
<file path=[Content_Types].xml><?xml version="1.0" encoding="utf-8"?>
<Types xmlns="http://schemas.openxmlformats.org/package/2006/content-types">
  <Default Extension="bin" ContentType="application/vnd.openxmlformats-officedocument.oleObject"/>
  <Default Extension="jpeg" ContentType="image/jpeg"/>
  <Default Extension="jpg" ContentType="image/jpg"/>
  <Default Extension="png" ContentType="image/png"/>
  <Default Extension="rels" ContentType="application/vnd.openxmlformats-package.relationships+xml"/>
  <Default Extension="svg" ContentType="image/svg+xml"/>
  <Default Extension="wdp" ContentType="image/vnd.ms-photo"/>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theme/theme2.xml" ContentType="application/vnd.openxmlformats-officedocument.theme+xml"/>
  <Override PartName="/ppt/slideLayouts/slideLayout60.xml" ContentType="application/vnd.openxmlformats-officedocument.presentationml.slideLayout+xml"/>
  <Override PartName="/ppt/theme/theme3.xml" ContentType="application/vnd.openxmlformats-officedocument.theme+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theme/theme4.xml" ContentType="application/vnd.openxmlformats-officedocument.theme+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theme/theme5.xml" ContentType="application/vnd.openxmlformats-officedocument.theme+xml"/>
  <Override PartName="/ppt/slideLayouts/slideLayout79.xml" ContentType="application/vnd.openxmlformats-officedocument.presentationml.slideLayout+xml"/>
  <Override PartName="/ppt/theme/theme6.xml" ContentType="application/vnd.openxmlformats-officedocument.theme+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theme/theme7.xml" ContentType="application/vnd.openxmlformats-officedocument.theme+xml"/>
  <Override PartName="/ppt/theme/theme8.xml" ContentType="application/vnd.openxmlformats-officedocument.theme+xml"/>
  <Override PartName="/ppt/theme/theme9.xml" ContentType="application/vnd.openxmlformats-officedocument.theme+xml"/>
  <Override PartName="/ppt/notesSlides/notesSlide1.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2.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theme/themeOverride1.xml" ContentType="application/vnd.openxmlformats-officedocument.themeOverr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3.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4.xml" ContentType="application/vnd.openxmlformats-officedocument.presentationml.notesSl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bookmarkIdSeed="2">
  <p:sldMasterIdLst>
    <p:sldMasterId id="2147483648" r:id="rId4"/>
    <p:sldMasterId id="2147483704" r:id="rId5"/>
    <p:sldMasterId id="2147483720" r:id="rId6"/>
    <p:sldMasterId id="2147483722" r:id="rId7"/>
    <p:sldMasterId id="2147483734" r:id="rId8"/>
    <p:sldMasterId id="2147483742" r:id="rId9"/>
    <p:sldMasterId id="2147483744" r:id="rId10"/>
  </p:sldMasterIdLst>
  <p:notesMasterIdLst>
    <p:notesMasterId r:id="rId75"/>
  </p:notesMasterIdLst>
  <p:handoutMasterIdLst>
    <p:handoutMasterId r:id="rId76"/>
  </p:handoutMasterIdLst>
  <p:sldIdLst>
    <p:sldId id="2379" r:id="rId11"/>
    <p:sldId id="785" r:id="rId12"/>
    <p:sldId id="110454" r:id="rId13"/>
    <p:sldId id="803" r:id="rId14"/>
    <p:sldId id="261" r:id="rId15"/>
    <p:sldId id="816" r:id="rId16"/>
    <p:sldId id="265" r:id="rId17"/>
    <p:sldId id="266" r:id="rId18"/>
    <p:sldId id="805" r:id="rId19"/>
    <p:sldId id="810" r:id="rId20"/>
    <p:sldId id="811" r:id="rId21"/>
    <p:sldId id="812" r:id="rId22"/>
    <p:sldId id="814" r:id="rId23"/>
    <p:sldId id="808" r:id="rId24"/>
    <p:sldId id="809" r:id="rId25"/>
    <p:sldId id="813" r:id="rId26"/>
    <p:sldId id="806" r:id="rId27"/>
    <p:sldId id="262" r:id="rId28"/>
    <p:sldId id="1363" r:id="rId29"/>
    <p:sldId id="1366" r:id="rId30"/>
    <p:sldId id="1372" r:id="rId31"/>
    <p:sldId id="1371" r:id="rId32"/>
    <p:sldId id="110255" r:id="rId33"/>
    <p:sldId id="1367" r:id="rId34"/>
    <p:sldId id="110449" r:id="rId35"/>
    <p:sldId id="110450" r:id="rId36"/>
    <p:sldId id="269" r:id="rId37"/>
    <p:sldId id="267" r:id="rId38"/>
    <p:sldId id="291" r:id="rId39"/>
    <p:sldId id="110451" r:id="rId40"/>
    <p:sldId id="257" r:id="rId41"/>
    <p:sldId id="110452" r:id="rId42"/>
    <p:sldId id="110453" r:id="rId43"/>
    <p:sldId id="256" r:id="rId44"/>
    <p:sldId id="110455" r:id="rId45"/>
    <p:sldId id="110456" r:id="rId46"/>
    <p:sldId id="259" r:id="rId47"/>
    <p:sldId id="260" r:id="rId48"/>
    <p:sldId id="110457" r:id="rId49"/>
    <p:sldId id="110458" r:id="rId50"/>
    <p:sldId id="287" r:id="rId51"/>
    <p:sldId id="322" r:id="rId52"/>
    <p:sldId id="258" r:id="rId53"/>
    <p:sldId id="326" r:id="rId54"/>
    <p:sldId id="324" r:id="rId55"/>
    <p:sldId id="323" r:id="rId56"/>
    <p:sldId id="328" r:id="rId57"/>
    <p:sldId id="327" r:id="rId58"/>
    <p:sldId id="329" r:id="rId59"/>
    <p:sldId id="2418" r:id="rId60"/>
    <p:sldId id="2419" r:id="rId61"/>
    <p:sldId id="2409" r:id="rId62"/>
    <p:sldId id="2413" r:id="rId63"/>
    <p:sldId id="110460" r:id="rId64"/>
    <p:sldId id="110461" r:id="rId65"/>
    <p:sldId id="110462" r:id="rId66"/>
    <p:sldId id="110463" r:id="rId67"/>
    <p:sldId id="110464" r:id="rId68"/>
    <p:sldId id="110465" r:id="rId69"/>
    <p:sldId id="2411" r:id="rId70"/>
    <p:sldId id="2412" r:id="rId71"/>
    <p:sldId id="2410" r:id="rId72"/>
    <p:sldId id="110459" r:id="rId73"/>
    <p:sldId id="2372" r:id="rId74"/>
  </p:sldIdLst>
  <p:sldSz cx="12192000" cy="6858000"/>
  <p:notesSz cx="7010400" cy="9296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Introduction" id="{80BA3175-A723-4051-ADED-E6B40C36A578}">
          <p14:sldIdLst>
            <p14:sldId id="2379"/>
            <p14:sldId id="785"/>
          </p14:sldIdLst>
        </p14:section>
        <p14:section name="DCR" id="{BB478B7D-C5DE-4CBF-BDC3-71A86CB326CD}">
          <p14:sldIdLst>
            <p14:sldId id="110454"/>
            <p14:sldId id="803"/>
            <p14:sldId id="261"/>
            <p14:sldId id="816"/>
            <p14:sldId id="265"/>
            <p14:sldId id="266"/>
            <p14:sldId id="805"/>
            <p14:sldId id="810"/>
            <p14:sldId id="811"/>
            <p14:sldId id="812"/>
            <p14:sldId id="814"/>
            <p14:sldId id="808"/>
            <p14:sldId id="809"/>
            <p14:sldId id="813"/>
            <p14:sldId id="806"/>
            <p14:sldId id="262"/>
          </p14:sldIdLst>
        </p14:section>
        <p14:section name="UMB" id="{60B56543-8646-45E3-BFB0-6E9A0F21E6E1}">
          <p14:sldIdLst>
            <p14:sldId id="1363"/>
            <p14:sldId id="1366"/>
            <p14:sldId id="1372"/>
            <p14:sldId id="1371"/>
            <p14:sldId id="110255"/>
            <p14:sldId id="1367"/>
            <p14:sldId id="110449"/>
            <p14:sldId id="110450"/>
            <p14:sldId id="269"/>
            <p14:sldId id="267"/>
            <p14:sldId id="291"/>
            <p14:sldId id="110451"/>
            <p14:sldId id="257"/>
            <p14:sldId id="110452"/>
            <p14:sldId id="110453"/>
          </p14:sldIdLst>
        </p14:section>
        <p14:section name="UMD" id="{DC7526A4-78CE-4B3C-BBA3-70909DA0AC60}">
          <p14:sldIdLst>
            <p14:sldId id="256"/>
            <p14:sldId id="110455"/>
            <p14:sldId id="110456"/>
            <p14:sldId id="259"/>
            <p14:sldId id="260"/>
            <p14:sldId id="110457"/>
            <p14:sldId id="110458"/>
          </p14:sldIdLst>
        </p14:section>
        <p14:section name="UMA" id="{BB5C8A5F-8284-4D55-B1AB-4C5EE76108BF}">
          <p14:sldIdLst>
            <p14:sldId id="287"/>
            <p14:sldId id="322"/>
            <p14:sldId id="258"/>
            <p14:sldId id="326"/>
            <p14:sldId id="324"/>
            <p14:sldId id="323"/>
            <p14:sldId id="328"/>
            <p14:sldId id="327"/>
            <p14:sldId id="329"/>
          </p14:sldIdLst>
        </p14:section>
        <p14:section name="DCAMM" id="{F7002FFF-C2CF-48B5-A6FC-8CA3369976F0}">
          <p14:sldIdLst>
            <p14:sldId id="2418"/>
          </p14:sldIdLst>
        </p14:section>
        <p14:section name="Q&amp;A" id="{3262F3FD-767C-4EA8-B300-939358014188}">
          <p14:sldIdLst>
            <p14:sldId id="2419"/>
          </p14:sldIdLst>
        </p14:section>
        <p14:section name="In the News" id="{B05A9AAD-F55D-48FB-85FB-553AB5A829BF}">
          <p14:sldIdLst>
            <p14:sldId id="2409"/>
            <p14:sldId id="2413"/>
            <p14:sldId id="110460"/>
            <p14:sldId id="110461"/>
            <p14:sldId id="110462"/>
            <p14:sldId id="110463"/>
            <p14:sldId id="110464"/>
          </p14:sldIdLst>
        </p14:section>
        <p14:section name="Updates + Reminders" id="{B802D5F0-5581-4C57-9C91-44FC96487CB5}">
          <p14:sldIdLst>
            <p14:sldId id="110465"/>
            <p14:sldId id="2411"/>
            <p14:sldId id="2412"/>
            <p14:sldId id="2410"/>
            <p14:sldId id="110459"/>
            <p14:sldId id="2372"/>
          </p14:sldIdLst>
        </p14:section>
      </p14:sectionLst>
    </p:ext>
    <p:ext uri="{EFAFB233-063F-42B5-8137-9DF3F51BA10A}">
      <p15:sldGuideLst xmlns:p15="http://schemas.microsoft.com/office/powerpoint/2012/main">
        <p15:guide id="1" orient="horz" pos="480" userDrawn="1">
          <p15:clr>
            <a:srgbClr val="A4A3A4"/>
          </p15:clr>
        </p15:guide>
        <p15:guide id="2" pos="456" userDrawn="1">
          <p15:clr>
            <a:srgbClr val="A4A3A4"/>
          </p15:clr>
        </p15:guide>
        <p15:guide id="3" orient="horz" pos="3840" userDrawn="1">
          <p15:clr>
            <a:srgbClr val="A4A3A4"/>
          </p15:clr>
        </p15:guide>
        <p15:guide id="4" pos="7200" userDrawn="1">
          <p15:clr>
            <a:srgbClr val="A4A3A4"/>
          </p15:clr>
        </p15:guide>
      </p15:sldGuideLst>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6D78648-A5EF-3F34-7A15-C9FFB6B5B39D}" name="Zrzavy, Arianna (ENE)" initials="AZ" userId="S::Arianna.Zrzavy@mass.gov::ec233688-fa39-44e8-ba1f-6bc6425294ee" providerId="AD"/>
  <p188:author id="{7238CA49-ADF8-951E-88B2-DDAE4906492C}" name="Fred Martins" initials="FM" userId="S::fmartins@discoverasg.com::18b38f81-ca96-41ce-a464-9d5d9ed6e065" providerId="AD"/>
  <p188:author id="{BA587090-36AE-D88C-C14B-1D3568D3844F}" name="Mafe Della Porta" initials="MP" userId="S::MDellaPorta@discoverasg.com::26b8a7e8-0152-47a3-a130-010c6d04d889"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Generous Art" initials="GA" lastIdx="1" clrIdx="0">
    <p:extLst>
      <p:ext uri="{19B8F6BF-5375-455C-9EA6-DF929625EA0E}">
        <p15:presenceInfo xmlns:p15="http://schemas.microsoft.com/office/powerpoint/2012/main" userId="74acd13c187467fd" providerId="Windows Live"/>
      </p:ext>
    </p:extLst>
  </p:cmAuthor>
  <p:cmAuthor id="2" name="generous art" initials="ga" lastIdx="2" clrIdx="1">
    <p:extLst>
      <p:ext uri="{19B8F6BF-5375-455C-9EA6-DF929625EA0E}">
        <p15:presenceInfo xmlns:p15="http://schemas.microsoft.com/office/powerpoint/2012/main" userId="3478c8d77a172363"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19668E"/>
    <a:srgbClr val="7FADDF"/>
    <a:srgbClr val="F28033"/>
    <a:srgbClr val="F68D76"/>
    <a:srgbClr val="F2F2F2"/>
    <a:srgbClr val="0B3D25"/>
    <a:srgbClr val="000000"/>
    <a:srgbClr val="C89A08"/>
    <a:srgbClr val="165A26"/>
    <a:srgbClr val="FEF168"/>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0C8533A4-E1C6-4588-943A-60E1AA162FD9}" v="1" dt="2026-07-13T20:52:18.954"/>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125E5076-3810-47DD-B79F-674D7AD40C01}" styleName="Dark Style 1 - Accent 1">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1"/>
          </a:solidFill>
        </a:fill>
      </a:tcStyle>
    </a:wholeTbl>
    <a:band1H>
      <a:tcStyle>
        <a:tcBdr/>
        <a:fill>
          <a:solidFill>
            <a:schemeClr val="accent1">
              <a:shade val="60000"/>
            </a:schemeClr>
          </a:solidFill>
        </a:fill>
      </a:tcStyle>
    </a:band1H>
    <a:band1V>
      <a:tcStyle>
        <a:tcBdr/>
        <a:fill>
          <a:solidFill>
            <a:schemeClr val="accent1">
              <a:shade val="60000"/>
            </a:schemeClr>
          </a:solidFill>
        </a:fill>
      </a:tcStyle>
    </a:band1V>
    <a:lastCol>
      <a:tcTxStyle b="on"/>
      <a:tcStyle>
        <a:tcBdr>
          <a:left>
            <a:ln w="25400" cmpd="sng">
              <a:solidFill>
                <a:schemeClr val="lt1"/>
              </a:solidFill>
            </a:ln>
          </a:left>
        </a:tcBdr>
        <a:fill>
          <a:solidFill>
            <a:schemeClr val="accent1">
              <a:shade val="60000"/>
            </a:schemeClr>
          </a:solidFill>
        </a:fill>
      </a:tcStyle>
    </a:lastCol>
    <a:firstCol>
      <a:tcTxStyle b="on"/>
      <a:tcStyle>
        <a:tcBdr>
          <a:right>
            <a:ln w="25400" cmpd="sng">
              <a:solidFill>
                <a:schemeClr val="lt1"/>
              </a:solidFill>
            </a:ln>
          </a:right>
        </a:tcBdr>
        <a:fill>
          <a:solidFill>
            <a:schemeClr val="accent1">
              <a:shade val="60000"/>
            </a:schemeClr>
          </a:solidFill>
        </a:fill>
      </a:tcStyle>
    </a:firstCol>
    <a:lastRow>
      <a:tcTxStyle b="on"/>
      <a:tcStyle>
        <a:tcBdr>
          <a:top>
            <a:ln w="25400" cmpd="sng">
              <a:solidFill>
                <a:schemeClr val="lt1"/>
              </a:solidFill>
            </a:ln>
          </a:top>
        </a:tcBdr>
        <a:fill>
          <a:solidFill>
            <a:schemeClr val="accent1">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01" d="100"/>
          <a:sy n="101" d="100"/>
        </p:scale>
        <p:origin x="876" y="108"/>
      </p:cViewPr>
      <p:guideLst>
        <p:guide orient="horz" pos="480"/>
        <p:guide pos="456"/>
        <p:guide orient="horz" pos="3840"/>
        <p:guide pos="7200"/>
      </p:guideLst>
    </p:cSldViewPr>
  </p:slideViewPr>
  <p:notesTextViewPr>
    <p:cViewPr>
      <p:scale>
        <a:sx n="1" d="1"/>
        <a:sy n="1" d="1"/>
      </p:scale>
      <p:origin x="0" y="0"/>
    </p:cViewPr>
  </p:notesTextViewPr>
  <p:notesViewPr>
    <p:cSldViewPr snapToGrid="0">
      <p:cViewPr varScale="1">
        <p:scale>
          <a:sx n="66" d="100"/>
          <a:sy n="66" d="100"/>
        </p:scale>
        <p:origin x="0" y="0"/>
      </p:cViewPr>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16.xml"/><Relationship Id="rId21" Type="http://schemas.openxmlformats.org/officeDocument/2006/relationships/slide" Target="slides/slide11.xml"/><Relationship Id="rId42" Type="http://schemas.openxmlformats.org/officeDocument/2006/relationships/slide" Target="slides/slide32.xml"/><Relationship Id="rId47" Type="http://schemas.openxmlformats.org/officeDocument/2006/relationships/slide" Target="slides/slide37.xml"/><Relationship Id="rId63" Type="http://schemas.openxmlformats.org/officeDocument/2006/relationships/slide" Target="slides/slide53.xml"/><Relationship Id="rId68" Type="http://schemas.openxmlformats.org/officeDocument/2006/relationships/slide" Target="slides/slide58.xml"/><Relationship Id="rId16" Type="http://schemas.openxmlformats.org/officeDocument/2006/relationships/slide" Target="slides/slide6.xml"/><Relationship Id="rId11" Type="http://schemas.openxmlformats.org/officeDocument/2006/relationships/slide" Target="slides/slide1.xml"/><Relationship Id="rId32" Type="http://schemas.openxmlformats.org/officeDocument/2006/relationships/slide" Target="slides/slide22.xml"/><Relationship Id="rId37" Type="http://schemas.openxmlformats.org/officeDocument/2006/relationships/slide" Target="slides/slide27.xml"/><Relationship Id="rId53" Type="http://schemas.openxmlformats.org/officeDocument/2006/relationships/slide" Target="slides/slide43.xml"/><Relationship Id="rId58" Type="http://schemas.openxmlformats.org/officeDocument/2006/relationships/slide" Target="slides/slide48.xml"/><Relationship Id="rId74" Type="http://schemas.openxmlformats.org/officeDocument/2006/relationships/slide" Target="slides/slide64.xml"/><Relationship Id="rId79" Type="http://schemas.openxmlformats.org/officeDocument/2006/relationships/viewProps" Target="viewProps.xml"/><Relationship Id="rId5" Type="http://schemas.openxmlformats.org/officeDocument/2006/relationships/slideMaster" Target="slideMasters/slideMaster2.xml"/><Relationship Id="rId61" Type="http://schemas.openxmlformats.org/officeDocument/2006/relationships/slide" Target="slides/slide51.xml"/><Relationship Id="rId82" Type="http://schemas.microsoft.com/office/2015/10/relationships/revisionInfo" Target="revisionInfo.xml"/><Relationship Id="rId19" Type="http://schemas.openxmlformats.org/officeDocument/2006/relationships/slide" Target="slides/slide9.xml"/><Relationship Id="rId14" Type="http://schemas.openxmlformats.org/officeDocument/2006/relationships/slide" Target="slides/slide4.xml"/><Relationship Id="rId22" Type="http://schemas.openxmlformats.org/officeDocument/2006/relationships/slide" Target="slides/slide12.xml"/><Relationship Id="rId27" Type="http://schemas.openxmlformats.org/officeDocument/2006/relationships/slide" Target="slides/slide17.xml"/><Relationship Id="rId30" Type="http://schemas.openxmlformats.org/officeDocument/2006/relationships/slide" Target="slides/slide20.xml"/><Relationship Id="rId35" Type="http://schemas.openxmlformats.org/officeDocument/2006/relationships/slide" Target="slides/slide25.xml"/><Relationship Id="rId43" Type="http://schemas.openxmlformats.org/officeDocument/2006/relationships/slide" Target="slides/slide33.xml"/><Relationship Id="rId48" Type="http://schemas.openxmlformats.org/officeDocument/2006/relationships/slide" Target="slides/slide38.xml"/><Relationship Id="rId56" Type="http://schemas.openxmlformats.org/officeDocument/2006/relationships/slide" Target="slides/slide46.xml"/><Relationship Id="rId64" Type="http://schemas.openxmlformats.org/officeDocument/2006/relationships/slide" Target="slides/slide54.xml"/><Relationship Id="rId69" Type="http://schemas.openxmlformats.org/officeDocument/2006/relationships/slide" Target="slides/slide59.xml"/><Relationship Id="rId77" Type="http://schemas.openxmlformats.org/officeDocument/2006/relationships/commentAuthors" Target="commentAuthors.xml"/><Relationship Id="rId8" Type="http://schemas.openxmlformats.org/officeDocument/2006/relationships/slideMaster" Target="slideMasters/slideMaster5.xml"/><Relationship Id="rId51" Type="http://schemas.openxmlformats.org/officeDocument/2006/relationships/slide" Target="slides/slide41.xml"/><Relationship Id="rId72" Type="http://schemas.openxmlformats.org/officeDocument/2006/relationships/slide" Target="slides/slide62.xml"/><Relationship Id="rId80" Type="http://schemas.openxmlformats.org/officeDocument/2006/relationships/theme" Target="theme/theme1.xml"/><Relationship Id="rId3" Type="http://schemas.openxmlformats.org/officeDocument/2006/relationships/customXml" Target="../customXml/item3.xml"/><Relationship Id="rId12" Type="http://schemas.openxmlformats.org/officeDocument/2006/relationships/slide" Target="slides/slide2.xml"/><Relationship Id="rId17" Type="http://schemas.openxmlformats.org/officeDocument/2006/relationships/slide" Target="slides/slide7.xml"/><Relationship Id="rId25" Type="http://schemas.openxmlformats.org/officeDocument/2006/relationships/slide" Target="slides/slide15.xml"/><Relationship Id="rId33" Type="http://schemas.openxmlformats.org/officeDocument/2006/relationships/slide" Target="slides/slide23.xml"/><Relationship Id="rId38" Type="http://schemas.openxmlformats.org/officeDocument/2006/relationships/slide" Target="slides/slide28.xml"/><Relationship Id="rId46" Type="http://schemas.openxmlformats.org/officeDocument/2006/relationships/slide" Target="slides/slide36.xml"/><Relationship Id="rId59" Type="http://schemas.openxmlformats.org/officeDocument/2006/relationships/slide" Target="slides/slide49.xml"/><Relationship Id="rId67" Type="http://schemas.openxmlformats.org/officeDocument/2006/relationships/slide" Target="slides/slide57.xml"/><Relationship Id="rId20" Type="http://schemas.openxmlformats.org/officeDocument/2006/relationships/slide" Target="slides/slide10.xml"/><Relationship Id="rId41" Type="http://schemas.openxmlformats.org/officeDocument/2006/relationships/slide" Target="slides/slide31.xml"/><Relationship Id="rId54" Type="http://schemas.openxmlformats.org/officeDocument/2006/relationships/slide" Target="slides/slide44.xml"/><Relationship Id="rId62" Type="http://schemas.openxmlformats.org/officeDocument/2006/relationships/slide" Target="slides/slide52.xml"/><Relationship Id="rId70" Type="http://schemas.openxmlformats.org/officeDocument/2006/relationships/slide" Target="slides/slide60.xml"/><Relationship Id="rId75" Type="http://schemas.openxmlformats.org/officeDocument/2006/relationships/notesMaster" Target="notesMasters/notesMaster1.xml"/><Relationship Id="rId83" Type="http://schemas.microsoft.com/office/2018/10/relationships/authors" Target="authors.xml"/><Relationship Id="rId1" Type="http://schemas.openxmlformats.org/officeDocument/2006/relationships/customXml" Target="../customXml/item1.xml"/><Relationship Id="rId6" Type="http://schemas.openxmlformats.org/officeDocument/2006/relationships/slideMaster" Target="slideMasters/slideMaster3.xml"/><Relationship Id="rId15" Type="http://schemas.openxmlformats.org/officeDocument/2006/relationships/slide" Target="slides/slide5.xml"/><Relationship Id="rId23" Type="http://schemas.openxmlformats.org/officeDocument/2006/relationships/slide" Target="slides/slide13.xml"/><Relationship Id="rId28" Type="http://schemas.openxmlformats.org/officeDocument/2006/relationships/slide" Target="slides/slide18.xml"/><Relationship Id="rId36" Type="http://schemas.openxmlformats.org/officeDocument/2006/relationships/slide" Target="slides/slide26.xml"/><Relationship Id="rId49" Type="http://schemas.openxmlformats.org/officeDocument/2006/relationships/slide" Target="slides/slide39.xml"/><Relationship Id="rId57" Type="http://schemas.openxmlformats.org/officeDocument/2006/relationships/slide" Target="slides/slide47.xml"/><Relationship Id="rId10" Type="http://schemas.openxmlformats.org/officeDocument/2006/relationships/slideMaster" Target="slideMasters/slideMaster7.xml"/><Relationship Id="rId31" Type="http://schemas.openxmlformats.org/officeDocument/2006/relationships/slide" Target="slides/slide21.xml"/><Relationship Id="rId44" Type="http://schemas.openxmlformats.org/officeDocument/2006/relationships/slide" Target="slides/slide34.xml"/><Relationship Id="rId52" Type="http://schemas.openxmlformats.org/officeDocument/2006/relationships/slide" Target="slides/slide42.xml"/><Relationship Id="rId60" Type="http://schemas.openxmlformats.org/officeDocument/2006/relationships/slide" Target="slides/slide50.xml"/><Relationship Id="rId65" Type="http://schemas.openxmlformats.org/officeDocument/2006/relationships/slide" Target="slides/slide55.xml"/><Relationship Id="rId73" Type="http://schemas.openxmlformats.org/officeDocument/2006/relationships/slide" Target="slides/slide63.xml"/><Relationship Id="rId78" Type="http://schemas.openxmlformats.org/officeDocument/2006/relationships/presProps" Target="presProps.xml"/><Relationship Id="rId81"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Master" Target="slideMasters/slideMaster6.xml"/><Relationship Id="rId13" Type="http://schemas.openxmlformats.org/officeDocument/2006/relationships/slide" Target="slides/slide3.xml"/><Relationship Id="rId18" Type="http://schemas.openxmlformats.org/officeDocument/2006/relationships/slide" Target="slides/slide8.xml"/><Relationship Id="rId39" Type="http://schemas.openxmlformats.org/officeDocument/2006/relationships/slide" Target="slides/slide29.xml"/><Relationship Id="rId34" Type="http://schemas.openxmlformats.org/officeDocument/2006/relationships/slide" Target="slides/slide24.xml"/><Relationship Id="rId50" Type="http://schemas.openxmlformats.org/officeDocument/2006/relationships/slide" Target="slides/slide40.xml"/><Relationship Id="rId55" Type="http://schemas.openxmlformats.org/officeDocument/2006/relationships/slide" Target="slides/slide45.xml"/><Relationship Id="rId76" Type="http://schemas.openxmlformats.org/officeDocument/2006/relationships/handoutMaster" Target="handoutMasters/handoutMaster1.xml"/><Relationship Id="rId7" Type="http://schemas.openxmlformats.org/officeDocument/2006/relationships/slideMaster" Target="slideMasters/slideMaster4.xml"/><Relationship Id="rId71" Type="http://schemas.openxmlformats.org/officeDocument/2006/relationships/slide" Target="slides/slide61.xml"/><Relationship Id="rId2" Type="http://schemas.openxmlformats.org/officeDocument/2006/relationships/customXml" Target="../customXml/item2.xml"/><Relationship Id="rId29" Type="http://schemas.openxmlformats.org/officeDocument/2006/relationships/slide" Target="slides/slide19.xml"/><Relationship Id="rId24" Type="http://schemas.openxmlformats.org/officeDocument/2006/relationships/slide" Target="slides/slide14.xml"/><Relationship Id="rId40" Type="http://schemas.openxmlformats.org/officeDocument/2006/relationships/slide" Target="slides/slide30.xml"/><Relationship Id="rId45" Type="http://schemas.openxmlformats.org/officeDocument/2006/relationships/slide" Target="slides/slide35.xml"/><Relationship Id="rId66" Type="http://schemas.openxmlformats.org/officeDocument/2006/relationships/slide" Target="slides/slide56.xml"/></Relationships>
</file>

<file path=ppt/charts/_rels/chart1.xml.rels><?xml version="1.0" encoding="UTF-8" standalone="yes"?>
<Relationships xmlns="http://schemas.openxmlformats.org/package/2006/relationships"><Relationship Id="rId3" Type="http://schemas.openxmlformats.org/officeDocument/2006/relationships/themeOverride" Target="../theme/themeOverride1.xml"/><Relationship Id="rId2" Type="http://schemas.microsoft.com/office/2011/relationships/chartColorStyle" Target="colors1.xml"/><Relationship Id="rId1" Type="http://schemas.microsoft.com/office/2011/relationships/chartStyle" Target="style1.xml"/><Relationship Id="rId4" Type="http://schemas.openxmlformats.org/officeDocument/2006/relationships/oleObject" Target="../embeddings/oleObject1.bin"/></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3.xml"/><Relationship Id="rId1" Type="http://schemas.microsoft.com/office/2011/relationships/chartStyle" Target="style3.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chemeClr val="tx1">
                    <a:lumMod val="65000"/>
                    <a:lumOff val="35000"/>
                  </a:schemeClr>
                </a:solidFill>
                <a:latin typeface="+mn-lt"/>
                <a:ea typeface="+mn-ea"/>
                <a:cs typeface="+mn-cs"/>
              </a:defRPr>
            </a:pPr>
            <a:r>
              <a:rPr lang="en-US" b="1"/>
              <a:t>FY2024* onsite FF emissions </a:t>
            </a:r>
          </a:p>
        </c:rich>
      </c:tx>
      <c:overlay val="0"/>
      <c:spPr>
        <a:noFill/>
        <a:ln>
          <a:noFill/>
        </a:ln>
        <a:effectLst/>
      </c:spPr>
      <c:txPr>
        <a:bodyPr rot="0" spcFirstLastPara="1" vertOverflow="ellipsis" vert="horz" wrap="square" anchor="ctr" anchorCtr="1"/>
        <a:lstStyle/>
        <a:p>
          <a:pPr>
            <a:defRPr sz="1400" b="1"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pieChart>
        <c:varyColors val="1"/>
        <c:ser>
          <c:idx val="0"/>
          <c:order val="0"/>
          <c:tx>
            <c:strRef>
              <c:f>emissions!$J$79</c:f>
              <c:strCache>
                <c:ptCount val="1"/>
                <c:pt idx="0">
                  <c:v>FY24</c:v>
                </c:pt>
              </c:strCache>
            </c:strRef>
          </c:tx>
          <c:dPt>
            <c:idx val="0"/>
            <c:bubble3D val="0"/>
            <c:spPr>
              <a:solidFill>
                <a:schemeClr val="accent4"/>
              </a:solidFill>
              <a:ln w="19050">
                <a:solidFill>
                  <a:schemeClr val="lt1"/>
                </a:solidFill>
              </a:ln>
              <a:effectLst/>
            </c:spPr>
            <c:extLst>
              <c:ext xmlns:c16="http://schemas.microsoft.com/office/drawing/2014/chart" uri="{C3380CC4-5D6E-409C-BE32-E72D297353CC}">
                <c16:uniqueId val="{00000001-D188-4C03-BCC7-F4A33EDE641D}"/>
              </c:ext>
            </c:extLst>
          </c:dPt>
          <c:dPt>
            <c:idx val="1"/>
            <c:bubble3D val="0"/>
            <c:spPr>
              <a:solidFill>
                <a:schemeClr val="accent2"/>
              </a:solidFill>
              <a:ln w="19050">
                <a:solidFill>
                  <a:schemeClr val="lt1"/>
                </a:solidFill>
              </a:ln>
              <a:effectLst/>
            </c:spPr>
            <c:extLst>
              <c:ext xmlns:c16="http://schemas.microsoft.com/office/drawing/2014/chart" uri="{C3380CC4-5D6E-409C-BE32-E72D297353CC}">
                <c16:uniqueId val="{00000003-D188-4C03-BCC7-F4A33EDE641D}"/>
              </c:ext>
            </c:extLst>
          </c:dPt>
          <c:dPt>
            <c:idx val="2"/>
            <c:bubble3D val="0"/>
            <c:spPr>
              <a:solidFill>
                <a:schemeClr val="tx1"/>
              </a:solidFill>
              <a:ln w="19050">
                <a:solidFill>
                  <a:schemeClr val="lt1"/>
                </a:solidFill>
              </a:ln>
              <a:effectLst/>
            </c:spPr>
            <c:extLst>
              <c:ext xmlns:c16="http://schemas.microsoft.com/office/drawing/2014/chart" uri="{C3380CC4-5D6E-409C-BE32-E72D297353CC}">
                <c16:uniqueId val="{00000005-D188-4C03-BCC7-F4A33EDE641D}"/>
              </c:ext>
            </c:extLst>
          </c:dPt>
          <c:dPt>
            <c:idx val="3"/>
            <c:bubble3D val="0"/>
            <c:spPr>
              <a:solidFill>
                <a:schemeClr val="accent5"/>
              </a:solidFill>
              <a:ln w="19050">
                <a:solidFill>
                  <a:schemeClr val="lt1"/>
                </a:solidFill>
              </a:ln>
              <a:effectLst/>
            </c:spPr>
            <c:extLst>
              <c:ext xmlns:c16="http://schemas.microsoft.com/office/drawing/2014/chart" uri="{C3380CC4-5D6E-409C-BE32-E72D297353CC}">
                <c16:uniqueId val="{00000007-D188-4C03-BCC7-F4A33EDE641D}"/>
              </c:ext>
            </c:extLst>
          </c:dPt>
          <c:dPt>
            <c:idx val="4"/>
            <c:bubble3D val="0"/>
            <c:spPr>
              <a:solidFill>
                <a:schemeClr val="tx2"/>
              </a:solidFill>
              <a:ln w="19050">
                <a:solidFill>
                  <a:schemeClr val="lt1"/>
                </a:solidFill>
              </a:ln>
              <a:effectLst/>
            </c:spPr>
            <c:extLst>
              <c:ext xmlns:c16="http://schemas.microsoft.com/office/drawing/2014/chart" uri="{C3380CC4-5D6E-409C-BE32-E72D297353CC}">
                <c16:uniqueId val="{00000009-D188-4C03-BCC7-F4A33EDE641D}"/>
              </c:ext>
            </c:extLst>
          </c:dPt>
          <c:dLbls>
            <c:dLbl>
              <c:idx val="0"/>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bg1"/>
                      </a:solidFill>
                      <a:latin typeface="+mn-lt"/>
                      <a:ea typeface="+mn-ea"/>
                      <a:cs typeface="+mn-cs"/>
                    </a:defRPr>
                  </a:pPr>
                  <a:endParaRPr lang="en-US"/>
                </a:p>
              </c:txPr>
              <c:dLblPos val="bestFit"/>
              <c:showLegendKey val="0"/>
              <c:showVal val="0"/>
              <c:showCatName val="1"/>
              <c:showSerName val="0"/>
              <c:showPercent val="1"/>
              <c:showBubbleSize val="0"/>
              <c:extLst>
                <c:ext xmlns:c16="http://schemas.microsoft.com/office/drawing/2014/chart" uri="{C3380CC4-5D6E-409C-BE32-E72D297353CC}">
                  <c16:uniqueId val="{00000001-D188-4C03-BCC7-F4A33EDE641D}"/>
                </c:ext>
              </c:extLst>
            </c:dLbl>
            <c:dLbl>
              <c:idx val="1"/>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bg1"/>
                      </a:solidFill>
                      <a:latin typeface="+mn-lt"/>
                      <a:ea typeface="+mn-ea"/>
                      <a:cs typeface="+mn-cs"/>
                    </a:defRPr>
                  </a:pPr>
                  <a:endParaRPr lang="en-US"/>
                </a:p>
              </c:txPr>
              <c:dLblPos val="bestFit"/>
              <c:showLegendKey val="0"/>
              <c:showVal val="0"/>
              <c:showCatName val="1"/>
              <c:showSerName val="0"/>
              <c:showPercent val="1"/>
              <c:showBubbleSize val="0"/>
              <c:extLst>
                <c:ext xmlns:c16="http://schemas.microsoft.com/office/drawing/2014/chart" uri="{C3380CC4-5D6E-409C-BE32-E72D297353CC}">
                  <c16:uniqueId val="{00000003-D188-4C03-BCC7-F4A33EDE641D}"/>
                </c:ext>
              </c:extLst>
            </c:dLbl>
            <c:dLbl>
              <c:idx val="2"/>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bg1"/>
                      </a:solidFill>
                      <a:latin typeface="+mn-lt"/>
                      <a:ea typeface="+mn-ea"/>
                      <a:cs typeface="+mn-cs"/>
                    </a:defRPr>
                  </a:pPr>
                  <a:endParaRPr lang="en-US"/>
                </a:p>
              </c:txPr>
              <c:dLblPos val="bestFit"/>
              <c:showLegendKey val="0"/>
              <c:showVal val="0"/>
              <c:showCatName val="1"/>
              <c:showSerName val="0"/>
              <c:showPercent val="1"/>
              <c:showBubbleSize val="0"/>
              <c:extLst>
                <c:ext xmlns:c16="http://schemas.microsoft.com/office/drawing/2014/chart" uri="{C3380CC4-5D6E-409C-BE32-E72D297353CC}">
                  <c16:uniqueId val="{00000005-D188-4C03-BCC7-F4A33EDE641D}"/>
                </c:ext>
              </c:extLst>
            </c:dLbl>
            <c:dLbl>
              <c:idx val="3"/>
              <c:layout>
                <c:manualLayout>
                  <c:x val="-0.14414782363480191"/>
                  <c:y val="5.8006048852248561E-2"/>
                </c:manualLayout>
              </c:layout>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rgbClr val="000000"/>
                      </a:solidFill>
                      <a:latin typeface="+mn-lt"/>
                      <a:ea typeface="+mn-ea"/>
                      <a:cs typeface="+mn-cs"/>
                    </a:defRPr>
                  </a:pPr>
                  <a:endParaRPr lang="en-US"/>
                </a:p>
              </c:txPr>
              <c:dLblPos val="bestFi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7-D188-4C03-BCC7-F4A33EDE641D}"/>
                </c:ext>
              </c:extLst>
            </c:dLbl>
            <c:dLbl>
              <c:idx val="4"/>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rgbClr val="000000"/>
                      </a:solidFill>
                      <a:latin typeface="+mn-lt"/>
                      <a:ea typeface="+mn-ea"/>
                      <a:cs typeface="+mn-cs"/>
                    </a:defRPr>
                  </a:pPr>
                  <a:endParaRPr lang="en-US"/>
                </a:p>
              </c:txPr>
              <c:dLblPos val="bestFit"/>
              <c:showLegendKey val="0"/>
              <c:showVal val="0"/>
              <c:showCatName val="1"/>
              <c:showSerName val="0"/>
              <c:showPercent val="1"/>
              <c:showBubbleSize val="0"/>
              <c:extLst>
                <c:ext xmlns:c16="http://schemas.microsoft.com/office/drawing/2014/chart" uri="{C3380CC4-5D6E-409C-BE32-E72D297353CC}">
                  <c16:uniqueId val="{00000009-D188-4C03-BCC7-F4A33EDE641D}"/>
                </c:ext>
              </c:extLst>
            </c:dLbl>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lumMod val="75000"/>
                        <a:lumOff val="25000"/>
                      </a:schemeClr>
                    </a:solidFill>
                    <a:latin typeface="+mn-lt"/>
                    <a:ea typeface="+mn-ea"/>
                    <a:cs typeface="+mn-cs"/>
                  </a:defRPr>
                </a:pPr>
                <a:endParaRPr lang="en-US"/>
              </a:p>
            </c:txPr>
            <c:dLblPos val="bestFit"/>
            <c:showLegendKey val="0"/>
            <c:showVal val="0"/>
            <c:showCatName val="1"/>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emissions!$I$80:$I$84</c:f>
              <c:strCache>
                <c:ptCount val="5"/>
                <c:pt idx="0">
                  <c:v>Vehicle</c:v>
                </c:pt>
                <c:pt idx="1">
                  <c:v>Fuel Oil</c:v>
                </c:pt>
                <c:pt idx="2">
                  <c:v>Natural Gas</c:v>
                </c:pt>
                <c:pt idx="3">
                  <c:v>Other (Onsite)</c:v>
                </c:pt>
                <c:pt idx="4">
                  <c:v>Propane</c:v>
                </c:pt>
              </c:strCache>
            </c:strRef>
          </c:cat>
          <c:val>
            <c:numRef>
              <c:f>emissions!$J$80:$J$84</c:f>
              <c:numCache>
                <c:formatCode>#,##0</c:formatCode>
                <c:ptCount val="5"/>
                <c:pt idx="0">
                  <c:v>4669.2271050798854</c:v>
                </c:pt>
                <c:pt idx="1">
                  <c:v>1830.2120770054501</c:v>
                </c:pt>
                <c:pt idx="2">
                  <c:v>1701.4888336042</c:v>
                </c:pt>
                <c:pt idx="3">
                  <c:v>278.59017065606997</c:v>
                </c:pt>
                <c:pt idx="4">
                  <c:v>131.179697812</c:v>
                </c:pt>
              </c:numCache>
            </c:numRef>
          </c:val>
          <c:extLst>
            <c:ext xmlns:c16="http://schemas.microsoft.com/office/drawing/2014/chart" uri="{C3380CC4-5D6E-409C-BE32-E72D297353CC}">
              <c16:uniqueId val="{0000000A-D188-4C03-BCC7-F4A33EDE641D}"/>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4">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680" b="0" i="0" u="none" strike="noStrike" kern="1200" spc="0" baseline="0">
                <a:solidFill>
                  <a:schemeClr val="tx1">
                    <a:lumMod val="65000"/>
                    <a:lumOff val="35000"/>
                  </a:schemeClr>
                </a:solidFill>
                <a:latin typeface="+mn-lt"/>
                <a:ea typeface="+mn-ea"/>
                <a:cs typeface="+mn-cs"/>
              </a:defRPr>
            </a:pPr>
            <a:r>
              <a:rPr lang="en-US"/>
              <a:t>Building Onsite Emissions Top 10 vs remainder</a:t>
            </a:r>
          </a:p>
        </c:rich>
      </c:tx>
      <c:overlay val="0"/>
      <c:spPr>
        <a:noFill/>
        <a:ln>
          <a:noFill/>
        </a:ln>
        <a:effectLst/>
      </c:spPr>
      <c:txPr>
        <a:bodyPr rot="0" spcFirstLastPara="1" vertOverflow="ellipsis" vert="horz" wrap="square" anchor="ctr" anchorCtr="1"/>
        <a:lstStyle/>
        <a:p>
          <a:pPr>
            <a:defRPr sz="168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pieChart>
        <c:varyColors val="1"/>
        <c:ser>
          <c:idx val="0"/>
          <c:order val="0"/>
          <c:dPt>
            <c:idx val="0"/>
            <c:bubble3D val="0"/>
            <c:spPr>
              <a:solidFill>
                <a:schemeClr val="accent2"/>
              </a:solidFill>
              <a:ln w="19050">
                <a:solidFill>
                  <a:schemeClr val="lt1"/>
                </a:solidFill>
              </a:ln>
              <a:effectLst/>
            </c:spPr>
            <c:extLst>
              <c:ext xmlns:c16="http://schemas.microsoft.com/office/drawing/2014/chart" uri="{C3380CC4-5D6E-409C-BE32-E72D297353CC}">
                <c16:uniqueId val="{00000001-DE69-422E-9C96-00596553C1D1}"/>
              </c:ext>
            </c:extLst>
          </c:dPt>
          <c:dPt>
            <c:idx val="1"/>
            <c:bubble3D val="0"/>
            <c:spPr>
              <a:solidFill>
                <a:schemeClr val="accent4"/>
              </a:solidFill>
              <a:ln w="19050">
                <a:solidFill>
                  <a:schemeClr val="lt1"/>
                </a:solidFill>
              </a:ln>
              <a:effectLst/>
            </c:spPr>
            <c:extLst>
              <c:ext xmlns:c16="http://schemas.microsoft.com/office/drawing/2014/chart" uri="{C3380CC4-5D6E-409C-BE32-E72D297353CC}">
                <c16:uniqueId val="{00000003-DE69-422E-9C96-00596553C1D1}"/>
              </c:ext>
            </c:extLst>
          </c:dPt>
          <c:dPt>
            <c:idx val="2"/>
            <c:bubble3D val="0"/>
            <c:spPr>
              <a:solidFill>
                <a:schemeClr val="accent6"/>
              </a:solidFill>
              <a:ln w="19050">
                <a:solidFill>
                  <a:schemeClr val="lt1"/>
                </a:solidFill>
              </a:ln>
              <a:effectLst/>
            </c:spPr>
            <c:extLst>
              <c:ext xmlns:c16="http://schemas.microsoft.com/office/drawing/2014/chart" uri="{C3380CC4-5D6E-409C-BE32-E72D297353CC}">
                <c16:uniqueId val="{00000005-DE69-422E-9C96-00596553C1D1}"/>
              </c:ext>
            </c:extLst>
          </c:dPt>
          <c:dLbls>
            <c:spPr>
              <a:noFill/>
              <a:ln>
                <a:noFill/>
              </a:ln>
              <a:effectLst/>
            </c:spPr>
            <c:txPr>
              <a:bodyPr rot="0" spcFirstLastPara="1" vertOverflow="ellipsis" vert="horz" wrap="square" anchor="ctr" anchorCtr="1"/>
              <a:lstStyle/>
              <a:p>
                <a:pPr>
                  <a:defRPr sz="1400"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'List by emissions'!$D$17:$D$19</c:f>
              <c:strCache>
                <c:ptCount val="3"/>
                <c:pt idx="0">
                  <c:v>Top 10</c:v>
                </c:pt>
                <c:pt idx="1">
                  <c:v>Next 10</c:v>
                </c:pt>
                <c:pt idx="2">
                  <c:v>Remainder</c:v>
                </c:pt>
              </c:strCache>
            </c:strRef>
          </c:cat>
          <c:val>
            <c:numRef>
              <c:f>'List by emissions'!$E$17:$E$19</c:f>
              <c:numCache>
                <c:formatCode>0.0</c:formatCode>
                <c:ptCount val="3"/>
                <c:pt idx="0" formatCode="0">
                  <c:v>1432.6286034178002</c:v>
                </c:pt>
                <c:pt idx="1">
                  <c:v>469.61540719200008</c:v>
                </c:pt>
                <c:pt idx="2" formatCode="0">
                  <c:v>826.59147452600109</c:v>
                </c:pt>
              </c:numCache>
            </c:numRef>
          </c:val>
          <c:extLst>
            <c:ext xmlns:c16="http://schemas.microsoft.com/office/drawing/2014/chart" uri="{C3380CC4-5D6E-409C-BE32-E72D297353CC}">
              <c16:uniqueId val="{00000006-DE69-422E-9C96-00596553C1D1}"/>
            </c:ext>
          </c:extLst>
        </c:ser>
        <c:dLbls>
          <c:dLblPos val="outEnd"/>
          <c:showLegendKey val="0"/>
          <c:showVal val="1"/>
          <c:showCatName val="0"/>
          <c:showSerName val="0"/>
          <c:showPercent val="0"/>
          <c:showBubbleSize val="0"/>
          <c:showLeaderLines val="1"/>
        </c:dLbls>
        <c:firstSliceAng val="0"/>
      </c:pieChart>
      <c:spPr>
        <a:noFill/>
        <a:ln>
          <a:noFill/>
        </a:ln>
        <a:effectLst/>
      </c:spPr>
    </c:plotArea>
    <c:legend>
      <c:legendPos val="b"/>
      <c:overlay val="0"/>
      <c:spPr>
        <a:noFill/>
        <a:ln>
          <a:noFill/>
        </a:ln>
        <a:effectLst/>
      </c:spPr>
      <c:txPr>
        <a:bodyPr rot="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400"/>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200" b="1" i="0" u="none" strike="noStrike" kern="1200" baseline="0">
                <a:solidFill>
                  <a:schemeClr val="bg1"/>
                </a:solidFill>
                <a:effectLst/>
                <a:latin typeface="+mn-lt"/>
                <a:ea typeface="+mn-ea"/>
                <a:cs typeface="+mn-cs"/>
              </a:defRPr>
            </a:pPr>
            <a:r>
              <a:rPr lang="en-US">
                <a:solidFill>
                  <a:schemeClr val="bg1"/>
                </a:solidFill>
              </a:rPr>
              <a:t>Energy Use in 2022, MMBTU</a:t>
            </a:r>
          </a:p>
        </c:rich>
      </c:tx>
      <c:layout>
        <c:manualLayout>
          <c:xMode val="edge"/>
          <c:yMode val="edge"/>
          <c:x val="0.15088680677631888"/>
          <c:y val="0"/>
        </c:manualLayout>
      </c:layout>
      <c:overlay val="0"/>
      <c:spPr>
        <a:noFill/>
        <a:ln>
          <a:noFill/>
        </a:ln>
        <a:effectLst/>
      </c:spPr>
      <c:txPr>
        <a:bodyPr rot="0" spcFirstLastPara="1" vertOverflow="ellipsis" vert="horz" wrap="square" anchor="ctr" anchorCtr="1"/>
        <a:lstStyle/>
        <a:p>
          <a:pPr>
            <a:defRPr sz="2200" b="1" i="0" u="none" strike="noStrike" kern="1200" baseline="0">
              <a:solidFill>
                <a:schemeClr val="bg1"/>
              </a:solidFill>
              <a:effectLst/>
              <a:latin typeface="+mn-lt"/>
              <a:ea typeface="+mn-ea"/>
              <a:cs typeface="+mn-cs"/>
            </a:defRPr>
          </a:pPr>
          <a:endParaRPr lang="en-US"/>
        </a:p>
      </c:txPr>
    </c:title>
    <c:autoTitleDeleted val="0"/>
    <c:plotArea>
      <c:layout>
        <c:manualLayout>
          <c:layoutTarget val="inner"/>
          <c:xMode val="edge"/>
          <c:yMode val="edge"/>
          <c:x val="0.14546077621535342"/>
          <c:y val="0.28891424088272921"/>
          <c:w val="0.82253785301726878"/>
          <c:h val="0.64612879252731992"/>
        </c:manualLayout>
      </c:layout>
      <c:pieChart>
        <c:varyColors val="1"/>
        <c:ser>
          <c:idx val="0"/>
          <c:order val="0"/>
          <c:tx>
            <c:strRef>
              <c:f>Sheet1!$B$2</c:f>
              <c:strCache>
                <c:ptCount val="1"/>
                <c:pt idx="0">
                  <c:v>129,265</c:v>
                </c:pt>
              </c:strCache>
            </c:strRef>
          </c:tx>
          <c:dPt>
            <c:idx val="0"/>
            <c:bubble3D val="0"/>
            <c:spPr>
              <a:solidFill>
                <a:schemeClr val="accent4"/>
              </a:solidFill>
              <a:ln>
                <a:noFill/>
              </a:ln>
              <a:effectLst>
                <a:outerShdw blurRad="317500" algn="ctr" rotWithShape="0">
                  <a:prstClr val="black">
                    <a:alpha val="25000"/>
                  </a:prstClr>
                </a:outerShdw>
              </a:effectLst>
            </c:spPr>
            <c:extLst>
              <c:ext xmlns:c16="http://schemas.microsoft.com/office/drawing/2014/chart" uri="{C3380CC4-5D6E-409C-BE32-E72D297353CC}">
                <c16:uniqueId val="{00000001-80FE-4CF6-80FD-6CEC476165A5}"/>
              </c:ext>
            </c:extLst>
          </c:dPt>
          <c:dPt>
            <c:idx val="1"/>
            <c:bubble3D val="0"/>
            <c:spPr>
              <a:solidFill>
                <a:schemeClr val="accent5"/>
              </a:solidFill>
              <a:ln>
                <a:noFill/>
              </a:ln>
              <a:effectLst>
                <a:outerShdw blurRad="317500" algn="ctr" rotWithShape="0">
                  <a:prstClr val="black">
                    <a:alpha val="25000"/>
                  </a:prstClr>
                </a:outerShdw>
              </a:effectLst>
            </c:spPr>
            <c:extLst>
              <c:ext xmlns:c16="http://schemas.microsoft.com/office/drawing/2014/chart" uri="{C3380CC4-5D6E-409C-BE32-E72D297353CC}">
                <c16:uniqueId val="{00000004-80FE-4CF6-80FD-6CEC476165A5}"/>
              </c:ext>
            </c:extLst>
          </c:dPt>
          <c:dPt>
            <c:idx val="2"/>
            <c:bubble3D val="0"/>
            <c:spPr>
              <a:solidFill>
                <a:schemeClr val="accent6"/>
              </a:solidFill>
              <a:ln>
                <a:noFill/>
              </a:ln>
              <a:effectLst>
                <a:outerShdw blurRad="317500" algn="ctr" rotWithShape="0">
                  <a:prstClr val="black">
                    <a:alpha val="25000"/>
                  </a:prstClr>
                </a:outerShdw>
              </a:effectLst>
            </c:spPr>
            <c:extLst>
              <c:ext xmlns:c16="http://schemas.microsoft.com/office/drawing/2014/chart" uri="{C3380CC4-5D6E-409C-BE32-E72D297353CC}">
                <c16:uniqueId val="{00000003-80FE-4CF6-80FD-6CEC476165A5}"/>
              </c:ext>
            </c:extLst>
          </c:dPt>
          <c:dPt>
            <c:idx val="3"/>
            <c:bubble3D val="0"/>
            <c:spPr>
              <a:solidFill>
                <a:schemeClr val="accent4"/>
              </a:solidFill>
              <a:ln>
                <a:noFill/>
              </a:ln>
              <a:effectLst>
                <a:outerShdw blurRad="317500" algn="ctr" rotWithShape="0">
                  <a:prstClr val="black">
                    <a:alpha val="25000"/>
                  </a:prstClr>
                </a:outerShdw>
              </a:effectLst>
            </c:spPr>
            <c:extLst>
              <c:ext xmlns:c16="http://schemas.microsoft.com/office/drawing/2014/chart" uri="{C3380CC4-5D6E-409C-BE32-E72D297353CC}">
                <c16:uniqueId val="{00000002-80FE-4CF6-80FD-6CEC476165A5}"/>
              </c:ext>
            </c:extLst>
          </c:dPt>
          <c:dLbls>
            <c:dLbl>
              <c:idx val="0"/>
              <c:layout>
                <c:manualLayout>
                  <c:x val="-6.6793560106130759E-2"/>
                  <c:y val="8.9420061144690512E-3"/>
                </c:manualLayout>
              </c:layout>
              <c:dLblPos val="bestFit"/>
              <c:showLegendKey val="0"/>
              <c:showVal val="1"/>
              <c:showCatName val="1"/>
              <c:showSerName val="0"/>
              <c:showPercent val="1"/>
              <c:showBubbleSize val="0"/>
              <c:separator>
</c:separator>
              <c:extLst>
                <c:ext xmlns:c15="http://schemas.microsoft.com/office/drawing/2012/chart" uri="{CE6537A1-D6FC-4f65-9D91-7224C49458BB}">
                  <c15:layout>
                    <c:manualLayout>
                      <c:w val="0.31016690642633465"/>
                      <c:h val="0.23497231574268843"/>
                    </c:manualLayout>
                  </c15:layout>
                </c:ext>
                <c:ext xmlns:c16="http://schemas.microsoft.com/office/drawing/2014/chart" uri="{C3380CC4-5D6E-409C-BE32-E72D297353CC}">
                  <c16:uniqueId val="{00000001-80FE-4CF6-80FD-6CEC476165A5}"/>
                </c:ext>
              </c:extLst>
            </c:dLbl>
            <c:dLbl>
              <c:idx val="1"/>
              <c:layout>
                <c:manualLayout>
                  <c:x val="0.21891996627050822"/>
                  <c:y val="-2.5196003102220321E-2"/>
                </c:manualLayout>
              </c:layout>
              <c:dLblPos val="bestFit"/>
              <c:showLegendKey val="0"/>
              <c:showVal val="1"/>
              <c:showCatName val="1"/>
              <c:showSerName val="0"/>
              <c:showPercent val="1"/>
              <c:showBubbleSize val="0"/>
              <c:separator>
</c:separator>
              <c:extLst>
                <c:ext xmlns:c15="http://schemas.microsoft.com/office/drawing/2012/chart" uri="{CE6537A1-D6FC-4f65-9D91-7224C49458BB}">
                  <c15:layout>
                    <c:manualLayout>
                      <c:w val="0.30450534224121401"/>
                      <c:h val="0.21938671767455836"/>
                    </c:manualLayout>
                  </c15:layout>
                </c:ext>
                <c:ext xmlns:c16="http://schemas.microsoft.com/office/drawing/2014/chart" uri="{C3380CC4-5D6E-409C-BE32-E72D297353CC}">
                  <c16:uniqueId val="{00000004-80FE-4CF6-80FD-6CEC476165A5}"/>
                </c:ext>
              </c:extLst>
            </c:dLbl>
            <c:dLbl>
              <c:idx val="2"/>
              <c:layout>
                <c:manualLayout>
                  <c:x val="-0.32684120180971077"/>
                  <c:y val="4.5167716035276056E-2"/>
                </c:manualLayout>
              </c:layout>
              <c:dLblPos val="bestFit"/>
              <c:showLegendKey val="0"/>
              <c:showVal val="1"/>
              <c:showCatName val="1"/>
              <c:showSerName val="0"/>
              <c:showPercent val="1"/>
              <c:showBubbleSize val="0"/>
              <c:separator>
</c:separator>
              <c:extLst>
                <c:ext xmlns:c15="http://schemas.microsoft.com/office/drawing/2012/chart" uri="{CE6537A1-D6FC-4f65-9D91-7224C49458BB}">
                  <c15:layout>
                    <c:manualLayout>
                      <c:w val="0.30570902135532541"/>
                      <c:h val="0.22589976085552183"/>
                    </c:manualLayout>
                  </c15:layout>
                </c:ext>
                <c:ext xmlns:c16="http://schemas.microsoft.com/office/drawing/2014/chart" uri="{C3380CC4-5D6E-409C-BE32-E72D297353CC}">
                  <c16:uniqueId val="{00000003-80FE-4CF6-80FD-6CEC476165A5}"/>
                </c:ext>
              </c:extLst>
            </c:dLbl>
            <c:dLbl>
              <c:idx val="3"/>
              <c:layout>
                <c:manualLayout>
                  <c:x val="0.28704748204209446"/>
                  <c:y val="7.9984830790436376E-2"/>
                </c:manualLayout>
              </c:layout>
              <c:dLblPos val="bestFit"/>
              <c:showLegendKey val="0"/>
              <c:showVal val="1"/>
              <c:showCatName val="1"/>
              <c:showSerName val="0"/>
              <c:showPercent val="1"/>
              <c:showBubbleSize val="0"/>
              <c:separator>
</c:separator>
              <c:extLst>
                <c:ext xmlns:c15="http://schemas.microsoft.com/office/drawing/2012/chart" uri="{CE6537A1-D6FC-4f65-9D91-7224C49458BB}">
                  <c15:layout>
                    <c:manualLayout>
                      <c:w val="0.26767187879847915"/>
                      <c:h val="0.27603876695739482"/>
                    </c:manualLayout>
                  </c15:layout>
                </c:ext>
                <c:ext xmlns:c16="http://schemas.microsoft.com/office/drawing/2014/chart" uri="{C3380CC4-5D6E-409C-BE32-E72D297353CC}">
                  <c16:uniqueId val="{00000002-80FE-4CF6-80FD-6CEC476165A5}"/>
                </c:ext>
              </c:extLst>
            </c:dLbl>
            <c:spPr>
              <a:solidFill>
                <a:schemeClr val="bg1"/>
              </a:solidFill>
              <a:ln>
                <a:noFill/>
              </a:ln>
              <a:effectLst/>
            </c:spPr>
            <c:txPr>
              <a:bodyPr rot="0" spcFirstLastPara="1" vertOverflow="ellipsis" vert="horz" wrap="square" anchor="ctr" anchorCtr="1"/>
              <a:lstStyle/>
              <a:p>
                <a:pPr>
                  <a:defRPr sz="1800" b="1" i="0" u="none" strike="noStrike" kern="1200" baseline="0">
                    <a:solidFill>
                      <a:schemeClr val="tx2"/>
                    </a:solidFill>
                    <a:effectLst/>
                    <a:latin typeface="+mn-lt"/>
                    <a:ea typeface="+mn-ea"/>
                    <a:cs typeface="+mn-cs"/>
                  </a:defRPr>
                </a:pPr>
                <a:endParaRPr lang="en-US"/>
              </a:p>
            </c:txPr>
            <c:dLblPos val="inEnd"/>
            <c:showLegendKey val="0"/>
            <c:showVal val="1"/>
            <c:showCatName val="1"/>
            <c:showSerName val="0"/>
            <c:showPercent val="1"/>
            <c:showBubbleSize val="0"/>
            <c:separator>
</c:separator>
            <c:showLeaderLines val="1"/>
            <c:leaderLines>
              <c:spPr>
                <a:ln w="9525" cap="flat" cmpd="sng" algn="ctr">
                  <a:solidFill>
                    <a:schemeClr val="dk1">
                      <a:lumMod val="35000"/>
                      <a:lumOff val="65000"/>
                    </a:schemeClr>
                  </a:solidFill>
                  <a:round/>
                </a:ln>
                <a:effectLst/>
              </c:spPr>
            </c:leaderLines>
            <c:extLst>
              <c:ext xmlns:c15="http://schemas.microsoft.com/office/drawing/2012/chart" uri="{CE6537A1-D6FC-4f65-9D91-7224C49458BB}"/>
            </c:extLst>
          </c:dLbls>
          <c:cat>
            <c:strRef>
              <c:f>Sheet1!$A$2:$A$5</c:f>
              <c:strCache>
                <c:ptCount val="4"/>
                <c:pt idx="0">
                  <c:v>Natural Gas for Buildings</c:v>
                </c:pt>
                <c:pt idx="1">
                  <c:v>Grid Electricity</c:v>
                </c:pt>
                <c:pt idx="2">
                  <c:v>Gasoline for Vehicles</c:v>
                </c:pt>
                <c:pt idx="3">
                  <c:v>Other (Diesel &amp; Propane)</c:v>
                </c:pt>
              </c:strCache>
            </c:strRef>
          </c:cat>
          <c:val>
            <c:numRef>
              <c:f>Sheet1!$B$2:$B$5</c:f>
              <c:numCache>
                <c:formatCode>#,##0</c:formatCode>
                <c:ptCount val="4"/>
                <c:pt idx="0">
                  <c:v>129265.49816040002</c:v>
                </c:pt>
                <c:pt idx="1">
                  <c:v>143995.540748</c:v>
                </c:pt>
                <c:pt idx="2">
                  <c:v>1510.9938288000001</c:v>
                </c:pt>
                <c:pt idx="3">
                  <c:v>343.47140000000002</c:v>
                </c:pt>
              </c:numCache>
            </c:numRef>
          </c:val>
          <c:extLst>
            <c:ext xmlns:c16="http://schemas.microsoft.com/office/drawing/2014/chart" uri="{C3380CC4-5D6E-409C-BE32-E72D297353CC}">
              <c16:uniqueId val="{00000000-80FE-4CF6-80FD-6CEC476165A5}"/>
            </c:ext>
          </c:extLst>
        </c:ser>
        <c:dLbls>
          <c:dLblPos val="inEnd"/>
          <c:showLegendKey val="0"/>
          <c:showVal val="0"/>
          <c:showCatName val="1"/>
          <c:showSerName val="0"/>
          <c:showPercent val="1"/>
          <c:showBubbleSize val="0"/>
          <c:showLeaderLines val="1"/>
        </c:dLbls>
        <c:firstSliceAng val="0"/>
      </c:pie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chemeClr val="accent1"/>
    </a:solidFill>
    <a:ln w="9525" cap="flat" cmpd="sng" algn="ctr">
      <a:noFill/>
      <a:round/>
    </a:ln>
    <a:effectLst/>
  </c:spPr>
  <c:txPr>
    <a:bodyPr/>
    <a:lstStyle/>
    <a:p>
      <a:pPr>
        <a:defRPr>
          <a:noFill/>
          <a:effectLst/>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61">
  <cs:axisTitle>
    <cs:lnRef idx="0"/>
    <cs:fillRef idx="0"/>
    <cs:effectRef idx="0"/>
    <cs:fontRef idx="minor">
      <a:schemeClr val="dk1">
        <a:lumMod val="65000"/>
        <a:lumOff val="35000"/>
      </a:schemeClr>
    </cs:fontRef>
    <cs:defRPr sz="1197" kern="1200"/>
  </cs:axisTitle>
  <cs:categoryAxis>
    <cs:lnRef idx="0"/>
    <cs:fillRef idx="0"/>
    <cs:effectRef idx="0"/>
    <cs:fontRef idx="minor">
      <a:schemeClr val="dk1">
        <a:lumMod val="65000"/>
        <a:lumOff val="35000"/>
      </a:schemeClr>
    </cs:fontRef>
    <cs:defRPr sz="1197" kern="1200"/>
  </cs:categoryAxis>
  <cs:chartArea>
    <cs:lnRef idx="0"/>
    <cs:fillRef idx="0"/>
    <cs:effectRef idx="0"/>
    <cs:fontRef idx="minor">
      <a:schemeClr val="dk1"/>
    </cs:fontRef>
    <cs:spPr>
      <a:pattFill prst="dkDnDiag">
        <a:fgClr>
          <a:schemeClr val="lt1">
            <a:lumMod val="95000"/>
          </a:schemeClr>
        </a:fgClr>
        <a:bgClr>
          <a:schemeClr val="lt1"/>
        </a:bgClr>
      </a:pattFill>
      <a:ln w="9525" cap="flat" cmpd="sng" algn="ctr">
        <a:solidFill>
          <a:schemeClr val="dk1">
            <a:lumMod val="15000"/>
            <a:lumOff val="85000"/>
          </a:schemeClr>
        </a:solidFill>
        <a:round/>
      </a:ln>
    </cs:spPr>
    <cs:defRPr sz="1197" kern="1200"/>
  </cs:chartArea>
  <cs:dataLabel>
    <cs:lnRef idx="0"/>
    <cs:fillRef idx="0"/>
    <cs:effectRef idx="0"/>
    <cs:fontRef idx="minor">
      <a:schemeClr val="lt1"/>
    </cs:fontRef>
    <cs:defRPr sz="1197" b="1" i="0" u="none" strike="noStrike" kern="1200" baseline="0"/>
  </cs:dataLabel>
  <cs:dataLabelCallout>
    <cs:lnRef idx="0"/>
    <cs:fillRef idx="0"/>
    <cs:effectRef idx="0"/>
    <cs:fontRef idx="minor">
      <a:schemeClr val="dk1">
        <a:lumMod val="65000"/>
        <a:lumOff val="35000"/>
      </a:schemeClr>
    </cs:fontRef>
    <cs:spPr>
      <a:solidFill>
        <a:schemeClr val="lt1">
          <a:alpha val="75000"/>
        </a:schemeClr>
      </a:solidFill>
      <a:ln w="9525">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a:effectLst>
        <a:outerShdw blurRad="317500" algn="ctr" rotWithShape="0">
          <a:prstClr val="black">
            <a:alpha val="25000"/>
          </a:prstClr>
        </a:outerShdw>
      </a:effectLst>
    </cs:spPr>
  </cs:dataPoint>
  <cs:dataPoint3D>
    <cs:lnRef idx="0"/>
    <cs:fillRef idx="0">
      <cs:styleClr val="auto"/>
    </cs:fillRef>
    <cs:effectRef idx="0"/>
    <cs:fontRef idx="minor">
      <a:schemeClr val="dk1"/>
    </cs:fontRef>
    <cs:spPr>
      <a:solidFill>
        <a:schemeClr val="phClr"/>
      </a:solidFill>
      <a:effectLst>
        <a:outerShdw blurRad="88900" sx="102000" sy="102000" algn="ctr" rotWithShape="0">
          <a:prstClr val="black">
            <a:alpha val="20000"/>
          </a:prstClr>
        </a:outerShdw>
      </a:effectLst>
      <a:scene3d>
        <a:camera prst="orthographicFront"/>
        <a:lightRig rig="threePt" dir="t"/>
      </a:scene3d>
      <a:sp3d prstMaterial="matte"/>
    </cs:spPr>
  </cs:dataPoint3D>
  <cs:dataPointLine>
    <cs:lnRef idx="0">
      <cs:styleClr val="auto"/>
    </cs:lnRef>
    <cs:fillRef idx="0"/>
    <cs:effectRef idx="0"/>
    <cs:fontRef idx="minor">
      <a:schemeClr val="dk1"/>
    </cs:fontRef>
    <cs:spPr>
      <a:ln w="28575" cap="rnd">
        <a:solidFill>
          <a:schemeClr val="phClr"/>
        </a:solidFill>
        <a:round/>
      </a:ln>
    </cs:spPr>
  </cs:dataPointLine>
  <cs:dataPointMarker>
    <cs:lnRef idx="0"/>
    <cs:fillRef idx="0">
      <cs:styleClr val="auto"/>
    </cs:fillRef>
    <cs:effectRef idx="0"/>
    <cs:fontRef idx="minor">
      <a:schemeClr val="dk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dk1">
        <a:lumMod val="65000"/>
        <a:lumOff val="35000"/>
      </a:schemeClr>
    </cs:fontRef>
    <cs:spPr>
      <a:noFill/>
      <a:ln w="9525" cap="flat" cmpd="sng" algn="ctr">
        <a:solidFill>
          <a:schemeClr val="dk1">
            <a:lumMod val="15000"/>
            <a:lumOff val="85000"/>
          </a:schemeClr>
        </a:solidFill>
        <a:round/>
      </a:ln>
    </cs:spPr>
    <cs:defRPr sz="1197" kern="1200"/>
  </cs:dataTable>
  <cs:downBar>
    <cs:lnRef idx="0"/>
    <cs:fillRef idx="0"/>
    <cs:effectRef idx="0"/>
    <cs:fontRef idx="minor">
      <a:schemeClr val="dk1"/>
    </cs:fontRef>
    <cs:spPr>
      <a:solidFill>
        <a:schemeClr val="dk1">
          <a:lumMod val="75000"/>
          <a:lumOff val="25000"/>
        </a:schemeClr>
      </a:solidFill>
      <a:ln w="9525" cap="flat" cmpd="sng" algn="ctr">
        <a:solidFill>
          <a:schemeClr val="dk1">
            <a:lumMod val="65000"/>
            <a:lumOff val="35000"/>
          </a:schemeClr>
        </a:solidFill>
        <a:round/>
      </a:ln>
    </cs:spPr>
  </cs:downBar>
  <cs:dropLine>
    <cs:lnRef idx="0"/>
    <cs:fillRef idx="0"/>
    <cs:effectRef idx="0"/>
    <cs:fontRef idx="minor">
      <a:schemeClr val="dk1"/>
    </cs:fontRef>
    <cs:spPr>
      <a:ln w="9525" cap="flat" cmpd="sng" algn="ctr">
        <a:solidFill>
          <a:schemeClr val="dk1">
            <a:lumMod val="35000"/>
            <a:lumOff val="65000"/>
          </a:schemeClr>
        </a:solidFill>
        <a:round/>
      </a:ln>
    </cs:spPr>
  </cs:dropLine>
  <cs:errorBar>
    <cs:lnRef idx="0"/>
    <cs:fillRef idx="0"/>
    <cs:effectRef idx="0"/>
    <cs:fontRef idx="minor">
      <a:schemeClr val="dk1"/>
    </cs:fontRef>
    <cs:spPr>
      <a:ln w="9525" cap="flat" cmpd="sng" algn="ctr">
        <a:solidFill>
          <a:schemeClr val="dk1">
            <a:lumMod val="65000"/>
            <a:lumOff val="35000"/>
          </a:schemeClr>
        </a:solidFill>
        <a:round/>
      </a:ln>
    </cs:spPr>
  </cs:errorBar>
  <cs:floor>
    <cs:lnRef idx="0"/>
    <cs:fillRef idx="0"/>
    <cs:effectRef idx="0"/>
    <cs:fontRef idx="minor">
      <a:schemeClr val="dk1"/>
    </cs:fontRef>
    <cs:spPr>
      <a:noFill/>
      <a:ln>
        <a:noFill/>
      </a:ln>
    </cs:spPr>
  </cs:floor>
  <cs:gridlineMajor>
    <cs:lnRef idx="0"/>
    <cs:fillRef idx="0"/>
    <cs:effectRef idx="0"/>
    <cs:fontRef idx="minor">
      <a:schemeClr val="dk1"/>
    </cs:fontRef>
    <cs:spPr>
      <a:ln w="9525" cap="flat" cmpd="sng" algn="ctr">
        <a:solidFill>
          <a:schemeClr val="dk1">
            <a:lumMod val="15000"/>
            <a:lumOff val="85000"/>
          </a:schemeClr>
        </a:solidFill>
        <a:round/>
      </a:ln>
    </cs:spPr>
  </cs:gridlineMajor>
  <cs:gridlineMinor>
    <cs:lnRef idx="0"/>
    <cs:fillRef idx="0"/>
    <cs:effectRef idx="0"/>
    <cs:fontRef idx="minor">
      <a:schemeClr val="dk1"/>
    </cs:fontRef>
    <cs:spPr>
      <a:ln w="9525" cap="flat" cmpd="sng" algn="ctr">
        <a:solidFill>
          <a:schemeClr val="dk1">
            <a:lumMod val="5000"/>
            <a:lumOff val="95000"/>
          </a:schemeClr>
        </a:solidFill>
        <a:round/>
      </a:ln>
    </cs:spPr>
  </cs:gridlineMinor>
  <cs:hiLoLine>
    <cs:lnRef idx="0"/>
    <cs:fillRef idx="0"/>
    <cs:effectRef idx="0"/>
    <cs:fontRef idx="minor">
      <a:schemeClr val="dk1"/>
    </cs:fontRef>
    <cs:spPr>
      <a:ln w="9525" cap="flat" cmpd="sng" algn="ctr">
        <a:solidFill>
          <a:schemeClr val="dk1">
            <a:lumMod val="50000"/>
            <a:lumOff val="50000"/>
          </a:schemeClr>
        </a:solidFill>
        <a:round/>
      </a:ln>
    </cs:spPr>
  </cs:hiLoLine>
  <cs:leaderLine>
    <cs:lnRef idx="0"/>
    <cs:fillRef idx="0"/>
    <cs:effectRef idx="0"/>
    <cs:fontRef idx="minor">
      <a:schemeClr val="dk1"/>
    </cs:fontRef>
    <cs:spPr>
      <a:ln w="9525" cap="flat" cmpd="sng" algn="ctr">
        <a:solidFill>
          <a:schemeClr val="dk1">
            <a:lumMod val="35000"/>
            <a:lumOff val="65000"/>
          </a:schemeClr>
        </a:solidFill>
        <a:round/>
      </a:ln>
    </cs:spPr>
  </cs:leaderLine>
  <cs:legend>
    <cs:lnRef idx="0"/>
    <cs:fillRef idx="0"/>
    <cs:effectRef idx="0"/>
    <cs:fontRef idx="minor">
      <a:schemeClr val="dk1">
        <a:lumMod val="65000"/>
        <a:lumOff val="35000"/>
      </a:schemeClr>
    </cs:fontRef>
    <cs:spPr>
      <a:solidFill>
        <a:schemeClr val="lt1">
          <a:alpha val="78000"/>
        </a:schemeClr>
      </a:solidFill>
    </cs:spPr>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dk1">
        <a:lumMod val="65000"/>
        <a:lumOff val="35000"/>
      </a:schemeClr>
    </cs:fontRef>
    <cs:defRPr sz="1197" kern="1200"/>
  </cs:seriesAxis>
  <cs:seriesLine>
    <cs:lnRef idx="0"/>
    <cs:fillRef idx="0"/>
    <cs:effectRef idx="0"/>
    <cs:fontRef idx="minor">
      <a:schemeClr val="dk1"/>
    </cs:fontRef>
    <cs:spPr>
      <a:ln w="9525" cap="flat" cmpd="sng" algn="ctr">
        <a:solidFill>
          <a:schemeClr val="dk1">
            <a:lumMod val="35000"/>
            <a:lumOff val="65000"/>
          </a:schemeClr>
        </a:solidFill>
        <a:round/>
      </a:ln>
    </cs:spPr>
  </cs:seriesLine>
  <cs:title>
    <cs:lnRef idx="0"/>
    <cs:fillRef idx="0"/>
    <cs:effectRef idx="0"/>
    <cs:fontRef idx="minor">
      <a:schemeClr val="dk1">
        <a:lumMod val="65000"/>
        <a:lumOff val="35000"/>
      </a:schemeClr>
    </cs:fontRef>
    <cs:defRPr sz="2200" b="1" kern="1200" baseline="0"/>
  </cs:title>
  <cs:trendline>
    <cs:lnRef idx="0">
      <cs:styleClr val="auto"/>
    </cs:lnRef>
    <cs:fillRef idx="0"/>
    <cs:effectRef idx="0"/>
    <cs:fontRef idx="minor">
      <a:schemeClr val="dk1"/>
    </cs:fontRef>
    <cs:spPr>
      <a:ln w="19050" cap="rnd">
        <a:solidFill>
          <a:schemeClr val="phClr"/>
        </a:solidFill>
        <a:prstDash val="sysDash"/>
      </a:ln>
    </cs:spPr>
  </cs:trendline>
  <cs:trendlineLabel>
    <cs:lnRef idx="0"/>
    <cs:fillRef idx="0"/>
    <cs:effectRef idx="0"/>
    <cs:fontRef idx="minor">
      <a:schemeClr val="dk1">
        <a:lumMod val="65000"/>
        <a:lumOff val="35000"/>
      </a:schemeClr>
    </cs:fontRef>
    <cs:defRPr sz="1197" kern="1200"/>
  </cs:trendlineLabel>
  <cs:upBar>
    <cs:lnRef idx="0"/>
    <cs:fillRef idx="0"/>
    <cs:effectRef idx="0"/>
    <cs:fontRef idx="minor">
      <a:schemeClr val="dk1"/>
    </cs:fontRef>
    <cs:spPr>
      <a:solidFill>
        <a:schemeClr val="lt1"/>
      </a:solidFill>
      <a:ln w="9525" cap="flat" cmpd="sng" algn="ctr">
        <a:solidFill>
          <a:schemeClr val="dk1">
            <a:lumMod val="65000"/>
            <a:lumOff val="35000"/>
          </a:schemeClr>
        </a:solidFill>
        <a:round/>
      </a:ln>
    </cs:spPr>
  </cs:upBar>
  <cs:valueAxis>
    <cs:lnRef idx="0"/>
    <cs:fillRef idx="0"/>
    <cs:effectRef idx="0"/>
    <cs:fontRef idx="minor">
      <a:schemeClr val="dk1">
        <a:lumMod val="65000"/>
        <a:lumOff val="35000"/>
      </a:schemeClr>
    </cs:fontRef>
    <cs:defRPr sz="1197" kern="1200"/>
  </cs:valueAxis>
  <cs:wall>
    <cs:lnRef idx="0"/>
    <cs:fillRef idx="0"/>
    <cs:effectRef idx="0"/>
    <cs:fontRef idx="minor">
      <a:schemeClr val="dk1"/>
    </cs:fontRef>
  </cs:wall>
</cs:chartStyle>
</file>

<file path=ppt/diagrams/_rels/data1.xml.rels><?xml version="1.0" encoding="UTF-8" standalone="yes"?>
<Relationships xmlns="http://schemas.openxmlformats.org/package/2006/relationships"><Relationship Id="rId3" Type="http://schemas.openxmlformats.org/officeDocument/2006/relationships/image" Target="../media/image24.svg"/><Relationship Id="rId2" Type="http://schemas.openxmlformats.org/officeDocument/2006/relationships/image" Target="../media/image23.svg"/><Relationship Id="rId1" Type="http://schemas.openxmlformats.org/officeDocument/2006/relationships/image" Target="../media/image22.svg"/><Relationship Id="rId5" Type="http://schemas.openxmlformats.org/officeDocument/2006/relationships/image" Target="../media/image26.svg"/><Relationship Id="rId4" Type="http://schemas.openxmlformats.org/officeDocument/2006/relationships/image" Target="../media/image25.svg"/></Relationships>
</file>

<file path=ppt/diagrams/_rels/data3.xml.rels><?xml version="1.0" encoding="UTF-8" standalone="yes"?>
<Relationships xmlns="http://schemas.openxmlformats.org/package/2006/relationships"><Relationship Id="rId3" Type="http://schemas.openxmlformats.org/officeDocument/2006/relationships/image" Target="../media/image34.svg"/><Relationship Id="rId2" Type="http://schemas.openxmlformats.org/officeDocument/2006/relationships/image" Target="../media/image33.svg"/><Relationship Id="rId1" Type="http://schemas.openxmlformats.org/officeDocument/2006/relationships/image" Target="../media/image32.svg"/><Relationship Id="rId4" Type="http://schemas.openxmlformats.org/officeDocument/2006/relationships/image" Target="../media/image35.svg"/></Relationships>
</file>

<file path=ppt/diagrams/_rels/drawing1.xml.rels><?xml version="1.0" encoding="UTF-8" standalone="yes"?>
<Relationships xmlns="http://schemas.openxmlformats.org/package/2006/relationships"><Relationship Id="rId3" Type="http://schemas.openxmlformats.org/officeDocument/2006/relationships/image" Target="../media/image24.svg"/><Relationship Id="rId2" Type="http://schemas.openxmlformats.org/officeDocument/2006/relationships/image" Target="../media/image23.svg"/><Relationship Id="rId1" Type="http://schemas.openxmlformats.org/officeDocument/2006/relationships/image" Target="../media/image22.svg"/><Relationship Id="rId5" Type="http://schemas.openxmlformats.org/officeDocument/2006/relationships/image" Target="../media/image26.svg"/><Relationship Id="rId4" Type="http://schemas.openxmlformats.org/officeDocument/2006/relationships/image" Target="../media/image25.svg"/></Relationships>
</file>

<file path=ppt/diagrams/_rels/drawing3.xml.rels><?xml version="1.0" encoding="UTF-8" standalone="yes"?>
<Relationships xmlns="http://schemas.openxmlformats.org/package/2006/relationships"><Relationship Id="rId3" Type="http://schemas.openxmlformats.org/officeDocument/2006/relationships/image" Target="../media/image34.svg"/><Relationship Id="rId2" Type="http://schemas.openxmlformats.org/officeDocument/2006/relationships/image" Target="../media/image33.svg"/><Relationship Id="rId1" Type="http://schemas.openxmlformats.org/officeDocument/2006/relationships/image" Target="../media/image32.svg"/><Relationship Id="rId4" Type="http://schemas.openxmlformats.org/officeDocument/2006/relationships/image" Target="../media/image35.svg"/></Relationships>
</file>

<file path=ppt/diagrams/colors1.xml><?xml version="1.0" encoding="utf-8"?>
<dgm:colorsDef xmlns:dgm="http://schemas.openxmlformats.org/drawingml/2006/diagram" xmlns:a="http://schemas.openxmlformats.org/drawingml/2006/main" uniqueId="urn:microsoft.com/office/officeart/2018/5/colors/Iconchunking_neutralbg_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a:alpha val="0"/>
      </a:schemeClr>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bg1">
        <a:lumMod val="95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3">
  <dgm:title val=""/>
  <dgm:desc val=""/>
  <dgm:catLst>
    <dgm:cat type="colorful" pri="10300"/>
  </dgm:catLst>
  <dgm:styleLbl name="node0">
    <dgm:fillClrLst meth="repeat">
      <a:schemeClr val="accent2"/>
    </dgm:fillClrLst>
    <dgm:linClrLst meth="repeat">
      <a:schemeClr val="lt1"/>
    </dgm:linClrLst>
    <dgm:effectClrLst/>
    <dgm:txLinClrLst/>
    <dgm:txFillClrLst/>
    <dgm:txEffectClrLst/>
  </dgm:styleLbl>
  <dgm:styleLbl name="node1">
    <dgm:fillClrLst>
      <a:schemeClr val="accent3"/>
      <a:schemeClr val="accent4"/>
    </dgm:fillClrLst>
    <dgm:linClrLst meth="repeat">
      <a:schemeClr val="lt1"/>
    </dgm:linClrLst>
    <dgm:effectClrLst/>
    <dgm:txLinClrLst/>
    <dgm:txFillClrLst/>
    <dgm:txEffectClrLst/>
  </dgm:styleLbl>
  <dgm:styleLbl name="alignNode1">
    <dgm:fillClrLst>
      <a:schemeClr val="accent3"/>
      <a:schemeClr val="accent4"/>
    </dgm:fillClrLst>
    <dgm:linClrLst>
      <a:schemeClr val="accent3"/>
      <a:schemeClr val="accent4"/>
    </dgm:linClrLst>
    <dgm:effectClrLst/>
    <dgm:txLinClrLst/>
    <dgm:txFillClrLst/>
    <dgm:txEffectClrLst/>
  </dgm:styleLbl>
  <dgm:styleLbl name="lnNode1">
    <dgm:fillClrLst>
      <a:schemeClr val="accent3"/>
      <a:schemeClr val="accent4"/>
    </dgm:fillClrLst>
    <dgm:linClrLst meth="repeat">
      <a:schemeClr val="lt1"/>
    </dgm:linClrLst>
    <dgm:effectClrLst/>
    <dgm:txLinClrLst/>
    <dgm:txFillClrLst/>
    <dgm:txEffectClrLst/>
  </dgm:styleLbl>
  <dgm:styleLbl name="vennNode1">
    <dgm:fillClrLst>
      <a:schemeClr val="accent3">
        <a:alpha val="50000"/>
      </a:schemeClr>
      <a:schemeClr val="accent4">
        <a:alpha val="50000"/>
      </a:schemeClr>
    </dgm:fillClrLst>
    <dgm:linClrLst meth="repeat">
      <a:schemeClr val="lt1"/>
    </dgm:linClrLst>
    <dgm:effectClrLst/>
    <dgm:txLinClrLst/>
    <dgm:txFillClrLst/>
    <dgm:txEffectClrLst/>
  </dgm:styleLbl>
  <dgm:styleLbl name="node2">
    <dgm:fillClrLst>
      <a:schemeClr val="accent4"/>
    </dgm:fillClrLst>
    <dgm:linClrLst meth="repeat">
      <a:schemeClr val="lt1"/>
    </dgm:linClrLst>
    <dgm:effectClrLst/>
    <dgm:txLinClrLst/>
    <dgm:txFillClrLst/>
    <dgm:txEffectClrLst/>
  </dgm:styleLbl>
  <dgm:styleLbl name="node3">
    <dgm:fillClrLst>
      <a:schemeClr val="accent5"/>
    </dgm:fillClrLst>
    <dgm:linClrLst meth="repeat">
      <a:schemeClr val="lt1"/>
    </dgm:linClrLst>
    <dgm:effectClrLst/>
    <dgm:txLinClrLst/>
    <dgm:txFillClrLst/>
    <dgm:txEffectClrLst/>
  </dgm:styleLbl>
  <dgm:styleLbl name="node4">
    <dgm:fillClrLst>
      <a:schemeClr val="accent6"/>
    </dgm:fillClrLst>
    <dgm:linClrLst meth="repeat">
      <a:schemeClr val="lt1"/>
    </dgm:linClrLst>
    <dgm:effectClrLst/>
    <dgm:txLinClrLst/>
    <dgm:txFillClrLst/>
    <dgm:txEffectClrLst/>
  </dgm:styleLbl>
  <dgm:styleLbl name="fgImgPlace1">
    <dgm:fillClrLst>
      <a:schemeClr val="accent3">
        <a:tint val="50000"/>
      </a:schemeClr>
      <a:schemeClr val="accent4">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3"/>
      <a:schemeClr val="accent4"/>
    </dgm:fillClrLst>
    <dgm:linClrLst meth="repeat">
      <a:schemeClr val="lt1"/>
    </dgm:linClrLst>
    <dgm:effectClrLst/>
    <dgm:txLinClrLst/>
    <dgm:txFillClrLst/>
    <dgm:txEffectClrLst/>
  </dgm:styleLbl>
  <dgm:styleLbl name="fgSibTrans2D1">
    <dgm:fillClrLst>
      <a:schemeClr val="accent3"/>
      <a:schemeClr val="accent4"/>
    </dgm:fillClrLst>
    <dgm:linClrLst meth="repeat">
      <a:schemeClr val="lt1"/>
    </dgm:linClrLst>
    <dgm:effectClrLst/>
    <dgm:txLinClrLst/>
    <dgm:txFillClrLst meth="repeat">
      <a:schemeClr val="lt1"/>
    </dgm:txFillClrLst>
    <dgm:txEffectClrLst/>
  </dgm:styleLbl>
  <dgm:styleLbl name="bgSibTrans2D1">
    <dgm:fillClrLst>
      <a:schemeClr val="accent3"/>
      <a:schemeClr val="accent4"/>
    </dgm:fillClrLst>
    <dgm:linClrLst meth="repeat">
      <a:schemeClr val="lt1"/>
    </dgm:linClrLst>
    <dgm:effectClrLst/>
    <dgm:txLinClrLst/>
    <dgm:txFillClrLst meth="repeat">
      <a:schemeClr val="lt1"/>
    </dgm:txFillClrLst>
    <dgm:txEffectClrLst/>
  </dgm:styleLbl>
  <dgm:styleLbl name="sibTrans1D1">
    <dgm:fillClrLst/>
    <dgm:linClrLst>
      <a:schemeClr val="accent3"/>
      <a:schemeClr val="accent4"/>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a:shade val="80000"/>
      </a:schemeClr>
    </dgm:linClrLst>
    <dgm:effectClrLst/>
    <dgm:txLinClrLst/>
    <dgm:txFillClrLst/>
    <dgm:txEffectClrLst/>
  </dgm:styleLbl>
  <dgm:styleLbl name="asst1">
    <dgm:fillClrLst meth="repeat">
      <a:schemeClr val="accent4"/>
    </dgm:fillClrLst>
    <dgm:linClrLst meth="repeat">
      <a:schemeClr val="lt1">
        <a:shade val="80000"/>
      </a:schemeClr>
    </dgm:linClrLst>
    <dgm:effectClrLst/>
    <dgm:txLinClrLst/>
    <dgm:txFillClrLst/>
    <dgm:txEffectClrLst/>
  </dgm:styleLbl>
  <dgm:styleLbl name="asst2">
    <dgm:fillClrLst>
      <a:schemeClr val="accent5"/>
    </dgm:fillClrLst>
    <dgm:linClrLst meth="repeat">
      <a:schemeClr val="lt1"/>
    </dgm:linClrLst>
    <dgm:effectClrLst/>
    <dgm:txLinClrLst/>
    <dgm:txFillClrLst/>
    <dgm:txEffectClrLst/>
  </dgm:styleLbl>
  <dgm:styleLbl name="asst3">
    <dgm:fillClrLst>
      <a:schemeClr val="accent6"/>
    </dgm:fillClrLst>
    <dgm:linClrLst meth="repeat">
      <a:schemeClr val="lt1"/>
    </dgm:linClrLst>
    <dgm:effectClrLst/>
    <dgm:txLinClrLst/>
    <dgm:txFillClrLst/>
    <dgm:txEffectClrLst/>
  </dgm:styleLbl>
  <dgm:styleLbl name="asst4">
    <dgm:fillClrLst>
      <a:schemeClr val="accent1"/>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3"/>
    </dgm:fillClrLst>
    <dgm:linClrLst meth="repeat">
      <a:schemeClr val="accent3"/>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4"/>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5"/>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dgm:linClrLst>
    <dgm:effectClrLst/>
    <dgm:txLinClrLst/>
    <dgm:txFillClrLst meth="repeat">
      <a:schemeClr val="tx1"/>
    </dgm:txFillClrLst>
    <dgm:txEffectClrLst/>
  </dgm:styleLbl>
  <dgm:styleLbl name="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con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align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solidFgAcc1">
    <dgm:fillClrLst meth="repeat">
      <a:schemeClr val="lt1"/>
    </dgm:fillClrLst>
    <dgm:linClrLst>
      <a:schemeClr val="accent3"/>
      <a:schemeClr val="accent4"/>
    </dgm:linClrLst>
    <dgm:effectClrLst/>
    <dgm:txLinClrLst/>
    <dgm:txFillClrLst meth="repeat">
      <a:schemeClr val="dk1"/>
    </dgm:txFillClrLst>
    <dgm:txEffectClrLst/>
  </dgm:styleLbl>
  <dgm:styleLbl name="solidAlignAcc1">
    <dgm:fillClrLst meth="repeat">
      <a:schemeClr val="lt1"/>
    </dgm:fillClrLst>
    <dgm:linClrLst>
      <a:schemeClr val="accent3"/>
      <a:schemeClr val="accent4"/>
    </dgm:linClrLst>
    <dgm:effectClrLst/>
    <dgm:txLinClrLst/>
    <dgm:txFillClrLst meth="repeat">
      <a:schemeClr val="dk1"/>
    </dgm:txFillClrLst>
    <dgm:txEffectClrLst/>
  </dgm:styleLbl>
  <dgm:styleLbl name="solidBgAcc1">
    <dgm:fillClrLst meth="repeat">
      <a:schemeClr val="lt1"/>
    </dgm:fillClrLst>
    <dgm:linClrLst>
      <a:schemeClr val="accent3"/>
      <a:schemeClr val="accent4"/>
    </dgm:linClrLst>
    <dgm:effectClrLst/>
    <dgm:txLinClrLst/>
    <dgm:txFillClrLst meth="repeat">
      <a:schemeClr val="dk1"/>
    </dgm:txFillClrLst>
    <dgm:txEffectClrLst/>
  </dgm:styleLbl>
  <dgm:styleLbl name="f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align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b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2"/>
    </dgm:linClrLst>
    <dgm:effectClrLst/>
    <dgm:txLinClrLst/>
    <dgm:txFillClrLst meth="repeat">
      <a:schemeClr val="dk1"/>
    </dgm:txFillClrLst>
    <dgm:txEffectClrLst/>
  </dgm:styleLbl>
  <dgm:styleLbl name="fgAcc2">
    <dgm:fillClrLst meth="repeat">
      <a:schemeClr val="lt1">
        <a:alpha val="90000"/>
      </a:schemeClr>
    </dgm:fillClrLst>
    <dgm:linClrLst>
      <a:schemeClr val="accent4"/>
    </dgm:linClrLst>
    <dgm:effectClrLst/>
    <dgm:txLinClrLst/>
    <dgm:txFillClrLst meth="repeat">
      <a:schemeClr val="dk1"/>
    </dgm:txFillClrLst>
    <dgm:txEffectClrLst/>
  </dgm:styleLbl>
  <dgm:styleLbl name="fgAcc3">
    <dgm:fillClrLst meth="repeat">
      <a:schemeClr val="lt1">
        <a:alpha val="90000"/>
      </a:schemeClr>
    </dgm:fillClrLst>
    <dgm:linClrLst>
      <a:schemeClr val="accent5"/>
    </dgm:linClrLst>
    <dgm:effectClrLst/>
    <dgm:txLinClrLst/>
    <dgm:txFillClrLst meth="repeat">
      <a:schemeClr val="dk1"/>
    </dgm:txFillClrLst>
    <dgm:txEffectClrLst/>
  </dgm:styleLbl>
  <dgm:styleLbl name="fgAcc4">
    <dgm:fillClrLst meth="repeat">
      <a:schemeClr val="lt1">
        <a:alpha val="90000"/>
      </a:schemeClr>
    </dgm:fillClrLst>
    <dgm:linClrLst>
      <a:schemeClr val="accent6"/>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5C2B2F64-20ED-47D8-BD9D-DA1B196611F5}" type="doc">
      <dgm:prSet loTypeId="urn:microsoft.com/office/officeart/2018/5/layout/CenteredIconLabelDescriptionList" loCatId="icon" qsTypeId="urn:microsoft.com/office/officeart/2005/8/quickstyle/simple1" qsCatId="simple" csTypeId="urn:microsoft.com/office/officeart/2018/5/colors/Iconchunking_neutralbg_accent0_3" csCatId="mainScheme" phldr="1"/>
      <dgm:spPr/>
      <dgm:t>
        <a:bodyPr/>
        <a:lstStyle/>
        <a:p>
          <a:endParaRPr lang="en-US"/>
        </a:p>
      </dgm:t>
    </dgm:pt>
    <dgm:pt modelId="{5F03C5EF-F641-4F0C-92E6-B99071DC3352}">
      <dgm:prSet custT="1"/>
      <dgm:spPr/>
      <dgm:t>
        <a:bodyPr/>
        <a:lstStyle/>
        <a:p>
          <a:pPr>
            <a:lnSpc>
              <a:spcPct val="100000"/>
            </a:lnSpc>
            <a:defRPr b="1"/>
          </a:pPr>
          <a:r>
            <a:rPr lang="en-US" sz="2800"/>
            <a:t>EVs</a:t>
          </a:r>
        </a:p>
      </dgm:t>
    </dgm:pt>
    <dgm:pt modelId="{8FE247E8-AF9F-4EA8-80C4-D952B6CAF580}" type="parTrans" cxnId="{371CB216-E2B9-4DFD-8801-03F5A03E59FD}">
      <dgm:prSet/>
      <dgm:spPr/>
      <dgm:t>
        <a:bodyPr/>
        <a:lstStyle/>
        <a:p>
          <a:endParaRPr lang="en-US" sz="2400"/>
        </a:p>
      </dgm:t>
    </dgm:pt>
    <dgm:pt modelId="{552748D3-34DF-437A-B923-234E4CC90A5B}" type="sibTrans" cxnId="{371CB216-E2B9-4DFD-8801-03F5A03E59FD}">
      <dgm:prSet/>
      <dgm:spPr/>
      <dgm:t>
        <a:bodyPr/>
        <a:lstStyle/>
        <a:p>
          <a:endParaRPr lang="en-US" sz="2400"/>
        </a:p>
      </dgm:t>
    </dgm:pt>
    <dgm:pt modelId="{11AAE9CA-3297-4CC4-AA9C-00DB66EA7748}">
      <dgm:prSet custT="1"/>
      <dgm:spPr/>
      <dgm:t>
        <a:bodyPr/>
        <a:lstStyle/>
        <a:p>
          <a:pPr>
            <a:lnSpc>
              <a:spcPct val="100000"/>
            </a:lnSpc>
          </a:pPr>
          <a:r>
            <a:rPr lang="en-US" sz="1800"/>
            <a:t>Replace vehicles with EVs</a:t>
          </a:r>
        </a:p>
      </dgm:t>
    </dgm:pt>
    <dgm:pt modelId="{CED5527C-AAAF-4716-91BE-BACFD3DCA212}" type="parTrans" cxnId="{3510A144-C14C-41F5-9DE7-85AE39505721}">
      <dgm:prSet/>
      <dgm:spPr/>
      <dgm:t>
        <a:bodyPr/>
        <a:lstStyle/>
        <a:p>
          <a:endParaRPr lang="en-US" sz="2400"/>
        </a:p>
      </dgm:t>
    </dgm:pt>
    <dgm:pt modelId="{F5186176-DC0D-422B-87F0-8C047BC75B81}" type="sibTrans" cxnId="{3510A144-C14C-41F5-9DE7-85AE39505721}">
      <dgm:prSet/>
      <dgm:spPr/>
      <dgm:t>
        <a:bodyPr/>
        <a:lstStyle/>
        <a:p>
          <a:endParaRPr lang="en-US" sz="2400"/>
        </a:p>
      </dgm:t>
    </dgm:pt>
    <dgm:pt modelId="{8DF1BCDB-7947-482A-846A-87A0A75744CF}">
      <dgm:prSet custT="1"/>
      <dgm:spPr/>
      <dgm:t>
        <a:bodyPr/>
        <a:lstStyle/>
        <a:p>
          <a:pPr>
            <a:lnSpc>
              <a:spcPct val="100000"/>
            </a:lnSpc>
          </a:pPr>
          <a:r>
            <a:rPr lang="en-US" sz="1800"/>
            <a:t>Install charging stations</a:t>
          </a:r>
        </a:p>
      </dgm:t>
    </dgm:pt>
    <dgm:pt modelId="{42BEE6D2-E516-4DC9-BB89-D646F95EDEDC}" type="parTrans" cxnId="{71AF046A-991F-4A5A-B419-457DDE24D1FE}">
      <dgm:prSet/>
      <dgm:spPr/>
      <dgm:t>
        <a:bodyPr/>
        <a:lstStyle/>
        <a:p>
          <a:endParaRPr lang="en-US" sz="2400"/>
        </a:p>
      </dgm:t>
    </dgm:pt>
    <dgm:pt modelId="{ADEC2922-9F07-4553-BFBA-C36366FA8DC5}" type="sibTrans" cxnId="{71AF046A-991F-4A5A-B419-457DDE24D1FE}">
      <dgm:prSet/>
      <dgm:spPr/>
      <dgm:t>
        <a:bodyPr/>
        <a:lstStyle/>
        <a:p>
          <a:endParaRPr lang="en-US" sz="2400"/>
        </a:p>
      </dgm:t>
    </dgm:pt>
    <dgm:pt modelId="{9FAA7C84-26B6-45F1-927A-76E6017F1ADE}">
      <dgm:prSet custT="1"/>
      <dgm:spPr/>
      <dgm:t>
        <a:bodyPr/>
        <a:lstStyle/>
        <a:p>
          <a:pPr>
            <a:lnSpc>
              <a:spcPct val="100000"/>
            </a:lnSpc>
            <a:defRPr b="1"/>
          </a:pPr>
          <a:r>
            <a:rPr lang="en-US" sz="2800"/>
            <a:t>Public charging</a:t>
          </a:r>
        </a:p>
      </dgm:t>
    </dgm:pt>
    <dgm:pt modelId="{8F68D4CF-826B-43B3-8E24-005001A03885}" type="parTrans" cxnId="{9871A4F4-DD9C-4F2E-B651-3CE4FA53A92F}">
      <dgm:prSet/>
      <dgm:spPr/>
      <dgm:t>
        <a:bodyPr/>
        <a:lstStyle/>
        <a:p>
          <a:endParaRPr lang="en-US" sz="2400"/>
        </a:p>
      </dgm:t>
    </dgm:pt>
    <dgm:pt modelId="{A8605DC9-46FC-48AE-9038-6573F2C0DCEB}" type="sibTrans" cxnId="{9871A4F4-DD9C-4F2E-B651-3CE4FA53A92F}">
      <dgm:prSet/>
      <dgm:spPr/>
      <dgm:t>
        <a:bodyPr/>
        <a:lstStyle/>
        <a:p>
          <a:endParaRPr lang="en-US" sz="2400"/>
        </a:p>
      </dgm:t>
    </dgm:pt>
    <dgm:pt modelId="{F3358C29-B036-4065-BFE5-011EED56C70B}">
      <dgm:prSet custT="1"/>
      <dgm:spPr/>
      <dgm:t>
        <a:bodyPr/>
        <a:lstStyle/>
        <a:p>
          <a:pPr>
            <a:lnSpc>
              <a:spcPct val="100000"/>
            </a:lnSpc>
          </a:pPr>
          <a:r>
            <a:rPr lang="en-US" sz="1800"/>
            <a:t>Strategic planning</a:t>
          </a:r>
        </a:p>
        <a:p>
          <a:pPr>
            <a:lnSpc>
              <a:spcPct val="100000"/>
            </a:lnSpc>
          </a:pPr>
          <a:r>
            <a:rPr lang="en-US" sz="1800"/>
            <a:t>Partner with other agencies, </a:t>
          </a:r>
          <a:r>
            <a:rPr lang="en-US" sz="1800" err="1"/>
            <a:t>leasees</a:t>
          </a:r>
          <a:endParaRPr lang="en-US" sz="1800"/>
        </a:p>
      </dgm:t>
    </dgm:pt>
    <dgm:pt modelId="{C3D01285-00D6-4107-B2EE-3704AB78F9B9}" type="parTrans" cxnId="{D2741684-56D5-4823-B10C-2B6A92F698B0}">
      <dgm:prSet/>
      <dgm:spPr/>
      <dgm:t>
        <a:bodyPr/>
        <a:lstStyle/>
        <a:p>
          <a:endParaRPr lang="en-US" sz="2400"/>
        </a:p>
      </dgm:t>
    </dgm:pt>
    <dgm:pt modelId="{AD2264CE-B040-4246-B61D-7320261B3329}" type="sibTrans" cxnId="{D2741684-56D5-4823-B10C-2B6A92F698B0}">
      <dgm:prSet/>
      <dgm:spPr/>
      <dgm:t>
        <a:bodyPr/>
        <a:lstStyle/>
        <a:p>
          <a:endParaRPr lang="en-US" sz="2400"/>
        </a:p>
      </dgm:t>
    </dgm:pt>
    <dgm:pt modelId="{425E344F-5502-48B2-82E6-BE1C259133B1}">
      <dgm:prSet custT="1"/>
      <dgm:spPr/>
      <dgm:t>
        <a:bodyPr/>
        <a:lstStyle/>
        <a:p>
          <a:pPr>
            <a:lnSpc>
              <a:spcPct val="100000"/>
            </a:lnSpc>
            <a:defRPr b="1"/>
          </a:pPr>
          <a:r>
            <a:rPr lang="en-US" sz="2800"/>
            <a:t>Buildings</a:t>
          </a:r>
        </a:p>
      </dgm:t>
    </dgm:pt>
    <dgm:pt modelId="{14548C5C-281F-4A83-90F6-CC1E3B940C6C}" type="parTrans" cxnId="{80CECBE1-97A2-4504-A2D5-7DB588660ADE}">
      <dgm:prSet/>
      <dgm:spPr/>
      <dgm:t>
        <a:bodyPr/>
        <a:lstStyle/>
        <a:p>
          <a:endParaRPr lang="en-US" sz="2400"/>
        </a:p>
      </dgm:t>
    </dgm:pt>
    <dgm:pt modelId="{3BD3AD20-7349-478F-9167-82998CA2C374}" type="sibTrans" cxnId="{80CECBE1-97A2-4504-A2D5-7DB588660ADE}">
      <dgm:prSet/>
      <dgm:spPr/>
      <dgm:t>
        <a:bodyPr/>
        <a:lstStyle/>
        <a:p>
          <a:endParaRPr lang="en-US" sz="2400"/>
        </a:p>
      </dgm:t>
    </dgm:pt>
    <dgm:pt modelId="{0FFFC097-8D06-42A6-B2F5-A86B26329282}">
      <dgm:prSet custT="1"/>
      <dgm:spPr/>
      <dgm:t>
        <a:bodyPr/>
        <a:lstStyle/>
        <a:p>
          <a:pPr>
            <a:lnSpc>
              <a:spcPct val="100000"/>
            </a:lnSpc>
          </a:pPr>
          <a:r>
            <a:rPr lang="en-US" sz="1800"/>
            <a:t>Deploy heat pumps</a:t>
          </a:r>
        </a:p>
      </dgm:t>
    </dgm:pt>
    <dgm:pt modelId="{11757FB9-A7B5-40C7-A0D8-467DEA1EDE37}" type="parTrans" cxnId="{47091AC9-4EA2-467C-B7F3-00824B46A27E}">
      <dgm:prSet/>
      <dgm:spPr/>
      <dgm:t>
        <a:bodyPr/>
        <a:lstStyle/>
        <a:p>
          <a:endParaRPr lang="en-US" sz="2400"/>
        </a:p>
      </dgm:t>
    </dgm:pt>
    <dgm:pt modelId="{C11FCF55-8D89-468A-A32E-CA098CC8C967}" type="sibTrans" cxnId="{47091AC9-4EA2-467C-B7F3-00824B46A27E}">
      <dgm:prSet/>
      <dgm:spPr/>
      <dgm:t>
        <a:bodyPr/>
        <a:lstStyle/>
        <a:p>
          <a:endParaRPr lang="en-US" sz="2400"/>
        </a:p>
      </dgm:t>
    </dgm:pt>
    <dgm:pt modelId="{4F669A58-16EA-4B3B-BDBA-CEA68F0A01A2}">
      <dgm:prSet custT="1"/>
      <dgm:spPr/>
      <dgm:t>
        <a:bodyPr/>
        <a:lstStyle/>
        <a:p>
          <a:pPr>
            <a:lnSpc>
              <a:spcPct val="100000"/>
            </a:lnSpc>
          </a:pPr>
          <a:r>
            <a:rPr lang="en-US" sz="1800"/>
            <a:t>Weatherization and insulation</a:t>
          </a:r>
        </a:p>
      </dgm:t>
    </dgm:pt>
    <dgm:pt modelId="{3FFEA8A5-99B6-4033-900C-46103D039F2C}" type="parTrans" cxnId="{6916C379-542D-4A28-AC1C-C02F124ABF7F}">
      <dgm:prSet/>
      <dgm:spPr/>
      <dgm:t>
        <a:bodyPr/>
        <a:lstStyle/>
        <a:p>
          <a:endParaRPr lang="en-US" sz="2400"/>
        </a:p>
      </dgm:t>
    </dgm:pt>
    <dgm:pt modelId="{B19549B4-D36B-42F2-B547-5B53AA1F4AFC}" type="sibTrans" cxnId="{6916C379-542D-4A28-AC1C-C02F124ABF7F}">
      <dgm:prSet/>
      <dgm:spPr/>
      <dgm:t>
        <a:bodyPr/>
        <a:lstStyle/>
        <a:p>
          <a:endParaRPr lang="en-US" sz="2400"/>
        </a:p>
      </dgm:t>
    </dgm:pt>
    <dgm:pt modelId="{4977883A-898F-4249-A160-52EEC068E705}">
      <dgm:prSet custT="1"/>
      <dgm:spPr/>
      <dgm:t>
        <a:bodyPr/>
        <a:lstStyle/>
        <a:p>
          <a:pPr>
            <a:lnSpc>
              <a:spcPct val="100000"/>
            </a:lnSpc>
          </a:pPr>
          <a:r>
            <a:rPr lang="en-US" sz="1800"/>
            <a:t>Target net-zero for new construction</a:t>
          </a:r>
        </a:p>
      </dgm:t>
    </dgm:pt>
    <dgm:pt modelId="{B198F878-2E59-4C74-8901-009229554D60}" type="parTrans" cxnId="{2A2AF30B-6A02-41AE-BB66-BB8501F68F38}">
      <dgm:prSet/>
      <dgm:spPr/>
      <dgm:t>
        <a:bodyPr/>
        <a:lstStyle/>
        <a:p>
          <a:endParaRPr lang="en-US" sz="2400"/>
        </a:p>
      </dgm:t>
    </dgm:pt>
    <dgm:pt modelId="{819E0161-09D9-4885-9F59-CC3C7836EE59}" type="sibTrans" cxnId="{2A2AF30B-6A02-41AE-BB66-BB8501F68F38}">
      <dgm:prSet/>
      <dgm:spPr/>
      <dgm:t>
        <a:bodyPr/>
        <a:lstStyle/>
        <a:p>
          <a:endParaRPr lang="en-US" sz="2400"/>
        </a:p>
      </dgm:t>
    </dgm:pt>
    <dgm:pt modelId="{DFAF8D23-1D5E-4862-B707-F6083971AF05}">
      <dgm:prSet custT="1"/>
      <dgm:spPr/>
      <dgm:t>
        <a:bodyPr/>
        <a:lstStyle/>
        <a:p>
          <a:pPr>
            <a:lnSpc>
              <a:spcPct val="100000"/>
            </a:lnSpc>
            <a:defRPr b="1"/>
          </a:pPr>
          <a:r>
            <a:rPr lang="en-US" sz="2800"/>
            <a:t>Solar</a:t>
          </a:r>
        </a:p>
      </dgm:t>
    </dgm:pt>
    <dgm:pt modelId="{8DCD3BEA-2C5C-4055-AB33-5E2F473BA393}" type="parTrans" cxnId="{1986A10B-2E26-4985-853E-D7F8083CBB06}">
      <dgm:prSet/>
      <dgm:spPr/>
      <dgm:t>
        <a:bodyPr/>
        <a:lstStyle/>
        <a:p>
          <a:endParaRPr lang="en-US" sz="2400"/>
        </a:p>
      </dgm:t>
    </dgm:pt>
    <dgm:pt modelId="{D08CE347-6ADF-43E2-9446-5F6590FF8F4D}" type="sibTrans" cxnId="{1986A10B-2E26-4985-853E-D7F8083CBB06}">
      <dgm:prSet/>
      <dgm:spPr/>
      <dgm:t>
        <a:bodyPr/>
        <a:lstStyle/>
        <a:p>
          <a:endParaRPr lang="en-US" sz="2400"/>
        </a:p>
      </dgm:t>
    </dgm:pt>
    <dgm:pt modelId="{C089AB4F-8A0D-411C-9EA2-2288B50FB33A}">
      <dgm:prSet custT="1"/>
      <dgm:spPr/>
      <dgm:t>
        <a:bodyPr/>
        <a:lstStyle/>
        <a:p>
          <a:pPr>
            <a:lnSpc>
              <a:spcPct val="100000"/>
            </a:lnSpc>
          </a:pPr>
          <a:r>
            <a:rPr lang="en-US" sz="1800"/>
            <a:t>Maximize solar potential</a:t>
          </a:r>
        </a:p>
        <a:p>
          <a:pPr>
            <a:lnSpc>
              <a:spcPct val="100000"/>
            </a:lnSpc>
          </a:pPr>
          <a:r>
            <a:rPr lang="en-US" sz="1800"/>
            <a:t>Secure grants and other funding</a:t>
          </a:r>
        </a:p>
      </dgm:t>
    </dgm:pt>
    <dgm:pt modelId="{5EE2818B-C460-4093-A2A6-90C67B170DAE}" type="parTrans" cxnId="{1AABB694-BEEF-49E5-872B-0983D91C58D2}">
      <dgm:prSet/>
      <dgm:spPr/>
      <dgm:t>
        <a:bodyPr/>
        <a:lstStyle/>
        <a:p>
          <a:endParaRPr lang="en-US" sz="2400"/>
        </a:p>
      </dgm:t>
    </dgm:pt>
    <dgm:pt modelId="{1627A9CB-9D9B-4AF5-900B-8B199A31174D}" type="sibTrans" cxnId="{1AABB694-BEEF-49E5-872B-0983D91C58D2}">
      <dgm:prSet/>
      <dgm:spPr/>
      <dgm:t>
        <a:bodyPr/>
        <a:lstStyle/>
        <a:p>
          <a:endParaRPr lang="en-US" sz="2400"/>
        </a:p>
      </dgm:t>
    </dgm:pt>
    <dgm:pt modelId="{1E9696DD-31E3-4B1F-9FF3-1100ADEF2E7A}">
      <dgm:prSet custT="1"/>
      <dgm:spPr/>
      <dgm:t>
        <a:bodyPr/>
        <a:lstStyle/>
        <a:p>
          <a:pPr>
            <a:lnSpc>
              <a:spcPct val="100000"/>
            </a:lnSpc>
            <a:defRPr b="1"/>
          </a:pPr>
          <a:r>
            <a:rPr lang="en-US" sz="2800"/>
            <a:t>Operations</a:t>
          </a:r>
        </a:p>
      </dgm:t>
    </dgm:pt>
    <dgm:pt modelId="{3A092D77-1287-4F6B-BE0A-6F70288653B1}" type="parTrans" cxnId="{3F304463-EEC4-4537-BA2B-030C912F45D5}">
      <dgm:prSet/>
      <dgm:spPr/>
      <dgm:t>
        <a:bodyPr/>
        <a:lstStyle/>
        <a:p>
          <a:endParaRPr lang="en-US" sz="2400"/>
        </a:p>
      </dgm:t>
    </dgm:pt>
    <dgm:pt modelId="{8E7C263C-9F77-4B62-897D-3A183BA172DC}" type="sibTrans" cxnId="{3F304463-EEC4-4537-BA2B-030C912F45D5}">
      <dgm:prSet/>
      <dgm:spPr/>
      <dgm:t>
        <a:bodyPr/>
        <a:lstStyle/>
        <a:p>
          <a:endParaRPr lang="en-US" sz="2400"/>
        </a:p>
      </dgm:t>
    </dgm:pt>
    <dgm:pt modelId="{570656E2-8B60-4784-9FB8-7FEFD12B900F}">
      <dgm:prSet custT="1"/>
      <dgm:spPr/>
      <dgm:t>
        <a:bodyPr/>
        <a:lstStyle/>
        <a:p>
          <a:pPr>
            <a:lnSpc>
              <a:spcPct val="100000"/>
            </a:lnSpc>
          </a:pPr>
          <a:r>
            <a:rPr lang="en-US" sz="1800"/>
            <a:t>Information-sharing</a:t>
          </a:r>
        </a:p>
      </dgm:t>
    </dgm:pt>
    <dgm:pt modelId="{0B872679-0D29-4F30-A1FF-81ECE832A53E}" type="parTrans" cxnId="{C9F13CB1-8D2A-4115-BA60-A53725A014BE}">
      <dgm:prSet/>
      <dgm:spPr/>
      <dgm:t>
        <a:bodyPr/>
        <a:lstStyle/>
        <a:p>
          <a:endParaRPr lang="en-US" sz="2400"/>
        </a:p>
      </dgm:t>
    </dgm:pt>
    <dgm:pt modelId="{9D54CCBE-AB6F-40E4-9724-01DDC7E09529}" type="sibTrans" cxnId="{C9F13CB1-8D2A-4115-BA60-A53725A014BE}">
      <dgm:prSet/>
      <dgm:spPr/>
      <dgm:t>
        <a:bodyPr/>
        <a:lstStyle/>
        <a:p>
          <a:endParaRPr lang="en-US" sz="2400"/>
        </a:p>
      </dgm:t>
    </dgm:pt>
    <dgm:pt modelId="{8212DC6C-83D1-4D58-9613-C38376439736}">
      <dgm:prSet custT="1"/>
      <dgm:spPr/>
      <dgm:t>
        <a:bodyPr/>
        <a:lstStyle/>
        <a:p>
          <a:pPr>
            <a:lnSpc>
              <a:spcPct val="100000"/>
            </a:lnSpc>
          </a:pPr>
          <a:r>
            <a:rPr lang="en-US" sz="1800"/>
            <a:t>Electric landscaping equipment</a:t>
          </a:r>
        </a:p>
        <a:p>
          <a:pPr>
            <a:lnSpc>
              <a:spcPct val="100000"/>
            </a:lnSpc>
          </a:pPr>
          <a:r>
            <a:rPr lang="en-US" sz="1800"/>
            <a:t>Pollinator habitats</a:t>
          </a:r>
        </a:p>
      </dgm:t>
    </dgm:pt>
    <dgm:pt modelId="{3287CEF4-386C-40B6-91AA-522AFCE75856}" type="parTrans" cxnId="{DA8A1645-9707-4ECC-91DE-2ED42CAA4A9D}">
      <dgm:prSet/>
      <dgm:spPr/>
      <dgm:t>
        <a:bodyPr/>
        <a:lstStyle/>
        <a:p>
          <a:endParaRPr lang="en-US" sz="2400"/>
        </a:p>
      </dgm:t>
    </dgm:pt>
    <dgm:pt modelId="{F3BCB729-59F1-4FBA-9C4B-8742ACF5E7FF}" type="sibTrans" cxnId="{DA8A1645-9707-4ECC-91DE-2ED42CAA4A9D}">
      <dgm:prSet/>
      <dgm:spPr/>
      <dgm:t>
        <a:bodyPr/>
        <a:lstStyle/>
        <a:p>
          <a:endParaRPr lang="en-US" sz="2400"/>
        </a:p>
      </dgm:t>
    </dgm:pt>
    <dgm:pt modelId="{A389CFCE-10EA-4602-9F98-48E86CF75388}" type="pres">
      <dgm:prSet presAssocID="{5C2B2F64-20ED-47D8-BD9D-DA1B196611F5}" presName="root" presStyleCnt="0">
        <dgm:presLayoutVars>
          <dgm:dir/>
          <dgm:resizeHandles val="exact"/>
        </dgm:presLayoutVars>
      </dgm:prSet>
      <dgm:spPr/>
    </dgm:pt>
    <dgm:pt modelId="{601C9403-D60F-49F6-9406-C7924D25C903}" type="pres">
      <dgm:prSet presAssocID="{5F03C5EF-F641-4F0C-92E6-B99071DC3352}" presName="compNode" presStyleCnt="0"/>
      <dgm:spPr/>
    </dgm:pt>
    <dgm:pt modelId="{CF4A5C18-BC0F-4095-9508-1823003E1803}" type="pres">
      <dgm:prSet presAssocID="{5F03C5EF-F641-4F0C-92E6-B99071DC3352}" presName="iconRect" presStyleLbl="node1" presStyleIdx="0" presStyleCnt="5"/>
      <dgm:spPr>
        <a:blipFill>
          <a:blip xmlns:r="http://schemas.openxmlformats.org/officeDocument/2006/relationships">
            <a:extLst>
              <a:ext uri="{28A0092B-C50C-407E-A947-70E740481C1C}">
                <a14:useLocalDpi xmlns:a14="http://schemas.microsoft.com/office/drawing/2010/main" val="0"/>
              </a:ext>
              <a:ext uri="{96DAC541-7B7A-43D3-8B79-37D633B846F1}">
                <asvg:svgBlip xmlns:asvg="http://schemas.microsoft.com/office/drawing/2016/SVG/main" r:embed="rId1"/>
              </a:ext>
            </a:extLst>
          </a:blip>
          <a:stretch>
            <a:fillRect/>
          </a:stretch>
        </a:blipFill>
        <a:ln>
          <a:noFill/>
        </a:ln>
      </dgm:spPr>
      <dgm:extLst>
        <a:ext uri="{E40237B7-FDA0-4F09-8148-C483321AD2D9}">
          <dgm14:cNvPr xmlns:dgm14="http://schemas.microsoft.com/office/drawing/2010/diagram" id="0" name="" descr="Car"/>
        </a:ext>
      </dgm:extLst>
    </dgm:pt>
    <dgm:pt modelId="{2F6B1A16-BA3A-47F8-BABD-2EC32CEE9D55}" type="pres">
      <dgm:prSet presAssocID="{5F03C5EF-F641-4F0C-92E6-B99071DC3352}" presName="iconSpace" presStyleCnt="0"/>
      <dgm:spPr/>
    </dgm:pt>
    <dgm:pt modelId="{8C82F2A4-0EB4-49F6-88AF-E0B9748804CF}" type="pres">
      <dgm:prSet presAssocID="{5F03C5EF-F641-4F0C-92E6-B99071DC3352}" presName="parTx" presStyleLbl="revTx" presStyleIdx="0" presStyleCnt="10">
        <dgm:presLayoutVars>
          <dgm:chMax val="0"/>
          <dgm:chPref val="0"/>
        </dgm:presLayoutVars>
      </dgm:prSet>
      <dgm:spPr/>
    </dgm:pt>
    <dgm:pt modelId="{6D3F278C-6334-48B5-A3BC-A19B8B933037}" type="pres">
      <dgm:prSet presAssocID="{5F03C5EF-F641-4F0C-92E6-B99071DC3352}" presName="txSpace" presStyleCnt="0"/>
      <dgm:spPr/>
    </dgm:pt>
    <dgm:pt modelId="{443EAE2E-CF9B-4FA1-B50C-ACC3C12165F5}" type="pres">
      <dgm:prSet presAssocID="{5F03C5EF-F641-4F0C-92E6-B99071DC3352}" presName="desTx" presStyleLbl="revTx" presStyleIdx="1" presStyleCnt="10">
        <dgm:presLayoutVars/>
      </dgm:prSet>
      <dgm:spPr/>
    </dgm:pt>
    <dgm:pt modelId="{69F0A7A4-0947-4863-9AC2-00C0058FF68F}" type="pres">
      <dgm:prSet presAssocID="{552748D3-34DF-437A-B923-234E4CC90A5B}" presName="sibTrans" presStyleCnt="0"/>
      <dgm:spPr/>
    </dgm:pt>
    <dgm:pt modelId="{E9B5B780-0FA9-40DD-B97F-F0482347E70F}" type="pres">
      <dgm:prSet presAssocID="{9FAA7C84-26B6-45F1-927A-76E6017F1ADE}" presName="compNode" presStyleCnt="0"/>
      <dgm:spPr/>
    </dgm:pt>
    <dgm:pt modelId="{DA3E4AFE-9188-47A9-972D-FEBDF6C17052}" type="pres">
      <dgm:prSet presAssocID="{9FAA7C84-26B6-45F1-927A-76E6017F1ADE}" presName="iconRect" presStyleLbl="node1" presStyleIdx="1" presStyleCnt="5"/>
      <dgm:spPr>
        <a:blipFill>
          <a:blip xmlns:r="http://schemas.openxmlformats.org/officeDocument/2006/relationships">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a:noFill/>
        </a:ln>
      </dgm:spPr>
      <dgm:extLst>
        <a:ext uri="{E40237B7-FDA0-4F09-8148-C483321AD2D9}">
          <dgm14:cNvPr xmlns:dgm14="http://schemas.microsoft.com/office/drawing/2010/diagram" id="0" name="" descr="Electric Car"/>
        </a:ext>
      </dgm:extLst>
    </dgm:pt>
    <dgm:pt modelId="{48D731BB-7C87-45D8-B34A-58A421783357}" type="pres">
      <dgm:prSet presAssocID="{9FAA7C84-26B6-45F1-927A-76E6017F1ADE}" presName="iconSpace" presStyleCnt="0"/>
      <dgm:spPr/>
    </dgm:pt>
    <dgm:pt modelId="{D3073EA8-84DC-4ADD-97E3-4F2DAF794550}" type="pres">
      <dgm:prSet presAssocID="{9FAA7C84-26B6-45F1-927A-76E6017F1ADE}" presName="parTx" presStyleLbl="revTx" presStyleIdx="2" presStyleCnt="10">
        <dgm:presLayoutVars>
          <dgm:chMax val="0"/>
          <dgm:chPref val="0"/>
        </dgm:presLayoutVars>
      </dgm:prSet>
      <dgm:spPr/>
    </dgm:pt>
    <dgm:pt modelId="{DB615A0A-D705-4362-83CB-EAC8A7817C4E}" type="pres">
      <dgm:prSet presAssocID="{9FAA7C84-26B6-45F1-927A-76E6017F1ADE}" presName="txSpace" presStyleCnt="0"/>
      <dgm:spPr/>
    </dgm:pt>
    <dgm:pt modelId="{6F59BDC3-59BC-4368-80B9-DEA317009BC3}" type="pres">
      <dgm:prSet presAssocID="{9FAA7C84-26B6-45F1-927A-76E6017F1ADE}" presName="desTx" presStyleLbl="revTx" presStyleIdx="3" presStyleCnt="10">
        <dgm:presLayoutVars/>
      </dgm:prSet>
      <dgm:spPr/>
    </dgm:pt>
    <dgm:pt modelId="{900947EB-B810-42A6-A4A0-55C68FF834D4}" type="pres">
      <dgm:prSet presAssocID="{A8605DC9-46FC-48AE-9038-6573F2C0DCEB}" presName="sibTrans" presStyleCnt="0"/>
      <dgm:spPr/>
    </dgm:pt>
    <dgm:pt modelId="{4D060CB2-EDD1-4AAD-91AC-6083AB23462F}" type="pres">
      <dgm:prSet presAssocID="{425E344F-5502-48B2-82E6-BE1C259133B1}" presName="compNode" presStyleCnt="0"/>
      <dgm:spPr/>
    </dgm:pt>
    <dgm:pt modelId="{4340D9FD-B20D-43D4-AA82-4D1397FD23BE}" type="pres">
      <dgm:prSet presAssocID="{425E344F-5502-48B2-82E6-BE1C259133B1}" presName="iconRect" presStyleLbl="node1" presStyleIdx="2" presStyleCnt="5"/>
      <dgm:spPr>
        <a:blipFill>
          <a:blip xmlns:r="http://schemas.openxmlformats.org/officeDocument/2006/relationships">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a:blipFill>
        <a:ln>
          <a:noFill/>
        </a:ln>
      </dgm:spPr>
      <dgm:extLst>
        <a:ext uri="{E40237B7-FDA0-4F09-8148-C483321AD2D9}">
          <dgm14:cNvPr xmlns:dgm14="http://schemas.microsoft.com/office/drawing/2010/diagram" id="0" name="" descr="Fire"/>
        </a:ext>
      </dgm:extLst>
    </dgm:pt>
    <dgm:pt modelId="{49F99F6F-6D53-4D3F-96DE-96EC7ACD252D}" type="pres">
      <dgm:prSet presAssocID="{425E344F-5502-48B2-82E6-BE1C259133B1}" presName="iconSpace" presStyleCnt="0"/>
      <dgm:spPr/>
    </dgm:pt>
    <dgm:pt modelId="{7FA0C191-DFDE-42CA-8097-CD1EE76DEECF}" type="pres">
      <dgm:prSet presAssocID="{425E344F-5502-48B2-82E6-BE1C259133B1}" presName="parTx" presStyleLbl="revTx" presStyleIdx="4" presStyleCnt="10">
        <dgm:presLayoutVars>
          <dgm:chMax val="0"/>
          <dgm:chPref val="0"/>
        </dgm:presLayoutVars>
      </dgm:prSet>
      <dgm:spPr/>
    </dgm:pt>
    <dgm:pt modelId="{198A27A4-AA25-4BBE-997D-82B8BE403564}" type="pres">
      <dgm:prSet presAssocID="{425E344F-5502-48B2-82E6-BE1C259133B1}" presName="txSpace" presStyleCnt="0"/>
      <dgm:spPr/>
    </dgm:pt>
    <dgm:pt modelId="{84009CC9-5D85-4529-A492-DAF5FE6C4741}" type="pres">
      <dgm:prSet presAssocID="{425E344F-5502-48B2-82E6-BE1C259133B1}" presName="desTx" presStyleLbl="revTx" presStyleIdx="5" presStyleCnt="10">
        <dgm:presLayoutVars/>
      </dgm:prSet>
      <dgm:spPr/>
    </dgm:pt>
    <dgm:pt modelId="{0AE7B7DD-421F-4B93-AB23-C85039074856}" type="pres">
      <dgm:prSet presAssocID="{3BD3AD20-7349-478F-9167-82998CA2C374}" presName="sibTrans" presStyleCnt="0"/>
      <dgm:spPr/>
    </dgm:pt>
    <dgm:pt modelId="{148B4BB8-D307-4FB6-861D-9F6CE9091F23}" type="pres">
      <dgm:prSet presAssocID="{DFAF8D23-1D5E-4862-B707-F6083971AF05}" presName="compNode" presStyleCnt="0"/>
      <dgm:spPr/>
    </dgm:pt>
    <dgm:pt modelId="{1F135B44-BCF3-4C69-9BC2-F1EC2C745C13}" type="pres">
      <dgm:prSet presAssocID="{DFAF8D23-1D5E-4862-B707-F6083971AF05}" presName="iconRect" presStyleLbl="node1" presStyleIdx="3" presStyleCnt="5"/>
      <dgm:spPr>
        <a:blipFill>
          <a:blip xmlns:r="http://schemas.openxmlformats.org/officeDocument/2006/relationships">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a:noFill/>
        </a:ln>
      </dgm:spPr>
      <dgm:extLst>
        <a:ext uri="{E40237B7-FDA0-4F09-8148-C483321AD2D9}">
          <dgm14:cNvPr xmlns:dgm14="http://schemas.microsoft.com/office/drawing/2010/diagram" id="0" name="" descr="Sun"/>
        </a:ext>
      </dgm:extLst>
    </dgm:pt>
    <dgm:pt modelId="{586CC001-5F81-49E2-BCF8-ABCF379C9239}" type="pres">
      <dgm:prSet presAssocID="{DFAF8D23-1D5E-4862-B707-F6083971AF05}" presName="iconSpace" presStyleCnt="0"/>
      <dgm:spPr/>
    </dgm:pt>
    <dgm:pt modelId="{473384FF-AAA0-4C39-AE50-B8AD7BA0850A}" type="pres">
      <dgm:prSet presAssocID="{DFAF8D23-1D5E-4862-B707-F6083971AF05}" presName="parTx" presStyleLbl="revTx" presStyleIdx="6" presStyleCnt="10">
        <dgm:presLayoutVars>
          <dgm:chMax val="0"/>
          <dgm:chPref val="0"/>
        </dgm:presLayoutVars>
      </dgm:prSet>
      <dgm:spPr/>
    </dgm:pt>
    <dgm:pt modelId="{B0025DDA-10D9-4350-8C54-9C05451B4817}" type="pres">
      <dgm:prSet presAssocID="{DFAF8D23-1D5E-4862-B707-F6083971AF05}" presName="txSpace" presStyleCnt="0"/>
      <dgm:spPr/>
    </dgm:pt>
    <dgm:pt modelId="{43C29EB1-8824-4871-A4E4-95DA856DEF4D}" type="pres">
      <dgm:prSet presAssocID="{DFAF8D23-1D5E-4862-B707-F6083971AF05}" presName="desTx" presStyleLbl="revTx" presStyleIdx="7" presStyleCnt="10">
        <dgm:presLayoutVars/>
      </dgm:prSet>
      <dgm:spPr/>
    </dgm:pt>
    <dgm:pt modelId="{9ABBCB2C-F9C5-458F-9D99-82668CFFA407}" type="pres">
      <dgm:prSet presAssocID="{D08CE347-6ADF-43E2-9446-5F6590FF8F4D}" presName="sibTrans" presStyleCnt="0"/>
      <dgm:spPr/>
    </dgm:pt>
    <dgm:pt modelId="{53A0403E-6F34-409E-A3F0-5A9D7CC330A8}" type="pres">
      <dgm:prSet presAssocID="{1E9696DD-31E3-4B1F-9FF3-1100ADEF2E7A}" presName="compNode" presStyleCnt="0"/>
      <dgm:spPr/>
    </dgm:pt>
    <dgm:pt modelId="{6F952434-4283-409B-8050-1E8A4430D3A7}" type="pres">
      <dgm:prSet presAssocID="{1E9696DD-31E3-4B1F-9FF3-1100ADEF2E7A}" presName="iconRect" presStyleLbl="node1" presStyleIdx="4" presStyleCnt="5"/>
      <dgm:spPr>
        <a:blipFill>
          <a:blip xmlns:r="http://schemas.openxmlformats.org/officeDocument/2006/relationships">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a:blipFill>
        <a:ln>
          <a:noFill/>
        </a:ln>
      </dgm:spPr>
      <dgm:extLst>
        <a:ext uri="{E40237B7-FDA0-4F09-8148-C483321AD2D9}">
          <dgm14:cNvPr xmlns:dgm14="http://schemas.microsoft.com/office/drawing/2010/diagram" id="0" name="" descr="Battery Charging"/>
        </a:ext>
      </dgm:extLst>
    </dgm:pt>
    <dgm:pt modelId="{8F9585A7-3229-4856-AC71-45B568E3863C}" type="pres">
      <dgm:prSet presAssocID="{1E9696DD-31E3-4B1F-9FF3-1100ADEF2E7A}" presName="iconSpace" presStyleCnt="0"/>
      <dgm:spPr/>
    </dgm:pt>
    <dgm:pt modelId="{0CF06248-54D5-474F-9F8F-E02BAF7BC038}" type="pres">
      <dgm:prSet presAssocID="{1E9696DD-31E3-4B1F-9FF3-1100ADEF2E7A}" presName="parTx" presStyleLbl="revTx" presStyleIdx="8" presStyleCnt="10">
        <dgm:presLayoutVars>
          <dgm:chMax val="0"/>
          <dgm:chPref val="0"/>
        </dgm:presLayoutVars>
      </dgm:prSet>
      <dgm:spPr/>
    </dgm:pt>
    <dgm:pt modelId="{B706E8D7-7221-475F-A0AC-1A112AC05774}" type="pres">
      <dgm:prSet presAssocID="{1E9696DD-31E3-4B1F-9FF3-1100ADEF2E7A}" presName="txSpace" presStyleCnt="0"/>
      <dgm:spPr/>
    </dgm:pt>
    <dgm:pt modelId="{08737762-D62A-49F2-AF67-447A29D06E70}" type="pres">
      <dgm:prSet presAssocID="{1E9696DD-31E3-4B1F-9FF3-1100ADEF2E7A}" presName="desTx" presStyleLbl="revTx" presStyleIdx="9" presStyleCnt="10">
        <dgm:presLayoutVars/>
      </dgm:prSet>
      <dgm:spPr/>
    </dgm:pt>
  </dgm:ptLst>
  <dgm:cxnLst>
    <dgm:cxn modelId="{8F7BF208-92C2-4459-B7E1-1BF6CBA03434}" type="presOf" srcId="{8DF1BCDB-7947-482A-846A-87A0A75744CF}" destId="{443EAE2E-CF9B-4FA1-B50C-ACC3C12165F5}" srcOrd="0" destOrd="1" presId="urn:microsoft.com/office/officeart/2018/5/layout/CenteredIconLabelDescriptionList"/>
    <dgm:cxn modelId="{1986A10B-2E26-4985-853E-D7F8083CBB06}" srcId="{5C2B2F64-20ED-47D8-BD9D-DA1B196611F5}" destId="{DFAF8D23-1D5E-4862-B707-F6083971AF05}" srcOrd="3" destOrd="0" parTransId="{8DCD3BEA-2C5C-4055-AB33-5E2F473BA393}" sibTransId="{D08CE347-6ADF-43E2-9446-5F6590FF8F4D}"/>
    <dgm:cxn modelId="{2A2AF30B-6A02-41AE-BB66-BB8501F68F38}" srcId="{425E344F-5502-48B2-82E6-BE1C259133B1}" destId="{4977883A-898F-4249-A160-52EEC068E705}" srcOrd="2" destOrd="0" parTransId="{B198F878-2E59-4C74-8901-009229554D60}" sibTransId="{819E0161-09D9-4885-9F59-CC3C7836EE59}"/>
    <dgm:cxn modelId="{371CB216-E2B9-4DFD-8801-03F5A03E59FD}" srcId="{5C2B2F64-20ED-47D8-BD9D-DA1B196611F5}" destId="{5F03C5EF-F641-4F0C-92E6-B99071DC3352}" srcOrd="0" destOrd="0" parTransId="{8FE247E8-AF9F-4EA8-80C4-D952B6CAF580}" sibTransId="{552748D3-34DF-437A-B923-234E4CC90A5B}"/>
    <dgm:cxn modelId="{77B8F928-4018-4908-9048-2A2EA152C849}" type="presOf" srcId="{425E344F-5502-48B2-82E6-BE1C259133B1}" destId="{7FA0C191-DFDE-42CA-8097-CD1EE76DEECF}" srcOrd="0" destOrd="0" presId="urn:microsoft.com/office/officeart/2018/5/layout/CenteredIconLabelDescriptionList"/>
    <dgm:cxn modelId="{54ABA332-E866-4C14-A640-2B96F60D2F07}" type="presOf" srcId="{1E9696DD-31E3-4B1F-9FF3-1100ADEF2E7A}" destId="{0CF06248-54D5-474F-9F8F-E02BAF7BC038}" srcOrd="0" destOrd="0" presId="urn:microsoft.com/office/officeart/2018/5/layout/CenteredIconLabelDescriptionList"/>
    <dgm:cxn modelId="{79F9EB5C-C18C-4376-8016-C1219FB0D33B}" type="presOf" srcId="{5C2B2F64-20ED-47D8-BD9D-DA1B196611F5}" destId="{A389CFCE-10EA-4602-9F98-48E86CF75388}" srcOrd="0" destOrd="0" presId="urn:microsoft.com/office/officeart/2018/5/layout/CenteredIconLabelDescriptionList"/>
    <dgm:cxn modelId="{DC0F2661-27D3-4FD3-88B2-38345B9D52DC}" type="presOf" srcId="{9FAA7C84-26B6-45F1-927A-76E6017F1ADE}" destId="{D3073EA8-84DC-4ADD-97E3-4F2DAF794550}" srcOrd="0" destOrd="0" presId="urn:microsoft.com/office/officeart/2018/5/layout/CenteredIconLabelDescriptionList"/>
    <dgm:cxn modelId="{3F304463-EEC4-4537-BA2B-030C912F45D5}" srcId="{5C2B2F64-20ED-47D8-BD9D-DA1B196611F5}" destId="{1E9696DD-31E3-4B1F-9FF3-1100ADEF2E7A}" srcOrd="4" destOrd="0" parTransId="{3A092D77-1287-4F6B-BE0A-6F70288653B1}" sibTransId="{8E7C263C-9F77-4B62-897D-3A183BA172DC}"/>
    <dgm:cxn modelId="{3510A144-C14C-41F5-9DE7-85AE39505721}" srcId="{5F03C5EF-F641-4F0C-92E6-B99071DC3352}" destId="{11AAE9CA-3297-4CC4-AA9C-00DB66EA7748}" srcOrd="0" destOrd="0" parTransId="{CED5527C-AAAF-4716-91BE-BACFD3DCA212}" sibTransId="{F5186176-DC0D-422B-87F0-8C047BC75B81}"/>
    <dgm:cxn modelId="{DA8A1645-9707-4ECC-91DE-2ED42CAA4A9D}" srcId="{1E9696DD-31E3-4B1F-9FF3-1100ADEF2E7A}" destId="{8212DC6C-83D1-4D58-9613-C38376439736}" srcOrd="1" destOrd="0" parTransId="{3287CEF4-386C-40B6-91AA-522AFCE75856}" sibTransId="{F3BCB729-59F1-4FBA-9C4B-8742ACF5E7FF}"/>
    <dgm:cxn modelId="{71AF046A-991F-4A5A-B419-457DDE24D1FE}" srcId="{5F03C5EF-F641-4F0C-92E6-B99071DC3352}" destId="{8DF1BCDB-7947-482A-846A-87A0A75744CF}" srcOrd="1" destOrd="0" parTransId="{42BEE6D2-E516-4DC9-BB89-D646F95EDEDC}" sibTransId="{ADEC2922-9F07-4553-BFBA-C36366FA8DC5}"/>
    <dgm:cxn modelId="{15644058-81FB-4D50-A157-6A5C8B2CC840}" type="presOf" srcId="{0FFFC097-8D06-42A6-B2F5-A86B26329282}" destId="{84009CC9-5D85-4529-A492-DAF5FE6C4741}" srcOrd="0" destOrd="0" presId="urn:microsoft.com/office/officeart/2018/5/layout/CenteredIconLabelDescriptionList"/>
    <dgm:cxn modelId="{6916C379-542D-4A28-AC1C-C02F124ABF7F}" srcId="{425E344F-5502-48B2-82E6-BE1C259133B1}" destId="{4F669A58-16EA-4B3B-BDBA-CEA68F0A01A2}" srcOrd="1" destOrd="0" parTransId="{3FFEA8A5-99B6-4033-900C-46103D039F2C}" sibTransId="{B19549B4-D36B-42F2-B547-5B53AA1F4AFC}"/>
    <dgm:cxn modelId="{E581E27B-8EF0-481B-8B13-2AFFE8978742}" type="presOf" srcId="{4F669A58-16EA-4B3B-BDBA-CEA68F0A01A2}" destId="{84009CC9-5D85-4529-A492-DAF5FE6C4741}" srcOrd="0" destOrd="1" presId="urn:microsoft.com/office/officeart/2018/5/layout/CenteredIconLabelDescriptionList"/>
    <dgm:cxn modelId="{D2741684-56D5-4823-B10C-2B6A92F698B0}" srcId="{9FAA7C84-26B6-45F1-927A-76E6017F1ADE}" destId="{F3358C29-B036-4065-BFE5-011EED56C70B}" srcOrd="0" destOrd="0" parTransId="{C3D01285-00D6-4107-B2EE-3704AB78F9B9}" sibTransId="{AD2264CE-B040-4246-B61D-7320261B3329}"/>
    <dgm:cxn modelId="{1AABB694-BEEF-49E5-872B-0983D91C58D2}" srcId="{DFAF8D23-1D5E-4862-B707-F6083971AF05}" destId="{C089AB4F-8A0D-411C-9EA2-2288B50FB33A}" srcOrd="0" destOrd="0" parTransId="{5EE2818B-C460-4093-A2A6-90C67B170DAE}" sibTransId="{1627A9CB-9D9B-4AF5-900B-8B199A31174D}"/>
    <dgm:cxn modelId="{98F26AA0-F932-4B83-AEE5-6A30E34C702B}" type="presOf" srcId="{570656E2-8B60-4784-9FB8-7FEFD12B900F}" destId="{08737762-D62A-49F2-AF67-447A29D06E70}" srcOrd="0" destOrd="0" presId="urn:microsoft.com/office/officeart/2018/5/layout/CenteredIconLabelDescriptionList"/>
    <dgm:cxn modelId="{7F5BE9B0-C6A1-49BD-8025-4FC876CD8B95}" type="presOf" srcId="{4977883A-898F-4249-A160-52EEC068E705}" destId="{84009CC9-5D85-4529-A492-DAF5FE6C4741}" srcOrd="0" destOrd="2" presId="urn:microsoft.com/office/officeart/2018/5/layout/CenteredIconLabelDescriptionList"/>
    <dgm:cxn modelId="{C9F13CB1-8D2A-4115-BA60-A53725A014BE}" srcId="{1E9696DD-31E3-4B1F-9FF3-1100ADEF2E7A}" destId="{570656E2-8B60-4784-9FB8-7FEFD12B900F}" srcOrd="0" destOrd="0" parTransId="{0B872679-0D29-4F30-A1FF-81ECE832A53E}" sibTransId="{9D54CCBE-AB6F-40E4-9724-01DDC7E09529}"/>
    <dgm:cxn modelId="{312F42B2-8471-4A80-865C-74B9DAC1571F}" type="presOf" srcId="{8212DC6C-83D1-4D58-9613-C38376439736}" destId="{08737762-D62A-49F2-AF67-447A29D06E70}" srcOrd="0" destOrd="1" presId="urn:microsoft.com/office/officeart/2018/5/layout/CenteredIconLabelDescriptionList"/>
    <dgm:cxn modelId="{47091AC9-4EA2-467C-B7F3-00824B46A27E}" srcId="{425E344F-5502-48B2-82E6-BE1C259133B1}" destId="{0FFFC097-8D06-42A6-B2F5-A86B26329282}" srcOrd="0" destOrd="0" parTransId="{11757FB9-A7B5-40C7-A0D8-467DEA1EDE37}" sibTransId="{C11FCF55-8D89-468A-A32E-CA098CC8C967}"/>
    <dgm:cxn modelId="{803C65CA-1CD6-4228-A39D-A190F721016C}" type="presOf" srcId="{5F03C5EF-F641-4F0C-92E6-B99071DC3352}" destId="{8C82F2A4-0EB4-49F6-88AF-E0B9748804CF}" srcOrd="0" destOrd="0" presId="urn:microsoft.com/office/officeart/2018/5/layout/CenteredIconLabelDescriptionList"/>
    <dgm:cxn modelId="{15F7F8D5-FC5D-4131-B994-FD71B46F201D}" type="presOf" srcId="{F3358C29-B036-4065-BFE5-011EED56C70B}" destId="{6F59BDC3-59BC-4368-80B9-DEA317009BC3}" srcOrd="0" destOrd="0" presId="urn:microsoft.com/office/officeart/2018/5/layout/CenteredIconLabelDescriptionList"/>
    <dgm:cxn modelId="{80CECBE1-97A2-4504-A2D5-7DB588660ADE}" srcId="{5C2B2F64-20ED-47D8-BD9D-DA1B196611F5}" destId="{425E344F-5502-48B2-82E6-BE1C259133B1}" srcOrd="2" destOrd="0" parTransId="{14548C5C-281F-4A83-90F6-CC1E3B940C6C}" sibTransId="{3BD3AD20-7349-478F-9167-82998CA2C374}"/>
    <dgm:cxn modelId="{375EFBE2-4633-430C-8419-40CFFBE533BD}" type="presOf" srcId="{DFAF8D23-1D5E-4862-B707-F6083971AF05}" destId="{473384FF-AAA0-4C39-AE50-B8AD7BA0850A}" srcOrd="0" destOrd="0" presId="urn:microsoft.com/office/officeart/2018/5/layout/CenteredIconLabelDescriptionList"/>
    <dgm:cxn modelId="{ACDDD9EF-81BA-44C5-835B-0750AD3C5AD7}" type="presOf" srcId="{C089AB4F-8A0D-411C-9EA2-2288B50FB33A}" destId="{43C29EB1-8824-4871-A4E4-95DA856DEF4D}" srcOrd="0" destOrd="0" presId="urn:microsoft.com/office/officeart/2018/5/layout/CenteredIconLabelDescriptionList"/>
    <dgm:cxn modelId="{9871A4F4-DD9C-4F2E-B651-3CE4FA53A92F}" srcId="{5C2B2F64-20ED-47D8-BD9D-DA1B196611F5}" destId="{9FAA7C84-26B6-45F1-927A-76E6017F1ADE}" srcOrd="1" destOrd="0" parTransId="{8F68D4CF-826B-43B3-8E24-005001A03885}" sibTransId="{A8605DC9-46FC-48AE-9038-6573F2C0DCEB}"/>
    <dgm:cxn modelId="{C02F39FF-BFA6-4D54-B979-937AE353EAAF}" type="presOf" srcId="{11AAE9CA-3297-4CC4-AA9C-00DB66EA7748}" destId="{443EAE2E-CF9B-4FA1-B50C-ACC3C12165F5}" srcOrd="0" destOrd="0" presId="urn:microsoft.com/office/officeart/2018/5/layout/CenteredIconLabelDescriptionList"/>
    <dgm:cxn modelId="{C6F4E330-8B77-43BC-94E6-647B6C82179D}" type="presParOf" srcId="{A389CFCE-10EA-4602-9F98-48E86CF75388}" destId="{601C9403-D60F-49F6-9406-C7924D25C903}" srcOrd="0" destOrd="0" presId="urn:microsoft.com/office/officeart/2018/5/layout/CenteredIconLabelDescriptionList"/>
    <dgm:cxn modelId="{CE9D6F50-32D5-45ED-9D48-92FDFE4818FF}" type="presParOf" srcId="{601C9403-D60F-49F6-9406-C7924D25C903}" destId="{CF4A5C18-BC0F-4095-9508-1823003E1803}" srcOrd="0" destOrd="0" presId="urn:microsoft.com/office/officeart/2018/5/layout/CenteredIconLabelDescriptionList"/>
    <dgm:cxn modelId="{D0C4FAFB-E89C-4160-BC7A-0048B51FA7FE}" type="presParOf" srcId="{601C9403-D60F-49F6-9406-C7924D25C903}" destId="{2F6B1A16-BA3A-47F8-BABD-2EC32CEE9D55}" srcOrd="1" destOrd="0" presId="urn:microsoft.com/office/officeart/2018/5/layout/CenteredIconLabelDescriptionList"/>
    <dgm:cxn modelId="{588AF023-1A06-44FC-B184-8136A96CA3B0}" type="presParOf" srcId="{601C9403-D60F-49F6-9406-C7924D25C903}" destId="{8C82F2A4-0EB4-49F6-88AF-E0B9748804CF}" srcOrd="2" destOrd="0" presId="urn:microsoft.com/office/officeart/2018/5/layout/CenteredIconLabelDescriptionList"/>
    <dgm:cxn modelId="{4896A71A-8F92-4AF0-B1CC-A8917D54246E}" type="presParOf" srcId="{601C9403-D60F-49F6-9406-C7924D25C903}" destId="{6D3F278C-6334-48B5-A3BC-A19B8B933037}" srcOrd="3" destOrd="0" presId="urn:microsoft.com/office/officeart/2018/5/layout/CenteredIconLabelDescriptionList"/>
    <dgm:cxn modelId="{073478EA-778A-4566-B2FC-95CC08727B75}" type="presParOf" srcId="{601C9403-D60F-49F6-9406-C7924D25C903}" destId="{443EAE2E-CF9B-4FA1-B50C-ACC3C12165F5}" srcOrd="4" destOrd="0" presId="urn:microsoft.com/office/officeart/2018/5/layout/CenteredIconLabelDescriptionList"/>
    <dgm:cxn modelId="{1151B2FE-534E-4C40-A0FB-FC0982EFE990}" type="presParOf" srcId="{A389CFCE-10EA-4602-9F98-48E86CF75388}" destId="{69F0A7A4-0947-4863-9AC2-00C0058FF68F}" srcOrd="1" destOrd="0" presId="urn:microsoft.com/office/officeart/2018/5/layout/CenteredIconLabelDescriptionList"/>
    <dgm:cxn modelId="{132A8990-2FA3-4A17-B565-10F4FA235292}" type="presParOf" srcId="{A389CFCE-10EA-4602-9F98-48E86CF75388}" destId="{E9B5B780-0FA9-40DD-B97F-F0482347E70F}" srcOrd="2" destOrd="0" presId="urn:microsoft.com/office/officeart/2018/5/layout/CenteredIconLabelDescriptionList"/>
    <dgm:cxn modelId="{D506542E-AF4D-45D0-9D3E-35D9296E5061}" type="presParOf" srcId="{E9B5B780-0FA9-40DD-B97F-F0482347E70F}" destId="{DA3E4AFE-9188-47A9-972D-FEBDF6C17052}" srcOrd="0" destOrd="0" presId="urn:microsoft.com/office/officeart/2018/5/layout/CenteredIconLabelDescriptionList"/>
    <dgm:cxn modelId="{DEE0B440-717C-43FC-86C3-6BAC87B072BE}" type="presParOf" srcId="{E9B5B780-0FA9-40DD-B97F-F0482347E70F}" destId="{48D731BB-7C87-45D8-B34A-58A421783357}" srcOrd="1" destOrd="0" presId="urn:microsoft.com/office/officeart/2018/5/layout/CenteredIconLabelDescriptionList"/>
    <dgm:cxn modelId="{959DD6D3-1F51-4BBD-B86E-BA2F2A69CEEE}" type="presParOf" srcId="{E9B5B780-0FA9-40DD-B97F-F0482347E70F}" destId="{D3073EA8-84DC-4ADD-97E3-4F2DAF794550}" srcOrd="2" destOrd="0" presId="urn:microsoft.com/office/officeart/2018/5/layout/CenteredIconLabelDescriptionList"/>
    <dgm:cxn modelId="{84FF1026-1A3A-40E4-90C2-84F11FEB86A3}" type="presParOf" srcId="{E9B5B780-0FA9-40DD-B97F-F0482347E70F}" destId="{DB615A0A-D705-4362-83CB-EAC8A7817C4E}" srcOrd="3" destOrd="0" presId="urn:microsoft.com/office/officeart/2018/5/layout/CenteredIconLabelDescriptionList"/>
    <dgm:cxn modelId="{EB021078-81E0-43BA-8317-4A7EFF8C5B14}" type="presParOf" srcId="{E9B5B780-0FA9-40DD-B97F-F0482347E70F}" destId="{6F59BDC3-59BC-4368-80B9-DEA317009BC3}" srcOrd="4" destOrd="0" presId="urn:microsoft.com/office/officeart/2018/5/layout/CenteredIconLabelDescriptionList"/>
    <dgm:cxn modelId="{25C929F5-2A43-4280-8515-529AF68D956A}" type="presParOf" srcId="{A389CFCE-10EA-4602-9F98-48E86CF75388}" destId="{900947EB-B810-42A6-A4A0-55C68FF834D4}" srcOrd="3" destOrd="0" presId="urn:microsoft.com/office/officeart/2018/5/layout/CenteredIconLabelDescriptionList"/>
    <dgm:cxn modelId="{C5B51CEE-E19C-41AC-9DFE-883147D24CF1}" type="presParOf" srcId="{A389CFCE-10EA-4602-9F98-48E86CF75388}" destId="{4D060CB2-EDD1-4AAD-91AC-6083AB23462F}" srcOrd="4" destOrd="0" presId="urn:microsoft.com/office/officeart/2018/5/layout/CenteredIconLabelDescriptionList"/>
    <dgm:cxn modelId="{F2F19080-00C0-457F-8496-9CA40BEB5C1F}" type="presParOf" srcId="{4D060CB2-EDD1-4AAD-91AC-6083AB23462F}" destId="{4340D9FD-B20D-43D4-AA82-4D1397FD23BE}" srcOrd="0" destOrd="0" presId="urn:microsoft.com/office/officeart/2018/5/layout/CenteredIconLabelDescriptionList"/>
    <dgm:cxn modelId="{04560716-AC85-4827-9497-98BD243D6FF6}" type="presParOf" srcId="{4D060CB2-EDD1-4AAD-91AC-6083AB23462F}" destId="{49F99F6F-6D53-4D3F-96DE-96EC7ACD252D}" srcOrd="1" destOrd="0" presId="urn:microsoft.com/office/officeart/2018/5/layout/CenteredIconLabelDescriptionList"/>
    <dgm:cxn modelId="{927E20DE-4A1F-4903-A5AC-0191A3EBD6C9}" type="presParOf" srcId="{4D060CB2-EDD1-4AAD-91AC-6083AB23462F}" destId="{7FA0C191-DFDE-42CA-8097-CD1EE76DEECF}" srcOrd="2" destOrd="0" presId="urn:microsoft.com/office/officeart/2018/5/layout/CenteredIconLabelDescriptionList"/>
    <dgm:cxn modelId="{8CA31188-D798-48A6-AEC8-F4EA1BD16AA1}" type="presParOf" srcId="{4D060CB2-EDD1-4AAD-91AC-6083AB23462F}" destId="{198A27A4-AA25-4BBE-997D-82B8BE403564}" srcOrd="3" destOrd="0" presId="urn:microsoft.com/office/officeart/2018/5/layout/CenteredIconLabelDescriptionList"/>
    <dgm:cxn modelId="{EC44385F-570C-4BDF-AFDB-CAFDECF923C4}" type="presParOf" srcId="{4D060CB2-EDD1-4AAD-91AC-6083AB23462F}" destId="{84009CC9-5D85-4529-A492-DAF5FE6C4741}" srcOrd="4" destOrd="0" presId="urn:microsoft.com/office/officeart/2018/5/layout/CenteredIconLabelDescriptionList"/>
    <dgm:cxn modelId="{531D94A6-B304-4688-A5AD-FCDC2F0B2125}" type="presParOf" srcId="{A389CFCE-10EA-4602-9F98-48E86CF75388}" destId="{0AE7B7DD-421F-4B93-AB23-C85039074856}" srcOrd="5" destOrd="0" presId="urn:microsoft.com/office/officeart/2018/5/layout/CenteredIconLabelDescriptionList"/>
    <dgm:cxn modelId="{F33C99BA-30F8-4C23-9CED-35850D687912}" type="presParOf" srcId="{A389CFCE-10EA-4602-9F98-48E86CF75388}" destId="{148B4BB8-D307-4FB6-861D-9F6CE9091F23}" srcOrd="6" destOrd="0" presId="urn:microsoft.com/office/officeart/2018/5/layout/CenteredIconLabelDescriptionList"/>
    <dgm:cxn modelId="{F6247AA7-078C-4648-B4F8-0D1D2997728D}" type="presParOf" srcId="{148B4BB8-D307-4FB6-861D-9F6CE9091F23}" destId="{1F135B44-BCF3-4C69-9BC2-F1EC2C745C13}" srcOrd="0" destOrd="0" presId="urn:microsoft.com/office/officeart/2018/5/layout/CenteredIconLabelDescriptionList"/>
    <dgm:cxn modelId="{1E20AAD9-4FC4-4A91-8E43-614349A774D4}" type="presParOf" srcId="{148B4BB8-D307-4FB6-861D-9F6CE9091F23}" destId="{586CC001-5F81-49E2-BCF8-ABCF379C9239}" srcOrd="1" destOrd="0" presId="urn:microsoft.com/office/officeart/2018/5/layout/CenteredIconLabelDescriptionList"/>
    <dgm:cxn modelId="{D5D600C7-6642-4F02-8F0E-B7E8627FA366}" type="presParOf" srcId="{148B4BB8-D307-4FB6-861D-9F6CE9091F23}" destId="{473384FF-AAA0-4C39-AE50-B8AD7BA0850A}" srcOrd="2" destOrd="0" presId="urn:microsoft.com/office/officeart/2018/5/layout/CenteredIconLabelDescriptionList"/>
    <dgm:cxn modelId="{7CB2DC53-B290-4444-A65B-DDBDC7FEAD28}" type="presParOf" srcId="{148B4BB8-D307-4FB6-861D-9F6CE9091F23}" destId="{B0025DDA-10D9-4350-8C54-9C05451B4817}" srcOrd="3" destOrd="0" presId="urn:microsoft.com/office/officeart/2018/5/layout/CenteredIconLabelDescriptionList"/>
    <dgm:cxn modelId="{798F72E8-F1FA-46FF-AE59-78CE264102AD}" type="presParOf" srcId="{148B4BB8-D307-4FB6-861D-9F6CE9091F23}" destId="{43C29EB1-8824-4871-A4E4-95DA856DEF4D}" srcOrd="4" destOrd="0" presId="urn:microsoft.com/office/officeart/2018/5/layout/CenteredIconLabelDescriptionList"/>
    <dgm:cxn modelId="{10E924D1-ADA6-4242-8951-066237404A22}" type="presParOf" srcId="{A389CFCE-10EA-4602-9F98-48E86CF75388}" destId="{9ABBCB2C-F9C5-458F-9D99-82668CFFA407}" srcOrd="7" destOrd="0" presId="urn:microsoft.com/office/officeart/2018/5/layout/CenteredIconLabelDescriptionList"/>
    <dgm:cxn modelId="{AE6FEEDC-C252-42BF-AF12-7FF576C3DC6C}" type="presParOf" srcId="{A389CFCE-10EA-4602-9F98-48E86CF75388}" destId="{53A0403E-6F34-409E-A3F0-5A9D7CC330A8}" srcOrd="8" destOrd="0" presId="urn:microsoft.com/office/officeart/2018/5/layout/CenteredIconLabelDescriptionList"/>
    <dgm:cxn modelId="{CEFDC021-26B6-4B59-AACD-3F160B258A53}" type="presParOf" srcId="{53A0403E-6F34-409E-A3F0-5A9D7CC330A8}" destId="{6F952434-4283-409B-8050-1E8A4430D3A7}" srcOrd="0" destOrd="0" presId="urn:microsoft.com/office/officeart/2018/5/layout/CenteredIconLabelDescriptionList"/>
    <dgm:cxn modelId="{1470BBBD-4892-441F-96C3-FEC77D37931D}" type="presParOf" srcId="{53A0403E-6F34-409E-A3F0-5A9D7CC330A8}" destId="{8F9585A7-3229-4856-AC71-45B568E3863C}" srcOrd="1" destOrd="0" presId="urn:microsoft.com/office/officeart/2018/5/layout/CenteredIconLabelDescriptionList"/>
    <dgm:cxn modelId="{9A5776C4-3CDB-47B6-88A1-006726AD737D}" type="presParOf" srcId="{53A0403E-6F34-409E-A3F0-5A9D7CC330A8}" destId="{0CF06248-54D5-474F-9F8F-E02BAF7BC038}" srcOrd="2" destOrd="0" presId="urn:microsoft.com/office/officeart/2018/5/layout/CenteredIconLabelDescriptionList"/>
    <dgm:cxn modelId="{880520F8-882A-43D5-A4DC-F29299357C9F}" type="presParOf" srcId="{53A0403E-6F34-409E-A3F0-5A9D7CC330A8}" destId="{B706E8D7-7221-475F-A0AC-1A112AC05774}" srcOrd="3" destOrd="0" presId="urn:microsoft.com/office/officeart/2018/5/layout/CenteredIconLabelDescriptionList"/>
    <dgm:cxn modelId="{2D66AAD8-9C49-449A-BBC3-B78BCB1646BD}" type="presParOf" srcId="{53A0403E-6F34-409E-A3F0-5A9D7CC330A8}" destId="{08737762-D62A-49F2-AF67-447A29D06E70}" srcOrd="4" destOrd="0" presId="urn:microsoft.com/office/officeart/2018/5/layout/CenteredIconLabelDescription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34F3A44D-54B9-4BC5-8DF0-8FBFEA5C17C3}" type="doc">
      <dgm:prSet loTypeId="urn:microsoft.com/office/officeart/2005/8/layout/lProcess3" loCatId="process" qsTypeId="urn:microsoft.com/office/officeart/2005/8/quickstyle/simple1" qsCatId="simple" csTypeId="urn:microsoft.com/office/officeart/2005/8/colors/colorful2" csCatId="colorful" phldr="1"/>
      <dgm:spPr/>
      <dgm:t>
        <a:bodyPr/>
        <a:lstStyle/>
        <a:p>
          <a:endParaRPr lang="en-US"/>
        </a:p>
      </dgm:t>
    </dgm:pt>
    <dgm:pt modelId="{C7703CEB-6841-4637-91CD-1CA6B98F0B0A}">
      <dgm:prSet phldrT="[Text]" phldr="0" custT="1"/>
      <dgm:spPr/>
      <dgm:t>
        <a:bodyPr/>
        <a:lstStyle/>
        <a:p>
          <a:r>
            <a:rPr lang="en-US" sz="2400"/>
            <a:t>Small sites</a:t>
          </a:r>
        </a:p>
      </dgm:t>
    </dgm:pt>
    <dgm:pt modelId="{8C56937F-41EF-4B6E-93B4-6407B42762EF}" type="parTrans" cxnId="{644B9B54-96DF-4CA7-9916-070F547C82CE}">
      <dgm:prSet/>
      <dgm:spPr/>
      <dgm:t>
        <a:bodyPr/>
        <a:lstStyle/>
        <a:p>
          <a:endParaRPr lang="en-US"/>
        </a:p>
      </dgm:t>
    </dgm:pt>
    <dgm:pt modelId="{15C2F540-C0F2-43C2-BA77-E39A615AD8A1}" type="sibTrans" cxnId="{644B9B54-96DF-4CA7-9916-070F547C82CE}">
      <dgm:prSet/>
      <dgm:spPr/>
      <dgm:t>
        <a:bodyPr/>
        <a:lstStyle/>
        <a:p>
          <a:endParaRPr lang="en-US"/>
        </a:p>
      </dgm:t>
    </dgm:pt>
    <dgm:pt modelId="{3CF61EF0-BCB8-40C7-979F-3705FC31F99D}">
      <dgm:prSet phldrT="[Text]" phldr="0"/>
      <dgm:spPr/>
      <dgm:t>
        <a:bodyPr/>
        <a:lstStyle/>
        <a:p>
          <a:r>
            <a:rPr lang="en-US"/>
            <a:t>“ASHP Installation Reports”</a:t>
          </a:r>
        </a:p>
      </dgm:t>
    </dgm:pt>
    <dgm:pt modelId="{17D13654-41B9-455D-9C99-50B3CCF9FBF7}" type="parTrans" cxnId="{5F3EC1C3-C508-42B4-BC66-AE46D7D447AE}">
      <dgm:prSet/>
      <dgm:spPr/>
      <dgm:t>
        <a:bodyPr/>
        <a:lstStyle/>
        <a:p>
          <a:endParaRPr lang="en-US"/>
        </a:p>
      </dgm:t>
    </dgm:pt>
    <dgm:pt modelId="{547D45FB-338B-4EC9-A3CA-17E188E7F08F}" type="sibTrans" cxnId="{5F3EC1C3-C508-42B4-BC66-AE46D7D447AE}">
      <dgm:prSet/>
      <dgm:spPr/>
      <dgm:t>
        <a:bodyPr/>
        <a:lstStyle/>
        <a:p>
          <a:endParaRPr lang="en-US"/>
        </a:p>
      </dgm:t>
    </dgm:pt>
    <dgm:pt modelId="{70E23E65-454D-40FA-85D4-4F0A715690B2}">
      <dgm:prSet phldrT="[Text]" phldr="0"/>
      <dgm:spPr/>
      <dgm:t>
        <a:bodyPr/>
        <a:lstStyle/>
        <a:p>
          <a:r>
            <a:rPr lang="en-US"/>
            <a:t>Swap-out heating systems as they approach end of life</a:t>
          </a:r>
        </a:p>
      </dgm:t>
    </dgm:pt>
    <dgm:pt modelId="{51CFE744-FFA3-4402-949B-890DFDE997F9}" type="parTrans" cxnId="{31F64F8E-3AA1-4C28-B070-1A354C11DB2C}">
      <dgm:prSet/>
      <dgm:spPr/>
      <dgm:t>
        <a:bodyPr/>
        <a:lstStyle/>
        <a:p>
          <a:endParaRPr lang="en-US"/>
        </a:p>
      </dgm:t>
    </dgm:pt>
    <dgm:pt modelId="{843A4DFC-91D6-483F-A750-4163F166F8D5}" type="sibTrans" cxnId="{31F64F8E-3AA1-4C28-B070-1A354C11DB2C}">
      <dgm:prSet/>
      <dgm:spPr/>
      <dgm:t>
        <a:bodyPr/>
        <a:lstStyle/>
        <a:p>
          <a:endParaRPr lang="en-US"/>
        </a:p>
      </dgm:t>
    </dgm:pt>
    <dgm:pt modelId="{F1A4C89B-DA14-4D97-AB65-4760DB391D8C}">
      <dgm:prSet phldrT="[Text]" phldr="0" custT="1"/>
      <dgm:spPr/>
      <dgm:t>
        <a:bodyPr/>
        <a:lstStyle/>
        <a:p>
          <a:r>
            <a:rPr lang="en-US" sz="2400"/>
            <a:t>Large sites</a:t>
          </a:r>
        </a:p>
      </dgm:t>
    </dgm:pt>
    <dgm:pt modelId="{420B8D01-A767-415D-AF6E-6C8BA12071D7}" type="parTrans" cxnId="{FCA102D1-B07D-433E-AA0E-95AA180CCDED}">
      <dgm:prSet/>
      <dgm:spPr/>
      <dgm:t>
        <a:bodyPr/>
        <a:lstStyle/>
        <a:p>
          <a:endParaRPr lang="en-US"/>
        </a:p>
      </dgm:t>
    </dgm:pt>
    <dgm:pt modelId="{1D2921EC-5886-48AF-B593-C4D737C4E1B4}" type="sibTrans" cxnId="{FCA102D1-B07D-433E-AA0E-95AA180CCDED}">
      <dgm:prSet/>
      <dgm:spPr/>
      <dgm:t>
        <a:bodyPr/>
        <a:lstStyle/>
        <a:p>
          <a:endParaRPr lang="en-US"/>
        </a:p>
      </dgm:t>
    </dgm:pt>
    <dgm:pt modelId="{4232A188-4B55-480C-94A9-F9F302ACE515}">
      <dgm:prSet phldrT="[Text]" phldr="0"/>
      <dgm:spPr/>
      <dgm:t>
        <a:bodyPr/>
        <a:lstStyle/>
        <a:p>
          <a:r>
            <a:rPr lang="en-US"/>
            <a:t>Conduct study (e.g. House Doctors, PRF74, </a:t>
          </a:r>
          <a:r>
            <a:rPr lang="en-US" err="1"/>
            <a:t>etc</a:t>
          </a:r>
          <a:r>
            <a:rPr lang="en-US"/>
            <a:t>)</a:t>
          </a:r>
        </a:p>
      </dgm:t>
    </dgm:pt>
    <dgm:pt modelId="{62009DE5-4CED-43F7-A7E2-6DC251728A2A}" type="parTrans" cxnId="{BE20CC62-7B3E-428D-B323-1EDCC28F26FA}">
      <dgm:prSet/>
      <dgm:spPr/>
      <dgm:t>
        <a:bodyPr/>
        <a:lstStyle/>
        <a:p>
          <a:endParaRPr lang="en-US"/>
        </a:p>
      </dgm:t>
    </dgm:pt>
    <dgm:pt modelId="{28D145D3-03D3-44CF-B9A2-A6C1CCC7E6D5}" type="sibTrans" cxnId="{BE20CC62-7B3E-428D-B323-1EDCC28F26FA}">
      <dgm:prSet/>
      <dgm:spPr/>
      <dgm:t>
        <a:bodyPr/>
        <a:lstStyle/>
        <a:p>
          <a:endParaRPr lang="en-US"/>
        </a:p>
      </dgm:t>
    </dgm:pt>
    <dgm:pt modelId="{600CAC67-B2B6-4289-90FD-1F4AC83F5A85}">
      <dgm:prSet phldrT="[Text]" phldr="0"/>
      <dgm:spPr/>
      <dgm:t>
        <a:bodyPr/>
        <a:lstStyle/>
        <a:p>
          <a:r>
            <a:rPr lang="en-US"/>
            <a:t>Implement recommendations depending on scope (e.g. Ch 149, maintenance contracts)</a:t>
          </a:r>
        </a:p>
      </dgm:t>
    </dgm:pt>
    <dgm:pt modelId="{33CFD9CA-D7ED-4A71-8F42-78131167ECE2}" type="parTrans" cxnId="{CE77D980-504C-41C2-A09D-BD8C55053682}">
      <dgm:prSet/>
      <dgm:spPr/>
      <dgm:t>
        <a:bodyPr/>
        <a:lstStyle/>
        <a:p>
          <a:endParaRPr lang="en-US"/>
        </a:p>
      </dgm:t>
    </dgm:pt>
    <dgm:pt modelId="{C3A7C91B-DA83-4D54-8936-E9A09C4E6158}" type="sibTrans" cxnId="{CE77D980-504C-41C2-A09D-BD8C55053682}">
      <dgm:prSet/>
      <dgm:spPr/>
      <dgm:t>
        <a:bodyPr/>
        <a:lstStyle/>
        <a:p>
          <a:endParaRPr lang="en-US"/>
        </a:p>
      </dgm:t>
    </dgm:pt>
    <dgm:pt modelId="{3C2BC44E-1C01-40EA-B8F1-1AD145E37D2B}" type="pres">
      <dgm:prSet presAssocID="{34F3A44D-54B9-4BC5-8DF0-8FBFEA5C17C3}" presName="Name0" presStyleCnt="0">
        <dgm:presLayoutVars>
          <dgm:chPref val="3"/>
          <dgm:dir/>
          <dgm:animLvl val="lvl"/>
          <dgm:resizeHandles/>
        </dgm:presLayoutVars>
      </dgm:prSet>
      <dgm:spPr/>
    </dgm:pt>
    <dgm:pt modelId="{079F6DA7-D331-4F63-A09C-F475A4196E66}" type="pres">
      <dgm:prSet presAssocID="{C7703CEB-6841-4637-91CD-1CA6B98F0B0A}" presName="horFlow" presStyleCnt="0"/>
      <dgm:spPr/>
    </dgm:pt>
    <dgm:pt modelId="{C30E9C31-A5D3-4700-8E43-E53F61784D08}" type="pres">
      <dgm:prSet presAssocID="{C7703CEB-6841-4637-91CD-1CA6B98F0B0A}" presName="bigChev" presStyleLbl="node1" presStyleIdx="0" presStyleCnt="2"/>
      <dgm:spPr/>
    </dgm:pt>
    <dgm:pt modelId="{0A94F82C-981C-477B-9BB8-58C22BA2B2C2}" type="pres">
      <dgm:prSet presAssocID="{17D13654-41B9-455D-9C99-50B3CCF9FBF7}" presName="parTrans" presStyleCnt="0"/>
      <dgm:spPr/>
    </dgm:pt>
    <dgm:pt modelId="{054433BF-46A8-4CA9-A8CE-6AE514D44F9F}" type="pres">
      <dgm:prSet presAssocID="{3CF61EF0-BCB8-40C7-979F-3705FC31F99D}" presName="node" presStyleLbl="alignAccFollowNode1" presStyleIdx="0" presStyleCnt="4">
        <dgm:presLayoutVars>
          <dgm:bulletEnabled val="1"/>
        </dgm:presLayoutVars>
      </dgm:prSet>
      <dgm:spPr/>
    </dgm:pt>
    <dgm:pt modelId="{032829A7-C226-41F8-9800-6A5A93D1DC5A}" type="pres">
      <dgm:prSet presAssocID="{547D45FB-338B-4EC9-A3CA-17E188E7F08F}" presName="sibTrans" presStyleCnt="0"/>
      <dgm:spPr/>
    </dgm:pt>
    <dgm:pt modelId="{BB273792-5D17-4E81-8EE4-E3C27E3B512E}" type="pres">
      <dgm:prSet presAssocID="{70E23E65-454D-40FA-85D4-4F0A715690B2}" presName="node" presStyleLbl="alignAccFollowNode1" presStyleIdx="1" presStyleCnt="4">
        <dgm:presLayoutVars>
          <dgm:bulletEnabled val="1"/>
        </dgm:presLayoutVars>
      </dgm:prSet>
      <dgm:spPr/>
    </dgm:pt>
    <dgm:pt modelId="{EBB42B1E-2AA4-4ECC-8F56-60E78F536674}" type="pres">
      <dgm:prSet presAssocID="{C7703CEB-6841-4637-91CD-1CA6B98F0B0A}" presName="vSp" presStyleCnt="0"/>
      <dgm:spPr/>
    </dgm:pt>
    <dgm:pt modelId="{AFE26919-6108-41E1-9F47-8754FB2CB0B9}" type="pres">
      <dgm:prSet presAssocID="{F1A4C89B-DA14-4D97-AB65-4760DB391D8C}" presName="horFlow" presStyleCnt="0"/>
      <dgm:spPr/>
    </dgm:pt>
    <dgm:pt modelId="{7A05DD8D-9877-4ABB-9BB0-2CC3115EE45D}" type="pres">
      <dgm:prSet presAssocID="{F1A4C89B-DA14-4D97-AB65-4760DB391D8C}" presName="bigChev" presStyleLbl="node1" presStyleIdx="1" presStyleCnt="2"/>
      <dgm:spPr/>
    </dgm:pt>
    <dgm:pt modelId="{6C95F204-B4D4-4727-AC83-F3B865246C1F}" type="pres">
      <dgm:prSet presAssocID="{62009DE5-4CED-43F7-A7E2-6DC251728A2A}" presName="parTrans" presStyleCnt="0"/>
      <dgm:spPr/>
    </dgm:pt>
    <dgm:pt modelId="{09D93979-45E8-4CF2-9465-83564F7A6CF8}" type="pres">
      <dgm:prSet presAssocID="{4232A188-4B55-480C-94A9-F9F302ACE515}" presName="node" presStyleLbl="alignAccFollowNode1" presStyleIdx="2" presStyleCnt="4">
        <dgm:presLayoutVars>
          <dgm:bulletEnabled val="1"/>
        </dgm:presLayoutVars>
      </dgm:prSet>
      <dgm:spPr/>
    </dgm:pt>
    <dgm:pt modelId="{6F6F6CD0-F297-45B8-9B06-3C9B29904706}" type="pres">
      <dgm:prSet presAssocID="{28D145D3-03D3-44CF-B9A2-A6C1CCC7E6D5}" presName="sibTrans" presStyleCnt="0"/>
      <dgm:spPr/>
    </dgm:pt>
    <dgm:pt modelId="{4519D79A-B3D1-4465-91BD-9278E367F7D9}" type="pres">
      <dgm:prSet presAssocID="{600CAC67-B2B6-4289-90FD-1F4AC83F5A85}" presName="node" presStyleLbl="alignAccFollowNode1" presStyleIdx="3" presStyleCnt="4">
        <dgm:presLayoutVars>
          <dgm:bulletEnabled val="1"/>
        </dgm:presLayoutVars>
      </dgm:prSet>
      <dgm:spPr/>
    </dgm:pt>
  </dgm:ptLst>
  <dgm:cxnLst>
    <dgm:cxn modelId="{9A78A52E-5C85-426B-96CA-9455C8D8FCAD}" type="presOf" srcId="{C7703CEB-6841-4637-91CD-1CA6B98F0B0A}" destId="{C30E9C31-A5D3-4700-8E43-E53F61784D08}" srcOrd="0" destOrd="0" presId="urn:microsoft.com/office/officeart/2005/8/layout/lProcess3"/>
    <dgm:cxn modelId="{AFD0725E-73A1-4A5A-AF50-05DDFE9EEAAA}" type="presOf" srcId="{4232A188-4B55-480C-94A9-F9F302ACE515}" destId="{09D93979-45E8-4CF2-9465-83564F7A6CF8}" srcOrd="0" destOrd="0" presId="urn:microsoft.com/office/officeart/2005/8/layout/lProcess3"/>
    <dgm:cxn modelId="{BE20CC62-7B3E-428D-B323-1EDCC28F26FA}" srcId="{F1A4C89B-DA14-4D97-AB65-4760DB391D8C}" destId="{4232A188-4B55-480C-94A9-F9F302ACE515}" srcOrd="0" destOrd="0" parTransId="{62009DE5-4CED-43F7-A7E2-6DC251728A2A}" sibTransId="{28D145D3-03D3-44CF-B9A2-A6C1CCC7E6D5}"/>
    <dgm:cxn modelId="{E86BF452-C268-464E-AF50-A0456102E3F6}" type="presOf" srcId="{F1A4C89B-DA14-4D97-AB65-4760DB391D8C}" destId="{7A05DD8D-9877-4ABB-9BB0-2CC3115EE45D}" srcOrd="0" destOrd="0" presId="urn:microsoft.com/office/officeart/2005/8/layout/lProcess3"/>
    <dgm:cxn modelId="{644B9B54-96DF-4CA7-9916-070F547C82CE}" srcId="{34F3A44D-54B9-4BC5-8DF0-8FBFEA5C17C3}" destId="{C7703CEB-6841-4637-91CD-1CA6B98F0B0A}" srcOrd="0" destOrd="0" parTransId="{8C56937F-41EF-4B6E-93B4-6407B42762EF}" sibTransId="{15C2F540-C0F2-43C2-BA77-E39A615AD8A1}"/>
    <dgm:cxn modelId="{418B8877-BB4D-4FF6-B23B-B2033EF489C7}" type="presOf" srcId="{70E23E65-454D-40FA-85D4-4F0A715690B2}" destId="{BB273792-5D17-4E81-8EE4-E3C27E3B512E}" srcOrd="0" destOrd="0" presId="urn:microsoft.com/office/officeart/2005/8/layout/lProcess3"/>
    <dgm:cxn modelId="{8A018E7B-37E2-459D-B921-4B08AEBF3B63}" type="presOf" srcId="{3CF61EF0-BCB8-40C7-979F-3705FC31F99D}" destId="{054433BF-46A8-4CA9-A8CE-6AE514D44F9F}" srcOrd="0" destOrd="0" presId="urn:microsoft.com/office/officeart/2005/8/layout/lProcess3"/>
    <dgm:cxn modelId="{CE77D980-504C-41C2-A09D-BD8C55053682}" srcId="{F1A4C89B-DA14-4D97-AB65-4760DB391D8C}" destId="{600CAC67-B2B6-4289-90FD-1F4AC83F5A85}" srcOrd="1" destOrd="0" parTransId="{33CFD9CA-D7ED-4A71-8F42-78131167ECE2}" sibTransId="{C3A7C91B-DA83-4D54-8936-E9A09C4E6158}"/>
    <dgm:cxn modelId="{31F64F8E-3AA1-4C28-B070-1A354C11DB2C}" srcId="{C7703CEB-6841-4637-91CD-1CA6B98F0B0A}" destId="{70E23E65-454D-40FA-85D4-4F0A715690B2}" srcOrd="1" destOrd="0" parTransId="{51CFE744-FFA3-4402-949B-890DFDE997F9}" sibTransId="{843A4DFC-91D6-483F-A750-4163F166F8D5}"/>
    <dgm:cxn modelId="{5F3EC1C3-C508-42B4-BC66-AE46D7D447AE}" srcId="{C7703CEB-6841-4637-91CD-1CA6B98F0B0A}" destId="{3CF61EF0-BCB8-40C7-979F-3705FC31F99D}" srcOrd="0" destOrd="0" parTransId="{17D13654-41B9-455D-9C99-50B3CCF9FBF7}" sibTransId="{547D45FB-338B-4EC9-A3CA-17E188E7F08F}"/>
    <dgm:cxn modelId="{C9C37BC4-3828-48F3-AFC9-99145D3C7196}" type="presOf" srcId="{600CAC67-B2B6-4289-90FD-1F4AC83F5A85}" destId="{4519D79A-B3D1-4465-91BD-9278E367F7D9}" srcOrd="0" destOrd="0" presId="urn:microsoft.com/office/officeart/2005/8/layout/lProcess3"/>
    <dgm:cxn modelId="{FCA102D1-B07D-433E-AA0E-95AA180CCDED}" srcId="{34F3A44D-54B9-4BC5-8DF0-8FBFEA5C17C3}" destId="{F1A4C89B-DA14-4D97-AB65-4760DB391D8C}" srcOrd="1" destOrd="0" parTransId="{420B8D01-A767-415D-AF6E-6C8BA12071D7}" sibTransId="{1D2921EC-5886-48AF-B593-C4D737C4E1B4}"/>
    <dgm:cxn modelId="{3FCD14D4-88A0-4101-AA8F-EEA84D444D45}" type="presOf" srcId="{34F3A44D-54B9-4BC5-8DF0-8FBFEA5C17C3}" destId="{3C2BC44E-1C01-40EA-B8F1-1AD145E37D2B}" srcOrd="0" destOrd="0" presId="urn:microsoft.com/office/officeart/2005/8/layout/lProcess3"/>
    <dgm:cxn modelId="{8B244B32-2082-4DEB-87D5-7C79165C158B}" type="presParOf" srcId="{3C2BC44E-1C01-40EA-B8F1-1AD145E37D2B}" destId="{079F6DA7-D331-4F63-A09C-F475A4196E66}" srcOrd="0" destOrd="0" presId="urn:microsoft.com/office/officeart/2005/8/layout/lProcess3"/>
    <dgm:cxn modelId="{82E31788-9F68-4461-89BB-341CAB4139EF}" type="presParOf" srcId="{079F6DA7-D331-4F63-A09C-F475A4196E66}" destId="{C30E9C31-A5D3-4700-8E43-E53F61784D08}" srcOrd="0" destOrd="0" presId="urn:microsoft.com/office/officeart/2005/8/layout/lProcess3"/>
    <dgm:cxn modelId="{BD2ED5C0-0D2E-49DC-A9ED-8FF81D7C86DB}" type="presParOf" srcId="{079F6DA7-D331-4F63-A09C-F475A4196E66}" destId="{0A94F82C-981C-477B-9BB8-58C22BA2B2C2}" srcOrd="1" destOrd="0" presId="urn:microsoft.com/office/officeart/2005/8/layout/lProcess3"/>
    <dgm:cxn modelId="{95BAC7DB-AFF7-4BF4-9AFC-70ADAA0AEA5B}" type="presParOf" srcId="{079F6DA7-D331-4F63-A09C-F475A4196E66}" destId="{054433BF-46A8-4CA9-A8CE-6AE514D44F9F}" srcOrd="2" destOrd="0" presId="urn:microsoft.com/office/officeart/2005/8/layout/lProcess3"/>
    <dgm:cxn modelId="{6B0D0969-8797-4236-ADF4-18837CD0D350}" type="presParOf" srcId="{079F6DA7-D331-4F63-A09C-F475A4196E66}" destId="{032829A7-C226-41F8-9800-6A5A93D1DC5A}" srcOrd="3" destOrd="0" presId="urn:microsoft.com/office/officeart/2005/8/layout/lProcess3"/>
    <dgm:cxn modelId="{BAC9E3E8-0823-44D7-AD39-47110CF0D50C}" type="presParOf" srcId="{079F6DA7-D331-4F63-A09C-F475A4196E66}" destId="{BB273792-5D17-4E81-8EE4-E3C27E3B512E}" srcOrd="4" destOrd="0" presId="urn:microsoft.com/office/officeart/2005/8/layout/lProcess3"/>
    <dgm:cxn modelId="{D07607B4-D331-4434-91D6-774DD389A60E}" type="presParOf" srcId="{3C2BC44E-1C01-40EA-B8F1-1AD145E37D2B}" destId="{EBB42B1E-2AA4-4ECC-8F56-60E78F536674}" srcOrd="1" destOrd="0" presId="urn:microsoft.com/office/officeart/2005/8/layout/lProcess3"/>
    <dgm:cxn modelId="{A6CCFFE9-416B-4DA2-916E-CA0D97224E85}" type="presParOf" srcId="{3C2BC44E-1C01-40EA-B8F1-1AD145E37D2B}" destId="{AFE26919-6108-41E1-9F47-8754FB2CB0B9}" srcOrd="2" destOrd="0" presId="urn:microsoft.com/office/officeart/2005/8/layout/lProcess3"/>
    <dgm:cxn modelId="{96FE679C-24D6-44A3-A7E9-0AB9F32A8B32}" type="presParOf" srcId="{AFE26919-6108-41E1-9F47-8754FB2CB0B9}" destId="{7A05DD8D-9877-4ABB-9BB0-2CC3115EE45D}" srcOrd="0" destOrd="0" presId="urn:microsoft.com/office/officeart/2005/8/layout/lProcess3"/>
    <dgm:cxn modelId="{CBA51F0A-F02C-4E25-A71B-16F44E877C10}" type="presParOf" srcId="{AFE26919-6108-41E1-9F47-8754FB2CB0B9}" destId="{6C95F204-B4D4-4727-AC83-F3B865246C1F}" srcOrd="1" destOrd="0" presId="urn:microsoft.com/office/officeart/2005/8/layout/lProcess3"/>
    <dgm:cxn modelId="{2C93DAF4-0F59-475C-A03A-9C98A5A5585E}" type="presParOf" srcId="{AFE26919-6108-41E1-9F47-8754FB2CB0B9}" destId="{09D93979-45E8-4CF2-9465-83564F7A6CF8}" srcOrd="2" destOrd="0" presId="urn:microsoft.com/office/officeart/2005/8/layout/lProcess3"/>
    <dgm:cxn modelId="{B395A800-370E-45FB-8CFB-F51A52A2F73F}" type="presParOf" srcId="{AFE26919-6108-41E1-9F47-8754FB2CB0B9}" destId="{6F6F6CD0-F297-45B8-9B06-3C9B29904706}" srcOrd="3" destOrd="0" presId="urn:microsoft.com/office/officeart/2005/8/layout/lProcess3"/>
    <dgm:cxn modelId="{25720652-433A-4E48-988B-80C64E107A05}" type="presParOf" srcId="{AFE26919-6108-41E1-9F47-8754FB2CB0B9}" destId="{4519D79A-B3D1-4465-91BD-9278E367F7D9}" srcOrd="4" destOrd="0" presId="urn:microsoft.com/office/officeart/2005/8/layout/lProcess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67E55DEE-CE56-470B-AD6E-404AB260ED8C}" type="doc">
      <dgm:prSet loTypeId="urn:microsoft.com/office/officeart/2005/8/layout/vList3" loCatId="list" qsTypeId="urn:microsoft.com/office/officeart/2005/8/quickstyle/simple1" qsCatId="simple" csTypeId="urn:microsoft.com/office/officeart/2005/8/colors/colorful3" csCatId="colorful" phldr="1"/>
      <dgm:spPr/>
      <dgm:t>
        <a:bodyPr/>
        <a:lstStyle/>
        <a:p>
          <a:endParaRPr lang="en-US"/>
        </a:p>
      </dgm:t>
    </dgm:pt>
    <dgm:pt modelId="{316823C1-F543-4C00-A958-9E08C5F21C06}">
      <dgm:prSet/>
      <dgm:spPr/>
      <dgm:t>
        <a:bodyPr/>
        <a:lstStyle/>
        <a:p>
          <a:r>
            <a:rPr lang="en-US"/>
            <a:t>DCR rinks responsible for about 1/3rd of DCR’s building fossil fuel emissions</a:t>
          </a:r>
        </a:p>
      </dgm:t>
    </dgm:pt>
    <dgm:pt modelId="{0BD03B62-0442-4EA6-92CA-C69EBEF9E1AC}" type="parTrans" cxnId="{A43E3289-F7ED-48C0-B159-E2571C585BAC}">
      <dgm:prSet/>
      <dgm:spPr/>
      <dgm:t>
        <a:bodyPr/>
        <a:lstStyle/>
        <a:p>
          <a:endParaRPr lang="en-US"/>
        </a:p>
      </dgm:t>
    </dgm:pt>
    <dgm:pt modelId="{2498EC73-972B-49E9-913A-32199C6E10B4}" type="sibTrans" cxnId="{A43E3289-F7ED-48C0-B159-E2571C585BAC}">
      <dgm:prSet/>
      <dgm:spPr/>
      <dgm:t>
        <a:bodyPr/>
        <a:lstStyle/>
        <a:p>
          <a:endParaRPr lang="en-US"/>
        </a:p>
      </dgm:t>
    </dgm:pt>
    <dgm:pt modelId="{971648CE-F591-4A00-8401-484BBBD861DE}">
      <dgm:prSet/>
      <dgm:spPr>
        <a:solidFill>
          <a:srgbClr val="0B3D25"/>
        </a:solidFill>
      </dgm:spPr>
      <dgm:t>
        <a:bodyPr/>
        <a:lstStyle/>
        <a:p>
          <a:r>
            <a:rPr lang="en-US"/>
            <a:t>MEP study completed in 2024 provided general recommendations for heating system replacements</a:t>
          </a:r>
        </a:p>
      </dgm:t>
    </dgm:pt>
    <dgm:pt modelId="{E34D755A-2AA5-4751-9138-292114195AA5}" type="parTrans" cxnId="{0CDDEAE1-408F-44E3-AC21-DFD426E76932}">
      <dgm:prSet/>
      <dgm:spPr/>
      <dgm:t>
        <a:bodyPr/>
        <a:lstStyle/>
        <a:p>
          <a:endParaRPr lang="en-US"/>
        </a:p>
      </dgm:t>
    </dgm:pt>
    <dgm:pt modelId="{2B358C0E-0487-47C2-ACCE-8A25862602B6}" type="sibTrans" cxnId="{0CDDEAE1-408F-44E3-AC21-DFD426E76932}">
      <dgm:prSet/>
      <dgm:spPr/>
      <dgm:t>
        <a:bodyPr/>
        <a:lstStyle/>
        <a:p>
          <a:endParaRPr lang="en-US"/>
        </a:p>
      </dgm:t>
    </dgm:pt>
    <dgm:pt modelId="{8701431D-9213-4C7C-A493-6F5F15A03B5C}">
      <dgm:prSet/>
      <dgm:spPr/>
      <dgm:t>
        <a:bodyPr/>
        <a:lstStyle/>
        <a:p>
          <a:r>
            <a:rPr lang="en-US">
              <a:solidFill>
                <a:schemeClr val="tx1"/>
              </a:solidFill>
            </a:rPr>
            <a:t>Design completed in 2025 detailed layout, sizing, </a:t>
          </a:r>
          <a:r>
            <a:rPr lang="en-US" err="1">
              <a:solidFill>
                <a:schemeClr val="tx1"/>
              </a:solidFill>
            </a:rPr>
            <a:t>etc</a:t>
          </a:r>
          <a:r>
            <a:rPr lang="en-US">
              <a:solidFill>
                <a:schemeClr val="tx1"/>
              </a:solidFill>
            </a:rPr>
            <a:t>, of proposed upgrades including ASHP, HRV, and electric resistance </a:t>
          </a:r>
        </a:p>
      </dgm:t>
    </dgm:pt>
    <dgm:pt modelId="{4B6D52AC-5114-44CE-BF41-B263D006B05B}" type="parTrans" cxnId="{D4682BD1-689E-478E-A248-AD4EB2C3C7FC}">
      <dgm:prSet/>
      <dgm:spPr/>
      <dgm:t>
        <a:bodyPr/>
        <a:lstStyle/>
        <a:p>
          <a:endParaRPr lang="en-US"/>
        </a:p>
      </dgm:t>
    </dgm:pt>
    <dgm:pt modelId="{073ED1BD-CB06-4B8D-8820-BF09A4C64E5E}" type="sibTrans" cxnId="{D4682BD1-689E-478E-A248-AD4EB2C3C7FC}">
      <dgm:prSet/>
      <dgm:spPr/>
      <dgm:t>
        <a:bodyPr/>
        <a:lstStyle/>
        <a:p>
          <a:endParaRPr lang="en-US"/>
        </a:p>
      </dgm:t>
    </dgm:pt>
    <dgm:pt modelId="{1E7D8EA4-B51F-49F4-8220-536E669867A7}">
      <dgm:prSet/>
      <dgm:spPr/>
      <dgm:t>
        <a:bodyPr/>
        <a:lstStyle/>
        <a:p>
          <a:r>
            <a:rPr lang="en-US">
              <a:solidFill>
                <a:schemeClr val="tx1"/>
              </a:solidFill>
            </a:rPr>
            <a:t>RFP to implement work to be released soon, with 1-2 projects completed per year for the next 2-3 years</a:t>
          </a:r>
        </a:p>
      </dgm:t>
    </dgm:pt>
    <dgm:pt modelId="{776429F5-9E15-48DC-B6D3-FAD126D0DB6A}" type="parTrans" cxnId="{6F73C617-6513-4F1B-A1AC-5ECF6689A0CF}">
      <dgm:prSet/>
      <dgm:spPr/>
      <dgm:t>
        <a:bodyPr/>
        <a:lstStyle/>
        <a:p>
          <a:endParaRPr lang="en-US"/>
        </a:p>
      </dgm:t>
    </dgm:pt>
    <dgm:pt modelId="{815F13AB-DEDC-4396-8DF7-D94A7CFFD889}" type="sibTrans" cxnId="{6F73C617-6513-4F1B-A1AC-5ECF6689A0CF}">
      <dgm:prSet/>
      <dgm:spPr/>
      <dgm:t>
        <a:bodyPr/>
        <a:lstStyle/>
        <a:p>
          <a:endParaRPr lang="en-US"/>
        </a:p>
      </dgm:t>
    </dgm:pt>
    <dgm:pt modelId="{CF81A71C-7D46-4D40-88F9-C8EE5A774693}" type="pres">
      <dgm:prSet presAssocID="{67E55DEE-CE56-470B-AD6E-404AB260ED8C}" presName="linearFlow" presStyleCnt="0">
        <dgm:presLayoutVars>
          <dgm:dir/>
          <dgm:resizeHandles val="exact"/>
        </dgm:presLayoutVars>
      </dgm:prSet>
      <dgm:spPr/>
    </dgm:pt>
    <dgm:pt modelId="{43C5A18B-B636-4F02-8ACC-B9B142F03889}" type="pres">
      <dgm:prSet presAssocID="{316823C1-F543-4C00-A958-9E08C5F21C06}" presName="composite" presStyleCnt="0"/>
      <dgm:spPr/>
    </dgm:pt>
    <dgm:pt modelId="{0FBFED3E-E5A8-4E38-9582-6FC8C8CBBA50}" type="pres">
      <dgm:prSet presAssocID="{316823C1-F543-4C00-A958-9E08C5F21C06}" presName="imgShp" presStyleLbl="fgImgPlace1" presStyleIdx="0" presStyleCnt="4"/>
      <dgm:spPr>
        <a:blipFill>
          <a:blip xmlns:r="http://schemas.openxmlformats.org/officeDocument/2006/relationships">
            <a:extLst>
              <a:ext uri="{96DAC541-7B7A-43D3-8B79-37D633B846F1}">
                <asvg:svgBlip xmlns:asvg="http://schemas.microsoft.com/office/drawing/2016/SVG/main" r:embed="rId1"/>
              </a:ext>
            </a:extLst>
          </a:blip>
          <a:srcRect/>
          <a:stretch>
            <a:fillRect/>
          </a:stretch>
        </a:blipFill>
      </dgm:spPr>
      <dgm:extLst>
        <a:ext uri="{E40237B7-FDA0-4F09-8148-C483321AD2D9}">
          <dgm14:cNvPr xmlns:dgm14="http://schemas.microsoft.com/office/drawing/2010/diagram" id="0" name="" descr="Fire with solid fill"/>
        </a:ext>
      </dgm:extLst>
    </dgm:pt>
    <dgm:pt modelId="{B71642A0-7EEF-4DAF-8E01-39D1F119E231}" type="pres">
      <dgm:prSet presAssocID="{316823C1-F543-4C00-A958-9E08C5F21C06}" presName="txShp" presStyleLbl="node1" presStyleIdx="0" presStyleCnt="4">
        <dgm:presLayoutVars>
          <dgm:bulletEnabled val="1"/>
        </dgm:presLayoutVars>
      </dgm:prSet>
      <dgm:spPr/>
    </dgm:pt>
    <dgm:pt modelId="{3803F571-1A21-4B96-96CE-838952098ECF}" type="pres">
      <dgm:prSet presAssocID="{2498EC73-972B-49E9-913A-32199C6E10B4}" presName="spacing" presStyleCnt="0"/>
      <dgm:spPr/>
    </dgm:pt>
    <dgm:pt modelId="{49F4A5B6-E1E5-4FCC-BD6D-4F1233BD0C3C}" type="pres">
      <dgm:prSet presAssocID="{971648CE-F591-4A00-8401-484BBBD861DE}" presName="composite" presStyleCnt="0"/>
      <dgm:spPr/>
    </dgm:pt>
    <dgm:pt modelId="{7E75A0DA-F188-413F-A639-87EA0EACECE3}" type="pres">
      <dgm:prSet presAssocID="{971648CE-F591-4A00-8401-484BBBD861DE}" presName="imgShp" presStyleLbl="fgImgPlace1" presStyleIdx="1" presStyleCnt="4"/>
      <dgm:spPr>
        <a:blipFill>
          <a:blip xmlns:r="http://schemas.openxmlformats.org/officeDocument/2006/relationships">
            <a:extLst>
              <a:ext uri="{96DAC541-7B7A-43D3-8B79-37D633B846F1}">
                <asvg:svgBlip xmlns:asvg="http://schemas.microsoft.com/office/drawing/2016/SVG/main" r:embed="rId2"/>
              </a:ext>
            </a:extLst>
          </a:blip>
          <a:srcRect/>
          <a:stretch>
            <a:fillRect/>
          </a:stretch>
        </a:blipFill>
      </dgm:spPr>
      <dgm:extLst>
        <a:ext uri="{E40237B7-FDA0-4F09-8148-C483321AD2D9}">
          <dgm14:cNvPr xmlns:dgm14="http://schemas.microsoft.com/office/drawing/2010/diagram" id="0" name="" descr="Map with pin with solid fill"/>
        </a:ext>
      </dgm:extLst>
    </dgm:pt>
    <dgm:pt modelId="{931EE825-F93D-4A6B-895B-13ADBECE77A6}" type="pres">
      <dgm:prSet presAssocID="{971648CE-F591-4A00-8401-484BBBD861DE}" presName="txShp" presStyleLbl="node1" presStyleIdx="1" presStyleCnt="4">
        <dgm:presLayoutVars>
          <dgm:bulletEnabled val="1"/>
        </dgm:presLayoutVars>
      </dgm:prSet>
      <dgm:spPr/>
    </dgm:pt>
    <dgm:pt modelId="{5BA3C320-0AD3-47EC-AB45-10721D24E252}" type="pres">
      <dgm:prSet presAssocID="{2B358C0E-0487-47C2-ACCE-8A25862602B6}" presName="spacing" presStyleCnt="0"/>
      <dgm:spPr/>
    </dgm:pt>
    <dgm:pt modelId="{5604D2D3-7112-4899-AA1E-A5868934EA15}" type="pres">
      <dgm:prSet presAssocID="{8701431D-9213-4C7C-A493-6F5F15A03B5C}" presName="composite" presStyleCnt="0"/>
      <dgm:spPr/>
    </dgm:pt>
    <dgm:pt modelId="{FCC18A82-1E4B-4F0F-B569-9079E4162063}" type="pres">
      <dgm:prSet presAssocID="{8701431D-9213-4C7C-A493-6F5F15A03B5C}" presName="imgShp" presStyleLbl="fgImgPlace1" presStyleIdx="2" presStyleCnt="4"/>
      <dgm:spPr>
        <a:blipFill>
          <a:blip xmlns:r="http://schemas.openxmlformats.org/officeDocument/2006/relationships">
            <a:extLst>
              <a:ext uri="{96DAC541-7B7A-43D3-8B79-37D633B846F1}">
                <asvg:svgBlip xmlns:asvg="http://schemas.microsoft.com/office/drawing/2016/SVG/main" r:embed="rId3"/>
              </a:ext>
            </a:extLst>
          </a:blip>
          <a:srcRect/>
          <a:stretch>
            <a:fillRect/>
          </a:stretch>
        </a:blipFill>
      </dgm:spPr>
      <dgm:extLst>
        <a:ext uri="{E40237B7-FDA0-4F09-8148-C483321AD2D9}">
          <dgm14:cNvPr xmlns:dgm14="http://schemas.microsoft.com/office/drawing/2010/diagram" id="0" name="" descr="Architecture with solid fill"/>
        </a:ext>
      </dgm:extLst>
    </dgm:pt>
    <dgm:pt modelId="{E3BAAD2D-FBBB-4FAD-A1B7-E3D73BADFD74}" type="pres">
      <dgm:prSet presAssocID="{8701431D-9213-4C7C-A493-6F5F15A03B5C}" presName="txShp" presStyleLbl="node1" presStyleIdx="2" presStyleCnt="4">
        <dgm:presLayoutVars>
          <dgm:bulletEnabled val="1"/>
        </dgm:presLayoutVars>
      </dgm:prSet>
      <dgm:spPr/>
    </dgm:pt>
    <dgm:pt modelId="{182E10C7-AC30-452E-AF63-E4A70E040424}" type="pres">
      <dgm:prSet presAssocID="{073ED1BD-CB06-4B8D-8820-BF09A4C64E5E}" presName="spacing" presStyleCnt="0"/>
      <dgm:spPr/>
    </dgm:pt>
    <dgm:pt modelId="{6FDFC31F-986F-420D-977D-E4113EE49A1A}" type="pres">
      <dgm:prSet presAssocID="{1E7D8EA4-B51F-49F4-8220-536E669867A7}" presName="composite" presStyleCnt="0"/>
      <dgm:spPr/>
    </dgm:pt>
    <dgm:pt modelId="{94DAB153-1073-446F-AFC5-DB2CDB0A7851}" type="pres">
      <dgm:prSet presAssocID="{1E7D8EA4-B51F-49F4-8220-536E669867A7}" presName="imgShp" presStyleLbl="fgImgPlace1" presStyleIdx="3" presStyleCnt="4"/>
      <dgm:spPr>
        <a:blipFill>
          <a:blip xmlns:r="http://schemas.openxmlformats.org/officeDocument/2006/relationships">
            <a:extLst>
              <a:ext uri="{96DAC541-7B7A-43D3-8B79-37D633B846F1}">
                <asvg:svgBlip xmlns:asvg="http://schemas.microsoft.com/office/drawing/2016/SVG/main" r:embed="rId4"/>
              </a:ext>
            </a:extLst>
          </a:blip>
          <a:srcRect/>
          <a:stretch>
            <a:fillRect/>
          </a:stretch>
        </a:blipFill>
      </dgm:spPr>
      <dgm:extLst>
        <a:ext uri="{E40237B7-FDA0-4F09-8148-C483321AD2D9}">
          <dgm14:cNvPr xmlns:dgm14="http://schemas.microsoft.com/office/drawing/2010/diagram" id="0" name="" descr="Crane with solid fill"/>
        </a:ext>
      </dgm:extLst>
    </dgm:pt>
    <dgm:pt modelId="{0BFE8958-6027-4BDC-8714-706AF4EB2754}" type="pres">
      <dgm:prSet presAssocID="{1E7D8EA4-B51F-49F4-8220-536E669867A7}" presName="txShp" presStyleLbl="node1" presStyleIdx="3" presStyleCnt="4">
        <dgm:presLayoutVars>
          <dgm:bulletEnabled val="1"/>
        </dgm:presLayoutVars>
      </dgm:prSet>
      <dgm:spPr/>
    </dgm:pt>
  </dgm:ptLst>
  <dgm:cxnLst>
    <dgm:cxn modelId="{61600016-8679-40BB-95C7-CC5EB1623C2D}" type="presOf" srcId="{67E55DEE-CE56-470B-AD6E-404AB260ED8C}" destId="{CF81A71C-7D46-4D40-88F9-C8EE5A774693}" srcOrd="0" destOrd="0" presId="urn:microsoft.com/office/officeart/2005/8/layout/vList3"/>
    <dgm:cxn modelId="{6F73C617-6513-4F1B-A1AC-5ECF6689A0CF}" srcId="{67E55DEE-CE56-470B-AD6E-404AB260ED8C}" destId="{1E7D8EA4-B51F-49F4-8220-536E669867A7}" srcOrd="3" destOrd="0" parTransId="{776429F5-9E15-48DC-B6D3-FAD126D0DB6A}" sibTransId="{815F13AB-DEDC-4396-8DF7-D94A7CFFD889}"/>
    <dgm:cxn modelId="{070C8E3C-CFF6-4C4B-A1FA-0A5204E1C4BB}" type="presOf" srcId="{971648CE-F591-4A00-8401-484BBBD861DE}" destId="{931EE825-F93D-4A6B-895B-13ADBECE77A6}" srcOrd="0" destOrd="0" presId="urn:microsoft.com/office/officeart/2005/8/layout/vList3"/>
    <dgm:cxn modelId="{7D8AEC60-E7C5-43E8-BD02-98C15678E502}" type="presOf" srcId="{1E7D8EA4-B51F-49F4-8220-536E669867A7}" destId="{0BFE8958-6027-4BDC-8714-706AF4EB2754}" srcOrd="0" destOrd="0" presId="urn:microsoft.com/office/officeart/2005/8/layout/vList3"/>
    <dgm:cxn modelId="{84A8824E-64AF-4E76-85F8-6C2A0F7ECE95}" type="presOf" srcId="{316823C1-F543-4C00-A958-9E08C5F21C06}" destId="{B71642A0-7EEF-4DAF-8E01-39D1F119E231}" srcOrd="0" destOrd="0" presId="urn:microsoft.com/office/officeart/2005/8/layout/vList3"/>
    <dgm:cxn modelId="{22D0F350-356A-4E10-90A7-E0A4481F6C43}" type="presOf" srcId="{8701431D-9213-4C7C-A493-6F5F15A03B5C}" destId="{E3BAAD2D-FBBB-4FAD-A1B7-E3D73BADFD74}" srcOrd="0" destOrd="0" presId="urn:microsoft.com/office/officeart/2005/8/layout/vList3"/>
    <dgm:cxn modelId="{A43E3289-F7ED-48C0-B159-E2571C585BAC}" srcId="{67E55DEE-CE56-470B-AD6E-404AB260ED8C}" destId="{316823C1-F543-4C00-A958-9E08C5F21C06}" srcOrd="0" destOrd="0" parTransId="{0BD03B62-0442-4EA6-92CA-C69EBEF9E1AC}" sibTransId="{2498EC73-972B-49E9-913A-32199C6E10B4}"/>
    <dgm:cxn modelId="{D4682BD1-689E-478E-A248-AD4EB2C3C7FC}" srcId="{67E55DEE-CE56-470B-AD6E-404AB260ED8C}" destId="{8701431D-9213-4C7C-A493-6F5F15A03B5C}" srcOrd="2" destOrd="0" parTransId="{4B6D52AC-5114-44CE-BF41-B263D006B05B}" sibTransId="{073ED1BD-CB06-4B8D-8820-BF09A4C64E5E}"/>
    <dgm:cxn modelId="{0CDDEAE1-408F-44E3-AC21-DFD426E76932}" srcId="{67E55DEE-CE56-470B-AD6E-404AB260ED8C}" destId="{971648CE-F591-4A00-8401-484BBBD861DE}" srcOrd="1" destOrd="0" parTransId="{E34D755A-2AA5-4751-9138-292114195AA5}" sibTransId="{2B358C0E-0487-47C2-ACCE-8A25862602B6}"/>
    <dgm:cxn modelId="{B9AE88A1-9855-44B7-A65D-DB28E419D54F}" type="presParOf" srcId="{CF81A71C-7D46-4D40-88F9-C8EE5A774693}" destId="{43C5A18B-B636-4F02-8ACC-B9B142F03889}" srcOrd="0" destOrd="0" presId="urn:microsoft.com/office/officeart/2005/8/layout/vList3"/>
    <dgm:cxn modelId="{724E16F3-4A3D-4F76-9344-59D0EAD3C5BA}" type="presParOf" srcId="{43C5A18B-B636-4F02-8ACC-B9B142F03889}" destId="{0FBFED3E-E5A8-4E38-9582-6FC8C8CBBA50}" srcOrd="0" destOrd="0" presId="urn:microsoft.com/office/officeart/2005/8/layout/vList3"/>
    <dgm:cxn modelId="{FC3978F0-9F5B-4A66-8759-F8789F9164BB}" type="presParOf" srcId="{43C5A18B-B636-4F02-8ACC-B9B142F03889}" destId="{B71642A0-7EEF-4DAF-8E01-39D1F119E231}" srcOrd="1" destOrd="0" presId="urn:microsoft.com/office/officeart/2005/8/layout/vList3"/>
    <dgm:cxn modelId="{97B9A59C-D5F0-4FA9-B37F-06C64E41E933}" type="presParOf" srcId="{CF81A71C-7D46-4D40-88F9-C8EE5A774693}" destId="{3803F571-1A21-4B96-96CE-838952098ECF}" srcOrd="1" destOrd="0" presId="urn:microsoft.com/office/officeart/2005/8/layout/vList3"/>
    <dgm:cxn modelId="{7FAEE5D1-785F-4BE9-8754-F77E55687B21}" type="presParOf" srcId="{CF81A71C-7D46-4D40-88F9-C8EE5A774693}" destId="{49F4A5B6-E1E5-4FCC-BD6D-4F1233BD0C3C}" srcOrd="2" destOrd="0" presId="urn:microsoft.com/office/officeart/2005/8/layout/vList3"/>
    <dgm:cxn modelId="{691E4D3C-ECE5-4965-880C-071ABBD04AD8}" type="presParOf" srcId="{49F4A5B6-E1E5-4FCC-BD6D-4F1233BD0C3C}" destId="{7E75A0DA-F188-413F-A639-87EA0EACECE3}" srcOrd="0" destOrd="0" presId="urn:microsoft.com/office/officeart/2005/8/layout/vList3"/>
    <dgm:cxn modelId="{566BDB96-BDE5-43AD-AAE6-B014DBA05F41}" type="presParOf" srcId="{49F4A5B6-E1E5-4FCC-BD6D-4F1233BD0C3C}" destId="{931EE825-F93D-4A6B-895B-13ADBECE77A6}" srcOrd="1" destOrd="0" presId="urn:microsoft.com/office/officeart/2005/8/layout/vList3"/>
    <dgm:cxn modelId="{C2E3D0C5-ACB2-4595-8BEC-4047E6F7ADE0}" type="presParOf" srcId="{CF81A71C-7D46-4D40-88F9-C8EE5A774693}" destId="{5BA3C320-0AD3-47EC-AB45-10721D24E252}" srcOrd="3" destOrd="0" presId="urn:microsoft.com/office/officeart/2005/8/layout/vList3"/>
    <dgm:cxn modelId="{F42AD067-EAB8-4DEA-82B3-C4FC9EA5E7C8}" type="presParOf" srcId="{CF81A71C-7D46-4D40-88F9-C8EE5A774693}" destId="{5604D2D3-7112-4899-AA1E-A5868934EA15}" srcOrd="4" destOrd="0" presId="urn:microsoft.com/office/officeart/2005/8/layout/vList3"/>
    <dgm:cxn modelId="{D665CB19-36BD-46A1-8FDE-54583E9FE9D9}" type="presParOf" srcId="{5604D2D3-7112-4899-AA1E-A5868934EA15}" destId="{FCC18A82-1E4B-4F0F-B569-9079E4162063}" srcOrd="0" destOrd="0" presId="urn:microsoft.com/office/officeart/2005/8/layout/vList3"/>
    <dgm:cxn modelId="{9DCD7CA3-6C9B-4404-BCCE-BF870B6D99CC}" type="presParOf" srcId="{5604D2D3-7112-4899-AA1E-A5868934EA15}" destId="{E3BAAD2D-FBBB-4FAD-A1B7-E3D73BADFD74}" srcOrd="1" destOrd="0" presId="urn:microsoft.com/office/officeart/2005/8/layout/vList3"/>
    <dgm:cxn modelId="{00904F40-BDB1-4D4C-8032-4D4A02E8CD59}" type="presParOf" srcId="{CF81A71C-7D46-4D40-88F9-C8EE5A774693}" destId="{182E10C7-AC30-452E-AF63-E4A70E040424}" srcOrd="5" destOrd="0" presId="urn:microsoft.com/office/officeart/2005/8/layout/vList3"/>
    <dgm:cxn modelId="{CC859B63-AEB3-4DDB-B430-19F41AA38512}" type="presParOf" srcId="{CF81A71C-7D46-4D40-88F9-C8EE5A774693}" destId="{6FDFC31F-986F-420D-977D-E4113EE49A1A}" srcOrd="6" destOrd="0" presId="urn:microsoft.com/office/officeart/2005/8/layout/vList3"/>
    <dgm:cxn modelId="{B56A72DF-8D3D-4E4F-877D-E0B558AF753A}" type="presParOf" srcId="{6FDFC31F-986F-420D-977D-E4113EE49A1A}" destId="{94DAB153-1073-446F-AFC5-DB2CDB0A7851}" srcOrd="0" destOrd="0" presId="urn:microsoft.com/office/officeart/2005/8/layout/vList3"/>
    <dgm:cxn modelId="{92FF1D9F-4823-41F0-BF70-F24B0098532A}" type="presParOf" srcId="{6FDFC31F-986F-420D-977D-E4113EE49A1A}" destId="{0BFE8958-6027-4BDC-8714-706AF4EB2754}" srcOrd="1" destOrd="0" presId="urn:microsoft.com/office/officeart/2005/8/layout/vList3"/>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F4A5C18-BC0F-4095-9508-1823003E1803}">
      <dsp:nvSpPr>
        <dsp:cNvPr id="0" name=""/>
        <dsp:cNvSpPr/>
      </dsp:nvSpPr>
      <dsp:spPr>
        <a:xfrm>
          <a:off x="627750" y="267416"/>
          <a:ext cx="670359" cy="670359"/>
        </a:xfrm>
        <a:prstGeom prst="rect">
          <a:avLst/>
        </a:prstGeom>
        <a:blipFill>
          <a:blip xmlns:r="http://schemas.openxmlformats.org/officeDocument/2006/relationships">
            <a:extLst>
              <a:ext uri="{28A0092B-C50C-407E-A947-70E740481C1C}">
                <a14:useLocalDpi xmlns:a14="http://schemas.microsoft.com/office/drawing/2010/main" val="0"/>
              </a:ext>
              <a:ext uri="{96DAC541-7B7A-43D3-8B79-37D633B846F1}">
                <asvg:svgBlip xmlns:asvg="http://schemas.microsoft.com/office/drawing/2016/SVG/main" r:embed="rId1"/>
              </a:ext>
            </a:extLst>
          </a:blip>
          <a:stretch>
            <a:fillRect/>
          </a:stretch>
        </a:blipFill>
        <a:ln w="1905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8C82F2A4-0EB4-49F6-88AF-E0B9748804CF}">
      <dsp:nvSpPr>
        <dsp:cNvPr id="0" name=""/>
        <dsp:cNvSpPr/>
      </dsp:nvSpPr>
      <dsp:spPr>
        <a:xfrm>
          <a:off x="5273" y="1095068"/>
          <a:ext cx="1915312" cy="87984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t" anchorCtr="0">
          <a:noAutofit/>
        </a:bodyPr>
        <a:lstStyle/>
        <a:p>
          <a:pPr marL="0" lvl="0" indent="0" algn="ctr" defTabSz="1244600">
            <a:lnSpc>
              <a:spcPct val="100000"/>
            </a:lnSpc>
            <a:spcBef>
              <a:spcPct val="0"/>
            </a:spcBef>
            <a:spcAft>
              <a:spcPct val="35000"/>
            </a:spcAft>
            <a:buNone/>
            <a:defRPr b="1"/>
          </a:pPr>
          <a:r>
            <a:rPr lang="en-US" sz="2800" kern="1200"/>
            <a:t>EVs</a:t>
          </a:r>
        </a:p>
      </dsp:txBody>
      <dsp:txXfrm>
        <a:off x="5273" y="1095068"/>
        <a:ext cx="1915312" cy="879846"/>
      </dsp:txXfrm>
    </dsp:sp>
    <dsp:sp modelId="{443EAE2E-CF9B-4FA1-B50C-ACC3C12165F5}">
      <dsp:nvSpPr>
        <dsp:cNvPr id="0" name=""/>
        <dsp:cNvSpPr/>
      </dsp:nvSpPr>
      <dsp:spPr>
        <a:xfrm>
          <a:off x="5273" y="2048075"/>
          <a:ext cx="1915312" cy="187731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t" anchorCtr="0">
          <a:noAutofit/>
        </a:bodyPr>
        <a:lstStyle/>
        <a:p>
          <a:pPr marL="0" lvl="0" indent="0" algn="ctr" defTabSz="800100">
            <a:lnSpc>
              <a:spcPct val="100000"/>
            </a:lnSpc>
            <a:spcBef>
              <a:spcPct val="0"/>
            </a:spcBef>
            <a:spcAft>
              <a:spcPct val="35000"/>
            </a:spcAft>
            <a:buNone/>
          </a:pPr>
          <a:r>
            <a:rPr lang="en-US" sz="1800" kern="1200"/>
            <a:t>Replace vehicles with EVs</a:t>
          </a:r>
        </a:p>
        <a:p>
          <a:pPr marL="0" lvl="0" indent="0" algn="ctr" defTabSz="800100">
            <a:lnSpc>
              <a:spcPct val="100000"/>
            </a:lnSpc>
            <a:spcBef>
              <a:spcPct val="0"/>
            </a:spcBef>
            <a:spcAft>
              <a:spcPct val="35000"/>
            </a:spcAft>
            <a:buNone/>
          </a:pPr>
          <a:r>
            <a:rPr lang="en-US" sz="1800" kern="1200"/>
            <a:t>Install charging stations</a:t>
          </a:r>
        </a:p>
      </dsp:txBody>
      <dsp:txXfrm>
        <a:off x="5273" y="2048075"/>
        <a:ext cx="1915312" cy="1877313"/>
      </dsp:txXfrm>
    </dsp:sp>
    <dsp:sp modelId="{DA3E4AFE-9188-47A9-972D-FEBDF6C17052}">
      <dsp:nvSpPr>
        <dsp:cNvPr id="0" name=""/>
        <dsp:cNvSpPr/>
      </dsp:nvSpPr>
      <dsp:spPr>
        <a:xfrm>
          <a:off x="2878242" y="267416"/>
          <a:ext cx="670359" cy="670359"/>
        </a:xfrm>
        <a:prstGeom prst="rect">
          <a:avLst/>
        </a:prstGeom>
        <a:blipFill>
          <a:blip xmlns:r="http://schemas.openxmlformats.org/officeDocument/2006/relationships">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w="1905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D3073EA8-84DC-4ADD-97E3-4F2DAF794550}">
      <dsp:nvSpPr>
        <dsp:cNvPr id="0" name=""/>
        <dsp:cNvSpPr/>
      </dsp:nvSpPr>
      <dsp:spPr>
        <a:xfrm>
          <a:off x="2255766" y="1095068"/>
          <a:ext cx="1915312" cy="87984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t" anchorCtr="0">
          <a:noAutofit/>
        </a:bodyPr>
        <a:lstStyle/>
        <a:p>
          <a:pPr marL="0" lvl="0" indent="0" algn="ctr" defTabSz="1244600">
            <a:lnSpc>
              <a:spcPct val="100000"/>
            </a:lnSpc>
            <a:spcBef>
              <a:spcPct val="0"/>
            </a:spcBef>
            <a:spcAft>
              <a:spcPct val="35000"/>
            </a:spcAft>
            <a:buNone/>
            <a:defRPr b="1"/>
          </a:pPr>
          <a:r>
            <a:rPr lang="en-US" sz="2800" kern="1200"/>
            <a:t>Public charging</a:t>
          </a:r>
        </a:p>
      </dsp:txBody>
      <dsp:txXfrm>
        <a:off x="2255766" y="1095068"/>
        <a:ext cx="1915312" cy="879846"/>
      </dsp:txXfrm>
    </dsp:sp>
    <dsp:sp modelId="{6F59BDC3-59BC-4368-80B9-DEA317009BC3}">
      <dsp:nvSpPr>
        <dsp:cNvPr id="0" name=""/>
        <dsp:cNvSpPr/>
      </dsp:nvSpPr>
      <dsp:spPr>
        <a:xfrm>
          <a:off x="2255766" y="2048075"/>
          <a:ext cx="1915312" cy="187731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t" anchorCtr="0">
          <a:noAutofit/>
        </a:bodyPr>
        <a:lstStyle/>
        <a:p>
          <a:pPr marL="0" lvl="0" indent="0" algn="ctr" defTabSz="800100">
            <a:lnSpc>
              <a:spcPct val="100000"/>
            </a:lnSpc>
            <a:spcBef>
              <a:spcPct val="0"/>
            </a:spcBef>
            <a:spcAft>
              <a:spcPct val="35000"/>
            </a:spcAft>
            <a:buNone/>
          </a:pPr>
          <a:r>
            <a:rPr lang="en-US" sz="1800" kern="1200"/>
            <a:t>Strategic planning</a:t>
          </a:r>
        </a:p>
        <a:p>
          <a:pPr marL="0" lvl="0" indent="0" algn="ctr" defTabSz="800100">
            <a:lnSpc>
              <a:spcPct val="100000"/>
            </a:lnSpc>
            <a:spcBef>
              <a:spcPct val="0"/>
            </a:spcBef>
            <a:spcAft>
              <a:spcPct val="35000"/>
            </a:spcAft>
            <a:buNone/>
          </a:pPr>
          <a:r>
            <a:rPr lang="en-US" sz="1800" kern="1200"/>
            <a:t>Partner with other agencies, </a:t>
          </a:r>
          <a:r>
            <a:rPr lang="en-US" sz="1800" kern="1200" err="1"/>
            <a:t>leasees</a:t>
          </a:r>
          <a:endParaRPr lang="en-US" sz="1800" kern="1200"/>
        </a:p>
      </dsp:txBody>
      <dsp:txXfrm>
        <a:off x="2255766" y="2048075"/>
        <a:ext cx="1915312" cy="1877313"/>
      </dsp:txXfrm>
    </dsp:sp>
    <dsp:sp modelId="{4340D9FD-B20D-43D4-AA82-4D1397FD23BE}">
      <dsp:nvSpPr>
        <dsp:cNvPr id="0" name=""/>
        <dsp:cNvSpPr/>
      </dsp:nvSpPr>
      <dsp:spPr>
        <a:xfrm>
          <a:off x="5128734" y="267416"/>
          <a:ext cx="670359" cy="670359"/>
        </a:xfrm>
        <a:prstGeom prst="rect">
          <a:avLst/>
        </a:prstGeom>
        <a:blipFill>
          <a:blip xmlns:r="http://schemas.openxmlformats.org/officeDocument/2006/relationships">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a:blipFill>
        <a:ln w="1905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7FA0C191-DFDE-42CA-8097-CD1EE76DEECF}">
      <dsp:nvSpPr>
        <dsp:cNvPr id="0" name=""/>
        <dsp:cNvSpPr/>
      </dsp:nvSpPr>
      <dsp:spPr>
        <a:xfrm>
          <a:off x="4506258" y="1095068"/>
          <a:ext cx="1915312" cy="87984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t" anchorCtr="0">
          <a:noAutofit/>
        </a:bodyPr>
        <a:lstStyle/>
        <a:p>
          <a:pPr marL="0" lvl="0" indent="0" algn="ctr" defTabSz="1244600">
            <a:lnSpc>
              <a:spcPct val="100000"/>
            </a:lnSpc>
            <a:spcBef>
              <a:spcPct val="0"/>
            </a:spcBef>
            <a:spcAft>
              <a:spcPct val="35000"/>
            </a:spcAft>
            <a:buNone/>
            <a:defRPr b="1"/>
          </a:pPr>
          <a:r>
            <a:rPr lang="en-US" sz="2800" kern="1200"/>
            <a:t>Buildings</a:t>
          </a:r>
        </a:p>
      </dsp:txBody>
      <dsp:txXfrm>
        <a:off x="4506258" y="1095068"/>
        <a:ext cx="1915312" cy="879846"/>
      </dsp:txXfrm>
    </dsp:sp>
    <dsp:sp modelId="{84009CC9-5D85-4529-A492-DAF5FE6C4741}">
      <dsp:nvSpPr>
        <dsp:cNvPr id="0" name=""/>
        <dsp:cNvSpPr/>
      </dsp:nvSpPr>
      <dsp:spPr>
        <a:xfrm>
          <a:off x="4506258" y="2048075"/>
          <a:ext cx="1915312" cy="187731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t" anchorCtr="0">
          <a:noAutofit/>
        </a:bodyPr>
        <a:lstStyle/>
        <a:p>
          <a:pPr marL="0" lvl="0" indent="0" algn="ctr" defTabSz="800100">
            <a:lnSpc>
              <a:spcPct val="100000"/>
            </a:lnSpc>
            <a:spcBef>
              <a:spcPct val="0"/>
            </a:spcBef>
            <a:spcAft>
              <a:spcPct val="35000"/>
            </a:spcAft>
            <a:buNone/>
          </a:pPr>
          <a:r>
            <a:rPr lang="en-US" sz="1800" kern="1200"/>
            <a:t>Deploy heat pumps</a:t>
          </a:r>
        </a:p>
        <a:p>
          <a:pPr marL="0" lvl="0" indent="0" algn="ctr" defTabSz="800100">
            <a:lnSpc>
              <a:spcPct val="100000"/>
            </a:lnSpc>
            <a:spcBef>
              <a:spcPct val="0"/>
            </a:spcBef>
            <a:spcAft>
              <a:spcPct val="35000"/>
            </a:spcAft>
            <a:buNone/>
          </a:pPr>
          <a:r>
            <a:rPr lang="en-US" sz="1800" kern="1200"/>
            <a:t>Weatherization and insulation</a:t>
          </a:r>
        </a:p>
        <a:p>
          <a:pPr marL="0" lvl="0" indent="0" algn="ctr" defTabSz="800100">
            <a:lnSpc>
              <a:spcPct val="100000"/>
            </a:lnSpc>
            <a:spcBef>
              <a:spcPct val="0"/>
            </a:spcBef>
            <a:spcAft>
              <a:spcPct val="35000"/>
            </a:spcAft>
            <a:buNone/>
          </a:pPr>
          <a:r>
            <a:rPr lang="en-US" sz="1800" kern="1200"/>
            <a:t>Target net-zero for new construction</a:t>
          </a:r>
        </a:p>
      </dsp:txBody>
      <dsp:txXfrm>
        <a:off x="4506258" y="2048075"/>
        <a:ext cx="1915312" cy="1877313"/>
      </dsp:txXfrm>
    </dsp:sp>
    <dsp:sp modelId="{1F135B44-BCF3-4C69-9BC2-F1EC2C745C13}">
      <dsp:nvSpPr>
        <dsp:cNvPr id="0" name=""/>
        <dsp:cNvSpPr/>
      </dsp:nvSpPr>
      <dsp:spPr>
        <a:xfrm>
          <a:off x="7379227" y="267416"/>
          <a:ext cx="670359" cy="670359"/>
        </a:xfrm>
        <a:prstGeom prst="rect">
          <a:avLst/>
        </a:prstGeom>
        <a:blipFill>
          <a:blip xmlns:r="http://schemas.openxmlformats.org/officeDocument/2006/relationships">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w="1905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473384FF-AAA0-4C39-AE50-B8AD7BA0850A}">
      <dsp:nvSpPr>
        <dsp:cNvPr id="0" name=""/>
        <dsp:cNvSpPr/>
      </dsp:nvSpPr>
      <dsp:spPr>
        <a:xfrm>
          <a:off x="6756750" y="1095068"/>
          <a:ext cx="1915312" cy="87984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t" anchorCtr="0">
          <a:noAutofit/>
        </a:bodyPr>
        <a:lstStyle/>
        <a:p>
          <a:pPr marL="0" lvl="0" indent="0" algn="ctr" defTabSz="1244600">
            <a:lnSpc>
              <a:spcPct val="100000"/>
            </a:lnSpc>
            <a:spcBef>
              <a:spcPct val="0"/>
            </a:spcBef>
            <a:spcAft>
              <a:spcPct val="35000"/>
            </a:spcAft>
            <a:buNone/>
            <a:defRPr b="1"/>
          </a:pPr>
          <a:r>
            <a:rPr lang="en-US" sz="2800" kern="1200"/>
            <a:t>Solar</a:t>
          </a:r>
        </a:p>
      </dsp:txBody>
      <dsp:txXfrm>
        <a:off x="6756750" y="1095068"/>
        <a:ext cx="1915312" cy="879846"/>
      </dsp:txXfrm>
    </dsp:sp>
    <dsp:sp modelId="{43C29EB1-8824-4871-A4E4-95DA856DEF4D}">
      <dsp:nvSpPr>
        <dsp:cNvPr id="0" name=""/>
        <dsp:cNvSpPr/>
      </dsp:nvSpPr>
      <dsp:spPr>
        <a:xfrm>
          <a:off x="6756750" y="2048075"/>
          <a:ext cx="1915312" cy="187731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t" anchorCtr="0">
          <a:noAutofit/>
        </a:bodyPr>
        <a:lstStyle/>
        <a:p>
          <a:pPr marL="0" lvl="0" indent="0" algn="ctr" defTabSz="800100">
            <a:lnSpc>
              <a:spcPct val="100000"/>
            </a:lnSpc>
            <a:spcBef>
              <a:spcPct val="0"/>
            </a:spcBef>
            <a:spcAft>
              <a:spcPct val="35000"/>
            </a:spcAft>
            <a:buNone/>
          </a:pPr>
          <a:r>
            <a:rPr lang="en-US" sz="1800" kern="1200"/>
            <a:t>Maximize solar potential</a:t>
          </a:r>
        </a:p>
        <a:p>
          <a:pPr marL="0" lvl="0" indent="0" algn="ctr" defTabSz="800100">
            <a:lnSpc>
              <a:spcPct val="100000"/>
            </a:lnSpc>
            <a:spcBef>
              <a:spcPct val="0"/>
            </a:spcBef>
            <a:spcAft>
              <a:spcPct val="35000"/>
            </a:spcAft>
            <a:buNone/>
          </a:pPr>
          <a:r>
            <a:rPr lang="en-US" sz="1800" kern="1200"/>
            <a:t>Secure grants and other funding</a:t>
          </a:r>
        </a:p>
      </dsp:txBody>
      <dsp:txXfrm>
        <a:off x="6756750" y="2048075"/>
        <a:ext cx="1915312" cy="1877313"/>
      </dsp:txXfrm>
    </dsp:sp>
    <dsp:sp modelId="{6F952434-4283-409B-8050-1E8A4430D3A7}">
      <dsp:nvSpPr>
        <dsp:cNvPr id="0" name=""/>
        <dsp:cNvSpPr/>
      </dsp:nvSpPr>
      <dsp:spPr>
        <a:xfrm>
          <a:off x="9629719" y="267416"/>
          <a:ext cx="670359" cy="670359"/>
        </a:xfrm>
        <a:prstGeom prst="rect">
          <a:avLst/>
        </a:prstGeom>
        <a:blipFill>
          <a:blip xmlns:r="http://schemas.openxmlformats.org/officeDocument/2006/relationships">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a:blipFill>
        <a:ln w="1905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sp>
    <dsp:sp modelId="{0CF06248-54D5-474F-9F8F-E02BAF7BC038}">
      <dsp:nvSpPr>
        <dsp:cNvPr id="0" name=""/>
        <dsp:cNvSpPr/>
      </dsp:nvSpPr>
      <dsp:spPr>
        <a:xfrm>
          <a:off x="9007242" y="1095068"/>
          <a:ext cx="1915312" cy="87984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t" anchorCtr="0">
          <a:noAutofit/>
        </a:bodyPr>
        <a:lstStyle/>
        <a:p>
          <a:pPr marL="0" lvl="0" indent="0" algn="ctr" defTabSz="1244600">
            <a:lnSpc>
              <a:spcPct val="100000"/>
            </a:lnSpc>
            <a:spcBef>
              <a:spcPct val="0"/>
            </a:spcBef>
            <a:spcAft>
              <a:spcPct val="35000"/>
            </a:spcAft>
            <a:buNone/>
            <a:defRPr b="1"/>
          </a:pPr>
          <a:r>
            <a:rPr lang="en-US" sz="2800" kern="1200"/>
            <a:t>Operations</a:t>
          </a:r>
        </a:p>
      </dsp:txBody>
      <dsp:txXfrm>
        <a:off x="9007242" y="1095068"/>
        <a:ext cx="1915312" cy="879846"/>
      </dsp:txXfrm>
    </dsp:sp>
    <dsp:sp modelId="{08737762-D62A-49F2-AF67-447A29D06E70}">
      <dsp:nvSpPr>
        <dsp:cNvPr id="0" name=""/>
        <dsp:cNvSpPr/>
      </dsp:nvSpPr>
      <dsp:spPr>
        <a:xfrm>
          <a:off x="9007242" y="2048075"/>
          <a:ext cx="1915312" cy="187731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t" anchorCtr="0">
          <a:noAutofit/>
        </a:bodyPr>
        <a:lstStyle/>
        <a:p>
          <a:pPr marL="0" lvl="0" indent="0" algn="ctr" defTabSz="800100">
            <a:lnSpc>
              <a:spcPct val="100000"/>
            </a:lnSpc>
            <a:spcBef>
              <a:spcPct val="0"/>
            </a:spcBef>
            <a:spcAft>
              <a:spcPct val="35000"/>
            </a:spcAft>
            <a:buNone/>
          </a:pPr>
          <a:r>
            <a:rPr lang="en-US" sz="1800" kern="1200"/>
            <a:t>Information-sharing</a:t>
          </a:r>
        </a:p>
        <a:p>
          <a:pPr marL="0" lvl="0" indent="0" algn="ctr" defTabSz="800100">
            <a:lnSpc>
              <a:spcPct val="100000"/>
            </a:lnSpc>
            <a:spcBef>
              <a:spcPct val="0"/>
            </a:spcBef>
            <a:spcAft>
              <a:spcPct val="35000"/>
            </a:spcAft>
            <a:buNone/>
          </a:pPr>
          <a:r>
            <a:rPr lang="en-US" sz="1800" kern="1200"/>
            <a:t>Electric landscaping equipment</a:t>
          </a:r>
        </a:p>
        <a:p>
          <a:pPr marL="0" lvl="0" indent="0" algn="ctr" defTabSz="800100">
            <a:lnSpc>
              <a:spcPct val="100000"/>
            </a:lnSpc>
            <a:spcBef>
              <a:spcPct val="0"/>
            </a:spcBef>
            <a:spcAft>
              <a:spcPct val="35000"/>
            </a:spcAft>
            <a:buNone/>
          </a:pPr>
          <a:r>
            <a:rPr lang="en-US" sz="1800" kern="1200"/>
            <a:t>Pollinator habitats</a:t>
          </a:r>
        </a:p>
      </dsp:txBody>
      <dsp:txXfrm>
        <a:off x="9007242" y="2048075"/>
        <a:ext cx="1915312" cy="1877313"/>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30E9C31-A5D3-4700-8E43-E53F61784D08}">
      <dsp:nvSpPr>
        <dsp:cNvPr id="0" name=""/>
        <dsp:cNvSpPr/>
      </dsp:nvSpPr>
      <dsp:spPr>
        <a:xfrm>
          <a:off x="716100" y="430"/>
          <a:ext cx="3923479" cy="1569391"/>
        </a:xfrm>
        <a:prstGeom prst="chevron">
          <a:avLst/>
        </a:prstGeom>
        <a:solidFill>
          <a:schemeClr val="accent2">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15240" rIns="0" bIns="15240" numCol="1" spcCol="1270" anchor="ctr" anchorCtr="0">
          <a:noAutofit/>
        </a:bodyPr>
        <a:lstStyle/>
        <a:p>
          <a:pPr marL="0" lvl="0" indent="0" algn="ctr" defTabSz="1066800">
            <a:lnSpc>
              <a:spcPct val="90000"/>
            </a:lnSpc>
            <a:spcBef>
              <a:spcPct val="0"/>
            </a:spcBef>
            <a:spcAft>
              <a:spcPct val="35000"/>
            </a:spcAft>
            <a:buNone/>
          </a:pPr>
          <a:r>
            <a:rPr lang="en-US" sz="2400" kern="1200"/>
            <a:t>Small sites</a:t>
          </a:r>
        </a:p>
      </dsp:txBody>
      <dsp:txXfrm>
        <a:off x="1500796" y="430"/>
        <a:ext cx="2354088" cy="1569391"/>
      </dsp:txXfrm>
    </dsp:sp>
    <dsp:sp modelId="{054433BF-46A8-4CA9-A8CE-6AE514D44F9F}">
      <dsp:nvSpPr>
        <dsp:cNvPr id="0" name=""/>
        <dsp:cNvSpPr/>
      </dsp:nvSpPr>
      <dsp:spPr>
        <a:xfrm>
          <a:off x="4129527" y="133828"/>
          <a:ext cx="3256488" cy="1302595"/>
        </a:xfrm>
        <a:prstGeom prst="chevron">
          <a:avLst/>
        </a:prstGeom>
        <a:solidFill>
          <a:schemeClr val="accent2">
            <a:tint val="40000"/>
            <a:alpha val="90000"/>
            <a:hueOff val="0"/>
            <a:satOff val="0"/>
            <a:lumOff val="0"/>
            <a:alphaOff val="0"/>
          </a:schemeClr>
        </a:solidFill>
        <a:ln w="19050" cap="flat" cmpd="sng" algn="ctr">
          <a:solidFill>
            <a:schemeClr val="accent2">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9050" tIns="9525" rIns="0" bIns="9525" numCol="1" spcCol="1270" anchor="ctr" anchorCtr="0">
          <a:noAutofit/>
        </a:bodyPr>
        <a:lstStyle/>
        <a:p>
          <a:pPr marL="0" lvl="0" indent="0" algn="ctr" defTabSz="666750">
            <a:lnSpc>
              <a:spcPct val="90000"/>
            </a:lnSpc>
            <a:spcBef>
              <a:spcPct val="0"/>
            </a:spcBef>
            <a:spcAft>
              <a:spcPct val="35000"/>
            </a:spcAft>
            <a:buNone/>
          </a:pPr>
          <a:r>
            <a:rPr lang="en-US" sz="1500" kern="1200"/>
            <a:t>“ASHP Installation Reports”</a:t>
          </a:r>
        </a:p>
      </dsp:txBody>
      <dsp:txXfrm>
        <a:off x="4780825" y="133828"/>
        <a:ext cx="1953893" cy="1302595"/>
      </dsp:txXfrm>
    </dsp:sp>
    <dsp:sp modelId="{BB273792-5D17-4E81-8EE4-E3C27E3B512E}">
      <dsp:nvSpPr>
        <dsp:cNvPr id="0" name=""/>
        <dsp:cNvSpPr/>
      </dsp:nvSpPr>
      <dsp:spPr>
        <a:xfrm>
          <a:off x="6930107" y="133828"/>
          <a:ext cx="3256488" cy="1302595"/>
        </a:xfrm>
        <a:prstGeom prst="chevron">
          <a:avLst/>
        </a:prstGeom>
        <a:solidFill>
          <a:schemeClr val="accent2">
            <a:tint val="40000"/>
            <a:alpha val="90000"/>
            <a:hueOff val="2244906"/>
            <a:satOff val="-20744"/>
            <a:lumOff val="-2338"/>
            <a:alphaOff val="0"/>
          </a:schemeClr>
        </a:solidFill>
        <a:ln w="19050" cap="flat" cmpd="sng" algn="ctr">
          <a:solidFill>
            <a:schemeClr val="accent2">
              <a:tint val="40000"/>
              <a:alpha val="90000"/>
              <a:hueOff val="2244906"/>
              <a:satOff val="-20744"/>
              <a:lumOff val="-2338"/>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9050" tIns="9525" rIns="0" bIns="9525" numCol="1" spcCol="1270" anchor="ctr" anchorCtr="0">
          <a:noAutofit/>
        </a:bodyPr>
        <a:lstStyle/>
        <a:p>
          <a:pPr marL="0" lvl="0" indent="0" algn="ctr" defTabSz="666750">
            <a:lnSpc>
              <a:spcPct val="90000"/>
            </a:lnSpc>
            <a:spcBef>
              <a:spcPct val="0"/>
            </a:spcBef>
            <a:spcAft>
              <a:spcPct val="35000"/>
            </a:spcAft>
            <a:buNone/>
          </a:pPr>
          <a:r>
            <a:rPr lang="en-US" sz="1500" kern="1200"/>
            <a:t>Swap-out heating systems as they approach end of life</a:t>
          </a:r>
        </a:p>
      </dsp:txBody>
      <dsp:txXfrm>
        <a:off x="7581405" y="133828"/>
        <a:ext cx="1953893" cy="1302595"/>
      </dsp:txXfrm>
    </dsp:sp>
    <dsp:sp modelId="{7A05DD8D-9877-4ABB-9BB0-2CC3115EE45D}">
      <dsp:nvSpPr>
        <dsp:cNvPr id="0" name=""/>
        <dsp:cNvSpPr/>
      </dsp:nvSpPr>
      <dsp:spPr>
        <a:xfrm>
          <a:off x="716100" y="1789537"/>
          <a:ext cx="3923479" cy="1569391"/>
        </a:xfrm>
        <a:prstGeom prst="chevron">
          <a:avLst/>
        </a:prstGeom>
        <a:solidFill>
          <a:schemeClr val="accent2">
            <a:hueOff val="6443614"/>
            <a:satOff val="-18493"/>
            <a:lumOff val="-29609"/>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15240" rIns="0" bIns="15240" numCol="1" spcCol="1270" anchor="ctr" anchorCtr="0">
          <a:noAutofit/>
        </a:bodyPr>
        <a:lstStyle/>
        <a:p>
          <a:pPr marL="0" lvl="0" indent="0" algn="ctr" defTabSz="1066800">
            <a:lnSpc>
              <a:spcPct val="90000"/>
            </a:lnSpc>
            <a:spcBef>
              <a:spcPct val="0"/>
            </a:spcBef>
            <a:spcAft>
              <a:spcPct val="35000"/>
            </a:spcAft>
            <a:buNone/>
          </a:pPr>
          <a:r>
            <a:rPr lang="en-US" sz="2400" kern="1200"/>
            <a:t>Large sites</a:t>
          </a:r>
        </a:p>
      </dsp:txBody>
      <dsp:txXfrm>
        <a:off x="1500796" y="1789537"/>
        <a:ext cx="2354088" cy="1569391"/>
      </dsp:txXfrm>
    </dsp:sp>
    <dsp:sp modelId="{09D93979-45E8-4CF2-9465-83564F7A6CF8}">
      <dsp:nvSpPr>
        <dsp:cNvPr id="0" name=""/>
        <dsp:cNvSpPr/>
      </dsp:nvSpPr>
      <dsp:spPr>
        <a:xfrm>
          <a:off x="4129527" y="1922935"/>
          <a:ext cx="3256488" cy="1302595"/>
        </a:xfrm>
        <a:prstGeom prst="chevron">
          <a:avLst/>
        </a:prstGeom>
        <a:solidFill>
          <a:schemeClr val="accent2">
            <a:tint val="40000"/>
            <a:alpha val="90000"/>
            <a:hueOff val="4489812"/>
            <a:satOff val="-41488"/>
            <a:lumOff val="-4677"/>
            <a:alphaOff val="0"/>
          </a:schemeClr>
        </a:solidFill>
        <a:ln w="19050" cap="flat" cmpd="sng" algn="ctr">
          <a:solidFill>
            <a:schemeClr val="accent2">
              <a:tint val="40000"/>
              <a:alpha val="90000"/>
              <a:hueOff val="4489812"/>
              <a:satOff val="-41488"/>
              <a:lumOff val="-4677"/>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9050" tIns="9525" rIns="0" bIns="9525" numCol="1" spcCol="1270" anchor="ctr" anchorCtr="0">
          <a:noAutofit/>
        </a:bodyPr>
        <a:lstStyle/>
        <a:p>
          <a:pPr marL="0" lvl="0" indent="0" algn="ctr" defTabSz="666750">
            <a:lnSpc>
              <a:spcPct val="90000"/>
            </a:lnSpc>
            <a:spcBef>
              <a:spcPct val="0"/>
            </a:spcBef>
            <a:spcAft>
              <a:spcPct val="35000"/>
            </a:spcAft>
            <a:buNone/>
          </a:pPr>
          <a:r>
            <a:rPr lang="en-US" sz="1500" kern="1200"/>
            <a:t>Conduct study (e.g. House Doctors, PRF74, </a:t>
          </a:r>
          <a:r>
            <a:rPr lang="en-US" sz="1500" kern="1200" err="1"/>
            <a:t>etc</a:t>
          </a:r>
          <a:r>
            <a:rPr lang="en-US" sz="1500" kern="1200"/>
            <a:t>)</a:t>
          </a:r>
        </a:p>
      </dsp:txBody>
      <dsp:txXfrm>
        <a:off x="4780825" y="1922935"/>
        <a:ext cx="1953893" cy="1302595"/>
      </dsp:txXfrm>
    </dsp:sp>
    <dsp:sp modelId="{4519D79A-B3D1-4465-91BD-9278E367F7D9}">
      <dsp:nvSpPr>
        <dsp:cNvPr id="0" name=""/>
        <dsp:cNvSpPr/>
      </dsp:nvSpPr>
      <dsp:spPr>
        <a:xfrm>
          <a:off x="6930107" y="1922935"/>
          <a:ext cx="3256488" cy="1302595"/>
        </a:xfrm>
        <a:prstGeom prst="chevron">
          <a:avLst/>
        </a:prstGeom>
        <a:solidFill>
          <a:schemeClr val="accent2">
            <a:tint val="40000"/>
            <a:alpha val="90000"/>
            <a:hueOff val="6734718"/>
            <a:satOff val="-62232"/>
            <a:lumOff val="-7015"/>
            <a:alphaOff val="0"/>
          </a:schemeClr>
        </a:solidFill>
        <a:ln w="19050" cap="flat" cmpd="sng" algn="ctr">
          <a:solidFill>
            <a:schemeClr val="accent2">
              <a:tint val="40000"/>
              <a:alpha val="90000"/>
              <a:hueOff val="6734718"/>
              <a:satOff val="-62232"/>
              <a:lumOff val="-7015"/>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9050" tIns="9525" rIns="0" bIns="9525" numCol="1" spcCol="1270" anchor="ctr" anchorCtr="0">
          <a:noAutofit/>
        </a:bodyPr>
        <a:lstStyle/>
        <a:p>
          <a:pPr marL="0" lvl="0" indent="0" algn="ctr" defTabSz="666750">
            <a:lnSpc>
              <a:spcPct val="90000"/>
            </a:lnSpc>
            <a:spcBef>
              <a:spcPct val="0"/>
            </a:spcBef>
            <a:spcAft>
              <a:spcPct val="35000"/>
            </a:spcAft>
            <a:buNone/>
          </a:pPr>
          <a:r>
            <a:rPr lang="en-US" sz="1500" kern="1200"/>
            <a:t>Implement recommendations depending on scope (e.g. Ch 149, maintenance contracts)</a:t>
          </a:r>
        </a:p>
      </dsp:txBody>
      <dsp:txXfrm>
        <a:off x="7581405" y="1922935"/>
        <a:ext cx="1953893" cy="1302595"/>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71642A0-7EEF-4DAF-8E01-39D1F119E231}">
      <dsp:nvSpPr>
        <dsp:cNvPr id="0" name=""/>
        <dsp:cNvSpPr/>
      </dsp:nvSpPr>
      <dsp:spPr>
        <a:xfrm rot="10800000">
          <a:off x="2696340" y="807"/>
          <a:ext cx="9783942" cy="927856"/>
        </a:xfrm>
        <a:prstGeom prst="homePlate">
          <a:avLst/>
        </a:prstGeom>
        <a:solidFill>
          <a:schemeClr val="accent3">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09159" tIns="91440" rIns="170688" bIns="91440" numCol="1" spcCol="1270" anchor="ctr" anchorCtr="0">
          <a:noAutofit/>
        </a:bodyPr>
        <a:lstStyle/>
        <a:p>
          <a:pPr marL="0" lvl="0" indent="0" algn="ctr" defTabSz="1066800">
            <a:lnSpc>
              <a:spcPct val="90000"/>
            </a:lnSpc>
            <a:spcBef>
              <a:spcPct val="0"/>
            </a:spcBef>
            <a:spcAft>
              <a:spcPct val="35000"/>
            </a:spcAft>
            <a:buNone/>
          </a:pPr>
          <a:r>
            <a:rPr lang="en-US" sz="2400" kern="1200"/>
            <a:t>DCR rinks responsible for about 1/3rd of DCR’s building fossil fuel emissions</a:t>
          </a:r>
        </a:p>
      </dsp:txBody>
      <dsp:txXfrm rot="10800000">
        <a:off x="2928304" y="807"/>
        <a:ext cx="9551978" cy="927856"/>
      </dsp:txXfrm>
    </dsp:sp>
    <dsp:sp modelId="{0FBFED3E-E5A8-4E38-9582-6FC8C8CBBA50}">
      <dsp:nvSpPr>
        <dsp:cNvPr id="0" name=""/>
        <dsp:cNvSpPr/>
      </dsp:nvSpPr>
      <dsp:spPr>
        <a:xfrm>
          <a:off x="2232412" y="807"/>
          <a:ext cx="927856" cy="927856"/>
        </a:xfrm>
        <a:prstGeom prst="ellipse">
          <a:avLst/>
        </a:prstGeom>
        <a:blipFill>
          <a:blip xmlns:r="http://schemas.openxmlformats.org/officeDocument/2006/relationships">
            <a:extLst>
              <a:ext uri="{96DAC541-7B7A-43D3-8B79-37D633B846F1}">
                <asvg:svgBlip xmlns:asvg="http://schemas.microsoft.com/office/drawing/2016/SVG/main" r:embed="rId1"/>
              </a:ext>
            </a:extLst>
          </a:blip>
          <a:srcRect/>
          <a:stretch>
            <a:fillRect/>
          </a:stretch>
        </a:blip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931EE825-F93D-4A6B-895B-13ADBECE77A6}">
      <dsp:nvSpPr>
        <dsp:cNvPr id="0" name=""/>
        <dsp:cNvSpPr/>
      </dsp:nvSpPr>
      <dsp:spPr>
        <a:xfrm rot="10800000">
          <a:off x="2696340" y="1160627"/>
          <a:ext cx="9783942" cy="927856"/>
        </a:xfrm>
        <a:prstGeom prst="homePlate">
          <a:avLst/>
        </a:prstGeom>
        <a:solidFill>
          <a:srgbClr val="0B3D25"/>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09159" tIns="91440" rIns="170688" bIns="91440" numCol="1" spcCol="1270" anchor="ctr" anchorCtr="0">
          <a:noAutofit/>
        </a:bodyPr>
        <a:lstStyle/>
        <a:p>
          <a:pPr marL="0" lvl="0" indent="0" algn="ctr" defTabSz="1066800">
            <a:lnSpc>
              <a:spcPct val="90000"/>
            </a:lnSpc>
            <a:spcBef>
              <a:spcPct val="0"/>
            </a:spcBef>
            <a:spcAft>
              <a:spcPct val="35000"/>
            </a:spcAft>
            <a:buNone/>
          </a:pPr>
          <a:r>
            <a:rPr lang="en-US" sz="2400" kern="1200"/>
            <a:t>MEP study completed in 2024 provided general recommendations for heating system replacements</a:t>
          </a:r>
        </a:p>
      </dsp:txBody>
      <dsp:txXfrm rot="10800000">
        <a:off x="2928304" y="1160627"/>
        <a:ext cx="9551978" cy="927856"/>
      </dsp:txXfrm>
    </dsp:sp>
    <dsp:sp modelId="{7E75A0DA-F188-413F-A639-87EA0EACECE3}">
      <dsp:nvSpPr>
        <dsp:cNvPr id="0" name=""/>
        <dsp:cNvSpPr/>
      </dsp:nvSpPr>
      <dsp:spPr>
        <a:xfrm>
          <a:off x="2232412" y="1160627"/>
          <a:ext cx="927856" cy="927856"/>
        </a:xfrm>
        <a:prstGeom prst="ellipse">
          <a:avLst/>
        </a:prstGeom>
        <a:blipFill>
          <a:blip xmlns:r="http://schemas.openxmlformats.org/officeDocument/2006/relationships">
            <a:extLst>
              <a:ext uri="{96DAC541-7B7A-43D3-8B79-37D633B846F1}">
                <asvg:svgBlip xmlns:asvg="http://schemas.microsoft.com/office/drawing/2016/SVG/main" r:embed="rId2"/>
              </a:ext>
            </a:extLst>
          </a:blip>
          <a:srcRect/>
          <a:stretch>
            <a:fillRect/>
          </a:stretch>
        </a:blip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E3BAAD2D-FBBB-4FAD-A1B7-E3D73BADFD74}">
      <dsp:nvSpPr>
        <dsp:cNvPr id="0" name=""/>
        <dsp:cNvSpPr/>
      </dsp:nvSpPr>
      <dsp:spPr>
        <a:xfrm rot="10800000">
          <a:off x="2696340" y="2320448"/>
          <a:ext cx="9783942" cy="927856"/>
        </a:xfrm>
        <a:prstGeom prst="homePlate">
          <a:avLst/>
        </a:prstGeom>
        <a:solidFill>
          <a:schemeClr val="accent3">
            <a:hueOff val="2744775"/>
            <a:satOff val="16475"/>
            <a:lumOff val="1255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09159" tIns="91440" rIns="170688" bIns="91440" numCol="1" spcCol="1270" anchor="ctr" anchorCtr="0">
          <a:noAutofit/>
        </a:bodyPr>
        <a:lstStyle/>
        <a:p>
          <a:pPr marL="0" lvl="0" indent="0" algn="ctr" defTabSz="1066800">
            <a:lnSpc>
              <a:spcPct val="90000"/>
            </a:lnSpc>
            <a:spcBef>
              <a:spcPct val="0"/>
            </a:spcBef>
            <a:spcAft>
              <a:spcPct val="35000"/>
            </a:spcAft>
            <a:buNone/>
          </a:pPr>
          <a:r>
            <a:rPr lang="en-US" sz="2400" kern="1200">
              <a:solidFill>
                <a:schemeClr val="tx1"/>
              </a:solidFill>
            </a:rPr>
            <a:t>Design completed in 2025 detailed layout, sizing, </a:t>
          </a:r>
          <a:r>
            <a:rPr lang="en-US" sz="2400" kern="1200" err="1">
              <a:solidFill>
                <a:schemeClr val="tx1"/>
              </a:solidFill>
            </a:rPr>
            <a:t>etc</a:t>
          </a:r>
          <a:r>
            <a:rPr lang="en-US" sz="2400" kern="1200">
              <a:solidFill>
                <a:schemeClr val="tx1"/>
              </a:solidFill>
            </a:rPr>
            <a:t>, of proposed upgrades including ASHP, HRV, and electric resistance </a:t>
          </a:r>
        </a:p>
      </dsp:txBody>
      <dsp:txXfrm rot="10800000">
        <a:off x="2928304" y="2320448"/>
        <a:ext cx="9551978" cy="927856"/>
      </dsp:txXfrm>
    </dsp:sp>
    <dsp:sp modelId="{FCC18A82-1E4B-4F0F-B569-9079E4162063}">
      <dsp:nvSpPr>
        <dsp:cNvPr id="0" name=""/>
        <dsp:cNvSpPr/>
      </dsp:nvSpPr>
      <dsp:spPr>
        <a:xfrm>
          <a:off x="2232412" y="2320448"/>
          <a:ext cx="927856" cy="927856"/>
        </a:xfrm>
        <a:prstGeom prst="ellipse">
          <a:avLst/>
        </a:prstGeom>
        <a:blipFill>
          <a:blip xmlns:r="http://schemas.openxmlformats.org/officeDocument/2006/relationships">
            <a:extLst>
              <a:ext uri="{96DAC541-7B7A-43D3-8B79-37D633B846F1}">
                <asvg:svgBlip xmlns:asvg="http://schemas.microsoft.com/office/drawing/2016/SVG/main" r:embed="rId3"/>
              </a:ext>
            </a:extLst>
          </a:blip>
          <a:srcRect/>
          <a:stretch>
            <a:fillRect/>
          </a:stretch>
        </a:blip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0BFE8958-6027-4BDC-8714-706AF4EB2754}">
      <dsp:nvSpPr>
        <dsp:cNvPr id="0" name=""/>
        <dsp:cNvSpPr/>
      </dsp:nvSpPr>
      <dsp:spPr>
        <a:xfrm rot="10800000">
          <a:off x="2696340" y="3480268"/>
          <a:ext cx="9783942" cy="927856"/>
        </a:xfrm>
        <a:prstGeom prst="homePlate">
          <a:avLst/>
        </a:prstGeom>
        <a:solidFill>
          <a:schemeClr val="accent3">
            <a:hueOff val="4117163"/>
            <a:satOff val="24712"/>
            <a:lumOff val="18825"/>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09159" tIns="91440" rIns="170688" bIns="91440" numCol="1" spcCol="1270" anchor="ctr" anchorCtr="0">
          <a:noAutofit/>
        </a:bodyPr>
        <a:lstStyle/>
        <a:p>
          <a:pPr marL="0" lvl="0" indent="0" algn="ctr" defTabSz="1066800">
            <a:lnSpc>
              <a:spcPct val="90000"/>
            </a:lnSpc>
            <a:spcBef>
              <a:spcPct val="0"/>
            </a:spcBef>
            <a:spcAft>
              <a:spcPct val="35000"/>
            </a:spcAft>
            <a:buNone/>
          </a:pPr>
          <a:r>
            <a:rPr lang="en-US" sz="2400" kern="1200">
              <a:solidFill>
                <a:schemeClr val="tx1"/>
              </a:solidFill>
            </a:rPr>
            <a:t>RFP to implement work to be released soon, with 1-2 projects completed per year for the next 2-3 years</a:t>
          </a:r>
        </a:p>
      </dsp:txBody>
      <dsp:txXfrm rot="10800000">
        <a:off x="2928304" y="3480268"/>
        <a:ext cx="9551978" cy="927856"/>
      </dsp:txXfrm>
    </dsp:sp>
    <dsp:sp modelId="{94DAB153-1073-446F-AFC5-DB2CDB0A7851}">
      <dsp:nvSpPr>
        <dsp:cNvPr id="0" name=""/>
        <dsp:cNvSpPr/>
      </dsp:nvSpPr>
      <dsp:spPr>
        <a:xfrm>
          <a:off x="2232412" y="3480268"/>
          <a:ext cx="927856" cy="927856"/>
        </a:xfrm>
        <a:prstGeom prst="ellipse">
          <a:avLst/>
        </a:prstGeom>
        <a:blipFill>
          <a:blip xmlns:r="http://schemas.openxmlformats.org/officeDocument/2006/relationships">
            <a:extLst>
              <a:ext uri="{96DAC541-7B7A-43D3-8B79-37D633B846F1}">
                <asvg:svgBlip xmlns:asvg="http://schemas.microsoft.com/office/drawing/2016/SVG/main" r:embed="rId4"/>
              </a:ext>
            </a:extLst>
          </a:blip>
          <a:srcRect/>
          <a:stretch>
            <a:fillRect/>
          </a:stretch>
        </a:blip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layout1.xml><?xml version="1.0" encoding="utf-8"?>
<dgm:layoutDef xmlns:dgm="http://schemas.openxmlformats.org/drawingml/2006/diagram" xmlns:a="http://schemas.openxmlformats.org/drawingml/2006/main" uniqueId="urn:microsoft.com/office/officeart/2018/5/layout/CenteredIconLabelDescriptionList">
  <dgm:title val="Centered Icon Label Description List"/>
  <dgm:desc val="Use to show non-sequential or grouped chunks of information. The placeholder holds an icon or small picture, and corresponding text boxes show Level 1 and Level 2 text respectively. Works well for minimal Level 1 text accompanied by lengthier Level two text."/>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lin"/>
      </dgm:if>
      <dgm:else name="Name2">
        <dgm:alg type="lin">
          <dgm:param type="linDir" val="fromR"/>
        </dgm:alg>
      </dgm:else>
    </dgm:choose>
    <dgm:shape xmlns:r="http://schemas.openxmlformats.org/officeDocument/2006/relationships" r:blip="">
      <dgm:adjLst/>
    </dgm:shape>
    <dgm:presOf/>
    <dgm:constrLst>
      <dgm:constr type="h" for="ch" forName="compNode" refType="h" fact="0.45"/>
      <dgm:constr type="w" for="ch" forName="compNode" val="120"/>
      <dgm:constr type="w" for="ch" forName="sibTrans" refType="w" refFor="ch" refForName="compNode" fact="0.175"/>
      <dgm:constr type="primFontSz" for="des" forName="parTx" val="36"/>
      <dgm:constr type="primFontSz" for="des" forName="desTx" refType="primFontSz" refFor="des" refForName="parTx" op="lte" fact="0.75"/>
      <dgm:constr type="h" for="des" forName="compNode" op="equ"/>
      <dgm:constr type="h" for="des" forName="iconRect" op="equ"/>
      <dgm:constr type="w" for="des" forName="iconRect" op="equ"/>
      <dgm:constr type="h" for="des" forName="iconSpace" op="equ"/>
      <dgm:constr type="h" for="des" forName="parTx" op="equ"/>
      <dgm:constr type="h" for="des" forName="txSpace" op="equ"/>
      <dgm:constr type="h" for="des" forName="desTx" op="equ"/>
    </dgm:constrLst>
    <dgm:ruleLst>
      <dgm:rule type="w" for="ch" forName="compNode" val="0" fact="NaN" max="NaN"/>
    </dgm:ruleLst>
    <dgm:forEach name="Name3" axis="ch" ptType="node">
      <dgm:layoutNode name="compNode">
        <dgm:alg type="composite"/>
        <dgm:shape xmlns:r="http://schemas.openxmlformats.org/officeDocument/2006/relationships" r:blip="">
          <dgm:adjLst/>
        </dgm:shape>
        <dgm:presOf axis="self"/>
        <dgm:constrLst>
          <dgm:constr type="w" for="ch" forName="iconRect" refType="w" fact="0.35"/>
          <dgm:constr type="h" for="ch" forName="iconRect" refType="w" refFor="ch" refForName="iconRect"/>
          <dgm:constr type="ctrX" for="ch" forName="iconRect" refType="w" fact="0.5"/>
          <dgm:constr type="t" for="ch" forName="iconRect"/>
          <dgm:constr type="w" for="ch" forName="iconSpace" refType="w"/>
          <dgm:constr type="h" for="ch" forName="iconSpace" refType="h" fact="0.043"/>
          <dgm:constr type="l" for="ch" forName="iconSpace"/>
          <dgm:constr type="t" for="ch" forName="iconSpace" refType="b" refFor="ch" refForName="iconRect"/>
          <dgm:constr type="w" for="ch" forName="parTx" refType="w"/>
          <dgm:constr type="h" for="ch" forName="parTx" refType="w" fact="0.15"/>
          <dgm:constr type="l" for="ch" forName="parTx"/>
          <dgm:constr type="t" for="ch" forName="parTx" refType="b" refFor="ch" refForName="iconSpace"/>
          <dgm:constr type="h" for="ch" forName="txSpace" refType="h" fact="0.02"/>
          <dgm:constr type="w" for="ch" forName="txSpace" refType="w"/>
          <dgm:constr type="l" for="ch" forName="txSpace"/>
          <dgm:constr type="t" for="ch" forName="txSpace" refType="b" refFor="ch" refForName="parTx"/>
          <dgm:constr type="w" for="ch" forName="desTx" refType="w"/>
          <dgm:constr type="l" for="ch" forName="desTx"/>
          <dgm:constr type="t" for="ch" forName="desTx" refType="b" refFor="ch" refForName="txSpace"/>
        </dgm:constrLst>
        <dgm:ruleLst>
          <dgm:rule type="h" val="INF" fact="NaN" max="NaN"/>
        </dgm:ruleLst>
        <dgm:layoutNode name="iconRect" styleLbl="node1">
          <dgm:alg type="sp"/>
          <dgm:shape xmlns:r="http://schemas.openxmlformats.org/officeDocument/2006/relationships" type="rect" r:blip="" blipPhldr="1">
            <dgm:adjLst/>
          </dgm:shape>
          <dgm:presOf/>
          <dgm:constrLst/>
          <dgm:ruleLst/>
        </dgm:layoutNode>
        <dgm:layoutNode name="iconSpace">
          <dgm:alg type="sp"/>
          <dgm:shape xmlns:r="http://schemas.openxmlformats.org/officeDocument/2006/relationships" r:blip="">
            <dgm:adjLst/>
          </dgm:shape>
          <dgm:presOf/>
          <dgm:constrLst/>
          <dgm:ruleLst/>
        </dgm:layoutNode>
        <dgm:layoutNode name="parTx" styleLbl="revTx">
          <dgm:varLst>
            <dgm:chMax val="0"/>
            <dgm:chPref val="0"/>
          </dgm:varLst>
          <dgm:alg type="tx">
            <dgm:param type="txAnchorVert" val="t"/>
          </dgm:alg>
          <dgm:shape xmlns:r="http://schemas.openxmlformats.org/officeDocument/2006/relationships" type="rect" r:blip="">
            <dgm:adjLst/>
          </dgm:shape>
          <dgm:presOf axis="self" ptType="node"/>
          <dgm:constrLst>
            <dgm:constr type="lMarg"/>
            <dgm:constr type="rMarg"/>
            <dgm:constr type="tMarg"/>
            <dgm:constr type="bMarg"/>
          </dgm:constrLst>
          <dgm:ruleLst>
            <dgm:rule type="primFontSz" val="14" fact="NaN" max="NaN"/>
            <dgm:rule type="h" val="INF" fact="NaN" max="NaN"/>
          </dgm:ruleLst>
        </dgm:layoutNode>
        <dgm:layoutNode name="txSpace">
          <dgm:alg type="sp"/>
          <dgm:shape xmlns:r="http://schemas.openxmlformats.org/officeDocument/2006/relationships" r:blip="">
            <dgm:adjLst/>
          </dgm:shape>
          <dgm:presOf/>
          <dgm:constrLst/>
          <dgm:ruleLst/>
        </dgm:layoutNode>
        <dgm:layoutNode name="desTx" styleLbl="revTx">
          <dgm:varLst/>
          <dgm:alg type="tx">
            <dgm:param type="stBulletLvl" val="0"/>
            <dgm:param type="txAnchorVert" val="t"/>
          </dgm:alg>
          <dgm:shape xmlns:r="http://schemas.openxmlformats.org/officeDocument/2006/relationships" type="rect" r:blip="">
            <dgm:adjLst/>
          </dgm:shape>
          <dgm:presOf axis="des" ptType="node"/>
          <dgm:constrLst>
            <dgm:constr type="secFontSz" refType="primFontSz"/>
            <dgm:constr type="lMarg"/>
            <dgm:constr type="rMarg"/>
            <dgm:constr type="tMarg"/>
            <dgm:constr type="bMarg"/>
          </dgm:constrLst>
          <dgm:ruleLst>
            <dgm:rule type="primFontSz" val="NaN" fact="NaN" max="17"/>
            <dgm:rule type="h" val="INF" fact="NaN" max="NaN"/>
          </dgm:ruleLst>
        </dgm:layoutNode>
      </dgm:layoutNode>
      <dgm:forEach name="Name4"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defRPr b="1"/>
        </a:lvl1pPr>
        <a:lvl2pPr>
          <a:lnSpc>
            <a:spcPct val="100000"/>
          </a:lnSpc>
        </a:lvl2pPr>
      </dgm1612:lstStyle>
    </a:ext>
  </dgm:extLst>
</dgm:layoutDef>
</file>

<file path=ppt/diagrams/layout2.xml><?xml version="1.0" encoding="utf-8"?>
<dgm:layoutDef xmlns:dgm="http://schemas.openxmlformats.org/drawingml/2006/diagram" xmlns:a="http://schemas.openxmlformats.org/drawingml/2006/main" uniqueId="urn:microsoft.com/office/officeart/2005/8/layout/lProcess3">
  <dgm:title val=""/>
  <dgm:desc val=""/>
  <dgm:catLst>
    <dgm:cat type="process" pri="11000"/>
    <dgm:cat type="convert" pri="12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sampData>
  <dgm:styleData>
    <dgm:dataModel>
      <dgm:ptLst>
        <dgm:pt modelId="0" type="doc"/>
        <dgm:pt modelId="1"/>
        <dgm:pt modelId="2"/>
      </dgm:ptLst>
      <dgm:cxnLst>
        <dgm:cxn modelId="4" srcId="0" destId="1" srcOrd="0" destOrd="0"/>
        <dgm:cxn modelId="5" srcId="1" destId="2"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51" srcId="1" destId="11" srcOrd="0" destOrd="0"/>
        <dgm:cxn modelId="61" srcId="2" destId="21" srcOrd="0" destOrd="0"/>
        <dgm:cxn modelId="71" srcId="3" destId="31" srcOrd="0" destOrd="0"/>
        <dgm:cxn modelId="81" srcId="4" destId="41" srcOrd="0" destOrd="0"/>
      </dgm:cxnLst>
      <dgm:bg/>
      <dgm:whole/>
    </dgm:dataModel>
  </dgm:clrData>
  <dgm:layoutNode name="Name0">
    <dgm:varLst>
      <dgm:chPref val="3"/>
      <dgm:dir/>
      <dgm:animLvl val="lvl"/>
      <dgm:resizeHandles/>
    </dgm:varLst>
    <dgm:choose name="Name1">
      <dgm:if name="Name2" func="var" arg="dir" op="equ" val="norm">
        <dgm:alg type="lin">
          <dgm:param type="linDir" val="fromT"/>
          <dgm:param type="vertAlign" val="mid"/>
          <dgm:param type="nodeHorzAlign" val="l"/>
          <dgm:param type="nodeVertAlign" val="t"/>
          <dgm:param type="fallback" val="2D"/>
        </dgm:alg>
      </dgm:if>
      <dgm:else name="Name3">
        <dgm:alg type="lin">
          <dgm:param type="linDir" val="fromT"/>
          <dgm:param type="vertAlign" val="mid"/>
          <dgm:param type="nodeHorzAlign" val="r"/>
          <dgm:param type="nodeVertAlign" val="t"/>
          <dgm:param type="fallback" val="2D"/>
        </dgm:alg>
      </dgm:else>
    </dgm:choose>
    <dgm:shape xmlns:r="http://schemas.openxmlformats.org/officeDocument/2006/relationships" r:blip="">
      <dgm:adjLst/>
    </dgm:shape>
    <dgm:presOf/>
    <dgm:constrLst>
      <dgm:constr type="w" for="des" forName="bigChev" refType="w"/>
      <dgm:constr type="h" for="des" forName="bigChev" refType="w" refFor="des" refForName="bigChev" op="equ" fact="0.4"/>
      <dgm:constr type="w" for="des" forName="node" refType="w" refFor="des" refForName="bigChev" fact="0.83"/>
      <dgm:constr type="h" for="des" forName="node" refType="w" refFor="des" refForName="node" op="equ" fact="0.4"/>
      <dgm:constr type="w" for="des" forName="parTrans" refType="w" refFor="des" refForName="bigChev" op="equ" fact="-0.13"/>
      <dgm:constr type="w" for="des" forName="sibTrans" refType="w" refFor="des" refForName="node" op="equ" fact="-0.14"/>
      <dgm:constr type="h" for="ch" forName="vSp" refType="h" refFor="des" refForName="bigChev" op="equ" fact="0.14"/>
      <dgm:constr type="primFontSz" for="des" forName="node" op="equ"/>
      <dgm:constr type="primFontSz" for="des" forName="bigChev" op="equ"/>
    </dgm:constrLst>
    <dgm:ruleLst/>
    <dgm:forEach name="Name4" axis="ch" ptType="node">
      <dgm:layoutNode name="horFlow">
        <dgm:choose name="Name5">
          <dgm:if name="Name6" func="var" arg="dir" op="equ" val="norm">
            <dgm:alg type="lin">
              <dgm:param type="linDir" val="fromL"/>
              <dgm:param type="nodeHorzAlign" val="l"/>
              <dgm:param type="nodeVertAlign" val="mid"/>
              <dgm:param type="fallback" val="2D"/>
            </dgm:alg>
          </dgm:if>
          <dgm:else name="Name7">
            <dgm:alg type="lin">
              <dgm:param type="linDir" val="fromR"/>
              <dgm:param type="nodeHorzAlign" val="r"/>
              <dgm:param type="nodeVertAlign" val="mid"/>
              <dgm:param type="fallback" val="2D"/>
            </dgm:alg>
          </dgm:else>
        </dgm:choose>
        <dgm:shape xmlns:r="http://schemas.openxmlformats.org/officeDocument/2006/relationships" r:blip="">
          <dgm:adjLst/>
        </dgm:shape>
        <dgm:presOf/>
        <dgm:constrLst/>
        <dgm:ruleLst/>
        <dgm:layoutNode name="bigChev" styleLbl="node1">
          <dgm:alg type="tx"/>
          <dgm:choose name="Name8">
            <dgm:if name="Name9" func="var" arg="dir" op="equ" val="norm">
              <dgm:shape xmlns:r="http://schemas.openxmlformats.org/officeDocument/2006/relationships" type="chevron" r:blip="">
                <dgm:adjLst/>
              </dgm:shape>
              <dgm:presOf axis="self"/>
              <dgm:constrLst>
                <dgm:constr type="primFontSz" val="65"/>
                <dgm:constr type="rMarg"/>
                <dgm:constr type="lMarg" refType="primFontSz" fact="0.1"/>
                <dgm:constr type="tMarg" refType="primFontSz" fact="0.05"/>
                <dgm:constr type="bMarg" refType="primFontSz" fact="0.05"/>
              </dgm:constrLst>
            </dgm:if>
            <dgm:else name="Name10">
              <dgm:shape xmlns:r="http://schemas.openxmlformats.org/officeDocument/2006/relationships" rot="180" type="chevron" r:blip="">
                <dgm:adjLst/>
              </dgm:shape>
              <dgm:presOf axis="self"/>
              <dgm:constrLst>
                <dgm:constr type="primFontSz" val="65"/>
                <dgm:constr type="lMarg"/>
                <dgm:constr type="rMarg" refType="primFontSz" fact="0.1"/>
                <dgm:constr type="tMarg" refType="primFontSz" fact="0.05"/>
                <dgm:constr type="bMarg" refType="primFontSz" fact="0.05"/>
              </dgm:constrLst>
            </dgm:else>
          </dgm:choose>
          <dgm:ruleLst>
            <dgm:rule type="primFontSz" val="5" fact="NaN" max="NaN"/>
          </dgm:ruleLst>
        </dgm:layoutNode>
        <dgm:forEach name="parTransForEach" axis="ch" ptType="parTrans" cnt="1">
          <dgm:layoutNode name="parTrans">
            <dgm:alg type="sp"/>
            <dgm:shape xmlns:r="http://schemas.openxmlformats.org/officeDocument/2006/relationships" r:blip="">
              <dgm:adjLst/>
            </dgm:shape>
            <dgm:presOf/>
            <dgm:constrLst/>
            <dgm:ruleLst/>
          </dgm:layoutNode>
        </dgm:forEach>
        <dgm:forEach name="Name11" axis="ch" ptType="node">
          <dgm:layoutNode name="node" styleLbl="alignAccFollowNode1">
            <dgm:varLst>
              <dgm:bulletEnabled val="1"/>
            </dgm:varLst>
            <dgm:alg type="tx"/>
            <dgm:choose name="Name12">
              <dgm:if name="Name13" func="var" arg="dir" op="equ" val="norm">
                <dgm:shape xmlns:r="http://schemas.openxmlformats.org/officeDocument/2006/relationships" type="chevron" r:blip="">
                  <dgm:adjLst/>
                </dgm:shape>
                <dgm:presOf axis="desOrSelf" ptType="node"/>
                <dgm:constrLst>
                  <dgm:constr type="primFontSz" val="65"/>
                  <dgm:constr type="rMarg"/>
                  <dgm:constr type="lMarg" refType="primFontSz" fact="0.1"/>
                  <dgm:constr type="tMarg" refType="primFontSz" fact="0.05"/>
                  <dgm:constr type="bMarg" refType="primFontSz" fact="0.05"/>
                </dgm:constrLst>
              </dgm:if>
              <dgm:else name="Name14">
                <dgm:shape xmlns:r="http://schemas.openxmlformats.org/officeDocument/2006/relationships" rot="180" type="chevron" r:blip="">
                  <dgm:adjLst/>
                </dgm:shape>
                <dgm:presOf axis="desOrSelf" ptType="node"/>
                <dgm:constrLst>
                  <dgm:constr type="primFontSz" val="65"/>
                  <dgm:constr type="lMarg"/>
                  <dgm:constr type="rMarg" refType="primFontSz" fact="0.1"/>
                  <dgm:constr type="tMarg" refType="primFontSz" fact="0.05"/>
                  <dgm:constr type="bMarg" refType="primFontSz" fact="0.05"/>
                </dgm:constrLst>
              </dgm:else>
            </dgm:choose>
            <dgm:ruleLst>
              <dgm:rule type="primFontSz" val="5" fact="NaN" max="NaN"/>
            </dgm:ruleLst>
          </dgm:layoutNode>
          <dgm:forEach name="sibTransForEach" axis="followSib" ptType="sibTrans" cnt="1">
            <dgm:layoutNode name="sibTrans">
              <dgm:alg type="sp"/>
              <dgm:shape xmlns:r="http://schemas.openxmlformats.org/officeDocument/2006/relationships" r:blip="">
                <dgm:adjLst/>
              </dgm:shape>
              <dgm:presOf/>
              <dgm:constrLst/>
              <dgm:ruleLst/>
            </dgm:layoutNode>
          </dgm:forEach>
        </dgm:forEach>
      </dgm:layoutNode>
      <dgm:choose name="Name15">
        <dgm:if name="Name16" axis="self" ptType="node" func="revPos" op="gte" val="2">
          <dgm:layoutNode name="vSp">
            <dgm:alg type="sp"/>
            <dgm:shape xmlns:r="http://schemas.openxmlformats.org/officeDocument/2006/relationships" r:blip="">
              <dgm:adjLst/>
            </dgm:shape>
            <dgm:presOf/>
            <dgm:constrLst/>
            <dgm:ruleLst/>
          </dgm:layoutNode>
        </dgm:if>
        <dgm:else name="Name17"/>
      </dgm:choose>
    </dgm:forEach>
  </dgm:layoutNode>
</dgm:layoutDef>
</file>

<file path=ppt/diagrams/layout3.xml><?xml version="1.0" encoding="utf-8"?>
<dgm:layoutDef xmlns:dgm="http://schemas.openxmlformats.org/drawingml/2006/diagram" xmlns:a="http://schemas.openxmlformats.org/drawingml/2006/main" uniqueId="urn:microsoft.com/office/officeart/2005/8/layout/vList3">
  <dgm:title val=""/>
  <dgm:desc val=""/>
  <dgm:catLst>
    <dgm:cat type="list" pri="14000"/>
    <dgm:cat type="convert" pri="3000"/>
    <dgm:cat type="picture" pri="27000"/>
    <dgm:cat type="pictureconvert" pri="27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dir/>
      <dgm:resizeHandles val="exact"/>
    </dgm:varLst>
    <dgm:alg type="lin">
      <dgm:param type="linDir" val="fromT"/>
      <dgm:param type="vertAlign" val="mid"/>
      <dgm:param type="horzAlign" val="ctr"/>
    </dgm:alg>
    <dgm:shape xmlns:r="http://schemas.openxmlformats.org/officeDocument/2006/relationships" r:blip="">
      <dgm:adjLst/>
    </dgm:shape>
    <dgm:presOf/>
    <dgm:constrLst>
      <dgm:constr type="w" for="ch" forName="composite" refType="w"/>
      <dgm:constr type="h" for="ch" forName="composite" refType="h"/>
      <dgm:constr type="h" for="ch" forName="spacing" refType="h" refFor="ch" refForName="composite" fact="0.25"/>
      <dgm:constr type="h" for="ch" forName="spacing" refType="w" op="lte" fact="0.1"/>
      <dgm:constr type="primFontSz" for="des" ptType="node"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w" for="ch" forName="imgShp" refType="w" fact="0.335"/>
              <dgm:constr type="h" for="ch" forName="imgShp" refType="w" refFor="ch" refForName="imgShp" op="equ"/>
              <dgm:constr type="h" for="ch" forName="imgShp" refType="h" op="lte"/>
              <dgm:constr type="ctrY" for="ch" forName="imgShp" refType="h" fact="0.5"/>
              <dgm:constr type="l" for="ch" forName="imgShp"/>
              <dgm:constr type="w" for="ch" forName="txShp" refType="w" op="equ" fact="0.665"/>
              <dgm:constr type="h" for="ch" forName="txShp" refType="h" refFor="ch" refForName="imgShp" op="equ"/>
              <dgm:constr type="ctrY" for="ch" forName="txShp" refType="h" fact="0.5"/>
              <dgm:constr type="l" for="ch" forName="txShp" refType="w" refFor="ch" refForName="imgShp" fact="0.5"/>
              <dgm:constr type="lMarg" for="ch" forName="txShp" refType="w" refFor="ch" refForName="imgShp" fact="1.25"/>
            </dgm:constrLst>
          </dgm:if>
          <dgm:else name="Name3">
            <dgm:constrLst>
              <dgm:constr type="w" for="ch" forName="imgShp" refType="w" fact="0.335"/>
              <dgm:constr type="h" for="ch" forName="imgShp" refType="w" refFor="ch" refForName="imgShp" op="equ"/>
              <dgm:constr type="h" for="ch" forName="imgShp" refType="h" op="lte"/>
              <dgm:constr type="ctrY" for="ch" forName="imgShp" refType="h" fact="0.5"/>
              <dgm:constr type="r" for="ch" forName="imgShp" refType="w"/>
              <dgm:constr type="w" for="ch" forName="txShp" refType="w" op="equ" fact="0.665"/>
              <dgm:constr type="h" for="ch" forName="txShp" refType="h" refFor="ch" refForName="imgShp" op="equ"/>
              <dgm:constr type="ctrY" for="ch" forName="txShp" refType="h" fact="0.5"/>
              <dgm:constr type="r" for="ch" forName="txShp" refType="ctrX" refFor="ch" refForName="imgShp"/>
              <dgm:constr type="rMarg" for="ch" forName="txShp" refType="w" refFor="ch" refForName="imgShp" fact="1.25"/>
            </dgm:constrLst>
          </dgm:else>
        </dgm:choose>
        <dgm:ruleLst/>
        <dgm:layoutNode name="imgShp" styleLbl="fgImgPlace1">
          <dgm:alg type="sp"/>
          <dgm:shape xmlns:r="http://schemas.openxmlformats.org/officeDocument/2006/relationships" type="ellipse" r:blip="" blipPhldr="1">
            <dgm:adjLst/>
          </dgm:shape>
          <dgm:presOf/>
          <dgm:constrLst/>
          <dgm:ruleLst/>
        </dgm:layoutNode>
        <dgm:layoutNode name="txShp">
          <dgm:varLst>
            <dgm:bulletEnabled val="1"/>
          </dgm:varLst>
          <dgm:alg type="tx"/>
          <dgm:choose name="Name4">
            <dgm:if name="Name5" func="var" arg="dir" op="equ" val="norm">
              <dgm:shape xmlns:r="http://schemas.openxmlformats.org/officeDocument/2006/relationships" rot="180" type="homePlate" r:blip="" zOrderOff="-1">
                <dgm:adjLst/>
              </dgm:shape>
            </dgm:if>
            <dgm:else name="Name6">
              <dgm:shape xmlns:r="http://schemas.openxmlformats.org/officeDocument/2006/relationships" type="homePlate" r:blip="" zOrderOff="-1">
                <dgm:adjLst/>
              </dgm:shape>
            </dgm:else>
          </dgm:choose>
          <dgm:presOf axis="desOrSelf" ptType="node"/>
          <dgm:constrLst>
            <dgm:constr type="tMarg" refType="primFontSz" fact="0.3"/>
            <dgm:constr type="bMarg" refType="primFontSz" fact="0.3"/>
          </dgm:constrLst>
          <dgm:ruleLst>
            <dgm:rule type="primFontSz" val="5" fact="NaN" max="NaN"/>
          </dgm:ruleLst>
        </dgm:layoutNode>
      </dgm:layoutNode>
      <dgm:forEach name="Name7" axis="followSib" ptType="sibTrans" cnt="1">
        <dgm:layoutNode name="spacing">
          <dgm:alg type="sp"/>
          <dgm:shape xmlns:r="http://schemas.openxmlformats.org/officeDocument/2006/relationships" r:blip="">
            <dgm:adjLst/>
          </dgm:shape>
          <dgm:presOf axis="sel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9.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C7996EEF-566E-7A88-F308-3D4015628DB1}"/>
              </a:ext>
            </a:extLst>
          </p:cNvPr>
          <p:cNvSpPr>
            <a:spLocks noGrp="1"/>
          </p:cNvSpPr>
          <p:nvPr>
            <p:ph type="hdr" sz="quarter"/>
          </p:nvPr>
        </p:nvSpPr>
        <p:spPr>
          <a:xfrm>
            <a:off x="0" y="0"/>
            <a:ext cx="3037840" cy="466434"/>
          </a:xfrm>
          <a:prstGeom prst="rect">
            <a:avLst/>
          </a:prstGeom>
        </p:spPr>
        <p:txBody>
          <a:bodyPr vert="horz" lIns="93177" tIns="46589" rIns="93177" bIns="46589" rtlCol="0"/>
          <a:lstStyle>
            <a:lvl1pPr algn="l">
              <a:defRPr sz="1200"/>
            </a:lvl1pPr>
          </a:lstStyle>
          <a:p>
            <a:endParaRPr lang="en-US"/>
          </a:p>
        </p:txBody>
      </p:sp>
      <p:sp>
        <p:nvSpPr>
          <p:cNvPr id="3" name="Date Placeholder 2">
            <a:extLst>
              <a:ext uri="{FF2B5EF4-FFF2-40B4-BE49-F238E27FC236}">
                <a16:creationId xmlns:a16="http://schemas.microsoft.com/office/drawing/2014/main" id="{C67DBD38-A3EA-998C-B5B7-F0D7645121A8}"/>
              </a:ext>
            </a:extLst>
          </p:cNvPr>
          <p:cNvSpPr>
            <a:spLocks noGrp="1"/>
          </p:cNvSpPr>
          <p:nvPr>
            <p:ph type="dt" sz="quarter" idx="1"/>
          </p:nvPr>
        </p:nvSpPr>
        <p:spPr>
          <a:xfrm>
            <a:off x="3970938" y="0"/>
            <a:ext cx="3037840" cy="466434"/>
          </a:xfrm>
          <a:prstGeom prst="rect">
            <a:avLst/>
          </a:prstGeom>
        </p:spPr>
        <p:txBody>
          <a:bodyPr vert="horz" lIns="93177" tIns="46589" rIns="93177" bIns="46589" rtlCol="0"/>
          <a:lstStyle>
            <a:lvl1pPr algn="r">
              <a:defRPr sz="1200"/>
            </a:lvl1pPr>
          </a:lstStyle>
          <a:p>
            <a:fld id="{D073912D-7C6A-43A1-BD4F-844544856533}" type="datetimeFigureOut">
              <a:rPr lang="en-US" smtClean="0"/>
              <a:t>7/13/2026</a:t>
            </a:fld>
            <a:endParaRPr lang="en-US"/>
          </a:p>
        </p:txBody>
      </p:sp>
      <p:sp>
        <p:nvSpPr>
          <p:cNvPr id="4" name="Footer Placeholder 3">
            <a:extLst>
              <a:ext uri="{FF2B5EF4-FFF2-40B4-BE49-F238E27FC236}">
                <a16:creationId xmlns:a16="http://schemas.microsoft.com/office/drawing/2014/main" id="{6E8E6501-4663-6A70-ADCD-586B90C8C4C3}"/>
              </a:ext>
            </a:extLst>
          </p:cNvPr>
          <p:cNvSpPr>
            <a:spLocks noGrp="1"/>
          </p:cNvSpPr>
          <p:nvPr>
            <p:ph type="ftr" sz="quarter" idx="2"/>
          </p:nvPr>
        </p:nvSpPr>
        <p:spPr>
          <a:xfrm>
            <a:off x="0" y="8829967"/>
            <a:ext cx="3037840" cy="466433"/>
          </a:xfrm>
          <a:prstGeom prst="rect">
            <a:avLst/>
          </a:prstGeom>
        </p:spPr>
        <p:txBody>
          <a:bodyPr vert="horz" lIns="93177" tIns="46589" rIns="93177" bIns="46589" rtlCol="0" anchor="b"/>
          <a:lstStyle>
            <a:lvl1pPr algn="l">
              <a:defRPr sz="1200"/>
            </a:lvl1pPr>
          </a:lstStyle>
          <a:p>
            <a:r>
              <a:rPr lang="en-US"/>
              <a:t>asd</a:t>
            </a:r>
          </a:p>
        </p:txBody>
      </p:sp>
      <p:sp>
        <p:nvSpPr>
          <p:cNvPr id="5" name="Slide Number Placeholder 4">
            <a:extLst>
              <a:ext uri="{FF2B5EF4-FFF2-40B4-BE49-F238E27FC236}">
                <a16:creationId xmlns:a16="http://schemas.microsoft.com/office/drawing/2014/main" id="{2BB7DFDC-48CD-9984-5DE0-373B2C55F49C}"/>
              </a:ext>
            </a:extLst>
          </p:cNvPr>
          <p:cNvSpPr>
            <a:spLocks noGrp="1"/>
          </p:cNvSpPr>
          <p:nvPr>
            <p:ph type="sldNum" sz="quarter" idx="3"/>
          </p:nvPr>
        </p:nvSpPr>
        <p:spPr>
          <a:xfrm>
            <a:off x="3970938" y="8829967"/>
            <a:ext cx="3037840" cy="466433"/>
          </a:xfrm>
          <a:prstGeom prst="rect">
            <a:avLst/>
          </a:prstGeom>
        </p:spPr>
        <p:txBody>
          <a:bodyPr vert="horz" lIns="93177" tIns="46589" rIns="93177" bIns="46589" rtlCol="0" anchor="b"/>
          <a:lstStyle>
            <a:lvl1pPr algn="r">
              <a:defRPr sz="1200"/>
            </a:lvl1pPr>
          </a:lstStyle>
          <a:p>
            <a:fld id="{90673D9B-926C-4BC4-9140-1F67C9ADB123}" type="slidenum">
              <a:rPr lang="en-US" smtClean="0"/>
              <a:t>‹#›</a:t>
            </a:fld>
            <a:endParaRPr lang="en-US"/>
          </a:p>
        </p:txBody>
      </p:sp>
    </p:spTree>
    <p:extLst>
      <p:ext uri="{BB962C8B-B14F-4D97-AF65-F5344CB8AC3E}">
        <p14:creationId xmlns:p14="http://schemas.microsoft.com/office/powerpoint/2010/main" val="3624622697"/>
      </p:ext>
    </p:extLst>
  </p:cSld>
  <p:clrMap bg1="lt1" tx1="dk1" bg2="lt2" tx2="dk2" accent1="accent1" accent2="accent2" accent3="accent3" accent4="accent4" accent5="accent5" accent6="accent6" hlink="hlink" folHlink="folHlink"/>
  <p:hf hdr="0" dt="0"/>
  <p:extLst>
    <p:ext uri="{56416CCD-93CA-4268-BC5B-53C4BB910035}">
      <p15:sldGuideLst xmlns:p15="http://schemas.microsoft.com/office/powerpoint/2012/main">
        <p15:guide id="1" orient="horz" pos="2928" userDrawn="1">
          <p15:clr>
            <a:srgbClr val="F26B43"/>
          </p15:clr>
        </p15:guide>
        <p15:guide id="2" pos="2208" userDrawn="1">
          <p15:clr>
            <a:srgbClr val="F26B43"/>
          </p15:clr>
        </p15:guide>
      </p15:sldGuideLst>
    </p:ext>
  </p:extLst>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8.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6434"/>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idx="1"/>
          </p:nvPr>
        </p:nvSpPr>
        <p:spPr>
          <a:xfrm>
            <a:off x="3970938" y="0"/>
            <a:ext cx="3037840" cy="466434"/>
          </a:xfrm>
          <a:prstGeom prst="rect">
            <a:avLst/>
          </a:prstGeom>
        </p:spPr>
        <p:txBody>
          <a:bodyPr vert="horz" lIns="93177" tIns="46589" rIns="93177" bIns="46589" rtlCol="0"/>
          <a:lstStyle>
            <a:lvl1pPr algn="r">
              <a:defRPr sz="1200"/>
            </a:lvl1pPr>
          </a:lstStyle>
          <a:p>
            <a:fld id="{874FE013-DFAD-47F3-8033-9665BED8131A}" type="datetimeFigureOut">
              <a:rPr lang="en-US" smtClean="0"/>
              <a:t>7/13/2026</a:t>
            </a:fld>
            <a:endParaRPr lang="en-US"/>
          </a:p>
        </p:txBody>
      </p:sp>
      <p:sp>
        <p:nvSpPr>
          <p:cNvPr id="4" name="Slide Image Placeholder 3"/>
          <p:cNvSpPr>
            <a:spLocks noGrp="1" noRot="1" noChangeAspect="1"/>
          </p:cNvSpPr>
          <p:nvPr>
            <p:ph type="sldImg" idx="2"/>
          </p:nvPr>
        </p:nvSpPr>
        <p:spPr>
          <a:xfrm>
            <a:off x="717550" y="1162050"/>
            <a:ext cx="5575300" cy="3136900"/>
          </a:xfrm>
          <a:prstGeom prst="rect">
            <a:avLst/>
          </a:prstGeom>
          <a:noFill/>
          <a:ln w="12700">
            <a:solidFill>
              <a:prstClr val="black"/>
            </a:solidFill>
          </a:ln>
        </p:spPr>
        <p:txBody>
          <a:bodyPr vert="horz" lIns="93177" tIns="46589" rIns="93177" bIns="46589" rtlCol="0" anchor="ctr"/>
          <a:lstStyle/>
          <a:p>
            <a:endParaRPr lang="en-US"/>
          </a:p>
        </p:txBody>
      </p:sp>
      <p:sp>
        <p:nvSpPr>
          <p:cNvPr id="5" name="Notes Placeholder 4"/>
          <p:cNvSpPr>
            <a:spLocks noGrp="1"/>
          </p:cNvSpPr>
          <p:nvPr>
            <p:ph type="body" sz="quarter" idx="3"/>
          </p:nvPr>
        </p:nvSpPr>
        <p:spPr>
          <a:xfrm>
            <a:off x="701040" y="4473892"/>
            <a:ext cx="5608320" cy="3660458"/>
          </a:xfrm>
          <a:prstGeom prst="rect">
            <a:avLst/>
          </a:prstGeom>
        </p:spPr>
        <p:txBody>
          <a:bodyPr vert="horz" lIns="93177" tIns="46589" rIns="93177" bIns="46589"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829967"/>
            <a:ext cx="3037840" cy="466433"/>
          </a:xfrm>
          <a:prstGeom prst="rect">
            <a:avLst/>
          </a:prstGeom>
        </p:spPr>
        <p:txBody>
          <a:bodyPr vert="horz" lIns="93177" tIns="46589" rIns="93177" bIns="46589" rtlCol="0" anchor="b"/>
          <a:lstStyle>
            <a:lvl1pPr algn="l">
              <a:defRPr sz="1200"/>
            </a:lvl1pPr>
          </a:lstStyle>
          <a:p>
            <a:r>
              <a:rPr lang="en-US"/>
              <a:t>asd</a:t>
            </a:r>
          </a:p>
        </p:txBody>
      </p:sp>
      <p:sp>
        <p:nvSpPr>
          <p:cNvPr id="7" name="Slide Number Placeholder 6"/>
          <p:cNvSpPr>
            <a:spLocks noGrp="1"/>
          </p:cNvSpPr>
          <p:nvPr>
            <p:ph type="sldNum" sz="quarter" idx="5"/>
          </p:nvPr>
        </p:nvSpPr>
        <p:spPr>
          <a:xfrm>
            <a:off x="3970938" y="8829967"/>
            <a:ext cx="3037840" cy="466433"/>
          </a:xfrm>
          <a:prstGeom prst="rect">
            <a:avLst/>
          </a:prstGeom>
        </p:spPr>
        <p:txBody>
          <a:bodyPr vert="horz" lIns="93177" tIns="46589" rIns="93177" bIns="46589" rtlCol="0" anchor="b"/>
          <a:lstStyle>
            <a:lvl1pPr algn="r">
              <a:defRPr sz="1200"/>
            </a:lvl1pPr>
          </a:lstStyle>
          <a:p>
            <a:fld id="{1D92C89D-BD90-4BEA-9FEE-1597522CD497}" type="slidenum">
              <a:rPr lang="en-US" smtClean="0"/>
              <a:t>‹#›</a:t>
            </a:fld>
            <a:endParaRPr lang="en-US"/>
          </a:p>
        </p:txBody>
      </p:sp>
    </p:spTree>
    <p:extLst>
      <p:ext uri="{BB962C8B-B14F-4D97-AF65-F5344CB8AC3E}">
        <p14:creationId xmlns:p14="http://schemas.microsoft.com/office/powerpoint/2010/main" val="1324652723"/>
      </p:ext>
    </p:extLst>
  </p:cSld>
  <p:clrMap bg1="lt1" tx1="dk1" bg2="lt2" tx2="dk2" accent1="accent1" accent2="accent2" accent3="accent3" accent4="accent4" accent5="accent5" accent6="accent6" hlink="hlink" folHlink="folHlink"/>
  <p:hf hdr="0" dt="0"/>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defTabSz="931774">
              <a:defRPr/>
            </a:pPr>
            <a:fld id="{1DD1CC89-63B1-4D76-BA77-5AB657583ECC}" type="slidenum">
              <a:rPr lang="en-US">
                <a:solidFill>
                  <a:prstClr val="black"/>
                </a:solidFill>
                <a:latin typeface="Aptos" panose="02110004020202020204"/>
              </a:rPr>
              <a:pPr defTabSz="931774">
                <a:defRPr/>
              </a:pPr>
              <a:t>3</a:t>
            </a:fld>
            <a:endParaRPr lang="en-US">
              <a:solidFill>
                <a:prstClr val="black"/>
              </a:solidFill>
              <a:latin typeface="Aptos" panose="02110004020202020204"/>
            </a:endParaRPr>
          </a:p>
        </p:txBody>
      </p:sp>
    </p:spTree>
    <p:extLst>
      <p:ext uri="{BB962C8B-B14F-4D97-AF65-F5344CB8AC3E}">
        <p14:creationId xmlns:p14="http://schemas.microsoft.com/office/powerpoint/2010/main" val="258979951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defTabSz="931774">
              <a:defRPr/>
            </a:pPr>
            <a:fld id="{15BBD97C-4825-42EA-BA2D-B70EB12E0AD2}" type="slidenum">
              <a:rPr lang="en-US">
                <a:solidFill>
                  <a:prstClr val="black"/>
                </a:solidFill>
                <a:latin typeface="Calibri" panose="020F0502020204030204"/>
              </a:rPr>
              <a:pPr defTabSz="931774">
                <a:defRPr/>
              </a:pPr>
              <a:t>32</a:t>
            </a:fld>
            <a:endParaRPr lang="en-US">
              <a:solidFill>
                <a:prstClr val="black"/>
              </a:solidFill>
              <a:latin typeface="Calibri" panose="020F0502020204030204"/>
            </a:endParaRPr>
          </a:p>
        </p:txBody>
      </p:sp>
    </p:spTree>
    <p:extLst>
      <p:ext uri="{BB962C8B-B14F-4D97-AF65-F5344CB8AC3E}">
        <p14:creationId xmlns:p14="http://schemas.microsoft.com/office/powerpoint/2010/main" val="83348639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defTabSz="931774">
              <a:defRPr/>
            </a:pPr>
            <a:fld id="{15BBD97C-4825-42EA-BA2D-B70EB12E0AD2}" type="slidenum">
              <a:rPr lang="en-US">
                <a:solidFill>
                  <a:prstClr val="black"/>
                </a:solidFill>
                <a:latin typeface="Calibri" panose="020F0502020204030204"/>
              </a:rPr>
              <a:pPr defTabSz="931774">
                <a:defRPr/>
              </a:pPr>
              <a:t>33</a:t>
            </a:fld>
            <a:endParaRPr lang="en-US">
              <a:solidFill>
                <a:prstClr val="black"/>
              </a:solidFill>
              <a:latin typeface="Calibri" panose="020F0502020204030204"/>
            </a:endParaRPr>
          </a:p>
        </p:txBody>
      </p:sp>
    </p:spTree>
    <p:extLst>
      <p:ext uri="{BB962C8B-B14F-4D97-AF65-F5344CB8AC3E}">
        <p14:creationId xmlns:p14="http://schemas.microsoft.com/office/powerpoint/2010/main" val="90311470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defTabSz="931774">
              <a:defRPr/>
            </a:pPr>
            <a:fld id="{1E480B6F-FBEC-7046-B5AA-BCDE96530FA1}" type="slidenum">
              <a:rPr lang="en-US">
                <a:solidFill>
                  <a:prstClr val="black"/>
                </a:solidFill>
                <a:latin typeface="Aptos" panose="02110004020202020204"/>
              </a:rPr>
              <a:pPr defTabSz="931774">
                <a:defRPr/>
              </a:pPr>
              <a:t>41</a:t>
            </a:fld>
            <a:endParaRPr lang="en-US">
              <a:solidFill>
                <a:prstClr val="black"/>
              </a:solidFill>
              <a:latin typeface="Aptos" panose="02110004020202020204"/>
            </a:endParaRPr>
          </a:p>
        </p:txBody>
      </p:sp>
    </p:spTree>
    <p:extLst>
      <p:ext uri="{BB962C8B-B14F-4D97-AF65-F5344CB8AC3E}">
        <p14:creationId xmlns:p14="http://schemas.microsoft.com/office/powerpoint/2010/main" val="142009525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defTabSz="931774">
              <a:defRPr/>
            </a:pPr>
            <a:fld id="{9803519A-033C-4F4D-86B6-D03BE2FFBAF8}" type="slidenum">
              <a:rPr lang="en-US">
                <a:solidFill>
                  <a:prstClr val="black"/>
                </a:solidFill>
                <a:latin typeface="Aptos" panose="02110004020202020204"/>
              </a:rPr>
              <a:pPr defTabSz="931774">
                <a:defRPr/>
              </a:pPr>
              <a:t>42</a:t>
            </a:fld>
            <a:endParaRPr lang="en-US">
              <a:solidFill>
                <a:prstClr val="black"/>
              </a:solidFill>
              <a:latin typeface="Aptos" panose="02110004020202020204"/>
            </a:endParaRPr>
          </a:p>
        </p:txBody>
      </p:sp>
    </p:spTree>
    <p:extLst>
      <p:ext uri="{BB962C8B-B14F-4D97-AF65-F5344CB8AC3E}">
        <p14:creationId xmlns:p14="http://schemas.microsoft.com/office/powerpoint/2010/main" val="277938058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Footer Placeholder 3"/>
          <p:cNvSpPr>
            <a:spLocks noGrp="1"/>
          </p:cNvSpPr>
          <p:nvPr>
            <p:ph type="ftr" sz="quarter" idx="4"/>
          </p:nvPr>
        </p:nvSpPr>
        <p:spPr/>
        <p:txBody>
          <a:bodyPr/>
          <a:lstStyle/>
          <a:p>
            <a:r>
              <a:rPr lang="en-US"/>
              <a:t>asd</a:t>
            </a:r>
          </a:p>
        </p:txBody>
      </p:sp>
      <p:sp>
        <p:nvSpPr>
          <p:cNvPr id="5" name="Slide Number Placeholder 4"/>
          <p:cNvSpPr>
            <a:spLocks noGrp="1"/>
          </p:cNvSpPr>
          <p:nvPr>
            <p:ph type="sldNum" sz="quarter" idx="5"/>
          </p:nvPr>
        </p:nvSpPr>
        <p:spPr/>
        <p:txBody>
          <a:bodyPr/>
          <a:lstStyle/>
          <a:p>
            <a:fld id="{1D92C89D-BD90-4BEA-9FEE-1597522CD497}" type="slidenum">
              <a:rPr lang="en-US" smtClean="0"/>
              <a:t>63</a:t>
            </a:fld>
            <a:endParaRPr lang="en-US"/>
          </a:p>
        </p:txBody>
      </p:sp>
    </p:spTree>
    <p:extLst>
      <p:ext uri="{BB962C8B-B14F-4D97-AF65-F5344CB8AC3E}">
        <p14:creationId xmlns:p14="http://schemas.microsoft.com/office/powerpoint/2010/main" val="95222442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defTabSz="931774">
              <a:defRPr/>
            </a:pPr>
            <a:fld id="{1DD1CC89-63B1-4D76-BA77-5AB657583ECC}" type="slidenum">
              <a:rPr lang="en-US">
                <a:solidFill>
                  <a:prstClr val="black"/>
                </a:solidFill>
                <a:latin typeface="Aptos" panose="02110004020202020204"/>
              </a:rPr>
              <a:pPr defTabSz="931774">
                <a:defRPr/>
              </a:pPr>
              <a:t>5</a:t>
            </a:fld>
            <a:endParaRPr lang="en-US">
              <a:solidFill>
                <a:prstClr val="black"/>
              </a:solidFill>
              <a:latin typeface="Aptos" panose="02110004020202020204"/>
            </a:endParaRPr>
          </a:p>
        </p:txBody>
      </p:sp>
    </p:spTree>
    <p:extLst>
      <p:ext uri="{BB962C8B-B14F-4D97-AF65-F5344CB8AC3E}">
        <p14:creationId xmlns:p14="http://schemas.microsoft.com/office/powerpoint/2010/main" val="383427100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In 5 rinks, waste heat reuse; Zambonis release heat, this is recovered for reuse around building</a:t>
            </a:r>
          </a:p>
        </p:txBody>
      </p:sp>
      <p:sp>
        <p:nvSpPr>
          <p:cNvPr id="4" name="Slide Number Placeholder 3"/>
          <p:cNvSpPr>
            <a:spLocks noGrp="1"/>
          </p:cNvSpPr>
          <p:nvPr>
            <p:ph type="sldNum" sz="quarter" idx="5"/>
          </p:nvPr>
        </p:nvSpPr>
        <p:spPr/>
        <p:txBody>
          <a:bodyPr/>
          <a:lstStyle/>
          <a:p>
            <a:pPr defTabSz="931774">
              <a:defRPr/>
            </a:pPr>
            <a:fld id="{1DD1CC89-63B1-4D76-BA77-5AB657583ECC}" type="slidenum">
              <a:rPr lang="en-US">
                <a:solidFill>
                  <a:prstClr val="black"/>
                </a:solidFill>
                <a:latin typeface="Aptos" panose="02110004020202020204"/>
              </a:rPr>
              <a:pPr defTabSz="931774">
                <a:defRPr/>
              </a:pPr>
              <a:t>8</a:t>
            </a:fld>
            <a:endParaRPr lang="en-US">
              <a:solidFill>
                <a:prstClr val="black"/>
              </a:solidFill>
              <a:latin typeface="Aptos" panose="02110004020202020204"/>
            </a:endParaRPr>
          </a:p>
        </p:txBody>
      </p:sp>
    </p:spTree>
    <p:extLst>
      <p:ext uri="{BB962C8B-B14F-4D97-AF65-F5344CB8AC3E}">
        <p14:creationId xmlns:p14="http://schemas.microsoft.com/office/powerpoint/2010/main" val="220774122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defTabSz="931774">
              <a:defRPr/>
            </a:pPr>
            <a:fld id="{1DD1CC89-63B1-4D76-BA77-5AB657583ECC}" type="slidenum">
              <a:rPr lang="en-US">
                <a:solidFill>
                  <a:prstClr val="black"/>
                </a:solidFill>
                <a:latin typeface="Aptos" panose="02110004020202020204"/>
              </a:rPr>
              <a:pPr defTabSz="931774">
                <a:defRPr/>
              </a:pPr>
              <a:t>11</a:t>
            </a:fld>
            <a:endParaRPr lang="en-US">
              <a:solidFill>
                <a:prstClr val="black"/>
              </a:solidFill>
              <a:latin typeface="Aptos" panose="02110004020202020204"/>
            </a:endParaRPr>
          </a:p>
        </p:txBody>
      </p:sp>
    </p:spTree>
    <p:extLst>
      <p:ext uri="{BB962C8B-B14F-4D97-AF65-F5344CB8AC3E}">
        <p14:creationId xmlns:p14="http://schemas.microsoft.com/office/powerpoint/2010/main" val="145550582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Energy &amp; Carbon Master Plan can change and has changed  since being published</a:t>
            </a:r>
          </a:p>
        </p:txBody>
      </p:sp>
      <p:sp>
        <p:nvSpPr>
          <p:cNvPr id="4" name="Slide Number Placeholder 3"/>
          <p:cNvSpPr>
            <a:spLocks noGrp="1"/>
          </p:cNvSpPr>
          <p:nvPr>
            <p:ph type="sldNum" sz="quarter" idx="5"/>
          </p:nvPr>
        </p:nvSpPr>
        <p:spPr/>
        <p:txBody>
          <a:bodyPr/>
          <a:lstStyle/>
          <a:p>
            <a:pPr defTabSz="931774">
              <a:defRPr/>
            </a:pPr>
            <a:fld id="{15BBD97C-4825-42EA-BA2D-B70EB12E0AD2}" type="slidenum">
              <a:rPr lang="en-US">
                <a:solidFill>
                  <a:prstClr val="black"/>
                </a:solidFill>
                <a:latin typeface="Calibri" panose="020F0502020204030204"/>
              </a:rPr>
              <a:pPr defTabSz="931774">
                <a:defRPr/>
              </a:pPr>
              <a:t>24</a:t>
            </a:fld>
            <a:endParaRPr lang="en-US">
              <a:solidFill>
                <a:prstClr val="black"/>
              </a:solidFill>
              <a:latin typeface="Calibri" panose="020F0502020204030204"/>
            </a:endParaRPr>
          </a:p>
        </p:txBody>
      </p:sp>
    </p:spTree>
    <p:extLst>
      <p:ext uri="{BB962C8B-B14F-4D97-AF65-F5344CB8AC3E}">
        <p14:creationId xmlns:p14="http://schemas.microsoft.com/office/powerpoint/2010/main" val="29033720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sz="1600">
              <a:cs typeface="Calibri"/>
            </a:endParaRPr>
          </a:p>
        </p:txBody>
      </p:sp>
    </p:spTree>
    <p:extLst>
      <p:ext uri="{BB962C8B-B14F-4D97-AF65-F5344CB8AC3E}">
        <p14:creationId xmlns:p14="http://schemas.microsoft.com/office/powerpoint/2010/main" val="96660008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E38178-C02F-D680-DEEC-979785EFD20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DC71E65-CD9F-ED68-2A2F-63B1BF369F5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83CED2C-E940-76D3-48D6-DBC34737513B}"/>
              </a:ext>
            </a:extLst>
          </p:cNvPr>
          <p:cNvSpPr>
            <a:spLocks noGrp="1"/>
          </p:cNvSpPr>
          <p:nvPr>
            <p:ph type="body" idx="1"/>
          </p:nvPr>
        </p:nvSpPr>
        <p:spPr/>
        <p:txBody>
          <a:bodyPr/>
          <a:lstStyle/>
          <a:p>
            <a:endParaRPr lang="en-US" sz="1600">
              <a:cs typeface="Calibri"/>
            </a:endParaRPr>
          </a:p>
        </p:txBody>
      </p:sp>
    </p:spTree>
    <p:extLst>
      <p:ext uri="{BB962C8B-B14F-4D97-AF65-F5344CB8AC3E}">
        <p14:creationId xmlns:p14="http://schemas.microsoft.com/office/powerpoint/2010/main" val="79567038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defTabSz="931774">
              <a:defRPr/>
            </a:pPr>
            <a:fld id="{15BBD97C-4825-42EA-BA2D-B70EB12E0AD2}" type="slidenum">
              <a:rPr lang="en-US">
                <a:solidFill>
                  <a:prstClr val="black"/>
                </a:solidFill>
                <a:latin typeface="Calibri" panose="020F0502020204030204"/>
              </a:rPr>
              <a:pPr defTabSz="931774">
                <a:defRPr/>
              </a:pPr>
              <a:t>30</a:t>
            </a:fld>
            <a:endParaRPr lang="en-US">
              <a:solidFill>
                <a:prstClr val="black"/>
              </a:solidFill>
              <a:latin typeface="Calibri" panose="020F0502020204030204"/>
            </a:endParaRPr>
          </a:p>
        </p:txBody>
      </p:sp>
    </p:spTree>
    <p:extLst>
      <p:ext uri="{BB962C8B-B14F-4D97-AF65-F5344CB8AC3E}">
        <p14:creationId xmlns:p14="http://schemas.microsoft.com/office/powerpoint/2010/main" val="179463916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defTabSz="931774">
              <a:defRPr/>
            </a:pPr>
            <a:fld id="{15BBD97C-4825-42EA-BA2D-B70EB12E0AD2}" type="slidenum">
              <a:rPr lang="en-US">
                <a:solidFill>
                  <a:prstClr val="black"/>
                </a:solidFill>
                <a:latin typeface="Calibri" panose="020F0502020204030204"/>
              </a:rPr>
              <a:pPr defTabSz="931774">
                <a:defRPr/>
              </a:pPr>
              <a:t>31</a:t>
            </a:fld>
            <a:endParaRPr lang="en-US">
              <a:solidFill>
                <a:prstClr val="black"/>
              </a:solidFill>
              <a:latin typeface="Calibri" panose="020F0502020204030204"/>
            </a:endParaRPr>
          </a:p>
        </p:txBody>
      </p:sp>
    </p:spTree>
    <p:extLst>
      <p:ext uri="{BB962C8B-B14F-4D97-AF65-F5344CB8AC3E}">
        <p14:creationId xmlns:p14="http://schemas.microsoft.com/office/powerpoint/2010/main" val="1163829251"/>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7.sv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8.sv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7.sv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8.sv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7.sv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8.sv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8.sv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sv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8.sv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sv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7.sv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3" Type="http://schemas.openxmlformats.org/officeDocument/2006/relationships/image" Target="../media/image13.svg"/><Relationship Id="rId2" Type="http://schemas.openxmlformats.org/officeDocument/2006/relationships/image" Target="../media/image12.svg"/><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3" Type="http://schemas.openxmlformats.org/officeDocument/2006/relationships/image" Target="../media/image13.svg"/><Relationship Id="rId2" Type="http://schemas.openxmlformats.org/officeDocument/2006/relationships/image" Target="../media/image7.svg"/><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3" Type="http://schemas.openxmlformats.org/officeDocument/2006/relationships/image" Target="../media/image13.svg"/><Relationship Id="rId2" Type="http://schemas.openxmlformats.org/officeDocument/2006/relationships/image" Target="../media/image8.svg"/><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14.svg"/><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8.sv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9.svg"/><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0.svg"/><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1.sv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over 2">
    <p:spTree>
      <p:nvGrpSpPr>
        <p:cNvPr id="1" name=""/>
        <p:cNvGrpSpPr/>
        <p:nvPr/>
      </p:nvGrpSpPr>
      <p:grpSpPr>
        <a:xfrm>
          <a:off x="0" y="0"/>
          <a:ext cx="0" cy="0"/>
          <a:chOff x="0" y="0"/>
          <a:chExt cx="0" cy="0"/>
        </a:xfrm>
      </p:grpSpPr>
      <p:pic>
        <p:nvPicPr>
          <p:cNvPr id="8" name="Graphic 7" descr="DOER Logo">
            <a:extLst>
              <a:ext uri="{FF2B5EF4-FFF2-40B4-BE49-F238E27FC236}">
                <a16:creationId xmlns:a16="http://schemas.microsoft.com/office/drawing/2014/main" id="{7DD5ECDE-C8DE-FBE9-22E2-1FF75400745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525672" y="1133990"/>
            <a:ext cx="3646712" cy="1010773"/>
          </a:xfrm>
          <a:prstGeom prst="rect">
            <a:avLst/>
          </a:prstGeom>
        </p:spPr>
      </p:pic>
      <p:sp>
        <p:nvSpPr>
          <p:cNvPr id="2" name="Title 1">
            <a:extLst>
              <a:ext uri="{FF2B5EF4-FFF2-40B4-BE49-F238E27FC236}">
                <a16:creationId xmlns:a16="http://schemas.microsoft.com/office/drawing/2014/main" id="{43A0CEE7-3220-5C2D-7B8D-60B03B446C7B}"/>
              </a:ext>
            </a:extLst>
          </p:cNvPr>
          <p:cNvSpPr>
            <a:spLocks noGrp="1"/>
          </p:cNvSpPr>
          <p:nvPr>
            <p:ph type="title" hasCustomPrompt="1"/>
          </p:nvPr>
        </p:nvSpPr>
        <p:spPr>
          <a:xfrm>
            <a:off x="1693568" y="2127070"/>
            <a:ext cx="5924607" cy="595365"/>
          </a:xfrm>
        </p:spPr>
        <p:txBody>
          <a:bodyPr>
            <a:normAutofit/>
          </a:bodyPr>
          <a:lstStyle>
            <a:lvl1pPr>
              <a:defRPr lang="en-US" sz="4000" b="1" kern="1200" dirty="0">
                <a:solidFill>
                  <a:srgbClr val="2E3690"/>
                </a:solidFill>
                <a:latin typeface="Avenir Next LT Pro" panose="020B0504020202020204" pitchFamily="34" charset="0"/>
                <a:ea typeface="+mn-ea"/>
                <a:cs typeface="+mn-cs"/>
              </a:defRPr>
            </a:lvl1pPr>
          </a:lstStyle>
          <a:p>
            <a:pPr marL="0" lvl="0" indent="0" algn="l" defTabSz="914400" rtl="0" eaLnBrk="1" latinLnBrk="0" hangingPunct="1">
              <a:lnSpc>
                <a:spcPct val="90000"/>
              </a:lnSpc>
              <a:spcBef>
                <a:spcPts val="1000"/>
              </a:spcBef>
              <a:buFontTx/>
              <a:buNone/>
            </a:pPr>
            <a:r>
              <a:rPr lang="en-US"/>
              <a:t>Click to edit Headline</a:t>
            </a:r>
          </a:p>
        </p:txBody>
      </p:sp>
      <p:sp>
        <p:nvSpPr>
          <p:cNvPr id="11" name="Text Placeholder 9">
            <a:extLst>
              <a:ext uri="{FF2B5EF4-FFF2-40B4-BE49-F238E27FC236}">
                <a16:creationId xmlns:a16="http://schemas.microsoft.com/office/drawing/2014/main" id="{55922968-0027-8B8D-415B-9A33156F3B25}"/>
              </a:ext>
            </a:extLst>
          </p:cNvPr>
          <p:cNvSpPr>
            <a:spLocks noGrp="1"/>
          </p:cNvSpPr>
          <p:nvPr>
            <p:ph type="body" sz="quarter" idx="11"/>
          </p:nvPr>
        </p:nvSpPr>
        <p:spPr>
          <a:xfrm>
            <a:off x="1693568" y="2856968"/>
            <a:ext cx="5924607" cy="280572"/>
          </a:xfrm>
          <a:prstGeom prst="rect">
            <a:avLst/>
          </a:prstGeom>
        </p:spPr>
        <p:txBody>
          <a:bodyPr>
            <a:normAutofit/>
          </a:bodyPr>
          <a:lstStyle>
            <a:lvl1pPr marL="0" indent="0">
              <a:buFontTx/>
              <a:buNone/>
              <a:defRPr sz="2000" b="1">
                <a:solidFill>
                  <a:schemeClr val="accent2">
                    <a:lumMod val="50000"/>
                  </a:schemeClr>
                </a:solidFill>
                <a:latin typeface="Avenir Next LT Pro" panose="020B0504020202020204" pitchFamily="34" charset="0"/>
              </a:defRPr>
            </a:lvl1pPr>
            <a:lvl2pPr marL="457200" indent="0">
              <a:buNone/>
              <a:defRPr/>
            </a:lvl2pPr>
          </a:lstStyle>
          <a:p>
            <a:pPr lvl="0"/>
            <a:r>
              <a:rPr lang="en-US"/>
              <a:t>Click to edit Master text styles</a:t>
            </a:r>
          </a:p>
        </p:txBody>
      </p:sp>
      <p:cxnSp>
        <p:nvCxnSpPr>
          <p:cNvPr id="7" name="Straight Connector 6">
            <a:extLst>
              <a:ext uri="{FF2B5EF4-FFF2-40B4-BE49-F238E27FC236}">
                <a16:creationId xmlns:a16="http://schemas.microsoft.com/office/drawing/2014/main" id="{9E6A8AA7-D4A2-C24B-F475-F55EC0C647C2}"/>
              </a:ext>
              <a:ext uri="{C183D7F6-B498-43B3-948B-1728B52AA6E4}">
                <adec:decorative xmlns:adec="http://schemas.microsoft.com/office/drawing/2017/decorative" val="1"/>
              </a:ext>
            </a:extLst>
          </p:cNvPr>
          <p:cNvCxnSpPr>
            <a:cxnSpLocks/>
          </p:cNvCxnSpPr>
          <p:nvPr userDrawn="1"/>
        </p:nvCxnSpPr>
        <p:spPr>
          <a:xfrm>
            <a:off x="1763706" y="3576540"/>
            <a:ext cx="423794" cy="0"/>
          </a:xfrm>
          <a:prstGeom prst="line">
            <a:avLst/>
          </a:prstGeom>
          <a:ln w="31750">
            <a:solidFill>
              <a:srgbClr val="3567B1"/>
            </a:solidFill>
          </a:ln>
        </p:spPr>
        <p:style>
          <a:lnRef idx="1">
            <a:schemeClr val="accent1"/>
          </a:lnRef>
          <a:fillRef idx="0">
            <a:schemeClr val="accent1"/>
          </a:fillRef>
          <a:effectRef idx="0">
            <a:schemeClr val="accent1"/>
          </a:effectRef>
          <a:fontRef idx="minor">
            <a:schemeClr val="tx1"/>
          </a:fontRef>
        </p:style>
      </p:cxnSp>
      <p:sp>
        <p:nvSpPr>
          <p:cNvPr id="12" name="Text Placeholder 9">
            <a:extLst>
              <a:ext uri="{FF2B5EF4-FFF2-40B4-BE49-F238E27FC236}">
                <a16:creationId xmlns:a16="http://schemas.microsoft.com/office/drawing/2014/main" id="{1AFA61F2-4CEF-45EC-BF49-7EC8ACE63624}"/>
              </a:ext>
            </a:extLst>
          </p:cNvPr>
          <p:cNvSpPr>
            <a:spLocks noGrp="1"/>
          </p:cNvSpPr>
          <p:nvPr>
            <p:ph type="body" sz="quarter" idx="12"/>
          </p:nvPr>
        </p:nvSpPr>
        <p:spPr>
          <a:xfrm>
            <a:off x="1683943" y="3676245"/>
            <a:ext cx="5924607" cy="1466123"/>
          </a:xfrm>
          <a:prstGeom prst="rect">
            <a:avLst/>
          </a:prstGeom>
        </p:spPr>
        <p:txBody>
          <a:bodyPr>
            <a:normAutofit/>
          </a:bodyPr>
          <a:lstStyle>
            <a:lvl1pPr marL="0" indent="0">
              <a:buFontTx/>
              <a:buNone/>
              <a:defRPr sz="1800" b="0">
                <a:solidFill>
                  <a:schemeClr val="tx1"/>
                </a:solidFill>
              </a:defRPr>
            </a:lvl1pPr>
            <a:lvl2pPr marL="457200" indent="0">
              <a:buNone/>
              <a:defRPr/>
            </a:lvl2pPr>
          </a:lstStyle>
          <a:p>
            <a:pPr lvl="0"/>
            <a:r>
              <a:rPr lang="en-US"/>
              <a:t>Click to edit Master text styles</a:t>
            </a:r>
          </a:p>
        </p:txBody>
      </p:sp>
      <p:sp>
        <p:nvSpPr>
          <p:cNvPr id="13" name="Text Placeholder 9">
            <a:extLst>
              <a:ext uri="{FF2B5EF4-FFF2-40B4-BE49-F238E27FC236}">
                <a16:creationId xmlns:a16="http://schemas.microsoft.com/office/drawing/2014/main" id="{477F348C-CFEF-3F1C-2EDB-CDF05681CD4E}"/>
              </a:ext>
            </a:extLst>
          </p:cNvPr>
          <p:cNvSpPr>
            <a:spLocks noGrp="1"/>
          </p:cNvSpPr>
          <p:nvPr>
            <p:ph type="body" sz="quarter" idx="13"/>
          </p:nvPr>
        </p:nvSpPr>
        <p:spPr>
          <a:xfrm>
            <a:off x="1686136" y="5568144"/>
            <a:ext cx="4037858" cy="207960"/>
          </a:xfrm>
          <a:prstGeom prst="rect">
            <a:avLst/>
          </a:prstGeom>
        </p:spPr>
        <p:txBody>
          <a:bodyPr>
            <a:noAutofit/>
          </a:bodyPr>
          <a:lstStyle>
            <a:lvl1pPr marL="0" indent="0">
              <a:buFontTx/>
              <a:buNone/>
              <a:defRPr sz="1800" b="0">
                <a:solidFill>
                  <a:schemeClr val="accent2">
                    <a:lumMod val="50000"/>
                  </a:schemeClr>
                </a:solidFill>
              </a:defRPr>
            </a:lvl1pPr>
            <a:lvl2pPr marL="457200" indent="0">
              <a:buNone/>
              <a:defRPr/>
            </a:lvl2pPr>
          </a:lstStyle>
          <a:p>
            <a:pPr lvl="0"/>
            <a:r>
              <a:rPr lang="en-US"/>
              <a:t>Click to edit Master text styles</a:t>
            </a:r>
          </a:p>
        </p:txBody>
      </p:sp>
      <p:sp>
        <p:nvSpPr>
          <p:cNvPr id="14" name="Text Placeholder 9">
            <a:extLst>
              <a:ext uri="{FF2B5EF4-FFF2-40B4-BE49-F238E27FC236}">
                <a16:creationId xmlns:a16="http://schemas.microsoft.com/office/drawing/2014/main" id="{12DCF026-FB49-1E15-6F9F-D012EC414D42}"/>
              </a:ext>
            </a:extLst>
          </p:cNvPr>
          <p:cNvSpPr>
            <a:spLocks noGrp="1"/>
          </p:cNvSpPr>
          <p:nvPr>
            <p:ph type="body" sz="quarter" idx="14"/>
          </p:nvPr>
        </p:nvSpPr>
        <p:spPr>
          <a:xfrm>
            <a:off x="1645138" y="5993920"/>
            <a:ext cx="4037858" cy="207960"/>
          </a:xfrm>
          <a:prstGeom prst="rect">
            <a:avLst/>
          </a:prstGeom>
        </p:spPr>
        <p:txBody>
          <a:bodyPr>
            <a:noAutofit/>
          </a:bodyPr>
          <a:lstStyle>
            <a:lvl1pPr marL="0" indent="0">
              <a:buFontTx/>
              <a:buNone/>
              <a:defRPr sz="1800" b="1">
                <a:solidFill>
                  <a:srgbClr val="2E3690"/>
                </a:solidFill>
              </a:defRPr>
            </a:lvl1pPr>
            <a:lvl2pPr marL="457200" indent="0">
              <a:buNone/>
              <a:defRPr/>
            </a:lvl2pPr>
          </a:lstStyle>
          <a:p>
            <a:pPr lvl="0"/>
            <a:r>
              <a:rPr lang="en-US"/>
              <a:t>Click to edit Master text styles</a:t>
            </a:r>
          </a:p>
        </p:txBody>
      </p:sp>
      <p:sp>
        <p:nvSpPr>
          <p:cNvPr id="18" name="Picture Placeholder 17">
            <a:extLst>
              <a:ext uri="{FF2B5EF4-FFF2-40B4-BE49-F238E27FC236}">
                <a16:creationId xmlns:a16="http://schemas.microsoft.com/office/drawing/2014/main" id="{5C513051-0591-5F92-674C-96A626B890B3}"/>
              </a:ext>
              <a:ext uri="{C183D7F6-B498-43B3-948B-1728B52AA6E4}">
                <adec:decorative xmlns:adec="http://schemas.microsoft.com/office/drawing/2017/decorative" val="1"/>
              </a:ext>
            </a:extLst>
          </p:cNvPr>
          <p:cNvSpPr>
            <a:spLocks noGrp="1"/>
          </p:cNvSpPr>
          <p:nvPr>
            <p:ph type="pic" sz="quarter" idx="15" hasCustomPrompt="1"/>
          </p:nvPr>
        </p:nvSpPr>
        <p:spPr>
          <a:xfrm>
            <a:off x="7795300" y="5"/>
            <a:ext cx="4396700" cy="6857995"/>
          </a:xfrm>
          <a:prstGeom prst="rect">
            <a:avLst/>
          </a:prstGeom>
          <a:solidFill>
            <a:srgbClr val="39B54A"/>
          </a:solidFill>
        </p:spPr>
        <p:txBody>
          <a:bodyPr anchor="ctr"/>
          <a:lstStyle>
            <a:lvl1pPr marL="0" indent="0" algn="ctr">
              <a:buFontTx/>
              <a:buNone/>
              <a:defRPr b="0">
                <a:solidFill>
                  <a:schemeClr val="bg1"/>
                </a:solidFill>
              </a:defRPr>
            </a:lvl1pPr>
          </a:lstStyle>
          <a:p>
            <a:r>
              <a:rPr lang="en-US"/>
              <a:t>Image Holder</a:t>
            </a:r>
          </a:p>
        </p:txBody>
      </p:sp>
    </p:spTree>
    <p:extLst>
      <p:ext uri="{BB962C8B-B14F-4D97-AF65-F5344CB8AC3E}">
        <p14:creationId xmlns:p14="http://schemas.microsoft.com/office/powerpoint/2010/main" val="290409742"/>
      </p:ext>
    </p:extLst>
  </p:cSld>
  <p:clrMapOvr>
    <a:masterClrMapping/>
  </p:clrMapOvr>
  <p:extLst>
    <p:ext uri="{DCECCB84-F9BA-43D5-87BE-67443E8EF086}">
      <p15:sldGuideLst xmlns:p15="http://schemas.microsoft.com/office/powerpoint/2012/main"/>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General Text 1">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C2424B57-0AC2-4AEA-068E-E1C1F169BABF}"/>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flipH="1">
            <a:off x="-2" y="1533376"/>
            <a:ext cx="190552" cy="4521737"/>
          </a:xfrm>
          <a:prstGeom prst="rect">
            <a:avLst/>
          </a:prstGeom>
        </p:spPr>
      </p:pic>
      <p:sp>
        <p:nvSpPr>
          <p:cNvPr id="3" name="Title 2">
            <a:extLst>
              <a:ext uri="{FF2B5EF4-FFF2-40B4-BE49-F238E27FC236}">
                <a16:creationId xmlns:a16="http://schemas.microsoft.com/office/drawing/2014/main" id="{3FAA18A7-D93F-D9A2-AFD4-9F7DE99145FA}"/>
              </a:ext>
            </a:extLst>
          </p:cNvPr>
          <p:cNvSpPr>
            <a:spLocks noGrp="1"/>
          </p:cNvSpPr>
          <p:nvPr>
            <p:ph type="title"/>
          </p:nvPr>
        </p:nvSpPr>
        <p:spPr>
          <a:xfrm>
            <a:off x="500131" y="760200"/>
            <a:ext cx="10367486" cy="559264"/>
          </a:xfrm>
        </p:spPr>
        <p:txBody>
          <a:bodyPr/>
          <a:lstStyle/>
          <a:p>
            <a:r>
              <a:rPr lang="en-US"/>
              <a:t>Click to edit Master title style</a:t>
            </a:r>
          </a:p>
        </p:txBody>
      </p:sp>
      <p:sp>
        <p:nvSpPr>
          <p:cNvPr id="8" name="Text Placeholder 9">
            <a:extLst>
              <a:ext uri="{FF2B5EF4-FFF2-40B4-BE49-F238E27FC236}">
                <a16:creationId xmlns:a16="http://schemas.microsoft.com/office/drawing/2014/main" id="{C07119CF-64DB-52A8-28F1-9D0FA7457CE3}"/>
              </a:ext>
            </a:extLst>
          </p:cNvPr>
          <p:cNvSpPr>
            <a:spLocks noGrp="1"/>
          </p:cNvSpPr>
          <p:nvPr>
            <p:ph type="body" sz="quarter" idx="12"/>
          </p:nvPr>
        </p:nvSpPr>
        <p:spPr>
          <a:xfrm>
            <a:off x="500131" y="1533377"/>
            <a:ext cx="10367486" cy="328878"/>
          </a:xfrm>
          <a:prstGeom prst="rect">
            <a:avLst/>
          </a:prstGeom>
        </p:spPr>
        <p:txBody>
          <a:bodyPr>
            <a:normAutofit/>
          </a:bodyPr>
          <a:lstStyle>
            <a:lvl1pPr marL="0" indent="0">
              <a:lnSpc>
                <a:spcPct val="100000"/>
              </a:lnSpc>
              <a:buFontTx/>
              <a:buNone/>
              <a:defRPr sz="2000" b="1">
                <a:solidFill>
                  <a:schemeClr val="accent2">
                    <a:lumMod val="50000"/>
                  </a:schemeClr>
                </a:solidFill>
              </a:defRPr>
            </a:lvl1pPr>
            <a:lvl2pPr marL="457200" indent="0">
              <a:buNone/>
              <a:defRPr/>
            </a:lvl2pPr>
          </a:lstStyle>
          <a:p>
            <a:pPr lvl="0"/>
            <a:r>
              <a:rPr lang="en-US"/>
              <a:t>Click to edit</a:t>
            </a:r>
          </a:p>
        </p:txBody>
      </p:sp>
      <p:sp>
        <p:nvSpPr>
          <p:cNvPr id="10" name="Text Placeholder 9">
            <a:extLst>
              <a:ext uri="{FF2B5EF4-FFF2-40B4-BE49-F238E27FC236}">
                <a16:creationId xmlns:a16="http://schemas.microsoft.com/office/drawing/2014/main" id="{E3F48A27-2B0E-8D65-9813-2B3C6F8426B4}"/>
              </a:ext>
            </a:extLst>
          </p:cNvPr>
          <p:cNvSpPr>
            <a:spLocks noGrp="1"/>
          </p:cNvSpPr>
          <p:nvPr>
            <p:ph type="body" sz="quarter" idx="14"/>
          </p:nvPr>
        </p:nvSpPr>
        <p:spPr>
          <a:xfrm>
            <a:off x="500130" y="2039938"/>
            <a:ext cx="10367486" cy="3908578"/>
          </a:xfrm>
        </p:spPr>
        <p:txBody>
          <a:bodyPr>
            <a:normAutofit/>
          </a:bodyPr>
          <a:lstStyle>
            <a:lvl1pPr>
              <a:lnSpc>
                <a:spcPct val="114000"/>
              </a:lnSpc>
              <a:defRPr sz="1800"/>
            </a:lvl1pPr>
            <a:lvl2pPr>
              <a:lnSpc>
                <a:spcPct val="114000"/>
              </a:lnSpc>
              <a:defRPr sz="1800"/>
            </a:lvl2pPr>
            <a:lvl3pPr>
              <a:lnSpc>
                <a:spcPct val="114000"/>
              </a:lnSpc>
              <a:defRPr sz="1800"/>
            </a:lvl3pPr>
            <a:lvl4pPr>
              <a:lnSpc>
                <a:spcPct val="114000"/>
              </a:lnSpc>
              <a:defRPr sz="1800"/>
            </a:lvl4pPr>
            <a:lvl5pPr>
              <a:lnSpc>
                <a:spcPct val="114000"/>
              </a:lnSpc>
              <a:defRPr sz="18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6226264"/>
      </p:ext>
    </p:extLst>
  </p:cSld>
  <p:clrMapOvr>
    <a:masterClrMapping/>
  </p:clrMapOvr>
  <p:extLst>
    <p:ext uri="{DCECCB84-F9BA-43D5-87BE-67443E8EF086}">
      <p15:sldGuideLst xmlns:p15="http://schemas.microsoft.com/office/powerpoint/2012/main"/>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General Text 2">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6B5EC02B-B87D-8B39-75CC-7739F0F7DD0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flipH="1">
            <a:off x="-2" y="1533376"/>
            <a:ext cx="190552" cy="4521737"/>
          </a:xfrm>
          <a:prstGeom prst="rect">
            <a:avLst/>
          </a:prstGeom>
        </p:spPr>
      </p:pic>
      <p:sp>
        <p:nvSpPr>
          <p:cNvPr id="9" name="Text Placeholder 9">
            <a:extLst>
              <a:ext uri="{FF2B5EF4-FFF2-40B4-BE49-F238E27FC236}">
                <a16:creationId xmlns:a16="http://schemas.microsoft.com/office/drawing/2014/main" id="{D2996455-6EAE-4C12-07F9-CF95B2215350}"/>
              </a:ext>
            </a:extLst>
          </p:cNvPr>
          <p:cNvSpPr>
            <a:spLocks noGrp="1"/>
          </p:cNvSpPr>
          <p:nvPr>
            <p:ph type="body" sz="quarter" idx="12"/>
          </p:nvPr>
        </p:nvSpPr>
        <p:spPr>
          <a:xfrm>
            <a:off x="500131" y="1533377"/>
            <a:ext cx="10367486" cy="328878"/>
          </a:xfrm>
          <a:prstGeom prst="rect">
            <a:avLst/>
          </a:prstGeom>
        </p:spPr>
        <p:txBody>
          <a:bodyPr>
            <a:normAutofit/>
          </a:bodyPr>
          <a:lstStyle>
            <a:lvl1pPr marL="0" indent="0">
              <a:lnSpc>
                <a:spcPct val="100000"/>
              </a:lnSpc>
              <a:buFontTx/>
              <a:buNone/>
              <a:defRPr sz="2000" b="1">
                <a:solidFill>
                  <a:schemeClr val="accent2">
                    <a:lumMod val="50000"/>
                  </a:schemeClr>
                </a:solidFill>
              </a:defRPr>
            </a:lvl1pPr>
            <a:lvl2pPr marL="457200" indent="0">
              <a:buNone/>
              <a:defRPr/>
            </a:lvl2pPr>
          </a:lstStyle>
          <a:p>
            <a:pPr lvl="0"/>
            <a:r>
              <a:rPr lang="en-US"/>
              <a:t>Click to edit</a:t>
            </a:r>
          </a:p>
        </p:txBody>
      </p:sp>
      <p:sp>
        <p:nvSpPr>
          <p:cNvPr id="10" name="Title 2">
            <a:extLst>
              <a:ext uri="{FF2B5EF4-FFF2-40B4-BE49-F238E27FC236}">
                <a16:creationId xmlns:a16="http://schemas.microsoft.com/office/drawing/2014/main" id="{64A92D12-F37E-89FA-2887-63E0F361FFB2}"/>
              </a:ext>
            </a:extLst>
          </p:cNvPr>
          <p:cNvSpPr>
            <a:spLocks noGrp="1"/>
          </p:cNvSpPr>
          <p:nvPr>
            <p:ph type="title"/>
          </p:nvPr>
        </p:nvSpPr>
        <p:spPr>
          <a:xfrm>
            <a:off x="500131" y="760200"/>
            <a:ext cx="10367486" cy="559264"/>
          </a:xfrm>
        </p:spPr>
        <p:txBody>
          <a:bodyPr/>
          <a:lstStyle/>
          <a:p>
            <a:r>
              <a:rPr lang="en-US"/>
              <a:t>Click to edit Master title style</a:t>
            </a:r>
          </a:p>
        </p:txBody>
      </p:sp>
      <p:sp>
        <p:nvSpPr>
          <p:cNvPr id="11" name="Text Placeholder 9">
            <a:extLst>
              <a:ext uri="{FF2B5EF4-FFF2-40B4-BE49-F238E27FC236}">
                <a16:creationId xmlns:a16="http://schemas.microsoft.com/office/drawing/2014/main" id="{B6FC4084-51B9-0A77-1F68-66E7ADE11872}"/>
              </a:ext>
            </a:extLst>
          </p:cNvPr>
          <p:cNvSpPr>
            <a:spLocks noGrp="1"/>
          </p:cNvSpPr>
          <p:nvPr>
            <p:ph type="body" sz="quarter" idx="14"/>
          </p:nvPr>
        </p:nvSpPr>
        <p:spPr>
          <a:xfrm>
            <a:off x="500130" y="2039938"/>
            <a:ext cx="10367486" cy="3908578"/>
          </a:xfrm>
        </p:spPr>
        <p:txBody>
          <a:bodyPr>
            <a:normAutofit/>
          </a:bodyPr>
          <a:lstStyle>
            <a:lvl1pPr>
              <a:defRPr sz="1800"/>
            </a:lvl1pPr>
            <a:lvl2pPr>
              <a:defRPr sz="1800"/>
            </a:lvl2pPr>
            <a:lvl3pPr>
              <a:defRPr sz="1800"/>
            </a:lvl3pPr>
            <a:lvl4pPr>
              <a:defRPr sz="1800"/>
            </a:lvl4pPr>
            <a:lvl5pPr>
              <a:defRPr sz="18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381208010"/>
      </p:ext>
    </p:extLst>
  </p:cSld>
  <p:clrMapOvr>
    <a:masterClrMapping/>
  </p:clrMapOvr>
  <p:extLst>
    <p:ext uri="{DCECCB84-F9BA-43D5-87BE-67443E8EF086}">
      <p15:sldGuideLst xmlns:p15="http://schemas.microsoft.com/office/powerpoint/2012/main">
        <p15:guide id="1" orient="horz" pos="864" userDrawn="1">
          <p15:clr>
            <a:srgbClr val="FBAE40"/>
          </p15:clr>
        </p15:guide>
        <p15:guide id="2" pos="3840" userDrawn="1">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General Text 3">
    <p:spTree>
      <p:nvGrpSpPr>
        <p:cNvPr id="1" name=""/>
        <p:cNvGrpSpPr/>
        <p:nvPr/>
      </p:nvGrpSpPr>
      <p:grpSpPr>
        <a:xfrm>
          <a:off x="0" y="0"/>
          <a:ext cx="0" cy="0"/>
          <a:chOff x="0" y="0"/>
          <a:chExt cx="0" cy="0"/>
        </a:xfrm>
      </p:grpSpPr>
      <p:pic>
        <p:nvPicPr>
          <p:cNvPr id="6" name="Graphic 5">
            <a:extLst>
              <a:ext uri="{FF2B5EF4-FFF2-40B4-BE49-F238E27FC236}">
                <a16:creationId xmlns:a16="http://schemas.microsoft.com/office/drawing/2014/main" id="{0088E647-65AF-FDFF-380E-A9C8D6A286F5}"/>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flipH="1">
            <a:off x="-2" y="1533376"/>
            <a:ext cx="190552" cy="4521737"/>
          </a:xfrm>
          <a:prstGeom prst="rect">
            <a:avLst/>
          </a:prstGeom>
        </p:spPr>
      </p:pic>
      <p:sp>
        <p:nvSpPr>
          <p:cNvPr id="8" name="Text Placeholder 9">
            <a:extLst>
              <a:ext uri="{FF2B5EF4-FFF2-40B4-BE49-F238E27FC236}">
                <a16:creationId xmlns:a16="http://schemas.microsoft.com/office/drawing/2014/main" id="{5208655E-0E07-DDF8-FE55-ABCFDFB8CFAA}"/>
              </a:ext>
            </a:extLst>
          </p:cNvPr>
          <p:cNvSpPr>
            <a:spLocks noGrp="1"/>
          </p:cNvSpPr>
          <p:nvPr>
            <p:ph type="body" sz="quarter" idx="12"/>
          </p:nvPr>
        </p:nvSpPr>
        <p:spPr>
          <a:xfrm>
            <a:off x="500131" y="1533377"/>
            <a:ext cx="10367486" cy="328878"/>
          </a:xfrm>
          <a:prstGeom prst="rect">
            <a:avLst/>
          </a:prstGeom>
        </p:spPr>
        <p:txBody>
          <a:bodyPr>
            <a:normAutofit/>
          </a:bodyPr>
          <a:lstStyle>
            <a:lvl1pPr marL="0" indent="0">
              <a:lnSpc>
                <a:spcPct val="100000"/>
              </a:lnSpc>
              <a:buFontTx/>
              <a:buNone/>
              <a:defRPr sz="2000" b="1">
                <a:solidFill>
                  <a:srgbClr val="C89A08"/>
                </a:solidFill>
              </a:defRPr>
            </a:lvl1pPr>
            <a:lvl2pPr marL="457200" indent="0">
              <a:buNone/>
              <a:defRPr/>
            </a:lvl2pPr>
          </a:lstStyle>
          <a:p>
            <a:pPr lvl="0"/>
            <a:r>
              <a:rPr lang="en-US"/>
              <a:t>Click to edit</a:t>
            </a:r>
          </a:p>
        </p:txBody>
      </p:sp>
      <p:sp>
        <p:nvSpPr>
          <p:cNvPr id="9" name="Title 2">
            <a:extLst>
              <a:ext uri="{FF2B5EF4-FFF2-40B4-BE49-F238E27FC236}">
                <a16:creationId xmlns:a16="http://schemas.microsoft.com/office/drawing/2014/main" id="{F99C4F1A-4762-631A-6130-10DB30546EF5}"/>
              </a:ext>
            </a:extLst>
          </p:cNvPr>
          <p:cNvSpPr>
            <a:spLocks noGrp="1"/>
          </p:cNvSpPr>
          <p:nvPr>
            <p:ph type="title"/>
          </p:nvPr>
        </p:nvSpPr>
        <p:spPr>
          <a:xfrm>
            <a:off x="500131" y="760200"/>
            <a:ext cx="10367486" cy="559264"/>
          </a:xfrm>
        </p:spPr>
        <p:txBody>
          <a:bodyPr/>
          <a:lstStyle/>
          <a:p>
            <a:r>
              <a:rPr lang="en-US"/>
              <a:t>Click to edit Master title style</a:t>
            </a:r>
          </a:p>
        </p:txBody>
      </p:sp>
      <p:sp>
        <p:nvSpPr>
          <p:cNvPr id="10" name="Text Placeholder 9">
            <a:extLst>
              <a:ext uri="{FF2B5EF4-FFF2-40B4-BE49-F238E27FC236}">
                <a16:creationId xmlns:a16="http://schemas.microsoft.com/office/drawing/2014/main" id="{F0862E4C-5F04-7F55-B1A8-A6E8321C646D}"/>
              </a:ext>
            </a:extLst>
          </p:cNvPr>
          <p:cNvSpPr>
            <a:spLocks noGrp="1"/>
          </p:cNvSpPr>
          <p:nvPr>
            <p:ph type="body" sz="quarter" idx="14"/>
          </p:nvPr>
        </p:nvSpPr>
        <p:spPr>
          <a:xfrm>
            <a:off x="500130" y="2039938"/>
            <a:ext cx="10367486" cy="3908578"/>
          </a:xfrm>
        </p:spPr>
        <p:txBody>
          <a:bodyPr>
            <a:normAutofit/>
          </a:bodyPr>
          <a:lstStyle>
            <a:lvl1pPr>
              <a:defRPr sz="1800"/>
            </a:lvl1pPr>
            <a:lvl2pPr>
              <a:defRPr sz="1800"/>
            </a:lvl2pPr>
            <a:lvl3pPr>
              <a:defRPr sz="1800"/>
            </a:lvl3pPr>
            <a:lvl4pPr>
              <a:defRPr sz="1800"/>
            </a:lvl4pPr>
            <a:lvl5pPr>
              <a:defRPr sz="18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312765420"/>
      </p:ext>
    </p:extLst>
  </p:cSld>
  <p:clrMapOvr>
    <a:masterClrMapping/>
  </p:clrMapOvr>
  <p:extLst>
    <p:ext uri="{DCECCB84-F9BA-43D5-87BE-67443E8EF086}">
      <p15:sldGuideLst xmlns:p15="http://schemas.microsoft.com/office/powerpoint/2012/main"/>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General Text 1 (two columns)">
    <p:spTree>
      <p:nvGrpSpPr>
        <p:cNvPr id="1" name=""/>
        <p:cNvGrpSpPr/>
        <p:nvPr/>
      </p:nvGrpSpPr>
      <p:grpSpPr>
        <a:xfrm>
          <a:off x="0" y="0"/>
          <a:ext cx="0" cy="0"/>
          <a:chOff x="0" y="0"/>
          <a:chExt cx="0" cy="0"/>
        </a:xfrm>
      </p:grpSpPr>
      <p:sp>
        <p:nvSpPr>
          <p:cNvPr id="15" name="Title 4">
            <a:extLst>
              <a:ext uri="{FF2B5EF4-FFF2-40B4-BE49-F238E27FC236}">
                <a16:creationId xmlns:a16="http://schemas.microsoft.com/office/drawing/2014/main" id="{CC2F163B-5695-5E37-5696-1AB6C33F6BB7}"/>
              </a:ext>
            </a:extLst>
          </p:cNvPr>
          <p:cNvSpPr>
            <a:spLocks noGrp="1"/>
          </p:cNvSpPr>
          <p:nvPr>
            <p:ph type="title"/>
          </p:nvPr>
        </p:nvSpPr>
        <p:spPr>
          <a:xfrm>
            <a:off x="500131" y="668594"/>
            <a:ext cx="10367486" cy="697630"/>
          </a:xfrm>
        </p:spPr>
        <p:txBody>
          <a:bodyPr/>
          <a:lstStyle/>
          <a:p>
            <a:r>
              <a:rPr lang="en-US"/>
              <a:t>Click to edit Master title style</a:t>
            </a:r>
          </a:p>
        </p:txBody>
      </p:sp>
      <p:sp>
        <p:nvSpPr>
          <p:cNvPr id="8" name="Text Placeholder 9">
            <a:extLst>
              <a:ext uri="{FF2B5EF4-FFF2-40B4-BE49-F238E27FC236}">
                <a16:creationId xmlns:a16="http://schemas.microsoft.com/office/drawing/2014/main" id="{C07119CF-64DB-52A8-28F1-9D0FA7457CE3}"/>
              </a:ext>
            </a:extLst>
          </p:cNvPr>
          <p:cNvSpPr>
            <a:spLocks noGrp="1"/>
          </p:cNvSpPr>
          <p:nvPr>
            <p:ph type="body" sz="quarter" idx="12"/>
          </p:nvPr>
        </p:nvSpPr>
        <p:spPr>
          <a:xfrm>
            <a:off x="500131" y="1533377"/>
            <a:ext cx="5017816" cy="328878"/>
          </a:xfrm>
          <a:prstGeom prst="rect">
            <a:avLst/>
          </a:prstGeom>
        </p:spPr>
        <p:txBody>
          <a:bodyPr>
            <a:normAutofit/>
          </a:bodyPr>
          <a:lstStyle>
            <a:lvl1pPr marL="0" indent="0">
              <a:lnSpc>
                <a:spcPct val="100000"/>
              </a:lnSpc>
              <a:buFontTx/>
              <a:buNone/>
              <a:defRPr sz="2000" b="1">
                <a:solidFill>
                  <a:schemeClr val="accent2">
                    <a:lumMod val="50000"/>
                  </a:schemeClr>
                </a:solidFill>
              </a:defRPr>
            </a:lvl1pPr>
            <a:lvl2pPr marL="457200" indent="0">
              <a:buNone/>
              <a:defRPr/>
            </a:lvl2pPr>
          </a:lstStyle>
          <a:p>
            <a:pPr lvl="0"/>
            <a:r>
              <a:rPr lang="en-US"/>
              <a:t>Click to edit</a:t>
            </a:r>
          </a:p>
        </p:txBody>
      </p:sp>
      <p:pic>
        <p:nvPicPr>
          <p:cNvPr id="2" name="Graphic 1">
            <a:extLst>
              <a:ext uri="{FF2B5EF4-FFF2-40B4-BE49-F238E27FC236}">
                <a16:creationId xmlns:a16="http://schemas.microsoft.com/office/drawing/2014/main" id="{C2424B57-0AC2-4AEA-068E-E1C1F169BABF}"/>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flipH="1">
            <a:off x="-2" y="1533376"/>
            <a:ext cx="190552" cy="4521737"/>
          </a:xfrm>
          <a:prstGeom prst="rect">
            <a:avLst/>
          </a:prstGeom>
        </p:spPr>
      </p:pic>
      <p:cxnSp>
        <p:nvCxnSpPr>
          <p:cNvPr id="9" name="Straight Connector 8">
            <a:extLst>
              <a:ext uri="{FF2B5EF4-FFF2-40B4-BE49-F238E27FC236}">
                <a16:creationId xmlns:a16="http://schemas.microsoft.com/office/drawing/2014/main" id="{3C9C4ACE-F069-1D3A-79D4-1C218D1713A3}"/>
              </a:ext>
              <a:ext uri="{C183D7F6-B498-43B3-948B-1728B52AA6E4}">
                <adec:decorative xmlns:adec="http://schemas.microsoft.com/office/drawing/2017/decorative" val="1"/>
              </a:ext>
            </a:extLst>
          </p:cNvPr>
          <p:cNvCxnSpPr/>
          <p:nvPr userDrawn="1"/>
        </p:nvCxnSpPr>
        <p:spPr>
          <a:xfrm>
            <a:off x="5675379" y="1533376"/>
            <a:ext cx="0" cy="4521737"/>
          </a:xfrm>
          <a:prstGeom prst="line">
            <a:avLst/>
          </a:prstGeom>
          <a:ln w="9525">
            <a:solidFill>
              <a:srgbClr val="2CB34B"/>
            </a:solidFill>
          </a:ln>
        </p:spPr>
        <p:style>
          <a:lnRef idx="1">
            <a:schemeClr val="dk1"/>
          </a:lnRef>
          <a:fillRef idx="0">
            <a:schemeClr val="dk1"/>
          </a:fillRef>
          <a:effectRef idx="0">
            <a:schemeClr val="dk1"/>
          </a:effectRef>
          <a:fontRef idx="minor">
            <a:schemeClr val="tx1"/>
          </a:fontRef>
        </p:style>
      </p:cxnSp>
      <p:sp>
        <p:nvSpPr>
          <p:cNvPr id="6" name="Text Placeholder 5">
            <a:extLst>
              <a:ext uri="{FF2B5EF4-FFF2-40B4-BE49-F238E27FC236}">
                <a16:creationId xmlns:a16="http://schemas.microsoft.com/office/drawing/2014/main" id="{51EFA3D4-8117-6DA7-41C5-AC750BA83058}"/>
              </a:ext>
            </a:extLst>
          </p:cNvPr>
          <p:cNvSpPr>
            <a:spLocks noGrp="1"/>
          </p:cNvSpPr>
          <p:nvPr>
            <p:ph type="body" sz="quarter" idx="16"/>
          </p:nvPr>
        </p:nvSpPr>
        <p:spPr>
          <a:xfrm>
            <a:off x="500063" y="2035175"/>
            <a:ext cx="5014912" cy="4019550"/>
          </a:xfrm>
        </p:spPr>
        <p:txBody>
          <a:bodyPr>
            <a:normAutofit/>
          </a:bodyPr>
          <a:lstStyle>
            <a:lvl1pPr>
              <a:defRPr sz="1800"/>
            </a:lvl1pPr>
            <a:lvl2pPr>
              <a:defRPr sz="1800"/>
            </a:lvl2pPr>
            <a:lvl3pPr>
              <a:defRPr sz="1800"/>
            </a:lvl3pPr>
            <a:lvl4pPr>
              <a:defRPr sz="1800"/>
            </a:lvl4pPr>
            <a:lvl5pPr>
              <a:defRPr sz="18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9">
            <a:extLst>
              <a:ext uri="{FF2B5EF4-FFF2-40B4-BE49-F238E27FC236}">
                <a16:creationId xmlns:a16="http://schemas.microsoft.com/office/drawing/2014/main" id="{59A8B7CA-8679-DAEB-D5BB-A41270259E6D}"/>
              </a:ext>
            </a:extLst>
          </p:cNvPr>
          <p:cNvSpPr>
            <a:spLocks noGrp="1"/>
          </p:cNvSpPr>
          <p:nvPr>
            <p:ph type="body" sz="quarter" idx="15"/>
          </p:nvPr>
        </p:nvSpPr>
        <p:spPr>
          <a:xfrm>
            <a:off x="5836082" y="1533377"/>
            <a:ext cx="5017816" cy="328878"/>
          </a:xfrm>
          <a:prstGeom prst="rect">
            <a:avLst/>
          </a:prstGeom>
        </p:spPr>
        <p:txBody>
          <a:bodyPr>
            <a:normAutofit/>
          </a:bodyPr>
          <a:lstStyle>
            <a:lvl1pPr marL="0" indent="0">
              <a:lnSpc>
                <a:spcPct val="100000"/>
              </a:lnSpc>
              <a:buFontTx/>
              <a:buNone/>
              <a:defRPr sz="2000" b="1">
                <a:solidFill>
                  <a:schemeClr val="accent2">
                    <a:lumMod val="50000"/>
                  </a:schemeClr>
                </a:solidFill>
              </a:defRPr>
            </a:lvl1pPr>
            <a:lvl2pPr marL="457200" indent="0">
              <a:buNone/>
              <a:defRPr/>
            </a:lvl2pPr>
          </a:lstStyle>
          <a:p>
            <a:pPr lvl="0"/>
            <a:r>
              <a:rPr lang="en-US"/>
              <a:t>Click to edit</a:t>
            </a:r>
          </a:p>
        </p:txBody>
      </p:sp>
      <p:sp>
        <p:nvSpPr>
          <p:cNvPr id="13" name="Text Placeholder 12">
            <a:extLst>
              <a:ext uri="{FF2B5EF4-FFF2-40B4-BE49-F238E27FC236}">
                <a16:creationId xmlns:a16="http://schemas.microsoft.com/office/drawing/2014/main" id="{7174CF1E-DFBB-BCC2-B604-A7EC943C80D9}"/>
              </a:ext>
            </a:extLst>
          </p:cNvPr>
          <p:cNvSpPr>
            <a:spLocks noGrp="1"/>
          </p:cNvSpPr>
          <p:nvPr>
            <p:ph type="body" sz="quarter" idx="17"/>
          </p:nvPr>
        </p:nvSpPr>
        <p:spPr>
          <a:xfrm>
            <a:off x="5835650" y="2035175"/>
            <a:ext cx="5017815" cy="4019550"/>
          </a:xfrm>
        </p:spPr>
        <p:txBody>
          <a:bodyPr>
            <a:normAutofit/>
          </a:bodyPr>
          <a:lstStyle>
            <a:lvl1pPr>
              <a:defRPr sz="1800"/>
            </a:lvl1pPr>
            <a:lvl2pPr>
              <a:defRPr sz="1800"/>
            </a:lvl2pPr>
            <a:lvl3pPr>
              <a:defRPr sz="1800"/>
            </a:lvl3pPr>
            <a:lvl4pPr>
              <a:defRPr sz="1800"/>
            </a:lvl4pPr>
            <a:lvl5pPr>
              <a:defRPr sz="18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702111414"/>
      </p:ext>
    </p:extLst>
  </p:cSld>
  <p:clrMapOvr>
    <a:masterClrMapping/>
  </p:clrMapOvr>
  <p:extLst>
    <p:ext uri="{DCECCB84-F9BA-43D5-87BE-67443E8EF086}">
      <p15:sldGuideLst xmlns:p15="http://schemas.microsoft.com/office/powerpoint/2012/main"/>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_General Text 1 (two columns)">
    <p:spTree>
      <p:nvGrpSpPr>
        <p:cNvPr id="1" name=""/>
        <p:cNvGrpSpPr/>
        <p:nvPr/>
      </p:nvGrpSpPr>
      <p:grpSpPr>
        <a:xfrm>
          <a:off x="0" y="0"/>
          <a:ext cx="0" cy="0"/>
          <a:chOff x="0" y="0"/>
          <a:chExt cx="0" cy="0"/>
        </a:xfrm>
      </p:grpSpPr>
      <p:sp>
        <p:nvSpPr>
          <p:cNvPr id="8" name="Text Placeholder 9">
            <a:extLst>
              <a:ext uri="{FF2B5EF4-FFF2-40B4-BE49-F238E27FC236}">
                <a16:creationId xmlns:a16="http://schemas.microsoft.com/office/drawing/2014/main" id="{C07119CF-64DB-52A8-28F1-9D0FA7457CE3}"/>
              </a:ext>
            </a:extLst>
          </p:cNvPr>
          <p:cNvSpPr>
            <a:spLocks noGrp="1"/>
          </p:cNvSpPr>
          <p:nvPr>
            <p:ph type="body" sz="quarter" idx="12"/>
          </p:nvPr>
        </p:nvSpPr>
        <p:spPr>
          <a:xfrm>
            <a:off x="500131" y="1533377"/>
            <a:ext cx="5017816" cy="328878"/>
          </a:xfrm>
          <a:prstGeom prst="rect">
            <a:avLst/>
          </a:prstGeom>
        </p:spPr>
        <p:txBody>
          <a:bodyPr>
            <a:normAutofit/>
          </a:bodyPr>
          <a:lstStyle>
            <a:lvl1pPr marL="0" indent="0">
              <a:lnSpc>
                <a:spcPct val="100000"/>
              </a:lnSpc>
              <a:buFontTx/>
              <a:buNone/>
              <a:defRPr sz="2000" b="1">
                <a:solidFill>
                  <a:schemeClr val="tx1"/>
                </a:solidFill>
              </a:defRPr>
            </a:lvl1pPr>
            <a:lvl2pPr marL="457200" indent="0">
              <a:buNone/>
              <a:defRPr/>
            </a:lvl2pPr>
          </a:lstStyle>
          <a:p>
            <a:pPr lvl="0"/>
            <a:r>
              <a:rPr lang="en-US"/>
              <a:t>Click to edit</a:t>
            </a:r>
          </a:p>
        </p:txBody>
      </p:sp>
      <p:pic>
        <p:nvPicPr>
          <p:cNvPr id="2" name="Graphic 1">
            <a:extLst>
              <a:ext uri="{FF2B5EF4-FFF2-40B4-BE49-F238E27FC236}">
                <a16:creationId xmlns:a16="http://schemas.microsoft.com/office/drawing/2014/main" id="{C2424B57-0AC2-4AEA-068E-E1C1F169BABF}"/>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flipH="1">
            <a:off x="-2" y="1533376"/>
            <a:ext cx="190552" cy="4521737"/>
          </a:xfrm>
          <a:prstGeom prst="rect">
            <a:avLst/>
          </a:prstGeom>
        </p:spPr>
      </p:pic>
      <p:cxnSp>
        <p:nvCxnSpPr>
          <p:cNvPr id="9" name="Straight Connector 8">
            <a:extLst>
              <a:ext uri="{FF2B5EF4-FFF2-40B4-BE49-F238E27FC236}">
                <a16:creationId xmlns:a16="http://schemas.microsoft.com/office/drawing/2014/main" id="{3C9C4ACE-F069-1D3A-79D4-1C218D1713A3}"/>
              </a:ext>
              <a:ext uri="{C183D7F6-B498-43B3-948B-1728B52AA6E4}">
                <adec:decorative xmlns:adec="http://schemas.microsoft.com/office/drawing/2017/decorative" val="1"/>
              </a:ext>
            </a:extLst>
          </p:cNvPr>
          <p:cNvCxnSpPr/>
          <p:nvPr userDrawn="1"/>
        </p:nvCxnSpPr>
        <p:spPr>
          <a:xfrm>
            <a:off x="5694629" y="1533376"/>
            <a:ext cx="0" cy="4521737"/>
          </a:xfrm>
          <a:prstGeom prst="line">
            <a:avLst/>
          </a:prstGeom>
          <a:ln w="9525">
            <a:solidFill>
              <a:srgbClr val="2E3690"/>
            </a:solidFill>
          </a:ln>
        </p:spPr>
        <p:style>
          <a:lnRef idx="1">
            <a:schemeClr val="dk1"/>
          </a:lnRef>
          <a:fillRef idx="0">
            <a:schemeClr val="dk1"/>
          </a:fillRef>
          <a:effectRef idx="0">
            <a:schemeClr val="dk1"/>
          </a:effectRef>
          <a:fontRef idx="minor">
            <a:schemeClr val="tx1"/>
          </a:fontRef>
        </p:style>
      </p:cxnSp>
      <p:sp>
        <p:nvSpPr>
          <p:cNvPr id="11" name="Text Placeholder 9">
            <a:extLst>
              <a:ext uri="{FF2B5EF4-FFF2-40B4-BE49-F238E27FC236}">
                <a16:creationId xmlns:a16="http://schemas.microsoft.com/office/drawing/2014/main" id="{59A8B7CA-8679-DAEB-D5BB-A41270259E6D}"/>
              </a:ext>
            </a:extLst>
          </p:cNvPr>
          <p:cNvSpPr>
            <a:spLocks noGrp="1"/>
          </p:cNvSpPr>
          <p:nvPr>
            <p:ph type="body" sz="quarter" idx="15"/>
          </p:nvPr>
        </p:nvSpPr>
        <p:spPr>
          <a:xfrm>
            <a:off x="5836082" y="1533377"/>
            <a:ext cx="5017816" cy="328878"/>
          </a:xfrm>
          <a:prstGeom prst="rect">
            <a:avLst/>
          </a:prstGeom>
        </p:spPr>
        <p:txBody>
          <a:bodyPr>
            <a:normAutofit/>
          </a:bodyPr>
          <a:lstStyle>
            <a:lvl1pPr marL="0" indent="0">
              <a:lnSpc>
                <a:spcPct val="100000"/>
              </a:lnSpc>
              <a:buFontTx/>
              <a:buNone/>
              <a:defRPr sz="2000" b="1">
                <a:solidFill>
                  <a:schemeClr val="tx1"/>
                </a:solidFill>
              </a:defRPr>
            </a:lvl1pPr>
            <a:lvl2pPr marL="457200" indent="0">
              <a:buNone/>
              <a:defRPr/>
            </a:lvl2pPr>
          </a:lstStyle>
          <a:p>
            <a:pPr lvl="0"/>
            <a:r>
              <a:rPr lang="en-US"/>
              <a:t>Click to edit</a:t>
            </a:r>
          </a:p>
        </p:txBody>
      </p:sp>
      <p:sp>
        <p:nvSpPr>
          <p:cNvPr id="12" name="Title 4">
            <a:extLst>
              <a:ext uri="{FF2B5EF4-FFF2-40B4-BE49-F238E27FC236}">
                <a16:creationId xmlns:a16="http://schemas.microsoft.com/office/drawing/2014/main" id="{A3ABCB3C-49B5-D1ED-6504-9B57F2603130}"/>
              </a:ext>
            </a:extLst>
          </p:cNvPr>
          <p:cNvSpPr>
            <a:spLocks noGrp="1"/>
          </p:cNvSpPr>
          <p:nvPr>
            <p:ph type="title"/>
          </p:nvPr>
        </p:nvSpPr>
        <p:spPr>
          <a:xfrm>
            <a:off x="500131" y="668594"/>
            <a:ext cx="10367486" cy="697630"/>
          </a:xfrm>
        </p:spPr>
        <p:txBody>
          <a:bodyPr/>
          <a:lstStyle/>
          <a:p>
            <a:r>
              <a:rPr lang="en-US"/>
              <a:t>Click to edit Master title style</a:t>
            </a:r>
          </a:p>
        </p:txBody>
      </p:sp>
      <p:sp>
        <p:nvSpPr>
          <p:cNvPr id="13" name="Text Placeholder 5">
            <a:extLst>
              <a:ext uri="{FF2B5EF4-FFF2-40B4-BE49-F238E27FC236}">
                <a16:creationId xmlns:a16="http://schemas.microsoft.com/office/drawing/2014/main" id="{99660326-5712-4CCC-6904-B8ACAB8469D7}"/>
              </a:ext>
            </a:extLst>
          </p:cNvPr>
          <p:cNvSpPr>
            <a:spLocks noGrp="1"/>
          </p:cNvSpPr>
          <p:nvPr>
            <p:ph type="body" sz="quarter" idx="16"/>
          </p:nvPr>
        </p:nvSpPr>
        <p:spPr>
          <a:xfrm>
            <a:off x="500063" y="2035175"/>
            <a:ext cx="5014912" cy="4019550"/>
          </a:xfrm>
        </p:spPr>
        <p:txBody>
          <a:bodyPr>
            <a:normAutofit/>
          </a:bodyPr>
          <a:lstStyle>
            <a:lvl1pPr>
              <a:defRPr sz="1800"/>
            </a:lvl1pPr>
            <a:lvl2pPr>
              <a:defRPr sz="1800"/>
            </a:lvl2pPr>
            <a:lvl3pPr>
              <a:defRPr sz="1800"/>
            </a:lvl3pPr>
            <a:lvl4pPr>
              <a:defRPr sz="1800"/>
            </a:lvl4pPr>
            <a:lvl5pPr>
              <a:defRPr sz="18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2">
            <a:extLst>
              <a:ext uri="{FF2B5EF4-FFF2-40B4-BE49-F238E27FC236}">
                <a16:creationId xmlns:a16="http://schemas.microsoft.com/office/drawing/2014/main" id="{30125A1C-BBC7-05A8-7CEE-9906DCAEBFF2}"/>
              </a:ext>
            </a:extLst>
          </p:cNvPr>
          <p:cNvSpPr>
            <a:spLocks noGrp="1"/>
          </p:cNvSpPr>
          <p:nvPr>
            <p:ph type="body" sz="quarter" idx="17"/>
          </p:nvPr>
        </p:nvSpPr>
        <p:spPr>
          <a:xfrm>
            <a:off x="5835650" y="2035175"/>
            <a:ext cx="5017815" cy="4019550"/>
          </a:xfrm>
        </p:spPr>
        <p:txBody>
          <a:bodyPr>
            <a:normAutofit/>
          </a:bodyPr>
          <a:lstStyle>
            <a:lvl1pPr>
              <a:defRPr sz="1800"/>
            </a:lvl1pPr>
            <a:lvl2pPr>
              <a:defRPr sz="1800"/>
            </a:lvl2pPr>
            <a:lvl3pPr>
              <a:defRPr sz="1800"/>
            </a:lvl3pPr>
            <a:lvl4pPr>
              <a:defRPr sz="1800"/>
            </a:lvl4pPr>
            <a:lvl5pPr>
              <a:defRPr sz="18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73773247"/>
      </p:ext>
    </p:extLst>
  </p:cSld>
  <p:clrMapOvr>
    <a:masterClrMapping/>
  </p:clrMapOvr>
  <p:extLst>
    <p:ext uri="{DCECCB84-F9BA-43D5-87BE-67443E8EF086}">
      <p15:sldGuideLst xmlns:p15="http://schemas.microsoft.com/office/powerpoint/2012/main"/>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General Text 3 (two columns)">
    <p:spTree>
      <p:nvGrpSpPr>
        <p:cNvPr id="1" name=""/>
        <p:cNvGrpSpPr/>
        <p:nvPr/>
      </p:nvGrpSpPr>
      <p:grpSpPr>
        <a:xfrm>
          <a:off x="0" y="0"/>
          <a:ext cx="0" cy="0"/>
          <a:chOff x="0" y="0"/>
          <a:chExt cx="0" cy="0"/>
        </a:xfrm>
      </p:grpSpPr>
      <p:sp>
        <p:nvSpPr>
          <p:cNvPr id="15" name="Title 4">
            <a:extLst>
              <a:ext uri="{FF2B5EF4-FFF2-40B4-BE49-F238E27FC236}">
                <a16:creationId xmlns:a16="http://schemas.microsoft.com/office/drawing/2014/main" id="{6CB69DA0-79D4-5BD3-3DF8-DAA289CEF06C}"/>
              </a:ext>
            </a:extLst>
          </p:cNvPr>
          <p:cNvSpPr>
            <a:spLocks noGrp="1"/>
          </p:cNvSpPr>
          <p:nvPr>
            <p:ph type="title"/>
          </p:nvPr>
        </p:nvSpPr>
        <p:spPr>
          <a:xfrm>
            <a:off x="500131" y="668594"/>
            <a:ext cx="10367486" cy="697630"/>
          </a:xfrm>
        </p:spPr>
        <p:txBody>
          <a:bodyPr/>
          <a:lstStyle/>
          <a:p>
            <a:r>
              <a:rPr lang="en-US"/>
              <a:t>Click to edit Master title style</a:t>
            </a:r>
          </a:p>
        </p:txBody>
      </p:sp>
      <p:sp>
        <p:nvSpPr>
          <p:cNvPr id="8" name="Text Placeholder 9">
            <a:extLst>
              <a:ext uri="{FF2B5EF4-FFF2-40B4-BE49-F238E27FC236}">
                <a16:creationId xmlns:a16="http://schemas.microsoft.com/office/drawing/2014/main" id="{C07119CF-64DB-52A8-28F1-9D0FA7457CE3}"/>
              </a:ext>
            </a:extLst>
          </p:cNvPr>
          <p:cNvSpPr>
            <a:spLocks noGrp="1"/>
          </p:cNvSpPr>
          <p:nvPr>
            <p:ph type="body" sz="quarter" idx="12"/>
          </p:nvPr>
        </p:nvSpPr>
        <p:spPr>
          <a:xfrm>
            <a:off x="500131" y="1533377"/>
            <a:ext cx="5017816" cy="328878"/>
          </a:xfrm>
          <a:prstGeom prst="rect">
            <a:avLst/>
          </a:prstGeom>
        </p:spPr>
        <p:txBody>
          <a:bodyPr>
            <a:normAutofit/>
          </a:bodyPr>
          <a:lstStyle>
            <a:lvl1pPr marL="0" indent="0">
              <a:lnSpc>
                <a:spcPct val="100000"/>
              </a:lnSpc>
              <a:buFontTx/>
              <a:buNone/>
              <a:defRPr sz="2000" b="1">
                <a:solidFill>
                  <a:srgbClr val="C89A08"/>
                </a:solidFill>
              </a:defRPr>
            </a:lvl1pPr>
            <a:lvl2pPr marL="457200" indent="0">
              <a:buNone/>
              <a:defRPr/>
            </a:lvl2pPr>
          </a:lstStyle>
          <a:p>
            <a:pPr lvl="0"/>
            <a:r>
              <a:rPr lang="en-US"/>
              <a:t>Click to edit</a:t>
            </a:r>
          </a:p>
        </p:txBody>
      </p:sp>
      <p:sp>
        <p:nvSpPr>
          <p:cNvPr id="13" name="Text Placeholder 5">
            <a:extLst>
              <a:ext uri="{FF2B5EF4-FFF2-40B4-BE49-F238E27FC236}">
                <a16:creationId xmlns:a16="http://schemas.microsoft.com/office/drawing/2014/main" id="{7CC11A67-5F0D-42CE-E116-286563AE6337}"/>
              </a:ext>
            </a:extLst>
          </p:cNvPr>
          <p:cNvSpPr>
            <a:spLocks noGrp="1"/>
          </p:cNvSpPr>
          <p:nvPr>
            <p:ph type="body" sz="quarter" idx="16"/>
          </p:nvPr>
        </p:nvSpPr>
        <p:spPr>
          <a:xfrm>
            <a:off x="500063" y="2035175"/>
            <a:ext cx="5014912" cy="4019550"/>
          </a:xfrm>
        </p:spPr>
        <p:txBody>
          <a:bodyPr>
            <a:normAutofit/>
          </a:bodyPr>
          <a:lstStyle>
            <a:lvl1pPr>
              <a:defRPr sz="1800"/>
            </a:lvl1pPr>
            <a:lvl2pPr>
              <a:defRPr sz="1800"/>
            </a:lvl2pPr>
            <a:lvl3pPr>
              <a:defRPr sz="1800"/>
            </a:lvl3pPr>
            <a:lvl4pPr>
              <a:defRPr sz="1800"/>
            </a:lvl4pPr>
            <a:lvl5pPr>
              <a:defRPr sz="18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3C9C4ACE-F069-1D3A-79D4-1C218D1713A3}"/>
              </a:ext>
              <a:ext uri="{C183D7F6-B498-43B3-948B-1728B52AA6E4}">
                <adec:decorative xmlns:adec="http://schemas.microsoft.com/office/drawing/2017/decorative" val="1"/>
              </a:ext>
            </a:extLst>
          </p:cNvPr>
          <p:cNvCxnSpPr/>
          <p:nvPr userDrawn="1"/>
        </p:nvCxnSpPr>
        <p:spPr>
          <a:xfrm>
            <a:off x="5694629" y="1533376"/>
            <a:ext cx="0" cy="4521737"/>
          </a:xfrm>
          <a:prstGeom prst="line">
            <a:avLst/>
          </a:prstGeom>
          <a:ln w="9525">
            <a:solidFill>
              <a:srgbClr val="F6C31F"/>
            </a:solidFill>
          </a:ln>
        </p:spPr>
        <p:style>
          <a:lnRef idx="1">
            <a:schemeClr val="dk1"/>
          </a:lnRef>
          <a:fillRef idx="0">
            <a:schemeClr val="dk1"/>
          </a:fillRef>
          <a:effectRef idx="0">
            <a:schemeClr val="dk1"/>
          </a:effectRef>
          <a:fontRef idx="minor">
            <a:schemeClr val="tx1"/>
          </a:fontRef>
        </p:style>
      </p:cxnSp>
      <p:sp>
        <p:nvSpPr>
          <p:cNvPr id="11" name="Text Placeholder 9">
            <a:extLst>
              <a:ext uri="{FF2B5EF4-FFF2-40B4-BE49-F238E27FC236}">
                <a16:creationId xmlns:a16="http://schemas.microsoft.com/office/drawing/2014/main" id="{59A8B7CA-8679-DAEB-D5BB-A41270259E6D}"/>
              </a:ext>
            </a:extLst>
          </p:cNvPr>
          <p:cNvSpPr>
            <a:spLocks noGrp="1"/>
          </p:cNvSpPr>
          <p:nvPr>
            <p:ph type="body" sz="quarter" idx="15"/>
          </p:nvPr>
        </p:nvSpPr>
        <p:spPr>
          <a:xfrm>
            <a:off x="5836082" y="1533377"/>
            <a:ext cx="5017816" cy="328878"/>
          </a:xfrm>
          <a:prstGeom prst="rect">
            <a:avLst/>
          </a:prstGeom>
        </p:spPr>
        <p:txBody>
          <a:bodyPr>
            <a:normAutofit/>
          </a:bodyPr>
          <a:lstStyle>
            <a:lvl1pPr marL="0" indent="0">
              <a:lnSpc>
                <a:spcPct val="100000"/>
              </a:lnSpc>
              <a:buFontTx/>
              <a:buNone/>
              <a:defRPr sz="2000" b="1">
                <a:solidFill>
                  <a:srgbClr val="C89A08"/>
                </a:solidFill>
              </a:defRPr>
            </a:lvl1pPr>
            <a:lvl2pPr marL="457200" indent="0">
              <a:buNone/>
              <a:defRPr/>
            </a:lvl2pPr>
          </a:lstStyle>
          <a:p>
            <a:pPr lvl="0"/>
            <a:r>
              <a:rPr lang="en-US"/>
              <a:t>Click to edit</a:t>
            </a:r>
          </a:p>
        </p:txBody>
      </p:sp>
      <p:pic>
        <p:nvPicPr>
          <p:cNvPr id="3" name="Graphic 2">
            <a:extLst>
              <a:ext uri="{FF2B5EF4-FFF2-40B4-BE49-F238E27FC236}">
                <a16:creationId xmlns:a16="http://schemas.microsoft.com/office/drawing/2014/main" id="{2B93558A-56C8-A04C-A238-07B3CC5BFBA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flipH="1">
            <a:off x="-2" y="1533376"/>
            <a:ext cx="190552" cy="4521737"/>
          </a:xfrm>
          <a:prstGeom prst="rect">
            <a:avLst/>
          </a:prstGeom>
        </p:spPr>
      </p:pic>
      <p:sp>
        <p:nvSpPr>
          <p:cNvPr id="14" name="Text Placeholder 12">
            <a:extLst>
              <a:ext uri="{FF2B5EF4-FFF2-40B4-BE49-F238E27FC236}">
                <a16:creationId xmlns:a16="http://schemas.microsoft.com/office/drawing/2014/main" id="{9677ED2D-D2A3-FEA4-C4EF-15D24F424307}"/>
              </a:ext>
            </a:extLst>
          </p:cNvPr>
          <p:cNvSpPr>
            <a:spLocks noGrp="1"/>
          </p:cNvSpPr>
          <p:nvPr>
            <p:ph type="body" sz="quarter" idx="17"/>
          </p:nvPr>
        </p:nvSpPr>
        <p:spPr>
          <a:xfrm>
            <a:off x="5835650" y="2035175"/>
            <a:ext cx="5017815" cy="4019550"/>
          </a:xfrm>
        </p:spPr>
        <p:txBody>
          <a:bodyPr>
            <a:normAutofit/>
          </a:bodyPr>
          <a:lstStyle>
            <a:lvl1pPr>
              <a:defRPr sz="1800"/>
            </a:lvl1pPr>
            <a:lvl2pPr>
              <a:defRPr sz="1800"/>
            </a:lvl2pPr>
            <a:lvl3pPr>
              <a:defRPr sz="1800"/>
            </a:lvl3pPr>
            <a:lvl4pPr>
              <a:defRPr sz="1800"/>
            </a:lvl4pPr>
            <a:lvl5pPr>
              <a:defRPr sz="18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349639939"/>
      </p:ext>
    </p:extLst>
  </p:cSld>
  <p:clrMapOvr>
    <a:masterClrMapping/>
  </p:clrMapOvr>
  <p:extLst>
    <p:ext uri="{DCECCB84-F9BA-43D5-87BE-67443E8EF086}">
      <p15:sldGuideLst xmlns:p15="http://schemas.microsoft.com/office/powerpoint/2012/main"/>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General Text 1 (three columns)">
    <p:spTree>
      <p:nvGrpSpPr>
        <p:cNvPr id="1" name=""/>
        <p:cNvGrpSpPr/>
        <p:nvPr/>
      </p:nvGrpSpPr>
      <p:grpSpPr>
        <a:xfrm>
          <a:off x="0" y="0"/>
          <a:ext cx="0" cy="0"/>
          <a:chOff x="0" y="0"/>
          <a:chExt cx="0" cy="0"/>
        </a:xfrm>
      </p:grpSpPr>
      <p:sp>
        <p:nvSpPr>
          <p:cNvPr id="10" name="Title 4">
            <a:extLst>
              <a:ext uri="{FF2B5EF4-FFF2-40B4-BE49-F238E27FC236}">
                <a16:creationId xmlns:a16="http://schemas.microsoft.com/office/drawing/2014/main" id="{97F56BCF-55FD-3802-DEF4-9C30AD86035E}"/>
              </a:ext>
            </a:extLst>
          </p:cNvPr>
          <p:cNvSpPr>
            <a:spLocks noGrp="1"/>
          </p:cNvSpPr>
          <p:nvPr>
            <p:ph type="title"/>
          </p:nvPr>
        </p:nvSpPr>
        <p:spPr>
          <a:xfrm>
            <a:off x="500131" y="668594"/>
            <a:ext cx="10367486" cy="697630"/>
          </a:xfrm>
        </p:spPr>
        <p:txBody>
          <a:bodyPr/>
          <a:lstStyle/>
          <a:p>
            <a:r>
              <a:rPr lang="en-US"/>
              <a:t>Click to edit Master title style</a:t>
            </a:r>
          </a:p>
        </p:txBody>
      </p:sp>
      <p:sp>
        <p:nvSpPr>
          <p:cNvPr id="8" name="Text Placeholder 9">
            <a:extLst>
              <a:ext uri="{FF2B5EF4-FFF2-40B4-BE49-F238E27FC236}">
                <a16:creationId xmlns:a16="http://schemas.microsoft.com/office/drawing/2014/main" id="{C07119CF-64DB-52A8-28F1-9D0FA7457CE3}"/>
              </a:ext>
            </a:extLst>
          </p:cNvPr>
          <p:cNvSpPr>
            <a:spLocks noGrp="1"/>
          </p:cNvSpPr>
          <p:nvPr>
            <p:ph type="body" sz="quarter" idx="12"/>
          </p:nvPr>
        </p:nvSpPr>
        <p:spPr>
          <a:xfrm>
            <a:off x="500131" y="1533377"/>
            <a:ext cx="5017816" cy="328878"/>
          </a:xfrm>
          <a:prstGeom prst="rect">
            <a:avLst/>
          </a:prstGeom>
        </p:spPr>
        <p:txBody>
          <a:bodyPr>
            <a:normAutofit/>
          </a:bodyPr>
          <a:lstStyle>
            <a:lvl1pPr marL="0" indent="0">
              <a:lnSpc>
                <a:spcPct val="100000"/>
              </a:lnSpc>
              <a:buFontTx/>
              <a:buNone/>
              <a:defRPr sz="2000" b="1">
                <a:solidFill>
                  <a:schemeClr val="accent2">
                    <a:lumMod val="50000"/>
                  </a:schemeClr>
                </a:solidFill>
              </a:defRPr>
            </a:lvl1pPr>
            <a:lvl2pPr marL="457200" indent="0">
              <a:buNone/>
              <a:defRPr/>
            </a:lvl2pPr>
          </a:lstStyle>
          <a:p>
            <a:pPr lvl="0"/>
            <a:r>
              <a:rPr lang="en-US"/>
              <a:t>Click to edit</a:t>
            </a:r>
          </a:p>
        </p:txBody>
      </p:sp>
      <p:sp>
        <p:nvSpPr>
          <p:cNvPr id="11" name="Text Placeholder 5">
            <a:extLst>
              <a:ext uri="{FF2B5EF4-FFF2-40B4-BE49-F238E27FC236}">
                <a16:creationId xmlns:a16="http://schemas.microsoft.com/office/drawing/2014/main" id="{DD026D23-7D9F-B70A-FC7A-F238A539D549}"/>
              </a:ext>
            </a:extLst>
          </p:cNvPr>
          <p:cNvSpPr>
            <a:spLocks noGrp="1"/>
          </p:cNvSpPr>
          <p:nvPr>
            <p:ph type="body" sz="quarter" idx="16"/>
          </p:nvPr>
        </p:nvSpPr>
        <p:spPr>
          <a:xfrm>
            <a:off x="500063" y="2035175"/>
            <a:ext cx="5014912" cy="4019550"/>
          </a:xfrm>
        </p:spPr>
        <p:txBody>
          <a:bodyPr>
            <a:normAutofit/>
          </a:bodyPr>
          <a:lstStyle>
            <a:lvl1pPr>
              <a:defRPr sz="1800"/>
            </a:lvl1pPr>
            <a:lvl2pPr>
              <a:defRPr sz="1800"/>
            </a:lvl2pPr>
            <a:lvl3pPr>
              <a:defRPr sz="1800"/>
            </a:lvl3pPr>
            <a:lvl4pPr>
              <a:defRPr sz="1800"/>
            </a:lvl4pPr>
            <a:lvl5pPr>
              <a:defRPr sz="18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2" name="Graphic 1">
            <a:extLst>
              <a:ext uri="{FF2B5EF4-FFF2-40B4-BE49-F238E27FC236}">
                <a16:creationId xmlns:a16="http://schemas.microsoft.com/office/drawing/2014/main" id="{C2424B57-0AC2-4AEA-068E-E1C1F169BABF}"/>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flipH="1">
            <a:off x="-2" y="1533376"/>
            <a:ext cx="190552" cy="4521737"/>
          </a:xfrm>
          <a:prstGeom prst="rect">
            <a:avLst/>
          </a:prstGeom>
        </p:spPr>
      </p:pic>
      <p:cxnSp>
        <p:nvCxnSpPr>
          <p:cNvPr id="9" name="Straight Connector 8">
            <a:extLst>
              <a:ext uri="{FF2B5EF4-FFF2-40B4-BE49-F238E27FC236}">
                <a16:creationId xmlns:a16="http://schemas.microsoft.com/office/drawing/2014/main" id="{3C9C4ACE-F069-1D3A-79D4-1C218D1713A3}"/>
              </a:ext>
              <a:ext uri="{C183D7F6-B498-43B3-948B-1728B52AA6E4}">
                <adec:decorative xmlns:adec="http://schemas.microsoft.com/office/drawing/2017/decorative" val="1"/>
              </a:ext>
            </a:extLst>
          </p:cNvPr>
          <p:cNvCxnSpPr/>
          <p:nvPr userDrawn="1"/>
        </p:nvCxnSpPr>
        <p:spPr>
          <a:xfrm>
            <a:off x="5695974" y="1533376"/>
            <a:ext cx="0" cy="4521737"/>
          </a:xfrm>
          <a:prstGeom prst="line">
            <a:avLst/>
          </a:prstGeom>
          <a:ln w="9525">
            <a:solidFill>
              <a:srgbClr val="2CB34B"/>
            </a:solidFill>
          </a:ln>
        </p:spPr>
        <p:style>
          <a:lnRef idx="1">
            <a:schemeClr val="dk1"/>
          </a:lnRef>
          <a:fillRef idx="0">
            <a:schemeClr val="dk1"/>
          </a:fillRef>
          <a:effectRef idx="0">
            <a:schemeClr val="dk1"/>
          </a:effectRef>
          <a:fontRef idx="minor">
            <a:schemeClr val="tx1"/>
          </a:fontRef>
        </p:style>
      </p:cxnSp>
      <p:sp>
        <p:nvSpPr>
          <p:cNvPr id="4" name="Text Placeholder 9">
            <a:extLst>
              <a:ext uri="{FF2B5EF4-FFF2-40B4-BE49-F238E27FC236}">
                <a16:creationId xmlns:a16="http://schemas.microsoft.com/office/drawing/2014/main" id="{F4CB22AB-306C-7C33-3E76-2B9DF78E8AD1}"/>
              </a:ext>
            </a:extLst>
          </p:cNvPr>
          <p:cNvSpPr>
            <a:spLocks noGrp="1"/>
          </p:cNvSpPr>
          <p:nvPr>
            <p:ph type="body" sz="quarter" idx="15"/>
          </p:nvPr>
        </p:nvSpPr>
        <p:spPr>
          <a:xfrm>
            <a:off x="5836082" y="1533377"/>
            <a:ext cx="5017816" cy="328878"/>
          </a:xfrm>
          <a:prstGeom prst="rect">
            <a:avLst/>
          </a:prstGeom>
        </p:spPr>
        <p:txBody>
          <a:bodyPr>
            <a:normAutofit/>
          </a:bodyPr>
          <a:lstStyle>
            <a:lvl1pPr marL="0" indent="0">
              <a:lnSpc>
                <a:spcPct val="100000"/>
              </a:lnSpc>
              <a:buFontTx/>
              <a:buNone/>
              <a:defRPr sz="2000" b="1">
                <a:solidFill>
                  <a:schemeClr val="accent2">
                    <a:lumMod val="50000"/>
                  </a:schemeClr>
                </a:solidFill>
              </a:defRPr>
            </a:lvl1pPr>
            <a:lvl2pPr marL="457200" indent="0">
              <a:buNone/>
              <a:defRPr/>
            </a:lvl2pPr>
          </a:lstStyle>
          <a:p>
            <a:pPr lvl="0"/>
            <a:r>
              <a:rPr lang="en-US"/>
              <a:t>Click to edit</a:t>
            </a:r>
          </a:p>
        </p:txBody>
      </p:sp>
      <p:cxnSp>
        <p:nvCxnSpPr>
          <p:cNvPr id="6" name="Straight Connector 5">
            <a:extLst>
              <a:ext uri="{FF2B5EF4-FFF2-40B4-BE49-F238E27FC236}">
                <a16:creationId xmlns:a16="http://schemas.microsoft.com/office/drawing/2014/main" id="{89A16E8F-8C1E-F37C-F17F-BCDF0057D8B0}"/>
              </a:ext>
              <a:ext uri="{C183D7F6-B498-43B3-948B-1728B52AA6E4}">
                <adec:decorative xmlns:adec="http://schemas.microsoft.com/office/drawing/2017/decorative" val="1"/>
              </a:ext>
            </a:extLst>
          </p:cNvPr>
          <p:cNvCxnSpPr>
            <a:cxnSpLocks/>
          </p:cNvCxnSpPr>
          <p:nvPr userDrawn="1"/>
        </p:nvCxnSpPr>
        <p:spPr>
          <a:xfrm flipH="1" flipV="1">
            <a:off x="5695975" y="3792643"/>
            <a:ext cx="5174131" cy="2"/>
          </a:xfrm>
          <a:prstGeom prst="line">
            <a:avLst/>
          </a:prstGeom>
          <a:ln w="9525">
            <a:solidFill>
              <a:srgbClr val="2CB34B"/>
            </a:solidFill>
          </a:ln>
        </p:spPr>
        <p:style>
          <a:lnRef idx="1">
            <a:schemeClr val="dk1"/>
          </a:lnRef>
          <a:fillRef idx="0">
            <a:schemeClr val="dk1"/>
          </a:fillRef>
          <a:effectRef idx="0">
            <a:schemeClr val="dk1"/>
          </a:effectRef>
          <a:fontRef idx="minor">
            <a:schemeClr val="tx1"/>
          </a:fontRef>
        </p:style>
      </p:cxnSp>
      <p:sp>
        <p:nvSpPr>
          <p:cNvPr id="14" name="Text Placeholder 12">
            <a:extLst>
              <a:ext uri="{FF2B5EF4-FFF2-40B4-BE49-F238E27FC236}">
                <a16:creationId xmlns:a16="http://schemas.microsoft.com/office/drawing/2014/main" id="{8B2EEAA5-BB21-0E22-D76D-99AB71ACD3A6}"/>
              </a:ext>
            </a:extLst>
          </p:cNvPr>
          <p:cNvSpPr>
            <a:spLocks noGrp="1"/>
          </p:cNvSpPr>
          <p:nvPr>
            <p:ph type="body" sz="quarter" idx="18"/>
          </p:nvPr>
        </p:nvSpPr>
        <p:spPr>
          <a:xfrm>
            <a:off x="5835650" y="2035175"/>
            <a:ext cx="5017815" cy="1526174"/>
          </a:xfrm>
        </p:spPr>
        <p:txBody>
          <a:bodyPr>
            <a:normAutofit/>
          </a:bodyPr>
          <a:lstStyle>
            <a:lvl1pPr>
              <a:defRPr sz="1800"/>
            </a:lvl1pPr>
            <a:lvl2pPr>
              <a:defRPr sz="1800"/>
            </a:lvl2pPr>
            <a:lvl3pPr>
              <a:defRPr sz="1800"/>
            </a:lvl3pPr>
            <a:lvl4pPr>
              <a:defRPr sz="1800"/>
            </a:lvl4pPr>
            <a:lvl5pPr>
              <a:defRPr sz="18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9">
            <a:extLst>
              <a:ext uri="{FF2B5EF4-FFF2-40B4-BE49-F238E27FC236}">
                <a16:creationId xmlns:a16="http://schemas.microsoft.com/office/drawing/2014/main" id="{4B51F0DA-9B33-334B-5BA1-225A33DB55B2}"/>
              </a:ext>
            </a:extLst>
          </p:cNvPr>
          <p:cNvSpPr>
            <a:spLocks noGrp="1"/>
          </p:cNvSpPr>
          <p:nvPr>
            <p:ph type="body" sz="quarter" idx="17"/>
          </p:nvPr>
        </p:nvSpPr>
        <p:spPr>
          <a:xfrm>
            <a:off x="5844563" y="4023939"/>
            <a:ext cx="5017816" cy="328878"/>
          </a:xfrm>
          <a:prstGeom prst="rect">
            <a:avLst/>
          </a:prstGeom>
        </p:spPr>
        <p:txBody>
          <a:bodyPr>
            <a:normAutofit/>
          </a:bodyPr>
          <a:lstStyle>
            <a:lvl1pPr marL="0" indent="0">
              <a:lnSpc>
                <a:spcPct val="100000"/>
              </a:lnSpc>
              <a:buFontTx/>
              <a:buNone/>
              <a:defRPr sz="2000" b="1">
                <a:solidFill>
                  <a:schemeClr val="accent2">
                    <a:lumMod val="50000"/>
                  </a:schemeClr>
                </a:solidFill>
              </a:defRPr>
            </a:lvl1pPr>
            <a:lvl2pPr marL="457200" indent="0">
              <a:buNone/>
              <a:defRPr/>
            </a:lvl2pPr>
          </a:lstStyle>
          <a:p>
            <a:pPr lvl="0"/>
            <a:r>
              <a:rPr lang="en-US"/>
              <a:t>Click to edit</a:t>
            </a:r>
          </a:p>
        </p:txBody>
      </p:sp>
      <p:sp>
        <p:nvSpPr>
          <p:cNvPr id="15" name="Text Placeholder 12">
            <a:extLst>
              <a:ext uri="{FF2B5EF4-FFF2-40B4-BE49-F238E27FC236}">
                <a16:creationId xmlns:a16="http://schemas.microsoft.com/office/drawing/2014/main" id="{A5AD4DA4-1A07-B8CD-6671-C48E20DDF41E}"/>
              </a:ext>
            </a:extLst>
          </p:cNvPr>
          <p:cNvSpPr>
            <a:spLocks noGrp="1"/>
          </p:cNvSpPr>
          <p:nvPr>
            <p:ph type="body" sz="quarter" idx="19"/>
          </p:nvPr>
        </p:nvSpPr>
        <p:spPr>
          <a:xfrm>
            <a:off x="5844563" y="4525738"/>
            <a:ext cx="5017815" cy="1526174"/>
          </a:xfrm>
        </p:spPr>
        <p:txBody>
          <a:bodyPr>
            <a:normAutofit/>
          </a:bodyPr>
          <a:lstStyle>
            <a:lvl1pPr>
              <a:defRPr sz="1800"/>
            </a:lvl1pPr>
            <a:lvl2pPr>
              <a:defRPr sz="1800"/>
            </a:lvl2pPr>
            <a:lvl3pPr>
              <a:defRPr sz="1800"/>
            </a:lvl3pPr>
            <a:lvl4pPr>
              <a:defRPr sz="1800"/>
            </a:lvl4pPr>
            <a:lvl5pPr>
              <a:defRPr sz="18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963996036"/>
      </p:ext>
    </p:extLst>
  </p:cSld>
  <p:clrMapOvr>
    <a:masterClrMapping/>
  </p:clrMapOvr>
  <p:extLst>
    <p:ext uri="{DCECCB84-F9BA-43D5-87BE-67443E8EF086}">
      <p15:sldGuideLst xmlns:p15="http://schemas.microsoft.com/office/powerpoint/2012/main"/>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General Text 2 (three columns)">
    <p:spTree>
      <p:nvGrpSpPr>
        <p:cNvPr id="1" name=""/>
        <p:cNvGrpSpPr/>
        <p:nvPr/>
      </p:nvGrpSpPr>
      <p:grpSpPr>
        <a:xfrm>
          <a:off x="0" y="0"/>
          <a:ext cx="0" cy="0"/>
          <a:chOff x="0" y="0"/>
          <a:chExt cx="0" cy="0"/>
        </a:xfrm>
      </p:grpSpPr>
      <p:sp>
        <p:nvSpPr>
          <p:cNvPr id="10" name="Title 4">
            <a:extLst>
              <a:ext uri="{FF2B5EF4-FFF2-40B4-BE49-F238E27FC236}">
                <a16:creationId xmlns:a16="http://schemas.microsoft.com/office/drawing/2014/main" id="{2E7DCAF4-B46C-5C7E-2B09-DD679FC7013F}"/>
              </a:ext>
            </a:extLst>
          </p:cNvPr>
          <p:cNvSpPr>
            <a:spLocks noGrp="1"/>
          </p:cNvSpPr>
          <p:nvPr>
            <p:ph type="title"/>
          </p:nvPr>
        </p:nvSpPr>
        <p:spPr>
          <a:xfrm>
            <a:off x="500131" y="668594"/>
            <a:ext cx="10367486" cy="697630"/>
          </a:xfrm>
        </p:spPr>
        <p:txBody>
          <a:bodyPr/>
          <a:lstStyle/>
          <a:p>
            <a:r>
              <a:rPr lang="en-US"/>
              <a:t>Click to edit Master title style</a:t>
            </a:r>
          </a:p>
        </p:txBody>
      </p:sp>
      <p:sp>
        <p:nvSpPr>
          <p:cNvPr id="8" name="Text Placeholder 9">
            <a:extLst>
              <a:ext uri="{FF2B5EF4-FFF2-40B4-BE49-F238E27FC236}">
                <a16:creationId xmlns:a16="http://schemas.microsoft.com/office/drawing/2014/main" id="{C07119CF-64DB-52A8-28F1-9D0FA7457CE3}"/>
              </a:ext>
            </a:extLst>
          </p:cNvPr>
          <p:cNvSpPr>
            <a:spLocks noGrp="1"/>
          </p:cNvSpPr>
          <p:nvPr>
            <p:ph type="body" sz="quarter" idx="12"/>
          </p:nvPr>
        </p:nvSpPr>
        <p:spPr>
          <a:xfrm>
            <a:off x="500131" y="1533377"/>
            <a:ext cx="5017816" cy="328878"/>
          </a:xfrm>
          <a:prstGeom prst="rect">
            <a:avLst/>
          </a:prstGeom>
        </p:spPr>
        <p:txBody>
          <a:bodyPr>
            <a:normAutofit/>
          </a:bodyPr>
          <a:lstStyle>
            <a:lvl1pPr marL="0" indent="0">
              <a:lnSpc>
                <a:spcPct val="100000"/>
              </a:lnSpc>
              <a:buFontTx/>
              <a:buNone/>
              <a:defRPr sz="2000" b="1">
                <a:solidFill>
                  <a:schemeClr val="tx1"/>
                </a:solidFill>
              </a:defRPr>
            </a:lvl1pPr>
            <a:lvl2pPr marL="457200" indent="0">
              <a:buNone/>
              <a:defRPr/>
            </a:lvl2pPr>
          </a:lstStyle>
          <a:p>
            <a:pPr lvl="0"/>
            <a:r>
              <a:rPr lang="en-US"/>
              <a:t>Click to edit</a:t>
            </a:r>
          </a:p>
        </p:txBody>
      </p:sp>
      <p:sp>
        <p:nvSpPr>
          <p:cNvPr id="11" name="Text Placeholder 5">
            <a:extLst>
              <a:ext uri="{FF2B5EF4-FFF2-40B4-BE49-F238E27FC236}">
                <a16:creationId xmlns:a16="http://schemas.microsoft.com/office/drawing/2014/main" id="{7924BD8C-BCC0-2EDB-90C7-D5D4902FE7CC}"/>
              </a:ext>
            </a:extLst>
          </p:cNvPr>
          <p:cNvSpPr>
            <a:spLocks noGrp="1"/>
          </p:cNvSpPr>
          <p:nvPr>
            <p:ph type="body" sz="quarter" idx="16"/>
          </p:nvPr>
        </p:nvSpPr>
        <p:spPr>
          <a:xfrm>
            <a:off x="500063" y="2035175"/>
            <a:ext cx="5014912" cy="4019550"/>
          </a:xfrm>
        </p:spPr>
        <p:txBody>
          <a:bodyPr>
            <a:normAutofit/>
          </a:bodyPr>
          <a:lstStyle>
            <a:lvl1pPr>
              <a:defRPr sz="1800"/>
            </a:lvl1pPr>
            <a:lvl2pPr>
              <a:defRPr sz="1800"/>
            </a:lvl2pPr>
            <a:lvl3pPr>
              <a:defRPr sz="1800"/>
            </a:lvl3pPr>
            <a:lvl4pPr>
              <a:defRPr sz="1800"/>
            </a:lvl4pPr>
            <a:lvl5pPr>
              <a:defRPr sz="18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2" name="Graphic 1">
            <a:extLst>
              <a:ext uri="{FF2B5EF4-FFF2-40B4-BE49-F238E27FC236}">
                <a16:creationId xmlns:a16="http://schemas.microsoft.com/office/drawing/2014/main" id="{C2424B57-0AC2-4AEA-068E-E1C1F169BABF}"/>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flipH="1">
            <a:off x="-2" y="1533376"/>
            <a:ext cx="190552" cy="4521737"/>
          </a:xfrm>
          <a:prstGeom prst="rect">
            <a:avLst/>
          </a:prstGeom>
        </p:spPr>
      </p:pic>
      <p:cxnSp>
        <p:nvCxnSpPr>
          <p:cNvPr id="9" name="Straight Connector 8">
            <a:extLst>
              <a:ext uri="{FF2B5EF4-FFF2-40B4-BE49-F238E27FC236}">
                <a16:creationId xmlns:a16="http://schemas.microsoft.com/office/drawing/2014/main" id="{3C9C4ACE-F069-1D3A-79D4-1C218D1713A3}"/>
              </a:ext>
              <a:ext uri="{C183D7F6-B498-43B3-948B-1728B52AA6E4}">
                <adec:decorative xmlns:adec="http://schemas.microsoft.com/office/drawing/2017/decorative" val="1"/>
              </a:ext>
            </a:extLst>
          </p:cNvPr>
          <p:cNvCxnSpPr/>
          <p:nvPr userDrawn="1"/>
        </p:nvCxnSpPr>
        <p:spPr>
          <a:xfrm>
            <a:off x="5694629" y="1533376"/>
            <a:ext cx="0" cy="4521737"/>
          </a:xfrm>
          <a:prstGeom prst="line">
            <a:avLst/>
          </a:prstGeom>
          <a:ln w="9525">
            <a:solidFill>
              <a:srgbClr val="2E3690"/>
            </a:solidFill>
          </a:ln>
        </p:spPr>
        <p:style>
          <a:lnRef idx="1">
            <a:schemeClr val="dk1"/>
          </a:lnRef>
          <a:fillRef idx="0">
            <a:schemeClr val="dk1"/>
          </a:fillRef>
          <a:effectRef idx="0">
            <a:schemeClr val="dk1"/>
          </a:effectRef>
          <a:fontRef idx="minor">
            <a:schemeClr val="tx1"/>
          </a:fontRef>
        </p:style>
      </p:cxnSp>
      <p:sp>
        <p:nvSpPr>
          <p:cNvPr id="4" name="Text Placeholder 9">
            <a:extLst>
              <a:ext uri="{FF2B5EF4-FFF2-40B4-BE49-F238E27FC236}">
                <a16:creationId xmlns:a16="http://schemas.microsoft.com/office/drawing/2014/main" id="{81150548-76D2-E98E-4F65-D185C5FFBECB}"/>
              </a:ext>
            </a:extLst>
          </p:cNvPr>
          <p:cNvSpPr>
            <a:spLocks noGrp="1"/>
          </p:cNvSpPr>
          <p:nvPr>
            <p:ph type="body" sz="quarter" idx="15"/>
          </p:nvPr>
        </p:nvSpPr>
        <p:spPr>
          <a:xfrm>
            <a:off x="5836082" y="1533377"/>
            <a:ext cx="5017816" cy="328878"/>
          </a:xfrm>
          <a:prstGeom prst="rect">
            <a:avLst/>
          </a:prstGeom>
        </p:spPr>
        <p:txBody>
          <a:bodyPr>
            <a:normAutofit/>
          </a:bodyPr>
          <a:lstStyle>
            <a:lvl1pPr marL="0" indent="0">
              <a:lnSpc>
                <a:spcPct val="100000"/>
              </a:lnSpc>
              <a:buFontTx/>
              <a:buNone/>
              <a:defRPr sz="2000" b="1">
                <a:solidFill>
                  <a:schemeClr val="tx1"/>
                </a:solidFill>
              </a:defRPr>
            </a:lvl1pPr>
            <a:lvl2pPr marL="457200" indent="0">
              <a:buNone/>
              <a:defRPr/>
            </a:lvl2pPr>
          </a:lstStyle>
          <a:p>
            <a:pPr lvl="0"/>
            <a:r>
              <a:rPr lang="en-US"/>
              <a:t>Click to edit</a:t>
            </a:r>
          </a:p>
        </p:txBody>
      </p:sp>
      <p:sp>
        <p:nvSpPr>
          <p:cNvPr id="14" name="Text Placeholder 12">
            <a:extLst>
              <a:ext uri="{FF2B5EF4-FFF2-40B4-BE49-F238E27FC236}">
                <a16:creationId xmlns:a16="http://schemas.microsoft.com/office/drawing/2014/main" id="{819BEFC5-B7A9-B90F-699A-E3EE5DAB8C8E}"/>
              </a:ext>
            </a:extLst>
          </p:cNvPr>
          <p:cNvSpPr>
            <a:spLocks noGrp="1"/>
          </p:cNvSpPr>
          <p:nvPr>
            <p:ph type="body" sz="quarter" idx="18"/>
          </p:nvPr>
        </p:nvSpPr>
        <p:spPr>
          <a:xfrm>
            <a:off x="5835650" y="2035175"/>
            <a:ext cx="5017815" cy="1526174"/>
          </a:xfrm>
        </p:spPr>
        <p:txBody>
          <a:bodyPr>
            <a:normAutofit/>
          </a:bodyPr>
          <a:lstStyle>
            <a:lvl1pPr>
              <a:defRPr sz="1800"/>
            </a:lvl1pPr>
            <a:lvl2pPr>
              <a:defRPr sz="1800"/>
            </a:lvl2pPr>
            <a:lvl3pPr>
              <a:defRPr sz="1800"/>
            </a:lvl3pPr>
            <a:lvl4pPr>
              <a:defRPr sz="1800"/>
            </a:lvl4pPr>
            <a:lvl5pPr>
              <a:defRPr sz="18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6" name="Straight Connector 5">
            <a:extLst>
              <a:ext uri="{FF2B5EF4-FFF2-40B4-BE49-F238E27FC236}">
                <a16:creationId xmlns:a16="http://schemas.microsoft.com/office/drawing/2014/main" id="{DFCDEDCE-C345-73A3-0578-2CFB2804C45A}"/>
              </a:ext>
              <a:ext uri="{C183D7F6-B498-43B3-948B-1728B52AA6E4}">
                <adec:decorative xmlns:adec="http://schemas.microsoft.com/office/drawing/2017/decorative" val="1"/>
              </a:ext>
            </a:extLst>
          </p:cNvPr>
          <p:cNvCxnSpPr>
            <a:cxnSpLocks/>
          </p:cNvCxnSpPr>
          <p:nvPr userDrawn="1"/>
        </p:nvCxnSpPr>
        <p:spPr>
          <a:xfrm flipH="1">
            <a:off x="5694629" y="3792645"/>
            <a:ext cx="5154882" cy="0"/>
          </a:xfrm>
          <a:prstGeom prst="line">
            <a:avLst/>
          </a:prstGeom>
          <a:ln w="9525">
            <a:solidFill>
              <a:srgbClr val="2E3690"/>
            </a:solidFill>
          </a:ln>
        </p:spPr>
        <p:style>
          <a:lnRef idx="1">
            <a:schemeClr val="dk1"/>
          </a:lnRef>
          <a:fillRef idx="0">
            <a:schemeClr val="dk1"/>
          </a:fillRef>
          <a:effectRef idx="0">
            <a:schemeClr val="dk1"/>
          </a:effectRef>
          <a:fontRef idx="minor">
            <a:schemeClr val="tx1"/>
          </a:fontRef>
        </p:style>
      </p:cxnSp>
      <p:sp>
        <p:nvSpPr>
          <p:cNvPr id="13" name="Text Placeholder 9">
            <a:extLst>
              <a:ext uri="{FF2B5EF4-FFF2-40B4-BE49-F238E27FC236}">
                <a16:creationId xmlns:a16="http://schemas.microsoft.com/office/drawing/2014/main" id="{C2D4B695-5BDF-0A4E-DE6E-81DBE53CE0A5}"/>
              </a:ext>
            </a:extLst>
          </p:cNvPr>
          <p:cNvSpPr>
            <a:spLocks noGrp="1"/>
          </p:cNvSpPr>
          <p:nvPr>
            <p:ph type="body" sz="quarter" idx="17"/>
          </p:nvPr>
        </p:nvSpPr>
        <p:spPr>
          <a:xfrm>
            <a:off x="5844563" y="4023939"/>
            <a:ext cx="5017816" cy="328878"/>
          </a:xfrm>
          <a:prstGeom prst="rect">
            <a:avLst/>
          </a:prstGeom>
        </p:spPr>
        <p:txBody>
          <a:bodyPr>
            <a:normAutofit/>
          </a:bodyPr>
          <a:lstStyle>
            <a:lvl1pPr marL="0" indent="0">
              <a:lnSpc>
                <a:spcPct val="100000"/>
              </a:lnSpc>
              <a:buFontTx/>
              <a:buNone/>
              <a:defRPr sz="2000" b="1">
                <a:solidFill>
                  <a:schemeClr val="tx1"/>
                </a:solidFill>
              </a:defRPr>
            </a:lvl1pPr>
            <a:lvl2pPr marL="457200" indent="0">
              <a:buNone/>
              <a:defRPr/>
            </a:lvl2pPr>
          </a:lstStyle>
          <a:p>
            <a:pPr lvl="0"/>
            <a:r>
              <a:rPr lang="en-US"/>
              <a:t>Click to edit</a:t>
            </a:r>
          </a:p>
        </p:txBody>
      </p:sp>
      <p:sp>
        <p:nvSpPr>
          <p:cNvPr id="15" name="Text Placeholder 12">
            <a:extLst>
              <a:ext uri="{FF2B5EF4-FFF2-40B4-BE49-F238E27FC236}">
                <a16:creationId xmlns:a16="http://schemas.microsoft.com/office/drawing/2014/main" id="{584D4F74-5C3C-60FD-A3C7-DB0A9C003F78}"/>
              </a:ext>
            </a:extLst>
          </p:cNvPr>
          <p:cNvSpPr>
            <a:spLocks noGrp="1"/>
          </p:cNvSpPr>
          <p:nvPr>
            <p:ph type="body" sz="quarter" idx="19"/>
          </p:nvPr>
        </p:nvSpPr>
        <p:spPr>
          <a:xfrm>
            <a:off x="5844563" y="4525738"/>
            <a:ext cx="5017815" cy="1526174"/>
          </a:xfrm>
        </p:spPr>
        <p:txBody>
          <a:bodyPr>
            <a:normAutofit/>
          </a:bodyPr>
          <a:lstStyle>
            <a:lvl1pPr>
              <a:defRPr sz="1800"/>
            </a:lvl1pPr>
            <a:lvl2pPr>
              <a:defRPr sz="1800"/>
            </a:lvl2pPr>
            <a:lvl3pPr>
              <a:defRPr sz="1800"/>
            </a:lvl3pPr>
            <a:lvl4pPr>
              <a:defRPr sz="1800"/>
            </a:lvl4pPr>
            <a:lvl5pPr>
              <a:defRPr sz="18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301832794"/>
      </p:ext>
    </p:extLst>
  </p:cSld>
  <p:clrMapOvr>
    <a:masterClrMapping/>
  </p:clrMapOvr>
  <p:extLst>
    <p:ext uri="{DCECCB84-F9BA-43D5-87BE-67443E8EF086}">
      <p15:sldGuideLst xmlns:p15="http://schemas.microsoft.com/office/powerpoint/2012/main"/>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General Text 3 (three columns)">
    <p:spTree>
      <p:nvGrpSpPr>
        <p:cNvPr id="1" name=""/>
        <p:cNvGrpSpPr/>
        <p:nvPr/>
      </p:nvGrpSpPr>
      <p:grpSpPr>
        <a:xfrm>
          <a:off x="0" y="0"/>
          <a:ext cx="0" cy="0"/>
          <a:chOff x="0" y="0"/>
          <a:chExt cx="0" cy="0"/>
        </a:xfrm>
      </p:grpSpPr>
      <p:sp>
        <p:nvSpPr>
          <p:cNvPr id="10" name="Title 4">
            <a:extLst>
              <a:ext uri="{FF2B5EF4-FFF2-40B4-BE49-F238E27FC236}">
                <a16:creationId xmlns:a16="http://schemas.microsoft.com/office/drawing/2014/main" id="{2B825459-F6C3-9F1D-EEB6-BD5E10D25877}"/>
              </a:ext>
            </a:extLst>
          </p:cNvPr>
          <p:cNvSpPr>
            <a:spLocks noGrp="1"/>
          </p:cNvSpPr>
          <p:nvPr>
            <p:ph type="title"/>
          </p:nvPr>
        </p:nvSpPr>
        <p:spPr>
          <a:xfrm>
            <a:off x="500131" y="668594"/>
            <a:ext cx="10367486" cy="697630"/>
          </a:xfrm>
        </p:spPr>
        <p:txBody>
          <a:bodyPr/>
          <a:lstStyle/>
          <a:p>
            <a:r>
              <a:rPr lang="en-US"/>
              <a:t>Click to edit Master title style</a:t>
            </a:r>
          </a:p>
        </p:txBody>
      </p:sp>
      <p:sp>
        <p:nvSpPr>
          <p:cNvPr id="8" name="Text Placeholder 9">
            <a:extLst>
              <a:ext uri="{FF2B5EF4-FFF2-40B4-BE49-F238E27FC236}">
                <a16:creationId xmlns:a16="http://schemas.microsoft.com/office/drawing/2014/main" id="{C07119CF-64DB-52A8-28F1-9D0FA7457CE3}"/>
              </a:ext>
            </a:extLst>
          </p:cNvPr>
          <p:cNvSpPr>
            <a:spLocks noGrp="1"/>
          </p:cNvSpPr>
          <p:nvPr>
            <p:ph type="body" sz="quarter" idx="12"/>
          </p:nvPr>
        </p:nvSpPr>
        <p:spPr>
          <a:xfrm>
            <a:off x="500131" y="1533377"/>
            <a:ext cx="5017816" cy="328878"/>
          </a:xfrm>
          <a:prstGeom prst="rect">
            <a:avLst/>
          </a:prstGeom>
        </p:spPr>
        <p:txBody>
          <a:bodyPr>
            <a:normAutofit/>
          </a:bodyPr>
          <a:lstStyle>
            <a:lvl1pPr marL="0" indent="0">
              <a:lnSpc>
                <a:spcPct val="100000"/>
              </a:lnSpc>
              <a:buFontTx/>
              <a:buNone/>
              <a:defRPr sz="2000" b="1">
                <a:solidFill>
                  <a:srgbClr val="C89A08"/>
                </a:solidFill>
              </a:defRPr>
            </a:lvl1pPr>
            <a:lvl2pPr marL="457200" indent="0">
              <a:buNone/>
              <a:defRPr/>
            </a:lvl2pPr>
          </a:lstStyle>
          <a:p>
            <a:pPr lvl="0"/>
            <a:r>
              <a:rPr lang="en-US"/>
              <a:t>Click to edit</a:t>
            </a:r>
          </a:p>
        </p:txBody>
      </p:sp>
      <p:sp>
        <p:nvSpPr>
          <p:cNvPr id="11" name="Text Placeholder 5">
            <a:extLst>
              <a:ext uri="{FF2B5EF4-FFF2-40B4-BE49-F238E27FC236}">
                <a16:creationId xmlns:a16="http://schemas.microsoft.com/office/drawing/2014/main" id="{DC3A6C39-309A-083A-1E60-A314475BFFA8}"/>
              </a:ext>
            </a:extLst>
          </p:cNvPr>
          <p:cNvSpPr>
            <a:spLocks noGrp="1"/>
          </p:cNvSpPr>
          <p:nvPr>
            <p:ph type="body" sz="quarter" idx="16"/>
          </p:nvPr>
        </p:nvSpPr>
        <p:spPr>
          <a:xfrm>
            <a:off x="500063" y="2035175"/>
            <a:ext cx="5014912" cy="401955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9" name="Straight Connector 8">
            <a:extLst>
              <a:ext uri="{FF2B5EF4-FFF2-40B4-BE49-F238E27FC236}">
                <a16:creationId xmlns:a16="http://schemas.microsoft.com/office/drawing/2014/main" id="{3C9C4ACE-F069-1D3A-79D4-1C218D1713A3}"/>
              </a:ext>
              <a:ext uri="{C183D7F6-B498-43B3-948B-1728B52AA6E4}">
                <adec:decorative xmlns:adec="http://schemas.microsoft.com/office/drawing/2017/decorative" val="1"/>
              </a:ext>
            </a:extLst>
          </p:cNvPr>
          <p:cNvCxnSpPr/>
          <p:nvPr userDrawn="1"/>
        </p:nvCxnSpPr>
        <p:spPr>
          <a:xfrm>
            <a:off x="5694629" y="1533376"/>
            <a:ext cx="0" cy="4521737"/>
          </a:xfrm>
          <a:prstGeom prst="line">
            <a:avLst/>
          </a:prstGeom>
          <a:ln w="9525">
            <a:solidFill>
              <a:srgbClr val="F6C31F"/>
            </a:solidFill>
          </a:ln>
        </p:spPr>
        <p:style>
          <a:lnRef idx="1">
            <a:schemeClr val="dk1"/>
          </a:lnRef>
          <a:fillRef idx="0">
            <a:schemeClr val="dk1"/>
          </a:fillRef>
          <a:effectRef idx="0">
            <a:schemeClr val="dk1"/>
          </a:effectRef>
          <a:fontRef idx="minor">
            <a:schemeClr val="tx1"/>
          </a:fontRef>
        </p:style>
      </p:cxnSp>
      <p:pic>
        <p:nvPicPr>
          <p:cNvPr id="3" name="Graphic 2">
            <a:extLst>
              <a:ext uri="{FF2B5EF4-FFF2-40B4-BE49-F238E27FC236}">
                <a16:creationId xmlns:a16="http://schemas.microsoft.com/office/drawing/2014/main" id="{2B93558A-56C8-A04C-A238-07B3CC5BFBA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flipH="1">
            <a:off x="-2" y="1533376"/>
            <a:ext cx="190552" cy="4521737"/>
          </a:xfrm>
          <a:prstGeom prst="rect">
            <a:avLst/>
          </a:prstGeom>
        </p:spPr>
      </p:pic>
      <p:sp>
        <p:nvSpPr>
          <p:cNvPr id="4" name="Text Placeholder 9">
            <a:extLst>
              <a:ext uri="{FF2B5EF4-FFF2-40B4-BE49-F238E27FC236}">
                <a16:creationId xmlns:a16="http://schemas.microsoft.com/office/drawing/2014/main" id="{D21CE111-F8BD-13D4-9B82-C722F9EBF599}"/>
              </a:ext>
            </a:extLst>
          </p:cNvPr>
          <p:cNvSpPr>
            <a:spLocks noGrp="1"/>
          </p:cNvSpPr>
          <p:nvPr>
            <p:ph type="body" sz="quarter" idx="15"/>
          </p:nvPr>
        </p:nvSpPr>
        <p:spPr>
          <a:xfrm>
            <a:off x="5836082" y="1533377"/>
            <a:ext cx="5017816" cy="328878"/>
          </a:xfrm>
          <a:prstGeom prst="rect">
            <a:avLst/>
          </a:prstGeom>
        </p:spPr>
        <p:txBody>
          <a:bodyPr>
            <a:normAutofit/>
          </a:bodyPr>
          <a:lstStyle>
            <a:lvl1pPr marL="0" indent="0">
              <a:lnSpc>
                <a:spcPct val="100000"/>
              </a:lnSpc>
              <a:buFontTx/>
              <a:buNone/>
              <a:defRPr sz="2000" b="1">
                <a:solidFill>
                  <a:srgbClr val="C89A08"/>
                </a:solidFill>
              </a:defRPr>
            </a:lvl1pPr>
            <a:lvl2pPr marL="457200" indent="0">
              <a:buNone/>
              <a:defRPr/>
            </a:lvl2pPr>
          </a:lstStyle>
          <a:p>
            <a:pPr lvl="0"/>
            <a:r>
              <a:rPr lang="en-US"/>
              <a:t>Click to edit</a:t>
            </a:r>
          </a:p>
        </p:txBody>
      </p:sp>
      <p:sp>
        <p:nvSpPr>
          <p:cNvPr id="14" name="Text Placeholder 12">
            <a:extLst>
              <a:ext uri="{FF2B5EF4-FFF2-40B4-BE49-F238E27FC236}">
                <a16:creationId xmlns:a16="http://schemas.microsoft.com/office/drawing/2014/main" id="{E51267CA-C108-2667-89C1-F497B180A0FD}"/>
              </a:ext>
            </a:extLst>
          </p:cNvPr>
          <p:cNvSpPr>
            <a:spLocks noGrp="1"/>
          </p:cNvSpPr>
          <p:nvPr>
            <p:ph type="body" sz="quarter" idx="18"/>
          </p:nvPr>
        </p:nvSpPr>
        <p:spPr>
          <a:xfrm>
            <a:off x="5835650" y="2035175"/>
            <a:ext cx="5017815" cy="152617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6" name="Straight Connector 5">
            <a:extLst>
              <a:ext uri="{FF2B5EF4-FFF2-40B4-BE49-F238E27FC236}">
                <a16:creationId xmlns:a16="http://schemas.microsoft.com/office/drawing/2014/main" id="{5C627F1F-F584-A1CE-EEBB-28421FDDC5BC}"/>
              </a:ext>
              <a:ext uri="{C183D7F6-B498-43B3-948B-1728B52AA6E4}">
                <adec:decorative xmlns:adec="http://schemas.microsoft.com/office/drawing/2017/decorative" val="1"/>
              </a:ext>
            </a:extLst>
          </p:cNvPr>
          <p:cNvCxnSpPr>
            <a:cxnSpLocks/>
          </p:cNvCxnSpPr>
          <p:nvPr userDrawn="1"/>
        </p:nvCxnSpPr>
        <p:spPr>
          <a:xfrm flipH="1">
            <a:off x="5694629" y="3792645"/>
            <a:ext cx="5154882" cy="0"/>
          </a:xfrm>
          <a:prstGeom prst="line">
            <a:avLst/>
          </a:prstGeom>
          <a:ln w="9525">
            <a:solidFill>
              <a:srgbClr val="F6C31F"/>
            </a:solidFill>
          </a:ln>
        </p:spPr>
        <p:style>
          <a:lnRef idx="1">
            <a:schemeClr val="dk1"/>
          </a:lnRef>
          <a:fillRef idx="0">
            <a:schemeClr val="dk1"/>
          </a:fillRef>
          <a:effectRef idx="0">
            <a:schemeClr val="dk1"/>
          </a:effectRef>
          <a:fontRef idx="minor">
            <a:schemeClr val="tx1"/>
          </a:fontRef>
        </p:style>
      </p:cxnSp>
      <p:sp>
        <p:nvSpPr>
          <p:cNvPr id="13" name="Text Placeholder 9">
            <a:extLst>
              <a:ext uri="{FF2B5EF4-FFF2-40B4-BE49-F238E27FC236}">
                <a16:creationId xmlns:a16="http://schemas.microsoft.com/office/drawing/2014/main" id="{FBB8E481-BBAF-9212-0291-AF268D9D4808}"/>
              </a:ext>
            </a:extLst>
          </p:cNvPr>
          <p:cNvSpPr>
            <a:spLocks noGrp="1"/>
          </p:cNvSpPr>
          <p:nvPr>
            <p:ph type="body" sz="quarter" idx="17"/>
          </p:nvPr>
        </p:nvSpPr>
        <p:spPr>
          <a:xfrm>
            <a:off x="5844563" y="4023939"/>
            <a:ext cx="5017816" cy="328878"/>
          </a:xfrm>
          <a:prstGeom prst="rect">
            <a:avLst/>
          </a:prstGeom>
        </p:spPr>
        <p:txBody>
          <a:bodyPr>
            <a:normAutofit/>
          </a:bodyPr>
          <a:lstStyle>
            <a:lvl1pPr marL="0" indent="0">
              <a:lnSpc>
                <a:spcPct val="100000"/>
              </a:lnSpc>
              <a:buFontTx/>
              <a:buNone/>
              <a:defRPr sz="2000" b="1">
                <a:solidFill>
                  <a:srgbClr val="C89A08"/>
                </a:solidFill>
              </a:defRPr>
            </a:lvl1pPr>
            <a:lvl2pPr marL="457200" indent="0">
              <a:buNone/>
              <a:defRPr/>
            </a:lvl2pPr>
          </a:lstStyle>
          <a:p>
            <a:pPr lvl="0"/>
            <a:r>
              <a:rPr lang="en-US"/>
              <a:t>Click to edit</a:t>
            </a:r>
          </a:p>
        </p:txBody>
      </p:sp>
      <p:sp>
        <p:nvSpPr>
          <p:cNvPr id="15" name="Text Placeholder 12">
            <a:extLst>
              <a:ext uri="{FF2B5EF4-FFF2-40B4-BE49-F238E27FC236}">
                <a16:creationId xmlns:a16="http://schemas.microsoft.com/office/drawing/2014/main" id="{898BE486-AFAE-B292-CC97-091105433ED9}"/>
              </a:ext>
            </a:extLst>
          </p:cNvPr>
          <p:cNvSpPr>
            <a:spLocks noGrp="1"/>
          </p:cNvSpPr>
          <p:nvPr>
            <p:ph type="body" sz="quarter" idx="19"/>
          </p:nvPr>
        </p:nvSpPr>
        <p:spPr>
          <a:xfrm>
            <a:off x="5844563" y="4525738"/>
            <a:ext cx="5017815" cy="152617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582443260"/>
      </p:ext>
    </p:extLst>
  </p:cSld>
  <p:clrMapOvr>
    <a:masterClrMapping/>
  </p:clrMapOvr>
  <p:extLst>
    <p:ext uri="{DCECCB84-F9BA-43D5-87BE-67443E8EF086}">
      <p15:sldGuideLst xmlns:p15="http://schemas.microsoft.com/office/powerpoint/2012/main"/>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Title 4">
            <a:extLst>
              <a:ext uri="{FF2B5EF4-FFF2-40B4-BE49-F238E27FC236}">
                <a16:creationId xmlns:a16="http://schemas.microsoft.com/office/drawing/2014/main" id="{62CC2954-E7A0-40D6-9D03-8A5B547BCC9B}"/>
              </a:ext>
            </a:extLst>
          </p:cNvPr>
          <p:cNvSpPr>
            <a:spLocks noGrp="1"/>
          </p:cNvSpPr>
          <p:nvPr>
            <p:ph type="title"/>
          </p:nvPr>
        </p:nvSpPr>
        <p:spPr>
          <a:xfrm>
            <a:off x="500131" y="668594"/>
            <a:ext cx="10367486" cy="697630"/>
          </a:xfrm>
        </p:spPr>
        <p:txBody>
          <a:bodyPr/>
          <a:lstStyle/>
          <a:p>
            <a:r>
              <a:rPr lang="en-US"/>
              <a:t>Click to edit Master title style</a:t>
            </a:r>
          </a:p>
        </p:txBody>
      </p:sp>
      <p:grpSp>
        <p:nvGrpSpPr>
          <p:cNvPr id="5" name="Group 4">
            <a:extLst>
              <a:ext uri="{FF2B5EF4-FFF2-40B4-BE49-F238E27FC236}">
                <a16:creationId xmlns:a16="http://schemas.microsoft.com/office/drawing/2014/main" id="{475BB950-4573-B5E8-BFD6-AE28CDD03375}"/>
              </a:ext>
              <a:ext uri="{C183D7F6-B498-43B3-948B-1728B52AA6E4}">
                <adec:decorative xmlns:adec="http://schemas.microsoft.com/office/drawing/2017/decorative" val="1"/>
              </a:ext>
            </a:extLst>
          </p:cNvPr>
          <p:cNvGrpSpPr/>
          <p:nvPr userDrawn="1"/>
        </p:nvGrpSpPr>
        <p:grpSpPr>
          <a:xfrm>
            <a:off x="3807863" y="1644622"/>
            <a:ext cx="4576274" cy="4544784"/>
            <a:chOff x="2961391" y="1342718"/>
            <a:chExt cx="4576274" cy="4544784"/>
          </a:xfrm>
        </p:grpSpPr>
        <p:grpSp>
          <p:nvGrpSpPr>
            <p:cNvPr id="6" name="Group 5">
              <a:extLst>
                <a:ext uri="{FF2B5EF4-FFF2-40B4-BE49-F238E27FC236}">
                  <a16:creationId xmlns:a16="http://schemas.microsoft.com/office/drawing/2014/main" id="{3EC31179-E96E-41A5-38D8-1C0A6486E150}"/>
                </a:ext>
              </a:extLst>
            </p:cNvPr>
            <p:cNvGrpSpPr/>
            <p:nvPr/>
          </p:nvGrpSpPr>
          <p:grpSpPr>
            <a:xfrm>
              <a:off x="2976340" y="1342718"/>
              <a:ext cx="4561325" cy="4544784"/>
              <a:chOff x="2976340" y="1342718"/>
              <a:chExt cx="4561325" cy="4544784"/>
            </a:xfrm>
          </p:grpSpPr>
          <p:sp>
            <p:nvSpPr>
              <p:cNvPr id="15" name="Freeform: Shape 14">
                <a:extLst>
                  <a:ext uri="{FF2B5EF4-FFF2-40B4-BE49-F238E27FC236}">
                    <a16:creationId xmlns:a16="http://schemas.microsoft.com/office/drawing/2014/main" id="{46F437EA-5557-D450-1E41-B5640400DD10}"/>
                  </a:ext>
                </a:extLst>
              </p:cNvPr>
              <p:cNvSpPr/>
              <p:nvPr/>
            </p:nvSpPr>
            <p:spPr>
              <a:xfrm rot="8100000">
                <a:off x="4053159" y="1386244"/>
                <a:ext cx="1354982" cy="1267932"/>
              </a:xfrm>
              <a:custGeom>
                <a:avLst/>
                <a:gdLst>
                  <a:gd name="connsiteX0" fmla="*/ 0 w 1354982"/>
                  <a:gd name="connsiteY0" fmla="*/ 719338 h 1267932"/>
                  <a:gd name="connsiteX1" fmla="*/ 719338 w 1354982"/>
                  <a:gd name="connsiteY1" fmla="*/ 0 h 1267932"/>
                  <a:gd name="connsiteX2" fmla="*/ 720766 w 1354982"/>
                  <a:gd name="connsiteY2" fmla="*/ 1292 h 1267932"/>
                  <a:gd name="connsiteX3" fmla="*/ 1324879 w 1354982"/>
                  <a:gd name="connsiteY3" fmla="*/ 249198 h 1267932"/>
                  <a:gd name="connsiteX4" fmla="*/ 1354982 w 1354982"/>
                  <a:gd name="connsiteY4" fmla="*/ 250636 h 1267932"/>
                  <a:gd name="connsiteX5" fmla="*/ 1354982 w 1354982"/>
                  <a:gd name="connsiteY5" fmla="*/ 1267932 h 1267932"/>
                  <a:gd name="connsiteX6" fmla="*/ 1227369 w 1354982"/>
                  <a:gd name="connsiteY6" fmla="*/ 1261839 h 1267932"/>
                  <a:gd name="connsiteX7" fmla="*/ 78689 w 1354982"/>
                  <a:gd name="connsiteY7" fmla="*/ 790462 h 1267932"/>
                  <a:gd name="connsiteX8" fmla="*/ 0 w 1354982"/>
                  <a:gd name="connsiteY8" fmla="*/ 719338 h 1267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4982" h="1267932">
                    <a:moveTo>
                      <a:pt x="0" y="719338"/>
                    </a:moveTo>
                    <a:lnTo>
                      <a:pt x="719338" y="0"/>
                    </a:lnTo>
                    <a:lnTo>
                      <a:pt x="720766" y="1292"/>
                    </a:lnTo>
                    <a:cubicBezTo>
                      <a:pt x="898069" y="145903"/>
                      <a:pt x="1109068" y="228539"/>
                      <a:pt x="1324879" y="249198"/>
                    </a:cubicBezTo>
                    <a:lnTo>
                      <a:pt x="1354982" y="250636"/>
                    </a:lnTo>
                    <a:lnTo>
                      <a:pt x="1354982" y="1267932"/>
                    </a:lnTo>
                    <a:lnTo>
                      <a:pt x="1227369" y="1261839"/>
                    </a:lnTo>
                    <a:cubicBezTo>
                      <a:pt x="817018" y="1222557"/>
                      <a:pt x="415820" y="1065432"/>
                      <a:pt x="78689" y="790462"/>
                    </a:cubicBezTo>
                    <a:lnTo>
                      <a:pt x="0" y="719338"/>
                    </a:lnTo>
                    <a:close/>
                  </a:path>
                </a:pathLst>
              </a:cu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6" name="Freeform: Shape 15">
                <a:extLst>
                  <a:ext uri="{FF2B5EF4-FFF2-40B4-BE49-F238E27FC236}">
                    <a16:creationId xmlns:a16="http://schemas.microsoft.com/office/drawing/2014/main" id="{E3ACC7C9-091D-1D83-E840-A7DBA721CE46}"/>
                  </a:ext>
                </a:extLst>
              </p:cNvPr>
              <p:cNvSpPr/>
              <p:nvPr/>
            </p:nvSpPr>
            <p:spPr>
              <a:xfrm rot="8100000">
                <a:off x="5160997" y="1342718"/>
                <a:ext cx="1267931" cy="1354983"/>
              </a:xfrm>
              <a:custGeom>
                <a:avLst/>
                <a:gdLst>
                  <a:gd name="connsiteX0" fmla="*/ 548593 w 1267931"/>
                  <a:gd name="connsiteY0" fmla="*/ 1354983 h 1354983"/>
                  <a:gd name="connsiteX1" fmla="*/ 477470 w 1267931"/>
                  <a:gd name="connsiteY1" fmla="*/ 1276294 h 1354983"/>
                  <a:gd name="connsiteX2" fmla="*/ 6093 w 1267931"/>
                  <a:gd name="connsiteY2" fmla="*/ 127614 h 1354983"/>
                  <a:gd name="connsiteX3" fmla="*/ 0 w 1267931"/>
                  <a:gd name="connsiteY3" fmla="*/ 0 h 1354983"/>
                  <a:gd name="connsiteX4" fmla="*/ 1017298 w 1267931"/>
                  <a:gd name="connsiteY4" fmla="*/ 0 h 1354983"/>
                  <a:gd name="connsiteX5" fmla="*/ 1018735 w 1267931"/>
                  <a:gd name="connsiteY5" fmla="*/ 30106 h 1354983"/>
                  <a:gd name="connsiteX6" fmla="*/ 1266642 w 1267931"/>
                  <a:gd name="connsiteY6" fmla="*/ 634219 h 1354983"/>
                  <a:gd name="connsiteX7" fmla="*/ 1267931 w 1267931"/>
                  <a:gd name="connsiteY7" fmla="*/ 635645 h 1354983"/>
                  <a:gd name="connsiteX8" fmla="*/ 548593 w 1267931"/>
                  <a:gd name="connsiteY8" fmla="*/ 1354983 h 1354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67931" h="1354983">
                    <a:moveTo>
                      <a:pt x="548593" y="1354983"/>
                    </a:moveTo>
                    <a:lnTo>
                      <a:pt x="477470" y="1276294"/>
                    </a:lnTo>
                    <a:cubicBezTo>
                      <a:pt x="202500" y="939163"/>
                      <a:pt x="45375" y="537965"/>
                      <a:pt x="6093" y="127614"/>
                    </a:cubicBezTo>
                    <a:lnTo>
                      <a:pt x="0" y="0"/>
                    </a:lnTo>
                    <a:lnTo>
                      <a:pt x="1017298" y="0"/>
                    </a:lnTo>
                    <a:lnTo>
                      <a:pt x="1018735" y="30106"/>
                    </a:lnTo>
                    <a:cubicBezTo>
                      <a:pt x="1039395" y="245917"/>
                      <a:pt x="1122030" y="456915"/>
                      <a:pt x="1266642" y="634219"/>
                    </a:cubicBezTo>
                    <a:lnTo>
                      <a:pt x="1267931" y="635645"/>
                    </a:lnTo>
                    <a:lnTo>
                      <a:pt x="548593" y="1354983"/>
                    </a:lnTo>
                    <a:close/>
                  </a:path>
                </a:pathLst>
              </a:cu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7" name="Freeform: Shape 16">
                <a:extLst>
                  <a:ext uri="{FF2B5EF4-FFF2-40B4-BE49-F238E27FC236}">
                    <a16:creationId xmlns:a16="http://schemas.microsoft.com/office/drawing/2014/main" id="{E060F73B-BFF7-DC0C-7A26-B8103C4D81B6}"/>
                  </a:ext>
                </a:extLst>
              </p:cNvPr>
              <p:cNvSpPr/>
              <p:nvPr/>
            </p:nvSpPr>
            <p:spPr>
              <a:xfrm rot="8100000">
                <a:off x="2976340" y="2490907"/>
                <a:ext cx="1321375" cy="1298160"/>
              </a:xfrm>
              <a:custGeom>
                <a:avLst/>
                <a:gdLst>
                  <a:gd name="connsiteX0" fmla="*/ 0 w 1321375"/>
                  <a:gd name="connsiteY0" fmla="*/ 1298160 h 1298160"/>
                  <a:gd name="connsiteX1" fmla="*/ 0 w 1321375"/>
                  <a:gd name="connsiteY1" fmla="*/ 276934 h 1298160"/>
                  <a:gd name="connsiteX2" fmla="*/ 66683 w 1321375"/>
                  <a:gd name="connsiteY2" fmla="*/ 267311 h 1298160"/>
                  <a:gd name="connsiteX3" fmla="*/ 563426 w 1321375"/>
                  <a:gd name="connsiteY3" fmla="*/ 34900 h 1298160"/>
                  <a:gd name="connsiteX4" fmla="*/ 602037 w 1321375"/>
                  <a:gd name="connsiteY4" fmla="*/ 0 h 1298160"/>
                  <a:gd name="connsiteX5" fmla="*/ 1321375 w 1321375"/>
                  <a:gd name="connsiteY5" fmla="*/ 719338 h 1298160"/>
                  <a:gd name="connsiteX6" fmla="*/ 1205503 w 1321375"/>
                  <a:gd name="connsiteY6" fmla="*/ 824070 h 1298160"/>
                  <a:gd name="connsiteX7" fmla="*/ 56822 w 1321375"/>
                  <a:gd name="connsiteY7" fmla="*/ 1295447 h 1298160"/>
                  <a:gd name="connsiteX8" fmla="*/ 0 w 1321375"/>
                  <a:gd name="connsiteY8" fmla="*/ 1298160 h 1298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1375" h="1298160">
                    <a:moveTo>
                      <a:pt x="0" y="1298160"/>
                    </a:moveTo>
                    <a:lnTo>
                      <a:pt x="0" y="276934"/>
                    </a:lnTo>
                    <a:lnTo>
                      <a:pt x="66683" y="267311"/>
                    </a:lnTo>
                    <a:cubicBezTo>
                      <a:pt x="244521" y="232880"/>
                      <a:pt x="415673" y="155410"/>
                      <a:pt x="563426" y="34900"/>
                    </a:cubicBezTo>
                    <a:lnTo>
                      <a:pt x="602037" y="0"/>
                    </a:lnTo>
                    <a:lnTo>
                      <a:pt x="1321375" y="719338"/>
                    </a:lnTo>
                    <a:lnTo>
                      <a:pt x="1205503" y="824070"/>
                    </a:lnTo>
                    <a:cubicBezTo>
                      <a:pt x="868371" y="1099040"/>
                      <a:pt x="467173" y="1256165"/>
                      <a:pt x="56822" y="1295447"/>
                    </a:cubicBezTo>
                    <a:lnTo>
                      <a:pt x="0" y="1298160"/>
                    </a:lnTo>
                    <a:close/>
                  </a:path>
                </a:pathLst>
              </a:custGeom>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8" name="Freeform: Shape 17">
                <a:extLst>
                  <a:ext uri="{FF2B5EF4-FFF2-40B4-BE49-F238E27FC236}">
                    <a16:creationId xmlns:a16="http://schemas.microsoft.com/office/drawing/2014/main" id="{68E17239-18E3-8F32-B831-A44CDA905620}"/>
                  </a:ext>
                </a:extLst>
              </p:cNvPr>
              <p:cNvSpPr/>
              <p:nvPr/>
            </p:nvSpPr>
            <p:spPr>
              <a:xfrm rot="8100000">
                <a:off x="6239504" y="2479300"/>
                <a:ext cx="1298161" cy="1321374"/>
              </a:xfrm>
              <a:custGeom>
                <a:avLst/>
                <a:gdLst>
                  <a:gd name="connsiteX0" fmla="*/ 0 w 1298161"/>
                  <a:gd name="connsiteY0" fmla="*/ 1321374 h 1321374"/>
                  <a:gd name="connsiteX1" fmla="*/ 2713 w 1298161"/>
                  <a:gd name="connsiteY1" fmla="*/ 1264553 h 1321374"/>
                  <a:gd name="connsiteX2" fmla="*/ 474090 w 1298161"/>
                  <a:gd name="connsiteY2" fmla="*/ 115873 h 1321374"/>
                  <a:gd name="connsiteX3" fmla="*/ 578822 w 1298161"/>
                  <a:gd name="connsiteY3" fmla="*/ 0 h 1321374"/>
                  <a:gd name="connsiteX4" fmla="*/ 1298161 w 1298161"/>
                  <a:gd name="connsiteY4" fmla="*/ 719340 h 1321374"/>
                  <a:gd name="connsiteX5" fmla="*/ 1263262 w 1298161"/>
                  <a:gd name="connsiteY5" fmla="*/ 757951 h 1321374"/>
                  <a:gd name="connsiteX6" fmla="*/ 1030850 w 1298161"/>
                  <a:gd name="connsiteY6" fmla="*/ 1254694 h 1321374"/>
                  <a:gd name="connsiteX7" fmla="*/ 1021227 w 1298161"/>
                  <a:gd name="connsiteY7" fmla="*/ 1321374 h 1321374"/>
                  <a:gd name="connsiteX8" fmla="*/ 0 w 1298161"/>
                  <a:gd name="connsiteY8" fmla="*/ 1321374 h 1321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8161" h="1321374">
                    <a:moveTo>
                      <a:pt x="0" y="1321374"/>
                    </a:moveTo>
                    <a:lnTo>
                      <a:pt x="2713" y="1264553"/>
                    </a:lnTo>
                    <a:cubicBezTo>
                      <a:pt x="41995" y="854202"/>
                      <a:pt x="199120" y="453004"/>
                      <a:pt x="474090" y="115873"/>
                    </a:cubicBezTo>
                    <a:lnTo>
                      <a:pt x="578822" y="0"/>
                    </a:lnTo>
                    <a:lnTo>
                      <a:pt x="1298161" y="719340"/>
                    </a:lnTo>
                    <a:lnTo>
                      <a:pt x="1263262" y="757951"/>
                    </a:lnTo>
                    <a:cubicBezTo>
                      <a:pt x="1142752" y="905704"/>
                      <a:pt x="1065281" y="1076856"/>
                      <a:pt x="1030850" y="1254694"/>
                    </a:cubicBezTo>
                    <a:lnTo>
                      <a:pt x="1021227" y="1321374"/>
                    </a:lnTo>
                    <a:lnTo>
                      <a:pt x="0" y="1321374"/>
                    </a:lnTo>
                    <a:close/>
                  </a:path>
                </a:pathLst>
              </a:cu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9" name="Freeform: Shape 18">
                <a:extLst>
                  <a:ext uri="{FF2B5EF4-FFF2-40B4-BE49-F238E27FC236}">
                    <a16:creationId xmlns:a16="http://schemas.microsoft.com/office/drawing/2014/main" id="{D08843A8-A44E-4BFC-7BE7-0AFF50E079D0}"/>
                  </a:ext>
                </a:extLst>
              </p:cNvPr>
              <p:cNvSpPr/>
              <p:nvPr/>
            </p:nvSpPr>
            <p:spPr>
              <a:xfrm rot="8100000">
                <a:off x="3045719" y="3517948"/>
                <a:ext cx="1237798" cy="1317800"/>
              </a:xfrm>
              <a:custGeom>
                <a:avLst/>
                <a:gdLst>
                  <a:gd name="connsiteX0" fmla="*/ 722813 w 1237798"/>
                  <a:gd name="connsiteY0" fmla="*/ 1317800 h 1317800"/>
                  <a:gd name="connsiteX1" fmla="*/ 0 w 1237798"/>
                  <a:gd name="connsiteY1" fmla="*/ 594986 h 1317800"/>
                  <a:gd name="connsiteX2" fmla="*/ 38298 w 1237798"/>
                  <a:gd name="connsiteY2" fmla="*/ 542893 h 1317800"/>
                  <a:gd name="connsiteX3" fmla="*/ 219063 w 1237798"/>
                  <a:gd name="connsiteY3" fmla="*/ 30106 h 1317800"/>
                  <a:gd name="connsiteX4" fmla="*/ 220501 w 1237798"/>
                  <a:gd name="connsiteY4" fmla="*/ 1 h 1317800"/>
                  <a:gd name="connsiteX5" fmla="*/ 1237798 w 1237798"/>
                  <a:gd name="connsiteY5" fmla="*/ 0 h 1317800"/>
                  <a:gd name="connsiteX6" fmla="*/ 1231705 w 1237798"/>
                  <a:gd name="connsiteY6" fmla="*/ 127614 h 1317800"/>
                  <a:gd name="connsiteX7" fmla="*/ 760329 w 1237798"/>
                  <a:gd name="connsiteY7" fmla="*/ 1276294 h 1317800"/>
                  <a:gd name="connsiteX8" fmla="*/ 722813 w 1237798"/>
                  <a:gd name="connsiteY8" fmla="*/ 1317800 h 131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7798" h="1317800">
                    <a:moveTo>
                      <a:pt x="722813" y="1317800"/>
                    </a:moveTo>
                    <a:lnTo>
                      <a:pt x="0" y="594986"/>
                    </a:lnTo>
                    <a:lnTo>
                      <a:pt x="38298" y="542893"/>
                    </a:lnTo>
                    <a:cubicBezTo>
                      <a:pt x="141592" y="386449"/>
                      <a:pt x="201847" y="209949"/>
                      <a:pt x="219063" y="30106"/>
                    </a:cubicBezTo>
                    <a:lnTo>
                      <a:pt x="220501" y="1"/>
                    </a:lnTo>
                    <a:lnTo>
                      <a:pt x="1237798" y="0"/>
                    </a:lnTo>
                    <a:lnTo>
                      <a:pt x="1231705" y="127614"/>
                    </a:lnTo>
                    <a:cubicBezTo>
                      <a:pt x="1192424" y="537965"/>
                      <a:pt x="1035298" y="939163"/>
                      <a:pt x="760329" y="1276294"/>
                    </a:cubicBezTo>
                    <a:lnTo>
                      <a:pt x="722813" y="1317800"/>
                    </a:lnTo>
                    <a:close/>
                  </a:path>
                </a:pathLst>
              </a:cu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Shape 19">
                <a:extLst>
                  <a:ext uri="{FF2B5EF4-FFF2-40B4-BE49-F238E27FC236}">
                    <a16:creationId xmlns:a16="http://schemas.microsoft.com/office/drawing/2014/main" id="{FD504E86-995E-9438-8B1A-E7DD4042FF8E}"/>
                  </a:ext>
                </a:extLst>
              </p:cNvPr>
              <p:cNvSpPr/>
              <p:nvPr/>
            </p:nvSpPr>
            <p:spPr>
              <a:xfrm rot="8100000">
                <a:off x="6202095" y="3557947"/>
                <a:ext cx="1317799" cy="1237800"/>
              </a:xfrm>
              <a:custGeom>
                <a:avLst/>
                <a:gdLst>
                  <a:gd name="connsiteX0" fmla="*/ 722816 w 1317799"/>
                  <a:gd name="connsiteY0" fmla="*/ 1237800 h 1237800"/>
                  <a:gd name="connsiteX1" fmla="*/ 0 w 1317799"/>
                  <a:gd name="connsiteY1" fmla="*/ 514985 h 1237800"/>
                  <a:gd name="connsiteX2" fmla="*/ 41506 w 1317799"/>
                  <a:gd name="connsiteY2" fmla="*/ 477470 h 1237800"/>
                  <a:gd name="connsiteX3" fmla="*/ 1190186 w 1317799"/>
                  <a:gd name="connsiteY3" fmla="*/ 6093 h 1237800"/>
                  <a:gd name="connsiteX4" fmla="*/ 1317799 w 1317799"/>
                  <a:gd name="connsiteY4" fmla="*/ 0 h 1237800"/>
                  <a:gd name="connsiteX5" fmla="*/ 1317799 w 1317799"/>
                  <a:gd name="connsiteY5" fmla="*/ 1017299 h 1237800"/>
                  <a:gd name="connsiteX6" fmla="*/ 1287696 w 1317799"/>
                  <a:gd name="connsiteY6" fmla="*/ 1018737 h 1237800"/>
                  <a:gd name="connsiteX7" fmla="*/ 774909 w 1317799"/>
                  <a:gd name="connsiteY7" fmla="*/ 1199502 h 1237800"/>
                  <a:gd name="connsiteX8" fmla="*/ 722816 w 1317799"/>
                  <a:gd name="connsiteY8" fmla="*/ 1237800 h 123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7799" h="1237800">
                    <a:moveTo>
                      <a:pt x="722816" y="1237800"/>
                    </a:moveTo>
                    <a:lnTo>
                      <a:pt x="0" y="514985"/>
                    </a:lnTo>
                    <a:lnTo>
                      <a:pt x="41506" y="477470"/>
                    </a:lnTo>
                    <a:cubicBezTo>
                      <a:pt x="378637" y="202500"/>
                      <a:pt x="779835" y="45375"/>
                      <a:pt x="1190186" y="6093"/>
                    </a:cubicBezTo>
                    <a:lnTo>
                      <a:pt x="1317799" y="0"/>
                    </a:lnTo>
                    <a:lnTo>
                      <a:pt x="1317799" y="1017299"/>
                    </a:lnTo>
                    <a:lnTo>
                      <a:pt x="1287696" y="1018737"/>
                    </a:lnTo>
                    <a:cubicBezTo>
                      <a:pt x="1107853" y="1035953"/>
                      <a:pt x="931353" y="1096208"/>
                      <a:pt x="774909" y="1199502"/>
                    </a:cubicBezTo>
                    <a:lnTo>
                      <a:pt x="722816" y="1237800"/>
                    </a:lnTo>
                    <a:close/>
                  </a:path>
                </a:pathLst>
              </a:cu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1" name="Freeform: Shape 20">
                <a:extLst>
                  <a:ext uri="{FF2B5EF4-FFF2-40B4-BE49-F238E27FC236}">
                    <a16:creationId xmlns:a16="http://schemas.microsoft.com/office/drawing/2014/main" id="{CEE2D27C-AD23-CE75-B959-9A28E19D8E05}"/>
                  </a:ext>
                </a:extLst>
              </p:cNvPr>
              <p:cNvSpPr/>
              <p:nvPr/>
            </p:nvSpPr>
            <p:spPr>
              <a:xfrm rot="8100000">
                <a:off x="5126644" y="4613130"/>
                <a:ext cx="1284191" cy="1264552"/>
              </a:xfrm>
              <a:custGeom>
                <a:avLst/>
                <a:gdLst>
                  <a:gd name="connsiteX0" fmla="*/ 0 w 1284191"/>
                  <a:gd name="connsiteY0" fmla="*/ 1021228 h 1264552"/>
                  <a:gd name="connsiteX1" fmla="*/ 0 w 1284191"/>
                  <a:gd name="connsiteY1" fmla="*/ 0 h 1264552"/>
                  <a:gd name="connsiteX2" fmla="*/ 56822 w 1284191"/>
                  <a:gd name="connsiteY2" fmla="*/ 2713 h 1264552"/>
                  <a:gd name="connsiteX3" fmla="*/ 1205503 w 1284191"/>
                  <a:gd name="connsiteY3" fmla="*/ 474090 h 1264552"/>
                  <a:gd name="connsiteX4" fmla="*/ 1284191 w 1284191"/>
                  <a:gd name="connsiteY4" fmla="*/ 545213 h 1264552"/>
                  <a:gd name="connsiteX5" fmla="*/ 564852 w 1284191"/>
                  <a:gd name="connsiteY5" fmla="*/ 1264552 h 1264552"/>
                  <a:gd name="connsiteX6" fmla="*/ 563426 w 1284191"/>
                  <a:gd name="connsiteY6" fmla="*/ 1263263 h 1264552"/>
                  <a:gd name="connsiteX7" fmla="*/ 66683 w 1284191"/>
                  <a:gd name="connsiteY7" fmla="*/ 1030851 h 1264552"/>
                  <a:gd name="connsiteX8" fmla="*/ 0 w 1284191"/>
                  <a:gd name="connsiteY8" fmla="*/ 1021228 h 1264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84191" h="1264552">
                    <a:moveTo>
                      <a:pt x="0" y="1021228"/>
                    </a:moveTo>
                    <a:lnTo>
                      <a:pt x="0" y="0"/>
                    </a:lnTo>
                    <a:lnTo>
                      <a:pt x="56822" y="2713"/>
                    </a:lnTo>
                    <a:cubicBezTo>
                      <a:pt x="467173" y="41995"/>
                      <a:pt x="868371" y="199120"/>
                      <a:pt x="1205503" y="474090"/>
                    </a:cubicBezTo>
                    <a:lnTo>
                      <a:pt x="1284191" y="545213"/>
                    </a:lnTo>
                    <a:lnTo>
                      <a:pt x="564852" y="1264552"/>
                    </a:lnTo>
                    <a:lnTo>
                      <a:pt x="563426" y="1263263"/>
                    </a:lnTo>
                    <a:cubicBezTo>
                      <a:pt x="415673" y="1142753"/>
                      <a:pt x="244520" y="1065283"/>
                      <a:pt x="66683" y="1030851"/>
                    </a:cubicBezTo>
                    <a:lnTo>
                      <a:pt x="0" y="1021228"/>
                    </a:lnTo>
                    <a:close/>
                  </a:path>
                </a:pathLst>
              </a:custGeom>
              <a:solidFill>
                <a:srgbClr val="FFC000"/>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2" name="Freeform: Shape 21">
                <a:extLst>
                  <a:ext uri="{FF2B5EF4-FFF2-40B4-BE49-F238E27FC236}">
                    <a16:creationId xmlns:a16="http://schemas.microsoft.com/office/drawing/2014/main" id="{F2E06620-58BD-5277-996D-48B5F360FA57}"/>
                  </a:ext>
                </a:extLst>
              </p:cNvPr>
              <p:cNvSpPr/>
              <p:nvPr/>
            </p:nvSpPr>
            <p:spPr>
              <a:xfrm rot="8100000">
                <a:off x="4124597" y="4603311"/>
                <a:ext cx="1264553" cy="1284191"/>
              </a:xfrm>
              <a:custGeom>
                <a:avLst/>
                <a:gdLst>
                  <a:gd name="connsiteX0" fmla="*/ 243326 w 1264553"/>
                  <a:gd name="connsiteY0" fmla="*/ 1284191 h 1284191"/>
                  <a:gd name="connsiteX1" fmla="*/ 233703 w 1264553"/>
                  <a:gd name="connsiteY1" fmla="*/ 1217511 h 1284191"/>
                  <a:gd name="connsiteX2" fmla="*/ 1291 w 1264553"/>
                  <a:gd name="connsiteY2" fmla="*/ 720768 h 1284191"/>
                  <a:gd name="connsiteX3" fmla="*/ 0 w 1264553"/>
                  <a:gd name="connsiteY3" fmla="*/ 719340 h 1284191"/>
                  <a:gd name="connsiteX4" fmla="*/ 719340 w 1264553"/>
                  <a:gd name="connsiteY4" fmla="*/ 0 h 1284191"/>
                  <a:gd name="connsiteX5" fmla="*/ 790464 w 1264553"/>
                  <a:gd name="connsiteY5" fmla="*/ 78690 h 1284191"/>
                  <a:gd name="connsiteX6" fmla="*/ 1261840 w 1264553"/>
                  <a:gd name="connsiteY6" fmla="*/ 1227370 h 1284191"/>
                  <a:gd name="connsiteX7" fmla="*/ 1264553 w 1264553"/>
                  <a:gd name="connsiteY7" fmla="*/ 1284191 h 1284191"/>
                  <a:gd name="connsiteX8" fmla="*/ 243326 w 1264553"/>
                  <a:gd name="connsiteY8" fmla="*/ 1284191 h 1284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64553" h="1284191">
                    <a:moveTo>
                      <a:pt x="243326" y="1284191"/>
                    </a:moveTo>
                    <a:lnTo>
                      <a:pt x="233703" y="1217511"/>
                    </a:lnTo>
                    <a:cubicBezTo>
                      <a:pt x="199272" y="1039673"/>
                      <a:pt x="121801" y="868521"/>
                      <a:pt x="1291" y="720768"/>
                    </a:cubicBezTo>
                    <a:lnTo>
                      <a:pt x="0" y="719340"/>
                    </a:lnTo>
                    <a:lnTo>
                      <a:pt x="719340" y="0"/>
                    </a:lnTo>
                    <a:lnTo>
                      <a:pt x="790464" y="78690"/>
                    </a:lnTo>
                    <a:cubicBezTo>
                      <a:pt x="1065433" y="415821"/>
                      <a:pt x="1222559" y="817019"/>
                      <a:pt x="1261840" y="1227370"/>
                    </a:cubicBezTo>
                    <a:lnTo>
                      <a:pt x="1264553" y="1284191"/>
                    </a:lnTo>
                    <a:lnTo>
                      <a:pt x="243326" y="1284191"/>
                    </a:lnTo>
                    <a:close/>
                  </a:path>
                </a:pathLst>
              </a:cu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Oval 6">
              <a:extLst>
                <a:ext uri="{FF2B5EF4-FFF2-40B4-BE49-F238E27FC236}">
                  <a16:creationId xmlns:a16="http://schemas.microsoft.com/office/drawing/2014/main" id="{DFE505B0-44EA-0EBB-F431-3464F9A39614}"/>
                </a:ext>
              </a:extLst>
            </p:cNvPr>
            <p:cNvSpPr/>
            <p:nvPr/>
          </p:nvSpPr>
          <p:spPr>
            <a:xfrm>
              <a:off x="6922686" y="4176847"/>
              <a:ext cx="589020" cy="589020"/>
            </a:xfrm>
            <a:prstGeom prst="ellipse">
              <a:avLst/>
            </a:prstGeom>
            <a:solidFill>
              <a:schemeClr val="bg2"/>
            </a:solidFill>
            <a:ln w="381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Oval 7">
              <a:extLst>
                <a:ext uri="{FF2B5EF4-FFF2-40B4-BE49-F238E27FC236}">
                  <a16:creationId xmlns:a16="http://schemas.microsoft.com/office/drawing/2014/main" id="{F51FF1E6-E310-682F-44C1-AE030CC9323B}"/>
                </a:ext>
              </a:extLst>
            </p:cNvPr>
            <p:cNvSpPr/>
            <p:nvPr/>
          </p:nvSpPr>
          <p:spPr>
            <a:xfrm>
              <a:off x="6922686" y="2573572"/>
              <a:ext cx="589020" cy="589020"/>
            </a:xfrm>
            <a:prstGeom prst="ellipse">
              <a:avLst/>
            </a:prstGeom>
            <a:solidFill>
              <a:schemeClr val="bg2"/>
            </a:solidFill>
            <a:ln w="381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val 8">
              <a:extLst>
                <a:ext uri="{FF2B5EF4-FFF2-40B4-BE49-F238E27FC236}">
                  <a16:creationId xmlns:a16="http://schemas.microsoft.com/office/drawing/2014/main" id="{9B1B38DB-2775-11FF-6BC5-7F5547ED0987}"/>
                </a:ext>
              </a:extLst>
            </p:cNvPr>
            <p:cNvSpPr/>
            <p:nvPr/>
          </p:nvSpPr>
          <p:spPr>
            <a:xfrm>
              <a:off x="5749228" y="1383840"/>
              <a:ext cx="589020" cy="589020"/>
            </a:xfrm>
            <a:prstGeom prst="ellipse">
              <a:avLst/>
            </a:prstGeom>
            <a:solidFill>
              <a:schemeClr val="bg2"/>
            </a:solidFill>
            <a:ln w="381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a:extLst>
                <a:ext uri="{FF2B5EF4-FFF2-40B4-BE49-F238E27FC236}">
                  <a16:creationId xmlns:a16="http://schemas.microsoft.com/office/drawing/2014/main" id="{5C17E339-DD12-FF4E-84EE-C6A6BBC803DE}"/>
                </a:ext>
              </a:extLst>
            </p:cNvPr>
            <p:cNvSpPr/>
            <p:nvPr/>
          </p:nvSpPr>
          <p:spPr>
            <a:xfrm>
              <a:off x="4178230" y="1383840"/>
              <a:ext cx="589020" cy="589020"/>
            </a:xfrm>
            <a:prstGeom prst="ellipse">
              <a:avLst/>
            </a:prstGeom>
            <a:solidFill>
              <a:schemeClr val="bg2"/>
            </a:solidFill>
            <a:ln w="381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56664F46-58A3-56AD-93CF-E368D6403C9A}"/>
                </a:ext>
              </a:extLst>
            </p:cNvPr>
            <p:cNvSpPr/>
            <p:nvPr/>
          </p:nvSpPr>
          <p:spPr>
            <a:xfrm>
              <a:off x="2961391" y="2552764"/>
              <a:ext cx="589020" cy="589020"/>
            </a:xfrm>
            <a:prstGeom prst="ellipse">
              <a:avLst/>
            </a:prstGeom>
            <a:solidFill>
              <a:schemeClr val="bg2"/>
            </a:solidFill>
            <a:ln w="381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526FFCCA-FA3B-34B7-86FC-DAED8CA385A4}"/>
                </a:ext>
              </a:extLst>
            </p:cNvPr>
            <p:cNvSpPr/>
            <p:nvPr/>
          </p:nvSpPr>
          <p:spPr>
            <a:xfrm>
              <a:off x="3013906" y="4197656"/>
              <a:ext cx="589020" cy="589020"/>
            </a:xfrm>
            <a:prstGeom prst="ellipse">
              <a:avLst/>
            </a:prstGeom>
            <a:solidFill>
              <a:schemeClr val="bg2"/>
            </a:solidFill>
            <a:ln w="381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3CC8399D-9281-0F02-510E-781C1A2DD49C}"/>
                </a:ext>
              </a:extLst>
            </p:cNvPr>
            <p:cNvSpPr/>
            <p:nvPr/>
          </p:nvSpPr>
          <p:spPr>
            <a:xfrm>
              <a:off x="4183417" y="5245406"/>
              <a:ext cx="589020" cy="589020"/>
            </a:xfrm>
            <a:prstGeom prst="ellipse">
              <a:avLst/>
            </a:prstGeom>
            <a:solidFill>
              <a:schemeClr val="bg2"/>
            </a:solidFill>
            <a:ln w="381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a:extLst>
                <a:ext uri="{FF2B5EF4-FFF2-40B4-BE49-F238E27FC236}">
                  <a16:creationId xmlns:a16="http://schemas.microsoft.com/office/drawing/2014/main" id="{0F46A062-1CC4-423D-307D-0BE8EF361989}"/>
                </a:ext>
              </a:extLst>
            </p:cNvPr>
            <p:cNvSpPr/>
            <p:nvPr/>
          </p:nvSpPr>
          <p:spPr>
            <a:xfrm>
              <a:off x="5749228" y="5297326"/>
              <a:ext cx="589020" cy="589020"/>
            </a:xfrm>
            <a:prstGeom prst="ellipse">
              <a:avLst/>
            </a:prstGeom>
            <a:solidFill>
              <a:schemeClr val="bg2"/>
            </a:solidFill>
            <a:ln w="381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6" name="Text Placeholder 23">
            <a:extLst>
              <a:ext uri="{FF2B5EF4-FFF2-40B4-BE49-F238E27FC236}">
                <a16:creationId xmlns:a16="http://schemas.microsoft.com/office/drawing/2014/main" id="{1E4AB642-D899-EA03-902B-FCAD86277500}"/>
              </a:ext>
            </a:extLst>
          </p:cNvPr>
          <p:cNvSpPr>
            <a:spLocks noGrp="1"/>
          </p:cNvSpPr>
          <p:nvPr>
            <p:ph type="body" sz="quarter" idx="12" hasCustomPrompt="1"/>
          </p:nvPr>
        </p:nvSpPr>
        <p:spPr>
          <a:xfrm>
            <a:off x="7420383" y="1693014"/>
            <a:ext cx="2381250" cy="404812"/>
          </a:xfrm>
        </p:spPr>
        <p:txBody>
          <a:bodyPr anchor="ctr"/>
          <a:lstStyle>
            <a:lvl1pPr marL="45720" indent="0">
              <a:buNone/>
              <a:defRPr sz="2000"/>
            </a:lvl1pPr>
          </a:lstStyle>
          <a:p>
            <a:pPr lvl="0"/>
            <a:r>
              <a:rPr lang="en-US"/>
              <a:t>Text</a:t>
            </a:r>
          </a:p>
        </p:txBody>
      </p:sp>
      <p:sp>
        <p:nvSpPr>
          <p:cNvPr id="24" name="Text Placeholder 23">
            <a:extLst>
              <a:ext uri="{FF2B5EF4-FFF2-40B4-BE49-F238E27FC236}">
                <a16:creationId xmlns:a16="http://schemas.microsoft.com/office/drawing/2014/main" id="{EC7B3A1C-BE05-15A1-5C88-D6A6D16C06A8}"/>
              </a:ext>
            </a:extLst>
          </p:cNvPr>
          <p:cNvSpPr>
            <a:spLocks noGrp="1"/>
          </p:cNvSpPr>
          <p:nvPr>
            <p:ph type="body" sz="quarter" idx="10" hasCustomPrompt="1"/>
          </p:nvPr>
        </p:nvSpPr>
        <p:spPr>
          <a:xfrm>
            <a:off x="8486367" y="2946772"/>
            <a:ext cx="2381250" cy="404812"/>
          </a:xfrm>
        </p:spPr>
        <p:txBody>
          <a:bodyPr anchor="ctr"/>
          <a:lstStyle>
            <a:lvl1pPr marL="45720" indent="0">
              <a:buNone/>
              <a:defRPr sz="2000"/>
            </a:lvl1pPr>
          </a:lstStyle>
          <a:p>
            <a:pPr lvl="0"/>
            <a:r>
              <a:rPr lang="en-US"/>
              <a:t>Text</a:t>
            </a:r>
          </a:p>
        </p:txBody>
      </p:sp>
      <p:sp>
        <p:nvSpPr>
          <p:cNvPr id="25" name="Text Placeholder 23">
            <a:extLst>
              <a:ext uri="{FF2B5EF4-FFF2-40B4-BE49-F238E27FC236}">
                <a16:creationId xmlns:a16="http://schemas.microsoft.com/office/drawing/2014/main" id="{5886D40C-D4EE-06F5-7DF0-85CF4675718E}"/>
              </a:ext>
            </a:extLst>
          </p:cNvPr>
          <p:cNvSpPr>
            <a:spLocks noGrp="1"/>
          </p:cNvSpPr>
          <p:nvPr>
            <p:ph type="body" sz="quarter" idx="11" hasCustomPrompt="1"/>
          </p:nvPr>
        </p:nvSpPr>
        <p:spPr>
          <a:xfrm>
            <a:off x="8481562" y="4729726"/>
            <a:ext cx="2381250" cy="404812"/>
          </a:xfrm>
        </p:spPr>
        <p:txBody>
          <a:bodyPr anchor="ctr"/>
          <a:lstStyle>
            <a:lvl1pPr marL="45720" indent="0">
              <a:buNone/>
              <a:defRPr sz="2000"/>
            </a:lvl1pPr>
          </a:lstStyle>
          <a:p>
            <a:pPr lvl="0"/>
            <a:r>
              <a:rPr lang="en-US"/>
              <a:t>Text</a:t>
            </a:r>
          </a:p>
        </p:txBody>
      </p:sp>
      <p:sp>
        <p:nvSpPr>
          <p:cNvPr id="27" name="Text Placeholder 23">
            <a:extLst>
              <a:ext uri="{FF2B5EF4-FFF2-40B4-BE49-F238E27FC236}">
                <a16:creationId xmlns:a16="http://schemas.microsoft.com/office/drawing/2014/main" id="{2749A3E1-DE6C-6E9D-453E-4D1B752DCCAD}"/>
              </a:ext>
            </a:extLst>
          </p:cNvPr>
          <p:cNvSpPr>
            <a:spLocks noGrp="1"/>
          </p:cNvSpPr>
          <p:nvPr>
            <p:ph type="body" sz="quarter" idx="13" hasCustomPrompt="1"/>
          </p:nvPr>
        </p:nvSpPr>
        <p:spPr>
          <a:xfrm>
            <a:off x="7420383" y="6036945"/>
            <a:ext cx="2381250" cy="404812"/>
          </a:xfrm>
        </p:spPr>
        <p:txBody>
          <a:bodyPr anchor="ctr"/>
          <a:lstStyle>
            <a:lvl1pPr marL="45720" indent="0">
              <a:buNone/>
              <a:defRPr sz="2000"/>
            </a:lvl1pPr>
          </a:lstStyle>
          <a:p>
            <a:pPr lvl="0"/>
            <a:r>
              <a:rPr lang="en-US"/>
              <a:t>Text</a:t>
            </a:r>
          </a:p>
        </p:txBody>
      </p:sp>
      <p:sp>
        <p:nvSpPr>
          <p:cNvPr id="31" name="Text Placeholder 23">
            <a:extLst>
              <a:ext uri="{FF2B5EF4-FFF2-40B4-BE49-F238E27FC236}">
                <a16:creationId xmlns:a16="http://schemas.microsoft.com/office/drawing/2014/main" id="{616FA95E-C945-4136-334E-917669AA2FA1}"/>
              </a:ext>
            </a:extLst>
          </p:cNvPr>
          <p:cNvSpPr>
            <a:spLocks noGrp="1"/>
          </p:cNvSpPr>
          <p:nvPr>
            <p:ph type="body" sz="quarter" idx="17" hasCustomPrompt="1"/>
          </p:nvPr>
        </p:nvSpPr>
        <p:spPr>
          <a:xfrm>
            <a:off x="2416924" y="6043615"/>
            <a:ext cx="2381250" cy="404812"/>
          </a:xfrm>
        </p:spPr>
        <p:txBody>
          <a:bodyPr anchor="ctr"/>
          <a:lstStyle>
            <a:lvl1pPr marL="45720" indent="0" algn="r">
              <a:buNone/>
              <a:defRPr sz="2000"/>
            </a:lvl1pPr>
          </a:lstStyle>
          <a:p>
            <a:pPr lvl="0"/>
            <a:r>
              <a:rPr lang="en-US"/>
              <a:t>Text</a:t>
            </a:r>
          </a:p>
        </p:txBody>
      </p:sp>
      <p:sp>
        <p:nvSpPr>
          <p:cNvPr id="30" name="Text Placeholder 23">
            <a:extLst>
              <a:ext uri="{FF2B5EF4-FFF2-40B4-BE49-F238E27FC236}">
                <a16:creationId xmlns:a16="http://schemas.microsoft.com/office/drawing/2014/main" id="{C1E2149C-A25E-5B68-E779-C06D346CB995}"/>
              </a:ext>
            </a:extLst>
          </p:cNvPr>
          <p:cNvSpPr>
            <a:spLocks noGrp="1"/>
          </p:cNvSpPr>
          <p:nvPr>
            <p:ph type="body" sz="quarter" idx="16" hasCustomPrompt="1"/>
          </p:nvPr>
        </p:nvSpPr>
        <p:spPr>
          <a:xfrm>
            <a:off x="1352713" y="4672759"/>
            <a:ext cx="2381250" cy="404812"/>
          </a:xfrm>
        </p:spPr>
        <p:txBody>
          <a:bodyPr anchor="ctr"/>
          <a:lstStyle>
            <a:lvl1pPr marL="45720" indent="0" algn="r">
              <a:buNone/>
              <a:defRPr sz="2000"/>
            </a:lvl1pPr>
          </a:lstStyle>
          <a:p>
            <a:pPr lvl="0"/>
            <a:r>
              <a:rPr lang="en-US"/>
              <a:t>Text</a:t>
            </a:r>
          </a:p>
        </p:txBody>
      </p:sp>
      <p:sp>
        <p:nvSpPr>
          <p:cNvPr id="29" name="Text Placeholder 23">
            <a:extLst>
              <a:ext uri="{FF2B5EF4-FFF2-40B4-BE49-F238E27FC236}">
                <a16:creationId xmlns:a16="http://schemas.microsoft.com/office/drawing/2014/main" id="{EAD7F917-4E59-F8EE-BBAC-6DC435B24F8D}"/>
              </a:ext>
            </a:extLst>
          </p:cNvPr>
          <p:cNvSpPr>
            <a:spLocks noGrp="1"/>
          </p:cNvSpPr>
          <p:nvPr>
            <p:ph type="body" sz="quarter" idx="15" hasCustomPrompt="1"/>
          </p:nvPr>
        </p:nvSpPr>
        <p:spPr>
          <a:xfrm>
            <a:off x="1298424" y="2967580"/>
            <a:ext cx="2381250" cy="404812"/>
          </a:xfrm>
        </p:spPr>
        <p:txBody>
          <a:bodyPr anchor="ctr"/>
          <a:lstStyle>
            <a:lvl1pPr marL="45720" indent="0" algn="r">
              <a:buNone/>
              <a:defRPr sz="2000"/>
            </a:lvl1pPr>
          </a:lstStyle>
          <a:p>
            <a:pPr lvl="0"/>
            <a:r>
              <a:rPr lang="en-US"/>
              <a:t>Text</a:t>
            </a:r>
          </a:p>
        </p:txBody>
      </p:sp>
      <p:sp>
        <p:nvSpPr>
          <p:cNvPr id="28" name="Text Placeholder 23">
            <a:extLst>
              <a:ext uri="{FF2B5EF4-FFF2-40B4-BE49-F238E27FC236}">
                <a16:creationId xmlns:a16="http://schemas.microsoft.com/office/drawing/2014/main" id="{D142D4F6-1A22-4557-A65F-FB6CC0DC6C3E}"/>
              </a:ext>
            </a:extLst>
          </p:cNvPr>
          <p:cNvSpPr>
            <a:spLocks noGrp="1"/>
          </p:cNvSpPr>
          <p:nvPr>
            <p:ph type="body" sz="quarter" idx="14" hasCustomPrompt="1"/>
          </p:nvPr>
        </p:nvSpPr>
        <p:spPr>
          <a:xfrm>
            <a:off x="2259397" y="1659781"/>
            <a:ext cx="2381250" cy="404812"/>
          </a:xfrm>
        </p:spPr>
        <p:txBody>
          <a:bodyPr anchor="ctr"/>
          <a:lstStyle>
            <a:lvl1pPr marL="45720" indent="0" algn="r">
              <a:buNone/>
              <a:defRPr sz="2000"/>
            </a:lvl1pPr>
          </a:lstStyle>
          <a:p>
            <a:pPr lvl="0"/>
            <a:r>
              <a:rPr lang="en-US"/>
              <a:t>Text</a:t>
            </a:r>
          </a:p>
        </p:txBody>
      </p:sp>
      <p:pic>
        <p:nvPicPr>
          <p:cNvPr id="32" name="Graphic 31">
            <a:extLst>
              <a:ext uri="{FF2B5EF4-FFF2-40B4-BE49-F238E27FC236}">
                <a16:creationId xmlns:a16="http://schemas.microsoft.com/office/drawing/2014/main" id="{F443DE19-E944-8929-83AF-2122F4F249C4}"/>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flipH="1">
            <a:off x="-2" y="1533376"/>
            <a:ext cx="190552" cy="4521737"/>
          </a:xfrm>
          <a:prstGeom prst="rect">
            <a:avLst/>
          </a:prstGeom>
        </p:spPr>
      </p:pic>
    </p:spTree>
    <p:extLst>
      <p:ext uri="{BB962C8B-B14F-4D97-AF65-F5344CB8AC3E}">
        <p14:creationId xmlns:p14="http://schemas.microsoft.com/office/powerpoint/2010/main" val="3363367530"/>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_Cover 2">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A53B6A3-DEF1-9129-B2AA-6EB306D41641}"/>
              </a:ext>
              <a:ext uri="{C183D7F6-B498-43B3-948B-1728B52AA6E4}">
                <adec:decorative xmlns:adec="http://schemas.microsoft.com/office/drawing/2017/decorative" val="1"/>
              </a:ext>
            </a:extLst>
          </p:cNvPr>
          <p:cNvSpPr/>
          <p:nvPr userDrawn="1"/>
        </p:nvSpPr>
        <p:spPr>
          <a:xfrm>
            <a:off x="0" y="1"/>
            <a:ext cx="12192000" cy="6858000"/>
          </a:xfrm>
          <a:prstGeom prst="rect">
            <a:avLst/>
          </a:prstGeom>
          <a:solidFill>
            <a:srgbClr val="2E369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 name="Graphic 5" descr="DOER Logo">
            <a:extLst>
              <a:ext uri="{FF2B5EF4-FFF2-40B4-BE49-F238E27FC236}">
                <a16:creationId xmlns:a16="http://schemas.microsoft.com/office/drawing/2014/main" id="{46E1C7B2-5C32-E23A-B1CC-8BE1971DA6DF}"/>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550714" y="1133990"/>
            <a:ext cx="3646712" cy="1010773"/>
          </a:xfrm>
          <a:prstGeom prst="rect">
            <a:avLst/>
          </a:prstGeom>
        </p:spPr>
      </p:pic>
      <p:sp>
        <p:nvSpPr>
          <p:cNvPr id="4" name="Title 3">
            <a:extLst>
              <a:ext uri="{FF2B5EF4-FFF2-40B4-BE49-F238E27FC236}">
                <a16:creationId xmlns:a16="http://schemas.microsoft.com/office/drawing/2014/main" id="{6675D725-7597-A97E-F095-B2B06007A2DC}"/>
              </a:ext>
            </a:extLst>
          </p:cNvPr>
          <p:cNvSpPr>
            <a:spLocks noGrp="1"/>
          </p:cNvSpPr>
          <p:nvPr>
            <p:ph type="title" hasCustomPrompt="1"/>
          </p:nvPr>
        </p:nvSpPr>
        <p:spPr>
          <a:xfrm>
            <a:off x="1688077" y="2171592"/>
            <a:ext cx="5489147" cy="607100"/>
          </a:xfrm>
        </p:spPr>
        <p:txBody>
          <a:bodyPr/>
          <a:lstStyle>
            <a:lvl1pPr>
              <a:defRPr>
                <a:solidFill>
                  <a:schemeClr val="bg1"/>
                </a:solidFill>
              </a:defRPr>
            </a:lvl1pPr>
          </a:lstStyle>
          <a:p>
            <a:r>
              <a:rPr lang="en-US"/>
              <a:t>Click to edit Headline</a:t>
            </a:r>
          </a:p>
        </p:txBody>
      </p:sp>
      <p:sp>
        <p:nvSpPr>
          <p:cNvPr id="22" name="Text Placeholder 9">
            <a:extLst>
              <a:ext uri="{FF2B5EF4-FFF2-40B4-BE49-F238E27FC236}">
                <a16:creationId xmlns:a16="http://schemas.microsoft.com/office/drawing/2014/main" id="{76540332-2BC7-E582-347C-EAB3BEA1DD26}"/>
              </a:ext>
            </a:extLst>
          </p:cNvPr>
          <p:cNvSpPr>
            <a:spLocks noGrp="1"/>
          </p:cNvSpPr>
          <p:nvPr>
            <p:ph type="body" sz="quarter" idx="11"/>
          </p:nvPr>
        </p:nvSpPr>
        <p:spPr>
          <a:xfrm>
            <a:off x="1697702" y="2856968"/>
            <a:ext cx="5479523" cy="280572"/>
          </a:xfrm>
          <a:prstGeom prst="rect">
            <a:avLst/>
          </a:prstGeom>
        </p:spPr>
        <p:txBody>
          <a:bodyPr/>
          <a:lstStyle>
            <a:lvl1pPr marL="0" indent="0">
              <a:buFontTx/>
              <a:buNone/>
              <a:defRPr sz="1800" b="1">
                <a:solidFill>
                  <a:schemeClr val="bg1"/>
                </a:solidFill>
              </a:defRPr>
            </a:lvl1pPr>
            <a:lvl2pPr marL="457200" indent="0">
              <a:buNone/>
              <a:defRPr/>
            </a:lvl2pPr>
          </a:lstStyle>
          <a:p>
            <a:pPr lvl="0"/>
            <a:r>
              <a:rPr lang="en-US"/>
              <a:t>Click to edit Master text styles</a:t>
            </a:r>
          </a:p>
        </p:txBody>
      </p:sp>
      <p:cxnSp>
        <p:nvCxnSpPr>
          <p:cNvPr id="20" name="Straight Connector 19">
            <a:extLst>
              <a:ext uri="{FF2B5EF4-FFF2-40B4-BE49-F238E27FC236}">
                <a16:creationId xmlns:a16="http://schemas.microsoft.com/office/drawing/2014/main" id="{C482C316-80D0-736E-5C79-330DB6C1334F}"/>
              </a:ext>
              <a:ext uri="{C183D7F6-B498-43B3-948B-1728B52AA6E4}">
                <adec:decorative xmlns:adec="http://schemas.microsoft.com/office/drawing/2017/decorative" val="1"/>
              </a:ext>
            </a:extLst>
          </p:cNvPr>
          <p:cNvCxnSpPr>
            <a:cxnSpLocks/>
          </p:cNvCxnSpPr>
          <p:nvPr userDrawn="1"/>
        </p:nvCxnSpPr>
        <p:spPr>
          <a:xfrm>
            <a:off x="1782125" y="3609591"/>
            <a:ext cx="423794" cy="0"/>
          </a:xfrm>
          <a:prstGeom prst="line">
            <a:avLst/>
          </a:prstGeom>
          <a:ln w="31750">
            <a:solidFill>
              <a:schemeClr val="bg1"/>
            </a:solidFill>
          </a:ln>
        </p:spPr>
        <p:style>
          <a:lnRef idx="1">
            <a:schemeClr val="accent1"/>
          </a:lnRef>
          <a:fillRef idx="0">
            <a:schemeClr val="accent1"/>
          </a:fillRef>
          <a:effectRef idx="0">
            <a:schemeClr val="accent1"/>
          </a:effectRef>
          <a:fontRef idx="minor">
            <a:schemeClr val="tx1"/>
          </a:fontRef>
        </p:style>
      </p:cxnSp>
      <p:sp>
        <p:nvSpPr>
          <p:cNvPr id="23" name="Text Placeholder 9">
            <a:extLst>
              <a:ext uri="{FF2B5EF4-FFF2-40B4-BE49-F238E27FC236}">
                <a16:creationId xmlns:a16="http://schemas.microsoft.com/office/drawing/2014/main" id="{BE9AC7AA-EE5A-C29E-B809-673931F7CD2C}"/>
              </a:ext>
            </a:extLst>
          </p:cNvPr>
          <p:cNvSpPr>
            <a:spLocks noGrp="1"/>
          </p:cNvSpPr>
          <p:nvPr>
            <p:ph type="body" sz="quarter" idx="12"/>
          </p:nvPr>
        </p:nvSpPr>
        <p:spPr>
          <a:xfrm>
            <a:off x="1688077" y="3676245"/>
            <a:ext cx="5479523" cy="1466123"/>
          </a:xfrm>
          <a:prstGeom prst="rect">
            <a:avLst/>
          </a:prstGeom>
        </p:spPr>
        <p:txBody>
          <a:bodyPr>
            <a:normAutofit/>
          </a:bodyPr>
          <a:lstStyle>
            <a:lvl1pPr marL="0" indent="0">
              <a:buFontTx/>
              <a:buNone/>
              <a:defRPr sz="1800" b="0">
                <a:solidFill>
                  <a:schemeClr val="bg1"/>
                </a:solidFill>
              </a:defRPr>
            </a:lvl1pPr>
            <a:lvl2pPr marL="457200" indent="0">
              <a:buNone/>
              <a:defRPr/>
            </a:lvl2pPr>
          </a:lstStyle>
          <a:p>
            <a:pPr lvl="0"/>
            <a:r>
              <a:rPr lang="en-US"/>
              <a:t>Click to edit Master text styles</a:t>
            </a:r>
          </a:p>
        </p:txBody>
      </p:sp>
      <p:sp>
        <p:nvSpPr>
          <p:cNvPr id="24" name="Text Placeholder 9">
            <a:extLst>
              <a:ext uri="{FF2B5EF4-FFF2-40B4-BE49-F238E27FC236}">
                <a16:creationId xmlns:a16="http://schemas.microsoft.com/office/drawing/2014/main" id="{EECA00D2-20E5-0D19-B355-5261F1519C49}"/>
              </a:ext>
            </a:extLst>
          </p:cNvPr>
          <p:cNvSpPr>
            <a:spLocks noGrp="1"/>
          </p:cNvSpPr>
          <p:nvPr>
            <p:ph type="body" sz="quarter" idx="13"/>
          </p:nvPr>
        </p:nvSpPr>
        <p:spPr>
          <a:xfrm>
            <a:off x="1697702" y="5568143"/>
            <a:ext cx="5479522" cy="257711"/>
          </a:xfrm>
          <a:prstGeom prst="rect">
            <a:avLst/>
          </a:prstGeom>
        </p:spPr>
        <p:txBody>
          <a:bodyPr/>
          <a:lstStyle>
            <a:lvl1pPr marL="0" indent="0">
              <a:buFontTx/>
              <a:buNone/>
              <a:defRPr sz="1800" b="0">
                <a:solidFill>
                  <a:schemeClr val="bg1"/>
                </a:solidFill>
              </a:defRPr>
            </a:lvl1pPr>
            <a:lvl2pPr marL="457200" indent="0">
              <a:buNone/>
              <a:defRPr/>
            </a:lvl2pPr>
          </a:lstStyle>
          <a:p>
            <a:pPr lvl="0"/>
            <a:r>
              <a:rPr lang="en-US"/>
              <a:t>Click to edit Master text styles</a:t>
            </a:r>
          </a:p>
        </p:txBody>
      </p:sp>
      <p:sp>
        <p:nvSpPr>
          <p:cNvPr id="25" name="Text Placeholder 9">
            <a:extLst>
              <a:ext uri="{FF2B5EF4-FFF2-40B4-BE49-F238E27FC236}">
                <a16:creationId xmlns:a16="http://schemas.microsoft.com/office/drawing/2014/main" id="{0D9A3C95-CC42-D41E-31F9-81895895D78A}"/>
              </a:ext>
            </a:extLst>
          </p:cNvPr>
          <p:cNvSpPr>
            <a:spLocks noGrp="1"/>
          </p:cNvSpPr>
          <p:nvPr>
            <p:ph type="body" sz="quarter" idx="14"/>
          </p:nvPr>
        </p:nvSpPr>
        <p:spPr>
          <a:xfrm>
            <a:off x="1697702" y="5769391"/>
            <a:ext cx="5479522" cy="257711"/>
          </a:xfrm>
          <a:prstGeom prst="rect">
            <a:avLst/>
          </a:prstGeom>
        </p:spPr>
        <p:txBody>
          <a:bodyPr/>
          <a:lstStyle>
            <a:lvl1pPr marL="0" indent="0">
              <a:buFontTx/>
              <a:buNone/>
              <a:defRPr sz="1800" b="1">
                <a:solidFill>
                  <a:schemeClr val="bg1"/>
                </a:solidFill>
              </a:defRPr>
            </a:lvl1pPr>
            <a:lvl2pPr marL="457200" indent="0">
              <a:buNone/>
              <a:defRPr/>
            </a:lvl2pPr>
          </a:lstStyle>
          <a:p>
            <a:pPr lvl="0"/>
            <a:r>
              <a:rPr lang="en-US"/>
              <a:t>Click to edit Master text styles</a:t>
            </a:r>
          </a:p>
        </p:txBody>
      </p:sp>
      <p:pic>
        <p:nvPicPr>
          <p:cNvPr id="7" name="Picture 6" descr="DOER Logo with Photos of Wind Turbines, Solar Panels, Electric Vehicle Charging, and Heat Pump Condenser ">
            <a:extLst>
              <a:ext uri="{FF2B5EF4-FFF2-40B4-BE49-F238E27FC236}">
                <a16:creationId xmlns:a16="http://schemas.microsoft.com/office/drawing/2014/main" id="{EBDA8D45-0660-15A0-D7B8-B5F1443C34F4}"/>
              </a:ext>
            </a:extLst>
          </p:cNvPr>
          <p:cNvPicPr>
            <a:picLocks noChangeAspect="1"/>
          </p:cNvPicPr>
          <p:nvPr userDrawn="1"/>
        </p:nvPicPr>
        <p:blipFill>
          <a:blip r:embed="rId3">
            <a:extLst>
              <a:ext uri="{28A0092B-C50C-407E-A947-70E740481C1C}">
                <a14:useLocalDpi xmlns:a14="http://schemas.microsoft.com/office/drawing/2010/main" val="0"/>
              </a:ext>
            </a:extLst>
          </a:blip>
          <a:srcRect r="24457" b="22774"/>
          <a:stretch/>
        </p:blipFill>
        <p:spPr>
          <a:xfrm>
            <a:off x="6962117" y="1439500"/>
            <a:ext cx="5229883" cy="5418500"/>
          </a:xfrm>
          <a:prstGeom prst="rect">
            <a:avLst/>
          </a:prstGeom>
        </p:spPr>
      </p:pic>
    </p:spTree>
    <p:extLst>
      <p:ext uri="{BB962C8B-B14F-4D97-AF65-F5344CB8AC3E}">
        <p14:creationId xmlns:p14="http://schemas.microsoft.com/office/powerpoint/2010/main" val="3372510056"/>
      </p:ext>
    </p:extLst>
  </p:cSld>
  <p:clrMapOvr>
    <a:masterClrMapping/>
  </p:clrMapOvr>
  <p:extLst>
    <p:ext uri="{DCECCB84-F9BA-43D5-87BE-67443E8EF086}">
      <p15:sldGuideLst xmlns:p15="http://schemas.microsoft.com/office/powerpoint/2012/main"/>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07CB700D-010E-608D-1BBB-CE6134D61EEB}"/>
              </a:ext>
              <a:ext uri="{C183D7F6-B498-43B3-948B-1728B52AA6E4}">
                <adec:decorative xmlns:adec="http://schemas.microsoft.com/office/drawing/2017/decorative" val="1"/>
              </a:ext>
            </a:extLst>
          </p:cNvPr>
          <p:cNvGrpSpPr/>
          <p:nvPr userDrawn="1"/>
        </p:nvGrpSpPr>
        <p:grpSpPr>
          <a:xfrm>
            <a:off x="500131" y="5800868"/>
            <a:ext cx="3428812" cy="777075"/>
            <a:chOff x="3965886" y="3429432"/>
            <a:chExt cx="3657112" cy="828815"/>
          </a:xfrm>
        </p:grpSpPr>
        <p:sp>
          <p:nvSpPr>
            <p:cNvPr id="4" name="Freeform: Shape 3">
              <a:extLst>
                <a:ext uri="{FF2B5EF4-FFF2-40B4-BE49-F238E27FC236}">
                  <a16:creationId xmlns:a16="http://schemas.microsoft.com/office/drawing/2014/main" id="{D0E67CAE-23BC-423A-75C4-197CD39BE7C5}"/>
                </a:ext>
              </a:extLst>
            </p:cNvPr>
            <p:cNvSpPr/>
            <p:nvPr/>
          </p:nvSpPr>
          <p:spPr>
            <a:xfrm rot="16200000">
              <a:off x="5583053" y="2218303"/>
              <a:ext cx="828815" cy="3251074"/>
            </a:xfrm>
            <a:custGeom>
              <a:avLst/>
              <a:gdLst>
                <a:gd name="connsiteX0" fmla="*/ 1022446 w 1022446"/>
                <a:gd name="connsiteY0" fmla="*/ 3062463 h 3437901"/>
                <a:gd name="connsiteX1" fmla="*/ 511223 w 1022446"/>
                <a:gd name="connsiteY1" fmla="*/ 3437901 h 3437901"/>
                <a:gd name="connsiteX2" fmla="*/ 0 w 1022446"/>
                <a:gd name="connsiteY2" fmla="*/ 3062463 h 3437901"/>
                <a:gd name="connsiteX3" fmla="*/ 2 w 1022446"/>
                <a:gd name="connsiteY3" fmla="*/ 3062452 h 3437901"/>
                <a:gd name="connsiteX4" fmla="*/ 2 w 1022446"/>
                <a:gd name="connsiteY4" fmla="*/ 0 h 3437901"/>
                <a:gd name="connsiteX5" fmla="*/ 1022446 w 1022446"/>
                <a:gd name="connsiteY5" fmla="*/ 0 h 3437901"/>
                <a:gd name="connsiteX6" fmla="*/ 1022446 w 1022446"/>
                <a:gd name="connsiteY6" fmla="*/ 3062460 h 3437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2446" h="3437901">
                  <a:moveTo>
                    <a:pt x="1022446" y="3062463"/>
                  </a:moveTo>
                  <a:cubicBezTo>
                    <a:pt x="1022446" y="3269812"/>
                    <a:pt x="793564" y="3437901"/>
                    <a:pt x="511223" y="3437901"/>
                  </a:cubicBezTo>
                  <a:cubicBezTo>
                    <a:pt x="228882" y="3437901"/>
                    <a:pt x="0" y="3269812"/>
                    <a:pt x="0" y="3062463"/>
                  </a:cubicBezTo>
                  <a:lnTo>
                    <a:pt x="2" y="3062452"/>
                  </a:lnTo>
                  <a:lnTo>
                    <a:pt x="2" y="0"/>
                  </a:lnTo>
                  <a:lnTo>
                    <a:pt x="1022446" y="0"/>
                  </a:lnTo>
                  <a:lnTo>
                    <a:pt x="1022446" y="3062460"/>
                  </a:lnTo>
                  <a:close/>
                </a:path>
              </a:pathLst>
            </a:custGeom>
            <a:solidFill>
              <a:schemeClr val="bg1"/>
            </a:solidFill>
            <a:ln w="57150">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a:extLst>
                <a:ext uri="{FF2B5EF4-FFF2-40B4-BE49-F238E27FC236}">
                  <a16:creationId xmlns:a16="http://schemas.microsoft.com/office/drawing/2014/main" id="{CBA2443B-975C-FF75-95FA-A846CD09D268}"/>
                </a:ext>
              </a:extLst>
            </p:cNvPr>
            <p:cNvSpPr/>
            <p:nvPr/>
          </p:nvSpPr>
          <p:spPr>
            <a:xfrm rot="16200000">
              <a:off x="3951083" y="3541051"/>
              <a:ext cx="635186" cy="605579"/>
            </a:xfrm>
            <a:prstGeom prst="ellipse">
              <a:avLst/>
            </a:prstGeom>
            <a:solidFill>
              <a:schemeClr val="bg1"/>
            </a:solidFill>
            <a:ln w="57150">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 name="Group 6">
            <a:extLst>
              <a:ext uri="{FF2B5EF4-FFF2-40B4-BE49-F238E27FC236}">
                <a16:creationId xmlns:a16="http://schemas.microsoft.com/office/drawing/2014/main" id="{F475B1D9-AB49-F6D7-C32B-DFC2789A879D}"/>
              </a:ext>
              <a:ext uri="{C183D7F6-B498-43B3-948B-1728B52AA6E4}">
                <adec:decorative xmlns:adec="http://schemas.microsoft.com/office/drawing/2017/decorative" val="1"/>
              </a:ext>
            </a:extLst>
          </p:cNvPr>
          <p:cNvGrpSpPr/>
          <p:nvPr userDrawn="1"/>
        </p:nvGrpSpPr>
        <p:grpSpPr>
          <a:xfrm>
            <a:off x="500131" y="1627388"/>
            <a:ext cx="3428812" cy="777075"/>
            <a:chOff x="3965886" y="3429432"/>
            <a:chExt cx="3657112" cy="828815"/>
          </a:xfrm>
        </p:grpSpPr>
        <p:sp>
          <p:nvSpPr>
            <p:cNvPr id="8" name="Freeform: Shape 7">
              <a:extLst>
                <a:ext uri="{FF2B5EF4-FFF2-40B4-BE49-F238E27FC236}">
                  <a16:creationId xmlns:a16="http://schemas.microsoft.com/office/drawing/2014/main" id="{74526D95-2EE2-EA2F-3FA4-9895463F5712}"/>
                </a:ext>
              </a:extLst>
            </p:cNvPr>
            <p:cNvSpPr/>
            <p:nvPr/>
          </p:nvSpPr>
          <p:spPr>
            <a:xfrm rot="16200000">
              <a:off x="5583053" y="2218303"/>
              <a:ext cx="828815" cy="3251074"/>
            </a:xfrm>
            <a:custGeom>
              <a:avLst/>
              <a:gdLst>
                <a:gd name="connsiteX0" fmla="*/ 1022446 w 1022446"/>
                <a:gd name="connsiteY0" fmla="*/ 3062463 h 3437901"/>
                <a:gd name="connsiteX1" fmla="*/ 511223 w 1022446"/>
                <a:gd name="connsiteY1" fmla="*/ 3437901 h 3437901"/>
                <a:gd name="connsiteX2" fmla="*/ 0 w 1022446"/>
                <a:gd name="connsiteY2" fmla="*/ 3062463 h 3437901"/>
                <a:gd name="connsiteX3" fmla="*/ 2 w 1022446"/>
                <a:gd name="connsiteY3" fmla="*/ 3062452 h 3437901"/>
                <a:gd name="connsiteX4" fmla="*/ 2 w 1022446"/>
                <a:gd name="connsiteY4" fmla="*/ 0 h 3437901"/>
                <a:gd name="connsiteX5" fmla="*/ 1022446 w 1022446"/>
                <a:gd name="connsiteY5" fmla="*/ 0 h 3437901"/>
                <a:gd name="connsiteX6" fmla="*/ 1022446 w 1022446"/>
                <a:gd name="connsiteY6" fmla="*/ 3062460 h 3437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2446" h="3437901">
                  <a:moveTo>
                    <a:pt x="1022446" y="3062463"/>
                  </a:moveTo>
                  <a:cubicBezTo>
                    <a:pt x="1022446" y="3269812"/>
                    <a:pt x="793564" y="3437901"/>
                    <a:pt x="511223" y="3437901"/>
                  </a:cubicBezTo>
                  <a:cubicBezTo>
                    <a:pt x="228882" y="3437901"/>
                    <a:pt x="0" y="3269812"/>
                    <a:pt x="0" y="3062463"/>
                  </a:cubicBezTo>
                  <a:lnTo>
                    <a:pt x="2" y="3062452"/>
                  </a:lnTo>
                  <a:lnTo>
                    <a:pt x="2" y="0"/>
                  </a:lnTo>
                  <a:lnTo>
                    <a:pt x="1022446" y="0"/>
                  </a:lnTo>
                  <a:lnTo>
                    <a:pt x="1022446" y="3062460"/>
                  </a:lnTo>
                  <a:close/>
                </a:path>
              </a:pathLst>
            </a:custGeom>
            <a:solidFill>
              <a:schemeClr val="bg1"/>
            </a:solidFill>
            <a:ln w="571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val 8">
              <a:extLst>
                <a:ext uri="{FF2B5EF4-FFF2-40B4-BE49-F238E27FC236}">
                  <a16:creationId xmlns:a16="http://schemas.microsoft.com/office/drawing/2014/main" id="{516B288F-7364-D3AA-1F94-1C85E031F847}"/>
                </a:ext>
              </a:extLst>
            </p:cNvPr>
            <p:cNvSpPr/>
            <p:nvPr/>
          </p:nvSpPr>
          <p:spPr>
            <a:xfrm rot="16200000">
              <a:off x="3951083" y="3541051"/>
              <a:ext cx="635186" cy="605579"/>
            </a:xfrm>
            <a:prstGeom prst="ellipse">
              <a:avLst/>
            </a:prstGeom>
            <a:solidFill>
              <a:schemeClr val="bg1"/>
            </a:solidFill>
            <a:ln w="571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id="{0124452E-88BF-D729-44CB-6CB7511AAA2E}"/>
              </a:ext>
              <a:ext uri="{C183D7F6-B498-43B3-948B-1728B52AA6E4}">
                <adec:decorative xmlns:adec="http://schemas.microsoft.com/office/drawing/2017/decorative" val="1"/>
              </a:ext>
            </a:extLst>
          </p:cNvPr>
          <p:cNvGrpSpPr/>
          <p:nvPr userDrawn="1"/>
        </p:nvGrpSpPr>
        <p:grpSpPr>
          <a:xfrm>
            <a:off x="500131" y="3714128"/>
            <a:ext cx="3428812" cy="777075"/>
            <a:chOff x="3965886" y="3429432"/>
            <a:chExt cx="3657112" cy="828815"/>
          </a:xfrm>
        </p:grpSpPr>
        <p:sp>
          <p:nvSpPr>
            <p:cNvPr id="12" name="Freeform: Shape 11">
              <a:extLst>
                <a:ext uri="{FF2B5EF4-FFF2-40B4-BE49-F238E27FC236}">
                  <a16:creationId xmlns:a16="http://schemas.microsoft.com/office/drawing/2014/main" id="{F3A68A1D-9C48-E1B8-CA30-027F963B0F49}"/>
                </a:ext>
              </a:extLst>
            </p:cNvPr>
            <p:cNvSpPr/>
            <p:nvPr/>
          </p:nvSpPr>
          <p:spPr>
            <a:xfrm rot="16200000">
              <a:off x="5583053" y="2218303"/>
              <a:ext cx="828815" cy="3251074"/>
            </a:xfrm>
            <a:custGeom>
              <a:avLst/>
              <a:gdLst>
                <a:gd name="connsiteX0" fmla="*/ 1022446 w 1022446"/>
                <a:gd name="connsiteY0" fmla="*/ 3062463 h 3437901"/>
                <a:gd name="connsiteX1" fmla="*/ 511223 w 1022446"/>
                <a:gd name="connsiteY1" fmla="*/ 3437901 h 3437901"/>
                <a:gd name="connsiteX2" fmla="*/ 0 w 1022446"/>
                <a:gd name="connsiteY2" fmla="*/ 3062463 h 3437901"/>
                <a:gd name="connsiteX3" fmla="*/ 2 w 1022446"/>
                <a:gd name="connsiteY3" fmla="*/ 3062452 h 3437901"/>
                <a:gd name="connsiteX4" fmla="*/ 2 w 1022446"/>
                <a:gd name="connsiteY4" fmla="*/ 0 h 3437901"/>
                <a:gd name="connsiteX5" fmla="*/ 1022446 w 1022446"/>
                <a:gd name="connsiteY5" fmla="*/ 0 h 3437901"/>
                <a:gd name="connsiteX6" fmla="*/ 1022446 w 1022446"/>
                <a:gd name="connsiteY6" fmla="*/ 3062460 h 3437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2446" h="3437901">
                  <a:moveTo>
                    <a:pt x="1022446" y="3062463"/>
                  </a:moveTo>
                  <a:cubicBezTo>
                    <a:pt x="1022446" y="3269812"/>
                    <a:pt x="793564" y="3437901"/>
                    <a:pt x="511223" y="3437901"/>
                  </a:cubicBezTo>
                  <a:cubicBezTo>
                    <a:pt x="228882" y="3437901"/>
                    <a:pt x="0" y="3269812"/>
                    <a:pt x="0" y="3062463"/>
                  </a:cubicBezTo>
                  <a:lnTo>
                    <a:pt x="2" y="3062452"/>
                  </a:lnTo>
                  <a:lnTo>
                    <a:pt x="2" y="0"/>
                  </a:lnTo>
                  <a:lnTo>
                    <a:pt x="1022446" y="0"/>
                  </a:lnTo>
                  <a:lnTo>
                    <a:pt x="1022446" y="3062460"/>
                  </a:lnTo>
                  <a:close/>
                </a:path>
              </a:pathLst>
            </a:custGeom>
            <a:solidFill>
              <a:schemeClr val="bg1"/>
            </a:solidFill>
            <a:ln w="571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EFF67747-682A-C115-F946-F440067629AA}"/>
                </a:ext>
              </a:extLst>
            </p:cNvPr>
            <p:cNvSpPr/>
            <p:nvPr/>
          </p:nvSpPr>
          <p:spPr>
            <a:xfrm rot="16200000">
              <a:off x="3951083" y="3541051"/>
              <a:ext cx="635186" cy="605579"/>
            </a:xfrm>
            <a:prstGeom prst="ellipse">
              <a:avLst/>
            </a:prstGeom>
            <a:solidFill>
              <a:schemeClr val="bg1"/>
            </a:solidFill>
            <a:ln w="57150">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5" name="Group 14">
            <a:extLst>
              <a:ext uri="{FF2B5EF4-FFF2-40B4-BE49-F238E27FC236}">
                <a16:creationId xmlns:a16="http://schemas.microsoft.com/office/drawing/2014/main" id="{041BC7C8-C358-3445-9152-4D5C4D56AE33}"/>
              </a:ext>
              <a:ext uri="{C183D7F6-B498-43B3-948B-1728B52AA6E4}">
                <adec:decorative xmlns:adec="http://schemas.microsoft.com/office/drawing/2017/decorative" val="1"/>
              </a:ext>
            </a:extLst>
          </p:cNvPr>
          <p:cNvGrpSpPr/>
          <p:nvPr userDrawn="1"/>
        </p:nvGrpSpPr>
        <p:grpSpPr>
          <a:xfrm>
            <a:off x="500131" y="2670758"/>
            <a:ext cx="3428812" cy="777075"/>
            <a:chOff x="3965886" y="3429432"/>
            <a:chExt cx="3657112" cy="828815"/>
          </a:xfrm>
        </p:grpSpPr>
        <p:sp>
          <p:nvSpPr>
            <p:cNvPr id="16" name="Freeform: Shape 15">
              <a:extLst>
                <a:ext uri="{FF2B5EF4-FFF2-40B4-BE49-F238E27FC236}">
                  <a16:creationId xmlns:a16="http://schemas.microsoft.com/office/drawing/2014/main" id="{736CAD38-76B9-DEF0-AD81-757CDFDF4CCF}"/>
                </a:ext>
              </a:extLst>
            </p:cNvPr>
            <p:cNvSpPr/>
            <p:nvPr/>
          </p:nvSpPr>
          <p:spPr>
            <a:xfrm rot="16200000">
              <a:off x="5583053" y="2218303"/>
              <a:ext cx="828815" cy="3251074"/>
            </a:xfrm>
            <a:custGeom>
              <a:avLst/>
              <a:gdLst>
                <a:gd name="connsiteX0" fmla="*/ 1022446 w 1022446"/>
                <a:gd name="connsiteY0" fmla="*/ 3062463 h 3437901"/>
                <a:gd name="connsiteX1" fmla="*/ 511223 w 1022446"/>
                <a:gd name="connsiteY1" fmla="*/ 3437901 h 3437901"/>
                <a:gd name="connsiteX2" fmla="*/ 0 w 1022446"/>
                <a:gd name="connsiteY2" fmla="*/ 3062463 h 3437901"/>
                <a:gd name="connsiteX3" fmla="*/ 2 w 1022446"/>
                <a:gd name="connsiteY3" fmla="*/ 3062452 h 3437901"/>
                <a:gd name="connsiteX4" fmla="*/ 2 w 1022446"/>
                <a:gd name="connsiteY4" fmla="*/ 0 h 3437901"/>
                <a:gd name="connsiteX5" fmla="*/ 1022446 w 1022446"/>
                <a:gd name="connsiteY5" fmla="*/ 0 h 3437901"/>
                <a:gd name="connsiteX6" fmla="*/ 1022446 w 1022446"/>
                <a:gd name="connsiteY6" fmla="*/ 3062460 h 3437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2446" h="3437901">
                  <a:moveTo>
                    <a:pt x="1022446" y="3062463"/>
                  </a:moveTo>
                  <a:cubicBezTo>
                    <a:pt x="1022446" y="3269812"/>
                    <a:pt x="793564" y="3437901"/>
                    <a:pt x="511223" y="3437901"/>
                  </a:cubicBezTo>
                  <a:cubicBezTo>
                    <a:pt x="228882" y="3437901"/>
                    <a:pt x="0" y="3269812"/>
                    <a:pt x="0" y="3062463"/>
                  </a:cubicBezTo>
                  <a:lnTo>
                    <a:pt x="2" y="3062452"/>
                  </a:lnTo>
                  <a:lnTo>
                    <a:pt x="2" y="0"/>
                  </a:lnTo>
                  <a:lnTo>
                    <a:pt x="1022446" y="0"/>
                  </a:lnTo>
                  <a:lnTo>
                    <a:pt x="1022446" y="3062460"/>
                  </a:lnTo>
                  <a:close/>
                </a:path>
              </a:pathLst>
            </a:custGeom>
            <a:solidFill>
              <a:schemeClr val="bg1"/>
            </a:solidFill>
            <a:ln w="57150">
              <a:solidFill>
                <a:srgbClr val="FFC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a:extLst>
                <a:ext uri="{FF2B5EF4-FFF2-40B4-BE49-F238E27FC236}">
                  <a16:creationId xmlns:a16="http://schemas.microsoft.com/office/drawing/2014/main" id="{5F4D2593-5F31-6D05-A8A0-2F520BA54F4D}"/>
                </a:ext>
              </a:extLst>
            </p:cNvPr>
            <p:cNvSpPr/>
            <p:nvPr/>
          </p:nvSpPr>
          <p:spPr>
            <a:xfrm rot="16200000">
              <a:off x="3951083" y="3541051"/>
              <a:ext cx="635186" cy="605579"/>
            </a:xfrm>
            <a:prstGeom prst="ellipse">
              <a:avLst/>
            </a:prstGeom>
            <a:solidFill>
              <a:schemeClr val="bg1"/>
            </a:solidFill>
            <a:ln w="57150">
              <a:solidFill>
                <a:srgbClr val="FFC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 name="Group 18">
            <a:extLst>
              <a:ext uri="{FF2B5EF4-FFF2-40B4-BE49-F238E27FC236}">
                <a16:creationId xmlns:a16="http://schemas.microsoft.com/office/drawing/2014/main" id="{775CB884-632C-66B2-8977-499EC44F459F}"/>
              </a:ext>
              <a:ext uri="{C183D7F6-B498-43B3-948B-1728B52AA6E4}">
                <adec:decorative xmlns:adec="http://schemas.microsoft.com/office/drawing/2017/decorative" val="1"/>
              </a:ext>
            </a:extLst>
          </p:cNvPr>
          <p:cNvGrpSpPr/>
          <p:nvPr userDrawn="1"/>
        </p:nvGrpSpPr>
        <p:grpSpPr>
          <a:xfrm>
            <a:off x="500131" y="4757498"/>
            <a:ext cx="3428812" cy="777075"/>
            <a:chOff x="3965886" y="3429432"/>
            <a:chExt cx="3657112" cy="828815"/>
          </a:xfrm>
        </p:grpSpPr>
        <p:sp>
          <p:nvSpPr>
            <p:cNvPr id="20" name="Freeform: Shape 19">
              <a:extLst>
                <a:ext uri="{FF2B5EF4-FFF2-40B4-BE49-F238E27FC236}">
                  <a16:creationId xmlns:a16="http://schemas.microsoft.com/office/drawing/2014/main" id="{7FE36854-7407-4991-E0D4-20E14D5B573B}"/>
                </a:ext>
              </a:extLst>
            </p:cNvPr>
            <p:cNvSpPr/>
            <p:nvPr/>
          </p:nvSpPr>
          <p:spPr>
            <a:xfrm rot="16200000">
              <a:off x="5583053" y="2218303"/>
              <a:ext cx="828815" cy="3251074"/>
            </a:xfrm>
            <a:custGeom>
              <a:avLst/>
              <a:gdLst>
                <a:gd name="connsiteX0" fmla="*/ 1022446 w 1022446"/>
                <a:gd name="connsiteY0" fmla="*/ 3062463 h 3437901"/>
                <a:gd name="connsiteX1" fmla="*/ 511223 w 1022446"/>
                <a:gd name="connsiteY1" fmla="*/ 3437901 h 3437901"/>
                <a:gd name="connsiteX2" fmla="*/ 0 w 1022446"/>
                <a:gd name="connsiteY2" fmla="*/ 3062463 h 3437901"/>
                <a:gd name="connsiteX3" fmla="*/ 2 w 1022446"/>
                <a:gd name="connsiteY3" fmla="*/ 3062452 h 3437901"/>
                <a:gd name="connsiteX4" fmla="*/ 2 w 1022446"/>
                <a:gd name="connsiteY4" fmla="*/ 0 h 3437901"/>
                <a:gd name="connsiteX5" fmla="*/ 1022446 w 1022446"/>
                <a:gd name="connsiteY5" fmla="*/ 0 h 3437901"/>
                <a:gd name="connsiteX6" fmla="*/ 1022446 w 1022446"/>
                <a:gd name="connsiteY6" fmla="*/ 3062460 h 3437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2446" h="3437901">
                  <a:moveTo>
                    <a:pt x="1022446" y="3062463"/>
                  </a:moveTo>
                  <a:cubicBezTo>
                    <a:pt x="1022446" y="3269812"/>
                    <a:pt x="793564" y="3437901"/>
                    <a:pt x="511223" y="3437901"/>
                  </a:cubicBezTo>
                  <a:cubicBezTo>
                    <a:pt x="228882" y="3437901"/>
                    <a:pt x="0" y="3269812"/>
                    <a:pt x="0" y="3062463"/>
                  </a:cubicBezTo>
                  <a:lnTo>
                    <a:pt x="2" y="3062452"/>
                  </a:lnTo>
                  <a:lnTo>
                    <a:pt x="2" y="0"/>
                  </a:lnTo>
                  <a:lnTo>
                    <a:pt x="1022446" y="0"/>
                  </a:lnTo>
                  <a:lnTo>
                    <a:pt x="1022446" y="3062460"/>
                  </a:lnTo>
                  <a:close/>
                </a:path>
              </a:pathLst>
            </a:custGeom>
            <a:solidFill>
              <a:schemeClr val="bg1"/>
            </a:solidFill>
            <a:ln w="571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a:extLst>
                <a:ext uri="{FF2B5EF4-FFF2-40B4-BE49-F238E27FC236}">
                  <a16:creationId xmlns:a16="http://schemas.microsoft.com/office/drawing/2014/main" id="{B4EC4595-A6F1-7B7B-F7F4-6EB2B354F0F0}"/>
                </a:ext>
              </a:extLst>
            </p:cNvPr>
            <p:cNvSpPr/>
            <p:nvPr/>
          </p:nvSpPr>
          <p:spPr>
            <a:xfrm rot="16200000">
              <a:off x="3951083" y="3541051"/>
              <a:ext cx="635186" cy="605579"/>
            </a:xfrm>
            <a:prstGeom prst="ellipse">
              <a:avLst/>
            </a:prstGeom>
            <a:solidFill>
              <a:schemeClr val="bg1"/>
            </a:solidFill>
            <a:ln w="571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3" name="Title 4">
            <a:extLst>
              <a:ext uri="{FF2B5EF4-FFF2-40B4-BE49-F238E27FC236}">
                <a16:creationId xmlns:a16="http://schemas.microsoft.com/office/drawing/2014/main" id="{02E689FC-875E-DCD4-E514-06069A083F85}"/>
              </a:ext>
            </a:extLst>
          </p:cNvPr>
          <p:cNvSpPr>
            <a:spLocks noGrp="1"/>
          </p:cNvSpPr>
          <p:nvPr>
            <p:ph type="title"/>
          </p:nvPr>
        </p:nvSpPr>
        <p:spPr>
          <a:xfrm>
            <a:off x="500131" y="668594"/>
            <a:ext cx="10367486" cy="697630"/>
          </a:xfrm>
        </p:spPr>
        <p:txBody>
          <a:bodyPr/>
          <a:lstStyle/>
          <a:p>
            <a:r>
              <a:rPr lang="en-US"/>
              <a:t>Click to edit Master title style</a:t>
            </a:r>
          </a:p>
        </p:txBody>
      </p:sp>
      <p:sp>
        <p:nvSpPr>
          <p:cNvPr id="27" name="Text Placeholder 26">
            <a:extLst>
              <a:ext uri="{FF2B5EF4-FFF2-40B4-BE49-F238E27FC236}">
                <a16:creationId xmlns:a16="http://schemas.microsoft.com/office/drawing/2014/main" id="{64B03DD9-B685-37E5-2AAB-DECCA90C9A65}"/>
              </a:ext>
            </a:extLst>
          </p:cNvPr>
          <p:cNvSpPr>
            <a:spLocks noGrp="1"/>
          </p:cNvSpPr>
          <p:nvPr>
            <p:ph type="body" sz="quarter" idx="11" hasCustomPrompt="1"/>
          </p:nvPr>
        </p:nvSpPr>
        <p:spPr>
          <a:xfrm>
            <a:off x="1216025" y="1819275"/>
            <a:ext cx="2371725" cy="381000"/>
          </a:xfrm>
        </p:spPr>
        <p:txBody>
          <a:bodyPr anchor="ctr"/>
          <a:lstStyle>
            <a:lvl1pPr marL="45720" indent="0" algn="ctr">
              <a:buNone/>
              <a:defRPr/>
            </a:lvl1pPr>
          </a:lstStyle>
          <a:p>
            <a:pPr lvl="0"/>
            <a:r>
              <a:rPr lang="en-US"/>
              <a:t>TEXT</a:t>
            </a:r>
          </a:p>
        </p:txBody>
      </p:sp>
      <p:sp>
        <p:nvSpPr>
          <p:cNvPr id="28" name="Text Placeholder 26">
            <a:extLst>
              <a:ext uri="{FF2B5EF4-FFF2-40B4-BE49-F238E27FC236}">
                <a16:creationId xmlns:a16="http://schemas.microsoft.com/office/drawing/2014/main" id="{FE6F6BDB-1862-F51E-E796-7C0E2914DE67}"/>
              </a:ext>
            </a:extLst>
          </p:cNvPr>
          <p:cNvSpPr>
            <a:spLocks noGrp="1"/>
          </p:cNvSpPr>
          <p:nvPr>
            <p:ph type="body" sz="quarter" idx="12" hasCustomPrompt="1"/>
          </p:nvPr>
        </p:nvSpPr>
        <p:spPr>
          <a:xfrm>
            <a:off x="1216024" y="2881041"/>
            <a:ext cx="2371725" cy="381000"/>
          </a:xfrm>
        </p:spPr>
        <p:txBody>
          <a:bodyPr anchor="ctr"/>
          <a:lstStyle>
            <a:lvl1pPr marL="45720" indent="0" algn="ctr">
              <a:buNone/>
              <a:defRPr/>
            </a:lvl1pPr>
          </a:lstStyle>
          <a:p>
            <a:pPr lvl="0"/>
            <a:r>
              <a:rPr lang="en-US"/>
              <a:t>TEXT</a:t>
            </a:r>
          </a:p>
        </p:txBody>
      </p:sp>
      <p:sp>
        <p:nvSpPr>
          <p:cNvPr id="29" name="Text Placeholder 26">
            <a:extLst>
              <a:ext uri="{FF2B5EF4-FFF2-40B4-BE49-F238E27FC236}">
                <a16:creationId xmlns:a16="http://schemas.microsoft.com/office/drawing/2014/main" id="{93F3FD98-3557-A9E1-8266-DA1C0E5CA319}"/>
              </a:ext>
            </a:extLst>
          </p:cNvPr>
          <p:cNvSpPr>
            <a:spLocks noGrp="1"/>
          </p:cNvSpPr>
          <p:nvPr>
            <p:ph type="body" sz="quarter" idx="13" hasCustomPrompt="1"/>
          </p:nvPr>
        </p:nvSpPr>
        <p:spPr>
          <a:xfrm>
            <a:off x="1216024" y="3912165"/>
            <a:ext cx="2371725" cy="381000"/>
          </a:xfrm>
        </p:spPr>
        <p:txBody>
          <a:bodyPr anchor="ctr"/>
          <a:lstStyle>
            <a:lvl1pPr marL="45720" indent="0" algn="ctr">
              <a:buNone/>
              <a:defRPr/>
            </a:lvl1pPr>
          </a:lstStyle>
          <a:p>
            <a:pPr lvl="0"/>
            <a:r>
              <a:rPr lang="en-US"/>
              <a:t>TEXT</a:t>
            </a:r>
          </a:p>
        </p:txBody>
      </p:sp>
      <p:sp>
        <p:nvSpPr>
          <p:cNvPr id="30" name="Text Placeholder 26">
            <a:extLst>
              <a:ext uri="{FF2B5EF4-FFF2-40B4-BE49-F238E27FC236}">
                <a16:creationId xmlns:a16="http://schemas.microsoft.com/office/drawing/2014/main" id="{1B8EC194-A381-C66D-D281-C24A489F609C}"/>
              </a:ext>
            </a:extLst>
          </p:cNvPr>
          <p:cNvSpPr>
            <a:spLocks noGrp="1"/>
          </p:cNvSpPr>
          <p:nvPr>
            <p:ph type="body" sz="quarter" idx="14" hasCustomPrompt="1"/>
          </p:nvPr>
        </p:nvSpPr>
        <p:spPr>
          <a:xfrm>
            <a:off x="1216024" y="4988618"/>
            <a:ext cx="2371725" cy="381000"/>
          </a:xfrm>
        </p:spPr>
        <p:txBody>
          <a:bodyPr anchor="ctr"/>
          <a:lstStyle>
            <a:lvl1pPr marL="45720" indent="0" algn="ctr">
              <a:buNone/>
              <a:defRPr/>
            </a:lvl1pPr>
          </a:lstStyle>
          <a:p>
            <a:pPr lvl="0"/>
            <a:r>
              <a:rPr lang="en-US"/>
              <a:t>TEXT</a:t>
            </a:r>
          </a:p>
        </p:txBody>
      </p:sp>
      <p:sp>
        <p:nvSpPr>
          <p:cNvPr id="31" name="Text Placeholder 26">
            <a:extLst>
              <a:ext uri="{FF2B5EF4-FFF2-40B4-BE49-F238E27FC236}">
                <a16:creationId xmlns:a16="http://schemas.microsoft.com/office/drawing/2014/main" id="{664B7135-8577-FD03-C11B-1B44F16C7E62}"/>
              </a:ext>
            </a:extLst>
          </p:cNvPr>
          <p:cNvSpPr>
            <a:spLocks noGrp="1"/>
          </p:cNvSpPr>
          <p:nvPr>
            <p:ph type="body" sz="quarter" idx="15" hasCustomPrompt="1"/>
          </p:nvPr>
        </p:nvSpPr>
        <p:spPr>
          <a:xfrm>
            <a:off x="1216024" y="5998905"/>
            <a:ext cx="2371725" cy="381000"/>
          </a:xfrm>
        </p:spPr>
        <p:txBody>
          <a:bodyPr anchor="ctr"/>
          <a:lstStyle>
            <a:lvl1pPr marL="45720" indent="0" algn="ctr">
              <a:buNone/>
              <a:defRPr/>
            </a:lvl1pPr>
          </a:lstStyle>
          <a:p>
            <a:pPr lvl="0"/>
            <a:r>
              <a:rPr lang="en-US"/>
              <a:t>TEXT</a:t>
            </a:r>
          </a:p>
        </p:txBody>
      </p:sp>
      <p:sp>
        <p:nvSpPr>
          <p:cNvPr id="25" name="Text Placeholder 24">
            <a:extLst>
              <a:ext uri="{FF2B5EF4-FFF2-40B4-BE49-F238E27FC236}">
                <a16:creationId xmlns:a16="http://schemas.microsoft.com/office/drawing/2014/main" id="{7EB44FE8-3287-43E5-E830-DD109C9A888C}"/>
              </a:ext>
            </a:extLst>
          </p:cNvPr>
          <p:cNvSpPr>
            <a:spLocks noGrp="1"/>
          </p:cNvSpPr>
          <p:nvPr>
            <p:ph type="body" sz="quarter" idx="10"/>
          </p:nvPr>
        </p:nvSpPr>
        <p:spPr>
          <a:xfrm>
            <a:off x="4340225" y="1627187"/>
            <a:ext cx="6527800" cy="4950755"/>
          </a:xfrm>
        </p:spPr>
        <p:txBody>
          <a:bodyPr>
            <a:normAutofit/>
          </a:bodyPr>
          <a:lstStyle>
            <a:lvl1pPr>
              <a:defRPr sz="1800"/>
            </a:lvl1pPr>
            <a:lvl2pPr>
              <a:defRPr sz="1800"/>
            </a:lvl2pPr>
            <a:lvl3pPr>
              <a:defRPr sz="1800"/>
            </a:lvl3pPr>
            <a:lvl4pPr>
              <a:defRPr sz="1800"/>
            </a:lvl4pPr>
            <a:lvl5pPr>
              <a:defRPr sz="18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32" name="Graphic 31">
            <a:extLst>
              <a:ext uri="{FF2B5EF4-FFF2-40B4-BE49-F238E27FC236}">
                <a16:creationId xmlns:a16="http://schemas.microsoft.com/office/drawing/2014/main" id="{6BC66DF1-3D62-7675-0D65-A9C45811E6A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flipH="1">
            <a:off x="-2" y="1533376"/>
            <a:ext cx="190552" cy="4521737"/>
          </a:xfrm>
          <a:prstGeom prst="rect">
            <a:avLst/>
          </a:prstGeom>
        </p:spPr>
      </p:pic>
    </p:spTree>
    <p:extLst>
      <p:ext uri="{BB962C8B-B14F-4D97-AF65-F5344CB8AC3E}">
        <p14:creationId xmlns:p14="http://schemas.microsoft.com/office/powerpoint/2010/main" val="3895891801"/>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Who We Serve">
    <p:spTree>
      <p:nvGrpSpPr>
        <p:cNvPr id="1" name=""/>
        <p:cNvGrpSpPr/>
        <p:nvPr/>
      </p:nvGrpSpPr>
      <p:grpSpPr>
        <a:xfrm>
          <a:off x="0" y="0"/>
          <a:ext cx="0" cy="0"/>
          <a:chOff x="0" y="0"/>
          <a:chExt cx="0" cy="0"/>
        </a:xfrm>
      </p:grpSpPr>
      <p:sp>
        <p:nvSpPr>
          <p:cNvPr id="2" name="Title 4">
            <a:extLst>
              <a:ext uri="{FF2B5EF4-FFF2-40B4-BE49-F238E27FC236}">
                <a16:creationId xmlns:a16="http://schemas.microsoft.com/office/drawing/2014/main" id="{50A38005-CBE7-FD5B-8477-38C4F3A77B24}"/>
              </a:ext>
            </a:extLst>
          </p:cNvPr>
          <p:cNvSpPr>
            <a:spLocks noGrp="1"/>
          </p:cNvSpPr>
          <p:nvPr>
            <p:ph type="title"/>
          </p:nvPr>
        </p:nvSpPr>
        <p:spPr>
          <a:xfrm>
            <a:off x="500131" y="668594"/>
            <a:ext cx="6578763" cy="697630"/>
          </a:xfrm>
        </p:spPr>
        <p:txBody>
          <a:bodyPr/>
          <a:lstStyle/>
          <a:p>
            <a:r>
              <a:rPr lang="en-US"/>
              <a:t>Click to edit Master title style</a:t>
            </a:r>
          </a:p>
        </p:txBody>
      </p:sp>
      <p:sp>
        <p:nvSpPr>
          <p:cNvPr id="11" name="Text Placeholder 9">
            <a:extLst>
              <a:ext uri="{FF2B5EF4-FFF2-40B4-BE49-F238E27FC236}">
                <a16:creationId xmlns:a16="http://schemas.microsoft.com/office/drawing/2014/main" id="{576E6DB6-7ABF-98C6-D291-BE33BB1B0EA2}"/>
              </a:ext>
            </a:extLst>
          </p:cNvPr>
          <p:cNvSpPr>
            <a:spLocks noGrp="1"/>
          </p:cNvSpPr>
          <p:nvPr>
            <p:ph type="body" sz="quarter" idx="16"/>
          </p:nvPr>
        </p:nvSpPr>
        <p:spPr>
          <a:xfrm>
            <a:off x="482024" y="1533377"/>
            <a:ext cx="6578763" cy="349212"/>
          </a:xfrm>
          <a:prstGeom prst="rect">
            <a:avLst/>
          </a:prstGeom>
        </p:spPr>
        <p:txBody>
          <a:bodyPr>
            <a:normAutofit/>
          </a:bodyPr>
          <a:lstStyle>
            <a:lvl1pPr marL="0" indent="0">
              <a:lnSpc>
                <a:spcPct val="100000"/>
              </a:lnSpc>
              <a:buFontTx/>
              <a:buNone/>
              <a:defRPr sz="2000" b="1">
                <a:solidFill>
                  <a:schemeClr val="accent2">
                    <a:lumMod val="50000"/>
                  </a:schemeClr>
                </a:solidFill>
              </a:defRPr>
            </a:lvl1pPr>
            <a:lvl2pPr marL="457200" indent="0">
              <a:buNone/>
              <a:defRPr/>
            </a:lvl2pPr>
          </a:lstStyle>
          <a:p>
            <a:pPr lvl="0"/>
            <a:r>
              <a:rPr lang="en-US"/>
              <a:t>Click to edit</a:t>
            </a:r>
          </a:p>
        </p:txBody>
      </p:sp>
      <p:sp>
        <p:nvSpPr>
          <p:cNvPr id="3" name="Text Placeholder 5">
            <a:extLst>
              <a:ext uri="{FF2B5EF4-FFF2-40B4-BE49-F238E27FC236}">
                <a16:creationId xmlns:a16="http://schemas.microsoft.com/office/drawing/2014/main" id="{0E183A8A-4890-0EBD-CEBA-B1BA2ED05C8D}"/>
              </a:ext>
            </a:extLst>
          </p:cNvPr>
          <p:cNvSpPr>
            <a:spLocks noGrp="1"/>
          </p:cNvSpPr>
          <p:nvPr>
            <p:ph type="body" sz="quarter" idx="17"/>
          </p:nvPr>
        </p:nvSpPr>
        <p:spPr>
          <a:xfrm>
            <a:off x="500062" y="2035175"/>
            <a:ext cx="6815137" cy="416732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Picture Placeholder 4">
            <a:extLst>
              <a:ext uri="{FF2B5EF4-FFF2-40B4-BE49-F238E27FC236}">
                <a16:creationId xmlns:a16="http://schemas.microsoft.com/office/drawing/2014/main" id="{97F06CA3-FACE-5329-00EB-A7E3B666D640}"/>
              </a:ext>
            </a:extLst>
          </p:cNvPr>
          <p:cNvSpPr>
            <a:spLocks noGrp="1"/>
          </p:cNvSpPr>
          <p:nvPr>
            <p:ph type="pic" sz="quarter" idx="10" hasCustomPrompt="1"/>
          </p:nvPr>
        </p:nvSpPr>
        <p:spPr>
          <a:xfrm>
            <a:off x="7709791" y="1533377"/>
            <a:ext cx="4013750" cy="4669120"/>
          </a:xfrm>
          <a:custGeom>
            <a:avLst/>
            <a:gdLst>
              <a:gd name="connsiteX0" fmla="*/ 0 w 3581284"/>
              <a:gd name="connsiteY0" fmla="*/ 0 h 2970770"/>
              <a:gd name="connsiteX1" fmla="*/ 3581284 w 3581284"/>
              <a:gd name="connsiteY1" fmla="*/ 0 h 2970770"/>
              <a:gd name="connsiteX2" fmla="*/ 3581284 w 3581284"/>
              <a:gd name="connsiteY2" fmla="*/ 2970770 h 2970770"/>
              <a:gd name="connsiteX3" fmla="*/ 0 w 3581284"/>
              <a:gd name="connsiteY3" fmla="*/ 2970770 h 2970770"/>
            </a:gdLst>
            <a:ahLst/>
            <a:cxnLst>
              <a:cxn ang="0">
                <a:pos x="connsiteX0" y="connsiteY0"/>
              </a:cxn>
              <a:cxn ang="0">
                <a:pos x="connsiteX1" y="connsiteY1"/>
              </a:cxn>
              <a:cxn ang="0">
                <a:pos x="connsiteX2" y="connsiteY2"/>
              </a:cxn>
              <a:cxn ang="0">
                <a:pos x="connsiteX3" y="connsiteY3"/>
              </a:cxn>
            </a:cxnLst>
            <a:rect l="l" t="t" r="r" b="b"/>
            <a:pathLst>
              <a:path w="3581284" h="2970770">
                <a:moveTo>
                  <a:pt x="0" y="0"/>
                </a:moveTo>
                <a:lnTo>
                  <a:pt x="3581284" y="0"/>
                </a:lnTo>
                <a:lnTo>
                  <a:pt x="3581284" y="2970770"/>
                </a:lnTo>
                <a:lnTo>
                  <a:pt x="0" y="2970770"/>
                </a:ln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Tree>
    <p:extLst>
      <p:ext uri="{BB962C8B-B14F-4D97-AF65-F5344CB8AC3E}">
        <p14:creationId xmlns:p14="http://schemas.microsoft.com/office/powerpoint/2010/main" val="3671137685"/>
      </p:ext>
    </p:extLst>
  </p:cSld>
  <p:clrMapOvr>
    <a:masterClrMapping/>
  </p:clrMapOvr>
  <p:extLst>
    <p:ext uri="{DCECCB84-F9BA-43D5-87BE-67443E8EF086}">
      <p15:sldGuideLst xmlns:p15="http://schemas.microsoft.com/office/powerpoint/2012/main"/>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Our Mission">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C5468099-3A23-5715-6781-B62E67B70C2D}"/>
              </a:ext>
            </a:extLst>
          </p:cNvPr>
          <p:cNvSpPr>
            <a:spLocks noGrp="1"/>
          </p:cNvSpPr>
          <p:nvPr>
            <p:ph type="title"/>
          </p:nvPr>
        </p:nvSpPr>
        <p:spPr>
          <a:xfrm>
            <a:off x="500131" y="668594"/>
            <a:ext cx="6578763" cy="697630"/>
          </a:xfrm>
        </p:spPr>
        <p:txBody>
          <a:bodyPr/>
          <a:lstStyle/>
          <a:p>
            <a:r>
              <a:rPr lang="en-US"/>
              <a:t>Click to edit Master title style</a:t>
            </a:r>
          </a:p>
        </p:txBody>
      </p:sp>
      <p:sp>
        <p:nvSpPr>
          <p:cNvPr id="4" name="Text Placeholder 9">
            <a:extLst>
              <a:ext uri="{FF2B5EF4-FFF2-40B4-BE49-F238E27FC236}">
                <a16:creationId xmlns:a16="http://schemas.microsoft.com/office/drawing/2014/main" id="{39294167-D311-66A0-1442-31D58F629FBD}"/>
              </a:ext>
            </a:extLst>
          </p:cNvPr>
          <p:cNvSpPr>
            <a:spLocks noGrp="1"/>
          </p:cNvSpPr>
          <p:nvPr>
            <p:ph type="body" sz="quarter" idx="12"/>
          </p:nvPr>
        </p:nvSpPr>
        <p:spPr>
          <a:xfrm>
            <a:off x="482025" y="1533376"/>
            <a:ext cx="5524138" cy="1938990"/>
          </a:xfrm>
          <a:prstGeom prst="rect">
            <a:avLst/>
          </a:prstGeom>
        </p:spPr>
        <p:txBody>
          <a:bodyPr>
            <a:normAutofit/>
          </a:bodyPr>
          <a:lstStyle>
            <a:lvl1pPr marL="0" indent="0">
              <a:lnSpc>
                <a:spcPct val="100000"/>
              </a:lnSpc>
              <a:buFontTx/>
              <a:buNone/>
              <a:defRPr sz="2000" b="1">
                <a:solidFill>
                  <a:schemeClr val="accent2">
                    <a:lumMod val="50000"/>
                  </a:schemeClr>
                </a:solidFill>
              </a:defRPr>
            </a:lvl1pPr>
            <a:lvl2pPr marL="457200" indent="0">
              <a:buNone/>
              <a:defRPr/>
            </a:lvl2pPr>
          </a:lstStyle>
          <a:p>
            <a:pPr lvl="0"/>
            <a:r>
              <a:rPr lang="en-US"/>
              <a:t>Click to edit</a:t>
            </a:r>
          </a:p>
        </p:txBody>
      </p:sp>
      <p:sp>
        <p:nvSpPr>
          <p:cNvPr id="6" name="Text Placeholder 5">
            <a:extLst>
              <a:ext uri="{FF2B5EF4-FFF2-40B4-BE49-F238E27FC236}">
                <a16:creationId xmlns:a16="http://schemas.microsoft.com/office/drawing/2014/main" id="{47702695-DB02-5717-84A9-920A2D5B2F5E}"/>
              </a:ext>
            </a:extLst>
          </p:cNvPr>
          <p:cNvSpPr>
            <a:spLocks noGrp="1"/>
          </p:cNvSpPr>
          <p:nvPr>
            <p:ph type="body" sz="quarter" idx="17"/>
          </p:nvPr>
        </p:nvSpPr>
        <p:spPr>
          <a:xfrm>
            <a:off x="6185838" y="1512756"/>
            <a:ext cx="5537703" cy="195961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Picture Placeholder 4">
            <a:extLst>
              <a:ext uri="{FF2B5EF4-FFF2-40B4-BE49-F238E27FC236}">
                <a16:creationId xmlns:a16="http://schemas.microsoft.com/office/drawing/2014/main" id="{6AE4AB37-2176-A3EF-D6C1-7F915D3A8049}"/>
              </a:ext>
            </a:extLst>
          </p:cNvPr>
          <p:cNvSpPr>
            <a:spLocks noGrp="1"/>
          </p:cNvSpPr>
          <p:nvPr>
            <p:ph type="pic" sz="quarter" idx="10" hasCustomPrompt="1"/>
          </p:nvPr>
        </p:nvSpPr>
        <p:spPr>
          <a:xfrm>
            <a:off x="508611" y="3821656"/>
            <a:ext cx="11214931" cy="2328004"/>
          </a:xfrm>
          <a:custGeom>
            <a:avLst/>
            <a:gdLst>
              <a:gd name="connsiteX0" fmla="*/ 0 w 3581284"/>
              <a:gd name="connsiteY0" fmla="*/ 0 h 2970770"/>
              <a:gd name="connsiteX1" fmla="*/ 3581284 w 3581284"/>
              <a:gd name="connsiteY1" fmla="*/ 0 h 2970770"/>
              <a:gd name="connsiteX2" fmla="*/ 3581284 w 3581284"/>
              <a:gd name="connsiteY2" fmla="*/ 2970770 h 2970770"/>
              <a:gd name="connsiteX3" fmla="*/ 0 w 3581284"/>
              <a:gd name="connsiteY3" fmla="*/ 2970770 h 2970770"/>
            </a:gdLst>
            <a:ahLst/>
            <a:cxnLst>
              <a:cxn ang="0">
                <a:pos x="connsiteX0" y="connsiteY0"/>
              </a:cxn>
              <a:cxn ang="0">
                <a:pos x="connsiteX1" y="connsiteY1"/>
              </a:cxn>
              <a:cxn ang="0">
                <a:pos x="connsiteX2" y="connsiteY2"/>
              </a:cxn>
              <a:cxn ang="0">
                <a:pos x="connsiteX3" y="connsiteY3"/>
              </a:cxn>
            </a:cxnLst>
            <a:rect l="l" t="t" r="r" b="b"/>
            <a:pathLst>
              <a:path w="3581284" h="2970770">
                <a:moveTo>
                  <a:pt x="0" y="0"/>
                </a:moveTo>
                <a:lnTo>
                  <a:pt x="3581284" y="0"/>
                </a:lnTo>
                <a:lnTo>
                  <a:pt x="3581284" y="2970770"/>
                </a:lnTo>
                <a:lnTo>
                  <a:pt x="0" y="2970770"/>
                </a:ln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Tree>
    <p:extLst>
      <p:ext uri="{BB962C8B-B14F-4D97-AF65-F5344CB8AC3E}">
        <p14:creationId xmlns:p14="http://schemas.microsoft.com/office/powerpoint/2010/main" val="1961750895"/>
      </p:ext>
    </p:extLst>
  </p:cSld>
  <p:clrMapOvr>
    <a:masterClrMapping/>
  </p:clrMapOvr>
  <p:extLst>
    <p:ext uri="{DCECCB84-F9BA-43D5-87BE-67443E8EF086}">
      <p15:sldGuideLst xmlns:p15="http://schemas.microsoft.com/office/powerpoint/2012/main"/>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Our Goals">
    <p:spTree>
      <p:nvGrpSpPr>
        <p:cNvPr id="1" name=""/>
        <p:cNvGrpSpPr/>
        <p:nvPr/>
      </p:nvGrpSpPr>
      <p:grpSpPr>
        <a:xfrm>
          <a:off x="0" y="0"/>
          <a:ext cx="0" cy="0"/>
          <a:chOff x="0" y="0"/>
          <a:chExt cx="0" cy="0"/>
        </a:xfrm>
      </p:grpSpPr>
      <p:sp>
        <p:nvSpPr>
          <p:cNvPr id="2" name="Title 4">
            <a:extLst>
              <a:ext uri="{FF2B5EF4-FFF2-40B4-BE49-F238E27FC236}">
                <a16:creationId xmlns:a16="http://schemas.microsoft.com/office/drawing/2014/main" id="{1937931B-7DDF-8A4F-0433-F17CBCA2F3B5}"/>
              </a:ext>
            </a:extLst>
          </p:cNvPr>
          <p:cNvSpPr>
            <a:spLocks noGrp="1"/>
          </p:cNvSpPr>
          <p:nvPr>
            <p:ph type="title"/>
          </p:nvPr>
        </p:nvSpPr>
        <p:spPr>
          <a:xfrm>
            <a:off x="500063" y="668594"/>
            <a:ext cx="6815136" cy="697630"/>
          </a:xfrm>
        </p:spPr>
        <p:txBody>
          <a:bodyPr/>
          <a:lstStyle/>
          <a:p>
            <a:r>
              <a:rPr lang="en-US"/>
              <a:t>Click to edit Master title style</a:t>
            </a:r>
          </a:p>
        </p:txBody>
      </p:sp>
      <p:sp>
        <p:nvSpPr>
          <p:cNvPr id="3" name="Text Placeholder 5">
            <a:extLst>
              <a:ext uri="{FF2B5EF4-FFF2-40B4-BE49-F238E27FC236}">
                <a16:creationId xmlns:a16="http://schemas.microsoft.com/office/drawing/2014/main" id="{B52E7133-7679-50B4-0A64-E1807CFBA316}"/>
              </a:ext>
            </a:extLst>
          </p:cNvPr>
          <p:cNvSpPr>
            <a:spLocks noGrp="1"/>
          </p:cNvSpPr>
          <p:nvPr>
            <p:ph type="body" sz="quarter" idx="17"/>
          </p:nvPr>
        </p:nvSpPr>
        <p:spPr>
          <a:xfrm>
            <a:off x="500062" y="1668026"/>
            <a:ext cx="6815137" cy="453447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Picture Placeholder 3">
            <a:extLst>
              <a:ext uri="{FF2B5EF4-FFF2-40B4-BE49-F238E27FC236}">
                <a16:creationId xmlns:a16="http://schemas.microsoft.com/office/drawing/2014/main" id="{16E49501-6D8C-269F-AA91-02395569FA8D}"/>
              </a:ext>
            </a:extLst>
          </p:cNvPr>
          <p:cNvSpPr>
            <a:spLocks noGrp="1"/>
          </p:cNvSpPr>
          <p:nvPr>
            <p:ph type="pic" sz="quarter" idx="10" hasCustomPrompt="1"/>
          </p:nvPr>
        </p:nvSpPr>
        <p:spPr>
          <a:xfrm>
            <a:off x="7828393" y="689752"/>
            <a:ext cx="3895147" cy="5512745"/>
          </a:xfrm>
          <a:custGeom>
            <a:avLst/>
            <a:gdLst>
              <a:gd name="connsiteX0" fmla="*/ 0 w 3429000"/>
              <a:gd name="connsiteY0" fmla="*/ 0 h 5334000"/>
              <a:gd name="connsiteX1" fmla="*/ 3429000 w 3429000"/>
              <a:gd name="connsiteY1" fmla="*/ 0 h 5334000"/>
              <a:gd name="connsiteX2" fmla="*/ 3429000 w 3429000"/>
              <a:gd name="connsiteY2" fmla="*/ 5334000 h 5334000"/>
              <a:gd name="connsiteX3" fmla="*/ 0 w 3429000"/>
              <a:gd name="connsiteY3" fmla="*/ 5334000 h 5334000"/>
            </a:gdLst>
            <a:ahLst/>
            <a:cxnLst>
              <a:cxn ang="0">
                <a:pos x="connsiteX0" y="connsiteY0"/>
              </a:cxn>
              <a:cxn ang="0">
                <a:pos x="connsiteX1" y="connsiteY1"/>
              </a:cxn>
              <a:cxn ang="0">
                <a:pos x="connsiteX2" y="connsiteY2"/>
              </a:cxn>
              <a:cxn ang="0">
                <a:pos x="connsiteX3" y="connsiteY3"/>
              </a:cxn>
            </a:cxnLst>
            <a:rect l="l" t="t" r="r" b="b"/>
            <a:pathLst>
              <a:path w="3429000" h="5334000">
                <a:moveTo>
                  <a:pt x="0" y="0"/>
                </a:moveTo>
                <a:lnTo>
                  <a:pt x="3429000" y="0"/>
                </a:lnTo>
                <a:lnTo>
                  <a:pt x="3429000" y="5334000"/>
                </a:lnTo>
                <a:lnTo>
                  <a:pt x="0" y="5334000"/>
                </a:ln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Tree>
    <p:extLst>
      <p:ext uri="{BB962C8B-B14F-4D97-AF65-F5344CB8AC3E}">
        <p14:creationId xmlns:p14="http://schemas.microsoft.com/office/powerpoint/2010/main" val="44824452"/>
      </p:ext>
    </p:extLst>
  </p:cSld>
  <p:clrMapOvr>
    <a:masterClrMapping/>
  </p:clrMapOvr>
  <p:extLst>
    <p:ext uri="{DCECCB84-F9BA-43D5-87BE-67443E8EF086}">
      <p15:sldGuideLst xmlns:p15="http://schemas.microsoft.com/office/powerpoint/2012/main"/>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Our Values">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1332A4A5-1D4D-0838-C091-51CBC3039B82}"/>
              </a:ext>
            </a:extLst>
          </p:cNvPr>
          <p:cNvSpPr>
            <a:spLocks noGrp="1"/>
          </p:cNvSpPr>
          <p:nvPr>
            <p:ph type="pic" sz="quarter" idx="10" hasCustomPrompt="1"/>
          </p:nvPr>
        </p:nvSpPr>
        <p:spPr>
          <a:xfrm>
            <a:off x="0" y="0"/>
            <a:ext cx="12192000" cy="6858000"/>
          </a:xfrm>
          <a:custGeom>
            <a:avLst/>
            <a:gdLst>
              <a:gd name="connsiteX0" fmla="*/ 0 w 3581284"/>
              <a:gd name="connsiteY0" fmla="*/ 0 h 2970770"/>
              <a:gd name="connsiteX1" fmla="*/ 3581284 w 3581284"/>
              <a:gd name="connsiteY1" fmla="*/ 0 h 2970770"/>
              <a:gd name="connsiteX2" fmla="*/ 3581284 w 3581284"/>
              <a:gd name="connsiteY2" fmla="*/ 2970770 h 2970770"/>
              <a:gd name="connsiteX3" fmla="*/ 0 w 3581284"/>
              <a:gd name="connsiteY3" fmla="*/ 2970770 h 2970770"/>
            </a:gdLst>
            <a:ahLst/>
            <a:cxnLst>
              <a:cxn ang="0">
                <a:pos x="connsiteX0" y="connsiteY0"/>
              </a:cxn>
              <a:cxn ang="0">
                <a:pos x="connsiteX1" y="connsiteY1"/>
              </a:cxn>
              <a:cxn ang="0">
                <a:pos x="connsiteX2" y="connsiteY2"/>
              </a:cxn>
              <a:cxn ang="0">
                <a:pos x="connsiteX3" y="connsiteY3"/>
              </a:cxn>
            </a:cxnLst>
            <a:rect l="l" t="t" r="r" b="b"/>
            <a:pathLst>
              <a:path w="3581284" h="2970770">
                <a:moveTo>
                  <a:pt x="0" y="0"/>
                </a:moveTo>
                <a:lnTo>
                  <a:pt x="3581284" y="0"/>
                </a:lnTo>
                <a:lnTo>
                  <a:pt x="3581284" y="2970770"/>
                </a:lnTo>
                <a:lnTo>
                  <a:pt x="0" y="2970770"/>
                </a:ln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
        <p:nvSpPr>
          <p:cNvPr id="3" name="Title 4">
            <a:extLst>
              <a:ext uri="{FF2B5EF4-FFF2-40B4-BE49-F238E27FC236}">
                <a16:creationId xmlns:a16="http://schemas.microsoft.com/office/drawing/2014/main" id="{1C087F7D-5729-FE64-F714-661E6B1B57BB}"/>
              </a:ext>
            </a:extLst>
          </p:cNvPr>
          <p:cNvSpPr>
            <a:spLocks noGrp="1"/>
          </p:cNvSpPr>
          <p:nvPr>
            <p:ph type="title"/>
          </p:nvPr>
        </p:nvSpPr>
        <p:spPr>
          <a:xfrm>
            <a:off x="482025" y="1539425"/>
            <a:ext cx="5524138" cy="697630"/>
          </a:xfrm>
        </p:spPr>
        <p:txBody>
          <a:bodyPr/>
          <a:lstStyle/>
          <a:p>
            <a:r>
              <a:rPr lang="en-US"/>
              <a:t>Click to edit Master title style</a:t>
            </a:r>
          </a:p>
        </p:txBody>
      </p:sp>
      <p:sp>
        <p:nvSpPr>
          <p:cNvPr id="10" name="Text Placeholder 9">
            <a:extLst>
              <a:ext uri="{FF2B5EF4-FFF2-40B4-BE49-F238E27FC236}">
                <a16:creationId xmlns:a16="http://schemas.microsoft.com/office/drawing/2014/main" id="{926B596A-82E4-5294-2843-519A81DC042E}"/>
              </a:ext>
            </a:extLst>
          </p:cNvPr>
          <p:cNvSpPr>
            <a:spLocks noGrp="1"/>
          </p:cNvSpPr>
          <p:nvPr>
            <p:ph type="body" sz="quarter" idx="12"/>
          </p:nvPr>
        </p:nvSpPr>
        <p:spPr>
          <a:xfrm>
            <a:off x="482025" y="2320833"/>
            <a:ext cx="5524138" cy="1282446"/>
          </a:xfrm>
          <a:prstGeom prst="rect">
            <a:avLst/>
          </a:prstGeom>
        </p:spPr>
        <p:txBody>
          <a:bodyPr>
            <a:normAutofit/>
          </a:bodyPr>
          <a:lstStyle>
            <a:lvl1pPr marL="0" indent="0">
              <a:lnSpc>
                <a:spcPct val="100000"/>
              </a:lnSpc>
              <a:buFontTx/>
              <a:buNone/>
              <a:defRPr sz="2000" b="1">
                <a:solidFill>
                  <a:schemeClr val="accent2">
                    <a:lumMod val="50000"/>
                  </a:schemeClr>
                </a:solidFill>
              </a:defRPr>
            </a:lvl1pPr>
            <a:lvl2pPr marL="457200" indent="0">
              <a:buNone/>
              <a:defRPr/>
            </a:lvl2pPr>
          </a:lstStyle>
          <a:p>
            <a:pPr lvl="0"/>
            <a:r>
              <a:rPr lang="en-US"/>
              <a:t>Click to edit</a:t>
            </a:r>
          </a:p>
        </p:txBody>
      </p:sp>
      <p:sp>
        <p:nvSpPr>
          <p:cNvPr id="4" name="Text Placeholder 5">
            <a:extLst>
              <a:ext uri="{FF2B5EF4-FFF2-40B4-BE49-F238E27FC236}">
                <a16:creationId xmlns:a16="http://schemas.microsoft.com/office/drawing/2014/main" id="{2FFA798B-D5F8-FBB0-9BBF-8A2789FECF7B}"/>
              </a:ext>
            </a:extLst>
          </p:cNvPr>
          <p:cNvSpPr>
            <a:spLocks noGrp="1"/>
          </p:cNvSpPr>
          <p:nvPr>
            <p:ph type="body" sz="quarter" idx="17"/>
          </p:nvPr>
        </p:nvSpPr>
        <p:spPr>
          <a:xfrm>
            <a:off x="482026" y="3687057"/>
            <a:ext cx="5524137" cy="251544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52098755"/>
      </p:ext>
    </p:extLst>
  </p:cSld>
  <p:clrMapOvr>
    <a:masterClrMapping/>
  </p:clrMapOvr>
  <p:extLst>
    <p:ext uri="{DCECCB84-F9BA-43D5-87BE-67443E8EF086}">
      <p15:sldGuideLst xmlns:p15="http://schemas.microsoft.com/office/powerpoint/2012/main"/>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Our Team 1">
    <p:spTree>
      <p:nvGrpSpPr>
        <p:cNvPr id="1" name=""/>
        <p:cNvGrpSpPr/>
        <p:nvPr/>
      </p:nvGrpSpPr>
      <p:grpSpPr>
        <a:xfrm>
          <a:off x="0" y="0"/>
          <a:ext cx="0" cy="0"/>
          <a:chOff x="0" y="0"/>
          <a:chExt cx="0" cy="0"/>
        </a:xfrm>
      </p:grpSpPr>
      <p:sp>
        <p:nvSpPr>
          <p:cNvPr id="12" name="Title 4">
            <a:extLst>
              <a:ext uri="{FF2B5EF4-FFF2-40B4-BE49-F238E27FC236}">
                <a16:creationId xmlns:a16="http://schemas.microsoft.com/office/drawing/2014/main" id="{5D19738B-0156-1D36-D207-47D3D832A2AF}"/>
              </a:ext>
            </a:extLst>
          </p:cNvPr>
          <p:cNvSpPr>
            <a:spLocks noGrp="1"/>
          </p:cNvSpPr>
          <p:nvPr>
            <p:ph type="title"/>
          </p:nvPr>
        </p:nvSpPr>
        <p:spPr>
          <a:xfrm>
            <a:off x="482025" y="535103"/>
            <a:ext cx="5524138" cy="697630"/>
          </a:xfrm>
        </p:spPr>
        <p:txBody>
          <a:bodyPr/>
          <a:lstStyle/>
          <a:p>
            <a:r>
              <a:rPr lang="en-US"/>
              <a:t>Click to edit Master title style</a:t>
            </a:r>
          </a:p>
        </p:txBody>
      </p:sp>
      <p:sp>
        <p:nvSpPr>
          <p:cNvPr id="10" name="Text Placeholder 9">
            <a:extLst>
              <a:ext uri="{FF2B5EF4-FFF2-40B4-BE49-F238E27FC236}">
                <a16:creationId xmlns:a16="http://schemas.microsoft.com/office/drawing/2014/main" id="{CB2EA406-BA5E-A392-8BC1-633360943E7D}"/>
              </a:ext>
            </a:extLst>
          </p:cNvPr>
          <p:cNvSpPr>
            <a:spLocks noGrp="1"/>
          </p:cNvSpPr>
          <p:nvPr>
            <p:ph type="body" sz="quarter" idx="15"/>
          </p:nvPr>
        </p:nvSpPr>
        <p:spPr>
          <a:xfrm>
            <a:off x="482025" y="1367007"/>
            <a:ext cx="5524138" cy="1282446"/>
          </a:xfrm>
          <a:prstGeom prst="rect">
            <a:avLst/>
          </a:prstGeom>
        </p:spPr>
        <p:txBody>
          <a:bodyPr>
            <a:normAutofit/>
          </a:bodyPr>
          <a:lstStyle>
            <a:lvl1pPr marL="0" indent="0">
              <a:lnSpc>
                <a:spcPct val="100000"/>
              </a:lnSpc>
              <a:buFontTx/>
              <a:buNone/>
              <a:defRPr sz="2000" b="1">
                <a:solidFill>
                  <a:schemeClr val="accent2">
                    <a:lumMod val="50000"/>
                  </a:schemeClr>
                </a:solidFill>
              </a:defRPr>
            </a:lvl1pPr>
            <a:lvl2pPr marL="457200" indent="0">
              <a:buNone/>
              <a:defRPr/>
            </a:lvl2pPr>
          </a:lstStyle>
          <a:p>
            <a:pPr lvl="0"/>
            <a:r>
              <a:rPr lang="en-US"/>
              <a:t>Click to edit</a:t>
            </a:r>
          </a:p>
        </p:txBody>
      </p:sp>
      <p:sp>
        <p:nvSpPr>
          <p:cNvPr id="5" name="Rectangle 4">
            <a:extLst>
              <a:ext uri="{FF2B5EF4-FFF2-40B4-BE49-F238E27FC236}">
                <a16:creationId xmlns:a16="http://schemas.microsoft.com/office/drawing/2014/main" id="{0FD89A1F-ED08-7361-77C5-6EBC01554681}"/>
              </a:ext>
              <a:ext uri="{C183D7F6-B498-43B3-948B-1728B52AA6E4}">
                <adec:decorative xmlns:adec="http://schemas.microsoft.com/office/drawing/2017/decorative" val="1"/>
              </a:ext>
            </a:extLst>
          </p:cNvPr>
          <p:cNvSpPr/>
          <p:nvPr userDrawn="1"/>
        </p:nvSpPr>
        <p:spPr>
          <a:xfrm>
            <a:off x="589875" y="3047999"/>
            <a:ext cx="2438400" cy="2873829"/>
          </a:xfrm>
          <a:prstGeom prst="rect">
            <a:avLst/>
          </a:prstGeom>
          <a:solidFill>
            <a:srgbClr val="FFC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a:extLst>
              <a:ext uri="{FF2B5EF4-FFF2-40B4-BE49-F238E27FC236}">
                <a16:creationId xmlns:a16="http://schemas.microsoft.com/office/drawing/2014/main" id="{6DA6EC14-BEBE-56BA-3C71-331CC7819566}"/>
              </a:ext>
              <a:ext uri="{C183D7F6-B498-43B3-948B-1728B52AA6E4}">
                <adec:decorative xmlns:adec="http://schemas.microsoft.com/office/drawing/2017/decorative" val="1"/>
              </a:ext>
            </a:extLst>
          </p:cNvPr>
          <p:cNvSpPr/>
          <p:nvPr userDrawn="1"/>
        </p:nvSpPr>
        <p:spPr>
          <a:xfrm>
            <a:off x="3135101" y="3047999"/>
            <a:ext cx="2438400" cy="2873829"/>
          </a:xfrm>
          <a:prstGeom prst="rect">
            <a:avLst/>
          </a:prstGeom>
          <a:solidFill>
            <a:srgbClr val="2CB34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653F8C1A-9196-D7B3-C1CA-9EC87D107511}"/>
              </a:ext>
              <a:ext uri="{C183D7F6-B498-43B3-948B-1728B52AA6E4}">
                <adec:decorative xmlns:adec="http://schemas.microsoft.com/office/drawing/2017/decorative" val="1"/>
              </a:ext>
            </a:extLst>
          </p:cNvPr>
          <p:cNvSpPr/>
          <p:nvPr userDrawn="1"/>
        </p:nvSpPr>
        <p:spPr>
          <a:xfrm>
            <a:off x="5680327" y="3047999"/>
            <a:ext cx="2438400" cy="2873829"/>
          </a:xfrm>
          <a:prstGeom prst="rect">
            <a:avLst/>
          </a:prstGeom>
          <a:solidFill>
            <a:srgbClr val="39419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Picture Placeholder 10">
            <a:extLst>
              <a:ext uri="{FF2B5EF4-FFF2-40B4-BE49-F238E27FC236}">
                <a16:creationId xmlns:a16="http://schemas.microsoft.com/office/drawing/2014/main" id="{2101564F-3681-E97E-62DF-5762EC35DE73}"/>
              </a:ext>
            </a:extLst>
          </p:cNvPr>
          <p:cNvSpPr>
            <a:spLocks noGrp="1"/>
          </p:cNvSpPr>
          <p:nvPr>
            <p:ph type="pic" sz="quarter" idx="12" hasCustomPrompt="1"/>
          </p:nvPr>
        </p:nvSpPr>
        <p:spPr>
          <a:xfrm>
            <a:off x="6304375" y="3433541"/>
            <a:ext cx="1193798" cy="1051372"/>
          </a:xfrm>
          <a:custGeom>
            <a:avLst/>
            <a:gdLst>
              <a:gd name="connsiteX0" fmla="*/ 0 w 1193798"/>
              <a:gd name="connsiteY0" fmla="*/ 0 h 1051372"/>
              <a:gd name="connsiteX1" fmla="*/ 1193798 w 1193798"/>
              <a:gd name="connsiteY1" fmla="*/ 0 h 1051372"/>
              <a:gd name="connsiteX2" fmla="*/ 1193798 w 1193798"/>
              <a:gd name="connsiteY2" fmla="*/ 1051372 h 1051372"/>
              <a:gd name="connsiteX3" fmla="*/ 0 w 1193798"/>
              <a:gd name="connsiteY3" fmla="*/ 1051372 h 1051372"/>
            </a:gdLst>
            <a:ahLst/>
            <a:cxnLst>
              <a:cxn ang="0">
                <a:pos x="connsiteX0" y="connsiteY0"/>
              </a:cxn>
              <a:cxn ang="0">
                <a:pos x="connsiteX1" y="connsiteY1"/>
              </a:cxn>
              <a:cxn ang="0">
                <a:pos x="connsiteX2" y="connsiteY2"/>
              </a:cxn>
              <a:cxn ang="0">
                <a:pos x="connsiteX3" y="connsiteY3"/>
              </a:cxn>
            </a:cxnLst>
            <a:rect l="l" t="t" r="r" b="b"/>
            <a:pathLst>
              <a:path w="1193798" h="1051372">
                <a:moveTo>
                  <a:pt x="0" y="0"/>
                </a:moveTo>
                <a:lnTo>
                  <a:pt x="1193798" y="0"/>
                </a:lnTo>
                <a:lnTo>
                  <a:pt x="1193798" y="1051372"/>
                </a:lnTo>
                <a:lnTo>
                  <a:pt x="0" y="1051372"/>
                </a:ln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
        <p:nvSpPr>
          <p:cNvPr id="9" name="Picture Placeholder 8">
            <a:extLst>
              <a:ext uri="{FF2B5EF4-FFF2-40B4-BE49-F238E27FC236}">
                <a16:creationId xmlns:a16="http://schemas.microsoft.com/office/drawing/2014/main" id="{DFA8565E-8310-EFE5-5CA8-407BD2F8CAB4}"/>
              </a:ext>
            </a:extLst>
          </p:cNvPr>
          <p:cNvSpPr>
            <a:spLocks noGrp="1"/>
          </p:cNvSpPr>
          <p:nvPr>
            <p:ph type="pic" sz="quarter" idx="11" hasCustomPrompt="1"/>
          </p:nvPr>
        </p:nvSpPr>
        <p:spPr>
          <a:xfrm>
            <a:off x="3740807" y="3433541"/>
            <a:ext cx="1193798" cy="1051372"/>
          </a:xfrm>
          <a:custGeom>
            <a:avLst/>
            <a:gdLst>
              <a:gd name="connsiteX0" fmla="*/ 0 w 1193798"/>
              <a:gd name="connsiteY0" fmla="*/ 0 h 1051372"/>
              <a:gd name="connsiteX1" fmla="*/ 1193798 w 1193798"/>
              <a:gd name="connsiteY1" fmla="*/ 0 h 1051372"/>
              <a:gd name="connsiteX2" fmla="*/ 1193798 w 1193798"/>
              <a:gd name="connsiteY2" fmla="*/ 1051372 h 1051372"/>
              <a:gd name="connsiteX3" fmla="*/ 0 w 1193798"/>
              <a:gd name="connsiteY3" fmla="*/ 1051372 h 1051372"/>
            </a:gdLst>
            <a:ahLst/>
            <a:cxnLst>
              <a:cxn ang="0">
                <a:pos x="connsiteX0" y="connsiteY0"/>
              </a:cxn>
              <a:cxn ang="0">
                <a:pos x="connsiteX1" y="connsiteY1"/>
              </a:cxn>
              <a:cxn ang="0">
                <a:pos x="connsiteX2" y="connsiteY2"/>
              </a:cxn>
              <a:cxn ang="0">
                <a:pos x="connsiteX3" y="connsiteY3"/>
              </a:cxn>
            </a:cxnLst>
            <a:rect l="l" t="t" r="r" b="b"/>
            <a:pathLst>
              <a:path w="1193798" h="1051372">
                <a:moveTo>
                  <a:pt x="0" y="0"/>
                </a:moveTo>
                <a:lnTo>
                  <a:pt x="1193798" y="0"/>
                </a:lnTo>
                <a:lnTo>
                  <a:pt x="1193798" y="1051372"/>
                </a:lnTo>
                <a:lnTo>
                  <a:pt x="0" y="1051372"/>
                </a:ln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
        <p:nvSpPr>
          <p:cNvPr id="7" name="Picture Placeholder 6">
            <a:extLst>
              <a:ext uri="{FF2B5EF4-FFF2-40B4-BE49-F238E27FC236}">
                <a16:creationId xmlns:a16="http://schemas.microsoft.com/office/drawing/2014/main" id="{67BC76DA-D289-CB52-F996-F3968CBBF6B1}"/>
              </a:ext>
            </a:extLst>
          </p:cNvPr>
          <p:cNvSpPr>
            <a:spLocks noGrp="1"/>
          </p:cNvSpPr>
          <p:nvPr>
            <p:ph type="pic" sz="quarter" idx="10" hasCustomPrompt="1"/>
          </p:nvPr>
        </p:nvSpPr>
        <p:spPr>
          <a:xfrm>
            <a:off x="1187178" y="3433541"/>
            <a:ext cx="1193798" cy="1051372"/>
          </a:xfrm>
          <a:custGeom>
            <a:avLst/>
            <a:gdLst>
              <a:gd name="connsiteX0" fmla="*/ 0 w 1193798"/>
              <a:gd name="connsiteY0" fmla="*/ 0 h 1051372"/>
              <a:gd name="connsiteX1" fmla="*/ 1193798 w 1193798"/>
              <a:gd name="connsiteY1" fmla="*/ 0 h 1051372"/>
              <a:gd name="connsiteX2" fmla="*/ 1193798 w 1193798"/>
              <a:gd name="connsiteY2" fmla="*/ 1051372 h 1051372"/>
              <a:gd name="connsiteX3" fmla="*/ 0 w 1193798"/>
              <a:gd name="connsiteY3" fmla="*/ 1051372 h 1051372"/>
            </a:gdLst>
            <a:ahLst/>
            <a:cxnLst>
              <a:cxn ang="0">
                <a:pos x="connsiteX0" y="connsiteY0"/>
              </a:cxn>
              <a:cxn ang="0">
                <a:pos x="connsiteX1" y="connsiteY1"/>
              </a:cxn>
              <a:cxn ang="0">
                <a:pos x="connsiteX2" y="connsiteY2"/>
              </a:cxn>
              <a:cxn ang="0">
                <a:pos x="connsiteX3" y="connsiteY3"/>
              </a:cxn>
            </a:cxnLst>
            <a:rect l="l" t="t" r="r" b="b"/>
            <a:pathLst>
              <a:path w="1193798" h="1051372">
                <a:moveTo>
                  <a:pt x="0" y="0"/>
                </a:moveTo>
                <a:lnTo>
                  <a:pt x="1193798" y="0"/>
                </a:lnTo>
                <a:lnTo>
                  <a:pt x="1193798" y="1051372"/>
                </a:lnTo>
                <a:lnTo>
                  <a:pt x="0" y="1051372"/>
                </a:ln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
        <p:nvSpPr>
          <p:cNvPr id="13" name="Picture Placeholder 12">
            <a:extLst>
              <a:ext uri="{FF2B5EF4-FFF2-40B4-BE49-F238E27FC236}">
                <a16:creationId xmlns:a16="http://schemas.microsoft.com/office/drawing/2014/main" id="{821F5FDC-597D-E56B-D88C-F1CEF4294DE3}"/>
              </a:ext>
            </a:extLst>
          </p:cNvPr>
          <p:cNvSpPr>
            <a:spLocks noGrp="1"/>
          </p:cNvSpPr>
          <p:nvPr>
            <p:ph type="pic" sz="quarter" idx="13" hasCustomPrompt="1"/>
          </p:nvPr>
        </p:nvSpPr>
        <p:spPr>
          <a:xfrm>
            <a:off x="8866881" y="1756688"/>
            <a:ext cx="2563119" cy="3181537"/>
          </a:xfrm>
          <a:custGeom>
            <a:avLst/>
            <a:gdLst>
              <a:gd name="connsiteX0" fmla="*/ 0 w 2563119"/>
              <a:gd name="connsiteY0" fmla="*/ 0 h 3181537"/>
              <a:gd name="connsiteX1" fmla="*/ 2563119 w 2563119"/>
              <a:gd name="connsiteY1" fmla="*/ 0 h 3181537"/>
              <a:gd name="connsiteX2" fmla="*/ 2563119 w 2563119"/>
              <a:gd name="connsiteY2" fmla="*/ 3181537 h 3181537"/>
              <a:gd name="connsiteX3" fmla="*/ 0 w 2563119"/>
              <a:gd name="connsiteY3" fmla="*/ 3181537 h 3181537"/>
            </a:gdLst>
            <a:ahLst/>
            <a:cxnLst>
              <a:cxn ang="0">
                <a:pos x="connsiteX0" y="connsiteY0"/>
              </a:cxn>
              <a:cxn ang="0">
                <a:pos x="connsiteX1" y="connsiteY1"/>
              </a:cxn>
              <a:cxn ang="0">
                <a:pos x="connsiteX2" y="connsiteY2"/>
              </a:cxn>
              <a:cxn ang="0">
                <a:pos x="connsiteX3" y="connsiteY3"/>
              </a:cxn>
            </a:cxnLst>
            <a:rect l="l" t="t" r="r" b="b"/>
            <a:pathLst>
              <a:path w="2563119" h="3181537">
                <a:moveTo>
                  <a:pt x="0" y="0"/>
                </a:moveTo>
                <a:lnTo>
                  <a:pt x="2563119" y="0"/>
                </a:lnTo>
                <a:lnTo>
                  <a:pt x="2563119" y="3181537"/>
                </a:lnTo>
                <a:lnTo>
                  <a:pt x="0" y="3181537"/>
                </a:ln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Tree>
    <p:extLst>
      <p:ext uri="{BB962C8B-B14F-4D97-AF65-F5344CB8AC3E}">
        <p14:creationId xmlns:p14="http://schemas.microsoft.com/office/powerpoint/2010/main" val="629076363"/>
      </p:ext>
    </p:extLst>
  </p:cSld>
  <p:clrMapOvr>
    <a:masterClrMapping/>
  </p:clrMapOvr>
  <p:extLst>
    <p:ext uri="{DCECCB84-F9BA-43D5-87BE-67443E8EF086}">
      <p15:sldGuideLst xmlns:p15="http://schemas.microsoft.com/office/powerpoint/2012/main"/>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Team Goals">
    <p:spTree>
      <p:nvGrpSpPr>
        <p:cNvPr id="1" name=""/>
        <p:cNvGrpSpPr/>
        <p:nvPr/>
      </p:nvGrpSpPr>
      <p:grpSpPr>
        <a:xfrm>
          <a:off x="0" y="0"/>
          <a:ext cx="0" cy="0"/>
          <a:chOff x="0" y="0"/>
          <a:chExt cx="0" cy="0"/>
        </a:xfrm>
      </p:grpSpPr>
      <p:sp>
        <p:nvSpPr>
          <p:cNvPr id="12" name="Picture Placeholder 11">
            <a:extLst>
              <a:ext uri="{FF2B5EF4-FFF2-40B4-BE49-F238E27FC236}">
                <a16:creationId xmlns:a16="http://schemas.microsoft.com/office/drawing/2014/main" id="{C9EA7915-5F4F-BCEC-7BF3-345A1DBF2E0B}"/>
              </a:ext>
            </a:extLst>
          </p:cNvPr>
          <p:cNvSpPr>
            <a:spLocks noGrp="1"/>
          </p:cNvSpPr>
          <p:nvPr>
            <p:ph type="pic" sz="quarter" idx="12" hasCustomPrompt="1"/>
          </p:nvPr>
        </p:nvSpPr>
        <p:spPr>
          <a:xfrm>
            <a:off x="1587524" y="2693119"/>
            <a:ext cx="1551148" cy="1551148"/>
          </a:xfrm>
          <a:custGeom>
            <a:avLst/>
            <a:gdLst>
              <a:gd name="connsiteX0" fmla="*/ 611069 w 1222138"/>
              <a:gd name="connsiteY0" fmla="*/ 0 h 1222138"/>
              <a:gd name="connsiteX1" fmla="*/ 1222138 w 1222138"/>
              <a:gd name="connsiteY1" fmla="*/ 611069 h 1222138"/>
              <a:gd name="connsiteX2" fmla="*/ 611069 w 1222138"/>
              <a:gd name="connsiteY2" fmla="*/ 1222138 h 1222138"/>
              <a:gd name="connsiteX3" fmla="*/ 0 w 1222138"/>
              <a:gd name="connsiteY3" fmla="*/ 611069 h 1222138"/>
              <a:gd name="connsiteX4" fmla="*/ 611069 w 1222138"/>
              <a:gd name="connsiteY4" fmla="*/ 0 h 1222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2138" h="1222138">
                <a:moveTo>
                  <a:pt x="611069" y="0"/>
                </a:moveTo>
                <a:cubicBezTo>
                  <a:pt x="948553" y="0"/>
                  <a:pt x="1222138" y="273585"/>
                  <a:pt x="1222138" y="611069"/>
                </a:cubicBezTo>
                <a:cubicBezTo>
                  <a:pt x="1222138" y="948553"/>
                  <a:pt x="948553" y="1222138"/>
                  <a:pt x="611069" y="1222138"/>
                </a:cubicBezTo>
                <a:cubicBezTo>
                  <a:pt x="273585" y="1222138"/>
                  <a:pt x="0" y="948553"/>
                  <a:pt x="0" y="611069"/>
                </a:cubicBezTo>
                <a:cubicBezTo>
                  <a:pt x="0" y="273585"/>
                  <a:pt x="273585" y="0"/>
                  <a:pt x="611069" y="0"/>
                </a:cubicBez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
        <p:nvSpPr>
          <p:cNvPr id="8" name="Picture Placeholder 7">
            <a:extLst>
              <a:ext uri="{FF2B5EF4-FFF2-40B4-BE49-F238E27FC236}">
                <a16:creationId xmlns:a16="http://schemas.microsoft.com/office/drawing/2014/main" id="{B5B46675-CBA0-E4F9-A75A-9EC22036BDD6}"/>
              </a:ext>
            </a:extLst>
          </p:cNvPr>
          <p:cNvSpPr>
            <a:spLocks noGrp="1"/>
          </p:cNvSpPr>
          <p:nvPr>
            <p:ph type="pic" sz="quarter" idx="10" hasCustomPrompt="1"/>
          </p:nvPr>
        </p:nvSpPr>
        <p:spPr>
          <a:xfrm>
            <a:off x="4714282" y="923154"/>
            <a:ext cx="975362" cy="975362"/>
          </a:xfrm>
          <a:custGeom>
            <a:avLst/>
            <a:gdLst>
              <a:gd name="connsiteX0" fmla="*/ 487681 w 975362"/>
              <a:gd name="connsiteY0" fmla="*/ 0 h 975362"/>
              <a:gd name="connsiteX1" fmla="*/ 975362 w 975362"/>
              <a:gd name="connsiteY1" fmla="*/ 487681 h 975362"/>
              <a:gd name="connsiteX2" fmla="*/ 487681 w 975362"/>
              <a:gd name="connsiteY2" fmla="*/ 975362 h 975362"/>
              <a:gd name="connsiteX3" fmla="*/ 0 w 975362"/>
              <a:gd name="connsiteY3" fmla="*/ 487681 h 975362"/>
              <a:gd name="connsiteX4" fmla="*/ 487681 w 975362"/>
              <a:gd name="connsiteY4" fmla="*/ 0 h 9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5362" h="975362">
                <a:moveTo>
                  <a:pt x="487681" y="0"/>
                </a:moveTo>
                <a:cubicBezTo>
                  <a:pt x="757020" y="0"/>
                  <a:pt x="975362" y="218342"/>
                  <a:pt x="975362" y="487681"/>
                </a:cubicBezTo>
                <a:cubicBezTo>
                  <a:pt x="975362" y="757020"/>
                  <a:pt x="757020" y="975362"/>
                  <a:pt x="487681" y="975362"/>
                </a:cubicBezTo>
                <a:cubicBezTo>
                  <a:pt x="218342" y="975362"/>
                  <a:pt x="0" y="757020"/>
                  <a:pt x="0" y="487681"/>
                </a:cubicBezTo>
                <a:cubicBezTo>
                  <a:pt x="0" y="218342"/>
                  <a:pt x="218342" y="0"/>
                  <a:pt x="487681" y="0"/>
                </a:cubicBez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
        <p:nvSpPr>
          <p:cNvPr id="10" name="Picture Placeholder 9">
            <a:extLst>
              <a:ext uri="{FF2B5EF4-FFF2-40B4-BE49-F238E27FC236}">
                <a16:creationId xmlns:a16="http://schemas.microsoft.com/office/drawing/2014/main" id="{4ECEE3E3-4D16-F4BB-C2AD-87658A479B33}"/>
              </a:ext>
            </a:extLst>
          </p:cNvPr>
          <p:cNvSpPr>
            <a:spLocks noGrp="1"/>
          </p:cNvSpPr>
          <p:nvPr>
            <p:ph type="pic" sz="quarter" idx="11" hasCustomPrompt="1"/>
          </p:nvPr>
        </p:nvSpPr>
        <p:spPr>
          <a:xfrm>
            <a:off x="5311658" y="2287138"/>
            <a:ext cx="975362" cy="975362"/>
          </a:xfrm>
          <a:custGeom>
            <a:avLst/>
            <a:gdLst>
              <a:gd name="connsiteX0" fmla="*/ 487681 w 975362"/>
              <a:gd name="connsiteY0" fmla="*/ 0 h 975362"/>
              <a:gd name="connsiteX1" fmla="*/ 975362 w 975362"/>
              <a:gd name="connsiteY1" fmla="*/ 487681 h 975362"/>
              <a:gd name="connsiteX2" fmla="*/ 487681 w 975362"/>
              <a:gd name="connsiteY2" fmla="*/ 975362 h 975362"/>
              <a:gd name="connsiteX3" fmla="*/ 0 w 975362"/>
              <a:gd name="connsiteY3" fmla="*/ 487681 h 975362"/>
              <a:gd name="connsiteX4" fmla="*/ 487681 w 975362"/>
              <a:gd name="connsiteY4" fmla="*/ 0 h 9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5362" h="975362">
                <a:moveTo>
                  <a:pt x="487681" y="0"/>
                </a:moveTo>
                <a:cubicBezTo>
                  <a:pt x="757020" y="0"/>
                  <a:pt x="975362" y="218342"/>
                  <a:pt x="975362" y="487681"/>
                </a:cubicBezTo>
                <a:cubicBezTo>
                  <a:pt x="975362" y="757020"/>
                  <a:pt x="757020" y="975362"/>
                  <a:pt x="487681" y="975362"/>
                </a:cubicBezTo>
                <a:cubicBezTo>
                  <a:pt x="218342" y="975362"/>
                  <a:pt x="0" y="757020"/>
                  <a:pt x="0" y="487681"/>
                </a:cubicBezTo>
                <a:cubicBezTo>
                  <a:pt x="0" y="218342"/>
                  <a:pt x="218342" y="0"/>
                  <a:pt x="487681" y="0"/>
                </a:cubicBez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
        <p:nvSpPr>
          <p:cNvPr id="14" name="Picture Placeholder 13">
            <a:extLst>
              <a:ext uri="{FF2B5EF4-FFF2-40B4-BE49-F238E27FC236}">
                <a16:creationId xmlns:a16="http://schemas.microsoft.com/office/drawing/2014/main" id="{9D4C8E33-3832-3583-E41D-004D7213D3A8}"/>
              </a:ext>
            </a:extLst>
          </p:cNvPr>
          <p:cNvSpPr>
            <a:spLocks noGrp="1"/>
          </p:cNvSpPr>
          <p:nvPr>
            <p:ph type="pic" sz="quarter" idx="13" hasCustomPrompt="1"/>
          </p:nvPr>
        </p:nvSpPr>
        <p:spPr>
          <a:xfrm>
            <a:off x="5311658" y="3712408"/>
            <a:ext cx="975362" cy="975362"/>
          </a:xfrm>
          <a:custGeom>
            <a:avLst/>
            <a:gdLst>
              <a:gd name="connsiteX0" fmla="*/ 487681 w 975362"/>
              <a:gd name="connsiteY0" fmla="*/ 0 h 975362"/>
              <a:gd name="connsiteX1" fmla="*/ 975362 w 975362"/>
              <a:gd name="connsiteY1" fmla="*/ 487681 h 975362"/>
              <a:gd name="connsiteX2" fmla="*/ 487681 w 975362"/>
              <a:gd name="connsiteY2" fmla="*/ 975362 h 975362"/>
              <a:gd name="connsiteX3" fmla="*/ 0 w 975362"/>
              <a:gd name="connsiteY3" fmla="*/ 487681 h 975362"/>
              <a:gd name="connsiteX4" fmla="*/ 487681 w 975362"/>
              <a:gd name="connsiteY4" fmla="*/ 0 h 9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5362" h="975362">
                <a:moveTo>
                  <a:pt x="487681" y="0"/>
                </a:moveTo>
                <a:cubicBezTo>
                  <a:pt x="757020" y="0"/>
                  <a:pt x="975362" y="218342"/>
                  <a:pt x="975362" y="487681"/>
                </a:cubicBezTo>
                <a:cubicBezTo>
                  <a:pt x="975362" y="757020"/>
                  <a:pt x="757020" y="975362"/>
                  <a:pt x="487681" y="975362"/>
                </a:cubicBezTo>
                <a:cubicBezTo>
                  <a:pt x="218342" y="975362"/>
                  <a:pt x="0" y="757020"/>
                  <a:pt x="0" y="487681"/>
                </a:cubicBezTo>
                <a:cubicBezTo>
                  <a:pt x="0" y="218342"/>
                  <a:pt x="218342" y="0"/>
                  <a:pt x="487681" y="0"/>
                </a:cubicBez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
        <p:nvSpPr>
          <p:cNvPr id="16" name="Picture Placeholder 15">
            <a:extLst>
              <a:ext uri="{FF2B5EF4-FFF2-40B4-BE49-F238E27FC236}">
                <a16:creationId xmlns:a16="http://schemas.microsoft.com/office/drawing/2014/main" id="{CDEA4ED6-AB47-E414-0880-F3C4BF04A307}"/>
              </a:ext>
            </a:extLst>
          </p:cNvPr>
          <p:cNvSpPr>
            <a:spLocks noGrp="1"/>
          </p:cNvSpPr>
          <p:nvPr>
            <p:ph type="pic" sz="quarter" idx="14" hasCustomPrompt="1"/>
          </p:nvPr>
        </p:nvSpPr>
        <p:spPr>
          <a:xfrm>
            <a:off x="4684135" y="5031366"/>
            <a:ext cx="975362" cy="975362"/>
          </a:xfrm>
          <a:custGeom>
            <a:avLst/>
            <a:gdLst>
              <a:gd name="connsiteX0" fmla="*/ 487681 w 975362"/>
              <a:gd name="connsiteY0" fmla="*/ 0 h 975362"/>
              <a:gd name="connsiteX1" fmla="*/ 975362 w 975362"/>
              <a:gd name="connsiteY1" fmla="*/ 487681 h 975362"/>
              <a:gd name="connsiteX2" fmla="*/ 487681 w 975362"/>
              <a:gd name="connsiteY2" fmla="*/ 975362 h 975362"/>
              <a:gd name="connsiteX3" fmla="*/ 0 w 975362"/>
              <a:gd name="connsiteY3" fmla="*/ 487681 h 975362"/>
              <a:gd name="connsiteX4" fmla="*/ 487681 w 975362"/>
              <a:gd name="connsiteY4" fmla="*/ 0 h 97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5362" h="975362">
                <a:moveTo>
                  <a:pt x="487681" y="0"/>
                </a:moveTo>
                <a:cubicBezTo>
                  <a:pt x="757020" y="0"/>
                  <a:pt x="975362" y="218342"/>
                  <a:pt x="975362" y="487681"/>
                </a:cubicBezTo>
                <a:cubicBezTo>
                  <a:pt x="975362" y="757020"/>
                  <a:pt x="757020" y="975362"/>
                  <a:pt x="487681" y="975362"/>
                </a:cubicBezTo>
                <a:cubicBezTo>
                  <a:pt x="218342" y="975362"/>
                  <a:pt x="0" y="757020"/>
                  <a:pt x="0" y="487681"/>
                </a:cubicBezTo>
                <a:cubicBezTo>
                  <a:pt x="0" y="218342"/>
                  <a:pt x="218342" y="0"/>
                  <a:pt x="487681" y="0"/>
                </a:cubicBez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Tree>
    <p:extLst>
      <p:ext uri="{BB962C8B-B14F-4D97-AF65-F5344CB8AC3E}">
        <p14:creationId xmlns:p14="http://schemas.microsoft.com/office/powerpoint/2010/main" val="1492505176"/>
      </p:ext>
    </p:extLst>
  </p:cSld>
  <p:clrMapOvr>
    <a:masterClrMapping/>
  </p:clrMapOvr>
  <p:extLst>
    <p:ext uri="{DCECCB84-F9BA-43D5-87BE-67443E8EF086}">
      <p15:sldGuideLst xmlns:p15="http://schemas.microsoft.com/office/powerpoint/2012/main"/>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Our Project">
    <p:spTree>
      <p:nvGrpSpPr>
        <p:cNvPr id="1" name=""/>
        <p:cNvGrpSpPr/>
        <p:nvPr/>
      </p:nvGrpSpPr>
      <p:grpSpPr>
        <a:xfrm>
          <a:off x="0" y="0"/>
          <a:ext cx="0" cy="0"/>
          <a:chOff x="0" y="0"/>
          <a:chExt cx="0" cy="0"/>
        </a:xfrm>
      </p:grpSpPr>
      <p:sp>
        <p:nvSpPr>
          <p:cNvPr id="2" name="Title 4">
            <a:extLst>
              <a:ext uri="{FF2B5EF4-FFF2-40B4-BE49-F238E27FC236}">
                <a16:creationId xmlns:a16="http://schemas.microsoft.com/office/drawing/2014/main" id="{53E73C4E-63B6-4070-1404-3A5846E44BAE}"/>
              </a:ext>
            </a:extLst>
          </p:cNvPr>
          <p:cNvSpPr>
            <a:spLocks noGrp="1"/>
          </p:cNvSpPr>
          <p:nvPr>
            <p:ph type="title"/>
          </p:nvPr>
        </p:nvSpPr>
        <p:spPr>
          <a:xfrm>
            <a:off x="474127" y="624611"/>
            <a:ext cx="5524138" cy="697630"/>
          </a:xfrm>
        </p:spPr>
        <p:txBody>
          <a:bodyPr/>
          <a:lstStyle/>
          <a:p>
            <a:r>
              <a:rPr lang="en-US"/>
              <a:t>Click to edit Master title style</a:t>
            </a:r>
          </a:p>
        </p:txBody>
      </p:sp>
      <p:sp>
        <p:nvSpPr>
          <p:cNvPr id="7" name="Text Placeholder 9">
            <a:extLst>
              <a:ext uri="{FF2B5EF4-FFF2-40B4-BE49-F238E27FC236}">
                <a16:creationId xmlns:a16="http://schemas.microsoft.com/office/drawing/2014/main" id="{625CCB44-6C14-0353-BCF5-B82C1A563275}"/>
              </a:ext>
            </a:extLst>
          </p:cNvPr>
          <p:cNvSpPr>
            <a:spLocks noGrp="1"/>
          </p:cNvSpPr>
          <p:nvPr>
            <p:ph type="body" sz="quarter" idx="16"/>
          </p:nvPr>
        </p:nvSpPr>
        <p:spPr>
          <a:xfrm>
            <a:off x="482024" y="1530139"/>
            <a:ext cx="6689337" cy="722955"/>
          </a:xfrm>
          <a:prstGeom prst="rect">
            <a:avLst/>
          </a:prstGeom>
        </p:spPr>
        <p:txBody>
          <a:bodyPr>
            <a:normAutofit/>
          </a:bodyPr>
          <a:lstStyle>
            <a:lvl1pPr marL="0" indent="0">
              <a:lnSpc>
                <a:spcPct val="100000"/>
              </a:lnSpc>
              <a:buFontTx/>
              <a:buNone/>
              <a:defRPr sz="2000" b="1">
                <a:solidFill>
                  <a:schemeClr val="accent2">
                    <a:lumMod val="50000"/>
                  </a:schemeClr>
                </a:solidFill>
              </a:defRPr>
            </a:lvl1pPr>
            <a:lvl2pPr marL="457200" indent="0">
              <a:buNone/>
              <a:defRPr/>
            </a:lvl2pPr>
          </a:lstStyle>
          <a:p>
            <a:pPr lvl="0"/>
            <a:r>
              <a:rPr lang="en-US"/>
              <a:t>Click to edit</a:t>
            </a:r>
          </a:p>
        </p:txBody>
      </p:sp>
      <p:sp>
        <p:nvSpPr>
          <p:cNvPr id="4" name="Picture Placeholder 3">
            <a:extLst>
              <a:ext uri="{FF2B5EF4-FFF2-40B4-BE49-F238E27FC236}">
                <a16:creationId xmlns:a16="http://schemas.microsoft.com/office/drawing/2014/main" id="{7F63E530-3C42-E05C-5075-C07E139E5D76}"/>
              </a:ext>
            </a:extLst>
          </p:cNvPr>
          <p:cNvSpPr>
            <a:spLocks noGrp="1"/>
          </p:cNvSpPr>
          <p:nvPr>
            <p:ph type="pic" sz="quarter" idx="13" hasCustomPrompt="1"/>
          </p:nvPr>
        </p:nvSpPr>
        <p:spPr>
          <a:xfrm>
            <a:off x="566530" y="2460992"/>
            <a:ext cx="10863470" cy="2441257"/>
          </a:xfrm>
          <a:custGeom>
            <a:avLst/>
            <a:gdLst>
              <a:gd name="connsiteX0" fmla="*/ 0 w 10706100"/>
              <a:gd name="connsiteY0" fmla="*/ 0 h 2441257"/>
              <a:gd name="connsiteX1" fmla="*/ 10706100 w 10706100"/>
              <a:gd name="connsiteY1" fmla="*/ 0 h 2441257"/>
              <a:gd name="connsiteX2" fmla="*/ 10706100 w 10706100"/>
              <a:gd name="connsiteY2" fmla="*/ 2441257 h 2441257"/>
              <a:gd name="connsiteX3" fmla="*/ 0 w 10706100"/>
              <a:gd name="connsiteY3" fmla="*/ 2441257 h 2441257"/>
            </a:gdLst>
            <a:ahLst/>
            <a:cxnLst>
              <a:cxn ang="0">
                <a:pos x="connsiteX0" y="connsiteY0"/>
              </a:cxn>
              <a:cxn ang="0">
                <a:pos x="connsiteX1" y="connsiteY1"/>
              </a:cxn>
              <a:cxn ang="0">
                <a:pos x="connsiteX2" y="connsiteY2"/>
              </a:cxn>
              <a:cxn ang="0">
                <a:pos x="connsiteX3" y="connsiteY3"/>
              </a:cxn>
            </a:cxnLst>
            <a:rect l="l" t="t" r="r" b="b"/>
            <a:pathLst>
              <a:path w="10706100" h="2441257">
                <a:moveTo>
                  <a:pt x="0" y="0"/>
                </a:moveTo>
                <a:lnTo>
                  <a:pt x="10706100" y="0"/>
                </a:lnTo>
                <a:lnTo>
                  <a:pt x="10706100" y="2441257"/>
                </a:lnTo>
                <a:lnTo>
                  <a:pt x="0" y="2441257"/>
                </a:ln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Tree>
    <p:extLst>
      <p:ext uri="{BB962C8B-B14F-4D97-AF65-F5344CB8AC3E}">
        <p14:creationId xmlns:p14="http://schemas.microsoft.com/office/powerpoint/2010/main" val="2169459885"/>
      </p:ext>
    </p:extLst>
  </p:cSld>
  <p:clrMapOvr>
    <a:masterClrMapping/>
  </p:clrMapOvr>
  <p:extLst>
    <p:ext uri="{DCECCB84-F9BA-43D5-87BE-67443E8EF086}">
      <p15:sldGuideLst xmlns:p15="http://schemas.microsoft.com/office/powerpoint/2012/main"/>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Steps to Comple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6565FBD-ADF6-E721-2892-C67112CC03E9}"/>
              </a:ext>
            </a:extLst>
          </p:cNvPr>
          <p:cNvSpPr>
            <a:spLocks noGrp="1"/>
          </p:cNvSpPr>
          <p:nvPr>
            <p:ph type="title"/>
          </p:nvPr>
        </p:nvSpPr>
        <p:spPr>
          <a:xfrm>
            <a:off x="1948873" y="365125"/>
            <a:ext cx="8294254" cy="1011499"/>
          </a:xfrm>
        </p:spPr>
        <p:txBody>
          <a:bodyPr/>
          <a:lstStyle>
            <a:lvl1pPr algn="ctr">
              <a:defRPr/>
            </a:lvl1pPr>
          </a:lstStyle>
          <a:p>
            <a:r>
              <a:rPr lang="en-US"/>
              <a:t>Click to edit Master title style</a:t>
            </a:r>
          </a:p>
        </p:txBody>
      </p:sp>
      <p:sp>
        <p:nvSpPr>
          <p:cNvPr id="30" name="Text Placeholder 9">
            <a:extLst>
              <a:ext uri="{FF2B5EF4-FFF2-40B4-BE49-F238E27FC236}">
                <a16:creationId xmlns:a16="http://schemas.microsoft.com/office/drawing/2014/main" id="{0CDEE555-FFDF-6A5F-D7A9-CE91DC48CE66}"/>
              </a:ext>
            </a:extLst>
          </p:cNvPr>
          <p:cNvSpPr>
            <a:spLocks noGrp="1"/>
          </p:cNvSpPr>
          <p:nvPr>
            <p:ph type="body" sz="quarter" idx="13"/>
          </p:nvPr>
        </p:nvSpPr>
        <p:spPr>
          <a:xfrm>
            <a:off x="1948873" y="1536545"/>
            <a:ext cx="8294254" cy="467643"/>
          </a:xfrm>
          <a:prstGeom prst="rect">
            <a:avLst/>
          </a:prstGeom>
        </p:spPr>
        <p:txBody>
          <a:bodyPr numCol="1" spcCol="548640">
            <a:normAutofit/>
          </a:bodyPr>
          <a:lstStyle>
            <a:lvl1pPr marL="0" indent="0" algn="ctr">
              <a:buFontTx/>
              <a:buNone/>
              <a:defRPr sz="1600" b="0">
                <a:solidFill>
                  <a:srgbClr val="165A26"/>
                </a:solidFill>
              </a:defRPr>
            </a:lvl1pPr>
            <a:lvl2pPr marL="457200" indent="0">
              <a:buNone/>
              <a:defRPr/>
            </a:lvl2pPr>
          </a:lstStyle>
          <a:p>
            <a:pPr lvl="0"/>
            <a:r>
              <a:rPr lang="en-US"/>
              <a:t>Click to edit Master text styles</a:t>
            </a:r>
          </a:p>
        </p:txBody>
      </p:sp>
      <p:sp>
        <p:nvSpPr>
          <p:cNvPr id="5" name="Oval 4">
            <a:extLst>
              <a:ext uri="{FF2B5EF4-FFF2-40B4-BE49-F238E27FC236}">
                <a16:creationId xmlns:a16="http://schemas.microsoft.com/office/drawing/2014/main" id="{B0BD86B7-4066-96C1-37DF-A084FE19F580}"/>
              </a:ext>
              <a:ext uri="{C183D7F6-B498-43B3-948B-1728B52AA6E4}">
                <adec:decorative xmlns:adec="http://schemas.microsoft.com/office/drawing/2017/decorative" val="1"/>
              </a:ext>
            </a:extLst>
          </p:cNvPr>
          <p:cNvSpPr/>
          <p:nvPr userDrawn="1"/>
        </p:nvSpPr>
        <p:spPr>
          <a:xfrm>
            <a:off x="2503210" y="2562225"/>
            <a:ext cx="1600200" cy="1600200"/>
          </a:xfrm>
          <a:prstGeom prst="ellipse">
            <a:avLst/>
          </a:prstGeom>
          <a:solidFill>
            <a:srgbClr val="FBB04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Oval 5">
            <a:extLst>
              <a:ext uri="{FF2B5EF4-FFF2-40B4-BE49-F238E27FC236}">
                <a16:creationId xmlns:a16="http://schemas.microsoft.com/office/drawing/2014/main" id="{9F719660-18CF-8D65-A82D-5283DCDD5F25}"/>
              </a:ext>
              <a:ext uri="{C183D7F6-B498-43B3-948B-1728B52AA6E4}">
                <adec:decorative xmlns:adec="http://schemas.microsoft.com/office/drawing/2017/decorative" val="1"/>
              </a:ext>
            </a:extLst>
          </p:cNvPr>
          <p:cNvSpPr/>
          <p:nvPr userDrawn="1"/>
        </p:nvSpPr>
        <p:spPr>
          <a:xfrm>
            <a:off x="2904992" y="3858116"/>
            <a:ext cx="796636" cy="796636"/>
          </a:xfrm>
          <a:prstGeom prst="ellipse">
            <a:avLst/>
          </a:prstGeom>
          <a:solidFill>
            <a:schemeClr val="bg1"/>
          </a:solidFill>
          <a:ln>
            <a:noFill/>
          </a:ln>
          <a:effectLst>
            <a:outerShdw blurRad="63500" dist="38100" dir="5400000" algn="t" rotWithShape="0">
              <a:prstClr val="black">
                <a:alpha val="1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val 6">
            <a:extLst>
              <a:ext uri="{FF2B5EF4-FFF2-40B4-BE49-F238E27FC236}">
                <a16:creationId xmlns:a16="http://schemas.microsoft.com/office/drawing/2014/main" id="{94C7D13F-687A-1577-937B-6967847CE735}"/>
              </a:ext>
              <a:ext uri="{C183D7F6-B498-43B3-948B-1728B52AA6E4}">
                <adec:decorative xmlns:adec="http://schemas.microsoft.com/office/drawing/2017/decorative" val="1"/>
              </a:ext>
            </a:extLst>
          </p:cNvPr>
          <p:cNvSpPr/>
          <p:nvPr userDrawn="1"/>
        </p:nvSpPr>
        <p:spPr>
          <a:xfrm>
            <a:off x="5290420" y="2562225"/>
            <a:ext cx="1600200" cy="1600200"/>
          </a:xfrm>
          <a:prstGeom prst="ellipse">
            <a:avLst/>
          </a:prstGeom>
          <a:solidFill>
            <a:srgbClr val="2CB34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Oval 7">
            <a:extLst>
              <a:ext uri="{FF2B5EF4-FFF2-40B4-BE49-F238E27FC236}">
                <a16:creationId xmlns:a16="http://schemas.microsoft.com/office/drawing/2014/main" id="{150A0520-BE71-B1A4-8927-CA507EA06202}"/>
              </a:ext>
              <a:ext uri="{C183D7F6-B498-43B3-948B-1728B52AA6E4}">
                <adec:decorative xmlns:adec="http://schemas.microsoft.com/office/drawing/2017/decorative" val="1"/>
              </a:ext>
            </a:extLst>
          </p:cNvPr>
          <p:cNvSpPr/>
          <p:nvPr userDrawn="1"/>
        </p:nvSpPr>
        <p:spPr>
          <a:xfrm>
            <a:off x="5692202" y="3858116"/>
            <a:ext cx="796636" cy="796636"/>
          </a:xfrm>
          <a:prstGeom prst="ellipse">
            <a:avLst/>
          </a:prstGeom>
          <a:solidFill>
            <a:schemeClr val="bg1"/>
          </a:solidFill>
          <a:ln>
            <a:noFill/>
          </a:ln>
          <a:effectLst>
            <a:outerShdw blurRad="63500" dist="38100" dir="5400000" algn="t" rotWithShape="0">
              <a:prstClr val="black">
                <a:alpha val="1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val 8">
            <a:extLst>
              <a:ext uri="{FF2B5EF4-FFF2-40B4-BE49-F238E27FC236}">
                <a16:creationId xmlns:a16="http://schemas.microsoft.com/office/drawing/2014/main" id="{EA467B9B-10D5-A909-9658-95AD2A72DCC9}"/>
              </a:ext>
              <a:ext uri="{C183D7F6-B498-43B3-948B-1728B52AA6E4}">
                <adec:decorative xmlns:adec="http://schemas.microsoft.com/office/drawing/2017/decorative" val="1"/>
              </a:ext>
            </a:extLst>
          </p:cNvPr>
          <p:cNvSpPr/>
          <p:nvPr userDrawn="1"/>
        </p:nvSpPr>
        <p:spPr>
          <a:xfrm>
            <a:off x="8077630" y="2562225"/>
            <a:ext cx="1600200" cy="1600200"/>
          </a:xfrm>
          <a:prstGeom prst="ellipse">
            <a:avLst/>
          </a:prstGeom>
          <a:solidFill>
            <a:srgbClr val="2E369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a:extLst>
              <a:ext uri="{FF2B5EF4-FFF2-40B4-BE49-F238E27FC236}">
                <a16:creationId xmlns:a16="http://schemas.microsoft.com/office/drawing/2014/main" id="{41C2A5CB-BCE1-D65E-6FC2-58C1E081D4CE}"/>
              </a:ext>
              <a:ext uri="{C183D7F6-B498-43B3-948B-1728B52AA6E4}">
                <adec:decorative xmlns:adec="http://schemas.microsoft.com/office/drawing/2017/decorative" val="1"/>
              </a:ext>
            </a:extLst>
          </p:cNvPr>
          <p:cNvSpPr/>
          <p:nvPr userDrawn="1"/>
        </p:nvSpPr>
        <p:spPr>
          <a:xfrm>
            <a:off x="8479412" y="3858116"/>
            <a:ext cx="796636" cy="796636"/>
          </a:xfrm>
          <a:prstGeom prst="ellipse">
            <a:avLst/>
          </a:prstGeom>
          <a:solidFill>
            <a:schemeClr val="bg1"/>
          </a:solidFill>
          <a:ln>
            <a:noFill/>
          </a:ln>
          <a:effectLst>
            <a:outerShdw blurRad="63500" dist="38100" dir="5400000" algn="t" rotWithShape="0">
              <a:prstClr val="black">
                <a:alpha val="1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5">
            <a:extLst>
              <a:ext uri="{FF2B5EF4-FFF2-40B4-BE49-F238E27FC236}">
                <a16:creationId xmlns:a16="http://schemas.microsoft.com/office/drawing/2014/main" id="{9FB2F49A-849C-9071-35EB-23F101648A2F}"/>
              </a:ext>
              <a:ext uri="{C183D7F6-B498-43B3-948B-1728B52AA6E4}">
                <adec:decorative xmlns:adec="http://schemas.microsoft.com/office/drawing/2017/decorative" val="1"/>
              </a:ext>
            </a:extLst>
          </p:cNvPr>
          <p:cNvSpPr>
            <a:spLocks noEditPoints="1"/>
          </p:cNvSpPr>
          <p:nvPr userDrawn="1"/>
        </p:nvSpPr>
        <p:spPr bwMode="auto">
          <a:xfrm rot="5400000">
            <a:off x="4527052" y="3259931"/>
            <a:ext cx="339725" cy="338138"/>
          </a:xfrm>
          <a:custGeom>
            <a:avLst/>
            <a:gdLst>
              <a:gd name="T0" fmla="*/ 677 w 1639"/>
              <a:gd name="T1" fmla="*/ 13 h 1639"/>
              <a:gd name="T2" fmla="*/ 77 w 1639"/>
              <a:gd name="T3" fmla="*/ 473 h 1639"/>
              <a:gd name="T4" fmla="*/ 3 w 1639"/>
              <a:gd name="T5" fmla="*/ 759 h 1639"/>
              <a:gd name="T6" fmla="*/ 0 w 1639"/>
              <a:gd name="T7" fmla="*/ 771 h 1639"/>
              <a:gd name="T8" fmla="*/ 0 w 1639"/>
              <a:gd name="T9" fmla="*/ 867 h 1639"/>
              <a:gd name="T10" fmla="*/ 13 w 1639"/>
              <a:gd name="T11" fmla="*/ 962 h 1639"/>
              <a:gd name="T12" fmla="*/ 435 w 1639"/>
              <a:gd name="T13" fmla="*/ 1543 h 1639"/>
              <a:gd name="T14" fmla="*/ 758 w 1639"/>
              <a:gd name="T15" fmla="*/ 1636 h 1639"/>
              <a:gd name="T16" fmla="*/ 771 w 1639"/>
              <a:gd name="T17" fmla="*/ 1639 h 1639"/>
              <a:gd name="T18" fmla="*/ 867 w 1639"/>
              <a:gd name="T19" fmla="*/ 1639 h 1639"/>
              <a:gd name="T20" fmla="*/ 962 w 1639"/>
              <a:gd name="T21" fmla="*/ 1626 h 1639"/>
              <a:gd name="T22" fmla="*/ 1561 w 1639"/>
              <a:gd name="T23" fmla="*/ 1167 h 1639"/>
              <a:gd name="T24" fmla="*/ 1636 w 1639"/>
              <a:gd name="T25" fmla="*/ 880 h 1639"/>
              <a:gd name="T26" fmla="*/ 1639 w 1639"/>
              <a:gd name="T27" fmla="*/ 867 h 1639"/>
              <a:gd name="T28" fmla="*/ 1639 w 1639"/>
              <a:gd name="T29" fmla="*/ 771 h 1639"/>
              <a:gd name="T30" fmla="*/ 1626 w 1639"/>
              <a:gd name="T31" fmla="*/ 677 h 1639"/>
              <a:gd name="T32" fmla="*/ 1204 w 1639"/>
              <a:gd name="T33" fmla="*/ 96 h 1639"/>
              <a:gd name="T34" fmla="*/ 881 w 1639"/>
              <a:gd name="T35" fmla="*/ 3 h 1639"/>
              <a:gd name="T36" fmla="*/ 867 w 1639"/>
              <a:gd name="T37" fmla="*/ 0 h 1639"/>
              <a:gd name="T38" fmla="*/ 771 w 1639"/>
              <a:gd name="T39" fmla="*/ 0 h 1639"/>
              <a:gd name="T40" fmla="*/ 677 w 1639"/>
              <a:gd name="T41" fmla="*/ 13 h 1639"/>
              <a:gd name="T42" fmla="*/ 1502 w 1639"/>
              <a:gd name="T43" fmla="*/ 821 h 1639"/>
              <a:gd name="T44" fmla="*/ 819 w 1639"/>
              <a:gd name="T45" fmla="*/ 1502 h 1639"/>
              <a:gd name="T46" fmla="*/ 137 w 1639"/>
              <a:gd name="T47" fmla="*/ 818 h 1639"/>
              <a:gd name="T48" fmla="*/ 821 w 1639"/>
              <a:gd name="T49" fmla="*/ 137 h 1639"/>
              <a:gd name="T50" fmla="*/ 1502 w 1639"/>
              <a:gd name="T51" fmla="*/ 821 h 1639"/>
              <a:gd name="T52" fmla="*/ 439 w 1639"/>
              <a:gd name="T53" fmla="*/ 898 h 1639"/>
              <a:gd name="T54" fmla="*/ 426 w 1639"/>
              <a:gd name="T55" fmla="*/ 912 h 1639"/>
              <a:gd name="T56" fmla="*/ 463 w 1639"/>
              <a:gd name="T57" fmla="*/ 1022 h 1639"/>
              <a:gd name="T58" fmla="*/ 533 w 1639"/>
              <a:gd name="T59" fmla="*/ 998 h 1639"/>
              <a:gd name="T60" fmla="*/ 803 w 1639"/>
              <a:gd name="T61" fmla="*/ 727 h 1639"/>
              <a:gd name="T62" fmla="*/ 820 w 1639"/>
              <a:gd name="T63" fmla="*/ 706 h 1639"/>
              <a:gd name="T64" fmla="*/ 833 w 1639"/>
              <a:gd name="T65" fmla="*/ 725 h 1639"/>
              <a:gd name="T66" fmla="*/ 1104 w 1639"/>
              <a:gd name="T67" fmla="*/ 995 h 1639"/>
              <a:gd name="T68" fmla="*/ 1120 w 1639"/>
              <a:gd name="T69" fmla="*/ 1010 h 1639"/>
              <a:gd name="T70" fmla="*/ 1226 w 1639"/>
              <a:gd name="T71" fmla="*/ 977 h 1639"/>
              <a:gd name="T72" fmla="*/ 1203 w 1639"/>
              <a:gd name="T73" fmla="*/ 902 h 1639"/>
              <a:gd name="T74" fmla="*/ 878 w 1639"/>
              <a:gd name="T75" fmla="*/ 576 h 1639"/>
              <a:gd name="T76" fmla="*/ 762 w 1639"/>
              <a:gd name="T77" fmla="*/ 576 h 1639"/>
              <a:gd name="T78" fmla="*/ 439 w 1639"/>
              <a:gd name="T79" fmla="*/ 898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39" h="1639">
                <a:moveTo>
                  <a:pt x="677" y="13"/>
                </a:moveTo>
                <a:cubicBezTo>
                  <a:pt x="401" y="67"/>
                  <a:pt x="201" y="221"/>
                  <a:pt x="77" y="473"/>
                </a:cubicBezTo>
                <a:cubicBezTo>
                  <a:pt x="33" y="563"/>
                  <a:pt x="9" y="659"/>
                  <a:pt x="3" y="759"/>
                </a:cubicBezTo>
                <a:cubicBezTo>
                  <a:pt x="3" y="763"/>
                  <a:pt x="1" y="767"/>
                  <a:pt x="0" y="771"/>
                </a:cubicBezTo>
                <a:cubicBezTo>
                  <a:pt x="0" y="867"/>
                  <a:pt x="0" y="867"/>
                  <a:pt x="0" y="867"/>
                </a:cubicBezTo>
                <a:cubicBezTo>
                  <a:pt x="4" y="899"/>
                  <a:pt x="7" y="931"/>
                  <a:pt x="13" y="962"/>
                </a:cubicBezTo>
                <a:cubicBezTo>
                  <a:pt x="63" y="1222"/>
                  <a:pt x="204" y="1415"/>
                  <a:pt x="435" y="1543"/>
                </a:cubicBezTo>
                <a:cubicBezTo>
                  <a:pt x="535" y="1598"/>
                  <a:pt x="643" y="1628"/>
                  <a:pt x="758" y="1636"/>
                </a:cubicBezTo>
                <a:cubicBezTo>
                  <a:pt x="762" y="1636"/>
                  <a:pt x="767" y="1638"/>
                  <a:pt x="771" y="1639"/>
                </a:cubicBezTo>
                <a:cubicBezTo>
                  <a:pt x="867" y="1639"/>
                  <a:pt x="867" y="1639"/>
                  <a:pt x="867" y="1639"/>
                </a:cubicBezTo>
                <a:cubicBezTo>
                  <a:pt x="899" y="1635"/>
                  <a:pt x="931" y="1632"/>
                  <a:pt x="962" y="1626"/>
                </a:cubicBezTo>
                <a:cubicBezTo>
                  <a:pt x="1238" y="1572"/>
                  <a:pt x="1437" y="1418"/>
                  <a:pt x="1561" y="1167"/>
                </a:cubicBezTo>
                <a:cubicBezTo>
                  <a:pt x="1606" y="1077"/>
                  <a:pt x="1630" y="980"/>
                  <a:pt x="1636" y="880"/>
                </a:cubicBezTo>
                <a:cubicBezTo>
                  <a:pt x="1636" y="876"/>
                  <a:pt x="1638" y="872"/>
                  <a:pt x="1639" y="867"/>
                </a:cubicBezTo>
                <a:cubicBezTo>
                  <a:pt x="1639" y="771"/>
                  <a:pt x="1639" y="771"/>
                  <a:pt x="1639" y="771"/>
                </a:cubicBezTo>
                <a:cubicBezTo>
                  <a:pt x="1635" y="740"/>
                  <a:pt x="1632" y="708"/>
                  <a:pt x="1626" y="677"/>
                </a:cubicBezTo>
                <a:cubicBezTo>
                  <a:pt x="1576" y="417"/>
                  <a:pt x="1435" y="224"/>
                  <a:pt x="1204" y="96"/>
                </a:cubicBezTo>
                <a:cubicBezTo>
                  <a:pt x="1104" y="41"/>
                  <a:pt x="996" y="11"/>
                  <a:pt x="881" y="3"/>
                </a:cubicBezTo>
                <a:cubicBezTo>
                  <a:pt x="877" y="3"/>
                  <a:pt x="872" y="1"/>
                  <a:pt x="867" y="0"/>
                </a:cubicBezTo>
                <a:cubicBezTo>
                  <a:pt x="771" y="0"/>
                  <a:pt x="771" y="0"/>
                  <a:pt x="771" y="0"/>
                </a:cubicBezTo>
                <a:cubicBezTo>
                  <a:pt x="740" y="4"/>
                  <a:pt x="708" y="7"/>
                  <a:pt x="677" y="13"/>
                </a:cubicBezTo>
                <a:close/>
                <a:moveTo>
                  <a:pt x="1502" y="821"/>
                </a:moveTo>
                <a:cubicBezTo>
                  <a:pt x="1500" y="1199"/>
                  <a:pt x="1195" y="1503"/>
                  <a:pt x="819" y="1502"/>
                </a:cubicBezTo>
                <a:cubicBezTo>
                  <a:pt x="442" y="1501"/>
                  <a:pt x="136" y="1194"/>
                  <a:pt x="137" y="818"/>
                </a:cubicBezTo>
                <a:cubicBezTo>
                  <a:pt x="138" y="441"/>
                  <a:pt x="445" y="135"/>
                  <a:pt x="821" y="137"/>
                </a:cubicBezTo>
                <a:cubicBezTo>
                  <a:pt x="1199" y="139"/>
                  <a:pt x="1504" y="446"/>
                  <a:pt x="1502" y="821"/>
                </a:cubicBezTo>
                <a:close/>
                <a:moveTo>
                  <a:pt x="439" y="898"/>
                </a:moveTo>
                <a:cubicBezTo>
                  <a:pt x="435" y="903"/>
                  <a:pt x="430" y="907"/>
                  <a:pt x="426" y="912"/>
                </a:cubicBezTo>
                <a:cubicBezTo>
                  <a:pt x="393" y="952"/>
                  <a:pt x="413" y="1010"/>
                  <a:pt x="463" y="1022"/>
                </a:cubicBezTo>
                <a:cubicBezTo>
                  <a:pt x="491" y="1029"/>
                  <a:pt x="513" y="1018"/>
                  <a:pt x="533" y="998"/>
                </a:cubicBezTo>
                <a:cubicBezTo>
                  <a:pt x="623" y="907"/>
                  <a:pt x="713" y="818"/>
                  <a:pt x="803" y="727"/>
                </a:cubicBezTo>
                <a:cubicBezTo>
                  <a:pt x="808" y="722"/>
                  <a:pt x="812" y="717"/>
                  <a:pt x="820" y="706"/>
                </a:cubicBezTo>
                <a:cubicBezTo>
                  <a:pt x="826" y="715"/>
                  <a:pt x="829" y="721"/>
                  <a:pt x="833" y="725"/>
                </a:cubicBezTo>
                <a:cubicBezTo>
                  <a:pt x="923" y="815"/>
                  <a:pt x="1013" y="905"/>
                  <a:pt x="1104" y="995"/>
                </a:cubicBezTo>
                <a:cubicBezTo>
                  <a:pt x="1109" y="1001"/>
                  <a:pt x="1114" y="1006"/>
                  <a:pt x="1120" y="1010"/>
                </a:cubicBezTo>
                <a:cubicBezTo>
                  <a:pt x="1157" y="1039"/>
                  <a:pt x="1211" y="1021"/>
                  <a:pt x="1226" y="977"/>
                </a:cubicBezTo>
                <a:cubicBezTo>
                  <a:pt x="1235" y="947"/>
                  <a:pt x="1225" y="923"/>
                  <a:pt x="1203" y="902"/>
                </a:cubicBezTo>
                <a:cubicBezTo>
                  <a:pt x="1095" y="793"/>
                  <a:pt x="986" y="685"/>
                  <a:pt x="878" y="576"/>
                </a:cubicBezTo>
                <a:cubicBezTo>
                  <a:pt x="838" y="536"/>
                  <a:pt x="801" y="536"/>
                  <a:pt x="762" y="576"/>
                </a:cubicBezTo>
                <a:cubicBezTo>
                  <a:pt x="654" y="683"/>
                  <a:pt x="547" y="791"/>
                  <a:pt x="439" y="898"/>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5">
            <a:extLst>
              <a:ext uri="{FF2B5EF4-FFF2-40B4-BE49-F238E27FC236}">
                <a16:creationId xmlns:a16="http://schemas.microsoft.com/office/drawing/2014/main" id="{FBA0F1CA-0D86-6764-813E-BE78832ED0DF}"/>
              </a:ext>
              <a:ext uri="{C183D7F6-B498-43B3-948B-1728B52AA6E4}">
                <adec:decorative xmlns:adec="http://schemas.microsoft.com/office/drawing/2017/decorative" val="1"/>
              </a:ext>
            </a:extLst>
          </p:cNvPr>
          <p:cNvSpPr>
            <a:spLocks noEditPoints="1"/>
          </p:cNvSpPr>
          <p:nvPr userDrawn="1"/>
        </p:nvSpPr>
        <p:spPr bwMode="auto">
          <a:xfrm rot="5400000">
            <a:off x="7314262" y="3259932"/>
            <a:ext cx="339725" cy="338138"/>
          </a:xfrm>
          <a:custGeom>
            <a:avLst/>
            <a:gdLst>
              <a:gd name="T0" fmla="*/ 677 w 1639"/>
              <a:gd name="T1" fmla="*/ 13 h 1639"/>
              <a:gd name="T2" fmla="*/ 77 w 1639"/>
              <a:gd name="T3" fmla="*/ 473 h 1639"/>
              <a:gd name="T4" fmla="*/ 3 w 1639"/>
              <a:gd name="T5" fmla="*/ 759 h 1639"/>
              <a:gd name="T6" fmla="*/ 0 w 1639"/>
              <a:gd name="T7" fmla="*/ 771 h 1639"/>
              <a:gd name="T8" fmla="*/ 0 w 1639"/>
              <a:gd name="T9" fmla="*/ 867 h 1639"/>
              <a:gd name="T10" fmla="*/ 13 w 1639"/>
              <a:gd name="T11" fmla="*/ 962 h 1639"/>
              <a:gd name="T12" fmla="*/ 435 w 1639"/>
              <a:gd name="T13" fmla="*/ 1543 h 1639"/>
              <a:gd name="T14" fmla="*/ 758 w 1639"/>
              <a:gd name="T15" fmla="*/ 1636 h 1639"/>
              <a:gd name="T16" fmla="*/ 771 w 1639"/>
              <a:gd name="T17" fmla="*/ 1639 h 1639"/>
              <a:gd name="T18" fmla="*/ 867 w 1639"/>
              <a:gd name="T19" fmla="*/ 1639 h 1639"/>
              <a:gd name="T20" fmla="*/ 962 w 1639"/>
              <a:gd name="T21" fmla="*/ 1626 h 1639"/>
              <a:gd name="T22" fmla="*/ 1561 w 1639"/>
              <a:gd name="T23" fmla="*/ 1167 h 1639"/>
              <a:gd name="T24" fmla="*/ 1636 w 1639"/>
              <a:gd name="T25" fmla="*/ 880 h 1639"/>
              <a:gd name="T26" fmla="*/ 1639 w 1639"/>
              <a:gd name="T27" fmla="*/ 867 h 1639"/>
              <a:gd name="T28" fmla="*/ 1639 w 1639"/>
              <a:gd name="T29" fmla="*/ 771 h 1639"/>
              <a:gd name="T30" fmla="*/ 1626 w 1639"/>
              <a:gd name="T31" fmla="*/ 677 h 1639"/>
              <a:gd name="T32" fmla="*/ 1204 w 1639"/>
              <a:gd name="T33" fmla="*/ 96 h 1639"/>
              <a:gd name="T34" fmla="*/ 881 w 1639"/>
              <a:gd name="T35" fmla="*/ 3 h 1639"/>
              <a:gd name="T36" fmla="*/ 867 w 1639"/>
              <a:gd name="T37" fmla="*/ 0 h 1639"/>
              <a:gd name="T38" fmla="*/ 771 w 1639"/>
              <a:gd name="T39" fmla="*/ 0 h 1639"/>
              <a:gd name="T40" fmla="*/ 677 w 1639"/>
              <a:gd name="T41" fmla="*/ 13 h 1639"/>
              <a:gd name="T42" fmla="*/ 1502 w 1639"/>
              <a:gd name="T43" fmla="*/ 821 h 1639"/>
              <a:gd name="T44" fmla="*/ 819 w 1639"/>
              <a:gd name="T45" fmla="*/ 1502 h 1639"/>
              <a:gd name="T46" fmla="*/ 137 w 1639"/>
              <a:gd name="T47" fmla="*/ 818 h 1639"/>
              <a:gd name="T48" fmla="*/ 821 w 1639"/>
              <a:gd name="T49" fmla="*/ 137 h 1639"/>
              <a:gd name="T50" fmla="*/ 1502 w 1639"/>
              <a:gd name="T51" fmla="*/ 821 h 1639"/>
              <a:gd name="T52" fmla="*/ 439 w 1639"/>
              <a:gd name="T53" fmla="*/ 898 h 1639"/>
              <a:gd name="T54" fmla="*/ 426 w 1639"/>
              <a:gd name="T55" fmla="*/ 912 h 1639"/>
              <a:gd name="T56" fmla="*/ 463 w 1639"/>
              <a:gd name="T57" fmla="*/ 1022 h 1639"/>
              <a:gd name="T58" fmla="*/ 533 w 1639"/>
              <a:gd name="T59" fmla="*/ 998 h 1639"/>
              <a:gd name="T60" fmla="*/ 803 w 1639"/>
              <a:gd name="T61" fmla="*/ 727 h 1639"/>
              <a:gd name="T62" fmla="*/ 820 w 1639"/>
              <a:gd name="T63" fmla="*/ 706 h 1639"/>
              <a:gd name="T64" fmla="*/ 833 w 1639"/>
              <a:gd name="T65" fmla="*/ 725 h 1639"/>
              <a:gd name="T66" fmla="*/ 1104 w 1639"/>
              <a:gd name="T67" fmla="*/ 995 h 1639"/>
              <a:gd name="T68" fmla="*/ 1120 w 1639"/>
              <a:gd name="T69" fmla="*/ 1010 h 1639"/>
              <a:gd name="T70" fmla="*/ 1226 w 1639"/>
              <a:gd name="T71" fmla="*/ 977 h 1639"/>
              <a:gd name="T72" fmla="*/ 1203 w 1639"/>
              <a:gd name="T73" fmla="*/ 902 h 1639"/>
              <a:gd name="T74" fmla="*/ 878 w 1639"/>
              <a:gd name="T75" fmla="*/ 576 h 1639"/>
              <a:gd name="T76" fmla="*/ 762 w 1639"/>
              <a:gd name="T77" fmla="*/ 576 h 1639"/>
              <a:gd name="T78" fmla="*/ 439 w 1639"/>
              <a:gd name="T79" fmla="*/ 898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39" h="1639">
                <a:moveTo>
                  <a:pt x="677" y="13"/>
                </a:moveTo>
                <a:cubicBezTo>
                  <a:pt x="401" y="67"/>
                  <a:pt x="201" y="221"/>
                  <a:pt x="77" y="473"/>
                </a:cubicBezTo>
                <a:cubicBezTo>
                  <a:pt x="33" y="563"/>
                  <a:pt x="9" y="659"/>
                  <a:pt x="3" y="759"/>
                </a:cubicBezTo>
                <a:cubicBezTo>
                  <a:pt x="3" y="763"/>
                  <a:pt x="1" y="767"/>
                  <a:pt x="0" y="771"/>
                </a:cubicBezTo>
                <a:cubicBezTo>
                  <a:pt x="0" y="867"/>
                  <a:pt x="0" y="867"/>
                  <a:pt x="0" y="867"/>
                </a:cubicBezTo>
                <a:cubicBezTo>
                  <a:pt x="4" y="899"/>
                  <a:pt x="7" y="931"/>
                  <a:pt x="13" y="962"/>
                </a:cubicBezTo>
                <a:cubicBezTo>
                  <a:pt x="63" y="1222"/>
                  <a:pt x="204" y="1415"/>
                  <a:pt x="435" y="1543"/>
                </a:cubicBezTo>
                <a:cubicBezTo>
                  <a:pt x="535" y="1598"/>
                  <a:pt x="643" y="1628"/>
                  <a:pt x="758" y="1636"/>
                </a:cubicBezTo>
                <a:cubicBezTo>
                  <a:pt x="762" y="1636"/>
                  <a:pt x="767" y="1638"/>
                  <a:pt x="771" y="1639"/>
                </a:cubicBezTo>
                <a:cubicBezTo>
                  <a:pt x="867" y="1639"/>
                  <a:pt x="867" y="1639"/>
                  <a:pt x="867" y="1639"/>
                </a:cubicBezTo>
                <a:cubicBezTo>
                  <a:pt x="899" y="1635"/>
                  <a:pt x="931" y="1632"/>
                  <a:pt x="962" y="1626"/>
                </a:cubicBezTo>
                <a:cubicBezTo>
                  <a:pt x="1238" y="1572"/>
                  <a:pt x="1437" y="1418"/>
                  <a:pt x="1561" y="1167"/>
                </a:cubicBezTo>
                <a:cubicBezTo>
                  <a:pt x="1606" y="1077"/>
                  <a:pt x="1630" y="980"/>
                  <a:pt x="1636" y="880"/>
                </a:cubicBezTo>
                <a:cubicBezTo>
                  <a:pt x="1636" y="876"/>
                  <a:pt x="1638" y="872"/>
                  <a:pt x="1639" y="867"/>
                </a:cubicBezTo>
                <a:cubicBezTo>
                  <a:pt x="1639" y="771"/>
                  <a:pt x="1639" y="771"/>
                  <a:pt x="1639" y="771"/>
                </a:cubicBezTo>
                <a:cubicBezTo>
                  <a:pt x="1635" y="740"/>
                  <a:pt x="1632" y="708"/>
                  <a:pt x="1626" y="677"/>
                </a:cubicBezTo>
                <a:cubicBezTo>
                  <a:pt x="1576" y="417"/>
                  <a:pt x="1435" y="224"/>
                  <a:pt x="1204" y="96"/>
                </a:cubicBezTo>
                <a:cubicBezTo>
                  <a:pt x="1104" y="41"/>
                  <a:pt x="996" y="11"/>
                  <a:pt x="881" y="3"/>
                </a:cubicBezTo>
                <a:cubicBezTo>
                  <a:pt x="877" y="3"/>
                  <a:pt x="872" y="1"/>
                  <a:pt x="867" y="0"/>
                </a:cubicBezTo>
                <a:cubicBezTo>
                  <a:pt x="771" y="0"/>
                  <a:pt x="771" y="0"/>
                  <a:pt x="771" y="0"/>
                </a:cubicBezTo>
                <a:cubicBezTo>
                  <a:pt x="740" y="4"/>
                  <a:pt x="708" y="7"/>
                  <a:pt x="677" y="13"/>
                </a:cubicBezTo>
                <a:close/>
                <a:moveTo>
                  <a:pt x="1502" y="821"/>
                </a:moveTo>
                <a:cubicBezTo>
                  <a:pt x="1500" y="1199"/>
                  <a:pt x="1195" y="1503"/>
                  <a:pt x="819" y="1502"/>
                </a:cubicBezTo>
                <a:cubicBezTo>
                  <a:pt x="442" y="1501"/>
                  <a:pt x="136" y="1194"/>
                  <a:pt x="137" y="818"/>
                </a:cubicBezTo>
                <a:cubicBezTo>
                  <a:pt x="138" y="441"/>
                  <a:pt x="445" y="135"/>
                  <a:pt x="821" y="137"/>
                </a:cubicBezTo>
                <a:cubicBezTo>
                  <a:pt x="1199" y="139"/>
                  <a:pt x="1504" y="446"/>
                  <a:pt x="1502" y="821"/>
                </a:cubicBezTo>
                <a:close/>
                <a:moveTo>
                  <a:pt x="439" y="898"/>
                </a:moveTo>
                <a:cubicBezTo>
                  <a:pt x="435" y="903"/>
                  <a:pt x="430" y="907"/>
                  <a:pt x="426" y="912"/>
                </a:cubicBezTo>
                <a:cubicBezTo>
                  <a:pt x="393" y="952"/>
                  <a:pt x="413" y="1010"/>
                  <a:pt x="463" y="1022"/>
                </a:cubicBezTo>
                <a:cubicBezTo>
                  <a:pt x="491" y="1029"/>
                  <a:pt x="513" y="1018"/>
                  <a:pt x="533" y="998"/>
                </a:cubicBezTo>
                <a:cubicBezTo>
                  <a:pt x="623" y="907"/>
                  <a:pt x="713" y="818"/>
                  <a:pt x="803" y="727"/>
                </a:cubicBezTo>
                <a:cubicBezTo>
                  <a:pt x="808" y="722"/>
                  <a:pt x="812" y="717"/>
                  <a:pt x="820" y="706"/>
                </a:cubicBezTo>
                <a:cubicBezTo>
                  <a:pt x="826" y="715"/>
                  <a:pt x="829" y="721"/>
                  <a:pt x="833" y="725"/>
                </a:cubicBezTo>
                <a:cubicBezTo>
                  <a:pt x="923" y="815"/>
                  <a:pt x="1013" y="905"/>
                  <a:pt x="1104" y="995"/>
                </a:cubicBezTo>
                <a:cubicBezTo>
                  <a:pt x="1109" y="1001"/>
                  <a:pt x="1114" y="1006"/>
                  <a:pt x="1120" y="1010"/>
                </a:cubicBezTo>
                <a:cubicBezTo>
                  <a:pt x="1157" y="1039"/>
                  <a:pt x="1211" y="1021"/>
                  <a:pt x="1226" y="977"/>
                </a:cubicBezTo>
                <a:cubicBezTo>
                  <a:pt x="1235" y="947"/>
                  <a:pt x="1225" y="923"/>
                  <a:pt x="1203" y="902"/>
                </a:cubicBezTo>
                <a:cubicBezTo>
                  <a:pt x="1095" y="793"/>
                  <a:pt x="986" y="685"/>
                  <a:pt x="878" y="576"/>
                </a:cubicBezTo>
                <a:cubicBezTo>
                  <a:pt x="838" y="536"/>
                  <a:pt x="801" y="536"/>
                  <a:pt x="762" y="576"/>
                </a:cubicBezTo>
                <a:cubicBezTo>
                  <a:pt x="654" y="683"/>
                  <a:pt x="547" y="791"/>
                  <a:pt x="439" y="898"/>
                </a:cubicBez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9922949"/>
      </p:ext>
    </p:extLst>
  </p:cSld>
  <p:clrMapOvr>
    <a:masterClrMapping/>
  </p:clrMapOvr>
  <p:extLst>
    <p:ext uri="{DCECCB84-F9BA-43D5-87BE-67443E8EF086}">
      <p15:sldGuideLst xmlns:p15="http://schemas.microsoft.com/office/powerpoint/2012/main"/>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Important Statistics">
    <p:spTree>
      <p:nvGrpSpPr>
        <p:cNvPr id="1" name=""/>
        <p:cNvGrpSpPr/>
        <p:nvPr/>
      </p:nvGrpSpPr>
      <p:grpSpPr>
        <a:xfrm>
          <a:off x="0" y="0"/>
          <a:ext cx="0" cy="0"/>
          <a:chOff x="0" y="0"/>
          <a:chExt cx="0" cy="0"/>
        </a:xfrm>
      </p:grpSpPr>
      <p:sp>
        <p:nvSpPr>
          <p:cNvPr id="3" name="Title 4">
            <a:extLst>
              <a:ext uri="{FF2B5EF4-FFF2-40B4-BE49-F238E27FC236}">
                <a16:creationId xmlns:a16="http://schemas.microsoft.com/office/drawing/2014/main" id="{54DC0390-E476-55E2-05C3-544F8F41F787}"/>
              </a:ext>
            </a:extLst>
          </p:cNvPr>
          <p:cNvSpPr>
            <a:spLocks noGrp="1"/>
          </p:cNvSpPr>
          <p:nvPr>
            <p:ph type="title"/>
          </p:nvPr>
        </p:nvSpPr>
        <p:spPr>
          <a:xfrm>
            <a:off x="482025" y="584831"/>
            <a:ext cx="4562248" cy="697630"/>
          </a:xfrm>
        </p:spPr>
        <p:txBody>
          <a:bodyPr/>
          <a:lstStyle/>
          <a:p>
            <a:r>
              <a:rPr lang="en-US"/>
              <a:t>Click to edit Master title style</a:t>
            </a:r>
          </a:p>
        </p:txBody>
      </p:sp>
      <p:sp>
        <p:nvSpPr>
          <p:cNvPr id="2" name="Text Placeholder 9">
            <a:extLst>
              <a:ext uri="{FF2B5EF4-FFF2-40B4-BE49-F238E27FC236}">
                <a16:creationId xmlns:a16="http://schemas.microsoft.com/office/drawing/2014/main" id="{01A05C3B-B460-0FE6-361D-3F1ECCEAE8F1}"/>
              </a:ext>
            </a:extLst>
          </p:cNvPr>
          <p:cNvSpPr>
            <a:spLocks noGrp="1"/>
          </p:cNvSpPr>
          <p:nvPr>
            <p:ph type="body" sz="quarter" idx="12"/>
          </p:nvPr>
        </p:nvSpPr>
        <p:spPr>
          <a:xfrm>
            <a:off x="482025" y="1425702"/>
            <a:ext cx="4562248" cy="1282446"/>
          </a:xfrm>
          <a:prstGeom prst="rect">
            <a:avLst/>
          </a:prstGeom>
        </p:spPr>
        <p:txBody>
          <a:bodyPr>
            <a:normAutofit/>
          </a:bodyPr>
          <a:lstStyle>
            <a:lvl1pPr marL="0" indent="0">
              <a:lnSpc>
                <a:spcPct val="100000"/>
              </a:lnSpc>
              <a:buFontTx/>
              <a:buNone/>
              <a:defRPr sz="2000" b="1">
                <a:solidFill>
                  <a:schemeClr val="accent2">
                    <a:lumMod val="50000"/>
                  </a:schemeClr>
                </a:solidFill>
              </a:defRPr>
            </a:lvl1pPr>
            <a:lvl2pPr marL="457200" indent="0">
              <a:buNone/>
              <a:defRPr/>
            </a:lvl2pPr>
          </a:lstStyle>
          <a:p>
            <a:pPr lvl="0"/>
            <a:r>
              <a:rPr lang="en-US"/>
              <a:t>Click to edit</a:t>
            </a:r>
          </a:p>
        </p:txBody>
      </p:sp>
      <p:sp>
        <p:nvSpPr>
          <p:cNvPr id="5" name="Text Placeholder 5">
            <a:extLst>
              <a:ext uri="{FF2B5EF4-FFF2-40B4-BE49-F238E27FC236}">
                <a16:creationId xmlns:a16="http://schemas.microsoft.com/office/drawing/2014/main" id="{FEC52B0C-B0AF-5B98-E129-75AD18A7C9CE}"/>
              </a:ext>
            </a:extLst>
          </p:cNvPr>
          <p:cNvSpPr>
            <a:spLocks noGrp="1"/>
          </p:cNvSpPr>
          <p:nvPr>
            <p:ph type="body" sz="quarter" idx="17"/>
          </p:nvPr>
        </p:nvSpPr>
        <p:spPr>
          <a:xfrm>
            <a:off x="482026" y="2851389"/>
            <a:ext cx="4562247" cy="335110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Picture Placeholder 3">
            <a:extLst>
              <a:ext uri="{FF2B5EF4-FFF2-40B4-BE49-F238E27FC236}">
                <a16:creationId xmlns:a16="http://schemas.microsoft.com/office/drawing/2014/main" id="{E5E4999C-501D-AFFA-55F9-EB42A17FCBCA}"/>
              </a:ext>
            </a:extLst>
          </p:cNvPr>
          <p:cNvSpPr>
            <a:spLocks noGrp="1"/>
          </p:cNvSpPr>
          <p:nvPr>
            <p:ph type="pic" sz="quarter" idx="13" hasCustomPrompt="1"/>
          </p:nvPr>
        </p:nvSpPr>
        <p:spPr>
          <a:xfrm>
            <a:off x="5357962" y="2066925"/>
            <a:ext cx="2682225" cy="4029075"/>
          </a:xfrm>
          <a:custGeom>
            <a:avLst/>
            <a:gdLst>
              <a:gd name="connsiteX0" fmla="*/ 0 w 2682225"/>
              <a:gd name="connsiteY0" fmla="*/ 0 h 4029075"/>
              <a:gd name="connsiteX1" fmla="*/ 2682225 w 2682225"/>
              <a:gd name="connsiteY1" fmla="*/ 0 h 4029075"/>
              <a:gd name="connsiteX2" fmla="*/ 2682225 w 2682225"/>
              <a:gd name="connsiteY2" fmla="*/ 4029075 h 4029075"/>
              <a:gd name="connsiteX3" fmla="*/ 0 w 2682225"/>
              <a:gd name="connsiteY3" fmla="*/ 4029075 h 4029075"/>
            </a:gdLst>
            <a:ahLst/>
            <a:cxnLst>
              <a:cxn ang="0">
                <a:pos x="connsiteX0" y="connsiteY0"/>
              </a:cxn>
              <a:cxn ang="0">
                <a:pos x="connsiteX1" y="connsiteY1"/>
              </a:cxn>
              <a:cxn ang="0">
                <a:pos x="connsiteX2" y="connsiteY2"/>
              </a:cxn>
              <a:cxn ang="0">
                <a:pos x="connsiteX3" y="connsiteY3"/>
              </a:cxn>
            </a:cxnLst>
            <a:rect l="l" t="t" r="r" b="b"/>
            <a:pathLst>
              <a:path w="2682225" h="4029075">
                <a:moveTo>
                  <a:pt x="0" y="0"/>
                </a:moveTo>
                <a:lnTo>
                  <a:pt x="2682225" y="0"/>
                </a:lnTo>
                <a:lnTo>
                  <a:pt x="2682225" y="4029075"/>
                </a:lnTo>
                <a:lnTo>
                  <a:pt x="0" y="4029075"/>
                </a:ln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Tree>
    <p:extLst>
      <p:ext uri="{BB962C8B-B14F-4D97-AF65-F5344CB8AC3E}">
        <p14:creationId xmlns:p14="http://schemas.microsoft.com/office/powerpoint/2010/main" val="3982900796"/>
      </p:ext>
    </p:extLst>
  </p:cSld>
  <p:clrMapOvr>
    <a:masterClrMapping/>
  </p:clrMapOvr>
  <p:extLst>
    <p:ext uri="{DCECCB84-F9BA-43D5-87BE-67443E8EF086}">
      <p15:sldGuideLst xmlns:p15="http://schemas.microsoft.com/office/powerpoint/2012/main"/>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able of Contents">
    <p:spTree>
      <p:nvGrpSpPr>
        <p:cNvPr id="1" name=""/>
        <p:cNvGrpSpPr/>
        <p:nvPr/>
      </p:nvGrpSpPr>
      <p:grpSpPr>
        <a:xfrm>
          <a:off x="0" y="0"/>
          <a:ext cx="0" cy="0"/>
          <a:chOff x="0" y="0"/>
          <a:chExt cx="0" cy="0"/>
        </a:xfrm>
      </p:grpSpPr>
      <p:cxnSp>
        <p:nvCxnSpPr>
          <p:cNvPr id="9" name="Straight Connector 8">
            <a:extLst>
              <a:ext uri="{FF2B5EF4-FFF2-40B4-BE49-F238E27FC236}">
                <a16:creationId xmlns:a16="http://schemas.microsoft.com/office/drawing/2014/main" id="{A14413EB-F0DA-8D0D-EEC1-A28A419A778A}"/>
              </a:ext>
              <a:ext uri="{C183D7F6-B498-43B3-948B-1728B52AA6E4}">
                <adec:decorative xmlns:adec="http://schemas.microsoft.com/office/drawing/2017/decorative" val="1"/>
              </a:ext>
            </a:extLst>
          </p:cNvPr>
          <p:cNvCxnSpPr>
            <a:cxnSpLocks/>
          </p:cNvCxnSpPr>
          <p:nvPr userDrawn="1"/>
        </p:nvCxnSpPr>
        <p:spPr>
          <a:xfrm>
            <a:off x="2405270" y="5898524"/>
            <a:ext cx="9322904" cy="0"/>
          </a:xfrm>
          <a:prstGeom prst="line">
            <a:avLst/>
          </a:prstGeom>
          <a:ln w="63500">
            <a:solidFill>
              <a:srgbClr val="FBB042"/>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0A0F26F6-B14D-CA0E-1E6B-D93A62E4F0E8}"/>
              </a:ext>
            </a:extLst>
          </p:cNvPr>
          <p:cNvSpPr>
            <a:spLocks noGrp="1"/>
          </p:cNvSpPr>
          <p:nvPr>
            <p:ph type="title" hasCustomPrompt="1"/>
          </p:nvPr>
        </p:nvSpPr>
        <p:spPr>
          <a:xfrm>
            <a:off x="2826557" y="1140114"/>
            <a:ext cx="6752718" cy="848734"/>
          </a:xfrm>
        </p:spPr>
        <p:txBody>
          <a:bodyPr/>
          <a:lstStyle>
            <a:lvl1pPr>
              <a:defRPr/>
            </a:lvl1pPr>
          </a:lstStyle>
          <a:p>
            <a:r>
              <a:rPr lang="en-US"/>
              <a:t>Click to edit Headline</a:t>
            </a:r>
          </a:p>
        </p:txBody>
      </p:sp>
      <p:sp>
        <p:nvSpPr>
          <p:cNvPr id="13" name="Text Placeholder 9">
            <a:extLst>
              <a:ext uri="{FF2B5EF4-FFF2-40B4-BE49-F238E27FC236}">
                <a16:creationId xmlns:a16="http://schemas.microsoft.com/office/drawing/2014/main" id="{971FEA7D-174E-50AE-0F7A-E1B19853FBE1}"/>
              </a:ext>
            </a:extLst>
          </p:cNvPr>
          <p:cNvSpPr>
            <a:spLocks noGrp="1"/>
          </p:cNvSpPr>
          <p:nvPr>
            <p:ph type="body" sz="quarter" idx="12"/>
          </p:nvPr>
        </p:nvSpPr>
        <p:spPr>
          <a:xfrm>
            <a:off x="2826557" y="2173334"/>
            <a:ext cx="6752719" cy="3442275"/>
          </a:xfrm>
          <a:prstGeom prst="rect">
            <a:avLst/>
          </a:prstGeom>
        </p:spPr>
        <p:txBody>
          <a:bodyPr>
            <a:normAutofit/>
          </a:bodyPr>
          <a:lstStyle>
            <a:lvl1pPr marL="0" indent="0">
              <a:lnSpc>
                <a:spcPct val="200000"/>
              </a:lnSpc>
              <a:buFontTx/>
              <a:buNone/>
              <a:defRPr sz="1800" b="0">
                <a:solidFill>
                  <a:schemeClr val="tx1"/>
                </a:solidFill>
              </a:defRPr>
            </a:lvl1pPr>
            <a:lvl2pPr marL="457200" indent="0">
              <a:buNone/>
              <a:defRPr/>
            </a:lvl2pPr>
          </a:lstStyle>
          <a:p>
            <a:pPr lvl="0"/>
            <a:r>
              <a:rPr lang="en-US"/>
              <a:t>Click to edit Master text styles</a:t>
            </a:r>
          </a:p>
        </p:txBody>
      </p:sp>
      <p:grpSp>
        <p:nvGrpSpPr>
          <p:cNvPr id="3" name="Group 2">
            <a:extLst>
              <a:ext uri="{FF2B5EF4-FFF2-40B4-BE49-F238E27FC236}">
                <a16:creationId xmlns:a16="http://schemas.microsoft.com/office/drawing/2014/main" id="{E61DE57B-D22B-71F8-F698-94D0D9C01047}"/>
              </a:ext>
              <a:ext uri="{C183D7F6-B498-43B3-948B-1728B52AA6E4}">
                <adec:decorative xmlns:adec="http://schemas.microsoft.com/office/drawing/2017/decorative" val="1"/>
              </a:ext>
            </a:extLst>
          </p:cNvPr>
          <p:cNvGrpSpPr/>
          <p:nvPr userDrawn="1"/>
        </p:nvGrpSpPr>
        <p:grpSpPr>
          <a:xfrm>
            <a:off x="0" y="-1"/>
            <a:ext cx="2430001" cy="6858001"/>
            <a:chOff x="0" y="-1"/>
            <a:chExt cx="2430001" cy="6858001"/>
          </a:xfrm>
        </p:grpSpPr>
        <p:pic>
          <p:nvPicPr>
            <p:cNvPr id="8" name="Graphic 7">
              <a:extLst>
                <a:ext uri="{FF2B5EF4-FFF2-40B4-BE49-F238E27FC236}">
                  <a16:creationId xmlns:a16="http://schemas.microsoft.com/office/drawing/2014/main" id="{03088CDB-991F-C5C9-492F-AD29892EC507}"/>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0" y="-1"/>
              <a:ext cx="2425700" cy="6858001"/>
            </a:xfrm>
            <a:prstGeom prst="rect">
              <a:avLst/>
            </a:prstGeom>
          </p:spPr>
        </p:pic>
        <p:pic>
          <p:nvPicPr>
            <p:cNvPr id="5" name="Graphic 4">
              <a:extLst>
                <a:ext uri="{FF2B5EF4-FFF2-40B4-BE49-F238E27FC236}">
                  <a16:creationId xmlns:a16="http://schemas.microsoft.com/office/drawing/2014/main" id="{7D30B4D8-2E5E-37FA-BB8F-61F60CF509B7}"/>
                </a:ext>
                <a:ext uri="{C183D7F6-B498-43B3-948B-1728B52AA6E4}">
                  <adec:decorative xmlns:adec="http://schemas.microsoft.com/office/drawing/2017/decorative" val="1"/>
                </a:ext>
              </a:extLst>
            </p:cNvPr>
            <p:cNvPicPr>
              <a:picLocks noChangeAspect="1"/>
            </p:cNvPicPr>
            <p:nvPr userDrawn="1"/>
          </p:nvPicPr>
          <p:blipFill>
            <a:blip>
              <a:alphaModFix amt="18000"/>
              <a:extLst>
                <a:ext uri="{96DAC541-7B7A-43D3-8B79-37D633B846F1}">
                  <asvg:svgBlip xmlns:asvg="http://schemas.microsoft.com/office/drawing/2016/SVG/main" r:embed="rId3"/>
                </a:ext>
              </a:extLst>
            </a:blip>
            <a:srcRect b="2237"/>
            <a:stretch/>
          </p:blipFill>
          <p:spPr>
            <a:xfrm>
              <a:off x="0" y="0"/>
              <a:ext cx="2430001" cy="6858000"/>
            </a:xfrm>
            <a:prstGeom prst="rect">
              <a:avLst/>
            </a:prstGeom>
          </p:spPr>
        </p:pic>
      </p:grpSp>
    </p:spTree>
    <p:extLst>
      <p:ext uri="{BB962C8B-B14F-4D97-AF65-F5344CB8AC3E}">
        <p14:creationId xmlns:p14="http://schemas.microsoft.com/office/powerpoint/2010/main" val="4086840914"/>
      </p:ext>
    </p:extLst>
  </p:cSld>
  <p:clrMapOvr>
    <a:masterClrMapping/>
  </p:clrMapOvr>
  <p:extLst>
    <p:ext uri="{DCECCB84-F9BA-43D5-87BE-67443E8EF086}">
      <p15:sldGuideLst xmlns:p15="http://schemas.microsoft.com/office/powerpoint/2012/main"/>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Service Description">
    <p:spTree>
      <p:nvGrpSpPr>
        <p:cNvPr id="1" name=""/>
        <p:cNvGrpSpPr/>
        <p:nvPr/>
      </p:nvGrpSpPr>
      <p:grpSpPr>
        <a:xfrm>
          <a:off x="0" y="0"/>
          <a:ext cx="0" cy="0"/>
          <a:chOff x="0" y="0"/>
          <a:chExt cx="0" cy="0"/>
        </a:xfrm>
      </p:grpSpPr>
      <p:sp>
        <p:nvSpPr>
          <p:cNvPr id="3" name="Title 4">
            <a:extLst>
              <a:ext uri="{FF2B5EF4-FFF2-40B4-BE49-F238E27FC236}">
                <a16:creationId xmlns:a16="http://schemas.microsoft.com/office/drawing/2014/main" id="{50013E01-324F-CFDF-832F-8D95DEA9FD1B}"/>
              </a:ext>
            </a:extLst>
          </p:cNvPr>
          <p:cNvSpPr>
            <a:spLocks noGrp="1"/>
          </p:cNvSpPr>
          <p:nvPr>
            <p:ph type="title"/>
          </p:nvPr>
        </p:nvSpPr>
        <p:spPr>
          <a:xfrm>
            <a:off x="482025" y="584831"/>
            <a:ext cx="6481482" cy="697630"/>
          </a:xfrm>
        </p:spPr>
        <p:txBody>
          <a:bodyPr/>
          <a:lstStyle/>
          <a:p>
            <a:r>
              <a:rPr lang="en-US"/>
              <a:t>Click to edit Master title style</a:t>
            </a:r>
          </a:p>
        </p:txBody>
      </p:sp>
      <p:sp>
        <p:nvSpPr>
          <p:cNvPr id="2" name="Text Placeholder 9">
            <a:extLst>
              <a:ext uri="{FF2B5EF4-FFF2-40B4-BE49-F238E27FC236}">
                <a16:creationId xmlns:a16="http://schemas.microsoft.com/office/drawing/2014/main" id="{B604F47B-7E51-1080-DAA0-8BB608AD9860}"/>
              </a:ext>
            </a:extLst>
          </p:cNvPr>
          <p:cNvSpPr>
            <a:spLocks noGrp="1"/>
          </p:cNvSpPr>
          <p:nvPr>
            <p:ph type="body" sz="quarter" idx="12"/>
          </p:nvPr>
        </p:nvSpPr>
        <p:spPr>
          <a:xfrm>
            <a:off x="482024" y="1425702"/>
            <a:ext cx="6481483" cy="697630"/>
          </a:xfrm>
          <a:prstGeom prst="rect">
            <a:avLst/>
          </a:prstGeom>
        </p:spPr>
        <p:txBody>
          <a:bodyPr>
            <a:normAutofit/>
          </a:bodyPr>
          <a:lstStyle>
            <a:lvl1pPr marL="0" indent="0">
              <a:lnSpc>
                <a:spcPct val="100000"/>
              </a:lnSpc>
              <a:buFontTx/>
              <a:buNone/>
              <a:defRPr sz="2000" b="1">
                <a:solidFill>
                  <a:schemeClr val="accent2">
                    <a:lumMod val="50000"/>
                  </a:schemeClr>
                </a:solidFill>
              </a:defRPr>
            </a:lvl1pPr>
            <a:lvl2pPr marL="457200" indent="0">
              <a:buNone/>
              <a:defRPr/>
            </a:lvl2pPr>
          </a:lstStyle>
          <a:p>
            <a:pPr lvl="0"/>
            <a:r>
              <a:rPr lang="en-US"/>
              <a:t>Click to edit</a:t>
            </a:r>
          </a:p>
        </p:txBody>
      </p:sp>
      <p:sp>
        <p:nvSpPr>
          <p:cNvPr id="4" name="Text Placeholder 5">
            <a:extLst>
              <a:ext uri="{FF2B5EF4-FFF2-40B4-BE49-F238E27FC236}">
                <a16:creationId xmlns:a16="http://schemas.microsoft.com/office/drawing/2014/main" id="{742EEB85-B279-2582-68BD-3C20431F990C}"/>
              </a:ext>
            </a:extLst>
          </p:cNvPr>
          <p:cNvSpPr>
            <a:spLocks noGrp="1"/>
          </p:cNvSpPr>
          <p:nvPr>
            <p:ph type="body" sz="quarter" idx="17"/>
          </p:nvPr>
        </p:nvSpPr>
        <p:spPr>
          <a:xfrm>
            <a:off x="482027" y="2851389"/>
            <a:ext cx="3105236" cy="335110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8" name="Rectangle: Rounded Corners 37">
            <a:extLst>
              <a:ext uri="{FF2B5EF4-FFF2-40B4-BE49-F238E27FC236}">
                <a16:creationId xmlns:a16="http://schemas.microsoft.com/office/drawing/2014/main" id="{C2C2BC19-0944-9A37-04D9-F54B3EF1DD0C}"/>
              </a:ext>
              <a:ext uri="{C183D7F6-B498-43B3-948B-1728B52AA6E4}">
                <adec:decorative xmlns:adec="http://schemas.microsoft.com/office/drawing/2017/decorative" val="1"/>
              </a:ext>
            </a:extLst>
          </p:cNvPr>
          <p:cNvSpPr/>
          <p:nvPr userDrawn="1"/>
        </p:nvSpPr>
        <p:spPr>
          <a:xfrm>
            <a:off x="3863340" y="2684242"/>
            <a:ext cx="8328660" cy="2391192"/>
          </a:xfrm>
          <a:prstGeom prst="roundRect">
            <a:avLst>
              <a:gd name="adj" fmla="val 0"/>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352559926"/>
      </p:ext>
    </p:extLst>
  </p:cSld>
  <p:clrMapOvr>
    <a:masterClrMapping/>
  </p:clrMapOvr>
  <p:extLst>
    <p:ext uri="{DCECCB84-F9BA-43D5-87BE-67443E8EF086}">
      <p15:sldGuideLst xmlns:p15="http://schemas.microsoft.com/office/powerpoint/2012/main"/>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Specific Analysi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ABA7E59-FDC9-ED16-D4EB-40FFC8C9B752}"/>
              </a:ext>
            </a:extLst>
          </p:cNvPr>
          <p:cNvSpPr>
            <a:spLocks noGrp="1"/>
          </p:cNvSpPr>
          <p:nvPr>
            <p:ph type="title"/>
          </p:nvPr>
        </p:nvSpPr>
        <p:spPr>
          <a:xfrm>
            <a:off x="6229978" y="365125"/>
            <a:ext cx="5123822" cy="1325563"/>
          </a:xfrm>
        </p:spPr>
        <p:txBody>
          <a:bodyPr/>
          <a:lstStyle/>
          <a:p>
            <a:r>
              <a:rPr lang="en-US"/>
              <a:t>Click to edit Master title style</a:t>
            </a:r>
          </a:p>
        </p:txBody>
      </p:sp>
      <p:sp>
        <p:nvSpPr>
          <p:cNvPr id="19" name="Text Placeholder 9">
            <a:extLst>
              <a:ext uri="{FF2B5EF4-FFF2-40B4-BE49-F238E27FC236}">
                <a16:creationId xmlns:a16="http://schemas.microsoft.com/office/drawing/2014/main" id="{4CCF6A70-62E6-CBD2-5C44-192FD263A95C}"/>
              </a:ext>
            </a:extLst>
          </p:cNvPr>
          <p:cNvSpPr>
            <a:spLocks noGrp="1"/>
          </p:cNvSpPr>
          <p:nvPr>
            <p:ph type="body" sz="quarter" idx="16"/>
          </p:nvPr>
        </p:nvSpPr>
        <p:spPr>
          <a:xfrm>
            <a:off x="6318490" y="3377104"/>
            <a:ext cx="5524137" cy="346709"/>
          </a:xfrm>
          <a:prstGeom prst="rect">
            <a:avLst/>
          </a:prstGeom>
        </p:spPr>
        <p:txBody>
          <a:bodyPr>
            <a:normAutofit/>
          </a:bodyPr>
          <a:lstStyle>
            <a:lvl1pPr marL="0" indent="0">
              <a:lnSpc>
                <a:spcPct val="100000"/>
              </a:lnSpc>
              <a:buFontTx/>
              <a:buNone/>
              <a:defRPr sz="2000" b="1">
                <a:solidFill>
                  <a:srgbClr val="165A26"/>
                </a:solidFill>
              </a:defRPr>
            </a:lvl1pPr>
            <a:lvl2pPr marL="457200" indent="0">
              <a:buNone/>
              <a:defRPr/>
            </a:lvl2pPr>
          </a:lstStyle>
          <a:p>
            <a:pPr lvl="0"/>
            <a:r>
              <a:rPr lang="en-US"/>
              <a:t>Click to edit</a:t>
            </a:r>
          </a:p>
        </p:txBody>
      </p:sp>
      <p:sp>
        <p:nvSpPr>
          <p:cNvPr id="18" name="Text Placeholder 9">
            <a:extLst>
              <a:ext uri="{FF2B5EF4-FFF2-40B4-BE49-F238E27FC236}">
                <a16:creationId xmlns:a16="http://schemas.microsoft.com/office/drawing/2014/main" id="{86762DB1-A96F-8BE7-1471-22171E40D8D9}"/>
              </a:ext>
            </a:extLst>
          </p:cNvPr>
          <p:cNvSpPr>
            <a:spLocks noGrp="1"/>
          </p:cNvSpPr>
          <p:nvPr>
            <p:ph type="body" sz="quarter" idx="14"/>
          </p:nvPr>
        </p:nvSpPr>
        <p:spPr>
          <a:xfrm>
            <a:off x="6326218" y="3761428"/>
            <a:ext cx="5516407" cy="731060"/>
          </a:xfrm>
          <a:prstGeom prst="rect">
            <a:avLst/>
          </a:prstGeom>
        </p:spPr>
        <p:txBody>
          <a:bodyPr numCol="1" spcCol="548640">
            <a:normAutofit/>
          </a:bodyPr>
          <a:lstStyle>
            <a:lvl1pPr marL="0" indent="0" algn="l">
              <a:lnSpc>
                <a:spcPct val="100000"/>
              </a:lnSpc>
              <a:buFontTx/>
              <a:buNone/>
              <a:defRPr sz="1600" b="0">
                <a:solidFill>
                  <a:schemeClr val="tx1"/>
                </a:solidFill>
              </a:defRPr>
            </a:lvl1pPr>
            <a:lvl2pPr marL="457200" indent="0">
              <a:buNone/>
              <a:defRPr/>
            </a:lvl2pPr>
          </a:lstStyle>
          <a:p>
            <a:pPr lvl="0"/>
            <a:r>
              <a:rPr lang="en-US"/>
              <a:t>Click to edit Master text styles</a:t>
            </a:r>
          </a:p>
        </p:txBody>
      </p:sp>
      <p:sp>
        <p:nvSpPr>
          <p:cNvPr id="20" name="Text Placeholder 9">
            <a:extLst>
              <a:ext uri="{FF2B5EF4-FFF2-40B4-BE49-F238E27FC236}">
                <a16:creationId xmlns:a16="http://schemas.microsoft.com/office/drawing/2014/main" id="{5537DDE8-0749-6982-9B98-1B3A57EC50A9}"/>
              </a:ext>
            </a:extLst>
          </p:cNvPr>
          <p:cNvSpPr>
            <a:spLocks noGrp="1"/>
          </p:cNvSpPr>
          <p:nvPr>
            <p:ph type="body" sz="quarter" idx="17"/>
          </p:nvPr>
        </p:nvSpPr>
        <p:spPr>
          <a:xfrm>
            <a:off x="6318489" y="4683122"/>
            <a:ext cx="5524137" cy="346709"/>
          </a:xfrm>
          <a:prstGeom prst="rect">
            <a:avLst/>
          </a:prstGeom>
        </p:spPr>
        <p:txBody>
          <a:bodyPr>
            <a:normAutofit/>
          </a:bodyPr>
          <a:lstStyle>
            <a:lvl1pPr marL="0" indent="0">
              <a:lnSpc>
                <a:spcPct val="100000"/>
              </a:lnSpc>
              <a:buFontTx/>
              <a:buNone/>
              <a:defRPr sz="2000" b="1">
                <a:solidFill>
                  <a:srgbClr val="165A26"/>
                </a:solidFill>
              </a:defRPr>
            </a:lvl1pPr>
            <a:lvl2pPr marL="457200" indent="0">
              <a:buNone/>
              <a:defRPr/>
            </a:lvl2pPr>
          </a:lstStyle>
          <a:p>
            <a:pPr lvl="0"/>
            <a:r>
              <a:rPr lang="en-US"/>
              <a:t>Click to edit</a:t>
            </a:r>
          </a:p>
        </p:txBody>
      </p:sp>
      <p:sp>
        <p:nvSpPr>
          <p:cNvPr id="2" name="Text Placeholder 9">
            <a:extLst>
              <a:ext uri="{FF2B5EF4-FFF2-40B4-BE49-F238E27FC236}">
                <a16:creationId xmlns:a16="http://schemas.microsoft.com/office/drawing/2014/main" id="{3EB39B31-9250-B425-7139-121ECB1384F9}"/>
              </a:ext>
            </a:extLst>
          </p:cNvPr>
          <p:cNvSpPr>
            <a:spLocks noGrp="1"/>
          </p:cNvSpPr>
          <p:nvPr>
            <p:ph type="body" sz="quarter" idx="18"/>
          </p:nvPr>
        </p:nvSpPr>
        <p:spPr>
          <a:xfrm>
            <a:off x="6318489" y="5075993"/>
            <a:ext cx="5516407" cy="731060"/>
          </a:xfrm>
          <a:prstGeom prst="rect">
            <a:avLst/>
          </a:prstGeom>
        </p:spPr>
        <p:txBody>
          <a:bodyPr numCol="1" spcCol="548640">
            <a:normAutofit/>
          </a:bodyPr>
          <a:lstStyle>
            <a:lvl1pPr marL="0" indent="0" algn="l">
              <a:lnSpc>
                <a:spcPct val="100000"/>
              </a:lnSpc>
              <a:buFontTx/>
              <a:buNone/>
              <a:defRPr sz="1600" b="0">
                <a:solidFill>
                  <a:schemeClr val="tx1"/>
                </a:solidFill>
              </a:defRPr>
            </a:lvl1pPr>
            <a:lvl2pPr marL="457200" indent="0">
              <a:buNone/>
              <a:defRPr/>
            </a:lvl2pPr>
          </a:lstStyle>
          <a:p>
            <a:pPr lvl="0"/>
            <a:r>
              <a:rPr lang="en-US"/>
              <a:t>Click to edit Master text styles</a:t>
            </a:r>
          </a:p>
        </p:txBody>
      </p:sp>
      <p:sp>
        <p:nvSpPr>
          <p:cNvPr id="16" name="Picture Placeholder 5">
            <a:extLst>
              <a:ext uri="{FF2B5EF4-FFF2-40B4-BE49-F238E27FC236}">
                <a16:creationId xmlns:a16="http://schemas.microsoft.com/office/drawing/2014/main" id="{51202D67-0F93-C108-8259-E76B216AD217}"/>
              </a:ext>
              <a:ext uri="{C183D7F6-B498-43B3-948B-1728B52AA6E4}">
                <adec:decorative xmlns:adec="http://schemas.microsoft.com/office/drawing/2017/decorative" val="1"/>
              </a:ext>
            </a:extLst>
          </p:cNvPr>
          <p:cNvSpPr>
            <a:spLocks noGrp="1"/>
          </p:cNvSpPr>
          <p:nvPr>
            <p:ph type="pic" sz="quarter" idx="13" hasCustomPrompt="1"/>
          </p:nvPr>
        </p:nvSpPr>
        <p:spPr>
          <a:xfrm>
            <a:off x="882979" y="1406524"/>
            <a:ext cx="4005263" cy="4005263"/>
          </a:xfrm>
          <a:custGeom>
            <a:avLst/>
            <a:gdLst>
              <a:gd name="connsiteX0" fmla="*/ 634245 w 1268490"/>
              <a:gd name="connsiteY0" fmla="*/ 0 h 1268490"/>
              <a:gd name="connsiteX1" fmla="*/ 1268490 w 1268490"/>
              <a:gd name="connsiteY1" fmla="*/ 634245 h 1268490"/>
              <a:gd name="connsiteX2" fmla="*/ 634245 w 1268490"/>
              <a:gd name="connsiteY2" fmla="*/ 1268490 h 1268490"/>
              <a:gd name="connsiteX3" fmla="*/ 0 w 1268490"/>
              <a:gd name="connsiteY3" fmla="*/ 634245 h 1268490"/>
              <a:gd name="connsiteX4" fmla="*/ 634245 w 1268490"/>
              <a:gd name="connsiteY4" fmla="*/ 0 h 12684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8490" h="1268490">
                <a:moveTo>
                  <a:pt x="634245" y="0"/>
                </a:moveTo>
                <a:cubicBezTo>
                  <a:pt x="984529" y="0"/>
                  <a:pt x="1268490" y="283961"/>
                  <a:pt x="1268490" y="634245"/>
                </a:cubicBezTo>
                <a:cubicBezTo>
                  <a:pt x="1268490" y="984529"/>
                  <a:pt x="984529" y="1268490"/>
                  <a:pt x="634245" y="1268490"/>
                </a:cubicBezTo>
                <a:cubicBezTo>
                  <a:pt x="283961" y="1268490"/>
                  <a:pt x="0" y="984529"/>
                  <a:pt x="0" y="634245"/>
                </a:cubicBezTo>
                <a:cubicBezTo>
                  <a:pt x="0" y="283961"/>
                  <a:pt x="283961" y="0"/>
                  <a:pt x="634245" y="0"/>
                </a:cubicBezTo>
                <a:close/>
              </a:path>
            </a:pathLst>
          </a:custGeom>
          <a:solidFill>
            <a:srgbClr val="A5C939"/>
          </a:solidFill>
        </p:spPr>
        <p:txBody>
          <a:bodyPr wrap="square" anchor="ctr">
            <a:noAutofit/>
          </a:bodyPr>
          <a:lstStyle>
            <a:lvl1pPr marL="0" indent="0" algn="ctr">
              <a:buFontTx/>
              <a:buNone/>
              <a:defRPr sz="1500">
                <a:solidFill>
                  <a:schemeClr val="bg1"/>
                </a:solidFill>
              </a:defRPr>
            </a:lvl1pPr>
          </a:lstStyle>
          <a:p>
            <a:r>
              <a:rPr lang="en-US"/>
              <a:t>Image Holder</a:t>
            </a:r>
          </a:p>
        </p:txBody>
      </p:sp>
    </p:spTree>
    <p:extLst>
      <p:ext uri="{BB962C8B-B14F-4D97-AF65-F5344CB8AC3E}">
        <p14:creationId xmlns:p14="http://schemas.microsoft.com/office/powerpoint/2010/main" val="1604202994"/>
      </p:ext>
    </p:extLst>
  </p:cSld>
  <p:clrMapOvr>
    <a:masterClrMapping/>
  </p:clrMapOvr>
  <p:extLst>
    <p:ext uri="{DCECCB84-F9BA-43D5-87BE-67443E8EF086}">
      <p15:sldGuideLst xmlns:p15="http://schemas.microsoft.com/office/powerpoint/2012/main"/>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Service Showcase">
    <p:spTree>
      <p:nvGrpSpPr>
        <p:cNvPr id="1" name=""/>
        <p:cNvGrpSpPr/>
        <p:nvPr/>
      </p:nvGrpSpPr>
      <p:grpSpPr>
        <a:xfrm>
          <a:off x="0" y="0"/>
          <a:ext cx="0" cy="0"/>
          <a:chOff x="0" y="0"/>
          <a:chExt cx="0" cy="0"/>
        </a:xfrm>
      </p:grpSpPr>
      <p:sp>
        <p:nvSpPr>
          <p:cNvPr id="8" name="Title 2">
            <a:extLst>
              <a:ext uri="{FF2B5EF4-FFF2-40B4-BE49-F238E27FC236}">
                <a16:creationId xmlns:a16="http://schemas.microsoft.com/office/drawing/2014/main" id="{652483D8-CEA6-19BC-4230-1B88B8BA6621}"/>
              </a:ext>
            </a:extLst>
          </p:cNvPr>
          <p:cNvSpPr>
            <a:spLocks noGrp="1"/>
          </p:cNvSpPr>
          <p:nvPr>
            <p:ph type="title"/>
          </p:nvPr>
        </p:nvSpPr>
        <p:spPr>
          <a:xfrm>
            <a:off x="6772589" y="675861"/>
            <a:ext cx="5123822" cy="1325563"/>
          </a:xfrm>
        </p:spPr>
        <p:txBody>
          <a:bodyPr/>
          <a:lstStyle/>
          <a:p>
            <a:r>
              <a:rPr lang="en-US"/>
              <a:t>Click to edit Master title style</a:t>
            </a:r>
          </a:p>
        </p:txBody>
      </p:sp>
      <p:sp>
        <p:nvSpPr>
          <p:cNvPr id="4" name="Text Placeholder 9">
            <a:extLst>
              <a:ext uri="{FF2B5EF4-FFF2-40B4-BE49-F238E27FC236}">
                <a16:creationId xmlns:a16="http://schemas.microsoft.com/office/drawing/2014/main" id="{CF621BA1-33B5-3646-54D2-444CFDB92F74}"/>
              </a:ext>
            </a:extLst>
          </p:cNvPr>
          <p:cNvSpPr>
            <a:spLocks noGrp="1"/>
          </p:cNvSpPr>
          <p:nvPr>
            <p:ph type="body" sz="quarter" idx="19"/>
          </p:nvPr>
        </p:nvSpPr>
        <p:spPr>
          <a:xfrm>
            <a:off x="6765409" y="2383086"/>
            <a:ext cx="5131002" cy="346709"/>
          </a:xfrm>
          <a:prstGeom prst="rect">
            <a:avLst/>
          </a:prstGeom>
        </p:spPr>
        <p:txBody>
          <a:bodyPr>
            <a:normAutofit/>
          </a:bodyPr>
          <a:lstStyle>
            <a:lvl1pPr marL="0" indent="0">
              <a:lnSpc>
                <a:spcPct val="100000"/>
              </a:lnSpc>
              <a:buFontTx/>
              <a:buNone/>
              <a:defRPr sz="2000" b="1">
                <a:solidFill>
                  <a:srgbClr val="165A26"/>
                </a:solidFill>
              </a:defRPr>
            </a:lvl1pPr>
            <a:lvl2pPr marL="457200" indent="0">
              <a:buNone/>
              <a:defRPr/>
            </a:lvl2pPr>
          </a:lstStyle>
          <a:p>
            <a:pPr lvl="0"/>
            <a:r>
              <a:rPr lang="en-US"/>
              <a:t>Click to edit</a:t>
            </a:r>
          </a:p>
        </p:txBody>
      </p:sp>
      <p:sp>
        <p:nvSpPr>
          <p:cNvPr id="2" name="Text Placeholder 9">
            <a:extLst>
              <a:ext uri="{FF2B5EF4-FFF2-40B4-BE49-F238E27FC236}">
                <a16:creationId xmlns:a16="http://schemas.microsoft.com/office/drawing/2014/main" id="{33DDD47F-1FBC-C790-A79D-72B635B33605}"/>
              </a:ext>
            </a:extLst>
          </p:cNvPr>
          <p:cNvSpPr>
            <a:spLocks noGrp="1"/>
          </p:cNvSpPr>
          <p:nvPr>
            <p:ph type="body" sz="quarter" idx="14"/>
          </p:nvPr>
        </p:nvSpPr>
        <p:spPr>
          <a:xfrm>
            <a:off x="6772587" y="2767410"/>
            <a:ext cx="5123822" cy="731060"/>
          </a:xfrm>
          <a:prstGeom prst="rect">
            <a:avLst/>
          </a:prstGeom>
        </p:spPr>
        <p:txBody>
          <a:bodyPr numCol="1" spcCol="548640">
            <a:normAutofit/>
          </a:bodyPr>
          <a:lstStyle>
            <a:lvl1pPr marL="0" indent="0" algn="l">
              <a:lnSpc>
                <a:spcPct val="100000"/>
              </a:lnSpc>
              <a:buFontTx/>
              <a:buNone/>
              <a:defRPr sz="1600" b="0">
                <a:solidFill>
                  <a:schemeClr val="tx1"/>
                </a:solidFill>
              </a:defRPr>
            </a:lvl1pPr>
            <a:lvl2pPr marL="457200" indent="0">
              <a:buNone/>
              <a:defRPr/>
            </a:lvl2pPr>
          </a:lstStyle>
          <a:p>
            <a:pPr lvl="0"/>
            <a:r>
              <a:rPr lang="en-US"/>
              <a:t>Click to edit Master text styles</a:t>
            </a:r>
          </a:p>
        </p:txBody>
      </p:sp>
      <p:sp>
        <p:nvSpPr>
          <p:cNvPr id="5" name="Text Placeholder 9">
            <a:extLst>
              <a:ext uri="{FF2B5EF4-FFF2-40B4-BE49-F238E27FC236}">
                <a16:creationId xmlns:a16="http://schemas.microsoft.com/office/drawing/2014/main" id="{D57396D8-166E-CD8A-B2FC-11F420F5F962}"/>
              </a:ext>
            </a:extLst>
          </p:cNvPr>
          <p:cNvSpPr>
            <a:spLocks noGrp="1"/>
          </p:cNvSpPr>
          <p:nvPr>
            <p:ph type="body" sz="quarter" idx="20"/>
          </p:nvPr>
        </p:nvSpPr>
        <p:spPr>
          <a:xfrm>
            <a:off x="6765408" y="3689104"/>
            <a:ext cx="5131002" cy="346709"/>
          </a:xfrm>
          <a:prstGeom prst="rect">
            <a:avLst/>
          </a:prstGeom>
        </p:spPr>
        <p:txBody>
          <a:bodyPr>
            <a:normAutofit/>
          </a:bodyPr>
          <a:lstStyle>
            <a:lvl1pPr marL="0" indent="0">
              <a:lnSpc>
                <a:spcPct val="100000"/>
              </a:lnSpc>
              <a:buFontTx/>
              <a:buNone/>
              <a:defRPr sz="2000" b="1">
                <a:solidFill>
                  <a:srgbClr val="165A26"/>
                </a:solidFill>
              </a:defRPr>
            </a:lvl1pPr>
            <a:lvl2pPr marL="457200" indent="0">
              <a:buNone/>
              <a:defRPr/>
            </a:lvl2pPr>
          </a:lstStyle>
          <a:p>
            <a:pPr lvl="0"/>
            <a:r>
              <a:rPr lang="en-US"/>
              <a:t>Click to edit</a:t>
            </a:r>
          </a:p>
        </p:txBody>
      </p:sp>
      <p:sp>
        <p:nvSpPr>
          <p:cNvPr id="11" name="Picture Placeholder 10">
            <a:extLst>
              <a:ext uri="{FF2B5EF4-FFF2-40B4-BE49-F238E27FC236}">
                <a16:creationId xmlns:a16="http://schemas.microsoft.com/office/drawing/2014/main" id="{15A760B1-100B-F139-7684-CE9A44DFDC1E}"/>
              </a:ext>
            </a:extLst>
          </p:cNvPr>
          <p:cNvSpPr>
            <a:spLocks noGrp="1"/>
          </p:cNvSpPr>
          <p:nvPr>
            <p:ph type="pic" sz="quarter" idx="18" hasCustomPrompt="1"/>
          </p:nvPr>
        </p:nvSpPr>
        <p:spPr>
          <a:xfrm>
            <a:off x="4682158" y="4702630"/>
            <a:ext cx="1771651" cy="1393371"/>
          </a:xfrm>
          <a:custGeom>
            <a:avLst/>
            <a:gdLst>
              <a:gd name="connsiteX0" fmla="*/ 0 w 1771651"/>
              <a:gd name="connsiteY0" fmla="*/ 0 h 1393371"/>
              <a:gd name="connsiteX1" fmla="*/ 1771651 w 1771651"/>
              <a:gd name="connsiteY1" fmla="*/ 0 h 1393371"/>
              <a:gd name="connsiteX2" fmla="*/ 1771651 w 1771651"/>
              <a:gd name="connsiteY2" fmla="*/ 1393371 h 1393371"/>
              <a:gd name="connsiteX3" fmla="*/ 0 w 1771651"/>
              <a:gd name="connsiteY3" fmla="*/ 1393371 h 1393371"/>
            </a:gdLst>
            <a:ahLst/>
            <a:cxnLst>
              <a:cxn ang="0">
                <a:pos x="connsiteX0" y="connsiteY0"/>
              </a:cxn>
              <a:cxn ang="0">
                <a:pos x="connsiteX1" y="connsiteY1"/>
              </a:cxn>
              <a:cxn ang="0">
                <a:pos x="connsiteX2" y="connsiteY2"/>
              </a:cxn>
              <a:cxn ang="0">
                <a:pos x="connsiteX3" y="connsiteY3"/>
              </a:cxn>
            </a:cxnLst>
            <a:rect l="l" t="t" r="r" b="b"/>
            <a:pathLst>
              <a:path w="1771651" h="1393371">
                <a:moveTo>
                  <a:pt x="0" y="0"/>
                </a:moveTo>
                <a:lnTo>
                  <a:pt x="1771651" y="0"/>
                </a:lnTo>
                <a:lnTo>
                  <a:pt x="1771651" y="1393371"/>
                </a:lnTo>
                <a:lnTo>
                  <a:pt x="0" y="1393371"/>
                </a:ln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
        <p:nvSpPr>
          <p:cNvPr id="7" name="Picture Placeholder 6">
            <a:extLst>
              <a:ext uri="{FF2B5EF4-FFF2-40B4-BE49-F238E27FC236}">
                <a16:creationId xmlns:a16="http://schemas.microsoft.com/office/drawing/2014/main" id="{14EC89DB-A265-1E48-9B67-69DAFF20D2A3}"/>
              </a:ext>
            </a:extLst>
          </p:cNvPr>
          <p:cNvSpPr>
            <a:spLocks noGrp="1"/>
          </p:cNvSpPr>
          <p:nvPr>
            <p:ph type="pic" sz="quarter" idx="15" hasCustomPrompt="1"/>
          </p:nvPr>
        </p:nvSpPr>
        <p:spPr>
          <a:xfrm>
            <a:off x="723899" y="675861"/>
            <a:ext cx="5729910" cy="3858039"/>
          </a:xfrm>
          <a:custGeom>
            <a:avLst/>
            <a:gdLst>
              <a:gd name="connsiteX0" fmla="*/ 0 w 5729910"/>
              <a:gd name="connsiteY0" fmla="*/ 0 h 3771900"/>
              <a:gd name="connsiteX1" fmla="*/ 5729910 w 5729910"/>
              <a:gd name="connsiteY1" fmla="*/ 0 h 3771900"/>
              <a:gd name="connsiteX2" fmla="*/ 5729910 w 5729910"/>
              <a:gd name="connsiteY2" fmla="*/ 3771900 h 3771900"/>
              <a:gd name="connsiteX3" fmla="*/ 0 w 5729910"/>
              <a:gd name="connsiteY3" fmla="*/ 3771900 h 3771900"/>
            </a:gdLst>
            <a:ahLst/>
            <a:cxnLst>
              <a:cxn ang="0">
                <a:pos x="connsiteX0" y="connsiteY0"/>
              </a:cxn>
              <a:cxn ang="0">
                <a:pos x="connsiteX1" y="connsiteY1"/>
              </a:cxn>
              <a:cxn ang="0">
                <a:pos x="connsiteX2" y="connsiteY2"/>
              </a:cxn>
              <a:cxn ang="0">
                <a:pos x="connsiteX3" y="connsiteY3"/>
              </a:cxn>
            </a:cxnLst>
            <a:rect l="l" t="t" r="r" b="b"/>
            <a:pathLst>
              <a:path w="5729910" h="3771900">
                <a:moveTo>
                  <a:pt x="0" y="0"/>
                </a:moveTo>
                <a:lnTo>
                  <a:pt x="5729910" y="0"/>
                </a:lnTo>
                <a:lnTo>
                  <a:pt x="5729910" y="3771900"/>
                </a:lnTo>
                <a:lnTo>
                  <a:pt x="0" y="3771900"/>
                </a:ln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
        <p:nvSpPr>
          <p:cNvPr id="9" name="Picture Placeholder 8">
            <a:extLst>
              <a:ext uri="{FF2B5EF4-FFF2-40B4-BE49-F238E27FC236}">
                <a16:creationId xmlns:a16="http://schemas.microsoft.com/office/drawing/2014/main" id="{482B9DF2-BB83-AC57-5E76-3F7D4BF5D803}"/>
              </a:ext>
            </a:extLst>
          </p:cNvPr>
          <p:cNvSpPr>
            <a:spLocks noGrp="1"/>
          </p:cNvSpPr>
          <p:nvPr>
            <p:ph type="pic" sz="quarter" idx="16" hasCustomPrompt="1"/>
          </p:nvPr>
        </p:nvSpPr>
        <p:spPr>
          <a:xfrm>
            <a:off x="723900" y="4702630"/>
            <a:ext cx="1771651" cy="1393371"/>
          </a:xfrm>
          <a:custGeom>
            <a:avLst/>
            <a:gdLst>
              <a:gd name="connsiteX0" fmla="*/ 0 w 1771651"/>
              <a:gd name="connsiteY0" fmla="*/ 0 h 1393371"/>
              <a:gd name="connsiteX1" fmla="*/ 1771651 w 1771651"/>
              <a:gd name="connsiteY1" fmla="*/ 0 h 1393371"/>
              <a:gd name="connsiteX2" fmla="*/ 1771651 w 1771651"/>
              <a:gd name="connsiteY2" fmla="*/ 1393371 h 1393371"/>
              <a:gd name="connsiteX3" fmla="*/ 0 w 1771651"/>
              <a:gd name="connsiteY3" fmla="*/ 1393371 h 1393371"/>
            </a:gdLst>
            <a:ahLst/>
            <a:cxnLst>
              <a:cxn ang="0">
                <a:pos x="connsiteX0" y="connsiteY0"/>
              </a:cxn>
              <a:cxn ang="0">
                <a:pos x="connsiteX1" y="connsiteY1"/>
              </a:cxn>
              <a:cxn ang="0">
                <a:pos x="connsiteX2" y="connsiteY2"/>
              </a:cxn>
              <a:cxn ang="0">
                <a:pos x="connsiteX3" y="connsiteY3"/>
              </a:cxn>
            </a:cxnLst>
            <a:rect l="l" t="t" r="r" b="b"/>
            <a:pathLst>
              <a:path w="1771651" h="1393371">
                <a:moveTo>
                  <a:pt x="0" y="0"/>
                </a:moveTo>
                <a:lnTo>
                  <a:pt x="1771651" y="0"/>
                </a:lnTo>
                <a:lnTo>
                  <a:pt x="1771651" y="1393371"/>
                </a:lnTo>
                <a:lnTo>
                  <a:pt x="0" y="1393371"/>
                </a:ln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
        <p:nvSpPr>
          <p:cNvPr id="10" name="Picture Placeholder 9">
            <a:extLst>
              <a:ext uri="{FF2B5EF4-FFF2-40B4-BE49-F238E27FC236}">
                <a16:creationId xmlns:a16="http://schemas.microsoft.com/office/drawing/2014/main" id="{56570BB8-8252-72C0-22E3-962F42D0BC40}"/>
              </a:ext>
            </a:extLst>
          </p:cNvPr>
          <p:cNvSpPr>
            <a:spLocks noGrp="1"/>
          </p:cNvSpPr>
          <p:nvPr>
            <p:ph type="pic" sz="quarter" idx="17" hasCustomPrompt="1"/>
          </p:nvPr>
        </p:nvSpPr>
        <p:spPr>
          <a:xfrm>
            <a:off x="2703028" y="4702630"/>
            <a:ext cx="1771651" cy="1393371"/>
          </a:xfrm>
          <a:custGeom>
            <a:avLst/>
            <a:gdLst>
              <a:gd name="connsiteX0" fmla="*/ 0 w 1771651"/>
              <a:gd name="connsiteY0" fmla="*/ 0 h 1393371"/>
              <a:gd name="connsiteX1" fmla="*/ 1771651 w 1771651"/>
              <a:gd name="connsiteY1" fmla="*/ 0 h 1393371"/>
              <a:gd name="connsiteX2" fmla="*/ 1771651 w 1771651"/>
              <a:gd name="connsiteY2" fmla="*/ 1393371 h 1393371"/>
              <a:gd name="connsiteX3" fmla="*/ 0 w 1771651"/>
              <a:gd name="connsiteY3" fmla="*/ 1393371 h 1393371"/>
            </a:gdLst>
            <a:ahLst/>
            <a:cxnLst>
              <a:cxn ang="0">
                <a:pos x="connsiteX0" y="connsiteY0"/>
              </a:cxn>
              <a:cxn ang="0">
                <a:pos x="connsiteX1" y="connsiteY1"/>
              </a:cxn>
              <a:cxn ang="0">
                <a:pos x="connsiteX2" y="connsiteY2"/>
              </a:cxn>
              <a:cxn ang="0">
                <a:pos x="connsiteX3" y="connsiteY3"/>
              </a:cxn>
            </a:cxnLst>
            <a:rect l="l" t="t" r="r" b="b"/>
            <a:pathLst>
              <a:path w="1771651" h="1393371">
                <a:moveTo>
                  <a:pt x="0" y="0"/>
                </a:moveTo>
                <a:lnTo>
                  <a:pt x="1771651" y="0"/>
                </a:lnTo>
                <a:lnTo>
                  <a:pt x="1771651" y="1393371"/>
                </a:lnTo>
                <a:lnTo>
                  <a:pt x="0" y="1393371"/>
                </a:ln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
        <p:nvSpPr>
          <p:cNvPr id="6" name="Text Placeholder 9">
            <a:extLst>
              <a:ext uri="{FF2B5EF4-FFF2-40B4-BE49-F238E27FC236}">
                <a16:creationId xmlns:a16="http://schemas.microsoft.com/office/drawing/2014/main" id="{25D3B6B4-A9EC-3170-F5FD-DB7BCA8F05AF}"/>
              </a:ext>
            </a:extLst>
          </p:cNvPr>
          <p:cNvSpPr>
            <a:spLocks noGrp="1"/>
          </p:cNvSpPr>
          <p:nvPr>
            <p:ph type="body" sz="quarter" idx="21"/>
          </p:nvPr>
        </p:nvSpPr>
        <p:spPr>
          <a:xfrm>
            <a:off x="6764858" y="4081975"/>
            <a:ext cx="5123822" cy="731060"/>
          </a:xfrm>
          <a:prstGeom prst="rect">
            <a:avLst/>
          </a:prstGeom>
        </p:spPr>
        <p:txBody>
          <a:bodyPr numCol="1" spcCol="548640">
            <a:normAutofit/>
          </a:bodyPr>
          <a:lstStyle>
            <a:lvl1pPr marL="0" indent="0" algn="l">
              <a:lnSpc>
                <a:spcPct val="100000"/>
              </a:lnSpc>
              <a:buFontTx/>
              <a:buNone/>
              <a:defRPr sz="1600" b="0">
                <a:solidFill>
                  <a:schemeClr val="tx1"/>
                </a:solidFill>
              </a:defRPr>
            </a:lvl1pPr>
            <a:lvl2pPr marL="457200" indent="0">
              <a:buNone/>
              <a:defRPr/>
            </a:lvl2pPr>
          </a:lstStyle>
          <a:p>
            <a:pPr lvl="0"/>
            <a:r>
              <a:rPr lang="en-US"/>
              <a:t>Click to edit Master text styles</a:t>
            </a:r>
          </a:p>
        </p:txBody>
      </p:sp>
    </p:spTree>
    <p:extLst>
      <p:ext uri="{BB962C8B-B14F-4D97-AF65-F5344CB8AC3E}">
        <p14:creationId xmlns:p14="http://schemas.microsoft.com/office/powerpoint/2010/main" val="833904818"/>
      </p:ext>
    </p:extLst>
  </p:cSld>
  <p:clrMapOvr>
    <a:masterClrMapping/>
  </p:clrMapOvr>
  <p:extLst>
    <p:ext uri="{DCECCB84-F9BA-43D5-87BE-67443E8EF086}">
      <p15:sldGuideLst xmlns:p15="http://schemas.microsoft.com/office/powerpoint/2012/main"/>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Our Portfolio1">
    <p:spTree>
      <p:nvGrpSpPr>
        <p:cNvPr id="1" name=""/>
        <p:cNvGrpSpPr/>
        <p:nvPr/>
      </p:nvGrpSpPr>
      <p:grpSpPr>
        <a:xfrm>
          <a:off x="0" y="0"/>
          <a:ext cx="0" cy="0"/>
          <a:chOff x="0" y="0"/>
          <a:chExt cx="0" cy="0"/>
        </a:xfrm>
      </p:grpSpPr>
      <p:sp>
        <p:nvSpPr>
          <p:cNvPr id="3" name="Title 4">
            <a:extLst>
              <a:ext uri="{FF2B5EF4-FFF2-40B4-BE49-F238E27FC236}">
                <a16:creationId xmlns:a16="http://schemas.microsoft.com/office/drawing/2014/main" id="{15D56E66-BD81-9BA0-43C3-0EFB6D15E37C}"/>
              </a:ext>
            </a:extLst>
          </p:cNvPr>
          <p:cNvSpPr>
            <a:spLocks noGrp="1"/>
          </p:cNvSpPr>
          <p:nvPr>
            <p:ph type="title"/>
          </p:nvPr>
        </p:nvSpPr>
        <p:spPr>
          <a:xfrm>
            <a:off x="482024" y="762000"/>
            <a:ext cx="5165149" cy="792927"/>
          </a:xfrm>
        </p:spPr>
        <p:txBody>
          <a:bodyPr/>
          <a:lstStyle/>
          <a:p>
            <a:r>
              <a:rPr lang="en-US"/>
              <a:t>Click to edit Master title style</a:t>
            </a:r>
          </a:p>
        </p:txBody>
      </p:sp>
      <p:sp>
        <p:nvSpPr>
          <p:cNvPr id="2" name="Text Placeholder 9">
            <a:extLst>
              <a:ext uri="{FF2B5EF4-FFF2-40B4-BE49-F238E27FC236}">
                <a16:creationId xmlns:a16="http://schemas.microsoft.com/office/drawing/2014/main" id="{06539BDF-AC48-3CA8-611B-16EC26E53118}"/>
              </a:ext>
            </a:extLst>
          </p:cNvPr>
          <p:cNvSpPr>
            <a:spLocks noGrp="1"/>
          </p:cNvSpPr>
          <p:nvPr>
            <p:ph type="body" sz="quarter" idx="12"/>
          </p:nvPr>
        </p:nvSpPr>
        <p:spPr>
          <a:xfrm>
            <a:off x="482024" y="1698170"/>
            <a:ext cx="5165149" cy="1009977"/>
          </a:xfrm>
          <a:prstGeom prst="rect">
            <a:avLst/>
          </a:prstGeom>
        </p:spPr>
        <p:txBody>
          <a:bodyPr>
            <a:normAutofit/>
          </a:bodyPr>
          <a:lstStyle>
            <a:lvl1pPr marL="0" indent="0">
              <a:lnSpc>
                <a:spcPct val="100000"/>
              </a:lnSpc>
              <a:buFontTx/>
              <a:buNone/>
              <a:defRPr sz="2000" b="1">
                <a:solidFill>
                  <a:schemeClr val="accent2">
                    <a:lumMod val="50000"/>
                  </a:schemeClr>
                </a:solidFill>
              </a:defRPr>
            </a:lvl1pPr>
            <a:lvl2pPr marL="457200" indent="0">
              <a:buNone/>
              <a:defRPr/>
            </a:lvl2pPr>
          </a:lstStyle>
          <a:p>
            <a:pPr lvl="0"/>
            <a:r>
              <a:rPr lang="en-US"/>
              <a:t>Click to edit</a:t>
            </a:r>
          </a:p>
        </p:txBody>
      </p:sp>
      <p:sp>
        <p:nvSpPr>
          <p:cNvPr id="4" name="Text Placeholder 5">
            <a:extLst>
              <a:ext uri="{FF2B5EF4-FFF2-40B4-BE49-F238E27FC236}">
                <a16:creationId xmlns:a16="http://schemas.microsoft.com/office/drawing/2014/main" id="{80EF5322-7062-E47B-E07F-6BAAD9FC12AB}"/>
              </a:ext>
            </a:extLst>
          </p:cNvPr>
          <p:cNvSpPr>
            <a:spLocks noGrp="1"/>
          </p:cNvSpPr>
          <p:nvPr>
            <p:ph type="body" sz="quarter" idx="19"/>
          </p:nvPr>
        </p:nvSpPr>
        <p:spPr>
          <a:xfrm>
            <a:off x="482026" y="2851389"/>
            <a:ext cx="5165148" cy="324461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Picture Placeholder 6">
            <a:extLst>
              <a:ext uri="{FF2B5EF4-FFF2-40B4-BE49-F238E27FC236}">
                <a16:creationId xmlns:a16="http://schemas.microsoft.com/office/drawing/2014/main" id="{C86193DB-886E-9339-6B7C-FFAEC1D04DAC}"/>
              </a:ext>
            </a:extLst>
          </p:cNvPr>
          <p:cNvSpPr>
            <a:spLocks noGrp="1"/>
          </p:cNvSpPr>
          <p:nvPr>
            <p:ph type="pic" sz="quarter" idx="15" hasCustomPrompt="1"/>
          </p:nvPr>
        </p:nvSpPr>
        <p:spPr>
          <a:xfrm>
            <a:off x="6096001" y="762001"/>
            <a:ext cx="3273286" cy="1583635"/>
          </a:xfrm>
          <a:custGeom>
            <a:avLst/>
            <a:gdLst>
              <a:gd name="connsiteX0" fmla="*/ 0 w 3273286"/>
              <a:gd name="connsiteY0" fmla="*/ 0 h 1583635"/>
              <a:gd name="connsiteX1" fmla="*/ 3273286 w 3273286"/>
              <a:gd name="connsiteY1" fmla="*/ 0 h 1583635"/>
              <a:gd name="connsiteX2" fmla="*/ 3273286 w 3273286"/>
              <a:gd name="connsiteY2" fmla="*/ 1583635 h 1583635"/>
              <a:gd name="connsiteX3" fmla="*/ 0 w 3273286"/>
              <a:gd name="connsiteY3" fmla="*/ 1583635 h 1583635"/>
            </a:gdLst>
            <a:ahLst/>
            <a:cxnLst>
              <a:cxn ang="0">
                <a:pos x="connsiteX0" y="connsiteY0"/>
              </a:cxn>
              <a:cxn ang="0">
                <a:pos x="connsiteX1" y="connsiteY1"/>
              </a:cxn>
              <a:cxn ang="0">
                <a:pos x="connsiteX2" y="connsiteY2"/>
              </a:cxn>
              <a:cxn ang="0">
                <a:pos x="connsiteX3" y="connsiteY3"/>
              </a:cxn>
            </a:cxnLst>
            <a:rect l="l" t="t" r="r" b="b"/>
            <a:pathLst>
              <a:path w="3273286" h="1583635">
                <a:moveTo>
                  <a:pt x="0" y="0"/>
                </a:moveTo>
                <a:lnTo>
                  <a:pt x="3273286" y="0"/>
                </a:lnTo>
                <a:lnTo>
                  <a:pt x="3273286" y="1583635"/>
                </a:lnTo>
                <a:lnTo>
                  <a:pt x="0" y="1583635"/>
                </a:ln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
        <p:nvSpPr>
          <p:cNvPr id="9" name="Picture Placeholder 8">
            <a:extLst>
              <a:ext uri="{FF2B5EF4-FFF2-40B4-BE49-F238E27FC236}">
                <a16:creationId xmlns:a16="http://schemas.microsoft.com/office/drawing/2014/main" id="{7AAC319B-C12B-54AE-34A7-772F635E09E2}"/>
              </a:ext>
            </a:extLst>
          </p:cNvPr>
          <p:cNvSpPr>
            <a:spLocks noGrp="1"/>
          </p:cNvSpPr>
          <p:nvPr>
            <p:ph type="pic" sz="quarter" idx="16" hasCustomPrompt="1"/>
          </p:nvPr>
        </p:nvSpPr>
        <p:spPr>
          <a:xfrm>
            <a:off x="6096002" y="2514600"/>
            <a:ext cx="1504121" cy="3581399"/>
          </a:xfrm>
          <a:custGeom>
            <a:avLst/>
            <a:gdLst>
              <a:gd name="connsiteX0" fmla="*/ 0 w 1504121"/>
              <a:gd name="connsiteY0" fmla="*/ 0 h 3581399"/>
              <a:gd name="connsiteX1" fmla="*/ 1504121 w 1504121"/>
              <a:gd name="connsiteY1" fmla="*/ 0 h 3581399"/>
              <a:gd name="connsiteX2" fmla="*/ 1504121 w 1504121"/>
              <a:gd name="connsiteY2" fmla="*/ 3581399 h 3581399"/>
              <a:gd name="connsiteX3" fmla="*/ 0 w 1504121"/>
              <a:gd name="connsiteY3" fmla="*/ 3581399 h 3581399"/>
            </a:gdLst>
            <a:ahLst/>
            <a:cxnLst>
              <a:cxn ang="0">
                <a:pos x="connsiteX0" y="connsiteY0"/>
              </a:cxn>
              <a:cxn ang="0">
                <a:pos x="connsiteX1" y="connsiteY1"/>
              </a:cxn>
              <a:cxn ang="0">
                <a:pos x="connsiteX2" y="connsiteY2"/>
              </a:cxn>
              <a:cxn ang="0">
                <a:pos x="connsiteX3" y="connsiteY3"/>
              </a:cxn>
            </a:cxnLst>
            <a:rect l="l" t="t" r="r" b="b"/>
            <a:pathLst>
              <a:path w="1504121" h="3581399">
                <a:moveTo>
                  <a:pt x="0" y="0"/>
                </a:moveTo>
                <a:lnTo>
                  <a:pt x="1504121" y="0"/>
                </a:lnTo>
                <a:lnTo>
                  <a:pt x="1504121" y="3581399"/>
                </a:lnTo>
                <a:lnTo>
                  <a:pt x="0" y="3581399"/>
                </a:ln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
        <p:nvSpPr>
          <p:cNvPr id="12" name="Picture Placeholder 11">
            <a:extLst>
              <a:ext uri="{FF2B5EF4-FFF2-40B4-BE49-F238E27FC236}">
                <a16:creationId xmlns:a16="http://schemas.microsoft.com/office/drawing/2014/main" id="{EF417333-934D-EC47-1D15-35BD7696A444}"/>
              </a:ext>
            </a:extLst>
          </p:cNvPr>
          <p:cNvSpPr>
            <a:spLocks noGrp="1"/>
          </p:cNvSpPr>
          <p:nvPr>
            <p:ph type="pic" sz="quarter" idx="17" hasCustomPrompt="1"/>
          </p:nvPr>
        </p:nvSpPr>
        <p:spPr>
          <a:xfrm>
            <a:off x="7785653" y="2514601"/>
            <a:ext cx="1583635" cy="3581399"/>
          </a:xfrm>
          <a:custGeom>
            <a:avLst/>
            <a:gdLst>
              <a:gd name="connsiteX0" fmla="*/ 0 w 1583635"/>
              <a:gd name="connsiteY0" fmla="*/ 0 h 3581399"/>
              <a:gd name="connsiteX1" fmla="*/ 1583635 w 1583635"/>
              <a:gd name="connsiteY1" fmla="*/ 0 h 3581399"/>
              <a:gd name="connsiteX2" fmla="*/ 1583635 w 1583635"/>
              <a:gd name="connsiteY2" fmla="*/ 3581399 h 3581399"/>
              <a:gd name="connsiteX3" fmla="*/ 0 w 1583635"/>
              <a:gd name="connsiteY3" fmla="*/ 3581399 h 3581399"/>
            </a:gdLst>
            <a:ahLst/>
            <a:cxnLst>
              <a:cxn ang="0">
                <a:pos x="connsiteX0" y="connsiteY0"/>
              </a:cxn>
              <a:cxn ang="0">
                <a:pos x="connsiteX1" y="connsiteY1"/>
              </a:cxn>
              <a:cxn ang="0">
                <a:pos x="connsiteX2" y="connsiteY2"/>
              </a:cxn>
              <a:cxn ang="0">
                <a:pos x="connsiteX3" y="connsiteY3"/>
              </a:cxn>
            </a:cxnLst>
            <a:rect l="l" t="t" r="r" b="b"/>
            <a:pathLst>
              <a:path w="1583635" h="3581399">
                <a:moveTo>
                  <a:pt x="0" y="0"/>
                </a:moveTo>
                <a:lnTo>
                  <a:pt x="1583635" y="0"/>
                </a:lnTo>
                <a:lnTo>
                  <a:pt x="1583635" y="3581399"/>
                </a:lnTo>
                <a:lnTo>
                  <a:pt x="0" y="3581399"/>
                </a:ln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
        <p:nvSpPr>
          <p:cNvPr id="14" name="Picture Placeholder 13">
            <a:extLst>
              <a:ext uri="{FF2B5EF4-FFF2-40B4-BE49-F238E27FC236}">
                <a16:creationId xmlns:a16="http://schemas.microsoft.com/office/drawing/2014/main" id="{A6CA062B-2922-4FDB-85CA-512974CBA638}"/>
              </a:ext>
            </a:extLst>
          </p:cNvPr>
          <p:cNvSpPr>
            <a:spLocks noGrp="1"/>
          </p:cNvSpPr>
          <p:nvPr>
            <p:ph type="pic" sz="quarter" idx="18" hasCustomPrompt="1"/>
          </p:nvPr>
        </p:nvSpPr>
        <p:spPr>
          <a:xfrm>
            <a:off x="9554818" y="762001"/>
            <a:ext cx="1875183" cy="5333999"/>
          </a:xfrm>
          <a:custGeom>
            <a:avLst/>
            <a:gdLst>
              <a:gd name="connsiteX0" fmla="*/ 0 w 1875183"/>
              <a:gd name="connsiteY0" fmla="*/ 0 h 5333999"/>
              <a:gd name="connsiteX1" fmla="*/ 1875183 w 1875183"/>
              <a:gd name="connsiteY1" fmla="*/ 0 h 5333999"/>
              <a:gd name="connsiteX2" fmla="*/ 1875183 w 1875183"/>
              <a:gd name="connsiteY2" fmla="*/ 5333999 h 5333999"/>
              <a:gd name="connsiteX3" fmla="*/ 0 w 1875183"/>
              <a:gd name="connsiteY3" fmla="*/ 5333999 h 5333999"/>
            </a:gdLst>
            <a:ahLst/>
            <a:cxnLst>
              <a:cxn ang="0">
                <a:pos x="connsiteX0" y="connsiteY0"/>
              </a:cxn>
              <a:cxn ang="0">
                <a:pos x="connsiteX1" y="connsiteY1"/>
              </a:cxn>
              <a:cxn ang="0">
                <a:pos x="connsiteX2" y="connsiteY2"/>
              </a:cxn>
              <a:cxn ang="0">
                <a:pos x="connsiteX3" y="connsiteY3"/>
              </a:cxn>
            </a:cxnLst>
            <a:rect l="l" t="t" r="r" b="b"/>
            <a:pathLst>
              <a:path w="1875183" h="5333999">
                <a:moveTo>
                  <a:pt x="0" y="0"/>
                </a:moveTo>
                <a:lnTo>
                  <a:pt x="1875183" y="0"/>
                </a:lnTo>
                <a:lnTo>
                  <a:pt x="1875183" y="5333999"/>
                </a:lnTo>
                <a:lnTo>
                  <a:pt x="0" y="5333999"/>
                </a:ln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Tree>
    <p:extLst>
      <p:ext uri="{BB962C8B-B14F-4D97-AF65-F5344CB8AC3E}">
        <p14:creationId xmlns:p14="http://schemas.microsoft.com/office/powerpoint/2010/main" val="2248138498"/>
      </p:ext>
    </p:extLst>
  </p:cSld>
  <p:clrMapOvr>
    <a:masterClrMapping/>
  </p:clrMapOvr>
  <p:extLst>
    <p:ext uri="{DCECCB84-F9BA-43D5-87BE-67443E8EF086}">
      <p15:sldGuideLst xmlns:p15="http://schemas.microsoft.com/office/powerpoint/2012/main"/>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Our Portfolio 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405E0E0-3BA5-6CA9-2E07-3BA650D84A2B}"/>
              </a:ext>
            </a:extLst>
          </p:cNvPr>
          <p:cNvSpPr>
            <a:spLocks noGrp="1"/>
          </p:cNvSpPr>
          <p:nvPr>
            <p:ph type="title"/>
          </p:nvPr>
        </p:nvSpPr>
        <p:spPr>
          <a:xfrm>
            <a:off x="470184" y="692844"/>
            <a:ext cx="11196153" cy="783772"/>
          </a:xfrm>
        </p:spPr>
        <p:txBody>
          <a:bodyPr/>
          <a:lstStyle/>
          <a:p>
            <a:r>
              <a:rPr lang="en-US"/>
              <a:t>Click to edit Master title style</a:t>
            </a:r>
          </a:p>
        </p:txBody>
      </p:sp>
      <p:sp>
        <p:nvSpPr>
          <p:cNvPr id="14" name="Text Placeholder 9">
            <a:extLst>
              <a:ext uri="{FF2B5EF4-FFF2-40B4-BE49-F238E27FC236}">
                <a16:creationId xmlns:a16="http://schemas.microsoft.com/office/drawing/2014/main" id="{CF6A1C39-8BD8-403D-5EF2-7FCC4BC53371}"/>
              </a:ext>
            </a:extLst>
          </p:cNvPr>
          <p:cNvSpPr>
            <a:spLocks noGrp="1"/>
          </p:cNvSpPr>
          <p:nvPr>
            <p:ph type="body" sz="quarter" idx="17"/>
          </p:nvPr>
        </p:nvSpPr>
        <p:spPr>
          <a:xfrm>
            <a:off x="482025" y="1609651"/>
            <a:ext cx="5269113" cy="582321"/>
          </a:xfrm>
          <a:prstGeom prst="rect">
            <a:avLst/>
          </a:prstGeom>
        </p:spPr>
        <p:txBody>
          <a:bodyPr>
            <a:normAutofit/>
          </a:bodyPr>
          <a:lstStyle>
            <a:lvl1pPr marL="0" indent="0">
              <a:lnSpc>
                <a:spcPct val="100000"/>
              </a:lnSpc>
              <a:buFontTx/>
              <a:buNone/>
              <a:defRPr sz="2000" b="1">
                <a:solidFill>
                  <a:srgbClr val="165A26"/>
                </a:solidFill>
              </a:defRPr>
            </a:lvl1pPr>
            <a:lvl2pPr marL="457200" indent="0">
              <a:buNone/>
              <a:defRPr/>
            </a:lvl2pPr>
          </a:lstStyle>
          <a:p>
            <a:pPr lvl="0"/>
            <a:r>
              <a:rPr lang="en-US"/>
              <a:t>Click to edit</a:t>
            </a:r>
          </a:p>
        </p:txBody>
      </p:sp>
      <p:sp>
        <p:nvSpPr>
          <p:cNvPr id="5" name="Picture Placeholder 4">
            <a:extLst>
              <a:ext uri="{FF2B5EF4-FFF2-40B4-BE49-F238E27FC236}">
                <a16:creationId xmlns:a16="http://schemas.microsoft.com/office/drawing/2014/main" id="{917AD129-CF59-E1D4-D950-DFCB8698D13C}"/>
              </a:ext>
            </a:extLst>
          </p:cNvPr>
          <p:cNvSpPr>
            <a:spLocks noGrp="1"/>
          </p:cNvSpPr>
          <p:nvPr>
            <p:ph type="pic" sz="quarter" idx="15" hasCustomPrompt="1"/>
          </p:nvPr>
        </p:nvSpPr>
        <p:spPr>
          <a:xfrm>
            <a:off x="482022" y="2325007"/>
            <a:ext cx="5272735" cy="2522765"/>
          </a:xfrm>
          <a:custGeom>
            <a:avLst/>
            <a:gdLst>
              <a:gd name="connsiteX0" fmla="*/ 0 w 4610100"/>
              <a:gd name="connsiteY0" fmla="*/ 0 h 2522765"/>
              <a:gd name="connsiteX1" fmla="*/ 4610100 w 4610100"/>
              <a:gd name="connsiteY1" fmla="*/ 0 h 2522765"/>
              <a:gd name="connsiteX2" fmla="*/ 4610100 w 4610100"/>
              <a:gd name="connsiteY2" fmla="*/ 2522765 h 2522765"/>
              <a:gd name="connsiteX3" fmla="*/ 0 w 4610100"/>
              <a:gd name="connsiteY3" fmla="*/ 2522765 h 2522765"/>
            </a:gdLst>
            <a:ahLst/>
            <a:cxnLst>
              <a:cxn ang="0">
                <a:pos x="connsiteX0" y="connsiteY0"/>
              </a:cxn>
              <a:cxn ang="0">
                <a:pos x="connsiteX1" y="connsiteY1"/>
              </a:cxn>
              <a:cxn ang="0">
                <a:pos x="connsiteX2" y="connsiteY2"/>
              </a:cxn>
              <a:cxn ang="0">
                <a:pos x="connsiteX3" y="connsiteY3"/>
              </a:cxn>
            </a:cxnLst>
            <a:rect l="l" t="t" r="r" b="b"/>
            <a:pathLst>
              <a:path w="4610100" h="2522765">
                <a:moveTo>
                  <a:pt x="0" y="0"/>
                </a:moveTo>
                <a:lnTo>
                  <a:pt x="4610100" y="0"/>
                </a:lnTo>
                <a:lnTo>
                  <a:pt x="4610100" y="2522765"/>
                </a:lnTo>
                <a:lnTo>
                  <a:pt x="0" y="2522765"/>
                </a:ln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
        <p:nvSpPr>
          <p:cNvPr id="15" name="Text Placeholder 9">
            <a:extLst>
              <a:ext uri="{FF2B5EF4-FFF2-40B4-BE49-F238E27FC236}">
                <a16:creationId xmlns:a16="http://schemas.microsoft.com/office/drawing/2014/main" id="{2A7E8552-6D54-1D5A-9D4F-7D7A90B63183}"/>
              </a:ext>
            </a:extLst>
          </p:cNvPr>
          <p:cNvSpPr>
            <a:spLocks noGrp="1"/>
          </p:cNvSpPr>
          <p:nvPr>
            <p:ph type="body" sz="quarter" idx="18"/>
          </p:nvPr>
        </p:nvSpPr>
        <p:spPr>
          <a:xfrm>
            <a:off x="470184" y="4959310"/>
            <a:ext cx="5280956" cy="291161"/>
          </a:xfrm>
          <a:prstGeom prst="rect">
            <a:avLst/>
          </a:prstGeom>
        </p:spPr>
        <p:txBody>
          <a:bodyPr>
            <a:normAutofit/>
          </a:bodyPr>
          <a:lstStyle>
            <a:lvl1pPr marL="0" indent="0">
              <a:lnSpc>
                <a:spcPct val="100000"/>
              </a:lnSpc>
              <a:buFontTx/>
              <a:buNone/>
              <a:defRPr sz="2000" b="1">
                <a:solidFill>
                  <a:srgbClr val="165A26"/>
                </a:solidFill>
              </a:defRPr>
            </a:lvl1pPr>
            <a:lvl2pPr marL="457200" indent="0">
              <a:buNone/>
              <a:defRPr/>
            </a:lvl2pPr>
          </a:lstStyle>
          <a:p>
            <a:pPr lvl="0"/>
            <a:r>
              <a:rPr lang="en-US"/>
              <a:t>Click to edit</a:t>
            </a:r>
          </a:p>
        </p:txBody>
      </p:sp>
      <p:sp>
        <p:nvSpPr>
          <p:cNvPr id="13" name="Text Placeholder 9">
            <a:extLst>
              <a:ext uri="{FF2B5EF4-FFF2-40B4-BE49-F238E27FC236}">
                <a16:creationId xmlns:a16="http://schemas.microsoft.com/office/drawing/2014/main" id="{E931FA0D-2DBE-6C01-C922-5B92C8984403}"/>
              </a:ext>
            </a:extLst>
          </p:cNvPr>
          <p:cNvSpPr>
            <a:spLocks noGrp="1"/>
          </p:cNvSpPr>
          <p:nvPr>
            <p:ph type="body" sz="quarter" idx="13"/>
          </p:nvPr>
        </p:nvSpPr>
        <p:spPr>
          <a:xfrm>
            <a:off x="470182" y="5308730"/>
            <a:ext cx="5280956" cy="701033"/>
          </a:xfrm>
          <a:prstGeom prst="rect">
            <a:avLst/>
          </a:prstGeom>
        </p:spPr>
        <p:txBody>
          <a:bodyPr numCol="1" spcCol="548640">
            <a:normAutofit/>
          </a:bodyPr>
          <a:lstStyle>
            <a:lvl1pPr marL="0" indent="0" algn="l">
              <a:lnSpc>
                <a:spcPct val="100000"/>
              </a:lnSpc>
              <a:buFontTx/>
              <a:buNone/>
              <a:defRPr sz="1600" b="0">
                <a:solidFill>
                  <a:schemeClr val="accent1">
                    <a:lumMod val="50000"/>
                  </a:schemeClr>
                </a:solidFill>
              </a:defRPr>
            </a:lvl1pPr>
            <a:lvl2pPr marL="457200" indent="0">
              <a:buNone/>
              <a:defRPr/>
            </a:lvl2pPr>
          </a:lstStyle>
          <a:p>
            <a:pPr lvl="0"/>
            <a:r>
              <a:rPr lang="en-US"/>
              <a:t>Click to edit Master text styles</a:t>
            </a:r>
          </a:p>
        </p:txBody>
      </p:sp>
      <p:sp>
        <p:nvSpPr>
          <p:cNvPr id="21" name="Picture Placeholder 4">
            <a:extLst>
              <a:ext uri="{FF2B5EF4-FFF2-40B4-BE49-F238E27FC236}">
                <a16:creationId xmlns:a16="http://schemas.microsoft.com/office/drawing/2014/main" id="{9C076CF6-D58D-30E6-0F30-18653CC5A3A7}"/>
              </a:ext>
            </a:extLst>
          </p:cNvPr>
          <p:cNvSpPr>
            <a:spLocks noGrp="1"/>
          </p:cNvSpPr>
          <p:nvPr>
            <p:ph type="pic" sz="quarter" idx="19" hasCustomPrompt="1"/>
          </p:nvPr>
        </p:nvSpPr>
        <p:spPr>
          <a:xfrm>
            <a:off x="6409059" y="2325007"/>
            <a:ext cx="5272735" cy="2522765"/>
          </a:xfrm>
          <a:custGeom>
            <a:avLst/>
            <a:gdLst>
              <a:gd name="connsiteX0" fmla="*/ 0 w 4610100"/>
              <a:gd name="connsiteY0" fmla="*/ 0 h 2522765"/>
              <a:gd name="connsiteX1" fmla="*/ 4610100 w 4610100"/>
              <a:gd name="connsiteY1" fmla="*/ 0 h 2522765"/>
              <a:gd name="connsiteX2" fmla="*/ 4610100 w 4610100"/>
              <a:gd name="connsiteY2" fmla="*/ 2522765 h 2522765"/>
              <a:gd name="connsiteX3" fmla="*/ 0 w 4610100"/>
              <a:gd name="connsiteY3" fmla="*/ 2522765 h 2522765"/>
            </a:gdLst>
            <a:ahLst/>
            <a:cxnLst>
              <a:cxn ang="0">
                <a:pos x="connsiteX0" y="connsiteY0"/>
              </a:cxn>
              <a:cxn ang="0">
                <a:pos x="connsiteX1" y="connsiteY1"/>
              </a:cxn>
              <a:cxn ang="0">
                <a:pos x="connsiteX2" y="connsiteY2"/>
              </a:cxn>
              <a:cxn ang="0">
                <a:pos x="connsiteX3" y="connsiteY3"/>
              </a:cxn>
            </a:cxnLst>
            <a:rect l="l" t="t" r="r" b="b"/>
            <a:pathLst>
              <a:path w="4610100" h="2522765">
                <a:moveTo>
                  <a:pt x="0" y="0"/>
                </a:moveTo>
                <a:lnTo>
                  <a:pt x="4610100" y="0"/>
                </a:lnTo>
                <a:lnTo>
                  <a:pt x="4610100" y="2522765"/>
                </a:lnTo>
                <a:lnTo>
                  <a:pt x="0" y="2522765"/>
                </a:ln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
        <p:nvSpPr>
          <p:cNvPr id="23" name="Text Placeholder 9">
            <a:extLst>
              <a:ext uri="{FF2B5EF4-FFF2-40B4-BE49-F238E27FC236}">
                <a16:creationId xmlns:a16="http://schemas.microsoft.com/office/drawing/2014/main" id="{7D66AE80-9C6E-9997-5F4E-72C1704477F7}"/>
              </a:ext>
            </a:extLst>
          </p:cNvPr>
          <p:cNvSpPr>
            <a:spLocks noGrp="1"/>
          </p:cNvSpPr>
          <p:nvPr>
            <p:ph type="body" sz="quarter" idx="21"/>
          </p:nvPr>
        </p:nvSpPr>
        <p:spPr>
          <a:xfrm>
            <a:off x="6405441" y="4959310"/>
            <a:ext cx="5272735" cy="291161"/>
          </a:xfrm>
          <a:prstGeom prst="rect">
            <a:avLst/>
          </a:prstGeom>
        </p:spPr>
        <p:txBody>
          <a:bodyPr>
            <a:normAutofit/>
          </a:bodyPr>
          <a:lstStyle>
            <a:lvl1pPr marL="0" indent="0">
              <a:lnSpc>
                <a:spcPct val="100000"/>
              </a:lnSpc>
              <a:buFontTx/>
              <a:buNone/>
              <a:defRPr sz="2000" b="1">
                <a:solidFill>
                  <a:schemeClr val="accent2">
                    <a:lumMod val="50000"/>
                  </a:schemeClr>
                </a:solidFill>
              </a:defRPr>
            </a:lvl1pPr>
            <a:lvl2pPr marL="457200" indent="0">
              <a:buNone/>
              <a:defRPr/>
            </a:lvl2pPr>
          </a:lstStyle>
          <a:p>
            <a:pPr lvl="0"/>
            <a:r>
              <a:rPr lang="en-US"/>
              <a:t>Click to edit</a:t>
            </a:r>
          </a:p>
        </p:txBody>
      </p:sp>
      <p:sp>
        <p:nvSpPr>
          <p:cNvPr id="22" name="Text Placeholder 9">
            <a:extLst>
              <a:ext uri="{FF2B5EF4-FFF2-40B4-BE49-F238E27FC236}">
                <a16:creationId xmlns:a16="http://schemas.microsoft.com/office/drawing/2014/main" id="{B9E32D7D-E3F5-7780-F0D8-90B55225770B}"/>
              </a:ext>
            </a:extLst>
          </p:cNvPr>
          <p:cNvSpPr>
            <a:spLocks noGrp="1"/>
          </p:cNvSpPr>
          <p:nvPr>
            <p:ph type="body" sz="quarter" idx="20"/>
          </p:nvPr>
        </p:nvSpPr>
        <p:spPr>
          <a:xfrm>
            <a:off x="6405440" y="5308730"/>
            <a:ext cx="5272735" cy="701033"/>
          </a:xfrm>
          <a:prstGeom prst="rect">
            <a:avLst/>
          </a:prstGeom>
        </p:spPr>
        <p:txBody>
          <a:bodyPr numCol="1" spcCol="548640">
            <a:normAutofit/>
          </a:bodyPr>
          <a:lstStyle>
            <a:lvl1pPr marL="0" indent="0" algn="l">
              <a:lnSpc>
                <a:spcPct val="100000"/>
              </a:lnSpc>
              <a:buFontTx/>
              <a:buNone/>
              <a:defRPr sz="1600" b="0">
                <a:solidFill>
                  <a:schemeClr val="accent1">
                    <a:lumMod val="50000"/>
                  </a:schemeClr>
                </a:solidFill>
              </a:defRPr>
            </a:lvl1pPr>
            <a:lvl2pPr marL="457200" indent="0">
              <a:buNone/>
              <a:defRPr/>
            </a:lvl2pPr>
          </a:lstStyle>
          <a:p>
            <a:pPr lvl="0"/>
            <a:r>
              <a:rPr lang="en-US"/>
              <a:t>Click to edit Master text styles</a:t>
            </a:r>
          </a:p>
        </p:txBody>
      </p:sp>
    </p:spTree>
    <p:extLst>
      <p:ext uri="{BB962C8B-B14F-4D97-AF65-F5344CB8AC3E}">
        <p14:creationId xmlns:p14="http://schemas.microsoft.com/office/powerpoint/2010/main" val="615229011"/>
      </p:ext>
    </p:extLst>
  </p:cSld>
  <p:clrMapOvr>
    <a:masterClrMapping/>
  </p:clrMapOvr>
  <p:extLst>
    <p:ext uri="{DCECCB84-F9BA-43D5-87BE-67443E8EF086}">
      <p15:sldGuideLst xmlns:p15="http://schemas.microsoft.com/office/powerpoint/2012/main"/>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Work Examples">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DD506A78-852E-3959-0289-BF991E1AB1B9}"/>
              </a:ext>
            </a:extLst>
          </p:cNvPr>
          <p:cNvSpPr>
            <a:spLocks noGrp="1"/>
          </p:cNvSpPr>
          <p:nvPr>
            <p:ph type="pic" sz="quarter" idx="15" hasCustomPrompt="1"/>
          </p:nvPr>
        </p:nvSpPr>
        <p:spPr>
          <a:xfrm>
            <a:off x="526775" y="1038780"/>
            <a:ext cx="3194192" cy="2390220"/>
          </a:xfrm>
          <a:custGeom>
            <a:avLst/>
            <a:gdLst>
              <a:gd name="connsiteX0" fmla="*/ 0 w 2919186"/>
              <a:gd name="connsiteY0" fmla="*/ 0 h 2297611"/>
              <a:gd name="connsiteX1" fmla="*/ 2919186 w 2919186"/>
              <a:gd name="connsiteY1" fmla="*/ 0 h 2297611"/>
              <a:gd name="connsiteX2" fmla="*/ 2919186 w 2919186"/>
              <a:gd name="connsiteY2" fmla="*/ 2297611 h 2297611"/>
              <a:gd name="connsiteX3" fmla="*/ 0 w 2919186"/>
              <a:gd name="connsiteY3" fmla="*/ 2297611 h 2297611"/>
            </a:gdLst>
            <a:ahLst/>
            <a:cxnLst>
              <a:cxn ang="0">
                <a:pos x="connsiteX0" y="connsiteY0"/>
              </a:cxn>
              <a:cxn ang="0">
                <a:pos x="connsiteX1" y="connsiteY1"/>
              </a:cxn>
              <a:cxn ang="0">
                <a:pos x="connsiteX2" y="connsiteY2"/>
              </a:cxn>
              <a:cxn ang="0">
                <a:pos x="connsiteX3" y="connsiteY3"/>
              </a:cxn>
            </a:cxnLst>
            <a:rect l="l" t="t" r="r" b="b"/>
            <a:pathLst>
              <a:path w="2919186" h="2297611">
                <a:moveTo>
                  <a:pt x="0" y="0"/>
                </a:moveTo>
                <a:lnTo>
                  <a:pt x="2919186" y="0"/>
                </a:lnTo>
                <a:lnTo>
                  <a:pt x="2919186" y="2297611"/>
                </a:lnTo>
                <a:lnTo>
                  <a:pt x="0" y="2297611"/>
                </a:ln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
        <p:nvSpPr>
          <p:cNvPr id="12" name="Picture Placeholder 11">
            <a:extLst>
              <a:ext uri="{FF2B5EF4-FFF2-40B4-BE49-F238E27FC236}">
                <a16:creationId xmlns:a16="http://schemas.microsoft.com/office/drawing/2014/main" id="{F0BBED3A-5DDF-52C4-1720-C28BEA12C51F}"/>
              </a:ext>
            </a:extLst>
          </p:cNvPr>
          <p:cNvSpPr>
            <a:spLocks noGrp="1"/>
          </p:cNvSpPr>
          <p:nvPr>
            <p:ph type="pic" sz="quarter" idx="16" hasCustomPrompt="1"/>
          </p:nvPr>
        </p:nvSpPr>
        <p:spPr>
          <a:xfrm>
            <a:off x="3875313" y="1038780"/>
            <a:ext cx="3111369" cy="2390220"/>
          </a:xfrm>
          <a:custGeom>
            <a:avLst/>
            <a:gdLst>
              <a:gd name="connsiteX0" fmla="*/ 0 w 3033486"/>
              <a:gd name="connsiteY0" fmla="*/ 0 h 2297611"/>
              <a:gd name="connsiteX1" fmla="*/ 3033486 w 3033486"/>
              <a:gd name="connsiteY1" fmla="*/ 0 h 2297611"/>
              <a:gd name="connsiteX2" fmla="*/ 3033486 w 3033486"/>
              <a:gd name="connsiteY2" fmla="*/ 2297611 h 2297611"/>
              <a:gd name="connsiteX3" fmla="*/ 0 w 3033486"/>
              <a:gd name="connsiteY3" fmla="*/ 2297611 h 2297611"/>
            </a:gdLst>
            <a:ahLst/>
            <a:cxnLst>
              <a:cxn ang="0">
                <a:pos x="connsiteX0" y="connsiteY0"/>
              </a:cxn>
              <a:cxn ang="0">
                <a:pos x="connsiteX1" y="connsiteY1"/>
              </a:cxn>
              <a:cxn ang="0">
                <a:pos x="connsiteX2" y="connsiteY2"/>
              </a:cxn>
              <a:cxn ang="0">
                <a:pos x="connsiteX3" y="connsiteY3"/>
              </a:cxn>
            </a:cxnLst>
            <a:rect l="l" t="t" r="r" b="b"/>
            <a:pathLst>
              <a:path w="3033486" h="2297611">
                <a:moveTo>
                  <a:pt x="0" y="0"/>
                </a:moveTo>
                <a:lnTo>
                  <a:pt x="3033486" y="0"/>
                </a:lnTo>
                <a:lnTo>
                  <a:pt x="3033486" y="2297611"/>
                </a:lnTo>
                <a:lnTo>
                  <a:pt x="0" y="2297611"/>
                </a:ln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
        <p:nvSpPr>
          <p:cNvPr id="14" name="Picture Placeholder 13">
            <a:extLst>
              <a:ext uri="{FF2B5EF4-FFF2-40B4-BE49-F238E27FC236}">
                <a16:creationId xmlns:a16="http://schemas.microsoft.com/office/drawing/2014/main" id="{99390408-96B7-A7E5-F90B-4DA6E741F8A7}"/>
              </a:ext>
            </a:extLst>
          </p:cNvPr>
          <p:cNvSpPr>
            <a:spLocks noGrp="1"/>
          </p:cNvSpPr>
          <p:nvPr>
            <p:ph type="pic" sz="quarter" idx="17" hasCustomPrompt="1"/>
          </p:nvPr>
        </p:nvSpPr>
        <p:spPr>
          <a:xfrm>
            <a:off x="7141028" y="1038780"/>
            <a:ext cx="2269541" cy="2390220"/>
          </a:xfrm>
          <a:custGeom>
            <a:avLst/>
            <a:gdLst>
              <a:gd name="connsiteX0" fmla="*/ 0 w 2191656"/>
              <a:gd name="connsiteY0" fmla="*/ 0 h 2297611"/>
              <a:gd name="connsiteX1" fmla="*/ 2191656 w 2191656"/>
              <a:gd name="connsiteY1" fmla="*/ 0 h 2297611"/>
              <a:gd name="connsiteX2" fmla="*/ 2191656 w 2191656"/>
              <a:gd name="connsiteY2" fmla="*/ 2297611 h 2297611"/>
              <a:gd name="connsiteX3" fmla="*/ 0 w 2191656"/>
              <a:gd name="connsiteY3" fmla="*/ 2297611 h 2297611"/>
            </a:gdLst>
            <a:ahLst/>
            <a:cxnLst>
              <a:cxn ang="0">
                <a:pos x="connsiteX0" y="connsiteY0"/>
              </a:cxn>
              <a:cxn ang="0">
                <a:pos x="connsiteX1" y="connsiteY1"/>
              </a:cxn>
              <a:cxn ang="0">
                <a:pos x="connsiteX2" y="connsiteY2"/>
              </a:cxn>
              <a:cxn ang="0">
                <a:pos x="connsiteX3" y="connsiteY3"/>
              </a:cxn>
            </a:cxnLst>
            <a:rect l="l" t="t" r="r" b="b"/>
            <a:pathLst>
              <a:path w="2191656" h="2297611">
                <a:moveTo>
                  <a:pt x="0" y="0"/>
                </a:moveTo>
                <a:lnTo>
                  <a:pt x="2191656" y="0"/>
                </a:lnTo>
                <a:lnTo>
                  <a:pt x="2191656" y="2297611"/>
                </a:lnTo>
                <a:lnTo>
                  <a:pt x="0" y="2297611"/>
                </a:ln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
        <p:nvSpPr>
          <p:cNvPr id="18" name="Picture Placeholder 17">
            <a:extLst>
              <a:ext uri="{FF2B5EF4-FFF2-40B4-BE49-F238E27FC236}">
                <a16:creationId xmlns:a16="http://schemas.microsoft.com/office/drawing/2014/main" id="{025C0720-A37A-4742-BF1B-2B38511C6E06}"/>
              </a:ext>
            </a:extLst>
          </p:cNvPr>
          <p:cNvSpPr>
            <a:spLocks noGrp="1"/>
          </p:cNvSpPr>
          <p:nvPr>
            <p:ph type="pic" sz="quarter" idx="19" hasCustomPrompt="1"/>
          </p:nvPr>
        </p:nvSpPr>
        <p:spPr>
          <a:xfrm>
            <a:off x="526775" y="3550740"/>
            <a:ext cx="3992058" cy="2297611"/>
          </a:xfrm>
          <a:custGeom>
            <a:avLst/>
            <a:gdLst>
              <a:gd name="connsiteX0" fmla="*/ 0 w 3695384"/>
              <a:gd name="connsiteY0" fmla="*/ 0 h 2297611"/>
              <a:gd name="connsiteX1" fmla="*/ 3695384 w 3695384"/>
              <a:gd name="connsiteY1" fmla="*/ 0 h 2297611"/>
              <a:gd name="connsiteX2" fmla="*/ 3695384 w 3695384"/>
              <a:gd name="connsiteY2" fmla="*/ 2297611 h 2297611"/>
              <a:gd name="connsiteX3" fmla="*/ 0 w 3695384"/>
              <a:gd name="connsiteY3" fmla="*/ 2297611 h 2297611"/>
            </a:gdLst>
            <a:ahLst/>
            <a:cxnLst>
              <a:cxn ang="0">
                <a:pos x="connsiteX0" y="connsiteY0"/>
              </a:cxn>
              <a:cxn ang="0">
                <a:pos x="connsiteX1" y="connsiteY1"/>
              </a:cxn>
              <a:cxn ang="0">
                <a:pos x="connsiteX2" y="connsiteY2"/>
              </a:cxn>
              <a:cxn ang="0">
                <a:pos x="connsiteX3" y="connsiteY3"/>
              </a:cxn>
            </a:cxnLst>
            <a:rect l="l" t="t" r="r" b="b"/>
            <a:pathLst>
              <a:path w="3695384" h="2297611">
                <a:moveTo>
                  <a:pt x="0" y="0"/>
                </a:moveTo>
                <a:lnTo>
                  <a:pt x="3695384" y="0"/>
                </a:lnTo>
                <a:lnTo>
                  <a:pt x="3695384" y="2297611"/>
                </a:lnTo>
                <a:lnTo>
                  <a:pt x="0" y="2297611"/>
                </a:ln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
        <p:nvSpPr>
          <p:cNvPr id="20" name="Picture Placeholder 19">
            <a:extLst>
              <a:ext uri="{FF2B5EF4-FFF2-40B4-BE49-F238E27FC236}">
                <a16:creationId xmlns:a16="http://schemas.microsoft.com/office/drawing/2014/main" id="{DAE69B6C-AB30-489D-9819-DCE56A26E5D5}"/>
              </a:ext>
            </a:extLst>
          </p:cNvPr>
          <p:cNvSpPr>
            <a:spLocks noGrp="1"/>
          </p:cNvSpPr>
          <p:nvPr>
            <p:ph type="pic" sz="quarter" idx="20" hasCustomPrompt="1"/>
          </p:nvPr>
        </p:nvSpPr>
        <p:spPr>
          <a:xfrm>
            <a:off x="4651512" y="3550740"/>
            <a:ext cx="1747238" cy="2297611"/>
          </a:xfrm>
          <a:custGeom>
            <a:avLst/>
            <a:gdLst>
              <a:gd name="connsiteX0" fmla="*/ 0 w 1647686"/>
              <a:gd name="connsiteY0" fmla="*/ 0 h 2297611"/>
              <a:gd name="connsiteX1" fmla="*/ 1647686 w 1647686"/>
              <a:gd name="connsiteY1" fmla="*/ 0 h 2297611"/>
              <a:gd name="connsiteX2" fmla="*/ 1647686 w 1647686"/>
              <a:gd name="connsiteY2" fmla="*/ 2297611 h 2297611"/>
              <a:gd name="connsiteX3" fmla="*/ 0 w 1647686"/>
              <a:gd name="connsiteY3" fmla="*/ 2297611 h 2297611"/>
            </a:gdLst>
            <a:ahLst/>
            <a:cxnLst>
              <a:cxn ang="0">
                <a:pos x="connsiteX0" y="connsiteY0"/>
              </a:cxn>
              <a:cxn ang="0">
                <a:pos x="connsiteX1" y="connsiteY1"/>
              </a:cxn>
              <a:cxn ang="0">
                <a:pos x="connsiteX2" y="connsiteY2"/>
              </a:cxn>
              <a:cxn ang="0">
                <a:pos x="connsiteX3" y="connsiteY3"/>
              </a:cxn>
            </a:cxnLst>
            <a:rect l="l" t="t" r="r" b="b"/>
            <a:pathLst>
              <a:path w="1647686" h="2297611">
                <a:moveTo>
                  <a:pt x="0" y="0"/>
                </a:moveTo>
                <a:lnTo>
                  <a:pt x="1647686" y="0"/>
                </a:lnTo>
                <a:lnTo>
                  <a:pt x="1647686" y="2297611"/>
                </a:lnTo>
                <a:lnTo>
                  <a:pt x="0" y="2297611"/>
                </a:ln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
        <p:nvSpPr>
          <p:cNvPr id="22" name="Picture Placeholder 21">
            <a:extLst>
              <a:ext uri="{FF2B5EF4-FFF2-40B4-BE49-F238E27FC236}">
                <a16:creationId xmlns:a16="http://schemas.microsoft.com/office/drawing/2014/main" id="{4CEE5341-45F9-5954-BB43-19EE8D7BF300}"/>
              </a:ext>
            </a:extLst>
          </p:cNvPr>
          <p:cNvSpPr>
            <a:spLocks noGrp="1"/>
          </p:cNvSpPr>
          <p:nvPr>
            <p:ph type="pic" sz="quarter" idx="21" hasCustomPrompt="1"/>
          </p:nvPr>
        </p:nvSpPr>
        <p:spPr>
          <a:xfrm>
            <a:off x="6531429" y="3550740"/>
            <a:ext cx="2900806" cy="2297611"/>
          </a:xfrm>
          <a:custGeom>
            <a:avLst/>
            <a:gdLst>
              <a:gd name="connsiteX0" fmla="*/ 0 w 2801257"/>
              <a:gd name="connsiteY0" fmla="*/ 0 h 2297611"/>
              <a:gd name="connsiteX1" fmla="*/ 2801257 w 2801257"/>
              <a:gd name="connsiteY1" fmla="*/ 0 h 2297611"/>
              <a:gd name="connsiteX2" fmla="*/ 2801257 w 2801257"/>
              <a:gd name="connsiteY2" fmla="*/ 2297611 h 2297611"/>
              <a:gd name="connsiteX3" fmla="*/ 0 w 2801257"/>
              <a:gd name="connsiteY3" fmla="*/ 2297611 h 2297611"/>
            </a:gdLst>
            <a:ahLst/>
            <a:cxnLst>
              <a:cxn ang="0">
                <a:pos x="connsiteX0" y="connsiteY0"/>
              </a:cxn>
              <a:cxn ang="0">
                <a:pos x="connsiteX1" y="connsiteY1"/>
              </a:cxn>
              <a:cxn ang="0">
                <a:pos x="connsiteX2" y="connsiteY2"/>
              </a:cxn>
              <a:cxn ang="0">
                <a:pos x="connsiteX3" y="connsiteY3"/>
              </a:cxn>
            </a:cxnLst>
            <a:rect l="l" t="t" r="r" b="b"/>
            <a:pathLst>
              <a:path w="2801257" h="2297611">
                <a:moveTo>
                  <a:pt x="0" y="0"/>
                </a:moveTo>
                <a:lnTo>
                  <a:pt x="2801257" y="0"/>
                </a:lnTo>
                <a:lnTo>
                  <a:pt x="2801257" y="2297611"/>
                </a:lnTo>
                <a:lnTo>
                  <a:pt x="0" y="2297611"/>
                </a:ln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
        <p:nvSpPr>
          <p:cNvPr id="16" name="Picture Placeholder 15">
            <a:extLst>
              <a:ext uri="{FF2B5EF4-FFF2-40B4-BE49-F238E27FC236}">
                <a16:creationId xmlns:a16="http://schemas.microsoft.com/office/drawing/2014/main" id="{559206C1-3D26-0495-EA9F-8486E8E6AB62}"/>
              </a:ext>
            </a:extLst>
          </p:cNvPr>
          <p:cNvSpPr>
            <a:spLocks noGrp="1"/>
          </p:cNvSpPr>
          <p:nvPr>
            <p:ph type="pic" sz="quarter" idx="18" hasCustomPrompt="1"/>
          </p:nvPr>
        </p:nvSpPr>
        <p:spPr>
          <a:xfrm>
            <a:off x="9564914" y="1038778"/>
            <a:ext cx="2191656" cy="4809572"/>
          </a:xfrm>
          <a:custGeom>
            <a:avLst/>
            <a:gdLst>
              <a:gd name="connsiteX0" fmla="*/ 0 w 1865086"/>
              <a:gd name="connsiteY0" fmla="*/ 4104721 h 4809572"/>
              <a:gd name="connsiteX1" fmla="*/ 1865086 w 1865086"/>
              <a:gd name="connsiteY1" fmla="*/ 4104721 h 4809572"/>
              <a:gd name="connsiteX2" fmla="*/ 1865086 w 1865086"/>
              <a:gd name="connsiteY2" fmla="*/ 4809572 h 4809572"/>
              <a:gd name="connsiteX3" fmla="*/ 0 w 1865086"/>
              <a:gd name="connsiteY3" fmla="*/ 4809572 h 4809572"/>
              <a:gd name="connsiteX4" fmla="*/ 0 w 1865086"/>
              <a:gd name="connsiteY4" fmla="*/ 0 h 4809572"/>
              <a:gd name="connsiteX5" fmla="*/ 1865086 w 1865086"/>
              <a:gd name="connsiteY5" fmla="*/ 0 h 4809572"/>
              <a:gd name="connsiteX6" fmla="*/ 1865086 w 1865086"/>
              <a:gd name="connsiteY6" fmla="*/ 3967745 h 4809572"/>
              <a:gd name="connsiteX7" fmla="*/ 0 w 1865086"/>
              <a:gd name="connsiteY7" fmla="*/ 3967745 h 4809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5086" h="4809572">
                <a:moveTo>
                  <a:pt x="0" y="4104721"/>
                </a:moveTo>
                <a:lnTo>
                  <a:pt x="1865086" y="4104721"/>
                </a:lnTo>
                <a:lnTo>
                  <a:pt x="1865086" y="4809572"/>
                </a:lnTo>
                <a:lnTo>
                  <a:pt x="0" y="4809572"/>
                </a:lnTo>
                <a:close/>
                <a:moveTo>
                  <a:pt x="0" y="0"/>
                </a:moveTo>
                <a:lnTo>
                  <a:pt x="1865086" y="0"/>
                </a:lnTo>
                <a:lnTo>
                  <a:pt x="1865086" y="3967745"/>
                </a:lnTo>
                <a:lnTo>
                  <a:pt x="0" y="3967745"/>
                </a:ln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Tree>
    <p:extLst>
      <p:ext uri="{BB962C8B-B14F-4D97-AF65-F5344CB8AC3E}">
        <p14:creationId xmlns:p14="http://schemas.microsoft.com/office/powerpoint/2010/main" val="2959756305"/>
      </p:ext>
    </p:extLst>
  </p:cSld>
  <p:clrMapOvr>
    <a:masterClrMapping/>
  </p:clrMapOvr>
  <p:extLst>
    <p:ext uri="{DCECCB84-F9BA-43D5-87BE-67443E8EF086}">
      <p15:sldGuideLst xmlns:p15="http://schemas.microsoft.com/office/powerpoint/2012/main"/>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Notebook Slide">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222D86BB-D781-7E28-BDCF-22DCA3A78855}"/>
              </a:ext>
            </a:extLst>
          </p:cNvPr>
          <p:cNvSpPr>
            <a:spLocks noGrp="1"/>
          </p:cNvSpPr>
          <p:nvPr>
            <p:ph type="title"/>
          </p:nvPr>
        </p:nvSpPr>
        <p:spPr>
          <a:xfrm>
            <a:off x="470184" y="692844"/>
            <a:ext cx="11196153" cy="783772"/>
          </a:xfrm>
        </p:spPr>
        <p:txBody>
          <a:bodyPr/>
          <a:lstStyle/>
          <a:p>
            <a:r>
              <a:rPr lang="en-US"/>
              <a:t>Click to edit Master title style</a:t>
            </a:r>
          </a:p>
        </p:txBody>
      </p:sp>
      <p:sp>
        <p:nvSpPr>
          <p:cNvPr id="3" name="Text Placeholder 9">
            <a:extLst>
              <a:ext uri="{FF2B5EF4-FFF2-40B4-BE49-F238E27FC236}">
                <a16:creationId xmlns:a16="http://schemas.microsoft.com/office/drawing/2014/main" id="{F50A3A0A-0056-778B-BD37-2C4C704DF4EE}"/>
              </a:ext>
            </a:extLst>
          </p:cNvPr>
          <p:cNvSpPr>
            <a:spLocks noGrp="1"/>
          </p:cNvSpPr>
          <p:nvPr>
            <p:ph type="body" sz="quarter" idx="20"/>
          </p:nvPr>
        </p:nvSpPr>
        <p:spPr>
          <a:xfrm>
            <a:off x="482025" y="1612888"/>
            <a:ext cx="5427983" cy="722955"/>
          </a:xfrm>
          <a:prstGeom prst="rect">
            <a:avLst/>
          </a:prstGeom>
        </p:spPr>
        <p:txBody>
          <a:bodyPr>
            <a:normAutofit/>
          </a:bodyPr>
          <a:lstStyle>
            <a:lvl1pPr marL="0" indent="0">
              <a:lnSpc>
                <a:spcPct val="100000"/>
              </a:lnSpc>
              <a:buFontTx/>
              <a:buNone/>
              <a:defRPr sz="2000" b="1">
                <a:solidFill>
                  <a:srgbClr val="165A26"/>
                </a:solidFill>
              </a:defRPr>
            </a:lvl1pPr>
            <a:lvl2pPr marL="457200" indent="0">
              <a:buNone/>
              <a:defRPr/>
            </a:lvl2pPr>
          </a:lstStyle>
          <a:p>
            <a:pPr lvl="0"/>
            <a:r>
              <a:rPr lang="en-US"/>
              <a:t>Click to edit</a:t>
            </a:r>
          </a:p>
        </p:txBody>
      </p:sp>
      <p:sp>
        <p:nvSpPr>
          <p:cNvPr id="10" name="Picture Placeholder 9">
            <a:extLst>
              <a:ext uri="{FF2B5EF4-FFF2-40B4-BE49-F238E27FC236}">
                <a16:creationId xmlns:a16="http://schemas.microsoft.com/office/drawing/2014/main" id="{7EA0F06A-46C2-BBAC-549D-F6B58FF67806}"/>
              </a:ext>
            </a:extLst>
          </p:cNvPr>
          <p:cNvSpPr>
            <a:spLocks noGrp="1"/>
          </p:cNvSpPr>
          <p:nvPr>
            <p:ph type="pic" sz="quarter" idx="15" hasCustomPrompt="1"/>
          </p:nvPr>
        </p:nvSpPr>
        <p:spPr>
          <a:xfrm>
            <a:off x="806824" y="2624393"/>
            <a:ext cx="5063137" cy="3155907"/>
          </a:xfrm>
          <a:custGeom>
            <a:avLst/>
            <a:gdLst>
              <a:gd name="connsiteX0" fmla="*/ 0 w 5097121"/>
              <a:gd name="connsiteY0" fmla="*/ 0 h 3155907"/>
              <a:gd name="connsiteX1" fmla="*/ 5097121 w 5097121"/>
              <a:gd name="connsiteY1" fmla="*/ 0 h 3155907"/>
              <a:gd name="connsiteX2" fmla="*/ 5097121 w 5097121"/>
              <a:gd name="connsiteY2" fmla="*/ 3155907 h 3155907"/>
              <a:gd name="connsiteX3" fmla="*/ 0 w 5097121"/>
              <a:gd name="connsiteY3" fmla="*/ 3155907 h 3155907"/>
            </a:gdLst>
            <a:ahLst/>
            <a:cxnLst>
              <a:cxn ang="0">
                <a:pos x="connsiteX0" y="connsiteY0"/>
              </a:cxn>
              <a:cxn ang="0">
                <a:pos x="connsiteX1" y="connsiteY1"/>
              </a:cxn>
              <a:cxn ang="0">
                <a:pos x="connsiteX2" y="connsiteY2"/>
              </a:cxn>
              <a:cxn ang="0">
                <a:pos x="connsiteX3" y="connsiteY3"/>
              </a:cxn>
            </a:cxnLst>
            <a:rect l="l" t="t" r="r" b="b"/>
            <a:pathLst>
              <a:path w="5097121" h="3155907">
                <a:moveTo>
                  <a:pt x="0" y="0"/>
                </a:moveTo>
                <a:lnTo>
                  <a:pt x="5097121" y="0"/>
                </a:lnTo>
                <a:lnTo>
                  <a:pt x="5097121" y="3155907"/>
                </a:lnTo>
                <a:lnTo>
                  <a:pt x="0" y="3155907"/>
                </a:ln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
        <p:nvSpPr>
          <p:cNvPr id="6" name="Picture Placeholder 5">
            <a:extLst>
              <a:ext uri="{FF2B5EF4-FFF2-40B4-BE49-F238E27FC236}">
                <a16:creationId xmlns:a16="http://schemas.microsoft.com/office/drawing/2014/main" id="{4848FB01-15AD-167C-CACC-5B98AF1AD480}"/>
              </a:ext>
            </a:extLst>
          </p:cNvPr>
          <p:cNvSpPr>
            <a:spLocks noGrp="1"/>
          </p:cNvSpPr>
          <p:nvPr>
            <p:ph type="pic" sz="quarter" idx="13" hasCustomPrompt="1"/>
          </p:nvPr>
        </p:nvSpPr>
        <p:spPr>
          <a:xfrm>
            <a:off x="7221606" y="2820511"/>
            <a:ext cx="1268490" cy="1268490"/>
          </a:xfrm>
          <a:custGeom>
            <a:avLst/>
            <a:gdLst>
              <a:gd name="connsiteX0" fmla="*/ 634245 w 1268490"/>
              <a:gd name="connsiteY0" fmla="*/ 0 h 1268490"/>
              <a:gd name="connsiteX1" fmla="*/ 1268490 w 1268490"/>
              <a:gd name="connsiteY1" fmla="*/ 634245 h 1268490"/>
              <a:gd name="connsiteX2" fmla="*/ 634245 w 1268490"/>
              <a:gd name="connsiteY2" fmla="*/ 1268490 h 1268490"/>
              <a:gd name="connsiteX3" fmla="*/ 0 w 1268490"/>
              <a:gd name="connsiteY3" fmla="*/ 634245 h 1268490"/>
              <a:gd name="connsiteX4" fmla="*/ 634245 w 1268490"/>
              <a:gd name="connsiteY4" fmla="*/ 0 h 12684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8490" h="1268490">
                <a:moveTo>
                  <a:pt x="634245" y="0"/>
                </a:moveTo>
                <a:cubicBezTo>
                  <a:pt x="984529" y="0"/>
                  <a:pt x="1268490" y="283961"/>
                  <a:pt x="1268490" y="634245"/>
                </a:cubicBezTo>
                <a:cubicBezTo>
                  <a:pt x="1268490" y="984529"/>
                  <a:pt x="984529" y="1268490"/>
                  <a:pt x="634245" y="1268490"/>
                </a:cubicBezTo>
                <a:cubicBezTo>
                  <a:pt x="283961" y="1268490"/>
                  <a:pt x="0" y="984529"/>
                  <a:pt x="0" y="634245"/>
                </a:cubicBezTo>
                <a:cubicBezTo>
                  <a:pt x="0" y="283961"/>
                  <a:pt x="283961" y="0"/>
                  <a:pt x="634245" y="0"/>
                </a:cubicBez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
        <p:nvSpPr>
          <p:cNvPr id="8" name="Picture Placeholder 7">
            <a:extLst>
              <a:ext uri="{FF2B5EF4-FFF2-40B4-BE49-F238E27FC236}">
                <a16:creationId xmlns:a16="http://schemas.microsoft.com/office/drawing/2014/main" id="{68CC084F-5A78-AD11-5231-AA07E93A74F9}"/>
              </a:ext>
            </a:extLst>
          </p:cNvPr>
          <p:cNvSpPr>
            <a:spLocks noGrp="1"/>
          </p:cNvSpPr>
          <p:nvPr>
            <p:ph type="pic" sz="quarter" idx="14" hasCustomPrompt="1"/>
          </p:nvPr>
        </p:nvSpPr>
        <p:spPr>
          <a:xfrm>
            <a:off x="7221606" y="4566250"/>
            <a:ext cx="1268490" cy="1268490"/>
          </a:xfrm>
          <a:custGeom>
            <a:avLst/>
            <a:gdLst>
              <a:gd name="connsiteX0" fmla="*/ 634245 w 1268490"/>
              <a:gd name="connsiteY0" fmla="*/ 0 h 1268490"/>
              <a:gd name="connsiteX1" fmla="*/ 1268490 w 1268490"/>
              <a:gd name="connsiteY1" fmla="*/ 634245 h 1268490"/>
              <a:gd name="connsiteX2" fmla="*/ 634245 w 1268490"/>
              <a:gd name="connsiteY2" fmla="*/ 1268490 h 1268490"/>
              <a:gd name="connsiteX3" fmla="*/ 0 w 1268490"/>
              <a:gd name="connsiteY3" fmla="*/ 634245 h 1268490"/>
              <a:gd name="connsiteX4" fmla="*/ 634245 w 1268490"/>
              <a:gd name="connsiteY4" fmla="*/ 0 h 12684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8490" h="1268490">
                <a:moveTo>
                  <a:pt x="634245" y="0"/>
                </a:moveTo>
                <a:cubicBezTo>
                  <a:pt x="984529" y="0"/>
                  <a:pt x="1268490" y="283961"/>
                  <a:pt x="1268490" y="634245"/>
                </a:cubicBezTo>
                <a:cubicBezTo>
                  <a:pt x="1268490" y="984529"/>
                  <a:pt x="984529" y="1268490"/>
                  <a:pt x="634245" y="1268490"/>
                </a:cubicBezTo>
                <a:cubicBezTo>
                  <a:pt x="283961" y="1268490"/>
                  <a:pt x="0" y="984529"/>
                  <a:pt x="0" y="634245"/>
                </a:cubicBezTo>
                <a:cubicBezTo>
                  <a:pt x="0" y="283961"/>
                  <a:pt x="283961" y="0"/>
                  <a:pt x="634245" y="0"/>
                </a:cubicBez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Tree>
    <p:extLst>
      <p:ext uri="{BB962C8B-B14F-4D97-AF65-F5344CB8AC3E}">
        <p14:creationId xmlns:p14="http://schemas.microsoft.com/office/powerpoint/2010/main" val="3133873611"/>
      </p:ext>
    </p:extLst>
  </p:cSld>
  <p:clrMapOvr>
    <a:masterClrMapping/>
  </p:clrMapOvr>
  <p:extLst>
    <p:ext uri="{DCECCB84-F9BA-43D5-87BE-67443E8EF086}">
      <p15:sldGuideLst xmlns:p15="http://schemas.microsoft.com/office/powerpoint/2012/main"/>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Map">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CE01C6C-167B-EED7-D339-79C6B08BB0F6}"/>
              </a:ext>
            </a:extLst>
          </p:cNvPr>
          <p:cNvSpPr>
            <a:spLocks noGrp="1"/>
          </p:cNvSpPr>
          <p:nvPr>
            <p:ph type="title"/>
          </p:nvPr>
        </p:nvSpPr>
        <p:spPr>
          <a:xfrm>
            <a:off x="470185" y="692844"/>
            <a:ext cx="5535978" cy="783772"/>
          </a:xfrm>
        </p:spPr>
        <p:txBody>
          <a:bodyPr/>
          <a:lstStyle/>
          <a:p>
            <a:r>
              <a:rPr lang="en-US"/>
              <a:t>Click to edit Master title style</a:t>
            </a:r>
          </a:p>
        </p:txBody>
      </p:sp>
      <p:sp>
        <p:nvSpPr>
          <p:cNvPr id="21" name="Text Placeholder 9">
            <a:extLst>
              <a:ext uri="{FF2B5EF4-FFF2-40B4-BE49-F238E27FC236}">
                <a16:creationId xmlns:a16="http://schemas.microsoft.com/office/drawing/2014/main" id="{9FC6D9FF-B068-6476-B026-24AEDD6C7C93}"/>
              </a:ext>
            </a:extLst>
          </p:cNvPr>
          <p:cNvSpPr>
            <a:spLocks noGrp="1"/>
          </p:cNvSpPr>
          <p:nvPr>
            <p:ph type="body" sz="quarter" idx="12"/>
          </p:nvPr>
        </p:nvSpPr>
        <p:spPr>
          <a:xfrm>
            <a:off x="482025" y="1615673"/>
            <a:ext cx="5524137" cy="722955"/>
          </a:xfrm>
          <a:prstGeom prst="rect">
            <a:avLst/>
          </a:prstGeom>
        </p:spPr>
        <p:txBody>
          <a:bodyPr>
            <a:normAutofit/>
          </a:bodyPr>
          <a:lstStyle>
            <a:lvl1pPr marL="0" indent="0">
              <a:lnSpc>
                <a:spcPct val="100000"/>
              </a:lnSpc>
              <a:buFontTx/>
              <a:buNone/>
              <a:defRPr sz="2000" b="1">
                <a:solidFill>
                  <a:srgbClr val="165A26"/>
                </a:solidFill>
              </a:defRPr>
            </a:lvl1pPr>
            <a:lvl2pPr marL="457200" indent="0">
              <a:buNone/>
              <a:defRPr/>
            </a:lvl2pPr>
          </a:lstStyle>
          <a:p>
            <a:pPr lvl="0"/>
            <a:r>
              <a:rPr lang="en-US"/>
              <a:t>Click to edit</a:t>
            </a:r>
          </a:p>
        </p:txBody>
      </p:sp>
      <p:sp>
        <p:nvSpPr>
          <p:cNvPr id="4" name="Text Placeholder 3">
            <a:extLst>
              <a:ext uri="{FF2B5EF4-FFF2-40B4-BE49-F238E27FC236}">
                <a16:creationId xmlns:a16="http://schemas.microsoft.com/office/drawing/2014/main" id="{C4468615-3034-1DD3-E95D-31D6A07CCCA5}"/>
              </a:ext>
            </a:extLst>
          </p:cNvPr>
          <p:cNvSpPr>
            <a:spLocks noGrp="1"/>
          </p:cNvSpPr>
          <p:nvPr>
            <p:ph type="body" sz="quarter" idx="13"/>
          </p:nvPr>
        </p:nvSpPr>
        <p:spPr>
          <a:xfrm>
            <a:off x="482600" y="2451100"/>
            <a:ext cx="5522913" cy="38195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296307902"/>
      </p:ext>
    </p:extLst>
  </p:cSld>
  <p:clrMapOvr>
    <a:masterClrMapping/>
  </p:clrMapOvr>
  <p:extLst>
    <p:ext uri="{DCECCB84-F9BA-43D5-87BE-67443E8EF086}">
      <p15:sldGuideLst xmlns:p15="http://schemas.microsoft.com/office/powerpoint/2012/main"/>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Contact U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793F15F-94D6-3DFC-FAC9-4A02E6F7DAE5}"/>
              </a:ext>
            </a:extLst>
          </p:cNvPr>
          <p:cNvSpPr>
            <a:spLocks noGrp="1"/>
          </p:cNvSpPr>
          <p:nvPr>
            <p:ph type="title"/>
          </p:nvPr>
        </p:nvSpPr>
        <p:spPr>
          <a:xfrm>
            <a:off x="470184" y="692844"/>
            <a:ext cx="11196153" cy="783772"/>
          </a:xfrm>
        </p:spPr>
        <p:txBody>
          <a:bodyPr/>
          <a:lstStyle/>
          <a:p>
            <a:r>
              <a:rPr lang="en-US"/>
              <a:t>Click to edit Master title style</a:t>
            </a:r>
          </a:p>
        </p:txBody>
      </p:sp>
      <p:sp>
        <p:nvSpPr>
          <p:cNvPr id="8" name="Text Placeholder 9">
            <a:extLst>
              <a:ext uri="{FF2B5EF4-FFF2-40B4-BE49-F238E27FC236}">
                <a16:creationId xmlns:a16="http://schemas.microsoft.com/office/drawing/2014/main" id="{4353DCCA-EED5-1659-D971-6CBFFD5211EE}"/>
              </a:ext>
            </a:extLst>
          </p:cNvPr>
          <p:cNvSpPr>
            <a:spLocks noGrp="1"/>
          </p:cNvSpPr>
          <p:nvPr>
            <p:ph type="body" sz="quarter" idx="17"/>
          </p:nvPr>
        </p:nvSpPr>
        <p:spPr>
          <a:xfrm>
            <a:off x="482025" y="3247844"/>
            <a:ext cx="5524137" cy="582321"/>
          </a:xfrm>
          <a:prstGeom prst="rect">
            <a:avLst/>
          </a:prstGeom>
        </p:spPr>
        <p:txBody>
          <a:bodyPr>
            <a:normAutofit/>
          </a:bodyPr>
          <a:lstStyle>
            <a:lvl1pPr marL="0" indent="0">
              <a:lnSpc>
                <a:spcPct val="100000"/>
              </a:lnSpc>
              <a:buFontTx/>
              <a:buNone/>
              <a:defRPr sz="2000" b="1">
                <a:solidFill>
                  <a:srgbClr val="165A26"/>
                </a:solidFill>
              </a:defRPr>
            </a:lvl1pPr>
            <a:lvl2pPr marL="457200" indent="0">
              <a:buNone/>
              <a:defRPr/>
            </a:lvl2pPr>
          </a:lstStyle>
          <a:p>
            <a:pPr lvl="0"/>
            <a:r>
              <a:rPr lang="en-US"/>
              <a:t>Click to edit</a:t>
            </a:r>
          </a:p>
        </p:txBody>
      </p:sp>
      <p:sp>
        <p:nvSpPr>
          <p:cNvPr id="5" name="Text Placeholder 4">
            <a:extLst>
              <a:ext uri="{FF2B5EF4-FFF2-40B4-BE49-F238E27FC236}">
                <a16:creationId xmlns:a16="http://schemas.microsoft.com/office/drawing/2014/main" id="{ECFC7F53-C881-F31E-E576-2D41DD0858D0}"/>
              </a:ext>
            </a:extLst>
          </p:cNvPr>
          <p:cNvSpPr>
            <a:spLocks noGrp="1"/>
          </p:cNvSpPr>
          <p:nvPr>
            <p:ph type="body" sz="quarter" idx="18"/>
          </p:nvPr>
        </p:nvSpPr>
        <p:spPr>
          <a:xfrm>
            <a:off x="469900" y="3949700"/>
            <a:ext cx="5524500" cy="21463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Picture Placeholder 3">
            <a:extLst>
              <a:ext uri="{FF2B5EF4-FFF2-40B4-BE49-F238E27FC236}">
                <a16:creationId xmlns:a16="http://schemas.microsoft.com/office/drawing/2014/main" id="{5BF695BD-A591-7827-AF34-11DABF687BC3}"/>
              </a:ext>
            </a:extLst>
          </p:cNvPr>
          <p:cNvSpPr>
            <a:spLocks noGrp="1"/>
          </p:cNvSpPr>
          <p:nvPr>
            <p:ph type="pic" sz="quarter" idx="16" hasCustomPrompt="1"/>
          </p:nvPr>
        </p:nvSpPr>
        <p:spPr>
          <a:xfrm>
            <a:off x="6538040" y="3299792"/>
            <a:ext cx="5162550" cy="2796209"/>
          </a:xfrm>
          <a:custGeom>
            <a:avLst/>
            <a:gdLst>
              <a:gd name="connsiteX0" fmla="*/ 0 w 5162550"/>
              <a:gd name="connsiteY0" fmla="*/ 0 h 2796209"/>
              <a:gd name="connsiteX1" fmla="*/ 5162550 w 5162550"/>
              <a:gd name="connsiteY1" fmla="*/ 0 h 2796209"/>
              <a:gd name="connsiteX2" fmla="*/ 5162550 w 5162550"/>
              <a:gd name="connsiteY2" fmla="*/ 2796209 h 2796209"/>
              <a:gd name="connsiteX3" fmla="*/ 0 w 5162550"/>
              <a:gd name="connsiteY3" fmla="*/ 2796209 h 2796209"/>
            </a:gdLst>
            <a:ahLst/>
            <a:cxnLst>
              <a:cxn ang="0">
                <a:pos x="connsiteX0" y="connsiteY0"/>
              </a:cxn>
              <a:cxn ang="0">
                <a:pos x="connsiteX1" y="connsiteY1"/>
              </a:cxn>
              <a:cxn ang="0">
                <a:pos x="connsiteX2" y="connsiteY2"/>
              </a:cxn>
              <a:cxn ang="0">
                <a:pos x="connsiteX3" y="connsiteY3"/>
              </a:cxn>
            </a:cxnLst>
            <a:rect l="l" t="t" r="r" b="b"/>
            <a:pathLst>
              <a:path w="5162550" h="2796209">
                <a:moveTo>
                  <a:pt x="0" y="0"/>
                </a:moveTo>
                <a:lnTo>
                  <a:pt x="5162550" y="0"/>
                </a:lnTo>
                <a:lnTo>
                  <a:pt x="5162550" y="2796209"/>
                </a:lnTo>
                <a:lnTo>
                  <a:pt x="0" y="2796209"/>
                </a:ln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Tree>
    <p:extLst>
      <p:ext uri="{BB962C8B-B14F-4D97-AF65-F5344CB8AC3E}">
        <p14:creationId xmlns:p14="http://schemas.microsoft.com/office/powerpoint/2010/main" val="789136368"/>
      </p:ext>
    </p:extLst>
  </p:cSld>
  <p:clrMapOvr>
    <a:masterClrMapping/>
  </p:clrMapOvr>
  <p:extLst>
    <p:ext uri="{DCECCB84-F9BA-43D5-87BE-67443E8EF086}">
      <p15:sldGuideLst xmlns:p15="http://schemas.microsoft.com/office/powerpoint/2012/main"/>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Empty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4198672768"/>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Heading Blank - 1">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C2424B57-0AC2-4AEA-068E-E1C1F169BABF}"/>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flipH="1">
            <a:off x="-2" y="1533376"/>
            <a:ext cx="190552" cy="4521737"/>
          </a:xfrm>
          <a:prstGeom prst="rect">
            <a:avLst/>
          </a:prstGeom>
        </p:spPr>
      </p:pic>
      <p:sp>
        <p:nvSpPr>
          <p:cNvPr id="3" name="Title 2">
            <a:extLst>
              <a:ext uri="{FF2B5EF4-FFF2-40B4-BE49-F238E27FC236}">
                <a16:creationId xmlns:a16="http://schemas.microsoft.com/office/drawing/2014/main" id="{3FAA18A7-D93F-D9A2-AFD4-9F7DE99145FA}"/>
              </a:ext>
            </a:extLst>
          </p:cNvPr>
          <p:cNvSpPr>
            <a:spLocks noGrp="1"/>
          </p:cNvSpPr>
          <p:nvPr>
            <p:ph type="title"/>
          </p:nvPr>
        </p:nvSpPr>
        <p:spPr>
          <a:xfrm>
            <a:off x="500131" y="760200"/>
            <a:ext cx="10367486" cy="559264"/>
          </a:xfrm>
        </p:spPr>
        <p:txBody>
          <a:bodyPr/>
          <a:lstStyle/>
          <a:p>
            <a:r>
              <a:rPr lang="en-US"/>
              <a:t>Click to edit Master title style</a:t>
            </a:r>
          </a:p>
        </p:txBody>
      </p:sp>
    </p:spTree>
    <p:extLst>
      <p:ext uri="{BB962C8B-B14F-4D97-AF65-F5344CB8AC3E}">
        <p14:creationId xmlns:p14="http://schemas.microsoft.com/office/powerpoint/2010/main" val="543430290"/>
      </p:ext>
    </p:extLst>
  </p:cSld>
  <p:clrMapOvr>
    <a:masterClrMapping/>
  </p:clrMapOvr>
  <p:extLst>
    <p:ext uri="{DCECCB84-F9BA-43D5-87BE-67443E8EF086}">
      <p15:sldGuideLst xmlns:p15="http://schemas.microsoft.com/office/powerpoint/2012/main"/>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Empty Layout (no logo)">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75AAEEB-AA2F-36C5-90EE-DC8EFD904488}"/>
              </a:ext>
              <a:ext uri="{C183D7F6-B498-43B3-948B-1728B52AA6E4}">
                <adec:decorative xmlns:adec="http://schemas.microsoft.com/office/drawing/2017/decorative" val="1"/>
              </a:ext>
            </a:extLst>
          </p:cNvPr>
          <p:cNvSpPr/>
          <p:nvPr userDrawn="1"/>
        </p:nvSpPr>
        <p:spPr>
          <a:xfrm>
            <a:off x="9656956" y="6289288"/>
            <a:ext cx="2535044" cy="56871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035135623"/>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Divider 3">
    <p:spTree>
      <p:nvGrpSpPr>
        <p:cNvPr id="1" name=""/>
        <p:cNvGrpSpPr/>
        <p:nvPr/>
      </p:nvGrpSpPr>
      <p:grpSpPr>
        <a:xfrm>
          <a:off x="0" y="0"/>
          <a:ext cx="0" cy="0"/>
          <a:chOff x="0" y="0"/>
          <a:chExt cx="0" cy="0"/>
        </a:xfrm>
      </p:grpSpPr>
      <p:pic>
        <p:nvPicPr>
          <p:cNvPr id="10" name="Graphic 9">
            <a:extLst>
              <a:ext uri="{FF2B5EF4-FFF2-40B4-BE49-F238E27FC236}">
                <a16:creationId xmlns:a16="http://schemas.microsoft.com/office/drawing/2014/main" id="{26DE4834-6920-77D5-CE6D-AD22A6CF0D47}"/>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629116" y="689752"/>
            <a:ext cx="2547716" cy="5618683"/>
          </a:xfrm>
          <a:prstGeom prst="rect">
            <a:avLst/>
          </a:prstGeom>
        </p:spPr>
      </p:pic>
      <p:sp>
        <p:nvSpPr>
          <p:cNvPr id="3" name="Title 2">
            <a:extLst>
              <a:ext uri="{FF2B5EF4-FFF2-40B4-BE49-F238E27FC236}">
                <a16:creationId xmlns:a16="http://schemas.microsoft.com/office/drawing/2014/main" id="{DE493731-14B2-B2B2-B615-36DE308D3EB5}"/>
              </a:ext>
            </a:extLst>
          </p:cNvPr>
          <p:cNvSpPr>
            <a:spLocks noGrp="1"/>
          </p:cNvSpPr>
          <p:nvPr>
            <p:ph type="title"/>
          </p:nvPr>
        </p:nvSpPr>
        <p:spPr>
          <a:xfrm>
            <a:off x="3560897" y="2108132"/>
            <a:ext cx="6752719" cy="796262"/>
          </a:xfrm>
        </p:spPr>
        <p:txBody>
          <a:bodyPr/>
          <a:lstStyle/>
          <a:p>
            <a:r>
              <a:rPr lang="en-US"/>
              <a:t>Click to edit Master title style</a:t>
            </a:r>
          </a:p>
        </p:txBody>
      </p:sp>
      <p:sp>
        <p:nvSpPr>
          <p:cNvPr id="14" name="Text Placeholder 9">
            <a:extLst>
              <a:ext uri="{FF2B5EF4-FFF2-40B4-BE49-F238E27FC236}">
                <a16:creationId xmlns:a16="http://schemas.microsoft.com/office/drawing/2014/main" id="{AE241FA8-FD3B-1E8C-73F4-EE42867A107A}"/>
              </a:ext>
            </a:extLst>
          </p:cNvPr>
          <p:cNvSpPr>
            <a:spLocks noGrp="1"/>
          </p:cNvSpPr>
          <p:nvPr>
            <p:ph type="body" sz="quarter" idx="11"/>
          </p:nvPr>
        </p:nvSpPr>
        <p:spPr>
          <a:xfrm>
            <a:off x="3560898" y="3107394"/>
            <a:ext cx="6752719" cy="280572"/>
          </a:xfrm>
          <a:prstGeom prst="rect">
            <a:avLst/>
          </a:prstGeom>
        </p:spPr>
        <p:txBody>
          <a:bodyPr>
            <a:noAutofit/>
          </a:bodyPr>
          <a:lstStyle>
            <a:lvl1pPr marL="0" indent="0">
              <a:buFontTx/>
              <a:buNone/>
              <a:defRPr sz="2000" b="1">
                <a:solidFill>
                  <a:srgbClr val="165A26"/>
                </a:solidFill>
                <a:latin typeface="Avenir Next LT Pro" panose="020B0504020202020204" pitchFamily="34" charset="0"/>
                <a:cs typeface="Calibri" panose="020F0502020204030204" pitchFamily="34" charset="0"/>
              </a:defRPr>
            </a:lvl1pPr>
            <a:lvl2pPr marL="457200" indent="0">
              <a:buNone/>
              <a:defRPr/>
            </a:lvl2pPr>
          </a:lstStyle>
          <a:p>
            <a:pPr lvl="0"/>
            <a:r>
              <a:rPr lang="en-US"/>
              <a:t>Click to edit Master text styles</a:t>
            </a:r>
          </a:p>
        </p:txBody>
      </p:sp>
      <p:sp>
        <p:nvSpPr>
          <p:cNvPr id="15" name="Text Placeholder 9">
            <a:extLst>
              <a:ext uri="{FF2B5EF4-FFF2-40B4-BE49-F238E27FC236}">
                <a16:creationId xmlns:a16="http://schemas.microsoft.com/office/drawing/2014/main" id="{8177B138-692E-2C88-0768-AB74BDCEA31A}"/>
              </a:ext>
            </a:extLst>
          </p:cNvPr>
          <p:cNvSpPr>
            <a:spLocks noGrp="1"/>
          </p:cNvSpPr>
          <p:nvPr>
            <p:ph type="body" sz="quarter" idx="12"/>
          </p:nvPr>
        </p:nvSpPr>
        <p:spPr>
          <a:xfrm>
            <a:off x="3560898" y="3669342"/>
            <a:ext cx="3764241" cy="1466123"/>
          </a:xfrm>
          <a:prstGeom prst="rect">
            <a:avLst/>
          </a:prstGeom>
        </p:spPr>
        <p:txBody>
          <a:bodyPr>
            <a:normAutofit/>
          </a:bodyPr>
          <a:lstStyle>
            <a:lvl1pPr marL="0" indent="0">
              <a:lnSpc>
                <a:spcPct val="100000"/>
              </a:lnSpc>
              <a:buFontTx/>
              <a:buNone/>
              <a:defRPr sz="1600" b="0">
                <a:solidFill>
                  <a:schemeClr val="tx1"/>
                </a:solidFill>
                <a:latin typeface="Avenir Next LT Pro" panose="020B0504020202020204" pitchFamily="34" charset="0"/>
                <a:cs typeface="Calibri" panose="020F0502020204030204" pitchFamily="34" charset="0"/>
              </a:defRPr>
            </a:lvl1pPr>
            <a:lvl2pPr marL="457200" indent="0">
              <a:buNone/>
              <a:defRPr/>
            </a:lvl2pPr>
          </a:lstStyle>
          <a:p>
            <a:pPr lvl="0"/>
            <a:r>
              <a:rPr lang="en-US"/>
              <a:t>Click to edit Master text styles</a:t>
            </a:r>
          </a:p>
        </p:txBody>
      </p:sp>
      <p:pic>
        <p:nvPicPr>
          <p:cNvPr id="2" name="Graphic 1">
            <a:extLst>
              <a:ext uri="{FF2B5EF4-FFF2-40B4-BE49-F238E27FC236}">
                <a16:creationId xmlns:a16="http://schemas.microsoft.com/office/drawing/2014/main" id="{3AF9D466-E6D6-8047-63A7-FECB71010E43}"/>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255331" y="1839447"/>
            <a:ext cx="1333633" cy="1333633"/>
          </a:xfrm>
          <a:prstGeom prst="rect">
            <a:avLst/>
          </a:prstGeom>
        </p:spPr>
      </p:pic>
    </p:spTree>
    <p:extLst>
      <p:ext uri="{BB962C8B-B14F-4D97-AF65-F5344CB8AC3E}">
        <p14:creationId xmlns:p14="http://schemas.microsoft.com/office/powerpoint/2010/main" val="2563008292"/>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Divider 1">
    <p:spTree>
      <p:nvGrpSpPr>
        <p:cNvPr id="1" name=""/>
        <p:cNvGrpSpPr/>
        <p:nvPr/>
      </p:nvGrpSpPr>
      <p:grpSpPr>
        <a:xfrm>
          <a:off x="0" y="0"/>
          <a:ext cx="0" cy="0"/>
          <a:chOff x="0" y="0"/>
          <a:chExt cx="0" cy="0"/>
        </a:xfrm>
      </p:grpSpPr>
      <p:pic>
        <p:nvPicPr>
          <p:cNvPr id="10" name="Graphic 9">
            <a:extLst>
              <a:ext uri="{FF2B5EF4-FFF2-40B4-BE49-F238E27FC236}">
                <a16:creationId xmlns:a16="http://schemas.microsoft.com/office/drawing/2014/main" id="{26DE4834-6920-77D5-CE6D-AD22A6CF0D47}"/>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629116" y="689752"/>
            <a:ext cx="2547716" cy="5618683"/>
          </a:xfrm>
          <a:prstGeom prst="rect">
            <a:avLst/>
          </a:prstGeom>
        </p:spPr>
      </p:pic>
      <p:pic>
        <p:nvPicPr>
          <p:cNvPr id="4" name="Graphic 3">
            <a:extLst>
              <a:ext uri="{FF2B5EF4-FFF2-40B4-BE49-F238E27FC236}">
                <a16:creationId xmlns:a16="http://schemas.microsoft.com/office/drawing/2014/main" id="{BBEB6085-C86B-9ABF-9693-DEE4C5CF1A35}"/>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255331" y="1839447"/>
            <a:ext cx="1333633" cy="1333633"/>
          </a:xfrm>
          <a:prstGeom prst="rect">
            <a:avLst/>
          </a:prstGeom>
        </p:spPr>
      </p:pic>
      <p:sp>
        <p:nvSpPr>
          <p:cNvPr id="8" name="Title 2">
            <a:extLst>
              <a:ext uri="{FF2B5EF4-FFF2-40B4-BE49-F238E27FC236}">
                <a16:creationId xmlns:a16="http://schemas.microsoft.com/office/drawing/2014/main" id="{2A69F8F8-5957-4993-9391-CA787B1EE6D2}"/>
              </a:ext>
            </a:extLst>
          </p:cNvPr>
          <p:cNvSpPr>
            <a:spLocks noGrp="1"/>
          </p:cNvSpPr>
          <p:nvPr>
            <p:ph type="title"/>
          </p:nvPr>
        </p:nvSpPr>
        <p:spPr>
          <a:xfrm>
            <a:off x="3560897" y="2108132"/>
            <a:ext cx="6752719" cy="796262"/>
          </a:xfrm>
        </p:spPr>
        <p:txBody>
          <a:bodyPr/>
          <a:lstStyle/>
          <a:p>
            <a:r>
              <a:rPr lang="en-US"/>
              <a:t>Click to edit Master title style</a:t>
            </a:r>
          </a:p>
        </p:txBody>
      </p:sp>
      <p:sp>
        <p:nvSpPr>
          <p:cNvPr id="6" name="Text Placeholder 9">
            <a:extLst>
              <a:ext uri="{FF2B5EF4-FFF2-40B4-BE49-F238E27FC236}">
                <a16:creationId xmlns:a16="http://schemas.microsoft.com/office/drawing/2014/main" id="{76F1AAC8-5695-555A-58A4-4829DC4A5736}"/>
              </a:ext>
            </a:extLst>
          </p:cNvPr>
          <p:cNvSpPr>
            <a:spLocks noGrp="1"/>
          </p:cNvSpPr>
          <p:nvPr>
            <p:ph type="body" sz="quarter" idx="11"/>
          </p:nvPr>
        </p:nvSpPr>
        <p:spPr>
          <a:xfrm>
            <a:off x="3560898" y="3107394"/>
            <a:ext cx="6752719" cy="280572"/>
          </a:xfrm>
          <a:prstGeom prst="rect">
            <a:avLst/>
          </a:prstGeom>
        </p:spPr>
        <p:txBody>
          <a:bodyPr>
            <a:noAutofit/>
          </a:bodyPr>
          <a:lstStyle>
            <a:lvl1pPr marL="0" indent="0">
              <a:buFontTx/>
              <a:buNone/>
              <a:defRPr sz="2000" b="1">
                <a:solidFill>
                  <a:srgbClr val="165A26"/>
                </a:solidFill>
                <a:latin typeface="Avenir Next LT Pro" panose="020B0504020202020204" pitchFamily="34" charset="0"/>
                <a:cs typeface="Calibri" panose="020F0502020204030204" pitchFamily="34" charset="0"/>
              </a:defRPr>
            </a:lvl1pPr>
            <a:lvl2pPr marL="457200" indent="0">
              <a:buNone/>
              <a:defRPr/>
            </a:lvl2pPr>
          </a:lstStyle>
          <a:p>
            <a:pPr lvl="0"/>
            <a:r>
              <a:rPr lang="en-US"/>
              <a:t>Click to edit Master text styles</a:t>
            </a:r>
          </a:p>
        </p:txBody>
      </p:sp>
      <p:sp>
        <p:nvSpPr>
          <p:cNvPr id="7" name="Text Placeholder 9">
            <a:extLst>
              <a:ext uri="{FF2B5EF4-FFF2-40B4-BE49-F238E27FC236}">
                <a16:creationId xmlns:a16="http://schemas.microsoft.com/office/drawing/2014/main" id="{18FFAC9A-92B8-44E1-EE55-B61605F9ADC5}"/>
              </a:ext>
            </a:extLst>
          </p:cNvPr>
          <p:cNvSpPr>
            <a:spLocks noGrp="1"/>
          </p:cNvSpPr>
          <p:nvPr>
            <p:ph type="body" sz="quarter" idx="12"/>
          </p:nvPr>
        </p:nvSpPr>
        <p:spPr>
          <a:xfrm>
            <a:off x="3560898" y="3669342"/>
            <a:ext cx="3764241" cy="1466123"/>
          </a:xfrm>
          <a:prstGeom prst="rect">
            <a:avLst/>
          </a:prstGeom>
        </p:spPr>
        <p:txBody>
          <a:bodyPr>
            <a:normAutofit/>
          </a:bodyPr>
          <a:lstStyle>
            <a:lvl1pPr marL="0" indent="0">
              <a:lnSpc>
                <a:spcPct val="100000"/>
              </a:lnSpc>
              <a:buFontTx/>
              <a:buNone/>
              <a:defRPr sz="1600" b="0">
                <a:solidFill>
                  <a:schemeClr val="tx1"/>
                </a:solidFill>
                <a:latin typeface="Avenir Next LT Pro" panose="020B0504020202020204" pitchFamily="34" charset="0"/>
                <a:cs typeface="Calibri" panose="020F0502020204030204" pitchFamily="34" charset="0"/>
              </a:defRPr>
            </a:lvl1pPr>
            <a:lvl2pPr marL="457200" indent="0">
              <a:buNone/>
              <a:defRPr/>
            </a:lvl2pPr>
          </a:lstStyle>
          <a:p>
            <a:pPr lvl="0"/>
            <a:r>
              <a:rPr lang="en-US"/>
              <a:t>Click to edit Master text styles</a:t>
            </a:r>
          </a:p>
        </p:txBody>
      </p:sp>
    </p:spTree>
    <p:extLst>
      <p:ext uri="{BB962C8B-B14F-4D97-AF65-F5344CB8AC3E}">
        <p14:creationId xmlns:p14="http://schemas.microsoft.com/office/powerpoint/2010/main" val="2731041370"/>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Divider 2">
    <p:spTree>
      <p:nvGrpSpPr>
        <p:cNvPr id="1" name=""/>
        <p:cNvGrpSpPr/>
        <p:nvPr/>
      </p:nvGrpSpPr>
      <p:grpSpPr>
        <a:xfrm>
          <a:off x="0" y="0"/>
          <a:ext cx="0" cy="0"/>
          <a:chOff x="0" y="0"/>
          <a:chExt cx="0" cy="0"/>
        </a:xfrm>
      </p:grpSpPr>
      <p:pic>
        <p:nvPicPr>
          <p:cNvPr id="10" name="Graphic 9">
            <a:extLst>
              <a:ext uri="{FF2B5EF4-FFF2-40B4-BE49-F238E27FC236}">
                <a16:creationId xmlns:a16="http://schemas.microsoft.com/office/drawing/2014/main" id="{26DE4834-6920-77D5-CE6D-AD22A6CF0D47}"/>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629116" y="689752"/>
            <a:ext cx="2547716" cy="5618683"/>
          </a:xfrm>
          <a:prstGeom prst="rect">
            <a:avLst/>
          </a:prstGeom>
        </p:spPr>
      </p:pic>
      <p:pic>
        <p:nvPicPr>
          <p:cNvPr id="2" name="Graphic 1">
            <a:extLst>
              <a:ext uri="{FF2B5EF4-FFF2-40B4-BE49-F238E27FC236}">
                <a16:creationId xmlns:a16="http://schemas.microsoft.com/office/drawing/2014/main" id="{1E481D63-6385-64D0-4463-CA718BC752DE}"/>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255331" y="1839447"/>
            <a:ext cx="1333633" cy="1333633"/>
          </a:xfrm>
          <a:prstGeom prst="rect">
            <a:avLst/>
          </a:prstGeom>
        </p:spPr>
      </p:pic>
      <p:sp>
        <p:nvSpPr>
          <p:cNvPr id="8" name="Title 2">
            <a:extLst>
              <a:ext uri="{FF2B5EF4-FFF2-40B4-BE49-F238E27FC236}">
                <a16:creationId xmlns:a16="http://schemas.microsoft.com/office/drawing/2014/main" id="{C653FEBC-4471-3F1B-8D62-C3F458FC0A21}"/>
              </a:ext>
            </a:extLst>
          </p:cNvPr>
          <p:cNvSpPr>
            <a:spLocks noGrp="1"/>
          </p:cNvSpPr>
          <p:nvPr>
            <p:ph type="title"/>
          </p:nvPr>
        </p:nvSpPr>
        <p:spPr>
          <a:xfrm>
            <a:off x="3560897" y="2108132"/>
            <a:ext cx="6752719" cy="796262"/>
          </a:xfrm>
        </p:spPr>
        <p:txBody>
          <a:bodyPr/>
          <a:lstStyle/>
          <a:p>
            <a:r>
              <a:rPr lang="en-US"/>
              <a:t>Click to edit Master title style</a:t>
            </a:r>
          </a:p>
        </p:txBody>
      </p:sp>
      <p:sp>
        <p:nvSpPr>
          <p:cNvPr id="6" name="Text Placeholder 9">
            <a:extLst>
              <a:ext uri="{FF2B5EF4-FFF2-40B4-BE49-F238E27FC236}">
                <a16:creationId xmlns:a16="http://schemas.microsoft.com/office/drawing/2014/main" id="{7B574F41-D6F1-C16F-CBB8-5FB9619EC57F}"/>
              </a:ext>
            </a:extLst>
          </p:cNvPr>
          <p:cNvSpPr>
            <a:spLocks noGrp="1"/>
          </p:cNvSpPr>
          <p:nvPr>
            <p:ph type="body" sz="quarter" idx="11"/>
          </p:nvPr>
        </p:nvSpPr>
        <p:spPr>
          <a:xfrm>
            <a:off x="3560898" y="3107394"/>
            <a:ext cx="6752719" cy="280572"/>
          </a:xfrm>
          <a:prstGeom prst="rect">
            <a:avLst/>
          </a:prstGeom>
        </p:spPr>
        <p:txBody>
          <a:bodyPr>
            <a:noAutofit/>
          </a:bodyPr>
          <a:lstStyle>
            <a:lvl1pPr marL="0" indent="0">
              <a:buFontTx/>
              <a:buNone/>
              <a:defRPr sz="2000" b="1">
                <a:solidFill>
                  <a:srgbClr val="165A26"/>
                </a:solidFill>
                <a:latin typeface="Avenir Next LT Pro" panose="020B0504020202020204" pitchFamily="34" charset="0"/>
                <a:cs typeface="Calibri" panose="020F0502020204030204" pitchFamily="34" charset="0"/>
              </a:defRPr>
            </a:lvl1pPr>
            <a:lvl2pPr marL="457200" indent="0">
              <a:buNone/>
              <a:defRPr/>
            </a:lvl2pPr>
          </a:lstStyle>
          <a:p>
            <a:pPr lvl="0"/>
            <a:r>
              <a:rPr lang="en-US"/>
              <a:t>Click to edit Master text styles</a:t>
            </a:r>
          </a:p>
        </p:txBody>
      </p:sp>
      <p:sp>
        <p:nvSpPr>
          <p:cNvPr id="7" name="Text Placeholder 9">
            <a:extLst>
              <a:ext uri="{FF2B5EF4-FFF2-40B4-BE49-F238E27FC236}">
                <a16:creationId xmlns:a16="http://schemas.microsoft.com/office/drawing/2014/main" id="{32E8FEF2-4EB0-D78A-D066-B251656A5C7B}"/>
              </a:ext>
            </a:extLst>
          </p:cNvPr>
          <p:cNvSpPr>
            <a:spLocks noGrp="1"/>
          </p:cNvSpPr>
          <p:nvPr>
            <p:ph type="body" sz="quarter" idx="12"/>
          </p:nvPr>
        </p:nvSpPr>
        <p:spPr>
          <a:xfrm>
            <a:off x="3560898" y="3669342"/>
            <a:ext cx="3764241" cy="1466123"/>
          </a:xfrm>
          <a:prstGeom prst="rect">
            <a:avLst/>
          </a:prstGeom>
        </p:spPr>
        <p:txBody>
          <a:bodyPr>
            <a:normAutofit/>
          </a:bodyPr>
          <a:lstStyle>
            <a:lvl1pPr marL="0" indent="0">
              <a:lnSpc>
                <a:spcPct val="100000"/>
              </a:lnSpc>
              <a:buFontTx/>
              <a:buNone/>
              <a:defRPr sz="1600" b="0">
                <a:solidFill>
                  <a:schemeClr val="tx1"/>
                </a:solidFill>
                <a:latin typeface="Avenir Next LT Pro" panose="020B0504020202020204" pitchFamily="34" charset="0"/>
                <a:cs typeface="Calibri" panose="020F0502020204030204" pitchFamily="34" charset="0"/>
              </a:defRPr>
            </a:lvl1pPr>
            <a:lvl2pPr marL="457200" indent="0">
              <a:buNone/>
              <a:defRPr/>
            </a:lvl2pPr>
          </a:lstStyle>
          <a:p>
            <a:pPr lvl="0"/>
            <a:r>
              <a:rPr lang="en-US"/>
              <a:t>Click to edit Master text styles</a:t>
            </a:r>
          </a:p>
        </p:txBody>
      </p:sp>
    </p:spTree>
    <p:extLst>
      <p:ext uri="{BB962C8B-B14F-4D97-AF65-F5344CB8AC3E}">
        <p14:creationId xmlns:p14="http://schemas.microsoft.com/office/powerpoint/2010/main" val="3649328399"/>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Thank You">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ABFB0E3-CE00-5BFF-665D-BF68E267FACF}"/>
              </a:ext>
              <a:ext uri="{C183D7F6-B498-43B3-948B-1728B52AA6E4}">
                <adec:decorative xmlns:adec="http://schemas.microsoft.com/office/drawing/2017/decorative" val="1"/>
              </a:ext>
            </a:extLst>
          </p:cNvPr>
          <p:cNvSpPr/>
          <p:nvPr userDrawn="1"/>
        </p:nvSpPr>
        <p:spPr>
          <a:xfrm>
            <a:off x="0" y="0"/>
            <a:ext cx="12192000" cy="6858000"/>
          </a:xfrm>
          <a:prstGeom prst="rect">
            <a:avLst/>
          </a:prstGeom>
          <a:solidFill>
            <a:srgbClr val="2E369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96" name="Graphic 95" descr="DOER Logo">
            <a:extLst>
              <a:ext uri="{FF2B5EF4-FFF2-40B4-BE49-F238E27FC236}">
                <a16:creationId xmlns:a16="http://schemas.microsoft.com/office/drawing/2014/main" id="{D944158B-AE48-CEC5-211C-675AE4EF3AEA}"/>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2936152" y="2362697"/>
            <a:ext cx="5332931" cy="1520247"/>
          </a:xfrm>
          <a:prstGeom prst="rect">
            <a:avLst/>
          </a:prstGeom>
        </p:spPr>
      </p:pic>
      <p:sp>
        <p:nvSpPr>
          <p:cNvPr id="4" name="Title 3">
            <a:extLst>
              <a:ext uri="{FF2B5EF4-FFF2-40B4-BE49-F238E27FC236}">
                <a16:creationId xmlns:a16="http://schemas.microsoft.com/office/drawing/2014/main" id="{24DCBAD1-2E5C-CB40-5EDC-54A688670413}"/>
              </a:ext>
            </a:extLst>
          </p:cNvPr>
          <p:cNvSpPr>
            <a:spLocks noGrp="1"/>
          </p:cNvSpPr>
          <p:nvPr>
            <p:ph type="title" hasCustomPrompt="1"/>
          </p:nvPr>
        </p:nvSpPr>
        <p:spPr>
          <a:xfrm>
            <a:off x="838200" y="3806416"/>
            <a:ext cx="10515600" cy="1325563"/>
          </a:xfrm>
        </p:spPr>
        <p:txBody>
          <a:bodyPr/>
          <a:lstStyle>
            <a:lvl1pPr algn="ctr">
              <a:defRPr>
                <a:latin typeface="Avenir Next LT Pro" panose="020B0504020202020204" pitchFamily="34" charset="0"/>
              </a:defRPr>
            </a:lvl1pPr>
          </a:lstStyle>
          <a:p>
            <a:r>
              <a:rPr lang="en-US" sz="4000" b="1">
                <a:solidFill>
                  <a:schemeClr val="bg1"/>
                </a:solidFill>
                <a:latin typeface="Avenir Next" panose="020B0503020202020204" pitchFamily="34" charset="0"/>
                <a:cs typeface="Poppins" panose="00000500000000000000" pitchFamily="2" charset="0"/>
              </a:rPr>
              <a:t>Thank You!</a:t>
            </a:r>
          </a:p>
        </p:txBody>
      </p:sp>
    </p:spTree>
    <p:extLst>
      <p:ext uri="{BB962C8B-B14F-4D97-AF65-F5344CB8AC3E}">
        <p14:creationId xmlns:p14="http://schemas.microsoft.com/office/powerpoint/2010/main" val="1198739951"/>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891B26-BDF2-A0A5-04DC-8C24D4826193}"/>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50F852B9-6588-46E0-5785-5900D18D6740}"/>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59F0096D-175E-F5F7-D637-5BC09FA4ECAD}"/>
              </a:ext>
            </a:extLst>
          </p:cNvPr>
          <p:cNvSpPr>
            <a:spLocks noGrp="1"/>
          </p:cNvSpPr>
          <p:nvPr>
            <p:ph type="dt" sz="half" idx="10"/>
          </p:nvPr>
        </p:nvSpPr>
        <p:spPr/>
        <p:txBody>
          <a:bodyPr/>
          <a:lstStyle/>
          <a:p>
            <a:fld id="{7EADC20F-9430-4AFF-8D4F-557AEB252743}" type="datetimeFigureOut">
              <a:rPr lang="en-US" smtClean="0"/>
              <a:t>7/13/2026</a:t>
            </a:fld>
            <a:endParaRPr lang="en-US"/>
          </a:p>
        </p:txBody>
      </p:sp>
      <p:sp>
        <p:nvSpPr>
          <p:cNvPr id="5" name="Footer Placeholder 4">
            <a:extLst>
              <a:ext uri="{FF2B5EF4-FFF2-40B4-BE49-F238E27FC236}">
                <a16:creationId xmlns:a16="http://schemas.microsoft.com/office/drawing/2014/main" id="{71A67F22-F1F2-2C6F-465E-5992A6066F6E}"/>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B565FBD9-1FB2-445E-2BEC-5381911DA5A3}"/>
              </a:ext>
            </a:extLst>
          </p:cNvPr>
          <p:cNvSpPr>
            <a:spLocks noGrp="1"/>
          </p:cNvSpPr>
          <p:nvPr>
            <p:ph type="sldNum" sz="quarter" idx="12"/>
          </p:nvPr>
        </p:nvSpPr>
        <p:spPr/>
        <p:txBody>
          <a:bodyPr/>
          <a:lstStyle/>
          <a:p>
            <a:fld id="{DED1E33B-411C-4BD4-B18B-E3F27E070FB0}" type="slidenum">
              <a:rPr lang="en-US" smtClean="0"/>
              <a:t>‹#›</a:t>
            </a:fld>
            <a:endParaRPr lang="en-US"/>
          </a:p>
        </p:txBody>
      </p:sp>
    </p:spTree>
    <p:extLst>
      <p:ext uri="{BB962C8B-B14F-4D97-AF65-F5344CB8AC3E}">
        <p14:creationId xmlns:p14="http://schemas.microsoft.com/office/powerpoint/2010/main" val="765389021"/>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EA47126-AAC7-1785-32AE-F8AB76B2C329}"/>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DBBD34EF-78C8-5BBE-2870-9E537120FE6D}"/>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50573429-D923-B09D-7198-A144F902B982}"/>
              </a:ext>
            </a:extLst>
          </p:cNvPr>
          <p:cNvSpPr>
            <a:spLocks noGrp="1"/>
          </p:cNvSpPr>
          <p:nvPr>
            <p:ph type="dt" sz="half" idx="10"/>
          </p:nvPr>
        </p:nvSpPr>
        <p:spPr/>
        <p:txBody>
          <a:bodyPr/>
          <a:lstStyle/>
          <a:p>
            <a:fld id="{7EADC20F-9430-4AFF-8D4F-557AEB252743}" type="datetimeFigureOut">
              <a:rPr lang="en-US" smtClean="0"/>
              <a:t>7/13/2026</a:t>
            </a:fld>
            <a:endParaRPr lang="en-US"/>
          </a:p>
        </p:txBody>
      </p:sp>
      <p:sp>
        <p:nvSpPr>
          <p:cNvPr id="5" name="Footer Placeholder 4">
            <a:extLst>
              <a:ext uri="{FF2B5EF4-FFF2-40B4-BE49-F238E27FC236}">
                <a16:creationId xmlns:a16="http://schemas.microsoft.com/office/drawing/2014/main" id="{B9435FDC-8B14-3C40-AF52-A58A71F5B6CD}"/>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21966E40-1572-027F-3F8B-AE9D6AC73C0B}"/>
              </a:ext>
            </a:extLst>
          </p:cNvPr>
          <p:cNvSpPr>
            <a:spLocks noGrp="1"/>
          </p:cNvSpPr>
          <p:nvPr>
            <p:ph type="sldNum" sz="quarter" idx="12"/>
          </p:nvPr>
        </p:nvSpPr>
        <p:spPr/>
        <p:txBody>
          <a:bodyPr/>
          <a:lstStyle/>
          <a:p>
            <a:fld id="{DED1E33B-411C-4BD4-B18B-E3F27E070FB0}" type="slidenum">
              <a:rPr lang="en-US" smtClean="0"/>
              <a:t>‹#›</a:t>
            </a:fld>
            <a:endParaRPr lang="en-US"/>
          </a:p>
        </p:txBody>
      </p:sp>
    </p:spTree>
    <p:extLst>
      <p:ext uri="{BB962C8B-B14F-4D97-AF65-F5344CB8AC3E}">
        <p14:creationId xmlns:p14="http://schemas.microsoft.com/office/powerpoint/2010/main" val="3606223129"/>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8629C05-DDD9-E3DE-6F99-FA3611AAD110}"/>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C177F9FD-0355-409F-9F7D-1E5480CFF3CC}"/>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E614FEDF-75C9-A61C-B9AA-3C7EAA0C12FB}"/>
              </a:ext>
            </a:extLst>
          </p:cNvPr>
          <p:cNvSpPr>
            <a:spLocks noGrp="1"/>
          </p:cNvSpPr>
          <p:nvPr>
            <p:ph type="dt" sz="half" idx="10"/>
          </p:nvPr>
        </p:nvSpPr>
        <p:spPr/>
        <p:txBody>
          <a:bodyPr/>
          <a:lstStyle/>
          <a:p>
            <a:fld id="{7EADC20F-9430-4AFF-8D4F-557AEB252743}" type="datetimeFigureOut">
              <a:rPr lang="en-US" smtClean="0"/>
              <a:t>7/13/2026</a:t>
            </a:fld>
            <a:endParaRPr lang="en-US"/>
          </a:p>
        </p:txBody>
      </p:sp>
      <p:sp>
        <p:nvSpPr>
          <p:cNvPr id="5" name="Footer Placeholder 4">
            <a:extLst>
              <a:ext uri="{FF2B5EF4-FFF2-40B4-BE49-F238E27FC236}">
                <a16:creationId xmlns:a16="http://schemas.microsoft.com/office/drawing/2014/main" id="{A876DEF1-D967-2673-68C1-CFC1024451BA}"/>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370A2880-3E7B-C498-697C-30DCD75D115D}"/>
              </a:ext>
            </a:extLst>
          </p:cNvPr>
          <p:cNvSpPr>
            <a:spLocks noGrp="1"/>
          </p:cNvSpPr>
          <p:nvPr>
            <p:ph type="sldNum" sz="quarter" idx="12"/>
          </p:nvPr>
        </p:nvSpPr>
        <p:spPr/>
        <p:txBody>
          <a:bodyPr/>
          <a:lstStyle/>
          <a:p>
            <a:fld id="{DED1E33B-411C-4BD4-B18B-E3F27E070FB0}" type="slidenum">
              <a:rPr lang="en-US" smtClean="0"/>
              <a:t>‹#›</a:t>
            </a:fld>
            <a:endParaRPr lang="en-US"/>
          </a:p>
        </p:txBody>
      </p:sp>
    </p:spTree>
    <p:extLst>
      <p:ext uri="{BB962C8B-B14F-4D97-AF65-F5344CB8AC3E}">
        <p14:creationId xmlns:p14="http://schemas.microsoft.com/office/powerpoint/2010/main" val="3697054731"/>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7202AB-F8D2-A28E-E286-CC229E151810}"/>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94DB86DB-4ADF-FF21-A9E3-2EFE0E3F1CD4}"/>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33A98860-E9F8-E192-8DCB-75A9D0EF8565}"/>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0A8FC1F3-4BB4-5224-3666-B8B09A02F80E}"/>
              </a:ext>
            </a:extLst>
          </p:cNvPr>
          <p:cNvSpPr>
            <a:spLocks noGrp="1"/>
          </p:cNvSpPr>
          <p:nvPr>
            <p:ph type="dt" sz="half" idx="10"/>
          </p:nvPr>
        </p:nvSpPr>
        <p:spPr/>
        <p:txBody>
          <a:bodyPr/>
          <a:lstStyle/>
          <a:p>
            <a:fld id="{7EADC20F-9430-4AFF-8D4F-557AEB252743}" type="datetimeFigureOut">
              <a:rPr lang="en-US" smtClean="0"/>
              <a:t>7/13/2026</a:t>
            </a:fld>
            <a:endParaRPr lang="en-US"/>
          </a:p>
        </p:txBody>
      </p:sp>
      <p:sp>
        <p:nvSpPr>
          <p:cNvPr id="6" name="Footer Placeholder 5">
            <a:extLst>
              <a:ext uri="{FF2B5EF4-FFF2-40B4-BE49-F238E27FC236}">
                <a16:creationId xmlns:a16="http://schemas.microsoft.com/office/drawing/2014/main" id="{0B6AD58B-2213-1483-59B0-02868B168427}"/>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D166EA4A-E00A-9459-9B99-EBAED5B698F9}"/>
              </a:ext>
            </a:extLst>
          </p:cNvPr>
          <p:cNvSpPr>
            <a:spLocks noGrp="1"/>
          </p:cNvSpPr>
          <p:nvPr>
            <p:ph type="sldNum" sz="quarter" idx="12"/>
          </p:nvPr>
        </p:nvSpPr>
        <p:spPr/>
        <p:txBody>
          <a:bodyPr/>
          <a:lstStyle/>
          <a:p>
            <a:fld id="{DED1E33B-411C-4BD4-B18B-E3F27E070FB0}" type="slidenum">
              <a:rPr lang="en-US" smtClean="0"/>
              <a:t>‹#›</a:t>
            </a:fld>
            <a:endParaRPr lang="en-US"/>
          </a:p>
        </p:txBody>
      </p:sp>
    </p:spTree>
    <p:extLst>
      <p:ext uri="{BB962C8B-B14F-4D97-AF65-F5344CB8AC3E}">
        <p14:creationId xmlns:p14="http://schemas.microsoft.com/office/powerpoint/2010/main" val="4203867459"/>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8C6D6CB-F46D-DA84-2E24-41E9A8ED4D86}"/>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4936EAF2-7C35-6DE7-8925-4317F2BB0DC4}"/>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E9E5D5B8-5411-315D-CAFF-3A965AB31759}"/>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96361B9F-2D10-08BC-0AE2-48B80F63BC04}"/>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B161C2E8-7721-F42D-C37D-494441D8F6EB}"/>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6757F88D-B0B7-E4FA-8BA2-84D2FC40F3BF}"/>
              </a:ext>
            </a:extLst>
          </p:cNvPr>
          <p:cNvSpPr>
            <a:spLocks noGrp="1"/>
          </p:cNvSpPr>
          <p:nvPr>
            <p:ph type="dt" sz="half" idx="10"/>
          </p:nvPr>
        </p:nvSpPr>
        <p:spPr/>
        <p:txBody>
          <a:bodyPr/>
          <a:lstStyle/>
          <a:p>
            <a:fld id="{7EADC20F-9430-4AFF-8D4F-557AEB252743}" type="datetimeFigureOut">
              <a:rPr lang="en-US" smtClean="0"/>
              <a:t>7/13/2026</a:t>
            </a:fld>
            <a:endParaRPr lang="en-US"/>
          </a:p>
        </p:txBody>
      </p:sp>
      <p:sp>
        <p:nvSpPr>
          <p:cNvPr id="8" name="Footer Placeholder 7">
            <a:extLst>
              <a:ext uri="{FF2B5EF4-FFF2-40B4-BE49-F238E27FC236}">
                <a16:creationId xmlns:a16="http://schemas.microsoft.com/office/drawing/2014/main" id="{C2A034A8-B3E7-E0A5-B8D0-0B35E2B99FDD}"/>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E042FB26-A6D5-2A2A-FE96-33F15D23C558}"/>
              </a:ext>
            </a:extLst>
          </p:cNvPr>
          <p:cNvSpPr>
            <a:spLocks noGrp="1"/>
          </p:cNvSpPr>
          <p:nvPr>
            <p:ph type="sldNum" sz="quarter" idx="12"/>
          </p:nvPr>
        </p:nvSpPr>
        <p:spPr/>
        <p:txBody>
          <a:bodyPr/>
          <a:lstStyle/>
          <a:p>
            <a:fld id="{DED1E33B-411C-4BD4-B18B-E3F27E070FB0}" type="slidenum">
              <a:rPr lang="en-US" smtClean="0"/>
              <a:t>‹#›</a:t>
            </a:fld>
            <a:endParaRPr lang="en-US"/>
          </a:p>
        </p:txBody>
      </p:sp>
    </p:spTree>
    <p:extLst>
      <p:ext uri="{BB962C8B-B14F-4D97-AF65-F5344CB8AC3E}">
        <p14:creationId xmlns:p14="http://schemas.microsoft.com/office/powerpoint/2010/main" val="419640133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Heading Blank - 2">
    <p:spTree>
      <p:nvGrpSpPr>
        <p:cNvPr id="1" name=""/>
        <p:cNvGrpSpPr/>
        <p:nvPr/>
      </p:nvGrpSpPr>
      <p:grpSpPr>
        <a:xfrm>
          <a:off x="0" y="0"/>
          <a:ext cx="0" cy="0"/>
          <a:chOff x="0" y="0"/>
          <a:chExt cx="0" cy="0"/>
        </a:xfrm>
      </p:grpSpPr>
      <p:pic>
        <p:nvPicPr>
          <p:cNvPr id="2" name="Graphic 1">
            <a:extLst>
              <a:ext uri="{FF2B5EF4-FFF2-40B4-BE49-F238E27FC236}">
                <a16:creationId xmlns:a16="http://schemas.microsoft.com/office/drawing/2014/main" id="{6B5EC02B-B87D-8B39-75CC-7739F0F7DD01}"/>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flipH="1">
            <a:off x="-2" y="1533376"/>
            <a:ext cx="190552" cy="4521737"/>
          </a:xfrm>
          <a:prstGeom prst="rect">
            <a:avLst/>
          </a:prstGeom>
        </p:spPr>
      </p:pic>
      <p:sp>
        <p:nvSpPr>
          <p:cNvPr id="3" name="Title 2">
            <a:extLst>
              <a:ext uri="{FF2B5EF4-FFF2-40B4-BE49-F238E27FC236}">
                <a16:creationId xmlns:a16="http://schemas.microsoft.com/office/drawing/2014/main" id="{9DAEE9A1-611C-069E-7A0C-537D5478EB0D}"/>
              </a:ext>
            </a:extLst>
          </p:cNvPr>
          <p:cNvSpPr>
            <a:spLocks noGrp="1"/>
          </p:cNvSpPr>
          <p:nvPr>
            <p:ph type="title"/>
          </p:nvPr>
        </p:nvSpPr>
        <p:spPr>
          <a:xfrm>
            <a:off x="507999" y="673970"/>
            <a:ext cx="10367486" cy="697630"/>
          </a:xfrm>
        </p:spPr>
        <p:txBody>
          <a:bodyPr/>
          <a:lstStyle/>
          <a:p>
            <a:r>
              <a:rPr lang="en-US"/>
              <a:t>Click to edit Master title style</a:t>
            </a:r>
          </a:p>
        </p:txBody>
      </p:sp>
    </p:spTree>
    <p:extLst>
      <p:ext uri="{BB962C8B-B14F-4D97-AF65-F5344CB8AC3E}">
        <p14:creationId xmlns:p14="http://schemas.microsoft.com/office/powerpoint/2010/main" val="1765406501"/>
      </p:ext>
    </p:extLst>
  </p:cSld>
  <p:clrMapOvr>
    <a:masterClrMapping/>
  </p:clrMapOvr>
  <p:extLst>
    <p:ext uri="{DCECCB84-F9BA-43D5-87BE-67443E8EF086}">
      <p15:sldGuideLst xmlns:p15="http://schemas.microsoft.com/office/powerpoint/2012/main">
        <p15:guide id="1" orient="horz" pos="864">
          <p15:clr>
            <a:srgbClr val="FBAE40"/>
          </p15:clr>
        </p15:guide>
        <p15:guide id="2" pos="3840">
          <p15:clr>
            <a:srgbClr val="FBAE40"/>
          </p15:clr>
        </p15:guide>
      </p15:sldGuideLst>
    </p:ext>
  </p:extLst>
</p:sldLayout>
</file>

<file path=ppt/slideLayouts/slideLayout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872171-175B-DC0E-4127-B2D4BA5BCD31}"/>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41625A0A-00CB-BCF3-0AE3-ED7A51DD6FB8}"/>
              </a:ext>
            </a:extLst>
          </p:cNvPr>
          <p:cNvSpPr>
            <a:spLocks noGrp="1"/>
          </p:cNvSpPr>
          <p:nvPr>
            <p:ph type="dt" sz="half" idx="10"/>
          </p:nvPr>
        </p:nvSpPr>
        <p:spPr/>
        <p:txBody>
          <a:bodyPr/>
          <a:lstStyle/>
          <a:p>
            <a:fld id="{7EADC20F-9430-4AFF-8D4F-557AEB252743}" type="datetimeFigureOut">
              <a:rPr lang="en-US" smtClean="0"/>
              <a:t>7/13/2026</a:t>
            </a:fld>
            <a:endParaRPr lang="en-US"/>
          </a:p>
        </p:txBody>
      </p:sp>
      <p:sp>
        <p:nvSpPr>
          <p:cNvPr id="4" name="Footer Placeholder 3">
            <a:extLst>
              <a:ext uri="{FF2B5EF4-FFF2-40B4-BE49-F238E27FC236}">
                <a16:creationId xmlns:a16="http://schemas.microsoft.com/office/drawing/2014/main" id="{3B2B392B-CA6E-73D3-F09E-D7EE22B70F01}"/>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16235412-BFD4-3778-4651-AA2506A7351D}"/>
              </a:ext>
            </a:extLst>
          </p:cNvPr>
          <p:cNvSpPr>
            <a:spLocks noGrp="1"/>
          </p:cNvSpPr>
          <p:nvPr>
            <p:ph type="sldNum" sz="quarter" idx="12"/>
          </p:nvPr>
        </p:nvSpPr>
        <p:spPr/>
        <p:txBody>
          <a:bodyPr/>
          <a:lstStyle/>
          <a:p>
            <a:fld id="{DED1E33B-411C-4BD4-B18B-E3F27E070FB0}" type="slidenum">
              <a:rPr lang="en-US" smtClean="0"/>
              <a:t>‹#›</a:t>
            </a:fld>
            <a:endParaRPr lang="en-US"/>
          </a:p>
        </p:txBody>
      </p:sp>
    </p:spTree>
    <p:extLst>
      <p:ext uri="{BB962C8B-B14F-4D97-AF65-F5344CB8AC3E}">
        <p14:creationId xmlns:p14="http://schemas.microsoft.com/office/powerpoint/2010/main" val="1608351687"/>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2C3F8E7E-D4AD-1CB4-04D4-B2CFDDBD8A02}"/>
              </a:ext>
            </a:extLst>
          </p:cNvPr>
          <p:cNvSpPr>
            <a:spLocks noGrp="1"/>
          </p:cNvSpPr>
          <p:nvPr>
            <p:ph type="dt" sz="half" idx="10"/>
          </p:nvPr>
        </p:nvSpPr>
        <p:spPr/>
        <p:txBody>
          <a:bodyPr/>
          <a:lstStyle/>
          <a:p>
            <a:fld id="{7EADC20F-9430-4AFF-8D4F-557AEB252743}" type="datetimeFigureOut">
              <a:rPr lang="en-US" smtClean="0"/>
              <a:t>7/13/2026</a:t>
            </a:fld>
            <a:endParaRPr lang="en-US"/>
          </a:p>
        </p:txBody>
      </p:sp>
      <p:sp>
        <p:nvSpPr>
          <p:cNvPr id="3" name="Footer Placeholder 2">
            <a:extLst>
              <a:ext uri="{FF2B5EF4-FFF2-40B4-BE49-F238E27FC236}">
                <a16:creationId xmlns:a16="http://schemas.microsoft.com/office/drawing/2014/main" id="{2B454092-DD7B-9E8E-0F1A-F719705B9F07}"/>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334A3408-F37D-4F5D-89C4-6C3DA957F1C9}"/>
              </a:ext>
            </a:extLst>
          </p:cNvPr>
          <p:cNvSpPr>
            <a:spLocks noGrp="1"/>
          </p:cNvSpPr>
          <p:nvPr>
            <p:ph type="sldNum" sz="quarter" idx="12"/>
          </p:nvPr>
        </p:nvSpPr>
        <p:spPr/>
        <p:txBody>
          <a:bodyPr/>
          <a:lstStyle/>
          <a:p>
            <a:fld id="{DED1E33B-411C-4BD4-B18B-E3F27E070FB0}" type="slidenum">
              <a:rPr lang="en-US" smtClean="0"/>
              <a:t>‹#›</a:t>
            </a:fld>
            <a:endParaRPr lang="en-US"/>
          </a:p>
        </p:txBody>
      </p:sp>
    </p:spTree>
    <p:extLst>
      <p:ext uri="{BB962C8B-B14F-4D97-AF65-F5344CB8AC3E}">
        <p14:creationId xmlns:p14="http://schemas.microsoft.com/office/powerpoint/2010/main" val="3615281323"/>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B0121DF-321E-F24D-4255-1005A988DF9D}"/>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D6A85616-DE85-229B-5D69-F862AC4BC717}"/>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5AE33EAC-5BA6-0C96-295F-3F45B9690949}"/>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532DADA7-3258-0A27-A31F-D6B81295D39E}"/>
              </a:ext>
            </a:extLst>
          </p:cNvPr>
          <p:cNvSpPr>
            <a:spLocks noGrp="1"/>
          </p:cNvSpPr>
          <p:nvPr>
            <p:ph type="dt" sz="half" idx="10"/>
          </p:nvPr>
        </p:nvSpPr>
        <p:spPr/>
        <p:txBody>
          <a:bodyPr/>
          <a:lstStyle/>
          <a:p>
            <a:fld id="{7EADC20F-9430-4AFF-8D4F-557AEB252743}" type="datetimeFigureOut">
              <a:rPr lang="en-US" smtClean="0"/>
              <a:t>7/13/2026</a:t>
            </a:fld>
            <a:endParaRPr lang="en-US"/>
          </a:p>
        </p:txBody>
      </p:sp>
      <p:sp>
        <p:nvSpPr>
          <p:cNvPr id="6" name="Footer Placeholder 5">
            <a:extLst>
              <a:ext uri="{FF2B5EF4-FFF2-40B4-BE49-F238E27FC236}">
                <a16:creationId xmlns:a16="http://schemas.microsoft.com/office/drawing/2014/main" id="{772BF00B-E7A1-7129-BD94-C23C18F9C708}"/>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73672564-15FA-F4CC-B49C-02BDFF3C8285}"/>
              </a:ext>
            </a:extLst>
          </p:cNvPr>
          <p:cNvSpPr>
            <a:spLocks noGrp="1"/>
          </p:cNvSpPr>
          <p:nvPr>
            <p:ph type="sldNum" sz="quarter" idx="12"/>
          </p:nvPr>
        </p:nvSpPr>
        <p:spPr/>
        <p:txBody>
          <a:bodyPr/>
          <a:lstStyle/>
          <a:p>
            <a:fld id="{DED1E33B-411C-4BD4-B18B-E3F27E070FB0}" type="slidenum">
              <a:rPr lang="en-US" smtClean="0"/>
              <a:t>‹#›</a:t>
            </a:fld>
            <a:endParaRPr lang="en-US"/>
          </a:p>
        </p:txBody>
      </p:sp>
    </p:spTree>
    <p:extLst>
      <p:ext uri="{BB962C8B-B14F-4D97-AF65-F5344CB8AC3E}">
        <p14:creationId xmlns:p14="http://schemas.microsoft.com/office/powerpoint/2010/main" val="2334267611"/>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BF784DE-E6D2-0D78-9E92-D97203369E66}"/>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86ECC7A3-4CAB-A0C5-D0A8-A87D3F8C2744}"/>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2932EE6D-BAC9-9EB6-B455-08024A112CFD}"/>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D9ED5B92-5491-F2B8-40F8-2C88384DEEBE}"/>
              </a:ext>
            </a:extLst>
          </p:cNvPr>
          <p:cNvSpPr>
            <a:spLocks noGrp="1"/>
          </p:cNvSpPr>
          <p:nvPr>
            <p:ph type="dt" sz="half" idx="10"/>
          </p:nvPr>
        </p:nvSpPr>
        <p:spPr/>
        <p:txBody>
          <a:bodyPr/>
          <a:lstStyle/>
          <a:p>
            <a:fld id="{7EADC20F-9430-4AFF-8D4F-557AEB252743}" type="datetimeFigureOut">
              <a:rPr lang="en-US" smtClean="0"/>
              <a:t>7/13/2026</a:t>
            </a:fld>
            <a:endParaRPr lang="en-US"/>
          </a:p>
        </p:txBody>
      </p:sp>
      <p:sp>
        <p:nvSpPr>
          <p:cNvPr id="6" name="Footer Placeholder 5">
            <a:extLst>
              <a:ext uri="{FF2B5EF4-FFF2-40B4-BE49-F238E27FC236}">
                <a16:creationId xmlns:a16="http://schemas.microsoft.com/office/drawing/2014/main" id="{BD54BAEA-D680-CD02-2084-9BD6F872DFC5}"/>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E08ED97D-89DB-36B6-2950-3B2BC699E2CE}"/>
              </a:ext>
            </a:extLst>
          </p:cNvPr>
          <p:cNvSpPr>
            <a:spLocks noGrp="1"/>
          </p:cNvSpPr>
          <p:nvPr>
            <p:ph type="sldNum" sz="quarter" idx="12"/>
          </p:nvPr>
        </p:nvSpPr>
        <p:spPr/>
        <p:txBody>
          <a:bodyPr/>
          <a:lstStyle/>
          <a:p>
            <a:fld id="{DED1E33B-411C-4BD4-B18B-E3F27E070FB0}" type="slidenum">
              <a:rPr lang="en-US" smtClean="0"/>
              <a:t>‹#›</a:t>
            </a:fld>
            <a:endParaRPr lang="en-US"/>
          </a:p>
        </p:txBody>
      </p:sp>
    </p:spTree>
    <p:extLst>
      <p:ext uri="{BB962C8B-B14F-4D97-AF65-F5344CB8AC3E}">
        <p14:creationId xmlns:p14="http://schemas.microsoft.com/office/powerpoint/2010/main" val="1717194948"/>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5152CE8-3F9E-34DE-2933-FAFF2E7108E6}"/>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E2B561C1-ED86-7F57-99B8-54E9DB784E15}"/>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C9101865-76FD-B6C5-83A9-D408931D3560}"/>
              </a:ext>
            </a:extLst>
          </p:cNvPr>
          <p:cNvSpPr>
            <a:spLocks noGrp="1"/>
          </p:cNvSpPr>
          <p:nvPr>
            <p:ph type="dt" sz="half" idx="10"/>
          </p:nvPr>
        </p:nvSpPr>
        <p:spPr/>
        <p:txBody>
          <a:bodyPr/>
          <a:lstStyle/>
          <a:p>
            <a:fld id="{7EADC20F-9430-4AFF-8D4F-557AEB252743}" type="datetimeFigureOut">
              <a:rPr lang="en-US" smtClean="0"/>
              <a:t>7/13/2026</a:t>
            </a:fld>
            <a:endParaRPr lang="en-US"/>
          </a:p>
        </p:txBody>
      </p:sp>
      <p:sp>
        <p:nvSpPr>
          <p:cNvPr id="5" name="Footer Placeholder 4">
            <a:extLst>
              <a:ext uri="{FF2B5EF4-FFF2-40B4-BE49-F238E27FC236}">
                <a16:creationId xmlns:a16="http://schemas.microsoft.com/office/drawing/2014/main" id="{11423897-34E7-E9CA-330B-5548598CEC23}"/>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FFE2593C-C424-54BF-DD9B-F6CC8E0DA22F}"/>
              </a:ext>
            </a:extLst>
          </p:cNvPr>
          <p:cNvSpPr>
            <a:spLocks noGrp="1"/>
          </p:cNvSpPr>
          <p:nvPr>
            <p:ph type="sldNum" sz="quarter" idx="12"/>
          </p:nvPr>
        </p:nvSpPr>
        <p:spPr/>
        <p:txBody>
          <a:bodyPr/>
          <a:lstStyle/>
          <a:p>
            <a:fld id="{DED1E33B-411C-4BD4-B18B-E3F27E070FB0}" type="slidenum">
              <a:rPr lang="en-US" smtClean="0"/>
              <a:t>‹#›</a:t>
            </a:fld>
            <a:endParaRPr lang="en-US"/>
          </a:p>
        </p:txBody>
      </p:sp>
    </p:spTree>
    <p:extLst>
      <p:ext uri="{BB962C8B-B14F-4D97-AF65-F5344CB8AC3E}">
        <p14:creationId xmlns:p14="http://schemas.microsoft.com/office/powerpoint/2010/main" val="4150284547"/>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A81AA3A7-9CF4-E65A-EB03-C1669762767D}"/>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212F34B3-D34E-D1C3-B7AA-523F1494A00D}"/>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504C8BDD-8E15-483F-F238-6DB9482769B7}"/>
              </a:ext>
            </a:extLst>
          </p:cNvPr>
          <p:cNvSpPr>
            <a:spLocks noGrp="1"/>
          </p:cNvSpPr>
          <p:nvPr>
            <p:ph type="dt" sz="half" idx="10"/>
          </p:nvPr>
        </p:nvSpPr>
        <p:spPr/>
        <p:txBody>
          <a:bodyPr/>
          <a:lstStyle/>
          <a:p>
            <a:fld id="{7EADC20F-9430-4AFF-8D4F-557AEB252743}" type="datetimeFigureOut">
              <a:rPr lang="en-US" smtClean="0"/>
              <a:t>7/13/2026</a:t>
            </a:fld>
            <a:endParaRPr lang="en-US"/>
          </a:p>
        </p:txBody>
      </p:sp>
      <p:sp>
        <p:nvSpPr>
          <p:cNvPr id="5" name="Footer Placeholder 4">
            <a:extLst>
              <a:ext uri="{FF2B5EF4-FFF2-40B4-BE49-F238E27FC236}">
                <a16:creationId xmlns:a16="http://schemas.microsoft.com/office/drawing/2014/main" id="{3350A915-F3B8-5604-F1B1-FDAB6D1BBF20}"/>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B4BE7CFF-847A-EF84-A69F-FF3EEDBBF284}"/>
              </a:ext>
            </a:extLst>
          </p:cNvPr>
          <p:cNvSpPr>
            <a:spLocks noGrp="1"/>
          </p:cNvSpPr>
          <p:nvPr>
            <p:ph type="sldNum" sz="quarter" idx="12"/>
          </p:nvPr>
        </p:nvSpPr>
        <p:spPr/>
        <p:txBody>
          <a:bodyPr/>
          <a:lstStyle/>
          <a:p>
            <a:fld id="{DED1E33B-411C-4BD4-B18B-E3F27E070FB0}" type="slidenum">
              <a:rPr lang="en-US" smtClean="0"/>
              <a:t>‹#›</a:t>
            </a:fld>
            <a:endParaRPr lang="en-US"/>
          </a:p>
        </p:txBody>
      </p:sp>
    </p:spTree>
    <p:extLst>
      <p:ext uri="{BB962C8B-B14F-4D97-AF65-F5344CB8AC3E}">
        <p14:creationId xmlns:p14="http://schemas.microsoft.com/office/powerpoint/2010/main" val="239160528"/>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userDrawn="1">
  <p:cSld name="Title">
    <p:bg>
      <p:bgPr>
        <a:solidFill>
          <a:srgbClr val="881C1C"/>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4F75C9A5-9898-62DD-85ED-8D9383084C8B}"/>
              </a:ext>
            </a:extLst>
          </p:cNvPr>
          <p:cNvSpPr>
            <a:spLocks noGrp="1"/>
          </p:cNvSpPr>
          <p:nvPr>
            <p:ph type="title" hasCustomPrompt="1"/>
          </p:nvPr>
        </p:nvSpPr>
        <p:spPr>
          <a:xfrm>
            <a:off x="599771" y="4577105"/>
            <a:ext cx="10314840" cy="1588127"/>
          </a:xfrm>
        </p:spPr>
        <p:txBody>
          <a:bodyPr/>
          <a:lstStyle>
            <a:lvl1pPr>
              <a:defRPr sz="5400"/>
            </a:lvl1pPr>
          </a:lstStyle>
          <a:p>
            <a:r>
              <a:rPr lang="en-US"/>
              <a:t>Presentation Title,</a:t>
            </a:r>
            <a:br>
              <a:rPr lang="en-US"/>
            </a:br>
            <a:r>
              <a:rPr lang="en-US"/>
              <a:t>Up to Two Lines Long</a:t>
            </a:r>
          </a:p>
        </p:txBody>
      </p:sp>
      <p:sp>
        <p:nvSpPr>
          <p:cNvPr id="16" name="date">
            <a:extLst>
              <a:ext uri="{FF2B5EF4-FFF2-40B4-BE49-F238E27FC236}">
                <a16:creationId xmlns:a16="http://schemas.microsoft.com/office/drawing/2014/main" id="{AE8CB0A5-3E17-39DE-1723-72AE9C452587}"/>
              </a:ext>
            </a:extLst>
          </p:cNvPr>
          <p:cNvSpPr>
            <a:spLocks noGrp="1"/>
          </p:cNvSpPr>
          <p:nvPr>
            <p:ph type="body" sz="quarter" idx="11" hasCustomPrompt="1"/>
          </p:nvPr>
        </p:nvSpPr>
        <p:spPr>
          <a:xfrm>
            <a:off x="599771" y="6275212"/>
            <a:ext cx="10314839" cy="242729"/>
          </a:xfrm>
        </p:spPr>
        <p:txBody>
          <a:bodyPr lIns="72000" anchor="ctr">
            <a:noAutofit/>
          </a:bodyPr>
          <a:lstStyle>
            <a:lvl1pPr marL="0" indent="0">
              <a:buNone/>
              <a:defRPr sz="1400" b="0" i="0" cap="all" spc="140" baseline="0">
                <a:solidFill>
                  <a:schemeClr val="tx1"/>
                </a:solidFill>
                <a:latin typeface="Arial" panose="020B0604020202020204" pitchFamily="34" charset="0"/>
                <a:cs typeface="Arial" panose="020B0604020202020204" pitchFamily="34" charset="0"/>
              </a:defRPr>
            </a:lvl1pPr>
            <a:lvl2pPr marL="457200" indent="0">
              <a:buNone/>
              <a:defRPr b="1" i="0" cap="all" spc="100" baseline="0">
                <a:solidFill>
                  <a:schemeClr val="accent2"/>
                </a:solidFill>
                <a:latin typeface="Helvetica" pitchFamily="2" charset="0"/>
              </a:defRPr>
            </a:lvl2pPr>
            <a:lvl3pPr marL="914400" indent="0">
              <a:buNone/>
              <a:defRPr b="1" i="0" cap="all" spc="100" baseline="0">
                <a:solidFill>
                  <a:schemeClr val="accent2"/>
                </a:solidFill>
                <a:latin typeface="Helvetica" pitchFamily="2" charset="0"/>
              </a:defRPr>
            </a:lvl3pPr>
            <a:lvl4pPr marL="1371600" indent="0">
              <a:buNone/>
              <a:defRPr b="1" i="0" cap="all" spc="100" baseline="0">
                <a:solidFill>
                  <a:schemeClr val="accent2"/>
                </a:solidFill>
                <a:latin typeface="Helvetica" pitchFamily="2" charset="0"/>
              </a:defRPr>
            </a:lvl4pPr>
            <a:lvl5pPr marL="1828800" indent="0">
              <a:buNone/>
              <a:defRPr b="1" i="0" cap="all" spc="100" baseline="0">
                <a:solidFill>
                  <a:schemeClr val="accent2"/>
                </a:solidFill>
                <a:latin typeface="Helvetica" pitchFamily="2" charset="0"/>
              </a:defRPr>
            </a:lvl5pPr>
          </a:lstStyle>
          <a:p>
            <a:pPr lvl="0"/>
            <a:r>
              <a:rPr lang="en-US"/>
              <a:t>DATE</a:t>
            </a:r>
          </a:p>
        </p:txBody>
      </p:sp>
      <p:sp>
        <p:nvSpPr>
          <p:cNvPr id="12" name="Picture Placeholder 11">
            <a:extLst>
              <a:ext uri="{FF2B5EF4-FFF2-40B4-BE49-F238E27FC236}">
                <a16:creationId xmlns:a16="http://schemas.microsoft.com/office/drawing/2014/main" id="{313878F5-A046-B14C-98B2-7AE1EA634F4B}"/>
              </a:ext>
            </a:extLst>
          </p:cNvPr>
          <p:cNvSpPr>
            <a:spLocks noGrp="1"/>
          </p:cNvSpPr>
          <p:nvPr>
            <p:ph type="pic" sz="quarter" idx="13" hasCustomPrompt="1"/>
          </p:nvPr>
        </p:nvSpPr>
        <p:spPr>
          <a:xfrm>
            <a:off x="0" y="-1"/>
            <a:ext cx="12192000" cy="4305993"/>
          </a:xfrm>
        </p:spPr>
        <p:txBody>
          <a:bodyPr anchor="ctr"/>
          <a:lstStyle>
            <a:lvl1pPr marL="0" indent="0" algn="ctr">
              <a:buNone/>
              <a:defRPr>
                <a:solidFill>
                  <a:schemeClr val="tx1"/>
                </a:solidFill>
              </a:defRPr>
            </a:lvl1pPr>
          </a:lstStyle>
          <a:p>
            <a:r>
              <a:rPr lang="en-US"/>
              <a:t>INSERT PICTURE HERE</a:t>
            </a:r>
          </a:p>
        </p:txBody>
      </p:sp>
      <p:pic>
        <p:nvPicPr>
          <p:cNvPr id="2" name="Picture 1" descr="UMass Collegiate M">
            <a:extLst>
              <a:ext uri="{FF2B5EF4-FFF2-40B4-BE49-F238E27FC236}">
                <a16:creationId xmlns:a16="http://schemas.microsoft.com/office/drawing/2014/main" id="{5608E2AE-C2EF-DF6D-7FBF-CAA2B88E4A6E}"/>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1097491" y="5977408"/>
            <a:ext cx="564814" cy="475780"/>
          </a:xfrm>
          <a:prstGeom prst="rect">
            <a:avLst/>
          </a:prstGeom>
        </p:spPr>
      </p:pic>
    </p:spTree>
    <p:extLst>
      <p:ext uri="{BB962C8B-B14F-4D97-AF65-F5344CB8AC3E}">
        <p14:creationId xmlns:p14="http://schemas.microsoft.com/office/powerpoint/2010/main" val="1567835361"/>
      </p:ext>
    </p:extLst>
  </p:cSld>
  <p:clrMapOvr>
    <a:overrideClrMapping bg1="dk1" tx1="lt1" bg2="dk2" tx2="lt2" accent1="accent1" accent2="accent2" accent3="accent3" accent4="accent4" accent5="accent5" accent6="accent6" hlink="hlink" folHlink="folHlink"/>
  </p:clrMapOvr>
  <p:extLst>
    <p:ext uri="{DCECCB84-F9BA-43D5-87BE-67443E8EF086}">
      <p15:sldGuideLst xmlns:p15="http://schemas.microsoft.com/office/powerpoint/2012/main"/>
    </p:ext>
  </p:extLst>
</p:sldLayout>
</file>

<file path=ppt/slideLayouts/slideLayout57.xml><?xml version="1.0" encoding="utf-8"?>
<p:sldLayout xmlns:a="http://schemas.openxmlformats.org/drawingml/2006/main" xmlns:r="http://schemas.openxmlformats.org/officeDocument/2006/relationships" xmlns:p="http://schemas.openxmlformats.org/presentationml/2006/main" userDrawn="1">
  <p:cSld name="1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FECF759-8E2B-8FE3-AA78-59C718716B40}"/>
              </a:ext>
            </a:extLst>
          </p:cNvPr>
          <p:cNvSpPr>
            <a:spLocks noGrp="1"/>
          </p:cNvSpPr>
          <p:nvPr>
            <p:ph type="title" hasCustomPrompt="1"/>
          </p:nvPr>
        </p:nvSpPr>
        <p:spPr>
          <a:xfrm>
            <a:off x="314868" y="343423"/>
            <a:ext cx="10817352" cy="590931"/>
          </a:xfrm>
        </p:spPr>
        <p:txBody>
          <a:bodyPr>
            <a:spAutoFit/>
          </a:bodyPr>
          <a:lstStyle/>
          <a:p>
            <a:r>
              <a:rPr lang="en-US"/>
              <a:t>Two Content</a:t>
            </a:r>
          </a:p>
        </p:txBody>
      </p:sp>
      <p:sp>
        <p:nvSpPr>
          <p:cNvPr id="5" name="Slide Number Placeholder 4">
            <a:extLst>
              <a:ext uri="{FF2B5EF4-FFF2-40B4-BE49-F238E27FC236}">
                <a16:creationId xmlns:a16="http://schemas.microsoft.com/office/drawing/2014/main" id="{2BC3CC07-C096-EA0A-74CD-96A28E8EB68E}"/>
              </a:ext>
            </a:extLst>
          </p:cNvPr>
          <p:cNvSpPr>
            <a:spLocks noGrp="1"/>
          </p:cNvSpPr>
          <p:nvPr>
            <p:ph type="sldNum" sz="quarter" idx="16"/>
          </p:nvPr>
        </p:nvSpPr>
        <p:spPr>
          <a:xfrm>
            <a:off x="11466065" y="343417"/>
            <a:ext cx="462988" cy="590931"/>
          </a:xfrm>
          <a:prstGeom prst="rect">
            <a:avLst/>
          </a:prstGeom>
        </p:spPr>
        <p:txBody>
          <a:bodyPr/>
          <a:lstStyle/>
          <a:p>
            <a:fld id="{1384340B-8AF4-0045-985F-0107ADAFEF01}" type="slidenum">
              <a:rPr lang="en-US" smtClean="0"/>
              <a:pPr/>
              <a:t>‹#›</a:t>
            </a:fld>
            <a:endParaRPr lang="en-US"/>
          </a:p>
        </p:txBody>
      </p:sp>
      <p:sp>
        <p:nvSpPr>
          <p:cNvPr id="4" name="Content Placeholder 3">
            <a:extLst>
              <a:ext uri="{FF2B5EF4-FFF2-40B4-BE49-F238E27FC236}">
                <a16:creationId xmlns:a16="http://schemas.microsoft.com/office/drawing/2014/main" id="{B81A05E0-ADDB-B754-1606-D5222CF6DE87}"/>
              </a:ext>
            </a:extLst>
          </p:cNvPr>
          <p:cNvSpPr>
            <a:spLocks noGrp="1"/>
          </p:cNvSpPr>
          <p:nvPr>
            <p:ph sz="quarter" idx="10"/>
          </p:nvPr>
        </p:nvSpPr>
        <p:spPr>
          <a:xfrm>
            <a:off x="314867" y="1196975"/>
            <a:ext cx="5781132" cy="5040311"/>
          </a:xfrm>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3">
            <a:extLst>
              <a:ext uri="{FF2B5EF4-FFF2-40B4-BE49-F238E27FC236}">
                <a16:creationId xmlns:a16="http://schemas.microsoft.com/office/drawing/2014/main" id="{8684EA67-90CB-C8CF-F5BC-0877E3FFCAFD}"/>
              </a:ext>
            </a:extLst>
          </p:cNvPr>
          <p:cNvSpPr>
            <a:spLocks noGrp="1"/>
          </p:cNvSpPr>
          <p:nvPr>
            <p:ph sz="quarter" idx="14"/>
          </p:nvPr>
        </p:nvSpPr>
        <p:spPr>
          <a:xfrm>
            <a:off x="6061075" y="1196975"/>
            <a:ext cx="5795961" cy="5040311"/>
          </a:xfrm>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a:extLst>
              <a:ext uri="{FF2B5EF4-FFF2-40B4-BE49-F238E27FC236}">
                <a16:creationId xmlns:a16="http://schemas.microsoft.com/office/drawing/2014/main" id="{B2FEE957-3BD4-EBAA-9364-4AA9F8BA1569}"/>
              </a:ext>
            </a:extLst>
          </p:cNvPr>
          <p:cNvSpPr>
            <a:spLocks noGrp="1"/>
          </p:cNvSpPr>
          <p:nvPr>
            <p:ph type="ftr" sz="quarter" idx="17"/>
          </p:nvPr>
        </p:nvSpPr>
        <p:spPr/>
        <p:txBody>
          <a:bodyPr/>
          <a:lstStyle/>
          <a:p>
            <a:endParaRPr lang="en-US"/>
          </a:p>
        </p:txBody>
      </p:sp>
    </p:spTree>
    <p:extLst>
      <p:ext uri="{BB962C8B-B14F-4D97-AF65-F5344CB8AC3E}">
        <p14:creationId xmlns:p14="http://schemas.microsoft.com/office/powerpoint/2010/main" val="2428831154"/>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userDrawn="1">
  <p:cSld name="Logo">
    <p:spTree>
      <p:nvGrpSpPr>
        <p:cNvPr id="1" name=""/>
        <p:cNvGrpSpPr/>
        <p:nvPr/>
      </p:nvGrpSpPr>
      <p:grpSpPr>
        <a:xfrm>
          <a:off x="0" y="0"/>
          <a:ext cx="0" cy="0"/>
          <a:chOff x="0" y="0"/>
          <a:chExt cx="0" cy="0"/>
        </a:xfrm>
      </p:grpSpPr>
      <p:sp>
        <p:nvSpPr>
          <p:cNvPr id="3" name="Rectangle 2"/>
          <p:cNvSpPr/>
          <p:nvPr userDrawn="1"/>
        </p:nvSpPr>
        <p:spPr>
          <a:xfrm>
            <a:off x="7928298" y="0"/>
            <a:ext cx="4263703" cy="726723"/>
          </a:xfrm>
          <a:prstGeom prst="rect">
            <a:avLst/>
          </a:prstGeom>
          <a:solidFill>
            <a:srgbClr val="661023"/>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ln>
                <a:noFill/>
              </a:ln>
              <a:solidFill>
                <a:schemeClr val="accent1"/>
              </a:solidFill>
            </a:endParaRPr>
          </a:p>
        </p:txBody>
      </p:sp>
      <p:pic>
        <p:nvPicPr>
          <p:cNvPr id="4" name="Picture 3" descr="wordmark2 white.png"/>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9868817" y="229232"/>
            <a:ext cx="1981039" cy="250811"/>
          </a:xfrm>
          <a:prstGeom prst="rect">
            <a:avLst/>
          </a:prstGeom>
        </p:spPr>
      </p:pic>
      <p:sp>
        <p:nvSpPr>
          <p:cNvPr id="6" name="Rectangle 5"/>
          <p:cNvSpPr/>
          <p:nvPr userDrawn="1"/>
        </p:nvSpPr>
        <p:spPr>
          <a:xfrm>
            <a:off x="1" y="6604001"/>
            <a:ext cx="12192000" cy="84665"/>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ln>
                <a:noFill/>
              </a:ln>
              <a:solidFill>
                <a:schemeClr val="accent1"/>
              </a:solidFill>
            </a:endParaRPr>
          </a:p>
        </p:txBody>
      </p:sp>
      <p:sp>
        <p:nvSpPr>
          <p:cNvPr id="7" name="Rectangle 6"/>
          <p:cNvSpPr/>
          <p:nvPr userDrawn="1"/>
        </p:nvSpPr>
        <p:spPr>
          <a:xfrm>
            <a:off x="1" y="6688666"/>
            <a:ext cx="12192000" cy="169335"/>
          </a:xfrm>
          <a:prstGeom prst="rect">
            <a:avLst/>
          </a:prstGeom>
          <a:solidFill>
            <a:srgbClr val="66102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ln>
                <a:noFill/>
              </a:ln>
              <a:solidFill>
                <a:schemeClr val="accent1"/>
              </a:solidFill>
            </a:endParaRPr>
          </a:p>
        </p:txBody>
      </p:sp>
      <p:sp>
        <p:nvSpPr>
          <p:cNvPr id="8" name="Slide Number Placeholder 4"/>
          <p:cNvSpPr>
            <a:spLocks noGrp="1"/>
          </p:cNvSpPr>
          <p:nvPr>
            <p:ph type="sldNum" sz="quarter" idx="4"/>
          </p:nvPr>
        </p:nvSpPr>
        <p:spPr>
          <a:xfrm>
            <a:off x="9032081" y="6251167"/>
            <a:ext cx="2844800" cy="366183"/>
          </a:xfrm>
          <a:prstGeom prst="rect">
            <a:avLst/>
          </a:prstGeom>
        </p:spPr>
        <p:txBody>
          <a:bodyPr vert="horz" lIns="91440" tIns="45720" rIns="91440" bIns="45720" rtlCol="0" anchor="ctr"/>
          <a:lstStyle>
            <a:lvl1pPr algn="r">
              <a:defRPr sz="1600">
                <a:solidFill>
                  <a:schemeClr val="tx1">
                    <a:tint val="75000"/>
                  </a:schemeClr>
                </a:solidFill>
              </a:defRPr>
            </a:lvl1pPr>
          </a:lstStyle>
          <a:p>
            <a:fld id="{4740AEA5-A348-2949-9B8B-EA763C54C64D}" type="slidenum">
              <a:rPr lang="en-US" smtClean="0"/>
              <a:t>‹#›</a:t>
            </a:fld>
            <a:endParaRPr lang="en-US"/>
          </a:p>
        </p:txBody>
      </p:sp>
    </p:spTree>
    <p:extLst>
      <p:ext uri="{BB962C8B-B14F-4D97-AF65-F5344CB8AC3E}">
        <p14:creationId xmlns:p14="http://schemas.microsoft.com/office/powerpoint/2010/main" val="3949216739"/>
      </p:ext>
    </p:extLst>
  </p:cSld>
  <p:clrMapOvr>
    <a:masterClrMapping/>
  </p:clrMapOvr>
  <p:transition spd="med">
    <p:fade/>
  </p:transition>
</p:sldLayout>
</file>

<file path=ppt/slideLayouts/slideLayout59.xml><?xml version="1.0" encoding="utf-8"?>
<p:sldLayout xmlns:a="http://schemas.openxmlformats.org/drawingml/2006/main" xmlns:r="http://schemas.openxmlformats.org/officeDocument/2006/relationships" xmlns:p="http://schemas.openxmlformats.org/presentationml/2006/main" showMasterSp="0" userDrawn="1">
  <p:cSld name="Blank Background">
    <p:spTree>
      <p:nvGrpSpPr>
        <p:cNvPr id="1" name=""/>
        <p:cNvGrpSpPr/>
        <p:nvPr/>
      </p:nvGrpSpPr>
      <p:grpSpPr>
        <a:xfrm>
          <a:off x="0" y="0"/>
          <a:ext cx="0" cy="0"/>
          <a:chOff x="0" y="0"/>
          <a:chExt cx="0" cy="0"/>
        </a:xfrm>
      </p:grpSpPr>
      <p:sp>
        <p:nvSpPr>
          <p:cNvPr id="10" name="Title 9">
            <a:extLst>
              <a:ext uri="{FF2B5EF4-FFF2-40B4-BE49-F238E27FC236}">
                <a16:creationId xmlns:a16="http://schemas.microsoft.com/office/drawing/2014/main" id="{4DD4DBE2-4422-459E-3B80-5B4C44E7B9E6}"/>
              </a:ext>
            </a:extLst>
          </p:cNvPr>
          <p:cNvSpPr>
            <a:spLocks noGrp="1"/>
          </p:cNvSpPr>
          <p:nvPr>
            <p:ph type="title"/>
          </p:nvPr>
        </p:nvSpPr>
        <p:spPr>
          <a:xfrm>
            <a:off x="838200" y="365126"/>
            <a:ext cx="10515600" cy="1269122"/>
          </a:xfrm>
          <a:prstGeom prst="rect">
            <a:avLst/>
          </a:prstGeom>
        </p:spPr>
        <p:txBody>
          <a:bodyPr/>
          <a:lstStyle>
            <a:lvl1pPr>
              <a:defRPr sz="3600"/>
            </a:lvl1pPr>
          </a:lstStyle>
          <a:p>
            <a:r>
              <a:rPr lang="en-US"/>
              <a:t>Click to edit Master title style</a:t>
            </a:r>
          </a:p>
        </p:txBody>
      </p:sp>
      <p:sp>
        <p:nvSpPr>
          <p:cNvPr id="14" name="Date Placeholder 13">
            <a:extLst>
              <a:ext uri="{FF2B5EF4-FFF2-40B4-BE49-F238E27FC236}">
                <a16:creationId xmlns:a16="http://schemas.microsoft.com/office/drawing/2014/main" id="{38106244-EA16-682C-2AAB-343CC9A57DC8}"/>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tint val="82000"/>
                </a:prstClr>
              </a:solidFill>
              <a:effectLst/>
              <a:uLnTx/>
              <a:uFillTx/>
              <a:latin typeface="Aptos" panose="02110004020202020204"/>
              <a:ea typeface="+mn-ea"/>
              <a:cs typeface="+mn-cs"/>
            </a:endParaRPr>
          </a:p>
        </p:txBody>
      </p:sp>
      <p:sp>
        <p:nvSpPr>
          <p:cNvPr id="15" name="Footer Placeholder 14">
            <a:extLst>
              <a:ext uri="{FF2B5EF4-FFF2-40B4-BE49-F238E27FC236}">
                <a16:creationId xmlns:a16="http://schemas.microsoft.com/office/drawing/2014/main" id="{91E142CE-BC7E-3D25-C4EF-71DD9BA433F9}"/>
              </a:ext>
            </a:extLst>
          </p:cNvPr>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all" spc="0" normalizeH="0" baseline="0" noProof="0">
                <a:ln>
                  <a:noFill/>
                </a:ln>
                <a:solidFill>
                  <a:prstClr val="black">
                    <a:tint val="82000"/>
                  </a:prstClr>
                </a:solidFill>
                <a:effectLst/>
                <a:uLnTx/>
                <a:uFillTx/>
                <a:latin typeface="Aptos" panose="02110004020202020204"/>
                <a:ea typeface="+mn-ea"/>
                <a:cs typeface="+mn-cs"/>
              </a:rPr>
              <a:t>UMass Boston Facilities Department | </a:t>
            </a:r>
            <a:r>
              <a:rPr kumimoji="0" lang="en-US" sz="1200" b="0" i="0" u="none" strike="noStrike" kern="1200" cap="none" spc="0" normalizeH="0" baseline="0" noProof="0">
                <a:ln>
                  <a:noFill/>
                </a:ln>
                <a:solidFill>
                  <a:prstClr val="black">
                    <a:tint val="82000"/>
                  </a:prstClr>
                </a:solidFill>
                <a:effectLst/>
                <a:uLnTx/>
                <a:uFillTx/>
                <a:latin typeface="Aptos" panose="02110004020202020204"/>
                <a:ea typeface="+mn-ea"/>
                <a:cs typeface="+mn-cs"/>
              </a:rPr>
              <a:t>Office of Campus Planning &amp; Sustainability</a:t>
            </a:r>
          </a:p>
        </p:txBody>
      </p:sp>
      <p:sp>
        <p:nvSpPr>
          <p:cNvPr id="16" name="Slide Number Placeholder 15">
            <a:extLst>
              <a:ext uri="{FF2B5EF4-FFF2-40B4-BE49-F238E27FC236}">
                <a16:creationId xmlns:a16="http://schemas.microsoft.com/office/drawing/2014/main" id="{00453711-13C9-77D9-45FB-F85ADDF2F681}"/>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E8E784-8625-49EF-9708-1A69C45C97A5}" type="slidenum">
              <a:rPr kumimoji="0" lang="en-US" sz="1200" b="0" i="0" u="none" strike="noStrike" kern="1200" cap="none" spc="0" normalizeH="0" baseline="0" noProof="0" smtClean="0">
                <a:ln>
                  <a:noFill/>
                </a:ln>
                <a:solidFill>
                  <a:prstClr val="black">
                    <a:tint val="82000"/>
                  </a:prstClr>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600" b="0" i="0" u="none" strike="noStrike" kern="1200" cap="none" spc="0" normalizeH="0" baseline="0" noProof="0">
              <a:ln>
                <a:noFill/>
              </a:ln>
              <a:solidFill>
                <a:prstClr val="black">
                  <a:tint val="82000"/>
                </a:prstClr>
              </a:solidFill>
              <a:effectLst/>
              <a:uLnTx/>
              <a:uFillTx/>
              <a:latin typeface="Aptos" panose="02110004020202020204"/>
              <a:ea typeface="+mn-ea"/>
              <a:cs typeface="+mn-cs"/>
            </a:endParaRPr>
          </a:p>
        </p:txBody>
      </p:sp>
    </p:spTree>
    <p:extLst>
      <p:ext uri="{BB962C8B-B14F-4D97-AF65-F5344CB8AC3E}">
        <p14:creationId xmlns:p14="http://schemas.microsoft.com/office/powerpoint/2010/main" val="138762900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Heading Blank - 3">
    <p:spTree>
      <p:nvGrpSpPr>
        <p:cNvPr id="1" name=""/>
        <p:cNvGrpSpPr/>
        <p:nvPr/>
      </p:nvGrpSpPr>
      <p:grpSpPr>
        <a:xfrm>
          <a:off x="0" y="0"/>
          <a:ext cx="0" cy="0"/>
          <a:chOff x="0" y="0"/>
          <a:chExt cx="0" cy="0"/>
        </a:xfrm>
      </p:grpSpPr>
      <p:pic>
        <p:nvPicPr>
          <p:cNvPr id="6" name="Graphic 5">
            <a:extLst>
              <a:ext uri="{FF2B5EF4-FFF2-40B4-BE49-F238E27FC236}">
                <a16:creationId xmlns:a16="http://schemas.microsoft.com/office/drawing/2014/main" id="{0088E647-65AF-FDFF-380E-A9C8D6A286F5}"/>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flipH="1">
            <a:off x="-2" y="1533376"/>
            <a:ext cx="190552" cy="4521737"/>
          </a:xfrm>
          <a:prstGeom prst="rect">
            <a:avLst/>
          </a:prstGeom>
        </p:spPr>
      </p:pic>
      <p:sp>
        <p:nvSpPr>
          <p:cNvPr id="5" name="Title 4">
            <a:extLst>
              <a:ext uri="{FF2B5EF4-FFF2-40B4-BE49-F238E27FC236}">
                <a16:creationId xmlns:a16="http://schemas.microsoft.com/office/drawing/2014/main" id="{C4D2D0D3-98C0-6453-E0F6-FCB3A7CE1C2A}"/>
              </a:ext>
            </a:extLst>
          </p:cNvPr>
          <p:cNvSpPr>
            <a:spLocks noGrp="1"/>
          </p:cNvSpPr>
          <p:nvPr>
            <p:ph type="title"/>
          </p:nvPr>
        </p:nvSpPr>
        <p:spPr>
          <a:xfrm>
            <a:off x="500131" y="668594"/>
            <a:ext cx="10367486" cy="697630"/>
          </a:xfrm>
        </p:spPr>
        <p:txBody>
          <a:bodyPr/>
          <a:lstStyle/>
          <a:p>
            <a:r>
              <a:rPr lang="en-US"/>
              <a:t>Click to edit Master title style</a:t>
            </a:r>
          </a:p>
        </p:txBody>
      </p:sp>
    </p:spTree>
    <p:extLst>
      <p:ext uri="{BB962C8B-B14F-4D97-AF65-F5344CB8AC3E}">
        <p14:creationId xmlns:p14="http://schemas.microsoft.com/office/powerpoint/2010/main" val="506187528"/>
      </p:ext>
    </p:extLst>
  </p:cSld>
  <p:clrMapOvr>
    <a:masterClrMapping/>
  </p:clrMapOvr>
  <p:extLst>
    <p:ext uri="{DCECCB84-F9BA-43D5-87BE-67443E8EF086}">
      <p15:sldGuideLst xmlns:p15="http://schemas.microsoft.com/office/powerpoint/2012/main"/>
    </p:ext>
  </p:extLst>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13" name="Subtitle 2">
            <a:extLst>
              <a:ext uri="{FF2B5EF4-FFF2-40B4-BE49-F238E27FC236}">
                <a16:creationId xmlns:a16="http://schemas.microsoft.com/office/drawing/2014/main" id="{5D51B9C2-C1B3-A924-CC53-E34B6BFCF83A}"/>
              </a:ext>
            </a:extLst>
          </p:cNvPr>
          <p:cNvSpPr txBox="1">
            <a:spLocks/>
          </p:cNvSpPr>
          <p:nvPr userDrawn="1"/>
        </p:nvSpPr>
        <p:spPr>
          <a:xfrm>
            <a:off x="7790213" y="4920343"/>
            <a:ext cx="4116076" cy="1013425"/>
          </a:xfrm>
          <a:prstGeom prst="rect">
            <a:avLst/>
          </a:prstGeom>
        </p:spPr>
        <p:txBody>
          <a:bodyPr vert="horz" lIns="91440" tIns="45720" rIns="91440" bIns="45720" rtlCol="0">
            <a:no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endParaRPr lang="en-US" sz="1800">
              <a:solidFill>
                <a:srgbClr val="3B434B"/>
              </a:solidFill>
              <a:latin typeface="Lato Black" panose="020F0A02020204030203" pitchFamily="34" charset="0"/>
            </a:endParaRPr>
          </a:p>
        </p:txBody>
      </p:sp>
      <p:sp>
        <p:nvSpPr>
          <p:cNvPr id="3" name="Picture Placeholder 2">
            <a:extLst>
              <a:ext uri="{FF2B5EF4-FFF2-40B4-BE49-F238E27FC236}">
                <a16:creationId xmlns:a16="http://schemas.microsoft.com/office/drawing/2014/main" id="{DDF65E25-8419-6EC8-B8E6-387E85DD8F8C}"/>
              </a:ext>
            </a:extLst>
          </p:cNvPr>
          <p:cNvSpPr>
            <a:spLocks noGrp="1"/>
          </p:cNvSpPr>
          <p:nvPr>
            <p:ph type="pic" sz="quarter" idx="10"/>
          </p:nvPr>
        </p:nvSpPr>
        <p:spPr>
          <a:xfrm>
            <a:off x="381000" y="2895600"/>
            <a:ext cx="7408863" cy="3644900"/>
          </a:xfrm>
          <a:prstGeom prst="rect">
            <a:avLst/>
          </a:prstGeom>
        </p:spPr>
        <p:txBody>
          <a:bodyPr/>
          <a:lstStyle/>
          <a:p>
            <a:r>
              <a:rPr lang="en-US"/>
              <a:t>Click icon to add picture</a:t>
            </a:r>
          </a:p>
        </p:txBody>
      </p:sp>
      <p:sp>
        <p:nvSpPr>
          <p:cNvPr id="5" name="Text Placeholder 4">
            <a:extLst>
              <a:ext uri="{FF2B5EF4-FFF2-40B4-BE49-F238E27FC236}">
                <a16:creationId xmlns:a16="http://schemas.microsoft.com/office/drawing/2014/main" id="{7FF8FB07-9CBA-488C-1965-675643734FF1}"/>
              </a:ext>
            </a:extLst>
          </p:cNvPr>
          <p:cNvSpPr>
            <a:spLocks noGrp="1"/>
          </p:cNvSpPr>
          <p:nvPr>
            <p:ph type="body" sz="quarter" idx="11" hasCustomPrompt="1"/>
          </p:nvPr>
        </p:nvSpPr>
        <p:spPr>
          <a:xfrm>
            <a:off x="381000" y="330200"/>
            <a:ext cx="8699500" cy="1430338"/>
          </a:xfrm>
          <a:prstGeom prst="rect">
            <a:avLst/>
          </a:prstGeom>
        </p:spPr>
        <p:txBody>
          <a:bodyPr/>
          <a:lstStyle>
            <a:lvl1pPr marL="0" indent="0">
              <a:lnSpc>
                <a:spcPct val="100000"/>
              </a:lnSpc>
              <a:spcBef>
                <a:spcPts val="0"/>
              </a:spcBef>
              <a:buNone/>
              <a:defRPr sz="4400">
                <a:latin typeface="+mj-lt"/>
              </a:defRPr>
            </a:lvl1pPr>
            <a:lvl2pPr indent="0">
              <a:lnSpc>
                <a:spcPct val="100000"/>
              </a:lnSpc>
              <a:buNone/>
              <a:defRPr/>
            </a:lvl2pPr>
            <a:lvl3pPr indent="0">
              <a:lnSpc>
                <a:spcPct val="100000"/>
              </a:lnSpc>
              <a:buNone/>
              <a:defRPr/>
            </a:lvl3pPr>
            <a:lvl4pPr indent="0">
              <a:lnSpc>
                <a:spcPct val="100000"/>
              </a:lnSpc>
              <a:buNone/>
              <a:defRPr/>
            </a:lvl4pPr>
            <a:lvl5pPr indent="0">
              <a:lnSpc>
                <a:spcPct val="100000"/>
              </a:lnSpc>
              <a:buNone/>
              <a:defRPr/>
            </a:lvl5pPr>
          </a:lstStyle>
          <a:p>
            <a:pPr lvl="0"/>
            <a:r>
              <a:rPr lang="en-US"/>
              <a:t>Click to edit headline</a:t>
            </a:r>
          </a:p>
        </p:txBody>
      </p:sp>
      <p:sp>
        <p:nvSpPr>
          <p:cNvPr id="7" name="Text Placeholder 6">
            <a:extLst>
              <a:ext uri="{FF2B5EF4-FFF2-40B4-BE49-F238E27FC236}">
                <a16:creationId xmlns:a16="http://schemas.microsoft.com/office/drawing/2014/main" id="{62F74CE8-C581-3282-A632-1A2D1A6BC627}"/>
              </a:ext>
            </a:extLst>
          </p:cNvPr>
          <p:cNvSpPr>
            <a:spLocks noGrp="1"/>
          </p:cNvSpPr>
          <p:nvPr>
            <p:ph type="body" sz="quarter" idx="12" hasCustomPrompt="1"/>
          </p:nvPr>
        </p:nvSpPr>
        <p:spPr>
          <a:xfrm>
            <a:off x="381000" y="1760538"/>
            <a:ext cx="11525250" cy="957262"/>
          </a:xfrm>
          <a:prstGeom prst="rect">
            <a:avLst/>
          </a:prstGeom>
        </p:spPr>
        <p:txBody>
          <a:bodyPr/>
          <a:lstStyle>
            <a:lvl1pPr marL="0" indent="0">
              <a:lnSpc>
                <a:spcPct val="100000"/>
              </a:lnSpc>
              <a:spcBef>
                <a:spcPts val="0"/>
              </a:spcBef>
              <a:buNone/>
              <a:defRPr sz="4400">
                <a:latin typeface="+mn-lt"/>
              </a:defRPr>
            </a:lvl1pPr>
          </a:lstStyle>
          <a:p>
            <a:pPr lvl="0"/>
            <a:r>
              <a:rPr lang="en-US"/>
              <a:t>Click to edit subhead</a:t>
            </a:r>
          </a:p>
        </p:txBody>
      </p:sp>
      <p:sp>
        <p:nvSpPr>
          <p:cNvPr id="9" name="Text Placeholder 8">
            <a:extLst>
              <a:ext uri="{FF2B5EF4-FFF2-40B4-BE49-F238E27FC236}">
                <a16:creationId xmlns:a16="http://schemas.microsoft.com/office/drawing/2014/main" id="{F53B1D27-BACB-58BD-1730-EBBBBF293F59}"/>
              </a:ext>
            </a:extLst>
          </p:cNvPr>
          <p:cNvSpPr>
            <a:spLocks noGrp="1"/>
          </p:cNvSpPr>
          <p:nvPr>
            <p:ph type="body" sz="quarter" idx="13" hasCustomPrompt="1"/>
          </p:nvPr>
        </p:nvSpPr>
        <p:spPr>
          <a:xfrm>
            <a:off x="8039100" y="3124201"/>
            <a:ext cx="3594100" cy="1356324"/>
          </a:xfrm>
          <a:prstGeom prst="rect">
            <a:avLst/>
          </a:prstGeom>
        </p:spPr>
        <p:txBody>
          <a:bodyPr/>
          <a:lstStyle>
            <a:lvl1pPr marL="0" indent="0" algn="ctr">
              <a:lnSpc>
                <a:spcPct val="100000"/>
              </a:lnSpc>
              <a:spcBef>
                <a:spcPts val="0"/>
              </a:spcBef>
              <a:buNone/>
              <a:defRPr sz="1800">
                <a:solidFill>
                  <a:srgbClr val="E4F2FE"/>
                </a:solidFill>
                <a:latin typeface="Lato Black" panose="020F0A02020204030203" pitchFamily="34" charset="0"/>
              </a:defRPr>
            </a:lvl1pPr>
          </a:lstStyle>
          <a:p>
            <a:pPr lvl="0"/>
            <a:r>
              <a:rPr lang="en-US"/>
              <a:t>Click to edit meeting information</a:t>
            </a:r>
          </a:p>
        </p:txBody>
      </p:sp>
      <p:sp>
        <p:nvSpPr>
          <p:cNvPr id="11" name="Text Placeholder 10">
            <a:extLst>
              <a:ext uri="{FF2B5EF4-FFF2-40B4-BE49-F238E27FC236}">
                <a16:creationId xmlns:a16="http://schemas.microsoft.com/office/drawing/2014/main" id="{C1CCA044-7F54-603E-3178-BF10418C60F7}"/>
              </a:ext>
            </a:extLst>
          </p:cNvPr>
          <p:cNvSpPr>
            <a:spLocks noGrp="1"/>
          </p:cNvSpPr>
          <p:nvPr>
            <p:ph type="body" sz="quarter" idx="14" hasCustomPrompt="1"/>
          </p:nvPr>
        </p:nvSpPr>
        <p:spPr>
          <a:xfrm>
            <a:off x="8039100" y="4660900"/>
            <a:ext cx="3594100" cy="699261"/>
          </a:xfrm>
          <a:prstGeom prst="rect">
            <a:avLst/>
          </a:prstGeom>
        </p:spPr>
        <p:txBody>
          <a:bodyPr/>
          <a:lstStyle>
            <a:lvl1pPr marL="0" indent="0" algn="ctr">
              <a:lnSpc>
                <a:spcPct val="100000"/>
              </a:lnSpc>
              <a:spcBef>
                <a:spcPts val="0"/>
              </a:spcBef>
              <a:buNone/>
              <a:defRPr sz="1800">
                <a:solidFill>
                  <a:srgbClr val="E4F2FE"/>
                </a:solidFill>
                <a:latin typeface="Lato Black" panose="020F0A02020204030203" pitchFamily="34" charset="0"/>
              </a:defRPr>
            </a:lvl1pPr>
            <a:lvl2pPr indent="0">
              <a:lnSpc>
                <a:spcPct val="100000"/>
              </a:lnSpc>
              <a:buNone/>
              <a:defRPr/>
            </a:lvl2pPr>
            <a:lvl3pPr indent="0">
              <a:lnSpc>
                <a:spcPct val="100000"/>
              </a:lnSpc>
              <a:buNone/>
              <a:defRPr/>
            </a:lvl3pPr>
            <a:lvl4pPr indent="0">
              <a:lnSpc>
                <a:spcPct val="100000"/>
              </a:lnSpc>
              <a:buNone/>
              <a:defRPr/>
            </a:lvl4pPr>
            <a:lvl5pPr indent="0">
              <a:lnSpc>
                <a:spcPct val="100000"/>
              </a:lnSpc>
              <a:buNone/>
              <a:defRPr/>
            </a:lvl5pPr>
          </a:lstStyle>
          <a:p>
            <a:pPr lvl="0"/>
            <a:r>
              <a:rPr lang="en-US"/>
              <a:t>Massachusetts Department of Conservation and Recreation</a:t>
            </a:r>
          </a:p>
        </p:txBody>
      </p:sp>
      <p:sp>
        <p:nvSpPr>
          <p:cNvPr id="15" name="Text Placeholder 10">
            <a:extLst>
              <a:ext uri="{FF2B5EF4-FFF2-40B4-BE49-F238E27FC236}">
                <a16:creationId xmlns:a16="http://schemas.microsoft.com/office/drawing/2014/main" id="{A86B4731-07F5-3868-8B6D-25D255DC5296}"/>
              </a:ext>
            </a:extLst>
          </p:cNvPr>
          <p:cNvSpPr>
            <a:spLocks noGrp="1"/>
          </p:cNvSpPr>
          <p:nvPr>
            <p:ph type="body" sz="quarter" idx="15" hasCustomPrompt="1"/>
          </p:nvPr>
        </p:nvSpPr>
        <p:spPr>
          <a:xfrm>
            <a:off x="8039100" y="5360161"/>
            <a:ext cx="3594100" cy="1013425"/>
          </a:xfrm>
          <a:prstGeom prst="rect">
            <a:avLst/>
          </a:prstGeom>
        </p:spPr>
        <p:txBody>
          <a:bodyPr/>
          <a:lstStyle>
            <a:lvl1pPr marL="0" indent="0" algn="ctr">
              <a:lnSpc>
                <a:spcPct val="100000"/>
              </a:lnSpc>
              <a:spcBef>
                <a:spcPts val="0"/>
              </a:spcBef>
              <a:buNone/>
              <a:defRPr sz="1800">
                <a:solidFill>
                  <a:srgbClr val="E4F2FE"/>
                </a:solidFill>
                <a:latin typeface="+mn-lt"/>
              </a:defRPr>
            </a:lvl1pPr>
            <a:lvl2pPr indent="0">
              <a:lnSpc>
                <a:spcPct val="100000"/>
              </a:lnSpc>
              <a:buNone/>
              <a:defRPr/>
            </a:lvl2pPr>
            <a:lvl3pPr indent="0">
              <a:lnSpc>
                <a:spcPct val="100000"/>
              </a:lnSpc>
              <a:buNone/>
              <a:defRPr/>
            </a:lvl3pPr>
            <a:lvl4pPr indent="0">
              <a:lnSpc>
                <a:spcPct val="100000"/>
              </a:lnSpc>
              <a:buNone/>
              <a:defRPr/>
            </a:lvl4pPr>
            <a:lvl5pPr indent="0">
              <a:lnSpc>
                <a:spcPct val="100000"/>
              </a:lnSpc>
              <a:buNone/>
              <a:defRPr/>
            </a:lvl5pPr>
          </a:lstStyle>
          <a:p>
            <a:pPr lvl="0"/>
            <a:r>
              <a:rPr lang="en-US"/>
              <a:t>Click here to edit name </a:t>
            </a:r>
          </a:p>
          <a:p>
            <a:pPr lvl="0"/>
            <a:r>
              <a:rPr lang="en-US"/>
              <a:t>and title</a:t>
            </a:r>
          </a:p>
        </p:txBody>
      </p:sp>
    </p:spTree>
    <p:extLst>
      <p:ext uri="{BB962C8B-B14F-4D97-AF65-F5344CB8AC3E}">
        <p14:creationId xmlns:p14="http://schemas.microsoft.com/office/powerpoint/2010/main" val="2526366598"/>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846CE7D5-CF57-46EF-B807-FDD0502418D4}" type="datetimeFigureOut">
              <a:rPr lang="en-US" smtClean="0"/>
              <a:t>7/13/2026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862234655"/>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846CE7D5-CF57-46EF-B807-FDD0502418D4}" type="datetimeFigureOut">
              <a:rPr lang="en-US" smtClean="0"/>
              <a:t>7/13/2026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2402362023"/>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846CE7D5-CF57-46EF-B807-FDD0502418D4}" type="datetimeFigureOut">
              <a:rPr lang="en-US" smtClean="0"/>
              <a:t>7/13/2026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2074429395"/>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846CE7D5-CF57-46EF-B807-FDD0502418D4}" type="datetimeFigureOut">
              <a:rPr lang="en-US" smtClean="0"/>
              <a:t>7/13/2026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3803651193"/>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846CE7D5-CF57-46EF-B807-FDD0502418D4}" type="datetimeFigureOut">
              <a:rPr lang="en-US" smtClean="0"/>
              <a:t>7/13/2026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4004612015"/>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846CE7D5-CF57-46EF-B807-FDD0502418D4}" type="datetimeFigureOut">
              <a:rPr lang="en-US" smtClean="0"/>
              <a:t>7/13/2026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1956012570"/>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846CE7D5-CF57-46EF-B807-FDD0502418D4}" type="datetimeFigureOut">
              <a:rPr lang="en-US" smtClean="0"/>
              <a:t>7/13/2026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694990375"/>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846CE7D5-CF57-46EF-B807-FDD0502418D4}" type="datetimeFigureOut">
              <a:rPr lang="en-US" smtClean="0"/>
              <a:t>7/13/2026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2030250675"/>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846CE7D5-CF57-46EF-B807-FDD0502418D4}" type="datetimeFigureOut">
              <a:rPr lang="en-US" smtClean="0"/>
              <a:t>7/13/2026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1544654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About Us">
    <p:spTree>
      <p:nvGrpSpPr>
        <p:cNvPr id="1" name=""/>
        <p:cNvGrpSpPr/>
        <p:nvPr/>
      </p:nvGrpSpPr>
      <p:grpSpPr>
        <a:xfrm>
          <a:off x="0" y="0"/>
          <a:ext cx="0" cy="0"/>
          <a:chOff x="0" y="0"/>
          <a:chExt cx="0" cy="0"/>
        </a:xfrm>
      </p:grpSpPr>
      <p:cxnSp>
        <p:nvCxnSpPr>
          <p:cNvPr id="2" name="Straight Arrow Connector 1">
            <a:extLst>
              <a:ext uri="{FF2B5EF4-FFF2-40B4-BE49-F238E27FC236}">
                <a16:creationId xmlns:a16="http://schemas.microsoft.com/office/drawing/2014/main" id="{05622F16-26B5-0AFE-06FB-DA0F0ECB9DDC}"/>
              </a:ext>
              <a:ext uri="{C183D7F6-B498-43B3-948B-1728B52AA6E4}">
                <adec:decorative xmlns:adec="http://schemas.microsoft.com/office/drawing/2017/decorative" val="1"/>
              </a:ext>
            </a:extLst>
          </p:cNvPr>
          <p:cNvCxnSpPr>
            <a:cxnSpLocks/>
            <a:stCxn id="28" idx="6"/>
          </p:cNvCxnSpPr>
          <p:nvPr userDrawn="1"/>
        </p:nvCxnSpPr>
        <p:spPr>
          <a:xfrm>
            <a:off x="2008760" y="5822077"/>
            <a:ext cx="1317688" cy="0"/>
          </a:xfrm>
          <a:prstGeom prst="straightConnector1">
            <a:avLst/>
          </a:prstGeom>
          <a:ln>
            <a:solidFill>
              <a:srgbClr val="A5C939"/>
            </a:solidFill>
            <a:tailEnd type="oval"/>
          </a:ln>
        </p:spPr>
        <p:style>
          <a:lnRef idx="1">
            <a:schemeClr val="accent1"/>
          </a:lnRef>
          <a:fillRef idx="0">
            <a:schemeClr val="accent1"/>
          </a:fillRef>
          <a:effectRef idx="0">
            <a:schemeClr val="accent1"/>
          </a:effectRef>
          <a:fontRef idx="minor">
            <a:schemeClr val="tx1"/>
          </a:fontRef>
        </p:style>
      </p:cxnSp>
      <p:cxnSp>
        <p:nvCxnSpPr>
          <p:cNvPr id="4" name="Straight Arrow Connector 3">
            <a:extLst>
              <a:ext uri="{FF2B5EF4-FFF2-40B4-BE49-F238E27FC236}">
                <a16:creationId xmlns:a16="http://schemas.microsoft.com/office/drawing/2014/main" id="{F670168E-B408-D406-0EE4-3C7E9DFF0888}"/>
              </a:ext>
              <a:ext uri="{C183D7F6-B498-43B3-948B-1728B52AA6E4}">
                <adec:decorative xmlns:adec="http://schemas.microsoft.com/office/drawing/2017/decorative" val="1"/>
              </a:ext>
            </a:extLst>
          </p:cNvPr>
          <p:cNvCxnSpPr>
            <a:cxnSpLocks/>
            <a:stCxn id="20" idx="6"/>
          </p:cNvCxnSpPr>
          <p:nvPr userDrawn="1"/>
        </p:nvCxnSpPr>
        <p:spPr>
          <a:xfrm>
            <a:off x="1349983" y="5254657"/>
            <a:ext cx="1976465" cy="108"/>
          </a:xfrm>
          <a:prstGeom prst="straightConnector1">
            <a:avLst/>
          </a:prstGeom>
          <a:ln>
            <a:solidFill>
              <a:srgbClr val="A5C939"/>
            </a:solidFill>
            <a:tailEnd type="oval"/>
          </a:ln>
        </p:spPr>
        <p:style>
          <a:lnRef idx="1">
            <a:schemeClr val="accent1"/>
          </a:lnRef>
          <a:fillRef idx="0">
            <a:schemeClr val="accent1"/>
          </a:fillRef>
          <a:effectRef idx="0">
            <a:schemeClr val="accent1"/>
          </a:effectRef>
          <a:fontRef idx="minor">
            <a:schemeClr val="tx1"/>
          </a:fontRef>
        </p:style>
      </p:cxnSp>
      <p:cxnSp>
        <p:nvCxnSpPr>
          <p:cNvPr id="5" name="Straight Arrow Connector 4">
            <a:extLst>
              <a:ext uri="{FF2B5EF4-FFF2-40B4-BE49-F238E27FC236}">
                <a16:creationId xmlns:a16="http://schemas.microsoft.com/office/drawing/2014/main" id="{036E22C4-6861-2A44-DE98-3EBE5254EAF6}"/>
              </a:ext>
              <a:ext uri="{C183D7F6-B498-43B3-948B-1728B52AA6E4}">
                <adec:decorative xmlns:adec="http://schemas.microsoft.com/office/drawing/2017/decorative" val="1"/>
              </a:ext>
            </a:extLst>
          </p:cNvPr>
          <p:cNvCxnSpPr>
            <a:cxnSpLocks/>
            <a:stCxn id="19" idx="6"/>
          </p:cNvCxnSpPr>
          <p:nvPr userDrawn="1"/>
        </p:nvCxnSpPr>
        <p:spPr>
          <a:xfrm flipV="1">
            <a:off x="1350309" y="4067167"/>
            <a:ext cx="1976139" cy="10054"/>
          </a:xfrm>
          <a:prstGeom prst="straightConnector1">
            <a:avLst/>
          </a:prstGeom>
          <a:ln>
            <a:solidFill>
              <a:srgbClr val="A5C939"/>
            </a:solidFill>
            <a:tailEnd type="oval"/>
          </a:ln>
        </p:spPr>
        <p:style>
          <a:lnRef idx="1">
            <a:schemeClr val="accent1"/>
          </a:lnRef>
          <a:fillRef idx="0">
            <a:schemeClr val="accent1"/>
          </a:fillRef>
          <a:effectRef idx="0">
            <a:schemeClr val="accent1"/>
          </a:effectRef>
          <a:fontRef idx="minor">
            <a:schemeClr val="tx1"/>
          </a:fontRef>
        </p:style>
      </p:cxnSp>
      <p:cxnSp>
        <p:nvCxnSpPr>
          <p:cNvPr id="7" name="Straight Arrow Connector 6">
            <a:extLst>
              <a:ext uri="{FF2B5EF4-FFF2-40B4-BE49-F238E27FC236}">
                <a16:creationId xmlns:a16="http://schemas.microsoft.com/office/drawing/2014/main" id="{3911A83F-CACD-3CBB-3D78-6982EC47EC7B}"/>
              </a:ext>
              <a:ext uri="{C183D7F6-B498-43B3-948B-1728B52AA6E4}">
                <adec:decorative xmlns:adec="http://schemas.microsoft.com/office/drawing/2017/decorative" val="1"/>
              </a:ext>
            </a:extLst>
          </p:cNvPr>
          <p:cNvCxnSpPr>
            <a:cxnSpLocks/>
            <a:stCxn id="21" idx="6"/>
          </p:cNvCxnSpPr>
          <p:nvPr userDrawn="1"/>
        </p:nvCxnSpPr>
        <p:spPr>
          <a:xfrm>
            <a:off x="2001582" y="4646545"/>
            <a:ext cx="1324866" cy="0"/>
          </a:xfrm>
          <a:prstGeom prst="straightConnector1">
            <a:avLst/>
          </a:prstGeom>
          <a:ln>
            <a:solidFill>
              <a:srgbClr val="A5C939"/>
            </a:solidFill>
            <a:tailEnd type="oval"/>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58363267-6B9D-DC41-4461-139C6AB1BC3F}"/>
              </a:ext>
            </a:extLst>
          </p:cNvPr>
          <p:cNvSpPr>
            <a:spLocks noGrp="1"/>
          </p:cNvSpPr>
          <p:nvPr>
            <p:ph type="title" hasCustomPrompt="1"/>
          </p:nvPr>
        </p:nvSpPr>
        <p:spPr>
          <a:xfrm>
            <a:off x="508611" y="815009"/>
            <a:ext cx="10515600" cy="626043"/>
          </a:xfrm>
        </p:spPr>
        <p:txBody>
          <a:bodyPr/>
          <a:lstStyle>
            <a:lvl1pPr>
              <a:defRPr/>
            </a:lvl1pPr>
          </a:lstStyle>
          <a:p>
            <a:r>
              <a:rPr lang="en-US"/>
              <a:t>Click to edit Headline</a:t>
            </a:r>
          </a:p>
        </p:txBody>
      </p:sp>
      <p:sp>
        <p:nvSpPr>
          <p:cNvPr id="13" name="Text Placeholder 9">
            <a:extLst>
              <a:ext uri="{FF2B5EF4-FFF2-40B4-BE49-F238E27FC236}">
                <a16:creationId xmlns:a16="http://schemas.microsoft.com/office/drawing/2014/main" id="{3EA491ED-3790-3EAE-1EAD-B23AFEFD6D63}"/>
              </a:ext>
            </a:extLst>
          </p:cNvPr>
          <p:cNvSpPr>
            <a:spLocks noGrp="1"/>
          </p:cNvSpPr>
          <p:nvPr>
            <p:ph type="body" sz="quarter" idx="13"/>
          </p:nvPr>
        </p:nvSpPr>
        <p:spPr>
          <a:xfrm>
            <a:off x="508611" y="1597185"/>
            <a:ext cx="5497553" cy="891555"/>
          </a:xfrm>
          <a:prstGeom prst="rect">
            <a:avLst/>
          </a:prstGeom>
        </p:spPr>
        <p:txBody>
          <a:bodyPr>
            <a:normAutofit/>
          </a:bodyPr>
          <a:lstStyle>
            <a:lvl1pPr marL="0" indent="0">
              <a:lnSpc>
                <a:spcPct val="100000"/>
              </a:lnSpc>
              <a:buFontTx/>
              <a:buNone/>
              <a:defRPr sz="1600" b="0">
                <a:solidFill>
                  <a:schemeClr val="accent2">
                    <a:lumMod val="50000"/>
                  </a:schemeClr>
                </a:solidFill>
              </a:defRPr>
            </a:lvl1pPr>
            <a:lvl2pPr marL="457200" indent="0">
              <a:buNone/>
              <a:defRPr/>
            </a:lvl2pPr>
          </a:lstStyle>
          <a:p>
            <a:pPr lvl="0"/>
            <a:r>
              <a:rPr lang="en-US"/>
              <a:t>Click to edit Master text styles</a:t>
            </a:r>
          </a:p>
        </p:txBody>
      </p:sp>
      <p:sp>
        <p:nvSpPr>
          <p:cNvPr id="19" name="Picture Placeholder 28">
            <a:extLst>
              <a:ext uri="{FF2B5EF4-FFF2-40B4-BE49-F238E27FC236}">
                <a16:creationId xmlns:a16="http://schemas.microsoft.com/office/drawing/2014/main" id="{11B9B941-C8A1-E93D-681A-22CCAEFAA270}"/>
              </a:ext>
            </a:extLst>
          </p:cNvPr>
          <p:cNvSpPr>
            <a:spLocks noGrp="1"/>
          </p:cNvSpPr>
          <p:nvPr>
            <p:ph type="pic" sz="quarter" idx="17" hasCustomPrompt="1"/>
          </p:nvPr>
        </p:nvSpPr>
        <p:spPr>
          <a:xfrm>
            <a:off x="618606" y="3710588"/>
            <a:ext cx="731703" cy="733266"/>
          </a:xfrm>
          <a:prstGeom prst="ellipse">
            <a:avLst/>
          </a:prstGeom>
          <a:solidFill>
            <a:srgbClr val="D7D9E1"/>
          </a:solidFill>
        </p:spPr>
        <p:txBody>
          <a:bodyPr anchor="ctr"/>
          <a:lstStyle>
            <a:lvl1pPr marL="0" indent="0" algn="ctr">
              <a:buNone/>
              <a:defRPr sz="1200">
                <a:solidFill>
                  <a:schemeClr val="tx1"/>
                </a:solidFill>
              </a:defRPr>
            </a:lvl1pPr>
          </a:lstStyle>
          <a:p>
            <a:r>
              <a:rPr lang="en-US"/>
              <a:t>Image Holder</a:t>
            </a:r>
          </a:p>
        </p:txBody>
      </p:sp>
      <p:sp>
        <p:nvSpPr>
          <p:cNvPr id="12" name="Text Placeholder 9">
            <a:extLst>
              <a:ext uri="{FF2B5EF4-FFF2-40B4-BE49-F238E27FC236}">
                <a16:creationId xmlns:a16="http://schemas.microsoft.com/office/drawing/2014/main" id="{E1721CBB-198F-1AA9-3E0D-9950767D1C50}"/>
              </a:ext>
            </a:extLst>
          </p:cNvPr>
          <p:cNvSpPr>
            <a:spLocks noGrp="1"/>
          </p:cNvSpPr>
          <p:nvPr>
            <p:ph type="body" sz="quarter" idx="12"/>
          </p:nvPr>
        </p:nvSpPr>
        <p:spPr>
          <a:xfrm>
            <a:off x="3465334" y="3891963"/>
            <a:ext cx="2540830" cy="264698"/>
          </a:xfrm>
          <a:prstGeom prst="rect">
            <a:avLst/>
          </a:prstGeom>
        </p:spPr>
        <p:txBody>
          <a:bodyPr>
            <a:normAutofit/>
          </a:bodyPr>
          <a:lstStyle>
            <a:lvl1pPr marL="0" indent="0">
              <a:lnSpc>
                <a:spcPct val="100000"/>
              </a:lnSpc>
              <a:buFontTx/>
              <a:buNone/>
              <a:defRPr sz="2000" b="1">
                <a:solidFill>
                  <a:schemeClr val="accent2">
                    <a:lumMod val="50000"/>
                  </a:schemeClr>
                </a:solidFill>
              </a:defRPr>
            </a:lvl1pPr>
            <a:lvl2pPr marL="457200" indent="0">
              <a:buNone/>
              <a:defRPr/>
            </a:lvl2pPr>
          </a:lstStyle>
          <a:p>
            <a:pPr lvl="0"/>
            <a:r>
              <a:rPr lang="en-US"/>
              <a:t>Click to edit</a:t>
            </a:r>
          </a:p>
        </p:txBody>
      </p:sp>
      <p:sp>
        <p:nvSpPr>
          <p:cNvPr id="21" name="Picture Placeholder 28">
            <a:extLst>
              <a:ext uri="{FF2B5EF4-FFF2-40B4-BE49-F238E27FC236}">
                <a16:creationId xmlns:a16="http://schemas.microsoft.com/office/drawing/2014/main" id="{D53F356F-ABD3-320F-1648-799FA5DBA488}"/>
              </a:ext>
            </a:extLst>
          </p:cNvPr>
          <p:cNvSpPr>
            <a:spLocks noGrp="1"/>
          </p:cNvSpPr>
          <p:nvPr>
            <p:ph type="pic" sz="quarter" idx="19" hasCustomPrompt="1"/>
          </p:nvPr>
        </p:nvSpPr>
        <p:spPr>
          <a:xfrm>
            <a:off x="1266616" y="4278277"/>
            <a:ext cx="734966" cy="736536"/>
          </a:xfrm>
          <a:prstGeom prst="ellipse">
            <a:avLst/>
          </a:prstGeom>
          <a:solidFill>
            <a:srgbClr val="D7D9E1"/>
          </a:solidFill>
        </p:spPr>
        <p:txBody>
          <a:bodyPr anchor="ctr"/>
          <a:lstStyle>
            <a:lvl1pPr marL="0" indent="0" algn="ctr">
              <a:buNone/>
              <a:defRPr sz="1200">
                <a:solidFill>
                  <a:schemeClr val="tx1"/>
                </a:solidFill>
              </a:defRPr>
            </a:lvl1pPr>
          </a:lstStyle>
          <a:p>
            <a:r>
              <a:rPr lang="en-US"/>
              <a:t>Image Holder</a:t>
            </a:r>
          </a:p>
        </p:txBody>
      </p:sp>
      <p:sp>
        <p:nvSpPr>
          <p:cNvPr id="14" name="Text Placeholder 9">
            <a:extLst>
              <a:ext uri="{FF2B5EF4-FFF2-40B4-BE49-F238E27FC236}">
                <a16:creationId xmlns:a16="http://schemas.microsoft.com/office/drawing/2014/main" id="{47B12242-E636-0392-111D-4C478DBA8C0A}"/>
              </a:ext>
            </a:extLst>
          </p:cNvPr>
          <p:cNvSpPr>
            <a:spLocks noGrp="1"/>
          </p:cNvSpPr>
          <p:nvPr>
            <p:ph type="body" sz="quarter" idx="14"/>
          </p:nvPr>
        </p:nvSpPr>
        <p:spPr>
          <a:xfrm>
            <a:off x="3459625" y="4480659"/>
            <a:ext cx="2540830" cy="264698"/>
          </a:xfrm>
          <a:prstGeom prst="rect">
            <a:avLst/>
          </a:prstGeom>
        </p:spPr>
        <p:txBody>
          <a:bodyPr>
            <a:normAutofit/>
          </a:bodyPr>
          <a:lstStyle>
            <a:lvl1pPr marL="0" indent="0">
              <a:lnSpc>
                <a:spcPct val="100000"/>
              </a:lnSpc>
              <a:buFontTx/>
              <a:buNone/>
              <a:defRPr sz="2000" b="1">
                <a:solidFill>
                  <a:schemeClr val="accent2">
                    <a:lumMod val="50000"/>
                  </a:schemeClr>
                </a:solidFill>
              </a:defRPr>
            </a:lvl1pPr>
            <a:lvl2pPr marL="457200" indent="0">
              <a:buNone/>
              <a:defRPr/>
            </a:lvl2pPr>
          </a:lstStyle>
          <a:p>
            <a:pPr lvl="0"/>
            <a:r>
              <a:rPr lang="en-US"/>
              <a:t>Click to edit</a:t>
            </a:r>
          </a:p>
        </p:txBody>
      </p:sp>
      <p:sp>
        <p:nvSpPr>
          <p:cNvPr id="20" name="Picture Placeholder 28">
            <a:extLst>
              <a:ext uri="{FF2B5EF4-FFF2-40B4-BE49-F238E27FC236}">
                <a16:creationId xmlns:a16="http://schemas.microsoft.com/office/drawing/2014/main" id="{FFC19914-A43F-C076-9121-279F310CC8C5}"/>
              </a:ext>
            </a:extLst>
          </p:cNvPr>
          <p:cNvSpPr>
            <a:spLocks noGrp="1"/>
          </p:cNvSpPr>
          <p:nvPr>
            <p:ph type="pic" sz="quarter" idx="18" hasCustomPrompt="1"/>
          </p:nvPr>
        </p:nvSpPr>
        <p:spPr>
          <a:xfrm>
            <a:off x="595994" y="4876857"/>
            <a:ext cx="753989" cy="755599"/>
          </a:xfrm>
          <a:prstGeom prst="ellipse">
            <a:avLst/>
          </a:prstGeom>
          <a:solidFill>
            <a:srgbClr val="D7D9E1"/>
          </a:solidFill>
        </p:spPr>
        <p:txBody>
          <a:bodyPr anchor="ctr"/>
          <a:lstStyle>
            <a:lvl1pPr marL="0" indent="0" algn="ctr">
              <a:buNone/>
              <a:defRPr sz="1200">
                <a:solidFill>
                  <a:schemeClr val="tx1"/>
                </a:solidFill>
              </a:defRPr>
            </a:lvl1pPr>
          </a:lstStyle>
          <a:p>
            <a:r>
              <a:rPr lang="en-US"/>
              <a:t>Image Holder</a:t>
            </a:r>
          </a:p>
        </p:txBody>
      </p:sp>
      <p:sp>
        <p:nvSpPr>
          <p:cNvPr id="15" name="Text Placeholder 9">
            <a:extLst>
              <a:ext uri="{FF2B5EF4-FFF2-40B4-BE49-F238E27FC236}">
                <a16:creationId xmlns:a16="http://schemas.microsoft.com/office/drawing/2014/main" id="{A2A1FC23-F677-63C6-E6E6-636247F64BDD}"/>
              </a:ext>
            </a:extLst>
          </p:cNvPr>
          <p:cNvSpPr>
            <a:spLocks noGrp="1"/>
          </p:cNvSpPr>
          <p:nvPr>
            <p:ph type="body" sz="quarter" idx="15"/>
          </p:nvPr>
        </p:nvSpPr>
        <p:spPr>
          <a:xfrm>
            <a:off x="3459625" y="5069355"/>
            <a:ext cx="2540830" cy="264698"/>
          </a:xfrm>
          <a:prstGeom prst="rect">
            <a:avLst/>
          </a:prstGeom>
        </p:spPr>
        <p:txBody>
          <a:bodyPr>
            <a:normAutofit/>
          </a:bodyPr>
          <a:lstStyle>
            <a:lvl1pPr marL="0" indent="0">
              <a:lnSpc>
                <a:spcPct val="100000"/>
              </a:lnSpc>
              <a:buFontTx/>
              <a:buNone/>
              <a:defRPr sz="2000" b="1">
                <a:solidFill>
                  <a:schemeClr val="accent2">
                    <a:lumMod val="50000"/>
                  </a:schemeClr>
                </a:solidFill>
              </a:defRPr>
            </a:lvl1pPr>
            <a:lvl2pPr marL="457200" indent="0">
              <a:buNone/>
              <a:defRPr/>
            </a:lvl2pPr>
          </a:lstStyle>
          <a:p>
            <a:pPr lvl="0"/>
            <a:r>
              <a:rPr lang="en-US"/>
              <a:t>Click to edit</a:t>
            </a:r>
          </a:p>
        </p:txBody>
      </p:sp>
      <p:sp>
        <p:nvSpPr>
          <p:cNvPr id="28" name="Picture Placeholder 28">
            <a:extLst>
              <a:ext uri="{FF2B5EF4-FFF2-40B4-BE49-F238E27FC236}">
                <a16:creationId xmlns:a16="http://schemas.microsoft.com/office/drawing/2014/main" id="{87C72D05-1D1E-33AF-3E74-9CD428A3D797}"/>
              </a:ext>
            </a:extLst>
          </p:cNvPr>
          <p:cNvSpPr>
            <a:spLocks noGrp="1"/>
          </p:cNvSpPr>
          <p:nvPr>
            <p:ph type="pic" sz="quarter" idx="20" hasCustomPrompt="1"/>
          </p:nvPr>
        </p:nvSpPr>
        <p:spPr>
          <a:xfrm>
            <a:off x="1266615" y="5450212"/>
            <a:ext cx="742145" cy="743730"/>
          </a:xfrm>
          <a:prstGeom prst="ellipse">
            <a:avLst/>
          </a:prstGeom>
          <a:solidFill>
            <a:srgbClr val="D7D9E1"/>
          </a:solidFill>
        </p:spPr>
        <p:txBody>
          <a:bodyPr anchor="ctr"/>
          <a:lstStyle>
            <a:lvl1pPr marL="0" indent="0" algn="ctr">
              <a:buNone/>
              <a:defRPr sz="1200">
                <a:solidFill>
                  <a:schemeClr val="tx1"/>
                </a:solidFill>
              </a:defRPr>
            </a:lvl1pPr>
          </a:lstStyle>
          <a:p>
            <a:r>
              <a:rPr lang="en-US"/>
              <a:t>Image Holder</a:t>
            </a:r>
          </a:p>
        </p:txBody>
      </p:sp>
      <p:sp>
        <p:nvSpPr>
          <p:cNvPr id="17" name="Text Placeholder 9">
            <a:extLst>
              <a:ext uri="{FF2B5EF4-FFF2-40B4-BE49-F238E27FC236}">
                <a16:creationId xmlns:a16="http://schemas.microsoft.com/office/drawing/2014/main" id="{B47103E4-EF70-F741-F8D0-29EF5210AC2A}"/>
              </a:ext>
            </a:extLst>
          </p:cNvPr>
          <p:cNvSpPr>
            <a:spLocks noGrp="1"/>
          </p:cNvSpPr>
          <p:nvPr>
            <p:ph type="body" sz="quarter" idx="16"/>
          </p:nvPr>
        </p:nvSpPr>
        <p:spPr>
          <a:xfrm>
            <a:off x="3453916" y="5658052"/>
            <a:ext cx="2540830" cy="264698"/>
          </a:xfrm>
          <a:prstGeom prst="rect">
            <a:avLst/>
          </a:prstGeom>
        </p:spPr>
        <p:txBody>
          <a:bodyPr>
            <a:normAutofit/>
          </a:bodyPr>
          <a:lstStyle>
            <a:lvl1pPr marL="0" indent="0">
              <a:lnSpc>
                <a:spcPct val="100000"/>
              </a:lnSpc>
              <a:buFontTx/>
              <a:buNone/>
              <a:defRPr sz="2000" b="1">
                <a:solidFill>
                  <a:schemeClr val="accent2">
                    <a:lumMod val="50000"/>
                  </a:schemeClr>
                </a:solidFill>
              </a:defRPr>
            </a:lvl1pPr>
            <a:lvl2pPr marL="457200" indent="0">
              <a:buNone/>
              <a:defRPr/>
            </a:lvl2pPr>
          </a:lstStyle>
          <a:p>
            <a:pPr lvl="0"/>
            <a:r>
              <a:rPr lang="en-US"/>
              <a:t>Click to edit</a:t>
            </a:r>
          </a:p>
        </p:txBody>
      </p:sp>
      <p:sp>
        <p:nvSpPr>
          <p:cNvPr id="8" name="Picture Placeholder 3">
            <a:extLst>
              <a:ext uri="{FF2B5EF4-FFF2-40B4-BE49-F238E27FC236}">
                <a16:creationId xmlns:a16="http://schemas.microsoft.com/office/drawing/2014/main" id="{CF9F868D-2199-57C5-305D-B4EFF32C2DAD}"/>
              </a:ext>
            </a:extLst>
          </p:cNvPr>
          <p:cNvSpPr>
            <a:spLocks noGrp="1"/>
          </p:cNvSpPr>
          <p:nvPr>
            <p:ph type="pic" sz="quarter" idx="10" hasCustomPrompt="1"/>
          </p:nvPr>
        </p:nvSpPr>
        <p:spPr>
          <a:xfrm>
            <a:off x="6261100" y="2826338"/>
            <a:ext cx="5462442" cy="3353006"/>
          </a:xfrm>
          <a:custGeom>
            <a:avLst/>
            <a:gdLst>
              <a:gd name="connsiteX0" fmla="*/ 0 w 5168900"/>
              <a:gd name="connsiteY0" fmla="*/ 0 h 2971800"/>
              <a:gd name="connsiteX1" fmla="*/ 5168900 w 5168900"/>
              <a:gd name="connsiteY1" fmla="*/ 0 h 2971800"/>
              <a:gd name="connsiteX2" fmla="*/ 5168900 w 5168900"/>
              <a:gd name="connsiteY2" fmla="*/ 2971800 h 2971800"/>
              <a:gd name="connsiteX3" fmla="*/ 0 w 5168900"/>
              <a:gd name="connsiteY3" fmla="*/ 2971800 h 2971800"/>
            </a:gdLst>
            <a:ahLst/>
            <a:cxnLst>
              <a:cxn ang="0">
                <a:pos x="connsiteX0" y="connsiteY0"/>
              </a:cxn>
              <a:cxn ang="0">
                <a:pos x="connsiteX1" y="connsiteY1"/>
              </a:cxn>
              <a:cxn ang="0">
                <a:pos x="connsiteX2" y="connsiteY2"/>
              </a:cxn>
              <a:cxn ang="0">
                <a:pos x="connsiteX3" y="connsiteY3"/>
              </a:cxn>
            </a:cxnLst>
            <a:rect l="l" t="t" r="r" b="b"/>
            <a:pathLst>
              <a:path w="5168900" h="2971800">
                <a:moveTo>
                  <a:pt x="0" y="0"/>
                </a:moveTo>
                <a:lnTo>
                  <a:pt x="5168900" y="0"/>
                </a:lnTo>
                <a:lnTo>
                  <a:pt x="5168900" y="2971800"/>
                </a:lnTo>
                <a:lnTo>
                  <a:pt x="0" y="2971800"/>
                </a:lnTo>
                <a:close/>
              </a:path>
            </a:pathLst>
          </a:custGeom>
          <a:solidFill>
            <a:schemeClr val="bg1">
              <a:lumMod val="95000"/>
            </a:schemeClr>
          </a:solidFill>
        </p:spPr>
        <p:txBody>
          <a:bodyPr wrap="square" anchor="ctr">
            <a:noAutofit/>
          </a:bodyPr>
          <a:lstStyle>
            <a:lvl1pPr marL="0" indent="0" algn="ctr">
              <a:buFontTx/>
              <a:buNone/>
              <a:defRPr sz="1500"/>
            </a:lvl1pPr>
          </a:lstStyle>
          <a:p>
            <a:r>
              <a:rPr lang="en-US"/>
              <a:t>Image Holder</a:t>
            </a:r>
          </a:p>
        </p:txBody>
      </p:sp>
    </p:spTree>
    <p:extLst>
      <p:ext uri="{BB962C8B-B14F-4D97-AF65-F5344CB8AC3E}">
        <p14:creationId xmlns:p14="http://schemas.microsoft.com/office/powerpoint/2010/main" val="965727723"/>
      </p:ext>
    </p:extLst>
  </p:cSld>
  <p:clrMapOvr>
    <a:masterClrMapping/>
  </p:clrMapOvr>
  <p:extLst>
    <p:ext uri="{DCECCB84-F9BA-43D5-87BE-67443E8EF086}">
      <p15:sldGuideLst xmlns:p15="http://schemas.microsoft.com/office/powerpoint/2012/main"/>
    </p:ext>
  </p:extLst>
</p:sldLayout>
</file>

<file path=ppt/slideLayouts/slideLayout7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846CE7D5-CF57-46EF-B807-FDD0502418D4}" type="datetimeFigureOut">
              <a:rPr lang="en-US" smtClean="0"/>
              <a:t>7/13/2026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788272407"/>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846CE7D5-CF57-46EF-B807-FDD0502418D4}" type="datetimeFigureOut">
              <a:rPr lang="en-US" smtClean="0"/>
              <a:t>7/13/2026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3720554177"/>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C6E8261C-675D-6C27-961B-2D444ADE92ED}"/>
              </a:ext>
            </a:extLst>
          </p:cNvPr>
          <p:cNvSpPr/>
          <p:nvPr userDrawn="1"/>
        </p:nvSpPr>
        <p:spPr>
          <a:xfrm>
            <a:off x="0" y="0"/>
            <a:ext cx="4122387" cy="6096000"/>
          </a:xfrm>
          <a:prstGeom prst="rect">
            <a:avLst/>
          </a:prstGeom>
          <a:solidFill>
            <a:srgbClr val="33664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nline Image Placeholder 6">
            <a:extLst>
              <a:ext uri="{FF2B5EF4-FFF2-40B4-BE49-F238E27FC236}">
                <a16:creationId xmlns:a16="http://schemas.microsoft.com/office/drawing/2014/main" id="{F9061CA4-52BD-DF81-66C7-1FDFADABDC62}"/>
              </a:ext>
            </a:extLst>
          </p:cNvPr>
          <p:cNvSpPr>
            <a:spLocks noGrp="1"/>
          </p:cNvSpPr>
          <p:nvPr>
            <p:ph type="clipArt" sz="quarter" idx="12"/>
          </p:nvPr>
        </p:nvSpPr>
        <p:spPr>
          <a:xfrm>
            <a:off x="1" y="2794000"/>
            <a:ext cx="4122386" cy="3302000"/>
          </a:xfrm>
          <a:prstGeom prst="rect">
            <a:avLst/>
          </a:prstGeom>
        </p:spPr>
        <p:txBody>
          <a:bodyPr/>
          <a:lstStyle/>
          <a:p>
            <a:endParaRPr lang="en-US"/>
          </a:p>
        </p:txBody>
      </p:sp>
      <p:sp>
        <p:nvSpPr>
          <p:cNvPr id="10" name="Picture Placeholder 9">
            <a:extLst>
              <a:ext uri="{FF2B5EF4-FFF2-40B4-BE49-F238E27FC236}">
                <a16:creationId xmlns:a16="http://schemas.microsoft.com/office/drawing/2014/main" id="{4A29D3C6-C459-3FA0-E98A-4CDD3A6F5624}"/>
              </a:ext>
            </a:extLst>
          </p:cNvPr>
          <p:cNvSpPr>
            <a:spLocks noGrp="1"/>
          </p:cNvSpPr>
          <p:nvPr>
            <p:ph type="pic" sz="quarter" idx="13"/>
          </p:nvPr>
        </p:nvSpPr>
        <p:spPr>
          <a:xfrm>
            <a:off x="4318000" y="3429000"/>
            <a:ext cx="2400300" cy="2654300"/>
          </a:xfrm>
          <a:prstGeom prst="rect">
            <a:avLst/>
          </a:prstGeom>
        </p:spPr>
        <p:txBody>
          <a:bodyPr/>
          <a:lstStyle/>
          <a:p>
            <a:endParaRPr lang="en-US"/>
          </a:p>
        </p:txBody>
      </p:sp>
      <p:sp>
        <p:nvSpPr>
          <p:cNvPr id="11" name="Picture Placeholder 9">
            <a:extLst>
              <a:ext uri="{FF2B5EF4-FFF2-40B4-BE49-F238E27FC236}">
                <a16:creationId xmlns:a16="http://schemas.microsoft.com/office/drawing/2014/main" id="{B3DBC36D-60C4-A728-9902-11AE8C656BFD}"/>
              </a:ext>
            </a:extLst>
          </p:cNvPr>
          <p:cNvSpPr>
            <a:spLocks noGrp="1"/>
          </p:cNvSpPr>
          <p:nvPr>
            <p:ph type="pic" sz="quarter" idx="14"/>
          </p:nvPr>
        </p:nvSpPr>
        <p:spPr>
          <a:xfrm>
            <a:off x="6927850" y="3429000"/>
            <a:ext cx="2400300" cy="2654300"/>
          </a:xfrm>
          <a:prstGeom prst="rect">
            <a:avLst/>
          </a:prstGeom>
        </p:spPr>
        <p:txBody>
          <a:bodyPr/>
          <a:lstStyle/>
          <a:p>
            <a:endParaRPr lang="en-US"/>
          </a:p>
        </p:txBody>
      </p:sp>
      <p:sp>
        <p:nvSpPr>
          <p:cNvPr id="12" name="Picture Placeholder 9">
            <a:extLst>
              <a:ext uri="{FF2B5EF4-FFF2-40B4-BE49-F238E27FC236}">
                <a16:creationId xmlns:a16="http://schemas.microsoft.com/office/drawing/2014/main" id="{A2DB2CFF-0B5B-F229-9F7C-73CA71B620A7}"/>
              </a:ext>
            </a:extLst>
          </p:cNvPr>
          <p:cNvSpPr>
            <a:spLocks noGrp="1"/>
          </p:cNvSpPr>
          <p:nvPr>
            <p:ph type="pic" sz="quarter" idx="15"/>
          </p:nvPr>
        </p:nvSpPr>
        <p:spPr>
          <a:xfrm>
            <a:off x="9537700" y="3429000"/>
            <a:ext cx="2400300" cy="2654300"/>
          </a:xfrm>
          <a:prstGeom prst="rect">
            <a:avLst/>
          </a:prstGeom>
        </p:spPr>
        <p:txBody>
          <a:bodyPr/>
          <a:lstStyle/>
          <a:p>
            <a:endParaRPr lang="en-US"/>
          </a:p>
        </p:txBody>
      </p:sp>
      <p:sp>
        <p:nvSpPr>
          <p:cNvPr id="14" name="Content Placeholder 13">
            <a:extLst>
              <a:ext uri="{FF2B5EF4-FFF2-40B4-BE49-F238E27FC236}">
                <a16:creationId xmlns:a16="http://schemas.microsoft.com/office/drawing/2014/main" id="{E8F4A69A-189E-8706-102E-1A917825B51A}"/>
              </a:ext>
            </a:extLst>
          </p:cNvPr>
          <p:cNvSpPr>
            <a:spLocks noGrp="1"/>
          </p:cNvSpPr>
          <p:nvPr>
            <p:ph sz="quarter" idx="16"/>
          </p:nvPr>
        </p:nvSpPr>
        <p:spPr>
          <a:xfrm>
            <a:off x="4940300" y="546100"/>
            <a:ext cx="6845300" cy="2387600"/>
          </a:xfrm>
          <a:prstGeom prst="rect">
            <a:avLst/>
          </a:prstGeom>
        </p:spPr>
        <p:txBody>
          <a:bodyPr/>
          <a:lstStyle>
            <a:lvl1pPr marL="228600" marR="0" indent="-228600" algn="l" defTabSz="914400" rtl="0" eaLnBrk="1" fontAlgn="auto" latinLnBrk="0" hangingPunct="1">
              <a:lnSpc>
                <a:spcPct val="90000"/>
              </a:lnSpc>
              <a:spcBef>
                <a:spcPts val="1000"/>
              </a:spcBef>
              <a:spcAft>
                <a:spcPts val="0"/>
              </a:spcAft>
              <a:buClrTx/>
              <a:buSzTx/>
              <a:buFont typeface="+mj-lt"/>
              <a:buAutoNum type="arabicPeriod"/>
              <a:tabLst/>
              <a:defRPr sz="2400">
                <a:solidFill>
                  <a:srgbClr val="3B434B"/>
                </a:solidFill>
              </a:defRPr>
            </a:lvl1pPr>
            <a:lvl2pPr>
              <a:buFont typeface="+mj-lt"/>
              <a:buAutoNum type="arabicPeriod"/>
              <a:defRPr/>
            </a:lvl2pPr>
            <a:lvl3pPr>
              <a:buFont typeface="+mj-lt"/>
              <a:buAutoNum type="arabicPeriod"/>
              <a:defRPr/>
            </a:lvl3pPr>
            <a:lvl4pPr>
              <a:buFont typeface="+mj-lt"/>
              <a:buAutoNum type="arabicPeriod"/>
              <a:defRPr/>
            </a:lvl4pPr>
            <a:lvl5pPr>
              <a:buFont typeface="+mj-lt"/>
              <a:buAutoNum type="arabicPeriod"/>
              <a:defRPr/>
            </a:lvl5pPr>
          </a:lstStyle>
          <a:p>
            <a:pPr lvl="0"/>
            <a:r>
              <a:rPr lang="en-US"/>
              <a:t>Click to edit Master text styles</a:t>
            </a:r>
          </a:p>
          <a:p>
            <a:pPr marL="228600" marR="0" lvl="0" indent="-228600" algn="l" defTabSz="914400" rtl="0" eaLnBrk="1" fontAlgn="auto" latinLnBrk="0" hangingPunct="1">
              <a:lnSpc>
                <a:spcPct val="90000"/>
              </a:lnSpc>
              <a:spcBef>
                <a:spcPts val="1000"/>
              </a:spcBef>
              <a:spcAft>
                <a:spcPts val="0"/>
              </a:spcAft>
              <a:buClrTx/>
              <a:buSzTx/>
              <a:buFont typeface="+mj-lt"/>
              <a:buAutoNum type="arabicPeriod"/>
              <a:tabLst/>
              <a:defRPr/>
            </a:pPr>
            <a:r>
              <a:rPr lang="en-US"/>
              <a:t> Click to edit Master text styles</a:t>
            </a:r>
          </a:p>
          <a:p>
            <a:pPr marL="228600" marR="0" lvl="0" indent="-228600" algn="l" defTabSz="914400" rtl="0" eaLnBrk="1" fontAlgn="auto" latinLnBrk="0" hangingPunct="1">
              <a:lnSpc>
                <a:spcPct val="90000"/>
              </a:lnSpc>
              <a:spcBef>
                <a:spcPts val="1000"/>
              </a:spcBef>
              <a:spcAft>
                <a:spcPts val="0"/>
              </a:spcAft>
              <a:buClrTx/>
              <a:buSzTx/>
              <a:buFont typeface="+mj-lt"/>
              <a:buAutoNum type="arabicPeriod"/>
              <a:tabLst/>
              <a:defRPr/>
            </a:pPr>
            <a:r>
              <a:rPr lang="en-US"/>
              <a:t>Click to edit Master text styles</a:t>
            </a:r>
          </a:p>
          <a:p>
            <a:pPr marL="228600" marR="0" lvl="0" indent="-228600" algn="l" defTabSz="914400" rtl="0" eaLnBrk="1" fontAlgn="auto" latinLnBrk="0" hangingPunct="1">
              <a:lnSpc>
                <a:spcPct val="90000"/>
              </a:lnSpc>
              <a:spcBef>
                <a:spcPts val="1000"/>
              </a:spcBef>
              <a:spcAft>
                <a:spcPts val="0"/>
              </a:spcAft>
              <a:buClrTx/>
              <a:buSzTx/>
              <a:buFont typeface="+mj-lt"/>
              <a:buAutoNum type="arabicPeriod"/>
              <a:tabLst/>
              <a:defRPr/>
            </a:pPr>
            <a:r>
              <a:rPr lang="en-US"/>
              <a:t>Click to edit Master text styles</a:t>
            </a:r>
          </a:p>
          <a:p>
            <a:pPr lvl="0"/>
            <a:endParaRPr lang="en-US"/>
          </a:p>
        </p:txBody>
      </p:sp>
      <p:sp>
        <p:nvSpPr>
          <p:cNvPr id="16" name="Text Placeholder 15">
            <a:extLst>
              <a:ext uri="{FF2B5EF4-FFF2-40B4-BE49-F238E27FC236}">
                <a16:creationId xmlns:a16="http://schemas.microsoft.com/office/drawing/2014/main" id="{E7BBA8E6-1481-597E-147E-9F5696FFA2FE}"/>
              </a:ext>
            </a:extLst>
          </p:cNvPr>
          <p:cNvSpPr>
            <a:spLocks noGrp="1"/>
          </p:cNvSpPr>
          <p:nvPr>
            <p:ph type="body" sz="quarter" idx="17" hasCustomPrompt="1"/>
          </p:nvPr>
        </p:nvSpPr>
        <p:spPr>
          <a:xfrm>
            <a:off x="406400" y="434975"/>
            <a:ext cx="3238500" cy="2070100"/>
          </a:xfrm>
          <a:prstGeom prst="rect">
            <a:avLst/>
          </a:prstGeom>
        </p:spPr>
        <p:txBody>
          <a:bodyPr/>
          <a:lstStyle>
            <a:lvl1pPr marL="0" indent="0" algn="l">
              <a:lnSpc>
                <a:spcPct val="100000"/>
              </a:lnSpc>
              <a:spcBef>
                <a:spcPts val="0"/>
              </a:spcBef>
              <a:buNone/>
              <a:defRPr sz="4400">
                <a:solidFill>
                  <a:srgbClr val="E4F2FE"/>
                </a:solidFill>
                <a:latin typeface="+mj-lt"/>
              </a:defRPr>
            </a:lvl1pPr>
            <a:lvl2pPr>
              <a:buNone/>
              <a:defRPr/>
            </a:lvl2pPr>
            <a:lvl3pPr>
              <a:buNone/>
              <a:defRPr/>
            </a:lvl3pPr>
            <a:lvl4pPr>
              <a:buNone/>
              <a:defRPr/>
            </a:lvl4pPr>
            <a:lvl5pPr>
              <a:buNone/>
              <a:defRPr/>
            </a:lvl5pPr>
          </a:lstStyle>
          <a:p>
            <a:pPr lvl="0"/>
            <a:r>
              <a:rPr lang="en-US"/>
              <a:t>Meeting Agenda</a:t>
            </a:r>
          </a:p>
          <a:p>
            <a:pPr lvl="0"/>
            <a:r>
              <a:rPr lang="en-US"/>
              <a:t>Headline</a:t>
            </a:r>
          </a:p>
        </p:txBody>
      </p:sp>
      <p:sp>
        <p:nvSpPr>
          <p:cNvPr id="15" name="TextBox 14">
            <a:extLst>
              <a:ext uri="{FF2B5EF4-FFF2-40B4-BE49-F238E27FC236}">
                <a16:creationId xmlns:a16="http://schemas.microsoft.com/office/drawing/2014/main" id="{85DA5711-8F63-BF72-B7CC-223334114286}"/>
              </a:ext>
            </a:extLst>
          </p:cNvPr>
          <p:cNvSpPr txBox="1"/>
          <p:nvPr userDrawn="1"/>
        </p:nvSpPr>
        <p:spPr>
          <a:xfrm>
            <a:off x="10820400" y="6341384"/>
            <a:ext cx="612666" cy="369332"/>
          </a:xfrm>
          <a:prstGeom prst="rect">
            <a:avLst/>
          </a:prstGeom>
          <a:noFill/>
        </p:spPr>
        <p:txBody>
          <a:bodyPr wrap="square">
            <a:spAutoFit/>
          </a:bodyPr>
          <a:lstStyle/>
          <a:p>
            <a:fld id="{61F035E8-3869-4523-9F09-04ED98AE7ACB}" type="slidenum">
              <a:rPr lang="en-US" smtClean="0"/>
              <a:pPr/>
              <a:t>‹#›</a:t>
            </a:fld>
            <a:endParaRPr lang="en-US"/>
          </a:p>
        </p:txBody>
      </p:sp>
      <p:sp>
        <p:nvSpPr>
          <p:cNvPr id="18" name="Slide Number Placeholder 17">
            <a:extLst>
              <a:ext uri="{FF2B5EF4-FFF2-40B4-BE49-F238E27FC236}">
                <a16:creationId xmlns:a16="http://schemas.microsoft.com/office/drawing/2014/main" id="{CE57BAB5-89C5-456F-38D3-332A2EA906EC}"/>
              </a:ext>
            </a:extLst>
          </p:cNvPr>
          <p:cNvSpPr>
            <a:spLocks noGrp="1"/>
          </p:cNvSpPr>
          <p:nvPr>
            <p:ph type="sldNum" sz="quarter" idx="18"/>
          </p:nvPr>
        </p:nvSpPr>
        <p:spPr>
          <a:xfrm>
            <a:off x="10503672" y="6356351"/>
            <a:ext cx="850127" cy="365123"/>
          </a:xfrm>
        </p:spPr>
        <p:txBody>
          <a:bodyPr/>
          <a:lstStyle>
            <a:lvl1pPr>
              <a:defRPr>
                <a:solidFill>
                  <a:srgbClr val="3B434B"/>
                </a:solidFill>
              </a:defRPr>
            </a:lvl1pPr>
          </a:lstStyle>
          <a:p>
            <a:endParaRPr lang="en-US">
              <a:solidFill>
                <a:srgbClr val="3B434B"/>
              </a:solidFill>
            </a:endParaRPr>
          </a:p>
        </p:txBody>
      </p:sp>
    </p:spTree>
    <p:extLst>
      <p:ext uri="{BB962C8B-B14F-4D97-AF65-F5344CB8AC3E}">
        <p14:creationId xmlns:p14="http://schemas.microsoft.com/office/powerpoint/2010/main" val="1990821564"/>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3329B3D2-8784-3BCA-CC2D-2F9F48A95CA0}"/>
              </a:ext>
            </a:extLst>
          </p:cNvPr>
          <p:cNvSpPr/>
          <p:nvPr userDrawn="1"/>
        </p:nvSpPr>
        <p:spPr>
          <a:xfrm>
            <a:off x="0" y="0"/>
            <a:ext cx="4122387" cy="6096000"/>
          </a:xfrm>
          <a:prstGeom prst="rect">
            <a:avLst/>
          </a:prstGeom>
          <a:solidFill>
            <a:srgbClr val="33664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Picture Placeholder 8">
            <a:extLst>
              <a:ext uri="{FF2B5EF4-FFF2-40B4-BE49-F238E27FC236}">
                <a16:creationId xmlns:a16="http://schemas.microsoft.com/office/drawing/2014/main" id="{0B2B384B-465D-744C-D385-1F3B7EF7CD6F}"/>
              </a:ext>
            </a:extLst>
          </p:cNvPr>
          <p:cNvSpPr>
            <a:spLocks noGrp="1"/>
          </p:cNvSpPr>
          <p:nvPr>
            <p:ph type="pic" sz="quarter" idx="12"/>
          </p:nvPr>
        </p:nvSpPr>
        <p:spPr>
          <a:xfrm>
            <a:off x="4419600" y="368300"/>
            <a:ext cx="7442200" cy="5727700"/>
          </a:xfrm>
          <a:prstGeom prst="rect">
            <a:avLst/>
          </a:prstGeom>
        </p:spPr>
        <p:txBody>
          <a:bodyPr/>
          <a:lstStyle/>
          <a:p>
            <a:endParaRPr lang="en-US"/>
          </a:p>
        </p:txBody>
      </p:sp>
      <p:sp>
        <p:nvSpPr>
          <p:cNvPr id="15" name="Text Placeholder 14">
            <a:extLst>
              <a:ext uri="{FF2B5EF4-FFF2-40B4-BE49-F238E27FC236}">
                <a16:creationId xmlns:a16="http://schemas.microsoft.com/office/drawing/2014/main" id="{DEAF0ED9-898E-2FDA-1D48-2DB97A570E72}"/>
              </a:ext>
            </a:extLst>
          </p:cNvPr>
          <p:cNvSpPr>
            <a:spLocks noGrp="1"/>
          </p:cNvSpPr>
          <p:nvPr>
            <p:ph type="body" sz="quarter" idx="13"/>
          </p:nvPr>
        </p:nvSpPr>
        <p:spPr>
          <a:xfrm>
            <a:off x="469900" y="596900"/>
            <a:ext cx="3263900" cy="2743200"/>
          </a:xfrm>
          <a:prstGeom prst="rect">
            <a:avLst/>
          </a:prstGeom>
        </p:spPr>
        <p:txBody>
          <a:bodyPr/>
          <a:lstStyle>
            <a:lvl1pPr>
              <a:buNone/>
              <a:defRPr sz="4400">
                <a:solidFill>
                  <a:srgbClr val="E4F2FE"/>
                </a:solidFill>
                <a:latin typeface="+mj-lt"/>
              </a:defRPr>
            </a:lvl1pPr>
            <a:lvl2pPr>
              <a:buNone/>
              <a:defRPr sz="4400"/>
            </a:lvl2pPr>
            <a:lvl3pPr>
              <a:buNone/>
              <a:defRPr sz="4400"/>
            </a:lvl3pPr>
            <a:lvl4pPr>
              <a:buNone/>
              <a:defRPr sz="4400"/>
            </a:lvl4pPr>
            <a:lvl5pPr>
              <a:buNone/>
              <a:defRPr sz="4400"/>
            </a:lvl5pPr>
          </a:lstStyle>
          <a:p>
            <a:pPr lvl="0"/>
            <a:r>
              <a:rPr lang="en-US"/>
              <a:t>Click to edit</a:t>
            </a:r>
          </a:p>
        </p:txBody>
      </p:sp>
      <p:sp>
        <p:nvSpPr>
          <p:cNvPr id="3" name="Slide Number Placeholder 2">
            <a:extLst>
              <a:ext uri="{FF2B5EF4-FFF2-40B4-BE49-F238E27FC236}">
                <a16:creationId xmlns:a16="http://schemas.microsoft.com/office/drawing/2014/main" id="{D11BE7BE-49CC-EE34-84F3-BF4F52F1942C}"/>
              </a:ext>
            </a:extLst>
          </p:cNvPr>
          <p:cNvSpPr>
            <a:spLocks noGrp="1"/>
          </p:cNvSpPr>
          <p:nvPr>
            <p:ph type="sldNum" sz="quarter" idx="14"/>
          </p:nvPr>
        </p:nvSpPr>
        <p:spPr/>
        <p:txBody>
          <a:bodyPr/>
          <a:lstStyle/>
          <a:p>
            <a:fld id="{61F035E8-3869-4523-9F09-04ED98AE7ACB}" type="slidenum">
              <a:rPr lang="en-US" smtClean="0"/>
              <a:pPr/>
              <a:t>‹#›</a:t>
            </a:fld>
            <a:endParaRPr lang="en-US">
              <a:latin typeface="Lato Black" panose="020F0A02020204030203" pitchFamily="34" charset="0"/>
            </a:endParaRPr>
          </a:p>
        </p:txBody>
      </p:sp>
    </p:spTree>
    <p:extLst>
      <p:ext uri="{BB962C8B-B14F-4D97-AF65-F5344CB8AC3E}">
        <p14:creationId xmlns:p14="http://schemas.microsoft.com/office/powerpoint/2010/main" val="3330451501"/>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3329B3D2-8784-3BCA-CC2D-2F9F48A95CA0}"/>
              </a:ext>
            </a:extLst>
          </p:cNvPr>
          <p:cNvSpPr/>
          <p:nvPr userDrawn="1"/>
        </p:nvSpPr>
        <p:spPr>
          <a:xfrm>
            <a:off x="0" y="0"/>
            <a:ext cx="4122387" cy="6096000"/>
          </a:xfrm>
          <a:prstGeom prst="rect">
            <a:avLst/>
          </a:prstGeom>
          <a:solidFill>
            <a:srgbClr val="33664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 Placeholder 14">
            <a:extLst>
              <a:ext uri="{FF2B5EF4-FFF2-40B4-BE49-F238E27FC236}">
                <a16:creationId xmlns:a16="http://schemas.microsoft.com/office/drawing/2014/main" id="{DEAF0ED9-898E-2FDA-1D48-2DB97A570E72}"/>
              </a:ext>
            </a:extLst>
          </p:cNvPr>
          <p:cNvSpPr>
            <a:spLocks noGrp="1"/>
          </p:cNvSpPr>
          <p:nvPr>
            <p:ph type="body" sz="quarter" idx="13"/>
          </p:nvPr>
        </p:nvSpPr>
        <p:spPr>
          <a:xfrm>
            <a:off x="469900" y="596900"/>
            <a:ext cx="3263900" cy="2743200"/>
          </a:xfrm>
          <a:prstGeom prst="rect">
            <a:avLst/>
          </a:prstGeom>
        </p:spPr>
        <p:txBody>
          <a:bodyPr/>
          <a:lstStyle>
            <a:lvl1pPr>
              <a:buNone/>
              <a:defRPr sz="4400">
                <a:solidFill>
                  <a:srgbClr val="E4F2FE"/>
                </a:solidFill>
                <a:latin typeface="+mj-lt"/>
              </a:defRPr>
            </a:lvl1pPr>
            <a:lvl2pPr>
              <a:buNone/>
              <a:defRPr sz="4400"/>
            </a:lvl2pPr>
            <a:lvl3pPr>
              <a:buNone/>
              <a:defRPr sz="4400"/>
            </a:lvl3pPr>
            <a:lvl4pPr>
              <a:buNone/>
              <a:defRPr sz="4400"/>
            </a:lvl4pPr>
            <a:lvl5pPr>
              <a:buNone/>
              <a:defRPr sz="4400"/>
            </a:lvl5pPr>
          </a:lstStyle>
          <a:p>
            <a:pPr lvl="0"/>
            <a:r>
              <a:rPr lang="en-US"/>
              <a:t>Click to edit</a:t>
            </a:r>
          </a:p>
        </p:txBody>
      </p:sp>
      <p:sp>
        <p:nvSpPr>
          <p:cNvPr id="3" name="Slide Number Placeholder 2">
            <a:extLst>
              <a:ext uri="{FF2B5EF4-FFF2-40B4-BE49-F238E27FC236}">
                <a16:creationId xmlns:a16="http://schemas.microsoft.com/office/drawing/2014/main" id="{D11BE7BE-49CC-EE34-84F3-BF4F52F1942C}"/>
              </a:ext>
            </a:extLst>
          </p:cNvPr>
          <p:cNvSpPr>
            <a:spLocks noGrp="1"/>
          </p:cNvSpPr>
          <p:nvPr>
            <p:ph type="sldNum" sz="quarter" idx="14"/>
          </p:nvPr>
        </p:nvSpPr>
        <p:spPr/>
        <p:txBody>
          <a:bodyPr/>
          <a:lstStyle/>
          <a:p>
            <a:fld id="{61F035E8-3869-4523-9F09-04ED98AE7ACB}" type="slidenum">
              <a:rPr lang="en-US" smtClean="0"/>
              <a:pPr/>
              <a:t>‹#›</a:t>
            </a:fld>
            <a:endParaRPr lang="en-US">
              <a:latin typeface="Lato Black" panose="020F0A02020204030203" pitchFamily="34" charset="0"/>
            </a:endParaRPr>
          </a:p>
        </p:txBody>
      </p:sp>
      <p:sp>
        <p:nvSpPr>
          <p:cNvPr id="4" name="Text Placeholder 3">
            <a:extLst>
              <a:ext uri="{FF2B5EF4-FFF2-40B4-BE49-F238E27FC236}">
                <a16:creationId xmlns:a16="http://schemas.microsoft.com/office/drawing/2014/main" id="{B3C7DEB6-ABC3-9F7F-1862-B10350383DE6}"/>
              </a:ext>
            </a:extLst>
          </p:cNvPr>
          <p:cNvSpPr>
            <a:spLocks noGrp="1"/>
          </p:cNvSpPr>
          <p:nvPr>
            <p:ph type="body" sz="quarter" idx="15"/>
          </p:nvPr>
        </p:nvSpPr>
        <p:spPr>
          <a:xfrm>
            <a:off x="4475747" y="596900"/>
            <a:ext cx="7246353" cy="5499100"/>
          </a:xfrm>
          <a:prstGeom prst="rect">
            <a:avLst/>
          </a:prstGeom>
        </p:spPr>
        <p:txBody>
          <a:bodyPr/>
          <a:lstStyle>
            <a:lvl1pPr>
              <a:buNone/>
              <a:defRPr>
                <a:solidFill>
                  <a:srgbClr val="3B434B"/>
                </a:solidFill>
              </a:defRPr>
            </a:lvl1pPr>
          </a:lstStyle>
          <a:p>
            <a:pPr lvl="0"/>
            <a:r>
              <a:rPr lang="en-US"/>
              <a:t>Click to edit Master text styles</a:t>
            </a:r>
          </a:p>
        </p:txBody>
      </p:sp>
    </p:spTree>
    <p:extLst>
      <p:ext uri="{BB962C8B-B14F-4D97-AF65-F5344CB8AC3E}">
        <p14:creationId xmlns:p14="http://schemas.microsoft.com/office/powerpoint/2010/main" val="1459921691"/>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3329B3D2-8784-3BCA-CC2D-2F9F48A95CA0}"/>
              </a:ext>
            </a:extLst>
          </p:cNvPr>
          <p:cNvSpPr/>
          <p:nvPr userDrawn="1"/>
        </p:nvSpPr>
        <p:spPr>
          <a:xfrm>
            <a:off x="0" y="1752600"/>
            <a:ext cx="4122387" cy="4343400"/>
          </a:xfrm>
          <a:prstGeom prst="rect">
            <a:avLst/>
          </a:prstGeom>
          <a:solidFill>
            <a:srgbClr val="33664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Picture Placeholder 8">
            <a:extLst>
              <a:ext uri="{FF2B5EF4-FFF2-40B4-BE49-F238E27FC236}">
                <a16:creationId xmlns:a16="http://schemas.microsoft.com/office/drawing/2014/main" id="{0B2B384B-465D-744C-D385-1F3B7EF7CD6F}"/>
              </a:ext>
            </a:extLst>
          </p:cNvPr>
          <p:cNvSpPr>
            <a:spLocks noGrp="1"/>
          </p:cNvSpPr>
          <p:nvPr>
            <p:ph type="pic" sz="quarter" idx="12"/>
          </p:nvPr>
        </p:nvSpPr>
        <p:spPr>
          <a:xfrm>
            <a:off x="4267200" y="1752600"/>
            <a:ext cx="7620000" cy="4343400"/>
          </a:xfrm>
          <a:prstGeom prst="rect">
            <a:avLst/>
          </a:prstGeom>
        </p:spPr>
        <p:txBody>
          <a:bodyPr/>
          <a:lstStyle/>
          <a:p>
            <a:endParaRPr lang="en-US"/>
          </a:p>
        </p:txBody>
      </p:sp>
      <p:sp>
        <p:nvSpPr>
          <p:cNvPr id="8" name="Text Placeholder 7">
            <a:extLst>
              <a:ext uri="{FF2B5EF4-FFF2-40B4-BE49-F238E27FC236}">
                <a16:creationId xmlns:a16="http://schemas.microsoft.com/office/drawing/2014/main" id="{D11AB4F9-64BC-9730-1BE3-479211E0EE5D}"/>
              </a:ext>
            </a:extLst>
          </p:cNvPr>
          <p:cNvSpPr>
            <a:spLocks noGrp="1"/>
          </p:cNvSpPr>
          <p:nvPr>
            <p:ph type="body" sz="quarter" idx="13" hasCustomPrompt="1"/>
          </p:nvPr>
        </p:nvSpPr>
        <p:spPr>
          <a:xfrm>
            <a:off x="444500" y="228600"/>
            <a:ext cx="11442700" cy="787400"/>
          </a:xfrm>
          <a:prstGeom prst="rect">
            <a:avLst/>
          </a:prstGeom>
        </p:spPr>
        <p:txBody>
          <a:bodyPr/>
          <a:lstStyle>
            <a:lvl1pPr>
              <a:buNone/>
              <a:defRPr sz="4400">
                <a:solidFill>
                  <a:srgbClr val="3B434B"/>
                </a:solidFill>
                <a:latin typeface="+mj-lt"/>
              </a:defRPr>
            </a:lvl1pPr>
          </a:lstStyle>
          <a:p>
            <a:pPr lvl="0"/>
            <a:r>
              <a:rPr lang="en-US"/>
              <a:t>Longer headline here</a:t>
            </a:r>
          </a:p>
        </p:txBody>
      </p:sp>
      <p:sp>
        <p:nvSpPr>
          <p:cNvPr id="11" name="Text Placeholder 10">
            <a:extLst>
              <a:ext uri="{FF2B5EF4-FFF2-40B4-BE49-F238E27FC236}">
                <a16:creationId xmlns:a16="http://schemas.microsoft.com/office/drawing/2014/main" id="{520D951C-BA16-C69F-9806-561A72981681}"/>
              </a:ext>
            </a:extLst>
          </p:cNvPr>
          <p:cNvSpPr>
            <a:spLocks noGrp="1"/>
          </p:cNvSpPr>
          <p:nvPr>
            <p:ph type="body" sz="quarter" idx="14" hasCustomPrompt="1"/>
          </p:nvPr>
        </p:nvSpPr>
        <p:spPr>
          <a:xfrm>
            <a:off x="444500" y="1016000"/>
            <a:ext cx="11442700" cy="622300"/>
          </a:xfrm>
          <a:prstGeom prst="rect">
            <a:avLst/>
          </a:prstGeom>
        </p:spPr>
        <p:txBody>
          <a:bodyPr/>
          <a:lstStyle>
            <a:lvl1pPr>
              <a:buNone/>
              <a:defRPr>
                <a:solidFill>
                  <a:srgbClr val="3B434B"/>
                </a:solidFill>
              </a:defRPr>
            </a:lvl1pPr>
          </a:lstStyle>
          <a:p>
            <a:pPr lvl="0"/>
            <a:r>
              <a:rPr lang="en-US"/>
              <a:t>Longer subhead here</a:t>
            </a:r>
          </a:p>
        </p:txBody>
      </p:sp>
      <p:sp>
        <p:nvSpPr>
          <p:cNvPr id="2" name="Slide Number Placeholder 1">
            <a:extLst>
              <a:ext uri="{FF2B5EF4-FFF2-40B4-BE49-F238E27FC236}">
                <a16:creationId xmlns:a16="http://schemas.microsoft.com/office/drawing/2014/main" id="{4A625A3A-1192-4E27-EF98-8912BA39A6D5}"/>
              </a:ext>
            </a:extLst>
          </p:cNvPr>
          <p:cNvSpPr>
            <a:spLocks noGrp="1"/>
          </p:cNvSpPr>
          <p:nvPr>
            <p:ph type="sldNum" sz="quarter" idx="15"/>
          </p:nvPr>
        </p:nvSpPr>
        <p:spPr/>
        <p:txBody>
          <a:bodyPr/>
          <a:lstStyle/>
          <a:p>
            <a:fld id="{61F035E8-3869-4523-9F09-04ED98AE7ACB}" type="slidenum">
              <a:rPr lang="en-US" smtClean="0"/>
              <a:pPr/>
              <a:t>‹#›</a:t>
            </a:fld>
            <a:endParaRPr lang="en-US">
              <a:latin typeface="Lato Black" panose="020F0A02020204030203" pitchFamily="34" charset="0"/>
            </a:endParaRPr>
          </a:p>
        </p:txBody>
      </p:sp>
    </p:spTree>
    <p:extLst>
      <p:ext uri="{BB962C8B-B14F-4D97-AF65-F5344CB8AC3E}">
        <p14:creationId xmlns:p14="http://schemas.microsoft.com/office/powerpoint/2010/main" val="373057983"/>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6AC84A-E2DA-B978-E374-C760D98C46BB}"/>
              </a:ext>
            </a:extLst>
          </p:cNvPr>
          <p:cNvSpPr>
            <a:spLocks noGrp="1"/>
          </p:cNvSpPr>
          <p:nvPr>
            <p:ph type="title"/>
          </p:nvPr>
        </p:nvSpPr>
        <p:spPr>
          <a:xfrm>
            <a:off x="838200" y="397022"/>
            <a:ext cx="10515600" cy="1325563"/>
          </a:xfrm>
          <a:prstGeom prst="rect">
            <a:avLst/>
          </a:prstGeom>
        </p:spPr>
        <p:txBody>
          <a:bodyPr/>
          <a:lstStyle>
            <a:lvl1pPr>
              <a:defRPr>
                <a:solidFill>
                  <a:srgbClr val="3B434B"/>
                </a:solidFill>
              </a:defRPr>
            </a:lvl1pPr>
          </a:lstStyle>
          <a:p>
            <a:r>
              <a:rPr lang="en-US"/>
              <a:t>Click to edit</a:t>
            </a:r>
          </a:p>
        </p:txBody>
      </p:sp>
      <p:sp>
        <p:nvSpPr>
          <p:cNvPr id="3" name="Slide Number Placeholder 2">
            <a:extLst>
              <a:ext uri="{FF2B5EF4-FFF2-40B4-BE49-F238E27FC236}">
                <a16:creationId xmlns:a16="http://schemas.microsoft.com/office/drawing/2014/main" id="{1CC4BFB0-88B9-8BA1-0562-9FC7CE0E5486}"/>
              </a:ext>
            </a:extLst>
          </p:cNvPr>
          <p:cNvSpPr>
            <a:spLocks noGrp="1"/>
          </p:cNvSpPr>
          <p:nvPr>
            <p:ph type="sldNum" sz="quarter" idx="10"/>
          </p:nvPr>
        </p:nvSpPr>
        <p:spPr/>
        <p:txBody>
          <a:bodyPr/>
          <a:lstStyle/>
          <a:p>
            <a:fld id="{61F035E8-3869-4523-9F09-04ED98AE7ACB}" type="slidenum">
              <a:rPr lang="en-US" smtClean="0"/>
              <a:pPr/>
              <a:t>‹#›</a:t>
            </a:fld>
            <a:endParaRPr lang="en-US">
              <a:latin typeface="Lato Black" panose="020F0A02020204030203" pitchFamily="34" charset="0"/>
            </a:endParaRPr>
          </a:p>
        </p:txBody>
      </p:sp>
    </p:spTree>
    <p:extLst>
      <p:ext uri="{BB962C8B-B14F-4D97-AF65-F5344CB8AC3E}">
        <p14:creationId xmlns:p14="http://schemas.microsoft.com/office/powerpoint/2010/main" val="1059948554"/>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49E2428C-C56C-C61C-784A-6FF360F6523D}"/>
              </a:ext>
            </a:extLst>
          </p:cNvPr>
          <p:cNvSpPr/>
          <p:nvPr userDrawn="1"/>
        </p:nvSpPr>
        <p:spPr>
          <a:xfrm>
            <a:off x="0" y="0"/>
            <a:ext cx="12192000" cy="6858000"/>
          </a:xfrm>
          <a:prstGeom prst="rect">
            <a:avLst/>
          </a:prstGeom>
          <a:solidFill>
            <a:srgbClr val="33664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05137261-08D2-87B3-41FA-8A8102BC7059}"/>
              </a:ext>
            </a:extLst>
          </p:cNvPr>
          <p:cNvSpPr>
            <a:spLocks noGrp="1"/>
          </p:cNvSpPr>
          <p:nvPr>
            <p:ph type="title" hasCustomPrompt="1"/>
          </p:nvPr>
        </p:nvSpPr>
        <p:spPr>
          <a:xfrm>
            <a:off x="659219" y="2766218"/>
            <a:ext cx="10885967" cy="1325563"/>
          </a:xfrm>
          <a:prstGeom prst="rect">
            <a:avLst/>
          </a:prstGeom>
        </p:spPr>
        <p:txBody>
          <a:bodyPr/>
          <a:lstStyle>
            <a:lvl1pPr algn="ctr">
              <a:defRPr>
                <a:solidFill>
                  <a:srgbClr val="E4F2FE"/>
                </a:solidFill>
              </a:defRPr>
            </a:lvl1pPr>
          </a:lstStyle>
          <a:p>
            <a:r>
              <a:rPr lang="en-US"/>
              <a:t>Section Break</a:t>
            </a:r>
          </a:p>
        </p:txBody>
      </p:sp>
    </p:spTree>
    <p:extLst>
      <p:ext uri="{BB962C8B-B14F-4D97-AF65-F5344CB8AC3E}">
        <p14:creationId xmlns:p14="http://schemas.microsoft.com/office/powerpoint/2010/main" val="1269276290"/>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697DC4C3-1CEF-C649-8CBB-4E53B1C080E7}"/>
              </a:ext>
            </a:extLst>
          </p:cNvPr>
          <p:cNvSpPr>
            <a:spLocks noGrp="1"/>
          </p:cNvSpPr>
          <p:nvPr>
            <p:ph type="body" idx="1"/>
          </p:nvPr>
        </p:nvSpPr>
        <p:spPr>
          <a:xfrm>
            <a:off x="839788" y="1681163"/>
            <a:ext cx="5157787" cy="823912"/>
          </a:xfrm>
        </p:spPr>
        <p:txBody>
          <a:bodyPr anchor="b"/>
          <a:lstStyle>
            <a:lvl1pPr marL="0" indent="0">
              <a:buNone/>
              <a:defRPr sz="2400" b="1">
                <a:solidFill>
                  <a:srgbClr val="3B434B"/>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0272A0A0-216B-4427-6871-ECA2A2EC131D}"/>
              </a:ext>
            </a:extLst>
          </p:cNvPr>
          <p:cNvSpPr>
            <a:spLocks noGrp="1"/>
          </p:cNvSpPr>
          <p:nvPr>
            <p:ph sz="half" idx="2"/>
          </p:nvPr>
        </p:nvSpPr>
        <p:spPr>
          <a:xfrm>
            <a:off x="839788" y="2505075"/>
            <a:ext cx="5157787" cy="3684588"/>
          </a:xfrm>
        </p:spPr>
        <p:txBody>
          <a:bodyPr/>
          <a:lstStyle>
            <a:lvl1pPr>
              <a:defRPr>
                <a:solidFill>
                  <a:srgbClr val="3B434B"/>
                </a:solidFill>
              </a:defRPr>
            </a:lvl1pPr>
            <a:lvl2pPr>
              <a:defRPr>
                <a:solidFill>
                  <a:srgbClr val="3B434B"/>
                </a:solidFill>
              </a:defRPr>
            </a:lvl2pPr>
            <a:lvl3pPr>
              <a:defRPr>
                <a:solidFill>
                  <a:srgbClr val="3B434B"/>
                </a:solidFill>
              </a:defRPr>
            </a:lvl3pPr>
            <a:lvl4pPr>
              <a:defRPr>
                <a:solidFill>
                  <a:srgbClr val="3B434B"/>
                </a:solidFill>
              </a:defRPr>
            </a:lvl4pPr>
            <a:lvl5pPr>
              <a:defRPr>
                <a:solidFill>
                  <a:srgbClr val="3B434B"/>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073B86F8-0A9B-5F6F-4A63-C8612FC72BB9}"/>
              </a:ext>
            </a:extLst>
          </p:cNvPr>
          <p:cNvSpPr>
            <a:spLocks noGrp="1"/>
          </p:cNvSpPr>
          <p:nvPr>
            <p:ph type="body" sz="quarter" idx="3"/>
          </p:nvPr>
        </p:nvSpPr>
        <p:spPr>
          <a:xfrm>
            <a:off x="6172200" y="1681163"/>
            <a:ext cx="5183188" cy="823912"/>
          </a:xfrm>
        </p:spPr>
        <p:txBody>
          <a:bodyPr anchor="b"/>
          <a:lstStyle>
            <a:lvl1pPr marL="0" indent="0">
              <a:buNone/>
              <a:defRPr sz="2400" b="1">
                <a:solidFill>
                  <a:srgbClr val="3B434B"/>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56360BDD-120B-E350-516F-3AEFA2D6BCFA}"/>
              </a:ext>
            </a:extLst>
          </p:cNvPr>
          <p:cNvSpPr>
            <a:spLocks noGrp="1"/>
          </p:cNvSpPr>
          <p:nvPr>
            <p:ph sz="quarter" idx="4"/>
          </p:nvPr>
        </p:nvSpPr>
        <p:spPr>
          <a:xfrm>
            <a:off x="6172200" y="2505075"/>
            <a:ext cx="5183188" cy="3684588"/>
          </a:xfrm>
        </p:spPr>
        <p:txBody>
          <a:bodyPr/>
          <a:lstStyle>
            <a:lvl1pPr>
              <a:defRPr>
                <a:solidFill>
                  <a:srgbClr val="3B434B"/>
                </a:solidFill>
              </a:defRPr>
            </a:lvl1pPr>
            <a:lvl2pPr>
              <a:defRPr>
                <a:solidFill>
                  <a:srgbClr val="3B434B"/>
                </a:solidFill>
              </a:defRPr>
            </a:lvl2pPr>
            <a:lvl3pPr>
              <a:defRPr>
                <a:solidFill>
                  <a:srgbClr val="3B434B"/>
                </a:solidFill>
              </a:defRPr>
            </a:lvl3pPr>
            <a:lvl4pPr>
              <a:defRPr>
                <a:solidFill>
                  <a:srgbClr val="3B434B"/>
                </a:solidFill>
              </a:defRPr>
            </a:lvl4pPr>
            <a:lvl5pPr>
              <a:defRPr>
                <a:solidFill>
                  <a:srgbClr val="3B434B"/>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itle 9">
            <a:extLst>
              <a:ext uri="{FF2B5EF4-FFF2-40B4-BE49-F238E27FC236}">
                <a16:creationId xmlns:a16="http://schemas.microsoft.com/office/drawing/2014/main" id="{419830CA-C8BB-7267-4AF1-A52247A4C68F}"/>
              </a:ext>
            </a:extLst>
          </p:cNvPr>
          <p:cNvSpPr>
            <a:spLocks noGrp="1"/>
          </p:cNvSpPr>
          <p:nvPr>
            <p:ph type="title"/>
          </p:nvPr>
        </p:nvSpPr>
        <p:spPr>
          <a:xfrm>
            <a:off x="838200" y="365125"/>
            <a:ext cx="10515600" cy="1325563"/>
          </a:xfrm>
          <a:prstGeom prst="rect">
            <a:avLst/>
          </a:prstGeom>
        </p:spPr>
        <p:txBody>
          <a:bodyPr/>
          <a:lstStyle>
            <a:lvl1pPr>
              <a:defRPr>
                <a:solidFill>
                  <a:srgbClr val="3B434B"/>
                </a:solidFill>
              </a:defRPr>
            </a:lvl1pPr>
          </a:lstStyle>
          <a:p>
            <a:r>
              <a:rPr lang="en-US"/>
              <a:t>Click to edit Master title style</a:t>
            </a:r>
          </a:p>
        </p:txBody>
      </p:sp>
      <p:sp>
        <p:nvSpPr>
          <p:cNvPr id="11" name="Slide Number Placeholder 10">
            <a:extLst>
              <a:ext uri="{FF2B5EF4-FFF2-40B4-BE49-F238E27FC236}">
                <a16:creationId xmlns:a16="http://schemas.microsoft.com/office/drawing/2014/main" id="{5371A2AC-6ACE-B2F2-0617-B765DE73F485}"/>
              </a:ext>
            </a:extLst>
          </p:cNvPr>
          <p:cNvSpPr>
            <a:spLocks noGrp="1"/>
          </p:cNvSpPr>
          <p:nvPr>
            <p:ph type="sldNum" sz="quarter" idx="10"/>
          </p:nvPr>
        </p:nvSpPr>
        <p:spPr/>
        <p:txBody>
          <a:bodyPr/>
          <a:lstStyle/>
          <a:p>
            <a:fld id="{61F035E8-3869-4523-9F09-04ED98AE7ACB}" type="slidenum">
              <a:rPr lang="en-US" smtClean="0"/>
              <a:pPr/>
              <a:t>‹#›</a:t>
            </a:fld>
            <a:endParaRPr lang="en-US">
              <a:latin typeface="Lato Black" panose="020F0A02020204030203" pitchFamily="34" charset="0"/>
            </a:endParaRPr>
          </a:p>
        </p:txBody>
      </p:sp>
    </p:spTree>
    <p:extLst>
      <p:ext uri="{BB962C8B-B14F-4D97-AF65-F5344CB8AC3E}">
        <p14:creationId xmlns:p14="http://schemas.microsoft.com/office/powerpoint/2010/main" val="1035716625"/>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6" name="Text Placeholder 5">
            <a:extLst>
              <a:ext uri="{FF2B5EF4-FFF2-40B4-BE49-F238E27FC236}">
                <a16:creationId xmlns:a16="http://schemas.microsoft.com/office/drawing/2014/main" id="{F66C7F52-D5B4-CB3D-85B9-E9CE6E2C8BDD}"/>
              </a:ext>
            </a:extLst>
          </p:cNvPr>
          <p:cNvSpPr>
            <a:spLocks noGrp="1"/>
          </p:cNvSpPr>
          <p:nvPr>
            <p:ph type="body" sz="quarter" idx="10" hasCustomPrompt="1"/>
          </p:nvPr>
        </p:nvSpPr>
        <p:spPr>
          <a:xfrm>
            <a:off x="3124200" y="2327604"/>
            <a:ext cx="5943600" cy="1771431"/>
          </a:xfrm>
          <a:prstGeom prst="rect">
            <a:avLst/>
          </a:prstGeom>
        </p:spPr>
        <p:txBody>
          <a:bodyPr/>
          <a:lstStyle>
            <a:lvl1pPr marL="0" indent="0" algn="ctr">
              <a:lnSpc>
                <a:spcPct val="100000"/>
              </a:lnSpc>
              <a:spcBef>
                <a:spcPts val="0"/>
              </a:spcBef>
              <a:buNone/>
              <a:defRPr sz="1800">
                <a:solidFill>
                  <a:schemeClr val="bg1"/>
                </a:solidFill>
                <a:latin typeface="+mn-lt"/>
              </a:defRPr>
            </a:lvl1pPr>
            <a:lvl2pPr algn="ctr">
              <a:defRPr/>
            </a:lvl2pPr>
            <a:lvl3pPr algn="ctr">
              <a:defRPr/>
            </a:lvl3pPr>
            <a:lvl4pPr algn="ctr">
              <a:defRPr/>
            </a:lvl4pPr>
            <a:lvl5pPr algn="ctr">
              <a:defRPr/>
            </a:lvl5pPr>
          </a:lstStyle>
          <a:p>
            <a:pPr lvl="0"/>
            <a:r>
              <a:rPr lang="en-US"/>
              <a:t>Please Contact:</a:t>
            </a:r>
          </a:p>
          <a:p>
            <a:pPr lvl="0"/>
            <a:r>
              <a:rPr lang="en-US"/>
              <a:t>Name</a:t>
            </a:r>
          </a:p>
          <a:p>
            <a:pPr lvl="0"/>
            <a:r>
              <a:rPr lang="en-US"/>
              <a:t>Phone</a:t>
            </a:r>
          </a:p>
          <a:p>
            <a:pPr lvl="0"/>
            <a:r>
              <a:rPr lang="en-US"/>
              <a:t>Email</a:t>
            </a:r>
          </a:p>
        </p:txBody>
      </p:sp>
    </p:spTree>
    <p:extLst>
      <p:ext uri="{BB962C8B-B14F-4D97-AF65-F5344CB8AC3E}">
        <p14:creationId xmlns:p14="http://schemas.microsoft.com/office/powerpoint/2010/main" val="381208099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Notes">
    <p:spTree>
      <p:nvGrpSpPr>
        <p:cNvPr id="1" name=""/>
        <p:cNvGrpSpPr/>
        <p:nvPr/>
      </p:nvGrpSpPr>
      <p:grpSpPr>
        <a:xfrm>
          <a:off x="0" y="0"/>
          <a:ext cx="0" cy="0"/>
          <a:chOff x="0" y="0"/>
          <a:chExt cx="0" cy="0"/>
        </a:xfrm>
      </p:grpSpPr>
      <p:pic>
        <p:nvPicPr>
          <p:cNvPr id="6" name="Graphic 5">
            <a:extLst>
              <a:ext uri="{FF2B5EF4-FFF2-40B4-BE49-F238E27FC236}">
                <a16:creationId xmlns:a16="http://schemas.microsoft.com/office/drawing/2014/main" id="{0088E647-65AF-FDFF-380E-A9C8D6A286F5}"/>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flipH="1">
            <a:off x="0" y="1473398"/>
            <a:ext cx="12192000" cy="4786163"/>
          </a:xfrm>
          <a:prstGeom prst="rect">
            <a:avLst/>
          </a:prstGeom>
        </p:spPr>
      </p:pic>
      <p:sp>
        <p:nvSpPr>
          <p:cNvPr id="4" name="Title 3">
            <a:extLst>
              <a:ext uri="{FF2B5EF4-FFF2-40B4-BE49-F238E27FC236}">
                <a16:creationId xmlns:a16="http://schemas.microsoft.com/office/drawing/2014/main" id="{F6ECF8A0-18DA-727A-B7BA-96D667F15B41}"/>
              </a:ext>
            </a:extLst>
          </p:cNvPr>
          <p:cNvSpPr>
            <a:spLocks noGrp="1"/>
          </p:cNvSpPr>
          <p:nvPr>
            <p:ph type="title"/>
          </p:nvPr>
        </p:nvSpPr>
        <p:spPr>
          <a:xfrm>
            <a:off x="508610" y="513566"/>
            <a:ext cx="11214931" cy="802516"/>
          </a:xfrm>
        </p:spPr>
        <p:txBody>
          <a:bodyPr/>
          <a:lstStyle/>
          <a:p>
            <a:r>
              <a:rPr lang="en-US"/>
              <a:t>Click to edit Master title style</a:t>
            </a:r>
          </a:p>
        </p:txBody>
      </p:sp>
      <p:sp>
        <p:nvSpPr>
          <p:cNvPr id="3" name="Text Placeholder 9">
            <a:extLst>
              <a:ext uri="{FF2B5EF4-FFF2-40B4-BE49-F238E27FC236}">
                <a16:creationId xmlns:a16="http://schemas.microsoft.com/office/drawing/2014/main" id="{7B787F84-0871-F228-8025-0DD33407120E}"/>
              </a:ext>
            </a:extLst>
          </p:cNvPr>
          <p:cNvSpPr>
            <a:spLocks noGrp="1"/>
          </p:cNvSpPr>
          <p:nvPr>
            <p:ph type="body" sz="quarter" idx="13"/>
          </p:nvPr>
        </p:nvSpPr>
        <p:spPr>
          <a:xfrm>
            <a:off x="508611" y="1612583"/>
            <a:ext cx="11214931" cy="4263116"/>
          </a:xfrm>
          <a:prstGeom prst="rect">
            <a:avLst/>
          </a:prstGeom>
        </p:spPr>
        <p:txBody>
          <a:bodyPr numCol="2" spcCol="548640">
            <a:normAutofit/>
          </a:bodyPr>
          <a:lstStyle>
            <a:lvl1pPr marL="0" indent="0">
              <a:lnSpc>
                <a:spcPct val="100000"/>
              </a:lnSpc>
              <a:buFontTx/>
              <a:buNone/>
              <a:defRPr sz="1400" b="0">
                <a:solidFill>
                  <a:schemeClr val="bg1"/>
                </a:solidFill>
              </a:defRPr>
            </a:lvl1pPr>
            <a:lvl2pPr marL="457200" indent="0">
              <a:buNone/>
              <a:defRPr/>
            </a:lvl2pPr>
          </a:lstStyle>
          <a:p>
            <a:pPr lvl="0"/>
            <a:r>
              <a:rPr lang="en-US"/>
              <a:t>Click to edit Master text styles</a:t>
            </a:r>
          </a:p>
        </p:txBody>
      </p:sp>
    </p:spTree>
    <p:extLst>
      <p:ext uri="{BB962C8B-B14F-4D97-AF65-F5344CB8AC3E}">
        <p14:creationId xmlns:p14="http://schemas.microsoft.com/office/powerpoint/2010/main" val="1110846362"/>
      </p:ext>
    </p:extLst>
  </p:cSld>
  <p:clrMapOvr>
    <a:masterClrMapping/>
  </p:clrMapOvr>
  <p:extLst>
    <p:ext uri="{DCECCB84-F9BA-43D5-87BE-67443E8EF086}">
      <p15:sldGuideLst xmlns:p15="http://schemas.microsoft.com/office/powerpoint/2012/main"/>
    </p:ext>
  </p:extLst>
</p:sldLayout>
</file>

<file path=ppt/slideLayouts/slideLayout80.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914400" y="2125980"/>
            <a:ext cx="10363200" cy="1440180"/>
          </a:xfrm>
          <a:prstGeom prst="rect">
            <a:avLst/>
          </a:prstGeom>
        </p:spPr>
        <p:txBody>
          <a:bodyPr wrap="square" lIns="0" tIns="0" rIns="0" bIns="0">
            <a:spAutoFit/>
          </a:bodyPr>
          <a:lstStyle>
            <a:lvl1pPr>
              <a:defRPr sz="3200" b="1" i="0">
                <a:solidFill>
                  <a:srgbClr val="3A3A3A"/>
                </a:solidFill>
                <a:latin typeface="Arial"/>
                <a:cs typeface="Arial"/>
              </a:defRPr>
            </a:lvl1pPr>
          </a:lstStyle>
          <a:p>
            <a:endParaRPr/>
          </a:p>
        </p:txBody>
      </p:sp>
      <p:sp>
        <p:nvSpPr>
          <p:cNvPr id="3" name="Holder 3"/>
          <p:cNvSpPr>
            <a:spLocks noGrp="1"/>
          </p:cNvSpPr>
          <p:nvPr>
            <p:ph type="subTitle" idx="4"/>
          </p:nvPr>
        </p:nvSpPr>
        <p:spPr>
          <a:xfrm>
            <a:off x="1828800" y="3840480"/>
            <a:ext cx="8534400" cy="1714500"/>
          </a:xfrm>
          <a:prstGeom prst="rect">
            <a:avLst/>
          </a:prstGeom>
        </p:spPr>
        <p:txBody>
          <a:bodyPr wrap="square" lIns="0" tIns="0" rIns="0" bIns="0">
            <a:spAutoFit/>
          </a:bodyPr>
          <a:lstStyle>
            <a:lvl1pPr>
              <a:defRPr sz="1600" b="1" i="0">
                <a:solidFill>
                  <a:srgbClr val="393939"/>
                </a:solidFill>
                <a:latin typeface="Arial"/>
                <a:cs typeface="Arial"/>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7/13/2026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3624819539"/>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3200" b="1" i="0">
                <a:solidFill>
                  <a:srgbClr val="3A3A3A"/>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sz="1600" b="1" i="0">
                <a:solidFill>
                  <a:srgbClr val="393939"/>
                </a:solidFill>
                <a:latin typeface="Arial"/>
                <a:cs typeface="Arial"/>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7/13/2026</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2413488607"/>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3200" b="1" i="0">
                <a:solidFill>
                  <a:srgbClr val="3A3A3A"/>
                </a:solidFill>
                <a:latin typeface="Arial"/>
                <a:cs typeface="Arial"/>
              </a:defRPr>
            </a:lvl1pPr>
          </a:lstStyle>
          <a:p>
            <a:endParaRPr/>
          </a:p>
        </p:txBody>
      </p:sp>
      <p:sp>
        <p:nvSpPr>
          <p:cNvPr id="3" name="Holder 3"/>
          <p:cNvSpPr>
            <a:spLocks noGrp="1"/>
          </p:cNvSpPr>
          <p:nvPr>
            <p:ph sz="half" idx="2"/>
          </p:nvPr>
        </p:nvSpPr>
        <p:spPr>
          <a:xfrm>
            <a:off x="609600" y="1577340"/>
            <a:ext cx="5303520" cy="4526280"/>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6278880" y="1577340"/>
            <a:ext cx="5303520" cy="4526280"/>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7/13/2026</a:t>
            </a:fld>
            <a:endParaRPr lang="en-US"/>
          </a:p>
        </p:txBody>
      </p:sp>
      <p:sp>
        <p:nvSpPr>
          <p:cNvPr id="7" name="Holder 7"/>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2867045478"/>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3200" b="1" i="0">
                <a:solidFill>
                  <a:srgbClr val="3A3A3A"/>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7/13/2026</a:t>
            </a:fld>
            <a:endParaRPr lang="en-US"/>
          </a:p>
        </p:txBody>
      </p:sp>
      <p:sp>
        <p:nvSpPr>
          <p:cNvPr id="5" name="Holder 5"/>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2579275140"/>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7/13/2026</a:t>
            </a:fld>
            <a:endParaRPr lang="en-US"/>
          </a:p>
        </p:txBody>
      </p:sp>
      <p:sp>
        <p:nvSpPr>
          <p:cNvPr id="4" name="Holder 4"/>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40406982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_Notes">
    <p:spTree>
      <p:nvGrpSpPr>
        <p:cNvPr id="1" name=""/>
        <p:cNvGrpSpPr/>
        <p:nvPr/>
      </p:nvGrpSpPr>
      <p:grpSpPr>
        <a:xfrm>
          <a:off x="0" y="0"/>
          <a:ext cx="0" cy="0"/>
          <a:chOff x="0" y="0"/>
          <a:chExt cx="0" cy="0"/>
        </a:xfrm>
      </p:grpSpPr>
      <p:pic>
        <p:nvPicPr>
          <p:cNvPr id="6" name="Graphic 5">
            <a:extLst>
              <a:ext uri="{FF2B5EF4-FFF2-40B4-BE49-F238E27FC236}">
                <a16:creationId xmlns:a16="http://schemas.microsoft.com/office/drawing/2014/main" id="{0088E647-65AF-FDFF-380E-A9C8D6A286F5}"/>
              </a:ext>
              <a:ext uri="{C183D7F6-B498-43B3-948B-1728B52AA6E4}">
                <adec:decorative xmlns:adec="http://schemas.microsoft.com/office/drawing/2017/decorative" val="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flipH="1">
            <a:off x="0" y="1454862"/>
            <a:ext cx="12192000" cy="4786163"/>
          </a:xfrm>
          <a:prstGeom prst="rect">
            <a:avLst/>
          </a:prstGeom>
        </p:spPr>
      </p:pic>
      <p:sp>
        <p:nvSpPr>
          <p:cNvPr id="4" name="Title 3">
            <a:extLst>
              <a:ext uri="{FF2B5EF4-FFF2-40B4-BE49-F238E27FC236}">
                <a16:creationId xmlns:a16="http://schemas.microsoft.com/office/drawing/2014/main" id="{F6ECF8A0-18DA-727A-B7BA-96D667F15B41}"/>
              </a:ext>
            </a:extLst>
          </p:cNvPr>
          <p:cNvSpPr>
            <a:spLocks noGrp="1"/>
          </p:cNvSpPr>
          <p:nvPr>
            <p:ph type="title"/>
          </p:nvPr>
        </p:nvSpPr>
        <p:spPr>
          <a:xfrm>
            <a:off x="508610" y="513566"/>
            <a:ext cx="11214931" cy="802516"/>
          </a:xfrm>
        </p:spPr>
        <p:txBody>
          <a:bodyPr/>
          <a:lstStyle>
            <a:lvl1pPr>
              <a:defRPr>
                <a:solidFill>
                  <a:schemeClr val="accent2">
                    <a:lumMod val="50000"/>
                  </a:schemeClr>
                </a:solidFill>
              </a:defRPr>
            </a:lvl1pPr>
          </a:lstStyle>
          <a:p>
            <a:r>
              <a:rPr lang="en-US"/>
              <a:t>Click to edit Master title style</a:t>
            </a:r>
          </a:p>
        </p:txBody>
      </p:sp>
      <p:sp>
        <p:nvSpPr>
          <p:cNvPr id="3" name="Text Placeholder 9">
            <a:extLst>
              <a:ext uri="{FF2B5EF4-FFF2-40B4-BE49-F238E27FC236}">
                <a16:creationId xmlns:a16="http://schemas.microsoft.com/office/drawing/2014/main" id="{7B787F84-0871-F228-8025-0DD33407120E}"/>
              </a:ext>
            </a:extLst>
          </p:cNvPr>
          <p:cNvSpPr>
            <a:spLocks noGrp="1"/>
          </p:cNvSpPr>
          <p:nvPr>
            <p:ph type="body" sz="quarter" idx="13"/>
          </p:nvPr>
        </p:nvSpPr>
        <p:spPr>
          <a:xfrm>
            <a:off x="508611" y="1612583"/>
            <a:ext cx="11214931" cy="4263116"/>
          </a:xfrm>
          <a:prstGeom prst="rect">
            <a:avLst/>
          </a:prstGeom>
        </p:spPr>
        <p:txBody>
          <a:bodyPr numCol="2" spcCol="548640">
            <a:normAutofit/>
          </a:bodyPr>
          <a:lstStyle>
            <a:lvl1pPr marL="0" indent="0">
              <a:lnSpc>
                <a:spcPct val="100000"/>
              </a:lnSpc>
              <a:buFontTx/>
              <a:buNone/>
              <a:defRPr sz="1400" b="0">
                <a:solidFill>
                  <a:schemeClr val="bg1"/>
                </a:solidFill>
              </a:defRPr>
            </a:lvl1pPr>
            <a:lvl2pPr marL="457200" indent="0">
              <a:buNone/>
              <a:defRPr/>
            </a:lvl2pPr>
          </a:lstStyle>
          <a:p>
            <a:pPr lvl="0"/>
            <a:r>
              <a:rPr lang="en-US"/>
              <a:t>Click to edit Master text styles</a:t>
            </a:r>
          </a:p>
        </p:txBody>
      </p:sp>
    </p:spTree>
    <p:extLst>
      <p:ext uri="{BB962C8B-B14F-4D97-AF65-F5344CB8AC3E}">
        <p14:creationId xmlns:p14="http://schemas.microsoft.com/office/powerpoint/2010/main" val="644369423"/>
      </p:ext>
    </p:extLst>
  </p:cSld>
  <p:clrMapOvr>
    <a:masterClrMapping/>
  </p:clrMapOvr>
  <p:extLst>
    <p:ext uri="{DCECCB84-F9BA-43D5-87BE-67443E8EF086}">
      <p15:sldGuideLst xmlns:p15="http://schemas.microsoft.com/office/powerpoint/2012/main"/>
    </p:ext>
  </p:extLst>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8" Type="http://schemas.openxmlformats.org/officeDocument/2006/relationships/slideLayout" Target="../slideLayouts/slideLayout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image" Target="../media/image1.svg"/><Relationship Id="rId20" Type="http://schemas.openxmlformats.org/officeDocument/2006/relationships/slideLayout" Target="../slideLayouts/slideLayout20.xml"/><Relationship Id="rId41" Type="http://schemas.openxmlformats.org/officeDocument/2006/relationships/slideLayout" Target="../slideLayouts/slideLayout4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52.xml"/><Relationship Id="rId13" Type="http://schemas.openxmlformats.org/officeDocument/2006/relationships/slideLayout" Target="../slideLayouts/slideLayout57.xml"/><Relationship Id="rId3" Type="http://schemas.openxmlformats.org/officeDocument/2006/relationships/slideLayout" Target="../slideLayouts/slideLayout47.xml"/><Relationship Id="rId7" Type="http://schemas.openxmlformats.org/officeDocument/2006/relationships/slideLayout" Target="../slideLayouts/slideLayout51.xml"/><Relationship Id="rId12" Type="http://schemas.openxmlformats.org/officeDocument/2006/relationships/slideLayout" Target="../slideLayouts/slideLayout56.xml"/><Relationship Id="rId2" Type="http://schemas.openxmlformats.org/officeDocument/2006/relationships/slideLayout" Target="../slideLayouts/slideLayout46.xml"/><Relationship Id="rId16" Type="http://schemas.openxmlformats.org/officeDocument/2006/relationships/theme" Target="../theme/theme2.xml"/><Relationship Id="rId1" Type="http://schemas.openxmlformats.org/officeDocument/2006/relationships/slideLayout" Target="../slideLayouts/slideLayout45.xml"/><Relationship Id="rId6" Type="http://schemas.openxmlformats.org/officeDocument/2006/relationships/slideLayout" Target="../slideLayouts/slideLayout50.xml"/><Relationship Id="rId11" Type="http://schemas.openxmlformats.org/officeDocument/2006/relationships/slideLayout" Target="../slideLayouts/slideLayout55.xml"/><Relationship Id="rId5" Type="http://schemas.openxmlformats.org/officeDocument/2006/relationships/slideLayout" Target="../slideLayouts/slideLayout49.xml"/><Relationship Id="rId15" Type="http://schemas.openxmlformats.org/officeDocument/2006/relationships/slideLayout" Target="../slideLayouts/slideLayout59.xml"/><Relationship Id="rId10" Type="http://schemas.openxmlformats.org/officeDocument/2006/relationships/slideLayout" Target="../slideLayouts/slideLayout54.xml"/><Relationship Id="rId4" Type="http://schemas.openxmlformats.org/officeDocument/2006/relationships/slideLayout" Target="../slideLayouts/slideLayout48.xml"/><Relationship Id="rId9" Type="http://schemas.openxmlformats.org/officeDocument/2006/relationships/slideLayout" Target="../slideLayouts/slideLayout53.xml"/><Relationship Id="rId14" Type="http://schemas.openxmlformats.org/officeDocument/2006/relationships/slideLayout" Target="../slideLayouts/slideLayout58.xml"/></Relationships>
</file>

<file path=ppt/slideMasters/_rels/slideMaster3.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theme" Target="../theme/theme3.xml"/><Relationship Id="rId1" Type="http://schemas.openxmlformats.org/officeDocument/2006/relationships/slideLayout" Target="../slideLayouts/slideLayout60.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68.xml"/><Relationship Id="rId3" Type="http://schemas.openxmlformats.org/officeDocument/2006/relationships/slideLayout" Target="../slideLayouts/slideLayout63.xml"/><Relationship Id="rId7" Type="http://schemas.openxmlformats.org/officeDocument/2006/relationships/slideLayout" Target="../slideLayouts/slideLayout67.xml"/><Relationship Id="rId12" Type="http://schemas.openxmlformats.org/officeDocument/2006/relationships/theme" Target="../theme/theme4.xml"/><Relationship Id="rId2" Type="http://schemas.openxmlformats.org/officeDocument/2006/relationships/slideLayout" Target="../slideLayouts/slideLayout62.xml"/><Relationship Id="rId1" Type="http://schemas.openxmlformats.org/officeDocument/2006/relationships/slideLayout" Target="../slideLayouts/slideLayout61.xml"/><Relationship Id="rId6" Type="http://schemas.openxmlformats.org/officeDocument/2006/relationships/slideLayout" Target="../slideLayouts/slideLayout66.xml"/><Relationship Id="rId11" Type="http://schemas.openxmlformats.org/officeDocument/2006/relationships/slideLayout" Target="../slideLayouts/slideLayout71.xml"/><Relationship Id="rId5" Type="http://schemas.openxmlformats.org/officeDocument/2006/relationships/slideLayout" Target="../slideLayouts/slideLayout65.xml"/><Relationship Id="rId10" Type="http://schemas.openxmlformats.org/officeDocument/2006/relationships/slideLayout" Target="../slideLayouts/slideLayout70.xml"/><Relationship Id="rId4" Type="http://schemas.openxmlformats.org/officeDocument/2006/relationships/slideLayout" Target="../slideLayouts/slideLayout64.xml"/><Relationship Id="rId9" Type="http://schemas.openxmlformats.org/officeDocument/2006/relationships/slideLayout" Target="../slideLayouts/slideLayout69.xml"/></Relationships>
</file>

<file path=ppt/slideMasters/_rels/slideMaster5.xml.rels><?xml version="1.0" encoding="UTF-8" standalone="yes"?>
<Relationships xmlns="http://schemas.openxmlformats.org/package/2006/relationships"><Relationship Id="rId8" Type="http://schemas.openxmlformats.org/officeDocument/2006/relationships/theme" Target="../theme/theme5.xml"/><Relationship Id="rId3" Type="http://schemas.openxmlformats.org/officeDocument/2006/relationships/slideLayout" Target="../slideLayouts/slideLayout74.xml"/><Relationship Id="rId7" Type="http://schemas.openxmlformats.org/officeDocument/2006/relationships/slideLayout" Target="../slideLayouts/slideLayout78.xml"/><Relationship Id="rId2" Type="http://schemas.openxmlformats.org/officeDocument/2006/relationships/slideLayout" Target="../slideLayouts/slideLayout73.xml"/><Relationship Id="rId1" Type="http://schemas.openxmlformats.org/officeDocument/2006/relationships/slideLayout" Target="../slideLayouts/slideLayout72.xml"/><Relationship Id="rId6" Type="http://schemas.openxmlformats.org/officeDocument/2006/relationships/slideLayout" Target="../slideLayouts/slideLayout77.xml"/><Relationship Id="rId5" Type="http://schemas.openxmlformats.org/officeDocument/2006/relationships/slideLayout" Target="../slideLayouts/slideLayout76.xml"/><Relationship Id="rId4" Type="http://schemas.openxmlformats.org/officeDocument/2006/relationships/slideLayout" Target="../slideLayouts/slideLayout75.xml"/><Relationship Id="rId9" Type="http://schemas.openxmlformats.org/officeDocument/2006/relationships/image" Target="../media/image17.jpeg"/></Relationships>
</file>

<file path=ppt/slideMasters/_rels/slideMaster6.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theme" Target="../theme/theme6.xml"/><Relationship Id="rId1" Type="http://schemas.openxmlformats.org/officeDocument/2006/relationships/slideLayout" Target="../slideLayouts/slideLayout79.xml"/></Relationships>
</file>

<file path=ppt/slideMasters/_rels/slideMaster7.xml.rels><?xml version="1.0" encoding="UTF-8" standalone="yes"?>
<Relationships xmlns="http://schemas.openxmlformats.org/package/2006/relationships"><Relationship Id="rId3" Type="http://schemas.openxmlformats.org/officeDocument/2006/relationships/slideLayout" Target="../slideLayouts/slideLayout82.xml"/><Relationship Id="rId2" Type="http://schemas.openxmlformats.org/officeDocument/2006/relationships/slideLayout" Target="../slideLayouts/slideLayout81.xml"/><Relationship Id="rId1" Type="http://schemas.openxmlformats.org/officeDocument/2006/relationships/slideLayout" Target="../slideLayouts/slideLayout80.xml"/><Relationship Id="rId6" Type="http://schemas.openxmlformats.org/officeDocument/2006/relationships/theme" Target="../theme/theme7.xml"/><Relationship Id="rId5" Type="http://schemas.openxmlformats.org/officeDocument/2006/relationships/slideLayout" Target="../slideLayouts/slideLayout84.xml"/><Relationship Id="rId4" Type="http://schemas.openxmlformats.org/officeDocument/2006/relationships/slideLayout" Target="../slideLayouts/slideLayout8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7800CA54-E2BB-FE42-B6FE-4AED4F55AB16}"/>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4" name="Text Placeholder 2">
            <a:extLst>
              <a:ext uri="{FF2B5EF4-FFF2-40B4-BE49-F238E27FC236}">
                <a16:creationId xmlns:a16="http://schemas.microsoft.com/office/drawing/2014/main" id="{E51F9AB0-3BE9-D361-F3A4-ABE46270169B}"/>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Box 10">
            <a:extLst>
              <a:ext uri="{FF2B5EF4-FFF2-40B4-BE49-F238E27FC236}">
                <a16:creationId xmlns:a16="http://schemas.microsoft.com/office/drawing/2014/main" id="{40B81C52-3A85-9C14-55CF-0BB27F73A890}"/>
              </a:ext>
            </a:extLst>
          </p:cNvPr>
          <p:cNvSpPr txBox="1"/>
          <p:nvPr userDrawn="1"/>
        </p:nvSpPr>
        <p:spPr>
          <a:xfrm>
            <a:off x="9201536" y="6411145"/>
            <a:ext cx="935181" cy="276999"/>
          </a:xfrm>
          <a:prstGeom prst="rect">
            <a:avLst/>
          </a:prstGeom>
          <a:noFill/>
        </p:spPr>
        <p:txBody>
          <a:bodyPr wrap="square" rtlCol="0">
            <a:spAutoFit/>
          </a:bodyPr>
          <a:lstStyle/>
          <a:p>
            <a:pPr algn="r"/>
            <a:fld id="{4695A3ED-D3E2-45AA-93C4-7327F314602E}" type="slidenum">
              <a:rPr lang="en-US" sz="1200" smtClean="0">
                <a:solidFill>
                  <a:srgbClr val="2E3690"/>
                </a:solidFill>
              </a:rPr>
              <a:pPr algn="r"/>
              <a:t>‹#›</a:t>
            </a:fld>
            <a:endParaRPr lang="en-US" sz="1200">
              <a:solidFill>
                <a:srgbClr val="2E3690"/>
              </a:solidFill>
            </a:endParaRPr>
          </a:p>
        </p:txBody>
      </p:sp>
      <p:cxnSp>
        <p:nvCxnSpPr>
          <p:cNvPr id="13" name="Straight Connector 12">
            <a:extLst>
              <a:ext uri="{FF2B5EF4-FFF2-40B4-BE49-F238E27FC236}">
                <a16:creationId xmlns:a16="http://schemas.microsoft.com/office/drawing/2014/main" id="{C7EA6A5A-6C56-E756-4992-00CB02B4BF4E}"/>
              </a:ext>
            </a:extLst>
          </p:cNvPr>
          <p:cNvCxnSpPr>
            <a:cxnSpLocks/>
          </p:cNvCxnSpPr>
          <p:nvPr userDrawn="1"/>
        </p:nvCxnSpPr>
        <p:spPr>
          <a:xfrm>
            <a:off x="10195734" y="6437391"/>
            <a:ext cx="0" cy="227953"/>
          </a:xfrm>
          <a:prstGeom prst="line">
            <a:avLst/>
          </a:prstGeom>
          <a:ln w="9525">
            <a:solidFill>
              <a:srgbClr val="2E3690"/>
            </a:solidFill>
            <a:prstDash val="solid"/>
          </a:ln>
        </p:spPr>
        <p:style>
          <a:lnRef idx="1">
            <a:schemeClr val="accent1"/>
          </a:lnRef>
          <a:fillRef idx="0">
            <a:schemeClr val="accent1"/>
          </a:fillRef>
          <a:effectRef idx="0">
            <a:schemeClr val="accent1"/>
          </a:effectRef>
          <a:fontRef idx="minor">
            <a:schemeClr val="tx1"/>
          </a:fontRef>
        </p:style>
      </p:cxnSp>
      <p:pic>
        <p:nvPicPr>
          <p:cNvPr id="6" name="Graphic 5">
            <a:extLst>
              <a:ext uri="{FF2B5EF4-FFF2-40B4-BE49-F238E27FC236}">
                <a16:creationId xmlns:a16="http://schemas.microsoft.com/office/drawing/2014/main" id="{53A60153-31BC-06AD-7BB2-BBD0E4D56AC0}"/>
              </a:ext>
            </a:extLst>
          </p:cNvPr>
          <p:cNvPicPr>
            <a:picLocks noChangeAspect="1"/>
          </p:cNvPicPr>
          <p:nvPr userDrawn="1"/>
        </p:nvPicPr>
        <p:blipFill>
          <a:blip>
            <a:extLst>
              <a:ext uri="{96DAC541-7B7A-43D3-8B79-37D633B846F1}">
                <asvg:svgBlip xmlns:asvg="http://schemas.microsoft.com/office/drawing/2016/SVG/main" r:embed="rId46"/>
              </a:ext>
            </a:extLst>
          </a:blip>
          <a:stretch>
            <a:fillRect/>
          </a:stretch>
        </p:blipFill>
        <p:spPr>
          <a:xfrm>
            <a:off x="10321322" y="6330892"/>
            <a:ext cx="1401524" cy="399529"/>
          </a:xfrm>
          <a:prstGeom prst="rect">
            <a:avLst/>
          </a:prstGeom>
        </p:spPr>
      </p:pic>
    </p:spTree>
    <p:extLst>
      <p:ext uri="{BB962C8B-B14F-4D97-AF65-F5344CB8AC3E}">
        <p14:creationId xmlns:p14="http://schemas.microsoft.com/office/powerpoint/2010/main" val="3090569639"/>
      </p:ext>
    </p:extLst>
  </p:cSld>
  <p:clrMap bg1="lt1" tx1="dk1" bg2="lt2" tx2="dk2" accent1="accent1" accent2="accent2" accent3="accent3" accent4="accent4" accent5="accent5" accent6="accent6" hlink="hlink" folHlink="folHlink"/>
  <p:sldLayoutIdLst>
    <p:sldLayoutId id="2147483649" r:id="rId1"/>
    <p:sldLayoutId id="2147483689" r:id="rId2"/>
    <p:sldLayoutId id="2147483650" r:id="rId3"/>
    <p:sldLayoutId id="2147483701" r:id="rId4"/>
    <p:sldLayoutId id="2147483702" r:id="rId5"/>
    <p:sldLayoutId id="2147483703" r:id="rId6"/>
    <p:sldLayoutId id="2147483654" r:id="rId7"/>
    <p:sldLayoutId id="2147483690" r:id="rId8"/>
    <p:sldLayoutId id="2147483698" r:id="rId9"/>
    <p:sldLayoutId id="2147483681" r:id="rId10"/>
    <p:sldLayoutId id="2147483685" r:id="rId11"/>
    <p:sldLayoutId id="2147483686" r:id="rId12"/>
    <p:sldLayoutId id="2147483691" r:id="rId13"/>
    <p:sldLayoutId id="2147483692" r:id="rId14"/>
    <p:sldLayoutId id="2147483693" r:id="rId15"/>
    <p:sldLayoutId id="2147483694" r:id="rId16"/>
    <p:sldLayoutId id="2147483695" r:id="rId17"/>
    <p:sldLayoutId id="2147483696" r:id="rId18"/>
    <p:sldLayoutId id="2147483699" r:id="rId19"/>
    <p:sldLayoutId id="2147483700" r:id="rId20"/>
    <p:sldLayoutId id="2147483652" r:id="rId21"/>
    <p:sldLayoutId id="2147483655" r:id="rId22"/>
    <p:sldLayoutId id="2147483656" r:id="rId23"/>
    <p:sldLayoutId id="2147483657" r:id="rId24"/>
    <p:sldLayoutId id="2147483660" r:id="rId25"/>
    <p:sldLayoutId id="2147483659" r:id="rId26"/>
    <p:sldLayoutId id="2147483661" r:id="rId27"/>
    <p:sldLayoutId id="2147483675" r:id="rId28"/>
    <p:sldLayoutId id="2147483662" r:id="rId29"/>
    <p:sldLayoutId id="2147483679" r:id="rId30"/>
    <p:sldLayoutId id="2147483663" r:id="rId31"/>
    <p:sldLayoutId id="2147483668" r:id="rId32"/>
    <p:sldLayoutId id="2147483669" r:id="rId33"/>
    <p:sldLayoutId id="2147483670" r:id="rId34"/>
    <p:sldLayoutId id="2147483671" r:id="rId35"/>
    <p:sldLayoutId id="2147483667" r:id="rId36"/>
    <p:sldLayoutId id="2147483673" r:id="rId37"/>
    <p:sldLayoutId id="2147483672" r:id="rId38"/>
    <p:sldLayoutId id="2147483680" r:id="rId39"/>
    <p:sldLayoutId id="2147483697" r:id="rId40"/>
    <p:sldLayoutId id="2147483683" r:id="rId41"/>
    <p:sldLayoutId id="2147483678" r:id="rId42"/>
    <p:sldLayoutId id="2147483682" r:id="rId43"/>
    <p:sldLayoutId id="2147483688" r:id="rId44"/>
  </p:sldLayoutIdLst>
  <p:hf hdr="0" ftr="0" dt="0"/>
  <p:txStyles>
    <p:titleStyle>
      <a:lvl1pPr algn="l" defTabSz="914400" rtl="0" eaLnBrk="1" latinLnBrk="0" hangingPunct="1">
        <a:lnSpc>
          <a:spcPct val="90000"/>
        </a:lnSpc>
        <a:spcBef>
          <a:spcPct val="0"/>
        </a:spcBef>
        <a:buNone/>
        <a:defRPr sz="4000" b="1" kern="1200">
          <a:solidFill>
            <a:srgbClr val="2E3690"/>
          </a:solidFill>
          <a:latin typeface="Avenir Next LT Pro" panose="020B0504020202020204" pitchFamily="34" charset="0"/>
          <a:ea typeface="+mj-ea"/>
          <a:cs typeface="+mj-cs"/>
        </a:defRPr>
      </a:lvl1pPr>
    </p:titleStyle>
    <p:bodyStyle>
      <a:lvl1pPr marL="228600" indent="-182880" algn="l" defTabSz="914400" rtl="0" eaLnBrk="1" latinLnBrk="0" hangingPunct="1">
        <a:lnSpc>
          <a:spcPct val="90000"/>
        </a:lnSpc>
        <a:spcBef>
          <a:spcPts val="1000"/>
        </a:spcBef>
        <a:buFont typeface="Arial" panose="020B0604020202020204" pitchFamily="34" charset="0"/>
        <a:buChar char="•"/>
        <a:defRPr sz="1800" kern="1200">
          <a:solidFill>
            <a:schemeClr val="tx1"/>
          </a:solidFill>
          <a:latin typeface="Avenir Next LT Pro" panose="020B0504020202020204" pitchFamily="34" charset="0"/>
          <a:ea typeface="+mn-ea"/>
          <a:cs typeface="+mn-cs"/>
        </a:defRPr>
      </a:lvl1pPr>
      <a:lvl2pPr marL="685800" indent="-18288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Avenir Next LT Pro" panose="020B0504020202020204" pitchFamily="34" charset="0"/>
          <a:ea typeface="+mn-ea"/>
          <a:cs typeface="+mn-cs"/>
        </a:defRPr>
      </a:lvl2pPr>
      <a:lvl3pPr marL="1143000" indent="-18288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Avenir Next LT Pro" panose="020B0504020202020204" pitchFamily="34" charset="0"/>
          <a:ea typeface="+mn-ea"/>
          <a:cs typeface="+mn-cs"/>
        </a:defRPr>
      </a:lvl3pPr>
      <a:lvl4pPr marL="1600200" indent="-18288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Avenir Next LT Pro" panose="020B0504020202020204" pitchFamily="34" charset="0"/>
          <a:ea typeface="+mn-ea"/>
          <a:cs typeface="+mn-cs"/>
        </a:defRPr>
      </a:lvl4pPr>
      <a:lvl5pPr marL="2057400" indent="-18288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Avenir Next LT Pro" panose="020B05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4A0E9EA7-1AC0-FE4E-3704-79E99075BF81}"/>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F4D56950-B905-9BA8-34A5-C04DA903E0AE}"/>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5FE486C7-730E-B1EF-19A2-B07D666B54CA}"/>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7EADC20F-9430-4AFF-8D4F-557AEB252743}" type="datetimeFigureOut">
              <a:rPr lang="en-US" smtClean="0"/>
              <a:t>7/13/2026</a:t>
            </a:fld>
            <a:endParaRPr lang="en-US"/>
          </a:p>
        </p:txBody>
      </p:sp>
      <p:sp>
        <p:nvSpPr>
          <p:cNvPr id="5" name="Footer Placeholder 4">
            <a:extLst>
              <a:ext uri="{FF2B5EF4-FFF2-40B4-BE49-F238E27FC236}">
                <a16:creationId xmlns:a16="http://schemas.microsoft.com/office/drawing/2014/main" id="{27F763A2-0008-2ECA-7334-66A4F55C5865}"/>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US"/>
          </a:p>
        </p:txBody>
      </p:sp>
      <p:sp>
        <p:nvSpPr>
          <p:cNvPr id="6" name="Slide Number Placeholder 5">
            <a:extLst>
              <a:ext uri="{FF2B5EF4-FFF2-40B4-BE49-F238E27FC236}">
                <a16:creationId xmlns:a16="http://schemas.microsoft.com/office/drawing/2014/main" id="{C3B37ADF-EDE9-F690-42F2-E2AEC309C6EF}"/>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DED1E33B-411C-4BD4-B18B-E3F27E070FB0}" type="slidenum">
              <a:rPr lang="en-US" smtClean="0"/>
              <a:t>‹#›</a:t>
            </a:fld>
            <a:endParaRPr lang="en-US"/>
          </a:p>
        </p:txBody>
      </p:sp>
    </p:spTree>
    <p:extLst>
      <p:ext uri="{BB962C8B-B14F-4D97-AF65-F5344CB8AC3E}">
        <p14:creationId xmlns:p14="http://schemas.microsoft.com/office/powerpoint/2010/main" val="1111457544"/>
      </p:ext>
    </p:extLst>
  </p:cSld>
  <p:clrMap bg1="lt1" tx1="dk1" bg2="lt2" tx2="dk2" accent1="accent1" accent2="accent2" accent3="accent3" accent4="accent4" accent5="accent5" accent6="accent6" hlink="hlink" folHlink="folHlink"/>
  <p:sldLayoutIdLst>
    <p:sldLayoutId id="2147483705" r:id="rId1"/>
    <p:sldLayoutId id="2147483706" r:id="rId2"/>
    <p:sldLayoutId id="2147483707" r:id="rId3"/>
    <p:sldLayoutId id="2147483708" r:id="rId4"/>
    <p:sldLayoutId id="2147483709" r:id="rId5"/>
    <p:sldLayoutId id="2147483710" r:id="rId6"/>
    <p:sldLayoutId id="2147483711" r:id="rId7"/>
    <p:sldLayoutId id="2147483712" r:id="rId8"/>
    <p:sldLayoutId id="2147483713" r:id="rId9"/>
    <p:sldLayoutId id="2147483714" r:id="rId10"/>
    <p:sldLayoutId id="2147483715" r:id="rId11"/>
    <p:sldLayoutId id="2147483716" r:id="rId12"/>
    <p:sldLayoutId id="2147483717" r:id="rId13"/>
    <p:sldLayoutId id="2147483718" r:id="rId14"/>
    <p:sldLayoutId id="2147483719" r:id="rId15"/>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E8B8393D-83D5-FD26-6541-C60D549AB311}"/>
              </a:ext>
            </a:extLst>
          </p:cNvPr>
          <p:cNvSpPr/>
          <p:nvPr userDrawn="1"/>
        </p:nvSpPr>
        <p:spPr>
          <a:xfrm>
            <a:off x="7790212" y="2868817"/>
            <a:ext cx="4122387" cy="3694385"/>
          </a:xfrm>
          <a:prstGeom prst="rect">
            <a:avLst/>
          </a:prstGeom>
          <a:solidFill>
            <a:srgbClr val="33664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8" name="Picture 7" descr="Logo&#10;&#10;AI-generated content may be incorrect.">
            <a:extLst>
              <a:ext uri="{FF2B5EF4-FFF2-40B4-BE49-F238E27FC236}">
                <a16:creationId xmlns:a16="http://schemas.microsoft.com/office/drawing/2014/main" id="{7A31AA1D-7E20-61F6-A3E5-A37EF4FB572B}"/>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9217465" y="381688"/>
            <a:ext cx="2469388" cy="852669"/>
          </a:xfrm>
          <a:prstGeom prst="rect">
            <a:avLst/>
          </a:prstGeom>
        </p:spPr>
      </p:pic>
    </p:spTree>
    <p:extLst>
      <p:ext uri="{BB962C8B-B14F-4D97-AF65-F5344CB8AC3E}">
        <p14:creationId xmlns:p14="http://schemas.microsoft.com/office/powerpoint/2010/main" val="3848872715"/>
      </p:ext>
    </p:extLst>
  </p:cSld>
  <p:clrMap bg1="lt1" tx1="dk1" bg2="lt2" tx2="dk2" accent1="accent1" accent2="accent2" accent3="accent3" accent4="accent4" accent5="accent5" accent6="accent6" hlink="hlink" folHlink="folHlink"/>
  <p:sldLayoutIdLst>
    <p:sldLayoutId id="2147483721" r:id="rId1"/>
  </p:sldLayoutIdLst>
  <p:txStyles>
    <p:titleStyle>
      <a:lvl1pPr algn="l" defTabSz="914400" rtl="0" eaLnBrk="1" latinLnBrk="0" hangingPunct="1">
        <a:lnSpc>
          <a:spcPct val="90000"/>
        </a:lnSpc>
        <a:spcBef>
          <a:spcPct val="0"/>
        </a:spcBef>
        <a:buNone/>
        <a:defRPr sz="4400" kern="1200">
          <a:solidFill>
            <a:schemeClr val="tx1"/>
          </a:solidFill>
          <a:latin typeface="Lato ExtraBold" panose="020F0502020204030203" pitchFamily="34" charset="0"/>
          <a:ea typeface="Lato ExtraBold" panose="020F0502020204030203" pitchFamily="34" charset="0"/>
          <a:cs typeface="Lato ExtraBold" panose="020F0502020204030203" pitchFamily="34" charset="0"/>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846CE7D5-CF57-46EF-B807-FDD0502418D4}" type="datetimeFigureOut">
              <a:rPr lang="en-US" smtClean="0"/>
              <a:t>7/13/2026</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330EA680-D336-4FF7-8B7A-9848BB0A1C32}" type="slidenum">
              <a:rPr lang="en-US" smtClean="0"/>
              <a:t>‹#›</a:t>
            </a:fld>
            <a:endParaRPr lang="en-US"/>
          </a:p>
        </p:txBody>
      </p:sp>
    </p:spTree>
    <p:extLst>
      <p:ext uri="{BB962C8B-B14F-4D97-AF65-F5344CB8AC3E}">
        <p14:creationId xmlns:p14="http://schemas.microsoft.com/office/powerpoint/2010/main" val="3662335328"/>
      </p:ext>
    </p:extLst>
  </p:cSld>
  <p:clrMap bg1="lt1" tx1="dk1" bg2="lt2" tx2="dk2" accent1="accent1" accent2="accent2" accent3="accent3" accent4="accent4" accent5="accent5" accent6="accent6" hlink="hlink" folHlink="folHlink"/>
  <p:sldLayoutIdLst>
    <p:sldLayoutId id="2147483723" r:id="rId1"/>
    <p:sldLayoutId id="2147483724" r:id="rId2"/>
    <p:sldLayoutId id="2147483725" r:id="rId3"/>
    <p:sldLayoutId id="2147483726" r:id="rId4"/>
    <p:sldLayoutId id="2147483727" r:id="rId5"/>
    <p:sldLayoutId id="2147483728" r:id="rId6"/>
    <p:sldLayoutId id="2147483729" r:id="rId7"/>
    <p:sldLayoutId id="2147483730" r:id="rId8"/>
    <p:sldLayoutId id="2147483731" r:id="rId9"/>
    <p:sldLayoutId id="2147483732" r:id="rId10"/>
    <p:sldLayoutId id="2147483733"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2874E746-91AD-1D0C-4707-457E282507CA}"/>
              </a:ext>
            </a:extLst>
          </p:cNvPr>
          <p:cNvSpPr>
            <a:spLocks noGrp="1"/>
          </p:cNvSpPr>
          <p:nvPr>
            <p:ph type="sldNum" sz="quarter" idx="4"/>
          </p:nvPr>
        </p:nvSpPr>
        <p:spPr>
          <a:xfrm>
            <a:off x="10668000" y="6356351"/>
            <a:ext cx="685799" cy="365123"/>
          </a:xfrm>
          <a:prstGeom prst="rect">
            <a:avLst/>
          </a:prstGeom>
        </p:spPr>
        <p:txBody>
          <a:bodyPr vert="horz" lIns="91440" tIns="45720" rIns="91440" bIns="45720" rtlCol="0" anchor="ctr"/>
          <a:lstStyle>
            <a:lvl1pPr algn="r">
              <a:defRPr sz="1200">
                <a:solidFill>
                  <a:schemeClr val="tx1">
                    <a:tint val="82000"/>
                  </a:schemeClr>
                </a:solidFill>
                <a:latin typeface="Lato Black" panose="020F0A02020204030203" pitchFamily="34" charset="0"/>
              </a:defRPr>
            </a:lvl1pPr>
          </a:lstStyle>
          <a:p>
            <a:fld id="{61F035E8-3869-4523-9F09-04ED98AE7ACB}" type="slidenum">
              <a:rPr lang="en-US" smtClean="0"/>
              <a:pPr/>
              <a:t>‹#›</a:t>
            </a:fld>
            <a:endParaRPr lang="en-US">
              <a:latin typeface="Lato Black" panose="020F0A02020204030203" pitchFamily="34" charset="0"/>
            </a:endParaRPr>
          </a:p>
        </p:txBody>
      </p:sp>
      <p:pic>
        <p:nvPicPr>
          <p:cNvPr id="7" name="Picture 6" descr="Logo&#10;&#10;AI-generated content may be incorrect.">
            <a:extLst>
              <a:ext uri="{FF2B5EF4-FFF2-40B4-BE49-F238E27FC236}">
                <a16:creationId xmlns:a16="http://schemas.microsoft.com/office/drawing/2014/main" id="{61A4024C-FBF3-B1B9-8E44-5B03C2689BDA}"/>
              </a:ext>
            </a:extLst>
          </p:cNvPr>
          <p:cNvPicPr>
            <a:picLocks noChangeAspect="1"/>
          </p:cNvPicPr>
          <p:nvPr userDrawn="1"/>
        </p:nvPicPr>
        <p:blipFill>
          <a:blip r:embed="rId9">
            <a:extLst>
              <a:ext uri="{28A0092B-C50C-407E-A947-70E740481C1C}">
                <a14:useLocalDpi xmlns:a14="http://schemas.microsoft.com/office/drawing/2010/main" val="0"/>
              </a:ext>
            </a:extLst>
          </a:blip>
          <a:stretch>
            <a:fillRect/>
          </a:stretch>
        </p:blipFill>
        <p:spPr>
          <a:xfrm>
            <a:off x="838200" y="6356349"/>
            <a:ext cx="1057427" cy="365125"/>
          </a:xfrm>
          <a:prstGeom prst="rect">
            <a:avLst/>
          </a:prstGeom>
        </p:spPr>
      </p:pic>
    </p:spTree>
    <p:extLst>
      <p:ext uri="{BB962C8B-B14F-4D97-AF65-F5344CB8AC3E}">
        <p14:creationId xmlns:p14="http://schemas.microsoft.com/office/powerpoint/2010/main" val="3100759799"/>
      </p:ext>
    </p:extLst>
  </p:cSld>
  <p:clrMap bg1="lt1" tx1="dk1" bg2="lt2" tx2="dk2" accent1="accent1" accent2="accent2" accent3="accent3" accent4="accent4" accent5="accent5" accent6="accent6" hlink="hlink" folHlink="folHlink"/>
  <p:sldLayoutIdLst>
    <p:sldLayoutId id="2147483735" r:id="rId1"/>
    <p:sldLayoutId id="2147483736" r:id="rId2"/>
    <p:sldLayoutId id="2147483737" r:id="rId3"/>
    <p:sldLayoutId id="2147483738" r:id="rId4"/>
    <p:sldLayoutId id="2147483739" r:id="rId5"/>
    <p:sldLayoutId id="2147483740" r:id="rId6"/>
    <p:sldLayoutId id="2147483741" r:id="rId7"/>
  </p:sldLayoutIdLst>
  <p:txStyles>
    <p:titleStyle>
      <a:lvl1pPr algn="l" defTabSz="914400" rtl="0" eaLnBrk="1" latinLnBrk="0" hangingPunct="1">
        <a:lnSpc>
          <a:spcPct val="90000"/>
        </a:lnSpc>
        <a:spcBef>
          <a:spcPct val="0"/>
        </a:spcBef>
        <a:buNone/>
        <a:defRPr sz="4400" kern="1200">
          <a:solidFill>
            <a:schemeClr val="tx1"/>
          </a:solidFill>
          <a:latin typeface="Lato ExtraBold" panose="020F0502020204030203" pitchFamily="34" charset="0"/>
          <a:ea typeface="Lato ExtraBold" panose="020F0502020204030203" pitchFamily="34" charset="0"/>
          <a:cs typeface="Lato ExtraBold" panose="020F0502020204030203" pitchFamily="34" charset="0"/>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4A06D75-ABDB-415B-073A-C14D27F901E0}"/>
              </a:ext>
            </a:extLst>
          </p:cNvPr>
          <p:cNvSpPr/>
          <p:nvPr userDrawn="1"/>
        </p:nvSpPr>
        <p:spPr>
          <a:xfrm>
            <a:off x="0" y="0"/>
            <a:ext cx="12192000" cy="6858000"/>
          </a:xfrm>
          <a:prstGeom prst="rect">
            <a:avLst/>
          </a:prstGeom>
          <a:solidFill>
            <a:srgbClr val="5E504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2" descr="A black and white logo&#10;&#10;AI-generated content may be incorrect.">
            <a:extLst>
              <a:ext uri="{FF2B5EF4-FFF2-40B4-BE49-F238E27FC236}">
                <a16:creationId xmlns:a16="http://schemas.microsoft.com/office/drawing/2014/main" id="{D02EA1E7-EB26-8138-7FAA-EB9DFA6E36D0}"/>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4878575" y="4541138"/>
            <a:ext cx="2434847" cy="706735"/>
          </a:xfrm>
          <a:prstGeom prst="rect">
            <a:avLst/>
          </a:prstGeom>
        </p:spPr>
      </p:pic>
      <p:sp>
        <p:nvSpPr>
          <p:cNvPr id="5" name="TextBox 4">
            <a:extLst>
              <a:ext uri="{FF2B5EF4-FFF2-40B4-BE49-F238E27FC236}">
                <a16:creationId xmlns:a16="http://schemas.microsoft.com/office/drawing/2014/main" id="{AE2339C6-2757-C16F-BB98-B81B76137027}"/>
              </a:ext>
            </a:extLst>
          </p:cNvPr>
          <p:cNvSpPr txBox="1"/>
          <p:nvPr userDrawn="1"/>
        </p:nvSpPr>
        <p:spPr>
          <a:xfrm>
            <a:off x="2882899" y="691495"/>
            <a:ext cx="6426200" cy="1569660"/>
          </a:xfrm>
          <a:prstGeom prst="rect">
            <a:avLst/>
          </a:prstGeom>
          <a:noFill/>
        </p:spPr>
        <p:txBody>
          <a:bodyPr wrap="square" rtlCol="0">
            <a:spAutoFit/>
          </a:bodyPr>
          <a:lstStyle/>
          <a:p>
            <a:pPr algn="ctr"/>
            <a:r>
              <a:rPr lang="en-US" sz="9600" b="1" i="0" u="none" strike="noStrike" kern="1200" baseline="0">
                <a:solidFill>
                  <a:srgbClr val="E3E895"/>
                </a:solidFill>
                <a:latin typeface="+mn-lt"/>
                <a:ea typeface="+mn-ea"/>
                <a:cs typeface="+mn-cs"/>
              </a:rPr>
              <a:t>Thank You.</a:t>
            </a:r>
            <a:endParaRPr lang="en-US" sz="9600">
              <a:solidFill>
                <a:srgbClr val="E3E895"/>
              </a:solidFill>
            </a:endParaRPr>
          </a:p>
        </p:txBody>
      </p:sp>
      <p:sp>
        <p:nvSpPr>
          <p:cNvPr id="9" name="TextBox 8">
            <a:extLst>
              <a:ext uri="{FF2B5EF4-FFF2-40B4-BE49-F238E27FC236}">
                <a16:creationId xmlns:a16="http://schemas.microsoft.com/office/drawing/2014/main" id="{E5A4B641-DF5C-8490-D367-F12D63B58C4D}"/>
              </a:ext>
            </a:extLst>
          </p:cNvPr>
          <p:cNvSpPr txBox="1"/>
          <p:nvPr userDrawn="1"/>
        </p:nvSpPr>
        <p:spPr>
          <a:xfrm>
            <a:off x="2437522" y="5356135"/>
            <a:ext cx="7316951" cy="1200329"/>
          </a:xfrm>
          <a:prstGeom prst="rect">
            <a:avLst/>
          </a:prstGeom>
          <a:noFill/>
        </p:spPr>
        <p:txBody>
          <a:bodyPr wrap="square" rtlCol="0">
            <a:spAutoFit/>
          </a:bodyPr>
          <a:lstStyle/>
          <a:p>
            <a:pPr algn="ctr"/>
            <a:r>
              <a:rPr lang="en-US" sz="1800">
                <a:solidFill>
                  <a:schemeClr val="bg1"/>
                </a:solidFill>
              </a:rPr>
              <a:t>The Massachusetts Department of Conservation and Recreation (DCR) cares for nearly half a million acres of public lands, nurturing the vital connection between people and nature while keeping these shared spaces welcoming and accessible to all. </a:t>
            </a:r>
          </a:p>
        </p:txBody>
      </p:sp>
    </p:spTree>
    <p:extLst>
      <p:ext uri="{BB962C8B-B14F-4D97-AF65-F5344CB8AC3E}">
        <p14:creationId xmlns:p14="http://schemas.microsoft.com/office/powerpoint/2010/main" val="687946483"/>
      </p:ext>
    </p:extLst>
  </p:cSld>
  <p:clrMap bg1="lt1" tx1="dk1" bg2="lt2" tx2="dk2" accent1="accent1" accent2="accent2" accent3="accent3" accent4="accent4" accent5="accent5" accent6="accent6" hlink="hlink" folHlink="folHlink"/>
  <p:sldLayoutIdLst>
    <p:sldLayoutId id="2147483743" r:id="rId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918527" y="559569"/>
            <a:ext cx="4150360" cy="512444"/>
          </a:xfrm>
          <a:prstGeom prst="rect">
            <a:avLst/>
          </a:prstGeom>
        </p:spPr>
        <p:txBody>
          <a:bodyPr wrap="square" lIns="0" tIns="0" rIns="0" bIns="0">
            <a:spAutoFit/>
          </a:bodyPr>
          <a:lstStyle>
            <a:lvl1pPr>
              <a:defRPr sz="3200" b="1" i="0">
                <a:solidFill>
                  <a:srgbClr val="3A3A3A"/>
                </a:solidFill>
                <a:latin typeface="Arial"/>
                <a:cs typeface="Arial"/>
              </a:defRPr>
            </a:lvl1pPr>
          </a:lstStyle>
          <a:p>
            <a:endParaRPr/>
          </a:p>
        </p:txBody>
      </p:sp>
      <p:sp>
        <p:nvSpPr>
          <p:cNvPr id="3" name="Holder 3"/>
          <p:cNvSpPr>
            <a:spLocks noGrp="1"/>
          </p:cNvSpPr>
          <p:nvPr>
            <p:ph type="body" idx="1"/>
          </p:nvPr>
        </p:nvSpPr>
        <p:spPr>
          <a:xfrm>
            <a:off x="918527" y="1331806"/>
            <a:ext cx="5264785" cy="1621155"/>
          </a:xfrm>
          <a:prstGeom prst="rect">
            <a:avLst/>
          </a:prstGeom>
        </p:spPr>
        <p:txBody>
          <a:bodyPr wrap="square" lIns="0" tIns="0" rIns="0" bIns="0">
            <a:spAutoFit/>
          </a:bodyPr>
          <a:lstStyle>
            <a:lvl1pPr>
              <a:defRPr sz="1600" b="1" i="0">
                <a:solidFill>
                  <a:srgbClr val="393939"/>
                </a:solidFill>
                <a:latin typeface="Arial"/>
                <a:cs typeface="Arial"/>
              </a:defRPr>
            </a:lvl1pPr>
          </a:lstStyle>
          <a:p>
            <a:endParaRPr/>
          </a:p>
        </p:txBody>
      </p:sp>
      <p:sp>
        <p:nvSpPr>
          <p:cNvPr id="4" name="Holder 4"/>
          <p:cNvSpPr>
            <a:spLocks noGrp="1"/>
          </p:cNvSpPr>
          <p:nvPr>
            <p:ph type="ftr" sz="quarter" idx="5"/>
          </p:nvPr>
        </p:nvSpPr>
        <p:spPr>
          <a:xfrm>
            <a:off x="4145280" y="6377940"/>
            <a:ext cx="3901440" cy="342900"/>
          </a:xfrm>
          <a:prstGeom prst="rect">
            <a:avLst/>
          </a:prstGeom>
        </p:spPr>
        <p:txBody>
          <a:bodyPr wrap="square" lIns="0" tIns="0" rIns="0" bIns="0">
            <a:spAutoFit/>
          </a:bodyPr>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609600" y="6377940"/>
            <a:ext cx="2804160" cy="342900"/>
          </a:xfrm>
          <a:prstGeom prst="rect">
            <a:avLst/>
          </a:prstGeom>
        </p:spPr>
        <p:txBody>
          <a:bodyPr wrap="square" lIns="0" tIns="0" rIns="0" bIns="0">
            <a:spAutoFit/>
          </a:bodyPr>
          <a:lstStyle>
            <a:lvl1pPr algn="l">
              <a:defRPr>
                <a:solidFill>
                  <a:schemeClr val="tx1">
                    <a:tint val="75000"/>
                  </a:schemeClr>
                </a:solidFill>
              </a:defRPr>
            </a:lvl1pPr>
          </a:lstStyle>
          <a:p>
            <a:fld id="{1D8BD707-D9CF-40AE-B4C6-C98DA3205C09}" type="datetimeFigureOut">
              <a:rPr lang="en-US"/>
              <a:t>7/13/2026</a:t>
            </a:fld>
            <a:endParaRPr lang="en-US"/>
          </a:p>
        </p:txBody>
      </p:sp>
      <p:sp>
        <p:nvSpPr>
          <p:cNvPr id="6" name="Holder 6"/>
          <p:cNvSpPr>
            <a:spLocks noGrp="1"/>
          </p:cNvSpPr>
          <p:nvPr>
            <p:ph type="sldNum" sz="quarter" idx="7"/>
          </p:nvPr>
        </p:nvSpPr>
        <p:spPr>
          <a:xfrm>
            <a:off x="8778240" y="6377940"/>
            <a:ext cx="2804160" cy="342900"/>
          </a:xfrm>
          <a:prstGeom prst="rect">
            <a:avLst/>
          </a:prstGeom>
        </p:spPr>
        <p:txBody>
          <a:bodyPr wrap="square" lIns="0" tIns="0" rIns="0" bIns="0">
            <a:spAutoFit/>
          </a:bodyPr>
          <a:lstStyle>
            <a:lvl1pPr algn="r">
              <a:defRPr>
                <a:solidFill>
                  <a:schemeClr val="tx1">
                    <a:tint val="75000"/>
                  </a:schemeClr>
                </a:solidFill>
              </a:defRPr>
            </a:lvl1pPr>
          </a:lstStyle>
          <a:p>
            <a:fld id="{B6F15528-21DE-4FAA-801E-634DDDAF4B2B}" type="slidenum">
              <a:t>‹#›</a:t>
            </a:fld>
            <a:endParaRPr/>
          </a:p>
        </p:txBody>
      </p:sp>
    </p:spTree>
    <p:extLst>
      <p:ext uri="{BB962C8B-B14F-4D97-AF65-F5344CB8AC3E}">
        <p14:creationId xmlns:p14="http://schemas.microsoft.com/office/powerpoint/2010/main" val="834466067"/>
      </p:ext>
    </p:extLst>
  </p:cSld>
  <p:clrMap bg1="lt1" tx1="dk1" bg2="lt2" tx2="dk2" accent1="accent1" accent2="accent2" accent3="accent3" accent4="accent4" accent5="accent5" accent6="accent6" hlink="hlink" folHlink="folHlink"/>
  <p:sldLayoutIdLst>
    <p:sldLayoutId id="2147483745" r:id="rId1"/>
    <p:sldLayoutId id="2147483746" r:id="rId2"/>
    <p:sldLayoutId id="2147483747" r:id="rId3"/>
    <p:sldLayoutId id="2147483748" r:id="rId4"/>
    <p:sldLayoutId id="2147483749" r:id="rId5"/>
  </p:sldLayoutIdLst>
  <p:txStyles>
    <p:titleStyle>
      <a:lvl1pPr>
        <a:defRPr>
          <a:latin typeface="+mj-lt"/>
          <a:ea typeface="+mj-ea"/>
          <a:cs typeface="+mj-cs"/>
        </a:defRPr>
      </a:lvl1pPr>
    </p:titleStyle>
    <p:body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19.png"/><Relationship Id="rId1" Type="http://schemas.openxmlformats.org/officeDocument/2006/relationships/slideLayout" Target="../slideLayouts/slideLayout39.xml"/><Relationship Id="rId4" Type="http://schemas.openxmlformats.org/officeDocument/2006/relationships/image" Target="../media/image14.svg"/></Relationships>
</file>

<file path=ppt/slides/_rels/slide10.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37.png"/><Relationship Id="rId1" Type="http://schemas.openxmlformats.org/officeDocument/2006/relationships/slideLayout" Target="../slideLayouts/slideLayout76.xml"/></Relationships>
</file>

<file path=ppt/slides/_rels/slide11.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4.xml"/><Relationship Id="rId1" Type="http://schemas.openxmlformats.org/officeDocument/2006/relationships/slideLayout" Target="../slideLayouts/slideLayout76.xml"/></Relationships>
</file>

<file path=ppt/slides/_rels/slide12.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Layout" Target="../slideLayouts/slideLayout76.xml"/></Relationships>
</file>

<file path=ppt/slides/_rels/slide13.xml.rels><?xml version="1.0" encoding="UTF-8" standalone="yes"?>
<Relationships xmlns="http://schemas.openxmlformats.org/package/2006/relationships"><Relationship Id="rId3" Type="http://schemas.openxmlformats.org/officeDocument/2006/relationships/image" Target="../media/image43.jpeg"/><Relationship Id="rId2" Type="http://schemas.openxmlformats.org/officeDocument/2006/relationships/image" Target="../media/image42.png"/><Relationship Id="rId1" Type="http://schemas.openxmlformats.org/officeDocument/2006/relationships/slideLayout" Target="../slideLayouts/slideLayout76.xml"/></Relationships>
</file>

<file path=ppt/slides/_rels/slide14.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44.png"/><Relationship Id="rId1" Type="http://schemas.openxmlformats.org/officeDocument/2006/relationships/slideLayout" Target="../slideLayouts/slideLayout78.xml"/><Relationship Id="rId5" Type="http://schemas.openxmlformats.org/officeDocument/2006/relationships/image" Target="../media/image47.png"/><Relationship Id="rId4" Type="http://schemas.openxmlformats.org/officeDocument/2006/relationships/image" Target="../media/image46.png"/></Relationships>
</file>

<file path=ppt/slides/_rels/slide15.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image" Target="../media/image48.png"/><Relationship Id="rId1" Type="http://schemas.openxmlformats.org/officeDocument/2006/relationships/slideLayout" Target="../slideLayouts/slideLayout78.xml"/><Relationship Id="rId5" Type="http://schemas.openxmlformats.org/officeDocument/2006/relationships/image" Target="../media/image51.png"/><Relationship Id="rId4" Type="http://schemas.openxmlformats.org/officeDocument/2006/relationships/image" Target="../media/image50.png"/></Relationships>
</file>

<file path=ppt/slides/_rels/slide16.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image" Target="../media/image52.png"/><Relationship Id="rId1" Type="http://schemas.openxmlformats.org/officeDocument/2006/relationships/slideLayout" Target="../slideLayouts/slideLayout78.xml"/></Relationships>
</file>

<file path=ppt/slides/_rels/slide17.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image" Target="../media/image54.png"/><Relationship Id="rId1" Type="http://schemas.openxmlformats.org/officeDocument/2006/relationships/slideLayout" Target="../slideLayouts/slideLayout65.xml"/><Relationship Id="rId5" Type="http://schemas.openxmlformats.org/officeDocument/2006/relationships/image" Target="../media/image36.png"/><Relationship Id="rId4" Type="http://schemas.openxmlformats.org/officeDocument/2006/relationships/image" Target="../media/image56.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19.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46.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chart" Target="../charts/chart3.xml"/><Relationship Id="rId1" Type="http://schemas.openxmlformats.org/officeDocument/2006/relationships/slideLayout" Target="../slideLayouts/slideLayout51.xml"/></Relationships>
</file>

<file path=ppt/slides/_rels/slide21.xml.rels><?xml version="1.0" encoding="UTF-8" standalone="yes"?>
<Relationships xmlns="http://schemas.openxmlformats.org/package/2006/relationships"><Relationship Id="rId2" Type="http://schemas.openxmlformats.org/officeDocument/2006/relationships/image" Target="../media/image58.jpg"/><Relationship Id="rId1" Type="http://schemas.openxmlformats.org/officeDocument/2006/relationships/slideLayout" Target="../slideLayouts/slideLayout51.xml"/></Relationships>
</file>

<file path=ppt/slides/_rels/slide22.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Layout" Target="../slideLayouts/slideLayout46.xml"/></Relationships>
</file>

<file path=ppt/slides/_rels/slide23.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image" Target="../media/image60.png"/><Relationship Id="rId1" Type="http://schemas.openxmlformats.org/officeDocument/2006/relationships/slideLayout" Target="../slideLayouts/slideLayout46.xml"/><Relationship Id="rId4" Type="http://schemas.openxmlformats.org/officeDocument/2006/relationships/image" Target="../media/image62.png"/></Relationships>
</file>

<file path=ppt/slides/_rels/slide24.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5.xml"/><Relationship Id="rId1" Type="http://schemas.openxmlformats.org/officeDocument/2006/relationships/slideLayout" Target="../slideLayouts/slideLayout50.xml"/><Relationship Id="rId6" Type="http://schemas.openxmlformats.org/officeDocument/2006/relationships/hyperlink" Target="https://www.umb.edu/campus-planning/sustainability/" TargetMode="External"/><Relationship Id="rId5" Type="http://schemas.openxmlformats.org/officeDocument/2006/relationships/image" Target="../media/image65.jpg"/><Relationship Id="rId4" Type="http://schemas.openxmlformats.org/officeDocument/2006/relationships/image" Target="../media/image64.jpg"/></Relationships>
</file>

<file path=ppt/slides/_rels/slide25.xml.rels><?xml version="1.0" encoding="UTF-8" standalone="yes"?>
<Relationships xmlns="http://schemas.openxmlformats.org/package/2006/relationships"><Relationship Id="rId3" Type="http://schemas.openxmlformats.org/officeDocument/2006/relationships/image" Target="../media/image66.jpeg"/><Relationship Id="rId2" Type="http://schemas.openxmlformats.org/officeDocument/2006/relationships/notesSlide" Target="../notesSlides/notesSlide6.xml"/><Relationship Id="rId1" Type="http://schemas.openxmlformats.org/officeDocument/2006/relationships/slideLayout" Target="../slideLayouts/slideLayout48.xml"/></Relationships>
</file>

<file path=ppt/slides/_rels/slide26.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notesSlide" Target="../notesSlides/notesSlide7.xml"/><Relationship Id="rId1" Type="http://schemas.openxmlformats.org/officeDocument/2006/relationships/slideLayout" Target="../slideLayouts/slideLayout46.xml"/></Relationships>
</file>

<file path=ppt/slides/_rels/slide27.xml.rels><?xml version="1.0" encoding="UTF-8" standalone="yes"?>
<Relationships xmlns="http://schemas.openxmlformats.org/package/2006/relationships"><Relationship Id="rId8" Type="http://schemas.openxmlformats.org/officeDocument/2006/relationships/image" Target="../media/image74.png"/><Relationship Id="rId3" Type="http://schemas.openxmlformats.org/officeDocument/2006/relationships/image" Target="../media/image69.jpg"/><Relationship Id="rId7" Type="http://schemas.openxmlformats.org/officeDocument/2006/relationships/image" Target="../media/image73.png"/><Relationship Id="rId2" Type="http://schemas.openxmlformats.org/officeDocument/2006/relationships/image" Target="../media/image68.png"/><Relationship Id="rId1" Type="http://schemas.openxmlformats.org/officeDocument/2006/relationships/slideLayout" Target="../slideLayouts/slideLayout51.xml"/><Relationship Id="rId6" Type="http://schemas.openxmlformats.org/officeDocument/2006/relationships/image" Target="../media/image72.png"/><Relationship Id="rId5" Type="http://schemas.openxmlformats.org/officeDocument/2006/relationships/image" Target="../media/image71.png"/><Relationship Id="rId10" Type="http://schemas.openxmlformats.org/officeDocument/2006/relationships/image" Target="../media/image76.png"/><Relationship Id="rId4" Type="http://schemas.openxmlformats.org/officeDocument/2006/relationships/image" Target="../media/image70.jpg"/><Relationship Id="rId9" Type="http://schemas.openxmlformats.org/officeDocument/2006/relationships/image" Target="../media/image75.png"/></Relationships>
</file>

<file path=ppt/slides/_rels/slide28.xml.rels><?xml version="1.0" encoding="UTF-8" standalone="yes"?>
<Relationships xmlns="http://schemas.openxmlformats.org/package/2006/relationships"><Relationship Id="rId117" Type="http://schemas.openxmlformats.org/officeDocument/2006/relationships/image" Target="../media/image192.png"/><Relationship Id="rId21" Type="http://schemas.openxmlformats.org/officeDocument/2006/relationships/image" Target="../media/image96.png"/><Relationship Id="rId42" Type="http://schemas.openxmlformats.org/officeDocument/2006/relationships/image" Target="../media/image117.png"/><Relationship Id="rId63" Type="http://schemas.openxmlformats.org/officeDocument/2006/relationships/image" Target="../media/image138.png"/><Relationship Id="rId84" Type="http://schemas.openxmlformats.org/officeDocument/2006/relationships/image" Target="../media/image159.png"/><Relationship Id="rId138" Type="http://schemas.openxmlformats.org/officeDocument/2006/relationships/image" Target="../media/image213.png"/><Relationship Id="rId159" Type="http://schemas.openxmlformats.org/officeDocument/2006/relationships/image" Target="../media/image234.png"/><Relationship Id="rId170" Type="http://schemas.openxmlformats.org/officeDocument/2006/relationships/image" Target="../media/image245.png"/><Relationship Id="rId191" Type="http://schemas.openxmlformats.org/officeDocument/2006/relationships/image" Target="../media/image265.png"/><Relationship Id="rId205" Type="http://schemas.openxmlformats.org/officeDocument/2006/relationships/image" Target="../media/image279.png"/><Relationship Id="rId107" Type="http://schemas.openxmlformats.org/officeDocument/2006/relationships/image" Target="../media/image182.png"/><Relationship Id="rId11" Type="http://schemas.openxmlformats.org/officeDocument/2006/relationships/image" Target="../media/image86.png"/><Relationship Id="rId32" Type="http://schemas.openxmlformats.org/officeDocument/2006/relationships/image" Target="../media/image107.png"/><Relationship Id="rId53" Type="http://schemas.openxmlformats.org/officeDocument/2006/relationships/image" Target="../media/image128.png"/><Relationship Id="rId74" Type="http://schemas.openxmlformats.org/officeDocument/2006/relationships/image" Target="../media/image149.png"/><Relationship Id="rId128" Type="http://schemas.openxmlformats.org/officeDocument/2006/relationships/image" Target="../media/image203.png"/><Relationship Id="rId149" Type="http://schemas.openxmlformats.org/officeDocument/2006/relationships/image" Target="../media/image224.png"/><Relationship Id="rId5" Type="http://schemas.openxmlformats.org/officeDocument/2006/relationships/image" Target="../media/image80.png"/><Relationship Id="rId95" Type="http://schemas.openxmlformats.org/officeDocument/2006/relationships/image" Target="../media/image170.png"/><Relationship Id="rId160" Type="http://schemas.openxmlformats.org/officeDocument/2006/relationships/image" Target="../media/image235.png"/><Relationship Id="rId181" Type="http://schemas.openxmlformats.org/officeDocument/2006/relationships/image" Target="../media/image255.png"/><Relationship Id="rId22" Type="http://schemas.openxmlformats.org/officeDocument/2006/relationships/image" Target="../media/image97.png"/><Relationship Id="rId43" Type="http://schemas.openxmlformats.org/officeDocument/2006/relationships/image" Target="../media/image118.png"/><Relationship Id="rId64" Type="http://schemas.openxmlformats.org/officeDocument/2006/relationships/image" Target="../media/image139.png"/><Relationship Id="rId118" Type="http://schemas.openxmlformats.org/officeDocument/2006/relationships/image" Target="../media/image193.png"/><Relationship Id="rId139" Type="http://schemas.openxmlformats.org/officeDocument/2006/relationships/image" Target="../media/image214.png"/><Relationship Id="rId85" Type="http://schemas.openxmlformats.org/officeDocument/2006/relationships/image" Target="../media/image160.png"/><Relationship Id="rId150" Type="http://schemas.openxmlformats.org/officeDocument/2006/relationships/image" Target="../media/image225.png"/><Relationship Id="rId171" Type="http://schemas.openxmlformats.org/officeDocument/2006/relationships/image" Target="../media/image246.png"/><Relationship Id="rId192" Type="http://schemas.openxmlformats.org/officeDocument/2006/relationships/image" Target="../media/image266.png"/><Relationship Id="rId206" Type="http://schemas.openxmlformats.org/officeDocument/2006/relationships/image" Target="../media/image280.png"/><Relationship Id="rId12" Type="http://schemas.openxmlformats.org/officeDocument/2006/relationships/image" Target="../media/image87.png"/><Relationship Id="rId33" Type="http://schemas.openxmlformats.org/officeDocument/2006/relationships/image" Target="../media/image108.png"/><Relationship Id="rId108" Type="http://schemas.openxmlformats.org/officeDocument/2006/relationships/image" Target="../media/image183.png"/><Relationship Id="rId129" Type="http://schemas.openxmlformats.org/officeDocument/2006/relationships/image" Target="../media/image204.png"/><Relationship Id="rId54" Type="http://schemas.openxmlformats.org/officeDocument/2006/relationships/image" Target="../media/image129.png"/><Relationship Id="rId75" Type="http://schemas.openxmlformats.org/officeDocument/2006/relationships/image" Target="../media/image150.png"/><Relationship Id="rId96" Type="http://schemas.openxmlformats.org/officeDocument/2006/relationships/image" Target="../media/image171.png"/><Relationship Id="rId140" Type="http://schemas.openxmlformats.org/officeDocument/2006/relationships/image" Target="../media/image215.png"/><Relationship Id="rId161" Type="http://schemas.openxmlformats.org/officeDocument/2006/relationships/image" Target="../media/image236.png"/><Relationship Id="rId182" Type="http://schemas.openxmlformats.org/officeDocument/2006/relationships/image" Target="../media/image256.png"/><Relationship Id="rId6" Type="http://schemas.openxmlformats.org/officeDocument/2006/relationships/image" Target="../media/image81.png"/><Relationship Id="rId23" Type="http://schemas.openxmlformats.org/officeDocument/2006/relationships/image" Target="../media/image98.png"/><Relationship Id="rId119" Type="http://schemas.openxmlformats.org/officeDocument/2006/relationships/image" Target="../media/image194.png"/><Relationship Id="rId44" Type="http://schemas.openxmlformats.org/officeDocument/2006/relationships/image" Target="../media/image119.png"/><Relationship Id="rId65" Type="http://schemas.openxmlformats.org/officeDocument/2006/relationships/image" Target="../media/image140.png"/><Relationship Id="rId86" Type="http://schemas.openxmlformats.org/officeDocument/2006/relationships/image" Target="../media/image161.png"/><Relationship Id="rId130" Type="http://schemas.openxmlformats.org/officeDocument/2006/relationships/image" Target="../media/image205.png"/><Relationship Id="rId151" Type="http://schemas.openxmlformats.org/officeDocument/2006/relationships/image" Target="../media/image226.png"/><Relationship Id="rId172" Type="http://schemas.openxmlformats.org/officeDocument/2006/relationships/image" Target="../media/image247.png"/><Relationship Id="rId193" Type="http://schemas.openxmlformats.org/officeDocument/2006/relationships/image" Target="../media/image267.png"/><Relationship Id="rId207" Type="http://schemas.openxmlformats.org/officeDocument/2006/relationships/image" Target="../media/image281.png"/><Relationship Id="rId13" Type="http://schemas.openxmlformats.org/officeDocument/2006/relationships/image" Target="../media/image88.png"/><Relationship Id="rId109" Type="http://schemas.openxmlformats.org/officeDocument/2006/relationships/image" Target="../media/image184.png"/><Relationship Id="rId34" Type="http://schemas.openxmlformats.org/officeDocument/2006/relationships/image" Target="../media/image109.png"/><Relationship Id="rId55" Type="http://schemas.openxmlformats.org/officeDocument/2006/relationships/image" Target="../media/image130.png"/><Relationship Id="rId76" Type="http://schemas.openxmlformats.org/officeDocument/2006/relationships/image" Target="../media/image151.png"/><Relationship Id="rId97" Type="http://schemas.openxmlformats.org/officeDocument/2006/relationships/image" Target="../media/image172.png"/><Relationship Id="rId120" Type="http://schemas.openxmlformats.org/officeDocument/2006/relationships/image" Target="../media/image195.png"/><Relationship Id="rId141" Type="http://schemas.openxmlformats.org/officeDocument/2006/relationships/image" Target="../media/image216.png"/><Relationship Id="rId7" Type="http://schemas.openxmlformats.org/officeDocument/2006/relationships/image" Target="../media/image82.png"/><Relationship Id="rId162" Type="http://schemas.openxmlformats.org/officeDocument/2006/relationships/image" Target="../media/image237.png"/><Relationship Id="rId183" Type="http://schemas.openxmlformats.org/officeDocument/2006/relationships/image" Target="../media/image257.png"/><Relationship Id="rId24" Type="http://schemas.openxmlformats.org/officeDocument/2006/relationships/image" Target="../media/image99.png"/><Relationship Id="rId45" Type="http://schemas.openxmlformats.org/officeDocument/2006/relationships/image" Target="../media/image120.png"/><Relationship Id="rId66" Type="http://schemas.openxmlformats.org/officeDocument/2006/relationships/image" Target="../media/image141.png"/><Relationship Id="rId87" Type="http://schemas.openxmlformats.org/officeDocument/2006/relationships/image" Target="../media/image162.png"/><Relationship Id="rId110" Type="http://schemas.openxmlformats.org/officeDocument/2006/relationships/image" Target="../media/image185.png"/><Relationship Id="rId131" Type="http://schemas.openxmlformats.org/officeDocument/2006/relationships/image" Target="../media/image206.png"/><Relationship Id="rId61" Type="http://schemas.openxmlformats.org/officeDocument/2006/relationships/image" Target="../media/image136.png"/><Relationship Id="rId82" Type="http://schemas.openxmlformats.org/officeDocument/2006/relationships/image" Target="../media/image157.png"/><Relationship Id="rId152" Type="http://schemas.openxmlformats.org/officeDocument/2006/relationships/image" Target="../media/image227.png"/><Relationship Id="rId173" Type="http://schemas.openxmlformats.org/officeDocument/2006/relationships/image" Target="../media/image248.png"/><Relationship Id="rId194" Type="http://schemas.openxmlformats.org/officeDocument/2006/relationships/image" Target="../media/image268.png"/><Relationship Id="rId199" Type="http://schemas.openxmlformats.org/officeDocument/2006/relationships/image" Target="../media/image273.png"/><Relationship Id="rId203" Type="http://schemas.openxmlformats.org/officeDocument/2006/relationships/image" Target="../media/image277.png"/><Relationship Id="rId208" Type="http://schemas.openxmlformats.org/officeDocument/2006/relationships/image" Target="../media/image282.png"/><Relationship Id="rId19" Type="http://schemas.openxmlformats.org/officeDocument/2006/relationships/image" Target="../media/image94.png"/><Relationship Id="rId14" Type="http://schemas.openxmlformats.org/officeDocument/2006/relationships/image" Target="../media/image89.png"/><Relationship Id="rId30" Type="http://schemas.openxmlformats.org/officeDocument/2006/relationships/image" Target="../media/image105.png"/><Relationship Id="rId35" Type="http://schemas.openxmlformats.org/officeDocument/2006/relationships/image" Target="../media/image110.png"/><Relationship Id="rId56" Type="http://schemas.openxmlformats.org/officeDocument/2006/relationships/image" Target="../media/image131.png"/><Relationship Id="rId77" Type="http://schemas.openxmlformats.org/officeDocument/2006/relationships/image" Target="../media/image152.png"/><Relationship Id="rId100" Type="http://schemas.openxmlformats.org/officeDocument/2006/relationships/image" Target="../media/image175.png"/><Relationship Id="rId105" Type="http://schemas.openxmlformats.org/officeDocument/2006/relationships/image" Target="../media/image180.png"/><Relationship Id="rId126" Type="http://schemas.openxmlformats.org/officeDocument/2006/relationships/image" Target="../media/image201.png"/><Relationship Id="rId147" Type="http://schemas.openxmlformats.org/officeDocument/2006/relationships/image" Target="../media/image222.png"/><Relationship Id="rId168" Type="http://schemas.openxmlformats.org/officeDocument/2006/relationships/image" Target="../media/image243.png"/><Relationship Id="rId8" Type="http://schemas.openxmlformats.org/officeDocument/2006/relationships/image" Target="../media/image83.png"/><Relationship Id="rId51" Type="http://schemas.openxmlformats.org/officeDocument/2006/relationships/image" Target="../media/image126.png"/><Relationship Id="rId72" Type="http://schemas.openxmlformats.org/officeDocument/2006/relationships/image" Target="../media/image147.png"/><Relationship Id="rId93" Type="http://schemas.openxmlformats.org/officeDocument/2006/relationships/image" Target="../media/image168.png"/><Relationship Id="rId98" Type="http://schemas.openxmlformats.org/officeDocument/2006/relationships/image" Target="../media/image173.png"/><Relationship Id="rId121" Type="http://schemas.openxmlformats.org/officeDocument/2006/relationships/image" Target="../media/image196.png"/><Relationship Id="rId142" Type="http://schemas.openxmlformats.org/officeDocument/2006/relationships/image" Target="../media/image217.png"/><Relationship Id="rId163" Type="http://schemas.openxmlformats.org/officeDocument/2006/relationships/image" Target="../media/image238.png"/><Relationship Id="rId184" Type="http://schemas.openxmlformats.org/officeDocument/2006/relationships/image" Target="../media/image258.png"/><Relationship Id="rId189" Type="http://schemas.openxmlformats.org/officeDocument/2006/relationships/image" Target="../media/image263.png"/><Relationship Id="rId3" Type="http://schemas.openxmlformats.org/officeDocument/2006/relationships/image" Target="../media/image78.png"/><Relationship Id="rId25" Type="http://schemas.openxmlformats.org/officeDocument/2006/relationships/image" Target="../media/image100.png"/><Relationship Id="rId46" Type="http://schemas.openxmlformats.org/officeDocument/2006/relationships/image" Target="../media/image121.png"/><Relationship Id="rId67" Type="http://schemas.openxmlformats.org/officeDocument/2006/relationships/image" Target="../media/image142.png"/><Relationship Id="rId116" Type="http://schemas.openxmlformats.org/officeDocument/2006/relationships/image" Target="../media/image191.png"/><Relationship Id="rId137" Type="http://schemas.openxmlformats.org/officeDocument/2006/relationships/image" Target="../media/image212.png"/><Relationship Id="rId158" Type="http://schemas.openxmlformats.org/officeDocument/2006/relationships/image" Target="../media/image233.png"/><Relationship Id="rId20" Type="http://schemas.openxmlformats.org/officeDocument/2006/relationships/image" Target="../media/image95.png"/><Relationship Id="rId41" Type="http://schemas.openxmlformats.org/officeDocument/2006/relationships/image" Target="../media/image116.png"/><Relationship Id="rId62" Type="http://schemas.openxmlformats.org/officeDocument/2006/relationships/image" Target="../media/image137.png"/><Relationship Id="rId83" Type="http://schemas.openxmlformats.org/officeDocument/2006/relationships/image" Target="../media/image158.png"/><Relationship Id="rId88" Type="http://schemas.openxmlformats.org/officeDocument/2006/relationships/image" Target="../media/image163.png"/><Relationship Id="rId111" Type="http://schemas.openxmlformats.org/officeDocument/2006/relationships/image" Target="../media/image186.png"/><Relationship Id="rId132" Type="http://schemas.openxmlformats.org/officeDocument/2006/relationships/image" Target="../media/image207.png"/><Relationship Id="rId153" Type="http://schemas.openxmlformats.org/officeDocument/2006/relationships/image" Target="../media/image228.png"/><Relationship Id="rId174" Type="http://schemas.openxmlformats.org/officeDocument/2006/relationships/image" Target="../media/image249.png"/><Relationship Id="rId179" Type="http://schemas.openxmlformats.org/officeDocument/2006/relationships/image" Target="../media/image253.png"/><Relationship Id="rId195" Type="http://schemas.openxmlformats.org/officeDocument/2006/relationships/image" Target="../media/image269.png"/><Relationship Id="rId209" Type="http://schemas.openxmlformats.org/officeDocument/2006/relationships/image" Target="../media/image283.png"/><Relationship Id="rId190" Type="http://schemas.openxmlformats.org/officeDocument/2006/relationships/image" Target="../media/image264.png"/><Relationship Id="rId204" Type="http://schemas.openxmlformats.org/officeDocument/2006/relationships/image" Target="../media/image278.png"/><Relationship Id="rId15" Type="http://schemas.openxmlformats.org/officeDocument/2006/relationships/image" Target="../media/image90.png"/><Relationship Id="rId36" Type="http://schemas.openxmlformats.org/officeDocument/2006/relationships/image" Target="../media/image111.png"/><Relationship Id="rId57" Type="http://schemas.openxmlformats.org/officeDocument/2006/relationships/image" Target="../media/image132.png"/><Relationship Id="rId106" Type="http://schemas.openxmlformats.org/officeDocument/2006/relationships/image" Target="../media/image181.png"/><Relationship Id="rId127" Type="http://schemas.openxmlformats.org/officeDocument/2006/relationships/image" Target="../media/image202.png"/><Relationship Id="rId10" Type="http://schemas.openxmlformats.org/officeDocument/2006/relationships/image" Target="../media/image85.png"/><Relationship Id="rId31" Type="http://schemas.openxmlformats.org/officeDocument/2006/relationships/image" Target="../media/image106.png"/><Relationship Id="rId52" Type="http://schemas.openxmlformats.org/officeDocument/2006/relationships/image" Target="../media/image127.png"/><Relationship Id="rId73" Type="http://schemas.openxmlformats.org/officeDocument/2006/relationships/image" Target="../media/image148.png"/><Relationship Id="rId78" Type="http://schemas.openxmlformats.org/officeDocument/2006/relationships/image" Target="../media/image153.png"/><Relationship Id="rId94" Type="http://schemas.openxmlformats.org/officeDocument/2006/relationships/image" Target="../media/image169.png"/><Relationship Id="rId99" Type="http://schemas.openxmlformats.org/officeDocument/2006/relationships/image" Target="../media/image174.png"/><Relationship Id="rId101" Type="http://schemas.openxmlformats.org/officeDocument/2006/relationships/image" Target="../media/image176.png"/><Relationship Id="rId122" Type="http://schemas.openxmlformats.org/officeDocument/2006/relationships/image" Target="../media/image197.png"/><Relationship Id="rId143" Type="http://schemas.openxmlformats.org/officeDocument/2006/relationships/image" Target="../media/image218.png"/><Relationship Id="rId148" Type="http://schemas.openxmlformats.org/officeDocument/2006/relationships/image" Target="../media/image223.png"/><Relationship Id="rId164" Type="http://schemas.openxmlformats.org/officeDocument/2006/relationships/image" Target="../media/image239.png"/><Relationship Id="rId169" Type="http://schemas.openxmlformats.org/officeDocument/2006/relationships/image" Target="../media/image244.png"/><Relationship Id="rId185" Type="http://schemas.openxmlformats.org/officeDocument/2006/relationships/image" Target="../media/image259.png"/><Relationship Id="rId4" Type="http://schemas.openxmlformats.org/officeDocument/2006/relationships/image" Target="../media/image79.png"/><Relationship Id="rId9" Type="http://schemas.openxmlformats.org/officeDocument/2006/relationships/image" Target="../media/image84.png"/><Relationship Id="rId180" Type="http://schemas.openxmlformats.org/officeDocument/2006/relationships/image" Target="../media/image254.png"/><Relationship Id="rId210" Type="http://schemas.openxmlformats.org/officeDocument/2006/relationships/image" Target="../media/image284.png"/><Relationship Id="rId26" Type="http://schemas.openxmlformats.org/officeDocument/2006/relationships/image" Target="../media/image101.png"/><Relationship Id="rId47" Type="http://schemas.openxmlformats.org/officeDocument/2006/relationships/image" Target="../media/image122.png"/><Relationship Id="rId68" Type="http://schemas.openxmlformats.org/officeDocument/2006/relationships/image" Target="../media/image143.png"/><Relationship Id="rId89" Type="http://schemas.openxmlformats.org/officeDocument/2006/relationships/image" Target="../media/image164.png"/><Relationship Id="rId112" Type="http://schemas.openxmlformats.org/officeDocument/2006/relationships/image" Target="../media/image187.png"/><Relationship Id="rId133" Type="http://schemas.openxmlformats.org/officeDocument/2006/relationships/image" Target="../media/image208.png"/><Relationship Id="rId154" Type="http://schemas.openxmlformats.org/officeDocument/2006/relationships/image" Target="../media/image229.png"/><Relationship Id="rId175" Type="http://schemas.openxmlformats.org/officeDocument/2006/relationships/image" Target="../media/image250.png"/><Relationship Id="rId196" Type="http://schemas.openxmlformats.org/officeDocument/2006/relationships/image" Target="../media/image270.png"/><Relationship Id="rId200" Type="http://schemas.openxmlformats.org/officeDocument/2006/relationships/image" Target="../media/image274.png"/><Relationship Id="rId16" Type="http://schemas.openxmlformats.org/officeDocument/2006/relationships/image" Target="../media/image91.png"/><Relationship Id="rId37" Type="http://schemas.openxmlformats.org/officeDocument/2006/relationships/image" Target="../media/image112.png"/><Relationship Id="rId58" Type="http://schemas.openxmlformats.org/officeDocument/2006/relationships/image" Target="../media/image133.png"/><Relationship Id="rId79" Type="http://schemas.openxmlformats.org/officeDocument/2006/relationships/image" Target="../media/image154.png"/><Relationship Id="rId102" Type="http://schemas.openxmlformats.org/officeDocument/2006/relationships/image" Target="../media/image177.png"/><Relationship Id="rId123" Type="http://schemas.openxmlformats.org/officeDocument/2006/relationships/image" Target="../media/image198.png"/><Relationship Id="rId144" Type="http://schemas.openxmlformats.org/officeDocument/2006/relationships/image" Target="../media/image219.png"/><Relationship Id="rId90" Type="http://schemas.openxmlformats.org/officeDocument/2006/relationships/image" Target="../media/image165.png"/><Relationship Id="rId165" Type="http://schemas.openxmlformats.org/officeDocument/2006/relationships/image" Target="../media/image240.png"/><Relationship Id="rId186" Type="http://schemas.openxmlformats.org/officeDocument/2006/relationships/image" Target="../media/image260.png"/><Relationship Id="rId27" Type="http://schemas.openxmlformats.org/officeDocument/2006/relationships/image" Target="../media/image102.png"/><Relationship Id="rId48" Type="http://schemas.openxmlformats.org/officeDocument/2006/relationships/image" Target="../media/image123.png"/><Relationship Id="rId69" Type="http://schemas.openxmlformats.org/officeDocument/2006/relationships/image" Target="../media/image144.png"/><Relationship Id="rId113" Type="http://schemas.openxmlformats.org/officeDocument/2006/relationships/image" Target="../media/image188.png"/><Relationship Id="rId134" Type="http://schemas.openxmlformats.org/officeDocument/2006/relationships/image" Target="../media/image209.png"/><Relationship Id="rId80" Type="http://schemas.openxmlformats.org/officeDocument/2006/relationships/image" Target="../media/image155.png"/><Relationship Id="rId155" Type="http://schemas.openxmlformats.org/officeDocument/2006/relationships/image" Target="../media/image230.png"/><Relationship Id="rId176" Type="http://schemas.openxmlformats.org/officeDocument/2006/relationships/hyperlink" Target="http://www.sasaki.com/" TargetMode="External"/><Relationship Id="rId197" Type="http://schemas.openxmlformats.org/officeDocument/2006/relationships/image" Target="../media/image271.png"/><Relationship Id="rId201" Type="http://schemas.openxmlformats.org/officeDocument/2006/relationships/image" Target="../media/image275.png"/><Relationship Id="rId17" Type="http://schemas.openxmlformats.org/officeDocument/2006/relationships/image" Target="../media/image92.png"/><Relationship Id="rId38" Type="http://schemas.openxmlformats.org/officeDocument/2006/relationships/image" Target="../media/image113.png"/><Relationship Id="rId59" Type="http://schemas.openxmlformats.org/officeDocument/2006/relationships/image" Target="../media/image134.png"/><Relationship Id="rId103" Type="http://schemas.openxmlformats.org/officeDocument/2006/relationships/image" Target="../media/image178.png"/><Relationship Id="rId124" Type="http://schemas.openxmlformats.org/officeDocument/2006/relationships/image" Target="../media/image199.png"/><Relationship Id="rId70" Type="http://schemas.openxmlformats.org/officeDocument/2006/relationships/image" Target="../media/image145.png"/><Relationship Id="rId91" Type="http://schemas.openxmlformats.org/officeDocument/2006/relationships/image" Target="../media/image166.png"/><Relationship Id="rId145" Type="http://schemas.openxmlformats.org/officeDocument/2006/relationships/image" Target="../media/image220.png"/><Relationship Id="rId166" Type="http://schemas.openxmlformats.org/officeDocument/2006/relationships/image" Target="../media/image241.png"/><Relationship Id="rId187" Type="http://schemas.openxmlformats.org/officeDocument/2006/relationships/image" Target="../media/image261.png"/><Relationship Id="rId1" Type="http://schemas.openxmlformats.org/officeDocument/2006/relationships/slideLayout" Target="../slideLayouts/slideLayout46.xml"/><Relationship Id="rId28" Type="http://schemas.openxmlformats.org/officeDocument/2006/relationships/image" Target="../media/image103.png"/><Relationship Id="rId49" Type="http://schemas.openxmlformats.org/officeDocument/2006/relationships/image" Target="../media/image124.png"/><Relationship Id="rId114" Type="http://schemas.openxmlformats.org/officeDocument/2006/relationships/image" Target="../media/image189.png"/><Relationship Id="rId60" Type="http://schemas.openxmlformats.org/officeDocument/2006/relationships/image" Target="../media/image135.png"/><Relationship Id="rId81" Type="http://schemas.openxmlformats.org/officeDocument/2006/relationships/image" Target="../media/image156.png"/><Relationship Id="rId135" Type="http://schemas.openxmlformats.org/officeDocument/2006/relationships/image" Target="../media/image210.png"/><Relationship Id="rId156" Type="http://schemas.openxmlformats.org/officeDocument/2006/relationships/image" Target="../media/image231.png"/><Relationship Id="rId177" Type="http://schemas.openxmlformats.org/officeDocument/2006/relationships/image" Target="../media/image251.png"/><Relationship Id="rId198" Type="http://schemas.openxmlformats.org/officeDocument/2006/relationships/image" Target="../media/image272.png"/><Relationship Id="rId202" Type="http://schemas.openxmlformats.org/officeDocument/2006/relationships/image" Target="../media/image276.png"/><Relationship Id="rId18" Type="http://schemas.openxmlformats.org/officeDocument/2006/relationships/image" Target="../media/image93.png"/><Relationship Id="rId39" Type="http://schemas.openxmlformats.org/officeDocument/2006/relationships/image" Target="../media/image114.png"/><Relationship Id="rId50" Type="http://schemas.openxmlformats.org/officeDocument/2006/relationships/image" Target="../media/image125.png"/><Relationship Id="rId104" Type="http://schemas.openxmlformats.org/officeDocument/2006/relationships/image" Target="../media/image179.png"/><Relationship Id="rId125" Type="http://schemas.openxmlformats.org/officeDocument/2006/relationships/image" Target="../media/image200.png"/><Relationship Id="rId146" Type="http://schemas.openxmlformats.org/officeDocument/2006/relationships/image" Target="../media/image221.png"/><Relationship Id="rId167" Type="http://schemas.openxmlformats.org/officeDocument/2006/relationships/image" Target="../media/image242.png"/><Relationship Id="rId188" Type="http://schemas.openxmlformats.org/officeDocument/2006/relationships/image" Target="../media/image262.png"/><Relationship Id="rId71" Type="http://schemas.openxmlformats.org/officeDocument/2006/relationships/image" Target="../media/image146.png"/><Relationship Id="rId92" Type="http://schemas.openxmlformats.org/officeDocument/2006/relationships/image" Target="../media/image167.png"/><Relationship Id="rId2" Type="http://schemas.openxmlformats.org/officeDocument/2006/relationships/image" Target="../media/image77.png"/><Relationship Id="rId29" Type="http://schemas.openxmlformats.org/officeDocument/2006/relationships/image" Target="../media/image104.png"/><Relationship Id="rId40" Type="http://schemas.openxmlformats.org/officeDocument/2006/relationships/image" Target="../media/image115.png"/><Relationship Id="rId115" Type="http://schemas.openxmlformats.org/officeDocument/2006/relationships/image" Target="../media/image190.png"/><Relationship Id="rId136" Type="http://schemas.openxmlformats.org/officeDocument/2006/relationships/image" Target="../media/image211.png"/><Relationship Id="rId157" Type="http://schemas.openxmlformats.org/officeDocument/2006/relationships/image" Target="../media/image232.png"/><Relationship Id="rId178" Type="http://schemas.openxmlformats.org/officeDocument/2006/relationships/image" Target="../media/image252.png"/></Relationships>
</file>

<file path=ppt/slides/_rels/slide29.xml.rels><?xml version="1.0" encoding="UTF-8" standalone="yes"?>
<Relationships xmlns="http://schemas.openxmlformats.org/package/2006/relationships"><Relationship Id="rId2" Type="http://schemas.openxmlformats.org/officeDocument/2006/relationships/image" Target="../media/image285.png"/><Relationship Id="rId1" Type="http://schemas.openxmlformats.org/officeDocument/2006/relationships/slideLayout" Target="../slideLayouts/slideLayout46.xml"/></Relationships>
</file>

<file path=ppt/slides/_rels/slide3.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1.xml"/><Relationship Id="rId1" Type="http://schemas.openxmlformats.org/officeDocument/2006/relationships/slideLayout" Target="../slideLayouts/slideLayout60.xml"/><Relationship Id="rId4" Type="http://schemas.openxmlformats.org/officeDocument/2006/relationships/image" Target="../media/image21.jpeg"/></Relationships>
</file>

<file path=ppt/slides/_rels/slide30.xml.rels><?xml version="1.0" encoding="UTF-8" standalone="yes"?>
<Relationships xmlns="http://schemas.openxmlformats.org/package/2006/relationships"><Relationship Id="rId3" Type="http://schemas.openxmlformats.org/officeDocument/2006/relationships/image" Target="../media/image286.png"/><Relationship Id="rId7" Type="http://schemas.openxmlformats.org/officeDocument/2006/relationships/image" Target="../media/image290.png"/><Relationship Id="rId2" Type="http://schemas.openxmlformats.org/officeDocument/2006/relationships/notesSlide" Target="../notesSlides/notesSlide8.xml"/><Relationship Id="rId1" Type="http://schemas.openxmlformats.org/officeDocument/2006/relationships/slideLayout" Target="../slideLayouts/slideLayout59.xml"/><Relationship Id="rId6" Type="http://schemas.openxmlformats.org/officeDocument/2006/relationships/image" Target="../media/image289.png"/><Relationship Id="rId5" Type="http://schemas.openxmlformats.org/officeDocument/2006/relationships/image" Target="../media/image288.png"/><Relationship Id="rId4" Type="http://schemas.openxmlformats.org/officeDocument/2006/relationships/image" Target="../media/image287.jpg"/></Relationships>
</file>

<file path=ppt/slides/_rels/slide31.xml.rels><?xml version="1.0" encoding="UTF-8" standalone="yes"?>
<Relationships xmlns="http://schemas.openxmlformats.org/package/2006/relationships"><Relationship Id="rId3" Type="http://schemas.openxmlformats.org/officeDocument/2006/relationships/image" Target="../media/image291.png"/><Relationship Id="rId7" Type="http://schemas.openxmlformats.org/officeDocument/2006/relationships/image" Target="../media/image295.png"/><Relationship Id="rId2" Type="http://schemas.openxmlformats.org/officeDocument/2006/relationships/notesSlide" Target="../notesSlides/notesSlide9.xml"/><Relationship Id="rId1" Type="http://schemas.openxmlformats.org/officeDocument/2006/relationships/slideLayout" Target="../slideLayouts/slideLayout59.xml"/><Relationship Id="rId6" Type="http://schemas.openxmlformats.org/officeDocument/2006/relationships/image" Target="../media/image294.png"/><Relationship Id="rId5" Type="http://schemas.openxmlformats.org/officeDocument/2006/relationships/image" Target="../media/image293.png"/><Relationship Id="rId4" Type="http://schemas.openxmlformats.org/officeDocument/2006/relationships/image" Target="../media/image292.png"/></Relationships>
</file>

<file path=ppt/slides/_rels/slide32.xml.rels><?xml version="1.0" encoding="UTF-8" standalone="yes"?>
<Relationships xmlns="http://schemas.openxmlformats.org/package/2006/relationships"><Relationship Id="rId8" Type="http://schemas.openxmlformats.org/officeDocument/2006/relationships/image" Target="../media/image301.png"/><Relationship Id="rId3" Type="http://schemas.openxmlformats.org/officeDocument/2006/relationships/image" Target="../media/image296.png"/><Relationship Id="rId7" Type="http://schemas.openxmlformats.org/officeDocument/2006/relationships/image" Target="../media/image300.png"/><Relationship Id="rId2" Type="http://schemas.openxmlformats.org/officeDocument/2006/relationships/notesSlide" Target="../notesSlides/notesSlide10.xml"/><Relationship Id="rId1" Type="http://schemas.openxmlformats.org/officeDocument/2006/relationships/slideLayout" Target="../slideLayouts/slideLayout59.xml"/><Relationship Id="rId6" Type="http://schemas.openxmlformats.org/officeDocument/2006/relationships/image" Target="../media/image299.png"/><Relationship Id="rId5" Type="http://schemas.openxmlformats.org/officeDocument/2006/relationships/image" Target="../media/image298.jpg"/><Relationship Id="rId4" Type="http://schemas.openxmlformats.org/officeDocument/2006/relationships/image" Target="../media/image297.jpg"/></Relationships>
</file>

<file path=ppt/slides/_rels/slide33.xml.rels><?xml version="1.0" encoding="UTF-8" standalone="yes"?>
<Relationships xmlns="http://schemas.openxmlformats.org/package/2006/relationships"><Relationship Id="rId8" Type="http://schemas.openxmlformats.org/officeDocument/2006/relationships/image" Target="../media/image306.png"/><Relationship Id="rId3" Type="http://schemas.openxmlformats.org/officeDocument/2006/relationships/image" Target="../media/image302.png"/><Relationship Id="rId7" Type="http://schemas.openxmlformats.org/officeDocument/2006/relationships/image" Target="../media/image305.png"/><Relationship Id="rId2" Type="http://schemas.openxmlformats.org/officeDocument/2006/relationships/notesSlide" Target="../notesSlides/notesSlide11.xml"/><Relationship Id="rId1" Type="http://schemas.openxmlformats.org/officeDocument/2006/relationships/slideLayout" Target="../slideLayouts/slideLayout59.xml"/><Relationship Id="rId6" Type="http://schemas.openxmlformats.org/officeDocument/2006/relationships/image" Target="../media/image304.png"/><Relationship Id="rId5" Type="http://schemas.openxmlformats.org/officeDocument/2006/relationships/image" Target="../media/image303.jpg"/><Relationship Id="rId4" Type="http://schemas.openxmlformats.org/officeDocument/2006/relationships/image" Target="../media/image297.jpg"/></Relationships>
</file>

<file path=ppt/slides/_rels/slide34.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307.png"/><Relationship Id="rId1" Type="http://schemas.openxmlformats.org/officeDocument/2006/relationships/slideLayout" Target="../slideLayouts/slideLayout81.xml"/></Relationships>
</file>

<file path=ppt/slides/_rels/slide35.xml.rels><?xml version="1.0" encoding="UTF-8" standalone="yes"?>
<Relationships xmlns="http://schemas.openxmlformats.org/package/2006/relationships"><Relationship Id="rId2" Type="http://schemas.openxmlformats.org/officeDocument/2006/relationships/image" Target="../media/image308.png"/><Relationship Id="rId1" Type="http://schemas.openxmlformats.org/officeDocument/2006/relationships/slideLayout" Target="../slideLayouts/slideLayout81.xml"/></Relationships>
</file>

<file path=ppt/slides/_rels/slide36.xml.rels><?xml version="1.0" encoding="UTF-8" standalone="yes"?>
<Relationships xmlns="http://schemas.openxmlformats.org/package/2006/relationships"><Relationship Id="rId2" Type="http://schemas.openxmlformats.org/officeDocument/2006/relationships/image" Target="../media/image309.jpg"/><Relationship Id="rId1" Type="http://schemas.openxmlformats.org/officeDocument/2006/relationships/slideLayout" Target="../slideLayouts/slideLayout81.xml"/></Relationships>
</file>

<file path=ppt/slides/_rels/slide37.xml.rels><?xml version="1.0" encoding="UTF-8" standalone="yes"?>
<Relationships xmlns="http://schemas.openxmlformats.org/package/2006/relationships"><Relationship Id="rId2" Type="http://schemas.openxmlformats.org/officeDocument/2006/relationships/image" Target="../media/image310.jpg"/><Relationship Id="rId1" Type="http://schemas.openxmlformats.org/officeDocument/2006/relationships/slideLayout" Target="../slideLayouts/slideLayout81.xml"/></Relationships>
</file>

<file path=ppt/slides/_rels/slide38.xml.rels><?xml version="1.0" encoding="UTF-8" standalone="yes"?>
<Relationships xmlns="http://schemas.openxmlformats.org/package/2006/relationships"><Relationship Id="rId3" Type="http://schemas.openxmlformats.org/officeDocument/2006/relationships/image" Target="../media/image312.jpg"/><Relationship Id="rId2" Type="http://schemas.openxmlformats.org/officeDocument/2006/relationships/image" Target="../media/image311.png"/><Relationship Id="rId1" Type="http://schemas.openxmlformats.org/officeDocument/2006/relationships/slideLayout" Target="../slideLayouts/slideLayout81.xml"/></Relationships>
</file>

<file path=ppt/slides/_rels/slide39.xml.rels><?xml version="1.0" encoding="UTF-8" standalone="yes"?>
<Relationships xmlns="http://schemas.openxmlformats.org/package/2006/relationships"><Relationship Id="rId3" Type="http://schemas.openxmlformats.org/officeDocument/2006/relationships/image" Target="../media/image314.png"/><Relationship Id="rId2" Type="http://schemas.openxmlformats.org/officeDocument/2006/relationships/image" Target="../media/image313.jpg"/><Relationship Id="rId1" Type="http://schemas.openxmlformats.org/officeDocument/2006/relationships/slideLayout" Target="../slideLayouts/slideLayout81.xml"/><Relationship Id="rId4" Type="http://schemas.openxmlformats.org/officeDocument/2006/relationships/image" Target="../media/image315.jpg"/></Relationships>
</file>

<file path=ppt/slides/_rels/slide4.xml.rels><?xml version="1.0" encoding="UTF-8" standalone="yes"?>
<Relationships xmlns="http://schemas.openxmlformats.org/package/2006/relationships"><Relationship Id="rId3" Type="http://schemas.openxmlformats.org/officeDocument/2006/relationships/diagramLayout" Target="../diagrams/layout1.xml"/><Relationship Id="rId7" Type="http://schemas.openxmlformats.org/officeDocument/2006/relationships/image" Target="../media/image27.jpeg"/><Relationship Id="rId2" Type="http://schemas.openxmlformats.org/officeDocument/2006/relationships/diagramData" Target="../diagrams/data1.xml"/><Relationship Id="rId1" Type="http://schemas.openxmlformats.org/officeDocument/2006/relationships/slideLayout" Target="../slideLayouts/slideLayout62.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40.xml.rels><?xml version="1.0" encoding="UTF-8" standalone="yes"?>
<Relationships xmlns="http://schemas.openxmlformats.org/package/2006/relationships"><Relationship Id="rId3" Type="http://schemas.openxmlformats.org/officeDocument/2006/relationships/image" Target="../media/image317.png"/><Relationship Id="rId2" Type="http://schemas.openxmlformats.org/officeDocument/2006/relationships/image" Target="../media/image316.jpg"/><Relationship Id="rId1" Type="http://schemas.openxmlformats.org/officeDocument/2006/relationships/slideLayout" Target="../slideLayouts/slideLayout81.xml"/></Relationships>
</file>

<file path=ppt/slides/_rels/slide41.xml.rels><?xml version="1.0" encoding="UTF-8" standalone="yes"?>
<Relationships xmlns="http://schemas.openxmlformats.org/package/2006/relationships"><Relationship Id="rId3" Type="http://schemas.openxmlformats.org/officeDocument/2006/relationships/image" Target="../media/image318.jpeg"/><Relationship Id="rId2" Type="http://schemas.openxmlformats.org/officeDocument/2006/relationships/notesSlide" Target="../notesSlides/notesSlide12.xml"/><Relationship Id="rId1" Type="http://schemas.openxmlformats.org/officeDocument/2006/relationships/slideLayout" Target="../slideLayouts/slideLayout56.xml"/></Relationships>
</file>

<file path=ppt/slides/_rels/slide42.xml.rels><?xml version="1.0" encoding="UTF-8" standalone="yes"?>
<Relationships xmlns="http://schemas.openxmlformats.org/package/2006/relationships"><Relationship Id="rId3" Type="http://schemas.openxmlformats.org/officeDocument/2006/relationships/image" Target="../media/image319.jpeg"/><Relationship Id="rId2" Type="http://schemas.openxmlformats.org/officeDocument/2006/relationships/notesSlide" Target="../notesSlides/notesSlide13.xml"/><Relationship Id="rId1" Type="http://schemas.openxmlformats.org/officeDocument/2006/relationships/slideLayout" Target="../slideLayouts/slideLayout57.xml"/></Relationships>
</file>

<file path=ppt/slides/_rels/slide43.xml.rels><?xml version="1.0" encoding="UTF-8" standalone="yes"?>
<Relationships xmlns="http://schemas.openxmlformats.org/package/2006/relationships"><Relationship Id="rId3" Type="http://schemas.openxmlformats.org/officeDocument/2006/relationships/image" Target="../media/image321.png"/><Relationship Id="rId2" Type="http://schemas.openxmlformats.org/officeDocument/2006/relationships/image" Target="../media/image320.png"/><Relationship Id="rId1" Type="http://schemas.openxmlformats.org/officeDocument/2006/relationships/slideLayout" Target="../slideLayouts/slideLayout46.xml"/><Relationship Id="rId4" Type="http://schemas.openxmlformats.org/officeDocument/2006/relationships/image" Target="../media/image322.jpe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57.xml"/></Relationships>
</file>

<file path=ppt/slides/_rels/slide45.xml.rels><?xml version="1.0" encoding="UTF-8" standalone="yes"?>
<Relationships xmlns="http://schemas.openxmlformats.org/package/2006/relationships"><Relationship Id="rId2" Type="http://schemas.openxmlformats.org/officeDocument/2006/relationships/image" Target="../media/image323.jpeg"/><Relationship Id="rId1" Type="http://schemas.openxmlformats.org/officeDocument/2006/relationships/slideLayout" Target="../slideLayouts/slideLayout46.xml"/></Relationships>
</file>

<file path=ppt/slides/_rels/slide46.xml.rels><?xml version="1.0" encoding="UTF-8" standalone="yes"?>
<Relationships xmlns="http://schemas.openxmlformats.org/package/2006/relationships"><Relationship Id="rId2" Type="http://schemas.openxmlformats.org/officeDocument/2006/relationships/image" Target="../media/image324.jpeg"/><Relationship Id="rId1" Type="http://schemas.openxmlformats.org/officeDocument/2006/relationships/slideLayout" Target="../slideLayouts/slideLayout46.xml"/></Relationships>
</file>

<file path=ppt/slides/_rels/slide47.xml.rels><?xml version="1.0" encoding="UTF-8" standalone="yes"?>
<Relationships xmlns="http://schemas.openxmlformats.org/package/2006/relationships"><Relationship Id="rId2" Type="http://schemas.openxmlformats.org/officeDocument/2006/relationships/image" Target="../media/image325.jpeg"/><Relationship Id="rId1" Type="http://schemas.openxmlformats.org/officeDocument/2006/relationships/slideLayout" Target="../slideLayouts/slideLayout46.xml"/></Relationships>
</file>

<file path=ppt/slides/_rels/slide48.xml.rels><?xml version="1.0" encoding="UTF-8" standalone="yes"?>
<Relationships xmlns="http://schemas.openxmlformats.org/package/2006/relationships"><Relationship Id="rId8" Type="http://schemas.openxmlformats.org/officeDocument/2006/relationships/image" Target="../media/image332.jpeg"/><Relationship Id="rId3" Type="http://schemas.openxmlformats.org/officeDocument/2006/relationships/image" Target="../media/image327.jpeg"/><Relationship Id="rId7" Type="http://schemas.openxmlformats.org/officeDocument/2006/relationships/image" Target="../media/image331.jpeg"/><Relationship Id="rId2" Type="http://schemas.openxmlformats.org/officeDocument/2006/relationships/image" Target="../media/image326.jpeg"/><Relationship Id="rId1" Type="http://schemas.openxmlformats.org/officeDocument/2006/relationships/slideLayout" Target="../slideLayouts/slideLayout46.xml"/><Relationship Id="rId6" Type="http://schemas.openxmlformats.org/officeDocument/2006/relationships/image" Target="../media/image330.jpeg"/><Relationship Id="rId5" Type="http://schemas.openxmlformats.org/officeDocument/2006/relationships/image" Target="../media/image329.jpeg"/><Relationship Id="rId10" Type="http://schemas.openxmlformats.org/officeDocument/2006/relationships/image" Target="../media/image334.jpeg"/><Relationship Id="rId4" Type="http://schemas.openxmlformats.org/officeDocument/2006/relationships/image" Target="../media/image328.jpeg"/><Relationship Id="rId9" Type="http://schemas.openxmlformats.org/officeDocument/2006/relationships/image" Target="../media/image333.jpe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5.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2.xml"/><Relationship Id="rId1" Type="http://schemas.openxmlformats.org/officeDocument/2006/relationships/slideLayout" Target="../slideLayouts/slideLayout76.xml"/><Relationship Id="rId4" Type="http://schemas.openxmlformats.org/officeDocument/2006/relationships/chart" Target="../charts/chart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53.xml.rels><?xml version="1.0" encoding="UTF-8" standalone="yes"?>
<Relationships xmlns="http://schemas.openxmlformats.org/package/2006/relationships"><Relationship Id="rId3" Type="http://schemas.openxmlformats.org/officeDocument/2006/relationships/image" Target="../media/image335.png"/><Relationship Id="rId2" Type="http://schemas.openxmlformats.org/officeDocument/2006/relationships/hyperlink" Target="https://thedriven.io/2026/05/05/norway-hits-record-98-6-pct-ev-share-in-april-led-by-vw-and-toyota/" TargetMode="Externa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3" Type="http://schemas.openxmlformats.org/officeDocument/2006/relationships/image" Target="../media/image336.jpeg"/><Relationship Id="rId2" Type="http://schemas.openxmlformats.org/officeDocument/2006/relationships/hyperlink" Target="https://insideevs.com/news/793503/used-ev-market-us-march-sales-2026/" TargetMode="Externa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3" Type="http://schemas.openxmlformats.org/officeDocument/2006/relationships/image" Target="../media/image337.jpeg"/><Relationship Id="rId2" Type="http://schemas.openxmlformats.org/officeDocument/2006/relationships/hyperlink" Target="https://ember-energy.org/latest-insights/global-electricity-review-2026/" TargetMode="Externa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image" Target="../media/image338.png"/><Relationship Id="rId2" Type="http://schemas.openxmlformats.org/officeDocument/2006/relationships/hyperlink" Target="https://www.mass.gov/news/vineyard-wind-contracts-lower-electricity-prices-for-massachusetts-customers" TargetMode="External"/><Relationship Id="rId1" Type="http://schemas.openxmlformats.org/officeDocument/2006/relationships/slideLayout" Target="../slideLayouts/slideLayout10.xml"/></Relationships>
</file>

<file path=ppt/slides/_rels/slide57.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339.png"/><Relationship Id="rId1" Type="http://schemas.openxmlformats.org/officeDocument/2006/relationships/slideLayout" Target="../slideLayouts/slideLayout10.xml"/></Relationships>
</file>

<file path=ppt/slides/_rels/slide58.xml.rels><?xml version="1.0" encoding="UTF-8" standalone="yes"?>
<Relationships xmlns="http://schemas.openxmlformats.org/package/2006/relationships"><Relationship Id="rId2" Type="http://schemas.openxmlformats.org/officeDocument/2006/relationships/image" Target="../media/image340.png"/><Relationship Id="rId1" Type="http://schemas.openxmlformats.org/officeDocument/2006/relationships/slideLayout" Target="../slideLayouts/slideLayout10.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6.xml.rels><?xml version="1.0" encoding="UTF-8" standalone="yes"?>
<Relationships xmlns="http://schemas.openxmlformats.org/package/2006/relationships"><Relationship Id="rId3" Type="http://schemas.openxmlformats.org/officeDocument/2006/relationships/image" Target="../media/image29.jpeg"/><Relationship Id="rId2" Type="http://schemas.openxmlformats.org/officeDocument/2006/relationships/image" Target="../media/image28.jpeg"/><Relationship Id="rId1" Type="http://schemas.openxmlformats.org/officeDocument/2006/relationships/slideLayout" Target="../slideLayouts/slideLayout76.xml"/><Relationship Id="rId5" Type="http://schemas.openxmlformats.org/officeDocument/2006/relationships/image" Target="../media/image31.jpeg"/><Relationship Id="rId4" Type="http://schemas.openxmlformats.org/officeDocument/2006/relationships/image" Target="../media/image30.jpeg"/></Relationships>
</file>

<file path=ppt/slides/_rels/slide60.xml.rels><?xml version="1.0" encoding="UTF-8" standalone="yes"?>
<Relationships xmlns="http://schemas.openxmlformats.org/package/2006/relationships"><Relationship Id="rId3" Type="http://schemas.openxmlformats.org/officeDocument/2006/relationships/image" Target="../media/image341.png"/><Relationship Id="rId2" Type="http://schemas.openxmlformats.org/officeDocument/2006/relationships/hyperlink" Target="https://recharge-america.org/events/drive-electric-massachusetts-symposium-june-evicc-meeting/" TargetMode="External"/><Relationship Id="rId1" Type="http://schemas.openxmlformats.org/officeDocument/2006/relationships/slideLayout" Target="../slideLayouts/slideLayout10.xml"/></Relationships>
</file>

<file path=ppt/slides/_rels/slide61.xml.rels><?xml version="1.0" encoding="UTF-8" standalone="yes"?>
<Relationships xmlns="http://schemas.openxmlformats.org/package/2006/relationships"><Relationship Id="rId3" Type="http://schemas.openxmlformats.org/officeDocument/2006/relationships/image" Target="../media/image342.jpeg"/><Relationship Id="rId2" Type="http://schemas.openxmlformats.org/officeDocument/2006/relationships/hyperlink" Target="https://noticemass.pages.salesfusion.com/Show_and_Mow_LandingPage_2026" TargetMode="External"/><Relationship Id="rId1" Type="http://schemas.openxmlformats.org/officeDocument/2006/relationships/slideLayout" Target="../slideLayouts/slideLayout10.xml"/></Relationships>
</file>

<file path=ppt/slides/_rels/slide62.xml.rels><?xml version="1.0" encoding="UTF-8" standalone="yes"?>
<Relationships xmlns="http://schemas.openxmlformats.org/package/2006/relationships"><Relationship Id="rId2" Type="http://schemas.openxmlformats.org/officeDocument/2006/relationships/hyperlink" Target="mailto:Arianna.Zrzavy@mass.gov" TargetMode="External"/><Relationship Id="rId1" Type="http://schemas.openxmlformats.org/officeDocument/2006/relationships/slideLayout" Target="../slideLayouts/slideLayout10.xml"/></Relationships>
</file>

<file path=ppt/slides/_rels/slide63.xml.rels><?xml version="1.0" encoding="UTF-8" standalone="yes"?>
<Relationships xmlns="http://schemas.openxmlformats.org/package/2006/relationships"><Relationship Id="rId3" Type="http://schemas.openxmlformats.org/officeDocument/2006/relationships/hyperlink" Target="mailto:Arianna.Zrzavy@mass.gov" TargetMode="External"/><Relationship Id="rId2" Type="http://schemas.openxmlformats.org/officeDocument/2006/relationships/notesSlide" Target="../notesSlides/notesSlide14.xml"/><Relationship Id="rId1" Type="http://schemas.openxmlformats.org/officeDocument/2006/relationships/slideLayout" Target="../slideLayouts/slideLayout10.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7.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76.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8.xml.rels><?xml version="1.0" encoding="UTF-8" standalone="yes"?>
<Relationships xmlns="http://schemas.openxmlformats.org/package/2006/relationships"><Relationship Id="rId3" Type="http://schemas.openxmlformats.org/officeDocument/2006/relationships/diagramData" Target="../diagrams/data3.xml"/><Relationship Id="rId7" Type="http://schemas.microsoft.com/office/2007/relationships/diagramDrawing" Target="../diagrams/drawing3.xml"/><Relationship Id="rId2" Type="http://schemas.openxmlformats.org/officeDocument/2006/relationships/notesSlide" Target="../notesSlides/notesSlide3.xml"/><Relationship Id="rId1" Type="http://schemas.openxmlformats.org/officeDocument/2006/relationships/slideLayout" Target="../slideLayouts/slideLayout76.xml"/><Relationship Id="rId6" Type="http://schemas.openxmlformats.org/officeDocument/2006/relationships/diagramColors" Target="../diagrams/colors3.xml"/><Relationship Id="rId5" Type="http://schemas.openxmlformats.org/officeDocument/2006/relationships/diagramQuickStyle" Target="../diagrams/quickStyle3.xml"/><Relationship Id="rId4" Type="http://schemas.openxmlformats.org/officeDocument/2006/relationships/diagramLayout" Target="../diagrams/layout3.xml"/></Relationships>
</file>

<file path=ppt/slides/_rels/slide9.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Layout" Target="../slideLayouts/slideLayout7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14">
            <a:extLst>
              <a:ext uri="{FF2B5EF4-FFF2-40B4-BE49-F238E27FC236}">
                <a16:creationId xmlns:a16="http://schemas.microsoft.com/office/drawing/2014/main" id="{DC4ABA1C-FC69-F4D6-C9E1-6DC26B0AE525}"/>
              </a:ext>
              <a:ext uri="{C183D7F6-B498-43B3-948B-1728B52AA6E4}">
                <adec:decorative xmlns:adec="http://schemas.microsoft.com/office/drawing/2017/decorative" val="1"/>
              </a:ext>
            </a:extLst>
          </p:cNvPr>
          <p:cNvPicPr>
            <a:picLocks noChangeAspect="1"/>
          </p:cNvPicPr>
          <p:nvPr/>
        </p:nvPicPr>
        <p:blipFill>
          <a:blip r:embed="rId2">
            <a:extLst>
              <a:ext uri="{BEBA8EAE-BF5A-486C-A8C5-ECC9F3942E4B}">
                <a14:imgProps xmlns:a14="http://schemas.microsoft.com/office/drawing/2010/main">
                  <a14:imgLayer r:embed="rId3">
                    <a14:imgEffect>
                      <a14:brightnessContrast bright="-40000" contrast="20000"/>
                    </a14:imgEffect>
                  </a14:imgLayer>
                </a14:imgProps>
              </a:ext>
              <a:ext uri="{28A0092B-C50C-407E-A947-70E740481C1C}">
                <a14:useLocalDpi xmlns:a14="http://schemas.microsoft.com/office/drawing/2010/main" val="0"/>
              </a:ext>
            </a:extLst>
          </a:blip>
          <a:srcRect t="7767" b="7767"/>
          <a:stretch/>
        </p:blipFill>
        <p:spPr>
          <a:xfrm flipH="1">
            <a:off x="-1" y="-1"/>
            <a:ext cx="12192001" cy="6858001"/>
          </a:xfrm>
          <a:prstGeom prst="rect">
            <a:avLst/>
          </a:prstGeom>
        </p:spPr>
      </p:pic>
      <p:sp>
        <p:nvSpPr>
          <p:cNvPr id="11" name="Text Placeholder 13">
            <a:extLst>
              <a:ext uri="{FF2B5EF4-FFF2-40B4-BE49-F238E27FC236}">
                <a16:creationId xmlns:a16="http://schemas.microsoft.com/office/drawing/2014/main" id="{032EF36D-E62D-079B-4276-8E9051A3F4A2}"/>
              </a:ext>
            </a:extLst>
          </p:cNvPr>
          <p:cNvSpPr txBox="1">
            <a:spLocks noGrp="1"/>
          </p:cNvSpPr>
          <p:nvPr>
            <p:ph type="title" idx="4294967295"/>
          </p:nvPr>
        </p:nvSpPr>
        <p:spPr>
          <a:xfrm>
            <a:off x="1685941" y="2184410"/>
            <a:ext cx="8566769" cy="607100"/>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4000" b="1" i="0" u="none" strike="noStrike" kern="1200" cap="none" spc="0" normalizeH="0" baseline="0" noProof="0">
                <a:ln>
                  <a:noFill/>
                </a:ln>
                <a:solidFill>
                  <a:schemeClr val="bg1"/>
                </a:solidFill>
                <a:effectLst/>
                <a:uLnTx/>
                <a:uFillTx/>
                <a:latin typeface="Avenir Next LT Pro" panose="020B0504020202020204" pitchFamily="34" charset="0"/>
                <a:cs typeface="Sora" pitchFamily="2" charset="0"/>
              </a:rPr>
              <a:t>Decarbonizing the State</a:t>
            </a:r>
          </a:p>
        </p:txBody>
      </p:sp>
      <p:sp>
        <p:nvSpPr>
          <p:cNvPr id="12" name="Text Placeholder 14">
            <a:extLst>
              <a:ext uri="{FF2B5EF4-FFF2-40B4-BE49-F238E27FC236}">
                <a16:creationId xmlns:a16="http://schemas.microsoft.com/office/drawing/2014/main" id="{84E0E704-D451-A83C-06DE-2CDF1A7046A8}"/>
              </a:ext>
            </a:extLst>
          </p:cNvPr>
          <p:cNvSpPr txBox="1">
            <a:spLocks/>
          </p:cNvSpPr>
          <p:nvPr/>
        </p:nvSpPr>
        <p:spPr>
          <a:xfrm>
            <a:off x="1685941" y="3428999"/>
            <a:ext cx="4967583" cy="829879"/>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2000" b="1">
                <a:solidFill>
                  <a:schemeClr val="bg1"/>
                </a:solidFill>
                <a:latin typeface="Avenir Next LT Pro" panose="020B0504020202020204" pitchFamily="34" charset="0"/>
                <a:ea typeface="Open Sans" panose="020B0606030504020204" pitchFamily="34" charset="0"/>
                <a:cs typeface="Sora" pitchFamily="2" charset="0"/>
              </a:rPr>
              <a:t>Leading By Example Council Meeting</a:t>
            </a:r>
          </a:p>
          <a:p>
            <a:pPr marL="0" indent="0">
              <a:buNone/>
            </a:pPr>
            <a:r>
              <a:rPr lang="en-US" sz="2000" b="1">
                <a:solidFill>
                  <a:schemeClr val="bg1"/>
                </a:solidFill>
                <a:latin typeface="Avenir Next LT Pro" panose="020B0504020202020204" pitchFamily="34" charset="0"/>
                <a:ea typeface="Open Sans" panose="020B0606030504020204" pitchFamily="34" charset="0"/>
                <a:cs typeface="Sora" pitchFamily="2" charset="0"/>
              </a:rPr>
              <a:t>May 12</a:t>
            </a:r>
            <a:r>
              <a:rPr lang="en-US" sz="2000" b="1" baseline="30000">
                <a:solidFill>
                  <a:schemeClr val="bg1"/>
                </a:solidFill>
                <a:latin typeface="Avenir Next LT Pro" panose="020B0504020202020204" pitchFamily="34" charset="0"/>
                <a:ea typeface="Open Sans" panose="020B0606030504020204" pitchFamily="34" charset="0"/>
                <a:cs typeface="Sora" pitchFamily="2" charset="0"/>
              </a:rPr>
              <a:t>th</a:t>
            </a:r>
            <a:r>
              <a:rPr lang="en-US" sz="2000" b="1">
                <a:solidFill>
                  <a:schemeClr val="bg1"/>
                </a:solidFill>
                <a:latin typeface="Avenir Next LT Pro" panose="020B0504020202020204" pitchFamily="34" charset="0"/>
                <a:ea typeface="Open Sans" panose="020B0606030504020204" pitchFamily="34" charset="0"/>
                <a:cs typeface="Sora" pitchFamily="2" charset="0"/>
              </a:rPr>
              <a:t>, 2026</a:t>
            </a:r>
          </a:p>
        </p:txBody>
      </p:sp>
      <p:pic>
        <p:nvPicPr>
          <p:cNvPr id="3" name="Graphic 2">
            <a:extLst>
              <a:ext uri="{FF2B5EF4-FFF2-40B4-BE49-F238E27FC236}">
                <a16:creationId xmlns:a16="http://schemas.microsoft.com/office/drawing/2014/main" id="{2455E899-B95D-62CD-833C-BD86A677C943}"/>
              </a:ext>
              <a:ext uri="{C183D7F6-B498-43B3-948B-1728B52AA6E4}">
                <adec:decorative xmlns:adec="http://schemas.microsoft.com/office/drawing/2017/decorative" val="1"/>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486138" y="1083216"/>
            <a:ext cx="3754119" cy="1070179"/>
          </a:xfrm>
          <a:prstGeom prst="rect">
            <a:avLst/>
          </a:prstGeom>
        </p:spPr>
      </p:pic>
      <p:cxnSp>
        <p:nvCxnSpPr>
          <p:cNvPr id="73" name="Straight Connector 72">
            <a:extLst>
              <a:ext uri="{FF2B5EF4-FFF2-40B4-BE49-F238E27FC236}">
                <a16:creationId xmlns:a16="http://schemas.microsoft.com/office/drawing/2014/main" id="{A2D6B901-1C10-70D2-B5B6-F1E46081C774}"/>
              </a:ext>
              <a:ext uri="{C183D7F6-B498-43B3-948B-1728B52AA6E4}">
                <adec:decorative xmlns:adec="http://schemas.microsoft.com/office/drawing/2017/decorative" val="1"/>
              </a:ext>
            </a:extLst>
          </p:cNvPr>
          <p:cNvCxnSpPr>
            <a:cxnSpLocks/>
          </p:cNvCxnSpPr>
          <p:nvPr/>
        </p:nvCxnSpPr>
        <p:spPr>
          <a:xfrm>
            <a:off x="-19050" y="5898524"/>
            <a:ext cx="11578107" cy="0"/>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5" name="Text Placeholder 14">
            <a:extLst>
              <a:ext uri="{FF2B5EF4-FFF2-40B4-BE49-F238E27FC236}">
                <a16:creationId xmlns:a16="http://schemas.microsoft.com/office/drawing/2014/main" id="{20C4D2A7-57A2-BD4E-9481-13EDE6A8FEF1}"/>
              </a:ext>
            </a:extLst>
          </p:cNvPr>
          <p:cNvSpPr txBox="1">
            <a:spLocks/>
          </p:cNvSpPr>
          <p:nvPr/>
        </p:nvSpPr>
        <p:spPr>
          <a:xfrm>
            <a:off x="1711001" y="6038115"/>
            <a:ext cx="4819007" cy="285409"/>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1400">
                <a:solidFill>
                  <a:schemeClr val="bg1"/>
                </a:solidFill>
                <a:latin typeface="Avenir Next LT Pro" panose="020B0504020202020204" pitchFamily="34" charset="0"/>
                <a:ea typeface="Open Sans" panose="020B0606030504020204" pitchFamily="34" charset="0"/>
                <a:cs typeface="Sora" pitchFamily="2" charset="0"/>
              </a:rPr>
              <a:t>Presented by</a:t>
            </a:r>
          </a:p>
        </p:txBody>
      </p:sp>
      <p:sp>
        <p:nvSpPr>
          <p:cNvPr id="76" name="Text Placeholder 14">
            <a:extLst>
              <a:ext uri="{FF2B5EF4-FFF2-40B4-BE49-F238E27FC236}">
                <a16:creationId xmlns:a16="http://schemas.microsoft.com/office/drawing/2014/main" id="{BC18464C-4385-75BE-524A-C4D91FCE6A2D}"/>
              </a:ext>
            </a:extLst>
          </p:cNvPr>
          <p:cNvSpPr txBox="1">
            <a:spLocks/>
          </p:cNvSpPr>
          <p:nvPr/>
        </p:nvSpPr>
        <p:spPr>
          <a:xfrm>
            <a:off x="1711002" y="6275856"/>
            <a:ext cx="5792592" cy="285412"/>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1400" b="1">
                <a:solidFill>
                  <a:schemeClr val="bg1"/>
                </a:solidFill>
                <a:latin typeface="Avenir Next LT Pro" panose="020B0504020202020204" pitchFamily="34" charset="0"/>
                <a:ea typeface="Open Sans" panose="020B0606030504020204" pitchFamily="34" charset="0"/>
                <a:cs typeface="Sora" pitchFamily="2" charset="0"/>
              </a:rPr>
              <a:t>Department of Energy Resources, Leading By Example Division</a:t>
            </a:r>
          </a:p>
        </p:txBody>
      </p:sp>
      <p:sp>
        <p:nvSpPr>
          <p:cNvPr id="77" name="Text Placeholder 14">
            <a:extLst>
              <a:ext uri="{FF2B5EF4-FFF2-40B4-BE49-F238E27FC236}">
                <a16:creationId xmlns:a16="http://schemas.microsoft.com/office/drawing/2014/main" id="{D572FA2B-F9FE-7B15-36D8-D3E5A04C75C3}"/>
              </a:ext>
            </a:extLst>
          </p:cNvPr>
          <p:cNvSpPr txBox="1">
            <a:spLocks/>
          </p:cNvSpPr>
          <p:nvPr/>
        </p:nvSpPr>
        <p:spPr>
          <a:xfrm>
            <a:off x="9252265" y="6038116"/>
            <a:ext cx="2400974" cy="285412"/>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None/>
            </a:pPr>
            <a:r>
              <a:rPr lang="en-US" sz="1400">
                <a:solidFill>
                  <a:schemeClr val="bg1"/>
                </a:solidFill>
                <a:latin typeface="Avenir Next LT Pro" panose="020B0504020202020204" pitchFamily="34" charset="0"/>
                <a:ea typeface="Open Sans" panose="020B0606030504020204" pitchFamily="34" charset="0"/>
                <a:cs typeface="Sora" pitchFamily="2" charset="0"/>
              </a:rPr>
              <a:t>05/12/2026</a:t>
            </a:r>
          </a:p>
        </p:txBody>
      </p:sp>
    </p:spTree>
    <p:extLst>
      <p:ext uri="{BB962C8B-B14F-4D97-AF65-F5344CB8AC3E}">
        <p14:creationId xmlns:p14="http://schemas.microsoft.com/office/powerpoint/2010/main" val="214991512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A01B50C-D8BF-3733-8866-D18A8E17B8BC}"/>
              </a:ext>
            </a:extLst>
          </p:cNvPr>
          <p:cNvSpPr>
            <a:spLocks noGrp="1"/>
          </p:cNvSpPr>
          <p:nvPr>
            <p:ph type="title"/>
          </p:nvPr>
        </p:nvSpPr>
        <p:spPr>
          <a:xfrm>
            <a:off x="838200" y="397022"/>
            <a:ext cx="10515600" cy="748621"/>
          </a:xfrm>
        </p:spPr>
        <p:txBody>
          <a:bodyPr lIns="91440" tIns="45720" rIns="91440" bIns="45720" anchor="t"/>
          <a:lstStyle/>
          <a:p>
            <a:r>
              <a:rPr lang="en-US" sz="2200">
                <a:latin typeface="Lato ExtraBold"/>
                <a:ea typeface="Lato ExtraBold"/>
                <a:cs typeface="Lato ExtraBold"/>
              </a:rPr>
              <a:t>Southwest Corridor Park Headquarters: </a:t>
            </a:r>
            <a:r>
              <a:rPr lang="en-US" sz="1400">
                <a:latin typeface="Lato ExtraBold"/>
                <a:ea typeface="Lato ExtraBold"/>
                <a:cs typeface="Lato ExtraBold"/>
              </a:rPr>
              <a:t> </a:t>
            </a:r>
            <a:r>
              <a:rPr lang="en-US" sz="1800">
                <a:solidFill>
                  <a:schemeClr val="accent6"/>
                </a:solidFill>
                <a:latin typeface="Lato ExtraBold"/>
                <a:ea typeface="Lato ExtraBold"/>
                <a:cs typeface="Lato ExtraBold"/>
              </a:rPr>
              <a:t>Deep Energy Retrofit</a:t>
            </a:r>
          </a:p>
          <a:p>
            <a:r>
              <a:rPr lang="en-US" sz="1800">
                <a:solidFill>
                  <a:schemeClr val="bg1">
                    <a:lumMod val="65000"/>
                  </a:schemeClr>
                </a:solidFill>
                <a:latin typeface="Lato ExtraBold"/>
                <a:ea typeface="Lato ExtraBold"/>
                <a:cs typeface="Lato ExtraBold"/>
              </a:rPr>
              <a:t>Existing Air Leakage and Thermal Bridging [FEASIBILITY STUDY]</a:t>
            </a:r>
          </a:p>
        </p:txBody>
      </p:sp>
      <p:pic>
        <p:nvPicPr>
          <p:cNvPr id="4" name="Picture 3" descr="A screenshot of &quot;Table 1: Existing Building Data&quot; for the Southwest Corridor Park Headquarters compared to other DCR buildings. The SW Corridor has the highest annual electricity consumption. ">
            <a:extLst>
              <a:ext uri="{FF2B5EF4-FFF2-40B4-BE49-F238E27FC236}">
                <a16:creationId xmlns:a16="http://schemas.microsoft.com/office/drawing/2014/main" id="{754FAE28-C8A9-5603-9186-1CB40CA2ECB4}"/>
              </a:ext>
            </a:extLst>
          </p:cNvPr>
          <p:cNvPicPr>
            <a:picLocks noChangeAspect="1"/>
          </p:cNvPicPr>
          <p:nvPr/>
        </p:nvPicPr>
        <p:blipFill>
          <a:blip r:embed="rId2"/>
          <a:stretch>
            <a:fillRect/>
          </a:stretch>
        </p:blipFill>
        <p:spPr>
          <a:xfrm>
            <a:off x="5490335" y="4084827"/>
            <a:ext cx="6196693" cy="1728107"/>
          </a:xfrm>
          <a:prstGeom prst="rect">
            <a:avLst/>
          </a:prstGeom>
        </p:spPr>
      </p:pic>
      <p:pic>
        <p:nvPicPr>
          <p:cNvPr id="6" name="Picture 5" descr="A screenshot with three figures. The first is a diagram of the exterior walls of the SW Corridor Park HQ. The second is an exterior shot of one corner of the building, and the third is a thermal image of that same corner, showing the heat loss at that corner.">
            <a:extLst>
              <a:ext uri="{FF2B5EF4-FFF2-40B4-BE49-F238E27FC236}">
                <a16:creationId xmlns:a16="http://schemas.microsoft.com/office/drawing/2014/main" id="{1D9CE3A1-C44C-0B64-6864-AAA801791D66}"/>
              </a:ext>
            </a:extLst>
          </p:cNvPr>
          <p:cNvPicPr>
            <a:picLocks noChangeAspect="1"/>
          </p:cNvPicPr>
          <p:nvPr/>
        </p:nvPicPr>
        <p:blipFill>
          <a:blip r:embed="rId3"/>
          <a:stretch>
            <a:fillRect/>
          </a:stretch>
        </p:blipFill>
        <p:spPr>
          <a:xfrm>
            <a:off x="5492526" y="1507672"/>
            <a:ext cx="6214379" cy="2579914"/>
          </a:xfrm>
          <a:prstGeom prst="rect">
            <a:avLst/>
          </a:prstGeom>
        </p:spPr>
      </p:pic>
      <p:sp>
        <p:nvSpPr>
          <p:cNvPr id="5" name="TextBox 4">
            <a:extLst>
              <a:ext uri="{FF2B5EF4-FFF2-40B4-BE49-F238E27FC236}">
                <a16:creationId xmlns:a16="http://schemas.microsoft.com/office/drawing/2014/main" id="{45F3A357-026D-5F8A-82B3-C40A611362CF}"/>
              </a:ext>
            </a:extLst>
          </p:cNvPr>
          <p:cNvSpPr txBox="1"/>
          <p:nvPr/>
        </p:nvSpPr>
        <p:spPr>
          <a:xfrm>
            <a:off x="237087" y="1378713"/>
            <a:ext cx="5176088" cy="3877985"/>
          </a:xfrm>
          <a:prstGeom prst="rect">
            <a:avLst/>
          </a:prstGeom>
          <a:noFill/>
          <a:ln>
            <a:noFill/>
          </a:ln>
        </p:spPr>
        <p:style>
          <a:lnRef idx="2">
            <a:schemeClr val="accent6"/>
          </a:lnRef>
          <a:fillRef idx="1">
            <a:schemeClr val="lt1"/>
          </a:fillRef>
          <a:effectRef idx="0">
            <a:schemeClr val="accent6"/>
          </a:effectRef>
          <a:fontRef idx="minor">
            <a:schemeClr val="dk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solidFill>
                  <a:prstClr val="black"/>
                </a:solidFill>
                <a:effectLst/>
                <a:uLnTx/>
                <a:uFillTx/>
                <a:latin typeface="Lato"/>
                <a:ea typeface="Lato"/>
                <a:cs typeface="Lato"/>
              </a:rPr>
              <a:t>Why this one...</a:t>
            </a:r>
          </a:p>
          <a:p>
            <a:pPr marL="285750" marR="0" lvl="0" indent="-285750" algn="l" defTabSz="914400" rtl="0" eaLnBrk="1" fontAlgn="auto" latinLnBrk="0" hangingPunct="1">
              <a:lnSpc>
                <a:spcPct val="100000"/>
              </a:lnSpc>
              <a:spcBef>
                <a:spcPts val="0"/>
              </a:spcBef>
              <a:spcAft>
                <a:spcPts val="1200"/>
              </a:spcAft>
              <a:buClrTx/>
              <a:buSzTx/>
              <a:buFont typeface="Arial"/>
              <a:buChar char="•"/>
              <a:tabLst/>
              <a:defRPr/>
            </a:pPr>
            <a:r>
              <a:rPr kumimoji="0" lang="en-US" b="0" i="0" u="none" strike="noStrike" kern="1200" cap="none" spc="0" normalizeH="0" baseline="0" noProof="0">
                <a:ln>
                  <a:noFill/>
                </a:ln>
                <a:solidFill>
                  <a:prstClr val="black"/>
                </a:solidFill>
                <a:effectLst/>
                <a:uLnTx/>
                <a:uFillTx/>
                <a:latin typeface="Lato"/>
                <a:ea typeface="Lato"/>
                <a:cs typeface="Lato"/>
              </a:rPr>
              <a:t>A feasibility study was performed in </a:t>
            </a:r>
            <a:r>
              <a:rPr kumimoji="0" lang="en-US" b="1" i="0" u="none" strike="noStrike" kern="1200" cap="none" spc="0" normalizeH="0" baseline="0" noProof="0">
                <a:ln>
                  <a:noFill/>
                </a:ln>
                <a:solidFill>
                  <a:prstClr val="black"/>
                </a:solidFill>
                <a:effectLst/>
                <a:uLnTx/>
                <a:uFillTx/>
                <a:latin typeface="Lato"/>
                <a:ea typeface="Lato"/>
                <a:cs typeface="Lato"/>
              </a:rPr>
              <a:t>2021</a:t>
            </a:r>
            <a:r>
              <a:rPr kumimoji="0" lang="en-US" b="0" i="0" u="none" strike="noStrike" kern="1200" cap="none" spc="0" normalizeH="0" baseline="0" noProof="0">
                <a:ln>
                  <a:noFill/>
                </a:ln>
                <a:solidFill>
                  <a:prstClr val="black"/>
                </a:solidFill>
                <a:effectLst/>
                <a:uLnTx/>
                <a:uFillTx/>
                <a:latin typeface="Lato"/>
                <a:ea typeface="Lato"/>
                <a:cs typeface="Lato"/>
              </a:rPr>
              <a:t> to identify four of DCR's highest energy users</a:t>
            </a:r>
          </a:p>
          <a:p>
            <a:pPr marL="285750" marR="0" lvl="0" indent="-285750" algn="l" defTabSz="914400" rtl="0" eaLnBrk="1" fontAlgn="auto" latinLnBrk="0" hangingPunct="1">
              <a:lnSpc>
                <a:spcPct val="100000"/>
              </a:lnSpc>
              <a:spcBef>
                <a:spcPts val="0"/>
              </a:spcBef>
              <a:spcAft>
                <a:spcPts val="1200"/>
              </a:spcAft>
              <a:buClrTx/>
              <a:buSzTx/>
              <a:buFont typeface="Arial"/>
              <a:buChar char="•"/>
              <a:tabLst/>
              <a:defRPr/>
            </a:pPr>
            <a:r>
              <a:rPr kumimoji="0" lang="en-US" b="0" i="0" u="none" strike="noStrike" kern="1200" cap="none" spc="0" normalizeH="0" baseline="0" noProof="0">
                <a:ln>
                  <a:noFill/>
                </a:ln>
                <a:solidFill>
                  <a:prstClr val="black"/>
                </a:solidFill>
                <a:effectLst/>
                <a:uLnTx/>
                <a:uFillTx/>
                <a:latin typeface="Lato"/>
                <a:ea typeface="Lato"/>
                <a:cs typeface="Lato"/>
              </a:rPr>
              <a:t>This study included Fall River Heritage State Park, Waquoit Bay Gate &amp; Boat Houses, and the </a:t>
            </a:r>
            <a:r>
              <a:rPr kumimoji="0" lang="en-US" b="1" i="0" u="none" strike="noStrike" kern="1200" cap="none" spc="0" normalizeH="0" baseline="0" noProof="0">
                <a:ln>
                  <a:noFill/>
                </a:ln>
                <a:solidFill>
                  <a:prstClr val="black"/>
                </a:solidFill>
                <a:effectLst/>
                <a:uLnTx/>
                <a:uFillTx/>
                <a:latin typeface="Lato"/>
                <a:ea typeface="Lato"/>
                <a:cs typeface="Lato"/>
              </a:rPr>
              <a:t>Southwest Corridor Park Headquarters</a:t>
            </a:r>
            <a:endParaRPr kumimoji="0" lang="en-US" b="0" i="0" u="none" strike="noStrike" kern="1200" cap="none" spc="0" normalizeH="0" baseline="0" noProof="0">
              <a:ln>
                <a:noFill/>
              </a:ln>
              <a:solidFill>
                <a:prstClr val="black"/>
              </a:solidFill>
              <a:effectLst/>
              <a:uLnTx/>
              <a:uFillTx/>
              <a:latin typeface="Lato"/>
              <a:ea typeface="Lato"/>
              <a:cs typeface="Lato"/>
            </a:endParaRPr>
          </a:p>
          <a:p>
            <a:pPr marL="285750" marR="0" lvl="0" indent="-285750" algn="l" defTabSz="914400" rtl="0" eaLnBrk="1" fontAlgn="auto" latinLnBrk="0" hangingPunct="1">
              <a:lnSpc>
                <a:spcPct val="100000"/>
              </a:lnSpc>
              <a:spcBef>
                <a:spcPts val="0"/>
              </a:spcBef>
              <a:spcAft>
                <a:spcPts val="1200"/>
              </a:spcAft>
              <a:buClrTx/>
              <a:buSzTx/>
              <a:buFont typeface="Arial"/>
              <a:buChar char="•"/>
              <a:tabLst/>
              <a:defRPr/>
            </a:pPr>
            <a:r>
              <a:rPr kumimoji="0" lang="en-US" b="0" i="0" u="none" strike="noStrike" kern="1200" cap="none" spc="0" normalizeH="0" baseline="0" noProof="0">
                <a:ln>
                  <a:noFill/>
                </a:ln>
                <a:solidFill>
                  <a:prstClr val="black"/>
                </a:solidFill>
                <a:effectLst/>
                <a:uLnTx/>
                <a:uFillTx/>
                <a:latin typeface="Lato"/>
                <a:ea typeface="Lato"/>
                <a:cs typeface="Lato"/>
              </a:rPr>
              <a:t>This study examined yearly utility bills and thermal imaging to determine the most urgent need.</a:t>
            </a:r>
          </a:p>
          <a:p>
            <a:pPr marL="285750" marR="0" lvl="0" indent="-285750" algn="l" defTabSz="914400" rtl="0" eaLnBrk="1" fontAlgn="auto" latinLnBrk="0" hangingPunct="1">
              <a:lnSpc>
                <a:spcPct val="100000"/>
              </a:lnSpc>
              <a:spcBef>
                <a:spcPts val="0"/>
              </a:spcBef>
              <a:spcAft>
                <a:spcPts val="1200"/>
              </a:spcAft>
              <a:buClrTx/>
              <a:buSzTx/>
              <a:buFont typeface="Arial"/>
              <a:buChar char="•"/>
              <a:tabLst/>
              <a:defRPr/>
            </a:pPr>
            <a:r>
              <a:rPr kumimoji="0" lang="en-US" b="0" i="0" u="none" strike="noStrike" kern="1200" cap="none" spc="0" normalizeH="0" baseline="0" noProof="0">
                <a:ln>
                  <a:noFill/>
                </a:ln>
                <a:solidFill>
                  <a:prstClr val="black"/>
                </a:solidFill>
                <a:effectLst/>
                <a:uLnTx/>
                <a:uFillTx/>
                <a:latin typeface="Lato"/>
                <a:ea typeface="Lato"/>
                <a:cs typeface="Lato"/>
              </a:rPr>
              <a:t>Location was also a determining factor to ensure that our decarbonization efforts would have the greatest local impact.</a:t>
            </a:r>
          </a:p>
        </p:txBody>
      </p:sp>
      <p:sp>
        <p:nvSpPr>
          <p:cNvPr id="7" name="TextBox 6">
            <a:extLst>
              <a:ext uri="{FF2B5EF4-FFF2-40B4-BE49-F238E27FC236}">
                <a16:creationId xmlns:a16="http://schemas.microsoft.com/office/drawing/2014/main" id="{4BE3D25B-0FF1-7CA8-018D-7C89A28093A9}"/>
              </a:ext>
            </a:extLst>
          </p:cNvPr>
          <p:cNvSpPr txBox="1"/>
          <p:nvPr/>
        </p:nvSpPr>
        <p:spPr>
          <a:xfrm>
            <a:off x="199417" y="5489768"/>
            <a:ext cx="5136597" cy="646331"/>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1" algn="l"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solidFill>
                  <a:srgbClr val="FF0000"/>
                </a:solidFill>
                <a:effectLst/>
                <a:uLnTx/>
                <a:uFillTx/>
                <a:latin typeface="Lato"/>
                <a:ea typeface="Lato"/>
                <a:cs typeface="Lato"/>
              </a:rPr>
              <a:t>“The least efficient heating system, in one of the worst performing envelopes” - Ryan Kingston</a:t>
            </a:r>
            <a:endParaRPr kumimoji="0" lang="en-US" b="0" i="0" u="none" strike="noStrike" kern="1200" cap="none" spc="0" normalizeH="0" baseline="0" noProof="0">
              <a:ln>
                <a:noFill/>
              </a:ln>
              <a:solidFill>
                <a:prstClr val="black"/>
              </a:solidFill>
              <a:effectLst/>
              <a:uLnTx/>
              <a:uFillTx/>
              <a:latin typeface="Lato"/>
              <a:ea typeface="Lato"/>
              <a:cs typeface="Lato"/>
            </a:endParaRPr>
          </a:p>
        </p:txBody>
      </p:sp>
    </p:spTree>
    <p:extLst>
      <p:ext uri="{BB962C8B-B14F-4D97-AF65-F5344CB8AC3E}">
        <p14:creationId xmlns:p14="http://schemas.microsoft.com/office/powerpoint/2010/main" val="276291181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BF9DC52-CDCF-BBA5-FACC-C5FCEE9F2099}"/>
              </a:ext>
            </a:extLst>
          </p:cNvPr>
          <p:cNvSpPr>
            <a:spLocks noGrp="1"/>
          </p:cNvSpPr>
          <p:nvPr>
            <p:ph type="title"/>
          </p:nvPr>
        </p:nvSpPr>
        <p:spPr>
          <a:xfrm>
            <a:off x="838200" y="397022"/>
            <a:ext cx="10515600" cy="726849"/>
          </a:xfrm>
        </p:spPr>
        <p:txBody>
          <a:bodyPr lIns="91440" tIns="45720" rIns="91440" bIns="45720" anchor="t"/>
          <a:lstStyle/>
          <a:p>
            <a:r>
              <a:rPr lang="en-US" sz="2200">
                <a:latin typeface="Lato ExtraBold"/>
                <a:ea typeface="Lato ExtraBold"/>
                <a:cs typeface="Lato ExtraBold"/>
              </a:rPr>
              <a:t>Southwest Corridor Park Headquarters:</a:t>
            </a:r>
            <a:r>
              <a:rPr lang="en-US" sz="1700">
                <a:latin typeface="Lato ExtraBold"/>
                <a:ea typeface="Lato ExtraBold"/>
                <a:cs typeface="Lato ExtraBold"/>
              </a:rPr>
              <a:t> </a:t>
            </a:r>
            <a:r>
              <a:rPr lang="en-US" sz="1100">
                <a:latin typeface="Lato ExtraBold"/>
                <a:ea typeface="Lato ExtraBold"/>
                <a:cs typeface="Lato ExtraBold"/>
              </a:rPr>
              <a:t> </a:t>
            </a:r>
            <a:r>
              <a:rPr lang="en-US" sz="1800">
                <a:solidFill>
                  <a:schemeClr val="accent6"/>
                </a:solidFill>
                <a:latin typeface="Lato ExtraBold"/>
                <a:ea typeface="Lato ExtraBold"/>
                <a:cs typeface="Lato ExtraBold"/>
              </a:rPr>
              <a:t>Deep Energy Retrofit</a:t>
            </a:r>
          </a:p>
          <a:p>
            <a:r>
              <a:rPr lang="en-US" sz="1800">
                <a:solidFill>
                  <a:schemeClr val="bg1">
                    <a:lumMod val="65000"/>
                  </a:schemeClr>
                </a:solidFill>
                <a:latin typeface="Lato ExtraBold"/>
                <a:ea typeface="Lato ExtraBold"/>
                <a:cs typeface="Lato ExtraBold"/>
              </a:rPr>
              <a:t>Roof Mounted Photovoltaic Array – </a:t>
            </a:r>
            <a:r>
              <a:rPr lang="en-US" sz="1800">
                <a:solidFill>
                  <a:schemeClr val="accent6"/>
                </a:solidFill>
                <a:latin typeface="Lato ExtraBold"/>
                <a:ea typeface="Lato ExtraBold"/>
                <a:cs typeface="Lato ExtraBold"/>
              </a:rPr>
              <a:t>97.5 kWdc</a:t>
            </a:r>
            <a:br>
              <a:rPr lang="en-US" sz="1800">
                <a:solidFill>
                  <a:schemeClr val="accent6"/>
                </a:solidFill>
                <a:latin typeface="Lato ExtraBold"/>
                <a:ea typeface="Lato ExtraBold"/>
                <a:cs typeface="Lato ExtraBold"/>
              </a:rPr>
            </a:br>
            <a:endParaRPr lang="en-US" sz="1800">
              <a:solidFill>
                <a:schemeClr val="accent6"/>
              </a:solidFill>
              <a:latin typeface="Lato ExtraBold"/>
              <a:ea typeface="Lato ExtraBold"/>
              <a:cs typeface="Lato ExtraBold"/>
            </a:endParaRPr>
          </a:p>
        </p:txBody>
      </p:sp>
      <p:pic>
        <p:nvPicPr>
          <p:cNvPr id="3" name="Picture 2" descr="An overhead image of the SW Corrdior Park HQ, overlaid with the plans for the roof-mounted photovoltaic array.">
            <a:extLst>
              <a:ext uri="{FF2B5EF4-FFF2-40B4-BE49-F238E27FC236}">
                <a16:creationId xmlns:a16="http://schemas.microsoft.com/office/drawing/2014/main" id="{28175477-7990-8D6C-C417-9C6462C20F1D}"/>
              </a:ext>
            </a:extLst>
          </p:cNvPr>
          <p:cNvPicPr>
            <a:picLocks noChangeAspect="1"/>
          </p:cNvPicPr>
          <p:nvPr/>
        </p:nvPicPr>
        <p:blipFill>
          <a:blip r:embed="rId3"/>
          <a:stretch>
            <a:fillRect/>
          </a:stretch>
        </p:blipFill>
        <p:spPr>
          <a:xfrm>
            <a:off x="253124" y="1309037"/>
            <a:ext cx="6059534" cy="4417996"/>
          </a:xfrm>
          <a:prstGeom prst="rect">
            <a:avLst/>
          </a:prstGeom>
        </p:spPr>
      </p:pic>
      <p:sp>
        <p:nvSpPr>
          <p:cNvPr id="5" name="TextBox 4">
            <a:extLst>
              <a:ext uri="{FF2B5EF4-FFF2-40B4-BE49-F238E27FC236}">
                <a16:creationId xmlns:a16="http://schemas.microsoft.com/office/drawing/2014/main" id="{83752525-A74E-FEA0-92C7-D66C12C764AF}"/>
              </a:ext>
            </a:extLst>
          </p:cNvPr>
          <p:cNvSpPr txBox="1"/>
          <p:nvPr/>
        </p:nvSpPr>
        <p:spPr>
          <a:xfrm>
            <a:off x="6655812" y="1171998"/>
            <a:ext cx="5199304" cy="5078313"/>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solidFill>
                  <a:prstClr val="black"/>
                </a:solidFill>
                <a:effectLst/>
                <a:uLnTx/>
                <a:uFillTx/>
                <a:latin typeface="Lato"/>
                <a:ea typeface="Lato"/>
                <a:cs typeface="Lato"/>
              </a:rPr>
              <a:t>Strategy One: Tighten up the building!</a:t>
            </a:r>
          </a:p>
          <a:p>
            <a:pPr marL="285750" marR="0" lvl="0" indent="-285750" algn="l" defTabSz="914400" rtl="0" eaLnBrk="1" fontAlgn="auto" latinLnBrk="0" hangingPunct="1">
              <a:lnSpc>
                <a:spcPct val="100000"/>
              </a:lnSpc>
              <a:spcBef>
                <a:spcPts val="0"/>
              </a:spcBef>
              <a:spcAft>
                <a:spcPts val="0"/>
              </a:spcAft>
              <a:buClrTx/>
              <a:buSzTx/>
              <a:buFont typeface="Arial,Sans-Serif"/>
              <a:buChar char="•"/>
              <a:tabLst/>
              <a:defRPr/>
            </a:pPr>
            <a:r>
              <a:rPr kumimoji="0" lang="en-US" sz="1600" b="0" i="0" u="none" strike="noStrike" kern="1200" cap="none" spc="0" normalizeH="0" baseline="0" noProof="0">
                <a:ln>
                  <a:noFill/>
                </a:ln>
                <a:solidFill>
                  <a:prstClr val="black"/>
                </a:solidFill>
                <a:effectLst/>
                <a:uLnTx/>
                <a:uFillTx/>
                <a:latin typeface="Lato"/>
                <a:ea typeface="Lato"/>
                <a:cs typeface="Lato"/>
              </a:rPr>
              <a:t>Perform blower door test</a:t>
            </a:r>
          </a:p>
          <a:p>
            <a:pPr marL="285750" marR="0" lvl="0" indent="-285750" algn="l" defTabSz="914400" rtl="0" eaLnBrk="1" fontAlgn="auto" latinLnBrk="0" hangingPunct="1">
              <a:lnSpc>
                <a:spcPct val="100000"/>
              </a:lnSpc>
              <a:spcBef>
                <a:spcPts val="0"/>
              </a:spcBef>
              <a:spcAft>
                <a:spcPts val="0"/>
              </a:spcAft>
              <a:buClrTx/>
              <a:buSzTx/>
              <a:buFont typeface="Arial,Sans-Serif"/>
              <a:buChar char="•"/>
              <a:tabLst/>
              <a:defRPr/>
            </a:pPr>
            <a:r>
              <a:rPr kumimoji="0" lang="en-US" sz="1600" b="0" i="0" u="none" strike="noStrike" kern="1200" cap="none" spc="0" normalizeH="0" baseline="0" noProof="0">
                <a:ln>
                  <a:noFill/>
                </a:ln>
                <a:solidFill>
                  <a:prstClr val="black"/>
                </a:solidFill>
                <a:effectLst/>
                <a:uLnTx/>
                <a:uFillTx/>
                <a:latin typeface="Lato"/>
                <a:ea typeface="Lato"/>
                <a:cs typeface="Lato"/>
              </a:rPr>
              <a:t>Design thoughtfully</a:t>
            </a:r>
          </a:p>
          <a:p>
            <a:pPr marL="285750" marR="0" lvl="0" indent="-285750" algn="l" defTabSz="914400" rtl="0" eaLnBrk="1" fontAlgn="auto" latinLnBrk="0" hangingPunct="1">
              <a:lnSpc>
                <a:spcPct val="100000"/>
              </a:lnSpc>
              <a:spcBef>
                <a:spcPts val="0"/>
              </a:spcBef>
              <a:spcAft>
                <a:spcPts val="0"/>
              </a:spcAft>
              <a:buClrTx/>
              <a:buSzTx/>
              <a:buFont typeface="Arial,Sans-Serif"/>
              <a:buChar char="•"/>
              <a:tabLst/>
              <a:defRPr/>
            </a:pPr>
            <a:r>
              <a:rPr kumimoji="0" lang="en-US" sz="1600" b="0" i="0" u="none" strike="noStrike" kern="1200" cap="none" spc="0" normalizeH="0" baseline="0" noProof="0">
                <a:ln>
                  <a:noFill/>
                </a:ln>
                <a:solidFill>
                  <a:prstClr val="black"/>
                </a:solidFill>
                <a:effectLst/>
                <a:uLnTx/>
                <a:uFillTx/>
                <a:latin typeface="Lato"/>
                <a:ea typeface="Lato"/>
                <a:cs typeface="Lato"/>
              </a:rPr>
              <a:t>Building Science based solutions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Lato"/>
              <a:ea typeface="Lato"/>
              <a:cs typeface="Lato"/>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solidFill>
                  <a:prstClr val="black"/>
                </a:solidFill>
                <a:effectLst/>
                <a:uLnTx/>
                <a:uFillTx/>
                <a:latin typeface="Lato"/>
                <a:ea typeface="Lato"/>
                <a:cs typeface="Lato"/>
              </a:rPr>
              <a:t>Strategy Two: Lower grid consumption!</a:t>
            </a:r>
          </a:p>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r>
              <a:rPr kumimoji="0" lang="en-US" sz="1600" b="0" i="0" u="none" strike="noStrike" kern="1200" cap="none" spc="0" normalizeH="0" baseline="0" noProof="0">
                <a:ln>
                  <a:noFill/>
                </a:ln>
                <a:solidFill>
                  <a:prstClr val="black"/>
                </a:solidFill>
                <a:effectLst/>
                <a:uLnTx/>
                <a:uFillTx/>
                <a:latin typeface="Lato"/>
                <a:ea typeface="Lato"/>
                <a:cs typeface="Lato"/>
              </a:rPr>
              <a:t>10,721 sf of available roof, unobstructed by other urban infrastructure – PV projected to produce </a:t>
            </a:r>
            <a:r>
              <a:rPr kumimoji="0" lang="en-US" sz="1600" b="1" i="0" u="none" strike="noStrike" kern="1200" cap="none" spc="0" normalizeH="0" baseline="0" noProof="0">
                <a:ln>
                  <a:noFill/>
                </a:ln>
                <a:solidFill>
                  <a:prstClr val="black"/>
                </a:solidFill>
                <a:effectLst/>
                <a:uLnTx/>
                <a:uFillTx/>
                <a:latin typeface="Lato"/>
                <a:ea typeface="Lato"/>
                <a:cs typeface="Lato"/>
              </a:rPr>
              <a:t>97.5 </a:t>
            </a:r>
            <a:r>
              <a:rPr kumimoji="0" lang="en-US" sz="1600" b="1" i="0" u="none" strike="noStrike" kern="1200" cap="none" spc="0" normalizeH="0" baseline="0" noProof="0" err="1">
                <a:ln>
                  <a:noFill/>
                </a:ln>
                <a:solidFill>
                  <a:prstClr val="black"/>
                </a:solidFill>
                <a:effectLst/>
                <a:uLnTx/>
                <a:uFillTx/>
                <a:latin typeface="Lato"/>
                <a:ea typeface="Lato"/>
                <a:cs typeface="Lato"/>
              </a:rPr>
              <a:t>kWdc</a:t>
            </a:r>
            <a:endParaRPr kumimoji="0" lang="en-US" sz="1600" b="1" i="0" u="none" strike="noStrike" kern="1200" cap="none" spc="0" normalizeH="0" baseline="0" noProof="0">
              <a:ln>
                <a:noFill/>
              </a:ln>
              <a:solidFill>
                <a:prstClr val="black"/>
              </a:solidFill>
              <a:effectLst/>
              <a:uLnTx/>
              <a:uFillTx/>
              <a:latin typeface="Lato"/>
              <a:ea typeface="Lato"/>
              <a:cs typeface="Lato"/>
            </a:endParaRPr>
          </a:p>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r>
              <a:rPr kumimoji="0" lang="en-US" sz="1600" b="0" i="0" u="none" strike="noStrike" kern="1200" cap="none" spc="0" normalizeH="0" baseline="0" noProof="0">
                <a:ln>
                  <a:noFill/>
                </a:ln>
                <a:solidFill>
                  <a:prstClr val="black"/>
                </a:solidFill>
                <a:effectLst/>
                <a:uLnTx/>
                <a:uFillTx/>
                <a:latin typeface="Lato"/>
                <a:ea typeface="Lato"/>
                <a:cs typeface="Lato"/>
              </a:rPr>
              <a:t>Transition from electrical resistance to ASHP</a:t>
            </a:r>
          </a:p>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r>
              <a:rPr kumimoji="0" lang="en-US" sz="1600" b="0" i="0" u="none" strike="noStrike" kern="1200" cap="none" spc="0" normalizeH="0" baseline="0" noProof="0">
                <a:ln>
                  <a:noFill/>
                </a:ln>
                <a:solidFill>
                  <a:prstClr val="black"/>
                </a:solidFill>
                <a:effectLst/>
                <a:uLnTx/>
                <a:uFillTx/>
                <a:latin typeface="Lato"/>
                <a:ea typeface="Lato"/>
                <a:cs typeface="Lato"/>
              </a:rPr>
              <a:t>White PVC Roof Membrane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Lato"/>
              <a:ea typeface="Lato"/>
              <a:cs typeface="Lato"/>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solidFill>
                  <a:prstClr val="black"/>
                </a:solidFill>
                <a:effectLst/>
                <a:uLnTx/>
                <a:uFillTx/>
                <a:latin typeface="Lato"/>
                <a:ea typeface="Lato"/>
                <a:cs typeface="Lato"/>
              </a:rPr>
              <a:t>Strategy Three: Give a little back!</a:t>
            </a:r>
          </a:p>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r>
              <a:rPr kumimoji="0" lang="en-US" sz="1600" b="0" i="0" u="none" strike="noStrike" kern="1200" cap="none" spc="0" normalizeH="0" baseline="0" noProof="0">
                <a:ln>
                  <a:noFill/>
                </a:ln>
                <a:solidFill>
                  <a:prstClr val="black"/>
                </a:solidFill>
                <a:effectLst/>
                <a:uLnTx/>
                <a:uFillTx/>
                <a:latin typeface="Lato"/>
                <a:ea typeface="Lato"/>
                <a:cs typeface="Lato"/>
              </a:rPr>
              <a:t>Timber [</a:t>
            </a:r>
            <a:r>
              <a:rPr kumimoji="0" lang="en-US" sz="1600" b="0" i="0" u="none" strike="noStrike" kern="1200" cap="none" spc="0" normalizeH="0" baseline="0" noProof="0" err="1">
                <a:ln>
                  <a:noFill/>
                </a:ln>
                <a:solidFill>
                  <a:prstClr val="black"/>
                </a:solidFill>
                <a:effectLst/>
                <a:uLnTx/>
                <a:uFillTx/>
                <a:latin typeface="Lato"/>
                <a:ea typeface="Lato"/>
                <a:cs typeface="Lato"/>
              </a:rPr>
              <a:t>Accoya</a:t>
            </a:r>
            <a:r>
              <a:rPr kumimoji="0" lang="en-US" sz="1600" b="0" i="0" u="none" strike="noStrike" kern="1200" cap="none" spc="0" normalizeH="0" baseline="0" noProof="0">
                <a:ln>
                  <a:noFill/>
                </a:ln>
                <a:solidFill>
                  <a:prstClr val="black"/>
                </a:solidFill>
                <a:effectLst/>
                <a:uLnTx/>
                <a:uFillTx/>
                <a:latin typeface="Lato"/>
                <a:ea typeface="Lato"/>
                <a:cs typeface="Lato"/>
              </a:rPr>
              <a:t>] cladding has a more residential character</a:t>
            </a:r>
          </a:p>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r>
              <a:rPr kumimoji="0" lang="en-US" sz="1600" b="0" i="0" u="none" strike="noStrike" kern="1200" cap="none" spc="0" normalizeH="0" baseline="0" noProof="0">
                <a:ln>
                  <a:noFill/>
                </a:ln>
                <a:solidFill>
                  <a:prstClr val="black"/>
                </a:solidFill>
                <a:effectLst/>
                <a:uLnTx/>
                <a:uFillTx/>
                <a:latin typeface="Lato"/>
                <a:ea typeface="Lato"/>
                <a:cs typeface="Lato"/>
              </a:rPr>
              <a:t>Low embodied and operational carbon</a:t>
            </a:r>
          </a:p>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r>
              <a:rPr kumimoji="0" lang="en-US" sz="1600" b="0" i="0" u="none" strike="noStrike" kern="1200" cap="none" spc="0" normalizeH="0" baseline="0" noProof="0" err="1">
                <a:ln>
                  <a:noFill/>
                </a:ln>
                <a:solidFill>
                  <a:prstClr val="black"/>
                </a:solidFill>
                <a:effectLst/>
                <a:uLnTx/>
                <a:uFillTx/>
                <a:latin typeface="Lato"/>
                <a:ea typeface="Lato"/>
                <a:cs typeface="Lato"/>
              </a:rPr>
              <a:t>Accoya</a:t>
            </a:r>
            <a:r>
              <a:rPr kumimoji="0" lang="en-US" sz="1600" b="0" i="0" u="none" strike="noStrike" kern="1200" cap="none" spc="0" normalizeH="0" baseline="0" noProof="0">
                <a:ln>
                  <a:noFill/>
                </a:ln>
                <a:solidFill>
                  <a:prstClr val="black"/>
                </a:solidFill>
                <a:effectLst/>
                <a:uLnTx/>
                <a:uFillTx/>
                <a:latin typeface="Lato"/>
                <a:ea typeface="Lato"/>
                <a:cs typeface="Lato"/>
              </a:rPr>
              <a:t> is farmed from sustainable sources</a:t>
            </a:r>
          </a:p>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r>
              <a:rPr kumimoji="0" lang="en-US" sz="1600" b="0" i="0" u="none" strike="noStrike" kern="1200" cap="none" spc="0" normalizeH="0" baseline="0" noProof="0" err="1">
                <a:ln>
                  <a:noFill/>
                </a:ln>
                <a:solidFill>
                  <a:prstClr val="black"/>
                </a:solidFill>
                <a:effectLst/>
                <a:uLnTx/>
                <a:uFillTx/>
                <a:latin typeface="Lato"/>
                <a:ea typeface="Lato"/>
                <a:cs typeface="Lato"/>
              </a:rPr>
              <a:t>Accoya</a:t>
            </a:r>
            <a:r>
              <a:rPr kumimoji="0" lang="en-US" sz="1600" b="0" i="0" u="none" strike="noStrike" kern="1200" cap="none" spc="0" normalizeH="0" baseline="0" noProof="0">
                <a:ln>
                  <a:noFill/>
                </a:ln>
                <a:solidFill>
                  <a:prstClr val="black"/>
                </a:solidFill>
                <a:effectLst/>
                <a:uLnTx/>
                <a:uFillTx/>
                <a:latin typeface="Lato"/>
                <a:ea typeface="Lato"/>
                <a:cs typeface="Lato"/>
              </a:rPr>
              <a:t> can be returned to the earth</a:t>
            </a:r>
          </a:p>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r>
              <a:rPr kumimoji="0" lang="en-US" sz="1600" b="0" i="0" u="none" strike="noStrike" kern="1200" cap="none" spc="0" normalizeH="0" baseline="0" noProof="0">
                <a:ln>
                  <a:noFill/>
                </a:ln>
                <a:solidFill>
                  <a:prstClr val="black"/>
                </a:solidFill>
                <a:effectLst/>
                <a:uLnTx/>
                <a:uFillTx/>
                <a:latin typeface="Lato"/>
                <a:ea typeface="Lato"/>
                <a:cs typeface="Lato"/>
              </a:rPr>
              <a:t>Timber sequesters carbon</a:t>
            </a:r>
          </a:p>
        </p:txBody>
      </p:sp>
    </p:spTree>
    <p:extLst>
      <p:ext uri="{BB962C8B-B14F-4D97-AF65-F5344CB8AC3E}">
        <p14:creationId xmlns:p14="http://schemas.microsoft.com/office/powerpoint/2010/main" val="397907901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20F42A7-58D1-AD5D-F606-FA5D0E1CACCF}"/>
              </a:ext>
            </a:extLst>
          </p:cNvPr>
          <p:cNvSpPr>
            <a:spLocks noGrp="1"/>
          </p:cNvSpPr>
          <p:nvPr>
            <p:ph type="title"/>
          </p:nvPr>
        </p:nvSpPr>
        <p:spPr>
          <a:xfrm>
            <a:off x="838200" y="397022"/>
            <a:ext cx="10515600" cy="726849"/>
          </a:xfrm>
        </p:spPr>
        <p:txBody>
          <a:bodyPr lIns="91440" tIns="45720" rIns="91440" bIns="45720" anchor="t"/>
          <a:lstStyle/>
          <a:p>
            <a:r>
              <a:rPr lang="en-US" sz="2200">
                <a:latin typeface="Lato ExtraBold"/>
                <a:ea typeface="Lato ExtraBold"/>
                <a:cs typeface="Lato ExtraBold"/>
              </a:rPr>
              <a:t>Southwest Corridor Park Headquarters:</a:t>
            </a:r>
            <a:r>
              <a:rPr lang="en-US" sz="1400">
                <a:latin typeface="Lato ExtraBold"/>
                <a:ea typeface="Lato ExtraBold"/>
                <a:cs typeface="Lato ExtraBold"/>
              </a:rPr>
              <a:t> </a:t>
            </a:r>
            <a:r>
              <a:rPr lang="en-US" sz="1800">
                <a:latin typeface="Lato ExtraBold"/>
                <a:ea typeface="Lato ExtraBold"/>
                <a:cs typeface="Lato ExtraBold"/>
              </a:rPr>
              <a:t> </a:t>
            </a:r>
            <a:r>
              <a:rPr lang="en-US" sz="1800">
                <a:solidFill>
                  <a:schemeClr val="accent6"/>
                </a:solidFill>
                <a:latin typeface="Lato ExtraBold"/>
                <a:ea typeface="Lato ExtraBold"/>
                <a:cs typeface="Lato ExtraBold"/>
              </a:rPr>
              <a:t>Deep Energy Retrofit</a:t>
            </a:r>
          </a:p>
          <a:p>
            <a:r>
              <a:rPr lang="en-US" sz="1800">
                <a:solidFill>
                  <a:schemeClr val="bg1">
                    <a:lumMod val="65000"/>
                  </a:schemeClr>
                </a:solidFill>
                <a:latin typeface="Lato ExtraBold"/>
                <a:ea typeface="Lato ExtraBold"/>
                <a:cs typeface="Lato ExtraBold"/>
              </a:rPr>
              <a:t>Blower Door Test [PRE-CONSTRUCTION]</a:t>
            </a:r>
          </a:p>
        </p:txBody>
      </p:sp>
      <p:sp>
        <p:nvSpPr>
          <p:cNvPr id="5" name="TextBox 4">
            <a:extLst>
              <a:ext uri="{FF2B5EF4-FFF2-40B4-BE49-F238E27FC236}">
                <a16:creationId xmlns:a16="http://schemas.microsoft.com/office/drawing/2014/main" id="{F37A2C8D-2EDD-9988-E009-DC674E07C837}"/>
              </a:ext>
            </a:extLst>
          </p:cNvPr>
          <p:cNvSpPr txBox="1"/>
          <p:nvPr/>
        </p:nvSpPr>
        <p:spPr>
          <a:xfrm>
            <a:off x="842554" y="5372100"/>
            <a:ext cx="4942114" cy="646331"/>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solidFill>
                  <a:prstClr val="black"/>
                </a:solidFill>
                <a:effectLst/>
                <a:uLnTx/>
                <a:uFillTx/>
                <a:latin typeface="Lato"/>
                <a:ea typeface="Lato"/>
                <a:cs typeface="Lato"/>
              </a:rPr>
              <a:t>HVAC Exhaust [wrapped for airtightness] - Typical</a:t>
            </a:r>
          </a:p>
        </p:txBody>
      </p:sp>
      <p:sp>
        <p:nvSpPr>
          <p:cNvPr id="7" name="TextBox 6">
            <a:extLst>
              <a:ext uri="{FF2B5EF4-FFF2-40B4-BE49-F238E27FC236}">
                <a16:creationId xmlns:a16="http://schemas.microsoft.com/office/drawing/2014/main" id="{0C14746A-00FD-44E6-2D2D-DDC4D8AD41FB}"/>
              </a:ext>
            </a:extLst>
          </p:cNvPr>
          <p:cNvSpPr txBox="1"/>
          <p:nvPr/>
        </p:nvSpPr>
        <p:spPr>
          <a:xfrm>
            <a:off x="6099265" y="5365569"/>
            <a:ext cx="5475514" cy="646331"/>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solidFill>
                  <a:prstClr val="black"/>
                </a:solidFill>
                <a:effectLst/>
                <a:uLnTx/>
                <a:uFillTx/>
                <a:latin typeface="Lato"/>
                <a:ea typeface="Lato"/>
                <a:cs typeface="Lato"/>
              </a:rPr>
              <a:t>HVAC Exhaust [wrapped for airtightness] – Roof Insulation Fail</a:t>
            </a:r>
            <a:endParaRPr kumimoji="0" lang="en-US" b="0" i="0" u="none" strike="noStrike" kern="1200" cap="none" spc="0" normalizeH="0" baseline="0" noProof="0">
              <a:ln>
                <a:noFill/>
              </a:ln>
              <a:solidFill>
                <a:prstClr val="black"/>
              </a:solidFill>
              <a:effectLst/>
              <a:uLnTx/>
              <a:uFillTx/>
              <a:latin typeface="Lato"/>
              <a:ea typeface="+mn-ea"/>
              <a:cs typeface="+mn-cs"/>
            </a:endParaRPr>
          </a:p>
        </p:txBody>
      </p:sp>
      <p:pic>
        <p:nvPicPr>
          <p:cNvPr id="8" name="Picture 7" descr="An image showing typical roof HVAC Exhaust [wrapped for airtightness].">
            <a:extLst>
              <a:ext uri="{FF2B5EF4-FFF2-40B4-BE49-F238E27FC236}">
                <a16:creationId xmlns:a16="http://schemas.microsoft.com/office/drawing/2014/main" id="{F1D6129C-C5CF-7987-882E-CE02F72A7D1A}"/>
              </a:ext>
            </a:extLst>
          </p:cNvPr>
          <p:cNvPicPr>
            <a:picLocks noChangeAspect="1"/>
          </p:cNvPicPr>
          <p:nvPr/>
        </p:nvPicPr>
        <p:blipFill>
          <a:blip r:embed="rId2"/>
          <a:stretch>
            <a:fillRect/>
          </a:stretch>
        </p:blipFill>
        <p:spPr>
          <a:xfrm>
            <a:off x="839561" y="1492704"/>
            <a:ext cx="4939393" cy="3861707"/>
          </a:xfrm>
          <a:prstGeom prst="rect">
            <a:avLst/>
          </a:prstGeom>
        </p:spPr>
      </p:pic>
      <p:pic>
        <p:nvPicPr>
          <p:cNvPr id="9" name="Picture 8" descr="An image showing roof HVAC Exhaust, but with a ring of melted snow around it, indicating that the roof insulation failed.">
            <a:extLst>
              <a:ext uri="{FF2B5EF4-FFF2-40B4-BE49-F238E27FC236}">
                <a16:creationId xmlns:a16="http://schemas.microsoft.com/office/drawing/2014/main" id="{84DD638F-7DB9-DBCC-FCE8-CB2B20128278}"/>
              </a:ext>
            </a:extLst>
          </p:cNvPr>
          <p:cNvPicPr>
            <a:picLocks noChangeAspect="1"/>
          </p:cNvPicPr>
          <p:nvPr/>
        </p:nvPicPr>
        <p:blipFill>
          <a:blip r:embed="rId3"/>
          <a:stretch>
            <a:fillRect/>
          </a:stretch>
        </p:blipFill>
        <p:spPr>
          <a:xfrm>
            <a:off x="6096000" y="1493384"/>
            <a:ext cx="5475513" cy="3860346"/>
          </a:xfrm>
          <a:prstGeom prst="rect">
            <a:avLst/>
          </a:prstGeom>
        </p:spPr>
      </p:pic>
    </p:spTree>
    <p:extLst>
      <p:ext uri="{BB962C8B-B14F-4D97-AF65-F5344CB8AC3E}">
        <p14:creationId xmlns:p14="http://schemas.microsoft.com/office/powerpoint/2010/main" val="297077759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630DE5-BB0D-3BAA-2B93-A0DF6971338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4105FEF-BCC0-8A20-8B04-97028E5F47AA}"/>
              </a:ext>
            </a:extLst>
          </p:cNvPr>
          <p:cNvSpPr>
            <a:spLocks noGrp="1"/>
          </p:cNvSpPr>
          <p:nvPr>
            <p:ph type="title"/>
          </p:nvPr>
        </p:nvSpPr>
        <p:spPr>
          <a:xfrm>
            <a:off x="838200" y="397022"/>
            <a:ext cx="10515600" cy="726849"/>
          </a:xfrm>
        </p:spPr>
        <p:txBody>
          <a:bodyPr lIns="91440" tIns="45720" rIns="91440" bIns="45720" anchor="t"/>
          <a:lstStyle/>
          <a:p>
            <a:r>
              <a:rPr lang="en-US" sz="2200">
                <a:latin typeface="Lato ExtraBold"/>
                <a:ea typeface="Lato ExtraBold"/>
                <a:cs typeface="Lato ExtraBold"/>
              </a:rPr>
              <a:t>Southwest Corridor Park Headquarters:</a:t>
            </a:r>
            <a:r>
              <a:rPr lang="en-US" sz="1400">
                <a:latin typeface="Lato ExtraBold"/>
                <a:ea typeface="Lato ExtraBold"/>
                <a:cs typeface="Lato ExtraBold"/>
              </a:rPr>
              <a:t> </a:t>
            </a:r>
            <a:r>
              <a:rPr lang="en-US" sz="1800">
                <a:latin typeface="Lato ExtraBold"/>
                <a:ea typeface="Lato ExtraBold"/>
                <a:cs typeface="Lato ExtraBold"/>
              </a:rPr>
              <a:t> </a:t>
            </a:r>
            <a:r>
              <a:rPr lang="en-US" sz="1800">
                <a:solidFill>
                  <a:schemeClr val="accent6"/>
                </a:solidFill>
                <a:latin typeface="Lato ExtraBold"/>
                <a:ea typeface="Lato ExtraBold"/>
                <a:cs typeface="Lato ExtraBold"/>
              </a:rPr>
              <a:t>Deep Energy Retrofit</a:t>
            </a:r>
          </a:p>
          <a:p>
            <a:r>
              <a:rPr lang="en-US" sz="1800">
                <a:solidFill>
                  <a:schemeClr val="bg1">
                    <a:lumMod val="65000"/>
                  </a:schemeClr>
                </a:solidFill>
                <a:latin typeface="Lato ExtraBold"/>
                <a:ea typeface="Lato ExtraBold"/>
                <a:cs typeface="Lato ExtraBold"/>
              </a:rPr>
              <a:t>Blower Door Test [PRE-CONSTRUCTION] (2)</a:t>
            </a:r>
          </a:p>
        </p:txBody>
      </p:sp>
      <p:pic>
        <p:nvPicPr>
          <p:cNvPr id="3" name="Picture 2" descr="An image showing the blower door test for the main entry of the SW Corridor Park HQ.">
            <a:extLst>
              <a:ext uri="{FF2B5EF4-FFF2-40B4-BE49-F238E27FC236}">
                <a16:creationId xmlns:a16="http://schemas.microsoft.com/office/drawing/2014/main" id="{BAB46A85-C666-F770-D549-0D4645F29AE8}"/>
              </a:ext>
            </a:extLst>
          </p:cNvPr>
          <p:cNvPicPr>
            <a:picLocks noChangeAspect="1"/>
          </p:cNvPicPr>
          <p:nvPr/>
        </p:nvPicPr>
        <p:blipFill>
          <a:blip r:embed="rId2"/>
          <a:stretch>
            <a:fillRect/>
          </a:stretch>
        </p:blipFill>
        <p:spPr>
          <a:xfrm>
            <a:off x="833438" y="1272266"/>
            <a:ext cx="4723039" cy="3682093"/>
          </a:xfrm>
          <a:prstGeom prst="rect">
            <a:avLst/>
          </a:prstGeom>
        </p:spPr>
      </p:pic>
      <p:pic>
        <p:nvPicPr>
          <p:cNvPr id="4" name="Picture 3" descr="An image showing the blower door test for the rear entry of the SW Corridor Park HQ.">
            <a:extLst>
              <a:ext uri="{FF2B5EF4-FFF2-40B4-BE49-F238E27FC236}">
                <a16:creationId xmlns:a16="http://schemas.microsoft.com/office/drawing/2014/main" id="{D8B4A547-12E5-D4FF-4B11-21E5812DCC3C}"/>
              </a:ext>
            </a:extLst>
          </p:cNvPr>
          <p:cNvPicPr>
            <a:picLocks noChangeAspect="1"/>
          </p:cNvPicPr>
          <p:nvPr/>
        </p:nvPicPr>
        <p:blipFill>
          <a:blip r:embed="rId3"/>
          <a:stretch>
            <a:fillRect/>
          </a:stretch>
        </p:blipFill>
        <p:spPr>
          <a:xfrm rot="5400000">
            <a:off x="5301344" y="1738993"/>
            <a:ext cx="3679372" cy="2748642"/>
          </a:xfrm>
          <a:prstGeom prst="rect">
            <a:avLst/>
          </a:prstGeom>
        </p:spPr>
      </p:pic>
      <p:sp>
        <p:nvSpPr>
          <p:cNvPr id="6" name="TextBox 5">
            <a:extLst>
              <a:ext uri="{FF2B5EF4-FFF2-40B4-BE49-F238E27FC236}">
                <a16:creationId xmlns:a16="http://schemas.microsoft.com/office/drawing/2014/main" id="{2290DE22-09A4-F9D0-DA86-4B560785C55E}"/>
              </a:ext>
            </a:extLst>
          </p:cNvPr>
          <p:cNvSpPr txBox="1"/>
          <p:nvPr/>
        </p:nvSpPr>
        <p:spPr>
          <a:xfrm>
            <a:off x="8747760" y="1273627"/>
            <a:ext cx="2754085" cy="3693319"/>
          </a:xfrm>
          <a:prstGeom prst="rect">
            <a:avLst/>
          </a:prstGeom>
          <a:ln>
            <a:noFill/>
          </a:ln>
        </p:spPr>
        <p:style>
          <a:lnRef idx="2">
            <a:schemeClr val="accent6"/>
          </a:lnRef>
          <a:fillRef idx="1">
            <a:schemeClr val="lt1"/>
          </a:fillRef>
          <a:effectRef idx="0">
            <a:schemeClr val="accent6"/>
          </a:effectRef>
          <a:fontRef idx="minor">
            <a:schemeClr val="dk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solidFill>
                  <a:prstClr val="black"/>
                </a:solidFill>
                <a:effectLst/>
                <a:uLnTx/>
                <a:uFillTx/>
                <a:latin typeface="Lato"/>
                <a:ea typeface="Lato"/>
                <a:cs typeface="Lato"/>
              </a:rPr>
              <a:t>A blower door test was performed to calculate the existing buildings air leakage.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Lato"/>
              <a:ea typeface="Lato"/>
              <a:cs typeface="Lato"/>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solidFill>
                  <a:prstClr val="black"/>
                </a:solidFill>
                <a:effectLst/>
                <a:uLnTx/>
                <a:uFillTx/>
                <a:latin typeface="Lato"/>
                <a:ea typeface="Lato"/>
                <a:cs typeface="Lato"/>
              </a:rPr>
              <a:t>Test was performed under positive pressure at 75 pascals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a:ln>
                <a:noFill/>
              </a:ln>
              <a:solidFill>
                <a:prstClr val="black"/>
              </a:solidFill>
              <a:effectLst/>
              <a:uLnTx/>
              <a:uFillTx/>
              <a:latin typeface="Lato"/>
              <a:ea typeface="Lato"/>
              <a:cs typeface="Lato"/>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b="0" i="0" u="none" strike="noStrike" kern="1200" cap="none" spc="0" normalizeH="0" baseline="0" noProof="0">
              <a:ln>
                <a:noFill/>
              </a:ln>
              <a:solidFill>
                <a:srgbClr val="C00000"/>
              </a:solidFill>
              <a:effectLst/>
              <a:uLnTx/>
              <a:uFillTx/>
              <a:latin typeface="Lato"/>
              <a:ea typeface="Lato"/>
              <a:cs typeface="Lato"/>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solidFill>
                  <a:srgbClr val="C00000"/>
                </a:solidFill>
                <a:effectLst/>
                <a:uLnTx/>
                <a:uFillTx/>
                <a:latin typeface="Lato"/>
                <a:ea typeface="Lato"/>
                <a:cs typeface="Lato"/>
              </a:rPr>
              <a:t>Result – 0.753 CFM/sf</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solidFill>
                  <a:srgbClr val="C00000"/>
                </a:solidFill>
                <a:effectLst/>
                <a:uLnTx/>
                <a:uFillTx/>
                <a:latin typeface="Lato"/>
                <a:ea typeface="Lato"/>
                <a:cs typeface="Lato"/>
              </a:rPr>
              <a:t>Code – 0.35 CFM/sf</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solidFill>
                  <a:srgbClr val="C00000"/>
                </a:solidFill>
                <a:effectLst/>
                <a:uLnTx/>
                <a:uFillTx/>
                <a:latin typeface="Lato"/>
                <a:ea typeface="Lato"/>
                <a:cs typeface="Lato"/>
              </a:rPr>
              <a:t>Equivalent Area = 16.2 sf</a:t>
            </a:r>
          </a:p>
        </p:txBody>
      </p:sp>
      <p:sp>
        <p:nvSpPr>
          <p:cNvPr id="5" name="TextBox 4">
            <a:extLst>
              <a:ext uri="{FF2B5EF4-FFF2-40B4-BE49-F238E27FC236}">
                <a16:creationId xmlns:a16="http://schemas.microsoft.com/office/drawing/2014/main" id="{E84C6D16-40D2-872F-F73D-B9529E04A81A}"/>
              </a:ext>
            </a:extLst>
          </p:cNvPr>
          <p:cNvSpPr txBox="1"/>
          <p:nvPr/>
        </p:nvSpPr>
        <p:spPr>
          <a:xfrm>
            <a:off x="842554" y="4947557"/>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solidFill>
                  <a:prstClr val="black"/>
                </a:solidFill>
                <a:effectLst/>
                <a:uLnTx/>
                <a:uFillTx/>
                <a:latin typeface="Lato"/>
                <a:ea typeface="Lato"/>
                <a:cs typeface="Lato"/>
              </a:rPr>
              <a:t>Main Entry - Northeast</a:t>
            </a:r>
          </a:p>
        </p:txBody>
      </p:sp>
      <p:sp>
        <p:nvSpPr>
          <p:cNvPr id="7" name="TextBox 6">
            <a:extLst>
              <a:ext uri="{FF2B5EF4-FFF2-40B4-BE49-F238E27FC236}">
                <a16:creationId xmlns:a16="http://schemas.microsoft.com/office/drawing/2014/main" id="{9AA301E4-119E-5648-69AD-8070F838BE09}"/>
              </a:ext>
            </a:extLst>
          </p:cNvPr>
          <p:cNvSpPr txBox="1"/>
          <p:nvPr/>
        </p:nvSpPr>
        <p:spPr>
          <a:xfrm>
            <a:off x="5772694" y="4951911"/>
            <a:ext cx="2743200"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solidFill>
                  <a:prstClr val="black"/>
                </a:solidFill>
                <a:effectLst/>
                <a:uLnTx/>
                <a:uFillTx/>
                <a:latin typeface="Lato"/>
                <a:ea typeface="Lato"/>
                <a:cs typeface="Lato"/>
              </a:rPr>
              <a:t>Rear Entry - Southwest</a:t>
            </a:r>
            <a:endParaRPr kumimoji="0" lang="en-US" b="0" i="0" u="none" strike="noStrike" kern="1200" cap="none" spc="0" normalizeH="0" baseline="0" noProof="0">
              <a:ln>
                <a:noFill/>
              </a:ln>
              <a:solidFill>
                <a:prstClr val="black"/>
              </a:solidFill>
              <a:effectLst/>
              <a:uLnTx/>
              <a:uFillTx/>
              <a:latin typeface="Lato"/>
              <a:ea typeface="+mn-ea"/>
              <a:cs typeface="+mn-cs"/>
            </a:endParaRPr>
          </a:p>
        </p:txBody>
      </p:sp>
    </p:spTree>
    <p:extLst>
      <p:ext uri="{BB962C8B-B14F-4D97-AF65-F5344CB8AC3E}">
        <p14:creationId xmlns:p14="http://schemas.microsoft.com/office/powerpoint/2010/main" val="621076306"/>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a:extLst>
              <a:ext uri="{FF2B5EF4-FFF2-40B4-BE49-F238E27FC236}">
                <a16:creationId xmlns:a16="http://schemas.microsoft.com/office/drawing/2014/main" id="{2D4383EB-A921-BA04-A22A-6885D0CE780C}"/>
              </a:ext>
            </a:extLst>
          </p:cNvPr>
          <p:cNvSpPr txBox="1">
            <a:spLocks noGrp="1"/>
          </p:cNvSpPr>
          <p:nvPr>
            <p:ph type="title" idx="4294967295"/>
          </p:nvPr>
        </p:nvSpPr>
        <p:spPr>
          <a:xfrm>
            <a:off x="838200" y="256268"/>
            <a:ext cx="10515600" cy="661535"/>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lvl1pPr algn="l" defTabSz="914400" rtl="0" eaLnBrk="1" latinLnBrk="0" hangingPunct="1">
              <a:lnSpc>
                <a:spcPct val="90000"/>
              </a:lnSpc>
              <a:spcBef>
                <a:spcPct val="0"/>
              </a:spcBef>
              <a:buNone/>
              <a:defRPr sz="4400" kern="1200">
                <a:solidFill>
                  <a:srgbClr val="3B434B"/>
                </a:solidFill>
                <a:latin typeface="Lato ExtraBold" panose="020F0502020204030203" pitchFamily="34" charset="0"/>
                <a:ea typeface="Lato ExtraBold" panose="020F0502020204030203" pitchFamily="34" charset="0"/>
                <a:cs typeface="Lato ExtraBold" panose="020F0502020204030203" pitchFamily="34" charset="0"/>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200" b="0" i="0" u="none" strike="noStrike" kern="1200" cap="none" spc="0" normalizeH="0" baseline="0" noProof="0">
                <a:ln>
                  <a:noFill/>
                </a:ln>
                <a:solidFill>
                  <a:srgbClr val="3B434B"/>
                </a:solidFill>
                <a:effectLst/>
                <a:uLnTx/>
                <a:uFillTx/>
                <a:latin typeface="Lato ExtraBold"/>
                <a:ea typeface="Lato ExtraBold"/>
                <a:cs typeface="Lato ExtraBold"/>
              </a:rPr>
              <a:t>Southwest Corridor Park Headquarters:</a:t>
            </a:r>
            <a:r>
              <a:rPr kumimoji="0" lang="en-US" sz="1800" b="0" i="0" u="none" strike="noStrike" kern="1200" cap="none" spc="0" normalizeH="0" baseline="0" noProof="0">
                <a:ln>
                  <a:noFill/>
                </a:ln>
                <a:solidFill>
                  <a:srgbClr val="3B434B"/>
                </a:solidFill>
                <a:effectLst/>
                <a:uLnTx/>
                <a:uFillTx/>
                <a:latin typeface="Lato ExtraBold"/>
                <a:ea typeface="Lato ExtraBold"/>
                <a:cs typeface="Lato ExtraBold"/>
              </a:rPr>
              <a:t>  </a:t>
            </a:r>
            <a:r>
              <a:rPr kumimoji="0" lang="en-US" sz="1800" b="0" i="0" u="none" strike="noStrike" kern="1200" cap="none" spc="0" normalizeH="0" baseline="0" noProof="0">
                <a:ln>
                  <a:noFill/>
                </a:ln>
                <a:solidFill>
                  <a:srgbClr val="4EA72E"/>
                </a:solidFill>
                <a:effectLst/>
                <a:uLnTx/>
                <a:uFillTx/>
                <a:latin typeface="Lato ExtraBold"/>
                <a:ea typeface="Lato ExtraBold"/>
                <a:cs typeface="Lato ExtraBold"/>
              </a:rPr>
              <a:t>Deep Energy Retrofit</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1800" b="0" i="0" u="none" strike="noStrike" kern="1200" cap="none" spc="0" normalizeH="0" baseline="0" noProof="0">
                <a:ln>
                  <a:noFill/>
                </a:ln>
                <a:solidFill>
                  <a:prstClr val="white">
                    <a:lumMod val="65000"/>
                  </a:prstClr>
                </a:solidFill>
                <a:effectLst/>
                <a:uLnTx/>
                <a:uFillTx/>
                <a:latin typeface="Lato ExtraBold"/>
                <a:ea typeface="Lato ExtraBold"/>
                <a:cs typeface="Lato ExtraBold"/>
              </a:rPr>
              <a:t>Existing Air Leakage and Thermal Bridging [PRE-CONSTRUCTION]</a:t>
            </a:r>
            <a:endParaRPr kumimoji="0" lang="en-US" sz="5400" b="0" i="0" u="none" strike="noStrike" kern="1200" cap="none" spc="0" normalizeH="0" baseline="0" noProof="0">
              <a:ln>
                <a:noFill/>
              </a:ln>
              <a:solidFill>
                <a:srgbClr val="3B434B"/>
              </a:solidFill>
              <a:effectLst/>
              <a:uLnTx/>
              <a:uFillTx/>
              <a:latin typeface="Lato ExtraBold" panose="020F0502020204030203" pitchFamily="34" charset="0"/>
              <a:ea typeface="Lato ExtraBold" panose="020F0502020204030203" pitchFamily="34" charset="0"/>
              <a:cs typeface="Lato ExtraBold" panose="020F0502020204030203" pitchFamily="34" charset="0"/>
            </a:endParaRPr>
          </a:p>
        </p:txBody>
      </p:sp>
      <p:pic>
        <p:nvPicPr>
          <p:cNvPr id="10" name="Content Placeholder 4" descr="Images of the SW Corridor Park HQ roof. One photo shows the exterior, while the other shows thermal imaging of the same area, with an arrow pointing to the significant thermal leak.">
            <a:extLst>
              <a:ext uri="{FF2B5EF4-FFF2-40B4-BE49-F238E27FC236}">
                <a16:creationId xmlns:a16="http://schemas.microsoft.com/office/drawing/2014/main" id="{7C36D59D-DA47-B47A-7DFC-C664C25D2E47}"/>
              </a:ext>
            </a:extLst>
          </p:cNvPr>
          <p:cNvPicPr>
            <a:picLocks noChangeAspect="1"/>
          </p:cNvPicPr>
          <p:nvPr/>
        </p:nvPicPr>
        <p:blipFill>
          <a:blip r:embed="rId2"/>
          <a:stretch>
            <a:fillRect/>
          </a:stretch>
        </p:blipFill>
        <p:spPr>
          <a:xfrm>
            <a:off x="1078833" y="1379311"/>
            <a:ext cx="5016019" cy="1912938"/>
          </a:xfrm>
          <a:prstGeom prst="rect">
            <a:avLst/>
          </a:prstGeom>
        </p:spPr>
      </p:pic>
      <p:pic>
        <p:nvPicPr>
          <p:cNvPr id="12" name="Content Placeholder 5" descr="Images of the SW Corridor Park HQ wall. One photo shows the exterior, while the other shows thermal imaging of the same area, displaying a significant thermal leak.">
            <a:extLst>
              <a:ext uri="{FF2B5EF4-FFF2-40B4-BE49-F238E27FC236}">
                <a16:creationId xmlns:a16="http://schemas.microsoft.com/office/drawing/2014/main" id="{9DD599BD-661A-5954-D0CC-22DD83BD5BDF}"/>
              </a:ext>
            </a:extLst>
          </p:cNvPr>
          <p:cNvPicPr>
            <a:picLocks noChangeAspect="1"/>
          </p:cNvPicPr>
          <p:nvPr/>
        </p:nvPicPr>
        <p:blipFill>
          <a:blip r:embed="rId3"/>
          <a:stretch>
            <a:fillRect/>
          </a:stretch>
        </p:blipFill>
        <p:spPr>
          <a:xfrm>
            <a:off x="1078366" y="3769292"/>
            <a:ext cx="5016954" cy="1900918"/>
          </a:xfrm>
          <a:prstGeom prst="rect">
            <a:avLst/>
          </a:prstGeom>
        </p:spPr>
      </p:pic>
      <p:pic>
        <p:nvPicPr>
          <p:cNvPr id="14" name="Picture 13" descr="Images of the SW Corridor Park HQ window. One photo shows the exterior, while the other shows thermal imaging of the same area, with an arrow pointing to the significant thermal leak.">
            <a:extLst>
              <a:ext uri="{FF2B5EF4-FFF2-40B4-BE49-F238E27FC236}">
                <a16:creationId xmlns:a16="http://schemas.microsoft.com/office/drawing/2014/main" id="{23E553EB-5B8D-5D0F-42BC-0DCAF28F6AAD}"/>
              </a:ext>
            </a:extLst>
          </p:cNvPr>
          <p:cNvPicPr>
            <a:picLocks noChangeAspect="1"/>
          </p:cNvPicPr>
          <p:nvPr/>
        </p:nvPicPr>
        <p:blipFill>
          <a:blip r:embed="rId4"/>
          <a:stretch>
            <a:fillRect/>
          </a:stretch>
        </p:blipFill>
        <p:spPr>
          <a:xfrm>
            <a:off x="6517821" y="1374321"/>
            <a:ext cx="4838700" cy="1899557"/>
          </a:xfrm>
          <a:prstGeom prst="rect">
            <a:avLst/>
          </a:prstGeom>
        </p:spPr>
      </p:pic>
      <p:pic>
        <p:nvPicPr>
          <p:cNvPr id="16" name="Picture 15" descr="Images of the SW Corridor Park HQ exterior corner. One photophoto shows the exterior, while the other shows thermal imaging of the same area, with an arrow pointing to significant thermal leaks.">
            <a:extLst>
              <a:ext uri="{FF2B5EF4-FFF2-40B4-BE49-F238E27FC236}">
                <a16:creationId xmlns:a16="http://schemas.microsoft.com/office/drawing/2014/main" id="{08007B9C-56AC-662E-27FE-8D4FB1072E6F}"/>
              </a:ext>
            </a:extLst>
          </p:cNvPr>
          <p:cNvPicPr>
            <a:picLocks noChangeAspect="1"/>
          </p:cNvPicPr>
          <p:nvPr/>
        </p:nvPicPr>
        <p:blipFill>
          <a:blip r:embed="rId5"/>
          <a:stretch>
            <a:fillRect/>
          </a:stretch>
        </p:blipFill>
        <p:spPr>
          <a:xfrm>
            <a:off x="6515781" y="3770539"/>
            <a:ext cx="4733925" cy="1896835"/>
          </a:xfrm>
          <a:prstGeom prst="rect">
            <a:avLst/>
          </a:prstGeom>
        </p:spPr>
      </p:pic>
    </p:spTree>
    <p:extLst>
      <p:ext uri="{BB962C8B-B14F-4D97-AF65-F5344CB8AC3E}">
        <p14:creationId xmlns:p14="http://schemas.microsoft.com/office/powerpoint/2010/main" val="518819669"/>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7C6B7B5D-5CA1-32FB-10A7-8D542E8336EA}"/>
              </a:ext>
            </a:extLst>
          </p:cNvPr>
          <p:cNvSpPr>
            <a:spLocks noGrp="1"/>
          </p:cNvSpPr>
          <p:nvPr>
            <p:ph type="title"/>
          </p:nvPr>
        </p:nvSpPr>
        <p:spPr>
          <a:xfrm>
            <a:off x="838200" y="365125"/>
            <a:ext cx="10515600" cy="683306"/>
          </a:xfrm>
        </p:spPr>
        <p:txBody>
          <a:bodyPr lIns="91440" tIns="45720" rIns="91440" bIns="45720" anchor="t"/>
          <a:lstStyle/>
          <a:p>
            <a:r>
              <a:rPr lang="en-US" sz="2200">
                <a:latin typeface="Lato ExtraBold"/>
                <a:ea typeface="Lato ExtraBold"/>
                <a:cs typeface="Lato ExtraBold"/>
              </a:rPr>
              <a:t>Southwest Corridor Park Headquarters:</a:t>
            </a:r>
            <a:r>
              <a:rPr lang="en-US" sz="1400">
                <a:latin typeface="Lato ExtraBold"/>
                <a:ea typeface="Lato ExtraBold"/>
                <a:cs typeface="Lato ExtraBold"/>
              </a:rPr>
              <a:t>  </a:t>
            </a:r>
            <a:r>
              <a:rPr lang="en-US" sz="1800">
                <a:solidFill>
                  <a:schemeClr val="accent6"/>
                </a:solidFill>
                <a:latin typeface="Lato ExtraBold"/>
                <a:ea typeface="Lato ExtraBold"/>
                <a:cs typeface="Lato ExtraBold"/>
              </a:rPr>
              <a:t>Deep Energy Retrofit</a:t>
            </a:r>
            <a:endParaRPr lang="en-US" sz="1800"/>
          </a:p>
          <a:p>
            <a:r>
              <a:rPr lang="en-US" sz="1800">
                <a:solidFill>
                  <a:schemeClr val="bg1">
                    <a:lumMod val="65000"/>
                  </a:schemeClr>
                </a:solidFill>
                <a:latin typeface="Lato ExtraBold"/>
                <a:ea typeface="Lato ExtraBold"/>
                <a:cs typeface="Lato ExtraBold"/>
              </a:rPr>
              <a:t>Existing Air Leakage and Thermal Bridging [PRE-CONSTRUCTION]</a:t>
            </a:r>
            <a:endParaRPr lang="en-US" sz="1800">
              <a:solidFill>
                <a:schemeClr val="bg1">
                  <a:lumMod val="65000"/>
                </a:schemeClr>
              </a:solidFill>
            </a:endParaRPr>
          </a:p>
        </p:txBody>
      </p:sp>
      <p:pic>
        <p:nvPicPr>
          <p:cNvPr id="9" name="Picture 8" descr="Images of the SW Corridor Park HQ wall with cracks. One photo shows the exterior, while the other shows thermal imaging of the same area, with arrows pointing to the significant thermal leak.">
            <a:extLst>
              <a:ext uri="{FF2B5EF4-FFF2-40B4-BE49-F238E27FC236}">
                <a16:creationId xmlns:a16="http://schemas.microsoft.com/office/drawing/2014/main" id="{5911A7DE-C1F1-DAED-96A2-1021715447C4}"/>
              </a:ext>
            </a:extLst>
          </p:cNvPr>
          <p:cNvPicPr>
            <a:picLocks noChangeAspect="1"/>
          </p:cNvPicPr>
          <p:nvPr/>
        </p:nvPicPr>
        <p:blipFill>
          <a:blip r:embed="rId2"/>
          <a:stretch>
            <a:fillRect/>
          </a:stretch>
        </p:blipFill>
        <p:spPr>
          <a:xfrm>
            <a:off x="833438" y="1711099"/>
            <a:ext cx="4690382" cy="1890032"/>
          </a:xfrm>
          <a:prstGeom prst="rect">
            <a:avLst/>
          </a:prstGeom>
        </p:spPr>
      </p:pic>
      <p:pic>
        <p:nvPicPr>
          <p:cNvPr id="10" name="Picture 9" descr="Images of the SW Corridor Park HQ garage door. One photo the exterior, while the shows thermal imaging of the same area, with arrows pointing to significant thermal leaks.">
            <a:extLst>
              <a:ext uri="{FF2B5EF4-FFF2-40B4-BE49-F238E27FC236}">
                <a16:creationId xmlns:a16="http://schemas.microsoft.com/office/drawing/2014/main" id="{484413B0-494D-7EA3-3E03-CC8B33602DD3}"/>
              </a:ext>
            </a:extLst>
          </p:cNvPr>
          <p:cNvPicPr>
            <a:picLocks noChangeAspect="1"/>
          </p:cNvPicPr>
          <p:nvPr/>
        </p:nvPicPr>
        <p:blipFill>
          <a:blip r:embed="rId3"/>
          <a:stretch>
            <a:fillRect/>
          </a:stretch>
        </p:blipFill>
        <p:spPr>
          <a:xfrm>
            <a:off x="840242" y="3958318"/>
            <a:ext cx="4676775" cy="1771650"/>
          </a:xfrm>
          <a:prstGeom prst="rect">
            <a:avLst/>
          </a:prstGeom>
        </p:spPr>
      </p:pic>
      <p:pic>
        <p:nvPicPr>
          <p:cNvPr id="11" name="Picture 10" descr="Images of the SW Corridor Park HQ entry door. One photo shows the exterior, while the other shows thermal imaging of the same area, with an arrow pointing to the significant thermal leak.">
            <a:extLst>
              <a:ext uri="{FF2B5EF4-FFF2-40B4-BE49-F238E27FC236}">
                <a16:creationId xmlns:a16="http://schemas.microsoft.com/office/drawing/2014/main" id="{FCC57B99-75B1-0D2B-FB00-8AC39FC67CBF}"/>
              </a:ext>
            </a:extLst>
          </p:cNvPr>
          <p:cNvPicPr>
            <a:picLocks noChangeAspect="1"/>
          </p:cNvPicPr>
          <p:nvPr/>
        </p:nvPicPr>
        <p:blipFill>
          <a:blip r:embed="rId4"/>
          <a:stretch>
            <a:fillRect/>
          </a:stretch>
        </p:blipFill>
        <p:spPr>
          <a:xfrm>
            <a:off x="6098042" y="1706336"/>
            <a:ext cx="4883603" cy="1899557"/>
          </a:xfrm>
          <a:prstGeom prst="rect">
            <a:avLst/>
          </a:prstGeom>
        </p:spPr>
      </p:pic>
      <p:pic>
        <p:nvPicPr>
          <p:cNvPr id="12" name="Picture 11" descr="Images of another SW Corridor Park HQ entry door. One photo shows the exterior, while the other shows thermal imaging of the same area, with an arrow pointing to the significant thermal leak.">
            <a:extLst>
              <a:ext uri="{FF2B5EF4-FFF2-40B4-BE49-F238E27FC236}">
                <a16:creationId xmlns:a16="http://schemas.microsoft.com/office/drawing/2014/main" id="{866C3332-C005-E68E-C0CC-9E7D47CDEBAE}"/>
              </a:ext>
            </a:extLst>
          </p:cNvPr>
          <p:cNvPicPr>
            <a:picLocks noChangeAspect="1"/>
          </p:cNvPicPr>
          <p:nvPr/>
        </p:nvPicPr>
        <p:blipFill>
          <a:blip r:embed="rId5"/>
          <a:stretch>
            <a:fillRect/>
          </a:stretch>
        </p:blipFill>
        <p:spPr>
          <a:xfrm>
            <a:off x="6098042" y="3953556"/>
            <a:ext cx="4872717" cy="1759404"/>
          </a:xfrm>
          <a:prstGeom prst="rect">
            <a:avLst/>
          </a:prstGeom>
        </p:spPr>
      </p:pic>
    </p:spTree>
    <p:extLst>
      <p:ext uri="{BB962C8B-B14F-4D97-AF65-F5344CB8AC3E}">
        <p14:creationId xmlns:p14="http://schemas.microsoft.com/office/powerpoint/2010/main" val="44372093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4ECBD108-DB69-E525-E586-BFDA65DB73D0}"/>
              </a:ext>
            </a:extLst>
          </p:cNvPr>
          <p:cNvSpPr>
            <a:spLocks noGrp="1"/>
          </p:cNvSpPr>
          <p:nvPr>
            <p:ph type="title"/>
          </p:nvPr>
        </p:nvSpPr>
        <p:spPr>
          <a:xfrm>
            <a:off x="838200" y="365125"/>
            <a:ext cx="10515600" cy="824821"/>
          </a:xfrm>
        </p:spPr>
        <p:txBody>
          <a:bodyPr lIns="91440" tIns="45720" rIns="91440" bIns="45720" anchor="t"/>
          <a:lstStyle/>
          <a:p>
            <a:r>
              <a:rPr lang="en-US" sz="2200">
                <a:latin typeface="Lato ExtraBold"/>
                <a:ea typeface="Lato ExtraBold"/>
                <a:cs typeface="Lato ExtraBold"/>
              </a:rPr>
              <a:t>Southwest Corridor Park Headquarters:</a:t>
            </a:r>
            <a:r>
              <a:rPr lang="en-US" sz="1400">
                <a:latin typeface="Lato ExtraBold"/>
                <a:ea typeface="Lato ExtraBold"/>
                <a:cs typeface="Lato ExtraBold"/>
              </a:rPr>
              <a:t>  </a:t>
            </a:r>
            <a:r>
              <a:rPr lang="en-US" sz="1800">
                <a:solidFill>
                  <a:schemeClr val="accent6"/>
                </a:solidFill>
                <a:latin typeface="Lato ExtraBold"/>
                <a:ea typeface="Lato ExtraBold"/>
                <a:cs typeface="Lato ExtraBold"/>
              </a:rPr>
              <a:t>Deep Energy Retrofit</a:t>
            </a:r>
          </a:p>
          <a:p>
            <a:r>
              <a:rPr lang="en-US" sz="1800">
                <a:solidFill>
                  <a:schemeClr val="bg1">
                    <a:lumMod val="65000"/>
                  </a:schemeClr>
                </a:solidFill>
                <a:latin typeface="Lato ExtraBold"/>
                <a:ea typeface="Lato ExtraBold"/>
                <a:cs typeface="Lato ExtraBold"/>
              </a:rPr>
              <a:t>Building Envelope Improvements</a:t>
            </a:r>
            <a:endParaRPr lang="en-US"/>
          </a:p>
        </p:txBody>
      </p:sp>
      <p:pic>
        <p:nvPicPr>
          <p:cNvPr id="9" name="Picture 8" descr="A cross-section diagram of the current walls at SW Corridor Park HQ.">
            <a:extLst>
              <a:ext uri="{FF2B5EF4-FFF2-40B4-BE49-F238E27FC236}">
                <a16:creationId xmlns:a16="http://schemas.microsoft.com/office/drawing/2014/main" id="{4ADAE03F-57CC-AF8E-0E74-09E3B1F3F0DF}"/>
              </a:ext>
            </a:extLst>
          </p:cNvPr>
          <p:cNvPicPr>
            <a:picLocks noChangeAspect="1"/>
          </p:cNvPicPr>
          <p:nvPr/>
        </p:nvPicPr>
        <p:blipFill>
          <a:blip r:embed="rId2"/>
          <a:stretch>
            <a:fillRect/>
          </a:stretch>
        </p:blipFill>
        <p:spPr>
          <a:xfrm>
            <a:off x="838200" y="1115785"/>
            <a:ext cx="2958255" cy="5147166"/>
          </a:xfrm>
          <a:prstGeom prst="rect">
            <a:avLst/>
          </a:prstGeom>
        </p:spPr>
      </p:pic>
      <p:pic>
        <p:nvPicPr>
          <p:cNvPr id="10" name="Picture 9" descr="A cross-section diagram of the planned building envelope improvements to the walls at SW Corridor Park HQ.">
            <a:extLst>
              <a:ext uri="{FF2B5EF4-FFF2-40B4-BE49-F238E27FC236}">
                <a16:creationId xmlns:a16="http://schemas.microsoft.com/office/drawing/2014/main" id="{797A67AA-71E9-2261-AD37-CAFCC19EEB4F}"/>
              </a:ext>
            </a:extLst>
          </p:cNvPr>
          <p:cNvPicPr>
            <a:picLocks noChangeAspect="1"/>
          </p:cNvPicPr>
          <p:nvPr/>
        </p:nvPicPr>
        <p:blipFill>
          <a:blip r:embed="rId3"/>
          <a:stretch>
            <a:fillRect/>
          </a:stretch>
        </p:blipFill>
        <p:spPr>
          <a:xfrm>
            <a:off x="3929744" y="988413"/>
            <a:ext cx="3071750" cy="5812969"/>
          </a:xfrm>
          <a:prstGeom prst="rect">
            <a:avLst/>
          </a:prstGeom>
        </p:spPr>
      </p:pic>
      <p:sp>
        <p:nvSpPr>
          <p:cNvPr id="12" name="Content Placeholder 11">
            <a:extLst>
              <a:ext uri="{FF2B5EF4-FFF2-40B4-BE49-F238E27FC236}">
                <a16:creationId xmlns:a16="http://schemas.microsoft.com/office/drawing/2014/main" id="{04CCF6A3-511F-7E80-87C1-7300D581B112}"/>
              </a:ext>
            </a:extLst>
          </p:cNvPr>
          <p:cNvSpPr>
            <a:spLocks noGrp="1"/>
          </p:cNvSpPr>
          <p:nvPr>
            <p:ph sz="quarter" idx="4"/>
          </p:nvPr>
        </p:nvSpPr>
        <p:spPr>
          <a:xfrm>
            <a:off x="6806691" y="988412"/>
            <a:ext cx="5385309" cy="5812969"/>
          </a:xfrm>
        </p:spPr>
        <p:txBody>
          <a:bodyPr lIns="91440" tIns="45720" rIns="91440" bIns="45720" anchor="t"/>
          <a:lstStyle/>
          <a:p>
            <a:pPr marL="0" indent="0">
              <a:buNone/>
            </a:pPr>
            <a:r>
              <a:rPr lang="en-US" sz="1800">
                <a:ea typeface="Lato"/>
                <a:cs typeface="Lato"/>
              </a:rPr>
              <a:t>New Envelope Strategies:</a:t>
            </a:r>
          </a:p>
          <a:p>
            <a:r>
              <a:rPr lang="en-US" sz="1800">
                <a:solidFill>
                  <a:schemeClr val="tx1"/>
                </a:solidFill>
                <a:ea typeface="Lato"/>
                <a:cs typeface="Lato"/>
              </a:rPr>
              <a:t>Masonry Repairs</a:t>
            </a:r>
          </a:p>
          <a:p>
            <a:r>
              <a:rPr lang="en-US" sz="1800">
                <a:solidFill>
                  <a:schemeClr val="tx1"/>
                </a:solidFill>
                <a:ea typeface="Lato"/>
                <a:cs typeface="Lato"/>
              </a:rPr>
              <a:t>Liquid Applied Air barrier &amp; Waterproof Flashing</a:t>
            </a:r>
          </a:p>
          <a:p>
            <a:r>
              <a:rPr lang="en-US" sz="1800">
                <a:solidFill>
                  <a:schemeClr val="tx1"/>
                </a:solidFill>
                <a:ea typeface="Lato"/>
                <a:cs typeface="Lato"/>
              </a:rPr>
              <a:t>Continuous Exterior Building Insulation</a:t>
            </a:r>
          </a:p>
          <a:p>
            <a:r>
              <a:rPr lang="en-US" sz="1800">
                <a:solidFill>
                  <a:schemeClr val="tx1"/>
                </a:solidFill>
                <a:ea typeface="Lato"/>
                <a:cs typeface="Lato"/>
              </a:rPr>
              <a:t>Closed Rainscreen Assembly</a:t>
            </a:r>
          </a:p>
          <a:p>
            <a:r>
              <a:rPr lang="en-US" sz="1800">
                <a:solidFill>
                  <a:schemeClr val="tx1"/>
                </a:solidFill>
                <a:ea typeface="Lato"/>
                <a:cs typeface="Lato"/>
              </a:rPr>
              <a:t>Double Glazed Windows</a:t>
            </a:r>
          </a:p>
          <a:p>
            <a:r>
              <a:rPr lang="en-US" sz="1800">
                <a:solidFill>
                  <a:schemeClr val="tx1"/>
                </a:solidFill>
                <a:ea typeface="Lato"/>
                <a:cs typeface="Lato"/>
              </a:rPr>
              <a:t>Insulated Overhead Doors w/ Sensors</a:t>
            </a:r>
          </a:p>
          <a:p>
            <a:r>
              <a:rPr lang="en-US" sz="1800">
                <a:solidFill>
                  <a:schemeClr val="tx1"/>
                </a:solidFill>
                <a:ea typeface="Lato"/>
                <a:cs typeface="Lato"/>
              </a:rPr>
              <a:t>New Interior Envelope Zone</a:t>
            </a:r>
          </a:p>
          <a:p>
            <a:endParaRPr lang="en-US" sz="1800">
              <a:solidFill>
                <a:schemeClr val="tx1"/>
              </a:solidFill>
              <a:ea typeface="Lato"/>
              <a:cs typeface="Lato"/>
            </a:endParaRPr>
          </a:p>
          <a:p>
            <a:r>
              <a:rPr lang="en-US" sz="1800">
                <a:solidFill>
                  <a:schemeClr val="tx1"/>
                </a:solidFill>
                <a:ea typeface="Lato"/>
                <a:cs typeface="Lato"/>
              </a:rPr>
              <a:t>Existing Roof R-Value – R 22</a:t>
            </a:r>
          </a:p>
          <a:p>
            <a:r>
              <a:rPr lang="en-US" sz="1800">
                <a:solidFill>
                  <a:schemeClr val="tx1"/>
                </a:solidFill>
                <a:ea typeface="Lato"/>
                <a:cs typeface="Lato"/>
              </a:rPr>
              <a:t>Code Roof R-Value – R 30</a:t>
            </a:r>
          </a:p>
          <a:p>
            <a:r>
              <a:rPr lang="en-US" sz="1800">
                <a:solidFill>
                  <a:schemeClr val="tx1"/>
                </a:solidFill>
                <a:ea typeface="Lato"/>
                <a:cs typeface="Lato"/>
              </a:rPr>
              <a:t>New Roof R-Value – R 44 to R 77</a:t>
            </a:r>
          </a:p>
          <a:p>
            <a:r>
              <a:rPr lang="en-US" sz="1800">
                <a:solidFill>
                  <a:schemeClr val="tx1"/>
                </a:solidFill>
                <a:ea typeface="Lato"/>
                <a:cs typeface="Lato"/>
              </a:rPr>
              <a:t>Existing Wall R-Value – R 2.5</a:t>
            </a:r>
          </a:p>
          <a:p>
            <a:r>
              <a:rPr lang="en-US" sz="1800">
                <a:solidFill>
                  <a:schemeClr val="tx1"/>
                </a:solidFill>
                <a:ea typeface="Lato"/>
                <a:cs typeface="Lato"/>
              </a:rPr>
              <a:t>Code Wall R-Value – R 20</a:t>
            </a:r>
          </a:p>
          <a:p>
            <a:r>
              <a:rPr lang="en-US" sz="1800">
                <a:solidFill>
                  <a:schemeClr val="tx1"/>
                </a:solidFill>
                <a:ea typeface="Lato"/>
                <a:cs typeface="Lato"/>
              </a:rPr>
              <a:t>New Wall R-Value – R 30</a:t>
            </a:r>
          </a:p>
          <a:p>
            <a:endParaRPr lang="en-US" sz="1800">
              <a:solidFill>
                <a:srgbClr val="A6A6A6"/>
              </a:solidFill>
              <a:ea typeface="Lato"/>
              <a:cs typeface="Lato"/>
            </a:endParaRPr>
          </a:p>
          <a:p>
            <a:endParaRPr lang="en-US" sz="1800">
              <a:ea typeface="Lato"/>
              <a:cs typeface="Lato"/>
            </a:endParaRPr>
          </a:p>
        </p:txBody>
      </p:sp>
    </p:spTree>
    <p:extLst>
      <p:ext uri="{BB962C8B-B14F-4D97-AF65-F5344CB8AC3E}">
        <p14:creationId xmlns:p14="http://schemas.microsoft.com/office/powerpoint/2010/main" val="194016399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31733ED-77CE-358F-91E6-573C7191B127}"/>
              </a:ext>
            </a:extLst>
          </p:cNvPr>
          <p:cNvSpPr>
            <a:spLocks noGrp="1"/>
          </p:cNvSpPr>
          <p:nvPr>
            <p:ph type="title"/>
          </p:nvPr>
        </p:nvSpPr>
        <p:spPr>
          <a:xfrm>
            <a:off x="839788" y="365125"/>
            <a:ext cx="10515600" cy="574449"/>
          </a:xfrm>
        </p:spPr>
        <p:txBody>
          <a:bodyPr/>
          <a:lstStyle/>
          <a:p>
            <a:r>
              <a:rPr lang="en-US" sz="2200">
                <a:solidFill>
                  <a:srgbClr val="3B434B"/>
                </a:solidFill>
                <a:latin typeface="Lato ExtraBold"/>
                <a:ea typeface="Lato ExtraBold"/>
                <a:cs typeface="Lato ExtraBold"/>
              </a:rPr>
              <a:t>Southwest Corridor Park Headquarters:</a:t>
            </a:r>
            <a:r>
              <a:rPr lang="en-US" sz="1100">
                <a:solidFill>
                  <a:srgbClr val="3B434B"/>
                </a:solidFill>
                <a:latin typeface="Lato ExtraBold"/>
                <a:ea typeface="Lato ExtraBold"/>
                <a:cs typeface="Lato ExtraBold"/>
              </a:rPr>
              <a:t>  </a:t>
            </a:r>
            <a:r>
              <a:rPr lang="en-US" sz="1800">
                <a:solidFill>
                  <a:schemeClr val="accent6"/>
                </a:solidFill>
                <a:latin typeface="Lato ExtraBold"/>
                <a:ea typeface="Lato ExtraBold"/>
                <a:cs typeface="Lato ExtraBold"/>
              </a:rPr>
              <a:t>Deep Energy Retrofit</a:t>
            </a:r>
            <a:endParaRPr lang="en-US" sz="1800">
              <a:solidFill>
                <a:schemeClr val="accent6"/>
              </a:solidFill>
            </a:endParaRPr>
          </a:p>
        </p:txBody>
      </p:sp>
      <p:pic>
        <p:nvPicPr>
          <p:cNvPr id="7" name="Content Placeholder 6" descr="A photo of the SW Corridor Park HQ from the street.">
            <a:extLst>
              <a:ext uri="{FF2B5EF4-FFF2-40B4-BE49-F238E27FC236}">
                <a16:creationId xmlns:a16="http://schemas.microsoft.com/office/drawing/2014/main" id="{EB39FB37-9DC6-F526-B0CE-73942092C52E}"/>
              </a:ext>
            </a:extLst>
          </p:cNvPr>
          <p:cNvPicPr>
            <a:picLocks noGrp="1" noChangeAspect="1"/>
          </p:cNvPicPr>
          <p:nvPr>
            <p:ph sz="half" idx="2"/>
          </p:nvPr>
        </p:nvPicPr>
        <p:blipFill>
          <a:blip r:embed="rId2"/>
          <a:srcRect t="9292" r="-296" b="2640"/>
          <a:stretch>
            <a:fillRect/>
          </a:stretch>
        </p:blipFill>
        <p:spPr>
          <a:xfrm>
            <a:off x="894556" y="3907857"/>
            <a:ext cx="4188304" cy="2458151"/>
          </a:xfrm>
          <a:prstGeom prst="rect">
            <a:avLst/>
          </a:prstGeom>
        </p:spPr>
      </p:pic>
      <p:pic>
        <p:nvPicPr>
          <p:cNvPr id="8" name="Content Placeholder 7" descr="A rendered image of the anticipated new SW Corridor Park HQ from the street.">
            <a:extLst>
              <a:ext uri="{FF2B5EF4-FFF2-40B4-BE49-F238E27FC236}">
                <a16:creationId xmlns:a16="http://schemas.microsoft.com/office/drawing/2014/main" id="{63CCF115-544B-4F98-B869-03A0F4AC8DDB}"/>
              </a:ext>
            </a:extLst>
          </p:cNvPr>
          <p:cNvPicPr>
            <a:picLocks noGrp="1" noChangeAspect="1"/>
          </p:cNvPicPr>
          <p:nvPr>
            <p:ph sz="quarter" idx="4"/>
          </p:nvPr>
        </p:nvPicPr>
        <p:blipFill>
          <a:blip r:embed="rId3"/>
          <a:stretch>
            <a:fillRect/>
          </a:stretch>
        </p:blipFill>
        <p:spPr>
          <a:xfrm>
            <a:off x="6364854" y="3912621"/>
            <a:ext cx="4351565" cy="2458811"/>
          </a:xfrm>
          <a:prstGeom prst="rect">
            <a:avLst/>
          </a:prstGeom>
        </p:spPr>
      </p:pic>
      <p:pic>
        <p:nvPicPr>
          <p:cNvPr id="4" name="Picture 3" descr="A rendered image of the anticipated new SW Corridor Park HQ parking lot.">
            <a:extLst>
              <a:ext uri="{FF2B5EF4-FFF2-40B4-BE49-F238E27FC236}">
                <a16:creationId xmlns:a16="http://schemas.microsoft.com/office/drawing/2014/main" id="{7E703411-923B-8BB0-00DC-EE25FF57A1DF}"/>
              </a:ext>
            </a:extLst>
          </p:cNvPr>
          <p:cNvPicPr>
            <a:picLocks noChangeAspect="1"/>
          </p:cNvPicPr>
          <p:nvPr/>
        </p:nvPicPr>
        <p:blipFill>
          <a:blip r:embed="rId4"/>
          <a:srcRect l="12200" t="-158" r="8005" b="723"/>
          <a:stretch>
            <a:fillRect/>
          </a:stretch>
        </p:blipFill>
        <p:spPr>
          <a:xfrm>
            <a:off x="6364624" y="942423"/>
            <a:ext cx="4335561" cy="2680343"/>
          </a:xfrm>
          <a:prstGeom prst="rect">
            <a:avLst/>
          </a:prstGeom>
        </p:spPr>
      </p:pic>
      <p:pic>
        <p:nvPicPr>
          <p:cNvPr id="6" name="Picture 5" descr="A photo of the SW Corridor Park HQ parking lot.">
            <a:extLst>
              <a:ext uri="{FF2B5EF4-FFF2-40B4-BE49-F238E27FC236}">
                <a16:creationId xmlns:a16="http://schemas.microsoft.com/office/drawing/2014/main" id="{1687E9B2-9CA4-BBA6-C53E-638D58D01F5F}"/>
              </a:ext>
            </a:extLst>
          </p:cNvPr>
          <p:cNvPicPr>
            <a:picLocks noChangeAspect="1"/>
          </p:cNvPicPr>
          <p:nvPr/>
        </p:nvPicPr>
        <p:blipFill>
          <a:blip r:embed="rId5"/>
          <a:srcRect l="166" t="872" r="6138" b="18814"/>
          <a:stretch>
            <a:fillRect/>
          </a:stretch>
        </p:blipFill>
        <p:spPr>
          <a:xfrm>
            <a:off x="889459" y="942775"/>
            <a:ext cx="4199400" cy="2679263"/>
          </a:xfrm>
          <a:prstGeom prst="rect">
            <a:avLst/>
          </a:prstGeom>
        </p:spPr>
      </p:pic>
      <p:sp>
        <p:nvSpPr>
          <p:cNvPr id="9" name="TextBox 8">
            <a:extLst>
              <a:ext uri="{FF2B5EF4-FFF2-40B4-BE49-F238E27FC236}">
                <a16:creationId xmlns:a16="http://schemas.microsoft.com/office/drawing/2014/main" id="{385A96E5-A300-0D90-5846-9555B663D7C0}"/>
              </a:ext>
            </a:extLst>
          </p:cNvPr>
          <p:cNvSpPr txBox="1"/>
          <p:nvPr/>
        </p:nvSpPr>
        <p:spPr>
          <a:xfrm>
            <a:off x="1932214" y="3622766"/>
            <a:ext cx="2743200" cy="365760"/>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Aptos" panose="020B0004020202020204"/>
                <a:ea typeface="+mn-ea"/>
                <a:cs typeface="+mn-cs"/>
              </a:rPr>
              <a:t>BEFORE...</a:t>
            </a:r>
          </a:p>
        </p:txBody>
      </p:sp>
      <p:sp>
        <p:nvSpPr>
          <p:cNvPr id="10" name="TextBox 9">
            <a:extLst>
              <a:ext uri="{FF2B5EF4-FFF2-40B4-BE49-F238E27FC236}">
                <a16:creationId xmlns:a16="http://schemas.microsoft.com/office/drawing/2014/main" id="{6DFC29F9-44E4-522B-A9F7-97047BCA6805}"/>
              </a:ext>
            </a:extLst>
          </p:cNvPr>
          <p:cNvSpPr txBox="1"/>
          <p:nvPr/>
        </p:nvSpPr>
        <p:spPr>
          <a:xfrm>
            <a:off x="8083731" y="3615145"/>
            <a:ext cx="2743200" cy="365760"/>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Aptos" panose="020B0004020202020204"/>
                <a:ea typeface="+mn-ea"/>
                <a:cs typeface="+mn-cs"/>
              </a:rPr>
              <a:t>AFTER...</a:t>
            </a:r>
          </a:p>
        </p:txBody>
      </p:sp>
    </p:spTree>
    <p:extLst>
      <p:ext uri="{BB962C8B-B14F-4D97-AF65-F5344CB8AC3E}">
        <p14:creationId xmlns:p14="http://schemas.microsoft.com/office/powerpoint/2010/main" val="110956291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5DA4D7E-D482-C502-F6C1-F9DEC2957230}"/>
              </a:ext>
            </a:extLst>
          </p:cNvPr>
          <p:cNvSpPr>
            <a:spLocks noGrp="1"/>
          </p:cNvSpPr>
          <p:nvPr>
            <p:ph type="title" idx="4294967295"/>
          </p:nvPr>
        </p:nvSpPr>
        <p:spPr>
          <a:xfrm>
            <a:off x="838200" y="-1325563"/>
            <a:ext cx="10515600" cy="1325563"/>
          </a:xfrm>
          <a:prstGeom prst="rect">
            <a:avLst/>
          </a:prstGeom>
        </p:spPr>
        <p:txBody>
          <a:bodyPr anchor="b"/>
          <a:lstStyle/>
          <a:p>
            <a:r>
              <a:rPr lang="en-US"/>
              <a:t>Thank You.</a:t>
            </a:r>
          </a:p>
        </p:txBody>
      </p:sp>
    </p:spTree>
    <p:extLst>
      <p:ext uri="{BB962C8B-B14F-4D97-AF65-F5344CB8AC3E}">
        <p14:creationId xmlns:p14="http://schemas.microsoft.com/office/powerpoint/2010/main" val="12995456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10AF8AC-3CE0-F185-DB48-A6FDC492EA1C}"/>
              </a:ext>
            </a:extLst>
          </p:cNvPr>
          <p:cNvSpPr>
            <a:spLocks noGrp="1"/>
          </p:cNvSpPr>
          <p:nvPr>
            <p:ph type="title"/>
          </p:nvPr>
        </p:nvSpPr>
        <p:spPr>
          <a:xfrm>
            <a:off x="404149" y="390800"/>
            <a:ext cx="10515600" cy="1325563"/>
          </a:xfrm>
        </p:spPr>
        <p:txBody>
          <a:bodyPr lIns="91440" tIns="45720" rIns="91440" bIns="45720" anchor="b"/>
          <a:lstStyle/>
          <a:p>
            <a:pPr algn="ctr"/>
            <a:r>
              <a:rPr lang="en-US" b="0">
                <a:latin typeface="+mj-lt"/>
                <a:ea typeface="Calibri"/>
                <a:cs typeface="Calibri"/>
              </a:rPr>
              <a:t>UMass Boston </a:t>
            </a:r>
            <a:r>
              <a:rPr lang="en-US">
                <a:ea typeface="Calibri"/>
                <a:cs typeface="Calibri"/>
              </a:rPr>
              <a:t>Decarbonization Plan</a:t>
            </a:r>
            <a:br>
              <a:rPr lang="en-US">
                <a:ea typeface="Calibri"/>
                <a:cs typeface="Calibri"/>
              </a:rPr>
            </a:br>
            <a:r>
              <a:rPr lang="en-US">
                <a:ea typeface="Calibri"/>
                <a:cs typeface="Calibri"/>
              </a:rPr>
              <a:t>May 2026</a:t>
            </a:r>
            <a:endParaRPr lang="en-US" b="0">
              <a:latin typeface="+mj-lt"/>
            </a:endParaRPr>
          </a:p>
        </p:txBody>
      </p:sp>
      <p:pic>
        <p:nvPicPr>
          <p:cNvPr id="7" name="Picture 6" descr="A screenshot of the University of Massachusetts Boston Energy and Carbon Master Plan, featuring an aerial shot of the campus.">
            <a:extLst>
              <a:ext uri="{FF2B5EF4-FFF2-40B4-BE49-F238E27FC236}">
                <a16:creationId xmlns:a16="http://schemas.microsoft.com/office/drawing/2014/main" id="{4FFCA94C-6CEA-8E62-4575-EA891363AD09}"/>
              </a:ext>
            </a:extLst>
          </p:cNvPr>
          <p:cNvPicPr>
            <a:picLocks noChangeAspect="1"/>
          </p:cNvPicPr>
          <p:nvPr/>
        </p:nvPicPr>
        <p:blipFill>
          <a:blip r:embed="rId2"/>
          <a:srcRect t="17440" r="7218"/>
          <a:stretch/>
        </p:blipFill>
        <p:spPr>
          <a:xfrm>
            <a:off x="1816647" y="1800931"/>
            <a:ext cx="7690603" cy="4726332"/>
          </a:xfrm>
          <a:prstGeom prst="rect">
            <a:avLst/>
          </a:prstGeom>
        </p:spPr>
      </p:pic>
    </p:spTree>
    <p:extLst>
      <p:ext uri="{BB962C8B-B14F-4D97-AF65-F5344CB8AC3E}">
        <p14:creationId xmlns:p14="http://schemas.microsoft.com/office/powerpoint/2010/main" val="150548454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B699DDEF-E24E-ACD5-F813-8EC35186974D}"/>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E848B54D-C2EA-8549-31C6-D7C8E275E314}"/>
              </a:ext>
              <a:ext uri="{C183D7F6-B498-43B3-948B-1728B52AA6E4}">
                <adec:decorative xmlns:adec="http://schemas.microsoft.com/office/drawing/2017/decorative" val="1"/>
              </a:ext>
            </a:extLst>
          </p:cNvPr>
          <p:cNvSpPr/>
          <p:nvPr/>
        </p:nvSpPr>
        <p:spPr>
          <a:xfrm>
            <a:off x="2428875" y="5324475"/>
            <a:ext cx="9334500" cy="84873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itle 2">
            <a:extLst>
              <a:ext uri="{FF2B5EF4-FFF2-40B4-BE49-F238E27FC236}">
                <a16:creationId xmlns:a16="http://schemas.microsoft.com/office/drawing/2014/main" id="{FB22BB41-5A0C-4AFC-BA48-2DA6B1AFCF61}"/>
              </a:ext>
            </a:extLst>
          </p:cNvPr>
          <p:cNvSpPr>
            <a:spLocks noGrp="1"/>
          </p:cNvSpPr>
          <p:nvPr>
            <p:ph type="title"/>
          </p:nvPr>
        </p:nvSpPr>
        <p:spPr>
          <a:xfrm>
            <a:off x="2665085" y="197139"/>
            <a:ext cx="6914190" cy="848734"/>
          </a:xfrm>
        </p:spPr>
        <p:txBody>
          <a:bodyPr/>
          <a:lstStyle/>
          <a:p>
            <a:r>
              <a:rPr lang="en-US"/>
              <a:t>Agenda</a:t>
            </a:r>
          </a:p>
        </p:txBody>
      </p:sp>
      <p:graphicFrame>
        <p:nvGraphicFramePr>
          <p:cNvPr id="6" name="Table 5">
            <a:extLst>
              <a:ext uri="{FF2B5EF4-FFF2-40B4-BE49-F238E27FC236}">
                <a16:creationId xmlns:a16="http://schemas.microsoft.com/office/drawing/2014/main" id="{90CE4830-5750-C0AE-A723-F0E14ABD4CE3}"/>
              </a:ext>
            </a:extLst>
          </p:cNvPr>
          <p:cNvGraphicFramePr>
            <a:graphicFrameLocks noGrp="1"/>
          </p:cNvGraphicFramePr>
          <p:nvPr>
            <p:extLst>
              <p:ext uri="{D42A27DB-BD31-4B8C-83A1-F6EECF244321}">
                <p14:modId xmlns:p14="http://schemas.microsoft.com/office/powerpoint/2010/main" val="3860646773"/>
              </p:ext>
            </p:extLst>
          </p:nvPr>
        </p:nvGraphicFramePr>
        <p:xfrm>
          <a:off x="2665085" y="1105608"/>
          <a:ext cx="9231305" cy="5394529"/>
        </p:xfrm>
        <a:graphic>
          <a:graphicData uri="http://schemas.openxmlformats.org/drawingml/2006/table">
            <a:tbl>
              <a:tblPr firstRow="1">
                <a:tableStyleId>{7E9639D4-E3E2-4D34-9284-5A2195B3D0D7}</a:tableStyleId>
              </a:tblPr>
              <a:tblGrid>
                <a:gridCol w="2076929">
                  <a:extLst>
                    <a:ext uri="{9D8B030D-6E8A-4147-A177-3AD203B41FA5}">
                      <a16:colId xmlns:a16="http://schemas.microsoft.com/office/drawing/2014/main" val="3151404754"/>
                    </a:ext>
                  </a:extLst>
                </a:gridCol>
                <a:gridCol w="7154376">
                  <a:extLst>
                    <a:ext uri="{9D8B030D-6E8A-4147-A177-3AD203B41FA5}">
                      <a16:colId xmlns:a16="http://schemas.microsoft.com/office/drawing/2014/main" val="1447231777"/>
                    </a:ext>
                  </a:extLst>
                </a:gridCol>
              </a:tblGrid>
              <a:tr h="353922">
                <a:tc>
                  <a:txBody>
                    <a:bodyPr/>
                    <a:lstStyle/>
                    <a:p>
                      <a:pPr marL="0" marR="170815">
                        <a:lnSpc>
                          <a:spcPct val="104000"/>
                        </a:lnSpc>
                        <a:buNone/>
                      </a:pPr>
                      <a:r>
                        <a:rPr lang="en-US" sz="1400" spc="50">
                          <a:effectLst/>
                        </a:rPr>
                        <a:t>Time</a:t>
                      </a:r>
                      <a:endParaRPr lang="en-US" sz="1400" spc="50">
                        <a:effectLst/>
                        <a:latin typeface="+mn-lt"/>
                        <a:ea typeface="MS Mincho" panose="02020609040205080304" pitchFamily="49" charset="-128"/>
                        <a:cs typeface="Times New Roman (Body CS)"/>
                      </a:endParaRPr>
                    </a:p>
                  </a:txBody>
                  <a:tcPr marL="68580" marR="68580" marT="0" marB="0" anchor="ctr">
                    <a:lnL w="1270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nSpc>
                          <a:spcPct val="104000"/>
                        </a:lnSpc>
                        <a:buNone/>
                      </a:pPr>
                      <a:r>
                        <a:rPr lang="en-US" sz="1400" b="1" spc="50">
                          <a:effectLst/>
                        </a:rPr>
                        <a:t>Topic</a:t>
                      </a:r>
                      <a:endParaRPr lang="en-US" sz="1400" b="1" spc="50">
                        <a:effectLst/>
                        <a:latin typeface="+mn-lt"/>
                        <a:ea typeface="MS Mincho" panose="02020609040205080304" pitchFamily="49" charset="-128"/>
                        <a:cs typeface="Times New Roman (Body CS)"/>
                      </a:endParaRPr>
                    </a:p>
                  </a:txBody>
                  <a:tcPr marL="68580" marR="68580" marT="0" marB="0" anchor="ctr">
                    <a:lnL>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46043414"/>
                  </a:ext>
                </a:extLst>
              </a:tr>
              <a:tr h="353922">
                <a:tc>
                  <a:txBody>
                    <a:bodyPr/>
                    <a:lstStyle/>
                    <a:p>
                      <a:pPr marL="0" marR="170815">
                        <a:lnSpc>
                          <a:spcPct val="104000"/>
                        </a:lnSpc>
                        <a:buNone/>
                      </a:pPr>
                      <a:r>
                        <a:rPr lang="en-US" sz="1400" spc="50">
                          <a:effectLst/>
                        </a:rPr>
                        <a:t>10:00AM – 10:10AM</a:t>
                      </a:r>
                      <a:endParaRPr lang="en-US" sz="1400" spc="50">
                        <a:effectLst/>
                        <a:latin typeface="+mn-lt"/>
                        <a:ea typeface="MS Mincho" panose="02020609040205080304" pitchFamily="49" charset="-128"/>
                        <a:cs typeface="Times New Roman (Body CS)"/>
                      </a:endParaRPr>
                    </a:p>
                  </a:txBody>
                  <a:tcPr marL="68580" marR="68580" marT="0" marB="0" anchor="ctr">
                    <a:lnL w="12700" cap="flat" cmpd="sng" algn="ctr">
                      <a:no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nSpc>
                          <a:spcPct val="104000"/>
                        </a:lnSpc>
                        <a:buNone/>
                      </a:pPr>
                      <a:r>
                        <a:rPr lang="en-US" sz="1400" b="1" spc="50">
                          <a:effectLst/>
                        </a:rPr>
                        <a:t>Introduction &amp; Agenda</a:t>
                      </a:r>
                      <a:endParaRPr lang="en-US" sz="1400" b="1" spc="50">
                        <a:effectLst/>
                        <a:latin typeface="+mn-lt"/>
                        <a:ea typeface="MS Mincho" panose="02020609040205080304" pitchFamily="49" charset="-128"/>
                        <a:cs typeface="Times New Roman (Body CS)"/>
                      </a:endParaRPr>
                    </a:p>
                  </a:txBody>
                  <a:tcPr marL="68580" marR="68580"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34326495"/>
                  </a:ext>
                </a:extLst>
              </a:tr>
              <a:tr h="838599">
                <a:tc>
                  <a:txBody>
                    <a:bodyPr/>
                    <a:lstStyle/>
                    <a:p>
                      <a:pPr marL="0" marR="170815">
                        <a:lnSpc>
                          <a:spcPct val="104000"/>
                        </a:lnSpc>
                        <a:buNone/>
                      </a:pPr>
                      <a:r>
                        <a:rPr lang="en-US" sz="1400" spc="50">
                          <a:effectLst/>
                        </a:rPr>
                        <a:t>10:10AM – 10:25AM</a:t>
                      </a:r>
                      <a:endParaRPr lang="en-US" sz="1400" spc="50">
                        <a:effectLst/>
                        <a:latin typeface="+mn-lt"/>
                        <a:ea typeface="MS Mincho" panose="02020609040205080304" pitchFamily="49" charset="-128"/>
                        <a:cs typeface="Times New Roman (Body CS)"/>
                      </a:endParaRPr>
                    </a:p>
                  </a:txBody>
                  <a:tcPr marL="68580" marR="68580" marT="0" marB="0" anchor="ctr">
                    <a:lnL w="12700" cap="flat" cmpd="sng" algn="ctr">
                      <a:no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nSpc>
                          <a:spcPct val="104000"/>
                        </a:lnSpc>
                        <a:buNone/>
                      </a:pPr>
                      <a:r>
                        <a:rPr lang="en-US" sz="1400" b="1" spc="50">
                          <a:effectLst/>
                        </a:rPr>
                        <a:t>Department of Conservation and Recreation</a:t>
                      </a:r>
                      <a:r>
                        <a:rPr lang="en-US" sz="1100" b="1" spc="50">
                          <a:effectLst/>
                        </a:rPr>
                        <a:t> </a:t>
                      </a:r>
                      <a:endParaRPr lang="en-US" sz="1400" b="1" spc="50">
                        <a:effectLst/>
                      </a:endParaRPr>
                    </a:p>
                    <a:p>
                      <a:pPr marL="0" marR="0">
                        <a:lnSpc>
                          <a:spcPct val="104000"/>
                        </a:lnSpc>
                        <a:buNone/>
                      </a:pPr>
                      <a:r>
                        <a:rPr lang="en-US" sz="1400" spc="50">
                          <a:effectLst/>
                        </a:rPr>
                        <a:t>Speakers: JP Allen, Project Manager, DCR | Ryan Kingston, Decarbonization Program Manager, DCR</a:t>
                      </a:r>
                      <a:endParaRPr lang="en-US" sz="1400" spc="50">
                        <a:effectLst/>
                        <a:latin typeface="+mn-lt"/>
                        <a:ea typeface="MS Mincho" panose="02020609040205080304" pitchFamily="49" charset="-128"/>
                        <a:cs typeface="Times New Roman (Body CS)"/>
                      </a:endParaRPr>
                    </a:p>
                  </a:txBody>
                  <a:tcPr marL="68580" marR="68580"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447284188"/>
                  </a:ext>
                </a:extLst>
              </a:tr>
              <a:tr h="673671">
                <a:tc>
                  <a:txBody>
                    <a:bodyPr/>
                    <a:lstStyle/>
                    <a:p>
                      <a:pPr marL="0" marR="170815">
                        <a:lnSpc>
                          <a:spcPct val="104000"/>
                        </a:lnSpc>
                        <a:buNone/>
                      </a:pPr>
                      <a:r>
                        <a:rPr lang="en-US" sz="1400" spc="50">
                          <a:effectLst/>
                        </a:rPr>
                        <a:t>10:25AM – 10:40AM</a:t>
                      </a:r>
                      <a:endParaRPr lang="en-US" sz="1400" spc="50">
                        <a:effectLst/>
                        <a:latin typeface="+mn-lt"/>
                        <a:ea typeface="MS Mincho" panose="02020609040205080304" pitchFamily="49" charset="-128"/>
                        <a:cs typeface="Times New Roman (Body CS)"/>
                      </a:endParaRPr>
                    </a:p>
                  </a:txBody>
                  <a:tcPr marL="68580" marR="68580" marT="0" marB="0" anchor="ctr">
                    <a:lnL w="12700" cap="flat" cmpd="sng" algn="ctr">
                      <a:no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nSpc>
                          <a:spcPct val="104000"/>
                        </a:lnSpc>
                        <a:buNone/>
                      </a:pPr>
                      <a:r>
                        <a:rPr lang="en-US" sz="1400" b="1" spc="50">
                          <a:effectLst/>
                        </a:rPr>
                        <a:t>UMass Boston</a:t>
                      </a:r>
                    </a:p>
                    <a:p>
                      <a:pPr marL="0" marR="0">
                        <a:lnSpc>
                          <a:spcPct val="104000"/>
                        </a:lnSpc>
                        <a:buNone/>
                      </a:pPr>
                      <a:r>
                        <a:rPr lang="en-US" sz="1400" spc="50">
                          <a:effectLst/>
                        </a:rPr>
                        <a:t>Speaker: James O’Day, Director of Facilities</a:t>
                      </a:r>
                      <a:endParaRPr lang="en-US" sz="1400" spc="50">
                        <a:effectLst/>
                        <a:latin typeface="+mn-lt"/>
                        <a:ea typeface="MS Mincho" panose="02020609040205080304" pitchFamily="49" charset="-128"/>
                        <a:cs typeface="Times New Roman (Body CS)"/>
                      </a:endParaRPr>
                    </a:p>
                  </a:txBody>
                  <a:tcPr marL="68580" marR="68580"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81633536"/>
                  </a:ext>
                </a:extLst>
              </a:tr>
              <a:tr h="676275">
                <a:tc>
                  <a:txBody>
                    <a:bodyPr/>
                    <a:lstStyle/>
                    <a:p>
                      <a:pPr marL="0" marR="170815">
                        <a:lnSpc>
                          <a:spcPct val="104000"/>
                        </a:lnSpc>
                        <a:buNone/>
                      </a:pPr>
                      <a:r>
                        <a:rPr lang="en-US" sz="1400" spc="50">
                          <a:effectLst/>
                        </a:rPr>
                        <a:t>10:40AM – 10:55AM</a:t>
                      </a:r>
                      <a:endParaRPr lang="en-US" sz="1400" spc="50">
                        <a:effectLst/>
                        <a:latin typeface="+mn-lt"/>
                        <a:ea typeface="MS Mincho" panose="02020609040205080304" pitchFamily="49" charset="-128"/>
                        <a:cs typeface="Times New Roman (Body CS)"/>
                      </a:endParaRPr>
                    </a:p>
                  </a:txBody>
                  <a:tcPr marL="68580" marR="68580" marT="0" marB="0" anchor="ctr">
                    <a:lnL w="12700" cap="flat" cmpd="sng" algn="ctr">
                      <a:no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nSpc>
                          <a:spcPct val="104000"/>
                        </a:lnSpc>
                        <a:buNone/>
                      </a:pPr>
                      <a:r>
                        <a:rPr lang="en-US" sz="1400" b="1" spc="50">
                          <a:effectLst/>
                        </a:rPr>
                        <a:t>UMass Dartmouth</a:t>
                      </a:r>
                    </a:p>
                    <a:p>
                      <a:pPr marL="0" marR="0">
                        <a:lnSpc>
                          <a:spcPct val="104000"/>
                        </a:lnSpc>
                        <a:buNone/>
                      </a:pPr>
                      <a:r>
                        <a:rPr lang="en-US" sz="1400" spc="50">
                          <a:effectLst/>
                        </a:rPr>
                        <a:t>Speaker: David Gingerella, Vice Chancellor of Administration &amp; Facilities, UMD</a:t>
                      </a:r>
                      <a:endParaRPr lang="en-US" sz="1400" spc="50">
                        <a:effectLst/>
                        <a:latin typeface="+mn-lt"/>
                        <a:ea typeface="MS Mincho" panose="02020609040205080304" pitchFamily="49" charset="-128"/>
                        <a:cs typeface="Times New Roman (Body CS)"/>
                      </a:endParaRPr>
                    </a:p>
                  </a:txBody>
                  <a:tcPr marL="68580" marR="68580"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25439239"/>
                  </a:ext>
                </a:extLst>
              </a:tr>
              <a:tr h="742950">
                <a:tc>
                  <a:txBody>
                    <a:bodyPr/>
                    <a:lstStyle/>
                    <a:p>
                      <a:pPr marL="0" marR="170815">
                        <a:lnSpc>
                          <a:spcPct val="104000"/>
                        </a:lnSpc>
                        <a:buNone/>
                      </a:pPr>
                      <a:r>
                        <a:rPr lang="en-US" sz="1400" spc="50">
                          <a:effectLst/>
                        </a:rPr>
                        <a:t>10:55AM – 11:10AM</a:t>
                      </a:r>
                      <a:endParaRPr lang="en-US" sz="1400" spc="50">
                        <a:effectLst/>
                        <a:latin typeface="+mn-lt"/>
                        <a:ea typeface="MS Mincho" panose="02020609040205080304" pitchFamily="49" charset="-128"/>
                        <a:cs typeface="Times New Roman (Body CS)"/>
                      </a:endParaRPr>
                    </a:p>
                  </a:txBody>
                  <a:tcPr marL="68580" marR="68580" marT="0" marB="0" anchor="ctr">
                    <a:lnL w="12700" cap="flat" cmpd="sng" algn="ctr">
                      <a:no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nSpc>
                          <a:spcPct val="104000"/>
                        </a:lnSpc>
                        <a:buNone/>
                      </a:pPr>
                      <a:r>
                        <a:rPr lang="en-US" sz="1400" b="1" spc="50">
                          <a:effectLst/>
                        </a:rPr>
                        <a:t>UMass Amherst</a:t>
                      </a:r>
                    </a:p>
                    <a:p>
                      <a:pPr marL="0" marR="0">
                        <a:lnSpc>
                          <a:spcPct val="104000"/>
                        </a:lnSpc>
                        <a:buNone/>
                      </a:pPr>
                      <a:r>
                        <a:rPr lang="en-US" sz="1400" spc="50">
                          <a:effectLst/>
                        </a:rPr>
                        <a:t>Speaker: Raymond Jackson, Executive Director of Facilities Management, UMA</a:t>
                      </a:r>
                      <a:endParaRPr lang="en-US" sz="1400" spc="50">
                        <a:effectLst/>
                        <a:latin typeface="+mn-lt"/>
                        <a:ea typeface="MS Mincho" panose="02020609040205080304" pitchFamily="49" charset="-128"/>
                        <a:cs typeface="Times New Roman (Body CS)"/>
                      </a:endParaRPr>
                    </a:p>
                  </a:txBody>
                  <a:tcPr marL="68580" marR="68580"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40169266"/>
                  </a:ext>
                </a:extLst>
              </a:tr>
              <a:tr h="723900">
                <a:tc>
                  <a:txBody>
                    <a:bodyPr/>
                    <a:lstStyle/>
                    <a:p>
                      <a:pPr marL="0" marR="170815">
                        <a:lnSpc>
                          <a:spcPct val="104000"/>
                        </a:lnSpc>
                        <a:buNone/>
                      </a:pPr>
                      <a:r>
                        <a:rPr lang="en-US" sz="1400" spc="50">
                          <a:effectLst/>
                        </a:rPr>
                        <a:t>11:10AM – 11:25AM</a:t>
                      </a:r>
                      <a:endParaRPr lang="en-US" sz="1400" spc="50">
                        <a:effectLst/>
                        <a:latin typeface="+mn-lt"/>
                        <a:ea typeface="MS Mincho" panose="02020609040205080304" pitchFamily="49" charset="-128"/>
                        <a:cs typeface="Times New Roman (Body CS)"/>
                      </a:endParaRPr>
                    </a:p>
                  </a:txBody>
                  <a:tcPr marL="68580" marR="68580" marT="0" marB="0" anchor="ctr">
                    <a:lnL w="12700" cap="flat" cmpd="sng" algn="ctr">
                      <a:no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nSpc>
                          <a:spcPct val="104000"/>
                        </a:lnSpc>
                        <a:buNone/>
                      </a:pPr>
                      <a:r>
                        <a:rPr lang="en-US" sz="1400" b="1" spc="50">
                          <a:effectLst/>
                        </a:rPr>
                        <a:t>DCAMM</a:t>
                      </a:r>
                    </a:p>
                    <a:p>
                      <a:pPr marL="0" marR="0">
                        <a:lnSpc>
                          <a:spcPct val="104000"/>
                        </a:lnSpc>
                        <a:buNone/>
                      </a:pPr>
                      <a:r>
                        <a:rPr lang="en-US" sz="1400" spc="50">
                          <a:effectLst/>
                        </a:rPr>
                        <a:t>Speakers: Jessica Swenson &amp; Fred Mitchell</a:t>
                      </a:r>
                      <a:endParaRPr lang="en-US" sz="1400" spc="50">
                        <a:effectLst/>
                        <a:latin typeface="+mn-lt"/>
                        <a:ea typeface="MS Mincho" panose="02020609040205080304" pitchFamily="49" charset="-128"/>
                        <a:cs typeface="Times New Roman (Body CS)"/>
                      </a:endParaRPr>
                    </a:p>
                  </a:txBody>
                  <a:tcPr marL="68580" marR="68580"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469366624"/>
                  </a:ext>
                </a:extLst>
              </a:tr>
              <a:tr h="334260">
                <a:tc>
                  <a:txBody>
                    <a:bodyPr/>
                    <a:lstStyle/>
                    <a:p>
                      <a:pPr marL="0" marR="170815">
                        <a:lnSpc>
                          <a:spcPct val="104000"/>
                        </a:lnSpc>
                        <a:buNone/>
                      </a:pPr>
                      <a:r>
                        <a:rPr lang="en-US" sz="1400" spc="50">
                          <a:effectLst/>
                        </a:rPr>
                        <a:t>11:25AM – 11:40AM</a:t>
                      </a:r>
                      <a:endParaRPr lang="en-US" sz="1400" spc="50">
                        <a:effectLst/>
                        <a:latin typeface="+mn-lt"/>
                        <a:ea typeface="MS Mincho" panose="02020609040205080304" pitchFamily="49" charset="-128"/>
                        <a:cs typeface="Times New Roman (Body CS)"/>
                      </a:endParaRPr>
                    </a:p>
                  </a:txBody>
                  <a:tcPr marL="68580" marR="68580" marT="0" marB="0" anchor="ctr">
                    <a:lnL w="12700" cap="flat" cmpd="sng" algn="ctr">
                      <a:no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nSpc>
                          <a:spcPct val="104000"/>
                        </a:lnSpc>
                        <a:buNone/>
                      </a:pPr>
                      <a:r>
                        <a:rPr lang="en-US" sz="1400" b="1" spc="50">
                          <a:effectLst/>
                        </a:rPr>
                        <a:t>Q&amp;A</a:t>
                      </a:r>
                      <a:endParaRPr lang="en-US" sz="1400" b="1" spc="50">
                        <a:effectLst/>
                        <a:latin typeface="+mn-lt"/>
                        <a:ea typeface="MS Mincho" panose="02020609040205080304" pitchFamily="49" charset="-128"/>
                        <a:cs typeface="Times New Roman (Body CS)"/>
                      </a:endParaRPr>
                    </a:p>
                  </a:txBody>
                  <a:tcPr marL="68580" marR="68580"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431132771"/>
                  </a:ext>
                </a:extLst>
              </a:tr>
              <a:tr h="413892">
                <a:tc>
                  <a:txBody>
                    <a:bodyPr/>
                    <a:lstStyle/>
                    <a:p>
                      <a:pPr marL="0" marR="170815">
                        <a:lnSpc>
                          <a:spcPct val="104000"/>
                        </a:lnSpc>
                        <a:buNone/>
                      </a:pPr>
                      <a:r>
                        <a:rPr lang="en-US" sz="1400" spc="50">
                          <a:effectLst/>
                        </a:rPr>
                        <a:t>11:40AM – 12:00PM</a:t>
                      </a:r>
                      <a:endParaRPr lang="en-US" sz="1400" spc="50">
                        <a:effectLst/>
                        <a:latin typeface="+mn-lt"/>
                        <a:ea typeface="MS Mincho" panose="02020609040205080304" pitchFamily="49" charset="-128"/>
                        <a:cs typeface="Times New Roman (Body CS)"/>
                      </a:endParaRPr>
                    </a:p>
                  </a:txBody>
                  <a:tcPr marL="68580" marR="68580" marT="0" marB="0" anchor="ctr">
                    <a:lnL w="12700" cap="flat" cmpd="sng" algn="ctr">
                      <a:no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nSpc>
                          <a:spcPct val="104000"/>
                        </a:lnSpc>
                        <a:buNone/>
                      </a:pPr>
                      <a:r>
                        <a:rPr lang="en-US" sz="1400" b="1" kern="1200" spc="50">
                          <a:solidFill>
                            <a:schemeClr val="tx1"/>
                          </a:solidFill>
                          <a:effectLst/>
                        </a:rPr>
                        <a:t>In the News, Reminders and Updates</a:t>
                      </a:r>
                      <a:endParaRPr lang="en-US" sz="1400" b="1" kern="1200" spc="50">
                        <a:solidFill>
                          <a:schemeClr val="tx1"/>
                        </a:solidFill>
                        <a:effectLst/>
                        <a:latin typeface="+mn-lt"/>
                        <a:ea typeface="+mn-ea"/>
                        <a:cs typeface="+mn-cs"/>
                      </a:endParaRPr>
                    </a:p>
                  </a:txBody>
                  <a:tcPr marL="68580" marR="68580"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587464"/>
                  </a:ext>
                </a:extLst>
              </a:tr>
              <a:tr h="283138">
                <a:tc>
                  <a:txBody>
                    <a:bodyPr/>
                    <a:lstStyle/>
                    <a:p>
                      <a:pPr marL="0" marR="170815">
                        <a:lnSpc>
                          <a:spcPct val="104000"/>
                        </a:lnSpc>
                        <a:buNone/>
                      </a:pPr>
                      <a:r>
                        <a:rPr lang="en-US" sz="1400" spc="50">
                          <a:effectLst/>
                        </a:rPr>
                        <a:t>12:00PM</a:t>
                      </a:r>
                      <a:endParaRPr lang="en-US" sz="1400" spc="50">
                        <a:effectLst/>
                        <a:latin typeface="+mn-lt"/>
                        <a:ea typeface="MS Mincho" panose="02020609040205080304" pitchFamily="49" charset="-128"/>
                        <a:cs typeface="Times New Roman (Body CS)"/>
                      </a:endParaRPr>
                    </a:p>
                  </a:txBody>
                  <a:tcPr marL="68580" marR="68580" marT="0" marB="0" anchor="ctr">
                    <a:lnL w="12700" cap="flat" cmpd="sng" algn="ctr">
                      <a:no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nSpc>
                          <a:spcPct val="104000"/>
                        </a:lnSpc>
                        <a:buNone/>
                      </a:pPr>
                      <a:r>
                        <a:rPr lang="en-US" sz="1400" b="1" spc="50">
                          <a:effectLst/>
                        </a:rPr>
                        <a:t>Closing</a:t>
                      </a:r>
                      <a:endParaRPr lang="en-US" sz="1400" b="1" spc="50">
                        <a:effectLst/>
                        <a:latin typeface="+mn-lt"/>
                        <a:ea typeface="MS Mincho" panose="02020609040205080304" pitchFamily="49" charset="-128"/>
                        <a:cs typeface="Times New Roman (Body CS)"/>
                      </a:endParaRPr>
                    </a:p>
                  </a:txBody>
                  <a:tcPr marL="68580" marR="68580" marT="0" marB="0" anchor="ctr">
                    <a:lnL>
                      <a:noFill/>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771528019"/>
                  </a:ext>
                </a:extLst>
              </a:tr>
            </a:tbl>
          </a:graphicData>
        </a:graphic>
      </p:graphicFrame>
    </p:spTree>
    <p:extLst>
      <p:ext uri="{BB962C8B-B14F-4D97-AF65-F5344CB8AC3E}">
        <p14:creationId xmlns:p14="http://schemas.microsoft.com/office/powerpoint/2010/main" val="813088999"/>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F1B71B15-21CD-5AFB-870A-0B25EE3B03EB}"/>
              </a:ext>
            </a:extLst>
          </p:cNvPr>
          <p:cNvSpPr>
            <a:spLocks noGrp="1"/>
          </p:cNvSpPr>
          <p:nvPr>
            <p:ph type="title" idx="4294967295"/>
          </p:nvPr>
        </p:nvSpPr>
        <p:spPr>
          <a:xfrm>
            <a:off x="5422900" y="981076"/>
            <a:ext cx="5597525" cy="1062037"/>
          </a:xfrm>
        </p:spPr>
        <p:txBody>
          <a:bodyPr vert="horz" lIns="91440" tIns="45720" rIns="91440" bIns="45720" rtlCol="0" anchor="t">
            <a:normAutofit/>
          </a:bodyPr>
          <a:lstStyle/>
          <a:p>
            <a:r>
              <a:rPr lang="en-US" sz="4000" kern="1200">
                <a:latin typeface="+mj-lt"/>
                <a:ea typeface="+mj-ea"/>
                <a:cs typeface="+mj-cs"/>
              </a:rPr>
              <a:t>Fossil Fuel Energy Use</a:t>
            </a:r>
          </a:p>
        </p:txBody>
      </p:sp>
      <p:sp>
        <p:nvSpPr>
          <p:cNvPr id="11" name="Content Placeholder 10">
            <a:extLst>
              <a:ext uri="{FF2B5EF4-FFF2-40B4-BE49-F238E27FC236}">
                <a16:creationId xmlns:a16="http://schemas.microsoft.com/office/drawing/2014/main" id="{A203807A-1FD6-0049-EA19-DC0D8CA41185}"/>
              </a:ext>
            </a:extLst>
          </p:cNvPr>
          <p:cNvSpPr>
            <a:spLocks noGrp="1"/>
          </p:cNvSpPr>
          <p:nvPr>
            <p:ph sz="half" idx="4294967295"/>
          </p:nvPr>
        </p:nvSpPr>
        <p:spPr>
          <a:xfrm>
            <a:off x="5785074" y="1999932"/>
            <a:ext cx="5399095" cy="3590925"/>
          </a:xfrm>
        </p:spPr>
        <p:txBody>
          <a:bodyPr vert="horz" lIns="91440" tIns="45720" rIns="91440" bIns="45720" rtlCol="0" anchor="t">
            <a:normAutofit lnSpcReduction="10000"/>
          </a:bodyPr>
          <a:lstStyle/>
          <a:p>
            <a:pPr>
              <a:lnSpc>
                <a:spcPct val="114000"/>
              </a:lnSpc>
            </a:pPr>
            <a:r>
              <a:rPr lang="en-US" sz="1800"/>
              <a:t>Central Utilities Plant</a:t>
            </a:r>
          </a:p>
          <a:p>
            <a:pPr lvl="1">
              <a:lnSpc>
                <a:spcPct val="114000"/>
              </a:lnSpc>
            </a:pPr>
            <a:r>
              <a:rPr lang="en-US" sz="1800"/>
              <a:t>Burns natural gas for heating the campus</a:t>
            </a:r>
          </a:p>
          <a:p>
            <a:pPr>
              <a:lnSpc>
                <a:spcPct val="114000"/>
              </a:lnSpc>
            </a:pPr>
            <a:r>
              <a:rPr lang="en-US" sz="1800"/>
              <a:t>Electricity used for building functions</a:t>
            </a:r>
          </a:p>
          <a:p>
            <a:pPr lvl="1">
              <a:lnSpc>
                <a:spcPct val="114000"/>
              </a:lnSpc>
            </a:pPr>
            <a:r>
              <a:rPr lang="en-US" sz="1800"/>
              <a:t>Inefficient electrical systems heat some heritage buildings</a:t>
            </a:r>
          </a:p>
          <a:p>
            <a:pPr lvl="1">
              <a:lnSpc>
                <a:spcPct val="114000"/>
              </a:lnSpc>
            </a:pPr>
            <a:r>
              <a:rPr lang="en-US" sz="1800"/>
              <a:t>Use large electrically driven chillers to cool the campus</a:t>
            </a:r>
          </a:p>
          <a:p>
            <a:pPr>
              <a:lnSpc>
                <a:spcPct val="114000"/>
              </a:lnSpc>
            </a:pPr>
            <a:r>
              <a:rPr lang="en-US" sz="1800"/>
              <a:t>Minimum amount of gasoline, diesel, propane from generators, a small fleet of vehicles, and various other uses</a:t>
            </a:r>
          </a:p>
        </p:txBody>
      </p:sp>
      <p:graphicFrame>
        <p:nvGraphicFramePr>
          <p:cNvPr id="19" name="Chart 18" descr="A pie chart showing UMass Boston's energy use in 2022 (in MMBTU). Fifty-two percent of UMB's energy use came from grid electricity, while 47% of their energy use came from natural gas in their buildings.">
            <a:extLst>
              <a:ext uri="{FF2B5EF4-FFF2-40B4-BE49-F238E27FC236}">
                <a16:creationId xmlns:a16="http://schemas.microsoft.com/office/drawing/2014/main" id="{95098ACB-C60C-7433-CFB0-787DDE78643C}"/>
              </a:ext>
            </a:extLst>
          </p:cNvPr>
          <p:cNvGraphicFramePr>
            <a:graphicFrameLocks noChangeAspect="1"/>
          </p:cNvGraphicFramePr>
          <p:nvPr>
            <p:extLst>
              <p:ext uri="{D42A27DB-BD31-4B8C-83A1-F6EECF244321}">
                <p14:modId xmlns:p14="http://schemas.microsoft.com/office/powerpoint/2010/main" val="1673302616"/>
              </p:ext>
            </p:extLst>
          </p:nvPr>
        </p:nvGraphicFramePr>
        <p:xfrm>
          <a:off x="335433" y="711833"/>
          <a:ext cx="4985548" cy="5557310"/>
        </p:xfrm>
        <a:graphic>
          <a:graphicData uri="http://schemas.openxmlformats.org/drawingml/2006/chart">
            <c:chart xmlns:c="http://schemas.openxmlformats.org/drawingml/2006/chart" xmlns:r="http://schemas.openxmlformats.org/officeDocument/2006/relationships" r:id="rId2"/>
          </a:graphicData>
        </a:graphic>
      </p:graphicFrame>
      <p:sp>
        <p:nvSpPr>
          <p:cNvPr id="2" name="Footer Placeholder 1">
            <a:extLst>
              <a:ext uri="{FF2B5EF4-FFF2-40B4-BE49-F238E27FC236}">
                <a16:creationId xmlns:a16="http://schemas.microsoft.com/office/drawing/2014/main" id="{D0889D96-ECAB-ECE5-FFBB-062082925CCF}"/>
              </a:ext>
              <a:ext uri="{C183D7F6-B498-43B3-948B-1728B52AA6E4}">
                <adec:decorative xmlns:adec="http://schemas.microsoft.com/office/drawing/2017/decorative" val="1"/>
              </a:ext>
            </a:extLst>
          </p:cNvPr>
          <p:cNvSpPr>
            <a:spLocks noGrp="1"/>
          </p:cNvSpPr>
          <p:nvPr>
            <p:ph type="ftr" sz="quarter" idx="11"/>
          </p:nvPr>
        </p:nvSpPr>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srgbClr val="005A8B">
                    <a:tint val="75000"/>
                  </a:srgbClr>
                </a:solidFill>
                <a:effectLst/>
                <a:uLnTx/>
                <a:uFillTx/>
              </a:rPr>
              <a:t>UMB - Facilities Department</a:t>
            </a:r>
          </a:p>
        </p:txBody>
      </p:sp>
    </p:spTree>
    <p:extLst>
      <p:ext uri="{BB962C8B-B14F-4D97-AF65-F5344CB8AC3E}">
        <p14:creationId xmlns:p14="http://schemas.microsoft.com/office/powerpoint/2010/main" val="38761103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3">
            <a:extLst>
              <a:ext uri="{FF2B5EF4-FFF2-40B4-BE49-F238E27FC236}">
                <a16:creationId xmlns:a16="http://schemas.microsoft.com/office/drawing/2014/main" id="{814A8AA2-C2F9-4B8E-B766-0C3ED997A91B}"/>
              </a:ext>
            </a:extLst>
          </p:cNvPr>
          <p:cNvSpPr txBox="1">
            <a:spLocks noGrp="1"/>
          </p:cNvSpPr>
          <p:nvPr>
            <p:ph type="title" idx="4294967295"/>
          </p:nvPr>
        </p:nvSpPr>
        <p:spPr>
          <a:xfrm>
            <a:off x="658293" y="549614"/>
            <a:ext cx="7495107" cy="1062037"/>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914400" rtl="0" eaLnBrk="1" latinLnBrk="0" hangingPunct="1">
              <a:lnSpc>
                <a:spcPct val="90000"/>
              </a:lnSpc>
              <a:spcBef>
                <a:spcPct val="0"/>
              </a:spcBef>
              <a:buNone/>
              <a:defRPr sz="4400" kern="1200">
                <a:solidFill>
                  <a:schemeClr val="tx1"/>
                </a:solidFill>
                <a:latin typeface="Calibri" panose="020F0502020204030204" pitchFamily="34" charset="0"/>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4000" b="0" i="0" u="none" strike="noStrike" kern="1200" cap="none" spc="0" normalizeH="0" baseline="0" noProof="0">
                <a:ln>
                  <a:noFill/>
                </a:ln>
                <a:solidFill>
                  <a:srgbClr val="005A8B"/>
                </a:solidFill>
                <a:effectLst/>
                <a:uLnTx/>
                <a:uFillTx/>
                <a:latin typeface="Arial"/>
                <a:ea typeface="+mj-ea"/>
                <a:cs typeface="+mj-cs"/>
              </a:rPr>
              <a:t>How does the Central Utilities Plant (CUP) Work?</a:t>
            </a:r>
          </a:p>
        </p:txBody>
      </p:sp>
      <p:sp>
        <p:nvSpPr>
          <p:cNvPr id="4" name="Content Placeholder 10">
            <a:extLst>
              <a:ext uri="{FF2B5EF4-FFF2-40B4-BE49-F238E27FC236}">
                <a16:creationId xmlns:a16="http://schemas.microsoft.com/office/drawing/2014/main" id="{34644049-F94C-7A67-890E-AD0B62858CC7}"/>
              </a:ext>
            </a:extLst>
          </p:cNvPr>
          <p:cNvSpPr txBox="1">
            <a:spLocks/>
          </p:cNvSpPr>
          <p:nvPr/>
        </p:nvSpPr>
        <p:spPr>
          <a:xfrm>
            <a:off x="654130" y="2033308"/>
            <a:ext cx="5114372" cy="4082214"/>
          </a:xfrm>
          <a:prstGeom prst="rect">
            <a:avLst/>
          </a:prstGeom>
        </p:spPr>
        <p:txBody>
          <a:bodyPr vert="horz" lIns="91440" tIns="45720" rIns="91440" bIns="45720" rtlCol="0" anchor="t">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120000"/>
              </a:lnSpc>
              <a:spcBef>
                <a:spcPts val="1000"/>
              </a:spcBef>
              <a:spcAft>
                <a:spcPts val="0"/>
              </a:spcAft>
              <a:buClrTx/>
              <a:buSzTx/>
              <a:buFont typeface="Arial" panose="020B0604020202020204" pitchFamily="34" charset="0"/>
              <a:buChar char="•"/>
              <a:tabLst/>
              <a:defRPr/>
            </a:pPr>
            <a:r>
              <a:rPr kumimoji="0" lang="en-US" sz="2000" b="0" i="0" u="none" strike="noStrike" kern="1200" cap="none" spc="0" normalizeH="0" baseline="0" noProof="0">
                <a:ln>
                  <a:noFill/>
                </a:ln>
                <a:solidFill>
                  <a:srgbClr val="005A8B"/>
                </a:solidFill>
                <a:effectLst/>
                <a:uLnTx/>
                <a:uFillTx/>
                <a:ea typeface="+mn-ea"/>
                <a:cs typeface="+mn-cs"/>
              </a:rPr>
              <a:t>High-Temperature Water loop, heats to 170-190°F</a:t>
            </a:r>
            <a:endParaRPr kumimoji="0" lang="en-US" sz="2800" b="0" i="0" u="none" strike="noStrike" kern="1200" cap="none" spc="0" normalizeH="0" baseline="0" noProof="0">
              <a:ln>
                <a:noFill/>
              </a:ln>
              <a:solidFill>
                <a:prstClr val="black"/>
              </a:solidFill>
              <a:effectLst/>
              <a:uLnTx/>
              <a:uFillTx/>
              <a:ea typeface="+mn-ea"/>
              <a:cs typeface="+mn-cs"/>
            </a:endParaRPr>
          </a:p>
          <a:p>
            <a:pPr marL="228600" marR="0" lvl="0" indent="-228600" algn="l" defTabSz="914400" rtl="0" eaLnBrk="1" fontAlgn="auto" latinLnBrk="0" hangingPunct="1">
              <a:lnSpc>
                <a:spcPct val="120000"/>
              </a:lnSpc>
              <a:spcBef>
                <a:spcPts val="1000"/>
              </a:spcBef>
              <a:spcAft>
                <a:spcPts val="0"/>
              </a:spcAft>
              <a:buClrTx/>
              <a:buSzTx/>
              <a:buFont typeface="Arial" panose="020B0604020202020204" pitchFamily="34" charset="0"/>
              <a:buChar char="•"/>
              <a:tabLst/>
              <a:defRPr/>
            </a:pPr>
            <a:r>
              <a:rPr kumimoji="0" lang="en-US" sz="2000" b="0" i="0" u="none" strike="noStrike" kern="1200" cap="none" spc="0" normalizeH="0" baseline="0" noProof="0">
                <a:ln>
                  <a:noFill/>
                </a:ln>
                <a:solidFill>
                  <a:srgbClr val="005A8B"/>
                </a:solidFill>
                <a:effectLst/>
                <a:uLnTx/>
                <a:uFillTx/>
                <a:ea typeface="+mn-ea"/>
                <a:cs typeface="+mn-cs"/>
              </a:rPr>
              <a:t>Most buildings on campus are connected </a:t>
            </a:r>
          </a:p>
          <a:p>
            <a:pPr marL="228600" marR="0" lvl="0" indent="-228600" algn="l" defTabSz="914400" rtl="0" eaLnBrk="1" fontAlgn="auto" latinLnBrk="0" hangingPunct="1">
              <a:lnSpc>
                <a:spcPct val="120000"/>
              </a:lnSpc>
              <a:spcBef>
                <a:spcPts val="1000"/>
              </a:spcBef>
              <a:spcAft>
                <a:spcPts val="0"/>
              </a:spcAft>
              <a:buClrTx/>
              <a:buSzTx/>
              <a:buFont typeface="Arial" panose="020B0604020202020204" pitchFamily="34" charset="0"/>
              <a:buChar char="•"/>
              <a:tabLst/>
              <a:defRPr/>
            </a:pPr>
            <a:r>
              <a:rPr kumimoji="0" lang="en-US" sz="2000" b="0" i="0" u="none" strike="noStrike" kern="1200" cap="none" spc="0" normalizeH="0" baseline="0" noProof="0">
                <a:ln>
                  <a:noFill/>
                </a:ln>
                <a:solidFill>
                  <a:srgbClr val="005A8B"/>
                </a:solidFill>
                <a:effectLst/>
                <a:uLnTx/>
                <a:uFillTx/>
                <a:ea typeface="+mn-ea"/>
                <a:cs typeface="+mn-cs"/>
              </a:rPr>
              <a:t>Heating: Boilers- Consists of four natural gas-fired hot water boilers that pump HTHW to the buildings</a:t>
            </a:r>
          </a:p>
          <a:p>
            <a:pPr marL="228600" marR="0" lvl="0" indent="-228600" algn="l" defTabSz="914400" rtl="0" eaLnBrk="1" fontAlgn="auto" latinLnBrk="0" hangingPunct="1">
              <a:lnSpc>
                <a:spcPct val="120000"/>
              </a:lnSpc>
              <a:spcBef>
                <a:spcPts val="1000"/>
              </a:spcBef>
              <a:spcAft>
                <a:spcPts val="0"/>
              </a:spcAft>
              <a:buClrTx/>
              <a:buSzTx/>
              <a:buFont typeface="Arial" panose="020B0604020202020204" pitchFamily="34" charset="0"/>
              <a:buChar char="•"/>
              <a:tabLst/>
              <a:defRPr/>
            </a:pPr>
            <a:r>
              <a:rPr kumimoji="0" lang="en-US" sz="2000" b="0" i="0" u="none" strike="noStrike" kern="1200" cap="none" spc="0" normalizeH="0" baseline="0" noProof="0">
                <a:ln>
                  <a:noFill/>
                </a:ln>
                <a:solidFill>
                  <a:srgbClr val="005A8B"/>
                </a:solidFill>
                <a:effectLst/>
                <a:uLnTx/>
                <a:uFillTx/>
                <a:ea typeface="+mn-ea"/>
                <a:cs typeface="+mn-cs"/>
              </a:rPr>
              <a:t>Cooling: Chillers- use sea water and cooling towers for condenser water</a:t>
            </a:r>
          </a:p>
          <a:p>
            <a:pPr marL="228600" marR="0" lvl="0" indent="-228600" algn="l" defTabSz="914400" rtl="0" eaLnBrk="1" fontAlgn="auto" latinLnBrk="0" hangingPunct="1">
              <a:lnSpc>
                <a:spcPct val="120000"/>
              </a:lnSpc>
              <a:spcBef>
                <a:spcPts val="1000"/>
              </a:spcBef>
              <a:spcAft>
                <a:spcPts val="0"/>
              </a:spcAft>
              <a:buClrTx/>
              <a:buSzTx/>
              <a:buFont typeface="Arial" panose="020B0604020202020204" pitchFamily="34" charset="0"/>
              <a:buChar char="•"/>
              <a:tabLst/>
              <a:defRPr/>
            </a:pPr>
            <a:r>
              <a:rPr kumimoji="0" lang="en-US" sz="2000" b="0" i="0" u="none" strike="noStrike" kern="1200" cap="none" spc="0" normalizeH="0" baseline="0" noProof="0">
                <a:ln>
                  <a:noFill/>
                </a:ln>
                <a:solidFill>
                  <a:srgbClr val="005A8B"/>
                </a:solidFill>
                <a:effectLst/>
                <a:uLnTx/>
                <a:uFillTx/>
                <a:ea typeface="+mn-ea"/>
                <a:cs typeface="+mn-cs"/>
              </a:rPr>
              <a:t>Solar/Battery</a:t>
            </a:r>
          </a:p>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endParaRPr kumimoji="0" lang="en-US" sz="2000" b="0" i="0" u="none" strike="noStrike" kern="1200" cap="none" spc="0" normalizeH="0" baseline="0" noProof="0">
              <a:ln>
                <a:noFill/>
              </a:ln>
              <a:solidFill>
                <a:srgbClr val="005A8B"/>
              </a:solidFill>
              <a:effectLst/>
              <a:uLnTx/>
              <a:uFillTx/>
              <a:ea typeface="+mn-ea"/>
              <a:cs typeface="+mn-cs"/>
            </a:endParaRPr>
          </a:p>
        </p:txBody>
      </p:sp>
      <p:pic>
        <p:nvPicPr>
          <p:cNvPr id="3" name="object 4" descr="An image of UMass Bostons's Central Utilities Plant (CUP).">
            <a:extLst>
              <a:ext uri="{FF2B5EF4-FFF2-40B4-BE49-F238E27FC236}">
                <a16:creationId xmlns:a16="http://schemas.microsoft.com/office/drawing/2014/main" id="{3E1A05C2-F4A6-DCED-289E-1613B44D510F}"/>
              </a:ext>
            </a:extLst>
          </p:cNvPr>
          <p:cNvPicPr/>
          <p:nvPr/>
        </p:nvPicPr>
        <p:blipFill>
          <a:blip r:embed="rId2" cstate="print"/>
          <a:stretch>
            <a:fillRect/>
          </a:stretch>
        </p:blipFill>
        <p:spPr>
          <a:xfrm>
            <a:off x="6230353" y="1412860"/>
            <a:ext cx="4255952" cy="4702662"/>
          </a:xfrm>
          <a:prstGeom prst="rect">
            <a:avLst/>
          </a:prstGeom>
        </p:spPr>
      </p:pic>
      <p:sp>
        <p:nvSpPr>
          <p:cNvPr id="5" name="Footer Placeholder 4">
            <a:extLst>
              <a:ext uri="{FF2B5EF4-FFF2-40B4-BE49-F238E27FC236}">
                <a16:creationId xmlns:a16="http://schemas.microsoft.com/office/drawing/2014/main" id="{57AAB212-E772-99D0-EE02-782E44A919BF}"/>
              </a:ext>
              <a:ext uri="{C183D7F6-B498-43B3-948B-1728B52AA6E4}">
                <adec:decorative xmlns:adec="http://schemas.microsoft.com/office/drawing/2017/decorative" val="1"/>
              </a:ext>
            </a:extLst>
          </p:cNvPr>
          <p:cNvSpPr>
            <a:spLocks noGrp="1"/>
          </p:cNvSpPr>
          <p:nvPr>
            <p:ph type="ftr" sz="quarter" idx="11"/>
          </p:nvPr>
        </p:nvSpPr>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srgbClr val="005A8B">
                    <a:tint val="75000"/>
                  </a:srgbClr>
                </a:solidFill>
                <a:effectLst/>
                <a:uLnTx/>
                <a:uFillTx/>
                <a:ea typeface="+mn-ea"/>
                <a:cs typeface="+mn-cs"/>
              </a:rPr>
              <a:t>UMB - Facilities Department</a:t>
            </a:r>
          </a:p>
        </p:txBody>
      </p:sp>
    </p:spTree>
    <p:extLst>
      <p:ext uri="{BB962C8B-B14F-4D97-AF65-F5344CB8AC3E}">
        <p14:creationId xmlns:p14="http://schemas.microsoft.com/office/powerpoint/2010/main" val="3975267360"/>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10AF8AC-3CE0-F185-DB48-A6FDC492EA1C}"/>
              </a:ext>
            </a:extLst>
          </p:cNvPr>
          <p:cNvSpPr>
            <a:spLocks noGrp="1"/>
          </p:cNvSpPr>
          <p:nvPr>
            <p:ph type="title"/>
          </p:nvPr>
        </p:nvSpPr>
        <p:spPr/>
        <p:txBody>
          <a:bodyPr/>
          <a:lstStyle/>
          <a:p>
            <a:pPr algn="ctr"/>
            <a:r>
              <a:rPr lang="en-US"/>
              <a:t>Our Plan</a:t>
            </a:r>
          </a:p>
        </p:txBody>
      </p:sp>
      <p:sp>
        <p:nvSpPr>
          <p:cNvPr id="4" name="Subtitle 3">
            <a:extLst>
              <a:ext uri="{FF2B5EF4-FFF2-40B4-BE49-F238E27FC236}">
                <a16:creationId xmlns:a16="http://schemas.microsoft.com/office/drawing/2014/main" id="{79D84CC3-EE5A-0D99-B4DD-B3AAD3B39974}"/>
              </a:ext>
            </a:extLst>
          </p:cNvPr>
          <p:cNvSpPr>
            <a:spLocks noGrp="1"/>
          </p:cNvSpPr>
          <p:nvPr>
            <p:ph idx="1"/>
          </p:nvPr>
        </p:nvSpPr>
        <p:spPr>
          <a:xfrm>
            <a:off x="838200" y="1556426"/>
            <a:ext cx="10515600" cy="4620537"/>
          </a:xfrm>
        </p:spPr>
        <p:txBody>
          <a:bodyPr vert="horz" lIns="91440" tIns="45720" rIns="91440" bIns="45720" rtlCol="0" anchor="t">
            <a:normAutofit/>
          </a:bodyPr>
          <a:lstStyle/>
          <a:p>
            <a:pPr marL="0" indent="0" algn="ctr">
              <a:buNone/>
            </a:pPr>
            <a:r>
              <a:rPr lang="en-US"/>
              <a:t>How will we use energy?</a:t>
            </a:r>
          </a:p>
        </p:txBody>
      </p:sp>
      <p:pic>
        <p:nvPicPr>
          <p:cNvPr id="3" name="Picture 2" descr="A screenshot of the University of Massachusetts Boston Pumphouse Feasibility Study from January 2024.">
            <a:extLst>
              <a:ext uri="{FF2B5EF4-FFF2-40B4-BE49-F238E27FC236}">
                <a16:creationId xmlns:a16="http://schemas.microsoft.com/office/drawing/2014/main" id="{3F9CB62B-073E-477A-1882-DEF1893C4EB3}"/>
              </a:ext>
            </a:extLst>
          </p:cNvPr>
          <p:cNvPicPr>
            <a:picLocks noChangeAspect="1"/>
          </p:cNvPicPr>
          <p:nvPr/>
        </p:nvPicPr>
        <p:blipFill>
          <a:blip r:embed="rId2"/>
          <a:srcRect l="-897" t="6992" r="-150" b="-212"/>
          <a:stretch/>
        </p:blipFill>
        <p:spPr>
          <a:xfrm>
            <a:off x="2833238" y="2303689"/>
            <a:ext cx="6525524" cy="4251134"/>
          </a:xfrm>
          <a:prstGeom prst="rect">
            <a:avLst/>
          </a:prstGeom>
        </p:spPr>
      </p:pic>
    </p:spTree>
    <p:extLst>
      <p:ext uri="{BB962C8B-B14F-4D97-AF65-F5344CB8AC3E}">
        <p14:creationId xmlns:p14="http://schemas.microsoft.com/office/powerpoint/2010/main" val="1658397827"/>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Title 57">
            <a:extLst>
              <a:ext uri="{FF2B5EF4-FFF2-40B4-BE49-F238E27FC236}">
                <a16:creationId xmlns:a16="http://schemas.microsoft.com/office/drawing/2014/main" id="{EE5EE5B9-05EA-4E34-2828-E52358D98E44}"/>
              </a:ext>
            </a:extLst>
          </p:cNvPr>
          <p:cNvSpPr>
            <a:spLocks noGrp="1"/>
          </p:cNvSpPr>
          <p:nvPr>
            <p:ph type="title"/>
          </p:nvPr>
        </p:nvSpPr>
        <p:spPr>
          <a:xfrm>
            <a:off x="838200" y="-1406"/>
            <a:ext cx="10515600" cy="1325563"/>
          </a:xfrm>
        </p:spPr>
        <p:txBody>
          <a:bodyPr/>
          <a:lstStyle/>
          <a:p>
            <a:pPr algn="ctr"/>
            <a:r>
              <a:rPr lang="en-US">
                <a:cs typeface="Arial"/>
              </a:rPr>
              <a:t>Load Profile Analysis</a:t>
            </a:r>
          </a:p>
        </p:txBody>
      </p:sp>
      <p:sp>
        <p:nvSpPr>
          <p:cNvPr id="53" name="object 53"/>
          <p:cNvSpPr txBox="1">
            <a:spLocks noGrp="1"/>
          </p:cNvSpPr>
          <p:nvPr>
            <p:ph type="dt" sz="half" idx="10"/>
          </p:nvPr>
        </p:nvSpPr>
        <p:spPr>
          <a:prstGeom prst="rect">
            <a:avLst/>
          </a:prstGeom>
        </p:spPr>
        <p:txBody>
          <a:bodyPr vert="horz" wrap="square" lIns="0" tIns="0" rIns="0" bIns="0" rtlCol="0">
            <a:spAutoFit/>
          </a:bodyPr>
          <a:lstStyle>
            <a:defPPr>
              <a:defRPr kern="0"/>
            </a:defPPr>
            <a:lvl1pPr>
              <a:defRPr sz="700" b="0" i="0">
                <a:solidFill>
                  <a:schemeClr val="tx1"/>
                </a:solidFill>
                <a:latin typeface="Times New Roman"/>
                <a:cs typeface="Times New Roman"/>
              </a:defRPr>
            </a:lvl1pPr>
          </a:lstStyle>
          <a:p>
            <a:pPr marL="12700" marR="0" lvl="0" indent="0" algn="l" defTabSz="914400" rtl="0" eaLnBrk="1" fontAlgn="auto" latinLnBrk="0" hangingPunct="1">
              <a:lnSpc>
                <a:spcPct val="100000"/>
              </a:lnSpc>
              <a:spcBef>
                <a:spcPts val="20"/>
              </a:spcBef>
              <a:spcAft>
                <a:spcPts val="0"/>
              </a:spcAft>
              <a:buClrTx/>
              <a:buSzTx/>
              <a:buFontTx/>
              <a:buNone/>
              <a:tabLst/>
              <a:defRPr/>
            </a:pPr>
            <a:r>
              <a:rPr kumimoji="0" lang="en-US" sz="700" b="0" i="0" u="none" strike="noStrike" kern="1200" cap="none" spc="-10" normalizeH="0" baseline="0" noProof="0">
                <a:ln>
                  <a:noFill/>
                </a:ln>
                <a:solidFill>
                  <a:prstClr val="black"/>
                </a:solidFill>
                <a:effectLst/>
                <a:uLnTx/>
                <a:uFillTx/>
                <a:latin typeface="Times New Roman"/>
                <a:ea typeface="+mn-ea"/>
                <a:cs typeface="Times New Roman"/>
              </a:rPr>
              <a:t>University</a:t>
            </a:r>
            <a:r>
              <a:rPr kumimoji="0" lang="en-US" sz="700" b="0" i="0" u="none" strike="noStrike" kern="1200" cap="none" spc="25" normalizeH="0" baseline="0" noProof="0">
                <a:ln>
                  <a:noFill/>
                </a:ln>
                <a:solidFill>
                  <a:prstClr val="black"/>
                </a:solidFill>
                <a:effectLst/>
                <a:uLnTx/>
                <a:uFillTx/>
                <a:latin typeface="Times New Roman"/>
                <a:ea typeface="+mn-ea"/>
                <a:cs typeface="Times New Roman"/>
              </a:rPr>
              <a:t> </a:t>
            </a:r>
            <a:r>
              <a:rPr kumimoji="0" lang="en-US" sz="700" b="0" i="0" u="none" strike="noStrike" kern="1200" cap="none" spc="0" normalizeH="0" baseline="0" noProof="0">
                <a:ln>
                  <a:noFill/>
                </a:ln>
                <a:solidFill>
                  <a:prstClr val="black"/>
                </a:solidFill>
                <a:effectLst/>
                <a:uLnTx/>
                <a:uFillTx/>
                <a:latin typeface="Times New Roman"/>
                <a:ea typeface="+mn-ea"/>
                <a:cs typeface="Times New Roman"/>
              </a:rPr>
              <a:t>of</a:t>
            </a:r>
            <a:r>
              <a:rPr kumimoji="0" lang="en-US" sz="700" b="0" i="0" u="none" strike="noStrike" kern="1200" cap="none" spc="20" normalizeH="0" baseline="0" noProof="0">
                <a:ln>
                  <a:noFill/>
                </a:ln>
                <a:solidFill>
                  <a:prstClr val="black"/>
                </a:solidFill>
                <a:effectLst/>
                <a:uLnTx/>
                <a:uFillTx/>
                <a:latin typeface="Times New Roman"/>
                <a:ea typeface="+mn-ea"/>
                <a:cs typeface="Times New Roman"/>
              </a:rPr>
              <a:t> </a:t>
            </a:r>
            <a:r>
              <a:rPr kumimoji="0" lang="en-US" sz="700" b="0" i="0" u="none" strike="noStrike" kern="1200" cap="none" spc="-10" normalizeH="0" baseline="0" noProof="0">
                <a:ln>
                  <a:noFill/>
                </a:ln>
                <a:solidFill>
                  <a:prstClr val="black"/>
                </a:solidFill>
                <a:effectLst/>
                <a:uLnTx/>
                <a:uFillTx/>
                <a:latin typeface="Times New Roman"/>
                <a:ea typeface="+mn-ea"/>
                <a:cs typeface="Times New Roman"/>
              </a:rPr>
              <a:t>Massachusetts,</a:t>
            </a:r>
            <a:r>
              <a:rPr kumimoji="0" lang="en-US" sz="700" b="0" i="0" u="none" strike="noStrike" kern="1200" cap="none" spc="35" normalizeH="0" baseline="0" noProof="0">
                <a:ln>
                  <a:noFill/>
                </a:ln>
                <a:solidFill>
                  <a:prstClr val="black"/>
                </a:solidFill>
                <a:effectLst/>
                <a:uLnTx/>
                <a:uFillTx/>
                <a:latin typeface="Times New Roman"/>
                <a:ea typeface="+mn-ea"/>
                <a:cs typeface="Times New Roman"/>
              </a:rPr>
              <a:t> </a:t>
            </a:r>
            <a:r>
              <a:rPr kumimoji="0" lang="en-US" sz="700" b="0" i="0" u="none" strike="noStrike" kern="1200" cap="none" spc="0" normalizeH="0" baseline="0" noProof="0">
                <a:ln>
                  <a:noFill/>
                </a:ln>
                <a:solidFill>
                  <a:prstClr val="black"/>
                </a:solidFill>
                <a:effectLst/>
                <a:uLnTx/>
                <a:uFillTx/>
                <a:latin typeface="Times New Roman"/>
                <a:ea typeface="+mn-ea"/>
                <a:cs typeface="Times New Roman"/>
              </a:rPr>
              <a:t>Boston</a:t>
            </a:r>
            <a:r>
              <a:rPr kumimoji="0" lang="en-US" sz="700" b="0" i="0" u="none" strike="noStrike" kern="1200" cap="none" spc="25" normalizeH="0" baseline="0" noProof="0">
                <a:ln>
                  <a:noFill/>
                </a:ln>
                <a:solidFill>
                  <a:prstClr val="black"/>
                </a:solidFill>
                <a:effectLst/>
                <a:uLnTx/>
                <a:uFillTx/>
                <a:latin typeface="Times New Roman"/>
                <a:ea typeface="+mn-ea"/>
                <a:cs typeface="Times New Roman"/>
              </a:rPr>
              <a:t> </a:t>
            </a:r>
            <a:r>
              <a:rPr kumimoji="0" lang="en-US" sz="700" b="0" i="0" u="none" strike="noStrike" kern="1200" cap="none" spc="-10" normalizeH="0" baseline="0" noProof="0">
                <a:ln>
                  <a:noFill/>
                </a:ln>
                <a:solidFill>
                  <a:prstClr val="black"/>
                </a:solidFill>
                <a:effectLst/>
                <a:uLnTx/>
                <a:uFillTx/>
                <a:latin typeface="Times New Roman"/>
                <a:ea typeface="+mn-ea"/>
                <a:cs typeface="Times New Roman"/>
              </a:rPr>
              <a:t>Pumphouse</a:t>
            </a:r>
            <a:r>
              <a:rPr kumimoji="0" lang="en-US" sz="700" b="0" i="0" u="none" strike="noStrike" kern="1200" cap="none" spc="25" normalizeH="0" baseline="0" noProof="0">
                <a:ln>
                  <a:noFill/>
                </a:ln>
                <a:solidFill>
                  <a:prstClr val="black"/>
                </a:solidFill>
                <a:effectLst/>
                <a:uLnTx/>
                <a:uFillTx/>
                <a:latin typeface="Times New Roman"/>
                <a:ea typeface="+mn-ea"/>
                <a:cs typeface="Times New Roman"/>
              </a:rPr>
              <a:t> </a:t>
            </a:r>
            <a:r>
              <a:rPr kumimoji="0" lang="en-US" sz="700" b="0" i="0" u="none" strike="noStrike" kern="1200" cap="none" spc="-10" normalizeH="0" baseline="0" noProof="0">
                <a:ln>
                  <a:noFill/>
                </a:ln>
                <a:solidFill>
                  <a:prstClr val="black"/>
                </a:solidFill>
                <a:effectLst/>
                <a:uLnTx/>
                <a:uFillTx/>
                <a:latin typeface="Times New Roman"/>
                <a:ea typeface="+mn-ea"/>
                <a:cs typeface="Times New Roman"/>
              </a:rPr>
              <a:t>Study</a:t>
            </a:r>
          </a:p>
          <a:p>
            <a:pPr marL="12700" marR="0" lvl="0" indent="0" algn="l" defTabSz="914400" rtl="0" eaLnBrk="1" fontAlgn="auto" latinLnBrk="0" hangingPunct="1">
              <a:lnSpc>
                <a:spcPct val="100000"/>
              </a:lnSpc>
              <a:spcBef>
                <a:spcPts val="430"/>
              </a:spcBef>
              <a:spcAft>
                <a:spcPts val="0"/>
              </a:spcAft>
              <a:buClrTx/>
              <a:buSzTx/>
              <a:buFontTx/>
              <a:buNone/>
              <a:tabLst/>
              <a:defRPr/>
            </a:pPr>
            <a:r>
              <a:rPr kumimoji="0" lang="en-US" sz="700" b="0" i="0" u="none" strike="noStrike" kern="1200" cap="none" spc="-10" normalizeH="0" baseline="0" noProof="0">
                <a:ln>
                  <a:noFill/>
                </a:ln>
                <a:solidFill>
                  <a:prstClr val="black"/>
                </a:solidFill>
                <a:effectLst/>
                <a:uLnTx/>
                <a:uFillTx/>
                <a:latin typeface="Times New Roman"/>
                <a:ea typeface="+mn-ea"/>
                <a:cs typeface="Times New Roman"/>
              </a:rPr>
              <a:t>Feasibility</a:t>
            </a:r>
            <a:r>
              <a:rPr kumimoji="0" lang="en-US" sz="700" b="0" i="0" u="none" strike="noStrike" kern="1200" cap="none" spc="20" normalizeH="0" baseline="0" noProof="0">
                <a:ln>
                  <a:noFill/>
                </a:ln>
                <a:solidFill>
                  <a:prstClr val="black"/>
                </a:solidFill>
                <a:effectLst/>
                <a:uLnTx/>
                <a:uFillTx/>
                <a:latin typeface="Times New Roman"/>
                <a:ea typeface="+mn-ea"/>
                <a:cs typeface="Times New Roman"/>
              </a:rPr>
              <a:t> </a:t>
            </a:r>
            <a:r>
              <a:rPr kumimoji="0" lang="en-US" sz="700" b="0" i="0" u="none" strike="noStrike" kern="1200" cap="none" spc="-10" normalizeH="0" baseline="0" noProof="0">
                <a:ln>
                  <a:noFill/>
                </a:ln>
                <a:solidFill>
                  <a:prstClr val="black"/>
                </a:solidFill>
                <a:effectLst/>
                <a:uLnTx/>
                <a:uFillTx/>
                <a:latin typeface="Times New Roman"/>
                <a:ea typeface="+mn-ea"/>
                <a:cs typeface="Times New Roman"/>
              </a:rPr>
              <a:t>Study</a:t>
            </a:r>
            <a:endParaRPr kumimoji="0" sz="700" b="0" i="0" u="none" strike="noStrike" kern="1200" cap="none" spc="-6" normalizeH="0" baseline="0" noProof="0">
              <a:ln>
                <a:noFill/>
              </a:ln>
              <a:solidFill>
                <a:prstClr val="black"/>
              </a:solidFill>
              <a:effectLst/>
              <a:uLnTx/>
              <a:uFillTx/>
              <a:latin typeface="Times New Roman"/>
              <a:ea typeface="+mn-ea"/>
              <a:cs typeface="Times New Roman"/>
            </a:endParaRPr>
          </a:p>
        </p:txBody>
      </p:sp>
      <p:sp>
        <p:nvSpPr>
          <p:cNvPr id="52" name="object 52"/>
          <p:cNvSpPr txBox="1">
            <a:spLocks noGrp="1"/>
          </p:cNvSpPr>
          <p:nvPr>
            <p:ph type="ftr" sz="quarter" idx="11"/>
          </p:nvPr>
        </p:nvSpPr>
        <p:spPr>
          <a:prstGeom prst="rect">
            <a:avLst/>
          </a:prstGeom>
        </p:spPr>
        <p:txBody>
          <a:bodyPr vert="horz" wrap="square" lIns="0" tIns="0" rIns="0" bIns="0" rtlCol="0">
            <a:spAutoFit/>
          </a:bodyPr>
          <a:lstStyle>
            <a:defPPr>
              <a:defRPr kern="0"/>
            </a:defPPr>
            <a:lvl1pPr>
              <a:defRPr sz="700" b="0" i="0">
                <a:solidFill>
                  <a:schemeClr val="tx1"/>
                </a:solidFill>
                <a:latin typeface="Times New Roman"/>
                <a:cs typeface="Times New Roman"/>
              </a:defRPr>
            </a:lvl1pPr>
          </a:lstStyle>
          <a:p>
            <a:pPr marL="12700" marR="0" lvl="0" indent="0" algn="ctr" defTabSz="914400" rtl="0" eaLnBrk="1" fontAlgn="auto" latinLnBrk="0" hangingPunct="1">
              <a:lnSpc>
                <a:spcPct val="100000"/>
              </a:lnSpc>
              <a:spcBef>
                <a:spcPts val="20"/>
              </a:spcBef>
              <a:spcAft>
                <a:spcPts val="0"/>
              </a:spcAft>
              <a:buClrTx/>
              <a:buSzTx/>
              <a:buFontTx/>
              <a:buNone/>
              <a:tabLst/>
              <a:defRPr/>
            </a:pPr>
            <a:r>
              <a:rPr kumimoji="0" lang="en-US" sz="700" b="0" i="0" u="none" strike="noStrike" kern="1200" cap="none" spc="-10" normalizeH="0" baseline="0" noProof="0">
                <a:ln>
                  <a:noFill/>
                </a:ln>
                <a:solidFill>
                  <a:prstClr val="black"/>
                </a:solidFill>
                <a:effectLst/>
                <a:uLnTx/>
                <a:uFillTx/>
                <a:latin typeface="Times New Roman"/>
                <a:ea typeface="+mn-ea"/>
                <a:cs typeface="Times New Roman"/>
              </a:rPr>
              <a:t>University</a:t>
            </a:r>
            <a:r>
              <a:rPr kumimoji="0" lang="en-US" sz="700" b="0" i="0" u="none" strike="noStrike" kern="1200" cap="none" spc="15" normalizeH="0" baseline="0" noProof="0">
                <a:ln>
                  <a:noFill/>
                </a:ln>
                <a:solidFill>
                  <a:prstClr val="black"/>
                </a:solidFill>
                <a:effectLst/>
                <a:uLnTx/>
                <a:uFillTx/>
                <a:latin typeface="Times New Roman"/>
                <a:ea typeface="+mn-ea"/>
                <a:cs typeface="Times New Roman"/>
              </a:rPr>
              <a:t> </a:t>
            </a:r>
            <a:r>
              <a:rPr kumimoji="0" lang="en-US" sz="700" b="0" i="0" u="none" strike="noStrike" kern="1200" cap="none" spc="0" normalizeH="0" baseline="0" noProof="0">
                <a:ln>
                  <a:noFill/>
                </a:ln>
                <a:solidFill>
                  <a:prstClr val="black"/>
                </a:solidFill>
                <a:effectLst/>
                <a:uLnTx/>
                <a:uFillTx/>
                <a:latin typeface="Times New Roman"/>
                <a:ea typeface="+mn-ea"/>
                <a:cs typeface="Times New Roman"/>
              </a:rPr>
              <a:t>of</a:t>
            </a:r>
            <a:r>
              <a:rPr kumimoji="0" lang="en-US" sz="700" b="0" i="0" u="none" strike="noStrike" kern="1200" cap="none" spc="10" normalizeH="0" baseline="0" noProof="0">
                <a:ln>
                  <a:noFill/>
                </a:ln>
                <a:solidFill>
                  <a:prstClr val="black"/>
                </a:solidFill>
                <a:effectLst/>
                <a:uLnTx/>
                <a:uFillTx/>
                <a:latin typeface="Times New Roman"/>
                <a:ea typeface="+mn-ea"/>
                <a:cs typeface="Times New Roman"/>
              </a:rPr>
              <a:t> </a:t>
            </a:r>
            <a:r>
              <a:rPr kumimoji="0" lang="en-US" sz="700" b="0" i="0" u="none" strike="noStrike" kern="1200" cap="none" spc="-10" normalizeH="0" baseline="0" noProof="0">
                <a:ln>
                  <a:noFill/>
                </a:ln>
                <a:solidFill>
                  <a:prstClr val="black"/>
                </a:solidFill>
                <a:effectLst/>
                <a:uLnTx/>
                <a:uFillTx/>
                <a:latin typeface="Times New Roman"/>
                <a:ea typeface="+mn-ea"/>
                <a:cs typeface="Times New Roman"/>
              </a:rPr>
              <a:t>Massachusetts</a:t>
            </a:r>
          </a:p>
          <a:p>
            <a:pPr marL="12700" marR="0" lvl="0" indent="0" algn="ctr" defTabSz="914400" rtl="0" eaLnBrk="1" fontAlgn="auto" latinLnBrk="0" hangingPunct="1">
              <a:lnSpc>
                <a:spcPct val="100000"/>
              </a:lnSpc>
              <a:spcBef>
                <a:spcPts val="430"/>
              </a:spcBef>
              <a:spcAft>
                <a:spcPts val="0"/>
              </a:spcAft>
              <a:buClrTx/>
              <a:buSzTx/>
              <a:buFontTx/>
              <a:buNone/>
              <a:tabLst/>
              <a:defRPr/>
            </a:pPr>
            <a:r>
              <a:rPr kumimoji="0" lang="en-US" sz="700" b="0" i="0" u="none" strike="noStrike" kern="1200" cap="none" spc="-10" normalizeH="0" baseline="0" noProof="0">
                <a:ln>
                  <a:noFill/>
                </a:ln>
                <a:solidFill>
                  <a:prstClr val="black"/>
                </a:solidFill>
                <a:effectLst/>
                <a:uLnTx/>
                <a:uFillTx/>
                <a:latin typeface="Times New Roman"/>
                <a:ea typeface="+mn-ea"/>
                <a:cs typeface="Times New Roman"/>
              </a:rPr>
              <a:t>298332-</a:t>
            </a:r>
            <a:r>
              <a:rPr kumimoji="0" lang="en-US" sz="700" b="0" i="0" u="none" strike="noStrike" kern="1200" cap="none" spc="0" normalizeH="0" baseline="0" noProof="0">
                <a:ln>
                  <a:noFill/>
                </a:ln>
                <a:solidFill>
                  <a:prstClr val="black"/>
                </a:solidFill>
                <a:effectLst/>
                <a:uLnTx/>
                <a:uFillTx/>
                <a:latin typeface="Times New Roman"/>
                <a:ea typeface="+mn-ea"/>
                <a:cs typeface="Times New Roman"/>
              </a:rPr>
              <a:t>00</a:t>
            </a:r>
            <a:r>
              <a:rPr kumimoji="0" lang="en-US" sz="700" b="0" i="0" u="none" strike="noStrike" kern="1200" cap="none" spc="-5" normalizeH="0" baseline="0" noProof="0">
                <a:ln>
                  <a:noFill/>
                </a:ln>
                <a:solidFill>
                  <a:prstClr val="black"/>
                </a:solidFill>
                <a:effectLst/>
                <a:uLnTx/>
                <a:uFillTx/>
                <a:latin typeface="Times New Roman"/>
                <a:ea typeface="+mn-ea"/>
                <a:cs typeface="Times New Roman"/>
              </a:rPr>
              <a:t> </a:t>
            </a:r>
            <a:r>
              <a:rPr kumimoji="0" lang="en-US" sz="700" b="0" i="0" u="none" strike="noStrike" kern="1200" cap="none" spc="0" normalizeH="0" baseline="0" noProof="0">
                <a:ln>
                  <a:noFill/>
                </a:ln>
                <a:solidFill>
                  <a:prstClr val="black"/>
                </a:solidFill>
                <a:effectLst/>
                <a:uLnTx/>
                <a:uFillTx/>
                <a:latin typeface="Times New Roman"/>
                <a:ea typeface="+mn-ea"/>
                <a:cs typeface="Times New Roman"/>
              </a:rPr>
              <a:t>|</a:t>
            </a:r>
            <a:r>
              <a:rPr kumimoji="0" lang="en-US" sz="700" b="0" i="0" u="none" strike="noStrike" kern="1200" cap="none" spc="-10" normalizeH="0" baseline="0" noProof="0">
                <a:ln>
                  <a:noFill/>
                </a:ln>
                <a:solidFill>
                  <a:prstClr val="black"/>
                </a:solidFill>
                <a:effectLst/>
                <a:uLnTx/>
                <a:uFillTx/>
                <a:latin typeface="Times New Roman"/>
                <a:ea typeface="+mn-ea"/>
                <a:cs typeface="Times New Roman"/>
              </a:rPr>
              <a:t> </a:t>
            </a:r>
            <a:r>
              <a:rPr kumimoji="0" lang="en-US" sz="700" b="0" i="0" u="none" strike="noStrike" kern="1200" cap="none" spc="0" normalizeH="0" baseline="0" noProof="0">
                <a:ln>
                  <a:noFill/>
                </a:ln>
                <a:solidFill>
                  <a:prstClr val="black"/>
                </a:solidFill>
                <a:effectLst/>
                <a:uLnTx/>
                <a:uFillTx/>
                <a:latin typeface="Times New Roman"/>
                <a:ea typeface="+mn-ea"/>
                <a:cs typeface="Times New Roman"/>
              </a:rPr>
              <a:t>Final</a:t>
            </a:r>
            <a:r>
              <a:rPr kumimoji="0" lang="en-US" sz="700" b="0" i="0" u="none" strike="noStrike" kern="1200" cap="none" spc="-10" normalizeH="0" baseline="0" noProof="0">
                <a:ln>
                  <a:noFill/>
                </a:ln>
                <a:solidFill>
                  <a:prstClr val="black"/>
                </a:solidFill>
                <a:effectLst/>
                <a:uLnTx/>
                <a:uFillTx/>
                <a:latin typeface="Times New Roman"/>
                <a:ea typeface="+mn-ea"/>
                <a:cs typeface="Times New Roman"/>
              </a:rPr>
              <a:t> </a:t>
            </a:r>
            <a:r>
              <a:rPr kumimoji="0" lang="en-US" sz="700" b="0" i="0" u="none" strike="noStrike" kern="1200" cap="none" spc="0" normalizeH="0" baseline="0" noProof="0">
                <a:ln>
                  <a:noFill/>
                </a:ln>
                <a:solidFill>
                  <a:prstClr val="black"/>
                </a:solidFill>
                <a:effectLst/>
                <a:uLnTx/>
                <a:uFillTx/>
                <a:latin typeface="Times New Roman"/>
                <a:ea typeface="+mn-ea"/>
                <a:cs typeface="Times New Roman"/>
              </a:rPr>
              <a:t>|</a:t>
            </a:r>
            <a:r>
              <a:rPr kumimoji="0" lang="en-US" sz="700" b="0" i="0" u="none" strike="noStrike" kern="1200" cap="none" spc="-10" normalizeH="0" baseline="0" noProof="0">
                <a:ln>
                  <a:noFill/>
                </a:ln>
                <a:solidFill>
                  <a:prstClr val="black"/>
                </a:solidFill>
                <a:effectLst/>
                <a:uLnTx/>
                <a:uFillTx/>
                <a:latin typeface="Times New Roman"/>
                <a:ea typeface="+mn-ea"/>
                <a:cs typeface="Times New Roman"/>
              </a:rPr>
              <a:t> </a:t>
            </a:r>
            <a:r>
              <a:rPr kumimoji="0" lang="en-US" sz="700" b="0" i="0" u="none" strike="noStrike" kern="1200" cap="none" spc="0" normalizeH="0" baseline="0" noProof="0">
                <a:ln>
                  <a:noFill/>
                </a:ln>
                <a:solidFill>
                  <a:prstClr val="black"/>
                </a:solidFill>
                <a:effectLst/>
                <a:uLnTx/>
                <a:uFillTx/>
                <a:latin typeface="Times New Roman"/>
                <a:ea typeface="+mn-ea"/>
                <a:cs typeface="Times New Roman"/>
              </a:rPr>
              <a:t>January</a:t>
            </a:r>
            <a:r>
              <a:rPr kumimoji="0" lang="en-US" sz="700" b="0" i="0" u="none" strike="noStrike" kern="1200" cap="none" spc="-5" normalizeH="0" baseline="0" noProof="0">
                <a:ln>
                  <a:noFill/>
                </a:ln>
                <a:solidFill>
                  <a:prstClr val="black"/>
                </a:solidFill>
                <a:effectLst/>
                <a:uLnTx/>
                <a:uFillTx/>
                <a:latin typeface="Times New Roman"/>
                <a:ea typeface="+mn-ea"/>
                <a:cs typeface="Times New Roman"/>
              </a:rPr>
              <a:t> </a:t>
            </a:r>
            <a:r>
              <a:rPr kumimoji="0" lang="en-US" sz="700" b="0" i="0" u="none" strike="noStrike" kern="1200" cap="none" spc="0" normalizeH="0" baseline="0" noProof="0">
                <a:ln>
                  <a:noFill/>
                </a:ln>
                <a:solidFill>
                  <a:prstClr val="black"/>
                </a:solidFill>
                <a:effectLst/>
                <a:uLnTx/>
                <a:uFillTx/>
                <a:latin typeface="Times New Roman"/>
                <a:ea typeface="+mn-ea"/>
                <a:cs typeface="Times New Roman"/>
              </a:rPr>
              <a:t>31,</a:t>
            </a:r>
            <a:r>
              <a:rPr kumimoji="0" lang="en-US" sz="700" b="0" i="0" u="none" strike="noStrike" kern="1200" cap="none" spc="5" normalizeH="0" baseline="0" noProof="0">
                <a:ln>
                  <a:noFill/>
                </a:ln>
                <a:solidFill>
                  <a:prstClr val="black"/>
                </a:solidFill>
                <a:effectLst/>
                <a:uLnTx/>
                <a:uFillTx/>
                <a:latin typeface="Times New Roman"/>
                <a:ea typeface="+mn-ea"/>
                <a:cs typeface="Times New Roman"/>
              </a:rPr>
              <a:t> </a:t>
            </a:r>
            <a:r>
              <a:rPr kumimoji="0" lang="en-US" sz="700" b="0" i="0" u="none" strike="noStrike" kern="1200" cap="none" spc="0" normalizeH="0" baseline="0" noProof="0">
                <a:ln>
                  <a:noFill/>
                </a:ln>
                <a:solidFill>
                  <a:prstClr val="black"/>
                </a:solidFill>
                <a:effectLst/>
                <a:uLnTx/>
                <a:uFillTx/>
                <a:latin typeface="Times New Roman"/>
                <a:ea typeface="+mn-ea"/>
                <a:cs typeface="Times New Roman"/>
              </a:rPr>
              <a:t>2024</a:t>
            </a:r>
            <a:r>
              <a:rPr kumimoji="0" lang="en-US" sz="700" b="0" i="0" u="none" strike="noStrike" kern="1200" cap="none" spc="-5" normalizeH="0" baseline="0" noProof="0">
                <a:ln>
                  <a:noFill/>
                </a:ln>
                <a:solidFill>
                  <a:prstClr val="black"/>
                </a:solidFill>
                <a:effectLst/>
                <a:uLnTx/>
                <a:uFillTx/>
                <a:latin typeface="Times New Roman"/>
                <a:ea typeface="+mn-ea"/>
                <a:cs typeface="Times New Roman"/>
              </a:rPr>
              <a:t> </a:t>
            </a:r>
            <a:r>
              <a:rPr kumimoji="0" lang="en-US" sz="700" b="0" i="0" u="none" strike="noStrike" kern="1200" cap="none" spc="0" normalizeH="0" baseline="0" noProof="0">
                <a:ln>
                  <a:noFill/>
                </a:ln>
                <a:solidFill>
                  <a:prstClr val="black"/>
                </a:solidFill>
                <a:effectLst/>
                <a:uLnTx/>
                <a:uFillTx/>
                <a:latin typeface="Times New Roman"/>
                <a:ea typeface="+mn-ea"/>
                <a:cs typeface="Times New Roman"/>
              </a:rPr>
              <a:t>|</a:t>
            </a:r>
            <a:r>
              <a:rPr kumimoji="0" lang="en-US" sz="700" b="0" i="0" u="none" strike="noStrike" kern="1200" cap="none" spc="-10" normalizeH="0" baseline="0" noProof="0">
                <a:ln>
                  <a:noFill/>
                </a:ln>
                <a:solidFill>
                  <a:prstClr val="black"/>
                </a:solidFill>
                <a:effectLst/>
                <a:uLnTx/>
                <a:uFillTx/>
                <a:latin typeface="Times New Roman"/>
                <a:ea typeface="+mn-ea"/>
                <a:cs typeface="Times New Roman"/>
              </a:rPr>
              <a:t> </a:t>
            </a:r>
            <a:r>
              <a:rPr kumimoji="0" lang="en-US" sz="700" b="0" i="0" u="none" strike="noStrike" kern="1200" cap="none" spc="0" normalizeH="0" baseline="0" noProof="0">
                <a:ln>
                  <a:noFill/>
                </a:ln>
                <a:solidFill>
                  <a:prstClr val="black"/>
                </a:solidFill>
                <a:effectLst/>
                <a:uLnTx/>
                <a:uFillTx/>
                <a:latin typeface="Times New Roman"/>
                <a:ea typeface="+mn-ea"/>
                <a:cs typeface="Times New Roman"/>
              </a:rPr>
              <a:t>Arup</a:t>
            </a:r>
            <a:r>
              <a:rPr kumimoji="0" lang="en-US" sz="700" b="0" i="0" u="none" strike="noStrike" kern="1200" cap="none" spc="5" normalizeH="0" baseline="0" noProof="0">
                <a:ln>
                  <a:noFill/>
                </a:ln>
                <a:solidFill>
                  <a:prstClr val="black"/>
                </a:solidFill>
                <a:effectLst/>
                <a:uLnTx/>
                <a:uFillTx/>
                <a:latin typeface="Times New Roman"/>
                <a:ea typeface="+mn-ea"/>
                <a:cs typeface="Times New Roman"/>
              </a:rPr>
              <a:t> </a:t>
            </a:r>
            <a:r>
              <a:rPr kumimoji="0" lang="en-US" sz="700" b="0" i="0" u="none" strike="noStrike" kern="1200" cap="none" spc="0" normalizeH="0" baseline="0" noProof="0">
                <a:ln>
                  <a:noFill/>
                </a:ln>
                <a:solidFill>
                  <a:prstClr val="black"/>
                </a:solidFill>
                <a:effectLst/>
                <a:uLnTx/>
                <a:uFillTx/>
                <a:latin typeface="Times New Roman"/>
                <a:ea typeface="+mn-ea"/>
                <a:cs typeface="Times New Roman"/>
              </a:rPr>
              <a:t>US,</a:t>
            </a:r>
            <a:r>
              <a:rPr kumimoji="0" lang="en-US" sz="700" b="0" i="0" u="none" strike="noStrike" kern="1200" cap="none" spc="5" normalizeH="0" baseline="0" noProof="0">
                <a:ln>
                  <a:noFill/>
                </a:ln>
                <a:solidFill>
                  <a:prstClr val="black"/>
                </a:solidFill>
                <a:effectLst/>
                <a:uLnTx/>
                <a:uFillTx/>
                <a:latin typeface="Times New Roman"/>
                <a:ea typeface="+mn-ea"/>
                <a:cs typeface="Times New Roman"/>
              </a:rPr>
              <a:t> </a:t>
            </a:r>
            <a:r>
              <a:rPr kumimoji="0" lang="en-US" sz="700" b="0" i="0" u="none" strike="noStrike" kern="1200" cap="none" spc="-20" normalizeH="0" baseline="0" noProof="0">
                <a:ln>
                  <a:noFill/>
                </a:ln>
                <a:solidFill>
                  <a:prstClr val="black"/>
                </a:solidFill>
                <a:effectLst/>
                <a:uLnTx/>
                <a:uFillTx/>
                <a:latin typeface="Times New Roman"/>
                <a:ea typeface="+mn-ea"/>
                <a:cs typeface="Times New Roman"/>
              </a:rPr>
              <a:t>Inc.</a:t>
            </a:r>
            <a:endParaRPr kumimoji="0" sz="700" b="0" i="0" u="none" strike="noStrike" kern="1200" cap="none" spc="-13" normalizeH="0" baseline="0" noProof="0">
              <a:ln>
                <a:noFill/>
              </a:ln>
              <a:solidFill>
                <a:prstClr val="black"/>
              </a:solidFill>
              <a:effectLst/>
              <a:uLnTx/>
              <a:uFillTx/>
              <a:latin typeface="Times New Roman"/>
              <a:ea typeface="+mn-ea"/>
              <a:cs typeface="Times New Roman"/>
            </a:endParaRPr>
          </a:p>
        </p:txBody>
      </p:sp>
      <p:sp>
        <p:nvSpPr>
          <p:cNvPr id="54" name="object 54"/>
          <p:cNvSpPr txBox="1">
            <a:spLocks noGrp="1"/>
          </p:cNvSpPr>
          <p:nvPr>
            <p:ph type="sldNum" sz="quarter" idx="12"/>
          </p:nvPr>
        </p:nvSpPr>
        <p:spPr>
          <a:prstGeom prst="rect">
            <a:avLst/>
          </a:prstGeom>
        </p:spPr>
        <p:txBody>
          <a:bodyPr vert="horz" wrap="square" lIns="0" tIns="0" rIns="0" bIns="0" rtlCol="0">
            <a:spAutoFit/>
          </a:bodyPr>
          <a:lstStyle>
            <a:defPPr>
              <a:defRPr kern="0"/>
            </a:defPPr>
            <a:lvl1pPr>
              <a:defRPr sz="700" b="0" i="0">
                <a:solidFill>
                  <a:schemeClr val="tx1"/>
                </a:solidFill>
                <a:latin typeface="Times New Roman"/>
                <a:cs typeface="Times New Roman"/>
              </a:defRPr>
            </a:lvl1pPr>
          </a:lstStyle>
          <a:p>
            <a:pPr marL="12700" marR="0" lvl="0" indent="0" algn="r" defTabSz="914400" rtl="0" eaLnBrk="1" fontAlgn="auto" latinLnBrk="0" hangingPunct="1">
              <a:lnSpc>
                <a:spcPct val="100000"/>
              </a:lnSpc>
              <a:spcBef>
                <a:spcPts val="20"/>
              </a:spcBef>
              <a:spcAft>
                <a:spcPts val="0"/>
              </a:spcAft>
              <a:buClrTx/>
              <a:buSzTx/>
              <a:buFontTx/>
              <a:buNone/>
              <a:tabLst/>
              <a:defRPr/>
            </a:pPr>
            <a:r>
              <a:rPr kumimoji="0" lang="en-US" sz="700" b="0" i="0" u="none" strike="noStrike" kern="1200" cap="none" spc="0" normalizeH="0" baseline="0" noProof="0">
                <a:ln>
                  <a:noFill/>
                </a:ln>
                <a:solidFill>
                  <a:prstClr val="black"/>
                </a:solidFill>
                <a:effectLst/>
                <a:uLnTx/>
                <a:uFillTx/>
                <a:latin typeface="Times New Roman"/>
                <a:ea typeface="+mn-ea"/>
                <a:cs typeface="Times New Roman"/>
              </a:rPr>
              <a:t>Page</a:t>
            </a:r>
            <a:r>
              <a:rPr kumimoji="0" lang="en-US" sz="700" b="0" i="0" u="none" strike="noStrike" kern="1200" cap="none" spc="-20" normalizeH="0" baseline="0" noProof="0">
                <a:ln>
                  <a:noFill/>
                </a:ln>
                <a:solidFill>
                  <a:prstClr val="black"/>
                </a:solidFill>
                <a:effectLst/>
                <a:uLnTx/>
                <a:uFillTx/>
                <a:latin typeface="Times New Roman"/>
                <a:ea typeface="+mn-ea"/>
                <a:cs typeface="Times New Roman"/>
              </a:rPr>
              <a:t> </a:t>
            </a:r>
            <a:fld id="{81D60167-4931-47E6-BA6A-407CBD079E47}" type="slidenum">
              <a:rPr kumimoji="0" sz="700" b="0" i="0" u="none" strike="noStrike" kern="1200" cap="none" spc="-25" normalizeH="0" baseline="0" noProof="0" smtClean="0">
                <a:ln>
                  <a:noFill/>
                </a:ln>
                <a:solidFill>
                  <a:prstClr val="black"/>
                </a:solidFill>
                <a:effectLst/>
                <a:uLnTx/>
                <a:uFillTx/>
                <a:latin typeface="Times New Roman"/>
                <a:ea typeface="+mn-ea"/>
                <a:cs typeface="Times New Roman"/>
              </a:rPr>
              <a:pPr marL="12700" marR="0" lvl="0" indent="0" algn="r" defTabSz="914400" rtl="0" eaLnBrk="1" fontAlgn="auto" latinLnBrk="0" hangingPunct="1">
                <a:lnSpc>
                  <a:spcPct val="100000"/>
                </a:lnSpc>
                <a:spcBef>
                  <a:spcPts val="20"/>
                </a:spcBef>
                <a:spcAft>
                  <a:spcPts val="0"/>
                </a:spcAft>
                <a:buClrTx/>
                <a:buSzTx/>
                <a:buFontTx/>
                <a:buNone/>
                <a:tabLst/>
                <a:defRPr/>
              </a:pPr>
              <a:t>23</a:t>
            </a:fld>
            <a:endParaRPr kumimoji="0" sz="700" b="0" i="0" u="none" strike="noStrike" kern="1200" cap="none" spc="-16" normalizeH="0" baseline="0" noProof="0">
              <a:ln>
                <a:noFill/>
              </a:ln>
              <a:solidFill>
                <a:prstClr val="black"/>
              </a:solidFill>
              <a:effectLst/>
              <a:uLnTx/>
              <a:uFillTx/>
              <a:latin typeface="Times New Roman"/>
              <a:ea typeface="+mn-ea"/>
              <a:cs typeface="Times New Roman"/>
            </a:endParaRPr>
          </a:p>
        </p:txBody>
      </p:sp>
      <p:grpSp>
        <p:nvGrpSpPr>
          <p:cNvPr id="2" name="Group 1" descr="Three screenshots from a UMB Load Analysis Report: two charts and a description. The charts show opportunities for simultaneous heating and cooling are present for 96% of campus operating hours, equating to 6-16% of existing boiler capacity. This represents a significant opportunity to take advantage of waste energy for heating and cooling demand, helping to reduce reliance on fossil fuels and the central power plant.">
            <a:extLst>
              <a:ext uri="{FF2B5EF4-FFF2-40B4-BE49-F238E27FC236}">
                <a16:creationId xmlns:a16="http://schemas.microsoft.com/office/drawing/2014/main" id="{D710FDBA-9913-2085-9848-0BB31C1E013B}"/>
              </a:ext>
            </a:extLst>
          </p:cNvPr>
          <p:cNvGrpSpPr/>
          <p:nvPr/>
        </p:nvGrpSpPr>
        <p:grpSpPr>
          <a:xfrm>
            <a:off x="108324" y="1185342"/>
            <a:ext cx="11670175" cy="5536133"/>
            <a:chOff x="-76502" y="1324157"/>
            <a:chExt cx="11670175" cy="5536133"/>
          </a:xfrm>
        </p:grpSpPr>
        <p:pic>
          <p:nvPicPr>
            <p:cNvPr id="55" name="Picture 54" descr="A screenshot of a computer&#10;&#10;AI-generated content may be incorrect.">
              <a:extLst>
                <a:ext uri="{FF2B5EF4-FFF2-40B4-BE49-F238E27FC236}">
                  <a16:creationId xmlns:a16="http://schemas.microsoft.com/office/drawing/2014/main" id="{228F6777-B871-EEF0-8DC2-4D1E9CDB51E0}"/>
                </a:ext>
              </a:extLst>
            </p:cNvPr>
            <p:cNvPicPr>
              <a:picLocks noChangeAspect="1"/>
            </p:cNvPicPr>
            <p:nvPr/>
          </p:nvPicPr>
          <p:blipFill>
            <a:blip r:embed="rId2"/>
            <a:stretch>
              <a:fillRect/>
            </a:stretch>
          </p:blipFill>
          <p:spPr>
            <a:xfrm>
              <a:off x="2016949" y="1324157"/>
              <a:ext cx="7367768" cy="2414406"/>
            </a:xfrm>
            <a:prstGeom prst="rect">
              <a:avLst/>
            </a:prstGeom>
          </p:spPr>
        </p:pic>
        <p:pic>
          <p:nvPicPr>
            <p:cNvPr id="56" name="Picture 55">
              <a:extLst>
                <a:ext uri="{FF2B5EF4-FFF2-40B4-BE49-F238E27FC236}">
                  <a16:creationId xmlns:a16="http://schemas.microsoft.com/office/drawing/2014/main" id="{FAE16B1A-F182-991C-8515-52A3783786FF}"/>
                </a:ext>
              </a:extLst>
            </p:cNvPr>
            <p:cNvPicPr>
              <a:picLocks noChangeAspect="1"/>
            </p:cNvPicPr>
            <p:nvPr/>
          </p:nvPicPr>
          <p:blipFill>
            <a:blip r:embed="rId3"/>
            <a:stretch>
              <a:fillRect/>
            </a:stretch>
          </p:blipFill>
          <p:spPr>
            <a:xfrm>
              <a:off x="-76502" y="3962038"/>
              <a:ext cx="5892116" cy="2898252"/>
            </a:xfrm>
            <a:prstGeom prst="rect">
              <a:avLst/>
            </a:prstGeom>
          </p:spPr>
        </p:pic>
        <p:pic>
          <p:nvPicPr>
            <p:cNvPr id="57" name="Picture 56">
              <a:extLst>
                <a:ext uri="{FF2B5EF4-FFF2-40B4-BE49-F238E27FC236}">
                  <a16:creationId xmlns:a16="http://schemas.microsoft.com/office/drawing/2014/main" id="{63F09CB8-9A8F-2DB6-5845-9CC0598C3A73}"/>
                </a:ext>
              </a:extLst>
            </p:cNvPr>
            <p:cNvPicPr>
              <a:picLocks noChangeAspect="1"/>
            </p:cNvPicPr>
            <p:nvPr/>
          </p:nvPicPr>
          <p:blipFill>
            <a:blip r:embed="rId4"/>
            <a:stretch>
              <a:fillRect/>
            </a:stretch>
          </p:blipFill>
          <p:spPr>
            <a:xfrm>
              <a:off x="5700833" y="3957276"/>
              <a:ext cx="5892840" cy="2888486"/>
            </a:xfrm>
            <a:prstGeom prst="rect">
              <a:avLst/>
            </a:prstGeom>
          </p:spPr>
        </p:pic>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bject 4"/>
          <p:cNvSpPr txBox="1">
            <a:spLocks noGrp="1"/>
          </p:cNvSpPr>
          <p:nvPr>
            <p:ph type="title"/>
          </p:nvPr>
        </p:nvSpPr>
        <p:spPr>
          <a:xfrm>
            <a:off x="401217" y="376066"/>
            <a:ext cx="10515600" cy="695656"/>
          </a:xfrm>
          <a:prstGeom prst="rect">
            <a:avLst/>
          </a:prstGeom>
        </p:spPr>
        <p:txBody>
          <a:bodyPr lIns="91440" tIns="45720" rIns="91440" bIns="45720" anchor="t">
            <a:normAutofit/>
          </a:bodyPr>
          <a:lstStyle/>
          <a:p>
            <a:pPr marL="12700" marR="5080"/>
            <a:r>
              <a:rPr lang="en-US" b="1">
                <a:solidFill>
                  <a:schemeClr val="tx2"/>
                </a:solidFill>
                <a:latin typeface="Calibri"/>
                <a:ea typeface="Calibri"/>
                <a:cs typeface="Calibri"/>
              </a:rPr>
              <a:t>Recommendations &amp; Results</a:t>
            </a:r>
          </a:p>
        </p:txBody>
      </p:sp>
      <p:sp>
        <p:nvSpPr>
          <p:cNvPr id="14" name="Footer Placeholder 13">
            <a:extLst>
              <a:ext uri="{FF2B5EF4-FFF2-40B4-BE49-F238E27FC236}">
                <a16:creationId xmlns:a16="http://schemas.microsoft.com/office/drawing/2014/main" id="{7DE6B259-5E08-471C-CE1E-D759F07FCBFC}"/>
              </a:ext>
              <a:ext uri="{C183D7F6-B498-43B3-948B-1728B52AA6E4}">
                <adec:decorative xmlns:adec="http://schemas.microsoft.com/office/drawing/2017/decorative" val="1"/>
              </a:ext>
            </a:extLst>
          </p:cNvPr>
          <p:cNvSpPr>
            <a:spLocks noGrp="1"/>
          </p:cNvSpPr>
          <p:nvPr>
            <p:ph type="ftr" sz="quarter" idx="11"/>
          </p:nvPr>
        </p:nvSpPr>
        <p:spPr>
          <a:xfrm>
            <a:off x="0" y="6481934"/>
            <a:ext cx="7539825" cy="365125"/>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all" spc="0" normalizeH="0" baseline="0" noProof="0">
                <a:ln>
                  <a:noFill/>
                </a:ln>
                <a:solidFill>
                  <a:srgbClr val="005A8B">
                    <a:tint val="82000"/>
                  </a:srgbClr>
                </a:solidFill>
                <a:effectLst/>
                <a:uLnTx/>
                <a:uFillTx/>
                <a:latin typeface="Calibri Light"/>
                <a:ea typeface="+mn-ea"/>
                <a:cs typeface="+mn-cs"/>
              </a:rPr>
              <a:t>UMass Boston Facilities Department | </a:t>
            </a:r>
            <a:r>
              <a:rPr kumimoji="0" lang="en-US" sz="1600" b="0" i="0" u="none" strike="noStrike" kern="1200" cap="none" spc="0" normalizeH="0" baseline="0" noProof="0">
                <a:ln>
                  <a:noFill/>
                </a:ln>
                <a:solidFill>
                  <a:srgbClr val="005A8B">
                    <a:tint val="82000"/>
                  </a:srgbClr>
                </a:solidFill>
                <a:effectLst/>
                <a:uLnTx/>
                <a:uFillTx/>
                <a:latin typeface="Calibri Light"/>
                <a:ea typeface="+mn-ea"/>
                <a:cs typeface="+mn-cs"/>
              </a:rPr>
              <a:t>Office of Campus Planning &amp; Sustainability</a:t>
            </a:r>
          </a:p>
        </p:txBody>
      </p:sp>
      <p:grpSp>
        <p:nvGrpSpPr>
          <p:cNvPr id="16" name="Group 15" descr="A diagram illustrating the main components of UMB's Energy and Carbon Master Plan (published in the fall of 2023): reduce energy demand in current buildings, use and build renewable energy, build highly efficient new buildings, electrify central utilites plant, and incporate resiliency.">
            <a:extLst>
              <a:ext uri="{FF2B5EF4-FFF2-40B4-BE49-F238E27FC236}">
                <a16:creationId xmlns:a16="http://schemas.microsoft.com/office/drawing/2014/main" id="{7A7ED01F-6D2B-9E33-E197-060C4886FE4E}"/>
              </a:ext>
            </a:extLst>
          </p:cNvPr>
          <p:cNvGrpSpPr/>
          <p:nvPr/>
        </p:nvGrpSpPr>
        <p:grpSpPr>
          <a:xfrm>
            <a:off x="6394909" y="1064594"/>
            <a:ext cx="5351228" cy="5089395"/>
            <a:chOff x="6394909" y="1064594"/>
            <a:chExt cx="5351228" cy="5089395"/>
          </a:xfrm>
        </p:grpSpPr>
        <p:pic>
          <p:nvPicPr>
            <p:cNvPr id="3" name="object 3" descr="A diagram of a diagram&#10;&#10;Description automatically generated with medium confidence"/>
            <p:cNvPicPr/>
            <p:nvPr/>
          </p:nvPicPr>
          <p:blipFill>
            <a:blip r:embed="rId3" cstate="print">
              <a:alphaModFix amt="85000"/>
            </a:blip>
            <a:stretch>
              <a:fillRect/>
            </a:stretch>
          </p:blipFill>
          <p:spPr>
            <a:xfrm>
              <a:off x="6394909" y="1064594"/>
              <a:ext cx="5351228" cy="5089395"/>
            </a:xfrm>
            <a:prstGeom prst="ellipse">
              <a:avLst/>
            </a:prstGeom>
            <a:ln w="63500" cap="rnd">
              <a:solidFill>
                <a:schemeClr val="accent1"/>
              </a:solidFill>
            </a:ln>
            <a:effectLst>
              <a:outerShdw blurRad="50800" dist="38100" dir="2700000" algn="tl" rotWithShape="0">
                <a:prstClr val="black">
                  <a:alpha val="40000"/>
                </a:prstClr>
              </a:outerShdw>
            </a:effectLst>
            <a:scene3d>
              <a:camera prst="orthographicFront"/>
              <a:lightRig rig="contrasting" dir="t">
                <a:rot lat="0" lon="0" rev="3000000"/>
              </a:lightRig>
            </a:scene3d>
            <a:sp3d contourW="7620">
              <a:bevelT w="95250" h="31750"/>
              <a:contourClr>
                <a:srgbClr val="333333"/>
              </a:contourClr>
            </a:sp3d>
          </p:spPr>
        </p:pic>
        <p:sp>
          <p:nvSpPr>
            <p:cNvPr id="5" name="object 5"/>
            <p:cNvSpPr txBox="1"/>
            <p:nvPr/>
          </p:nvSpPr>
          <p:spPr>
            <a:xfrm>
              <a:off x="8451359" y="1654714"/>
              <a:ext cx="1239703" cy="516552"/>
            </a:xfrm>
            <a:prstGeom prst="rect">
              <a:avLst/>
            </a:prstGeom>
          </p:spPr>
          <p:txBody>
            <a:bodyPr vert="horz" wrap="square" lIns="0" tIns="43815" rIns="0" bIns="0" rtlCol="0">
              <a:spAutoFit/>
            </a:bodyPr>
            <a:lstStyle/>
            <a:p>
              <a:pPr marL="7722" marR="3251" lvl="0" indent="813" algn="ctr" defTabSz="585216" rtl="0" eaLnBrk="1" fontAlgn="auto" latinLnBrk="0" hangingPunct="1">
                <a:lnSpc>
                  <a:spcPct val="85200"/>
                </a:lnSpc>
                <a:spcBef>
                  <a:spcPts val="221"/>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Calibri"/>
                  <a:ea typeface="+mn-ea"/>
                  <a:cs typeface="+mn-cs"/>
                </a:rPr>
                <a:t>Reduce</a:t>
              </a:r>
              <a:r>
                <a:rPr kumimoji="0" lang="en-US" sz="1200" b="0" i="0" u="none" strike="noStrike" kern="1200" cap="none" spc="-13" normalizeH="0" baseline="0" noProof="0">
                  <a:ln>
                    <a:noFill/>
                  </a:ln>
                  <a:solidFill>
                    <a:srgbClr val="FFFFFF"/>
                  </a:solidFill>
                  <a:effectLst/>
                  <a:uLnTx/>
                  <a:uFillTx/>
                  <a:latin typeface="Calibri"/>
                  <a:ea typeface="+mn-ea"/>
                  <a:cs typeface="+mn-cs"/>
                </a:rPr>
                <a:t> </a:t>
              </a:r>
              <a:r>
                <a:rPr kumimoji="0" lang="en-US" sz="1200" b="0" i="0" u="none" strike="noStrike" kern="1200" cap="none" spc="-6" normalizeH="0" baseline="0" noProof="0">
                  <a:ln>
                    <a:noFill/>
                  </a:ln>
                  <a:solidFill>
                    <a:srgbClr val="FFFFFF"/>
                  </a:solidFill>
                  <a:effectLst/>
                  <a:uLnTx/>
                  <a:uFillTx/>
                  <a:latin typeface="Calibri"/>
                  <a:ea typeface="+mn-ea"/>
                  <a:cs typeface="+mn-cs"/>
                </a:rPr>
                <a:t>energy </a:t>
              </a:r>
              <a:r>
                <a:rPr kumimoji="0" lang="en-US" sz="1200" b="0" i="0" u="none" strike="noStrike" kern="1200" cap="none" spc="0" normalizeH="0" baseline="0" noProof="0">
                  <a:ln>
                    <a:noFill/>
                  </a:ln>
                  <a:solidFill>
                    <a:srgbClr val="FFFFFF"/>
                  </a:solidFill>
                  <a:effectLst/>
                  <a:uLnTx/>
                  <a:uFillTx/>
                  <a:latin typeface="Calibri"/>
                  <a:ea typeface="+mn-ea"/>
                  <a:cs typeface="+mn-cs"/>
                </a:rPr>
                <a:t>demand</a:t>
              </a:r>
              <a:r>
                <a:rPr kumimoji="0" lang="en-US" sz="1200" b="0" i="0" u="none" strike="noStrike" kern="1200" cap="none" spc="-16" normalizeH="0" baseline="0" noProof="0">
                  <a:ln>
                    <a:noFill/>
                  </a:ln>
                  <a:solidFill>
                    <a:srgbClr val="FFFFFF"/>
                  </a:solidFill>
                  <a:effectLst/>
                  <a:uLnTx/>
                  <a:uFillTx/>
                  <a:latin typeface="Calibri"/>
                  <a:ea typeface="+mn-ea"/>
                  <a:cs typeface="+mn-cs"/>
                </a:rPr>
                <a:t> in </a:t>
              </a:r>
              <a:r>
                <a:rPr kumimoji="0" lang="en-US" sz="1200" b="0" i="0" u="none" strike="noStrike" kern="1200" cap="none" spc="0" normalizeH="0" baseline="0" noProof="0">
                  <a:ln>
                    <a:noFill/>
                  </a:ln>
                  <a:solidFill>
                    <a:srgbClr val="FFFFFF"/>
                  </a:solidFill>
                  <a:effectLst/>
                  <a:uLnTx/>
                  <a:uFillTx/>
                  <a:latin typeface="Calibri"/>
                  <a:ea typeface="+mn-ea"/>
                  <a:cs typeface="+mn-cs"/>
                </a:rPr>
                <a:t>current</a:t>
              </a:r>
              <a:r>
                <a:rPr kumimoji="0" lang="en-US" sz="1200" b="0" i="0" u="none" strike="noStrike" kern="1200" cap="none" spc="-29" normalizeH="0" baseline="0" noProof="0">
                  <a:ln>
                    <a:noFill/>
                  </a:ln>
                  <a:solidFill>
                    <a:srgbClr val="FFFFFF"/>
                  </a:solidFill>
                  <a:effectLst/>
                  <a:uLnTx/>
                  <a:uFillTx/>
                  <a:latin typeface="Calibri"/>
                  <a:ea typeface="+mn-ea"/>
                  <a:cs typeface="+mn-cs"/>
                </a:rPr>
                <a:t> </a:t>
              </a:r>
              <a:r>
                <a:rPr kumimoji="0" lang="en-US" sz="1200" b="0" i="0" u="none" strike="noStrike" kern="1200" cap="none" spc="-6" normalizeH="0" baseline="0" noProof="0">
                  <a:ln>
                    <a:noFill/>
                  </a:ln>
                  <a:solidFill>
                    <a:srgbClr val="FFFFFF"/>
                  </a:solidFill>
                  <a:effectLst/>
                  <a:uLnTx/>
                  <a:uFillTx/>
                  <a:latin typeface="Calibri"/>
                  <a:ea typeface="+mn-ea"/>
                  <a:cs typeface="+mn-cs"/>
                </a:rPr>
                <a:t>buildings</a:t>
              </a:r>
              <a:endParaRPr kumimoji="0" lang="en-US" sz="2800" b="0" i="0" u="none" strike="noStrike" kern="1200" cap="none" spc="0" normalizeH="0" baseline="0" noProof="0">
                <a:ln>
                  <a:noFill/>
                </a:ln>
                <a:solidFill>
                  <a:prstClr val="black"/>
                </a:solidFill>
                <a:effectLst/>
                <a:uLnTx/>
                <a:uFillTx/>
                <a:latin typeface="Calibri"/>
                <a:ea typeface="+mn-ea"/>
                <a:cs typeface="Georgia"/>
              </a:endParaRPr>
            </a:p>
          </p:txBody>
        </p:sp>
        <p:sp>
          <p:nvSpPr>
            <p:cNvPr id="6" name="object 6"/>
            <p:cNvSpPr txBox="1"/>
            <p:nvPr/>
          </p:nvSpPr>
          <p:spPr>
            <a:xfrm>
              <a:off x="10121628" y="3017436"/>
              <a:ext cx="1186775" cy="359586"/>
            </a:xfrm>
            <a:prstGeom prst="rect">
              <a:avLst/>
            </a:prstGeom>
          </p:spPr>
          <p:txBody>
            <a:bodyPr vert="horz" wrap="square" lIns="0" tIns="43815" rIns="0" bIns="0" rtlCol="0">
              <a:spAutoFit/>
            </a:bodyPr>
            <a:lstStyle/>
            <a:p>
              <a:pPr marL="7722" marR="3251" lvl="0" indent="0" algn="ctr" defTabSz="585216" rtl="0" eaLnBrk="1" fontAlgn="auto" latinLnBrk="0" hangingPunct="1">
                <a:lnSpc>
                  <a:spcPct val="85200"/>
                </a:lnSpc>
                <a:spcBef>
                  <a:spcPts val="221"/>
                </a:spcBef>
                <a:spcAft>
                  <a:spcPts val="0"/>
                </a:spcAft>
                <a:buClrTx/>
                <a:buSzTx/>
                <a:buFontTx/>
                <a:buNone/>
                <a:tabLst/>
                <a:defRPr/>
              </a:pPr>
              <a:r>
                <a:rPr kumimoji="0" lang="en-US" sz="1200" b="0" i="0" u="none" strike="noStrike" kern="1200" cap="none" spc="0" normalizeH="0" baseline="0" noProof="0">
                  <a:ln>
                    <a:noFill/>
                  </a:ln>
                  <a:effectLst/>
                  <a:uLnTx/>
                  <a:uFillTx/>
                  <a:latin typeface="Calibri"/>
                  <a:ea typeface="+mn-ea"/>
                  <a:cs typeface="+mn-cs"/>
                </a:rPr>
                <a:t>Use</a:t>
              </a:r>
              <a:r>
                <a:rPr kumimoji="0" lang="en-US" sz="1200" b="0" i="0" u="none" strike="noStrike" kern="1200" cap="none" spc="-13" normalizeH="0" baseline="0" noProof="0">
                  <a:ln>
                    <a:noFill/>
                  </a:ln>
                  <a:effectLst/>
                  <a:uLnTx/>
                  <a:uFillTx/>
                  <a:latin typeface="Calibri"/>
                  <a:ea typeface="+mn-ea"/>
                  <a:cs typeface="+mn-cs"/>
                </a:rPr>
                <a:t> </a:t>
              </a:r>
              <a:r>
                <a:rPr kumimoji="0" lang="en-US" sz="1200" b="0" i="0" u="none" strike="noStrike" kern="1200" cap="none" spc="0" normalizeH="0" baseline="0" noProof="0">
                  <a:ln>
                    <a:noFill/>
                  </a:ln>
                  <a:effectLst/>
                  <a:uLnTx/>
                  <a:uFillTx/>
                  <a:latin typeface="Calibri"/>
                  <a:ea typeface="+mn-ea"/>
                  <a:cs typeface="+mn-cs"/>
                </a:rPr>
                <a:t>&amp;</a:t>
              </a:r>
              <a:r>
                <a:rPr kumimoji="0" lang="en-US" sz="1200" b="0" i="0" u="none" strike="noStrike" kern="1200" cap="none" spc="-10" normalizeH="0" baseline="0" noProof="0">
                  <a:ln>
                    <a:noFill/>
                  </a:ln>
                  <a:effectLst/>
                  <a:uLnTx/>
                  <a:uFillTx/>
                  <a:latin typeface="Calibri"/>
                  <a:ea typeface="+mn-ea"/>
                  <a:cs typeface="+mn-cs"/>
                </a:rPr>
                <a:t> </a:t>
              </a:r>
              <a:r>
                <a:rPr kumimoji="0" lang="en-US" sz="1200" b="0" i="0" u="none" strike="noStrike" kern="1200" cap="none" spc="-6" normalizeH="0" baseline="0" noProof="0">
                  <a:ln>
                    <a:noFill/>
                  </a:ln>
                  <a:effectLst/>
                  <a:uLnTx/>
                  <a:uFillTx/>
                  <a:latin typeface="Calibri"/>
                  <a:ea typeface="+mn-ea"/>
                  <a:cs typeface="+mn-cs"/>
                </a:rPr>
                <a:t>Build Renewable Energy</a:t>
              </a:r>
              <a:endParaRPr kumimoji="0" lang="en-US" sz="2800" b="0" i="0" u="none" strike="noStrike" kern="1200" cap="none" spc="0" normalizeH="0" baseline="0" noProof="0">
                <a:ln>
                  <a:noFill/>
                </a:ln>
                <a:effectLst/>
                <a:uLnTx/>
                <a:uFillTx/>
                <a:latin typeface="Calibri"/>
                <a:ea typeface="+mn-ea"/>
                <a:cs typeface="Georgia"/>
              </a:endParaRPr>
            </a:p>
          </p:txBody>
        </p:sp>
        <p:sp>
          <p:nvSpPr>
            <p:cNvPr id="7" name="object 7"/>
            <p:cNvSpPr txBox="1"/>
            <p:nvPr/>
          </p:nvSpPr>
          <p:spPr>
            <a:xfrm>
              <a:off x="9598832" y="4661321"/>
              <a:ext cx="1269736" cy="670396"/>
            </a:xfrm>
            <a:prstGeom prst="roundRect">
              <a:avLst/>
            </a:prstGeom>
            <a:solidFill>
              <a:srgbClr val="19668E"/>
            </a:solidFill>
          </p:spPr>
          <p:txBody>
            <a:bodyPr vert="horz" wrap="square" lIns="0" tIns="51435" rIns="0" bIns="0" rtlCol="0">
              <a:spAutoFit/>
            </a:bodyPr>
            <a:lstStyle/>
            <a:p>
              <a:pPr marL="0" marR="0" lvl="0" indent="0" algn="ctr" defTabSz="585216" rtl="0" eaLnBrk="1" fontAlgn="auto" latinLnBrk="0" hangingPunct="1">
                <a:spcBef>
                  <a:spcPts val="259"/>
                </a:spcBef>
                <a:spcAft>
                  <a:spcPts val="0"/>
                </a:spcAft>
                <a:buClrTx/>
                <a:buSzTx/>
                <a:buFontTx/>
                <a:buNone/>
                <a:tabLst/>
                <a:defRPr/>
              </a:pPr>
              <a:r>
                <a:rPr kumimoji="0" lang="en-US" sz="1200" b="0" i="0" u="none" kern="1200" cap="none" normalizeH="0" baseline="0" noProof="0">
                  <a:ln>
                    <a:noFill/>
                  </a:ln>
                  <a:solidFill>
                    <a:srgbClr val="FFFFFF"/>
                  </a:solidFill>
                  <a:effectLst/>
                  <a:uLnTx/>
                  <a:uFillTx/>
                  <a:latin typeface="Calibri"/>
                  <a:ea typeface="+mn-ea"/>
                  <a:cs typeface="+mn-cs"/>
                </a:rPr>
                <a:t>Build</a:t>
              </a:r>
              <a:r>
                <a:rPr lang="en-US" sz="1200">
                  <a:solidFill>
                    <a:srgbClr val="FFFFFF"/>
                  </a:solidFill>
                  <a:latin typeface="Calibri"/>
                </a:rPr>
                <a:t> </a:t>
              </a:r>
              <a:r>
                <a:rPr kumimoji="0" lang="en-US" sz="1200" b="0" i="0" u="none" kern="1200" cap="none" normalizeH="0" baseline="0" noProof="0">
                  <a:ln>
                    <a:noFill/>
                  </a:ln>
                  <a:solidFill>
                    <a:srgbClr val="FFFFFF"/>
                  </a:solidFill>
                  <a:effectLst/>
                  <a:uLnTx/>
                  <a:uFillTx/>
                  <a:latin typeface="Calibri"/>
                  <a:ea typeface="+mn-ea"/>
                  <a:cs typeface="+mn-cs"/>
                </a:rPr>
                <a:t>highly </a:t>
              </a:r>
              <a:r>
                <a:rPr lang="en-US" sz="1200">
                  <a:solidFill>
                    <a:srgbClr val="FFFFFF"/>
                  </a:solidFill>
                  <a:latin typeface="Calibri"/>
                </a:rPr>
                <a:t>e</a:t>
              </a:r>
              <a:r>
                <a:rPr kumimoji="0" lang="en-US" sz="1200" b="0" i="0" u="none" kern="1200" cap="none" normalizeH="0" baseline="0" noProof="0" err="1">
                  <a:ln>
                    <a:noFill/>
                  </a:ln>
                  <a:solidFill>
                    <a:srgbClr val="FFFFFF"/>
                  </a:solidFill>
                  <a:effectLst/>
                  <a:uLnTx/>
                  <a:uFillTx/>
                  <a:latin typeface="Calibri"/>
                  <a:ea typeface="+mn-ea"/>
                  <a:cs typeface="+mn-cs"/>
                </a:rPr>
                <a:t>fficient</a:t>
              </a:r>
              <a:r>
                <a:rPr kumimoji="0" lang="en-US" sz="1200" b="0" i="0" u="none" kern="1200" cap="none" normalizeH="0" baseline="0" noProof="0">
                  <a:ln>
                    <a:noFill/>
                  </a:ln>
                  <a:solidFill>
                    <a:srgbClr val="FFFFFF"/>
                  </a:solidFill>
                  <a:effectLst/>
                  <a:uLnTx/>
                  <a:uFillTx/>
                  <a:latin typeface="Calibri"/>
                  <a:ea typeface="+mn-ea"/>
                  <a:cs typeface="+mn-cs"/>
                </a:rPr>
                <a:t> new buildings</a:t>
              </a:r>
              <a:endParaRPr kumimoji="0" lang="en-US" sz="1200" b="0" i="0" u="none" kern="1200" cap="none" normalizeH="0" baseline="0" noProof="0">
                <a:ln>
                  <a:noFill/>
                </a:ln>
                <a:solidFill>
                  <a:prstClr val="black"/>
                </a:solidFill>
                <a:effectLst/>
                <a:uLnTx/>
                <a:uFillTx/>
                <a:latin typeface="Calibri"/>
                <a:ea typeface="+mn-ea"/>
                <a:cs typeface="Georgia"/>
              </a:endParaRPr>
            </a:p>
          </p:txBody>
        </p:sp>
        <p:sp>
          <p:nvSpPr>
            <p:cNvPr id="8" name="object 8"/>
            <p:cNvSpPr txBox="1"/>
            <p:nvPr/>
          </p:nvSpPr>
          <p:spPr>
            <a:xfrm>
              <a:off x="7302937" y="4736998"/>
              <a:ext cx="1148422" cy="475771"/>
            </a:xfrm>
            <a:prstGeom prst="rect">
              <a:avLst/>
            </a:prstGeom>
            <a:solidFill>
              <a:srgbClr val="7FADDF"/>
            </a:solidFill>
          </p:spPr>
          <p:txBody>
            <a:bodyPr vert="horz" wrap="square" lIns="0" tIns="44450" rIns="0" bIns="0" rtlCol="0">
              <a:spAutoFit/>
            </a:bodyPr>
            <a:lstStyle/>
            <a:p>
              <a:pPr marL="74371" marR="3251" lvl="0" indent="-66649" algn="l" defTabSz="585216" rtl="0" eaLnBrk="1" fontAlgn="auto" latinLnBrk="0" hangingPunct="1">
                <a:spcBef>
                  <a:spcPts val="224"/>
                </a:spcBef>
                <a:spcAft>
                  <a:spcPts val="0"/>
                </a:spcAft>
                <a:buClrTx/>
                <a:buSzTx/>
                <a:buFontTx/>
                <a:buNone/>
                <a:tabLst/>
                <a:defRPr/>
              </a:pPr>
              <a:r>
                <a:rPr kumimoji="0" lang="en-US" sz="1400" b="0" i="0" u="none" strike="noStrike" kern="1200" cap="none" spc="0" normalizeH="0" baseline="0" noProof="0">
                  <a:ln>
                    <a:noFill/>
                  </a:ln>
                  <a:effectLst/>
                  <a:uLnTx/>
                  <a:uFillTx/>
                  <a:latin typeface="Calibri"/>
                  <a:ea typeface="+mn-ea"/>
                  <a:cs typeface="+mn-cs"/>
                </a:rPr>
                <a:t>Electrify</a:t>
              </a:r>
              <a:r>
                <a:rPr kumimoji="0" lang="en-US" sz="1400" b="0" i="0" u="none" strike="noStrike" kern="1200" cap="none" spc="-26" normalizeH="0" baseline="0" noProof="0">
                  <a:ln>
                    <a:noFill/>
                  </a:ln>
                  <a:effectLst/>
                  <a:uLnTx/>
                  <a:uFillTx/>
                  <a:latin typeface="Calibri"/>
                  <a:ea typeface="+mn-ea"/>
                  <a:cs typeface="+mn-cs"/>
                </a:rPr>
                <a:t> </a:t>
              </a:r>
              <a:r>
                <a:rPr kumimoji="0" lang="en-US" sz="1400" b="0" i="0" u="none" strike="noStrike" kern="1200" cap="none" spc="-6" normalizeH="0" baseline="0" noProof="0">
                  <a:ln>
                    <a:noFill/>
                  </a:ln>
                  <a:effectLst/>
                  <a:uLnTx/>
                  <a:uFillTx/>
                  <a:latin typeface="Calibri"/>
                  <a:ea typeface="+mn-ea"/>
                  <a:cs typeface="+mn-cs"/>
                </a:rPr>
                <a:t>central </a:t>
              </a:r>
              <a:r>
                <a:rPr kumimoji="0" lang="en-US" sz="1400" b="0" i="0" u="none" strike="noStrike" kern="1200" cap="none" spc="0" normalizeH="0" baseline="0" noProof="0">
                  <a:ln>
                    <a:noFill/>
                  </a:ln>
                  <a:effectLst/>
                  <a:uLnTx/>
                  <a:uFillTx/>
                  <a:latin typeface="Calibri"/>
                  <a:ea typeface="+mn-ea"/>
                  <a:cs typeface="+mn-cs"/>
                </a:rPr>
                <a:t>utilities</a:t>
              </a:r>
              <a:r>
                <a:rPr kumimoji="0" lang="en-US" sz="1400" b="0" i="0" u="none" strike="noStrike" kern="1200" cap="none" spc="-29" normalizeH="0" baseline="0" noProof="0">
                  <a:ln>
                    <a:noFill/>
                  </a:ln>
                  <a:effectLst/>
                  <a:uLnTx/>
                  <a:uFillTx/>
                  <a:latin typeface="Calibri"/>
                  <a:ea typeface="+mn-ea"/>
                  <a:cs typeface="+mn-cs"/>
                </a:rPr>
                <a:t> </a:t>
              </a:r>
              <a:r>
                <a:rPr kumimoji="0" lang="en-US" sz="1400" b="0" i="0" u="none" strike="noStrike" kern="1200" cap="none" spc="-13" normalizeH="0" baseline="0" noProof="0">
                  <a:ln>
                    <a:noFill/>
                  </a:ln>
                  <a:effectLst/>
                  <a:uLnTx/>
                  <a:uFillTx/>
                  <a:latin typeface="Calibri"/>
                  <a:ea typeface="+mn-ea"/>
                  <a:cs typeface="+mn-cs"/>
                </a:rPr>
                <a:t>plant</a:t>
              </a:r>
              <a:endParaRPr kumimoji="0" lang="en-US" sz="3200" b="0" i="0" u="none" strike="noStrike" kern="1200" cap="none" spc="0" normalizeH="0" baseline="0" noProof="0">
                <a:ln>
                  <a:noFill/>
                </a:ln>
                <a:effectLst/>
                <a:uLnTx/>
                <a:uFillTx/>
                <a:latin typeface="Calibri"/>
                <a:ea typeface="+mn-ea"/>
                <a:cs typeface="Georgia"/>
              </a:endParaRPr>
            </a:p>
          </p:txBody>
        </p:sp>
        <p:sp>
          <p:nvSpPr>
            <p:cNvPr id="9" name="object 9"/>
            <p:cNvSpPr txBox="1"/>
            <p:nvPr/>
          </p:nvSpPr>
          <p:spPr>
            <a:xfrm>
              <a:off x="6760875" y="2886046"/>
              <a:ext cx="1109173" cy="476412"/>
            </a:xfrm>
            <a:prstGeom prst="rect">
              <a:avLst/>
            </a:prstGeom>
            <a:solidFill>
              <a:srgbClr val="F28033"/>
            </a:solidFill>
          </p:spPr>
          <p:txBody>
            <a:bodyPr vert="horz" wrap="square" lIns="0" tIns="45085" rIns="0" bIns="0" rtlCol="0">
              <a:spAutoFit/>
            </a:bodyPr>
            <a:lstStyle/>
            <a:p>
              <a:pPr marL="65430" marR="3251" lvl="0" indent="-57709" algn="ctr" defTabSz="585216" rtl="0" eaLnBrk="1" fontAlgn="auto" latinLnBrk="0" hangingPunct="1">
                <a:spcBef>
                  <a:spcPts val="227"/>
                </a:spcBef>
                <a:spcAft>
                  <a:spcPts val="0"/>
                </a:spcAft>
                <a:buClrTx/>
                <a:buSzTx/>
                <a:buFontTx/>
                <a:buNone/>
                <a:tabLst/>
                <a:defRPr/>
              </a:pPr>
              <a:r>
                <a:rPr kumimoji="0" lang="en-US" sz="1400" b="0" i="0" u="none" strike="noStrike" kern="1200" cap="none" spc="-6" normalizeH="0" baseline="0" noProof="0">
                  <a:ln>
                    <a:noFill/>
                  </a:ln>
                  <a:effectLst/>
                  <a:uLnTx/>
                  <a:uFillTx/>
                  <a:latin typeface="Calibri"/>
                  <a:ea typeface="+mn-ea"/>
                  <a:cs typeface="+mn-cs"/>
                </a:rPr>
                <a:t>Incorporate resiliency</a:t>
              </a:r>
              <a:endParaRPr kumimoji="0" lang="en-US" sz="3200" b="0" i="0" u="none" strike="noStrike" kern="1200" cap="none" spc="0" normalizeH="0" baseline="0" noProof="0">
                <a:ln>
                  <a:noFill/>
                </a:ln>
                <a:effectLst/>
                <a:uLnTx/>
                <a:uFillTx/>
                <a:latin typeface="Calibri"/>
                <a:ea typeface="+mn-ea"/>
                <a:cs typeface="Georgia"/>
              </a:endParaRPr>
            </a:p>
          </p:txBody>
        </p:sp>
        <p:sp>
          <p:nvSpPr>
            <p:cNvPr id="11" name="object 11"/>
            <p:cNvSpPr txBox="1"/>
            <p:nvPr/>
          </p:nvSpPr>
          <p:spPr>
            <a:xfrm>
              <a:off x="8098152" y="2686402"/>
              <a:ext cx="1795372" cy="1741502"/>
            </a:xfrm>
            <a:prstGeom prst="rect">
              <a:avLst/>
            </a:prstGeom>
          </p:spPr>
          <p:txBody>
            <a:bodyPr vert="horz" wrap="square" lIns="0" tIns="106680" rIns="0" bIns="0" rtlCol="0">
              <a:spAutoFit/>
            </a:bodyPr>
            <a:lstStyle/>
            <a:p>
              <a:pPr marL="8128" marR="3251" lvl="0" indent="1626" algn="ctr" defTabSz="585216" rtl="0" eaLnBrk="1" fontAlgn="auto" latinLnBrk="0" hangingPunct="1">
                <a:spcBef>
                  <a:spcPts val="538"/>
                </a:spcBef>
                <a:spcAft>
                  <a:spcPts val="0"/>
                </a:spcAft>
                <a:buClrTx/>
                <a:buSzTx/>
                <a:buFontTx/>
                <a:buNone/>
                <a:tabLst/>
                <a:defRPr/>
              </a:pPr>
              <a:r>
                <a:rPr kumimoji="0" lang="en-US" sz="2800" b="0" i="0" u="none" strike="noStrike" kern="1200" cap="none" spc="0" normalizeH="0" baseline="0" noProof="0">
                  <a:ln>
                    <a:noFill/>
                  </a:ln>
                  <a:solidFill>
                    <a:srgbClr val="2E5496"/>
                  </a:solidFill>
                  <a:effectLst/>
                  <a:uLnTx/>
                  <a:uFillTx/>
                  <a:latin typeface="Calibri"/>
                  <a:ea typeface="+mn-ea"/>
                  <a:cs typeface="Calibri"/>
                </a:rPr>
                <a:t>Energy</a:t>
              </a:r>
              <a:r>
                <a:rPr kumimoji="0" lang="en-US" sz="2800" b="0" i="0" u="none" strike="noStrike" kern="1200" cap="none" spc="-77" normalizeH="0" baseline="0" noProof="0">
                  <a:ln>
                    <a:noFill/>
                  </a:ln>
                  <a:solidFill>
                    <a:srgbClr val="2E5496"/>
                  </a:solidFill>
                  <a:effectLst/>
                  <a:uLnTx/>
                  <a:uFillTx/>
                  <a:latin typeface="Calibri"/>
                  <a:ea typeface="+mn-ea"/>
                  <a:cs typeface="Calibri"/>
                </a:rPr>
                <a:t> </a:t>
              </a:r>
              <a:r>
                <a:rPr kumimoji="0" lang="en-US" sz="2800" b="0" i="0" u="none" strike="noStrike" kern="1200" cap="none" spc="-32" normalizeH="0" baseline="0" noProof="0">
                  <a:ln>
                    <a:noFill/>
                  </a:ln>
                  <a:solidFill>
                    <a:srgbClr val="2E5496"/>
                  </a:solidFill>
                  <a:effectLst/>
                  <a:uLnTx/>
                  <a:uFillTx/>
                  <a:latin typeface="Calibri"/>
                  <a:ea typeface="+mn-ea"/>
                  <a:cs typeface="Calibri"/>
                </a:rPr>
                <a:t>&amp; </a:t>
              </a:r>
              <a:r>
                <a:rPr kumimoji="0" lang="en-US" sz="2800" b="0" i="0" u="none" strike="noStrike" kern="1200" cap="none" spc="-6" normalizeH="0" baseline="0" noProof="0">
                  <a:ln>
                    <a:noFill/>
                  </a:ln>
                  <a:solidFill>
                    <a:srgbClr val="2E5496"/>
                  </a:solidFill>
                  <a:effectLst/>
                  <a:uLnTx/>
                  <a:uFillTx/>
                  <a:latin typeface="Calibri"/>
                  <a:ea typeface="+mn-ea"/>
                  <a:cs typeface="Calibri"/>
                </a:rPr>
                <a:t>Carbon </a:t>
              </a:r>
              <a:r>
                <a:rPr kumimoji="0" lang="en-US" sz="2800" b="0" i="0" u="none" strike="noStrike" kern="1200" cap="none" spc="0" normalizeH="0" baseline="0" noProof="0">
                  <a:ln>
                    <a:noFill/>
                  </a:ln>
                  <a:solidFill>
                    <a:srgbClr val="2E5496"/>
                  </a:solidFill>
                  <a:effectLst/>
                  <a:uLnTx/>
                  <a:uFillTx/>
                  <a:latin typeface="Calibri"/>
                  <a:ea typeface="+mn-ea"/>
                  <a:cs typeface="Calibri"/>
                </a:rPr>
                <a:t>Master</a:t>
              </a:r>
              <a:r>
                <a:rPr kumimoji="0" lang="en-US" sz="2800" b="0" i="0" u="none" strike="noStrike" kern="1200" cap="none" spc="-96" normalizeH="0" baseline="0" noProof="0">
                  <a:ln>
                    <a:noFill/>
                  </a:ln>
                  <a:solidFill>
                    <a:srgbClr val="2E5496"/>
                  </a:solidFill>
                  <a:effectLst/>
                  <a:uLnTx/>
                  <a:uFillTx/>
                  <a:latin typeface="Calibri"/>
                  <a:ea typeface="+mn-ea"/>
                  <a:cs typeface="Calibri"/>
                </a:rPr>
                <a:t> </a:t>
              </a:r>
              <a:r>
                <a:rPr kumimoji="0" lang="en-US" sz="2800" b="0" i="0" u="none" strike="noStrike" kern="1200" cap="none" spc="-13" normalizeH="0" baseline="0" noProof="0">
                  <a:ln>
                    <a:noFill/>
                  </a:ln>
                  <a:solidFill>
                    <a:srgbClr val="2E5496"/>
                  </a:solidFill>
                  <a:effectLst/>
                  <a:uLnTx/>
                  <a:uFillTx/>
                  <a:latin typeface="Calibri"/>
                  <a:ea typeface="+mn-ea"/>
                  <a:cs typeface="Calibri"/>
                </a:rPr>
                <a:t>Plan</a:t>
              </a:r>
            </a:p>
            <a:p>
              <a:pPr marL="8128" marR="3251" lvl="0" indent="1626" algn="ctr" defTabSz="585216" rtl="0" eaLnBrk="1" fontAlgn="auto" latinLnBrk="0" hangingPunct="1">
                <a:spcBef>
                  <a:spcPts val="538"/>
                </a:spcBef>
                <a:spcAft>
                  <a:spcPts val="0"/>
                </a:spcAft>
                <a:buClrTx/>
                <a:buSzTx/>
                <a:buFontTx/>
                <a:buNone/>
                <a:tabLst/>
                <a:defRPr/>
              </a:pPr>
              <a:r>
                <a:rPr kumimoji="0" lang="en-US" sz="1800" b="0" i="0" u="none" strike="noStrike" kern="1200" cap="none" spc="-13" normalizeH="0" baseline="0" noProof="0">
                  <a:ln>
                    <a:noFill/>
                  </a:ln>
                  <a:solidFill>
                    <a:srgbClr val="2E5496"/>
                  </a:solidFill>
                  <a:effectLst/>
                  <a:uLnTx/>
                  <a:uFillTx/>
                  <a:latin typeface="Calibri"/>
                  <a:ea typeface="+mn-ea"/>
                  <a:cs typeface="Calibri"/>
                </a:rPr>
                <a:t>Published Fall 2023</a:t>
              </a:r>
              <a:endParaRPr kumimoji="0" lang="en-US" sz="2800" b="0" i="0" u="none" strike="noStrike" kern="1200" cap="none" spc="0" normalizeH="0" baseline="0" noProof="0">
                <a:ln>
                  <a:noFill/>
                </a:ln>
                <a:solidFill>
                  <a:prstClr val="black"/>
                </a:solidFill>
                <a:effectLst/>
                <a:uLnTx/>
                <a:uFillTx/>
                <a:latin typeface="Calibri"/>
                <a:ea typeface="+mn-ea"/>
                <a:cs typeface="Calibri"/>
              </a:endParaRPr>
            </a:p>
          </p:txBody>
        </p:sp>
      </p:grpSp>
      <p:sp>
        <p:nvSpPr>
          <p:cNvPr id="10" name="object 10"/>
          <p:cNvSpPr txBox="1"/>
          <p:nvPr/>
        </p:nvSpPr>
        <p:spPr>
          <a:xfrm>
            <a:off x="2688784" y="1322951"/>
            <a:ext cx="3706125" cy="4470455"/>
          </a:xfrm>
          <a:prstGeom prst="rect">
            <a:avLst/>
          </a:prstGeom>
        </p:spPr>
        <p:txBody>
          <a:bodyPr vert="horz" wrap="square" lIns="0" tIns="12700" rIns="0" bIns="0" rtlCol="0" anchor="t">
            <a:spAutoFit/>
          </a:bodyPr>
          <a:lstStyle/>
          <a:p>
            <a:pPr marL="7620" marR="3175" lvl="0" indent="0" algn="l" defTabSz="585216" rtl="0" eaLnBrk="1" fontAlgn="auto" latinLnBrk="0" hangingPunct="1">
              <a:lnSpc>
                <a:spcPct val="100000"/>
              </a:lnSpc>
              <a:spcBef>
                <a:spcPts val="64"/>
              </a:spcBef>
              <a:spcAft>
                <a:spcPts val="0"/>
              </a:spcAft>
              <a:buClrTx/>
              <a:buSzTx/>
              <a:buFontTx/>
              <a:buNone/>
              <a:tabLst/>
              <a:defRPr/>
            </a:pPr>
            <a:r>
              <a:rPr kumimoji="0" lang="en-US" sz="2400" b="1" i="0" u="none" strike="noStrike" kern="1200" cap="none" spc="-6" normalizeH="0" baseline="0" noProof="0">
                <a:ln>
                  <a:noFill/>
                </a:ln>
                <a:solidFill>
                  <a:srgbClr val="132245"/>
                </a:solidFill>
                <a:effectLst/>
                <a:uLnTx/>
                <a:uFillTx/>
                <a:latin typeface="Aptos Display" panose="02110004020202020204"/>
                <a:ea typeface="+mn-ea"/>
                <a:cs typeface="+mn-cs"/>
              </a:rPr>
              <a:t>To decarbonize onsite:  </a:t>
            </a:r>
            <a:r>
              <a:rPr kumimoji="0" lang="en-US" sz="2400" b="0" i="0" u="none" strike="noStrike" kern="1200" cap="none" spc="-6" normalizeH="0" baseline="0" noProof="0">
                <a:ln>
                  <a:noFill/>
                </a:ln>
                <a:solidFill>
                  <a:srgbClr val="132245"/>
                </a:solidFill>
                <a:effectLst/>
                <a:uLnTx/>
                <a:uFillTx/>
                <a:latin typeface="Aptos Display" panose="02110004020202020204"/>
                <a:ea typeface="+mn-ea"/>
                <a:cs typeface="+mn-cs"/>
              </a:rPr>
              <a:t>Utilize our unique Saltwater Pump House (SWPH) ocean thermal energy (similar to geothermal). In Phase 2 and on we will </a:t>
            </a:r>
            <a:r>
              <a:rPr kumimoji="0" lang="en-US" sz="2400" b="0" i="0" u="none" strike="noStrike" kern="1200" cap="none" spc="0" normalizeH="0" baseline="0" noProof="0">
                <a:ln>
                  <a:noFill/>
                </a:ln>
                <a:solidFill>
                  <a:srgbClr val="132245"/>
                </a:solidFill>
                <a:effectLst/>
                <a:uLnTx/>
                <a:uFillTx/>
                <a:latin typeface="Aptos Display" panose="02110004020202020204"/>
                <a:ea typeface="+mn-ea"/>
                <a:cs typeface="+mn-cs"/>
              </a:rPr>
              <a:t>eliminate natural gas boilers over time.</a:t>
            </a:r>
            <a:endParaRPr kumimoji="0" lang="en-US" sz="2400" b="0" i="0" u="none" strike="noStrike" kern="1200" cap="none" spc="0" normalizeH="0" baseline="0" noProof="0">
              <a:ln>
                <a:noFill/>
              </a:ln>
              <a:solidFill>
                <a:srgbClr val="132245"/>
              </a:solidFill>
              <a:effectLst/>
              <a:uLnTx/>
              <a:uFillTx/>
              <a:latin typeface="Aptos Display" panose="02110004020202020204"/>
              <a:ea typeface="Calibri Light"/>
              <a:cs typeface="Calibri Light"/>
            </a:endParaRPr>
          </a:p>
          <a:p>
            <a:pPr marL="7620" marR="3175" lvl="0" indent="0" algn="l" defTabSz="585216" rtl="0" eaLnBrk="1" fontAlgn="auto" latinLnBrk="0" hangingPunct="1">
              <a:lnSpc>
                <a:spcPct val="100000"/>
              </a:lnSpc>
              <a:spcBef>
                <a:spcPts val="64"/>
              </a:spcBef>
              <a:spcAft>
                <a:spcPts val="0"/>
              </a:spcAft>
              <a:buClrTx/>
              <a:buSzTx/>
              <a:buFontTx/>
              <a:buNone/>
              <a:tabLst/>
              <a:defRPr/>
            </a:pPr>
            <a:endParaRPr kumimoji="0" lang="en-US" sz="2400" b="1" i="0" u="none" strike="noStrike" kern="1200" cap="none" spc="0" normalizeH="0" baseline="0" noProof="0">
              <a:ln>
                <a:noFill/>
              </a:ln>
              <a:solidFill>
                <a:srgbClr val="132245"/>
              </a:solidFill>
              <a:effectLst/>
              <a:uLnTx/>
              <a:uFillTx/>
              <a:latin typeface="Aptos Display" panose="02110004020202020204"/>
              <a:ea typeface="Calibri Light"/>
              <a:cs typeface="Calibri Light"/>
            </a:endParaRPr>
          </a:p>
          <a:p>
            <a:pPr marL="7620" marR="3175" lvl="0" indent="0" algn="l" defTabSz="585216" rtl="0" eaLnBrk="1" fontAlgn="auto" latinLnBrk="0" hangingPunct="1">
              <a:lnSpc>
                <a:spcPct val="100000"/>
              </a:lnSpc>
              <a:spcBef>
                <a:spcPts val="64"/>
              </a:spcBef>
              <a:spcAft>
                <a:spcPts val="0"/>
              </a:spcAft>
              <a:buClrTx/>
              <a:buSzTx/>
              <a:buFontTx/>
              <a:buNone/>
              <a:tabLst/>
              <a:defRPr/>
            </a:pPr>
            <a:r>
              <a:rPr kumimoji="0" lang="en-US" sz="2400" b="1" i="0" u="none" strike="noStrike" kern="1200" cap="none" spc="0" normalizeH="0" baseline="0" noProof="0">
                <a:ln>
                  <a:noFill/>
                </a:ln>
                <a:solidFill>
                  <a:srgbClr val="132245"/>
                </a:solidFill>
                <a:effectLst/>
                <a:uLnTx/>
                <a:uFillTx/>
                <a:latin typeface="Aptos Display" panose="02110004020202020204"/>
                <a:ea typeface="+mn-ea"/>
                <a:cs typeface="+mn-cs"/>
              </a:rPr>
              <a:t>To reduce energy use and lower carbon: </a:t>
            </a:r>
            <a:r>
              <a:rPr kumimoji="0" lang="en-US" sz="2400" b="0" i="0" u="none" strike="noStrike" kern="1200" cap="none" spc="0" normalizeH="0" baseline="0" noProof="0">
                <a:ln>
                  <a:noFill/>
                </a:ln>
                <a:solidFill>
                  <a:srgbClr val="132245"/>
                </a:solidFill>
                <a:effectLst/>
                <a:uLnTx/>
                <a:uFillTx/>
                <a:latin typeface="Aptos Display" panose="02110004020202020204"/>
                <a:ea typeface="+mn-ea"/>
                <a:cs typeface="+mn-cs"/>
              </a:rPr>
              <a:t>Invest in updates to heritage buildings and system controls.</a:t>
            </a:r>
            <a:endParaRPr kumimoji="0" lang="en-US" sz="2400" b="0" i="0" u="none" strike="noStrike" kern="1200" cap="none" spc="-6" normalizeH="0" baseline="0" noProof="0">
              <a:ln>
                <a:noFill/>
              </a:ln>
              <a:solidFill>
                <a:srgbClr val="132245"/>
              </a:solidFill>
              <a:effectLst/>
              <a:uLnTx/>
              <a:uFillTx/>
              <a:latin typeface="Calibri Light"/>
              <a:ea typeface="Calibri Light"/>
              <a:cs typeface="Calibri Light"/>
            </a:endParaRPr>
          </a:p>
        </p:txBody>
      </p:sp>
      <p:grpSp>
        <p:nvGrpSpPr>
          <p:cNvPr id="15" name="Group 14" descr="A diagram showing the location of the Central Utilities Plant (CUP) on UMB's campus. There is a photo of the CUP and an aerial view of the UMB campus. An arrow connects the two.">
            <a:extLst>
              <a:ext uri="{FF2B5EF4-FFF2-40B4-BE49-F238E27FC236}">
                <a16:creationId xmlns:a16="http://schemas.microsoft.com/office/drawing/2014/main" id="{ED52F8B7-3B4E-3189-2026-D6C83074D078}"/>
              </a:ext>
            </a:extLst>
          </p:cNvPr>
          <p:cNvGrpSpPr/>
          <p:nvPr/>
        </p:nvGrpSpPr>
        <p:grpSpPr>
          <a:xfrm>
            <a:off x="310462" y="1421194"/>
            <a:ext cx="2128058" cy="3861168"/>
            <a:chOff x="310462" y="1421194"/>
            <a:chExt cx="2128058" cy="3861168"/>
          </a:xfrm>
        </p:grpSpPr>
        <p:pic>
          <p:nvPicPr>
            <p:cNvPr id="12" name="object 12" descr="Large machines in a factory&#10;&#10;Description automatically generated"/>
            <p:cNvPicPr/>
            <p:nvPr/>
          </p:nvPicPr>
          <p:blipFill>
            <a:blip r:embed="rId4" cstate="print"/>
            <a:stretch>
              <a:fillRect/>
            </a:stretch>
          </p:blipFill>
          <p:spPr>
            <a:xfrm>
              <a:off x="310462" y="1421194"/>
              <a:ext cx="1636241" cy="1628615"/>
            </a:xfrm>
            <a:prstGeom prst="rect">
              <a:avLst/>
            </a:prstGeom>
          </p:spPr>
        </p:pic>
        <p:pic>
          <p:nvPicPr>
            <p:cNvPr id="13" name="object 13" descr="Aerial view of a city and a body of water&#10;&#10;Description automatically generated"/>
            <p:cNvPicPr/>
            <p:nvPr/>
          </p:nvPicPr>
          <p:blipFill>
            <a:blip r:embed="rId5" cstate="print"/>
            <a:stretch>
              <a:fillRect/>
            </a:stretch>
          </p:blipFill>
          <p:spPr>
            <a:xfrm>
              <a:off x="399343" y="3500040"/>
              <a:ext cx="2039177" cy="1782322"/>
            </a:xfrm>
            <a:prstGeom prst="rect">
              <a:avLst/>
            </a:prstGeom>
          </p:spPr>
        </p:pic>
        <p:cxnSp>
          <p:nvCxnSpPr>
            <p:cNvPr id="20" name="Connector: Elbow 19">
              <a:extLst>
                <a:ext uri="{FF2B5EF4-FFF2-40B4-BE49-F238E27FC236}">
                  <a16:creationId xmlns:a16="http://schemas.microsoft.com/office/drawing/2014/main" id="{B5A1B137-77D5-A2D3-4F34-6265C79DCC4B}"/>
                </a:ext>
              </a:extLst>
            </p:cNvPr>
            <p:cNvCxnSpPr>
              <a:cxnSpLocks/>
            </p:cNvCxnSpPr>
            <p:nvPr/>
          </p:nvCxnSpPr>
          <p:spPr>
            <a:xfrm rot="16200000" flipH="1">
              <a:off x="677629" y="3302367"/>
              <a:ext cx="1228778" cy="567699"/>
            </a:xfrm>
            <a:prstGeom prst="bentConnector3">
              <a:avLst>
                <a:gd name="adj1" fmla="val 50000"/>
              </a:avLst>
            </a:prstGeom>
            <a:ln w="76200">
              <a:solidFill>
                <a:schemeClr val="accent6"/>
              </a:solidFill>
              <a:headEnd type="oval" w="med" len="med"/>
              <a:tailEnd type="triangle" w="med" len="med"/>
            </a:ln>
            <a:effectLst>
              <a:outerShdw blurRad="50800" dist="38100" dir="13500000" algn="br" rotWithShape="0">
                <a:prstClr val="black">
                  <a:alpha val="40000"/>
                </a:prstClr>
              </a:outerShdw>
            </a:effectLst>
          </p:spPr>
          <p:style>
            <a:lnRef idx="1">
              <a:schemeClr val="accent2"/>
            </a:lnRef>
            <a:fillRef idx="0">
              <a:schemeClr val="accent2"/>
            </a:fillRef>
            <a:effectRef idx="0">
              <a:schemeClr val="accent2"/>
            </a:effectRef>
            <a:fontRef idx="minor">
              <a:schemeClr val="tx1"/>
            </a:fontRef>
          </p:style>
        </p:cxnSp>
      </p:grpSp>
      <p:sp>
        <p:nvSpPr>
          <p:cNvPr id="2" name="TextBox 1">
            <a:extLst>
              <a:ext uri="{FF2B5EF4-FFF2-40B4-BE49-F238E27FC236}">
                <a16:creationId xmlns:a16="http://schemas.microsoft.com/office/drawing/2014/main" id="{A92272EC-0CAD-29B9-BCB0-BAFB712FB70F}"/>
              </a:ext>
            </a:extLst>
          </p:cNvPr>
          <p:cNvSpPr txBox="1"/>
          <p:nvPr/>
        </p:nvSpPr>
        <p:spPr>
          <a:xfrm>
            <a:off x="8173523" y="6374777"/>
            <a:ext cx="153501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Light"/>
                <a:ea typeface="+mn-ea"/>
                <a:cs typeface="+mn-cs"/>
                <a:hlinkClick r:id="rId6">
                  <a:extLst>
                    <a:ext uri="{A12FA001-AC4F-418D-AE19-62706E023703}">
                      <ahyp:hlinkClr xmlns:ahyp="http://schemas.microsoft.com/office/drawing/2018/hyperlinkcolor" val="tx"/>
                    </a:ext>
                  </a:extLst>
                </a:hlinkClick>
              </a:rPr>
              <a:t>Office</a:t>
            </a:r>
            <a:endParaRPr kumimoji="0" lang="en-US" sz="1800" b="0" i="0" u="none" strike="noStrike" kern="1200" cap="none" spc="0" normalizeH="0" baseline="0" noProof="0">
              <a:ln>
                <a:noFill/>
              </a:ln>
              <a:solidFill>
                <a:srgbClr val="FFFFFF"/>
              </a:solidFill>
              <a:effectLst/>
              <a:uLnTx/>
              <a:uFillTx/>
              <a:latin typeface="Calibri Light"/>
              <a:ea typeface="+mn-ea"/>
              <a:cs typeface="+mn-cs"/>
            </a:endParaRPr>
          </a:p>
        </p:txBody>
      </p:sp>
    </p:spTree>
    <p:extLst>
      <p:ext uri="{BB962C8B-B14F-4D97-AF65-F5344CB8AC3E}">
        <p14:creationId xmlns:p14="http://schemas.microsoft.com/office/powerpoint/2010/main" val="243056692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Content Placeholder 18">
            <a:extLst>
              <a:ext uri="{FF2B5EF4-FFF2-40B4-BE49-F238E27FC236}">
                <a16:creationId xmlns:a16="http://schemas.microsoft.com/office/drawing/2014/main" id="{1A647606-C097-415C-B323-0B9C8E4F824C}"/>
              </a:ext>
            </a:extLst>
          </p:cNvPr>
          <p:cNvSpPr>
            <a:spLocks noGrp="1"/>
          </p:cNvSpPr>
          <p:nvPr>
            <p:ph sz="half" idx="1"/>
          </p:nvPr>
        </p:nvSpPr>
        <p:spPr bwMode="auto">
          <a:xfrm>
            <a:off x="405459" y="1094107"/>
            <a:ext cx="6428222" cy="5102411"/>
          </a:xfrm>
        </p:spPr>
        <p:txBody>
          <a:bodyPr vert="horz" lIns="91440" tIns="45720" rIns="91440" bIns="45720" rtlCol="0" anchor="t">
            <a:noAutofit/>
          </a:bodyPr>
          <a:lstStyle/>
          <a:p>
            <a:pPr marL="170815" indent="-170815" defTabSz="914400">
              <a:lnSpc>
                <a:spcPct val="100000"/>
              </a:lnSpc>
              <a:spcBef>
                <a:spcPts val="600"/>
              </a:spcBef>
              <a:spcAft>
                <a:spcPts val="600"/>
              </a:spcAft>
            </a:pPr>
            <a:r>
              <a:rPr lang="en-US" sz="2400">
                <a:solidFill>
                  <a:schemeClr val="tx2"/>
                </a:solidFill>
                <a:latin typeface="Calibri"/>
                <a:ea typeface="Calibri"/>
                <a:cs typeface="Calibri"/>
              </a:rPr>
              <a:t>Currently happening to expand cooling.</a:t>
            </a:r>
          </a:p>
          <a:p>
            <a:pPr marL="170815" indent="-170815" defTabSz="914400">
              <a:lnSpc>
                <a:spcPct val="100000"/>
              </a:lnSpc>
              <a:spcBef>
                <a:spcPts val="600"/>
              </a:spcBef>
              <a:spcAft>
                <a:spcPts val="600"/>
              </a:spcAft>
            </a:pPr>
            <a:r>
              <a:rPr lang="en-US" sz="2400">
                <a:solidFill>
                  <a:schemeClr val="tx2"/>
                </a:solidFill>
                <a:latin typeface="Calibri"/>
                <a:ea typeface="Calibri"/>
                <a:cs typeface="Calibri"/>
              </a:rPr>
              <a:t>The Saltwater Pump House (SWPH) provides the equivalent of 50% of the cooling tower capacity to the campus’ central cooling system.</a:t>
            </a:r>
          </a:p>
          <a:p>
            <a:pPr marL="171450" lvl="1" indent="-171450" defTabSz="914400">
              <a:lnSpc>
                <a:spcPct val="100000"/>
              </a:lnSpc>
              <a:spcBef>
                <a:spcPts val="600"/>
              </a:spcBef>
              <a:spcAft>
                <a:spcPts val="600"/>
              </a:spcAft>
            </a:pPr>
            <a:r>
              <a:rPr lang="en-US" sz="2400">
                <a:solidFill>
                  <a:schemeClr val="tx2"/>
                </a:solidFill>
                <a:latin typeface="Calibri"/>
                <a:ea typeface="Calibri"/>
                <a:cs typeface="Calibri"/>
              </a:rPr>
              <a:t>The Campus has a deficit of cooling capacity on high temperature days, the number of which are increasing annually.</a:t>
            </a:r>
          </a:p>
          <a:p>
            <a:pPr marL="171450" lvl="1" indent="-171450" defTabSz="914400">
              <a:lnSpc>
                <a:spcPct val="100000"/>
              </a:lnSpc>
              <a:spcBef>
                <a:spcPts val="600"/>
              </a:spcBef>
              <a:spcAft>
                <a:spcPts val="600"/>
              </a:spcAft>
            </a:pPr>
            <a:r>
              <a:rPr lang="en-US" sz="2400">
                <a:solidFill>
                  <a:schemeClr val="tx2"/>
                </a:solidFill>
                <a:latin typeface="Calibri"/>
                <a:ea typeface="Calibri"/>
                <a:cs typeface="Calibri"/>
              </a:rPr>
              <a:t>The SWPH is a single point of failure for a large portion of the cooling capacity to the Campus.</a:t>
            </a:r>
          </a:p>
          <a:p>
            <a:pPr marL="171450" lvl="1" indent="-171450" defTabSz="914400">
              <a:lnSpc>
                <a:spcPct val="100000"/>
              </a:lnSpc>
              <a:spcBef>
                <a:spcPts val="600"/>
              </a:spcBef>
              <a:spcAft>
                <a:spcPts val="600"/>
              </a:spcAft>
            </a:pPr>
            <a:r>
              <a:rPr lang="en-US" sz="2400">
                <a:solidFill>
                  <a:schemeClr val="tx2"/>
                </a:solidFill>
                <a:latin typeface="Calibri"/>
                <a:ea typeface="Calibri"/>
                <a:cs typeface="Calibri"/>
              </a:rPr>
              <a:t>This project adds cooling capacity for a warming climate and expansion in the future. It is also creating redundancy in the cooling system</a:t>
            </a:r>
          </a:p>
          <a:p>
            <a:pPr marL="457200" lvl="1" indent="0" defTabSz="914400">
              <a:spcBef>
                <a:spcPts val="500"/>
              </a:spcBef>
              <a:buNone/>
            </a:pPr>
            <a:endParaRPr lang="en-US" sz="2400">
              <a:solidFill>
                <a:schemeClr val="tx2"/>
              </a:solidFill>
              <a:latin typeface="Calibri"/>
              <a:ea typeface="Calibri"/>
              <a:cs typeface="Calibri"/>
            </a:endParaRPr>
          </a:p>
        </p:txBody>
      </p:sp>
      <p:pic>
        <p:nvPicPr>
          <p:cNvPr id="10" name="Picture 9" descr="An aerial view diagram of the UMB campus. It shows the location of the Saltwater Pump House (SWPH).">
            <a:extLst>
              <a:ext uri="{FF2B5EF4-FFF2-40B4-BE49-F238E27FC236}">
                <a16:creationId xmlns:a16="http://schemas.microsoft.com/office/drawing/2014/main" id="{E3F3DBE3-6F25-71C1-A535-A6FCEE76037D}"/>
              </a:ext>
            </a:extLst>
          </p:cNvPr>
          <p:cNvPicPr>
            <a:picLocks noChangeAspect="1"/>
          </p:cNvPicPr>
          <p:nvPr/>
        </p:nvPicPr>
        <p:blipFill>
          <a:blip r:embed="rId3"/>
          <a:stretch>
            <a:fillRect/>
          </a:stretch>
        </p:blipFill>
        <p:spPr>
          <a:xfrm>
            <a:off x="6909740" y="1484298"/>
            <a:ext cx="4658840" cy="4417190"/>
          </a:xfrm>
          <a:prstGeom prst="rect">
            <a:avLst/>
          </a:prstGeom>
          <a:noFill/>
        </p:spPr>
      </p:pic>
      <p:sp>
        <p:nvSpPr>
          <p:cNvPr id="2" name="Footer Placeholder 1">
            <a:extLst>
              <a:ext uri="{FF2B5EF4-FFF2-40B4-BE49-F238E27FC236}">
                <a16:creationId xmlns:a16="http://schemas.microsoft.com/office/drawing/2014/main" id="{D8D49EDE-D180-4093-C7BD-1C7DEC21D525}"/>
              </a:ext>
              <a:ext uri="{C183D7F6-B498-43B3-948B-1728B52AA6E4}">
                <adec:decorative xmlns:adec="http://schemas.microsoft.com/office/drawing/2017/decorative" val="1"/>
              </a:ext>
            </a:extLst>
          </p:cNvPr>
          <p:cNvSpPr>
            <a:spLocks noGrp="1"/>
          </p:cNvSpPr>
          <p:nvPr>
            <p:ph type="ftr" sz="quarter" idx="11"/>
          </p:nvPr>
        </p:nvSpPr>
        <p:spPr>
          <a:xfrm>
            <a:off x="0" y="6492875"/>
            <a:ext cx="7539825" cy="365125"/>
          </a:xfrm>
        </p:spPr>
        <p:txBody>
          <a:bodyPr anchor="ctr">
            <a:norm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all" spc="0" normalizeH="0" baseline="0" noProof="0">
                <a:ln>
                  <a:noFill/>
                </a:ln>
                <a:solidFill>
                  <a:srgbClr val="005A8B">
                    <a:tint val="82000"/>
                  </a:srgbClr>
                </a:solidFill>
                <a:effectLst/>
                <a:uLnTx/>
                <a:uFillTx/>
                <a:latin typeface="Calibri Light"/>
                <a:ea typeface="+mn-ea"/>
                <a:cs typeface="+mn-cs"/>
              </a:rPr>
              <a:t>UMass Boston Facilities Department | </a:t>
            </a:r>
            <a:r>
              <a:rPr kumimoji="0" lang="en-US" sz="1600" b="0" i="0" u="none" strike="noStrike" kern="1200" cap="none" spc="0" normalizeH="0" baseline="0" noProof="0">
                <a:ln>
                  <a:noFill/>
                </a:ln>
                <a:solidFill>
                  <a:srgbClr val="005A8B">
                    <a:tint val="82000"/>
                  </a:srgbClr>
                </a:solidFill>
                <a:effectLst/>
                <a:uLnTx/>
                <a:uFillTx/>
                <a:latin typeface="Calibri Light"/>
                <a:ea typeface="+mn-ea"/>
                <a:cs typeface="+mn-cs"/>
              </a:rPr>
              <a:t>Office of Campus Planning &amp; Sustainability</a:t>
            </a:r>
          </a:p>
        </p:txBody>
      </p:sp>
      <p:sp>
        <p:nvSpPr>
          <p:cNvPr id="18" name="Title 17">
            <a:extLst>
              <a:ext uri="{FF2B5EF4-FFF2-40B4-BE49-F238E27FC236}">
                <a16:creationId xmlns:a16="http://schemas.microsoft.com/office/drawing/2014/main" id="{D6ED2F7B-A02B-47E3-A031-39CE79641054}"/>
              </a:ext>
            </a:extLst>
          </p:cNvPr>
          <p:cNvSpPr>
            <a:spLocks noGrp="1"/>
          </p:cNvSpPr>
          <p:nvPr>
            <p:ph type="title"/>
          </p:nvPr>
        </p:nvSpPr>
        <p:spPr>
          <a:xfrm>
            <a:off x="405459" y="336259"/>
            <a:ext cx="11418511" cy="757849"/>
          </a:xfrm>
        </p:spPr>
        <p:txBody>
          <a:bodyPr lIns="91440" tIns="45720" rIns="91440" bIns="45720" anchor="t">
            <a:normAutofit fontScale="90000"/>
          </a:bodyPr>
          <a:lstStyle/>
          <a:p>
            <a:r>
              <a:rPr lang="en-US" b="1">
                <a:solidFill>
                  <a:schemeClr val="tx2"/>
                </a:solidFill>
                <a:latin typeface="+mj-lt"/>
              </a:rPr>
              <a:t>Thermal Energy Phase 1: Utilities Cooling Capacity</a:t>
            </a:r>
            <a:endParaRPr lang="en-US" b="1">
              <a:solidFill>
                <a:schemeClr val="tx2"/>
              </a:solidFill>
              <a:latin typeface="+mj-lt"/>
              <a:ea typeface="Calibri"/>
              <a:cs typeface="Calibri"/>
            </a:endParaRPr>
          </a:p>
        </p:txBody>
      </p:sp>
    </p:spTree>
    <p:extLst>
      <p:ext uri="{BB962C8B-B14F-4D97-AF65-F5344CB8AC3E}">
        <p14:creationId xmlns:p14="http://schemas.microsoft.com/office/powerpoint/2010/main" val="411272980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AFD47E-203C-F7C6-C434-4BEBFAE3F2E8}"/>
            </a:ext>
          </a:extLst>
        </p:cNvPr>
        <p:cNvGrpSpPr/>
        <p:nvPr/>
      </p:nvGrpSpPr>
      <p:grpSpPr>
        <a:xfrm>
          <a:off x="0" y="0"/>
          <a:ext cx="0" cy="0"/>
          <a:chOff x="0" y="0"/>
          <a:chExt cx="0" cy="0"/>
        </a:xfrm>
      </p:grpSpPr>
      <p:sp>
        <p:nvSpPr>
          <p:cNvPr id="19" name="Content Placeholder 18">
            <a:extLst>
              <a:ext uri="{FF2B5EF4-FFF2-40B4-BE49-F238E27FC236}">
                <a16:creationId xmlns:a16="http://schemas.microsoft.com/office/drawing/2014/main" id="{F05A71A0-9850-C227-C6E3-DDC2D8E8E967}"/>
              </a:ext>
            </a:extLst>
          </p:cNvPr>
          <p:cNvSpPr>
            <a:spLocks noGrp="1"/>
          </p:cNvSpPr>
          <p:nvPr>
            <p:ph idx="1"/>
          </p:nvPr>
        </p:nvSpPr>
        <p:spPr>
          <a:xfrm>
            <a:off x="428276" y="1110401"/>
            <a:ext cx="7496882" cy="5266080"/>
          </a:xfrm>
          <a:prstGeom prst="rect">
            <a:avLst/>
          </a:prstGeom>
        </p:spPr>
        <p:txBody>
          <a:bodyPr vert="horz" lIns="91440" tIns="45720" rIns="91440" bIns="45720" rtlCol="0" anchor="t">
            <a:noAutofit/>
          </a:bodyPr>
          <a:lstStyle/>
          <a:p>
            <a:pPr marL="400050" indent="-342900" defTabSz="914400">
              <a:lnSpc>
                <a:spcPct val="100000"/>
              </a:lnSpc>
              <a:spcBef>
                <a:spcPts val="600"/>
              </a:spcBef>
              <a:spcAft>
                <a:spcPts val="600"/>
              </a:spcAft>
            </a:pPr>
            <a:r>
              <a:rPr lang="en-US" sz="2400">
                <a:solidFill>
                  <a:schemeClr val="tx2"/>
                </a:solidFill>
                <a:latin typeface="Calibri"/>
                <a:ea typeface="Calibri"/>
                <a:cs typeface="Calibri"/>
              </a:rPr>
              <a:t>In design phase currently.</a:t>
            </a:r>
          </a:p>
          <a:p>
            <a:pPr marL="400050" indent="-342900" defTabSz="914400">
              <a:lnSpc>
                <a:spcPct val="100000"/>
              </a:lnSpc>
              <a:spcBef>
                <a:spcPts val="600"/>
              </a:spcBef>
              <a:spcAft>
                <a:spcPts val="600"/>
              </a:spcAft>
            </a:pPr>
            <a:r>
              <a:rPr lang="en-US" sz="2400">
                <a:solidFill>
                  <a:schemeClr val="tx2"/>
                </a:solidFill>
                <a:latin typeface="Calibri"/>
                <a:ea typeface="Calibri"/>
                <a:cs typeface="Calibri"/>
              </a:rPr>
              <a:t>Replace natural gas fired boilers with heat shift chillers for both heating and cooling.  </a:t>
            </a:r>
          </a:p>
          <a:p>
            <a:pPr marL="400050" indent="-342900" defTabSz="914400">
              <a:lnSpc>
                <a:spcPct val="100000"/>
              </a:lnSpc>
              <a:spcBef>
                <a:spcPts val="600"/>
              </a:spcBef>
              <a:spcAft>
                <a:spcPts val="600"/>
              </a:spcAft>
            </a:pPr>
            <a:r>
              <a:rPr lang="en-US" sz="2400">
                <a:solidFill>
                  <a:schemeClr val="tx2"/>
                </a:solidFill>
                <a:latin typeface="Calibri"/>
                <a:ea typeface="Calibri"/>
                <a:cs typeface="Calibri"/>
              </a:rPr>
              <a:t>New heat shift chillers will use heat rejection in winter to help provide heat to Campus buildings.  </a:t>
            </a:r>
          </a:p>
          <a:p>
            <a:pPr marL="400050" indent="-342900" defTabSz="914400">
              <a:lnSpc>
                <a:spcPct val="100000"/>
              </a:lnSpc>
              <a:spcBef>
                <a:spcPts val="600"/>
              </a:spcBef>
              <a:spcAft>
                <a:spcPts val="600"/>
              </a:spcAft>
            </a:pPr>
            <a:r>
              <a:rPr lang="en-US" sz="2400">
                <a:solidFill>
                  <a:schemeClr val="tx2"/>
                </a:solidFill>
                <a:latin typeface="Calibri"/>
                <a:ea typeface="Calibri"/>
                <a:cs typeface="Calibri"/>
              </a:rPr>
              <a:t>In the cooling season the process is reversed, and the heat shift chillers provide cooling to the Campus buildings.  </a:t>
            </a:r>
          </a:p>
          <a:p>
            <a:pPr marL="400050" indent="-342900" defTabSz="914400">
              <a:lnSpc>
                <a:spcPct val="100000"/>
              </a:lnSpc>
              <a:spcBef>
                <a:spcPts val="600"/>
              </a:spcBef>
              <a:spcAft>
                <a:spcPts val="600"/>
              </a:spcAft>
            </a:pPr>
            <a:r>
              <a:rPr lang="en-US" sz="2400">
                <a:solidFill>
                  <a:schemeClr val="tx2"/>
                </a:solidFill>
                <a:latin typeface="Calibri"/>
                <a:ea typeface="Calibri"/>
                <a:cs typeface="Calibri"/>
              </a:rPr>
              <a:t>This allows for a phased retirement of the gas fired boilers reducing carbon emissions. </a:t>
            </a:r>
          </a:p>
          <a:p>
            <a:pPr marL="400050" indent="-342900" defTabSz="914400">
              <a:lnSpc>
                <a:spcPct val="100000"/>
              </a:lnSpc>
              <a:spcBef>
                <a:spcPts val="600"/>
              </a:spcBef>
              <a:spcAft>
                <a:spcPts val="600"/>
              </a:spcAft>
            </a:pPr>
            <a:r>
              <a:rPr lang="en-US" sz="2400">
                <a:solidFill>
                  <a:schemeClr val="tx2"/>
                </a:solidFill>
                <a:latin typeface="Calibri"/>
                <a:ea typeface="Calibri"/>
                <a:cs typeface="Calibri"/>
              </a:rPr>
              <a:t>Received $5.3M from State agencies (LBE, DOER) </a:t>
            </a:r>
            <a:endParaRPr lang="en-US">
              <a:solidFill>
                <a:schemeClr val="tx2"/>
              </a:solidFill>
            </a:endParaRPr>
          </a:p>
          <a:p>
            <a:pPr marL="685800" lvl="1" indent="-228600" defTabSz="914400">
              <a:lnSpc>
                <a:spcPct val="100000"/>
              </a:lnSpc>
              <a:spcBef>
                <a:spcPts val="500"/>
              </a:spcBef>
            </a:pPr>
            <a:endParaRPr lang="en-US" sz="2400">
              <a:latin typeface="+mj-lt"/>
              <a:ea typeface="Calibri"/>
              <a:cs typeface="Calibri"/>
            </a:endParaRPr>
          </a:p>
        </p:txBody>
      </p:sp>
      <p:sp>
        <p:nvSpPr>
          <p:cNvPr id="2" name="Footer Placeholder 1">
            <a:extLst>
              <a:ext uri="{FF2B5EF4-FFF2-40B4-BE49-F238E27FC236}">
                <a16:creationId xmlns:a16="http://schemas.microsoft.com/office/drawing/2014/main" id="{BAC3C042-25F4-56AC-AC4C-3F99F0C60B2D}"/>
              </a:ext>
              <a:ext uri="{C183D7F6-B498-43B3-948B-1728B52AA6E4}">
                <adec:decorative xmlns:adec="http://schemas.microsoft.com/office/drawing/2017/decorative" val="1"/>
              </a:ext>
            </a:extLst>
          </p:cNvPr>
          <p:cNvSpPr>
            <a:spLocks noGrp="1"/>
          </p:cNvSpPr>
          <p:nvPr>
            <p:ph type="ftr" sz="quarter" idx="11"/>
          </p:nvPr>
        </p:nvSpPr>
        <p:spPr>
          <a:xfrm>
            <a:off x="0" y="6376481"/>
            <a:ext cx="7539825" cy="365125"/>
          </a:xfrm>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all" spc="0" normalizeH="0" baseline="0" noProof="0">
                <a:ln>
                  <a:noFill/>
                </a:ln>
                <a:solidFill>
                  <a:srgbClr val="005A8B">
                    <a:tint val="82000"/>
                  </a:srgbClr>
                </a:solidFill>
                <a:effectLst/>
                <a:uLnTx/>
                <a:uFillTx/>
                <a:latin typeface="Calibri Light"/>
                <a:ea typeface="+mn-ea"/>
                <a:cs typeface="+mn-cs"/>
              </a:rPr>
              <a:t>UMass Boston Facilities Department | </a:t>
            </a:r>
            <a:r>
              <a:rPr kumimoji="0" lang="en-US" sz="1600" b="0" i="0" u="none" strike="noStrike" kern="1200" cap="none" spc="0" normalizeH="0" baseline="0" noProof="0">
                <a:ln>
                  <a:noFill/>
                </a:ln>
                <a:solidFill>
                  <a:srgbClr val="005A8B">
                    <a:tint val="82000"/>
                  </a:srgbClr>
                </a:solidFill>
                <a:effectLst/>
                <a:uLnTx/>
                <a:uFillTx/>
                <a:latin typeface="Calibri Light"/>
                <a:ea typeface="+mn-ea"/>
                <a:cs typeface="+mn-cs"/>
              </a:rPr>
              <a:t>Office of Campus Planning &amp; Sustainability</a:t>
            </a:r>
          </a:p>
        </p:txBody>
      </p:sp>
      <p:sp>
        <p:nvSpPr>
          <p:cNvPr id="18" name="Title 17">
            <a:extLst>
              <a:ext uri="{FF2B5EF4-FFF2-40B4-BE49-F238E27FC236}">
                <a16:creationId xmlns:a16="http://schemas.microsoft.com/office/drawing/2014/main" id="{D0CA8204-BAFF-4ED1-B5B4-863CA02CD8AE}"/>
              </a:ext>
            </a:extLst>
          </p:cNvPr>
          <p:cNvSpPr>
            <a:spLocks noGrp="1"/>
          </p:cNvSpPr>
          <p:nvPr>
            <p:ph type="title"/>
          </p:nvPr>
        </p:nvSpPr>
        <p:spPr>
          <a:xfrm>
            <a:off x="330200" y="271051"/>
            <a:ext cx="10515600" cy="1325563"/>
          </a:xfrm>
          <a:prstGeom prst="rect">
            <a:avLst/>
          </a:prstGeom>
        </p:spPr>
        <p:txBody>
          <a:bodyPr lIns="91440" tIns="45720" rIns="91440" bIns="45720" anchor="t">
            <a:normAutofit/>
          </a:bodyPr>
          <a:lstStyle/>
          <a:p>
            <a:r>
              <a:rPr lang="en-US" b="1">
                <a:solidFill>
                  <a:schemeClr val="tx2"/>
                </a:solidFill>
                <a:latin typeface="+mj-lt"/>
              </a:rPr>
              <a:t>Thermal Energy Phase 2: Heat Shift Chillers</a:t>
            </a:r>
            <a:endParaRPr lang="en-US" b="1">
              <a:solidFill>
                <a:schemeClr val="tx2"/>
              </a:solidFill>
              <a:latin typeface="+mj-lt"/>
              <a:ea typeface="Calibri"/>
              <a:cs typeface="Calibri"/>
            </a:endParaRPr>
          </a:p>
        </p:txBody>
      </p:sp>
      <p:sp>
        <p:nvSpPr>
          <p:cNvPr id="3" name="Text Placeholder 2">
            <a:extLst>
              <a:ext uri="{FF2B5EF4-FFF2-40B4-BE49-F238E27FC236}">
                <a16:creationId xmlns:a16="http://schemas.microsoft.com/office/drawing/2014/main" id="{C8C00310-86E6-773D-528A-757BAE4DBA9B}"/>
              </a:ext>
            </a:extLst>
          </p:cNvPr>
          <p:cNvSpPr txBox="1">
            <a:spLocks/>
          </p:cNvSpPr>
          <p:nvPr/>
        </p:nvSpPr>
        <p:spPr>
          <a:xfrm>
            <a:off x="8023238" y="1425102"/>
            <a:ext cx="4032687" cy="1514207"/>
          </a:xfrm>
          <a:custGeom>
            <a:avLst/>
            <a:gdLst>
              <a:gd name="csX0" fmla="*/ 0 w 4032687"/>
              <a:gd name="csY0" fmla="*/ 0 h 1514207"/>
              <a:gd name="csX1" fmla="*/ 4032687 w 4032687"/>
              <a:gd name="csY1" fmla="*/ 0 h 1514207"/>
              <a:gd name="csX2" fmla="*/ 4032687 w 4032687"/>
              <a:gd name="csY2" fmla="*/ 1514207 h 1514207"/>
              <a:gd name="csX3" fmla="*/ 0 w 4032687"/>
              <a:gd name="csY3" fmla="*/ 1514207 h 1514207"/>
              <a:gd name="csX4" fmla="*/ 0 w 4032687"/>
              <a:gd name="csY4" fmla="*/ 0 h 1514207"/>
            </a:gdLst>
            <a:ahLst/>
            <a:cxnLst>
              <a:cxn ang="0">
                <a:pos x="csX0" y="csY0"/>
              </a:cxn>
              <a:cxn ang="0">
                <a:pos x="csX1" y="csY1"/>
              </a:cxn>
              <a:cxn ang="0">
                <a:pos x="csX2" y="csY2"/>
              </a:cxn>
              <a:cxn ang="0">
                <a:pos x="csX3" y="csY3"/>
              </a:cxn>
              <a:cxn ang="0">
                <a:pos x="csX4" y="csY4"/>
              </a:cxn>
            </a:cxnLst>
            <a:rect l="l" t="t" r="r" b="b"/>
            <a:pathLst>
              <a:path w="4032687" h="1514207" fill="none" extrusionOk="0">
                <a:moveTo>
                  <a:pt x="0" y="0"/>
                </a:moveTo>
                <a:cubicBezTo>
                  <a:pt x="1949798" y="-49533"/>
                  <a:pt x="2824890" y="-14809"/>
                  <a:pt x="4032687" y="0"/>
                </a:cubicBezTo>
                <a:cubicBezTo>
                  <a:pt x="3935430" y="165408"/>
                  <a:pt x="4049313" y="1322631"/>
                  <a:pt x="4032687" y="1514207"/>
                </a:cubicBezTo>
                <a:cubicBezTo>
                  <a:pt x="3428030" y="1465976"/>
                  <a:pt x="1983375" y="1598662"/>
                  <a:pt x="0" y="1514207"/>
                </a:cubicBezTo>
                <a:cubicBezTo>
                  <a:pt x="118809" y="1168858"/>
                  <a:pt x="-113840" y="408368"/>
                  <a:pt x="0" y="0"/>
                </a:cubicBezTo>
                <a:close/>
              </a:path>
              <a:path w="4032687" h="1514207" stroke="0" extrusionOk="0">
                <a:moveTo>
                  <a:pt x="0" y="0"/>
                </a:moveTo>
                <a:cubicBezTo>
                  <a:pt x="551668" y="118645"/>
                  <a:pt x="3308098" y="116012"/>
                  <a:pt x="4032687" y="0"/>
                </a:cubicBezTo>
                <a:cubicBezTo>
                  <a:pt x="4113565" y="199156"/>
                  <a:pt x="4109423" y="1187447"/>
                  <a:pt x="4032687" y="1514207"/>
                </a:cubicBezTo>
                <a:cubicBezTo>
                  <a:pt x="3352119" y="1648807"/>
                  <a:pt x="967406" y="1357011"/>
                  <a:pt x="0" y="1514207"/>
                </a:cubicBezTo>
                <a:cubicBezTo>
                  <a:pt x="-76199" y="1150391"/>
                  <a:pt x="-30812" y="683074"/>
                  <a:pt x="0" y="0"/>
                </a:cubicBezTo>
                <a:close/>
              </a:path>
            </a:pathLst>
          </a:custGeom>
          <a:solidFill>
            <a:schemeClr val="accent5"/>
          </a:solidFill>
          <a:ln w="6350" cap="flat" cmpd="sng" algn="ctr">
            <a:noFill/>
            <a:prstDash val="solid"/>
            <a:miter lim="800000"/>
            <a:extLst>
              <a:ext uri="{C807C97D-BFC1-408E-A445-0C87EB9F89A2}">
                <ask:lineSketchStyleProps xmlns:ask="http://schemas.microsoft.com/office/drawing/2018/sketchyshapes" sd="1219033472">
                  <a:prstGeom prst="rect">
                    <a:avLst/>
                  </a:prstGeom>
                  <ask:type>
                    <ask:lineSketchCurved/>
                  </ask:type>
                </ask:lineSketchStyleProps>
              </a:ext>
            </a:extLst>
          </a:ln>
          <a:effectLst>
            <a:outerShdw blurRad="50800" dist="38100" dir="13500000" algn="br"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vert="horz" lIns="91440" tIns="45720" rIns="91440" bIns="45720" rtlCol="0" anchor="t">
            <a:normAutofit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dk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dk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dk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dk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dk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dk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dk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dk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dk1"/>
                </a:solidFill>
                <a:latin typeface="+mn-lt"/>
                <a:ea typeface="+mn-ea"/>
                <a:cs typeface="+mn-cs"/>
              </a:defRPr>
            </a:lvl9pPr>
          </a:lstStyle>
          <a:p>
            <a:pPr marL="0" marR="0" lvl="0" indent="0" algn="ctr" defTabSz="914400" rtl="0" eaLnBrk="1" fontAlgn="auto" latinLnBrk="0" hangingPunct="1">
              <a:lnSpc>
                <a:spcPct val="100000"/>
              </a:lnSpc>
              <a:spcBef>
                <a:spcPts val="1200"/>
              </a:spcBef>
              <a:spcAft>
                <a:spcPts val="0"/>
              </a:spcAft>
              <a:buClrTx/>
              <a:buSzTx/>
              <a:buFont typeface="Arial" panose="020B0604020202020204" pitchFamily="34" charset="0"/>
              <a:buNone/>
              <a:tabLst/>
              <a:defRPr/>
            </a:pPr>
            <a:r>
              <a:rPr kumimoji="0" lang="en-US" sz="2000" b="1" i="0" u="none" strike="noStrike" kern="1200" cap="none" spc="0" normalizeH="0" baseline="0" noProof="0">
                <a:ln>
                  <a:noFill/>
                </a:ln>
                <a:solidFill>
                  <a:srgbClr val="FFFFFF"/>
                </a:solidFill>
                <a:effectLst/>
                <a:uLnTx/>
                <a:uFillTx/>
                <a:latin typeface="Calibri Light"/>
                <a:ea typeface="+mn-ea"/>
                <a:cs typeface="+mn-cs"/>
              </a:rPr>
              <a:t>Air sourced heat pumps </a:t>
            </a:r>
            <a:endParaRPr kumimoji="0" lang="en-US" sz="2000" b="0" i="0" u="none" strike="noStrike" kern="1200" cap="none" spc="0" normalizeH="0" baseline="0" noProof="0">
              <a:ln>
                <a:noFill/>
              </a:ln>
              <a:solidFill>
                <a:srgbClr val="FFFFFF"/>
              </a:solidFill>
              <a:effectLst/>
              <a:uLnTx/>
              <a:uFillTx/>
              <a:latin typeface="Calibri Light"/>
              <a:ea typeface="+mn-ea"/>
              <a:cs typeface="+mn-cs"/>
            </a:endParaRPr>
          </a:p>
          <a:p>
            <a:pPr marL="0" marR="0" lvl="0" indent="0" algn="ctr"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kumimoji="0" lang="en-US" sz="2000" b="1" i="0" u="none" strike="noStrike" kern="1200" cap="none" spc="0" normalizeH="0" baseline="0" noProof="0">
                <a:ln>
                  <a:noFill/>
                </a:ln>
                <a:solidFill>
                  <a:srgbClr val="FFFFFF"/>
                </a:solidFill>
                <a:effectLst/>
                <a:uLnTx/>
                <a:uFillTx/>
                <a:latin typeface="Calibri Light"/>
                <a:ea typeface="+mn-ea"/>
                <a:cs typeface="+mn-cs"/>
              </a:rPr>
              <a:t>+</a:t>
            </a:r>
          </a:p>
          <a:p>
            <a:pPr marL="0" marR="0" lvl="0" indent="0" algn="ctr"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kumimoji="0" lang="en-US" sz="2000" b="1" i="0" u="none" strike="noStrike" kern="1200" cap="none" spc="0" normalizeH="0" baseline="0" noProof="0">
                <a:ln>
                  <a:noFill/>
                </a:ln>
                <a:solidFill>
                  <a:srgbClr val="FFFFFF"/>
                </a:solidFill>
                <a:effectLst/>
                <a:uLnTx/>
                <a:uFillTx/>
                <a:latin typeface="Calibri Light"/>
                <a:ea typeface="+mn-ea"/>
                <a:cs typeface="+mn-cs"/>
              </a:rPr>
              <a:t>Saltwater Pumphouse Heat Shift Chiller</a:t>
            </a:r>
          </a:p>
        </p:txBody>
      </p:sp>
      <p:pic>
        <p:nvPicPr>
          <p:cNvPr id="5" name="Picture Placeholder 4" descr="An aerial view of the Saltwater Pump House.">
            <a:extLst>
              <a:ext uri="{FF2B5EF4-FFF2-40B4-BE49-F238E27FC236}">
                <a16:creationId xmlns:a16="http://schemas.microsoft.com/office/drawing/2014/main" id="{09BC9853-1570-D2E3-68EB-8617701544DC}"/>
              </a:ext>
            </a:extLst>
          </p:cNvPr>
          <p:cNvPicPr>
            <a:picLocks noChangeAspect="1"/>
          </p:cNvPicPr>
          <p:nvPr/>
        </p:nvPicPr>
        <p:blipFill rotWithShape="1">
          <a:blip r:embed="rId3"/>
          <a:stretch/>
        </p:blipFill>
        <p:spPr>
          <a:xfrm>
            <a:off x="8023236" y="3223222"/>
            <a:ext cx="3920448" cy="2565733"/>
          </a:xfrm>
          <a:prstGeom prst="rect">
            <a:avLst/>
          </a:prstGeom>
          <a:noFill/>
        </p:spPr>
      </p:pic>
    </p:spTree>
    <p:extLst>
      <p:ext uri="{BB962C8B-B14F-4D97-AF65-F5344CB8AC3E}">
        <p14:creationId xmlns:p14="http://schemas.microsoft.com/office/powerpoint/2010/main" val="9415982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txBox="1">
            <a:spLocks noGrp="1"/>
          </p:cNvSpPr>
          <p:nvPr>
            <p:ph type="title" idx="4294967295"/>
          </p:nvPr>
        </p:nvSpPr>
        <p:spPr>
          <a:xfrm>
            <a:off x="4272603" y="87883"/>
            <a:ext cx="3647283" cy="205651"/>
          </a:xfrm>
          <a:prstGeom prst="rect">
            <a:avLst/>
          </a:prstGeom>
          <a:noFill/>
          <a:ln>
            <a:noFill/>
            <a:prstDash/>
          </a:ln>
          <a:effectLst/>
        </p:spPr>
        <p:txBody>
          <a:bodyPr rot="0" spcFirstLastPara="0" vertOverflow="overflow" horzOverflow="overflow" vert="horz" wrap="square" lIns="0" tIns="8145" rIns="0" bIns="0" numCol="1" spcCol="0" rtlCol="0" fromWordArt="0" anchor="t" anchorCtr="0" forceAA="0" compatLnSpc="1">
            <a:prstTxWarp prst="textNoShape">
              <a:avLst/>
            </a:prstTxWarp>
            <a:spAutoFit/>
          </a:bodyPr>
          <a:lstStyle/>
          <a:p>
            <a:pPr marL="8145" marR="0" lvl="0" indent="0" algn="l" defTabSz="914400" rtl="0" eaLnBrk="1" fontAlgn="auto" latinLnBrk="0" hangingPunct="1">
              <a:lnSpc>
                <a:spcPct val="100000"/>
              </a:lnSpc>
              <a:spcBef>
                <a:spcPts val="64"/>
              </a:spcBef>
              <a:spcAft>
                <a:spcPts val="0"/>
              </a:spcAft>
              <a:buClrTx/>
              <a:buSzTx/>
              <a:buFontTx/>
              <a:buNone/>
              <a:tabLst/>
              <a:defRPr/>
            </a:pPr>
            <a:r>
              <a:rPr kumimoji="0" lang="en-US" sz="1283" b="0" i="0" u="none" strike="noStrike" kern="1200" cap="none" spc="0" normalizeH="0" baseline="0" noProof="0">
                <a:ln>
                  <a:noFill/>
                </a:ln>
                <a:solidFill>
                  <a:prstClr val="black"/>
                </a:solidFill>
                <a:effectLst/>
                <a:uLnTx/>
                <a:uFillTx/>
                <a:latin typeface="Arial"/>
                <a:ea typeface="+mn-ea"/>
                <a:cs typeface="Arial"/>
              </a:rPr>
              <a:t>Appendix</a:t>
            </a:r>
            <a:r>
              <a:rPr kumimoji="0" lang="en-US" sz="1283" b="0" i="0" u="none" strike="noStrike" kern="1200" cap="none" spc="-16" normalizeH="0" baseline="0" noProof="0">
                <a:ln>
                  <a:noFill/>
                </a:ln>
                <a:solidFill>
                  <a:prstClr val="black"/>
                </a:solidFill>
                <a:effectLst/>
                <a:uLnTx/>
                <a:uFillTx/>
                <a:latin typeface="Arial"/>
                <a:ea typeface="+mn-ea"/>
                <a:cs typeface="Arial"/>
              </a:rPr>
              <a:t> </a:t>
            </a:r>
            <a:r>
              <a:rPr kumimoji="0" lang="en-US" sz="1283" b="0" i="0" u="none" strike="noStrike" kern="1200" cap="none" spc="0" normalizeH="0" baseline="0" noProof="0">
                <a:ln>
                  <a:noFill/>
                </a:ln>
                <a:solidFill>
                  <a:prstClr val="black"/>
                </a:solidFill>
                <a:effectLst/>
                <a:uLnTx/>
                <a:uFillTx/>
                <a:latin typeface="Arial"/>
                <a:ea typeface="+mn-ea"/>
                <a:cs typeface="Arial"/>
              </a:rPr>
              <a:t>A.1</a:t>
            </a:r>
            <a:r>
              <a:rPr kumimoji="0" lang="en-US" sz="1283" b="0" i="0" u="none" strike="noStrike" kern="1200" cap="none" spc="-13" normalizeH="0" baseline="0" noProof="0">
                <a:ln>
                  <a:noFill/>
                </a:ln>
                <a:solidFill>
                  <a:prstClr val="black"/>
                </a:solidFill>
                <a:effectLst/>
                <a:uLnTx/>
                <a:uFillTx/>
                <a:latin typeface="Arial"/>
                <a:ea typeface="+mn-ea"/>
                <a:cs typeface="Arial"/>
              </a:rPr>
              <a:t> </a:t>
            </a:r>
            <a:r>
              <a:rPr kumimoji="0" lang="en-US" sz="1283" b="0" i="0" u="none" strike="noStrike" kern="1200" cap="none" spc="0" normalizeH="0" baseline="0" noProof="0">
                <a:ln>
                  <a:noFill/>
                </a:ln>
                <a:solidFill>
                  <a:prstClr val="black"/>
                </a:solidFill>
                <a:effectLst/>
                <a:uLnTx/>
                <a:uFillTx/>
                <a:latin typeface="Arial"/>
                <a:ea typeface="+mn-ea"/>
                <a:cs typeface="Arial"/>
              </a:rPr>
              <a:t>-</a:t>
            </a:r>
            <a:r>
              <a:rPr kumimoji="0" lang="en-US" sz="1283" b="0" i="0" u="none" strike="noStrike" kern="1200" cap="none" spc="-13" normalizeH="0" baseline="0" noProof="0">
                <a:ln>
                  <a:noFill/>
                </a:ln>
                <a:solidFill>
                  <a:prstClr val="black"/>
                </a:solidFill>
                <a:effectLst/>
                <a:uLnTx/>
                <a:uFillTx/>
                <a:latin typeface="Arial"/>
                <a:ea typeface="+mn-ea"/>
                <a:cs typeface="Arial"/>
              </a:rPr>
              <a:t> </a:t>
            </a:r>
            <a:r>
              <a:rPr kumimoji="0" lang="en-US" sz="1283" b="0" i="0" u="none" strike="noStrike" kern="1200" cap="none" spc="0" normalizeH="0" baseline="0" noProof="0">
                <a:ln>
                  <a:noFill/>
                </a:ln>
                <a:solidFill>
                  <a:prstClr val="black"/>
                </a:solidFill>
                <a:effectLst/>
                <a:uLnTx/>
                <a:uFillTx/>
                <a:latin typeface="Arial"/>
                <a:ea typeface="+mn-ea"/>
                <a:cs typeface="Arial"/>
              </a:rPr>
              <a:t>Heat</a:t>
            </a:r>
            <a:r>
              <a:rPr kumimoji="0" lang="en-US" sz="1283" b="0" i="0" u="none" strike="noStrike" kern="1200" cap="none" spc="-13" normalizeH="0" baseline="0" noProof="0">
                <a:ln>
                  <a:noFill/>
                </a:ln>
                <a:solidFill>
                  <a:prstClr val="black"/>
                </a:solidFill>
                <a:effectLst/>
                <a:uLnTx/>
                <a:uFillTx/>
                <a:latin typeface="Arial"/>
                <a:ea typeface="+mn-ea"/>
                <a:cs typeface="Arial"/>
              </a:rPr>
              <a:t> </a:t>
            </a:r>
            <a:r>
              <a:rPr kumimoji="0" lang="en-US" sz="1283" b="0" i="0" u="none" strike="noStrike" kern="1200" cap="none" spc="0" normalizeH="0" baseline="0" noProof="0">
                <a:ln>
                  <a:noFill/>
                </a:ln>
                <a:solidFill>
                  <a:prstClr val="black"/>
                </a:solidFill>
                <a:effectLst/>
                <a:uLnTx/>
                <a:uFillTx/>
                <a:latin typeface="Arial"/>
                <a:ea typeface="+mn-ea"/>
                <a:cs typeface="Arial"/>
              </a:rPr>
              <a:t>Shift</a:t>
            </a:r>
            <a:r>
              <a:rPr kumimoji="0" lang="en-US" sz="1283" b="0" i="0" u="none" strike="noStrike" kern="1200" cap="none" spc="-13" normalizeH="0" baseline="0" noProof="0">
                <a:ln>
                  <a:noFill/>
                </a:ln>
                <a:solidFill>
                  <a:prstClr val="black"/>
                </a:solidFill>
                <a:effectLst/>
                <a:uLnTx/>
                <a:uFillTx/>
                <a:latin typeface="Arial"/>
                <a:ea typeface="+mn-ea"/>
                <a:cs typeface="Arial"/>
              </a:rPr>
              <a:t> </a:t>
            </a:r>
            <a:r>
              <a:rPr kumimoji="0" lang="en-US" sz="1283" b="0" i="0" u="none" strike="noStrike" kern="1200" cap="none" spc="0" normalizeH="0" baseline="0" noProof="0">
                <a:ln>
                  <a:noFill/>
                </a:ln>
                <a:solidFill>
                  <a:prstClr val="black"/>
                </a:solidFill>
                <a:effectLst/>
                <a:uLnTx/>
                <a:uFillTx/>
                <a:latin typeface="Arial"/>
                <a:ea typeface="+mn-ea"/>
                <a:cs typeface="Arial"/>
              </a:rPr>
              <a:t>Chiller</a:t>
            </a:r>
            <a:r>
              <a:rPr kumimoji="0" lang="en-US" sz="1283" b="0" i="0" u="none" strike="noStrike" kern="1200" cap="none" spc="-13" normalizeH="0" baseline="0" noProof="0">
                <a:ln>
                  <a:noFill/>
                </a:ln>
                <a:solidFill>
                  <a:prstClr val="black"/>
                </a:solidFill>
                <a:effectLst/>
                <a:uLnTx/>
                <a:uFillTx/>
                <a:latin typeface="Arial"/>
                <a:ea typeface="+mn-ea"/>
                <a:cs typeface="Arial"/>
              </a:rPr>
              <a:t> </a:t>
            </a:r>
            <a:r>
              <a:rPr kumimoji="0" lang="en-US" sz="1283" b="0" i="0" u="none" strike="noStrike" kern="1200" cap="none" spc="0" normalizeH="0" baseline="0" noProof="0">
                <a:ln>
                  <a:noFill/>
                </a:ln>
                <a:solidFill>
                  <a:prstClr val="black"/>
                </a:solidFill>
                <a:effectLst/>
                <a:uLnTx/>
                <a:uFillTx/>
                <a:latin typeface="Arial"/>
                <a:ea typeface="+mn-ea"/>
                <a:cs typeface="Arial"/>
              </a:rPr>
              <a:t>Operating</a:t>
            </a:r>
            <a:r>
              <a:rPr kumimoji="0" lang="en-US" sz="1283" b="0" i="0" u="none" strike="noStrike" kern="1200" cap="none" spc="-13" normalizeH="0" baseline="0" noProof="0">
                <a:ln>
                  <a:noFill/>
                </a:ln>
                <a:solidFill>
                  <a:prstClr val="black"/>
                </a:solidFill>
                <a:effectLst/>
                <a:uLnTx/>
                <a:uFillTx/>
                <a:latin typeface="Arial"/>
                <a:ea typeface="+mn-ea"/>
                <a:cs typeface="Arial"/>
              </a:rPr>
              <a:t> </a:t>
            </a:r>
            <a:r>
              <a:rPr kumimoji="0" lang="en-US" sz="1283" b="0" i="0" u="none" strike="noStrike" kern="1200" cap="none" spc="-6" normalizeH="0" baseline="0" noProof="0">
                <a:ln>
                  <a:noFill/>
                </a:ln>
                <a:solidFill>
                  <a:prstClr val="black"/>
                </a:solidFill>
                <a:effectLst/>
                <a:uLnTx/>
                <a:uFillTx/>
                <a:latin typeface="Arial"/>
                <a:ea typeface="+mn-ea"/>
                <a:cs typeface="Arial"/>
              </a:rPr>
              <a:t>Modes</a:t>
            </a:r>
            <a:endParaRPr kumimoji="0" lang="en-US" sz="1283" b="0" i="0" u="none" strike="noStrike" kern="1200" cap="none" spc="0" normalizeH="0" baseline="0" noProof="0">
              <a:ln>
                <a:noFill/>
              </a:ln>
              <a:solidFill>
                <a:prstClr val="black"/>
              </a:solidFill>
              <a:effectLst/>
              <a:uLnTx/>
              <a:uFillTx/>
              <a:latin typeface="Arial"/>
              <a:ea typeface="+mn-ea"/>
              <a:cs typeface="Arial"/>
            </a:endParaRPr>
          </a:p>
        </p:txBody>
      </p:sp>
      <p:grpSp>
        <p:nvGrpSpPr>
          <p:cNvPr id="389" name="Group 388" descr="A system diagram showing three high‑lift heat recovery chillers providing both chilled water and high‑temperature hot water to the campus. The key takeaway is that this configuration enables large‑scale electrification of campus heating—serving about 80% of annual load—while maintaining the existing distribution system and improving efficiency over time.">
            <a:extLst>
              <a:ext uri="{FF2B5EF4-FFF2-40B4-BE49-F238E27FC236}">
                <a16:creationId xmlns:a16="http://schemas.microsoft.com/office/drawing/2014/main" id="{6EC527C1-6B0D-27F6-A859-B157221DF218}"/>
              </a:ext>
            </a:extLst>
          </p:cNvPr>
          <p:cNvGrpSpPr/>
          <p:nvPr/>
        </p:nvGrpSpPr>
        <p:grpSpPr>
          <a:xfrm>
            <a:off x="1168576" y="517541"/>
            <a:ext cx="9445777" cy="5913577"/>
            <a:chOff x="1201741" y="332766"/>
            <a:chExt cx="9445777" cy="5913577"/>
          </a:xfrm>
        </p:grpSpPr>
        <p:grpSp>
          <p:nvGrpSpPr>
            <p:cNvPr id="3" name="object 3"/>
            <p:cNvGrpSpPr/>
            <p:nvPr/>
          </p:nvGrpSpPr>
          <p:grpSpPr>
            <a:xfrm>
              <a:off x="2018939" y="1078799"/>
              <a:ext cx="5393141" cy="4266294"/>
              <a:chOff x="1415204" y="1682127"/>
              <a:chExt cx="8409305" cy="6652259"/>
            </a:xfrm>
          </p:grpSpPr>
          <p:sp>
            <p:nvSpPr>
              <p:cNvPr id="4" name="object 4"/>
              <p:cNvSpPr/>
              <p:nvPr/>
            </p:nvSpPr>
            <p:spPr>
              <a:xfrm>
                <a:off x="5831981" y="7344716"/>
                <a:ext cx="838200" cy="0"/>
              </a:xfrm>
              <a:custGeom>
                <a:avLst/>
                <a:gdLst/>
                <a:ahLst/>
                <a:cxnLst/>
                <a:rect l="l" t="t" r="r" b="b"/>
                <a:pathLst>
                  <a:path w="838200">
                    <a:moveTo>
                      <a:pt x="837846" y="0"/>
                    </a:moveTo>
                    <a:lnTo>
                      <a:pt x="0" y="0"/>
                    </a:lnTo>
                  </a:path>
                </a:pathLst>
              </a:custGeom>
              <a:ln w="127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 name="object 5"/>
              <p:cNvSpPr/>
              <p:nvPr/>
            </p:nvSpPr>
            <p:spPr>
              <a:xfrm>
                <a:off x="6779694" y="7952230"/>
                <a:ext cx="1505585" cy="0"/>
              </a:xfrm>
              <a:custGeom>
                <a:avLst/>
                <a:gdLst/>
                <a:ahLst/>
                <a:cxnLst/>
                <a:rect l="l" t="t" r="r" b="b"/>
                <a:pathLst>
                  <a:path w="1505584">
                    <a:moveTo>
                      <a:pt x="0" y="0"/>
                    </a:moveTo>
                    <a:lnTo>
                      <a:pt x="1505576" y="0"/>
                    </a:lnTo>
                  </a:path>
                </a:pathLst>
              </a:custGeom>
              <a:ln w="12700">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 name="object 6"/>
              <p:cNvSpPr/>
              <p:nvPr/>
            </p:nvSpPr>
            <p:spPr>
              <a:xfrm>
                <a:off x="7284695" y="7650027"/>
                <a:ext cx="744220" cy="0"/>
              </a:xfrm>
              <a:custGeom>
                <a:avLst/>
                <a:gdLst/>
                <a:ahLst/>
                <a:cxnLst/>
                <a:rect l="l" t="t" r="r" b="b"/>
                <a:pathLst>
                  <a:path w="744220">
                    <a:moveTo>
                      <a:pt x="0" y="0"/>
                    </a:moveTo>
                    <a:lnTo>
                      <a:pt x="744051" y="0"/>
                    </a:lnTo>
                  </a:path>
                </a:pathLst>
              </a:custGeom>
              <a:ln w="12700">
                <a:solidFill>
                  <a:srgbClr val="FF8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 name="object 7"/>
              <p:cNvSpPr/>
              <p:nvPr/>
            </p:nvSpPr>
            <p:spPr>
              <a:xfrm>
                <a:off x="1438013" y="1688477"/>
                <a:ext cx="0" cy="1557655"/>
              </a:xfrm>
              <a:custGeom>
                <a:avLst/>
                <a:gdLst/>
                <a:ahLst/>
                <a:cxnLst/>
                <a:rect l="l" t="t" r="r" b="b"/>
                <a:pathLst>
                  <a:path h="1557655">
                    <a:moveTo>
                      <a:pt x="0" y="1557087"/>
                    </a:moveTo>
                    <a:lnTo>
                      <a:pt x="0" y="0"/>
                    </a:lnTo>
                  </a:path>
                </a:pathLst>
              </a:custGeom>
              <a:ln w="127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 name="object 8"/>
              <p:cNvSpPr/>
              <p:nvPr/>
            </p:nvSpPr>
            <p:spPr>
              <a:xfrm>
                <a:off x="8418982" y="7339290"/>
                <a:ext cx="838200" cy="0"/>
              </a:xfrm>
              <a:custGeom>
                <a:avLst/>
                <a:gdLst/>
                <a:ahLst/>
                <a:cxnLst/>
                <a:rect l="l" t="t" r="r" b="b"/>
                <a:pathLst>
                  <a:path w="838200">
                    <a:moveTo>
                      <a:pt x="837848" y="0"/>
                    </a:moveTo>
                    <a:lnTo>
                      <a:pt x="0" y="0"/>
                    </a:lnTo>
                  </a:path>
                </a:pathLst>
              </a:custGeom>
              <a:ln w="127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 name="object 9"/>
              <p:cNvSpPr/>
              <p:nvPr/>
            </p:nvSpPr>
            <p:spPr>
              <a:xfrm>
                <a:off x="8625936" y="3232835"/>
                <a:ext cx="0" cy="3935729"/>
              </a:xfrm>
              <a:custGeom>
                <a:avLst/>
                <a:gdLst/>
                <a:ahLst/>
                <a:cxnLst/>
                <a:rect l="l" t="t" r="r" b="b"/>
                <a:pathLst>
                  <a:path h="3935729">
                    <a:moveTo>
                      <a:pt x="0" y="3935229"/>
                    </a:moveTo>
                    <a:lnTo>
                      <a:pt x="0" y="0"/>
                    </a:lnTo>
                  </a:path>
                </a:pathLst>
              </a:custGeom>
              <a:ln w="127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 name="object 10"/>
              <p:cNvSpPr/>
              <p:nvPr/>
            </p:nvSpPr>
            <p:spPr>
              <a:xfrm>
                <a:off x="8416363" y="2897800"/>
                <a:ext cx="0" cy="4448810"/>
              </a:xfrm>
              <a:custGeom>
                <a:avLst/>
                <a:gdLst/>
                <a:ahLst/>
                <a:cxnLst/>
                <a:rect l="l" t="t" r="r" b="b"/>
                <a:pathLst>
                  <a:path h="4448809">
                    <a:moveTo>
                      <a:pt x="0" y="4448602"/>
                    </a:moveTo>
                    <a:lnTo>
                      <a:pt x="0" y="0"/>
                    </a:lnTo>
                  </a:path>
                </a:pathLst>
              </a:custGeom>
              <a:ln w="127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 name="object 11"/>
              <p:cNvSpPr/>
              <p:nvPr/>
            </p:nvSpPr>
            <p:spPr>
              <a:xfrm>
                <a:off x="8622042" y="7167229"/>
                <a:ext cx="1120140" cy="0"/>
              </a:xfrm>
              <a:custGeom>
                <a:avLst/>
                <a:gdLst/>
                <a:ahLst/>
                <a:cxnLst/>
                <a:rect l="l" t="t" r="r" b="b"/>
                <a:pathLst>
                  <a:path w="1120140">
                    <a:moveTo>
                      <a:pt x="1119538" y="0"/>
                    </a:moveTo>
                    <a:lnTo>
                      <a:pt x="0" y="0"/>
                    </a:lnTo>
                  </a:path>
                </a:pathLst>
              </a:custGeom>
              <a:ln w="127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 name="object 12"/>
              <p:cNvSpPr/>
              <p:nvPr/>
            </p:nvSpPr>
            <p:spPr>
              <a:xfrm>
                <a:off x="9818147" y="7233940"/>
                <a:ext cx="0" cy="577850"/>
              </a:xfrm>
              <a:custGeom>
                <a:avLst/>
                <a:gdLst/>
                <a:ahLst/>
                <a:cxnLst/>
                <a:rect l="l" t="t" r="r" b="b"/>
                <a:pathLst>
                  <a:path h="577850">
                    <a:moveTo>
                      <a:pt x="0" y="577617"/>
                    </a:moveTo>
                    <a:lnTo>
                      <a:pt x="0" y="0"/>
                    </a:lnTo>
                  </a:path>
                </a:pathLst>
              </a:custGeom>
              <a:ln w="1270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 name="object 13"/>
              <p:cNvSpPr/>
              <p:nvPr/>
            </p:nvSpPr>
            <p:spPr>
              <a:xfrm>
                <a:off x="3199554" y="7350417"/>
                <a:ext cx="716280" cy="0"/>
              </a:xfrm>
              <a:custGeom>
                <a:avLst/>
                <a:gdLst/>
                <a:ahLst/>
                <a:cxnLst/>
                <a:rect l="l" t="t" r="r" b="b"/>
                <a:pathLst>
                  <a:path w="716279">
                    <a:moveTo>
                      <a:pt x="716080" y="0"/>
                    </a:moveTo>
                    <a:lnTo>
                      <a:pt x="0" y="0"/>
                    </a:lnTo>
                  </a:path>
                </a:pathLst>
              </a:custGeom>
              <a:ln w="127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 name="object 14"/>
              <p:cNvSpPr/>
              <p:nvPr/>
            </p:nvSpPr>
            <p:spPr>
              <a:xfrm>
                <a:off x="4480186" y="6846379"/>
                <a:ext cx="0" cy="316865"/>
              </a:xfrm>
              <a:custGeom>
                <a:avLst/>
                <a:gdLst/>
                <a:ahLst/>
                <a:cxnLst/>
                <a:rect l="l" t="t" r="r" b="b"/>
                <a:pathLst>
                  <a:path h="316865">
                    <a:moveTo>
                      <a:pt x="0" y="0"/>
                    </a:moveTo>
                    <a:lnTo>
                      <a:pt x="0" y="316260"/>
                    </a:lnTo>
                  </a:path>
                </a:pathLst>
              </a:custGeom>
              <a:ln w="1270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 name="object 15"/>
              <p:cNvSpPr/>
              <p:nvPr/>
            </p:nvSpPr>
            <p:spPr>
              <a:xfrm>
                <a:off x="6719520" y="6840824"/>
                <a:ext cx="0" cy="514984"/>
              </a:xfrm>
              <a:custGeom>
                <a:avLst/>
                <a:gdLst/>
                <a:ahLst/>
                <a:cxnLst/>
                <a:rect l="l" t="t" r="r" b="b"/>
                <a:pathLst>
                  <a:path h="514984">
                    <a:moveTo>
                      <a:pt x="0" y="0"/>
                    </a:moveTo>
                    <a:lnTo>
                      <a:pt x="0" y="514449"/>
                    </a:lnTo>
                  </a:path>
                </a:pathLst>
              </a:custGeom>
              <a:ln w="1270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 name="object 16"/>
              <p:cNvSpPr/>
              <p:nvPr/>
            </p:nvSpPr>
            <p:spPr>
              <a:xfrm>
                <a:off x="7229750" y="6840824"/>
                <a:ext cx="0" cy="316865"/>
              </a:xfrm>
              <a:custGeom>
                <a:avLst/>
                <a:gdLst/>
                <a:ahLst/>
                <a:cxnLst/>
                <a:rect l="l" t="t" r="r" b="b"/>
                <a:pathLst>
                  <a:path h="316865">
                    <a:moveTo>
                      <a:pt x="0" y="0"/>
                    </a:moveTo>
                    <a:lnTo>
                      <a:pt x="0" y="316260"/>
                    </a:lnTo>
                  </a:path>
                </a:pathLst>
              </a:custGeom>
              <a:ln w="1270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 name="object 17"/>
              <p:cNvSpPr/>
              <p:nvPr/>
            </p:nvSpPr>
            <p:spPr>
              <a:xfrm>
                <a:off x="3991239" y="5765209"/>
                <a:ext cx="0" cy="464184"/>
              </a:xfrm>
              <a:custGeom>
                <a:avLst/>
                <a:gdLst/>
                <a:ahLst/>
                <a:cxnLst/>
                <a:rect l="l" t="t" r="r" b="b"/>
                <a:pathLst>
                  <a:path h="464185">
                    <a:moveTo>
                      <a:pt x="0" y="0"/>
                    </a:moveTo>
                    <a:lnTo>
                      <a:pt x="0" y="463845"/>
                    </a:lnTo>
                  </a:path>
                </a:pathLst>
              </a:custGeom>
              <a:ln w="1270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 name="object 18"/>
              <p:cNvSpPr/>
              <p:nvPr/>
            </p:nvSpPr>
            <p:spPr>
              <a:xfrm>
                <a:off x="4505686" y="5330881"/>
                <a:ext cx="0" cy="898525"/>
              </a:xfrm>
              <a:custGeom>
                <a:avLst/>
                <a:gdLst/>
                <a:ahLst/>
                <a:cxnLst/>
                <a:rect l="l" t="t" r="r" b="b"/>
                <a:pathLst>
                  <a:path h="898525">
                    <a:moveTo>
                      <a:pt x="0" y="0"/>
                    </a:moveTo>
                    <a:lnTo>
                      <a:pt x="0" y="898174"/>
                    </a:lnTo>
                  </a:path>
                </a:pathLst>
              </a:custGeom>
              <a:ln w="1270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 name="object 19"/>
              <p:cNvSpPr/>
              <p:nvPr/>
            </p:nvSpPr>
            <p:spPr>
              <a:xfrm>
                <a:off x="1421554" y="7710627"/>
                <a:ext cx="1022350" cy="617220"/>
              </a:xfrm>
              <a:custGeom>
                <a:avLst/>
                <a:gdLst/>
                <a:ahLst/>
                <a:cxnLst/>
                <a:rect l="l" t="t" r="r" b="b"/>
                <a:pathLst>
                  <a:path w="1022350" h="617220">
                    <a:moveTo>
                      <a:pt x="1022000" y="0"/>
                    </a:moveTo>
                    <a:lnTo>
                      <a:pt x="0" y="0"/>
                    </a:lnTo>
                    <a:lnTo>
                      <a:pt x="0" y="617220"/>
                    </a:lnTo>
                    <a:lnTo>
                      <a:pt x="1022000" y="617220"/>
                    </a:lnTo>
                    <a:lnTo>
                      <a:pt x="1022000" y="0"/>
                    </a:lnTo>
                    <a:close/>
                  </a:path>
                </a:pathLst>
              </a:custGeom>
              <a:solidFill>
                <a:srgbClr val="FF000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 name="object 20"/>
              <p:cNvSpPr/>
              <p:nvPr/>
            </p:nvSpPr>
            <p:spPr>
              <a:xfrm>
                <a:off x="1421554" y="7710627"/>
                <a:ext cx="1022350" cy="617220"/>
              </a:xfrm>
              <a:custGeom>
                <a:avLst/>
                <a:gdLst/>
                <a:ahLst/>
                <a:cxnLst/>
                <a:rect l="l" t="t" r="r" b="b"/>
                <a:pathLst>
                  <a:path w="1022350" h="617220">
                    <a:moveTo>
                      <a:pt x="0" y="617220"/>
                    </a:moveTo>
                    <a:lnTo>
                      <a:pt x="1022000" y="617220"/>
                    </a:lnTo>
                    <a:lnTo>
                      <a:pt x="1022000" y="0"/>
                    </a:lnTo>
                    <a:lnTo>
                      <a:pt x="0" y="0"/>
                    </a:lnTo>
                    <a:lnTo>
                      <a:pt x="0" y="617220"/>
                    </a:lnTo>
                    <a:close/>
                  </a:path>
                </a:pathLst>
              </a:custGeom>
              <a:ln w="12699">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21" name="object 21"/>
            <p:cNvSpPr txBox="1"/>
            <p:nvPr/>
          </p:nvSpPr>
          <p:spPr>
            <a:xfrm>
              <a:off x="2051518" y="4951693"/>
              <a:ext cx="592134" cy="362287"/>
            </a:xfrm>
            <a:prstGeom prst="rect">
              <a:avLst/>
            </a:prstGeom>
          </p:spPr>
          <p:txBody>
            <a:bodyPr vert="horz" wrap="square" lIns="0" tIns="15883" rIns="0" bIns="0" rtlCol="0">
              <a:spAutoFit/>
            </a:bodyPr>
            <a:lstStyle/>
            <a:p>
              <a:pPr marL="8145" marR="3258" lvl="0" indent="0" algn="l" defTabSz="914400" rtl="0" eaLnBrk="1" fontAlgn="auto" latinLnBrk="0" hangingPunct="1">
                <a:lnSpc>
                  <a:spcPts val="885"/>
                </a:lnSpc>
                <a:spcBef>
                  <a:spcPts val="125"/>
                </a:spcBef>
                <a:spcAft>
                  <a:spcPts val="0"/>
                </a:spcAft>
                <a:buClrTx/>
                <a:buSzTx/>
                <a:buFontTx/>
                <a:buNone/>
                <a:tabLst/>
                <a:defRPr/>
              </a:pPr>
              <a:r>
                <a:rPr kumimoji="0" sz="770" b="0" i="0" u="none" strike="noStrike" kern="1200" cap="none" spc="-6" normalizeH="0" baseline="0" noProof="0">
                  <a:ln>
                    <a:noFill/>
                  </a:ln>
                  <a:solidFill>
                    <a:srgbClr val="FF0000"/>
                  </a:solidFill>
                  <a:effectLst/>
                  <a:uLnTx/>
                  <a:uFillTx/>
                  <a:latin typeface="Arial"/>
                  <a:ea typeface="+mn-ea"/>
                  <a:cs typeface="Arial"/>
                </a:rPr>
                <a:t>Existing </a:t>
              </a:r>
              <a:r>
                <a:rPr kumimoji="0" sz="770" b="0" i="0" u="none" strike="noStrike" kern="1200" cap="none" spc="0" normalizeH="0" baseline="0" noProof="0">
                  <a:ln>
                    <a:noFill/>
                  </a:ln>
                  <a:solidFill>
                    <a:srgbClr val="FF0000"/>
                  </a:solidFill>
                  <a:effectLst/>
                  <a:uLnTx/>
                  <a:uFillTx/>
                  <a:latin typeface="Arial"/>
                  <a:ea typeface="+mn-ea"/>
                  <a:cs typeface="Arial"/>
                </a:rPr>
                <a:t>Seawater </a:t>
              </a:r>
              <a:r>
                <a:rPr kumimoji="0" sz="770" b="0" i="0" u="none" strike="noStrike" kern="1200" cap="none" spc="-16" normalizeH="0" baseline="0" noProof="0">
                  <a:ln>
                    <a:noFill/>
                  </a:ln>
                  <a:solidFill>
                    <a:srgbClr val="FF0000"/>
                  </a:solidFill>
                  <a:effectLst/>
                  <a:uLnTx/>
                  <a:uFillTx/>
                  <a:latin typeface="Arial"/>
                  <a:ea typeface="+mn-ea"/>
                  <a:cs typeface="Arial"/>
                </a:rPr>
                <a:t>HX x4</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grpSp>
          <p:nvGrpSpPr>
            <p:cNvPr id="22" name="object 22"/>
            <p:cNvGrpSpPr/>
            <p:nvPr/>
          </p:nvGrpSpPr>
          <p:grpSpPr>
            <a:xfrm>
              <a:off x="1201741" y="5002337"/>
              <a:ext cx="826299" cy="274890"/>
              <a:chOff x="140981" y="7799940"/>
              <a:chExt cx="1288415" cy="428625"/>
            </a:xfrm>
          </p:grpSpPr>
          <p:sp>
            <p:nvSpPr>
              <p:cNvPr id="23" name="object 23"/>
              <p:cNvSpPr/>
              <p:nvPr/>
            </p:nvSpPr>
            <p:spPr>
              <a:xfrm>
                <a:off x="154617" y="7806290"/>
                <a:ext cx="1268095" cy="0"/>
              </a:xfrm>
              <a:custGeom>
                <a:avLst/>
                <a:gdLst/>
                <a:ahLst/>
                <a:cxnLst/>
                <a:rect l="l" t="t" r="r" b="b"/>
                <a:pathLst>
                  <a:path w="1268095">
                    <a:moveTo>
                      <a:pt x="0" y="0"/>
                    </a:moveTo>
                    <a:lnTo>
                      <a:pt x="1267872" y="0"/>
                    </a:lnTo>
                  </a:path>
                </a:pathLst>
              </a:custGeom>
              <a:ln w="127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 name="object 24"/>
              <p:cNvSpPr/>
              <p:nvPr/>
            </p:nvSpPr>
            <p:spPr>
              <a:xfrm>
                <a:off x="147331" y="8221628"/>
                <a:ext cx="1268095" cy="0"/>
              </a:xfrm>
              <a:custGeom>
                <a:avLst/>
                <a:gdLst/>
                <a:ahLst/>
                <a:cxnLst/>
                <a:rect l="l" t="t" r="r" b="b"/>
                <a:pathLst>
                  <a:path w="1268095">
                    <a:moveTo>
                      <a:pt x="0" y="0"/>
                    </a:moveTo>
                    <a:lnTo>
                      <a:pt x="1267873" y="0"/>
                    </a:lnTo>
                  </a:path>
                </a:pathLst>
              </a:custGeom>
              <a:ln w="127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25" name="object 25"/>
            <p:cNvSpPr txBox="1"/>
            <p:nvPr/>
          </p:nvSpPr>
          <p:spPr>
            <a:xfrm>
              <a:off x="1384461" y="4840739"/>
              <a:ext cx="239053" cy="126719"/>
            </a:xfrm>
            <a:prstGeom prst="rect">
              <a:avLst/>
            </a:prstGeom>
          </p:spPr>
          <p:txBody>
            <a:bodyPr vert="horz" wrap="square" lIns="0" tIns="8145" rIns="0" bIns="0" rtlCol="0">
              <a:spAutoFit/>
            </a:bodyPr>
            <a:lstStyle/>
            <a:p>
              <a:pPr marL="8145" marR="0" lvl="0" indent="0" algn="l" defTabSz="914400" rtl="0" eaLnBrk="1" fontAlgn="auto" latinLnBrk="0" hangingPunct="1">
                <a:lnSpc>
                  <a:spcPct val="100000"/>
                </a:lnSpc>
                <a:spcBef>
                  <a:spcPts val="64"/>
                </a:spcBef>
                <a:spcAft>
                  <a:spcPts val="0"/>
                </a:spcAft>
                <a:buClrTx/>
                <a:buSzTx/>
                <a:buFontTx/>
                <a:buNone/>
                <a:tabLst/>
                <a:defRPr/>
              </a:pPr>
              <a:r>
                <a:rPr kumimoji="0" sz="770" b="0" i="0" u="none" strike="noStrike" kern="1200" cap="none" spc="-16" normalizeH="0" baseline="0" noProof="0">
                  <a:ln>
                    <a:noFill/>
                  </a:ln>
                  <a:solidFill>
                    <a:srgbClr val="FF0000"/>
                  </a:solidFill>
                  <a:effectLst/>
                  <a:uLnTx/>
                  <a:uFillTx/>
                  <a:latin typeface="Arial"/>
                  <a:ea typeface="+mn-ea"/>
                  <a:cs typeface="Arial"/>
                </a:rPr>
                <a:t>SWS</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sp>
          <p:nvSpPr>
            <p:cNvPr id="26" name="object 26"/>
            <p:cNvSpPr txBox="1"/>
            <p:nvPr/>
          </p:nvSpPr>
          <p:spPr>
            <a:xfrm>
              <a:off x="1384461" y="5126463"/>
              <a:ext cx="244347" cy="126719"/>
            </a:xfrm>
            <a:prstGeom prst="rect">
              <a:avLst/>
            </a:prstGeom>
          </p:spPr>
          <p:txBody>
            <a:bodyPr vert="horz" wrap="square" lIns="0" tIns="8145" rIns="0" bIns="0" rtlCol="0">
              <a:spAutoFit/>
            </a:bodyPr>
            <a:lstStyle/>
            <a:p>
              <a:pPr marL="8145" marR="0" lvl="0" indent="0" algn="l" defTabSz="914400" rtl="0" eaLnBrk="1" fontAlgn="auto" latinLnBrk="0" hangingPunct="1">
                <a:lnSpc>
                  <a:spcPct val="100000"/>
                </a:lnSpc>
                <a:spcBef>
                  <a:spcPts val="64"/>
                </a:spcBef>
                <a:spcAft>
                  <a:spcPts val="0"/>
                </a:spcAft>
                <a:buClrTx/>
                <a:buSzTx/>
                <a:buFontTx/>
                <a:buNone/>
                <a:tabLst/>
                <a:defRPr/>
              </a:pPr>
              <a:r>
                <a:rPr kumimoji="0" sz="770" b="0" i="0" u="none" strike="noStrike" kern="1200" cap="none" spc="-16" normalizeH="0" baseline="0" noProof="0">
                  <a:ln>
                    <a:noFill/>
                  </a:ln>
                  <a:solidFill>
                    <a:srgbClr val="FF0000"/>
                  </a:solidFill>
                  <a:effectLst/>
                  <a:uLnTx/>
                  <a:uFillTx/>
                  <a:latin typeface="Arial"/>
                  <a:ea typeface="+mn-ea"/>
                  <a:cs typeface="Arial"/>
                </a:rPr>
                <a:t>SWD</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grpSp>
          <p:nvGrpSpPr>
            <p:cNvPr id="27" name="object 27"/>
            <p:cNvGrpSpPr/>
            <p:nvPr/>
          </p:nvGrpSpPr>
          <p:grpSpPr>
            <a:xfrm>
              <a:off x="2674617" y="5002337"/>
              <a:ext cx="4408016" cy="273668"/>
              <a:chOff x="2437576" y="7799940"/>
              <a:chExt cx="6873240" cy="426720"/>
            </a:xfrm>
          </p:grpSpPr>
          <p:sp>
            <p:nvSpPr>
              <p:cNvPr id="28" name="object 28"/>
              <p:cNvSpPr/>
              <p:nvPr/>
            </p:nvSpPr>
            <p:spPr>
              <a:xfrm>
                <a:off x="2448405" y="7806290"/>
                <a:ext cx="1530350" cy="0"/>
              </a:xfrm>
              <a:custGeom>
                <a:avLst/>
                <a:gdLst/>
                <a:ahLst/>
                <a:cxnLst/>
                <a:rect l="l" t="t" r="r" b="b"/>
                <a:pathLst>
                  <a:path w="1530350">
                    <a:moveTo>
                      <a:pt x="0" y="0"/>
                    </a:moveTo>
                    <a:lnTo>
                      <a:pt x="1530189" y="0"/>
                    </a:lnTo>
                  </a:path>
                </a:pathLst>
              </a:custGeom>
              <a:ln w="1270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 name="object 29"/>
              <p:cNvSpPr/>
              <p:nvPr/>
            </p:nvSpPr>
            <p:spPr>
              <a:xfrm>
                <a:off x="2443926" y="8220199"/>
                <a:ext cx="6860540" cy="0"/>
              </a:xfrm>
              <a:custGeom>
                <a:avLst/>
                <a:gdLst/>
                <a:ahLst/>
                <a:cxnLst/>
                <a:rect l="l" t="t" r="r" b="b"/>
                <a:pathLst>
                  <a:path w="6860540">
                    <a:moveTo>
                      <a:pt x="0" y="0"/>
                    </a:moveTo>
                    <a:lnTo>
                      <a:pt x="6860407" y="0"/>
                    </a:lnTo>
                  </a:path>
                </a:pathLst>
              </a:custGeom>
              <a:ln w="1270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30" name="object 30"/>
            <p:cNvSpPr txBox="1"/>
            <p:nvPr/>
          </p:nvSpPr>
          <p:spPr>
            <a:xfrm>
              <a:off x="3694208" y="5151265"/>
              <a:ext cx="244347" cy="126719"/>
            </a:xfrm>
            <a:prstGeom prst="rect">
              <a:avLst/>
            </a:prstGeom>
          </p:spPr>
          <p:txBody>
            <a:bodyPr vert="horz" wrap="square" lIns="0" tIns="8145" rIns="0" bIns="0" rtlCol="0">
              <a:spAutoFit/>
            </a:bodyPr>
            <a:lstStyle/>
            <a:p>
              <a:pPr marL="8145" marR="0" lvl="0" indent="0" algn="l" defTabSz="914400" rtl="0" eaLnBrk="1" fontAlgn="auto" latinLnBrk="0" hangingPunct="1">
                <a:lnSpc>
                  <a:spcPct val="100000"/>
                </a:lnSpc>
                <a:spcBef>
                  <a:spcPts val="64"/>
                </a:spcBef>
                <a:spcAft>
                  <a:spcPts val="0"/>
                </a:spcAft>
                <a:buClrTx/>
                <a:buSzTx/>
                <a:buFontTx/>
                <a:buNone/>
                <a:tabLst/>
                <a:defRPr/>
              </a:pPr>
              <a:r>
                <a:rPr kumimoji="0" sz="770" b="0" i="0" u="none" strike="noStrike" kern="1200" cap="none" spc="-16" normalizeH="0" baseline="0" noProof="0">
                  <a:ln>
                    <a:noFill/>
                  </a:ln>
                  <a:solidFill>
                    <a:srgbClr val="004000"/>
                  </a:solidFill>
                  <a:effectLst/>
                  <a:uLnTx/>
                  <a:uFillTx/>
                  <a:latin typeface="Arial"/>
                  <a:ea typeface="+mn-ea"/>
                  <a:cs typeface="Arial"/>
                </a:rPr>
                <a:t>CWS</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sp>
          <p:nvSpPr>
            <p:cNvPr id="31" name="object 31"/>
            <p:cNvSpPr txBox="1"/>
            <p:nvPr/>
          </p:nvSpPr>
          <p:spPr>
            <a:xfrm>
              <a:off x="3682230" y="4878125"/>
              <a:ext cx="250048" cy="126719"/>
            </a:xfrm>
            <a:prstGeom prst="rect">
              <a:avLst/>
            </a:prstGeom>
          </p:spPr>
          <p:txBody>
            <a:bodyPr vert="horz" wrap="square" lIns="0" tIns="8145" rIns="0" bIns="0" rtlCol="0">
              <a:spAutoFit/>
            </a:bodyPr>
            <a:lstStyle/>
            <a:p>
              <a:pPr marL="8145" marR="0" lvl="0" indent="0" algn="l" defTabSz="914400" rtl="0" eaLnBrk="1" fontAlgn="auto" latinLnBrk="0" hangingPunct="1">
                <a:lnSpc>
                  <a:spcPct val="100000"/>
                </a:lnSpc>
                <a:spcBef>
                  <a:spcPts val="64"/>
                </a:spcBef>
                <a:spcAft>
                  <a:spcPts val="0"/>
                </a:spcAft>
                <a:buClrTx/>
                <a:buSzTx/>
                <a:buFontTx/>
                <a:buNone/>
                <a:tabLst/>
                <a:defRPr/>
              </a:pPr>
              <a:r>
                <a:rPr kumimoji="0" sz="770" b="0" i="0" u="none" strike="noStrike" kern="1200" cap="none" spc="-16" normalizeH="0" baseline="0" noProof="0">
                  <a:ln>
                    <a:noFill/>
                  </a:ln>
                  <a:solidFill>
                    <a:srgbClr val="004000"/>
                  </a:solidFill>
                  <a:effectLst/>
                  <a:uLnTx/>
                  <a:uFillTx/>
                  <a:latin typeface="Arial"/>
                  <a:ea typeface="+mn-ea"/>
                  <a:cs typeface="Arial"/>
                </a:rPr>
                <a:t>CWR</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grpSp>
          <p:nvGrpSpPr>
            <p:cNvPr id="32" name="object 32"/>
            <p:cNvGrpSpPr/>
            <p:nvPr/>
          </p:nvGrpSpPr>
          <p:grpSpPr>
            <a:xfrm>
              <a:off x="3325720" y="4005312"/>
              <a:ext cx="1091008" cy="1268567"/>
              <a:chOff x="3452815" y="6245319"/>
              <a:chExt cx="1701164" cy="1978025"/>
            </a:xfrm>
          </p:grpSpPr>
          <p:sp>
            <p:nvSpPr>
              <p:cNvPr id="33" name="object 33"/>
              <p:cNvSpPr/>
              <p:nvPr/>
            </p:nvSpPr>
            <p:spPr>
              <a:xfrm>
                <a:off x="3970473" y="7414370"/>
                <a:ext cx="0" cy="802640"/>
              </a:xfrm>
              <a:custGeom>
                <a:avLst/>
                <a:gdLst/>
                <a:ahLst/>
                <a:cxnLst/>
                <a:rect l="l" t="t" r="r" b="b"/>
                <a:pathLst>
                  <a:path h="802640">
                    <a:moveTo>
                      <a:pt x="0" y="802215"/>
                    </a:moveTo>
                    <a:lnTo>
                      <a:pt x="0" y="0"/>
                    </a:lnTo>
                  </a:path>
                </a:pathLst>
              </a:custGeom>
              <a:ln w="1270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 name="object 34"/>
              <p:cNvSpPr/>
              <p:nvPr/>
            </p:nvSpPr>
            <p:spPr>
              <a:xfrm>
                <a:off x="3459165" y="6251669"/>
                <a:ext cx="1688464" cy="588010"/>
              </a:xfrm>
              <a:custGeom>
                <a:avLst/>
                <a:gdLst/>
                <a:ahLst/>
                <a:cxnLst/>
                <a:rect l="l" t="t" r="r" b="b"/>
                <a:pathLst>
                  <a:path w="1688464" h="588009">
                    <a:moveTo>
                      <a:pt x="0" y="587673"/>
                    </a:moveTo>
                    <a:lnTo>
                      <a:pt x="1688355" y="587673"/>
                    </a:lnTo>
                    <a:lnTo>
                      <a:pt x="1688355" y="0"/>
                    </a:lnTo>
                    <a:lnTo>
                      <a:pt x="0" y="0"/>
                    </a:lnTo>
                    <a:lnTo>
                      <a:pt x="0" y="587673"/>
                    </a:lnTo>
                    <a:close/>
                  </a:path>
                </a:pathLst>
              </a:custGeom>
              <a:ln w="127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35" name="object 35"/>
            <p:cNvSpPr txBox="1"/>
            <p:nvPr/>
          </p:nvSpPr>
          <p:spPr>
            <a:xfrm>
              <a:off x="3358299" y="4016019"/>
              <a:ext cx="1015668" cy="246871"/>
            </a:xfrm>
            <a:prstGeom prst="rect">
              <a:avLst/>
            </a:prstGeom>
          </p:spPr>
          <p:txBody>
            <a:bodyPr vert="horz" wrap="square" lIns="0" tIns="15883" rIns="0" bIns="0" rtlCol="0">
              <a:spAutoFit/>
            </a:bodyPr>
            <a:lstStyle/>
            <a:p>
              <a:pPr marL="8145" marR="3258" lvl="0" indent="0" algn="l" defTabSz="914400" rtl="0" eaLnBrk="1" fontAlgn="auto" latinLnBrk="0" hangingPunct="1">
                <a:lnSpc>
                  <a:spcPts val="885"/>
                </a:lnSpc>
                <a:spcBef>
                  <a:spcPts val="125"/>
                </a:spcBef>
                <a:spcAft>
                  <a:spcPts val="0"/>
                </a:spcAft>
                <a:buClrTx/>
                <a:buSzTx/>
                <a:buFontTx/>
                <a:buNone/>
                <a:tabLst/>
                <a:defRPr/>
              </a:pPr>
              <a:r>
                <a:rPr kumimoji="0" sz="770" b="0" i="0" u="none" strike="noStrike" kern="1200" cap="none" spc="0" normalizeH="0" baseline="0" noProof="0">
                  <a:ln>
                    <a:noFill/>
                  </a:ln>
                  <a:solidFill>
                    <a:srgbClr val="FF0000"/>
                  </a:solidFill>
                  <a:effectLst/>
                  <a:uLnTx/>
                  <a:uFillTx/>
                  <a:latin typeface="Arial"/>
                  <a:ea typeface="+mn-ea"/>
                  <a:cs typeface="Arial"/>
                </a:rPr>
                <a:t>600 ton </a:t>
              </a:r>
              <a:r>
                <a:rPr kumimoji="0" sz="770" b="0" i="0" u="none" strike="noStrike" kern="1200" cap="none" spc="-16" normalizeH="0" baseline="0" noProof="0">
                  <a:ln>
                    <a:noFill/>
                  </a:ln>
                  <a:solidFill>
                    <a:srgbClr val="FF0000"/>
                  </a:solidFill>
                  <a:effectLst/>
                  <a:uLnTx/>
                  <a:uFillTx/>
                  <a:latin typeface="Arial"/>
                  <a:ea typeface="+mn-ea"/>
                  <a:cs typeface="Arial"/>
                </a:rPr>
                <a:t>HSC </a:t>
              </a:r>
              <a:r>
                <a:rPr kumimoji="0" sz="770" b="0" i="0" u="none" strike="noStrike" kern="1200" cap="none" spc="0" normalizeH="0" baseline="0" noProof="0">
                  <a:ln>
                    <a:noFill/>
                  </a:ln>
                  <a:solidFill>
                    <a:srgbClr val="FF0000"/>
                  </a:solidFill>
                  <a:effectLst/>
                  <a:uLnTx/>
                  <a:uFillTx/>
                  <a:latin typeface="Arial"/>
                  <a:ea typeface="+mn-ea"/>
                  <a:cs typeface="Arial"/>
                </a:rPr>
                <a:t>(Recovery Mode) </a:t>
              </a:r>
              <a:r>
                <a:rPr kumimoji="0" sz="770" b="0" i="0" u="none" strike="noStrike" kern="1200" cap="none" spc="-6" normalizeH="0" baseline="0" noProof="0">
                  <a:ln>
                    <a:noFill/>
                  </a:ln>
                  <a:solidFill>
                    <a:srgbClr val="FF0000"/>
                  </a:solidFill>
                  <a:effectLst/>
                  <a:uLnTx/>
                  <a:uFillTx/>
                  <a:latin typeface="Arial"/>
                  <a:ea typeface="+mn-ea"/>
                  <a:cs typeface="Arial"/>
                </a:rPr>
                <a:t>(typ.)</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grpSp>
          <p:nvGrpSpPr>
            <p:cNvPr id="36" name="object 36"/>
            <p:cNvGrpSpPr/>
            <p:nvPr/>
          </p:nvGrpSpPr>
          <p:grpSpPr>
            <a:xfrm>
              <a:off x="3663533" y="2867599"/>
              <a:ext cx="6838860" cy="858472"/>
              <a:chOff x="3979553" y="4471330"/>
              <a:chExt cx="10663555" cy="1338580"/>
            </a:xfrm>
          </p:grpSpPr>
          <p:sp>
            <p:nvSpPr>
              <p:cNvPr id="37" name="object 37"/>
              <p:cNvSpPr/>
              <p:nvPr/>
            </p:nvSpPr>
            <p:spPr>
              <a:xfrm>
                <a:off x="4502240" y="4827287"/>
                <a:ext cx="0" cy="445134"/>
              </a:xfrm>
              <a:custGeom>
                <a:avLst/>
                <a:gdLst/>
                <a:ahLst/>
                <a:cxnLst/>
                <a:rect l="l" t="t" r="r" b="b"/>
                <a:pathLst>
                  <a:path h="445135">
                    <a:moveTo>
                      <a:pt x="0" y="444558"/>
                    </a:moveTo>
                    <a:lnTo>
                      <a:pt x="0" y="0"/>
                    </a:lnTo>
                  </a:path>
                </a:pathLst>
              </a:custGeom>
              <a:ln w="12700">
                <a:solidFill>
                  <a:srgbClr val="0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 name="object 38"/>
              <p:cNvSpPr/>
              <p:nvPr/>
            </p:nvSpPr>
            <p:spPr>
              <a:xfrm>
                <a:off x="3992008" y="4477680"/>
                <a:ext cx="0" cy="1325880"/>
              </a:xfrm>
              <a:custGeom>
                <a:avLst/>
                <a:gdLst/>
                <a:ahLst/>
                <a:cxnLst/>
                <a:rect l="l" t="t" r="r" b="b"/>
                <a:pathLst>
                  <a:path h="1325879">
                    <a:moveTo>
                      <a:pt x="0" y="1325478"/>
                    </a:moveTo>
                    <a:lnTo>
                      <a:pt x="0" y="0"/>
                    </a:lnTo>
                  </a:path>
                </a:pathLst>
              </a:custGeom>
              <a:ln w="12700">
                <a:solidFill>
                  <a:srgbClr val="0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 name="object 39"/>
              <p:cNvSpPr/>
              <p:nvPr/>
            </p:nvSpPr>
            <p:spPr>
              <a:xfrm>
                <a:off x="3985903" y="4480448"/>
                <a:ext cx="10650855" cy="0"/>
              </a:xfrm>
              <a:custGeom>
                <a:avLst/>
                <a:gdLst/>
                <a:ahLst/>
                <a:cxnLst/>
                <a:rect l="l" t="t" r="r" b="b"/>
                <a:pathLst>
                  <a:path w="10650855">
                    <a:moveTo>
                      <a:pt x="0" y="0"/>
                    </a:moveTo>
                    <a:lnTo>
                      <a:pt x="10650414" y="0"/>
                    </a:lnTo>
                  </a:path>
                </a:pathLst>
              </a:custGeom>
              <a:ln w="12700">
                <a:solidFill>
                  <a:srgbClr val="0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0" name="object 40"/>
            <p:cNvSpPr txBox="1"/>
            <p:nvPr/>
          </p:nvSpPr>
          <p:spPr>
            <a:xfrm>
              <a:off x="9860081" y="2713093"/>
              <a:ext cx="510685" cy="126719"/>
            </a:xfrm>
            <a:prstGeom prst="rect">
              <a:avLst/>
            </a:prstGeom>
          </p:spPr>
          <p:txBody>
            <a:bodyPr vert="horz" wrap="square" lIns="0" tIns="8145" rIns="0" bIns="0" rtlCol="0">
              <a:spAutoFit/>
            </a:bodyPr>
            <a:lstStyle/>
            <a:p>
              <a:pPr marL="8145" marR="0" lvl="0" indent="0" algn="l" defTabSz="914400" rtl="0" eaLnBrk="1" fontAlgn="auto" latinLnBrk="0" hangingPunct="1">
                <a:lnSpc>
                  <a:spcPct val="100000"/>
                </a:lnSpc>
                <a:spcBef>
                  <a:spcPts val="64"/>
                </a:spcBef>
                <a:spcAft>
                  <a:spcPts val="0"/>
                </a:spcAft>
                <a:buClrTx/>
                <a:buSzTx/>
                <a:buFontTx/>
                <a:buNone/>
                <a:tabLst/>
                <a:defRPr/>
              </a:pPr>
              <a:r>
                <a:rPr kumimoji="0" sz="770" b="0" i="0" u="none" strike="noStrike" kern="1200" cap="none" spc="0" normalizeH="0" baseline="0" noProof="0">
                  <a:ln>
                    <a:noFill/>
                  </a:ln>
                  <a:solidFill>
                    <a:srgbClr val="0000FF"/>
                  </a:solidFill>
                  <a:effectLst/>
                  <a:uLnTx/>
                  <a:uFillTx/>
                  <a:latin typeface="Arial"/>
                  <a:ea typeface="+mn-ea"/>
                  <a:cs typeface="Arial"/>
                </a:rPr>
                <a:t>CHWS </a:t>
              </a:r>
              <a:r>
                <a:rPr kumimoji="0" sz="770" b="0" i="0" u="none" strike="noStrike" kern="1200" cap="none" spc="-16" normalizeH="0" baseline="0" noProof="0">
                  <a:ln>
                    <a:noFill/>
                  </a:ln>
                  <a:solidFill>
                    <a:srgbClr val="0000FF"/>
                  </a:solidFill>
                  <a:effectLst/>
                  <a:uLnTx/>
                  <a:uFillTx/>
                  <a:latin typeface="Arial"/>
                  <a:ea typeface="+mn-ea"/>
                  <a:cs typeface="Arial"/>
                </a:rPr>
                <a:t>44F</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sp>
          <p:nvSpPr>
            <p:cNvPr id="41" name="object 41"/>
            <p:cNvSpPr/>
            <p:nvPr/>
          </p:nvSpPr>
          <p:spPr>
            <a:xfrm>
              <a:off x="4002146" y="3097467"/>
              <a:ext cx="6495960" cy="0"/>
            </a:xfrm>
            <a:custGeom>
              <a:avLst/>
              <a:gdLst/>
              <a:ahLst/>
              <a:cxnLst/>
              <a:rect l="l" t="t" r="r" b="b"/>
              <a:pathLst>
                <a:path w="10128885">
                  <a:moveTo>
                    <a:pt x="0" y="0"/>
                  </a:moveTo>
                  <a:lnTo>
                    <a:pt x="10128779" y="0"/>
                  </a:lnTo>
                </a:path>
              </a:pathLst>
            </a:custGeom>
            <a:ln w="12700">
              <a:solidFill>
                <a:srgbClr val="0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 name="object 42"/>
            <p:cNvSpPr txBox="1"/>
            <p:nvPr/>
          </p:nvSpPr>
          <p:spPr>
            <a:xfrm>
              <a:off x="9855593" y="3116579"/>
              <a:ext cx="515979" cy="126719"/>
            </a:xfrm>
            <a:prstGeom prst="rect">
              <a:avLst/>
            </a:prstGeom>
          </p:spPr>
          <p:txBody>
            <a:bodyPr vert="horz" wrap="square" lIns="0" tIns="8145" rIns="0" bIns="0" rtlCol="0">
              <a:spAutoFit/>
            </a:bodyPr>
            <a:lstStyle/>
            <a:p>
              <a:pPr marL="8145" marR="0" lvl="0" indent="0" algn="l" defTabSz="914400" rtl="0" eaLnBrk="1" fontAlgn="auto" latinLnBrk="0" hangingPunct="1">
                <a:lnSpc>
                  <a:spcPct val="100000"/>
                </a:lnSpc>
                <a:spcBef>
                  <a:spcPts val="64"/>
                </a:spcBef>
                <a:spcAft>
                  <a:spcPts val="0"/>
                </a:spcAft>
                <a:buClrTx/>
                <a:buSzTx/>
                <a:buFontTx/>
                <a:buNone/>
                <a:tabLst/>
                <a:defRPr/>
              </a:pPr>
              <a:r>
                <a:rPr kumimoji="0" sz="770" b="0" i="0" u="none" strike="noStrike" kern="1200" cap="none" spc="0" normalizeH="0" baseline="0" noProof="0">
                  <a:ln>
                    <a:noFill/>
                  </a:ln>
                  <a:solidFill>
                    <a:srgbClr val="0000FF"/>
                  </a:solidFill>
                  <a:effectLst/>
                  <a:uLnTx/>
                  <a:uFillTx/>
                  <a:latin typeface="Arial"/>
                  <a:ea typeface="+mn-ea"/>
                  <a:cs typeface="Arial"/>
                </a:rPr>
                <a:t>CHWR </a:t>
              </a:r>
              <a:r>
                <a:rPr kumimoji="0" sz="770" b="0" i="0" u="none" strike="noStrike" kern="1200" cap="none" spc="-16" normalizeH="0" baseline="0" noProof="0">
                  <a:ln>
                    <a:noFill/>
                  </a:ln>
                  <a:solidFill>
                    <a:srgbClr val="0000FF"/>
                  </a:solidFill>
                  <a:effectLst/>
                  <a:uLnTx/>
                  <a:uFillTx/>
                  <a:latin typeface="Arial"/>
                  <a:ea typeface="+mn-ea"/>
                  <a:cs typeface="Arial"/>
                </a:rPr>
                <a:t>56F</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sp>
          <p:nvSpPr>
            <p:cNvPr id="43" name="object 43"/>
            <p:cNvSpPr/>
            <p:nvPr/>
          </p:nvSpPr>
          <p:spPr>
            <a:xfrm>
              <a:off x="2481510" y="1858441"/>
              <a:ext cx="4514307" cy="0"/>
            </a:xfrm>
            <a:custGeom>
              <a:avLst/>
              <a:gdLst/>
              <a:ahLst/>
              <a:cxnLst/>
              <a:rect l="l" t="t" r="r" b="b"/>
              <a:pathLst>
                <a:path w="7038975">
                  <a:moveTo>
                    <a:pt x="0" y="0"/>
                  </a:moveTo>
                  <a:lnTo>
                    <a:pt x="7038816" y="0"/>
                  </a:lnTo>
                </a:path>
              </a:pathLst>
            </a:custGeom>
            <a:ln w="127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 name="object 44"/>
            <p:cNvSpPr txBox="1"/>
            <p:nvPr/>
          </p:nvSpPr>
          <p:spPr>
            <a:xfrm>
              <a:off x="5366925" y="2114157"/>
              <a:ext cx="728153" cy="246871"/>
            </a:xfrm>
            <a:prstGeom prst="rect">
              <a:avLst/>
            </a:prstGeom>
          </p:spPr>
          <p:txBody>
            <a:bodyPr vert="horz" wrap="square" lIns="0" tIns="15883" rIns="0" bIns="0" rtlCol="0">
              <a:spAutoFit/>
            </a:bodyPr>
            <a:lstStyle/>
            <a:p>
              <a:pPr marL="8145" marR="3258" lvl="0" indent="0" algn="l" defTabSz="914400" rtl="0" eaLnBrk="1" fontAlgn="auto" latinLnBrk="0" hangingPunct="1">
                <a:lnSpc>
                  <a:spcPts val="885"/>
                </a:lnSpc>
                <a:spcBef>
                  <a:spcPts val="125"/>
                </a:spcBef>
                <a:spcAft>
                  <a:spcPts val="0"/>
                </a:spcAft>
                <a:buClrTx/>
                <a:buSzTx/>
                <a:buFontTx/>
                <a:buNone/>
                <a:tabLst/>
                <a:defRPr/>
              </a:pPr>
              <a:r>
                <a:rPr kumimoji="0" sz="770" b="0" i="0" u="none" strike="noStrike" kern="1200" cap="none" spc="0" normalizeH="0" baseline="0" noProof="0">
                  <a:ln>
                    <a:noFill/>
                  </a:ln>
                  <a:solidFill>
                    <a:srgbClr val="FF0000"/>
                  </a:solidFill>
                  <a:effectLst/>
                  <a:uLnTx/>
                  <a:uFillTx/>
                  <a:latin typeface="Arial"/>
                  <a:ea typeface="+mn-ea"/>
                  <a:cs typeface="Arial"/>
                </a:rPr>
                <a:t>Low Temp </a:t>
              </a:r>
              <a:r>
                <a:rPr kumimoji="0" sz="770" b="0" i="0" u="none" strike="noStrike" kern="1200" cap="none" spc="-16" normalizeH="0" baseline="0" noProof="0">
                  <a:ln>
                    <a:noFill/>
                  </a:ln>
                  <a:solidFill>
                    <a:srgbClr val="FF0000"/>
                  </a:solidFill>
                  <a:effectLst/>
                  <a:uLnTx/>
                  <a:uFillTx/>
                  <a:latin typeface="Arial"/>
                  <a:ea typeface="+mn-ea"/>
                  <a:cs typeface="Arial"/>
                </a:rPr>
                <a:t>HWS </a:t>
              </a:r>
              <a:r>
                <a:rPr kumimoji="0" sz="770" b="0" i="0" u="none" strike="noStrike" kern="1200" cap="none" spc="-6" normalizeH="0" baseline="0" noProof="0">
                  <a:ln>
                    <a:noFill/>
                  </a:ln>
                  <a:solidFill>
                    <a:srgbClr val="FF0000"/>
                  </a:solidFill>
                  <a:effectLst/>
                  <a:uLnTx/>
                  <a:uFillTx/>
                  <a:latin typeface="Arial"/>
                  <a:ea typeface="+mn-ea"/>
                  <a:cs typeface="Arial"/>
                </a:rPr>
                <a:t>(120F)</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sp>
          <p:nvSpPr>
            <p:cNvPr id="45" name="object 45"/>
            <p:cNvSpPr/>
            <p:nvPr/>
          </p:nvSpPr>
          <p:spPr>
            <a:xfrm>
              <a:off x="2033005" y="2082463"/>
              <a:ext cx="4921144" cy="0"/>
            </a:xfrm>
            <a:custGeom>
              <a:avLst/>
              <a:gdLst/>
              <a:ahLst/>
              <a:cxnLst/>
              <a:rect l="l" t="t" r="r" b="b"/>
              <a:pathLst>
                <a:path w="7673340">
                  <a:moveTo>
                    <a:pt x="0" y="0"/>
                  </a:moveTo>
                  <a:lnTo>
                    <a:pt x="7673286" y="0"/>
                  </a:lnTo>
                </a:path>
              </a:pathLst>
            </a:custGeom>
            <a:ln w="127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 name="object 46"/>
            <p:cNvSpPr txBox="1"/>
            <p:nvPr/>
          </p:nvSpPr>
          <p:spPr>
            <a:xfrm>
              <a:off x="5219378" y="1680812"/>
              <a:ext cx="994084" cy="126719"/>
            </a:xfrm>
            <a:prstGeom prst="rect">
              <a:avLst/>
            </a:prstGeom>
          </p:spPr>
          <p:txBody>
            <a:bodyPr vert="horz" wrap="square" lIns="0" tIns="8145" rIns="0" bIns="0" rtlCol="0">
              <a:spAutoFit/>
            </a:bodyPr>
            <a:lstStyle/>
            <a:p>
              <a:pPr marL="8145" marR="0" lvl="0" indent="0" algn="l" defTabSz="914400" rtl="0" eaLnBrk="1" fontAlgn="auto" latinLnBrk="0" hangingPunct="1">
                <a:lnSpc>
                  <a:spcPct val="100000"/>
                </a:lnSpc>
                <a:spcBef>
                  <a:spcPts val="64"/>
                </a:spcBef>
                <a:spcAft>
                  <a:spcPts val="0"/>
                </a:spcAft>
                <a:buClrTx/>
                <a:buSzTx/>
                <a:buFontTx/>
                <a:buNone/>
                <a:tabLst/>
                <a:defRPr/>
              </a:pPr>
              <a:r>
                <a:rPr kumimoji="0" sz="770" b="0" i="0" u="none" strike="noStrike" kern="1200" cap="none" spc="0" normalizeH="0" baseline="0" noProof="0">
                  <a:ln>
                    <a:noFill/>
                  </a:ln>
                  <a:solidFill>
                    <a:srgbClr val="FF0000"/>
                  </a:solidFill>
                  <a:effectLst/>
                  <a:uLnTx/>
                  <a:uFillTx/>
                  <a:latin typeface="Arial"/>
                  <a:ea typeface="+mn-ea"/>
                  <a:cs typeface="Arial"/>
                </a:rPr>
                <a:t>Low Temp HWR </a:t>
              </a:r>
              <a:r>
                <a:rPr kumimoji="0" sz="770" b="0" i="0" u="none" strike="noStrike" kern="1200" cap="none" spc="-6" normalizeH="0" baseline="0" noProof="0">
                  <a:ln>
                    <a:noFill/>
                  </a:ln>
                  <a:solidFill>
                    <a:srgbClr val="FF0000"/>
                  </a:solidFill>
                  <a:effectLst/>
                  <a:uLnTx/>
                  <a:uFillTx/>
                  <a:latin typeface="Arial"/>
                  <a:ea typeface="+mn-ea"/>
                  <a:cs typeface="Arial"/>
                </a:rPr>
                <a:t>(50F)</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grpSp>
          <p:nvGrpSpPr>
            <p:cNvPr id="47" name="object 47"/>
            <p:cNvGrpSpPr/>
            <p:nvPr/>
          </p:nvGrpSpPr>
          <p:grpSpPr>
            <a:xfrm>
              <a:off x="3157224" y="1777948"/>
              <a:ext cx="4819740" cy="2944786"/>
              <a:chOff x="3190086" y="2772281"/>
              <a:chExt cx="7515225" cy="4591685"/>
            </a:xfrm>
          </p:grpSpPr>
          <p:sp>
            <p:nvSpPr>
              <p:cNvPr id="48" name="object 48"/>
              <p:cNvSpPr/>
              <p:nvPr/>
            </p:nvSpPr>
            <p:spPr>
              <a:xfrm>
                <a:off x="3406009" y="3243962"/>
                <a:ext cx="0" cy="3935729"/>
              </a:xfrm>
              <a:custGeom>
                <a:avLst/>
                <a:gdLst/>
                <a:ahLst/>
                <a:cxnLst/>
                <a:rect l="l" t="t" r="r" b="b"/>
                <a:pathLst>
                  <a:path h="3935729">
                    <a:moveTo>
                      <a:pt x="0" y="3935229"/>
                    </a:moveTo>
                    <a:lnTo>
                      <a:pt x="0" y="0"/>
                    </a:lnTo>
                  </a:path>
                </a:pathLst>
              </a:custGeom>
              <a:ln w="127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9" name="object 49"/>
              <p:cNvSpPr/>
              <p:nvPr/>
            </p:nvSpPr>
            <p:spPr>
              <a:xfrm>
                <a:off x="3196436" y="2901638"/>
                <a:ext cx="0" cy="4456430"/>
              </a:xfrm>
              <a:custGeom>
                <a:avLst/>
                <a:gdLst/>
                <a:ahLst/>
                <a:cxnLst/>
                <a:rect l="l" t="t" r="r" b="b"/>
                <a:pathLst>
                  <a:path h="4456430">
                    <a:moveTo>
                      <a:pt x="0" y="4455894"/>
                    </a:moveTo>
                    <a:lnTo>
                      <a:pt x="0" y="0"/>
                    </a:lnTo>
                  </a:path>
                </a:pathLst>
              </a:custGeom>
              <a:ln w="127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0" name="object 50"/>
              <p:cNvSpPr/>
              <p:nvPr/>
            </p:nvSpPr>
            <p:spPr>
              <a:xfrm>
                <a:off x="3404956" y="7178357"/>
                <a:ext cx="995680" cy="0"/>
              </a:xfrm>
              <a:custGeom>
                <a:avLst/>
                <a:gdLst/>
                <a:ahLst/>
                <a:cxnLst/>
                <a:rect l="l" t="t" r="r" b="b"/>
                <a:pathLst>
                  <a:path w="995679">
                    <a:moveTo>
                      <a:pt x="995429" y="0"/>
                    </a:moveTo>
                    <a:lnTo>
                      <a:pt x="0" y="0"/>
                    </a:lnTo>
                  </a:path>
                </a:pathLst>
              </a:custGeom>
              <a:ln w="127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1" name="object 51"/>
              <p:cNvSpPr/>
              <p:nvPr/>
            </p:nvSpPr>
            <p:spPr>
              <a:xfrm>
                <a:off x="9164372" y="2778631"/>
                <a:ext cx="1534795" cy="584835"/>
              </a:xfrm>
              <a:custGeom>
                <a:avLst/>
                <a:gdLst/>
                <a:ahLst/>
                <a:cxnLst/>
                <a:rect l="l" t="t" r="r" b="b"/>
                <a:pathLst>
                  <a:path w="1534795" h="584835">
                    <a:moveTo>
                      <a:pt x="0" y="584804"/>
                    </a:moveTo>
                    <a:lnTo>
                      <a:pt x="1534344" y="584804"/>
                    </a:lnTo>
                    <a:lnTo>
                      <a:pt x="1534344" y="0"/>
                    </a:lnTo>
                    <a:lnTo>
                      <a:pt x="0" y="0"/>
                    </a:lnTo>
                    <a:lnTo>
                      <a:pt x="0" y="584804"/>
                    </a:lnTo>
                    <a:close/>
                  </a:path>
                </a:pathLst>
              </a:custGeom>
              <a:ln w="127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52" name="object 52"/>
            <p:cNvSpPr txBox="1"/>
            <p:nvPr/>
          </p:nvSpPr>
          <p:spPr>
            <a:xfrm>
              <a:off x="7017221" y="1788655"/>
              <a:ext cx="918337" cy="246871"/>
            </a:xfrm>
            <a:prstGeom prst="rect">
              <a:avLst/>
            </a:prstGeom>
          </p:spPr>
          <p:txBody>
            <a:bodyPr vert="horz" wrap="square" lIns="0" tIns="15883" rIns="0" bIns="0" rtlCol="0">
              <a:spAutoFit/>
            </a:bodyPr>
            <a:lstStyle/>
            <a:p>
              <a:pPr marL="8145" marR="3258" lvl="0" indent="0" algn="l" defTabSz="914400" rtl="0" eaLnBrk="1" fontAlgn="auto" latinLnBrk="0" hangingPunct="1">
                <a:lnSpc>
                  <a:spcPts val="885"/>
                </a:lnSpc>
                <a:spcBef>
                  <a:spcPts val="125"/>
                </a:spcBef>
                <a:spcAft>
                  <a:spcPts val="0"/>
                </a:spcAft>
                <a:buClrTx/>
                <a:buSzTx/>
                <a:buFontTx/>
                <a:buNone/>
                <a:tabLst/>
                <a:defRPr/>
              </a:pPr>
              <a:r>
                <a:rPr kumimoji="0" sz="770" b="0" i="0" u="none" strike="noStrike" kern="1200" cap="none" spc="0" normalizeH="0" baseline="0" noProof="0">
                  <a:ln>
                    <a:noFill/>
                  </a:ln>
                  <a:solidFill>
                    <a:srgbClr val="FF0000"/>
                  </a:solidFill>
                  <a:effectLst/>
                  <a:uLnTx/>
                  <a:uFillTx/>
                  <a:latin typeface="Arial"/>
                  <a:ea typeface="+mn-ea"/>
                  <a:cs typeface="Arial"/>
                </a:rPr>
                <a:t>Booster Heat </a:t>
              </a:r>
              <a:r>
                <a:rPr kumimoji="0" sz="770" b="0" i="0" u="none" strike="noStrike" kern="1200" cap="none" spc="-6" normalizeH="0" baseline="0" noProof="0">
                  <a:ln>
                    <a:noFill/>
                  </a:ln>
                  <a:solidFill>
                    <a:srgbClr val="FF0000"/>
                  </a:solidFill>
                  <a:effectLst/>
                  <a:uLnTx/>
                  <a:uFillTx/>
                  <a:latin typeface="Arial"/>
                  <a:ea typeface="+mn-ea"/>
                  <a:cs typeface="Arial"/>
                </a:rPr>
                <a:t>Pumps (typ.)</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sp>
          <p:nvSpPr>
            <p:cNvPr id="53" name="object 53"/>
            <p:cNvSpPr/>
            <p:nvPr/>
          </p:nvSpPr>
          <p:spPr>
            <a:xfrm>
              <a:off x="7973849" y="1831699"/>
              <a:ext cx="2531026" cy="0"/>
            </a:xfrm>
            <a:custGeom>
              <a:avLst/>
              <a:gdLst/>
              <a:ahLst/>
              <a:cxnLst/>
              <a:rect l="l" t="t" r="r" b="b"/>
              <a:pathLst>
                <a:path w="3946525">
                  <a:moveTo>
                    <a:pt x="0" y="0"/>
                  </a:moveTo>
                  <a:lnTo>
                    <a:pt x="3946088" y="0"/>
                  </a:lnTo>
                </a:path>
              </a:pathLst>
            </a:custGeom>
            <a:ln w="127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4" name="object 54"/>
            <p:cNvSpPr txBox="1"/>
            <p:nvPr/>
          </p:nvSpPr>
          <p:spPr>
            <a:xfrm>
              <a:off x="9434551" y="1630971"/>
              <a:ext cx="1064537" cy="126719"/>
            </a:xfrm>
            <a:prstGeom prst="rect">
              <a:avLst/>
            </a:prstGeom>
          </p:spPr>
          <p:txBody>
            <a:bodyPr vert="horz" wrap="square" lIns="0" tIns="8145" rIns="0" bIns="0" rtlCol="0">
              <a:spAutoFit/>
            </a:bodyPr>
            <a:lstStyle/>
            <a:p>
              <a:pPr marL="8145" marR="0" lvl="0" indent="0" algn="l" defTabSz="914400" rtl="0" eaLnBrk="1" fontAlgn="auto" latinLnBrk="0" hangingPunct="1">
                <a:lnSpc>
                  <a:spcPct val="100000"/>
                </a:lnSpc>
                <a:spcBef>
                  <a:spcPts val="64"/>
                </a:spcBef>
                <a:spcAft>
                  <a:spcPts val="0"/>
                </a:spcAft>
                <a:buClrTx/>
                <a:buSzTx/>
                <a:buFontTx/>
                <a:buNone/>
                <a:tabLst/>
                <a:defRPr/>
              </a:pPr>
              <a:r>
                <a:rPr kumimoji="0" sz="770" b="0" i="0" u="none" strike="noStrike" kern="1200" cap="none" spc="0" normalizeH="0" baseline="0" noProof="0">
                  <a:ln>
                    <a:noFill/>
                  </a:ln>
                  <a:solidFill>
                    <a:srgbClr val="FF0000"/>
                  </a:solidFill>
                  <a:effectLst/>
                  <a:uLnTx/>
                  <a:uFillTx/>
                  <a:latin typeface="Arial"/>
                  <a:ea typeface="+mn-ea"/>
                  <a:cs typeface="Arial"/>
                </a:rPr>
                <a:t>High</a:t>
              </a:r>
              <a:r>
                <a:rPr kumimoji="0" sz="770" b="0" i="0" u="none" strike="noStrike" kern="1200" cap="none" spc="-6" normalizeH="0" baseline="0" noProof="0">
                  <a:ln>
                    <a:noFill/>
                  </a:ln>
                  <a:solidFill>
                    <a:srgbClr val="FF0000"/>
                  </a:solidFill>
                  <a:effectLst/>
                  <a:uLnTx/>
                  <a:uFillTx/>
                  <a:latin typeface="Arial"/>
                  <a:ea typeface="+mn-ea"/>
                  <a:cs typeface="Arial"/>
                </a:rPr>
                <a:t> </a:t>
              </a:r>
              <a:r>
                <a:rPr kumimoji="0" sz="770" b="0" i="0" u="none" strike="noStrike" kern="1200" cap="none" spc="0" normalizeH="0" baseline="0" noProof="0">
                  <a:ln>
                    <a:noFill/>
                  </a:ln>
                  <a:solidFill>
                    <a:srgbClr val="FF0000"/>
                  </a:solidFill>
                  <a:effectLst/>
                  <a:uLnTx/>
                  <a:uFillTx/>
                  <a:latin typeface="Arial"/>
                  <a:ea typeface="+mn-ea"/>
                  <a:cs typeface="Arial"/>
                </a:rPr>
                <a:t>Temp</a:t>
              </a:r>
              <a:r>
                <a:rPr kumimoji="0" sz="770" b="0" i="0" u="none" strike="noStrike" kern="1200" cap="none" spc="-6" normalizeH="0" baseline="0" noProof="0">
                  <a:ln>
                    <a:noFill/>
                  </a:ln>
                  <a:solidFill>
                    <a:srgbClr val="FF0000"/>
                  </a:solidFill>
                  <a:effectLst/>
                  <a:uLnTx/>
                  <a:uFillTx/>
                  <a:latin typeface="Arial"/>
                  <a:ea typeface="+mn-ea"/>
                  <a:cs typeface="Arial"/>
                </a:rPr>
                <a:t> </a:t>
              </a:r>
              <a:r>
                <a:rPr kumimoji="0" sz="770" b="0" i="0" u="none" strike="noStrike" kern="1200" cap="none" spc="0" normalizeH="0" baseline="0" noProof="0">
                  <a:ln>
                    <a:noFill/>
                  </a:ln>
                  <a:solidFill>
                    <a:srgbClr val="FF0000"/>
                  </a:solidFill>
                  <a:effectLst/>
                  <a:uLnTx/>
                  <a:uFillTx/>
                  <a:latin typeface="Arial"/>
                  <a:ea typeface="+mn-ea"/>
                  <a:cs typeface="Arial"/>
                </a:rPr>
                <a:t>HWS</a:t>
              </a:r>
              <a:r>
                <a:rPr kumimoji="0" sz="770" b="0" i="0" u="none" strike="noStrike" kern="1200" cap="none" spc="-6" normalizeH="0" baseline="0" noProof="0">
                  <a:ln>
                    <a:noFill/>
                  </a:ln>
                  <a:solidFill>
                    <a:srgbClr val="FF0000"/>
                  </a:solidFill>
                  <a:effectLst/>
                  <a:uLnTx/>
                  <a:uFillTx/>
                  <a:latin typeface="Arial"/>
                  <a:ea typeface="+mn-ea"/>
                  <a:cs typeface="Arial"/>
                </a:rPr>
                <a:t> (180F)</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sp>
          <p:nvSpPr>
            <p:cNvPr id="55" name="object 55"/>
            <p:cNvSpPr/>
            <p:nvPr/>
          </p:nvSpPr>
          <p:spPr>
            <a:xfrm>
              <a:off x="7973849" y="2055718"/>
              <a:ext cx="2524510" cy="0"/>
            </a:xfrm>
            <a:custGeom>
              <a:avLst/>
              <a:gdLst/>
              <a:ahLst/>
              <a:cxnLst/>
              <a:rect l="l" t="t" r="r" b="b"/>
              <a:pathLst>
                <a:path w="3936365">
                  <a:moveTo>
                    <a:pt x="0" y="0"/>
                  </a:moveTo>
                  <a:lnTo>
                    <a:pt x="3936334" y="0"/>
                  </a:lnTo>
                </a:path>
              </a:pathLst>
            </a:custGeom>
            <a:ln w="127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6" name="object 56"/>
            <p:cNvSpPr txBox="1"/>
            <p:nvPr/>
          </p:nvSpPr>
          <p:spPr>
            <a:xfrm>
              <a:off x="9441108" y="2108478"/>
              <a:ext cx="1070239" cy="126719"/>
            </a:xfrm>
            <a:prstGeom prst="rect">
              <a:avLst/>
            </a:prstGeom>
          </p:spPr>
          <p:txBody>
            <a:bodyPr vert="horz" wrap="square" lIns="0" tIns="8145" rIns="0" bIns="0" rtlCol="0">
              <a:spAutoFit/>
            </a:bodyPr>
            <a:lstStyle/>
            <a:p>
              <a:pPr marL="8145" marR="0" lvl="0" indent="0" algn="l" defTabSz="914400" rtl="0" eaLnBrk="1" fontAlgn="auto" latinLnBrk="0" hangingPunct="1">
                <a:lnSpc>
                  <a:spcPct val="100000"/>
                </a:lnSpc>
                <a:spcBef>
                  <a:spcPts val="64"/>
                </a:spcBef>
                <a:spcAft>
                  <a:spcPts val="0"/>
                </a:spcAft>
                <a:buClrTx/>
                <a:buSzTx/>
                <a:buFontTx/>
                <a:buNone/>
                <a:tabLst/>
                <a:defRPr/>
              </a:pPr>
              <a:r>
                <a:rPr kumimoji="0" sz="770" b="0" i="0" u="none" strike="noStrike" kern="1200" cap="none" spc="0" normalizeH="0" baseline="0" noProof="0">
                  <a:ln>
                    <a:noFill/>
                  </a:ln>
                  <a:solidFill>
                    <a:srgbClr val="FF0000"/>
                  </a:solidFill>
                  <a:effectLst/>
                  <a:uLnTx/>
                  <a:uFillTx/>
                  <a:latin typeface="Arial"/>
                  <a:ea typeface="+mn-ea"/>
                  <a:cs typeface="Arial"/>
                </a:rPr>
                <a:t>High Temp HWR </a:t>
              </a:r>
              <a:r>
                <a:rPr kumimoji="0" sz="770" b="0" i="0" u="none" strike="noStrike" kern="1200" cap="none" spc="-6" normalizeH="0" baseline="0" noProof="0">
                  <a:ln>
                    <a:noFill/>
                  </a:ln>
                  <a:solidFill>
                    <a:srgbClr val="FF0000"/>
                  </a:solidFill>
                  <a:effectLst/>
                  <a:uLnTx/>
                  <a:uFillTx/>
                  <a:latin typeface="Arial"/>
                  <a:ea typeface="+mn-ea"/>
                  <a:cs typeface="Arial"/>
                </a:rPr>
                <a:t>(160F)</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grpSp>
          <p:nvGrpSpPr>
            <p:cNvPr id="57" name="object 57"/>
            <p:cNvGrpSpPr/>
            <p:nvPr/>
          </p:nvGrpSpPr>
          <p:grpSpPr>
            <a:xfrm>
              <a:off x="3116835" y="1390270"/>
              <a:ext cx="7406559" cy="3915250"/>
              <a:chOff x="3127110" y="2144142"/>
              <a:chExt cx="11548745" cy="6104890"/>
            </a:xfrm>
          </p:grpSpPr>
          <p:sp>
            <p:nvSpPr>
              <p:cNvPr id="58" name="object 58"/>
              <p:cNvSpPr/>
              <p:nvPr/>
            </p:nvSpPr>
            <p:spPr>
              <a:xfrm>
                <a:off x="3969955" y="6846380"/>
                <a:ext cx="0" cy="514984"/>
              </a:xfrm>
              <a:custGeom>
                <a:avLst/>
                <a:gdLst/>
                <a:ahLst/>
                <a:cxnLst/>
                <a:rect l="l" t="t" r="r" b="b"/>
                <a:pathLst>
                  <a:path h="514984">
                    <a:moveTo>
                      <a:pt x="0" y="0"/>
                    </a:moveTo>
                    <a:lnTo>
                      <a:pt x="0" y="514447"/>
                    </a:lnTo>
                  </a:path>
                </a:pathLst>
              </a:custGeom>
              <a:ln w="1270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9" name="object 59"/>
              <p:cNvSpPr/>
              <p:nvPr/>
            </p:nvSpPr>
            <p:spPr>
              <a:xfrm>
                <a:off x="4561822" y="7655582"/>
                <a:ext cx="717550" cy="0"/>
              </a:xfrm>
              <a:custGeom>
                <a:avLst/>
                <a:gdLst/>
                <a:ahLst/>
                <a:cxnLst/>
                <a:rect l="l" t="t" r="r" b="b"/>
                <a:pathLst>
                  <a:path w="717550">
                    <a:moveTo>
                      <a:pt x="0" y="0"/>
                    </a:moveTo>
                    <a:lnTo>
                      <a:pt x="717362" y="0"/>
                    </a:lnTo>
                  </a:path>
                </a:pathLst>
              </a:custGeom>
              <a:ln w="12700">
                <a:solidFill>
                  <a:srgbClr val="FF8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0" name="object 60"/>
              <p:cNvSpPr/>
              <p:nvPr/>
            </p:nvSpPr>
            <p:spPr>
              <a:xfrm>
                <a:off x="4046709" y="7957786"/>
                <a:ext cx="1489075" cy="0"/>
              </a:xfrm>
              <a:custGeom>
                <a:avLst/>
                <a:gdLst/>
                <a:ahLst/>
                <a:cxnLst/>
                <a:rect l="l" t="t" r="r" b="b"/>
                <a:pathLst>
                  <a:path w="1489075">
                    <a:moveTo>
                      <a:pt x="0" y="0"/>
                    </a:moveTo>
                    <a:lnTo>
                      <a:pt x="1488997" y="0"/>
                    </a:lnTo>
                  </a:path>
                </a:pathLst>
              </a:custGeom>
              <a:ln w="12700">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1" name="object 61"/>
              <p:cNvSpPr/>
              <p:nvPr/>
            </p:nvSpPr>
            <p:spPr>
              <a:xfrm>
                <a:off x="5532192" y="5306480"/>
                <a:ext cx="0" cy="2651760"/>
              </a:xfrm>
              <a:custGeom>
                <a:avLst/>
                <a:gdLst/>
                <a:ahLst/>
                <a:cxnLst/>
                <a:rect l="l" t="t" r="r" b="b"/>
                <a:pathLst>
                  <a:path h="2651759">
                    <a:moveTo>
                      <a:pt x="0" y="2651306"/>
                    </a:moveTo>
                    <a:lnTo>
                      <a:pt x="0" y="0"/>
                    </a:lnTo>
                  </a:path>
                </a:pathLst>
              </a:custGeom>
              <a:ln w="12700">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2" name="object 62"/>
              <p:cNvSpPr/>
              <p:nvPr/>
            </p:nvSpPr>
            <p:spPr>
              <a:xfrm>
                <a:off x="5268641" y="5786140"/>
                <a:ext cx="0" cy="1864360"/>
              </a:xfrm>
              <a:custGeom>
                <a:avLst/>
                <a:gdLst/>
                <a:ahLst/>
                <a:cxnLst/>
                <a:rect l="l" t="t" r="r" b="b"/>
                <a:pathLst>
                  <a:path h="1864359">
                    <a:moveTo>
                      <a:pt x="0" y="1864170"/>
                    </a:moveTo>
                    <a:lnTo>
                      <a:pt x="0" y="0"/>
                    </a:lnTo>
                  </a:path>
                </a:pathLst>
              </a:custGeom>
              <a:ln w="12700">
                <a:solidFill>
                  <a:srgbClr val="FF8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3" name="object 63"/>
              <p:cNvSpPr/>
              <p:nvPr/>
            </p:nvSpPr>
            <p:spPr>
              <a:xfrm>
                <a:off x="4056316" y="5789654"/>
                <a:ext cx="1212850" cy="0"/>
              </a:xfrm>
              <a:custGeom>
                <a:avLst/>
                <a:gdLst/>
                <a:ahLst/>
                <a:cxnLst/>
                <a:rect l="l" t="t" r="r" b="b"/>
                <a:pathLst>
                  <a:path w="1212850">
                    <a:moveTo>
                      <a:pt x="1212326" y="0"/>
                    </a:moveTo>
                    <a:lnTo>
                      <a:pt x="0" y="0"/>
                    </a:lnTo>
                  </a:path>
                </a:pathLst>
              </a:custGeom>
              <a:ln w="12700">
                <a:solidFill>
                  <a:srgbClr val="FF8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4" name="object 64"/>
              <p:cNvSpPr/>
              <p:nvPr/>
            </p:nvSpPr>
            <p:spPr>
              <a:xfrm>
                <a:off x="4586927" y="5304723"/>
                <a:ext cx="942340" cy="0"/>
              </a:xfrm>
              <a:custGeom>
                <a:avLst/>
                <a:gdLst/>
                <a:ahLst/>
                <a:cxnLst/>
                <a:rect l="l" t="t" r="r" b="b"/>
                <a:pathLst>
                  <a:path w="942339">
                    <a:moveTo>
                      <a:pt x="941749" y="0"/>
                    </a:moveTo>
                    <a:lnTo>
                      <a:pt x="0" y="0"/>
                    </a:lnTo>
                  </a:path>
                </a:pathLst>
              </a:custGeom>
              <a:ln w="12700">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5" name="object 65"/>
              <p:cNvSpPr/>
              <p:nvPr/>
            </p:nvSpPr>
            <p:spPr>
              <a:xfrm>
                <a:off x="4502598" y="5624267"/>
                <a:ext cx="0" cy="510540"/>
              </a:xfrm>
              <a:custGeom>
                <a:avLst/>
                <a:gdLst/>
                <a:ahLst/>
                <a:cxnLst/>
                <a:rect l="l" t="t" r="r" b="b"/>
                <a:pathLst>
                  <a:path h="510539">
                    <a:moveTo>
                      <a:pt x="0" y="0"/>
                    </a:moveTo>
                    <a:lnTo>
                      <a:pt x="0" y="510063"/>
                    </a:lnTo>
                  </a:path>
                </a:pathLst>
              </a:custGeom>
              <a:ln w="635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6" name="object 66"/>
              <p:cNvSpPr/>
              <p:nvPr/>
            </p:nvSpPr>
            <p:spPr>
              <a:xfrm>
                <a:off x="4474023" y="6084800"/>
                <a:ext cx="57150" cy="49530"/>
              </a:xfrm>
              <a:custGeom>
                <a:avLst/>
                <a:gdLst/>
                <a:ahLst/>
                <a:cxnLst/>
                <a:rect l="l" t="t" r="r" b="b"/>
                <a:pathLst>
                  <a:path w="57150" h="49529">
                    <a:moveTo>
                      <a:pt x="57150" y="0"/>
                    </a:moveTo>
                    <a:lnTo>
                      <a:pt x="0" y="0"/>
                    </a:lnTo>
                    <a:lnTo>
                      <a:pt x="28575" y="49529"/>
                    </a:lnTo>
                    <a:lnTo>
                      <a:pt x="57150" y="0"/>
                    </a:lnTo>
                    <a:close/>
                  </a:path>
                </a:pathLst>
              </a:custGeom>
              <a:solidFill>
                <a:srgbClr val="8000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7" name="object 67"/>
              <p:cNvSpPr/>
              <p:nvPr/>
            </p:nvSpPr>
            <p:spPr>
              <a:xfrm>
                <a:off x="4474023" y="6084800"/>
                <a:ext cx="57150" cy="49530"/>
              </a:xfrm>
              <a:custGeom>
                <a:avLst/>
                <a:gdLst/>
                <a:ahLst/>
                <a:cxnLst/>
                <a:rect l="l" t="t" r="r" b="b"/>
                <a:pathLst>
                  <a:path w="57150" h="49529">
                    <a:moveTo>
                      <a:pt x="57150" y="0"/>
                    </a:moveTo>
                    <a:lnTo>
                      <a:pt x="28575" y="49529"/>
                    </a:lnTo>
                    <a:lnTo>
                      <a:pt x="0" y="0"/>
                    </a:lnTo>
                    <a:lnTo>
                      <a:pt x="57150" y="0"/>
                    </a:lnTo>
                    <a:close/>
                  </a:path>
                </a:pathLst>
              </a:custGeom>
              <a:ln w="635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8" name="object 68"/>
              <p:cNvSpPr/>
              <p:nvPr/>
            </p:nvSpPr>
            <p:spPr>
              <a:xfrm>
                <a:off x="3130285" y="7804177"/>
                <a:ext cx="692785" cy="0"/>
              </a:xfrm>
              <a:custGeom>
                <a:avLst/>
                <a:gdLst/>
                <a:ahLst/>
                <a:cxnLst/>
                <a:rect l="l" t="t" r="r" b="b"/>
                <a:pathLst>
                  <a:path w="692785">
                    <a:moveTo>
                      <a:pt x="692228" y="0"/>
                    </a:moveTo>
                    <a:lnTo>
                      <a:pt x="0" y="0"/>
                    </a:lnTo>
                  </a:path>
                </a:pathLst>
              </a:custGeom>
              <a:ln w="635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9" name="object 69"/>
              <p:cNvSpPr/>
              <p:nvPr/>
            </p:nvSpPr>
            <p:spPr>
              <a:xfrm>
                <a:off x="3130285" y="7775602"/>
                <a:ext cx="49530" cy="57150"/>
              </a:xfrm>
              <a:custGeom>
                <a:avLst/>
                <a:gdLst/>
                <a:ahLst/>
                <a:cxnLst/>
                <a:rect l="l" t="t" r="r" b="b"/>
                <a:pathLst>
                  <a:path w="49530" h="57150">
                    <a:moveTo>
                      <a:pt x="49530" y="0"/>
                    </a:moveTo>
                    <a:lnTo>
                      <a:pt x="0" y="28574"/>
                    </a:lnTo>
                    <a:lnTo>
                      <a:pt x="49530" y="57149"/>
                    </a:lnTo>
                    <a:lnTo>
                      <a:pt x="49530" y="0"/>
                    </a:lnTo>
                    <a:close/>
                  </a:path>
                </a:pathLst>
              </a:custGeom>
              <a:solidFill>
                <a:srgbClr val="004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0" name="object 70"/>
              <p:cNvSpPr/>
              <p:nvPr/>
            </p:nvSpPr>
            <p:spPr>
              <a:xfrm>
                <a:off x="3130285" y="7775602"/>
                <a:ext cx="49530" cy="57150"/>
              </a:xfrm>
              <a:custGeom>
                <a:avLst/>
                <a:gdLst/>
                <a:ahLst/>
                <a:cxnLst/>
                <a:rect l="l" t="t" r="r" b="b"/>
                <a:pathLst>
                  <a:path w="49530" h="57150">
                    <a:moveTo>
                      <a:pt x="49530" y="57149"/>
                    </a:moveTo>
                    <a:lnTo>
                      <a:pt x="0" y="28574"/>
                    </a:lnTo>
                    <a:lnTo>
                      <a:pt x="49530" y="0"/>
                    </a:lnTo>
                    <a:lnTo>
                      <a:pt x="49530" y="57149"/>
                    </a:lnTo>
                    <a:close/>
                  </a:path>
                </a:pathLst>
              </a:custGeom>
              <a:ln w="635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1" name="object 71"/>
              <p:cNvSpPr/>
              <p:nvPr/>
            </p:nvSpPr>
            <p:spPr>
              <a:xfrm>
                <a:off x="3373173" y="8217086"/>
                <a:ext cx="911225" cy="0"/>
              </a:xfrm>
              <a:custGeom>
                <a:avLst/>
                <a:gdLst/>
                <a:ahLst/>
                <a:cxnLst/>
                <a:rect l="l" t="t" r="r" b="b"/>
                <a:pathLst>
                  <a:path w="911225">
                    <a:moveTo>
                      <a:pt x="0" y="0"/>
                    </a:moveTo>
                    <a:lnTo>
                      <a:pt x="910826" y="0"/>
                    </a:lnTo>
                  </a:path>
                </a:pathLst>
              </a:custGeom>
              <a:ln w="635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2" name="object 72"/>
              <p:cNvSpPr/>
              <p:nvPr/>
            </p:nvSpPr>
            <p:spPr>
              <a:xfrm>
                <a:off x="4234470" y="8188511"/>
                <a:ext cx="49530" cy="57150"/>
              </a:xfrm>
              <a:custGeom>
                <a:avLst/>
                <a:gdLst/>
                <a:ahLst/>
                <a:cxnLst/>
                <a:rect l="l" t="t" r="r" b="b"/>
                <a:pathLst>
                  <a:path w="49529" h="57150">
                    <a:moveTo>
                      <a:pt x="0" y="0"/>
                    </a:moveTo>
                    <a:lnTo>
                      <a:pt x="0" y="57150"/>
                    </a:lnTo>
                    <a:lnTo>
                      <a:pt x="49528" y="28575"/>
                    </a:lnTo>
                    <a:lnTo>
                      <a:pt x="0" y="0"/>
                    </a:lnTo>
                    <a:close/>
                  </a:path>
                </a:pathLst>
              </a:custGeom>
              <a:solidFill>
                <a:srgbClr val="004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3" name="object 73"/>
              <p:cNvSpPr/>
              <p:nvPr/>
            </p:nvSpPr>
            <p:spPr>
              <a:xfrm>
                <a:off x="4234470" y="8188511"/>
                <a:ext cx="49530" cy="57150"/>
              </a:xfrm>
              <a:custGeom>
                <a:avLst/>
                <a:gdLst/>
                <a:ahLst/>
                <a:cxnLst/>
                <a:rect l="l" t="t" r="r" b="b"/>
                <a:pathLst>
                  <a:path w="49529" h="57150">
                    <a:moveTo>
                      <a:pt x="0" y="0"/>
                    </a:moveTo>
                    <a:lnTo>
                      <a:pt x="49528" y="28575"/>
                    </a:lnTo>
                    <a:lnTo>
                      <a:pt x="0" y="57150"/>
                    </a:lnTo>
                    <a:lnTo>
                      <a:pt x="0" y="0"/>
                    </a:lnTo>
                    <a:close/>
                  </a:path>
                </a:pathLst>
              </a:custGeom>
              <a:ln w="6349">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4" name="object 74"/>
              <p:cNvSpPr/>
              <p:nvPr/>
            </p:nvSpPr>
            <p:spPr>
              <a:xfrm>
                <a:off x="3618654" y="7180106"/>
                <a:ext cx="125095" cy="0"/>
              </a:xfrm>
              <a:custGeom>
                <a:avLst/>
                <a:gdLst/>
                <a:ahLst/>
                <a:cxnLst/>
                <a:rect l="l" t="t" r="r" b="b"/>
                <a:pathLst>
                  <a:path w="125095">
                    <a:moveTo>
                      <a:pt x="124921" y="0"/>
                    </a:moveTo>
                    <a:lnTo>
                      <a:pt x="0" y="0"/>
                    </a:lnTo>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5" name="object 75"/>
              <p:cNvSpPr/>
              <p:nvPr/>
            </p:nvSpPr>
            <p:spPr>
              <a:xfrm>
                <a:off x="3618654" y="7151531"/>
                <a:ext cx="49530" cy="57150"/>
              </a:xfrm>
              <a:custGeom>
                <a:avLst/>
                <a:gdLst/>
                <a:ahLst/>
                <a:cxnLst/>
                <a:rect l="l" t="t" r="r" b="b"/>
                <a:pathLst>
                  <a:path w="49529" h="57150">
                    <a:moveTo>
                      <a:pt x="49529" y="0"/>
                    </a:moveTo>
                    <a:lnTo>
                      <a:pt x="0" y="28574"/>
                    </a:lnTo>
                    <a:lnTo>
                      <a:pt x="49529" y="57149"/>
                    </a:lnTo>
                    <a:lnTo>
                      <a:pt x="49529"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6" name="object 76"/>
              <p:cNvSpPr/>
              <p:nvPr/>
            </p:nvSpPr>
            <p:spPr>
              <a:xfrm>
                <a:off x="3618654" y="7151531"/>
                <a:ext cx="49530" cy="57150"/>
              </a:xfrm>
              <a:custGeom>
                <a:avLst/>
                <a:gdLst/>
                <a:ahLst/>
                <a:cxnLst/>
                <a:rect l="l" t="t" r="r" b="b"/>
                <a:pathLst>
                  <a:path w="49529" h="57150">
                    <a:moveTo>
                      <a:pt x="49529" y="57149"/>
                    </a:moveTo>
                    <a:lnTo>
                      <a:pt x="0" y="28574"/>
                    </a:lnTo>
                    <a:lnTo>
                      <a:pt x="49529" y="0"/>
                    </a:lnTo>
                    <a:lnTo>
                      <a:pt x="49529" y="57149"/>
                    </a:lnTo>
                    <a:close/>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7" name="object 77"/>
              <p:cNvSpPr/>
              <p:nvPr/>
            </p:nvSpPr>
            <p:spPr>
              <a:xfrm>
                <a:off x="3317996" y="7348805"/>
                <a:ext cx="429259" cy="0"/>
              </a:xfrm>
              <a:custGeom>
                <a:avLst/>
                <a:gdLst/>
                <a:ahLst/>
                <a:cxnLst/>
                <a:rect l="l" t="t" r="r" b="b"/>
                <a:pathLst>
                  <a:path w="429260">
                    <a:moveTo>
                      <a:pt x="0" y="0"/>
                    </a:moveTo>
                    <a:lnTo>
                      <a:pt x="428805" y="0"/>
                    </a:lnTo>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8" name="object 78"/>
              <p:cNvSpPr/>
              <p:nvPr/>
            </p:nvSpPr>
            <p:spPr>
              <a:xfrm>
                <a:off x="3697272" y="7320230"/>
                <a:ext cx="49530" cy="57150"/>
              </a:xfrm>
              <a:custGeom>
                <a:avLst/>
                <a:gdLst/>
                <a:ahLst/>
                <a:cxnLst/>
                <a:rect l="l" t="t" r="r" b="b"/>
                <a:pathLst>
                  <a:path w="49529" h="57150">
                    <a:moveTo>
                      <a:pt x="0" y="0"/>
                    </a:moveTo>
                    <a:lnTo>
                      <a:pt x="0" y="57150"/>
                    </a:lnTo>
                    <a:lnTo>
                      <a:pt x="49529" y="28575"/>
                    </a:lnTo>
                    <a:lnTo>
                      <a:pt x="0"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9" name="object 79"/>
              <p:cNvSpPr/>
              <p:nvPr/>
            </p:nvSpPr>
            <p:spPr>
              <a:xfrm>
                <a:off x="3697272" y="7320230"/>
                <a:ext cx="49530" cy="57150"/>
              </a:xfrm>
              <a:custGeom>
                <a:avLst/>
                <a:gdLst/>
                <a:ahLst/>
                <a:cxnLst/>
                <a:rect l="l" t="t" r="r" b="b"/>
                <a:pathLst>
                  <a:path w="49529" h="57150">
                    <a:moveTo>
                      <a:pt x="0" y="0"/>
                    </a:moveTo>
                    <a:lnTo>
                      <a:pt x="49529" y="28575"/>
                    </a:lnTo>
                    <a:lnTo>
                      <a:pt x="0" y="57150"/>
                    </a:lnTo>
                    <a:lnTo>
                      <a:pt x="0" y="0"/>
                    </a:lnTo>
                    <a:close/>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0" name="object 80"/>
              <p:cNvSpPr/>
              <p:nvPr/>
            </p:nvSpPr>
            <p:spPr>
              <a:xfrm>
                <a:off x="4367174" y="2897860"/>
                <a:ext cx="388620" cy="0"/>
              </a:xfrm>
              <a:custGeom>
                <a:avLst/>
                <a:gdLst/>
                <a:ahLst/>
                <a:cxnLst/>
                <a:rect l="l" t="t" r="r" b="b"/>
                <a:pathLst>
                  <a:path w="388620">
                    <a:moveTo>
                      <a:pt x="388619" y="0"/>
                    </a:moveTo>
                    <a:lnTo>
                      <a:pt x="0" y="0"/>
                    </a:lnTo>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1" name="object 81"/>
              <p:cNvSpPr/>
              <p:nvPr/>
            </p:nvSpPr>
            <p:spPr>
              <a:xfrm>
                <a:off x="4367174" y="2869285"/>
                <a:ext cx="49530" cy="57150"/>
              </a:xfrm>
              <a:custGeom>
                <a:avLst/>
                <a:gdLst/>
                <a:ahLst/>
                <a:cxnLst/>
                <a:rect l="l" t="t" r="r" b="b"/>
                <a:pathLst>
                  <a:path w="49529" h="57150">
                    <a:moveTo>
                      <a:pt x="49529" y="0"/>
                    </a:moveTo>
                    <a:lnTo>
                      <a:pt x="0" y="28575"/>
                    </a:lnTo>
                    <a:lnTo>
                      <a:pt x="49529" y="57150"/>
                    </a:lnTo>
                    <a:lnTo>
                      <a:pt x="49529"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2" name="object 82"/>
              <p:cNvSpPr/>
              <p:nvPr/>
            </p:nvSpPr>
            <p:spPr>
              <a:xfrm>
                <a:off x="4367174" y="2869285"/>
                <a:ext cx="49530" cy="57150"/>
              </a:xfrm>
              <a:custGeom>
                <a:avLst/>
                <a:gdLst/>
                <a:ahLst/>
                <a:cxnLst/>
                <a:rect l="l" t="t" r="r" b="b"/>
                <a:pathLst>
                  <a:path w="49529" h="57150">
                    <a:moveTo>
                      <a:pt x="49529" y="57150"/>
                    </a:moveTo>
                    <a:lnTo>
                      <a:pt x="0" y="28575"/>
                    </a:lnTo>
                    <a:lnTo>
                      <a:pt x="49529" y="0"/>
                    </a:lnTo>
                    <a:lnTo>
                      <a:pt x="49529" y="57150"/>
                    </a:lnTo>
                    <a:close/>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3" name="object 83"/>
              <p:cNvSpPr/>
              <p:nvPr/>
            </p:nvSpPr>
            <p:spPr>
              <a:xfrm>
                <a:off x="4179716" y="3243973"/>
                <a:ext cx="267335" cy="0"/>
              </a:xfrm>
              <a:custGeom>
                <a:avLst/>
                <a:gdLst/>
                <a:ahLst/>
                <a:cxnLst/>
                <a:rect l="l" t="t" r="r" b="b"/>
                <a:pathLst>
                  <a:path w="267335">
                    <a:moveTo>
                      <a:pt x="0" y="0"/>
                    </a:moveTo>
                    <a:lnTo>
                      <a:pt x="267176" y="0"/>
                    </a:lnTo>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4" name="object 84"/>
              <p:cNvSpPr/>
              <p:nvPr/>
            </p:nvSpPr>
            <p:spPr>
              <a:xfrm>
                <a:off x="4397362" y="3215398"/>
                <a:ext cx="49530" cy="57150"/>
              </a:xfrm>
              <a:custGeom>
                <a:avLst/>
                <a:gdLst/>
                <a:ahLst/>
                <a:cxnLst/>
                <a:rect l="l" t="t" r="r" b="b"/>
                <a:pathLst>
                  <a:path w="49529" h="57150">
                    <a:moveTo>
                      <a:pt x="0" y="0"/>
                    </a:moveTo>
                    <a:lnTo>
                      <a:pt x="0" y="57150"/>
                    </a:lnTo>
                    <a:lnTo>
                      <a:pt x="49529" y="28575"/>
                    </a:lnTo>
                    <a:lnTo>
                      <a:pt x="0"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5" name="object 85"/>
              <p:cNvSpPr/>
              <p:nvPr/>
            </p:nvSpPr>
            <p:spPr>
              <a:xfrm>
                <a:off x="4397362" y="3215398"/>
                <a:ext cx="49530" cy="57150"/>
              </a:xfrm>
              <a:custGeom>
                <a:avLst/>
                <a:gdLst/>
                <a:ahLst/>
                <a:cxnLst/>
                <a:rect l="l" t="t" r="r" b="b"/>
                <a:pathLst>
                  <a:path w="49529" h="57150">
                    <a:moveTo>
                      <a:pt x="0" y="0"/>
                    </a:moveTo>
                    <a:lnTo>
                      <a:pt x="49529" y="28575"/>
                    </a:lnTo>
                    <a:lnTo>
                      <a:pt x="0" y="57150"/>
                    </a:lnTo>
                    <a:lnTo>
                      <a:pt x="0" y="0"/>
                    </a:lnTo>
                    <a:close/>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6" name="object 86"/>
              <p:cNvSpPr/>
              <p:nvPr/>
            </p:nvSpPr>
            <p:spPr>
              <a:xfrm>
                <a:off x="11037993" y="3207542"/>
                <a:ext cx="771525" cy="0"/>
              </a:xfrm>
              <a:custGeom>
                <a:avLst/>
                <a:gdLst/>
                <a:ahLst/>
                <a:cxnLst/>
                <a:rect l="l" t="t" r="r" b="b"/>
                <a:pathLst>
                  <a:path w="771525">
                    <a:moveTo>
                      <a:pt x="771166" y="0"/>
                    </a:moveTo>
                    <a:lnTo>
                      <a:pt x="0" y="0"/>
                    </a:lnTo>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7" name="object 87"/>
              <p:cNvSpPr/>
              <p:nvPr/>
            </p:nvSpPr>
            <p:spPr>
              <a:xfrm>
                <a:off x="11037993" y="3178967"/>
                <a:ext cx="49530" cy="57150"/>
              </a:xfrm>
              <a:custGeom>
                <a:avLst/>
                <a:gdLst/>
                <a:ahLst/>
                <a:cxnLst/>
                <a:rect l="l" t="t" r="r" b="b"/>
                <a:pathLst>
                  <a:path w="49529" h="57150">
                    <a:moveTo>
                      <a:pt x="49529" y="0"/>
                    </a:moveTo>
                    <a:lnTo>
                      <a:pt x="0" y="28575"/>
                    </a:lnTo>
                    <a:lnTo>
                      <a:pt x="49529" y="57150"/>
                    </a:lnTo>
                    <a:lnTo>
                      <a:pt x="49529"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8" name="object 88"/>
              <p:cNvSpPr/>
              <p:nvPr/>
            </p:nvSpPr>
            <p:spPr>
              <a:xfrm>
                <a:off x="11037993" y="3178967"/>
                <a:ext cx="49530" cy="57150"/>
              </a:xfrm>
              <a:custGeom>
                <a:avLst/>
                <a:gdLst/>
                <a:ahLst/>
                <a:cxnLst/>
                <a:rect l="l" t="t" r="r" b="b"/>
                <a:pathLst>
                  <a:path w="49529" h="57150">
                    <a:moveTo>
                      <a:pt x="49529" y="57150"/>
                    </a:moveTo>
                    <a:lnTo>
                      <a:pt x="0" y="28575"/>
                    </a:lnTo>
                    <a:lnTo>
                      <a:pt x="49529" y="0"/>
                    </a:lnTo>
                    <a:lnTo>
                      <a:pt x="49529" y="57150"/>
                    </a:lnTo>
                    <a:close/>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9" name="object 89"/>
              <p:cNvSpPr/>
              <p:nvPr/>
            </p:nvSpPr>
            <p:spPr>
              <a:xfrm>
                <a:off x="10904405" y="2855356"/>
                <a:ext cx="1287780" cy="0"/>
              </a:xfrm>
              <a:custGeom>
                <a:avLst/>
                <a:gdLst/>
                <a:ahLst/>
                <a:cxnLst/>
                <a:rect l="l" t="t" r="r" b="b"/>
                <a:pathLst>
                  <a:path w="1287779">
                    <a:moveTo>
                      <a:pt x="0" y="0"/>
                    </a:moveTo>
                    <a:lnTo>
                      <a:pt x="1287301" y="0"/>
                    </a:lnTo>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0" name="object 90"/>
              <p:cNvSpPr/>
              <p:nvPr/>
            </p:nvSpPr>
            <p:spPr>
              <a:xfrm>
                <a:off x="12142176" y="2826781"/>
                <a:ext cx="49530" cy="57150"/>
              </a:xfrm>
              <a:custGeom>
                <a:avLst/>
                <a:gdLst/>
                <a:ahLst/>
                <a:cxnLst/>
                <a:rect l="l" t="t" r="r" b="b"/>
                <a:pathLst>
                  <a:path w="49529" h="57150">
                    <a:moveTo>
                      <a:pt x="0" y="0"/>
                    </a:moveTo>
                    <a:lnTo>
                      <a:pt x="0" y="57150"/>
                    </a:lnTo>
                    <a:lnTo>
                      <a:pt x="49529" y="28575"/>
                    </a:lnTo>
                    <a:lnTo>
                      <a:pt x="0"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1" name="object 91"/>
              <p:cNvSpPr/>
              <p:nvPr/>
            </p:nvSpPr>
            <p:spPr>
              <a:xfrm>
                <a:off x="12142176" y="2826781"/>
                <a:ext cx="49530" cy="57150"/>
              </a:xfrm>
              <a:custGeom>
                <a:avLst/>
                <a:gdLst/>
                <a:ahLst/>
                <a:cxnLst/>
                <a:rect l="l" t="t" r="r" b="b"/>
                <a:pathLst>
                  <a:path w="49529" h="57150">
                    <a:moveTo>
                      <a:pt x="0" y="0"/>
                    </a:moveTo>
                    <a:lnTo>
                      <a:pt x="49529" y="28575"/>
                    </a:lnTo>
                    <a:lnTo>
                      <a:pt x="0" y="57150"/>
                    </a:lnTo>
                    <a:lnTo>
                      <a:pt x="0" y="0"/>
                    </a:lnTo>
                    <a:close/>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2" name="object 92"/>
              <p:cNvSpPr/>
              <p:nvPr/>
            </p:nvSpPr>
            <p:spPr>
              <a:xfrm>
                <a:off x="10770857" y="2150492"/>
                <a:ext cx="3898900" cy="1488440"/>
              </a:xfrm>
              <a:custGeom>
                <a:avLst/>
                <a:gdLst/>
                <a:ahLst/>
                <a:cxnLst/>
                <a:rect l="l" t="t" r="r" b="b"/>
                <a:pathLst>
                  <a:path w="3898900" h="1488439">
                    <a:moveTo>
                      <a:pt x="0" y="1488342"/>
                    </a:moveTo>
                    <a:lnTo>
                      <a:pt x="3898609" y="1488342"/>
                    </a:lnTo>
                    <a:lnTo>
                      <a:pt x="3898609" y="0"/>
                    </a:lnTo>
                    <a:lnTo>
                      <a:pt x="0" y="0"/>
                    </a:lnTo>
                    <a:lnTo>
                      <a:pt x="0" y="1488342"/>
                    </a:lnTo>
                    <a:close/>
                  </a:path>
                </a:pathLst>
              </a:custGeom>
              <a:ln w="12699">
                <a:solidFill>
                  <a:srgbClr val="008000"/>
                </a:solidFill>
                <a:prstDash val="dash"/>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3" name="object 93"/>
              <p:cNvSpPr/>
              <p:nvPr/>
            </p:nvSpPr>
            <p:spPr>
              <a:xfrm>
                <a:off x="13230110" y="2165064"/>
                <a:ext cx="1357630" cy="266700"/>
              </a:xfrm>
              <a:custGeom>
                <a:avLst/>
                <a:gdLst/>
                <a:ahLst/>
                <a:cxnLst/>
                <a:rect l="l" t="t" r="r" b="b"/>
                <a:pathLst>
                  <a:path w="1357630" h="266700">
                    <a:moveTo>
                      <a:pt x="0" y="266700"/>
                    </a:moveTo>
                    <a:lnTo>
                      <a:pt x="1357184" y="266700"/>
                    </a:lnTo>
                    <a:lnTo>
                      <a:pt x="1357184" y="0"/>
                    </a:lnTo>
                    <a:lnTo>
                      <a:pt x="0" y="0"/>
                    </a:lnTo>
                    <a:lnTo>
                      <a:pt x="0" y="266700"/>
                    </a:lnTo>
                    <a:close/>
                  </a:path>
                </a:pathLst>
              </a:custGeom>
              <a:ln w="12700">
                <a:solidFill>
                  <a:srgbClr val="008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94" name="object 94"/>
            <p:cNvSpPr txBox="1"/>
            <p:nvPr/>
          </p:nvSpPr>
          <p:spPr>
            <a:xfrm>
              <a:off x="9624701" y="1395156"/>
              <a:ext cx="679284" cy="126719"/>
            </a:xfrm>
            <a:prstGeom prst="rect">
              <a:avLst/>
            </a:prstGeom>
          </p:spPr>
          <p:txBody>
            <a:bodyPr vert="horz" wrap="square" lIns="0" tIns="8145" rIns="0" bIns="0" rtlCol="0">
              <a:spAutoFit/>
            </a:bodyPr>
            <a:lstStyle/>
            <a:p>
              <a:pPr marL="8145" marR="0" lvl="0" indent="0" algn="l" defTabSz="914400" rtl="0" eaLnBrk="1" fontAlgn="auto" latinLnBrk="0" hangingPunct="1">
                <a:lnSpc>
                  <a:spcPct val="100000"/>
                </a:lnSpc>
                <a:spcBef>
                  <a:spcPts val="64"/>
                </a:spcBef>
                <a:spcAft>
                  <a:spcPts val="0"/>
                </a:spcAft>
                <a:buClrTx/>
                <a:buSzTx/>
                <a:buFontTx/>
                <a:buNone/>
                <a:tabLst/>
                <a:defRPr/>
              </a:pPr>
              <a:r>
                <a:rPr kumimoji="0" sz="770" b="0" i="0" u="none" strike="noStrike" kern="1200" cap="none" spc="0" normalizeH="0" baseline="0" noProof="0">
                  <a:ln>
                    <a:noFill/>
                  </a:ln>
                  <a:solidFill>
                    <a:srgbClr val="008000"/>
                  </a:solidFill>
                  <a:effectLst/>
                  <a:uLnTx/>
                  <a:uFillTx/>
                  <a:latin typeface="Arial"/>
                  <a:ea typeface="+mn-ea"/>
                  <a:cs typeface="Arial"/>
                </a:rPr>
                <a:t>Glycol </a:t>
              </a:r>
              <a:r>
                <a:rPr kumimoji="0" sz="770" b="0" i="0" u="none" strike="noStrike" kern="1200" cap="none" spc="-6" normalizeH="0" baseline="0" noProof="0">
                  <a:ln>
                    <a:noFill/>
                  </a:ln>
                  <a:solidFill>
                    <a:srgbClr val="008000"/>
                  </a:solidFill>
                  <a:effectLst/>
                  <a:uLnTx/>
                  <a:uFillTx/>
                  <a:latin typeface="Arial"/>
                  <a:ea typeface="+mn-ea"/>
                  <a:cs typeface="Arial"/>
                </a:rPr>
                <a:t>Optional</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grpSp>
          <p:nvGrpSpPr>
            <p:cNvPr id="95" name="object 95"/>
            <p:cNvGrpSpPr/>
            <p:nvPr/>
          </p:nvGrpSpPr>
          <p:grpSpPr>
            <a:xfrm>
              <a:off x="5514555" y="4350932"/>
              <a:ext cx="3587011" cy="1824863"/>
              <a:chOff x="6865777" y="6784231"/>
              <a:chExt cx="5593080" cy="2845435"/>
            </a:xfrm>
          </p:grpSpPr>
          <p:sp>
            <p:nvSpPr>
              <p:cNvPr id="96" name="object 96"/>
              <p:cNvSpPr/>
              <p:nvPr/>
            </p:nvSpPr>
            <p:spPr>
              <a:xfrm>
                <a:off x="6872127" y="9356484"/>
                <a:ext cx="1357630" cy="266700"/>
              </a:xfrm>
              <a:custGeom>
                <a:avLst/>
                <a:gdLst/>
                <a:ahLst/>
                <a:cxnLst/>
                <a:rect l="l" t="t" r="r" b="b"/>
                <a:pathLst>
                  <a:path w="1357629" h="266700">
                    <a:moveTo>
                      <a:pt x="0" y="266699"/>
                    </a:moveTo>
                    <a:lnTo>
                      <a:pt x="1357182" y="266699"/>
                    </a:lnTo>
                    <a:lnTo>
                      <a:pt x="1357182" y="0"/>
                    </a:lnTo>
                    <a:lnTo>
                      <a:pt x="0" y="0"/>
                    </a:lnTo>
                    <a:lnTo>
                      <a:pt x="0" y="266699"/>
                    </a:lnTo>
                    <a:close/>
                  </a:path>
                </a:pathLst>
              </a:custGeom>
              <a:ln w="12700">
                <a:solidFill>
                  <a:srgbClr val="008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7" name="object 97"/>
              <p:cNvSpPr/>
              <p:nvPr/>
            </p:nvSpPr>
            <p:spPr>
              <a:xfrm>
                <a:off x="11476962" y="6790581"/>
                <a:ext cx="975360" cy="617220"/>
              </a:xfrm>
              <a:custGeom>
                <a:avLst/>
                <a:gdLst/>
                <a:ahLst/>
                <a:cxnLst/>
                <a:rect l="l" t="t" r="r" b="b"/>
                <a:pathLst>
                  <a:path w="975359" h="617220">
                    <a:moveTo>
                      <a:pt x="974973" y="0"/>
                    </a:moveTo>
                    <a:lnTo>
                      <a:pt x="0" y="0"/>
                    </a:lnTo>
                    <a:lnTo>
                      <a:pt x="0" y="617220"/>
                    </a:lnTo>
                    <a:lnTo>
                      <a:pt x="974973" y="617220"/>
                    </a:lnTo>
                    <a:lnTo>
                      <a:pt x="974973" y="0"/>
                    </a:lnTo>
                    <a:close/>
                  </a:path>
                </a:pathLst>
              </a:custGeom>
              <a:solidFill>
                <a:srgbClr val="FF000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8" name="object 98"/>
              <p:cNvSpPr/>
              <p:nvPr/>
            </p:nvSpPr>
            <p:spPr>
              <a:xfrm>
                <a:off x="11476962" y="6790581"/>
                <a:ext cx="975360" cy="617220"/>
              </a:xfrm>
              <a:custGeom>
                <a:avLst/>
                <a:gdLst/>
                <a:ahLst/>
                <a:cxnLst/>
                <a:rect l="l" t="t" r="r" b="b"/>
                <a:pathLst>
                  <a:path w="975359" h="617220">
                    <a:moveTo>
                      <a:pt x="0" y="617220"/>
                    </a:moveTo>
                    <a:lnTo>
                      <a:pt x="974973" y="617220"/>
                    </a:lnTo>
                    <a:lnTo>
                      <a:pt x="974973" y="0"/>
                    </a:lnTo>
                    <a:lnTo>
                      <a:pt x="0" y="0"/>
                    </a:lnTo>
                    <a:lnTo>
                      <a:pt x="0" y="617220"/>
                    </a:lnTo>
                    <a:close/>
                  </a:path>
                </a:pathLst>
              </a:custGeom>
              <a:ln w="127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99" name="object 99"/>
            <p:cNvSpPr txBox="1"/>
            <p:nvPr/>
          </p:nvSpPr>
          <p:spPr>
            <a:xfrm>
              <a:off x="8500354" y="4361640"/>
              <a:ext cx="548966" cy="362287"/>
            </a:xfrm>
            <a:prstGeom prst="rect">
              <a:avLst/>
            </a:prstGeom>
          </p:spPr>
          <p:txBody>
            <a:bodyPr vert="horz" wrap="square" lIns="0" tIns="15883" rIns="0" bIns="0" rtlCol="0">
              <a:spAutoFit/>
            </a:bodyPr>
            <a:lstStyle/>
            <a:p>
              <a:pPr marL="8145" marR="3258" lvl="0" indent="0" algn="l" defTabSz="914400" rtl="0" eaLnBrk="1" fontAlgn="auto" latinLnBrk="0" hangingPunct="1">
                <a:lnSpc>
                  <a:spcPts val="885"/>
                </a:lnSpc>
                <a:spcBef>
                  <a:spcPts val="125"/>
                </a:spcBef>
                <a:spcAft>
                  <a:spcPts val="0"/>
                </a:spcAft>
                <a:buClrTx/>
                <a:buSzTx/>
                <a:buFontTx/>
                <a:buNone/>
                <a:tabLst/>
                <a:defRPr/>
              </a:pPr>
              <a:r>
                <a:rPr kumimoji="0" sz="770" b="0" i="0" u="none" strike="noStrike" kern="1200" cap="none" spc="0" normalizeH="0" baseline="0" noProof="0">
                  <a:ln>
                    <a:noFill/>
                  </a:ln>
                  <a:solidFill>
                    <a:srgbClr val="FF0000"/>
                  </a:solidFill>
                  <a:effectLst/>
                  <a:uLnTx/>
                  <a:uFillTx/>
                  <a:latin typeface="Arial"/>
                  <a:ea typeface="+mn-ea"/>
                  <a:cs typeface="Arial"/>
                </a:rPr>
                <a:t>Existing </a:t>
              </a:r>
              <a:r>
                <a:rPr kumimoji="0" sz="770" b="0" i="0" u="none" strike="noStrike" kern="1200" cap="none" spc="-16" normalizeH="0" baseline="0" noProof="0">
                  <a:ln>
                    <a:noFill/>
                  </a:ln>
                  <a:solidFill>
                    <a:srgbClr val="FF0000"/>
                  </a:solidFill>
                  <a:effectLst/>
                  <a:uLnTx/>
                  <a:uFillTx/>
                  <a:latin typeface="Arial"/>
                  <a:ea typeface="+mn-ea"/>
                  <a:cs typeface="Arial"/>
                </a:rPr>
                <a:t>ISC </a:t>
              </a:r>
              <a:r>
                <a:rPr kumimoji="0" sz="770" b="0" i="0" u="none" strike="noStrike" kern="1200" cap="none" spc="-6" normalizeH="0" baseline="0" noProof="0">
                  <a:ln>
                    <a:noFill/>
                  </a:ln>
                  <a:solidFill>
                    <a:srgbClr val="FF0000"/>
                  </a:solidFill>
                  <a:effectLst/>
                  <a:uLnTx/>
                  <a:uFillTx/>
                  <a:latin typeface="Arial"/>
                  <a:ea typeface="+mn-ea"/>
                  <a:cs typeface="Arial"/>
                </a:rPr>
                <a:t>Cooling Tower</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grpSp>
          <p:nvGrpSpPr>
            <p:cNvPr id="100" name="object 100"/>
            <p:cNvGrpSpPr/>
            <p:nvPr/>
          </p:nvGrpSpPr>
          <p:grpSpPr>
            <a:xfrm>
              <a:off x="9275294" y="3836673"/>
              <a:ext cx="788018" cy="305840"/>
              <a:chOff x="12729743" y="5982368"/>
              <a:chExt cx="1228725" cy="476884"/>
            </a:xfrm>
          </p:grpSpPr>
          <p:sp>
            <p:nvSpPr>
              <p:cNvPr id="101" name="object 101"/>
              <p:cNvSpPr/>
              <p:nvPr/>
            </p:nvSpPr>
            <p:spPr>
              <a:xfrm>
                <a:off x="12736093" y="5988718"/>
                <a:ext cx="1216025" cy="464184"/>
              </a:xfrm>
              <a:custGeom>
                <a:avLst/>
                <a:gdLst/>
                <a:ahLst/>
                <a:cxnLst/>
                <a:rect l="l" t="t" r="r" b="b"/>
                <a:pathLst>
                  <a:path w="1216025" h="464185">
                    <a:moveTo>
                      <a:pt x="1215885" y="0"/>
                    </a:moveTo>
                    <a:lnTo>
                      <a:pt x="0" y="0"/>
                    </a:lnTo>
                    <a:lnTo>
                      <a:pt x="0" y="464141"/>
                    </a:lnTo>
                    <a:lnTo>
                      <a:pt x="1215885" y="464141"/>
                    </a:lnTo>
                    <a:lnTo>
                      <a:pt x="1215885" y="0"/>
                    </a:lnTo>
                    <a:close/>
                  </a:path>
                </a:pathLst>
              </a:custGeom>
              <a:solidFill>
                <a:srgbClr val="FF000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2" name="object 102"/>
              <p:cNvSpPr/>
              <p:nvPr/>
            </p:nvSpPr>
            <p:spPr>
              <a:xfrm>
                <a:off x="12736093" y="5988718"/>
                <a:ext cx="1216025" cy="464184"/>
              </a:xfrm>
              <a:custGeom>
                <a:avLst/>
                <a:gdLst/>
                <a:ahLst/>
                <a:cxnLst/>
                <a:rect l="l" t="t" r="r" b="b"/>
                <a:pathLst>
                  <a:path w="1216025" h="464185">
                    <a:moveTo>
                      <a:pt x="0" y="464141"/>
                    </a:moveTo>
                    <a:lnTo>
                      <a:pt x="1215885" y="464141"/>
                    </a:lnTo>
                    <a:lnTo>
                      <a:pt x="1215885" y="0"/>
                    </a:lnTo>
                    <a:lnTo>
                      <a:pt x="0" y="0"/>
                    </a:lnTo>
                    <a:lnTo>
                      <a:pt x="0" y="464141"/>
                    </a:lnTo>
                    <a:close/>
                  </a:path>
                </a:pathLst>
              </a:custGeom>
              <a:ln w="127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103" name="object 103"/>
            <p:cNvSpPr txBox="1"/>
            <p:nvPr/>
          </p:nvSpPr>
          <p:spPr>
            <a:xfrm>
              <a:off x="9307873" y="3847381"/>
              <a:ext cx="624713" cy="246871"/>
            </a:xfrm>
            <a:prstGeom prst="rect">
              <a:avLst/>
            </a:prstGeom>
          </p:spPr>
          <p:txBody>
            <a:bodyPr vert="horz" wrap="square" lIns="0" tIns="15883" rIns="0" bIns="0" rtlCol="0">
              <a:spAutoFit/>
            </a:bodyPr>
            <a:lstStyle/>
            <a:p>
              <a:pPr marL="8145" marR="3258" lvl="0" indent="0" algn="l" defTabSz="914400" rtl="0" eaLnBrk="1" fontAlgn="auto" latinLnBrk="0" hangingPunct="1">
                <a:lnSpc>
                  <a:spcPts val="885"/>
                </a:lnSpc>
                <a:spcBef>
                  <a:spcPts val="125"/>
                </a:spcBef>
                <a:spcAft>
                  <a:spcPts val="0"/>
                </a:spcAft>
                <a:buClrTx/>
                <a:buSzTx/>
                <a:buFontTx/>
                <a:buNone/>
                <a:tabLst/>
                <a:defRPr/>
              </a:pPr>
              <a:r>
                <a:rPr kumimoji="0" sz="770" b="0" i="0" u="none" strike="noStrike" kern="1200" cap="none" spc="0" normalizeH="0" baseline="0" noProof="0">
                  <a:ln>
                    <a:noFill/>
                  </a:ln>
                  <a:solidFill>
                    <a:srgbClr val="FF0000"/>
                  </a:solidFill>
                  <a:effectLst/>
                  <a:uLnTx/>
                  <a:uFillTx/>
                  <a:latin typeface="Arial"/>
                  <a:ea typeface="+mn-ea"/>
                  <a:cs typeface="Arial"/>
                </a:rPr>
                <a:t>Existng </a:t>
              </a:r>
              <a:r>
                <a:rPr kumimoji="0" sz="770" b="0" i="0" u="none" strike="noStrike" kern="1200" cap="none" spc="-6" normalizeH="0" baseline="0" noProof="0">
                  <a:ln>
                    <a:noFill/>
                  </a:ln>
                  <a:solidFill>
                    <a:srgbClr val="FF0000"/>
                  </a:solidFill>
                  <a:effectLst/>
                  <a:uLnTx/>
                  <a:uFillTx/>
                  <a:latin typeface="Arial"/>
                  <a:ea typeface="+mn-ea"/>
                  <a:cs typeface="Arial"/>
                </a:rPr>
                <a:t>Water </a:t>
              </a:r>
              <a:r>
                <a:rPr kumimoji="0" sz="770" b="0" i="0" u="none" strike="noStrike" kern="1200" cap="none" spc="0" normalizeH="0" baseline="0" noProof="0">
                  <a:ln>
                    <a:noFill/>
                  </a:ln>
                  <a:solidFill>
                    <a:srgbClr val="FF0000"/>
                  </a:solidFill>
                  <a:effectLst/>
                  <a:uLnTx/>
                  <a:uFillTx/>
                  <a:latin typeface="Arial"/>
                  <a:ea typeface="+mn-ea"/>
                  <a:cs typeface="Arial"/>
                </a:rPr>
                <a:t>cooled </a:t>
              </a:r>
              <a:r>
                <a:rPr kumimoji="0" sz="770" b="0" i="0" u="none" strike="noStrike" kern="1200" cap="none" spc="-6" normalizeH="0" baseline="0" noProof="0">
                  <a:ln>
                    <a:noFill/>
                  </a:ln>
                  <a:solidFill>
                    <a:srgbClr val="FF0000"/>
                  </a:solidFill>
                  <a:effectLst/>
                  <a:uLnTx/>
                  <a:uFillTx/>
                  <a:latin typeface="Arial"/>
                  <a:ea typeface="+mn-ea"/>
                  <a:cs typeface="Arial"/>
                </a:rPr>
                <a:t>Chiller</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grpSp>
          <p:nvGrpSpPr>
            <p:cNvPr id="104" name="object 104"/>
            <p:cNvGrpSpPr/>
            <p:nvPr/>
          </p:nvGrpSpPr>
          <p:grpSpPr>
            <a:xfrm>
              <a:off x="8460941" y="2871963"/>
              <a:ext cx="1217662" cy="1489701"/>
              <a:chOff x="11459957" y="4478135"/>
              <a:chExt cx="1898650" cy="2322830"/>
            </a:xfrm>
          </p:grpSpPr>
          <p:sp>
            <p:nvSpPr>
              <p:cNvPr id="105" name="object 105"/>
              <p:cNvSpPr/>
              <p:nvPr/>
            </p:nvSpPr>
            <p:spPr>
              <a:xfrm>
                <a:off x="11714066" y="5713110"/>
                <a:ext cx="0" cy="1081405"/>
              </a:xfrm>
              <a:custGeom>
                <a:avLst/>
                <a:gdLst/>
                <a:ahLst/>
                <a:cxnLst/>
                <a:rect l="l" t="t" r="r" b="b"/>
                <a:pathLst>
                  <a:path h="1081404">
                    <a:moveTo>
                      <a:pt x="0" y="1081241"/>
                    </a:moveTo>
                    <a:lnTo>
                      <a:pt x="0" y="0"/>
                    </a:lnTo>
                  </a:path>
                </a:pathLst>
              </a:custGeom>
              <a:ln w="12700">
                <a:solidFill>
                  <a:srgbClr val="00FF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6" name="object 106"/>
              <p:cNvSpPr/>
              <p:nvPr/>
            </p:nvSpPr>
            <p:spPr>
              <a:xfrm>
                <a:off x="12020102" y="5705044"/>
                <a:ext cx="0" cy="1084580"/>
              </a:xfrm>
              <a:custGeom>
                <a:avLst/>
                <a:gdLst/>
                <a:ahLst/>
                <a:cxnLst/>
                <a:rect l="l" t="t" r="r" b="b"/>
                <a:pathLst>
                  <a:path h="1084579">
                    <a:moveTo>
                      <a:pt x="0" y="1084248"/>
                    </a:moveTo>
                    <a:lnTo>
                      <a:pt x="0" y="0"/>
                    </a:lnTo>
                  </a:path>
                </a:pathLst>
              </a:custGeom>
              <a:ln w="12700">
                <a:solidFill>
                  <a:srgbClr val="00FF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7" name="object 107"/>
              <p:cNvSpPr/>
              <p:nvPr/>
            </p:nvSpPr>
            <p:spPr>
              <a:xfrm>
                <a:off x="12948336" y="4484485"/>
                <a:ext cx="4445" cy="1510030"/>
              </a:xfrm>
              <a:custGeom>
                <a:avLst/>
                <a:gdLst/>
                <a:ahLst/>
                <a:cxnLst/>
                <a:rect l="l" t="t" r="r" b="b"/>
                <a:pathLst>
                  <a:path w="4445" h="1510029">
                    <a:moveTo>
                      <a:pt x="0" y="1509680"/>
                    </a:moveTo>
                    <a:lnTo>
                      <a:pt x="4140" y="0"/>
                    </a:lnTo>
                  </a:path>
                </a:pathLst>
              </a:custGeom>
              <a:ln w="12699">
                <a:solidFill>
                  <a:srgbClr val="0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8" name="object 108"/>
              <p:cNvSpPr/>
              <p:nvPr/>
            </p:nvSpPr>
            <p:spPr>
              <a:xfrm>
                <a:off x="13350557" y="4822661"/>
                <a:ext cx="1270" cy="1168400"/>
              </a:xfrm>
              <a:custGeom>
                <a:avLst/>
                <a:gdLst/>
                <a:ahLst/>
                <a:cxnLst/>
                <a:rect l="l" t="t" r="r" b="b"/>
                <a:pathLst>
                  <a:path w="1269" h="1168400">
                    <a:moveTo>
                      <a:pt x="0" y="1167845"/>
                    </a:moveTo>
                    <a:lnTo>
                      <a:pt x="1117" y="0"/>
                    </a:lnTo>
                  </a:path>
                </a:pathLst>
              </a:custGeom>
              <a:ln w="12700">
                <a:solidFill>
                  <a:srgbClr val="0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09" name="object 109"/>
              <p:cNvPicPr/>
              <p:nvPr/>
            </p:nvPicPr>
            <p:blipFill>
              <a:blip r:embed="rId2" cstate="print"/>
              <a:stretch>
                <a:fillRect/>
              </a:stretch>
            </p:blipFill>
            <p:spPr>
              <a:xfrm>
                <a:off x="11672482" y="5942037"/>
                <a:ext cx="130619" cy="177840"/>
              </a:xfrm>
              <a:prstGeom prst="rect">
                <a:avLst/>
              </a:prstGeom>
            </p:spPr>
          </p:pic>
          <p:pic>
            <p:nvPicPr>
              <p:cNvPr id="110" name="object 110"/>
              <p:cNvPicPr/>
              <p:nvPr/>
            </p:nvPicPr>
            <p:blipFill>
              <a:blip r:embed="rId3" cstate="print"/>
              <a:stretch>
                <a:fillRect/>
              </a:stretch>
            </p:blipFill>
            <p:spPr>
              <a:xfrm>
                <a:off x="11972737" y="6299850"/>
                <a:ext cx="129939" cy="177341"/>
              </a:xfrm>
              <a:prstGeom prst="rect">
                <a:avLst/>
              </a:prstGeom>
            </p:spPr>
          </p:pic>
          <p:sp>
            <p:nvSpPr>
              <p:cNvPr id="111" name="object 111"/>
              <p:cNvSpPr/>
              <p:nvPr/>
            </p:nvSpPr>
            <p:spPr>
              <a:xfrm>
                <a:off x="11719015" y="5965987"/>
                <a:ext cx="1016635" cy="130175"/>
              </a:xfrm>
              <a:custGeom>
                <a:avLst/>
                <a:gdLst/>
                <a:ahLst/>
                <a:cxnLst/>
                <a:rect l="l" t="t" r="r" b="b"/>
                <a:pathLst>
                  <a:path w="1016634" h="130175">
                    <a:moveTo>
                      <a:pt x="0" y="129941"/>
                    </a:moveTo>
                    <a:lnTo>
                      <a:pt x="107448" y="129941"/>
                    </a:lnTo>
                    <a:lnTo>
                      <a:pt x="107448" y="0"/>
                    </a:lnTo>
                    <a:lnTo>
                      <a:pt x="0" y="0"/>
                    </a:lnTo>
                  </a:path>
                  <a:path w="1016634" h="130175">
                    <a:moveTo>
                      <a:pt x="69850" y="65910"/>
                    </a:moveTo>
                    <a:lnTo>
                      <a:pt x="1016100" y="65910"/>
                    </a:lnTo>
                  </a:path>
                </a:pathLst>
              </a:custGeom>
              <a:ln w="12700">
                <a:solidFill>
                  <a:srgbClr val="00FF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2" name="object 112"/>
              <p:cNvSpPr/>
              <p:nvPr/>
            </p:nvSpPr>
            <p:spPr>
              <a:xfrm>
                <a:off x="12092476" y="6396227"/>
                <a:ext cx="633095" cy="0"/>
              </a:xfrm>
              <a:custGeom>
                <a:avLst/>
                <a:gdLst/>
                <a:ahLst/>
                <a:cxnLst/>
                <a:rect l="l" t="t" r="r" b="b"/>
                <a:pathLst>
                  <a:path w="633095">
                    <a:moveTo>
                      <a:pt x="0" y="0"/>
                    </a:moveTo>
                    <a:lnTo>
                      <a:pt x="632517" y="0"/>
                    </a:lnTo>
                  </a:path>
                </a:pathLst>
              </a:custGeom>
              <a:ln w="12700">
                <a:solidFill>
                  <a:srgbClr val="00FF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3" name="object 113"/>
              <p:cNvSpPr/>
              <p:nvPr/>
            </p:nvSpPr>
            <p:spPr>
              <a:xfrm>
                <a:off x="11466307" y="5269106"/>
                <a:ext cx="1004569" cy="441959"/>
              </a:xfrm>
              <a:custGeom>
                <a:avLst/>
                <a:gdLst/>
                <a:ahLst/>
                <a:cxnLst/>
                <a:rect l="l" t="t" r="r" b="b"/>
                <a:pathLst>
                  <a:path w="1004570" h="441960">
                    <a:moveTo>
                      <a:pt x="1004344" y="0"/>
                    </a:moveTo>
                    <a:lnTo>
                      <a:pt x="0" y="0"/>
                    </a:lnTo>
                    <a:lnTo>
                      <a:pt x="0" y="441959"/>
                    </a:lnTo>
                    <a:lnTo>
                      <a:pt x="1004344" y="441959"/>
                    </a:lnTo>
                    <a:lnTo>
                      <a:pt x="1004344" y="0"/>
                    </a:lnTo>
                    <a:close/>
                  </a:path>
                </a:pathLst>
              </a:custGeom>
              <a:solidFill>
                <a:srgbClr val="FF000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4" name="object 114"/>
              <p:cNvSpPr/>
              <p:nvPr/>
            </p:nvSpPr>
            <p:spPr>
              <a:xfrm>
                <a:off x="11466307" y="5269106"/>
                <a:ext cx="1004569" cy="441959"/>
              </a:xfrm>
              <a:custGeom>
                <a:avLst/>
                <a:gdLst/>
                <a:ahLst/>
                <a:cxnLst/>
                <a:rect l="l" t="t" r="r" b="b"/>
                <a:pathLst>
                  <a:path w="1004570" h="441960">
                    <a:moveTo>
                      <a:pt x="0" y="441959"/>
                    </a:moveTo>
                    <a:lnTo>
                      <a:pt x="1004344" y="441959"/>
                    </a:lnTo>
                    <a:lnTo>
                      <a:pt x="1004344" y="0"/>
                    </a:lnTo>
                    <a:lnTo>
                      <a:pt x="0" y="0"/>
                    </a:lnTo>
                    <a:lnTo>
                      <a:pt x="0" y="441959"/>
                    </a:lnTo>
                    <a:close/>
                  </a:path>
                </a:pathLst>
              </a:custGeom>
              <a:ln w="127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115" name="object 115"/>
            <p:cNvSpPr txBox="1"/>
            <p:nvPr/>
          </p:nvSpPr>
          <p:spPr>
            <a:xfrm>
              <a:off x="8493521" y="3385872"/>
              <a:ext cx="586840" cy="246871"/>
            </a:xfrm>
            <a:prstGeom prst="rect">
              <a:avLst/>
            </a:prstGeom>
          </p:spPr>
          <p:txBody>
            <a:bodyPr vert="horz" wrap="square" lIns="0" tIns="15883" rIns="0" bIns="0" rtlCol="0">
              <a:spAutoFit/>
            </a:bodyPr>
            <a:lstStyle/>
            <a:p>
              <a:pPr marL="8145" marR="3258" lvl="0" indent="0" algn="l" defTabSz="914400" rtl="0" eaLnBrk="1" fontAlgn="auto" latinLnBrk="0" hangingPunct="1">
                <a:lnSpc>
                  <a:spcPts val="885"/>
                </a:lnSpc>
                <a:spcBef>
                  <a:spcPts val="125"/>
                </a:spcBef>
                <a:spcAft>
                  <a:spcPts val="0"/>
                </a:spcAft>
                <a:buClrTx/>
                <a:buSzTx/>
                <a:buFontTx/>
                <a:buNone/>
                <a:tabLst/>
                <a:defRPr/>
              </a:pPr>
              <a:r>
                <a:rPr kumimoji="0" sz="770" b="0" i="0" u="none" strike="noStrike" kern="1200" cap="none" spc="0" normalizeH="0" baseline="0" noProof="0">
                  <a:ln>
                    <a:noFill/>
                  </a:ln>
                  <a:solidFill>
                    <a:srgbClr val="FF0000"/>
                  </a:solidFill>
                  <a:effectLst/>
                  <a:uLnTx/>
                  <a:uFillTx/>
                  <a:latin typeface="Arial"/>
                  <a:ea typeface="+mn-ea"/>
                  <a:cs typeface="Arial"/>
                </a:rPr>
                <a:t>Existing </a:t>
              </a:r>
              <a:r>
                <a:rPr kumimoji="0" sz="770" b="0" i="0" u="none" strike="noStrike" kern="1200" cap="none" spc="-13" normalizeH="0" baseline="0" noProof="0">
                  <a:ln>
                    <a:noFill/>
                  </a:ln>
                  <a:solidFill>
                    <a:srgbClr val="FF0000"/>
                  </a:solidFill>
                  <a:effectLst/>
                  <a:uLnTx/>
                  <a:uFillTx/>
                  <a:latin typeface="Arial"/>
                  <a:ea typeface="+mn-ea"/>
                  <a:cs typeface="Arial"/>
                </a:rPr>
                <a:t>Free </a:t>
              </a:r>
              <a:r>
                <a:rPr kumimoji="0" sz="770" b="0" i="0" u="none" strike="noStrike" kern="1200" cap="none" spc="0" normalizeH="0" baseline="0" noProof="0">
                  <a:ln>
                    <a:noFill/>
                  </a:ln>
                  <a:solidFill>
                    <a:srgbClr val="FF0000"/>
                  </a:solidFill>
                  <a:effectLst/>
                  <a:uLnTx/>
                  <a:uFillTx/>
                  <a:latin typeface="Arial"/>
                  <a:ea typeface="+mn-ea"/>
                  <a:cs typeface="Arial"/>
                </a:rPr>
                <a:t>Cooling </a:t>
              </a:r>
              <a:r>
                <a:rPr kumimoji="0" sz="770" b="0" i="0" u="none" strike="noStrike" kern="1200" cap="none" spc="-16" normalizeH="0" baseline="0" noProof="0">
                  <a:ln>
                    <a:noFill/>
                  </a:ln>
                  <a:solidFill>
                    <a:srgbClr val="FF0000"/>
                  </a:solidFill>
                  <a:effectLst/>
                  <a:uLnTx/>
                  <a:uFillTx/>
                  <a:latin typeface="Arial"/>
                  <a:ea typeface="+mn-ea"/>
                  <a:cs typeface="Arial"/>
                </a:rPr>
                <a:t>HX</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grpSp>
          <p:nvGrpSpPr>
            <p:cNvPr id="116" name="object 116"/>
            <p:cNvGrpSpPr/>
            <p:nvPr/>
          </p:nvGrpSpPr>
          <p:grpSpPr>
            <a:xfrm>
              <a:off x="2664509" y="2868082"/>
              <a:ext cx="6157539" cy="1053949"/>
              <a:chOff x="2421815" y="4472084"/>
              <a:chExt cx="9601200" cy="1643380"/>
            </a:xfrm>
          </p:grpSpPr>
          <p:sp>
            <p:nvSpPr>
              <p:cNvPr id="117" name="object 117"/>
              <p:cNvSpPr/>
              <p:nvPr/>
            </p:nvSpPr>
            <p:spPr>
              <a:xfrm>
                <a:off x="11723084" y="4478434"/>
                <a:ext cx="0" cy="789940"/>
              </a:xfrm>
              <a:custGeom>
                <a:avLst/>
                <a:gdLst/>
                <a:ahLst/>
                <a:cxnLst/>
                <a:rect l="l" t="t" r="r" b="b"/>
                <a:pathLst>
                  <a:path h="789939">
                    <a:moveTo>
                      <a:pt x="0" y="789383"/>
                    </a:moveTo>
                    <a:lnTo>
                      <a:pt x="0" y="0"/>
                    </a:lnTo>
                  </a:path>
                </a:pathLst>
              </a:custGeom>
              <a:ln w="12700">
                <a:solidFill>
                  <a:srgbClr val="0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8" name="object 118"/>
              <p:cNvSpPr/>
              <p:nvPr/>
            </p:nvSpPr>
            <p:spPr>
              <a:xfrm>
                <a:off x="12016572" y="4817463"/>
                <a:ext cx="0" cy="445770"/>
              </a:xfrm>
              <a:custGeom>
                <a:avLst/>
                <a:gdLst/>
                <a:ahLst/>
                <a:cxnLst/>
                <a:rect l="l" t="t" r="r" b="b"/>
                <a:pathLst>
                  <a:path h="445770">
                    <a:moveTo>
                      <a:pt x="0" y="445293"/>
                    </a:moveTo>
                    <a:lnTo>
                      <a:pt x="0" y="0"/>
                    </a:lnTo>
                  </a:path>
                </a:pathLst>
              </a:custGeom>
              <a:ln w="12700">
                <a:solidFill>
                  <a:srgbClr val="0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9" name="object 119"/>
              <p:cNvSpPr/>
              <p:nvPr/>
            </p:nvSpPr>
            <p:spPr>
              <a:xfrm>
                <a:off x="2428165" y="5994648"/>
                <a:ext cx="1554480" cy="114300"/>
              </a:xfrm>
              <a:custGeom>
                <a:avLst/>
                <a:gdLst/>
                <a:ahLst/>
                <a:cxnLst/>
                <a:rect l="l" t="t" r="r" b="b"/>
                <a:pathLst>
                  <a:path w="1554479" h="114300">
                    <a:moveTo>
                      <a:pt x="0" y="57150"/>
                    </a:moveTo>
                    <a:lnTo>
                      <a:pt x="251458" y="57150"/>
                    </a:lnTo>
                    <a:lnTo>
                      <a:pt x="1553932" y="57150"/>
                    </a:lnTo>
                  </a:path>
                  <a:path w="1554479" h="114300">
                    <a:moveTo>
                      <a:pt x="1454872" y="0"/>
                    </a:moveTo>
                    <a:lnTo>
                      <a:pt x="1553932" y="57150"/>
                    </a:lnTo>
                    <a:lnTo>
                      <a:pt x="1454872" y="114300"/>
                    </a:lnTo>
                  </a:path>
                </a:pathLst>
              </a:custGeom>
              <a:ln w="1270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120" name="object 120"/>
            <p:cNvSpPr txBox="1"/>
            <p:nvPr/>
          </p:nvSpPr>
          <p:spPr>
            <a:xfrm>
              <a:off x="1582833" y="3741672"/>
              <a:ext cx="999786" cy="246871"/>
            </a:xfrm>
            <a:prstGeom prst="rect">
              <a:avLst/>
            </a:prstGeom>
          </p:spPr>
          <p:txBody>
            <a:bodyPr vert="horz" wrap="square" lIns="0" tIns="15883" rIns="0" bIns="0" rtlCol="0">
              <a:spAutoFit/>
            </a:bodyPr>
            <a:lstStyle/>
            <a:p>
              <a:pPr marL="8145" marR="3258" lvl="0" indent="0" algn="l" defTabSz="914400" rtl="0" eaLnBrk="1" fontAlgn="auto" latinLnBrk="0" hangingPunct="1">
                <a:lnSpc>
                  <a:spcPts val="885"/>
                </a:lnSpc>
                <a:spcBef>
                  <a:spcPts val="125"/>
                </a:spcBef>
                <a:spcAft>
                  <a:spcPts val="0"/>
                </a:spcAft>
                <a:buClrTx/>
                <a:buSzTx/>
                <a:buFontTx/>
                <a:buNone/>
                <a:tabLst/>
                <a:defRPr/>
              </a:pPr>
              <a:r>
                <a:rPr kumimoji="0" sz="770" b="0" i="0" u="none" strike="noStrike" kern="1200" cap="none" spc="-6" normalizeH="0" baseline="0" noProof="0">
                  <a:ln>
                    <a:noFill/>
                  </a:ln>
                  <a:solidFill>
                    <a:srgbClr val="8000FF"/>
                  </a:solidFill>
                  <a:effectLst/>
                  <a:uLnTx/>
                  <a:uFillTx/>
                  <a:latin typeface="Arial"/>
                  <a:ea typeface="+mn-ea"/>
                  <a:cs typeface="Arial"/>
                </a:rPr>
                <a:t>Common </a:t>
              </a:r>
              <a:r>
                <a:rPr kumimoji="0" sz="770" b="0" i="0" u="none" strike="noStrike" kern="1200" cap="none" spc="0" normalizeH="0" baseline="0" noProof="0">
                  <a:ln>
                    <a:noFill/>
                  </a:ln>
                  <a:solidFill>
                    <a:srgbClr val="8000FF"/>
                  </a:solidFill>
                  <a:effectLst/>
                  <a:uLnTx/>
                  <a:uFillTx/>
                  <a:latin typeface="Arial"/>
                  <a:ea typeface="+mn-ea"/>
                  <a:cs typeface="Arial"/>
                </a:rPr>
                <a:t>Heating/Cooling </a:t>
              </a:r>
              <a:r>
                <a:rPr kumimoji="0" sz="770" b="0" i="0" u="none" strike="noStrike" kern="1200" cap="none" spc="-6" normalizeH="0" baseline="0" noProof="0">
                  <a:ln>
                    <a:noFill/>
                  </a:ln>
                  <a:solidFill>
                    <a:srgbClr val="8000FF"/>
                  </a:solidFill>
                  <a:effectLst/>
                  <a:uLnTx/>
                  <a:uFillTx/>
                  <a:latin typeface="Arial"/>
                  <a:ea typeface="+mn-ea"/>
                  <a:cs typeface="Arial"/>
                </a:rPr>
                <a:t>piping</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grpSp>
          <p:nvGrpSpPr>
            <p:cNvPr id="121" name="object 121"/>
            <p:cNvGrpSpPr/>
            <p:nvPr/>
          </p:nvGrpSpPr>
          <p:grpSpPr>
            <a:xfrm>
              <a:off x="3646780" y="3411219"/>
              <a:ext cx="3762533" cy="1864366"/>
              <a:chOff x="3953430" y="5318975"/>
              <a:chExt cx="5866765" cy="2907030"/>
            </a:xfrm>
          </p:grpSpPr>
          <p:sp>
            <p:nvSpPr>
              <p:cNvPr id="122" name="object 122"/>
              <p:cNvSpPr/>
              <p:nvPr/>
            </p:nvSpPr>
            <p:spPr>
              <a:xfrm>
                <a:off x="3959780" y="7804120"/>
                <a:ext cx="5854065" cy="0"/>
              </a:xfrm>
              <a:custGeom>
                <a:avLst/>
                <a:gdLst/>
                <a:ahLst/>
                <a:cxnLst/>
                <a:rect l="l" t="t" r="r" b="b"/>
                <a:pathLst>
                  <a:path w="5854065">
                    <a:moveTo>
                      <a:pt x="0" y="0"/>
                    </a:moveTo>
                    <a:lnTo>
                      <a:pt x="5853612" y="0"/>
                    </a:lnTo>
                  </a:path>
                </a:pathLst>
              </a:custGeom>
              <a:ln w="1270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3" name="object 123"/>
              <p:cNvSpPr/>
              <p:nvPr/>
            </p:nvSpPr>
            <p:spPr>
              <a:xfrm>
                <a:off x="7232310" y="7260023"/>
                <a:ext cx="0" cy="548640"/>
              </a:xfrm>
              <a:custGeom>
                <a:avLst/>
                <a:gdLst/>
                <a:ahLst/>
                <a:cxnLst/>
                <a:rect l="l" t="t" r="r" b="b"/>
                <a:pathLst>
                  <a:path h="548640">
                    <a:moveTo>
                      <a:pt x="0" y="548020"/>
                    </a:moveTo>
                    <a:lnTo>
                      <a:pt x="0" y="0"/>
                    </a:lnTo>
                  </a:path>
                </a:pathLst>
              </a:custGeom>
              <a:ln w="1270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4" name="object 124"/>
              <p:cNvSpPr/>
              <p:nvPr/>
            </p:nvSpPr>
            <p:spPr>
              <a:xfrm>
                <a:off x="6740800" y="5759654"/>
                <a:ext cx="0" cy="464184"/>
              </a:xfrm>
              <a:custGeom>
                <a:avLst/>
                <a:gdLst/>
                <a:ahLst/>
                <a:cxnLst/>
                <a:rect l="l" t="t" r="r" b="b"/>
                <a:pathLst>
                  <a:path h="464185">
                    <a:moveTo>
                      <a:pt x="0" y="0"/>
                    </a:moveTo>
                    <a:lnTo>
                      <a:pt x="0" y="463847"/>
                    </a:lnTo>
                  </a:path>
                </a:pathLst>
              </a:custGeom>
              <a:ln w="1270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5" name="object 125"/>
              <p:cNvSpPr/>
              <p:nvPr/>
            </p:nvSpPr>
            <p:spPr>
              <a:xfrm>
                <a:off x="7255252" y="5325325"/>
                <a:ext cx="0" cy="898525"/>
              </a:xfrm>
              <a:custGeom>
                <a:avLst/>
                <a:gdLst/>
                <a:ahLst/>
                <a:cxnLst/>
                <a:rect l="l" t="t" r="r" b="b"/>
                <a:pathLst>
                  <a:path h="898525">
                    <a:moveTo>
                      <a:pt x="0" y="0"/>
                    </a:moveTo>
                    <a:lnTo>
                      <a:pt x="0" y="898175"/>
                    </a:lnTo>
                  </a:path>
                </a:pathLst>
              </a:custGeom>
              <a:ln w="1270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6" name="object 126"/>
              <p:cNvSpPr/>
              <p:nvPr/>
            </p:nvSpPr>
            <p:spPr>
              <a:xfrm>
                <a:off x="6716290" y="7397359"/>
                <a:ext cx="0" cy="822325"/>
              </a:xfrm>
              <a:custGeom>
                <a:avLst/>
                <a:gdLst/>
                <a:ahLst/>
                <a:cxnLst/>
                <a:rect l="l" t="t" r="r" b="b"/>
                <a:pathLst>
                  <a:path h="822325">
                    <a:moveTo>
                      <a:pt x="0" y="822102"/>
                    </a:moveTo>
                    <a:lnTo>
                      <a:pt x="0" y="0"/>
                    </a:lnTo>
                  </a:path>
                </a:pathLst>
              </a:custGeom>
              <a:ln w="1270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127" name="object 127"/>
            <p:cNvSpPr txBox="1"/>
            <p:nvPr/>
          </p:nvSpPr>
          <p:spPr>
            <a:xfrm>
              <a:off x="5055400" y="4005821"/>
              <a:ext cx="1088158" cy="245637"/>
            </a:xfrm>
            <a:prstGeom prst="rect">
              <a:avLst/>
            </a:prstGeom>
            <a:ln w="12700">
              <a:solidFill>
                <a:srgbClr val="FF0000"/>
              </a:solidFill>
            </a:ln>
          </p:spPr>
          <p:txBody>
            <a:bodyPr vert="horz" wrap="square" lIns="0" tIns="14661" rIns="0" bIns="0" rtlCol="0">
              <a:spAutoFit/>
            </a:bodyPr>
            <a:lstStyle/>
            <a:p>
              <a:pPr marL="36650" marR="0" lvl="0" indent="0" algn="l" defTabSz="914400" rtl="0" eaLnBrk="1" fontAlgn="auto" latinLnBrk="0" hangingPunct="1">
                <a:lnSpc>
                  <a:spcPts val="904"/>
                </a:lnSpc>
                <a:spcBef>
                  <a:spcPts val="115"/>
                </a:spcBef>
                <a:spcAft>
                  <a:spcPts val="0"/>
                </a:spcAft>
                <a:buClrTx/>
                <a:buSzTx/>
                <a:buFontTx/>
                <a:buNone/>
                <a:tabLst/>
                <a:defRPr/>
              </a:pPr>
              <a:r>
                <a:rPr kumimoji="0" sz="770" b="0" i="0" u="none" strike="noStrike" kern="1200" cap="none" spc="0" normalizeH="0" baseline="0" noProof="0">
                  <a:ln>
                    <a:noFill/>
                  </a:ln>
                  <a:solidFill>
                    <a:srgbClr val="FF0000"/>
                  </a:solidFill>
                  <a:effectLst/>
                  <a:uLnTx/>
                  <a:uFillTx/>
                  <a:latin typeface="Arial"/>
                  <a:ea typeface="+mn-ea"/>
                  <a:cs typeface="Arial"/>
                </a:rPr>
                <a:t>1,100 ton </a:t>
              </a:r>
              <a:r>
                <a:rPr kumimoji="0" sz="770" b="0" i="0" u="none" strike="noStrike" kern="1200" cap="none" spc="-16" normalizeH="0" baseline="0" noProof="0">
                  <a:ln>
                    <a:noFill/>
                  </a:ln>
                  <a:solidFill>
                    <a:srgbClr val="FF0000"/>
                  </a:solidFill>
                  <a:effectLst/>
                  <a:uLnTx/>
                  <a:uFillTx/>
                  <a:latin typeface="Arial"/>
                  <a:ea typeface="+mn-ea"/>
                  <a:cs typeface="Arial"/>
                </a:rPr>
                <a:t>HSC</a:t>
              </a:r>
              <a:endParaRPr kumimoji="0" sz="770" b="0" i="0" u="none" strike="noStrike" kern="1200" cap="none" spc="0" normalizeH="0" baseline="0" noProof="0">
                <a:ln>
                  <a:noFill/>
                </a:ln>
                <a:solidFill>
                  <a:prstClr val="black"/>
                </a:solidFill>
                <a:effectLst/>
                <a:uLnTx/>
                <a:uFillTx/>
                <a:latin typeface="Arial"/>
                <a:ea typeface="+mn-ea"/>
                <a:cs typeface="Arial"/>
              </a:endParaRPr>
            </a:p>
            <a:p>
              <a:pPr marL="36650" marR="0" lvl="0" indent="0" algn="l" defTabSz="914400" rtl="0" eaLnBrk="1" fontAlgn="auto" latinLnBrk="0" hangingPunct="1">
                <a:lnSpc>
                  <a:spcPts val="904"/>
                </a:lnSpc>
                <a:spcBef>
                  <a:spcPts val="0"/>
                </a:spcBef>
                <a:spcAft>
                  <a:spcPts val="0"/>
                </a:spcAft>
                <a:buClrTx/>
                <a:buSzTx/>
                <a:buFontTx/>
                <a:buNone/>
                <a:tabLst/>
                <a:defRPr/>
              </a:pPr>
              <a:r>
                <a:rPr kumimoji="0" sz="770" b="0" i="0" u="none" strike="noStrike" kern="1200" cap="none" spc="0" normalizeH="0" baseline="0" noProof="0">
                  <a:ln>
                    <a:noFill/>
                  </a:ln>
                  <a:solidFill>
                    <a:srgbClr val="FF0000"/>
                  </a:solidFill>
                  <a:effectLst/>
                  <a:uLnTx/>
                  <a:uFillTx/>
                  <a:latin typeface="Arial"/>
                  <a:ea typeface="+mn-ea"/>
                  <a:cs typeface="Arial"/>
                </a:rPr>
                <a:t>(Heating Mode) </a:t>
              </a:r>
              <a:r>
                <a:rPr kumimoji="0" sz="770" b="0" i="0" u="none" strike="noStrike" kern="1200" cap="none" spc="-6" normalizeH="0" baseline="0" noProof="0">
                  <a:ln>
                    <a:noFill/>
                  </a:ln>
                  <a:solidFill>
                    <a:srgbClr val="FF0000"/>
                  </a:solidFill>
                  <a:effectLst/>
                  <a:uLnTx/>
                  <a:uFillTx/>
                  <a:latin typeface="Arial"/>
                  <a:ea typeface="+mn-ea"/>
                  <a:cs typeface="Arial"/>
                </a:rPr>
                <a:t>(typ.)</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grpSp>
          <p:nvGrpSpPr>
            <p:cNvPr id="128" name="object 128"/>
            <p:cNvGrpSpPr/>
            <p:nvPr/>
          </p:nvGrpSpPr>
          <p:grpSpPr>
            <a:xfrm>
              <a:off x="1784418" y="427292"/>
              <a:ext cx="4642589" cy="4726889"/>
              <a:chOff x="1049526" y="666259"/>
              <a:chExt cx="7239000" cy="7370445"/>
            </a:xfrm>
          </p:grpSpPr>
          <p:pic>
            <p:nvPicPr>
              <p:cNvPr id="129" name="object 129"/>
              <p:cNvPicPr/>
              <p:nvPr/>
            </p:nvPicPr>
            <p:blipFill>
              <a:blip r:embed="rId4" cstate="print"/>
              <a:stretch>
                <a:fillRect/>
              </a:stretch>
            </p:blipFill>
            <p:spPr>
              <a:xfrm>
                <a:off x="6643186" y="7262854"/>
                <a:ext cx="129941" cy="177341"/>
              </a:xfrm>
              <a:prstGeom prst="rect">
                <a:avLst/>
              </a:prstGeom>
            </p:spPr>
          </p:pic>
          <p:pic>
            <p:nvPicPr>
              <p:cNvPr id="130" name="object 130"/>
              <p:cNvPicPr/>
              <p:nvPr/>
            </p:nvPicPr>
            <p:blipFill>
              <a:blip r:embed="rId4" cstate="print"/>
              <a:stretch>
                <a:fillRect/>
              </a:stretch>
            </p:blipFill>
            <p:spPr>
              <a:xfrm>
                <a:off x="7153954" y="7098675"/>
                <a:ext cx="129939" cy="177341"/>
              </a:xfrm>
              <a:prstGeom prst="rect">
                <a:avLst/>
              </a:prstGeom>
            </p:spPr>
          </p:pic>
          <p:pic>
            <p:nvPicPr>
              <p:cNvPr id="131" name="object 131"/>
              <p:cNvPicPr/>
              <p:nvPr/>
            </p:nvPicPr>
            <p:blipFill>
              <a:blip r:embed="rId2" cstate="print"/>
              <a:stretch>
                <a:fillRect/>
              </a:stretch>
            </p:blipFill>
            <p:spPr>
              <a:xfrm>
                <a:off x="7179315" y="7561920"/>
                <a:ext cx="130621" cy="177838"/>
              </a:xfrm>
              <a:prstGeom prst="rect">
                <a:avLst/>
              </a:prstGeom>
            </p:spPr>
          </p:pic>
          <p:pic>
            <p:nvPicPr>
              <p:cNvPr id="132" name="object 132"/>
              <p:cNvPicPr/>
              <p:nvPr/>
            </p:nvPicPr>
            <p:blipFill>
              <a:blip r:embed="rId3" cstate="print"/>
              <a:stretch>
                <a:fillRect/>
              </a:stretch>
            </p:blipFill>
            <p:spPr>
              <a:xfrm>
                <a:off x="6664193" y="7859009"/>
                <a:ext cx="129941" cy="177342"/>
              </a:xfrm>
              <a:prstGeom prst="rect">
                <a:avLst/>
              </a:prstGeom>
            </p:spPr>
          </p:pic>
          <p:sp>
            <p:nvSpPr>
              <p:cNvPr id="133" name="object 133"/>
              <p:cNvSpPr/>
              <p:nvPr/>
            </p:nvSpPr>
            <p:spPr>
              <a:xfrm>
                <a:off x="8281754" y="5300924"/>
                <a:ext cx="0" cy="2651760"/>
              </a:xfrm>
              <a:custGeom>
                <a:avLst/>
                <a:gdLst/>
                <a:ahLst/>
                <a:cxnLst/>
                <a:rect l="l" t="t" r="r" b="b"/>
                <a:pathLst>
                  <a:path h="2651759">
                    <a:moveTo>
                      <a:pt x="0" y="2651306"/>
                    </a:moveTo>
                    <a:lnTo>
                      <a:pt x="0" y="0"/>
                    </a:lnTo>
                  </a:path>
                </a:pathLst>
              </a:custGeom>
              <a:ln w="12700">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4" name="object 134"/>
              <p:cNvSpPr/>
              <p:nvPr/>
            </p:nvSpPr>
            <p:spPr>
              <a:xfrm>
                <a:off x="8018204" y="5780583"/>
                <a:ext cx="0" cy="1864360"/>
              </a:xfrm>
              <a:custGeom>
                <a:avLst/>
                <a:gdLst/>
                <a:ahLst/>
                <a:cxnLst/>
                <a:rect l="l" t="t" r="r" b="b"/>
                <a:pathLst>
                  <a:path h="1864359">
                    <a:moveTo>
                      <a:pt x="0" y="1864172"/>
                    </a:moveTo>
                    <a:lnTo>
                      <a:pt x="0" y="0"/>
                    </a:lnTo>
                  </a:path>
                </a:pathLst>
              </a:custGeom>
              <a:ln w="12700">
                <a:solidFill>
                  <a:srgbClr val="FF8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5" name="object 135"/>
              <p:cNvSpPr/>
              <p:nvPr/>
            </p:nvSpPr>
            <p:spPr>
              <a:xfrm>
                <a:off x="6805879" y="5784099"/>
                <a:ext cx="1212850" cy="0"/>
              </a:xfrm>
              <a:custGeom>
                <a:avLst/>
                <a:gdLst/>
                <a:ahLst/>
                <a:cxnLst/>
                <a:rect l="l" t="t" r="r" b="b"/>
                <a:pathLst>
                  <a:path w="1212850">
                    <a:moveTo>
                      <a:pt x="1212326" y="0"/>
                    </a:moveTo>
                    <a:lnTo>
                      <a:pt x="0" y="0"/>
                    </a:lnTo>
                  </a:path>
                </a:pathLst>
              </a:custGeom>
              <a:ln w="12700">
                <a:solidFill>
                  <a:srgbClr val="FF8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6" name="object 136"/>
              <p:cNvSpPr/>
              <p:nvPr/>
            </p:nvSpPr>
            <p:spPr>
              <a:xfrm>
                <a:off x="7336491" y="5299169"/>
                <a:ext cx="942340" cy="0"/>
              </a:xfrm>
              <a:custGeom>
                <a:avLst/>
                <a:gdLst/>
                <a:ahLst/>
                <a:cxnLst/>
                <a:rect l="l" t="t" r="r" b="b"/>
                <a:pathLst>
                  <a:path w="942340">
                    <a:moveTo>
                      <a:pt x="941749" y="0"/>
                    </a:moveTo>
                    <a:lnTo>
                      <a:pt x="0" y="0"/>
                    </a:lnTo>
                  </a:path>
                </a:pathLst>
              </a:custGeom>
              <a:ln w="12700">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7" name="object 137"/>
              <p:cNvSpPr/>
              <p:nvPr/>
            </p:nvSpPr>
            <p:spPr>
              <a:xfrm>
                <a:off x="6733999" y="4468425"/>
                <a:ext cx="0" cy="1233170"/>
              </a:xfrm>
              <a:custGeom>
                <a:avLst/>
                <a:gdLst/>
                <a:ahLst/>
                <a:cxnLst/>
                <a:rect l="l" t="t" r="r" b="b"/>
                <a:pathLst>
                  <a:path h="1233170">
                    <a:moveTo>
                      <a:pt x="0" y="1232895"/>
                    </a:moveTo>
                    <a:lnTo>
                      <a:pt x="0" y="0"/>
                    </a:lnTo>
                  </a:path>
                </a:pathLst>
              </a:custGeom>
              <a:ln w="12700">
                <a:solidFill>
                  <a:srgbClr val="0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8" name="object 138"/>
              <p:cNvSpPr/>
              <p:nvPr/>
            </p:nvSpPr>
            <p:spPr>
              <a:xfrm>
                <a:off x="7264319" y="4836857"/>
                <a:ext cx="0" cy="406400"/>
              </a:xfrm>
              <a:custGeom>
                <a:avLst/>
                <a:gdLst/>
                <a:ahLst/>
                <a:cxnLst/>
                <a:rect l="l" t="t" r="r" b="b"/>
                <a:pathLst>
                  <a:path h="406400">
                    <a:moveTo>
                      <a:pt x="0" y="405917"/>
                    </a:moveTo>
                    <a:lnTo>
                      <a:pt x="0" y="0"/>
                    </a:lnTo>
                  </a:path>
                </a:pathLst>
              </a:custGeom>
              <a:ln w="12700">
                <a:solidFill>
                  <a:srgbClr val="0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9" name="object 139"/>
              <p:cNvSpPr/>
              <p:nvPr/>
            </p:nvSpPr>
            <p:spPr>
              <a:xfrm>
                <a:off x="3992669" y="4932100"/>
                <a:ext cx="0" cy="650875"/>
              </a:xfrm>
              <a:custGeom>
                <a:avLst/>
                <a:gdLst/>
                <a:ahLst/>
                <a:cxnLst/>
                <a:rect l="l" t="t" r="r" b="b"/>
                <a:pathLst>
                  <a:path h="650875">
                    <a:moveTo>
                      <a:pt x="0" y="650741"/>
                    </a:moveTo>
                    <a:lnTo>
                      <a:pt x="0" y="0"/>
                    </a:lnTo>
                  </a:path>
                </a:pathLst>
              </a:custGeom>
              <a:ln w="6350">
                <a:solidFill>
                  <a:srgbClr val="0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0" name="object 140"/>
              <p:cNvSpPr/>
              <p:nvPr/>
            </p:nvSpPr>
            <p:spPr>
              <a:xfrm>
                <a:off x="3964094" y="4932100"/>
                <a:ext cx="57150" cy="49530"/>
              </a:xfrm>
              <a:custGeom>
                <a:avLst/>
                <a:gdLst/>
                <a:ahLst/>
                <a:cxnLst/>
                <a:rect l="l" t="t" r="r" b="b"/>
                <a:pathLst>
                  <a:path w="57150" h="49529">
                    <a:moveTo>
                      <a:pt x="28575" y="0"/>
                    </a:moveTo>
                    <a:lnTo>
                      <a:pt x="0" y="49529"/>
                    </a:lnTo>
                    <a:lnTo>
                      <a:pt x="57150" y="49529"/>
                    </a:lnTo>
                    <a:lnTo>
                      <a:pt x="28575" y="0"/>
                    </a:lnTo>
                    <a:close/>
                  </a:path>
                </a:pathLst>
              </a:custGeom>
              <a:solidFill>
                <a:srgbClr val="0000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1" name="object 141"/>
              <p:cNvSpPr/>
              <p:nvPr/>
            </p:nvSpPr>
            <p:spPr>
              <a:xfrm>
                <a:off x="3964094" y="4932100"/>
                <a:ext cx="57150" cy="49530"/>
              </a:xfrm>
              <a:custGeom>
                <a:avLst/>
                <a:gdLst/>
                <a:ahLst/>
                <a:cxnLst/>
                <a:rect l="l" t="t" r="r" b="b"/>
                <a:pathLst>
                  <a:path w="57150" h="49529">
                    <a:moveTo>
                      <a:pt x="0" y="49529"/>
                    </a:moveTo>
                    <a:lnTo>
                      <a:pt x="28575" y="0"/>
                    </a:lnTo>
                    <a:lnTo>
                      <a:pt x="57150" y="49529"/>
                    </a:lnTo>
                    <a:lnTo>
                      <a:pt x="0" y="49529"/>
                    </a:lnTo>
                    <a:close/>
                  </a:path>
                </a:pathLst>
              </a:custGeom>
              <a:ln w="6350">
                <a:solidFill>
                  <a:srgbClr val="0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2" name="object 142"/>
              <p:cNvSpPr/>
              <p:nvPr/>
            </p:nvSpPr>
            <p:spPr>
              <a:xfrm>
                <a:off x="7260333" y="5583294"/>
                <a:ext cx="0" cy="502920"/>
              </a:xfrm>
              <a:custGeom>
                <a:avLst/>
                <a:gdLst/>
                <a:ahLst/>
                <a:cxnLst/>
                <a:rect l="l" t="t" r="r" b="b"/>
                <a:pathLst>
                  <a:path h="502920">
                    <a:moveTo>
                      <a:pt x="0" y="0"/>
                    </a:moveTo>
                    <a:lnTo>
                      <a:pt x="0" y="502410"/>
                    </a:lnTo>
                  </a:path>
                </a:pathLst>
              </a:custGeom>
              <a:ln w="635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3" name="object 143"/>
              <p:cNvSpPr/>
              <p:nvPr/>
            </p:nvSpPr>
            <p:spPr>
              <a:xfrm>
                <a:off x="7231758" y="6036175"/>
                <a:ext cx="57150" cy="49530"/>
              </a:xfrm>
              <a:custGeom>
                <a:avLst/>
                <a:gdLst/>
                <a:ahLst/>
                <a:cxnLst/>
                <a:rect l="l" t="t" r="r" b="b"/>
                <a:pathLst>
                  <a:path w="57150" h="49529">
                    <a:moveTo>
                      <a:pt x="57150" y="0"/>
                    </a:moveTo>
                    <a:lnTo>
                      <a:pt x="0" y="0"/>
                    </a:lnTo>
                    <a:lnTo>
                      <a:pt x="28575" y="49529"/>
                    </a:lnTo>
                    <a:lnTo>
                      <a:pt x="57150" y="0"/>
                    </a:lnTo>
                    <a:close/>
                  </a:path>
                </a:pathLst>
              </a:custGeom>
              <a:solidFill>
                <a:srgbClr val="8000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4" name="object 144"/>
              <p:cNvSpPr/>
              <p:nvPr/>
            </p:nvSpPr>
            <p:spPr>
              <a:xfrm>
                <a:off x="7231758" y="6036175"/>
                <a:ext cx="57150" cy="49530"/>
              </a:xfrm>
              <a:custGeom>
                <a:avLst/>
                <a:gdLst/>
                <a:ahLst/>
                <a:cxnLst/>
                <a:rect l="l" t="t" r="r" b="b"/>
                <a:pathLst>
                  <a:path w="57150" h="49529">
                    <a:moveTo>
                      <a:pt x="57150" y="0"/>
                    </a:moveTo>
                    <a:lnTo>
                      <a:pt x="28575" y="49529"/>
                    </a:lnTo>
                    <a:lnTo>
                      <a:pt x="0" y="0"/>
                    </a:lnTo>
                    <a:lnTo>
                      <a:pt x="57150" y="0"/>
                    </a:lnTo>
                    <a:close/>
                  </a:path>
                </a:pathLst>
              </a:custGeom>
              <a:ln w="635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5" name="object 145"/>
              <p:cNvSpPr/>
              <p:nvPr/>
            </p:nvSpPr>
            <p:spPr>
              <a:xfrm>
                <a:off x="6716840" y="6911270"/>
                <a:ext cx="0" cy="189230"/>
              </a:xfrm>
              <a:custGeom>
                <a:avLst/>
                <a:gdLst/>
                <a:ahLst/>
                <a:cxnLst/>
                <a:rect l="l" t="t" r="r" b="b"/>
                <a:pathLst>
                  <a:path h="189229">
                    <a:moveTo>
                      <a:pt x="0" y="189216"/>
                    </a:moveTo>
                    <a:lnTo>
                      <a:pt x="0" y="0"/>
                    </a:lnTo>
                  </a:path>
                </a:pathLst>
              </a:custGeom>
              <a:ln w="635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6" name="object 146"/>
              <p:cNvSpPr/>
              <p:nvPr/>
            </p:nvSpPr>
            <p:spPr>
              <a:xfrm>
                <a:off x="6688265" y="6911270"/>
                <a:ext cx="57150" cy="49530"/>
              </a:xfrm>
              <a:custGeom>
                <a:avLst/>
                <a:gdLst/>
                <a:ahLst/>
                <a:cxnLst/>
                <a:rect l="l" t="t" r="r" b="b"/>
                <a:pathLst>
                  <a:path w="57150" h="49529">
                    <a:moveTo>
                      <a:pt x="28575" y="0"/>
                    </a:moveTo>
                    <a:lnTo>
                      <a:pt x="0" y="49529"/>
                    </a:lnTo>
                    <a:lnTo>
                      <a:pt x="57150" y="49529"/>
                    </a:lnTo>
                    <a:lnTo>
                      <a:pt x="28575" y="0"/>
                    </a:lnTo>
                    <a:close/>
                  </a:path>
                </a:pathLst>
              </a:custGeom>
              <a:solidFill>
                <a:srgbClr val="8000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7" name="object 147"/>
              <p:cNvSpPr/>
              <p:nvPr/>
            </p:nvSpPr>
            <p:spPr>
              <a:xfrm>
                <a:off x="6688265" y="6911270"/>
                <a:ext cx="57150" cy="49530"/>
              </a:xfrm>
              <a:custGeom>
                <a:avLst/>
                <a:gdLst/>
                <a:ahLst/>
                <a:cxnLst/>
                <a:rect l="l" t="t" r="r" b="b"/>
                <a:pathLst>
                  <a:path w="57150" h="49529">
                    <a:moveTo>
                      <a:pt x="0" y="49529"/>
                    </a:moveTo>
                    <a:lnTo>
                      <a:pt x="28575" y="0"/>
                    </a:lnTo>
                    <a:lnTo>
                      <a:pt x="57150" y="49529"/>
                    </a:lnTo>
                    <a:lnTo>
                      <a:pt x="0" y="49529"/>
                    </a:lnTo>
                    <a:close/>
                  </a:path>
                </a:pathLst>
              </a:custGeom>
              <a:ln w="635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8" name="object 148"/>
              <p:cNvSpPr/>
              <p:nvPr/>
            </p:nvSpPr>
            <p:spPr>
              <a:xfrm>
                <a:off x="7229109" y="6904348"/>
                <a:ext cx="0" cy="140970"/>
              </a:xfrm>
              <a:custGeom>
                <a:avLst/>
                <a:gdLst/>
                <a:ahLst/>
                <a:cxnLst/>
                <a:rect l="l" t="t" r="r" b="b"/>
                <a:pathLst>
                  <a:path h="140970">
                    <a:moveTo>
                      <a:pt x="0" y="0"/>
                    </a:moveTo>
                    <a:lnTo>
                      <a:pt x="0" y="140757"/>
                    </a:lnTo>
                  </a:path>
                </a:pathLst>
              </a:custGeom>
              <a:ln w="635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9" name="object 149"/>
              <p:cNvSpPr/>
              <p:nvPr/>
            </p:nvSpPr>
            <p:spPr>
              <a:xfrm>
                <a:off x="7200534" y="6995577"/>
                <a:ext cx="57150" cy="49530"/>
              </a:xfrm>
              <a:custGeom>
                <a:avLst/>
                <a:gdLst/>
                <a:ahLst/>
                <a:cxnLst/>
                <a:rect l="l" t="t" r="r" b="b"/>
                <a:pathLst>
                  <a:path w="57150" h="49529">
                    <a:moveTo>
                      <a:pt x="57150" y="0"/>
                    </a:moveTo>
                    <a:lnTo>
                      <a:pt x="0" y="0"/>
                    </a:lnTo>
                    <a:lnTo>
                      <a:pt x="28575" y="49528"/>
                    </a:lnTo>
                    <a:lnTo>
                      <a:pt x="57150" y="0"/>
                    </a:lnTo>
                    <a:close/>
                  </a:path>
                </a:pathLst>
              </a:custGeom>
              <a:solidFill>
                <a:srgbClr val="8000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0" name="object 150"/>
              <p:cNvSpPr/>
              <p:nvPr/>
            </p:nvSpPr>
            <p:spPr>
              <a:xfrm>
                <a:off x="7200534" y="6995577"/>
                <a:ext cx="57150" cy="49530"/>
              </a:xfrm>
              <a:custGeom>
                <a:avLst/>
                <a:gdLst/>
                <a:ahLst/>
                <a:cxnLst/>
                <a:rect l="l" t="t" r="r" b="b"/>
                <a:pathLst>
                  <a:path w="57150" h="49529">
                    <a:moveTo>
                      <a:pt x="57150" y="0"/>
                    </a:moveTo>
                    <a:lnTo>
                      <a:pt x="28575" y="49528"/>
                    </a:lnTo>
                    <a:lnTo>
                      <a:pt x="0" y="0"/>
                    </a:lnTo>
                    <a:lnTo>
                      <a:pt x="57150" y="0"/>
                    </a:lnTo>
                    <a:close/>
                  </a:path>
                </a:pathLst>
              </a:custGeom>
              <a:ln w="635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1" name="object 151"/>
              <p:cNvSpPr/>
              <p:nvPr/>
            </p:nvSpPr>
            <p:spPr>
              <a:xfrm>
                <a:off x="4480464" y="6839215"/>
                <a:ext cx="0" cy="99695"/>
              </a:xfrm>
              <a:custGeom>
                <a:avLst/>
                <a:gdLst/>
                <a:ahLst/>
                <a:cxnLst/>
                <a:rect l="l" t="t" r="r" b="b"/>
                <a:pathLst>
                  <a:path h="99695">
                    <a:moveTo>
                      <a:pt x="0" y="0"/>
                    </a:moveTo>
                    <a:lnTo>
                      <a:pt x="0" y="99225"/>
                    </a:lnTo>
                  </a:path>
                </a:pathLst>
              </a:custGeom>
              <a:ln w="635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2" name="object 152"/>
              <p:cNvSpPr/>
              <p:nvPr/>
            </p:nvSpPr>
            <p:spPr>
              <a:xfrm>
                <a:off x="4451889" y="6888910"/>
                <a:ext cx="57150" cy="49530"/>
              </a:xfrm>
              <a:custGeom>
                <a:avLst/>
                <a:gdLst/>
                <a:ahLst/>
                <a:cxnLst/>
                <a:rect l="l" t="t" r="r" b="b"/>
                <a:pathLst>
                  <a:path w="57150" h="49529">
                    <a:moveTo>
                      <a:pt x="57150" y="0"/>
                    </a:moveTo>
                    <a:lnTo>
                      <a:pt x="0" y="0"/>
                    </a:lnTo>
                    <a:lnTo>
                      <a:pt x="28575" y="49530"/>
                    </a:lnTo>
                    <a:lnTo>
                      <a:pt x="57150" y="0"/>
                    </a:lnTo>
                    <a:close/>
                  </a:path>
                </a:pathLst>
              </a:custGeom>
              <a:solidFill>
                <a:srgbClr val="8000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3" name="object 153"/>
              <p:cNvSpPr/>
              <p:nvPr/>
            </p:nvSpPr>
            <p:spPr>
              <a:xfrm>
                <a:off x="4451889" y="6888910"/>
                <a:ext cx="57150" cy="49530"/>
              </a:xfrm>
              <a:custGeom>
                <a:avLst/>
                <a:gdLst/>
                <a:ahLst/>
                <a:cxnLst/>
                <a:rect l="l" t="t" r="r" b="b"/>
                <a:pathLst>
                  <a:path w="57150" h="49529">
                    <a:moveTo>
                      <a:pt x="57150" y="0"/>
                    </a:moveTo>
                    <a:lnTo>
                      <a:pt x="28575" y="49530"/>
                    </a:lnTo>
                    <a:lnTo>
                      <a:pt x="0" y="0"/>
                    </a:lnTo>
                    <a:lnTo>
                      <a:pt x="57150" y="0"/>
                    </a:lnTo>
                    <a:close/>
                  </a:path>
                </a:pathLst>
              </a:custGeom>
              <a:ln w="635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4" name="object 154"/>
              <p:cNvSpPr/>
              <p:nvPr/>
            </p:nvSpPr>
            <p:spPr>
              <a:xfrm>
                <a:off x="3969957" y="6897660"/>
                <a:ext cx="0" cy="372110"/>
              </a:xfrm>
              <a:custGeom>
                <a:avLst/>
                <a:gdLst/>
                <a:ahLst/>
                <a:cxnLst/>
                <a:rect l="l" t="t" r="r" b="b"/>
                <a:pathLst>
                  <a:path h="372109">
                    <a:moveTo>
                      <a:pt x="0" y="371765"/>
                    </a:moveTo>
                    <a:lnTo>
                      <a:pt x="0" y="0"/>
                    </a:lnTo>
                  </a:path>
                </a:pathLst>
              </a:custGeom>
              <a:ln w="635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5" name="object 155"/>
              <p:cNvSpPr/>
              <p:nvPr/>
            </p:nvSpPr>
            <p:spPr>
              <a:xfrm>
                <a:off x="3941382" y="6897660"/>
                <a:ext cx="57150" cy="49530"/>
              </a:xfrm>
              <a:custGeom>
                <a:avLst/>
                <a:gdLst/>
                <a:ahLst/>
                <a:cxnLst/>
                <a:rect l="l" t="t" r="r" b="b"/>
                <a:pathLst>
                  <a:path w="57150" h="49529">
                    <a:moveTo>
                      <a:pt x="28575" y="0"/>
                    </a:moveTo>
                    <a:lnTo>
                      <a:pt x="0" y="49530"/>
                    </a:lnTo>
                    <a:lnTo>
                      <a:pt x="57150" y="49530"/>
                    </a:lnTo>
                    <a:lnTo>
                      <a:pt x="28575" y="0"/>
                    </a:lnTo>
                    <a:close/>
                  </a:path>
                </a:pathLst>
              </a:custGeom>
              <a:solidFill>
                <a:srgbClr val="8000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6" name="object 156"/>
              <p:cNvSpPr/>
              <p:nvPr/>
            </p:nvSpPr>
            <p:spPr>
              <a:xfrm>
                <a:off x="3941382" y="6897660"/>
                <a:ext cx="57150" cy="49530"/>
              </a:xfrm>
              <a:custGeom>
                <a:avLst/>
                <a:gdLst/>
                <a:ahLst/>
                <a:cxnLst/>
                <a:rect l="l" t="t" r="r" b="b"/>
                <a:pathLst>
                  <a:path w="57150" h="49529">
                    <a:moveTo>
                      <a:pt x="0" y="49530"/>
                    </a:moveTo>
                    <a:lnTo>
                      <a:pt x="28575" y="0"/>
                    </a:lnTo>
                    <a:lnTo>
                      <a:pt x="57150" y="49530"/>
                    </a:lnTo>
                    <a:lnTo>
                      <a:pt x="0" y="49530"/>
                    </a:lnTo>
                    <a:close/>
                  </a:path>
                </a:pathLst>
              </a:custGeom>
              <a:ln w="635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7" name="object 157"/>
              <p:cNvSpPr/>
              <p:nvPr/>
            </p:nvSpPr>
            <p:spPr>
              <a:xfrm>
                <a:off x="1055876" y="672609"/>
                <a:ext cx="1390650" cy="1018540"/>
              </a:xfrm>
              <a:custGeom>
                <a:avLst/>
                <a:gdLst/>
                <a:ahLst/>
                <a:cxnLst/>
                <a:rect l="l" t="t" r="r" b="b"/>
                <a:pathLst>
                  <a:path w="1390650" h="1018539">
                    <a:moveTo>
                      <a:pt x="0" y="1018540"/>
                    </a:moveTo>
                    <a:lnTo>
                      <a:pt x="1390149" y="1018540"/>
                    </a:lnTo>
                    <a:lnTo>
                      <a:pt x="1390149" y="0"/>
                    </a:lnTo>
                    <a:lnTo>
                      <a:pt x="0" y="0"/>
                    </a:lnTo>
                    <a:lnTo>
                      <a:pt x="0" y="1018540"/>
                    </a:lnTo>
                    <a:close/>
                  </a:path>
                </a:pathLst>
              </a:custGeom>
              <a:ln w="12699">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158" name="object 158"/>
            <p:cNvSpPr txBox="1"/>
            <p:nvPr/>
          </p:nvSpPr>
          <p:spPr>
            <a:xfrm>
              <a:off x="1816998" y="438000"/>
              <a:ext cx="766027" cy="593119"/>
            </a:xfrm>
            <a:prstGeom prst="rect">
              <a:avLst/>
            </a:prstGeom>
          </p:spPr>
          <p:txBody>
            <a:bodyPr vert="horz" wrap="square" lIns="0" tIns="15883" rIns="0" bIns="0" rtlCol="0">
              <a:spAutoFit/>
            </a:bodyPr>
            <a:lstStyle/>
            <a:p>
              <a:pPr marL="8145" marR="3258" lvl="0" indent="0" algn="l" defTabSz="914400" rtl="0" eaLnBrk="1" fontAlgn="auto" latinLnBrk="0" hangingPunct="1">
                <a:lnSpc>
                  <a:spcPts val="885"/>
                </a:lnSpc>
                <a:spcBef>
                  <a:spcPts val="125"/>
                </a:spcBef>
                <a:spcAft>
                  <a:spcPts val="0"/>
                </a:spcAft>
                <a:buClrTx/>
                <a:buSzTx/>
                <a:buFontTx/>
                <a:buNone/>
                <a:tabLst/>
                <a:defRPr/>
              </a:pPr>
              <a:r>
                <a:rPr kumimoji="0" sz="770" b="0" i="0" u="none" strike="noStrike" kern="1200" cap="none" spc="0" normalizeH="0" baseline="0" noProof="0">
                  <a:ln>
                    <a:noFill/>
                  </a:ln>
                  <a:solidFill>
                    <a:srgbClr val="FF0000"/>
                  </a:solidFill>
                  <a:effectLst/>
                  <a:uLnTx/>
                  <a:uFillTx/>
                  <a:latin typeface="Arial"/>
                  <a:ea typeface="+mn-ea"/>
                  <a:cs typeface="Arial"/>
                </a:rPr>
                <a:t>Air to Water </a:t>
              </a:r>
              <a:r>
                <a:rPr kumimoji="0" sz="770" b="0" i="0" u="none" strike="noStrike" kern="1200" cap="none" spc="-13" normalizeH="0" baseline="0" noProof="0">
                  <a:ln>
                    <a:noFill/>
                  </a:ln>
                  <a:solidFill>
                    <a:srgbClr val="FF0000"/>
                  </a:solidFill>
                  <a:effectLst/>
                  <a:uLnTx/>
                  <a:uFillTx/>
                  <a:latin typeface="Arial"/>
                  <a:ea typeface="+mn-ea"/>
                  <a:cs typeface="Arial"/>
                </a:rPr>
                <a:t>Heat </a:t>
              </a:r>
              <a:r>
                <a:rPr kumimoji="0" sz="770" b="0" i="0" u="none" strike="noStrike" kern="1200" cap="none" spc="-6" normalizeH="0" baseline="0" noProof="0">
                  <a:ln>
                    <a:noFill/>
                  </a:ln>
                  <a:solidFill>
                    <a:srgbClr val="FF0000"/>
                  </a:solidFill>
                  <a:effectLst/>
                  <a:uLnTx/>
                  <a:uFillTx/>
                  <a:latin typeface="Arial"/>
                  <a:ea typeface="+mn-ea"/>
                  <a:cs typeface="Arial"/>
                </a:rPr>
                <a:t>Pumps</a:t>
              </a:r>
              <a:endParaRPr kumimoji="0" sz="770" b="0" i="0" u="none" strike="noStrike" kern="1200" cap="none" spc="0" normalizeH="0" baseline="0" noProof="0">
                <a:ln>
                  <a:noFill/>
                </a:ln>
                <a:solidFill>
                  <a:prstClr val="black"/>
                </a:solidFill>
                <a:effectLst/>
                <a:uLnTx/>
                <a:uFillTx/>
                <a:latin typeface="Arial"/>
                <a:ea typeface="+mn-ea"/>
                <a:cs typeface="Arial"/>
              </a:endParaRPr>
            </a:p>
            <a:p>
              <a:pPr marL="8145" marR="280171" lvl="0" indent="0" algn="l" defTabSz="914400" rtl="0" eaLnBrk="1" fontAlgn="auto" latinLnBrk="0" hangingPunct="1">
                <a:lnSpc>
                  <a:spcPts val="885"/>
                </a:lnSpc>
                <a:spcBef>
                  <a:spcPts val="0"/>
                </a:spcBef>
                <a:spcAft>
                  <a:spcPts val="0"/>
                </a:spcAft>
                <a:buClrTx/>
                <a:buSzTx/>
                <a:buFontTx/>
                <a:buNone/>
                <a:tabLst/>
                <a:defRPr/>
              </a:pPr>
              <a:r>
                <a:rPr kumimoji="0" sz="770" b="0" i="0" u="none" strike="noStrike" kern="1200" cap="none" spc="-6" normalizeH="0" baseline="0" noProof="0">
                  <a:ln>
                    <a:noFill/>
                  </a:ln>
                  <a:solidFill>
                    <a:srgbClr val="FF0000"/>
                  </a:solidFill>
                  <a:effectLst/>
                  <a:uLnTx/>
                  <a:uFillTx/>
                  <a:latin typeface="Arial"/>
                  <a:ea typeface="+mn-ea"/>
                  <a:cs typeface="Arial"/>
                </a:rPr>
                <a:t>(Heating Optimized) (typ.)</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grpSp>
          <p:nvGrpSpPr>
            <p:cNvPr id="159" name="object 159"/>
            <p:cNvGrpSpPr/>
            <p:nvPr/>
          </p:nvGrpSpPr>
          <p:grpSpPr>
            <a:xfrm>
              <a:off x="2013470" y="1078799"/>
              <a:ext cx="6855557" cy="4196249"/>
              <a:chOff x="1406678" y="1682127"/>
              <a:chExt cx="10689590" cy="6543040"/>
            </a:xfrm>
          </p:grpSpPr>
          <p:sp>
            <p:nvSpPr>
              <p:cNvPr id="160" name="object 160"/>
              <p:cNvSpPr/>
              <p:nvPr/>
            </p:nvSpPr>
            <p:spPr>
              <a:xfrm>
                <a:off x="2128805" y="1688477"/>
                <a:ext cx="0" cy="1211580"/>
              </a:xfrm>
              <a:custGeom>
                <a:avLst/>
                <a:gdLst/>
                <a:ahLst/>
                <a:cxnLst/>
                <a:rect l="l" t="t" r="r" b="b"/>
                <a:pathLst>
                  <a:path h="1211580">
                    <a:moveTo>
                      <a:pt x="0" y="0"/>
                    </a:moveTo>
                    <a:lnTo>
                      <a:pt x="0" y="1211002"/>
                    </a:lnTo>
                  </a:path>
                </a:pathLst>
              </a:custGeom>
              <a:ln w="127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1" name="object 161"/>
              <p:cNvSpPr/>
              <p:nvPr/>
            </p:nvSpPr>
            <p:spPr>
              <a:xfrm>
                <a:off x="1438428" y="1988929"/>
                <a:ext cx="0" cy="655320"/>
              </a:xfrm>
              <a:custGeom>
                <a:avLst/>
                <a:gdLst/>
                <a:ahLst/>
                <a:cxnLst/>
                <a:rect l="l" t="t" r="r" b="b"/>
                <a:pathLst>
                  <a:path h="655319">
                    <a:moveTo>
                      <a:pt x="0" y="0"/>
                    </a:moveTo>
                    <a:lnTo>
                      <a:pt x="0" y="654842"/>
                    </a:lnTo>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2" name="object 162"/>
              <p:cNvSpPr/>
              <p:nvPr/>
            </p:nvSpPr>
            <p:spPr>
              <a:xfrm>
                <a:off x="1409853" y="2594240"/>
                <a:ext cx="57150" cy="49530"/>
              </a:xfrm>
              <a:custGeom>
                <a:avLst/>
                <a:gdLst/>
                <a:ahLst/>
                <a:cxnLst/>
                <a:rect l="l" t="t" r="r" b="b"/>
                <a:pathLst>
                  <a:path w="57150" h="49530">
                    <a:moveTo>
                      <a:pt x="57150" y="0"/>
                    </a:moveTo>
                    <a:lnTo>
                      <a:pt x="0" y="0"/>
                    </a:lnTo>
                    <a:lnTo>
                      <a:pt x="28575" y="49531"/>
                    </a:lnTo>
                    <a:lnTo>
                      <a:pt x="57150"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3" name="object 163"/>
              <p:cNvSpPr/>
              <p:nvPr/>
            </p:nvSpPr>
            <p:spPr>
              <a:xfrm>
                <a:off x="1409853" y="2594240"/>
                <a:ext cx="57150" cy="49530"/>
              </a:xfrm>
              <a:custGeom>
                <a:avLst/>
                <a:gdLst/>
                <a:ahLst/>
                <a:cxnLst/>
                <a:rect l="l" t="t" r="r" b="b"/>
                <a:pathLst>
                  <a:path w="57150" h="49530">
                    <a:moveTo>
                      <a:pt x="57150" y="0"/>
                    </a:moveTo>
                    <a:lnTo>
                      <a:pt x="28575" y="49531"/>
                    </a:lnTo>
                    <a:lnTo>
                      <a:pt x="0" y="0"/>
                    </a:lnTo>
                    <a:lnTo>
                      <a:pt x="57150" y="0"/>
                    </a:lnTo>
                    <a:close/>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4" name="object 164"/>
              <p:cNvSpPr/>
              <p:nvPr/>
            </p:nvSpPr>
            <p:spPr>
              <a:xfrm>
                <a:off x="2128381" y="1939319"/>
                <a:ext cx="0" cy="734695"/>
              </a:xfrm>
              <a:custGeom>
                <a:avLst/>
                <a:gdLst/>
                <a:ahLst/>
                <a:cxnLst/>
                <a:rect l="l" t="t" r="r" b="b"/>
                <a:pathLst>
                  <a:path h="734694">
                    <a:moveTo>
                      <a:pt x="0" y="734218"/>
                    </a:moveTo>
                    <a:lnTo>
                      <a:pt x="0" y="0"/>
                    </a:lnTo>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5" name="object 165"/>
              <p:cNvSpPr/>
              <p:nvPr/>
            </p:nvSpPr>
            <p:spPr>
              <a:xfrm>
                <a:off x="2099806" y="1939319"/>
                <a:ext cx="57150" cy="49530"/>
              </a:xfrm>
              <a:custGeom>
                <a:avLst/>
                <a:gdLst/>
                <a:ahLst/>
                <a:cxnLst/>
                <a:rect l="l" t="t" r="r" b="b"/>
                <a:pathLst>
                  <a:path w="57150" h="49530">
                    <a:moveTo>
                      <a:pt x="28575" y="0"/>
                    </a:moveTo>
                    <a:lnTo>
                      <a:pt x="0" y="49529"/>
                    </a:lnTo>
                    <a:lnTo>
                      <a:pt x="57150" y="49529"/>
                    </a:lnTo>
                    <a:lnTo>
                      <a:pt x="28575"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6" name="object 166"/>
              <p:cNvSpPr/>
              <p:nvPr/>
            </p:nvSpPr>
            <p:spPr>
              <a:xfrm>
                <a:off x="2099806" y="1939319"/>
                <a:ext cx="57150" cy="49530"/>
              </a:xfrm>
              <a:custGeom>
                <a:avLst/>
                <a:gdLst/>
                <a:ahLst/>
                <a:cxnLst/>
                <a:rect l="l" t="t" r="r" b="b"/>
                <a:pathLst>
                  <a:path w="57150" h="49530">
                    <a:moveTo>
                      <a:pt x="0" y="49529"/>
                    </a:moveTo>
                    <a:lnTo>
                      <a:pt x="28575" y="0"/>
                    </a:lnTo>
                    <a:lnTo>
                      <a:pt x="57150" y="49529"/>
                    </a:lnTo>
                    <a:lnTo>
                      <a:pt x="0" y="49529"/>
                    </a:lnTo>
                    <a:close/>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7" name="object 167"/>
              <p:cNvSpPr/>
              <p:nvPr/>
            </p:nvSpPr>
            <p:spPr>
              <a:xfrm>
                <a:off x="6677139" y="5998933"/>
                <a:ext cx="5419090" cy="1958975"/>
              </a:xfrm>
              <a:custGeom>
                <a:avLst/>
                <a:gdLst/>
                <a:ahLst/>
                <a:cxnLst/>
                <a:rect l="l" t="t" r="r" b="b"/>
                <a:pathLst>
                  <a:path w="5419090" h="1958975">
                    <a:moveTo>
                      <a:pt x="80048" y="1889975"/>
                    </a:moveTo>
                    <a:lnTo>
                      <a:pt x="0" y="1890826"/>
                    </a:lnTo>
                    <a:lnTo>
                      <a:pt x="41719" y="1958949"/>
                    </a:lnTo>
                    <a:lnTo>
                      <a:pt x="80048" y="1889975"/>
                    </a:lnTo>
                    <a:close/>
                  </a:path>
                  <a:path w="5419090" h="1958975">
                    <a:moveTo>
                      <a:pt x="81940" y="1419860"/>
                    </a:moveTo>
                    <a:lnTo>
                      <a:pt x="40220" y="1351737"/>
                    </a:lnTo>
                    <a:lnTo>
                      <a:pt x="1905" y="1420710"/>
                    </a:lnTo>
                    <a:lnTo>
                      <a:pt x="81940" y="1419860"/>
                    </a:lnTo>
                    <a:close/>
                  </a:path>
                  <a:path w="5419090" h="1958975">
                    <a:moveTo>
                      <a:pt x="592899" y="1247635"/>
                    </a:moveTo>
                    <a:lnTo>
                      <a:pt x="551167" y="1179512"/>
                    </a:lnTo>
                    <a:lnTo>
                      <a:pt x="512851" y="1248486"/>
                    </a:lnTo>
                    <a:lnTo>
                      <a:pt x="592899" y="1247635"/>
                    </a:lnTo>
                    <a:close/>
                  </a:path>
                  <a:path w="5419090" h="1958975">
                    <a:moveTo>
                      <a:pt x="596760" y="1593405"/>
                    </a:moveTo>
                    <a:lnTo>
                      <a:pt x="516724" y="1594256"/>
                    </a:lnTo>
                    <a:lnTo>
                      <a:pt x="558444" y="1662379"/>
                    </a:lnTo>
                    <a:lnTo>
                      <a:pt x="596760" y="1593405"/>
                    </a:lnTo>
                    <a:close/>
                  </a:path>
                  <a:path w="5419090" h="1958975">
                    <a:moveTo>
                      <a:pt x="5118227" y="80048"/>
                    </a:moveTo>
                    <a:lnTo>
                      <a:pt x="5117376" y="0"/>
                    </a:lnTo>
                    <a:lnTo>
                      <a:pt x="5049253" y="41732"/>
                    </a:lnTo>
                    <a:lnTo>
                      <a:pt x="5118227" y="80048"/>
                    </a:lnTo>
                    <a:close/>
                  </a:path>
                  <a:path w="5419090" h="1958975">
                    <a:moveTo>
                      <a:pt x="5418671" y="433209"/>
                    </a:moveTo>
                    <a:lnTo>
                      <a:pt x="5417820" y="353161"/>
                    </a:lnTo>
                    <a:lnTo>
                      <a:pt x="5349697" y="394893"/>
                    </a:lnTo>
                    <a:lnTo>
                      <a:pt x="5418671" y="433209"/>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8" name="object 168"/>
              <p:cNvSpPr/>
              <p:nvPr/>
            </p:nvSpPr>
            <p:spPr>
              <a:xfrm>
                <a:off x="3990958" y="5915124"/>
                <a:ext cx="0" cy="306070"/>
              </a:xfrm>
              <a:custGeom>
                <a:avLst/>
                <a:gdLst/>
                <a:ahLst/>
                <a:cxnLst/>
                <a:rect l="l" t="t" r="r" b="b"/>
                <a:pathLst>
                  <a:path h="306070">
                    <a:moveTo>
                      <a:pt x="0" y="305727"/>
                    </a:moveTo>
                    <a:lnTo>
                      <a:pt x="0" y="0"/>
                    </a:lnTo>
                  </a:path>
                </a:pathLst>
              </a:custGeom>
              <a:ln w="635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9" name="object 169"/>
              <p:cNvSpPr/>
              <p:nvPr/>
            </p:nvSpPr>
            <p:spPr>
              <a:xfrm>
                <a:off x="3962383" y="5915124"/>
                <a:ext cx="57150" cy="49530"/>
              </a:xfrm>
              <a:custGeom>
                <a:avLst/>
                <a:gdLst/>
                <a:ahLst/>
                <a:cxnLst/>
                <a:rect l="l" t="t" r="r" b="b"/>
                <a:pathLst>
                  <a:path w="57150" h="49529">
                    <a:moveTo>
                      <a:pt x="28575" y="0"/>
                    </a:moveTo>
                    <a:lnTo>
                      <a:pt x="0" y="49528"/>
                    </a:lnTo>
                    <a:lnTo>
                      <a:pt x="57150" y="49528"/>
                    </a:lnTo>
                    <a:lnTo>
                      <a:pt x="28575" y="0"/>
                    </a:lnTo>
                    <a:close/>
                  </a:path>
                </a:pathLst>
              </a:custGeom>
              <a:solidFill>
                <a:srgbClr val="8000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0" name="object 170"/>
              <p:cNvSpPr/>
              <p:nvPr/>
            </p:nvSpPr>
            <p:spPr>
              <a:xfrm>
                <a:off x="3962383" y="5915124"/>
                <a:ext cx="57150" cy="49530"/>
              </a:xfrm>
              <a:custGeom>
                <a:avLst/>
                <a:gdLst/>
                <a:ahLst/>
                <a:cxnLst/>
                <a:rect l="l" t="t" r="r" b="b"/>
                <a:pathLst>
                  <a:path w="57150" h="49529">
                    <a:moveTo>
                      <a:pt x="0" y="49528"/>
                    </a:moveTo>
                    <a:lnTo>
                      <a:pt x="28575" y="0"/>
                    </a:lnTo>
                    <a:lnTo>
                      <a:pt x="57150" y="49528"/>
                    </a:lnTo>
                    <a:lnTo>
                      <a:pt x="0" y="49528"/>
                    </a:lnTo>
                    <a:close/>
                  </a:path>
                </a:pathLst>
              </a:custGeom>
              <a:ln w="635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1" name="object 171"/>
              <p:cNvSpPr/>
              <p:nvPr/>
            </p:nvSpPr>
            <p:spPr>
              <a:xfrm>
                <a:off x="9307295" y="6833052"/>
                <a:ext cx="0" cy="514984"/>
              </a:xfrm>
              <a:custGeom>
                <a:avLst/>
                <a:gdLst/>
                <a:ahLst/>
                <a:cxnLst/>
                <a:rect l="l" t="t" r="r" b="b"/>
                <a:pathLst>
                  <a:path h="514984">
                    <a:moveTo>
                      <a:pt x="0" y="0"/>
                    </a:moveTo>
                    <a:lnTo>
                      <a:pt x="0" y="514449"/>
                    </a:lnTo>
                  </a:path>
                </a:pathLst>
              </a:custGeom>
              <a:ln w="1270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2" name="object 172"/>
              <p:cNvSpPr/>
              <p:nvPr/>
            </p:nvSpPr>
            <p:spPr>
              <a:xfrm>
                <a:off x="9817522" y="6833052"/>
                <a:ext cx="0" cy="316865"/>
              </a:xfrm>
              <a:custGeom>
                <a:avLst/>
                <a:gdLst/>
                <a:ahLst/>
                <a:cxnLst/>
                <a:rect l="l" t="t" r="r" b="b"/>
                <a:pathLst>
                  <a:path h="316865">
                    <a:moveTo>
                      <a:pt x="0" y="0"/>
                    </a:moveTo>
                    <a:lnTo>
                      <a:pt x="0" y="316260"/>
                    </a:lnTo>
                  </a:path>
                </a:pathLst>
              </a:custGeom>
              <a:ln w="1270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3" name="object 173"/>
              <p:cNvSpPr/>
              <p:nvPr/>
            </p:nvSpPr>
            <p:spPr>
              <a:xfrm>
                <a:off x="9328576" y="5751882"/>
                <a:ext cx="0" cy="464184"/>
              </a:xfrm>
              <a:custGeom>
                <a:avLst/>
                <a:gdLst/>
                <a:ahLst/>
                <a:cxnLst/>
                <a:rect l="l" t="t" r="r" b="b"/>
                <a:pathLst>
                  <a:path h="464185">
                    <a:moveTo>
                      <a:pt x="0" y="0"/>
                    </a:moveTo>
                    <a:lnTo>
                      <a:pt x="0" y="463847"/>
                    </a:lnTo>
                  </a:path>
                </a:pathLst>
              </a:custGeom>
              <a:ln w="1270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4" name="object 174"/>
              <p:cNvSpPr/>
              <p:nvPr/>
            </p:nvSpPr>
            <p:spPr>
              <a:xfrm>
                <a:off x="9843027" y="5317553"/>
                <a:ext cx="0" cy="898525"/>
              </a:xfrm>
              <a:custGeom>
                <a:avLst/>
                <a:gdLst/>
                <a:ahLst/>
                <a:cxnLst/>
                <a:rect l="l" t="t" r="r" b="b"/>
                <a:pathLst>
                  <a:path h="898525">
                    <a:moveTo>
                      <a:pt x="0" y="0"/>
                    </a:moveTo>
                    <a:lnTo>
                      <a:pt x="0" y="898175"/>
                    </a:lnTo>
                  </a:path>
                </a:pathLst>
              </a:custGeom>
              <a:ln w="1270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5" name="object 175"/>
              <p:cNvSpPr/>
              <p:nvPr/>
            </p:nvSpPr>
            <p:spPr>
              <a:xfrm>
                <a:off x="9304064" y="7389589"/>
                <a:ext cx="0" cy="829310"/>
              </a:xfrm>
              <a:custGeom>
                <a:avLst/>
                <a:gdLst/>
                <a:ahLst/>
                <a:cxnLst/>
                <a:rect l="l" t="t" r="r" b="b"/>
                <a:pathLst>
                  <a:path h="829309">
                    <a:moveTo>
                      <a:pt x="0" y="829216"/>
                    </a:moveTo>
                    <a:lnTo>
                      <a:pt x="0" y="0"/>
                    </a:lnTo>
                  </a:path>
                </a:pathLst>
              </a:custGeom>
              <a:ln w="1270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176" name="object 176"/>
            <p:cNvSpPr txBox="1"/>
            <p:nvPr/>
          </p:nvSpPr>
          <p:spPr>
            <a:xfrm>
              <a:off x="6710149" y="4000836"/>
              <a:ext cx="1088158" cy="245637"/>
            </a:xfrm>
            <a:prstGeom prst="rect">
              <a:avLst/>
            </a:prstGeom>
            <a:ln w="12700">
              <a:solidFill>
                <a:srgbClr val="FF0000"/>
              </a:solidFill>
            </a:ln>
          </p:spPr>
          <p:txBody>
            <a:bodyPr vert="horz" wrap="square" lIns="0" tIns="14661" rIns="0" bIns="0" rtlCol="0">
              <a:spAutoFit/>
            </a:bodyPr>
            <a:lstStyle/>
            <a:p>
              <a:pPr marL="36650" marR="0" lvl="0" indent="0" algn="l" defTabSz="914400" rtl="0" eaLnBrk="1" fontAlgn="auto" latinLnBrk="0" hangingPunct="1">
                <a:lnSpc>
                  <a:spcPts val="904"/>
                </a:lnSpc>
                <a:spcBef>
                  <a:spcPts val="115"/>
                </a:spcBef>
                <a:spcAft>
                  <a:spcPts val="0"/>
                </a:spcAft>
                <a:buClrTx/>
                <a:buSzTx/>
                <a:buFontTx/>
                <a:buNone/>
                <a:tabLst/>
                <a:defRPr/>
              </a:pPr>
              <a:r>
                <a:rPr kumimoji="0" sz="770" b="0" i="0" u="none" strike="noStrike" kern="1200" cap="none" spc="0" normalizeH="0" baseline="0" noProof="0">
                  <a:ln>
                    <a:noFill/>
                  </a:ln>
                  <a:solidFill>
                    <a:srgbClr val="FF0000"/>
                  </a:solidFill>
                  <a:effectLst/>
                  <a:uLnTx/>
                  <a:uFillTx/>
                  <a:latin typeface="Arial"/>
                  <a:ea typeface="+mn-ea"/>
                  <a:cs typeface="Arial"/>
                </a:rPr>
                <a:t>1,100 ton </a:t>
              </a:r>
              <a:r>
                <a:rPr kumimoji="0" sz="770" b="0" i="0" u="none" strike="noStrike" kern="1200" cap="none" spc="-16" normalizeH="0" baseline="0" noProof="0">
                  <a:ln>
                    <a:noFill/>
                  </a:ln>
                  <a:solidFill>
                    <a:srgbClr val="FF0000"/>
                  </a:solidFill>
                  <a:effectLst/>
                  <a:uLnTx/>
                  <a:uFillTx/>
                  <a:latin typeface="Arial"/>
                  <a:ea typeface="+mn-ea"/>
                  <a:cs typeface="Arial"/>
                </a:rPr>
                <a:t>HSC</a:t>
              </a:r>
              <a:endParaRPr kumimoji="0" sz="770" b="0" i="0" u="none" strike="noStrike" kern="1200" cap="none" spc="0" normalizeH="0" baseline="0" noProof="0">
                <a:ln>
                  <a:noFill/>
                </a:ln>
                <a:solidFill>
                  <a:prstClr val="black"/>
                </a:solidFill>
                <a:effectLst/>
                <a:uLnTx/>
                <a:uFillTx/>
                <a:latin typeface="Arial"/>
                <a:ea typeface="+mn-ea"/>
                <a:cs typeface="Arial"/>
              </a:endParaRPr>
            </a:p>
            <a:p>
              <a:pPr marL="36650" marR="0" lvl="0" indent="0" algn="l" defTabSz="914400" rtl="0" eaLnBrk="1" fontAlgn="auto" latinLnBrk="0" hangingPunct="1">
                <a:lnSpc>
                  <a:spcPts val="904"/>
                </a:lnSpc>
                <a:spcBef>
                  <a:spcPts val="0"/>
                </a:spcBef>
                <a:spcAft>
                  <a:spcPts val="0"/>
                </a:spcAft>
                <a:buClrTx/>
                <a:buSzTx/>
                <a:buFontTx/>
                <a:buNone/>
                <a:tabLst/>
                <a:defRPr/>
              </a:pPr>
              <a:r>
                <a:rPr kumimoji="0" sz="770" b="0" i="0" u="none" strike="noStrike" kern="1200" cap="none" spc="0" normalizeH="0" baseline="0" noProof="0">
                  <a:ln>
                    <a:noFill/>
                  </a:ln>
                  <a:solidFill>
                    <a:srgbClr val="FF0000"/>
                  </a:solidFill>
                  <a:effectLst/>
                  <a:uLnTx/>
                  <a:uFillTx/>
                  <a:latin typeface="Arial"/>
                  <a:ea typeface="+mn-ea"/>
                  <a:cs typeface="Arial"/>
                </a:rPr>
                <a:t>(Heating Mode) </a:t>
              </a:r>
              <a:r>
                <a:rPr kumimoji="0" sz="770" b="0" i="0" u="none" strike="noStrike" kern="1200" cap="none" spc="-6" normalizeH="0" baseline="0" noProof="0">
                  <a:ln>
                    <a:noFill/>
                  </a:ln>
                  <a:solidFill>
                    <a:srgbClr val="FF0000"/>
                  </a:solidFill>
                  <a:effectLst/>
                  <a:uLnTx/>
                  <a:uFillTx/>
                  <a:latin typeface="Arial"/>
                  <a:ea typeface="+mn-ea"/>
                  <a:cs typeface="Arial"/>
                </a:rPr>
                <a:t>(typ.)</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grpSp>
          <p:nvGrpSpPr>
            <p:cNvPr id="177" name="object 177"/>
            <p:cNvGrpSpPr/>
            <p:nvPr/>
          </p:nvGrpSpPr>
          <p:grpSpPr>
            <a:xfrm>
              <a:off x="4082522" y="1839699"/>
              <a:ext cx="4006473" cy="3867195"/>
              <a:chOff x="4632866" y="2868568"/>
              <a:chExt cx="6247130" cy="6029960"/>
            </a:xfrm>
          </p:grpSpPr>
          <p:sp>
            <p:nvSpPr>
              <p:cNvPr id="178" name="object 178"/>
              <p:cNvSpPr/>
              <p:nvPr/>
            </p:nvSpPr>
            <p:spPr>
              <a:xfrm>
                <a:off x="9887028" y="7642255"/>
                <a:ext cx="729615" cy="0"/>
              </a:xfrm>
              <a:custGeom>
                <a:avLst/>
                <a:gdLst/>
                <a:ahLst/>
                <a:cxnLst/>
                <a:rect l="l" t="t" r="r" b="b"/>
                <a:pathLst>
                  <a:path w="729615">
                    <a:moveTo>
                      <a:pt x="0" y="0"/>
                    </a:moveTo>
                    <a:lnTo>
                      <a:pt x="729494" y="0"/>
                    </a:lnTo>
                  </a:path>
                </a:pathLst>
              </a:custGeom>
              <a:ln w="12700">
                <a:solidFill>
                  <a:srgbClr val="FF8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9" name="object 179"/>
              <p:cNvSpPr/>
              <p:nvPr/>
            </p:nvSpPr>
            <p:spPr>
              <a:xfrm>
                <a:off x="9367606" y="7944458"/>
                <a:ext cx="1505585" cy="0"/>
              </a:xfrm>
              <a:custGeom>
                <a:avLst/>
                <a:gdLst/>
                <a:ahLst/>
                <a:cxnLst/>
                <a:rect l="l" t="t" r="r" b="b"/>
                <a:pathLst>
                  <a:path w="1505584">
                    <a:moveTo>
                      <a:pt x="0" y="0"/>
                    </a:moveTo>
                    <a:lnTo>
                      <a:pt x="1505436" y="0"/>
                    </a:lnTo>
                  </a:path>
                </a:pathLst>
              </a:custGeom>
              <a:ln w="12700">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0" name="object 180"/>
              <p:cNvSpPr/>
              <p:nvPr/>
            </p:nvSpPr>
            <p:spPr>
              <a:xfrm>
                <a:off x="10869528" y="5293151"/>
                <a:ext cx="0" cy="2651760"/>
              </a:xfrm>
              <a:custGeom>
                <a:avLst/>
                <a:gdLst/>
                <a:ahLst/>
                <a:cxnLst/>
                <a:rect l="l" t="t" r="r" b="b"/>
                <a:pathLst>
                  <a:path h="2651759">
                    <a:moveTo>
                      <a:pt x="0" y="2651306"/>
                    </a:moveTo>
                    <a:lnTo>
                      <a:pt x="0" y="0"/>
                    </a:lnTo>
                  </a:path>
                </a:pathLst>
              </a:custGeom>
              <a:ln w="12700">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1" name="object 181"/>
              <p:cNvSpPr/>
              <p:nvPr/>
            </p:nvSpPr>
            <p:spPr>
              <a:xfrm>
                <a:off x="10605980" y="5772811"/>
                <a:ext cx="0" cy="1864360"/>
              </a:xfrm>
              <a:custGeom>
                <a:avLst/>
                <a:gdLst/>
                <a:ahLst/>
                <a:cxnLst/>
                <a:rect l="l" t="t" r="r" b="b"/>
                <a:pathLst>
                  <a:path h="1864359">
                    <a:moveTo>
                      <a:pt x="0" y="1864172"/>
                    </a:moveTo>
                    <a:lnTo>
                      <a:pt x="0" y="0"/>
                    </a:lnTo>
                  </a:path>
                </a:pathLst>
              </a:custGeom>
              <a:ln w="12700">
                <a:solidFill>
                  <a:srgbClr val="FF8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2" name="object 182"/>
              <p:cNvSpPr/>
              <p:nvPr/>
            </p:nvSpPr>
            <p:spPr>
              <a:xfrm>
                <a:off x="9393652" y="5776327"/>
                <a:ext cx="1212850" cy="0"/>
              </a:xfrm>
              <a:custGeom>
                <a:avLst/>
                <a:gdLst/>
                <a:ahLst/>
                <a:cxnLst/>
                <a:rect l="l" t="t" r="r" b="b"/>
                <a:pathLst>
                  <a:path w="1212850">
                    <a:moveTo>
                      <a:pt x="1212326" y="0"/>
                    </a:moveTo>
                    <a:lnTo>
                      <a:pt x="0" y="0"/>
                    </a:lnTo>
                  </a:path>
                </a:pathLst>
              </a:custGeom>
              <a:ln w="12700">
                <a:solidFill>
                  <a:srgbClr val="FF8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3" name="object 183"/>
              <p:cNvSpPr/>
              <p:nvPr/>
            </p:nvSpPr>
            <p:spPr>
              <a:xfrm>
                <a:off x="9924265" y="5291396"/>
                <a:ext cx="942340" cy="0"/>
              </a:xfrm>
              <a:custGeom>
                <a:avLst/>
                <a:gdLst/>
                <a:ahLst/>
                <a:cxnLst/>
                <a:rect l="l" t="t" r="r" b="b"/>
                <a:pathLst>
                  <a:path w="942340">
                    <a:moveTo>
                      <a:pt x="941749" y="0"/>
                    </a:moveTo>
                    <a:lnTo>
                      <a:pt x="0" y="0"/>
                    </a:lnTo>
                  </a:path>
                </a:pathLst>
              </a:custGeom>
              <a:ln w="12700">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4" name="object 184"/>
              <p:cNvSpPr/>
              <p:nvPr/>
            </p:nvSpPr>
            <p:spPr>
              <a:xfrm>
                <a:off x="9321773" y="4484730"/>
                <a:ext cx="0" cy="1209040"/>
              </a:xfrm>
              <a:custGeom>
                <a:avLst/>
                <a:gdLst/>
                <a:ahLst/>
                <a:cxnLst/>
                <a:rect l="l" t="t" r="r" b="b"/>
                <a:pathLst>
                  <a:path h="1209039">
                    <a:moveTo>
                      <a:pt x="0" y="1208817"/>
                    </a:moveTo>
                    <a:lnTo>
                      <a:pt x="0" y="0"/>
                    </a:lnTo>
                  </a:path>
                </a:pathLst>
              </a:custGeom>
              <a:ln w="12700">
                <a:solidFill>
                  <a:srgbClr val="0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5" name="object 185"/>
              <p:cNvSpPr/>
              <p:nvPr/>
            </p:nvSpPr>
            <p:spPr>
              <a:xfrm>
                <a:off x="9852094" y="4829086"/>
                <a:ext cx="0" cy="406400"/>
              </a:xfrm>
              <a:custGeom>
                <a:avLst/>
                <a:gdLst/>
                <a:ahLst/>
                <a:cxnLst/>
                <a:rect l="l" t="t" r="r" b="b"/>
                <a:pathLst>
                  <a:path h="406400">
                    <a:moveTo>
                      <a:pt x="0" y="405916"/>
                    </a:moveTo>
                    <a:lnTo>
                      <a:pt x="0" y="0"/>
                    </a:lnTo>
                  </a:path>
                </a:pathLst>
              </a:custGeom>
              <a:ln w="12700">
                <a:solidFill>
                  <a:srgbClr val="0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6" name="object 186"/>
              <p:cNvSpPr/>
              <p:nvPr/>
            </p:nvSpPr>
            <p:spPr>
              <a:xfrm>
                <a:off x="9848107" y="5575522"/>
                <a:ext cx="0" cy="502920"/>
              </a:xfrm>
              <a:custGeom>
                <a:avLst/>
                <a:gdLst/>
                <a:ahLst/>
                <a:cxnLst/>
                <a:rect l="l" t="t" r="r" b="b"/>
                <a:pathLst>
                  <a:path h="502920">
                    <a:moveTo>
                      <a:pt x="0" y="0"/>
                    </a:moveTo>
                    <a:lnTo>
                      <a:pt x="0" y="502410"/>
                    </a:lnTo>
                  </a:path>
                </a:pathLst>
              </a:custGeom>
              <a:ln w="635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7" name="object 187"/>
              <p:cNvSpPr/>
              <p:nvPr/>
            </p:nvSpPr>
            <p:spPr>
              <a:xfrm>
                <a:off x="9819532" y="6028402"/>
                <a:ext cx="57150" cy="49530"/>
              </a:xfrm>
              <a:custGeom>
                <a:avLst/>
                <a:gdLst/>
                <a:ahLst/>
                <a:cxnLst/>
                <a:rect l="l" t="t" r="r" b="b"/>
                <a:pathLst>
                  <a:path w="57150" h="49529">
                    <a:moveTo>
                      <a:pt x="57150" y="0"/>
                    </a:moveTo>
                    <a:lnTo>
                      <a:pt x="0" y="0"/>
                    </a:lnTo>
                    <a:lnTo>
                      <a:pt x="28575" y="49530"/>
                    </a:lnTo>
                    <a:lnTo>
                      <a:pt x="57150" y="0"/>
                    </a:lnTo>
                    <a:close/>
                  </a:path>
                </a:pathLst>
              </a:custGeom>
              <a:solidFill>
                <a:srgbClr val="8000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8" name="object 188"/>
              <p:cNvSpPr/>
              <p:nvPr/>
            </p:nvSpPr>
            <p:spPr>
              <a:xfrm>
                <a:off x="9819532" y="6028402"/>
                <a:ext cx="57150" cy="49530"/>
              </a:xfrm>
              <a:custGeom>
                <a:avLst/>
                <a:gdLst/>
                <a:ahLst/>
                <a:cxnLst/>
                <a:rect l="l" t="t" r="r" b="b"/>
                <a:pathLst>
                  <a:path w="57150" h="49529">
                    <a:moveTo>
                      <a:pt x="57150" y="0"/>
                    </a:moveTo>
                    <a:lnTo>
                      <a:pt x="28575" y="49530"/>
                    </a:lnTo>
                    <a:lnTo>
                      <a:pt x="0" y="0"/>
                    </a:lnTo>
                    <a:lnTo>
                      <a:pt x="57150" y="0"/>
                    </a:lnTo>
                    <a:close/>
                  </a:path>
                </a:pathLst>
              </a:custGeom>
              <a:ln w="635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9" name="object 189"/>
              <p:cNvSpPr/>
              <p:nvPr/>
            </p:nvSpPr>
            <p:spPr>
              <a:xfrm>
                <a:off x="6038935" y="3251545"/>
                <a:ext cx="0" cy="3935729"/>
              </a:xfrm>
              <a:custGeom>
                <a:avLst/>
                <a:gdLst/>
                <a:ahLst/>
                <a:cxnLst/>
                <a:rect l="l" t="t" r="r" b="b"/>
                <a:pathLst>
                  <a:path h="3935729">
                    <a:moveTo>
                      <a:pt x="0" y="3935229"/>
                    </a:moveTo>
                    <a:lnTo>
                      <a:pt x="0" y="0"/>
                    </a:lnTo>
                  </a:path>
                </a:pathLst>
              </a:custGeom>
              <a:ln w="127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0" name="object 190"/>
              <p:cNvSpPr/>
              <p:nvPr/>
            </p:nvSpPr>
            <p:spPr>
              <a:xfrm>
                <a:off x="5829362" y="2916510"/>
                <a:ext cx="0" cy="4434205"/>
              </a:xfrm>
              <a:custGeom>
                <a:avLst/>
                <a:gdLst/>
                <a:ahLst/>
                <a:cxnLst/>
                <a:rect l="l" t="t" r="r" b="b"/>
                <a:pathLst>
                  <a:path h="4434205">
                    <a:moveTo>
                      <a:pt x="0" y="4434064"/>
                    </a:moveTo>
                    <a:lnTo>
                      <a:pt x="0" y="0"/>
                    </a:lnTo>
                  </a:path>
                </a:pathLst>
              </a:custGeom>
              <a:ln w="127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1" name="object 191"/>
              <p:cNvSpPr/>
              <p:nvPr/>
            </p:nvSpPr>
            <p:spPr>
              <a:xfrm>
                <a:off x="6035041" y="7185939"/>
                <a:ext cx="1120140" cy="0"/>
              </a:xfrm>
              <a:custGeom>
                <a:avLst/>
                <a:gdLst/>
                <a:ahLst/>
                <a:cxnLst/>
                <a:rect l="l" t="t" r="r" b="b"/>
                <a:pathLst>
                  <a:path w="1120140">
                    <a:moveTo>
                      <a:pt x="1119538" y="0"/>
                    </a:moveTo>
                    <a:lnTo>
                      <a:pt x="0" y="0"/>
                    </a:lnTo>
                  </a:path>
                </a:pathLst>
              </a:custGeom>
              <a:ln w="127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2" name="object 192"/>
              <p:cNvSpPr/>
              <p:nvPr/>
            </p:nvSpPr>
            <p:spPr>
              <a:xfrm>
                <a:off x="6372848" y="7187688"/>
                <a:ext cx="125095" cy="0"/>
              </a:xfrm>
              <a:custGeom>
                <a:avLst/>
                <a:gdLst/>
                <a:ahLst/>
                <a:cxnLst/>
                <a:rect l="l" t="t" r="r" b="b"/>
                <a:pathLst>
                  <a:path w="125095">
                    <a:moveTo>
                      <a:pt x="124919" y="0"/>
                    </a:moveTo>
                    <a:lnTo>
                      <a:pt x="0" y="0"/>
                    </a:lnTo>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3" name="object 193"/>
              <p:cNvSpPr/>
              <p:nvPr/>
            </p:nvSpPr>
            <p:spPr>
              <a:xfrm>
                <a:off x="6372848" y="7159113"/>
                <a:ext cx="49530" cy="57150"/>
              </a:xfrm>
              <a:custGeom>
                <a:avLst/>
                <a:gdLst/>
                <a:ahLst/>
                <a:cxnLst/>
                <a:rect l="l" t="t" r="r" b="b"/>
                <a:pathLst>
                  <a:path w="49529" h="57150">
                    <a:moveTo>
                      <a:pt x="49529" y="0"/>
                    </a:moveTo>
                    <a:lnTo>
                      <a:pt x="0" y="28575"/>
                    </a:lnTo>
                    <a:lnTo>
                      <a:pt x="49529" y="57150"/>
                    </a:lnTo>
                    <a:lnTo>
                      <a:pt x="49529"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4" name="object 194"/>
              <p:cNvSpPr/>
              <p:nvPr/>
            </p:nvSpPr>
            <p:spPr>
              <a:xfrm>
                <a:off x="6372848" y="7159113"/>
                <a:ext cx="49530" cy="57150"/>
              </a:xfrm>
              <a:custGeom>
                <a:avLst/>
                <a:gdLst/>
                <a:ahLst/>
                <a:cxnLst/>
                <a:rect l="l" t="t" r="r" b="b"/>
                <a:pathLst>
                  <a:path w="49529" h="57150">
                    <a:moveTo>
                      <a:pt x="49529" y="57150"/>
                    </a:moveTo>
                    <a:lnTo>
                      <a:pt x="0" y="28575"/>
                    </a:lnTo>
                    <a:lnTo>
                      <a:pt x="49529" y="0"/>
                    </a:lnTo>
                    <a:lnTo>
                      <a:pt x="49529" y="57150"/>
                    </a:lnTo>
                    <a:close/>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5" name="object 195"/>
              <p:cNvSpPr/>
              <p:nvPr/>
            </p:nvSpPr>
            <p:spPr>
              <a:xfrm>
                <a:off x="6072190" y="7343103"/>
                <a:ext cx="429259" cy="0"/>
              </a:xfrm>
              <a:custGeom>
                <a:avLst/>
                <a:gdLst/>
                <a:ahLst/>
                <a:cxnLst/>
                <a:rect l="l" t="t" r="r" b="b"/>
                <a:pathLst>
                  <a:path w="429260">
                    <a:moveTo>
                      <a:pt x="0" y="0"/>
                    </a:moveTo>
                    <a:lnTo>
                      <a:pt x="428805" y="0"/>
                    </a:lnTo>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6" name="object 196"/>
              <p:cNvSpPr/>
              <p:nvPr/>
            </p:nvSpPr>
            <p:spPr>
              <a:xfrm>
                <a:off x="6451465" y="7314528"/>
                <a:ext cx="49530" cy="57150"/>
              </a:xfrm>
              <a:custGeom>
                <a:avLst/>
                <a:gdLst/>
                <a:ahLst/>
                <a:cxnLst/>
                <a:rect l="l" t="t" r="r" b="b"/>
                <a:pathLst>
                  <a:path w="49529" h="57150">
                    <a:moveTo>
                      <a:pt x="0" y="0"/>
                    </a:moveTo>
                    <a:lnTo>
                      <a:pt x="0" y="57150"/>
                    </a:lnTo>
                    <a:lnTo>
                      <a:pt x="49530" y="28575"/>
                    </a:lnTo>
                    <a:lnTo>
                      <a:pt x="0"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7" name="object 197"/>
              <p:cNvSpPr/>
              <p:nvPr/>
            </p:nvSpPr>
            <p:spPr>
              <a:xfrm>
                <a:off x="6451465" y="7314528"/>
                <a:ext cx="49530" cy="57150"/>
              </a:xfrm>
              <a:custGeom>
                <a:avLst/>
                <a:gdLst/>
                <a:ahLst/>
                <a:cxnLst/>
                <a:rect l="l" t="t" r="r" b="b"/>
                <a:pathLst>
                  <a:path w="49529" h="57150">
                    <a:moveTo>
                      <a:pt x="0" y="0"/>
                    </a:moveTo>
                    <a:lnTo>
                      <a:pt x="49530" y="28575"/>
                    </a:lnTo>
                    <a:lnTo>
                      <a:pt x="0" y="57150"/>
                    </a:lnTo>
                    <a:lnTo>
                      <a:pt x="0" y="0"/>
                    </a:lnTo>
                    <a:close/>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8" name="object 198"/>
              <p:cNvSpPr/>
              <p:nvPr/>
            </p:nvSpPr>
            <p:spPr>
              <a:xfrm>
                <a:off x="6913542" y="2900318"/>
                <a:ext cx="388620" cy="0"/>
              </a:xfrm>
              <a:custGeom>
                <a:avLst/>
                <a:gdLst/>
                <a:ahLst/>
                <a:cxnLst/>
                <a:rect l="l" t="t" r="r" b="b"/>
                <a:pathLst>
                  <a:path w="388620">
                    <a:moveTo>
                      <a:pt x="388618" y="0"/>
                    </a:moveTo>
                    <a:lnTo>
                      <a:pt x="0" y="0"/>
                    </a:lnTo>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9" name="object 199"/>
              <p:cNvSpPr/>
              <p:nvPr/>
            </p:nvSpPr>
            <p:spPr>
              <a:xfrm>
                <a:off x="6913542" y="2871743"/>
                <a:ext cx="49530" cy="57150"/>
              </a:xfrm>
              <a:custGeom>
                <a:avLst/>
                <a:gdLst/>
                <a:ahLst/>
                <a:cxnLst/>
                <a:rect l="l" t="t" r="r" b="b"/>
                <a:pathLst>
                  <a:path w="49529" h="57150">
                    <a:moveTo>
                      <a:pt x="49530" y="0"/>
                    </a:moveTo>
                    <a:lnTo>
                      <a:pt x="0" y="28575"/>
                    </a:lnTo>
                    <a:lnTo>
                      <a:pt x="49530" y="57150"/>
                    </a:lnTo>
                    <a:lnTo>
                      <a:pt x="49530"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0" name="object 200"/>
              <p:cNvSpPr/>
              <p:nvPr/>
            </p:nvSpPr>
            <p:spPr>
              <a:xfrm>
                <a:off x="6913542" y="2871743"/>
                <a:ext cx="49530" cy="57150"/>
              </a:xfrm>
              <a:custGeom>
                <a:avLst/>
                <a:gdLst/>
                <a:ahLst/>
                <a:cxnLst/>
                <a:rect l="l" t="t" r="r" b="b"/>
                <a:pathLst>
                  <a:path w="49529" h="57150">
                    <a:moveTo>
                      <a:pt x="49530" y="57150"/>
                    </a:moveTo>
                    <a:lnTo>
                      <a:pt x="0" y="28575"/>
                    </a:lnTo>
                    <a:lnTo>
                      <a:pt x="49530" y="0"/>
                    </a:lnTo>
                    <a:lnTo>
                      <a:pt x="49530" y="57150"/>
                    </a:lnTo>
                    <a:close/>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1" name="object 201"/>
              <p:cNvSpPr/>
              <p:nvPr/>
            </p:nvSpPr>
            <p:spPr>
              <a:xfrm>
                <a:off x="6726083" y="3246432"/>
                <a:ext cx="267335" cy="0"/>
              </a:xfrm>
              <a:custGeom>
                <a:avLst/>
                <a:gdLst/>
                <a:ahLst/>
                <a:cxnLst/>
                <a:rect l="l" t="t" r="r" b="b"/>
                <a:pathLst>
                  <a:path w="267334">
                    <a:moveTo>
                      <a:pt x="0" y="0"/>
                    </a:moveTo>
                    <a:lnTo>
                      <a:pt x="267176" y="0"/>
                    </a:lnTo>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2" name="object 202"/>
              <p:cNvSpPr/>
              <p:nvPr/>
            </p:nvSpPr>
            <p:spPr>
              <a:xfrm>
                <a:off x="6943730" y="3217857"/>
                <a:ext cx="49530" cy="57150"/>
              </a:xfrm>
              <a:custGeom>
                <a:avLst/>
                <a:gdLst/>
                <a:ahLst/>
                <a:cxnLst/>
                <a:rect l="l" t="t" r="r" b="b"/>
                <a:pathLst>
                  <a:path w="49529" h="57150">
                    <a:moveTo>
                      <a:pt x="0" y="0"/>
                    </a:moveTo>
                    <a:lnTo>
                      <a:pt x="0" y="57150"/>
                    </a:lnTo>
                    <a:lnTo>
                      <a:pt x="49529" y="28575"/>
                    </a:lnTo>
                    <a:lnTo>
                      <a:pt x="0"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3" name="object 203"/>
              <p:cNvSpPr/>
              <p:nvPr/>
            </p:nvSpPr>
            <p:spPr>
              <a:xfrm>
                <a:off x="6943730" y="3217857"/>
                <a:ext cx="49530" cy="57150"/>
              </a:xfrm>
              <a:custGeom>
                <a:avLst/>
                <a:gdLst/>
                <a:ahLst/>
                <a:cxnLst/>
                <a:rect l="l" t="t" r="r" b="b"/>
                <a:pathLst>
                  <a:path w="49529" h="57150">
                    <a:moveTo>
                      <a:pt x="0" y="0"/>
                    </a:moveTo>
                    <a:lnTo>
                      <a:pt x="49529" y="28575"/>
                    </a:lnTo>
                    <a:lnTo>
                      <a:pt x="0" y="57150"/>
                    </a:lnTo>
                    <a:lnTo>
                      <a:pt x="0" y="0"/>
                    </a:lnTo>
                    <a:close/>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4" name="object 204"/>
              <p:cNvSpPr/>
              <p:nvPr/>
            </p:nvSpPr>
            <p:spPr>
              <a:xfrm>
                <a:off x="8413017" y="4846666"/>
                <a:ext cx="0" cy="655320"/>
              </a:xfrm>
              <a:custGeom>
                <a:avLst/>
                <a:gdLst/>
                <a:ahLst/>
                <a:cxnLst/>
                <a:rect l="l" t="t" r="r" b="b"/>
                <a:pathLst>
                  <a:path h="655320">
                    <a:moveTo>
                      <a:pt x="0" y="0"/>
                    </a:moveTo>
                    <a:lnTo>
                      <a:pt x="0" y="654842"/>
                    </a:lnTo>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5" name="object 205"/>
              <p:cNvSpPr/>
              <p:nvPr/>
            </p:nvSpPr>
            <p:spPr>
              <a:xfrm>
                <a:off x="8384442" y="5451979"/>
                <a:ext cx="57150" cy="49530"/>
              </a:xfrm>
              <a:custGeom>
                <a:avLst/>
                <a:gdLst/>
                <a:ahLst/>
                <a:cxnLst/>
                <a:rect l="l" t="t" r="r" b="b"/>
                <a:pathLst>
                  <a:path w="57150" h="49529">
                    <a:moveTo>
                      <a:pt x="57150" y="0"/>
                    </a:moveTo>
                    <a:lnTo>
                      <a:pt x="0" y="0"/>
                    </a:lnTo>
                    <a:lnTo>
                      <a:pt x="28575" y="49530"/>
                    </a:lnTo>
                    <a:lnTo>
                      <a:pt x="57150"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6" name="object 206"/>
              <p:cNvSpPr/>
              <p:nvPr/>
            </p:nvSpPr>
            <p:spPr>
              <a:xfrm>
                <a:off x="8384442" y="5451979"/>
                <a:ext cx="57150" cy="49530"/>
              </a:xfrm>
              <a:custGeom>
                <a:avLst/>
                <a:gdLst/>
                <a:ahLst/>
                <a:cxnLst/>
                <a:rect l="l" t="t" r="r" b="b"/>
                <a:pathLst>
                  <a:path w="57150" h="49529">
                    <a:moveTo>
                      <a:pt x="57150" y="0"/>
                    </a:moveTo>
                    <a:lnTo>
                      <a:pt x="28575" y="49530"/>
                    </a:lnTo>
                    <a:lnTo>
                      <a:pt x="0" y="0"/>
                    </a:lnTo>
                    <a:lnTo>
                      <a:pt x="57150" y="0"/>
                    </a:lnTo>
                    <a:close/>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7" name="object 207"/>
              <p:cNvSpPr/>
              <p:nvPr/>
            </p:nvSpPr>
            <p:spPr>
              <a:xfrm>
                <a:off x="8623320" y="5441471"/>
                <a:ext cx="0" cy="734695"/>
              </a:xfrm>
              <a:custGeom>
                <a:avLst/>
                <a:gdLst/>
                <a:ahLst/>
                <a:cxnLst/>
                <a:rect l="l" t="t" r="r" b="b"/>
                <a:pathLst>
                  <a:path h="734695">
                    <a:moveTo>
                      <a:pt x="0" y="734218"/>
                    </a:moveTo>
                    <a:lnTo>
                      <a:pt x="0" y="0"/>
                    </a:lnTo>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8" name="object 208"/>
              <p:cNvSpPr/>
              <p:nvPr/>
            </p:nvSpPr>
            <p:spPr>
              <a:xfrm>
                <a:off x="8594745" y="5441471"/>
                <a:ext cx="57150" cy="49530"/>
              </a:xfrm>
              <a:custGeom>
                <a:avLst/>
                <a:gdLst/>
                <a:ahLst/>
                <a:cxnLst/>
                <a:rect l="l" t="t" r="r" b="b"/>
                <a:pathLst>
                  <a:path w="57150" h="49529">
                    <a:moveTo>
                      <a:pt x="28575" y="0"/>
                    </a:moveTo>
                    <a:lnTo>
                      <a:pt x="0" y="49529"/>
                    </a:lnTo>
                    <a:lnTo>
                      <a:pt x="57150" y="49529"/>
                    </a:lnTo>
                    <a:lnTo>
                      <a:pt x="28575"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9" name="object 209"/>
              <p:cNvSpPr/>
              <p:nvPr/>
            </p:nvSpPr>
            <p:spPr>
              <a:xfrm>
                <a:off x="8594745" y="5441471"/>
                <a:ext cx="57150" cy="49530"/>
              </a:xfrm>
              <a:custGeom>
                <a:avLst/>
                <a:gdLst/>
                <a:ahLst/>
                <a:cxnLst/>
                <a:rect l="l" t="t" r="r" b="b"/>
                <a:pathLst>
                  <a:path w="57150" h="49529">
                    <a:moveTo>
                      <a:pt x="0" y="49529"/>
                    </a:moveTo>
                    <a:lnTo>
                      <a:pt x="28575" y="0"/>
                    </a:lnTo>
                    <a:lnTo>
                      <a:pt x="57150" y="49529"/>
                    </a:lnTo>
                    <a:lnTo>
                      <a:pt x="0" y="49529"/>
                    </a:lnTo>
                    <a:close/>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0" name="object 210"/>
              <p:cNvSpPr/>
              <p:nvPr/>
            </p:nvSpPr>
            <p:spPr>
              <a:xfrm>
                <a:off x="5828253" y="4679280"/>
                <a:ext cx="0" cy="655320"/>
              </a:xfrm>
              <a:custGeom>
                <a:avLst/>
                <a:gdLst/>
                <a:ahLst/>
                <a:cxnLst/>
                <a:rect l="l" t="t" r="r" b="b"/>
                <a:pathLst>
                  <a:path h="655320">
                    <a:moveTo>
                      <a:pt x="0" y="0"/>
                    </a:moveTo>
                    <a:lnTo>
                      <a:pt x="0" y="654841"/>
                    </a:lnTo>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1" name="object 211"/>
              <p:cNvSpPr/>
              <p:nvPr/>
            </p:nvSpPr>
            <p:spPr>
              <a:xfrm>
                <a:off x="5799678" y="5284591"/>
                <a:ext cx="57150" cy="49530"/>
              </a:xfrm>
              <a:custGeom>
                <a:avLst/>
                <a:gdLst/>
                <a:ahLst/>
                <a:cxnLst/>
                <a:rect l="l" t="t" r="r" b="b"/>
                <a:pathLst>
                  <a:path w="57150" h="49529">
                    <a:moveTo>
                      <a:pt x="57150" y="0"/>
                    </a:moveTo>
                    <a:lnTo>
                      <a:pt x="0" y="0"/>
                    </a:lnTo>
                    <a:lnTo>
                      <a:pt x="28575" y="49529"/>
                    </a:lnTo>
                    <a:lnTo>
                      <a:pt x="57150"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2" name="object 212"/>
              <p:cNvSpPr/>
              <p:nvPr/>
            </p:nvSpPr>
            <p:spPr>
              <a:xfrm>
                <a:off x="5799678" y="5284591"/>
                <a:ext cx="57150" cy="49530"/>
              </a:xfrm>
              <a:custGeom>
                <a:avLst/>
                <a:gdLst/>
                <a:ahLst/>
                <a:cxnLst/>
                <a:rect l="l" t="t" r="r" b="b"/>
                <a:pathLst>
                  <a:path w="57150" h="49529">
                    <a:moveTo>
                      <a:pt x="57150" y="0"/>
                    </a:moveTo>
                    <a:lnTo>
                      <a:pt x="28575" y="49529"/>
                    </a:lnTo>
                    <a:lnTo>
                      <a:pt x="0" y="0"/>
                    </a:lnTo>
                    <a:lnTo>
                      <a:pt x="57150" y="0"/>
                    </a:lnTo>
                    <a:close/>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3" name="object 213"/>
              <p:cNvSpPr/>
              <p:nvPr/>
            </p:nvSpPr>
            <p:spPr>
              <a:xfrm>
                <a:off x="6038559" y="5274085"/>
                <a:ext cx="0" cy="734695"/>
              </a:xfrm>
              <a:custGeom>
                <a:avLst/>
                <a:gdLst/>
                <a:ahLst/>
                <a:cxnLst/>
                <a:rect l="l" t="t" r="r" b="b"/>
                <a:pathLst>
                  <a:path h="734695">
                    <a:moveTo>
                      <a:pt x="0" y="734218"/>
                    </a:moveTo>
                    <a:lnTo>
                      <a:pt x="0" y="0"/>
                    </a:lnTo>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4" name="object 214"/>
              <p:cNvSpPr/>
              <p:nvPr/>
            </p:nvSpPr>
            <p:spPr>
              <a:xfrm>
                <a:off x="6009984" y="5274085"/>
                <a:ext cx="57150" cy="49530"/>
              </a:xfrm>
              <a:custGeom>
                <a:avLst/>
                <a:gdLst/>
                <a:ahLst/>
                <a:cxnLst/>
                <a:rect l="l" t="t" r="r" b="b"/>
                <a:pathLst>
                  <a:path w="57150" h="49529">
                    <a:moveTo>
                      <a:pt x="28575" y="0"/>
                    </a:moveTo>
                    <a:lnTo>
                      <a:pt x="0" y="49529"/>
                    </a:lnTo>
                    <a:lnTo>
                      <a:pt x="57150" y="49529"/>
                    </a:lnTo>
                    <a:lnTo>
                      <a:pt x="28575"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5" name="object 215"/>
              <p:cNvSpPr/>
              <p:nvPr/>
            </p:nvSpPr>
            <p:spPr>
              <a:xfrm>
                <a:off x="6009984" y="5274085"/>
                <a:ext cx="57150" cy="49530"/>
              </a:xfrm>
              <a:custGeom>
                <a:avLst/>
                <a:gdLst/>
                <a:ahLst/>
                <a:cxnLst/>
                <a:rect l="l" t="t" r="r" b="b"/>
                <a:pathLst>
                  <a:path w="57150" h="49529">
                    <a:moveTo>
                      <a:pt x="0" y="49529"/>
                    </a:moveTo>
                    <a:lnTo>
                      <a:pt x="28575" y="0"/>
                    </a:lnTo>
                    <a:lnTo>
                      <a:pt x="57150" y="49529"/>
                    </a:lnTo>
                    <a:lnTo>
                      <a:pt x="0" y="49529"/>
                    </a:lnTo>
                    <a:close/>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6" name="object 216"/>
              <p:cNvSpPr/>
              <p:nvPr/>
            </p:nvSpPr>
            <p:spPr>
              <a:xfrm>
                <a:off x="5266343" y="8220367"/>
                <a:ext cx="911225" cy="0"/>
              </a:xfrm>
              <a:custGeom>
                <a:avLst/>
                <a:gdLst/>
                <a:ahLst/>
                <a:cxnLst/>
                <a:rect l="l" t="t" r="r" b="b"/>
                <a:pathLst>
                  <a:path w="911225">
                    <a:moveTo>
                      <a:pt x="0" y="0"/>
                    </a:moveTo>
                    <a:lnTo>
                      <a:pt x="910826" y="0"/>
                    </a:lnTo>
                  </a:path>
                </a:pathLst>
              </a:custGeom>
              <a:ln w="635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7" name="object 217"/>
              <p:cNvSpPr/>
              <p:nvPr/>
            </p:nvSpPr>
            <p:spPr>
              <a:xfrm>
                <a:off x="6127639" y="8191792"/>
                <a:ext cx="49530" cy="57150"/>
              </a:xfrm>
              <a:custGeom>
                <a:avLst/>
                <a:gdLst/>
                <a:ahLst/>
                <a:cxnLst/>
                <a:rect l="l" t="t" r="r" b="b"/>
                <a:pathLst>
                  <a:path w="49529" h="57150">
                    <a:moveTo>
                      <a:pt x="0" y="0"/>
                    </a:moveTo>
                    <a:lnTo>
                      <a:pt x="0" y="57149"/>
                    </a:lnTo>
                    <a:lnTo>
                      <a:pt x="49529" y="28574"/>
                    </a:lnTo>
                    <a:lnTo>
                      <a:pt x="0" y="0"/>
                    </a:lnTo>
                    <a:close/>
                  </a:path>
                </a:pathLst>
              </a:custGeom>
              <a:solidFill>
                <a:srgbClr val="004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8" name="object 218"/>
              <p:cNvSpPr/>
              <p:nvPr/>
            </p:nvSpPr>
            <p:spPr>
              <a:xfrm>
                <a:off x="6127639" y="8191792"/>
                <a:ext cx="49530" cy="57150"/>
              </a:xfrm>
              <a:custGeom>
                <a:avLst/>
                <a:gdLst/>
                <a:ahLst/>
                <a:cxnLst/>
                <a:rect l="l" t="t" r="r" b="b"/>
                <a:pathLst>
                  <a:path w="49529" h="57150">
                    <a:moveTo>
                      <a:pt x="0" y="0"/>
                    </a:moveTo>
                    <a:lnTo>
                      <a:pt x="49529" y="28574"/>
                    </a:lnTo>
                    <a:lnTo>
                      <a:pt x="0" y="57149"/>
                    </a:lnTo>
                    <a:lnTo>
                      <a:pt x="0" y="0"/>
                    </a:lnTo>
                    <a:close/>
                  </a:path>
                </a:pathLst>
              </a:custGeom>
              <a:ln w="635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9" name="object 219"/>
              <p:cNvSpPr/>
              <p:nvPr/>
            </p:nvSpPr>
            <p:spPr>
              <a:xfrm>
                <a:off x="7855134" y="8220367"/>
                <a:ext cx="911225" cy="0"/>
              </a:xfrm>
              <a:custGeom>
                <a:avLst/>
                <a:gdLst/>
                <a:ahLst/>
                <a:cxnLst/>
                <a:rect l="l" t="t" r="r" b="b"/>
                <a:pathLst>
                  <a:path w="911225">
                    <a:moveTo>
                      <a:pt x="0" y="0"/>
                    </a:moveTo>
                    <a:lnTo>
                      <a:pt x="910827" y="0"/>
                    </a:lnTo>
                  </a:path>
                </a:pathLst>
              </a:custGeom>
              <a:ln w="635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0" name="object 220"/>
              <p:cNvSpPr/>
              <p:nvPr/>
            </p:nvSpPr>
            <p:spPr>
              <a:xfrm>
                <a:off x="8716430" y="8191792"/>
                <a:ext cx="49530" cy="57150"/>
              </a:xfrm>
              <a:custGeom>
                <a:avLst/>
                <a:gdLst/>
                <a:ahLst/>
                <a:cxnLst/>
                <a:rect l="l" t="t" r="r" b="b"/>
                <a:pathLst>
                  <a:path w="49529" h="57150">
                    <a:moveTo>
                      <a:pt x="0" y="0"/>
                    </a:moveTo>
                    <a:lnTo>
                      <a:pt x="0" y="57149"/>
                    </a:lnTo>
                    <a:lnTo>
                      <a:pt x="49531" y="28574"/>
                    </a:lnTo>
                    <a:lnTo>
                      <a:pt x="0" y="0"/>
                    </a:lnTo>
                    <a:close/>
                  </a:path>
                </a:pathLst>
              </a:custGeom>
              <a:solidFill>
                <a:srgbClr val="004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1" name="object 221"/>
              <p:cNvSpPr/>
              <p:nvPr/>
            </p:nvSpPr>
            <p:spPr>
              <a:xfrm>
                <a:off x="8716430" y="8191792"/>
                <a:ext cx="49530" cy="57150"/>
              </a:xfrm>
              <a:custGeom>
                <a:avLst/>
                <a:gdLst/>
                <a:ahLst/>
                <a:cxnLst/>
                <a:rect l="l" t="t" r="r" b="b"/>
                <a:pathLst>
                  <a:path w="49529" h="57150">
                    <a:moveTo>
                      <a:pt x="0" y="0"/>
                    </a:moveTo>
                    <a:lnTo>
                      <a:pt x="49531" y="28574"/>
                    </a:lnTo>
                    <a:lnTo>
                      <a:pt x="0" y="57149"/>
                    </a:lnTo>
                    <a:lnTo>
                      <a:pt x="0" y="0"/>
                    </a:lnTo>
                    <a:close/>
                  </a:path>
                </a:pathLst>
              </a:custGeom>
              <a:ln w="635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2" name="object 222"/>
              <p:cNvSpPr/>
              <p:nvPr/>
            </p:nvSpPr>
            <p:spPr>
              <a:xfrm>
                <a:off x="6112049" y="7803842"/>
                <a:ext cx="692785" cy="0"/>
              </a:xfrm>
              <a:custGeom>
                <a:avLst/>
                <a:gdLst/>
                <a:ahLst/>
                <a:cxnLst/>
                <a:rect l="l" t="t" r="r" b="b"/>
                <a:pathLst>
                  <a:path w="692784">
                    <a:moveTo>
                      <a:pt x="692230" y="0"/>
                    </a:moveTo>
                    <a:lnTo>
                      <a:pt x="0" y="0"/>
                    </a:lnTo>
                  </a:path>
                </a:pathLst>
              </a:custGeom>
              <a:ln w="635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3" name="object 223"/>
              <p:cNvSpPr/>
              <p:nvPr/>
            </p:nvSpPr>
            <p:spPr>
              <a:xfrm>
                <a:off x="6112049" y="7775267"/>
                <a:ext cx="49530" cy="57150"/>
              </a:xfrm>
              <a:custGeom>
                <a:avLst/>
                <a:gdLst/>
                <a:ahLst/>
                <a:cxnLst/>
                <a:rect l="l" t="t" r="r" b="b"/>
                <a:pathLst>
                  <a:path w="49529" h="57150">
                    <a:moveTo>
                      <a:pt x="49530" y="0"/>
                    </a:moveTo>
                    <a:lnTo>
                      <a:pt x="0" y="28575"/>
                    </a:lnTo>
                    <a:lnTo>
                      <a:pt x="49530" y="57150"/>
                    </a:lnTo>
                    <a:lnTo>
                      <a:pt x="49530" y="0"/>
                    </a:lnTo>
                    <a:close/>
                  </a:path>
                </a:pathLst>
              </a:custGeom>
              <a:solidFill>
                <a:srgbClr val="004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4" name="object 224"/>
              <p:cNvSpPr/>
              <p:nvPr/>
            </p:nvSpPr>
            <p:spPr>
              <a:xfrm>
                <a:off x="6112049" y="7775267"/>
                <a:ext cx="49530" cy="57150"/>
              </a:xfrm>
              <a:custGeom>
                <a:avLst/>
                <a:gdLst/>
                <a:ahLst/>
                <a:cxnLst/>
                <a:rect l="l" t="t" r="r" b="b"/>
                <a:pathLst>
                  <a:path w="49529" h="57150">
                    <a:moveTo>
                      <a:pt x="49530" y="57150"/>
                    </a:moveTo>
                    <a:lnTo>
                      <a:pt x="0" y="28575"/>
                    </a:lnTo>
                    <a:lnTo>
                      <a:pt x="49530" y="0"/>
                    </a:lnTo>
                    <a:lnTo>
                      <a:pt x="49530" y="57150"/>
                    </a:lnTo>
                    <a:close/>
                  </a:path>
                </a:pathLst>
              </a:custGeom>
              <a:ln w="635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5" name="object 225"/>
              <p:cNvSpPr/>
              <p:nvPr/>
            </p:nvSpPr>
            <p:spPr>
              <a:xfrm>
                <a:off x="8698416" y="7805829"/>
                <a:ext cx="514350" cy="0"/>
              </a:xfrm>
              <a:custGeom>
                <a:avLst/>
                <a:gdLst/>
                <a:ahLst/>
                <a:cxnLst/>
                <a:rect l="l" t="t" r="r" b="b"/>
                <a:pathLst>
                  <a:path w="514350">
                    <a:moveTo>
                      <a:pt x="514075" y="0"/>
                    </a:moveTo>
                    <a:lnTo>
                      <a:pt x="0" y="0"/>
                    </a:lnTo>
                  </a:path>
                </a:pathLst>
              </a:custGeom>
              <a:ln w="635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6" name="object 226"/>
              <p:cNvSpPr/>
              <p:nvPr/>
            </p:nvSpPr>
            <p:spPr>
              <a:xfrm>
                <a:off x="8698416" y="7777254"/>
                <a:ext cx="49530" cy="57150"/>
              </a:xfrm>
              <a:custGeom>
                <a:avLst/>
                <a:gdLst/>
                <a:ahLst/>
                <a:cxnLst/>
                <a:rect l="l" t="t" r="r" b="b"/>
                <a:pathLst>
                  <a:path w="49529" h="57150">
                    <a:moveTo>
                      <a:pt x="49529" y="0"/>
                    </a:moveTo>
                    <a:lnTo>
                      <a:pt x="0" y="28575"/>
                    </a:lnTo>
                    <a:lnTo>
                      <a:pt x="49529" y="57150"/>
                    </a:lnTo>
                    <a:lnTo>
                      <a:pt x="49529" y="0"/>
                    </a:lnTo>
                    <a:close/>
                  </a:path>
                </a:pathLst>
              </a:custGeom>
              <a:solidFill>
                <a:srgbClr val="004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7" name="object 227"/>
              <p:cNvSpPr/>
              <p:nvPr/>
            </p:nvSpPr>
            <p:spPr>
              <a:xfrm>
                <a:off x="8698416" y="7777254"/>
                <a:ext cx="49530" cy="57150"/>
              </a:xfrm>
              <a:custGeom>
                <a:avLst/>
                <a:gdLst/>
                <a:ahLst/>
                <a:cxnLst/>
                <a:rect l="l" t="t" r="r" b="b"/>
                <a:pathLst>
                  <a:path w="49529" h="57150">
                    <a:moveTo>
                      <a:pt x="49529" y="57150"/>
                    </a:moveTo>
                    <a:lnTo>
                      <a:pt x="0" y="28575"/>
                    </a:lnTo>
                    <a:lnTo>
                      <a:pt x="49529" y="0"/>
                    </a:lnTo>
                    <a:lnTo>
                      <a:pt x="49529" y="57150"/>
                    </a:lnTo>
                    <a:close/>
                  </a:path>
                </a:pathLst>
              </a:custGeom>
              <a:ln w="635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8" name="object 228"/>
              <p:cNvSpPr/>
              <p:nvPr/>
            </p:nvSpPr>
            <p:spPr>
              <a:xfrm>
                <a:off x="4639216" y="7719968"/>
                <a:ext cx="601980" cy="1172210"/>
              </a:xfrm>
              <a:custGeom>
                <a:avLst/>
                <a:gdLst/>
                <a:ahLst/>
                <a:cxnLst/>
                <a:rect l="l" t="t" r="r" b="b"/>
                <a:pathLst>
                  <a:path w="601979" h="1172209">
                    <a:moveTo>
                      <a:pt x="0" y="1171610"/>
                    </a:moveTo>
                    <a:lnTo>
                      <a:pt x="109093" y="1171610"/>
                    </a:lnTo>
                    <a:lnTo>
                      <a:pt x="353997" y="284156"/>
                    </a:lnTo>
                  </a:path>
                  <a:path w="601979" h="1172209">
                    <a:moveTo>
                      <a:pt x="109093" y="1171610"/>
                    </a:moveTo>
                    <a:lnTo>
                      <a:pt x="586135" y="0"/>
                    </a:lnTo>
                  </a:path>
                  <a:path w="601979" h="1172209">
                    <a:moveTo>
                      <a:pt x="272554" y="364444"/>
                    </a:moveTo>
                    <a:lnTo>
                      <a:pt x="353997" y="284156"/>
                    </a:lnTo>
                    <a:lnTo>
                      <a:pt x="382737" y="394850"/>
                    </a:lnTo>
                  </a:path>
                  <a:path w="601979" h="1172209">
                    <a:moveTo>
                      <a:pt x="495848" y="70194"/>
                    </a:moveTo>
                    <a:lnTo>
                      <a:pt x="586135" y="0"/>
                    </a:lnTo>
                    <a:lnTo>
                      <a:pt x="601709" y="113297"/>
                    </a:lnTo>
                  </a:path>
                </a:pathLst>
              </a:custGeom>
              <a:ln w="12700">
                <a:solidFill>
                  <a:srgbClr val="FF8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229" name="object 229"/>
            <p:cNvSpPr txBox="1"/>
            <p:nvPr/>
          </p:nvSpPr>
          <p:spPr>
            <a:xfrm>
              <a:off x="3084772" y="5567351"/>
              <a:ext cx="950916" cy="246871"/>
            </a:xfrm>
            <a:prstGeom prst="rect">
              <a:avLst/>
            </a:prstGeom>
          </p:spPr>
          <p:txBody>
            <a:bodyPr vert="horz" wrap="square" lIns="0" tIns="15883" rIns="0" bIns="0" rtlCol="0">
              <a:spAutoFit/>
            </a:bodyPr>
            <a:lstStyle/>
            <a:p>
              <a:pPr marL="8145" marR="3258" lvl="0" indent="0" algn="l" defTabSz="914400" rtl="0" eaLnBrk="1" fontAlgn="auto" latinLnBrk="0" hangingPunct="1">
                <a:lnSpc>
                  <a:spcPts val="885"/>
                </a:lnSpc>
                <a:spcBef>
                  <a:spcPts val="125"/>
                </a:spcBef>
                <a:spcAft>
                  <a:spcPts val="0"/>
                </a:spcAft>
                <a:buClrTx/>
                <a:buSzTx/>
                <a:buFontTx/>
                <a:buNone/>
                <a:tabLst/>
                <a:defRPr/>
              </a:pPr>
              <a:r>
                <a:rPr kumimoji="0" sz="770" b="0" i="0" u="none" strike="noStrike" kern="1200" cap="none" spc="0" normalizeH="0" baseline="0" noProof="0">
                  <a:ln>
                    <a:noFill/>
                  </a:ln>
                  <a:solidFill>
                    <a:srgbClr val="FF8000"/>
                  </a:solidFill>
                  <a:effectLst/>
                  <a:uLnTx/>
                  <a:uFillTx/>
                  <a:latin typeface="Arial"/>
                  <a:ea typeface="+mn-ea"/>
                  <a:cs typeface="Arial"/>
                </a:rPr>
                <a:t>No flow in this </a:t>
              </a:r>
              <a:r>
                <a:rPr kumimoji="0" sz="770" b="0" i="0" u="none" strike="noStrike" kern="1200" cap="none" spc="-6" normalizeH="0" baseline="0" noProof="0">
                  <a:ln>
                    <a:noFill/>
                  </a:ln>
                  <a:solidFill>
                    <a:srgbClr val="FF8000"/>
                  </a:solidFill>
                  <a:effectLst/>
                  <a:uLnTx/>
                  <a:uFillTx/>
                  <a:latin typeface="Arial"/>
                  <a:ea typeface="+mn-ea"/>
                  <a:cs typeface="Arial"/>
                </a:rPr>
                <a:t>branch </a:t>
              </a:r>
              <a:r>
                <a:rPr kumimoji="0" sz="770" b="0" i="0" u="none" strike="noStrike" kern="1200" cap="none" spc="0" normalizeH="0" baseline="0" noProof="0">
                  <a:ln>
                    <a:noFill/>
                  </a:ln>
                  <a:solidFill>
                    <a:srgbClr val="FF8000"/>
                  </a:solidFill>
                  <a:effectLst/>
                  <a:uLnTx/>
                  <a:uFillTx/>
                  <a:latin typeface="Arial"/>
                  <a:ea typeface="+mn-ea"/>
                  <a:cs typeface="Arial"/>
                </a:rPr>
                <a:t>during HR </a:t>
              </a:r>
              <a:r>
                <a:rPr kumimoji="0" sz="770" b="0" i="0" u="none" strike="noStrike" kern="1200" cap="none" spc="-13" normalizeH="0" baseline="0" noProof="0">
                  <a:ln>
                    <a:noFill/>
                  </a:ln>
                  <a:solidFill>
                    <a:srgbClr val="FF8000"/>
                  </a:solidFill>
                  <a:effectLst/>
                  <a:uLnTx/>
                  <a:uFillTx/>
                  <a:latin typeface="Arial"/>
                  <a:ea typeface="+mn-ea"/>
                  <a:cs typeface="Arial"/>
                </a:rPr>
                <a:t>mode</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sp>
          <p:nvSpPr>
            <p:cNvPr id="230" name="object 230"/>
            <p:cNvSpPr/>
            <p:nvPr/>
          </p:nvSpPr>
          <p:spPr>
            <a:xfrm>
              <a:off x="8932634" y="4148960"/>
              <a:ext cx="361226" cy="328646"/>
            </a:xfrm>
            <a:custGeom>
              <a:avLst/>
              <a:gdLst/>
              <a:ahLst/>
              <a:cxnLst/>
              <a:rect l="l" t="t" r="r" b="b"/>
              <a:pathLst>
                <a:path w="563245" h="512445">
                  <a:moveTo>
                    <a:pt x="563098" y="512024"/>
                  </a:moveTo>
                  <a:lnTo>
                    <a:pt x="454009" y="512024"/>
                  </a:lnTo>
                  <a:lnTo>
                    <a:pt x="0" y="0"/>
                  </a:lnTo>
                </a:path>
                <a:path w="563245" h="512445">
                  <a:moveTo>
                    <a:pt x="22960" y="112034"/>
                  </a:moveTo>
                  <a:lnTo>
                    <a:pt x="0" y="0"/>
                  </a:lnTo>
                  <a:lnTo>
                    <a:pt x="108482" y="36202"/>
                  </a:lnTo>
                </a:path>
              </a:pathLst>
            </a:custGeom>
            <a:ln w="12700">
              <a:solidFill>
                <a:srgbClr val="0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1" name="object 231"/>
            <p:cNvSpPr txBox="1"/>
            <p:nvPr/>
          </p:nvSpPr>
          <p:spPr>
            <a:xfrm>
              <a:off x="9318200" y="4286050"/>
              <a:ext cx="913043" cy="126719"/>
            </a:xfrm>
            <a:prstGeom prst="rect">
              <a:avLst/>
            </a:prstGeom>
          </p:spPr>
          <p:txBody>
            <a:bodyPr vert="horz" wrap="square" lIns="0" tIns="8145" rIns="0" bIns="0" rtlCol="0">
              <a:spAutoFit/>
            </a:bodyPr>
            <a:lstStyle/>
            <a:p>
              <a:pPr marL="8145" marR="0" lvl="0" indent="0" algn="l" defTabSz="914400" rtl="0" eaLnBrk="1" fontAlgn="auto" latinLnBrk="0" hangingPunct="1">
                <a:lnSpc>
                  <a:spcPct val="100000"/>
                </a:lnSpc>
                <a:spcBef>
                  <a:spcPts val="64"/>
                </a:spcBef>
                <a:spcAft>
                  <a:spcPts val="0"/>
                </a:spcAft>
                <a:buClrTx/>
                <a:buSzTx/>
                <a:buFontTx/>
                <a:buNone/>
                <a:tabLst/>
                <a:defRPr/>
              </a:pPr>
              <a:r>
                <a:rPr kumimoji="0" sz="770" b="0" i="0" u="none" strike="noStrike" kern="1200" cap="none" spc="0" normalizeH="0" baseline="0" noProof="0">
                  <a:ln>
                    <a:noFill/>
                  </a:ln>
                  <a:solidFill>
                    <a:srgbClr val="0000FF"/>
                  </a:solidFill>
                  <a:effectLst/>
                  <a:uLnTx/>
                  <a:uFillTx/>
                  <a:latin typeface="Arial"/>
                  <a:ea typeface="+mn-ea"/>
                  <a:cs typeface="Arial"/>
                </a:rPr>
                <a:t>Seasonal </a:t>
              </a:r>
              <a:r>
                <a:rPr kumimoji="0" sz="770" b="0" i="0" u="none" strike="noStrike" kern="1200" cap="none" spc="-6" normalizeH="0" baseline="0" noProof="0">
                  <a:ln>
                    <a:noFill/>
                  </a:ln>
                  <a:solidFill>
                    <a:srgbClr val="0000FF"/>
                  </a:solidFill>
                  <a:effectLst/>
                  <a:uLnTx/>
                  <a:uFillTx/>
                  <a:latin typeface="Arial"/>
                  <a:ea typeface="+mn-ea"/>
                  <a:cs typeface="Arial"/>
                </a:rPr>
                <a:t>switchover</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sp>
          <p:nvSpPr>
            <p:cNvPr id="232" name="object 232"/>
            <p:cNvSpPr txBox="1"/>
            <p:nvPr/>
          </p:nvSpPr>
          <p:spPr>
            <a:xfrm>
              <a:off x="9318200" y="4398451"/>
              <a:ext cx="961912" cy="246871"/>
            </a:xfrm>
            <a:prstGeom prst="rect">
              <a:avLst/>
            </a:prstGeom>
          </p:spPr>
          <p:txBody>
            <a:bodyPr vert="horz" wrap="square" lIns="0" tIns="15883" rIns="0" bIns="0" rtlCol="0">
              <a:spAutoFit/>
            </a:bodyPr>
            <a:lstStyle/>
            <a:p>
              <a:pPr marL="8145" marR="3258" lvl="0" indent="0" algn="l" defTabSz="914400" rtl="0" eaLnBrk="1" fontAlgn="auto" latinLnBrk="0" hangingPunct="1">
                <a:lnSpc>
                  <a:spcPts val="885"/>
                </a:lnSpc>
                <a:spcBef>
                  <a:spcPts val="125"/>
                </a:spcBef>
                <a:spcAft>
                  <a:spcPts val="0"/>
                </a:spcAft>
                <a:buClrTx/>
                <a:buSzTx/>
                <a:buFontTx/>
                <a:buNone/>
                <a:tabLst/>
                <a:defRPr/>
              </a:pPr>
              <a:r>
                <a:rPr kumimoji="0" sz="770" b="0" i="0" u="none" strike="noStrike" kern="1200" cap="none" spc="0" normalizeH="0" baseline="0" noProof="0">
                  <a:ln>
                    <a:noFill/>
                  </a:ln>
                  <a:solidFill>
                    <a:srgbClr val="0000FF"/>
                  </a:solidFill>
                  <a:effectLst/>
                  <a:uLnTx/>
                  <a:uFillTx/>
                  <a:latin typeface="Arial"/>
                  <a:ea typeface="+mn-ea"/>
                  <a:cs typeface="Arial"/>
                </a:rPr>
                <a:t>for free cooling </a:t>
              </a:r>
              <a:r>
                <a:rPr kumimoji="0" sz="770" b="0" i="0" u="none" strike="noStrike" kern="1200" cap="none" spc="-6" normalizeH="0" baseline="0" noProof="0">
                  <a:ln>
                    <a:noFill/>
                  </a:ln>
                  <a:solidFill>
                    <a:srgbClr val="0000FF"/>
                  </a:solidFill>
                  <a:effectLst/>
                  <a:uLnTx/>
                  <a:uFillTx/>
                  <a:latin typeface="Arial"/>
                  <a:ea typeface="+mn-ea"/>
                  <a:cs typeface="Arial"/>
                </a:rPr>
                <a:t>during </a:t>
              </a:r>
              <a:r>
                <a:rPr kumimoji="0" sz="770" b="0" i="0" u="none" strike="noStrike" kern="1200" cap="none" spc="0" normalizeH="0" baseline="0" noProof="0">
                  <a:ln>
                    <a:noFill/>
                  </a:ln>
                  <a:solidFill>
                    <a:srgbClr val="0000FF"/>
                  </a:solidFill>
                  <a:effectLst/>
                  <a:uLnTx/>
                  <a:uFillTx/>
                  <a:latin typeface="Arial"/>
                  <a:ea typeface="+mn-ea"/>
                  <a:cs typeface="Arial"/>
                </a:rPr>
                <a:t>heating </a:t>
              </a:r>
              <a:r>
                <a:rPr kumimoji="0" sz="770" b="0" i="0" u="none" strike="noStrike" kern="1200" cap="none" spc="-6" normalizeH="0" baseline="0" noProof="0">
                  <a:ln>
                    <a:noFill/>
                  </a:ln>
                  <a:solidFill>
                    <a:srgbClr val="0000FF"/>
                  </a:solidFill>
                  <a:effectLst/>
                  <a:uLnTx/>
                  <a:uFillTx/>
                  <a:latin typeface="Arial"/>
                  <a:ea typeface="+mn-ea"/>
                  <a:cs typeface="Arial"/>
                </a:rPr>
                <a:t>season</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grpSp>
          <p:nvGrpSpPr>
            <p:cNvPr id="233" name="object 233"/>
            <p:cNvGrpSpPr/>
            <p:nvPr/>
          </p:nvGrpSpPr>
          <p:grpSpPr>
            <a:xfrm>
              <a:off x="1767947" y="1142753"/>
              <a:ext cx="8765941" cy="5103590"/>
              <a:chOff x="1023842" y="1758199"/>
              <a:chExt cx="13668375" cy="7957820"/>
            </a:xfrm>
          </p:grpSpPr>
          <p:sp>
            <p:nvSpPr>
              <p:cNvPr id="234" name="object 234"/>
              <p:cNvSpPr/>
              <p:nvPr/>
            </p:nvSpPr>
            <p:spPr>
              <a:xfrm>
                <a:off x="11714055" y="6484224"/>
                <a:ext cx="0" cy="113030"/>
              </a:xfrm>
              <a:custGeom>
                <a:avLst/>
                <a:gdLst/>
                <a:ahLst/>
                <a:cxnLst/>
                <a:rect l="l" t="t" r="r" b="b"/>
                <a:pathLst>
                  <a:path h="113029">
                    <a:moveTo>
                      <a:pt x="0" y="113009"/>
                    </a:moveTo>
                    <a:lnTo>
                      <a:pt x="0" y="0"/>
                    </a:lnTo>
                  </a:path>
                </a:pathLst>
              </a:custGeom>
              <a:ln w="6350">
                <a:solidFill>
                  <a:srgbClr val="00FF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5" name="object 235"/>
              <p:cNvSpPr/>
              <p:nvPr/>
            </p:nvSpPr>
            <p:spPr>
              <a:xfrm>
                <a:off x="11685480" y="6484224"/>
                <a:ext cx="57150" cy="49530"/>
              </a:xfrm>
              <a:custGeom>
                <a:avLst/>
                <a:gdLst/>
                <a:ahLst/>
                <a:cxnLst/>
                <a:rect l="l" t="t" r="r" b="b"/>
                <a:pathLst>
                  <a:path w="57150" h="49529">
                    <a:moveTo>
                      <a:pt x="28575" y="0"/>
                    </a:moveTo>
                    <a:lnTo>
                      <a:pt x="0" y="49530"/>
                    </a:lnTo>
                    <a:lnTo>
                      <a:pt x="57150" y="49530"/>
                    </a:lnTo>
                    <a:lnTo>
                      <a:pt x="28575" y="0"/>
                    </a:lnTo>
                    <a:close/>
                  </a:path>
                </a:pathLst>
              </a:custGeom>
              <a:solidFill>
                <a:srgbClr val="00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6" name="object 236"/>
              <p:cNvSpPr/>
              <p:nvPr/>
            </p:nvSpPr>
            <p:spPr>
              <a:xfrm>
                <a:off x="11685480" y="6484224"/>
                <a:ext cx="57150" cy="49530"/>
              </a:xfrm>
              <a:custGeom>
                <a:avLst/>
                <a:gdLst/>
                <a:ahLst/>
                <a:cxnLst/>
                <a:rect l="l" t="t" r="r" b="b"/>
                <a:pathLst>
                  <a:path w="57150" h="49529">
                    <a:moveTo>
                      <a:pt x="0" y="49530"/>
                    </a:moveTo>
                    <a:lnTo>
                      <a:pt x="28575" y="0"/>
                    </a:lnTo>
                    <a:lnTo>
                      <a:pt x="57150" y="49530"/>
                    </a:lnTo>
                    <a:lnTo>
                      <a:pt x="0" y="49530"/>
                    </a:lnTo>
                    <a:close/>
                  </a:path>
                </a:pathLst>
              </a:custGeom>
              <a:ln w="6350">
                <a:solidFill>
                  <a:srgbClr val="00FF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7" name="object 237"/>
              <p:cNvSpPr/>
              <p:nvPr/>
            </p:nvSpPr>
            <p:spPr>
              <a:xfrm>
                <a:off x="12019530" y="6560153"/>
                <a:ext cx="0" cy="136525"/>
              </a:xfrm>
              <a:custGeom>
                <a:avLst/>
                <a:gdLst/>
                <a:ahLst/>
                <a:cxnLst/>
                <a:rect l="l" t="t" r="r" b="b"/>
                <a:pathLst>
                  <a:path h="136525">
                    <a:moveTo>
                      <a:pt x="0" y="0"/>
                    </a:moveTo>
                    <a:lnTo>
                      <a:pt x="0" y="135961"/>
                    </a:lnTo>
                  </a:path>
                </a:pathLst>
              </a:custGeom>
              <a:ln w="6350">
                <a:solidFill>
                  <a:srgbClr val="00FF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8" name="object 238"/>
              <p:cNvSpPr/>
              <p:nvPr/>
            </p:nvSpPr>
            <p:spPr>
              <a:xfrm>
                <a:off x="11990955" y="6646584"/>
                <a:ext cx="57150" cy="49530"/>
              </a:xfrm>
              <a:custGeom>
                <a:avLst/>
                <a:gdLst/>
                <a:ahLst/>
                <a:cxnLst/>
                <a:rect l="l" t="t" r="r" b="b"/>
                <a:pathLst>
                  <a:path w="57150" h="49529">
                    <a:moveTo>
                      <a:pt x="57150" y="0"/>
                    </a:moveTo>
                    <a:lnTo>
                      <a:pt x="0" y="0"/>
                    </a:lnTo>
                    <a:lnTo>
                      <a:pt x="28575" y="49529"/>
                    </a:lnTo>
                    <a:lnTo>
                      <a:pt x="57150" y="0"/>
                    </a:lnTo>
                    <a:close/>
                  </a:path>
                </a:pathLst>
              </a:custGeom>
              <a:solidFill>
                <a:srgbClr val="00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9" name="object 239"/>
              <p:cNvSpPr/>
              <p:nvPr/>
            </p:nvSpPr>
            <p:spPr>
              <a:xfrm>
                <a:off x="11990955" y="6646584"/>
                <a:ext cx="57150" cy="49530"/>
              </a:xfrm>
              <a:custGeom>
                <a:avLst/>
                <a:gdLst/>
                <a:ahLst/>
                <a:cxnLst/>
                <a:rect l="l" t="t" r="r" b="b"/>
                <a:pathLst>
                  <a:path w="57150" h="49529">
                    <a:moveTo>
                      <a:pt x="57150" y="0"/>
                    </a:moveTo>
                    <a:lnTo>
                      <a:pt x="28575" y="49529"/>
                    </a:lnTo>
                    <a:lnTo>
                      <a:pt x="0" y="0"/>
                    </a:lnTo>
                    <a:lnTo>
                      <a:pt x="57150" y="0"/>
                    </a:lnTo>
                    <a:close/>
                  </a:path>
                </a:pathLst>
              </a:custGeom>
              <a:ln w="6350">
                <a:solidFill>
                  <a:srgbClr val="00FF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0" name="object 240"/>
              <p:cNvSpPr/>
              <p:nvPr/>
            </p:nvSpPr>
            <p:spPr>
              <a:xfrm>
                <a:off x="12014630" y="4859619"/>
                <a:ext cx="3810" cy="292735"/>
              </a:xfrm>
              <a:custGeom>
                <a:avLst/>
                <a:gdLst/>
                <a:ahLst/>
                <a:cxnLst/>
                <a:rect l="l" t="t" r="r" b="b"/>
                <a:pathLst>
                  <a:path w="3809" h="292735">
                    <a:moveTo>
                      <a:pt x="3489" y="0"/>
                    </a:moveTo>
                    <a:lnTo>
                      <a:pt x="0" y="292150"/>
                    </a:lnTo>
                  </a:path>
                </a:pathLst>
              </a:custGeom>
              <a:ln w="6350">
                <a:solidFill>
                  <a:srgbClr val="0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1" name="object 241"/>
              <p:cNvSpPr/>
              <p:nvPr/>
            </p:nvSpPr>
            <p:spPr>
              <a:xfrm>
                <a:off x="11986650" y="5101901"/>
                <a:ext cx="57150" cy="50165"/>
              </a:xfrm>
              <a:custGeom>
                <a:avLst/>
                <a:gdLst/>
                <a:ahLst/>
                <a:cxnLst/>
                <a:rect l="l" t="t" r="r" b="b"/>
                <a:pathLst>
                  <a:path w="57150" h="50164">
                    <a:moveTo>
                      <a:pt x="0" y="0"/>
                    </a:moveTo>
                    <a:lnTo>
                      <a:pt x="27980" y="49869"/>
                    </a:lnTo>
                    <a:lnTo>
                      <a:pt x="57144" y="683"/>
                    </a:lnTo>
                    <a:lnTo>
                      <a:pt x="0" y="0"/>
                    </a:lnTo>
                    <a:close/>
                  </a:path>
                </a:pathLst>
              </a:custGeom>
              <a:solidFill>
                <a:srgbClr val="0000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2" name="object 242"/>
              <p:cNvSpPr/>
              <p:nvPr/>
            </p:nvSpPr>
            <p:spPr>
              <a:xfrm>
                <a:off x="11986650" y="5101901"/>
                <a:ext cx="57150" cy="50165"/>
              </a:xfrm>
              <a:custGeom>
                <a:avLst/>
                <a:gdLst/>
                <a:ahLst/>
                <a:cxnLst/>
                <a:rect l="l" t="t" r="r" b="b"/>
                <a:pathLst>
                  <a:path w="57150" h="50164">
                    <a:moveTo>
                      <a:pt x="57144" y="683"/>
                    </a:moveTo>
                    <a:lnTo>
                      <a:pt x="27980" y="49869"/>
                    </a:lnTo>
                    <a:lnTo>
                      <a:pt x="0" y="0"/>
                    </a:lnTo>
                    <a:lnTo>
                      <a:pt x="57144" y="683"/>
                    </a:lnTo>
                    <a:close/>
                  </a:path>
                </a:pathLst>
              </a:custGeom>
              <a:ln w="6350">
                <a:solidFill>
                  <a:srgbClr val="0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3" name="object 243"/>
              <p:cNvSpPr/>
              <p:nvPr/>
            </p:nvSpPr>
            <p:spPr>
              <a:xfrm>
                <a:off x="11720686" y="4615324"/>
                <a:ext cx="0" cy="344805"/>
              </a:xfrm>
              <a:custGeom>
                <a:avLst/>
                <a:gdLst/>
                <a:ahLst/>
                <a:cxnLst/>
                <a:rect l="l" t="t" r="r" b="b"/>
                <a:pathLst>
                  <a:path h="344804">
                    <a:moveTo>
                      <a:pt x="0" y="344564"/>
                    </a:moveTo>
                    <a:lnTo>
                      <a:pt x="0" y="0"/>
                    </a:lnTo>
                  </a:path>
                </a:pathLst>
              </a:custGeom>
              <a:ln w="6350">
                <a:solidFill>
                  <a:srgbClr val="0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4" name="object 244"/>
              <p:cNvSpPr/>
              <p:nvPr/>
            </p:nvSpPr>
            <p:spPr>
              <a:xfrm>
                <a:off x="11692111" y="4615324"/>
                <a:ext cx="57150" cy="49530"/>
              </a:xfrm>
              <a:custGeom>
                <a:avLst/>
                <a:gdLst/>
                <a:ahLst/>
                <a:cxnLst/>
                <a:rect l="l" t="t" r="r" b="b"/>
                <a:pathLst>
                  <a:path w="57150" h="49529">
                    <a:moveTo>
                      <a:pt x="28575" y="0"/>
                    </a:moveTo>
                    <a:lnTo>
                      <a:pt x="0" y="49529"/>
                    </a:lnTo>
                    <a:lnTo>
                      <a:pt x="57150" y="49529"/>
                    </a:lnTo>
                    <a:lnTo>
                      <a:pt x="28575" y="0"/>
                    </a:lnTo>
                    <a:close/>
                  </a:path>
                </a:pathLst>
              </a:custGeom>
              <a:solidFill>
                <a:srgbClr val="0000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5" name="object 245"/>
              <p:cNvSpPr/>
              <p:nvPr/>
            </p:nvSpPr>
            <p:spPr>
              <a:xfrm>
                <a:off x="11692111" y="4615324"/>
                <a:ext cx="57150" cy="49530"/>
              </a:xfrm>
              <a:custGeom>
                <a:avLst/>
                <a:gdLst/>
                <a:ahLst/>
                <a:cxnLst/>
                <a:rect l="l" t="t" r="r" b="b"/>
                <a:pathLst>
                  <a:path w="57150" h="49529">
                    <a:moveTo>
                      <a:pt x="0" y="49529"/>
                    </a:moveTo>
                    <a:lnTo>
                      <a:pt x="28575" y="0"/>
                    </a:lnTo>
                    <a:lnTo>
                      <a:pt x="57150" y="49529"/>
                    </a:lnTo>
                    <a:lnTo>
                      <a:pt x="0" y="49529"/>
                    </a:lnTo>
                    <a:close/>
                  </a:path>
                </a:pathLst>
              </a:custGeom>
              <a:ln w="6350">
                <a:solidFill>
                  <a:srgbClr val="0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6" name="object 246"/>
              <p:cNvSpPr/>
              <p:nvPr/>
            </p:nvSpPr>
            <p:spPr>
              <a:xfrm>
                <a:off x="1030192" y="1764549"/>
                <a:ext cx="13655675" cy="7945120"/>
              </a:xfrm>
              <a:custGeom>
                <a:avLst/>
                <a:gdLst/>
                <a:ahLst/>
                <a:cxnLst/>
                <a:rect l="l" t="t" r="r" b="b"/>
                <a:pathLst>
                  <a:path w="13655675" h="7945120">
                    <a:moveTo>
                      <a:pt x="7781" y="0"/>
                    </a:moveTo>
                    <a:lnTo>
                      <a:pt x="8068568" y="3520"/>
                    </a:lnTo>
                    <a:lnTo>
                      <a:pt x="8068568" y="2321319"/>
                    </a:lnTo>
                    <a:lnTo>
                      <a:pt x="13655350" y="2321319"/>
                    </a:lnTo>
                    <a:lnTo>
                      <a:pt x="13655350" y="4136199"/>
                    </a:lnTo>
                    <a:lnTo>
                      <a:pt x="11501535" y="4136199"/>
                    </a:lnTo>
                    <a:lnTo>
                      <a:pt x="11501535" y="3469285"/>
                    </a:lnTo>
                    <a:lnTo>
                      <a:pt x="10342635" y="3469285"/>
                    </a:lnTo>
                    <a:lnTo>
                      <a:pt x="10342634" y="7931781"/>
                    </a:lnTo>
                    <a:lnTo>
                      <a:pt x="1475956" y="7944940"/>
                    </a:lnTo>
                    <a:lnTo>
                      <a:pt x="1475956" y="1796533"/>
                    </a:lnTo>
                    <a:lnTo>
                      <a:pt x="0" y="1796533"/>
                    </a:lnTo>
                    <a:lnTo>
                      <a:pt x="7781" y="0"/>
                    </a:lnTo>
                    <a:close/>
                  </a:path>
                </a:pathLst>
              </a:custGeom>
              <a:ln w="12700">
                <a:solidFill>
                  <a:srgbClr val="008000"/>
                </a:solidFill>
                <a:prstDash val="dash"/>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247" name="object 247"/>
            <p:cNvSpPr txBox="1"/>
            <p:nvPr/>
          </p:nvSpPr>
          <p:spPr>
            <a:xfrm>
              <a:off x="8483828" y="4809758"/>
              <a:ext cx="2163690" cy="1059706"/>
            </a:xfrm>
            <a:prstGeom prst="rect">
              <a:avLst/>
            </a:prstGeom>
            <a:ln w="12700">
              <a:solidFill>
                <a:srgbClr val="000000"/>
              </a:solidFill>
            </a:ln>
          </p:spPr>
          <p:txBody>
            <a:bodyPr vert="horz" wrap="square" lIns="0" tIns="14661" rIns="0" bIns="0" rtlCol="0">
              <a:spAutoFit/>
            </a:bodyPr>
            <a:lstStyle/>
            <a:p>
              <a:pPr marL="36650" marR="0" lvl="0" indent="0" algn="just" defTabSz="914400" rtl="0" eaLnBrk="1" fontAlgn="auto" latinLnBrk="0" hangingPunct="1">
                <a:lnSpc>
                  <a:spcPct val="100000"/>
                </a:lnSpc>
                <a:spcBef>
                  <a:spcPts val="115"/>
                </a:spcBef>
                <a:spcAft>
                  <a:spcPts val="0"/>
                </a:spcAft>
                <a:buClrTx/>
                <a:buSzTx/>
                <a:buFontTx/>
                <a:buNone/>
                <a:tabLst/>
                <a:defRPr/>
              </a:pPr>
              <a:r>
                <a:rPr kumimoji="0" sz="770" b="0" i="0" u="none" strike="noStrike" kern="1200" cap="none" spc="0" normalizeH="0" baseline="0" noProof="0">
                  <a:ln>
                    <a:noFill/>
                  </a:ln>
                  <a:solidFill>
                    <a:prstClr val="black"/>
                  </a:solidFill>
                  <a:effectLst/>
                  <a:uLnTx/>
                  <a:uFillTx/>
                  <a:latin typeface="Arial"/>
                  <a:ea typeface="+mn-ea"/>
                  <a:cs typeface="Arial"/>
                </a:rPr>
                <a:t>Key/Legend </a:t>
              </a:r>
              <a:r>
                <a:rPr kumimoji="0" sz="770" b="0" i="0" u="none" strike="noStrike" kern="1200" cap="none" spc="-32" normalizeH="0" baseline="0" noProof="0">
                  <a:ln>
                    <a:noFill/>
                  </a:ln>
                  <a:solidFill>
                    <a:prstClr val="black"/>
                  </a:solidFill>
                  <a:effectLst/>
                  <a:uLnTx/>
                  <a:uFillTx/>
                  <a:latin typeface="Arial"/>
                  <a:ea typeface="+mn-ea"/>
                  <a:cs typeface="Arial"/>
                </a:rPr>
                <a:t>-</a:t>
              </a:r>
              <a:endParaRPr kumimoji="0" sz="770" b="0" i="0" u="none" strike="noStrike" kern="1200" cap="none" spc="0" normalizeH="0" baseline="0" noProof="0">
                <a:ln>
                  <a:noFill/>
                </a:ln>
                <a:solidFill>
                  <a:prstClr val="black"/>
                </a:solidFill>
                <a:effectLst/>
                <a:uLnTx/>
                <a:uFillTx/>
                <a:latin typeface="Arial"/>
                <a:ea typeface="+mn-ea"/>
                <a:cs typeface="Arial"/>
              </a:endParaRPr>
            </a:p>
            <a:p>
              <a:pPr marL="0" marR="0" lvl="0" indent="0" algn="l" defTabSz="914400" rtl="0" eaLnBrk="1" fontAlgn="auto" latinLnBrk="0" hangingPunct="1">
                <a:lnSpc>
                  <a:spcPct val="100000"/>
                </a:lnSpc>
                <a:spcBef>
                  <a:spcPts val="22"/>
                </a:spcBef>
                <a:spcAft>
                  <a:spcPts val="0"/>
                </a:spcAft>
                <a:buClrTx/>
                <a:buSzTx/>
                <a:buFontTx/>
                <a:buNone/>
                <a:tabLst/>
                <a:defRPr/>
              </a:pPr>
              <a:endParaRPr kumimoji="0" sz="770" b="0" i="0" u="none" strike="noStrike" kern="1200" cap="none" spc="0" normalizeH="0" baseline="0" noProof="0">
                <a:ln>
                  <a:noFill/>
                </a:ln>
                <a:solidFill>
                  <a:prstClr val="black"/>
                </a:solidFill>
                <a:effectLst/>
                <a:uLnTx/>
                <a:uFillTx/>
                <a:latin typeface="Arial"/>
                <a:ea typeface="+mn-ea"/>
                <a:cs typeface="Arial"/>
              </a:endParaRPr>
            </a:p>
            <a:p>
              <a:pPr marL="36650" marR="823817" lvl="0" indent="0" algn="just" defTabSz="914400" rtl="0" eaLnBrk="1" fontAlgn="auto" latinLnBrk="0" hangingPunct="1">
                <a:lnSpc>
                  <a:spcPts val="885"/>
                </a:lnSpc>
                <a:spcBef>
                  <a:spcPts val="0"/>
                </a:spcBef>
                <a:spcAft>
                  <a:spcPts val="0"/>
                </a:spcAft>
                <a:buClrTx/>
                <a:buSzTx/>
                <a:buFontTx/>
                <a:buNone/>
                <a:tabLst/>
                <a:defRPr/>
              </a:pPr>
              <a:r>
                <a:rPr kumimoji="0" sz="770" b="0" i="0" u="none" strike="noStrike" kern="1200" cap="none" spc="0" normalizeH="0" baseline="0" noProof="0">
                  <a:ln>
                    <a:noFill/>
                  </a:ln>
                  <a:solidFill>
                    <a:prstClr val="black"/>
                  </a:solidFill>
                  <a:effectLst/>
                  <a:uLnTx/>
                  <a:uFillTx/>
                  <a:latin typeface="Arial"/>
                  <a:ea typeface="+mn-ea"/>
                  <a:cs typeface="Arial"/>
                </a:rPr>
                <a:t>CHWS</a:t>
              </a:r>
              <a:r>
                <a:rPr kumimoji="0" sz="770" b="0" i="0" u="none" strike="noStrike" kern="1200" cap="none" spc="-3" normalizeH="0" baseline="0" noProof="0">
                  <a:ln>
                    <a:noFill/>
                  </a:ln>
                  <a:solidFill>
                    <a:prstClr val="black"/>
                  </a:solidFill>
                  <a:effectLst/>
                  <a:uLnTx/>
                  <a:uFillTx/>
                  <a:latin typeface="Arial"/>
                  <a:ea typeface="+mn-ea"/>
                  <a:cs typeface="Arial"/>
                </a:rPr>
                <a:t> </a:t>
              </a:r>
              <a:r>
                <a:rPr kumimoji="0" sz="770" b="0" i="0" u="none" strike="noStrike" kern="1200" cap="none" spc="0" normalizeH="0" baseline="0" noProof="0">
                  <a:ln>
                    <a:noFill/>
                  </a:ln>
                  <a:solidFill>
                    <a:prstClr val="black"/>
                  </a:solidFill>
                  <a:effectLst/>
                  <a:uLnTx/>
                  <a:uFillTx/>
                  <a:latin typeface="Arial"/>
                  <a:ea typeface="+mn-ea"/>
                  <a:cs typeface="Arial"/>
                </a:rPr>
                <a:t>- Chilled Water </a:t>
              </a:r>
              <a:r>
                <a:rPr kumimoji="0" sz="770" b="0" i="0" u="none" strike="noStrike" kern="1200" cap="none" spc="-6" normalizeH="0" baseline="0" noProof="0">
                  <a:ln>
                    <a:noFill/>
                  </a:ln>
                  <a:solidFill>
                    <a:prstClr val="black"/>
                  </a:solidFill>
                  <a:effectLst/>
                  <a:uLnTx/>
                  <a:uFillTx/>
                  <a:latin typeface="Arial"/>
                  <a:ea typeface="+mn-ea"/>
                  <a:cs typeface="Arial"/>
                </a:rPr>
                <a:t>Supply </a:t>
              </a:r>
              <a:r>
                <a:rPr kumimoji="0" sz="770" b="0" i="0" u="none" strike="noStrike" kern="1200" cap="none" spc="0" normalizeH="0" baseline="0" noProof="0">
                  <a:ln>
                    <a:noFill/>
                  </a:ln>
                  <a:solidFill>
                    <a:prstClr val="black"/>
                  </a:solidFill>
                  <a:effectLst/>
                  <a:uLnTx/>
                  <a:uFillTx/>
                  <a:latin typeface="Arial"/>
                  <a:ea typeface="+mn-ea"/>
                  <a:cs typeface="Arial"/>
                </a:rPr>
                <a:t>CHWR</a:t>
              </a:r>
              <a:r>
                <a:rPr kumimoji="0" sz="770" b="0" i="0" u="none" strike="noStrike" kern="1200" cap="none" spc="-3" normalizeH="0" baseline="0" noProof="0">
                  <a:ln>
                    <a:noFill/>
                  </a:ln>
                  <a:solidFill>
                    <a:prstClr val="black"/>
                  </a:solidFill>
                  <a:effectLst/>
                  <a:uLnTx/>
                  <a:uFillTx/>
                  <a:latin typeface="Arial"/>
                  <a:ea typeface="+mn-ea"/>
                  <a:cs typeface="Arial"/>
                </a:rPr>
                <a:t> </a:t>
              </a:r>
              <a:r>
                <a:rPr kumimoji="0" sz="770" b="0" i="0" u="none" strike="noStrike" kern="1200" cap="none" spc="0" normalizeH="0" baseline="0" noProof="0">
                  <a:ln>
                    <a:noFill/>
                  </a:ln>
                  <a:solidFill>
                    <a:prstClr val="black"/>
                  </a:solidFill>
                  <a:effectLst/>
                  <a:uLnTx/>
                  <a:uFillTx/>
                  <a:latin typeface="Arial"/>
                  <a:ea typeface="+mn-ea"/>
                  <a:cs typeface="Arial"/>
                </a:rPr>
                <a:t>- Chilled Water </a:t>
              </a:r>
              <a:r>
                <a:rPr kumimoji="0" sz="770" b="0" i="0" u="none" strike="noStrike" kern="1200" cap="none" spc="-6" normalizeH="0" baseline="0" noProof="0">
                  <a:ln>
                    <a:noFill/>
                  </a:ln>
                  <a:solidFill>
                    <a:prstClr val="black"/>
                  </a:solidFill>
                  <a:effectLst/>
                  <a:uLnTx/>
                  <a:uFillTx/>
                  <a:latin typeface="Arial"/>
                  <a:ea typeface="+mn-ea"/>
                  <a:cs typeface="Arial"/>
                </a:rPr>
                <a:t>Return </a:t>
              </a:r>
              <a:r>
                <a:rPr kumimoji="0" sz="770" b="0" i="0" u="none" strike="noStrike" kern="1200" cap="none" spc="0" normalizeH="0" baseline="0" noProof="0">
                  <a:ln>
                    <a:noFill/>
                  </a:ln>
                  <a:solidFill>
                    <a:prstClr val="black"/>
                  </a:solidFill>
                  <a:effectLst/>
                  <a:uLnTx/>
                  <a:uFillTx/>
                  <a:latin typeface="Arial"/>
                  <a:ea typeface="+mn-ea"/>
                  <a:cs typeface="Arial"/>
                </a:rPr>
                <a:t>HSC</a:t>
              </a:r>
              <a:r>
                <a:rPr kumimoji="0" sz="770" b="0" i="0" u="none" strike="noStrike" kern="1200" cap="none" spc="-3" normalizeH="0" baseline="0" noProof="0">
                  <a:ln>
                    <a:noFill/>
                  </a:ln>
                  <a:solidFill>
                    <a:prstClr val="black"/>
                  </a:solidFill>
                  <a:effectLst/>
                  <a:uLnTx/>
                  <a:uFillTx/>
                  <a:latin typeface="Arial"/>
                  <a:ea typeface="+mn-ea"/>
                  <a:cs typeface="Arial"/>
                </a:rPr>
                <a:t> </a:t>
              </a:r>
              <a:r>
                <a:rPr kumimoji="0" sz="770" b="0" i="0" u="none" strike="noStrike" kern="1200" cap="none" spc="0" normalizeH="0" baseline="0" noProof="0">
                  <a:ln>
                    <a:noFill/>
                  </a:ln>
                  <a:solidFill>
                    <a:prstClr val="black"/>
                  </a:solidFill>
                  <a:effectLst/>
                  <a:uLnTx/>
                  <a:uFillTx/>
                  <a:latin typeface="Arial"/>
                  <a:ea typeface="+mn-ea"/>
                  <a:cs typeface="Arial"/>
                </a:rPr>
                <a:t>- Heat Shift </a:t>
              </a:r>
              <a:r>
                <a:rPr kumimoji="0" sz="770" b="0" i="0" u="none" strike="noStrike" kern="1200" cap="none" spc="-6" normalizeH="0" baseline="0" noProof="0">
                  <a:ln>
                    <a:noFill/>
                  </a:ln>
                  <a:solidFill>
                    <a:prstClr val="black"/>
                  </a:solidFill>
                  <a:effectLst/>
                  <a:uLnTx/>
                  <a:uFillTx/>
                  <a:latin typeface="Arial"/>
                  <a:ea typeface="+mn-ea"/>
                  <a:cs typeface="Arial"/>
                </a:rPr>
                <a:t>Chiller</a:t>
              </a:r>
              <a:endParaRPr kumimoji="0" sz="770" b="0" i="0" u="none" strike="noStrike" kern="1200" cap="none" spc="0" normalizeH="0" baseline="0" noProof="0">
                <a:ln>
                  <a:noFill/>
                </a:ln>
                <a:solidFill>
                  <a:prstClr val="black"/>
                </a:solidFill>
                <a:effectLst/>
                <a:uLnTx/>
                <a:uFillTx/>
                <a:latin typeface="Arial"/>
                <a:ea typeface="+mn-ea"/>
                <a:cs typeface="Arial"/>
              </a:endParaRPr>
            </a:p>
            <a:p>
              <a:pPr marL="36650" marR="1040868" lvl="0" indent="0" algn="just" defTabSz="914400" rtl="0" eaLnBrk="1" fontAlgn="auto" latinLnBrk="0" hangingPunct="1">
                <a:lnSpc>
                  <a:spcPts val="885"/>
                </a:lnSpc>
                <a:spcBef>
                  <a:spcPts val="0"/>
                </a:spcBef>
                <a:spcAft>
                  <a:spcPts val="0"/>
                </a:spcAft>
                <a:buClrTx/>
                <a:buSzTx/>
                <a:buFontTx/>
                <a:buNone/>
                <a:tabLst/>
                <a:defRPr/>
              </a:pPr>
              <a:r>
                <a:rPr kumimoji="0" sz="770" b="0" i="0" u="none" strike="noStrike" kern="1200" cap="none" spc="0" normalizeH="0" baseline="0" noProof="0">
                  <a:ln>
                    <a:noFill/>
                  </a:ln>
                  <a:solidFill>
                    <a:prstClr val="black"/>
                  </a:solidFill>
                  <a:effectLst/>
                  <a:uLnTx/>
                  <a:uFillTx/>
                  <a:latin typeface="Arial"/>
                  <a:ea typeface="+mn-ea"/>
                  <a:cs typeface="Arial"/>
                </a:rPr>
                <a:t>HWS</a:t>
              </a:r>
              <a:r>
                <a:rPr kumimoji="0" sz="770" b="0" i="0" u="none" strike="noStrike" kern="1200" cap="none" spc="-6" normalizeH="0" baseline="0" noProof="0">
                  <a:ln>
                    <a:noFill/>
                  </a:ln>
                  <a:solidFill>
                    <a:prstClr val="black"/>
                  </a:solidFill>
                  <a:effectLst/>
                  <a:uLnTx/>
                  <a:uFillTx/>
                  <a:latin typeface="Arial"/>
                  <a:ea typeface="+mn-ea"/>
                  <a:cs typeface="Arial"/>
                </a:rPr>
                <a:t> </a:t>
              </a:r>
              <a:r>
                <a:rPr kumimoji="0" sz="770" b="0" i="0" u="none" strike="noStrike" kern="1200" cap="none" spc="0" normalizeH="0" baseline="0" noProof="0">
                  <a:ln>
                    <a:noFill/>
                  </a:ln>
                  <a:solidFill>
                    <a:prstClr val="black"/>
                  </a:solidFill>
                  <a:effectLst/>
                  <a:uLnTx/>
                  <a:uFillTx/>
                  <a:latin typeface="Arial"/>
                  <a:ea typeface="+mn-ea"/>
                  <a:cs typeface="Arial"/>
                </a:rPr>
                <a:t>-</a:t>
              </a:r>
              <a:r>
                <a:rPr kumimoji="0" sz="770" b="0" i="0" u="none" strike="noStrike" kern="1200" cap="none" spc="-6" normalizeH="0" baseline="0" noProof="0">
                  <a:ln>
                    <a:noFill/>
                  </a:ln>
                  <a:solidFill>
                    <a:prstClr val="black"/>
                  </a:solidFill>
                  <a:effectLst/>
                  <a:uLnTx/>
                  <a:uFillTx/>
                  <a:latin typeface="Arial"/>
                  <a:ea typeface="+mn-ea"/>
                  <a:cs typeface="Arial"/>
                </a:rPr>
                <a:t> </a:t>
              </a:r>
              <a:r>
                <a:rPr kumimoji="0" sz="770" b="0" i="0" u="none" strike="noStrike" kern="1200" cap="none" spc="0" normalizeH="0" baseline="0" noProof="0">
                  <a:ln>
                    <a:noFill/>
                  </a:ln>
                  <a:solidFill>
                    <a:prstClr val="black"/>
                  </a:solidFill>
                  <a:effectLst/>
                  <a:uLnTx/>
                  <a:uFillTx/>
                  <a:latin typeface="Arial"/>
                  <a:ea typeface="+mn-ea"/>
                  <a:cs typeface="Arial"/>
                </a:rPr>
                <a:t>Hot</a:t>
              </a:r>
              <a:r>
                <a:rPr kumimoji="0" sz="770" b="0" i="0" u="none" strike="noStrike" kern="1200" cap="none" spc="-3" normalizeH="0" baseline="0" noProof="0">
                  <a:ln>
                    <a:noFill/>
                  </a:ln>
                  <a:solidFill>
                    <a:prstClr val="black"/>
                  </a:solidFill>
                  <a:effectLst/>
                  <a:uLnTx/>
                  <a:uFillTx/>
                  <a:latin typeface="Arial"/>
                  <a:ea typeface="+mn-ea"/>
                  <a:cs typeface="Arial"/>
                </a:rPr>
                <a:t> </a:t>
              </a:r>
              <a:r>
                <a:rPr kumimoji="0" sz="770" b="0" i="0" u="none" strike="noStrike" kern="1200" cap="none" spc="0" normalizeH="0" baseline="0" noProof="0">
                  <a:ln>
                    <a:noFill/>
                  </a:ln>
                  <a:solidFill>
                    <a:prstClr val="black"/>
                  </a:solidFill>
                  <a:effectLst/>
                  <a:uLnTx/>
                  <a:uFillTx/>
                  <a:latin typeface="Arial"/>
                  <a:ea typeface="+mn-ea"/>
                  <a:cs typeface="Arial"/>
                </a:rPr>
                <a:t>Water</a:t>
              </a:r>
              <a:r>
                <a:rPr kumimoji="0" sz="770" b="0" i="0" u="none" strike="noStrike" kern="1200" cap="none" spc="-6" normalizeH="0" baseline="0" noProof="0">
                  <a:ln>
                    <a:noFill/>
                  </a:ln>
                  <a:solidFill>
                    <a:prstClr val="black"/>
                  </a:solidFill>
                  <a:effectLst/>
                  <a:uLnTx/>
                  <a:uFillTx/>
                  <a:latin typeface="Arial"/>
                  <a:ea typeface="+mn-ea"/>
                  <a:cs typeface="Arial"/>
                </a:rPr>
                <a:t> Supply </a:t>
              </a:r>
              <a:r>
                <a:rPr kumimoji="0" sz="770" b="0" i="0" u="none" strike="noStrike" kern="1200" cap="none" spc="0" normalizeH="0" baseline="0" noProof="0">
                  <a:ln>
                    <a:noFill/>
                  </a:ln>
                  <a:solidFill>
                    <a:prstClr val="black"/>
                  </a:solidFill>
                  <a:effectLst/>
                  <a:uLnTx/>
                  <a:uFillTx/>
                  <a:latin typeface="Arial"/>
                  <a:ea typeface="+mn-ea"/>
                  <a:cs typeface="Arial"/>
                </a:rPr>
                <a:t>HWR</a:t>
              </a:r>
              <a:r>
                <a:rPr kumimoji="0" sz="770" b="0" i="0" u="none" strike="noStrike" kern="1200" cap="none" spc="-3" normalizeH="0" baseline="0" noProof="0">
                  <a:ln>
                    <a:noFill/>
                  </a:ln>
                  <a:solidFill>
                    <a:prstClr val="black"/>
                  </a:solidFill>
                  <a:effectLst/>
                  <a:uLnTx/>
                  <a:uFillTx/>
                  <a:latin typeface="Arial"/>
                  <a:ea typeface="+mn-ea"/>
                  <a:cs typeface="Arial"/>
                </a:rPr>
                <a:t> </a:t>
              </a:r>
              <a:r>
                <a:rPr kumimoji="0" sz="770" b="0" i="0" u="none" strike="noStrike" kern="1200" cap="none" spc="0" normalizeH="0" baseline="0" noProof="0">
                  <a:ln>
                    <a:noFill/>
                  </a:ln>
                  <a:solidFill>
                    <a:prstClr val="black"/>
                  </a:solidFill>
                  <a:effectLst/>
                  <a:uLnTx/>
                  <a:uFillTx/>
                  <a:latin typeface="Arial"/>
                  <a:ea typeface="+mn-ea"/>
                  <a:cs typeface="Arial"/>
                </a:rPr>
                <a:t>- Hot Water </a:t>
              </a:r>
              <a:r>
                <a:rPr kumimoji="0" sz="770" b="0" i="0" u="none" strike="noStrike" kern="1200" cap="none" spc="-6" normalizeH="0" baseline="0" noProof="0">
                  <a:ln>
                    <a:noFill/>
                  </a:ln>
                  <a:solidFill>
                    <a:prstClr val="black"/>
                  </a:solidFill>
                  <a:effectLst/>
                  <a:uLnTx/>
                  <a:uFillTx/>
                  <a:latin typeface="Arial"/>
                  <a:ea typeface="+mn-ea"/>
                  <a:cs typeface="Arial"/>
                </a:rPr>
                <a:t>Return </a:t>
              </a:r>
              <a:r>
                <a:rPr kumimoji="0" sz="770" b="0" i="0" u="none" strike="noStrike" kern="1200" cap="none" spc="0" normalizeH="0" baseline="0" noProof="0">
                  <a:ln>
                    <a:noFill/>
                  </a:ln>
                  <a:solidFill>
                    <a:prstClr val="black"/>
                  </a:solidFill>
                  <a:effectLst/>
                  <a:uLnTx/>
                  <a:uFillTx/>
                  <a:latin typeface="Arial"/>
                  <a:ea typeface="+mn-ea"/>
                  <a:cs typeface="Arial"/>
                </a:rPr>
                <a:t>SWS</a:t>
              </a:r>
              <a:r>
                <a:rPr kumimoji="0" sz="770" b="0" i="0" u="none" strike="noStrike" kern="1200" cap="none" spc="-10" normalizeH="0" baseline="0" noProof="0">
                  <a:ln>
                    <a:noFill/>
                  </a:ln>
                  <a:solidFill>
                    <a:prstClr val="black"/>
                  </a:solidFill>
                  <a:effectLst/>
                  <a:uLnTx/>
                  <a:uFillTx/>
                  <a:latin typeface="Arial"/>
                  <a:ea typeface="+mn-ea"/>
                  <a:cs typeface="Arial"/>
                </a:rPr>
                <a:t> </a:t>
              </a:r>
              <a:r>
                <a:rPr kumimoji="0" sz="770" b="0" i="0" u="none" strike="noStrike" kern="1200" cap="none" spc="0" normalizeH="0" baseline="0" noProof="0">
                  <a:ln>
                    <a:noFill/>
                  </a:ln>
                  <a:solidFill>
                    <a:prstClr val="black"/>
                  </a:solidFill>
                  <a:effectLst/>
                  <a:uLnTx/>
                  <a:uFillTx/>
                  <a:latin typeface="Arial"/>
                  <a:ea typeface="+mn-ea"/>
                  <a:cs typeface="Arial"/>
                </a:rPr>
                <a:t>-</a:t>
              </a:r>
              <a:r>
                <a:rPr kumimoji="0" sz="770" b="0" i="0" u="none" strike="noStrike" kern="1200" cap="none" spc="-6" normalizeH="0" baseline="0" noProof="0">
                  <a:ln>
                    <a:noFill/>
                  </a:ln>
                  <a:solidFill>
                    <a:prstClr val="black"/>
                  </a:solidFill>
                  <a:effectLst/>
                  <a:uLnTx/>
                  <a:uFillTx/>
                  <a:latin typeface="Arial"/>
                  <a:ea typeface="+mn-ea"/>
                  <a:cs typeface="Arial"/>
                </a:rPr>
                <a:t> </a:t>
              </a:r>
              <a:r>
                <a:rPr kumimoji="0" sz="770" b="0" i="0" u="none" strike="noStrike" kern="1200" cap="none" spc="0" normalizeH="0" baseline="0" noProof="0">
                  <a:ln>
                    <a:noFill/>
                  </a:ln>
                  <a:solidFill>
                    <a:prstClr val="black"/>
                  </a:solidFill>
                  <a:effectLst/>
                  <a:uLnTx/>
                  <a:uFillTx/>
                  <a:latin typeface="Arial"/>
                  <a:ea typeface="+mn-ea"/>
                  <a:cs typeface="Arial"/>
                </a:rPr>
                <a:t>Seawater</a:t>
              </a:r>
              <a:r>
                <a:rPr kumimoji="0" sz="770" b="0" i="0" u="none" strike="noStrike" kern="1200" cap="none" spc="-6" normalizeH="0" baseline="0" noProof="0">
                  <a:ln>
                    <a:noFill/>
                  </a:ln>
                  <a:solidFill>
                    <a:prstClr val="black"/>
                  </a:solidFill>
                  <a:effectLst/>
                  <a:uLnTx/>
                  <a:uFillTx/>
                  <a:latin typeface="Arial"/>
                  <a:ea typeface="+mn-ea"/>
                  <a:cs typeface="Arial"/>
                </a:rPr>
                <a:t> Supply</a:t>
              </a:r>
              <a:endParaRPr kumimoji="0" sz="770" b="0" i="0" u="none" strike="noStrike" kern="1200" cap="none" spc="0" normalizeH="0" baseline="0" noProof="0">
                <a:ln>
                  <a:noFill/>
                </a:ln>
                <a:solidFill>
                  <a:prstClr val="black"/>
                </a:solidFill>
                <a:effectLst/>
                <a:uLnTx/>
                <a:uFillTx/>
                <a:latin typeface="Arial"/>
                <a:ea typeface="+mn-ea"/>
                <a:cs typeface="Arial"/>
              </a:endParaRPr>
            </a:p>
            <a:p>
              <a:pPr marL="36650" marR="0" lvl="0" indent="0" algn="just" defTabSz="914400" rtl="0" eaLnBrk="1" fontAlgn="auto" latinLnBrk="0" hangingPunct="1">
                <a:lnSpc>
                  <a:spcPts val="863"/>
                </a:lnSpc>
                <a:spcBef>
                  <a:spcPts val="0"/>
                </a:spcBef>
                <a:spcAft>
                  <a:spcPts val="0"/>
                </a:spcAft>
                <a:buClrTx/>
                <a:buSzTx/>
                <a:buFontTx/>
                <a:buNone/>
                <a:tabLst/>
                <a:defRPr/>
              </a:pPr>
              <a:r>
                <a:rPr kumimoji="0" sz="770" b="0" i="0" u="none" strike="noStrike" kern="1200" cap="none" spc="0" normalizeH="0" baseline="0" noProof="0">
                  <a:ln>
                    <a:noFill/>
                  </a:ln>
                  <a:solidFill>
                    <a:prstClr val="black"/>
                  </a:solidFill>
                  <a:effectLst/>
                  <a:uLnTx/>
                  <a:uFillTx/>
                  <a:latin typeface="Arial"/>
                  <a:ea typeface="+mn-ea"/>
                  <a:cs typeface="Arial"/>
                </a:rPr>
                <a:t>SWR</a:t>
              </a:r>
              <a:r>
                <a:rPr kumimoji="0" sz="770" b="0" i="0" u="none" strike="noStrike" kern="1200" cap="none" spc="-10" normalizeH="0" baseline="0" noProof="0">
                  <a:ln>
                    <a:noFill/>
                  </a:ln>
                  <a:solidFill>
                    <a:prstClr val="black"/>
                  </a:solidFill>
                  <a:effectLst/>
                  <a:uLnTx/>
                  <a:uFillTx/>
                  <a:latin typeface="Arial"/>
                  <a:ea typeface="+mn-ea"/>
                  <a:cs typeface="Arial"/>
                </a:rPr>
                <a:t> </a:t>
              </a:r>
              <a:r>
                <a:rPr kumimoji="0" sz="770" b="0" i="0" u="none" strike="noStrike" kern="1200" cap="none" spc="0" normalizeH="0" baseline="0" noProof="0">
                  <a:ln>
                    <a:noFill/>
                  </a:ln>
                  <a:solidFill>
                    <a:prstClr val="black"/>
                  </a:solidFill>
                  <a:effectLst/>
                  <a:uLnTx/>
                  <a:uFillTx/>
                  <a:latin typeface="Arial"/>
                  <a:ea typeface="+mn-ea"/>
                  <a:cs typeface="Arial"/>
                </a:rPr>
                <a:t>-</a:t>
              </a:r>
              <a:r>
                <a:rPr kumimoji="0" sz="770" b="0" i="0" u="none" strike="noStrike" kern="1200" cap="none" spc="-6" normalizeH="0" baseline="0" noProof="0">
                  <a:ln>
                    <a:noFill/>
                  </a:ln>
                  <a:solidFill>
                    <a:prstClr val="black"/>
                  </a:solidFill>
                  <a:effectLst/>
                  <a:uLnTx/>
                  <a:uFillTx/>
                  <a:latin typeface="Arial"/>
                  <a:ea typeface="+mn-ea"/>
                  <a:cs typeface="Arial"/>
                </a:rPr>
                <a:t> </a:t>
              </a:r>
              <a:r>
                <a:rPr kumimoji="0" sz="770" b="0" i="0" u="none" strike="noStrike" kern="1200" cap="none" spc="0" normalizeH="0" baseline="0" noProof="0">
                  <a:ln>
                    <a:noFill/>
                  </a:ln>
                  <a:solidFill>
                    <a:prstClr val="black"/>
                  </a:solidFill>
                  <a:effectLst/>
                  <a:uLnTx/>
                  <a:uFillTx/>
                  <a:latin typeface="Arial"/>
                  <a:ea typeface="+mn-ea"/>
                  <a:cs typeface="Arial"/>
                </a:rPr>
                <a:t>Seawater</a:t>
              </a:r>
              <a:r>
                <a:rPr kumimoji="0" sz="770" b="0" i="0" u="none" strike="noStrike" kern="1200" cap="none" spc="-6" normalizeH="0" baseline="0" noProof="0">
                  <a:ln>
                    <a:noFill/>
                  </a:ln>
                  <a:solidFill>
                    <a:prstClr val="black"/>
                  </a:solidFill>
                  <a:effectLst/>
                  <a:uLnTx/>
                  <a:uFillTx/>
                  <a:latin typeface="Arial"/>
                  <a:ea typeface="+mn-ea"/>
                  <a:cs typeface="Arial"/>
                </a:rPr>
                <a:t> Return/Discharge</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grpSp>
          <p:nvGrpSpPr>
            <p:cNvPr id="248" name="object 248"/>
            <p:cNvGrpSpPr/>
            <p:nvPr/>
          </p:nvGrpSpPr>
          <p:grpSpPr>
            <a:xfrm>
              <a:off x="3612719" y="2876307"/>
              <a:ext cx="5228614" cy="3234744"/>
              <a:chOff x="3900321" y="4484907"/>
              <a:chExt cx="8152765" cy="5043805"/>
            </a:xfrm>
          </p:grpSpPr>
          <p:pic>
            <p:nvPicPr>
              <p:cNvPr id="249" name="object 249"/>
              <p:cNvPicPr/>
              <p:nvPr/>
            </p:nvPicPr>
            <p:blipFill>
              <a:blip r:embed="rId5" cstate="print"/>
              <a:stretch>
                <a:fillRect/>
              </a:stretch>
            </p:blipFill>
            <p:spPr>
              <a:xfrm>
                <a:off x="11555030" y="9171520"/>
                <a:ext cx="261400" cy="356747"/>
              </a:xfrm>
              <a:prstGeom prst="rect">
                <a:avLst/>
              </a:prstGeom>
            </p:spPr>
          </p:pic>
          <p:sp>
            <p:nvSpPr>
              <p:cNvPr id="250" name="object 250"/>
              <p:cNvSpPr/>
              <p:nvPr/>
            </p:nvSpPr>
            <p:spPr>
              <a:xfrm>
                <a:off x="6738644" y="5973310"/>
                <a:ext cx="0" cy="189230"/>
              </a:xfrm>
              <a:custGeom>
                <a:avLst/>
                <a:gdLst/>
                <a:ahLst/>
                <a:cxnLst/>
                <a:rect l="l" t="t" r="r" b="b"/>
                <a:pathLst>
                  <a:path h="189229">
                    <a:moveTo>
                      <a:pt x="0" y="189216"/>
                    </a:moveTo>
                    <a:lnTo>
                      <a:pt x="0" y="0"/>
                    </a:lnTo>
                  </a:path>
                </a:pathLst>
              </a:custGeom>
              <a:ln w="635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1" name="object 251"/>
              <p:cNvSpPr/>
              <p:nvPr/>
            </p:nvSpPr>
            <p:spPr>
              <a:xfrm>
                <a:off x="6710069" y="5973310"/>
                <a:ext cx="57150" cy="49530"/>
              </a:xfrm>
              <a:custGeom>
                <a:avLst/>
                <a:gdLst/>
                <a:ahLst/>
                <a:cxnLst/>
                <a:rect l="l" t="t" r="r" b="b"/>
                <a:pathLst>
                  <a:path w="57150" h="49529">
                    <a:moveTo>
                      <a:pt x="28575" y="0"/>
                    </a:moveTo>
                    <a:lnTo>
                      <a:pt x="0" y="49529"/>
                    </a:lnTo>
                    <a:lnTo>
                      <a:pt x="57150" y="49529"/>
                    </a:lnTo>
                    <a:lnTo>
                      <a:pt x="28575" y="0"/>
                    </a:lnTo>
                    <a:close/>
                  </a:path>
                </a:pathLst>
              </a:custGeom>
              <a:solidFill>
                <a:srgbClr val="8000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2" name="object 252"/>
              <p:cNvSpPr/>
              <p:nvPr/>
            </p:nvSpPr>
            <p:spPr>
              <a:xfrm>
                <a:off x="6710069" y="5973310"/>
                <a:ext cx="57150" cy="49530"/>
              </a:xfrm>
              <a:custGeom>
                <a:avLst/>
                <a:gdLst/>
                <a:ahLst/>
                <a:cxnLst/>
                <a:rect l="l" t="t" r="r" b="b"/>
                <a:pathLst>
                  <a:path w="57150" h="49529">
                    <a:moveTo>
                      <a:pt x="0" y="49529"/>
                    </a:moveTo>
                    <a:lnTo>
                      <a:pt x="28575" y="0"/>
                    </a:lnTo>
                    <a:lnTo>
                      <a:pt x="57150" y="49529"/>
                    </a:lnTo>
                    <a:lnTo>
                      <a:pt x="0" y="49529"/>
                    </a:lnTo>
                    <a:close/>
                  </a:path>
                </a:pathLst>
              </a:custGeom>
              <a:ln w="635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3" name="object 253"/>
              <p:cNvSpPr/>
              <p:nvPr/>
            </p:nvSpPr>
            <p:spPr>
              <a:xfrm>
                <a:off x="9333186" y="5973311"/>
                <a:ext cx="0" cy="189230"/>
              </a:xfrm>
              <a:custGeom>
                <a:avLst/>
                <a:gdLst/>
                <a:ahLst/>
                <a:cxnLst/>
                <a:rect l="l" t="t" r="r" b="b"/>
                <a:pathLst>
                  <a:path h="189229">
                    <a:moveTo>
                      <a:pt x="0" y="189217"/>
                    </a:moveTo>
                    <a:lnTo>
                      <a:pt x="0" y="0"/>
                    </a:lnTo>
                  </a:path>
                </a:pathLst>
              </a:custGeom>
              <a:ln w="635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4" name="object 254"/>
              <p:cNvSpPr/>
              <p:nvPr/>
            </p:nvSpPr>
            <p:spPr>
              <a:xfrm>
                <a:off x="9304611" y="5973311"/>
                <a:ext cx="57150" cy="49530"/>
              </a:xfrm>
              <a:custGeom>
                <a:avLst/>
                <a:gdLst/>
                <a:ahLst/>
                <a:cxnLst/>
                <a:rect l="l" t="t" r="r" b="b"/>
                <a:pathLst>
                  <a:path w="57150" h="49529">
                    <a:moveTo>
                      <a:pt x="28575" y="0"/>
                    </a:moveTo>
                    <a:lnTo>
                      <a:pt x="0" y="49530"/>
                    </a:lnTo>
                    <a:lnTo>
                      <a:pt x="57150" y="49530"/>
                    </a:lnTo>
                    <a:lnTo>
                      <a:pt x="28575" y="0"/>
                    </a:lnTo>
                    <a:close/>
                  </a:path>
                </a:pathLst>
              </a:custGeom>
              <a:solidFill>
                <a:srgbClr val="8000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5" name="object 255"/>
              <p:cNvSpPr/>
              <p:nvPr/>
            </p:nvSpPr>
            <p:spPr>
              <a:xfrm>
                <a:off x="9304611" y="5973311"/>
                <a:ext cx="57150" cy="49530"/>
              </a:xfrm>
              <a:custGeom>
                <a:avLst/>
                <a:gdLst/>
                <a:ahLst/>
                <a:cxnLst/>
                <a:rect l="l" t="t" r="r" b="b"/>
                <a:pathLst>
                  <a:path w="57150" h="49529">
                    <a:moveTo>
                      <a:pt x="0" y="49530"/>
                    </a:moveTo>
                    <a:lnTo>
                      <a:pt x="28575" y="0"/>
                    </a:lnTo>
                    <a:lnTo>
                      <a:pt x="57150" y="49530"/>
                    </a:lnTo>
                    <a:lnTo>
                      <a:pt x="0" y="49530"/>
                    </a:lnTo>
                    <a:close/>
                  </a:path>
                </a:pathLst>
              </a:custGeom>
              <a:ln w="635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6" name="object 256"/>
              <p:cNvSpPr/>
              <p:nvPr/>
            </p:nvSpPr>
            <p:spPr>
              <a:xfrm>
                <a:off x="9307118" y="6882831"/>
                <a:ext cx="0" cy="189230"/>
              </a:xfrm>
              <a:custGeom>
                <a:avLst/>
                <a:gdLst/>
                <a:ahLst/>
                <a:cxnLst/>
                <a:rect l="l" t="t" r="r" b="b"/>
                <a:pathLst>
                  <a:path h="189229">
                    <a:moveTo>
                      <a:pt x="0" y="189216"/>
                    </a:moveTo>
                    <a:lnTo>
                      <a:pt x="0" y="0"/>
                    </a:lnTo>
                  </a:path>
                </a:pathLst>
              </a:custGeom>
              <a:ln w="635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7" name="object 257"/>
              <p:cNvSpPr/>
              <p:nvPr/>
            </p:nvSpPr>
            <p:spPr>
              <a:xfrm>
                <a:off x="9278543" y="6882831"/>
                <a:ext cx="57150" cy="49530"/>
              </a:xfrm>
              <a:custGeom>
                <a:avLst/>
                <a:gdLst/>
                <a:ahLst/>
                <a:cxnLst/>
                <a:rect l="l" t="t" r="r" b="b"/>
                <a:pathLst>
                  <a:path w="57150" h="49529">
                    <a:moveTo>
                      <a:pt x="28575" y="0"/>
                    </a:moveTo>
                    <a:lnTo>
                      <a:pt x="0" y="49530"/>
                    </a:lnTo>
                    <a:lnTo>
                      <a:pt x="57150" y="49530"/>
                    </a:lnTo>
                    <a:lnTo>
                      <a:pt x="28575" y="0"/>
                    </a:lnTo>
                    <a:close/>
                  </a:path>
                </a:pathLst>
              </a:custGeom>
              <a:solidFill>
                <a:srgbClr val="8000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8" name="object 258"/>
              <p:cNvSpPr/>
              <p:nvPr/>
            </p:nvSpPr>
            <p:spPr>
              <a:xfrm>
                <a:off x="9278543" y="6882831"/>
                <a:ext cx="57150" cy="49530"/>
              </a:xfrm>
              <a:custGeom>
                <a:avLst/>
                <a:gdLst/>
                <a:ahLst/>
                <a:cxnLst/>
                <a:rect l="l" t="t" r="r" b="b"/>
                <a:pathLst>
                  <a:path w="57150" h="49529">
                    <a:moveTo>
                      <a:pt x="0" y="49530"/>
                    </a:moveTo>
                    <a:lnTo>
                      <a:pt x="28575" y="0"/>
                    </a:lnTo>
                    <a:lnTo>
                      <a:pt x="57150" y="49530"/>
                    </a:lnTo>
                    <a:lnTo>
                      <a:pt x="0" y="49530"/>
                    </a:lnTo>
                    <a:close/>
                  </a:path>
                </a:pathLst>
              </a:custGeom>
              <a:ln w="635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9" name="object 259"/>
              <p:cNvSpPr/>
              <p:nvPr/>
            </p:nvSpPr>
            <p:spPr>
              <a:xfrm>
                <a:off x="9819384" y="6875909"/>
                <a:ext cx="0" cy="140970"/>
              </a:xfrm>
              <a:custGeom>
                <a:avLst/>
                <a:gdLst/>
                <a:ahLst/>
                <a:cxnLst/>
                <a:rect l="l" t="t" r="r" b="b"/>
                <a:pathLst>
                  <a:path h="140970">
                    <a:moveTo>
                      <a:pt x="0" y="0"/>
                    </a:moveTo>
                    <a:lnTo>
                      <a:pt x="0" y="140757"/>
                    </a:lnTo>
                  </a:path>
                </a:pathLst>
              </a:custGeom>
              <a:ln w="635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0" name="object 260"/>
              <p:cNvSpPr/>
              <p:nvPr/>
            </p:nvSpPr>
            <p:spPr>
              <a:xfrm>
                <a:off x="9790809" y="6967137"/>
                <a:ext cx="57150" cy="49530"/>
              </a:xfrm>
              <a:custGeom>
                <a:avLst/>
                <a:gdLst/>
                <a:ahLst/>
                <a:cxnLst/>
                <a:rect l="l" t="t" r="r" b="b"/>
                <a:pathLst>
                  <a:path w="57150" h="49529">
                    <a:moveTo>
                      <a:pt x="57150" y="0"/>
                    </a:moveTo>
                    <a:lnTo>
                      <a:pt x="0" y="0"/>
                    </a:lnTo>
                    <a:lnTo>
                      <a:pt x="28575" y="49530"/>
                    </a:lnTo>
                    <a:lnTo>
                      <a:pt x="57150" y="0"/>
                    </a:lnTo>
                    <a:close/>
                  </a:path>
                </a:pathLst>
              </a:custGeom>
              <a:solidFill>
                <a:srgbClr val="8000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1" name="object 261"/>
              <p:cNvSpPr/>
              <p:nvPr/>
            </p:nvSpPr>
            <p:spPr>
              <a:xfrm>
                <a:off x="9790809" y="6967137"/>
                <a:ext cx="57150" cy="49530"/>
              </a:xfrm>
              <a:custGeom>
                <a:avLst/>
                <a:gdLst/>
                <a:ahLst/>
                <a:cxnLst/>
                <a:rect l="l" t="t" r="r" b="b"/>
                <a:pathLst>
                  <a:path w="57150" h="49529">
                    <a:moveTo>
                      <a:pt x="57150" y="0"/>
                    </a:moveTo>
                    <a:lnTo>
                      <a:pt x="28575" y="49530"/>
                    </a:lnTo>
                    <a:lnTo>
                      <a:pt x="0" y="0"/>
                    </a:lnTo>
                    <a:lnTo>
                      <a:pt x="57150" y="0"/>
                    </a:lnTo>
                    <a:close/>
                  </a:path>
                </a:pathLst>
              </a:custGeom>
              <a:ln w="6350">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2" name="object 262"/>
              <p:cNvSpPr/>
              <p:nvPr/>
            </p:nvSpPr>
            <p:spPr>
              <a:xfrm>
                <a:off x="9491931" y="7805148"/>
                <a:ext cx="252095" cy="0"/>
              </a:xfrm>
              <a:custGeom>
                <a:avLst/>
                <a:gdLst/>
                <a:ahLst/>
                <a:cxnLst/>
                <a:rect l="l" t="t" r="r" b="b"/>
                <a:pathLst>
                  <a:path w="252095">
                    <a:moveTo>
                      <a:pt x="251725" y="0"/>
                    </a:moveTo>
                    <a:lnTo>
                      <a:pt x="0" y="0"/>
                    </a:lnTo>
                  </a:path>
                </a:pathLst>
              </a:custGeom>
              <a:ln w="635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3" name="object 263"/>
              <p:cNvSpPr/>
              <p:nvPr/>
            </p:nvSpPr>
            <p:spPr>
              <a:xfrm>
                <a:off x="9491931" y="7776573"/>
                <a:ext cx="49530" cy="57150"/>
              </a:xfrm>
              <a:custGeom>
                <a:avLst/>
                <a:gdLst/>
                <a:ahLst/>
                <a:cxnLst/>
                <a:rect l="l" t="t" r="r" b="b"/>
                <a:pathLst>
                  <a:path w="49529" h="57150">
                    <a:moveTo>
                      <a:pt x="49531" y="0"/>
                    </a:moveTo>
                    <a:lnTo>
                      <a:pt x="0" y="28574"/>
                    </a:lnTo>
                    <a:lnTo>
                      <a:pt x="49531" y="57149"/>
                    </a:lnTo>
                    <a:lnTo>
                      <a:pt x="49531" y="0"/>
                    </a:lnTo>
                    <a:close/>
                  </a:path>
                </a:pathLst>
              </a:custGeom>
              <a:solidFill>
                <a:srgbClr val="004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4" name="object 264"/>
              <p:cNvSpPr/>
              <p:nvPr/>
            </p:nvSpPr>
            <p:spPr>
              <a:xfrm>
                <a:off x="9491931" y="7776573"/>
                <a:ext cx="49530" cy="57150"/>
              </a:xfrm>
              <a:custGeom>
                <a:avLst/>
                <a:gdLst/>
                <a:ahLst/>
                <a:cxnLst/>
                <a:rect l="l" t="t" r="r" b="b"/>
                <a:pathLst>
                  <a:path w="49529" h="57150">
                    <a:moveTo>
                      <a:pt x="49531" y="57149"/>
                    </a:moveTo>
                    <a:lnTo>
                      <a:pt x="0" y="28574"/>
                    </a:lnTo>
                    <a:lnTo>
                      <a:pt x="49531" y="0"/>
                    </a:lnTo>
                    <a:lnTo>
                      <a:pt x="49531" y="57149"/>
                    </a:lnTo>
                    <a:close/>
                  </a:path>
                </a:pathLst>
              </a:custGeom>
              <a:ln w="635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5" name="object 265"/>
              <p:cNvSpPr/>
              <p:nvPr/>
            </p:nvSpPr>
            <p:spPr>
              <a:xfrm>
                <a:off x="9819938" y="7327125"/>
                <a:ext cx="0" cy="145415"/>
              </a:xfrm>
              <a:custGeom>
                <a:avLst/>
                <a:gdLst/>
                <a:ahLst/>
                <a:cxnLst/>
                <a:rect l="l" t="t" r="r" b="b"/>
                <a:pathLst>
                  <a:path h="145415">
                    <a:moveTo>
                      <a:pt x="0" y="0"/>
                    </a:moveTo>
                    <a:lnTo>
                      <a:pt x="0" y="144932"/>
                    </a:lnTo>
                  </a:path>
                </a:pathLst>
              </a:custGeom>
              <a:ln w="635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6" name="object 266"/>
              <p:cNvSpPr/>
              <p:nvPr/>
            </p:nvSpPr>
            <p:spPr>
              <a:xfrm>
                <a:off x="9791363" y="7422527"/>
                <a:ext cx="57150" cy="49530"/>
              </a:xfrm>
              <a:custGeom>
                <a:avLst/>
                <a:gdLst/>
                <a:ahLst/>
                <a:cxnLst/>
                <a:rect l="l" t="t" r="r" b="b"/>
                <a:pathLst>
                  <a:path w="57150" h="49529">
                    <a:moveTo>
                      <a:pt x="57150" y="0"/>
                    </a:moveTo>
                    <a:lnTo>
                      <a:pt x="0" y="0"/>
                    </a:lnTo>
                    <a:lnTo>
                      <a:pt x="28575" y="49529"/>
                    </a:lnTo>
                    <a:lnTo>
                      <a:pt x="57150" y="0"/>
                    </a:lnTo>
                    <a:close/>
                  </a:path>
                </a:pathLst>
              </a:custGeom>
              <a:solidFill>
                <a:srgbClr val="004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7" name="object 267"/>
              <p:cNvSpPr/>
              <p:nvPr/>
            </p:nvSpPr>
            <p:spPr>
              <a:xfrm>
                <a:off x="9791363" y="7422527"/>
                <a:ext cx="57150" cy="49530"/>
              </a:xfrm>
              <a:custGeom>
                <a:avLst/>
                <a:gdLst/>
                <a:ahLst/>
                <a:cxnLst/>
                <a:rect l="l" t="t" r="r" b="b"/>
                <a:pathLst>
                  <a:path w="57150" h="49529">
                    <a:moveTo>
                      <a:pt x="57150" y="0"/>
                    </a:moveTo>
                    <a:lnTo>
                      <a:pt x="28575" y="49529"/>
                    </a:lnTo>
                    <a:lnTo>
                      <a:pt x="0" y="0"/>
                    </a:lnTo>
                    <a:lnTo>
                      <a:pt x="57150" y="0"/>
                    </a:lnTo>
                    <a:close/>
                  </a:path>
                </a:pathLst>
              </a:custGeom>
              <a:ln w="635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8" name="object 268"/>
              <p:cNvSpPr/>
              <p:nvPr/>
            </p:nvSpPr>
            <p:spPr>
              <a:xfrm>
                <a:off x="9303775" y="7502569"/>
                <a:ext cx="0" cy="244475"/>
              </a:xfrm>
              <a:custGeom>
                <a:avLst/>
                <a:gdLst/>
                <a:ahLst/>
                <a:cxnLst/>
                <a:rect l="l" t="t" r="r" b="b"/>
                <a:pathLst>
                  <a:path h="244475">
                    <a:moveTo>
                      <a:pt x="0" y="244096"/>
                    </a:moveTo>
                    <a:lnTo>
                      <a:pt x="0" y="0"/>
                    </a:lnTo>
                  </a:path>
                </a:pathLst>
              </a:custGeom>
              <a:ln w="635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9" name="object 269"/>
              <p:cNvSpPr/>
              <p:nvPr/>
            </p:nvSpPr>
            <p:spPr>
              <a:xfrm>
                <a:off x="9275200" y="7502569"/>
                <a:ext cx="57150" cy="49530"/>
              </a:xfrm>
              <a:custGeom>
                <a:avLst/>
                <a:gdLst/>
                <a:ahLst/>
                <a:cxnLst/>
                <a:rect l="l" t="t" r="r" b="b"/>
                <a:pathLst>
                  <a:path w="57150" h="49529">
                    <a:moveTo>
                      <a:pt x="28575" y="0"/>
                    </a:moveTo>
                    <a:lnTo>
                      <a:pt x="0" y="49529"/>
                    </a:lnTo>
                    <a:lnTo>
                      <a:pt x="57150" y="49529"/>
                    </a:lnTo>
                    <a:lnTo>
                      <a:pt x="28575" y="0"/>
                    </a:lnTo>
                    <a:close/>
                  </a:path>
                </a:pathLst>
              </a:custGeom>
              <a:solidFill>
                <a:srgbClr val="004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0" name="object 270"/>
              <p:cNvSpPr/>
              <p:nvPr/>
            </p:nvSpPr>
            <p:spPr>
              <a:xfrm>
                <a:off x="9275200" y="7502569"/>
                <a:ext cx="57150" cy="49530"/>
              </a:xfrm>
              <a:custGeom>
                <a:avLst/>
                <a:gdLst/>
                <a:ahLst/>
                <a:cxnLst/>
                <a:rect l="l" t="t" r="r" b="b"/>
                <a:pathLst>
                  <a:path w="57150" h="49529">
                    <a:moveTo>
                      <a:pt x="0" y="49529"/>
                    </a:moveTo>
                    <a:lnTo>
                      <a:pt x="28575" y="0"/>
                    </a:lnTo>
                    <a:lnTo>
                      <a:pt x="57150" y="49529"/>
                    </a:lnTo>
                    <a:lnTo>
                      <a:pt x="0" y="49529"/>
                    </a:lnTo>
                    <a:close/>
                  </a:path>
                </a:pathLst>
              </a:custGeom>
              <a:ln w="635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1" name="object 271"/>
              <p:cNvSpPr/>
              <p:nvPr/>
            </p:nvSpPr>
            <p:spPr>
              <a:xfrm>
                <a:off x="7230495" y="7318847"/>
                <a:ext cx="0" cy="145415"/>
              </a:xfrm>
              <a:custGeom>
                <a:avLst/>
                <a:gdLst/>
                <a:ahLst/>
                <a:cxnLst/>
                <a:rect l="l" t="t" r="r" b="b"/>
                <a:pathLst>
                  <a:path h="145415">
                    <a:moveTo>
                      <a:pt x="0" y="0"/>
                    </a:moveTo>
                    <a:lnTo>
                      <a:pt x="0" y="144931"/>
                    </a:lnTo>
                  </a:path>
                </a:pathLst>
              </a:custGeom>
              <a:ln w="635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2" name="object 272"/>
              <p:cNvSpPr/>
              <p:nvPr/>
            </p:nvSpPr>
            <p:spPr>
              <a:xfrm>
                <a:off x="7201920" y="7414248"/>
                <a:ext cx="57150" cy="49530"/>
              </a:xfrm>
              <a:custGeom>
                <a:avLst/>
                <a:gdLst/>
                <a:ahLst/>
                <a:cxnLst/>
                <a:rect l="l" t="t" r="r" b="b"/>
                <a:pathLst>
                  <a:path w="57150" h="49529">
                    <a:moveTo>
                      <a:pt x="57150" y="0"/>
                    </a:moveTo>
                    <a:lnTo>
                      <a:pt x="0" y="0"/>
                    </a:lnTo>
                    <a:lnTo>
                      <a:pt x="28575" y="49530"/>
                    </a:lnTo>
                    <a:lnTo>
                      <a:pt x="57150" y="0"/>
                    </a:lnTo>
                    <a:close/>
                  </a:path>
                </a:pathLst>
              </a:custGeom>
              <a:solidFill>
                <a:srgbClr val="004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3" name="object 273"/>
              <p:cNvSpPr/>
              <p:nvPr/>
            </p:nvSpPr>
            <p:spPr>
              <a:xfrm>
                <a:off x="7201920" y="7414248"/>
                <a:ext cx="57150" cy="49530"/>
              </a:xfrm>
              <a:custGeom>
                <a:avLst/>
                <a:gdLst/>
                <a:ahLst/>
                <a:cxnLst/>
                <a:rect l="l" t="t" r="r" b="b"/>
                <a:pathLst>
                  <a:path w="57150" h="49529">
                    <a:moveTo>
                      <a:pt x="57150" y="0"/>
                    </a:moveTo>
                    <a:lnTo>
                      <a:pt x="28575" y="49530"/>
                    </a:lnTo>
                    <a:lnTo>
                      <a:pt x="0" y="0"/>
                    </a:lnTo>
                    <a:lnTo>
                      <a:pt x="57150" y="0"/>
                    </a:lnTo>
                    <a:close/>
                  </a:path>
                </a:pathLst>
              </a:custGeom>
              <a:ln w="635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4" name="object 274"/>
              <p:cNvSpPr/>
              <p:nvPr/>
            </p:nvSpPr>
            <p:spPr>
              <a:xfrm>
                <a:off x="6714336" y="7494290"/>
                <a:ext cx="0" cy="244475"/>
              </a:xfrm>
              <a:custGeom>
                <a:avLst/>
                <a:gdLst/>
                <a:ahLst/>
                <a:cxnLst/>
                <a:rect l="l" t="t" r="r" b="b"/>
                <a:pathLst>
                  <a:path h="244475">
                    <a:moveTo>
                      <a:pt x="0" y="244097"/>
                    </a:moveTo>
                    <a:lnTo>
                      <a:pt x="0" y="0"/>
                    </a:lnTo>
                  </a:path>
                </a:pathLst>
              </a:custGeom>
              <a:ln w="635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5" name="object 275"/>
              <p:cNvSpPr/>
              <p:nvPr/>
            </p:nvSpPr>
            <p:spPr>
              <a:xfrm>
                <a:off x="6685761" y="7494290"/>
                <a:ext cx="57150" cy="49530"/>
              </a:xfrm>
              <a:custGeom>
                <a:avLst/>
                <a:gdLst/>
                <a:ahLst/>
                <a:cxnLst/>
                <a:rect l="l" t="t" r="r" b="b"/>
                <a:pathLst>
                  <a:path w="57150" h="49529">
                    <a:moveTo>
                      <a:pt x="28575" y="0"/>
                    </a:moveTo>
                    <a:lnTo>
                      <a:pt x="0" y="49530"/>
                    </a:lnTo>
                    <a:lnTo>
                      <a:pt x="57150" y="49530"/>
                    </a:lnTo>
                    <a:lnTo>
                      <a:pt x="28575" y="0"/>
                    </a:lnTo>
                    <a:close/>
                  </a:path>
                </a:pathLst>
              </a:custGeom>
              <a:solidFill>
                <a:srgbClr val="004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6" name="object 276"/>
              <p:cNvSpPr/>
              <p:nvPr/>
            </p:nvSpPr>
            <p:spPr>
              <a:xfrm>
                <a:off x="6685761" y="7494290"/>
                <a:ext cx="57150" cy="49530"/>
              </a:xfrm>
              <a:custGeom>
                <a:avLst/>
                <a:gdLst/>
                <a:ahLst/>
                <a:cxnLst/>
                <a:rect l="l" t="t" r="r" b="b"/>
                <a:pathLst>
                  <a:path w="57150" h="49529">
                    <a:moveTo>
                      <a:pt x="0" y="49530"/>
                    </a:moveTo>
                    <a:lnTo>
                      <a:pt x="28575" y="0"/>
                    </a:lnTo>
                    <a:lnTo>
                      <a:pt x="57150" y="49530"/>
                    </a:lnTo>
                    <a:lnTo>
                      <a:pt x="0" y="49530"/>
                    </a:lnTo>
                    <a:close/>
                  </a:path>
                </a:pathLst>
              </a:custGeom>
              <a:ln w="635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7" name="object 277"/>
              <p:cNvSpPr/>
              <p:nvPr/>
            </p:nvSpPr>
            <p:spPr>
              <a:xfrm>
                <a:off x="4501827" y="4889859"/>
                <a:ext cx="0" cy="268605"/>
              </a:xfrm>
              <a:custGeom>
                <a:avLst/>
                <a:gdLst/>
                <a:ahLst/>
                <a:cxnLst/>
                <a:rect l="l" t="t" r="r" b="b"/>
                <a:pathLst>
                  <a:path h="268604">
                    <a:moveTo>
                      <a:pt x="0" y="0"/>
                    </a:moveTo>
                    <a:lnTo>
                      <a:pt x="0" y="268324"/>
                    </a:lnTo>
                  </a:path>
                </a:pathLst>
              </a:custGeom>
              <a:ln w="6350">
                <a:solidFill>
                  <a:srgbClr val="0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8" name="object 278"/>
              <p:cNvSpPr/>
              <p:nvPr/>
            </p:nvSpPr>
            <p:spPr>
              <a:xfrm>
                <a:off x="4473252" y="5108653"/>
                <a:ext cx="57150" cy="49530"/>
              </a:xfrm>
              <a:custGeom>
                <a:avLst/>
                <a:gdLst/>
                <a:ahLst/>
                <a:cxnLst/>
                <a:rect l="l" t="t" r="r" b="b"/>
                <a:pathLst>
                  <a:path w="57150" h="49529">
                    <a:moveTo>
                      <a:pt x="57150" y="0"/>
                    </a:moveTo>
                    <a:lnTo>
                      <a:pt x="0" y="0"/>
                    </a:lnTo>
                    <a:lnTo>
                      <a:pt x="28575" y="49530"/>
                    </a:lnTo>
                    <a:lnTo>
                      <a:pt x="57150" y="0"/>
                    </a:lnTo>
                    <a:close/>
                  </a:path>
                </a:pathLst>
              </a:custGeom>
              <a:solidFill>
                <a:srgbClr val="0000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9" name="object 279"/>
              <p:cNvSpPr/>
              <p:nvPr/>
            </p:nvSpPr>
            <p:spPr>
              <a:xfrm>
                <a:off x="4473252" y="5108653"/>
                <a:ext cx="57150" cy="49530"/>
              </a:xfrm>
              <a:custGeom>
                <a:avLst/>
                <a:gdLst/>
                <a:ahLst/>
                <a:cxnLst/>
                <a:rect l="l" t="t" r="r" b="b"/>
                <a:pathLst>
                  <a:path w="57150" h="49529">
                    <a:moveTo>
                      <a:pt x="57150" y="0"/>
                    </a:moveTo>
                    <a:lnTo>
                      <a:pt x="28575" y="49530"/>
                    </a:lnTo>
                    <a:lnTo>
                      <a:pt x="0" y="0"/>
                    </a:lnTo>
                    <a:lnTo>
                      <a:pt x="57150" y="0"/>
                    </a:lnTo>
                    <a:close/>
                  </a:path>
                </a:pathLst>
              </a:custGeom>
              <a:ln w="6350">
                <a:solidFill>
                  <a:srgbClr val="0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280" name="object 280"/>
              <p:cNvPicPr/>
              <p:nvPr/>
            </p:nvPicPr>
            <p:blipFill>
              <a:blip r:embed="rId2" cstate="print"/>
              <a:stretch>
                <a:fillRect/>
              </a:stretch>
            </p:blipFill>
            <p:spPr>
              <a:xfrm>
                <a:off x="9758203" y="7558885"/>
                <a:ext cx="130622" cy="177838"/>
              </a:xfrm>
              <a:prstGeom prst="rect">
                <a:avLst/>
              </a:prstGeom>
            </p:spPr>
          </p:pic>
          <p:pic>
            <p:nvPicPr>
              <p:cNvPr id="281" name="object 281"/>
              <p:cNvPicPr/>
              <p:nvPr/>
            </p:nvPicPr>
            <p:blipFill>
              <a:blip r:embed="rId3" cstate="print"/>
              <a:stretch>
                <a:fillRect/>
              </a:stretch>
            </p:blipFill>
            <p:spPr>
              <a:xfrm>
                <a:off x="9246886" y="7855973"/>
                <a:ext cx="129939" cy="177341"/>
              </a:xfrm>
              <a:prstGeom prst="rect">
                <a:avLst/>
              </a:prstGeom>
            </p:spPr>
          </p:pic>
          <p:pic>
            <p:nvPicPr>
              <p:cNvPr id="282" name="object 282"/>
              <p:cNvPicPr/>
              <p:nvPr/>
            </p:nvPicPr>
            <p:blipFill>
              <a:blip r:embed="rId6" cstate="print"/>
              <a:stretch>
                <a:fillRect/>
              </a:stretch>
            </p:blipFill>
            <p:spPr>
              <a:xfrm>
                <a:off x="9734844" y="7582833"/>
                <a:ext cx="173673" cy="129314"/>
              </a:xfrm>
              <a:prstGeom prst="rect">
                <a:avLst/>
              </a:prstGeom>
            </p:spPr>
          </p:pic>
          <p:sp>
            <p:nvSpPr>
              <p:cNvPr id="283" name="object 283"/>
              <p:cNvSpPr/>
              <p:nvPr/>
            </p:nvSpPr>
            <p:spPr>
              <a:xfrm>
                <a:off x="9259678" y="7883794"/>
                <a:ext cx="80645" cy="69215"/>
              </a:xfrm>
              <a:custGeom>
                <a:avLst/>
                <a:gdLst/>
                <a:ahLst/>
                <a:cxnLst/>
                <a:rect l="l" t="t" r="r" b="b"/>
                <a:pathLst>
                  <a:path w="80645" h="69215">
                    <a:moveTo>
                      <a:pt x="80045" y="0"/>
                    </a:moveTo>
                    <a:lnTo>
                      <a:pt x="0" y="850"/>
                    </a:lnTo>
                    <a:lnTo>
                      <a:pt x="41724" y="68973"/>
                    </a:lnTo>
                    <a:lnTo>
                      <a:pt x="80045"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284" name="object 284"/>
              <p:cNvPicPr/>
              <p:nvPr/>
            </p:nvPicPr>
            <p:blipFill>
              <a:blip r:embed="rId4" cstate="print"/>
              <a:stretch>
                <a:fillRect/>
              </a:stretch>
            </p:blipFill>
            <p:spPr>
              <a:xfrm>
                <a:off x="9223362" y="7255751"/>
                <a:ext cx="129940" cy="177340"/>
              </a:xfrm>
              <a:prstGeom prst="rect">
                <a:avLst/>
              </a:prstGeom>
            </p:spPr>
          </p:pic>
          <p:pic>
            <p:nvPicPr>
              <p:cNvPr id="285" name="object 285"/>
              <p:cNvPicPr/>
              <p:nvPr/>
            </p:nvPicPr>
            <p:blipFill>
              <a:blip r:embed="rId4" cstate="print"/>
              <a:stretch>
                <a:fillRect/>
              </a:stretch>
            </p:blipFill>
            <p:spPr>
              <a:xfrm>
                <a:off x="9734129" y="7091571"/>
                <a:ext cx="129940" cy="177340"/>
              </a:xfrm>
              <a:prstGeom prst="rect">
                <a:avLst/>
              </a:prstGeom>
            </p:spPr>
          </p:pic>
          <p:pic>
            <p:nvPicPr>
              <p:cNvPr id="286" name="object 286"/>
              <p:cNvPicPr/>
              <p:nvPr/>
            </p:nvPicPr>
            <p:blipFill>
              <a:blip r:embed="rId6" cstate="print"/>
              <a:stretch>
                <a:fillRect/>
              </a:stretch>
            </p:blipFill>
            <p:spPr>
              <a:xfrm>
                <a:off x="9221485" y="7334439"/>
                <a:ext cx="174932" cy="129113"/>
              </a:xfrm>
              <a:prstGeom prst="rect">
                <a:avLst/>
              </a:prstGeom>
            </p:spPr>
          </p:pic>
          <p:sp>
            <p:nvSpPr>
              <p:cNvPr id="287" name="object 287"/>
              <p:cNvSpPr/>
              <p:nvPr/>
            </p:nvSpPr>
            <p:spPr>
              <a:xfrm>
                <a:off x="9770174" y="7171343"/>
                <a:ext cx="80645" cy="69215"/>
              </a:xfrm>
              <a:custGeom>
                <a:avLst/>
                <a:gdLst/>
                <a:ahLst/>
                <a:cxnLst/>
                <a:rect l="l" t="t" r="r" b="b"/>
                <a:pathLst>
                  <a:path w="80645" h="69215">
                    <a:moveTo>
                      <a:pt x="0" y="68973"/>
                    </a:moveTo>
                    <a:lnTo>
                      <a:pt x="80041" y="68124"/>
                    </a:lnTo>
                    <a:lnTo>
                      <a:pt x="38318" y="0"/>
                    </a:lnTo>
                    <a:lnTo>
                      <a:pt x="0" y="6897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8" name="object 288"/>
              <p:cNvSpPr/>
              <p:nvPr/>
            </p:nvSpPr>
            <p:spPr>
              <a:xfrm>
                <a:off x="4488422" y="7172171"/>
                <a:ext cx="0" cy="625475"/>
              </a:xfrm>
              <a:custGeom>
                <a:avLst/>
                <a:gdLst/>
                <a:ahLst/>
                <a:cxnLst/>
                <a:rect l="l" t="t" r="r" b="b"/>
                <a:pathLst>
                  <a:path h="625475">
                    <a:moveTo>
                      <a:pt x="0" y="625073"/>
                    </a:moveTo>
                    <a:lnTo>
                      <a:pt x="0" y="0"/>
                    </a:lnTo>
                  </a:path>
                </a:pathLst>
              </a:custGeom>
              <a:ln w="1270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9" name="object 289"/>
              <p:cNvSpPr/>
              <p:nvPr/>
            </p:nvSpPr>
            <p:spPr>
              <a:xfrm>
                <a:off x="4490189" y="7291133"/>
                <a:ext cx="0" cy="145415"/>
              </a:xfrm>
              <a:custGeom>
                <a:avLst/>
                <a:gdLst/>
                <a:ahLst/>
                <a:cxnLst/>
                <a:rect l="l" t="t" r="r" b="b"/>
                <a:pathLst>
                  <a:path h="145415">
                    <a:moveTo>
                      <a:pt x="0" y="0"/>
                    </a:moveTo>
                    <a:lnTo>
                      <a:pt x="0" y="144932"/>
                    </a:lnTo>
                  </a:path>
                </a:pathLst>
              </a:custGeom>
              <a:ln w="635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0" name="object 290"/>
              <p:cNvSpPr/>
              <p:nvPr/>
            </p:nvSpPr>
            <p:spPr>
              <a:xfrm>
                <a:off x="4461614" y="7386535"/>
                <a:ext cx="57150" cy="49530"/>
              </a:xfrm>
              <a:custGeom>
                <a:avLst/>
                <a:gdLst/>
                <a:ahLst/>
                <a:cxnLst/>
                <a:rect l="l" t="t" r="r" b="b"/>
                <a:pathLst>
                  <a:path w="57150" h="49529">
                    <a:moveTo>
                      <a:pt x="57150" y="0"/>
                    </a:moveTo>
                    <a:lnTo>
                      <a:pt x="0" y="0"/>
                    </a:lnTo>
                    <a:lnTo>
                      <a:pt x="28575" y="49530"/>
                    </a:lnTo>
                    <a:lnTo>
                      <a:pt x="57150" y="0"/>
                    </a:lnTo>
                    <a:close/>
                  </a:path>
                </a:pathLst>
              </a:custGeom>
              <a:solidFill>
                <a:srgbClr val="004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1" name="object 291"/>
              <p:cNvSpPr/>
              <p:nvPr/>
            </p:nvSpPr>
            <p:spPr>
              <a:xfrm>
                <a:off x="4461614" y="7386535"/>
                <a:ext cx="57150" cy="49530"/>
              </a:xfrm>
              <a:custGeom>
                <a:avLst/>
                <a:gdLst/>
                <a:ahLst/>
                <a:cxnLst/>
                <a:rect l="l" t="t" r="r" b="b"/>
                <a:pathLst>
                  <a:path w="57150" h="49529">
                    <a:moveTo>
                      <a:pt x="57150" y="0"/>
                    </a:moveTo>
                    <a:lnTo>
                      <a:pt x="28575" y="49530"/>
                    </a:lnTo>
                    <a:lnTo>
                      <a:pt x="0" y="0"/>
                    </a:lnTo>
                    <a:lnTo>
                      <a:pt x="57150" y="0"/>
                    </a:lnTo>
                    <a:close/>
                  </a:path>
                </a:pathLst>
              </a:custGeom>
              <a:ln w="635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2" name="object 292"/>
              <p:cNvSpPr/>
              <p:nvPr/>
            </p:nvSpPr>
            <p:spPr>
              <a:xfrm>
                <a:off x="3974028" y="7528821"/>
                <a:ext cx="0" cy="244475"/>
              </a:xfrm>
              <a:custGeom>
                <a:avLst/>
                <a:gdLst/>
                <a:ahLst/>
                <a:cxnLst/>
                <a:rect l="l" t="t" r="r" b="b"/>
                <a:pathLst>
                  <a:path h="244475">
                    <a:moveTo>
                      <a:pt x="0" y="244096"/>
                    </a:moveTo>
                    <a:lnTo>
                      <a:pt x="0" y="0"/>
                    </a:lnTo>
                  </a:path>
                </a:pathLst>
              </a:custGeom>
              <a:ln w="635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3" name="object 293"/>
              <p:cNvSpPr/>
              <p:nvPr/>
            </p:nvSpPr>
            <p:spPr>
              <a:xfrm>
                <a:off x="3945453" y="7528821"/>
                <a:ext cx="57150" cy="49530"/>
              </a:xfrm>
              <a:custGeom>
                <a:avLst/>
                <a:gdLst/>
                <a:ahLst/>
                <a:cxnLst/>
                <a:rect l="l" t="t" r="r" b="b"/>
                <a:pathLst>
                  <a:path w="57150" h="49529">
                    <a:moveTo>
                      <a:pt x="28575" y="0"/>
                    </a:moveTo>
                    <a:lnTo>
                      <a:pt x="0" y="49529"/>
                    </a:lnTo>
                    <a:lnTo>
                      <a:pt x="57150" y="49529"/>
                    </a:lnTo>
                    <a:lnTo>
                      <a:pt x="28575" y="0"/>
                    </a:lnTo>
                    <a:close/>
                  </a:path>
                </a:pathLst>
              </a:custGeom>
              <a:solidFill>
                <a:srgbClr val="004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4" name="object 294"/>
              <p:cNvSpPr/>
              <p:nvPr/>
            </p:nvSpPr>
            <p:spPr>
              <a:xfrm>
                <a:off x="3945453" y="7528821"/>
                <a:ext cx="57150" cy="49530"/>
              </a:xfrm>
              <a:custGeom>
                <a:avLst/>
                <a:gdLst/>
                <a:ahLst/>
                <a:cxnLst/>
                <a:rect l="l" t="t" r="r" b="b"/>
                <a:pathLst>
                  <a:path w="57150" h="49529">
                    <a:moveTo>
                      <a:pt x="0" y="49529"/>
                    </a:moveTo>
                    <a:lnTo>
                      <a:pt x="28575" y="0"/>
                    </a:lnTo>
                    <a:lnTo>
                      <a:pt x="57150" y="49529"/>
                    </a:lnTo>
                    <a:lnTo>
                      <a:pt x="0" y="49529"/>
                    </a:lnTo>
                    <a:close/>
                  </a:path>
                </a:pathLst>
              </a:custGeom>
              <a:ln w="6350">
                <a:solidFill>
                  <a:srgbClr val="004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295" name="object 295"/>
              <p:cNvPicPr/>
              <p:nvPr/>
            </p:nvPicPr>
            <p:blipFill>
              <a:blip r:embed="rId4" cstate="print"/>
              <a:stretch>
                <a:fillRect/>
              </a:stretch>
            </p:blipFill>
            <p:spPr>
              <a:xfrm>
                <a:off x="3900321" y="7253457"/>
                <a:ext cx="129939" cy="177342"/>
              </a:xfrm>
              <a:prstGeom prst="rect">
                <a:avLst/>
              </a:prstGeom>
            </p:spPr>
          </p:pic>
          <p:pic>
            <p:nvPicPr>
              <p:cNvPr id="296" name="object 296"/>
              <p:cNvPicPr/>
              <p:nvPr/>
            </p:nvPicPr>
            <p:blipFill>
              <a:blip r:embed="rId4" cstate="print"/>
              <a:stretch>
                <a:fillRect/>
              </a:stretch>
            </p:blipFill>
            <p:spPr>
              <a:xfrm>
                <a:off x="4411087" y="7089279"/>
                <a:ext cx="129941" cy="177338"/>
              </a:xfrm>
              <a:prstGeom prst="rect">
                <a:avLst/>
              </a:prstGeom>
            </p:spPr>
          </p:pic>
          <p:pic>
            <p:nvPicPr>
              <p:cNvPr id="297" name="object 297"/>
              <p:cNvPicPr/>
              <p:nvPr/>
            </p:nvPicPr>
            <p:blipFill>
              <a:blip r:embed="rId2" cstate="print"/>
              <a:stretch>
                <a:fillRect/>
              </a:stretch>
            </p:blipFill>
            <p:spPr>
              <a:xfrm>
                <a:off x="4436447" y="7552523"/>
                <a:ext cx="130621" cy="177840"/>
              </a:xfrm>
              <a:prstGeom prst="rect">
                <a:avLst/>
              </a:prstGeom>
            </p:spPr>
          </p:pic>
          <p:pic>
            <p:nvPicPr>
              <p:cNvPr id="298" name="object 298"/>
              <p:cNvPicPr/>
              <p:nvPr/>
            </p:nvPicPr>
            <p:blipFill>
              <a:blip r:embed="rId3" cstate="print"/>
              <a:stretch>
                <a:fillRect/>
              </a:stretch>
            </p:blipFill>
            <p:spPr>
              <a:xfrm>
                <a:off x="3921328" y="7849612"/>
                <a:ext cx="129941" cy="177344"/>
              </a:xfrm>
              <a:prstGeom prst="rect">
                <a:avLst/>
              </a:prstGeom>
            </p:spPr>
          </p:pic>
          <p:pic>
            <p:nvPicPr>
              <p:cNvPr id="299" name="object 299"/>
              <p:cNvPicPr/>
              <p:nvPr/>
            </p:nvPicPr>
            <p:blipFill>
              <a:blip r:embed="rId7" cstate="print"/>
              <a:stretch>
                <a:fillRect/>
              </a:stretch>
            </p:blipFill>
            <p:spPr>
              <a:xfrm>
                <a:off x="3909907" y="7338399"/>
                <a:ext cx="169199" cy="126123"/>
              </a:xfrm>
              <a:prstGeom prst="rect">
                <a:avLst/>
              </a:prstGeom>
            </p:spPr>
          </p:pic>
          <p:sp>
            <p:nvSpPr>
              <p:cNvPr id="300" name="object 300"/>
              <p:cNvSpPr/>
              <p:nvPr/>
            </p:nvSpPr>
            <p:spPr>
              <a:xfrm>
                <a:off x="3934269" y="7169061"/>
                <a:ext cx="596900" cy="779780"/>
              </a:xfrm>
              <a:custGeom>
                <a:avLst/>
                <a:gdLst/>
                <a:ahLst/>
                <a:cxnLst/>
                <a:rect l="l" t="t" r="r" b="b"/>
                <a:pathLst>
                  <a:path w="596900" h="779779">
                    <a:moveTo>
                      <a:pt x="80048" y="710450"/>
                    </a:moveTo>
                    <a:lnTo>
                      <a:pt x="0" y="711301"/>
                    </a:lnTo>
                    <a:lnTo>
                      <a:pt x="41732" y="779424"/>
                    </a:lnTo>
                    <a:lnTo>
                      <a:pt x="80048" y="710450"/>
                    </a:lnTo>
                    <a:close/>
                  </a:path>
                  <a:path w="596900" h="779779">
                    <a:moveTo>
                      <a:pt x="592899" y="68122"/>
                    </a:moveTo>
                    <a:lnTo>
                      <a:pt x="551180" y="0"/>
                    </a:lnTo>
                    <a:lnTo>
                      <a:pt x="512851" y="68973"/>
                    </a:lnTo>
                    <a:lnTo>
                      <a:pt x="592899" y="68122"/>
                    </a:lnTo>
                    <a:close/>
                  </a:path>
                  <a:path w="596900" h="779779">
                    <a:moveTo>
                      <a:pt x="596773" y="413880"/>
                    </a:moveTo>
                    <a:lnTo>
                      <a:pt x="516724" y="414731"/>
                    </a:lnTo>
                    <a:lnTo>
                      <a:pt x="558444" y="482854"/>
                    </a:lnTo>
                    <a:lnTo>
                      <a:pt x="596773" y="41388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01" name="object 301"/>
              <p:cNvPicPr/>
              <p:nvPr/>
            </p:nvPicPr>
            <p:blipFill>
              <a:blip r:embed="rId2" cstate="print"/>
              <a:stretch>
                <a:fillRect/>
              </a:stretch>
            </p:blipFill>
            <p:spPr>
              <a:xfrm>
                <a:off x="3939959" y="5698208"/>
                <a:ext cx="130621" cy="177839"/>
              </a:xfrm>
              <a:prstGeom prst="rect">
                <a:avLst/>
              </a:prstGeom>
            </p:spPr>
          </p:pic>
          <p:pic>
            <p:nvPicPr>
              <p:cNvPr id="302" name="object 302"/>
              <p:cNvPicPr/>
              <p:nvPr/>
            </p:nvPicPr>
            <p:blipFill>
              <a:blip r:embed="rId3" cstate="print"/>
              <a:stretch>
                <a:fillRect/>
              </a:stretch>
            </p:blipFill>
            <p:spPr>
              <a:xfrm>
                <a:off x="4461945" y="5210060"/>
                <a:ext cx="129941" cy="177342"/>
              </a:xfrm>
              <a:prstGeom prst="rect">
                <a:avLst/>
              </a:prstGeom>
            </p:spPr>
          </p:pic>
          <p:pic>
            <p:nvPicPr>
              <p:cNvPr id="303" name="object 303"/>
              <p:cNvPicPr/>
              <p:nvPr/>
            </p:nvPicPr>
            <p:blipFill>
              <a:blip r:embed="rId8" cstate="print"/>
              <a:stretch>
                <a:fillRect/>
              </a:stretch>
            </p:blipFill>
            <p:spPr>
              <a:xfrm>
                <a:off x="4495067" y="5208925"/>
                <a:ext cx="129940" cy="160087"/>
              </a:xfrm>
              <a:prstGeom prst="rect">
                <a:avLst/>
              </a:prstGeom>
            </p:spPr>
          </p:pic>
          <p:sp>
            <p:nvSpPr>
              <p:cNvPr id="304" name="object 304"/>
              <p:cNvSpPr/>
              <p:nvPr/>
            </p:nvSpPr>
            <p:spPr>
              <a:xfrm>
                <a:off x="3994253" y="5755842"/>
                <a:ext cx="69215" cy="80645"/>
              </a:xfrm>
              <a:custGeom>
                <a:avLst/>
                <a:gdLst/>
                <a:ahLst/>
                <a:cxnLst/>
                <a:rect l="l" t="t" r="r" b="b"/>
                <a:pathLst>
                  <a:path w="69214" h="80645">
                    <a:moveTo>
                      <a:pt x="68974" y="80041"/>
                    </a:moveTo>
                    <a:lnTo>
                      <a:pt x="68123" y="0"/>
                    </a:lnTo>
                    <a:lnTo>
                      <a:pt x="0" y="41724"/>
                    </a:lnTo>
                    <a:lnTo>
                      <a:pt x="68974" y="80041"/>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5" name="object 305"/>
              <p:cNvSpPr/>
              <p:nvPr/>
            </p:nvSpPr>
            <p:spPr>
              <a:xfrm>
                <a:off x="7653430" y="7647419"/>
                <a:ext cx="125095" cy="0"/>
              </a:xfrm>
              <a:custGeom>
                <a:avLst/>
                <a:gdLst/>
                <a:ahLst/>
                <a:cxnLst/>
                <a:rect l="l" t="t" r="r" b="b"/>
                <a:pathLst>
                  <a:path w="125095">
                    <a:moveTo>
                      <a:pt x="124921" y="0"/>
                    </a:moveTo>
                    <a:lnTo>
                      <a:pt x="0" y="0"/>
                    </a:lnTo>
                  </a:path>
                </a:pathLst>
              </a:custGeom>
              <a:ln w="6350">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6" name="object 306"/>
              <p:cNvSpPr/>
              <p:nvPr/>
            </p:nvSpPr>
            <p:spPr>
              <a:xfrm>
                <a:off x="7653430" y="7618844"/>
                <a:ext cx="49530" cy="57150"/>
              </a:xfrm>
              <a:custGeom>
                <a:avLst/>
                <a:gdLst/>
                <a:ahLst/>
                <a:cxnLst/>
                <a:rect l="l" t="t" r="r" b="b"/>
                <a:pathLst>
                  <a:path w="49529" h="57150">
                    <a:moveTo>
                      <a:pt x="49529" y="0"/>
                    </a:moveTo>
                    <a:lnTo>
                      <a:pt x="0" y="28575"/>
                    </a:lnTo>
                    <a:lnTo>
                      <a:pt x="49529" y="57150"/>
                    </a:lnTo>
                    <a:lnTo>
                      <a:pt x="49529" y="0"/>
                    </a:lnTo>
                    <a:close/>
                  </a:path>
                </a:pathLst>
              </a:custGeom>
              <a:solidFill>
                <a:srgbClr val="FF804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7" name="object 307"/>
              <p:cNvSpPr/>
              <p:nvPr/>
            </p:nvSpPr>
            <p:spPr>
              <a:xfrm>
                <a:off x="7653430" y="7618844"/>
                <a:ext cx="49530" cy="57150"/>
              </a:xfrm>
              <a:custGeom>
                <a:avLst/>
                <a:gdLst/>
                <a:ahLst/>
                <a:cxnLst/>
                <a:rect l="l" t="t" r="r" b="b"/>
                <a:pathLst>
                  <a:path w="49529" h="57150">
                    <a:moveTo>
                      <a:pt x="49529" y="57150"/>
                    </a:moveTo>
                    <a:lnTo>
                      <a:pt x="0" y="28575"/>
                    </a:lnTo>
                    <a:lnTo>
                      <a:pt x="49529" y="0"/>
                    </a:lnTo>
                    <a:lnTo>
                      <a:pt x="49529" y="57150"/>
                    </a:lnTo>
                    <a:close/>
                  </a:path>
                </a:pathLst>
              </a:custGeom>
              <a:ln w="6350">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8" name="object 308"/>
              <p:cNvSpPr/>
              <p:nvPr/>
            </p:nvSpPr>
            <p:spPr>
              <a:xfrm>
                <a:off x="7490402" y="7950883"/>
                <a:ext cx="429259" cy="0"/>
              </a:xfrm>
              <a:custGeom>
                <a:avLst/>
                <a:gdLst/>
                <a:ahLst/>
                <a:cxnLst/>
                <a:rect l="l" t="t" r="r" b="b"/>
                <a:pathLst>
                  <a:path w="429259">
                    <a:moveTo>
                      <a:pt x="0" y="0"/>
                    </a:moveTo>
                    <a:lnTo>
                      <a:pt x="428806" y="0"/>
                    </a:lnTo>
                  </a:path>
                </a:pathLst>
              </a:custGeom>
              <a:ln w="6350">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9" name="object 309"/>
              <p:cNvSpPr/>
              <p:nvPr/>
            </p:nvSpPr>
            <p:spPr>
              <a:xfrm>
                <a:off x="7869678" y="7922308"/>
                <a:ext cx="49530" cy="57150"/>
              </a:xfrm>
              <a:custGeom>
                <a:avLst/>
                <a:gdLst/>
                <a:ahLst/>
                <a:cxnLst/>
                <a:rect l="l" t="t" r="r" b="b"/>
                <a:pathLst>
                  <a:path w="49529" h="57150">
                    <a:moveTo>
                      <a:pt x="0" y="0"/>
                    </a:moveTo>
                    <a:lnTo>
                      <a:pt x="0" y="57149"/>
                    </a:lnTo>
                    <a:lnTo>
                      <a:pt x="49531" y="28574"/>
                    </a:lnTo>
                    <a:lnTo>
                      <a:pt x="0" y="0"/>
                    </a:lnTo>
                    <a:close/>
                  </a:path>
                </a:pathLst>
              </a:custGeom>
              <a:solidFill>
                <a:srgbClr val="FF804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0" name="object 310"/>
              <p:cNvSpPr/>
              <p:nvPr/>
            </p:nvSpPr>
            <p:spPr>
              <a:xfrm>
                <a:off x="7869678" y="7922308"/>
                <a:ext cx="49530" cy="57150"/>
              </a:xfrm>
              <a:custGeom>
                <a:avLst/>
                <a:gdLst/>
                <a:ahLst/>
                <a:cxnLst/>
                <a:rect l="l" t="t" r="r" b="b"/>
                <a:pathLst>
                  <a:path w="49529" h="57150">
                    <a:moveTo>
                      <a:pt x="0" y="0"/>
                    </a:moveTo>
                    <a:lnTo>
                      <a:pt x="49531" y="28574"/>
                    </a:lnTo>
                    <a:lnTo>
                      <a:pt x="0" y="57149"/>
                    </a:lnTo>
                    <a:lnTo>
                      <a:pt x="0" y="0"/>
                    </a:lnTo>
                    <a:close/>
                  </a:path>
                </a:pathLst>
              </a:custGeom>
              <a:ln w="6350">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1" name="object 311"/>
              <p:cNvSpPr/>
              <p:nvPr/>
            </p:nvSpPr>
            <p:spPr>
              <a:xfrm>
                <a:off x="10240787" y="7642406"/>
                <a:ext cx="125095" cy="0"/>
              </a:xfrm>
              <a:custGeom>
                <a:avLst/>
                <a:gdLst/>
                <a:ahLst/>
                <a:cxnLst/>
                <a:rect l="l" t="t" r="r" b="b"/>
                <a:pathLst>
                  <a:path w="125095">
                    <a:moveTo>
                      <a:pt x="124921" y="0"/>
                    </a:moveTo>
                    <a:lnTo>
                      <a:pt x="0" y="0"/>
                    </a:lnTo>
                  </a:path>
                </a:pathLst>
              </a:custGeom>
              <a:ln w="6350">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2" name="object 312"/>
              <p:cNvSpPr/>
              <p:nvPr/>
            </p:nvSpPr>
            <p:spPr>
              <a:xfrm>
                <a:off x="10240787" y="7613831"/>
                <a:ext cx="49530" cy="57150"/>
              </a:xfrm>
              <a:custGeom>
                <a:avLst/>
                <a:gdLst/>
                <a:ahLst/>
                <a:cxnLst/>
                <a:rect l="l" t="t" r="r" b="b"/>
                <a:pathLst>
                  <a:path w="49529" h="57150">
                    <a:moveTo>
                      <a:pt x="49529" y="0"/>
                    </a:moveTo>
                    <a:lnTo>
                      <a:pt x="0" y="28574"/>
                    </a:lnTo>
                    <a:lnTo>
                      <a:pt x="49529" y="57149"/>
                    </a:lnTo>
                    <a:lnTo>
                      <a:pt x="49529" y="0"/>
                    </a:lnTo>
                    <a:close/>
                  </a:path>
                </a:pathLst>
              </a:custGeom>
              <a:solidFill>
                <a:srgbClr val="FF804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3" name="object 313"/>
              <p:cNvSpPr/>
              <p:nvPr/>
            </p:nvSpPr>
            <p:spPr>
              <a:xfrm>
                <a:off x="10240787" y="7613831"/>
                <a:ext cx="49530" cy="57150"/>
              </a:xfrm>
              <a:custGeom>
                <a:avLst/>
                <a:gdLst/>
                <a:ahLst/>
                <a:cxnLst/>
                <a:rect l="l" t="t" r="r" b="b"/>
                <a:pathLst>
                  <a:path w="49529" h="57150">
                    <a:moveTo>
                      <a:pt x="49529" y="57149"/>
                    </a:moveTo>
                    <a:lnTo>
                      <a:pt x="0" y="28574"/>
                    </a:lnTo>
                    <a:lnTo>
                      <a:pt x="49529" y="0"/>
                    </a:lnTo>
                    <a:lnTo>
                      <a:pt x="49529" y="57149"/>
                    </a:lnTo>
                    <a:close/>
                  </a:path>
                </a:pathLst>
              </a:custGeom>
              <a:ln w="6350">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4" name="object 314"/>
              <p:cNvSpPr/>
              <p:nvPr/>
            </p:nvSpPr>
            <p:spPr>
              <a:xfrm>
                <a:off x="10077759" y="7945871"/>
                <a:ext cx="429259" cy="0"/>
              </a:xfrm>
              <a:custGeom>
                <a:avLst/>
                <a:gdLst/>
                <a:ahLst/>
                <a:cxnLst/>
                <a:rect l="l" t="t" r="r" b="b"/>
                <a:pathLst>
                  <a:path w="429259">
                    <a:moveTo>
                      <a:pt x="0" y="0"/>
                    </a:moveTo>
                    <a:lnTo>
                      <a:pt x="428807" y="0"/>
                    </a:lnTo>
                  </a:path>
                </a:pathLst>
              </a:custGeom>
              <a:ln w="6350">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5" name="object 315"/>
              <p:cNvSpPr/>
              <p:nvPr/>
            </p:nvSpPr>
            <p:spPr>
              <a:xfrm>
                <a:off x="10457036" y="7917296"/>
                <a:ext cx="49530" cy="57150"/>
              </a:xfrm>
              <a:custGeom>
                <a:avLst/>
                <a:gdLst/>
                <a:ahLst/>
                <a:cxnLst/>
                <a:rect l="l" t="t" r="r" b="b"/>
                <a:pathLst>
                  <a:path w="49529" h="57150">
                    <a:moveTo>
                      <a:pt x="0" y="0"/>
                    </a:moveTo>
                    <a:lnTo>
                      <a:pt x="0" y="57149"/>
                    </a:lnTo>
                    <a:lnTo>
                      <a:pt x="49531" y="28574"/>
                    </a:lnTo>
                    <a:lnTo>
                      <a:pt x="0" y="0"/>
                    </a:lnTo>
                    <a:close/>
                  </a:path>
                </a:pathLst>
              </a:custGeom>
              <a:solidFill>
                <a:srgbClr val="FF804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6" name="object 316"/>
              <p:cNvSpPr/>
              <p:nvPr/>
            </p:nvSpPr>
            <p:spPr>
              <a:xfrm>
                <a:off x="10457036" y="7917296"/>
                <a:ext cx="49530" cy="57150"/>
              </a:xfrm>
              <a:custGeom>
                <a:avLst/>
                <a:gdLst/>
                <a:ahLst/>
                <a:cxnLst/>
                <a:rect l="l" t="t" r="r" b="b"/>
                <a:pathLst>
                  <a:path w="49529" h="57150">
                    <a:moveTo>
                      <a:pt x="0" y="0"/>
                    </a:moveTo>
                    <a:lnTo>
                      <a:pt x="49531" y="28574"/>
                    </a:lnTo>
                    <a:lnTo>
                      <a:pt x="0" y="57149"/>
                    </a:lnTo>
                    <a:lnTo>
                      <a:pt x="0" y="0"/>
                    </a:lnTo>
                    <a:close/>
                  </a:path>
                </a:pathLst>
              </a:custGeom>
              <a:ln w="6350">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7" name="object 317"/>
              <p:cNvSpPr/>
              <p:nvPr/>
            </p:nvSpPr>
            <p:spPr>
              <a:xfrm>
                <a:off x="10212802" y="5292002"/>
                <a:ext cx="125095" cy="0"/>
              </a:xfrm>
              <a:custGeom>
                <a:avLst/>
                <a:gdLst/>
                <a:ahLst/>
                <a:cxnLst/>
                <a:rect l="l" t="t" r="r" b="b"/>
                <a:pathLst>
                  <a:path w="125095">
                    <a:moveTo>
                      <a:pt x="124921" y="0"/>
                    </a:moveTo>
                    <a:lnTo>
                      <a:pt x="0" y="0"/>
                    </a:lnTo>
                  </a:path>
                </a:pathLst>
              </a:custGeom>
              <a:ln w="6350">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8" name="object 318"/>
              <p:cNvSpPr/>
              <p:nvPr/>
            </p:nvSpPr>
            <p:spPr>
              <a:xfrm>
                <a:off x="10212802" y="5263427"/>
                <a:ext cx="49530" cy="57150"/>
              </a:xfrm>
              <a:custGeom>
                <a:avLst/>
                <a:gdLst/>
                <a:ahLst/>
                <a:cxnLst/>
                <a:rect l="l" t="t" r="r" b="b"/>
                <a:pathLst>
                  <a:path w="49529" h="57150">
                    <a:moveTo>
                      <a:pt x="49529" y="0"/>
                    </a:moveTo>
                    <a:lnTo>
                      <a:pt x="0" y="28575"/>
                    </a:lnTo>
                    <a:lnTo>
                      <a:pt x="49529" y="57150"/>
                    </a:lnTo>
                    <a:lnTo>
                      <a:pt x="49529" y="0"/>
                    </a:lnTo>
                    <a:close/>
                  </a:path>
                </a:pathLst>
              </a:custGeom>
              <a:solidFill>
                <a:srgbClr val="FF804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9" name="object 319"/>
              <p:cNvSpPr/>
              <p:nvPr/>
            </p:nvSpPr>
            <p:spPr>
              <a:xfrm>
                <a:off x="10212802" y="5263427"/>
                <a:ext cx="49530" cy="57150"/>
              </a:xfrm>
              <a:custGeom>
                <a:avLst/>
                <a:gdLst/>
                <a:ahLst/>
                <a:cxnLst/>
                <a:rect l="l" t="t" r="r" b="b"/>
                <a:pathLst>
                  <a:path w="49529" h="57150">
                    <a:moveTo>
                      <a:pt x="49529" y="57150"/>
                    </a:moveTo>
                    <a:lnTo>
                      <a:pt x="0" y="28575"/>
                    </a:lnTo>
                    <a:lnTo>
                      <a:pt x="49529" y="0"/>
                    </a:lnTo>
                    <a:lnTo>
                      <a:pt x="49529" y="57150"/>
                    </a:lnTo>
                    <a:close/>
                  </a:path>
                </a:pathLst>
              </a:custGeom>
              <a:ln w="6350">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0" name="object 320"/>
              <p:cNvSpPr/>
              <p:nvPr/>
            </p:nvSpPr>
            <p:spPr>
              <a:xfrm>
                <a:off x="9967197" y="5773012"/>
                <a:ext cx="429259" cy="0"/>
              </a:xfrm>
              <a:custGeom>
                <a:avLst/>
                <a:gdLst/>
                <a:ahLst/>
                <a:cxnLst/>
                <a:rect l="l" t="t" r="r" b="b"/>
                <a:pathLst>
                  <a:path w="429259">
                    <a:moveTo>
                      <a:pt x="0" y="0"/>
                    </a:moveTo>
                    <a:lnTo>
                      <a:pt x="428806" y="0"/>
                    </a:lnTo>
                  </a:path>
                </a:pathLst>
              </a:custGeom>
              <a:ln w="6350">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1" name="object 321"/>
              <p:cNvSpPr/>
              <p:nvPr/>
            </p:nvSpPr>
            <p:spPr>
              <a:xfrm>
                <a:off x="10346473" y="5744437"/>
                <a:ext cx="49530" cy="57150"/>
              </a:xfrm>
              <a:custGeom>
                <a:avLst/>
                <a:gdLst/>
                <a:ahLst/>
                <a:cxnLst/>
                <a:rect l="l" t="t" r="r" b="b"/>
                <a:pathLst>
                  <a:path w="49529" h="57150">
                    <a:moveTo>
                      <a:pt x="0" y="0"/>
                    </a:moveTo>
                    <a:lnTo>
                      <a:pt x="0" y="57150"/>
                    </a:lnTo>
                    <a:lnTo>
                      <a:pt x="49529" y="28575"/>
                    </a:lnTo>
                    <a:lnTo>
                      <a:pt x="0" y="0"/>
                    </a:lnTo>
                    <a:close/>
                  </a:path>
                </a:pathLst>
              </a:custGeom>
              <a:solidFill>
                <a:srgbClr val="FF804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2" name="object 322"/>
              <p:cNvSpPr/>
              <p:nvPr/>
            </p:nvSpPr>
            <p:spPr>
              <a:xfrm>
                <a:off x="10346473" y="5744437"/>
                <a:ext cx="49530" cy="57150"/>
              </a:xfrm>
              <a:custGeom>
                <a:avLst/>
                <a:gdLst/>
                <a:ahLst/>
                <a:cxnLst/>
                <a:rect l="l" t="t" r="r" b="b"/>
                <a:pathLst>
                  <a:path w="49529" h="57150">
                    <a:moveTo>
                      <a:pt x="0" y="0"/>
                    </a:moveTo>
                    <a:lnTo>
                      <a:pt x="49529" y="28575"/>
                    </a:lnTo>
                    <a:lnTo>
                      <a:pt x="0" y="57150"/>
                    </a:lnTo>
                    <a:lnTo>
                      <a:pt x="0" y="0"/>
                    </a:lnTo>
                    <a:close/>
                  </a:path>
                </a:pathLst>
              </a:custGeom>
              <a:ln w="6350">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3" name="object 323"/>
              <p:cNvSpPr/>
              <p:nvPr/>
            </p:nvSpPr>
            <p:spPr>
              <a:xfrm>
                <a:off x="7656981" y="5304388"/>
                <a:ext cx="125095" cy="0"/>
              </a:xfrm>
              <a:custGeom>
                <a:avLst/>
                <a:gdLst/>
                <a:ahLst/>
                <a:cxnLst/>
                <a:rect l="l" t="t" r="r" b="b"/>
                <a:pathLst>
                  <a:path w="125095">
                    <a:moveTo>
                      <a:pt x="124922" y="0"/>
                    </a:moveTo>
                    <a:lnTo>
                      <a:pt x="0" y="0"/>
                    </a:lnTo>
                  </a:path>
                </a:pathLst>
              </a:custGeom>
              <a:ln w="6350">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4" name="object 324"/>
              <p:cNvSpPr/>
              <p:nvPr/>
            </p:nvSpPr>
            <p:spPr>
              <a:xfrm>
                <a:off x="7656981" y="5275813"/>
                <a:ext cx="49530" cy="57150"/>
              </a:xfrm>
              <a:custGeom>
                <a:avLst/>
                <a:gdLst/>
                <a:ahLst/>
                <a:cxnLst/>
                <a:rect l="l" t="t" r="r" b="b"/>
                <a:pathLst>
                  <a:path w="49529" h="57150">
                    <a:moveTo>
                      <a:pt x="49531" y="0"/>
                    </a:moveTo>
                    <a:lnTo>
                      <a:pt x="0" y="28575"/>
                    </a:lnTo>
                    <a:lnTo>
                      <a:pt x="49531" y="57150"/>
                    </a:lnTo>
                    <a:lnTo>
                      <a:pt x="49531" y="0"/>
                    </a:lnTo>
                    <a:close/>
                  </a:path>
                </a:pathLst>
              </a:custGeom>
              <a:solidFill>
                <a:srgbClr val="FF804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5" name="object 325"/>
              <p:cNvSpPr/>
              <p:nvPr/>
            </p:nvSpPr>
            <p:spPr>
              <a:xfrm>
                <a:off x="7656981" y="5275813"/>
                <a:ext cx="49530" cy="57150"/>
              </a:xfrm>
              <a:custGeom>
                <a:avLst/>
                <a:gdLst/>
                <a:ahLst/>
                <a:cxnLst/>
                <a:rect l="l" t="t" r="r" b="b"/>
                <a:pathLst>
                  <a:path w="49529" h="57150">
                    <a:moveTo>
                      <a:pt x="49531" y="57150"/>
                    </a:moveTo>
                    <a:lnTo>
                      <a:pt x="0" y="28575"/>
                    </a:lnTo>
                    <a:lnTo>
                      <a:pt x="49531" y="0"/>
                    </a:lnTo>
                    <a:lnTo>
                      <a:pt x="49531" y="57150"/>
                    </a:lnTo>
                    <a:close/>
                  </a:path>
                </a:pathLst>
              </a:custGeom>
              <a:ln w="6350">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6" name="object 326"/>
              <p:cNvSpPr/>
              <p:nvPr/>
            </p:nvSpPr>
            <p:spPr>
              <a:xfrm>
                <a:off x="7411375" y="5785398"/>
                <a:ext cx="429259" cy="0"/>
              </a:xfrm>
              <a:custGeom>
                <a:avLst/>
                <a:gdLst/>
                <a:ahLst/>
                <a:cxnLst/>
                <a:rect l="l" t="t" r="r" b="b"/>
                <a:pathLst>
                  <a:path w="429259">
                    <a:moveTo>
                      <a:pt x="0" y="0"/>
                    </a:moveTo>
                    <a:lnTo>
                      <a:pt x="428807" y="0"/>
                    </a:lnTo>
                  </a:path>
                </a:pathLst>
              </a:custGeom>
              <a:ln w="6350">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7" name="object 327"/>
              <p:cNvSpPr/>
              <p:nvPr/>
            </p:nvSpPr>
            <p:spPr>
              <a:xfrm>
                <a:off x="7790653" y="5756823"/>
                <a:ext cx="49530" cy="57150"/>
              </a:xfrm>
              <a:custGeom>
                <a:avLst/>
                <a:gdLst/>
                <a:ahLst/>
                <a:cxnLst/>
                <a:rect l="l" t="t" r="r" b="b"/>
                <a:pathLst>
                  <a:path w="49529" h="57150">
                    <a:moveTo>
                      <a:pt x="0" y="0"/>
                    </a:moveTo>
                    <a:lnTo>
                      <a:pt x="0" y="57150"/>
                    </a:lnTo>
                    <a:lnTo>
                      <a:pt x="49529" y="28575"/>
                    </a:lnTo>
                    <a:lnTo>
                      <a:pt x="0" y="0"/>
                    </a:lnTo>
                    <a:close/>
                  </a:path>
                </a:pathLst>
              </a:custGeom>
              <a:solidFill>
                <a:srgbClr val="FF804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8" name="object 328"/>
              <p:cNvSpPr/>
              <p:nvPr/>
            </p:nvSpPr>
            <p:spPr>
              <a:xfrm>
                <a:off x="7790653" y="5756823"/>
                <a:ext cx="49530" cy="57150"/>
              </a:xfrm>
              <a:custGeom>
                <a:avLst/>
                <a:gdLst/>
                <a:ahLst/>
                <a:cxnLst/>
                <a:rect l="l" t="t" r="r" b="b"/>
                <a:pathLst>
                  <a:path w="49529" h="57150">
                    <a:moveTo>
                      <a:pt x="0" y="0"/>
                    </a:moveTo>
                    <a:lnTo>
                      <a:pt x="49529" y="28575"/>
                    </a:lnTo>
                    <a:lnTo>
                      <a:pt x="0" y="57150"/>
                    </a:lnTo>
                    <a:lnTo>
                      <a:pt x="0" y="0"/>
                    </a:lnTo>
                    <a:close/>
                  </a:path>
                </a:pathLst>
              </a:custGeom>
              <a:ln w="6350">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29" name="object 329"/>
              <p:cNvPicPr/>
              <p:nvPr/>
            </p:nvPicPr>
            <p:blipFill>
              <a:blip r:embed="rId2" cstate="print"/>
              <a:stretch>
                <a:fillRect/>
              </a:stretch>
            </p:blipFill>
            <p:spPr>
              <a:xfrm>
                <a:off x="7208057" y="5195357"/>
                <a:ext cx="130622" cy="177838"/>
              </a:xfrm>
              <a:prstGeom prst="rect">
                <a:avLst/>
              </a:prstGeom>
            </p:spPr>
          </p:pic>
          <p:pic>
            <p:nvPicPr>
              <p:cNvPr id="330" name="object 330"/>
              <p:cNvPicPr/>
              <p:nvPr/>
            </p:nvPicPr>
            <p:blipFill>
              <a:blip r:embed="rId3" cstate="print"/>
              <a:stretch>
                <a:fillRect/>
              </a:stretch>
            </p:blipFill>
            <p:spPr>
              <a:xfrm>
                <a:off x="6688342" y="5682411"/>
                <a:ext cx="129940" cy="177341"/>
              </a:xfrm>
              <a:prstGeom prst="rect">
                <a:avLst/>
              </a:prstGeom>
            </p:spPr>
          </p:pic>
          <p:pic>
            <p:nvPicPr>
              <p:cNvPr id="331" name="object 331"/>
              <p:cNvPicPr/>
              <p:nvPr/>
            </p:nvPicPr>
            <p:blipFill>
              <a:blip r:embed="rId9" cstate="print"/>
              <a:stretch>
                <a:fillRect/>
              </a:stretch>
            </p:blipFill>
            <p:spPr>
              <a:xfrm>
                <a:off x="7184697" y="5219305"/>
                <a:ext cx="175106" cy="129941"/>
              </a:xfrm>
              <a:prstGeom prst="rect">
                <a:avLst/>
              </a:prstGeom>
            </p:spPr>
          </p:pic>
          <p:sp>
            <p:nvSpPr>
              <p:cNvPr id="332" name="object 332"/>
              <p:cNvSpPr/>
              <p:nvPr/>
            </p:nvSpPr>
            <p:spPr>
              <a:xfrm>
                <a:off x="6701290" y="5712305"/>
                <a:ext cx="80645" cy="69215"/>
              </a:xfrm>
              <a:custGeom>
                <a:avLst/>
                <a:gdLst/>
                <a:ahLst/>
                <a:cxnLst/>
                <a:rect l="l" t="t" r="r" b="b"/>
                <a:pathLst>
                  <a:path w="80645" h="69214">
                    <a:moveTo>
                      <a:pt x="80046" y="0"/>
                    </a:moveTo>
                    <a:lnTo>
                      <a:pt x="0" y="849"/>
                    </a:lnTo>
                    <a:lnTo>
                      <a:pt x="41724" y="68972"/>
                    </a:lnTo>
                    <a:lnTo>
                      <a:pt x="80046"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33" name="object 333"/>
              <p:cNvPicPr/>
              <p:nvPr/>
            </p:nvPicPr>
            <p:blipFill>
              <a:blip r:embed="rId10" cstate="print"/>
              <a:stretch>
                <a:fillRect/>
              </a:stretch>
            </p:blipFill>
            <p:spPr>
              <a:xfrm>
                <a:off x="9793545" y="5186200"/>
                <a:ext cx="130621" cy="177838"/>
              </a:xfrm>
              <a:prstGeom prst="rect">
                <a:avLst/>
              </a:prstGeom>
            </p:spPr>
          </p:pic>
          <p:pic>
            <p:nvPicPr>
              <p:cNvPr id="334" name="object 334"/>
              <p:cNvPicPr/>
              <p:nvPr/>
            </p:nvPicPr>
            <p:blipFill>
              <a:blip r:embed="rId3" cstate="print"/>
              <a:stretch>
                <a:fillRect/>
              </a:stretch>
            </p:blipFill>
            <p:spPr>
              <a:xfrm>
                <a:off x="9273826" y="5673255"/>
                <a:ext cx="129940" cy="177342"/>
              </a:xfrm>
              <a:prstGeom prst="rect">
                <a:avLst/>
              </a:prstGeom>
            </p:spPr>
          </p:pic>
          <p:pic>
            <p:nvPicPr>
              <p:cNvPr id="335" name="object 335"/>
              <p:cNvPicPr/>
              <p:nvPr/>
            </p:nvPicPr>
            <p:blipFill>
              <a:blip r:embed="rId6" cstate="print"/>
              <a:stretch>
                <a:fillRect/>
              </a:stretch>
            </p:blipFill>
            <p:spPr>
              <a:xfrm>
                <a:off x="9770183" y="5210149"/>
                <a:ext cx="175107" cy="129941"/>
              </a:xfrm>
              <a:prstGeom prst="rect">
                <a:avLst/>
              </a:prstGeom>
            </p:spPr>
          </p:pic>
          <p:sp>
            <p:nvSpPr>
              <p:cNvPr id="336" name="object 336"/>
              <p:cNvSpPr/>
              <p:nvPr/>
            </p:nvSpPr>
            <p:spPr>
              <a:xfrm>
                <a:off x="9286778" y="5703149"/>
                <a:ext cx="80645" cy="69215"/>
              </a:xfrm>
              <a:custGeom>
                <a:avLst/>
                <a:gdLst/>
                <a:ahLst/>
                <a:cxnLst/>
                <a:rect l="l" t="t" r="r" b="b"/>
                <a:pathLst>
                  <a:path w="80645" h="69214">
                    <a:moveTo>
                      <a:pt x="80045" y="0"/>
                    </a:moveTo>
                    <a:lnTo>
                      <a:pt x="0" y="849"/>
                    </a:lnTo>
                    <a:lnTo>
                      <a:pt x="41724" y="68972"/>
                    </a:lnTo>
                    <a:lnTo>
                      <a:pt x="80045"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7" name="object 337"/>
              <p:cNvSpPr/>
              <p:nvPr/>
            </p:nvSpPr>
            <p:spPr>
              <a:xfrm>
                <a:off x="11715842" y="5748224"/>
                <a:ext cx="0" cy="113030"/>
              </a:xfrm>
              <a:custGeom>
                <a:avLst/>
                <a:gdLst/>
                <a:ahLst/>
                <a:cxnLst/>
                <a:rect l="l" t="t" r="r" b="b"/>
                <a:pathLst>
                  <a:path h="113029">
                    <a:moveTo>
                      <a:pt x="0" y="113010"/>
                    </a:moveTo>
                    <a:lnTo>
                      <a:pt x="0" y="0"/>
                    </a:lnTo>
                  </a:path>
                </a:pathLst>
              </a:custGeom>
              <a:ln w="6350">
                <a:solidFill>
                  <a:srgbClr val="00FF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8" name="object 338"/>
              <p:cNvSpPr/>
              <p:nvPr/>
            </p:nvSpPr>
            <p:spPr>
              <a:xfrm>
                <a:off x="11687267" y="5748224"/>
                <a:ext cx="57150" cy="49530"/>
              </a:xfrm>
              <a:custGeom>
                <a:avLst/>
                <a:gdLst/>
                <a:ahLst/>
                <a:cxnLst/>
                <a:rect l="l" t="t" r="r" b="b"/>
                <a:pathLst>
                  <a:path w="57150" h="49529">
                    <a:moveTo>
                      <a:pt x="28575" y="0"/>
                    </a:moveTo>
                    <a:lnTo>
                      <a:pt x="0" y="49529"/>
                    </a:lnTo>
                    <a:lnTo>
                      <a:pt x="57150" y="49529"/>
                    </a:lnTo>
                    <a:lnTo>
                      <a:pt x="28575" y="0"/>
                    </a:lnTo>
                    <a:close/>
                  </a:path>
                </a:pathLst>
              </a:custGeom>
              <a:solidFill>
                <a:srgbClr val="00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9" name="object 339"/>
              <p:cNvSpPr/>
              <p:nvPr/>
            </p:nvSpPr>
            <p:spPr>
              <a:xfrm>
                <a:off x="11687267" y="5748224"/>
                <a:ext cx="57150" cy="49530"/>
              </a:xfrm>
              <a:custGeom>
                <a:avLst/>
                <a:gdLst/>
                <a:ahLst/>
                <a:cxnLst/>
                <a:rect l="l" t="t" r="r" b="b"/>
                <a:pathLst>
                  <a:path w="57150" h="49529">
                    <a:moveTo>
                      <a:pt x="0" y="49529"/>
                    </a:moveTo>
                    <a:lnTo>
                      <a:pt x="28575" y="0"/>
                    </a:lnTo>
                    <a:lnTo>
                      <a:pt x="57150" y="49529"/>
                    </a:lnTo>
                    <a:lnTo>
                      <a:pt x="0" y="49529"/>
                    </a:lnTo>
                    <a:close/>
                  </a:path>
                </a:pathLst>
              </a:custGeom>
              <a:ln w="6350">
                <a:solidFill>
                  <a:srgbClr val="00FF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0" name="object 340"/>
              <p:cNvSpPr/>
              <p:nvPr/>
            </p:nvSpPr>
            <p:spPr>
              <a:xfrm>
                <a:off x="12021317" y="5824153"/>
                <a:ext cx="0" cy="136525"/>
              </a:xfrm>
              <a:custGeom>
                <a:avLst/>
                <a:gdLst/>
                <a:ahLst/>
                <a:cxnLst/>
                <a:rect l="l" t="t" r="r" b="b"/>
                <a:pathLst>
                  <a:path h="136525">
                    <a:moveTo>
                      <a:pt x="0" y="0"/>
                    </a:moveTo>
                    <a:lnTo>
                      <a:pt x="0" y="135961"/>
                    </a:lnTo>
                  </a:path>
                </a:pathLst>
              </a:custGeom>
              <a:ln w="6350">
                <a:solidFill>
                  <a:srgbClr val="00FF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1" name="object 341"/>
              <p:cNvSpPr/>
              <p:nvPr/>
            </p:nvSpPr>
            <p:spPr>
              <a:xfrm>
                <a:off x="11992742" y="5910586"/>
                <a:ext cx="57150" cy="49530"/>
              </a:xfrm>
              <a:custGeom>
                <a:avLst/>
                <a:gdLst/>
                <a:ahLst/>
                <a:cxnLst/>
                <a:rect l="l" t="t" r="r" b="b"/>
                <a:pathLst>
                  <a:path w="57150" h="49529">
                    <a:moveTo>
                      <a:pt x="57150" y="0"/>
                    </a:moveTo>
                    <a:lnTo>
                      <a:pt x="0" y="0"/>
                    </a:lnTo>
                    <a:lnTo>
                      <a:pt x="28575" y="49528"/>
                    </a:lnTo>
                    <a:lnTo>
                      <a:pt x="57150" y="0"/>
                    </a:lnTo>
                    <a:close/>
                  </a:path>
                </a:pathLst>
              </a:custGeom>
              <a:solidFill>
                <a:srgbClr val="00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2" name="object 342"/>
              <p:cNvSpPr/>
              <p:nvPr/>
            </p:nvSpPr>
            <p:spPr>
              <a:xfrm>
                <a:off x="11992742" y="5910586"/>
                <a:ext cx="57150" cy="49530"/>
              </a:xfrm>
              <a:custGeom>
                <a:avLst/>
                <a:gdLst/>
                <a:ahLst/>
                <a:cxnLst/>
                <a:rect l="l" t="t" r="r" b="b"/>
                <a:pathLst>
                  <a:path w="57150" h="49529">
                    <a:moveTo>
                      <a:pt x="57150" y="0"/>
                    </a:moveTo>
                    <a:lnTo>
                      <a:pt x="28575" y="49528"/>
                    </a:lnTo>
                    <a:lnTo>
                      <a:pt x="0" y="0"/>
                    </a:lnTo>
                    <a:lnTo>
                      <a:pt x="57150" y="0"/>
                    </a:lnTo>
                    <a:close/>
                  </a:path>
                </a:pathLst>
              </a:custGeom>
              <a:ln w="6350">
                <a:solidFill>
                  <a:srgbClr val="00FF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3" name="object 343"/>
              <p:cNvSpPr/>
              <p:nvPr/>
            </p:nvSpPr>
            <p:spPr>
              <a:xfrm>
                <a:off x="9337188" y="4491257"/>
                <a:ext cx="529590" cy="598805"/>
              </a:xfrm>
              <a:custGeom>
                <a:avLst/>
                <a:gdLst/>
                <a:ahLst/>
                <a:cxnLst/>
                <a:rect l="l" t="t" r="r" b="b"/>
                <a:pathLst>
                  <a:path w="529590" h="598804">
                    <a:moveTo>
                      <a:pt x="185533" y="0"/>
                    </a:moveTo>
                    <a:lnTo>
                      <a:pt x="185533" y="67924"/>
                    </a:lnTo>
                    <a:lnTo>
                      <a:pt x="529164" y="598678"/>
                    </a:lnTo>
                  </a:path>
                  <a:path w="529590" h="598804">
                    <a:moveTo>
                      <a:pt x="185533" y="67924"/>
                    </a:moveTo>
                    <a:lnTo>
                      <a:pt x="0" y="224100"/>
                    </a:lnTo>
                  </a:path>
                  <a:path w="529590" h="598804">
                    <a:moveTo>
                      <a:pt x="523299" y="484465"/>
                    </a:moveTo>
                    <a:lnTo>
                      <a:pt x="529164" y="598678"/>
                    </a:lnTo>
                    <a:lnTo>
                      <a:pt x="427353" y="546585"/>
                    </a:lnTo>
                  </a:path>
                  <a:path w="529590" h="598804">
                    <a:moveTo>
                      <a:pt x="112588" y="204029"/>
                    </a:moveTo>
                    <a:lnTo>
                      <a:pt x="0" y="224100"/>
                    </a:lnTo>
                    <a:lnTo>
                      <a:pt x="38980" y="116584"/>
                    </a:lnTo>
                  </a:path>
                </a:pathLst>
              </a:custGeom>
              <a:ln w="127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344" name="object 344"/>
            <p:cNvSpPr txBox="1"/>
            <p:nvPr/>
          </p:nvSpPr>
          <p:spPr>
            <a:xfrm>
              <a:off x="5077076" y="332766"/>
              <a:ext cx="1671332" cy="165265"/>
            </a:xfrm>
            <a:prstGeom prst="rect">
              <a:avLst/>
            </a:prstGeom>
            <a:ln w="12700">
              <a:solidFill>
                <a:srgbClr val="FF0000"/>
              </a:solidFill>
            </a:ln>
          </p:spPr>
          <p:txBody>
            <a:bodyPr vert="horz" wrap="square" lIns="0" tIns="7330" rIns="0" bIns="0" rtlCol="0">
              <a:spAutoFit/>
            </a:bodyPr>
            <a:lstStyle/>
            <a:p>
              <a:pPr marL="36650" marR="0" lvl="0" indent="0" algn="l" defTabSz="914400" rtl="0" eaLnBrk="1" fontAlgn="auto" latinLnBrk="0" hangingPunct="1">
                <a:lnSpc>
                  <a:spcPct val="100000"/>
                </a:lnSpc>
                <a:spcBef>
                  <a:spcPts val="58"/>
                </a:spcBef>
                <a:spcAft>
                  <a:spcPts val="0"/>
                </a:spcAft>
                <a:buClrTx/>
                <a:buSzTx/>
                <a:buFontTx/>
                <a:buNone/>
                <a:tabLst/>
                <a:defRPr/>
              </a:pPr>
              <a:r>
                <a:rPr kumimoji="0" sz="1026" b="0" i="0" u="none" strike="noStrike" kern="1200" cap="none" spc="0" normalizeH="0" baseline="0" noProof="0">
                  <a:ln>
                    <a:noFill/>
                  </a:ln>
                  <a:solidFill>
                    <a:srgbClr val="FF0000"/>
                  </a:solidFill>
                  <a:effectLst/>
                  <a:uLnTx/>
                  <a:uFillTx/>
                  <a:latin typeface="Arial"/>
                  <a:ea typeface="+mn-ea"/>
                  <a:cs typeface="Arial"/>
                </a:rPr>
                <a:t>Heating</a:t>
              </a:r>
              <a:r>
                <a:rPr kumimoji="0" sz="1026" b="0" i="0" u="none" strike="noStrike" kern="1200" cap="none" spc="-3" normalizeH="0" baseline="0" noProof="0">
                  <a:ln>
                    <a:noFill/>
                  </a:ln>
                  <a:solidFill>
                    <a:srgbClr val="FF0000"/>
                  </a:solidFill>
                  <a:effectLst/>
                  <a:uLnTx/>
                  <a:uFillTx/>
                  <a:latin typeface="Arial"/>
                  <a:ea typeface="+mn-ea"/>
                  <a:cs typeface="Arial"/>
                </a:rPr>
                <a:t> </a:t>
              </a:r>
              <a:r>
                <a:rPr kumimoji="0" sz="1026" b="0" i="0" u="none" strike="noStrike" kern="1200" cap="none" spc="0" normalizeH="0" baseline="0" noProof="0">
                  <a:ln>
                    <a:noFill/>
                  </a:ln>
                  <a:solidFill>
                    <a:srgbClr val="FF0000"/>
                  </a:solidFill>
                  <a:effectLst/>
                  <a:uLnTx/>
                  <a:uFillTx/>
                  <a:latin typeface="Arial"/>
                  <a:ea typeface="+mn-ea"/>
                  <a:cs typeface="Arial"/>
                </a:rPr>
                <a:t>+</a:t>
              </a:r>
              <a:r>
                <a:rPr kumimoji="0" sz="1026" b="0" i="0" u="none" strike="noStrike" kern="1200" cap="none" spc="-3" normalizeH="0" baseline="0" noProof="0">
                  <a:ln>
                    <a:noFill/>
                  </a:ln>
                  <a:solidFill>
                    <a:srgbClr val="FF0000"/>
                  </a:solidFill>
                  <a:effectLst/>
                  <a:uLnTx/>
                  <a:uFillTx/>
                  <a:latin typeface="Arial"/>
                  <a:ea typeface="+mn-ea"/>
                  <a:cs typeface="Arial"/>
                </a:rPr>
                <a:t> </a:t>
              </a:r>
              <a:r>
                <a:rPr kumimoji="0" sz="1026" b="0" i="0" u="none" strike="noStrike" kern="1200" cap="none" spc="0" normalizeH="0" baseline="0" noProof="0">
                  <a:ln>
                    <a:noFill/>
                  </a:ln>
                  <a:solidFill>
                    <a:srgbClr val="FF0000"/>
                  </a:solidFill>
                  <a:effectLst/>
                  <a:uLnTx/>
                  <a:uFillTx/>
                  <a:latin typeface="Arial"/>
                  <a:ea typeface="+mn-ea"/>
                  <a:cs typeface="Arial"/>
                </a:rPr>
                <a:t>Recovery </a:t>
              </a:r>
              <a:r>
                <a:rPr kumimoji="0" sz="1026" b="0" i="0" u="none" strike="noStrike" kern="1200" cap="none" spc="-13" normalizeH="0" baseline="0" noProof="0">
                  <a:ln>
                    <a:noFill/>
                  </a:ln>
                  <a:solidFill>
                    <a:srgbClr val="FF0000"/>
                  </a:solidFill>
                  <a:effectLst/>
                  <a:uLnTx/>
                  <a:uFillTx/>
                  <a:latin typeface="Arial"/>
                  <a:ea typeface="+mn-ea"/>
                  <a:cs typeface="Arial"/>
                </a:rPr>
                <a:t>Mode</a:t>
              </a:r>
              <a:endParaRPr kumimoji="0" sz="1026" b="0" i="0" u="none" strike="noStrike" kern="1200" cap="none" spc="0" normalizeH="0" baseline="0" noProof="0">
                <a:ln>
                  <a:noFill/>
                </a:ln>
                <a:solidFill>
                  <a:prstClr val="black"/>
                </a:solidFill>
                <a:effectLst/>
                <a:uLnTx/>
                <a:uFillTx/>
                <a:latin typeface="Arial"/>
                <a:ea typeface="+mn-ea"/>
                <a:cs typeface="Arial"/>
              </a:endParaRPr>
            </a:p>
          </p:txBody>
        </p:sp>
        <p:sp>
          <p:nvSpPr>
            <p:cNvPr id="345" name="object 345"/>
            <p:cNvSpPr txBox="1"/>
            <p:nvPr/>
          </p:nvSpPr>
          <p:spPr>
            <a:xfrm>
              <a:off x="6729841" y="2607645"/>
              <a:ext cx="950916" cy="246871"/>
            </a:xfrm>
            <a:prstGeom prst="rect">
              <a:avLst/>
            </a:prstGeom>
          </p:spPr>
          <p:txBody>
            <a:bodyPr vert="horz" wrap="square" lIns="0" tIns="15883" rIns="0" bIns="0" rtlCol="0">
              <a:spAutoFit/>
            </a:bodyPr>
            <a:lstStyle/>
            <a:p>
              <a:pPr marL="8145" marR="3258" lvl="0" indent="0" algn="l" defTabSz="914400" rtl="0" eaLnBrk="1" fontAlgn="auto" latinLnBrk="0" hangingPunct="1">
                <a:lnSpc>
                  <a:spcPts val="885"/>
                </a:lnSpc>
                <a:spcBef>
                  <a:spcPts val="125"/>
                </a:spcBef>
                <a:spcAft>
                  <a:spcPts val="0"/>
                </a:spcAft>
                <a:buClrTx/>
                <a:buSzTx/>
                <a:buFontTx/>
                <a:buNone/>
                <a:tabLst/>
                <a:defRPr/>
              </a:pPr>
              <a:r>
                <a:rPr kumimoji="0" sz="770" b="0" i="0" u="none" strike="noStrike" kern="1200" cap="none" spc="0" normalizeH="0" baseline="0" noProof="0">
                  <a:ln>
                    <a:noFill/>
                  </a:ln>
                  <a:solidFill>
                    <a:srgbClr val="FF0000"/>
                  </a:solidFill>
                  <a:effectLst/>
                  <a:uLnTx/>
                  <a:uFillTx/>
                  <a:latin typeface="Arial"/>
                  <a:ea typeface="+mn-ea"/>
                  <a:cs typeface="Arial"/>
                </a:rPr>
                <a:t>No flow in this </a:t>
              </a:r>
              <a:r>
                <a:rPr kumimoji="0" sz="770" b="0" i="0" u="none" strike="noStrike" kern="1200" cap="none" spc="-6" normalizeH="0" baseline="0" noProof="0">
                  <a:ln>
                    <a:noFill/>
                  </a:ln>
                  <a:solidFill>
                    <a:srgbClr val="FF0000"/>
                  </a:solidFill>
                  <a:effectLst/>
                  <a:uLnTx/>
                  <a:uFillTx/>
                  <a:latin typeface="Arial"/>
                  <a:ea typeface="+mn-ea"/>
                  <a:cs typeface="Arial"/>
                </a:rPr>
                <a:t>branch </a:t>
              </a:r>
              <a:r>
                <a:rPr kumimoji="0" sz="770" b="0" i="0" u="none" strike="noStrike" kern="1200" cap="none" spc="0" normalizeH="0" baseline="0" noProof="0">
                  <a:ln>
                    <a:noFill/>
                  </a:ln>
                  <a:solidFill>
                    <a:srgbClr val="FF0000"/>
                  </a:solidFill>
                  <a:effectLst/>
                  <a:uLnTx/>
                  <a:uFillTx/>
                  <a:latin typeface="Arial"/>
                  <a:ea typeface="+mn-ea"/>
                  <a:cs typeface="Arial"/>
                </a:rPr>
                <a:t>during Heating </a:t>
              </a:r>
              <a:r>
                <a:rPr kumimoji="0" sz="770" b="0" i="0" u="none" strike="noStrike" kern="1200" cap="none" spc="-13" normalizeH="0" baseline="0" noProof="0">
                  <a:ln>
                    <a:noFill/>
                  </a:ln>
                  <a:solidFill>
                    <a:srgbClr val="FF0000"/>
                  </a:solidFill>
                  <a:effectLst/>
                  <a:uLnTx/>
                  <a:uFillTx/>
                  <a:latin typeface="Arial"/>
                  <a:ea typeface="+mn-ea"/>
                  <a:cs typeface="Arial"/>
                </a:rPr>
                <a:t>Mode</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grpSp>
          <p:nvGrpSpPr>
            <p:cNvPr id="346" name="object 346"/>
            <p:cNvGrpSpPr/>
            <p:nvPr/>
          </p:nvGrpSpPr>
          <p:grpSpPr>
            <a:xfrm>
              <a:off x="8203327" y="812327"/>
              <a:ext cx="900011" cy="1021370"/>
              <a:chOff x="11058270" y="1266629"/>
              <a:chExt cx="1403350" cy="1592580"/>
            </a:xfrm>
          </p:grpSpPr>
          <p:sp>
            <p:nvSpPr>
              <p:cNvPr id="347" name="object 347"/>
              <p:cNvSpPr/>
              <p:nvPr/>
            </p:nvSpPr>
            <p:spPr>
              <a:xfrm>
                <a:off x="11446756" y="1722004"/>
                <a:ext cx="0" cy="1130935"/>
              </a:xfrm>
              <a:custGeom>
                <a:avLst/>
                <a:gdLst/>
                <a:ahLst/>
                <a:cxnLst/>
                <a:rect l="l" t="t" r="r" b="b"/>
                <a:pathLst>
                  <a:path h="1130935">
                    <a:moveTo>
                      <a:pt x="0" y="1130429"/>
                    </a:moveTo>
                    <a:lnTo>
                      <a:pt x="0" y="0"/>
                    </a:lnTo>
                  </a:path>
                </a:pathLst>
              </a:custGeom>
              <a:ln w="127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8" name="object 348"/>
              <p:cNvSpPr/>
              <p:nvPr/>
            </p:nvSpPr>
            <p:spPr>
              <a:xfrm>
                <a:off x="11064620" y="1272979"/>
                <a:ext cx="1390650" cy="441959"/>
              </a:xfrm>
              <a:custGeom>
                <a:avLst/>
                <a:gdLst/>
                <a:ahLst/>
                <a:cxnLst/>
                <a:rect l="l" t="t" r="r" b="b"/>
                <a:pathLst>
                  <a:path w="1390650" h="441960">
                    <a:moveTo>
                      <a:pt x="1390148" y="0"/>
                    </a:moveTo>
                    <a:lnTo>
                      <a:pt x="0" y="0"/>
                    </a:lnTo>
                    <a:lnTo>
                      <a:pt x="0" y="441959"/>
                    </a:lnTo>
                    <a:lnTo>
                      <a:pt x="1390148" y="441959"/>
                    </a:lnTo>
                    <a:lnTo>
                      <a:pt x="1390148" y="0"/>
                    </a:lnTo>
                    <a:close/>
                  </a:path>
                </a:pathLst>
              </a:custGeom>
              <a:solidFill>
                <a:srgbClr val="FF000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9" name="object 349"/>
              <p:cNvSpPr/>
              <p:nvPr/>
            </p:nvSpPr>
            <p:spPr>
              <a:xfrm>
                <a:off x="11064620" y="1272979"/>
                <a:ext cx="1390650" cy="441959"/>
              </a:xfrm>
              <a:custGeom>
                <a:avLst/>
                <a:gdLst/>
                <a:ahLst/>
                <a:cxnLst/>
                <a:rect l="l" t="t" r="r" b="b"/>
                <a:pathLst>
                  <a:path w="1390650" h="441960">
                    <a:moveTo>
                      <a:pt x="0" y="441959"/>
                    </a:moveTo>
                    <a:lnTo>
                      <a:pt x="1390148" y="441959"/>
                    </a:lnTo>
                    <a:lnTo>
                      <a:pt x="1390148" y="0"/>
                    </a:lnTo>
                    <a:lnTo>
                      <a:pt x="0" y="0"/>
                    </a:lnTo>
                    <a:lnTo>
                      <a:pt x="0" y="441959"/>
                    </a:lnTo>
                    <a:close/>
                  </a:path>
                </a:pathLst>
              </a:custGeom>
              <a:ln w="127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350" name="object 350"/>
            <p:cNvSpPr txBox="1"/>
            <p:nvPr/>
          </p:nvSpPr>
          <p:spPr>
            <a:xfrm>
              <a:off x="8235908" y="823034"/>
              <a:ext cx="684578" cy="246871"/>
            </a:xfrm>
            <a:prstGeom prst="rect">
              <a:avLst/>
            </a:prstGeom>
          </p:spPr>
          <p:txBody>
            <a:bodyPr vert="horz" wrap="square" lIns="0" tIns="15883" rIns="0" bIns="0" rtlCol="0">
              <a:spAutoFit/>
            </a:bodyPr>
            <a:lstStyle/>
            <a:p>
              <a:pPr marL="8145" marR="3258" lvl="0" indent="0" algn="l" defTabSz="914400" rtl="0" eaLnBrk="1" fontAlgn="auto" latinLnBrk="0" hangingPunct="1">
                <a:lnSpc>
                  <a:spcPts val="885"/>
                </a:lnSpc>
                <a:spcBef>
                  <a:spcPts val="125"/>
                </a:spcBef>
                <a:spcAft>
                  <a:spcPts val="0"/>
                </a:spcAft>
                <a:buClrTx/>
                <a:buSzTx/>
                <a:buFontTx/>
                <a:buNone/>
                <a:tabLst/>
                <a:defRPr/>
              </a:pPr>
              <a:r>
                <a:rPr kumimoji="0" sz="770" b="0" i="0" u="none" strike="noStrike" kern="1200" cap="none" spc="0" normalizeH="0" baseline="0" noProof="0">
                  <a:ln>
                    <a:noFill/>
                  </a:ln>
                  <a:solidFill>
                    <a:srgbClr val="FF0000"/>
                  </a:solidFill>
                  <a:effectLst/>
                  <a:uLnTx/>
                  <a:uFillTx/>
                  <a:latin typeface="Arial"/>
                  <a:ea typeface="+mn-ea"/>
                  <a:cs typeface="Arial"/>
                </a:rPr>
                <a:t>Existing </a:t>
              </a:r>
              <a:r>
                <a:rPr kumimoji="0" sz="770" b="0" i="0" u="none" strike="noStrike" kern="1200" cap="none" spc="-6" normalizeH="0" baseline="0" noProof="0">
                  <a:ln>
                    <a:noFill/>
                  </a:ln>
                  <a:solidFill>
                    <a:srgbClr val="FF0000"/>
                  </a:solidFill>
                  <a:effectLst/>
                  <a:uLnTx/>
                  <a:uFillTx/>
                  <a:latin typeface="Arial"/>
                  <a:ea typeface="+mn-ea"/>
                  <a:cs typeface="Arial"/>
                </a:rPr>
                <a:t>Boilers </a:t>
              </a:r>
              <a:r>
                <a:rPr kumimoji="0" sz="770" b="0" i="0" u="none" strike="noStrike" kern="1200" cap="none" spc="-16" normalizeH="0" baseline="0" noProof="0">
                  <a:ln>
                    <a:noFill/>
                  </a:ln>
                  <a:solidFill>
                    <a:srgbClr val="FF0000"/>
                  </a:solidFill>
                  <a:effectLst/>
                  <a:uLnTx/>
                  <a:uFillTx/>
                  <a:latin typeface="Arial"/>
                  <a:ea typeface="+mn-ea"/>
                  <a:cs typeface="Arial"/>
                </a:rPr>
                <a:t>x4</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grpSp>
          <p:nvGrpSpPr>
            <p:cNvPr id="351" name="object 351"/>
            <p:cNvGrpSpPr/>
            <p:nvPr/>
          </p:nvGrpSpPr>
          <p:grpSpPr>
            <a:xfrm>
              <a:off x="7656775" y="1097282"/>
              <a:ext cx="1259200" cy="978609"/>
              <a:chOff x="10206053" y="1710947"/>
              <a:chExt cx="1963420" cy="1525905"/>
            </a:xfrm>
          </p:grpSpPr>
          <p:sp>
            <p:nvSpPr>
              <p:cNvPr id="352" name="object 352"/>
              <p:cNvSpPr/>
              <p:nvPr/>
            </p:nvSpPr>
            <p:spPr>
              <a:xfrm>
                <a:off x="12137550" y="1717297"/>
                <a:ext cx="0" cy="1502410"/>
              </a:xfrm>
              <a:custGeom>
                <a:avLst/>
                <a:gdLst/>
                <a:ahLst/>
                <a:cxnLst/>
                <a:rect l="l" t="t" r="r" b="b"/>
                <a:pathLst>
                  <a:path h="1502410">
                    <a:moveTo>
                      <a:pt x="0" y="0"/>
                    </a:moveTo>
                    <a:lnTo>
                      <a:pt x="0" y="1502185"/>
                    </a:lnTo>
                  </a:path>
                </a:pathLst>
              </a:custGeom>
              <a:ln w="127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3" name="object 353"/>
              <p:cNvSpPr/>
              <p:nvPr/>
            </p:nvSpPr>
            <p:spPr>
              <a:xfrm>
                <a:off x="11447173" y="1960532"/>
                <a:ext cx="0" cy="655320"/>
              </a:xfrm>
              <a:custGeom>
                <a:avLst/>
                <a:gdLst/>
                <a:ahLst/>
                <a:cxnLst/>
                <a:rect l="l" t="t" r="r" b="b"/>
                <a:pathLst>
                  <a:path h="655319">
                    <a:moveTo>
                      <a:pt x="0" y="0"/>
                    </a:moveTo>
                    <a:lnTo>
                      <a:pt x="0" y="654841"/>
                    </a:lnTo>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4" name="object 354"/>
              <p:cNvSpPr/>
              <p:nvPr/>
            </p:nvSpPr>
            <p:spPr>
              <a:xfrm>
                <a:off x="11418598" y="2565843"/>
                <a:ext cx="57150" cy="49530"/>
              </a:xfrm>
              <a:custGeom>
                <a:avLst/>
                <a:gdLst/>
                <a:ahLst/>
                <a:cxnLst/>
                <a:rect l="l" t="t" r="r" b="b"/>
                <a:pathLst>
                  <a:path w="57150" h="49530">
                    <a:moveTo>
                      <a:pt x="57150" y="0"/>
                    </a:moveTo>
                    <a:lnTo>
                      <a:pt x="0" y="0"/>
                    </a:lnTo>
                    <a:lnTo>
                      <a:pt x="28575" y="49529"/>
                    </a:lnTo>
                    <a:lnTo>
                      <a:pt x="57150"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5" name="object 355"/>
              <p:cNvSpPr/>
              <p:nvPr/>
            </p:nvSpPr>
            <p:spPr>
              <a:xfrm>
                <a:off x="11418598" y="2565843"/>
                <a:ext cx="57150" cy="49530"/>
              </a:xfrm>
              <a:custGeom>
                <a:avLst/>
                <a:gdLst/>
                <a:ahLst/>
                <a:cxnLst/>
                <a:rect l="l" t="t" r="r" b="b"/>
                <a:pathLst>
                  <a:path w="57150" h="49530">
                    <a:moveTo>
                      <a:pt x="57150" y="0"/>
                    </a:moveTo>
                    <a:lnTo>
                      <a:pt x="28575" y="49529"/>
                    </a:lnTo>
                    <a:lnTo>
                      <a:pt x="0" y="0"/>
                    </a:lnTo>
                    <a:lnTo>
                      <a:pt x="57150" y="0"/>
                    </a:lnTo>
                    <a:close/>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6" name="object 356"/>
              <p:cNvSpPr/>
              <p:nvPr/>
            </p:nvSpPr>
            <p:spPr>
              <a:xfrm>
                <a:off x="12137126" y="1910922"/>
                <a:ext cx="0" cy="734695"/>
              </a:xfrm>
              <a:custGeom>
                <a:avLst/>
                <a:gdLst/>
                <a:ahLst/>
                <a:cxnLst/>
                <a:rect l="l" t="t" r="r" b="b"/>
                <a:pathLst>
                  <a:path h="734694">
                    <a:moveTo>
                      <a:pt x="0" y="734217"/>
                    </a:moveTo>
                    <a:lnTo>
                      <a:pt x="0" y="0"/>
                    </a:lnTo>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7" name="object 357"/>
              <p:cNvSpPr/>
              <p:nvPr/>
            </p:nvSpPr>
            <p:spPr>
              <a:xfrm>
                <a:off x="12108551" y="1910922"/>
                <a:ext cx="57150" cy="49530"/>
              </a:xfrm>
              <a:custGeom>
                <a:avLst/>
                <a:gdLst/>
                <a:ahLst/>
                <a:cxnLst/>
                <a:rect l="l" t="t" r="r" b="b"/>
                <a:pathLst>
                  <a:path w="57150" h="49530">
                    <a:moveTo>
                      <a:pt x="28575" y="0"/>
                    </a:moveTo>
                    <a:lnTo>
                      <a:pt x="0" y="49529"/>
                    </a:lnTo>
                    <a:lnTo>
                      <a:pt x="57150" y="49529"/>
                    </a:lnTo>
                    <a:lnTo>
                      <a:pt x="28575"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8" name="object 358"/>
              <p:cNvSpPr/>
              <p:nvPr/>
            </p:nvSpPr>
            <p:spPr>
              <a:xfrm>
                <a:off x="12108551" y="1910922"/>
                <a:ext cx="57150" cy="49530"/>
              </a:xfrm>
              <a:custGeom>
                <a:avLst/>
                <a:gdLst/>
                <a:ahLst/>
                <a:cxnLst/>
                <a:rect l="l" t="t" r="r" b="b"/>
                <a:pathLst>
                  <a:path w="57150" h="49530">
                    <a:moveTo>
                      <a:pt x="0" y="49529"/>
                    </a:moveTo>
                    <a:lnTo>
                      <a:pt x="28575" y="0"/>
                    </a:lnTo>
                    <a:lnTo>
                      <a:pt x="57150" y="49529"/>
                    </a:lnTo>
                    <a:lnTo>
                      <a:pt x="0" y="49529"/>
                    </a:lnTo>
                    <a:close/>
                  </a:path>
                </a:pathLst>
              </a:custGeom>
              <a:ln w="635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9" name="object 359"/>
              <p:cNvSpPr/>
              <p:nvPr/>
            </p:nvSpPr>
            <p:spPr>
              <a:xfrm>
                <a:off x="10736151" y="2531063"/>
                <a:ext cx="0" cy="699770"/>
              </a:xfrm>
              <a:custGeom>
                <a:avLst/>
                <a:gdLst/>
                <a:ahLst/>
                <a:cxnLst/>
                <a:rect l="l" t="t" r="r" b="b"/>
                <a:pathLst>
                  <a:path h="699769">
                    <a:moveTo>
                      <a:pt x="0" y="699314"/>
                    </a:moveTo>
                    <a:lnTo>
                      <a:pt x="0"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0" name="object 360"/>
              <p:cNvSpPr/>
              <p:nvPr/>
            </p:nvSpPr>
            <p:spPr>
              <a:xfrm>
                <a:off x="10209228" y="2653037"/>
                <a:ext cx="508000" cy="0"/>
              </a:xfrm>
              <a:custGeom>
                <a:avLst/>
                <a:gdLst/>
                <a:ahLst/>
                <a:cxnLst/>
                <a:rect l="l" t="t" r="r" b="b"/>
                <a:pathLst>
                  <a:path w="508000">
                    <a:moveTo>
                      <a:pt x="507404" y="0"/>
                    </a:moveTo>
                    <a:lnTo>
                      <a:pt x="0" y="0"/>
                    </a:lnTo>
                  </a:path>
                </a:pathLst>
              </a:custGeom>
              <a:ln w="635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1" name="object 361"/>
              <p:cNvSpPr/>
              <p:nvPr/>
            </p:nvSpPr>
            <p:spPr>
              <a:xfrm>
                <a:off x="10209228" y="2624462"/>
                <a:ext cx="49530" cy="57150"/>
              </a:xfrm>
              <a:custGeom>
                <a:avLst/>
                <a:gdLst/>
                <a:ahLst/>
                <a:cxnLst/>
                <a:rect l="l" t="t" r="r" b="b"/>
                <a:pathLst>
                  <a:path w="49529" h="57150">
                    <a:moveTo>
                      <a:pt x="49529" y="0"/>
                    </a:moveTo>
                    <a:lnTo>
                      <a:pt x="0" y="28575"/>
                    </a:lnTo>
                    <a:lnTo>
                      <a:pt x="49529" y="57150"/>
                    </a:lnTo>
                    <a:lnTo>
                      <a:pt x="49529"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2" name="object 362"/>
              <p:cNvSpPr/>
              <p:nvPr/>
            </p:nvSpPr>
            <p:spPr>
              <a:xfrm>
                <a:off x="10209228" y="2624462"/>
                <a:ext cx="49530" cy="57150"/>
              </a:xfrm>
              <a:custGeom>
                <a:avLst/>
                <a:gdLst/>
                <a:ahLst/>
                <a:cxnLst/>
                <a:rect l="l" t="t" r="r" b="b"/>
                <a:pathLst>
                  <a:path w="49529" h="57150">
                    <a:moveTo>
                      <a:pt x="49529" y="57150"/>
                    </a:moveTo>
                    <a:lnTo>
                      <a:pt x="0" y="28575"/>
                    </a:lnTo>
                    <a:lnTo>
                      <a:pt x="49529" y="0"/>
                    </a:lnTo>
                    <a:lnTo>
                      <a:pt x="49529" y="57150"/>
                    </a:lnTo>
                    <a:close/>
                  </a:path>
                </a:pathLst>
              </a:custGeom>
              <a:ln w="635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3" name="object 363"/>
              <p:cNvSpPr/>
              <p:nvPr/>
            </p:nvSpPr>
            <p:spPr>
              <a:xfrm>
                <a:off x="10759789" y="2652480"/>
                <a:ext cx="449580" cy="0"/>
              </a:xfrm>
              <a:custGeom>
                <a:avLst/>
                <a:gdLst/>
                <a:ahLst/>
                <a:cxnLst/>
                <a:rect l="l" t="t" r="r" b="b"/>
                <a:pathLst>
                  <a:path w="449579">
                    <a:moveTo>
                      <a:pt x="0" y="0"/>
                    </a:moveTo>
                    <a:lnTo>
                      <a:pt x="449333" y="0"/>
                    </a:lnTo>
                  </a:path>
                </a:pathLst>
              </a:custGeom>
              <a:ln w="635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4" name="object 364"/>
              <p:cNvSpPr/>
              <p:nvPr/>
            </p:nvSpPr>
            <p:spPr>
              <a:xfrm>
                <a:off x="11159593" y="2623905"/>
                <a:ext cx="49530" cy="57150"/>
              </a:xfrm>
              <a:custGeom>
                <a:avLst/>
                <a:gdLst/>
                <a:ahLst/>
                <a:cxnLst/>
                <a:rect l="l" t="t" r="r" b="b"/>
                <a:pathLst>
                  <a:path w="49529" h="57150">
                    <a:moveTo>
                      <a:pt x="0" y="0"/>
                    </a:moveTo>
                    <a:lnTo>
                      <a:pt x="0" y="57150"/>
                    </a:lnTo>
                    <a:lnTo>
                      <a:pt x="49530" y="28575"/>
                    </a:lnTo>
                    <a:lnTo>
                      <a:pt x="0"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5" name="object 365"/>
              <p:cNvSpPr/>
              <p:nvPr/>
            </p:nvSpPr>
            <p:spPr>
              <a:xfrm>
                <a:off x="11159593" y="2623905"/>
                <a:ext cx="49530" cy="57150"/>
              </a:xfrm>
              <a:custGeom>
                <a:avLst/>
                <a:gdLst/>
                <a:ahLst/>
                <a:cxnLst/>
                <a:rect l="l" t="t" r="r" b="b"/>
                <a:pathLst>
                  <a:path w="49529" h="57150">
                    <a:moveTo>
                      <a:pt x="0" y="0"/>
                    </a:moveTo>
                    <a:lnTo>
                      <a:pt x="49530" y="28575"/>
                    </a:lnTo>
                    <a:lnTo>
                      <a:pt x="0" y="57150"/>
                    </a:lnTo>
                    <a:lnTo>
                      <a:pt x="0" y="0"/>
                    </a:lnTo>
                    <a:close/>
                  </a:path>
                </a:pathLst>
              </a:custGeom>
              <a:ln w="635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366" name="object 366"/>
            <p:cNvSpPr txBox="1"/>
            <p:nvPr/>
          </p:nvSpPr>
          <p:spPr>
            <a:xfrm>
              <a:off x="7699439" y="1552480"/>
              <a:ext cx="669103" cy="126719"/>
            </a:xfrm>
            <a:prstGeom prst="rect">
              <a:avLst/>
            </a:prstGeom>
          </p:spPr>
          <p:txBody>
            <a:bodyPr vert="horz" wrap="square" lIns="0" tIns="8145" rIns="0" bIns="0" rtlCol="0">
              <a:spAutoFit/>
            </a:bodyPr>
            <a:lstStyle/>
            <a:p>
              <a:pPr marL="8145" marR="0" lvl="0" indent="0" algn="l" defTabSz="914400" rtl="0" eaLnBrk="1" fontAlgn="auto" latinLnBrk="0" hangingPunct="1">
                <a:lnSpc>
                  <a:spcPct val="100000"/>
                </a:lnSpc>
                <a:spcBef>
                  <a:spcPts val="64"/>
                </a:spcBef>
                <a:spcAft>
                  <a:spcPts val="0"/>
                </a:spcAft>
                <a:buClrTx/>
                <a:buSzTx/>
                <a:buFontTx/>
                <a:buNone/>
                <a:tabLst>
                  <a:tab pos="318450" algn="l"/>
                </a:tabLst>
                <a:defRPr/>
              </a:pPr>
              <a:r>
                <a:rPr kumimoji="0" sz="770" b="0" i="0" u="none" strike="noStrike" kern="1200" cap="none" spc="-16" normalizeH="0" baseline="0" noProof="0">
                  <a:ln>
                    <a:noFill/>
                  </a:ln>
                  <a:solidFill>
                    <a:prstClr val="black"/>
                  </a:solidFill>
                  <a:effectLst/>
                  <a:uLnTx/>
                  <a:uFillTx/>
                  <a:latin typeface="Arial"/>
                  <a:ea typeface="+mn-ea"/>
                  <a:cs typeface="Arial"/>
                </a:rPr>
                <a:t>New</a:t>
              </a:r>
              <a:r>
                <a:rPr kumimoji="0" sz="770" b="0" i="0" u="none" strike="noStrike" kern="1200" cap="none" spc="0" normalizeH="0" baseline="0" noProof="0">
                  <a:ln>
                    <a:noFill/>
                  </a:ln>
                  <a:solidFill>
                    <a:prstClr val="black"/>
                  </a:solidFill>
                  <a:effectLst/>
                  <a:uLnTx/>
                  <a:uFillTx/>
                  <a:latin typeface="Arial"/>
                  <a:ea typeface="+mn-ea"/>
                  <a:cs typeface="Arial"/>
                </a:rPr>
                <a:t>	</a:t>
              </a:r>
              <a:r>
                <a:rPr kumimoji="0" sz="770" b="0" i="0" u="none" strike="noStrike" kern="1200" cap="none" spc="-6" normalizeH="0" baseline="0" noProof="0">
                  <a:ln>
                    <a:noFill/>
                  </a:ln>
                  <a:solidFill>
                    <a:prstClr val="black"/>
                  </a:solidFill>
                  <a:effectLst/>
                  <a:uLnTx/>
                  <a:uFillTx/>
                  <a:latin typeface="Arial"/>
                  <a:ea typeface="+mn-ea"/>
                  <a:cs typeface="Arial"/>
                </a:rPr>
                <a:t>Existing</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grpSp>
          <p:nvGrpSpPr>
            <p:cNvPr id="367" name="object 367"/>
            <p:cNvGrpSpPr/>
            <p:nvPr/>
          </p:nvGrpSpPr>
          <p:grpSpPr>
            <a:xfrm>
              <a:off x="8069092" y="2721672"/>
              <a:ext cx="645483" cy="456929"/>
              <a:chOff x="10848961" y="4243792"/>
              <a:chExt cx="1006475" cy="712470"/>
            </a:xfrm>
          </p:grpSpPr>
          <p:sp>
            <p:nvSpPr>
              <p:cNvPr id="368" name="object 368"/>
              <p:cNvSpPr/>
              <p:nvPr/>
            </p:nvSpPr>
            <p:spPr>
              <a:xfrm>
                <a:off x="11379059" y="4250142"/>
                <a:ext cx="0" cy="699770"/>
              </a:xfrm>
              <a:custGeom>
                <a:avLst/>
                <a:gdLst/>
                <a:ahLst/>
                <a:cxnLst/>
                <a:rect l="l" t="t" r="r" b="b"/>
                <a:pathLst>
                  <a:path h="699770">
                    <a:moveTo>
                      <a:pt x="0" y="699312"/>
                    </a:moveTo>
                    <a:lnTo>
                      <a:pt x="0"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9" name="object 369"/>
              <p:cNvSpPr/>
              <p:nvPr/>
            </p:nvSpPr>
            <p:spPr>
              <a:xfrm>
                <a:off x="10852136" y="4372115"/>
                <a:ext cx="508000" cy="0"/>
              </a:xfrm>
              <a:custGeom>
                <a:avLst/>
                <a:gdLst/>
                <a:ahLst/>
                <a:cxnLst/>
                <a:rect l="l" t="t" r="r" b="b"/>
                <a:pathLst>
                  <a:path w="508000">
                    <a:moveTo>
                      <a:pt x="507404" y="0"/>
                    </a:moveTo>
                    <a:lnTo>
                      <a:pt x="0" y="0"/>
                    </a:lnTo>
                  </a:path>
                </a:pathLst>
              </a:custGeom>
              <a:ln w="635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0" name="object 370"/>
              <p:cNvSpPr/>
              <p:nvPr/>
            </p:nvSpPr>
            <p:spPr>
              <a:xfrm>
                <a:off x="10852136" y="4343540"/>
                <a:ext cx="49530" cy="57150"/>
              </a:xfrm>
              <a:custGeom>
                <a:avLst/>
                <a:gdLst/>
                <a:ahLst/>
                <a:cxnLst/>
                <a:rect l="l" t="t" r="r" b="b"/>
                <a:pathLst>
                  <a:path w="49529" h="57150">
                    <a:moveTo>
                      <a:pt x="49529" y="0"/>
                    </a:moveTo>
                    <a:lnTo>
                      <a:pt x="0" y="28575"/>
                    </a:lnTo>
                    <a:lnTo>
                      <a:pt x="49529" y="57150"/>
                    </a:lnTo>
                    <a:lnTo>
                      <a:pt x="49529"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1" name="object 371"/>
              <p:cNvSpPr/>
              <p:nvPr/>
            </p:nvSpPr>
            <p:spPr>
              <a:xfrm>
                <a:off x="10852136" y="4343540"/>
                <a:ext cx="49530" cy="57150"/>
              </a:xfrm>
              <a:custGeom>
                <a:avLst/>
                <a:gdLst/>
                <a:ahLst/>
                <a:cxnLst/>
                <a:rect l="l" t="t" r="r" b="b"/>
                <a:pathLst>
                  <a:path w="49529" h="57150">
                    <a:moveTo>
                      <a:pt x="49529" y="57150"/>
                    </a:moveTo>
                    <a:lnTo>
                      <a:pt x="0" y="28575"/>
                    </a:lnTo>
                    <a:lnTo>
                      <a:pt x="49529" y="0"/>
                    </a:lnTo>
                    <a:lnTo>
                      <a:pt x="49529" y="57150"/>
                    </a:lnTo>
                    <a:close/>
                  </a:path>
                </a:pathLst>
              </a:custGeom>
              <a:ln w="635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2" name="object 372"/>
              <p:cNvSpPr/>
              <p:nvPr/>
            </p:nvSpPr>
            <p:spPr>
              <a:xfrm>
                <a:off x="11402697" y="4371558"/>
                <a:ext cx="449580" cy="0"/>
              </a:xfrm>
              <a:custGeom>
                <a:avLst/>
                <a:gdLst/>
                <a:ahLst/>
                <a:cxnLst/>
                <a:rect l="l" t="t" r="r" b="b"/>
                <a:pathLst>
                  <a:path w="449579">
                    <a:moveTo>
                      <a:pt x="0" y="0"/>
                    </a:moveTo>
                    <a:lnTo>
                      <a:pt x="449333" y="0"/>
                    </a:lnTo>
                  </a:path>
                </a:pathLst>
              </a:custGeom>
              <a:ln w="635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3" name="object 373"/>
              <p:cNvSpPr/>
              <p:nvPr/>
            </p:nvSpPr>
            <p:spPr>
              <a:xfrm>
                <a:off x="11802499" y="4342983"/>
                <a:ext cx="49530" cy="57150"/>
              </a:xfrm>
              <a:custGeom>
                <a:avLst/>
                <a:gdLst/>
                <a:ahLst/>
                <a:cxnLst/>
                <a:rect l="l" t="t" r="r" b="b"/>
                <a:pathLst>
                  <a:path w="49529" h="57150">
                    <a:moveTo>
                      <a:pt x="0" y="0"/>
                    </a:moveTo>
                    <a:lnTo>
                      <a:pt x="0" y="57150"/>
                    </a:lnTo>
                    <a:lnTo>
                      <a:pt x="49531" y="28575"/>
                    </a:lnTo>
                    <a:lnTo>
                      <a:pt x="0"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4" name="object 374"/>
              <p:cNvSpPr/>
              <p:nvPr/>
            </p:nvSpPr>
            <p:spPr>
              <a:xfrm>
                <a:off x="11802499" y="4342983"/>
                <a:ext cx="49530" cy="57150"/>
              </a:xfrm>
              <a:custGeom>
                <a:avLst/>
                <a:gdLst/>
                <a:ahLst/>
                <a:cxnLst/>
                <a:rect l="l" t="t" r="r" b="b"/>
                <a:pathLst>
                  <a:path w="49529" h="57150">
                    <a:moveTo>
                      <a:pt x="0" y="0"/>
                    </a:moveTo>
                    <a:lnTo>
                      <a:pt x="49531" y="28575"/>
                    </a:lnTo>
                    <a:lnTo>
                      <a:pt x="0" y="57150"/>
                    </a:lnTo>
                    <a:lnTo>
                      <a:pt x="0" y="0"/>
                    </a:lnTo>
                    <a:close/>
                  </a:path>
                </a:pathLst>
              </a:custGeom>
              <a:ln w="635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375" name="object 375"/>
            <p:cNvSpPr txBox="1"/>
            <p:nvPr/>
          </p:nvSpPr>
          <p:spPr>
            <a:xfrm>
              <a:off x="8111755" y="2654695"/>
              <a:ext cx="678062" cy="126719"/>
            </a:xfrm>
            <a:prstGeom prst="rect">
              <a:avLst/>
            </a:prstGeom>
          </p:spPr>
          <p:txBody>
            <a:bodyPr vert="horz" wrap="square" lIns="0" tIns="8145" rIns="0" bIns="0" rtlCol="0">
              <a:spAutoFit/>
            </a:bodyPr>
            <a:lstStyle/>
            <a:p>
              <a:pPr marL="8145" marR="0" lvl="0" indent="0" algn="l" defTabSz="914400" rtl="0" eaLnBrk="1" fontAlgn="auto" latinLnBrk="0" hangingPunct="1">
                <a:lnSpc>
                  <a:spcPct val="100000"/>
                </a:lnSpc>
                <a:spcBef>
                  <a:spcPts val="64"/>
                </a:spcBef>
                <a:spcAft>
                  <a:spcPts val="0"/>
                </a:spcAft>
                <a:buClrTx/>
                <a:buSzTx/>
                <a:buFontTx/>
                <a:buNone/>
                <a:tabLst>
                  <a:tab pos="327409" algn="l"/>
                </a:tabLst>
                <a:defRPr/>
              </a:pPr>
              <a:r>
                <a:rPr kumimoji="0" sz="770" b="0" i="0" u="none" strike="noStrike" kern="1200" cap="none" spc="-16" normalizeH="0" baseline="0" noProof="0">
                  <a:ln>
                    <a:noFill/>
                  </a:ln>
                  <a:solidFill>
                    <a:prstClr val="black"/>
                  </a:solidFill>
                  <a:effectLst/>
                  <a:uLnTx/>
                  <a:uFillTx/>
                  <a:latin typeface="Arial"/>
                  <a:ea typeface="+mn-ea"/>
                  <a:cs typeface="Arial"/>
                </a:rPr>
                <a:t>New</a:t>
              </a:r>
              <a:r>
                <a:rPr kumimoji="0" sz="770" b="0" i="0" u="none" strike="noStrike" kern="1200" cap="none" spc="0" normalizeH="0" baseline="0" noProof="0">
                  <a:ln>
                    <a:noFill/>
                  </a:ln>
                  <a:solidFill>
                    <a:prstClr val="black"/>
                  </a:solidFill>
                  <a:effectLst/>
                  <a:uLnTx/>
                  <a:uFillTx/>
                  <a:latin typeface="Arial"/>
                  <a:ea typeface="+mn-ea"/>
                  <a:cs typeface="Arial"/>
                </a:rPr>
                <a:t>	</a:t>
              </a:r>
              <a:r>
                <a:rPr kumimoji="0" sz="1154" b="0" i="0" u="none" strike="noStrike" kern="1200" cap="none" spc="-10" normalizeH="0" baseline="2314" noProof="0">
                  <a:ln>
                    <a:noFill/>
                  </a:ln>
                  <a:solidFill>
                    <a:prstClr val="black"/>
                  </a:solidFill>
                  <a:effectLst/>
                  <a:uLnTx/>
                  <a:uFillTx/>
                  <a:latin typeface="Arial"/>
                  <a:ea typeface="+mn-ea"/>
                  <a:cs typeface="Arial"/>
                </a:rPr>
                <a:t>Existing</a:t>
              </a:r>
              <a:endParaRPr kumimoji="0" sz="1154" b="0" i="0" u="none" strike="noStrike" kern="1200" cap="none" spc="0" normalizeH="0" baseline="2314" noProof="0">
                <a:ln>
                  <a:noFill/>
                </a:ln>
                <a:solidFill>
                  <a:prstClr val="black"/>
                </a:solidFill>
                <a:effectLst/>
                <a:uLnTx/>
                <a:uFillTx/>
                <a:latin typeface="Arial"/>
                <a:ea typeface="+mn-ea"/>
                <a:cs typeface="Arial"/>
              </a:endParaRPr>
            </a:p>
          </p:txBody>
        </p:sp>
        <p:grpSp>
          <p:nvGrpSpPr>
            <p:cNvPr id="376" name="object 376"/>
            <p:cNvGrpSpPr/>
            <p:nvPr/>
          </p:nvGrpSpPr>
          <p:grpSpPr>
            <a:xfrm>
              <a:off x="2759302" y="4872805"/>
              <a:ext cx="344122" cy="456929"/>
              <a:chOff x="2569622" y="7597966"/>
              <a:chExt cx="536575" cy="712470"/>
            </a:xfrm>
          </p:grpSpPr>
          <p:sp>
            <p:nvSpPr>
              <p:cNvPr id="377" name="object 377"/>
              <p:cNvSpPr/>
              <p:nvPr/>
            </p:nvSpPr>
            <p:spPr>
              <a:xfrm>
                <a:off x="3099719" y="7604316"/>
                <a:ext cx="0" cy="699770"/>
              </a:xfrm>
              <a:custGeom>
                <a:avLst/>
                <a:gdLst/>
                <a:ahLst/>
                <a:cxnLst/>
                <a:rect l="l" t="t" r="r" b="b"/>
                <a:pathLst>
                  <a:path h="699770">
                    <a:moveTo>
                      <a:pt x="0" y="699312"/>
                    </a:moveTo>
                    <a:lnTo>
                      <a:pt x="0"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8" name="object 378"/>
              <p:cNvSpPr/>
              <p:nvPr/>
            </p:nvSpPr>
            <p:spPr>
              <a:xfrm>
                <a:off x="2572797" y="7726289"/>
                <a:ext cx="508000" cy="0"/>
              </a:xfrm>
              <a:custGeom>
                <a:avLst/>
                <a:gdLst/>
                <a:ahLst/>
                <a:cxnLst/>
                <a:rect l="l" t="t" r="r" b="b"/>
                <a:pathLst>
                  <a:path w="508000">
                    <a:moveTo>
                      <a:pt x="507404" y="0"/>
                    </a:moveTo>
                    <a:lnTo>
                      <a:pt x="0" y="0"/>
                    </a:lnTo>
                  </a:path>
                </a:pathLst>
              </a:custGeom>
              <a:ln w="635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9" name="object 379"/>
              <p:cNvSpPr/>
              <p:nvPr/>
            </p:nvSpPr>
            <p:spPr>
              <a:xfrm>
                <a:off x="2572797" y="7697714"/>
                <a:ext cx="49530" cy="57150"/>
              </a:xfrm>
              <a:custGeom>
                <a:avLst/>
                <a:gdLst/>
                <a:ahLst/>
                <a:cxnLst/>
                <a:rect l="l" t="t" r="r" b="b"/>
                <a:pathLst>
                  <a:path w="49530" h="57150">
                    <a:moveTo>
                      <a:pt x="49529" y="0"/>
                    </a:moveTo>
                    <a:lnTo>
                      <a:pt x="0" y="28574"/>
                    </a:lnTo>
                    <a:lnTo>
                      <a:pt x="49529" y="57149"/>
                    </a:lnTo>
                    <a:lnTo>
                      <a:pt x="49529"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0" name="object 380"/>
              <p:cNvSpPr/>
              <p:nvPr/>
            </p:nvSpPr>
            <p:spPr>
              <a:xfrm>
                <a:off x="2572797" y="7697714"/>
                <a:ext cx="49530" cy="57150"/>
              </a:xfrm>
              <a:custGeom>
                <a:avLst/>
                <a:gdLst/>
                <a:ahLst/>
                <a:cxnLst/>
                <a:rect l="l" t="t" r="r" b="b"/>
                <a:pathLst>
                  <a:path w="49530" h="57150">
                    <a:moveTo>
                      <a:pt x="49529" y="57149"/>
                    </a:moveTo>
                    <a:lnTo>
                      <a:pt x="0" y="28574"/>
                    </a:lnTo>
                    <a:lnTo>
                      <a:pt x="49529" y="0"/>
                    </a:lnTo>
                    <a:lnTo>
                      <a:pt x="49529" y="57149"/>
                    </a:lnTo>
                    <a:close/>
                  </a:path>
                </a:pathLst>
              </a:custGeom>
              <a:ln w="635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381" name="object 381"/>
            <p:cNvSpPr txBox="1"/>
            <p:nvPr/>
          </p:nvSpPr>
          <p:spPr>
            <a:xfrm>
              <a:off x="3139975" y="4810657"/>
              <a:ext cx="212174" cy="126719"/>
            </a:xfrm>
            <a:prstGeom prst="rect">
              <a:avLst/>
            </a:prstGeom>
          </p:spPr>
          <p:txBody>
            <a:bodyPr vert="horz" wrap="square" lIns="0" tIns="8145" rIns="0" bIns="0" rtlCol="0">
              <a:spAutoFit/>
            </a:bodyPr>
            <a:lstStyle/>
            <a:p>
              <a:pPr marL="8145" marR="0" lvl="0" indent="0" algn="l" defTabSz="914400" rtl="0" eaLnBrk="1" fontAlgn="auto" latinLnBrk="0" hangingPunct="1">
                <a:lnSpc>
                  <a:spcPct val="100000"/>
                </a:lnSpc>
                <a:spcBef>
                  <a:spcPts val="64"/>
                </a:spcBef>
                <a:spcAft>
                  <a:spcPts val="0"/>
                </a:spcAft>
                <a:buClrTx/>
                <a:buSzTx/>
                <a:buFontTx/>
                <a:buNone/>
                <a:tabLst/>
                <a:defRPr/>
              </a:pPr>
              <a:r>
                <a:rPr kumimoji="0" sz="770" b="0" i="0" u="none" strike="noStrike" kern="1200" cap="none" spc="-16" normalizeH="0" baseline="0" noProof="0">
                  <a:ln>
                    <a:noFill/>
                  </a:ln>
                  <a:solidFill>
                    <a:prstClr val="black"/>
                  </a:solidFill>
                  <a:effectLst/>
                  <a:uLnTx/>
                  <a:uFillTx/>
                  <a:latin typeface="Arial"/>
                  <a:ea typeface="+mn-ea"/>
                  <a:cs typeface="Arial"/>
                </a:rPr>
                <a:t>New</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grpSp>
          <p:nvGrpSpPr>
            <p:cNvPr id="382" name="object 382"/>
            <p:cNvGrpSpPr/>
            <p:nvPr/>
          </p:nvGrpSpPr>
          <p:grpSpPr>
            <a:xfrm>
              <a:off x="3114429" y="4934383"/>
              <a:ext cx="290365" cy="40724"/>
              <a:chOff x="3123357" y="7693982"/>
              <a:chExt cx="452755" cy="63500"/>
            </a:xfrm>
          </p:grpSpPr>
          <p:sp>
            <p:nvSpPr>
              <p:cNvPr id="383" name="object 383"/>
              <p:cNvSpPr/>
              <p:nvPr/>
            </p:nvSpPr>
            <p:spPr>
              <a:xfrm>
                <a:off x="3123357" y="7725732"/>
                <a:ext cx="449580" cy="0"/>
              </a:xfrm>
              <a:custGeom>
                <a:avLst/>
                <a:gdLst/>
                <a:ahLst/>
                <a:cxnLst/>
                <a:rect l="l" t="t" r="r" b="b"/>
                <a:pathLst>
                  <a:path w="449579">
                    <a:moveTo>
                      <a:pt x="0" y="0"/>
                    </a:moveTo>
                    <a:lnTo>
                      <a:pt x="449333" y="0"/>
                    </a:lnTo>
                  </a:path>
                </a:pathLst>
              </a:custGeom>
              <a:ln w="635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4" name="object 384"/>
              <p:cNvSpPr/>
              <p:nvPr/>
            </p:nvSpPr>
            <p:spPr>
              <a:xfrm>
                <a:off x="3523161" y="7697157"/>
                <a:ext cx="49530" cy="57150"/>
              </a:xfrm>
              <a:custGeom>
                <a:avLst/>
                <a:gdLst/>
                <a:ahLst/>
                <a:cxnLst/>
                <a:rect l="l" t="t" r="r" b="b"/>
                <a:pathLst>
                  <a:path w="49529" h="57150">
                    <a:moveTo>
                      <a:pt x="0" y="0"/>
                    </a:moveTo>
                    <a:lnTo>
                      <a:pt x="0" y="57150"/>
                    </a:lnTo>
                    <a:lnTo>
                      <a:pt x="49529" y="28575"/>
                    </a:lnTo>
                    <a:lnTo>
                      <a:pt x="0"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5" name="object 385"/>
              <p:cNvSpPr/>
              <p:nvPr/>
            </p:nvSpPr>
            <p:spPr>
              <a:xfrm>
                <a:off x="3523161" y="7697157"/>
                <a:ext cx="49530" cy="57150"/>
              </a:xfrm>
              <a:custGeom>
                <a:avLst/>
                <a:gdLst/>
                <a:ahLst/>
                <a:cxnLst/>
                <a:rect l="l" t="t" r="r" b="b"/>
                <a:pathLst>
                  <a:path w="49529" h="57150">
                    <a:moveTo>
                      <a:pt x="0" y="0"/>
                    </a:moveTo>
                    <a:lnTo>
                      <a:pt x="49529" y="28575"/>
                    </a:lnTo>
                    <a:lnTo>
                      <a:pt x="0" y="57150"/>
                    </a:lnTo>
                    <a:lnTo>
                      <a:pt x="0" y="0"/>
                    </a:lnTo>
                    <a:close/>
                  </a:path>
                </a:pathLst>
              </a:custGeom>
              <a:ln w="635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154"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386" name="object 386"/>
            <p:cNvSpPr txBox="1"/>
            <p:nvPr/>
          </p:nvSpPr>
          <p:spPr>
            <a:xfrm>
              <a:off x="2725445" y="4803092"/>
              <a:ext cx="358783" cy="126719"/>
            </a:xfrm>
            <a:prstGeom prst="rect">
              <a:avLst/>
            </a:prstGeom>
          </p:spPr>
          <p:txBody>
            <a:bodyPr vert="horz" wrap="square" lIns="0" tIns="8145" rIns="0" bIns="0" rtlCol="0">
              <a:spAutoFit/>
            </a:bodyPr>
            <a:lstStyle/>
            <a:p>
              <a:pPr marL="8145" marR="0" lvl="0" indent="0" algn="l" defTabSz="914400" rtl="0" eaLnBrk="1" fontAlgn="auto" latinLnBrk="0" hangingPunct="1">
                <a:lnSpc>
                  <a:spcPct val="100000"/>
                </a:lnSpc>
                <a:spcBef>
                  <a:spcPts val="64"/>
                </a:spcBef>
                <a:spcAft>
                  <a:spcPts val="0"/>
                </a:spcAft>
                <a:buClrTx/>
                <a:buSzTx/>
                <a:buFontTx/>
                <a:buNone/>
                <a:tabLst/>
                <a:defRPr/>
              </a:pPr>
              <a:r>
                <a:rPr kumimoji="0" sz="770" b="0" i="0" u="none" strike="noStrike" kern="1200" cap="none" spc="-6" normalizeH="0" baseline="0" noProof="0">
                  <a:ln>
                    <a:noFill/>
                  </a:ln>
                  <a:solidFill>
                    <a:prstClr val="black"/>
                  </a:solidFill>
                  <a:effectLst/>
                  <a:uLnTx/>
                  <a:uFillTx/>
                  <a:latin typeface="Arial"/>
                  <a:ea typeface="+mn-ea"/>
                  <a:cs typeface="Arial"/>
                </a:rPr>
                <a:t>Existing</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sp>
          <p:nvSpPr>
            <p:cNvPr id="387" name="object 387"/>
            <p:cNvSpPr txBox="1"/>
            <p:nvPr/>
          </p:nvSpPr>
          <p:spPr>
            <a:xfrm>
              <a:off x="8756729" y="5949646"/>
              <a:ext cx="1347165" cy="115416"/>
            </a:xfrm>
            <a:prstGeom prst="rect">
              <a:avLst/>
            </a:prstGeom>
          </p:spPr>
          <p:txBody>
            <a:bodyPr vert="horz" wrap="square" lIns="0" tIns="0" rIns="0" bIns="0" rtlCol="0">
              <a:spAutoFit/>
            </a:bodyPr>
            <a:lstStyle/>
            <a:p>
              <a:pPr marL="8145" marR="0" lvl="0" indent="0" algn="l" defTabSz="914400" rtl="0" eaLnBrk="1" fontAlgn="auto" latinLnBrk="0" hangingPunct="1">
                <a:lnSpc>
                  <a:spcPts val="914"/>
                </a:lnSpc>
                <a:spcBef>
                  <a:spcPts val="0"/>
                </a:spcBef>
                <a:spcAft>
                  <a:spcPts val="0"/>
                </a:spcAft>
                <a:buClrTx/>
                <a:buSzTx/>
                <a:buFontTx/>
                <a:buNone/>
                <a:tabLst/>
                <a:defRPr/>
              </a:pPr>
              <a:r>
                <a:rPr kumimoji="0" sz="770" b="0" i="0" u="none" strike="noStrike" kern="1200" cap="none" spc="0" normalizeH="0" baseline="0" noProof="0">
                  <a:ln>
                    <a:noFill/>
                  </a:ln>
                  <a:solidFill>
                    <a:prstClr val="black"/>
                  </a:solidFill>
                  <a:effectLst/>
                  <a:uLnTx/>
                  <a:uFillTx/>
                  <a:latin typeface="Arial"/>
                  <a:ea typeface="+mn-ea"/>
                  <a:cs typeface="Arial"/>
                </a:rPr>
                <a:t>-</a:t>
              </a:r>
              <a:r>
                <a:rPr kumimoji="0" sz="770" b="0" i="0" u="none" strike="noStrike" kern="1200" cap="none" spc="-3" normalizeH="0" baseline="0" noProof="0">
                  <a:ln>
                    <a:noFill/>
                  </a:ln>
                  <a:solidFill>
                    <a:prstClr val="black"/>
                  </a:solidFill>
                  <a:effectLst/>
                  <a:uLnTx/>
                  <a:uFillTx/>
                  <a:latin typeface="Arial"/>
                  <a:ea typeface="+mn-ea"/>
                  <a:cs typeface="Arial"/>
                </a:rPr>
                <a:t> </a:t>
              </a:r>
              <a:r>
                <a:rPr kumimoji="0" sz="770" b="0" i="0" u="none" strike="noStrike" kern="1200" cap="none" spc="0" normalizeH="0" baseline="0" noProof="0">
                  <a:ln>
                    <a:noFill/>
                  </a:ln>
                  <a:solidFill>
                    <a:prstClr val="black"/>
                  </a:solidFill>
                  <a:effectLst/>
                  <a:uLnTx/>
                  <a:uFillTx/>
                  <a:latin typeface="Arial"/>
                  <a:ea typeface="+mn-ea"/>
                  <a:cs typeface="Arial"/>
                </a:rPr>
                <a:t>3 Way Valve</a:t>
              </a:r>
              <a:r>
                <a:rPr kumimoji="0" sz="770" b="0" i="0" u="none" strike="noStrike" kern="1200" cap="none" spc="215" normalizeH="0" baseline="0" noProof="0">
                  <a:ln>
                    <a:noFill/>
                  </a:ln>
                  <a:solidFill>
                    <a:prstClr val="black"/>
                  </a:solidFill>
                  <a:effectLst/>
                  <a:uLnTx/>
                  <a:uFillTx/>
                  <a:latin typeface="Arial"/>
                  <a:ea typeface="+mn-ea"/>
                  <a:cs typeface="Arial"/>
                </a:rPr>
                <a:t> </a:t>
              </a:r>
              <a:r>
                <a:rPr kumimoji="0" sz="770" b="0" i="0" u="none" strike="noStrike" kern="1200" cap="none" spc="0" normalizeH="0" baseline="0" noProof="0">
                  <a:ln>
                    <a:noFill/>
                  </a:ln>
                  <a:solidFill>
                    <a:prstClr val="black"/>
                  </a:solidFill>
                  <a:effectLst/>
                  <a:uLnTx/>
                  <a:uFillTx/>
                  <a:latin typeface="Arial"/>
                  <a:ea typeface="+mn-ea"/>
                  <a:cs typeface="Arial"/>
                </a:rPr>
                <a:t>(Field </a:t>
              </a:r>
              <a:r>
                <a:rPr kumimoji="0" sz="770" b="0" i="0" u="none" strike="noStrike" kern="1200" cap="none" spc="-6" normalizeH="0" baseline="0" noProof="0">
                  <a:ln>
                    <a:noFill/>
                  </a:ln>
                  <a:solidFill>
                    <a:prstClr val="black"/>
                  </a:solidFill>
                  <a:effectLst/>
                  <a:uLnTx/>
                  <a:uFillTx/>
                  <a:latin typeface="Arial"/>
                  <a:ea typeface="+mn-ea"/>
                  <a:cs typeface="Arial"/>
                </a:rPr>
                <a:t>Installed)</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sp>
          <p:nvSpPr>
            <p:cNvPr id="388" name="object 388"/>
            <p:cNvSpPr txBox="1"/>
            <p:nvPr/>
          </p:nvSpPr>
          <p:spPr>
            <a:xfrm>
              <a:off x="5547135" y="6016489"/>
              <a:ext cx="711864" cy="115416"/>
            </a:xfrm>
            <a:prstGeom prst="rect">
              <a:avLst/>
            </a:prstGeom>
          </p:spPr>
          <p:txBody>
            <a:bodyPr vert="horz" wrap="square" lIns="0" tIns="0" rIns="0" bIns="0" rtlCol="0">
              <a:spAutoFit/>
            </a:bodyPr>
            <a:lstStyle/>
            <a:p>
              <a:pPr marL="8145" marR="0" lvl="0" indent="0" algn="l" defTabSz="914400" rtl="0" eaLnBrk="1" fontAlgn="auto" latinLnBrk="0" hangingPunct="1">
                <a:lnSpc>
                  <a:spcPts val="914"/>
                </a:lnSpc>
                <a:spcBef>
                  <a:spcPts val="0"/>
                </a:spcBef>
                <a:spcAft>
                  <a:spcPts val="0"/>
                </a:spcAft>
                <a:buClrTx/>
                <a:buSzTx/>
                <a:buFontTx/>
                <a:buNone/>
                <a:tabLst/>
                <a:defRPr/>
              </a:pPr>
              <a:r>
                <a:rPr kumimoji="0" sz="770" b="0" i="0" u="none" strike="noStrike" kern="1200" cap="none" spc="0" normalizeH="0" baseline="0" noProof="0">
                  <a:ln>
                    <a:noFill/>
                  </a:ln>
                  <a:solidFill>
                    <a:srgbClr val="008000"/>
                  </a:solidFill>
                  <a:effectLst/>
                  <a:uLnTx/>
                  <a:uFillTx/>
                  <a:latin typeface="Arial"/>
                  <a:ea typeface="+mn-ea"/>
                  <a:cs typeface="Arial"/>
                </a:rPr>
                <a:t>Glycol </a:t>
              </a:r>
              <a:r>
                <a:rPr kumimoji="0" sz="770" b="0" i="0" u="none" strike="noStrike" kern="1200" cap="none" spc="-6" normalizeH="0" baseline="0" noProof="0">
                  <a:ln>
                    <a:noFill/>
                  </a:ln>
                  <a:solidFill>
                    <a:srgbClr val="008000"/>
                  </a:solidFill>
                  <a:effectLst/>
                  <a:uLnTx/>
                  <a:uFillTx/>
                  <a:latin typeface="Arial"/>
                  <a:ea typeface="+mn-ea"/>
                  <a:cs typeface="Arial"/>
                </a:rPr>
                <a:t>Required</a:t>
              </a:r>
              <a:endParaRPr kumimoji="0" sz="770" b="0" i="0" u="none" strike="noStrike" kern="1200" cap="none" spc="0" normalizeH="0" baseline="0" noProof="0">
                <a:ln>
                  <a:noFill/>
                </a:ln>
                <a:solidFill>
                  <a:prstClr val="black"/>
                </a:solidFill>
                <a:effectLst/>
                <a:uLnTx/>
                <a:uFillTx/>
                <a:latin typeface="Arial"/>
                <a:ea typeface="+mn-ea"/>
                <a:cs typeface="Arial"/>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3" name="object 3893"/>
          <p:cNvSpPr txBox="1"/>
          <p:nvPr/>
        </p:nvSpPr>
        <p:spPr>
          <a:xfrm>
            <a:off x="4994458" y="-1817"/>
            <a:ext cx="45174"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24" normalizeH="0" baseline="0" noProof="0">
                <a:ln>
                  <a:noFill/>
                </a:ln>
                <a:solidFill>
                  <a:srgbClr val="888888"/>
                </a:solidFill>
                <a:effectLst/>
                <a:uLnTx/>
                <a:uFillTx/>
                <a:latin typeface="Arial"/>
                <a:ea typeface="+mn-ea"/>
                <a:cs typeface="Arial"/>
              </a:rPr>
              <a:t>7</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sp>
        <p:nvSpPr>
          <p:cNvPr id="3964" name="object 3964"/>
          <p:cNvSpPr txBox="1"/>
          <p:nvPr/>
        </p:nvSpPr>
        <p:spPr>
          <a:xfrm>
            <a:off x="4137424" y="-1437"/>
            <a:ext cx="45174"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24" normalizeH="0" baseline="0" noProof="0">
                <a:ln>
                  <a:noFill/>
                </a:ln>
                <a:solidFill>
                  <a:srgbClr val="888888"/>
                </a:solidFill>
                <a:effectLst/>
                <a:uLnTx/>
                <a:uFillTx/>
                <a:latin typeface="Arial"/>
                <a:ea typeface="+mn-ea"/>
                <a:cs typeface="Arial"/>
              </a:rPr>
              <a:t>5</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sp>
        <p:nvSpPr>
          <p:cNvPr id="4303" name="object 4303"/>
          <p:cNvSpPr txBox="1"/>
          <p:nvPr/>
        </p:nvSpPr>
        <p:spPr>
          <a:xfrm>
            <a:off x="4565941" y="-1437"/>
            <a:ext cx="45174"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24" normalizeH="0" baseline="0" noProof="0">
                <a:ln>
                  <a:noFill/>
                </a:ln>
                <a:solidFill>
                  <a:srgbClr val="888888"/>
                </a:solidFill>
                <a:effectLst/>
                <a:uLnTx/>
                <a:uFillTx/>
                <a:latin typeface="Arial"/>
                <a:ea typeface="+mn-ea"/>
                <a:cs typeface="Arial"/>
              </a:rPr>
              <a:t>6</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grpSp>
        <p:nvGrpSpPr>
          <p:cNvPr id="4880" name="Group 4879" descr="A layout diagram of the Central Utility Plant showing the integration of new electrified equipment alongside existing boilers. The key takeaway is that the design allows phased construction and commissioning without interrupting campus operations while preserving system redundancy.">
            <a:extLst>
              <a:ext uri="{FF2B5EF4-FFF2-40B4-BE49-F238E27FC236}">
                <a16:creationId xmlns:a16="http://schemas.microsoft.com/office/drawing/2014/main" id="{EA80DB38-C2BA-692B-4B0E-1F19F91A82E1}"/>
              </a:ext>
            </a:extLst>
          </p:cNvPr>
          <p:cNvGrpSpPr/>
          <p:nvPr/>
        </p:nvGrpSpPr>
        <p:grpSpPr>
          <a:xfrm>
            <a:off x="1442165" y="-1817"/>
            <a:ext cx="9599684" cy="6857090"/>
            <a:chOff x="1442165" y="-1817"/>
            <a:chExt cx="9599684" cy="6857090"/>
          </a:xfrm>
        </p:grpSpPr>
        <p:grpSp>
          <p:nvGrpSpPr>
            <p:cNvPr id="4879" name="Group 4878">
              <a:extLst>
                <a:ext uri="{FF2B5EF4-FFF2-40B4-BE49-F238E27FC236}">
                  <a16:creationId xmlns:a16="http://schemas.microsoft.com/office/drawing/2014/main" id="{9A90F9DE-18A2-6E4D-749B-24FE66FBD18B}"/>
                </a:ext>
              </a:extLst>
            </p:cNvPr>
            <p:cNvGrpSpPr/>
            <p:nvPr/>
          </p:nvGrpSpPr>
          <p:grpSpPr>
            <a:xfrm>
              <a:off x="1442165" y="-1817"/>
              <a:ext cx="9599684" cy="6857090"/>
              <a:chOff x="1442165" y="-1817"/>
              <a:chExt cx="9599684" cy="6857090"/>
            </a:xfrm>
          </p:grpSpPr>
          <p:grpSp>
            <p:nvGrpSpPr>
              <p:cNvPr id="4878" name="Group 4877">
                <a:extLst>
                  <a:ext uri="{FF2B5EF4-FFF2-40B4-BE49-F238E27FC236}">
                    <a16:creationId xmlns:a16="http://schemas.microsoft.com/office/drawing/2014/main" id="{78212EC2-5B45-F4FA-5036-7C92C3A7B0ED}"/>
                  </a:ext>
                </a:extLst>
              </p:cNvPr>
              <p:cNvGrpSpPr/>
              <p:nvPr/>
            </p:nvGrpSpPr>
            <p:grpSpPr>
              <a:xfrm>
                <a:off x="1442165" y="-1817"/>
                <a:ext cx="9599684" cy="6857090"/>
                <a:chOff x="1442165" y="-1817"/>
                <a:chExt cx="9599684" cy="6857090"/>
              </a:xfrm>
            </p:grpSpPr>
            <p:grpSp>
              <p:nvGrpSpPr>
                <p:cNvPr id="4511" name="object 4511"/>
                <p:cNvGrpSpPr/>
                <p:nvPr/>
              </p:nvGrpSpPr>
              <p:grpSpPr>
                <a:xfrm>
                  <a:off x="1442165" y="-1817"/>
                  <a:ext cx="9599684" cy="6857090"/>
                  <a:chOff x="-952" y="-993"/>
                  <a:chExt cx="20106005" cy="14361794"/>
                </a:xfrm>
              </p:grpSpPr>
              <p:sp>
                <p:nvSpPr>
                  <p:cNvPr id="4512" name="object 4512"/>
                  <p:cNvSpPr/>
                  <p:nvPr/>
                </p:nvSpPr>
                <p:spPr>
                  <a:xfrm>
                    <a:off x="18589100" y="9768030"/>
                    <a:ext cx="1171575" cy="711835"/>
                  </a:xfrm>
                  <a:custGeom>
                    <a:avLst/>
                    <a:gdLst/>
                    <a:ahLst/>
                    <a:cxnLst/>
                    <a:rect l="l" t="t" r="r" b="b"/>
                    <a:pathLst>
                      <a:path w="1171575" h="711834">
                        <a:moveTo>
                          <a:pt x="1168011" y="94148"/>
                        </a:moveTo>
                        <a:lnTo>
                          <a:pt x="1168011" y="136425"/>
                        </a:lnTo>
                      </a:path>
                      <a:path w="1171575" h="711834">
                        <a:moveTo>
                          <a:pt x="1168011" y="138015"/>
                        </a:moveTo>
                        <a:lnTo>
                          <a:pt x="1168011" y="260887"/>
                        </a:lnTo>
                      </a:path>
                      <a:path w="1171575" h="711834">
                        <a:moveTo>
                          <a:pt x="1168011" y="12772"/>
                        </a:moveTo>
                        <a:lnTo>
                          <a:pt x="1168011" y="92544"/>
                        </a:lnTo>
                      </a:path>
                      <a:path w="1171575" h="711834">
                        <a:moveTo>
                          <a:pt x="1171163" y="262477"/>
                        </a:moveTo>
                        <a:lnTo>
                          <a:pt x="1171163" y="8784"/>
                        </a:lnTo>
                      </a:path>
                      <a:path w="1171575" h="711834">
                        <a:moveTo>
                          <a:pt x="700423" y="171535"/>
                        </a:moveTo>
                        <a:lnTo>
                          <a:pt x="691652" y="171535"/>
                        </a:lnTo>
                      </a:path>
                      <a:path w="1171575" h="711834">
                        <a:moveTo>
                          <a:pt x="691652" y="171535"/>
                        </a:moveTo>
                        <a:lnTo>
                          <a:pt x="700423" y="171535"/>
                        </a:lnTo>
                      </a:path>
                      <a:path w="1171575" h="711834">
                        <a:moveTo>
                          <a:pt x="700423" y="23146"/>
                        </a:moveTo>
                        <a:lnTo>
                          <a:pt x="691652" y="23146"/>
                        </a:lnTo>
                      </a:path>
                      <a:path w="1171575" h="711834">
                        <a:moveTo>
                          <a:pt x="691652" y="22337"/>
                        </a:moveTo>
                        <a:lnTo>
                          <a:pt x="700423" y="22337"/>
                        </a:lnTo>
                      </a:path>
                      <a:path w="1171575" h="711834">
                        <a:moveTo>
                          <a:pt x="544880" y="710029"/>
                        </a:moveTo>
                        <a:lnTo>
                          <a:pt x="544880" y="701259"/>
                        </a:lnTo>
                      </a:path>
                      <a:path w="1171575" h="711834">
                        <a:moveTo>
                          <a:pt x="545702" y="701259"/>
                        </a:moveTo>
                        <a:lnTo>
                          <a:pt x="545702" y="710029"/>
                        </a:lnTo>
                      </a:path>
                      <a:path w="1171575" h="711834">
                        <a:moveTo>
                          <a:pt x="351787" y="8784"/>
                        </a:moveTo>
                        <a:lnTo>
                          <a:pt x="351787" y="12772"/>
                        </a:lnTo>
                      </a:path>
                      <a:path w="1171575" h="711834">
                        <a:moveTo>
                          <a:pt x="351787" y="0"/>
                        </a:moveTo>
                        <a:lnTo>
                          <a:pt x="351787" y="8784"/>
                        </a:lnTo>
                      </a:path>
                      <a:path w="1171575" h="711834">
                        <a:moveTo>
                          <a:pt x="351787" y="8784"/>
                        </a:moveTo>
                        <a:lnTo>
                          <a:pt x="351787" y="0"/>
                        </a:lnTo>
                      </a:path>
                      <a:path w="1171575" h="711834">
                        <a:moveTo>
                          <a:pt x="368643" y="8784"/>
                        </a:moveTo>
                        <a:lnTo>
                          <a:pt x="368643" y="0"/>
                        </a:lnTo>
                      </a:path>
                      <a:path w="1171575" h="711834">
                        <a:moveTo>
                          <a:pt x="413319" y="556857"/>
                        </a:moveTo>
                        <a:lnTo>
                          <a:pt x="413319" y="510592"/>
                        </a:lnTo>
                      </a:path>
                      <a:path w="1171575" h="711834">
                        <a:moveTo>
                          <a:pt x="546524" y="662969"/>
                        </a:moveTo>
                        <a:lnTo>
                          <a:pt x="525008" y="662969"/>
                        </a:lnTo>
                      </a:path>
                      <a:path w="1171575" h="711834">
                        <a:moveTo>
                          <a:pt x="520897" y="683703"/>
                        </a:moveTo>
                        <a:lnTo>
                          <a:pt x="544057" y="683703"/>
                        </a:lnTo>
                      </a:path>
                      <a:path w="1171575" h="711834">
                        <a:moveTo>
                          <a:pt x="508975" y="683703"/>
                        </a:moveTo>
                        <a:lnTo>
                          <a:pt x="520897" y="683703"/>
                        </a:lnTo>
                      </a:path>
                      <a:path w="1171575" h="711834">
                        <a:moveTo>
                          <a:pt x="508975" y="662969"/>
                        </a:moveTo>
                        <a:lnTo>
                          <a:pt x="508975" y="683703"/>
                        </a:lnTo>
                      </a:path>
                      <a:path w="1171575" h="711834">
                        <a:moveTo>
                          <a:pt x="525008" y="662969"/>
                        </a:moveTo>
                        <a:lnTo>
                          <a:pt x="508975" y="662969"/>
                        </a:lnTo>
                      </a:path>
                      <a:path w="1171575" h="711834">
                        <a:moveTo>
                          <a:pt x="545702" y="683703"/>
                        </a:moveTo>
                        <a:lnTo>
                          <a:pt x="545702" y="698065"/>
                        </a:lnTo>
                      </a:path>
                      <a:path w="1171575" h="711834">
                        <a:moveTo>
                          <a:pt x="546524" y="671740"/>
                        </a:moveTo>
                        <a:lnTo>
                          <a:pt x="525008" y="671740"/>
                        </a:lnTo>
                      </a:path>
                      <a:path w="1171575" h="711834">
                        <a:moveTo>
                          <a:pt x="520897" y="675728"/>
                        </a:moveTo>
                        <a:lnTo>
                          <a:pt x="544057" y="675728"/>
                        </a:lnTo>
                      </a:path>
                      <a:path w="1171575" h="711834">
                        <a:moveTo>
                          <a:pt x="518568" y="671740"/>
                        </a:moveTo>
                        <a:lnTo>
                          <a:pt x="518568" y="675728"/>
                        </a:lnTo>
                      </a:path>
                      <a:path w="1171575" h="711834">
                        <a:moveTo>
                          <a:pt x="525008" y="671740"/>
                        </a:moveTo>
                        <a:lnTo>
                          <a:pt x="518568" y="671740"/>
                        </a:lnTo>
                      </a:path>
                      <a:path w="1171575" h="711834">
                        <a:moveTo>
                          <a:pt x="525008" y="663764"/>
                        </a:moveTo>
                        <a:lnTo>
                          <a:pt x="525008" y="671740"/>
                        </a:lnTo>
                      </a:path>
                      <a:path w="1171575" h="711834">
                        <a:moveTo>
                          <a:pt x="508975" y="663764"/>
                        </a:moveTo>
                        <a:lnTo>
                          <a:pt x="525008" y="663764"/>
                        </a:lnTo>
                      </a:path>
                      <a:path w="1171575" h="711834">
                        <a:moveTo>
                          <a:pt x="508975" y="683703"/>
                        </a:moveTo>
                        <a:lnTo>
                          <a:pt x="508975" y="663764"/>
                        </a:lnTo>
                      </a:path>
                      <a:path w="1171575" h="711834">
                        <a:moveTo>
                          <a:pt x="520897" y="683703"/>
                        </a:moveTo>
                        <a:lnTo>
                          <a:pt x="508975" y="683703"/>
                        </a:lnTo>
                      </a:path>
                      <a:path w="1171575" h="711834">
                        <a:moveTo>
                          <a:pt x="544057" y="683703"/>
                        </a:moveTo>
                        <a:lnTo>
                          <a:pt x="520897" y="683703"/>
                        </a:lnTo>
                      </a:path>
                      <a:path w="1171575" h="711834">
                        <a:moveTo>
                          <a:pt x="520897" y="674933"/>
                        </a:moveTo>
                        <a:lnTo>
                          <a:pt x="544057" y="674933"/>
                        </a:lnTo>
                      </a:path>
                      <a:path w="1171575" h="711834">
                        <a:moveTo>
                          <a:pt x="525008" y="671740"/>
                        </a:moveTo>
                        <a:lnTo>
                          <a:pt x="518568" y="671740"/>
                        </a:lnTo>
                      </a:path>
                      <a:path w="1171575" h="711834">
                        <a:moveTo>
                          <a:pt x="556117" y="698065"/>
                        </a:moveTo>
                        <a:lnTo>
                          <a:pt x="556117" y="675728"/>
                        </a:lnTo>
                      </a:path>
                      <a:path w="1171575" h="711834">
                        <a:moveTo>
                          <a:pt x="556117" y="674933"/>
                        </a:moveTo>
                        <a:lnTo>
                          <a:pt x="556117" y="698065"/>
                        </a:lnTo>
                      </a:path>
                      <a:path w="1171575" h="711834">
                        <a:moveTo>
                          <a:pt x="544057" y="674933"/>
                        </a:moveTo>
                        <a:lnTo>
                          <a:pt x="556117" y="674933"/>
                        </a:lnTo>
                      </a:path>
                      <a:path w="1171575" h="711834">
                        <a:moveTo>
                          <a:pt x="676577" y="169932"/>
                        </a:moveTo>
                        <a:lnTo>
                          <a:pt x="676577" y="181101"/>
                        </a:lnTo>
                      </a:path>
                      <a:path w="1171575" h="711834">
                        <a:moveTo>
                          <a:pt x="687678" y="169932"/>
                        </a:moveTo>
                        <a:lnTo>
                          <a:pt x="676577" y="169932"/>
                        </a:lnTo>
                      </a:path>
                      <a:path w="1171575" h="711834">
                        <a:moveTo>
                          <a:pt x="676577" y="169932"/>
                        </a:moveTo>
                        <a:lnTo>
                          <a:pt x="676577" y="181101"/>
                        </a:lnTo>
                      </a:path>
                      <a:path w="1171575" h="711834">
                        <a:moveTo>
                          <a:pt x="687678" y="169932"/>
                        </a:moveTo>
                        <a:lnTo>
                          <a:pt x="676577" y="169932"/>
                        </a:lnTo>
                      </a:path>
                      <a:path w="1171575" h="711834">
                        <a:moveTo>
                          <a:pt x="458680" y="220199"/>
                        </a:moveTo>
                        <a:lnTo>
                          <a:pt x="488281" y="220199"/>
                        </a:lnTo>
                      </a:path>
                      <a:path w="1171575" h="711834">
                        <a:moveTo>
                          <a:pt x="439631" y="220199"/>
                        </a:moveTo>
                        <a:lnTo>
                          <a:pt x="458680" y="220199"/>
                        </a:lnTo>
                      </a:path>
                      <a:path w="1171575" h="711834">
                        <a:moveTo>
                          <a:pt x="421267" y="220199"/>
                        </a:moveTo>
                        <a:lnTo>
                          <a:pt x="439631" y="220199"/>
                        </a:lnTo>
                      </a:path>
                      <a:path w="1171575" h="711834">
                        <a:moveTo>
                          <a:pt x="421267" y="229765"/>
                        </a:moveTo>
                        <a:lnTo>
                          <a:pt x="421267" y="220199"/>
                        </a:lnTo>
                      </a:path>
                      <a:path w="1171575" h="711834">
                        <a:moveTo>
                          <a:pt x="422090" y="220199"/>
                        </a:moveTo>
                        <a:lnTo>
                          <a:pt x="422090" y="229765"/>
                        </a:lnTo>
                      </a:path>
                      <a:path w="1171575" h="711834">
                        <a:moveTo>
                          <a:pt x="439631" y="220199"/>
                        </a:moveTo>
                        <a:lnTo>
                          <a:pt x="422090" y="220199"/>
                        </a:lnTo>
                      </a:path>
                      <a:path w="1171575" h="711834">
                        <a:moveTo>
                          <a:pt x="439631" y="229765"/>
                        </a:moveTo>
                        <a:lnTo>
                          <a:pt x="439631" y="220199"/>
                        </a:lnTo>
                      </a:path>
                      <a:path w="1171575" h="711834">
                        <a:moveTo>
                          <a:pt x="677400" y="33520"/>
                        </a:moveTo>
                        <a:lnTo>
                          <a:pt x="655747" y="33520"/>
                        </a:lnTo>
                      </a:path>
                      <a:path w="1171575" h="711834">
                        <a:moveTo>
                          <a:pt x="639850" y="33520"/>
                        </a:moveTo>
                        <a:lnTo>
                          <a:pt x="639850" y="12772"/>
                        </a:lnTo>
                      </a:path>
                      <a:path w="1171575" h="711834">
                        <a:moveTo>
                          <a:pt x="655747" y="33520"/>
                        </a:moveTo>
                        <a:lnTo>
                          <a:pt x="639850" y="33520"/>
                        </a:lnTo>
                      </a:path>
                      <a:path w="1171575" h="711834">
                        <a:moveTo>
                          <a:pt x="655747" y="24736"/>
                        </a:moveTo>
                        <a:lnTo>
                          <a:pt x="655747" y="33520"/>
                        </a:lnTo>
                      </a:path>
                      <a:path w="1171575" h="711834">
                        <a:moveTo>
                          <a:pt x="650265" y="24736"/>
                        </a:moveTo>
                        <a:lnTo>
                          <a:pt x="655747" y="24736"/>
                        </a:lnTo>
                      </a:path>
                      <a:path w="1171575" h="711834">
                        <a:moveTo>
                          <a:pt x="674933" y="22337"/>
                        </a:moveTo>
                        <a:lnTo>
                          <a:pt x="651773" y="22337"/>
                        </a:lnTo>
                      </a:path>
                      <a:path w="1171575" h="711834">
                        <a:moveTo>
                          <a:pt x="639850" y="33520"/>
                        </a:moveTo>
                        <a:lnTo>
                          <a:pt x="639850" y="12772"/>
                        </a:lnTo>
                      </a:path>
                      <a:path w="1171575" h="711834">
                        <a:moveTo>
                          <a:pt x="655747" y="33520"/>
                        </a:moveTo>
                        <a:lnTo>
                          <a:pt x="639850" y="33520"/>
                        </a:lnTo>
                      </a:path>
                      <a:path w="1171575" h="711834">
                        <a:moveTo>
                          <a:pt x="677400" y="24736"/>
                        </a:moveTo>
                        <a:lnTo>
                          <a:pt x="655747" y="24736"/>
                        </a:lnTo>
                      </a:path>
                      <a:path w="1171575" h="711834">
                        <a:moveTo>
                          <a:pt x="651773" y="22337"/>
                        </a:moveTo>
                        <a:lnTo>
                          <a:pt x="674933" y="22337"/>
                        </a:lnTo>
                      </a:path>
                      <a:path w="1171575" h="711834">
                        <a:moveTo>
                          <a:pt x="655747" y="24736"/>
                        </a:moveTo>
                        <a:lnTo>
                          <a:pt x="650265" y="24736"/>
                        </a:lnTo>
                      </a:path>
                      <a:path w="1171575" h="711834">
                        <a:moveTo>
                          <a:pt x="678085" y="31917"/>
                        </a:moveTo>
                        <a:lnTo>
                          <a:pt x="678085" y="22337"/>
                        </a:lnTo>
                      </a:path>
                      <a:path w="1171575" h="711834">
                        <a:moveTo>
                          <a:pt x="687678" y="31917"/>
                        </a:moveTo>
                        <a:lnTo>
                          <a:pt x="678085" y="31917"/>
                        </a:lnTo>
                      </a:path>
                      <a:path w="1171575" h="711834">
                        <a:moveTo>
                          <a:pt x="678085" y="31122"/>
                        </a:moveTo>
                        <a:lnTo>
                          <a:pt x="687678" y="31122"/>
                        </a:lnTo>
                      </a:path>
                      <a:path w="1171575" h="711834">
                        <a:moveTo>
                          <a:pt x="678085" y="22337"/>
                        </a:moveTo>
                        <a:lnTo>
                          <a:pt x="678085" y="31122"/>
                        </a:lnTo>
                      </a:path>
                      <a:path w="1171575" h="711834">
                        <a:moveTo>
                          <a:pt x="674933" y="22337"/>
                        </a:moveTo>
                        <a:lnTo>
                          <a:pt x="678085" y="22337"/>
                        </a:lnTo>
                      </a:path>
                      <a:path w="1171575" h="711834">
                        <a:moveTo>
                          <a:pt x="674933" y="12772"/>
                        </a:moveTo>
                        <a:lnTo>
                          <a:pt x="674933" y="22337"/>
                        </a:lnTo>
                      </a:path>
                      <a:path w="1171575" h="711834">
                        <a:moveTo>
                          <a:pt x="433190" y="240139"/>
                        </a:moveTo>
                        <a:lnTo>
                          <a:pt x="433190" y="231368"/>
                        </a:lnTo>
                      </a:path>
                      <a:path w="1171575" h="711834">
                        <a:moveTo>
                          <a:pt x="434012" y="231368"/>
                        </a:moveTo>
                        <a:lnTo>
                          <a:pt x="434012" y="240139"/>
                        </a:lnTo>
                      </a:path>
                      <a:path w="1171575" h="711834">
                        <a:moveTo>
                          <a:pt x="500204" y="299971"/>
                        </a:moveTo>
                        <a:lnTo>
                          <a:pt x="374125" y="299971"/>
                        </a:lnTo>
                      </a:path>
                      <a:path w="1171575" h="711834">
                        <a:moveTo>
                          <a:pt x="500204" y="229765"/>
                        </a:moveTo>
                        <a:lnTo>
                          <a:pt x="500204" y="299971"/>
                        </a:lnTo>
                      </a:path>
                      <a:path w="1171575" h="711834">
                        <a:moveTo>
                          <a:pt x="441961" y="229765"/>
                        </a:moveTo>
                        <a:lnTo>
                          <a:pt x="500204" y="229765"/>
                        </a:lnTo>
                      </a:path>
                      <a:path w="1171575" h="711834">
                        <a:moveTo>
                          <a:pt x="498696" y="231368"/>
                        </a:moveTo>
                        <a:lnTo>
                          <a:pt x="441961" y="231368"/>
                        </a:lnTo>
                      </a:path>
                      <a:path w="1171575" h="711834">
                        <a:moveTo>
                          <a:pt x="498696" y="297573"/>
                        </a:moveTo>
                        <a:lnTo>
                          <a:pt x="498696" y="231368"/>
                        </a:lnTo>
                      </a:path>
                      <a:path w="1171575" h="711834">
                        <a:moveTo>
                          <a:pt x="432368" y="297573"/>
                        </a:moveTo>
                        <a:lnTo>
                          <a:pt x="498696" y="297573"/>
                        </a:lnTo>
                      </a:path>
                      <a:path w="1171575" h="711834">
                        <a:moveTo>
                          <a:pt x="441139" y="295983"/>
                        </a:moveTo>
                        <a:lnTo>
                          <a:pt x="432368" y="295983"/>
                        </a:lnTo>
                      </a:path>
                      <a:path w="1171575" h="711834">
                        <a:moveTo>
                          <a:pt x="432368" y="295189"/>
                        </a:moveTo>
                        <a:lnTo>
                          <a:pt x="441139" y="295189"/>
                        </a:lnTo>
                      </a:path>
                      <a:path w="1171575" h="711834">
                        <a:moveTo>
                          <a:pt x="430860" y="299971"/>
                        </a:moveTo>
                        <a:lnTo>
                          <a:pt x="430860" y="295983"/>
                        </a:lnTo>
                      </a:path>
                      <a:path w="1171575" h="711834">
                        <a:moveTo>
                          <a:pt x="397285" y="146799"/>
                        </a:moveTo>
                        <a:lnTo>
                          <a:pt x="473892" y="146799"/>
                        </a:lnTo>
                      </a:path>
                      <a:path w="1171575" h="711834">
                        <a:moveTo>
                          <a:pt x="397285" y="213813"/>
                        </a:moveTo>
                        <a:lnTo>
                          <a:pt x="397285" y="146799"/>
                        </a:lnTo>
                      </a:path>
                      <a:path w="1171575" h="711834">
                        <a:moveTo>
                          <a:pt x="473892" y="213813"/>
                        </a:moveTo>
                        <a:lnTo>
                          <a:pt x="397285" y="213813"/>
                        </a:lnTo>
                      </a:path>
                      <a:path w="1171575" h="711834">
                        <a:moveTo>
                          <a:pt x="473892" y="146799"/>
                        </a:moveTo>
                        <a:lnTo>
                          <a:pt x="473892" y="213813"/>
                        </a:lnTo>
                      </a:path>
                      <a:path w="1171575" h="711834">
                        <a:moveTo>
                          <a:pt x="472247" y="148389"/>
                        </a:moveTo>
                        <a:lnTo>
                          <a:pt x="399752" y="148389"/>
                        </a:lnTo>
                      </a:path>
                      <a:path w="1171575" h="711834">
                        <a:moveTo>
                          <a:pt x="472247" y="212223"/>
                        </a:moveTo>
                        <a:lnTo>
                          <a:pt x="472247" y="148389"/>
                        </a:lnTo>
                      </a:path>
                      <a:path w="1171575" h="711834">
                        <a:moveTo>
                          <a:pt x="399752" y="212223"/>
                        </a:moveTo>
                        <a:lnTo>
                          <a:pt x="472247" y="212223"/>
                        </a:lnTo>
                      </a:path>
                      <a:path w="1171575" h="711834">
                        <a:moveTo>
                          <a:pt x="399752" y="148389"/>
                        </a:moveTo>
                        <a:lnTo>
                          <a:pt x="399752" y="212223"/>
                        </a:lnTo>
                      </a:path>
                      <a:path w="1171575" h="711834">
                        <a:moveTo>
                          <a:pt x="430860" y="229765"/>
                        </a:moveTo>
                        <a:lnTo>
                          <a:pt x="374125" y="229765"/>
                        </a:lnTo>
                      </a:path>
                      <a:path w="1171575" h="711834">
                        <a:moveTo>
                          <a:pt x="432368" y="264066"/>
                        </a:moveTo>
                        <a:lnTo>
                          <a:pt x="432368" y="231368"/>
                        </a:lnTo>
                      </a:path>
                      <a:path w="1171575" h="711834">
                        <a:moveTo>
                          <a:pt x="485129" y="264066"/>
                        </a:moveTo>
                        <a:lnTo>
                          <a:pt x="432368" y="264066"/>
                        </a:lnTo>
                      </a:path>
                      <a:path w="1171575" h="711834">
                        <a:moveTo>
                          <a:pt x="432368" y="266465"/>
                        </a:moveTo>
                        <a:lnTo>
                          <a:pt x="485129" y="266465"/>
                        </a:lnTo>
                      </a:path>
                      <a:path w="1171575" h="711834">
                        <a:moveTo>
                          <a:pt x="432368" y="287213"/>
                        </a:moveTo>
                        <a:lnTo>
                          <a:pt x="432368" y="266465"/>
                        </a:lnTo>
                      </a:path>
                      <a:path w="1171575" h="711834">
                        <a:moveTo>
                          <a:pt x="430860" y="229765"/>
                        </a:moveTo>
                        <a:lnTo>
                          <a:pt x="430860" y="287213"/>
                        </a:lnTo>
                      </a:path>
                      <a:path w="1171575" h="711834">
                        <a:moveTo>
                          <a:pt x="639028" y="34315"/>
                        </a:moveTo>
                        <a:lnTo>
                          <a:pt x="639028" y="21543"/>
                        </a:lnTo>
                      </a:path>
                      <a:path w="1171575" h="711834">
                        <a:moveTo>
                          <a:pt x="658214" y="34315"/>
                        </a:moveTo>
                        <a:lnTo>
                          <a:pt x="639028" y="34315"/>
                        </a:lnTo>
                      </a:path>
                      <a:path w="1171575" h="711834">
                        <a:moveTo>
                          <a:pt x="677400" y="34315"/>
                        </a:moveTo>
                        <a:lnTo>
                          <a:pt x="673288" y="34315"/>
                        </a:lnTo>
                      </a:path>
                      <a:path w="1171575" h="711834">
                        <a:moveTo>
                          <a:pt x="655747" y="33520"/>
                        </a:moveTo>
                        <a:lnTo>
                          <a:pt x="677400" y="33520"/>
                        </a:lnTo>
                      </a:path>
                      <a:path w="1171575" h="711834">
                        <a:moveTo>
                          <a:pt x="658214" y="23941"/>
                        </a:moveTo>
                        <a:lnTo>
                          <a:pt x="650950" y="23941"/>
                        </a:lnTo>
                      </a:path>
                      <a:path w="1171575" h="711834">
                        <a:moveTo>
                          <a:pt x="677400" y="23941"/>
                        </a:moveTo>
                        <a:lnTo>
                          <a:pt x="673288" y="23941"/>
                        </a:lnTo>
                      </a:path>
                      <a:path w="1171575" h="711834">
                        <a:moveTo>
                          <a:pt x="678085" y="31917"/>
                        </a:moveTo>
                        <a:lnTo>
                          <a:pt x="687678" y="31917"/>
                        </a:lnTo>
                      </a:path>
                      <a:path w="1171575" h="711834">
                        <a:moveTo>
                          <a:pt x="678085" y="23146"/>
                        </a:moveTo>
                        <a:lnTo>
                          <a:pt x="678085" y="31917"/>
                        </a:lnTo>
                      </a:path>
                      <a:path w="1171575" h="711834">
                        <a:moveTo>
                          <a:pt x="662188" y="23146"/>
                        </a:moveTo>
                        <a:lnTo>
                          <a:pt x="678085" y="23146"/>
                        </a:lnTo>
                      </a:path>
                      <a:path w="1171575" h="711834">
                        <a:moveTo>
                          <a:pt x="677400" y="24736"/>
                        </a:moveTo>
                        <a:lnTo>
                          <a:pt x="677400" y="33520"/>
                        </a:lnTo>
                      </a:path>
                      <a:path w="1171575" h="711834">
                        <a:moveTo>
                          <a:pt x="655747" y="24736"/>
                        </a:moveTo>
                        <a:lnTo>
                          <a:pt x="677400" y="24736"/>
                        </a:lnTo>
                      </a:path>
                      <a:path w="1171575" h="711834">
                        <a:moveTo>
                          <a:pt x="674933" y="24736"/>
                        </a:moveTo>
                        <a:lnTo>
                          <a:pt x="674933" y="33520"/>
                        </a:lnTo>
                      </a:path>
                      <a:path w="1171575" h="711834">
                        <a:moveTo>
                          <a:pt x="673288" y="24736"/>
                        </a:moveTo>
                        <a:lnTo>
                          <a:pt x="673288" y="33520"/>
                        </a:lnTo>
                      </a:path>
                      <a:path w="1171575" h="711834">
                        <a:moveTo>
                          <a:pt x="670959" y="24736"/>
                        </a:moveTo>
                        <a:lnTo>
                          <a:pt x="670959" y="33520"/>
                        </a:lnTo>
                      </a:path>
                      <a:path w="1171575" h="711834">
                        <a:moveTo>
                          <a:pt x="668492" y="24736"/>
                        </a:moveTo>
                        <a:lnTo>
                          <a:pt x="668492" y="33520"/>
                        </a:lnTo>
                      </a:path>
                      <a:path w="1171575" h="711834">
                        <a:moveTo>
                          <a:pt x="666984" y="24736"/>
                        </a:moveTo>
                        <a:lnTo>
                          <a:pt x="666984" y="33520"/>
                        </a:lnTo>
                      </a:path>
                      <a:path w="1171575" h="711834">
                        <a:moveTo>
                          <a:pt x="664518" y="24736"/>
                        </a:moveTo>
                        <a:lnTo>
                          <a:pt x="664518" y="33520"/>
                        </a:lnTo>
                      </a:path>
                      <a:path w="1171575" h="711834">
                        <a:moveTo>
                          <a:pt x="662188" y="24736"/>
                        </a:moveTo>
                        <a:lnTo>
                          <a:pt x="662188" y="33520"/>
                        </a:lnTo>
                      </a:path>
                      <a:path w="1171575" h="711834">
                        <a:moveTo>
                          <a:pt x="660543" y="24736"/>
                        </a:moveTo>
                        <a:lnTo>
                          <a:pt x="660543" y="33520"/>
                        </a:lnTo>
                      </a:path>
                      <a:path w="1171575" h="711834">
                        <a:moveTo>
                          <a:pt x="658214" y="24736"/>
                        </a:moveTo>
                        <a:lnTo>
                          <a:pt x="658214" y="33520"/>
                        </a:lnTo>
                      </a:path>
                      <a:path w="1171575" h="711834">
                        <a:moveTo>
                          <a:pt x="653417" y="22337"/>
                        </a:moveTo>
                        <a:lnTo>
                          <a:pt x="653417" y="12772"/>
                        </a:lnTo>
                      </a:path>
                      <a:path w="1171575" h="711834">
                        <a:moveTo>
                          <a:pt x="655747" y="22337"/>
                        </a:moveTo>
                        <a:lnTo>
                          <a:pt x="655747" y="12772"/>
                        </a:lnTo>
                      </a:path>
                      <a:path w="1171575" h="711834">
                        <a:moveTo>
                          <a:pt x="658214" y="22337"/>
                        </a:moveTo>
                        <a:lnTo>
                          <a:pt x="658214" y="12772"/>
                        </a:lnTo>
                      </a:path>
                      <a:path w="1171575" h="711834">
                        <a:moveTo>
                          <a:pt x="659721" y="22337"/>
                        </a:moveTo>
                        <a:lnTo>
                          <a:pt x="659721" y="12772"/>
                        </a:lnTo>
                      </a:path>
                      <a:path w="1171575" h="711834">
                        <a:moveTo>
                          <a:pt x="662188" y="22337"/>
                        </a:moveTo>
                        <a:lnTo>
                          <a:pt x="662188" y="12772"/>
                        </a:lnTo>
                      </a:path>
                      <a:path w="1171575" h="711834">
                        <a:moveTo>
                          <a:pt x="651773" y="23146"/>
                        </a:moveTo>
                        <a:lnTo>
                          <a:pt x="662188" y="23146"/>
                        </a:lnTo>
                      </a:path>
                      <a:path w="1171575" h="711834">
                        <a:moveTo>
                          <a:pt x="664518" y="22337"/>
                        </a:moveTo>
                        <a:lnTo>
                          <a:pt x="664518" y="12772"/>
                        </a:lnTo>
                      </a:path>
                      <a:path w="1171575" h="711834">
                        <a:moveTo>
                          <a:pt x="666162" y="22337"/>
                        </a:moveTo>
                        <a:lnTo>
                          <a:pt x="666162" y="12772"/>
                        </a:lnTo>
                      </a:path>
                      <a:path w="1171575" h="711834">
                        <a:moveTo>
                          <a:pt x="668492" y="22337"/>
                        </a:moveTo>
                        <a:lnTo>
                          <a:pt x="668492" y="12772"/>
                        </a:lnTo>
                      </a:path>
                      <a:path w="1171575" h="711834">
                        <a:moveTo>
                          <a:pt x="670959" y="22337"/>
                        </a:moveTo>
                        <a:lnTo>
                          <a:pt x="670959" y="12772"/>
                        </a:lnTo>
                      </a:path>
                      <a:path w="1171575" h="711834">
                        <a:moveTo>
                          <a:pt x="673288" y="22337"/>
                        </a:moveTo>
                        <a:lnTo>
                          <a:pt x="673288" y="12772"/>
                        </a:lnTo>
                      </a:path>
                      <a:path w="1171575" h="711834">
                        <a:moveTo>
                          <a:pt x="527338" y="672535"/>
                        </a:moveTo>
                        <a:lnTo>
                          <a:pt x="520212" y="672535"/>
                        </a:lnTo>
                      </a:path>
                      <a:path w="1171575" h="711834">
                        <a:moveTo>
                          <a:pt x="508152" y="662969"/>
                        </a:moveTo>
                        <a:lnTo>
                          <a:pt x="508152" y="674933"/>
                        </a:lnTo>
                      </a:path>
                      <a:path w="1171575" h="711834">
                        <a:moveTo>
                          <a:pt x="527338" y="662969"/>
                        </a:moveTo>
                        <a:lnTo>
                          <a:pt x="508152" y="662969"/>
                        </a:lnTo>
                      </a:path>
                      <a:path w="1171575" h="711834">
                        <a:moveTo>
                          <a:pt x="546524" y="662969"/>
                        </a:moveTo>
                        <a:lnTo>
                          <a:pt x="542550" y="662969"/>
                        </a:lnTo>
                      </a:path>
                      <a:path w="1171575" h="711834">
                        <a:moveTo>
                          <a:pt x="545702" y="684498"/>
                        </a:moveTo>
                        <a:lnTo>
                          <a:pt x="545702" y="698065"/>
                        </a:lnTo>
                      </a:path>
                      <a:path w="1171575" h="711834">
                        <a:moveTo>
                          <a:pt x="531312" y="684498"/>
                        </a:moveTo>
                        <a:lnTo>
                          <a:pt x="545702" y="684498"/>
                        </a:lnTo>
                      </a:path>
                      <a:path w="1171575" h="711834">
                        <a:moveTo>
                          <a:pt x="546524" y="672535"/>
                        </a:moveTo>
                        <a:lnTo>
                          <a:pt x="542550" y="672535"/>
                        </a:lnTo>
                      </a:path>
                      <a:path w="1171575" h="711834">
                        <a:moveTo>
                          <a:pt x="525008" y="671740"/>
                        </a:moveTo>
                        <a:lnTo>
                          <a:pt x="546524" y="671740"/>
                        </a:lnTo>
                      </a:path>
                      <a:path w="1171575" h="711834">
                        <a:moveTo>
                          <a:pt x="546524" y="663764"/>
                        </a:moveTo>
                        <a:lnTo>
                          <a:pt x="546524" y="671740"/>
                        </a:lnTo>
                      </a:path>
                      <a:path w="1171575" h="711834">
                        <a:moveTo>
                          <a:pt x="525008" y="663764"/>
                        </a:moveTo>
                        <a:lnTo>
                          <a:pt x="546524" y="663764"/>
                        </a:lnTo>
                      </a:path>
                      <a:path w="1171575" h="711834">
                        <a:moveTo>
                          <a:pt x="544057" y="662969"/>
                        </a:moveTo>
                        <a:lnTo>
                          <a:pt x="544057" y="671740"/>
                        </a:lnTo>
                      </a:path>
                      <a:path w="1171575" h="711834">
                        <a:moveTo>
                          <a:pt x="542550" y="662969"/>
                        </a:moveTo>
                        <a:lnTo>
                          <a:pt x="542550" y="671740"/>
                        </a:lnTo>
                      </a:path>
                      <a:path w="1171575" h="711834">
                        <a:moveTo>
                          <a:pt x="540083" y="662969"/>
                        </a:moveTo>
                        <a:lnTo>
                          <a:pt x="540083" y="671740"/>
                        </a:lnTo>
                      </a:path>
                      <a:path w="1171575" h="711834">
                        <a:moveTo>
                          <a:pt x="538576" y="662969"/>
                        </a:moveTo>
                        <a:lnTo>
                          <a:pt x="538576" y="671740"/>
                        </a:lnTo>
                      </a:path>
                      <a:path w="1171575" h="711834">
                        <a:moveTo>
                          <a:pt x="536109" y="662969"/>
                        </a:moveTo>
                        <a:lnTo>
                          <a:pt x="536109" y="671740"/>
                        </a:lnTo>
                      </a:path>
                      <a:path w="1171575" h="711834">
                        <a:moveTo>
                          <a:pt x="533779" y="662969"/>
                        </a:moveTo>
                        <a:lnTo>
                          <a:pt x="533779" y="671740"/>
                        </a:lnTo>
                      </a:path>
                      <a:path w="1171575" h="711834">
                        <a:moveTo>
                          <a:pt x="532135" y="662969"/>
                        </a:moveTo>
                        <a:lnTo>
                          <a:pt x="532135" y="671740"/>
                        </a:lnTo>
                      </a:path>
                      <a:path w="1171575" h="711834">
                        <a:moveTo>
                          <a:pt x="529805" y="662969"/>
                        </a:moveTo>
                        <a:lnTo>
                          <a:pt x="529805" y="671740"/>
                        </a:lnTo>
                      </a:path>
                      <a:path w="1171575" h="711834">
                        <a:moveTo>
                          <a:pt x="527338" y="662969"/>
                        </a:moveTo>
                        <a:lnTo>
                          <a:pt x="527338" y="671740"/>
                        </a:lnTo>
                      </a:path>
                      <a:path w="1171575" h="711834">
                        <a:moveTo>
                          <a:pt x="522542" y="683703"/>
                        </a:moveTo>
                        <a:lnTo>
                          <a:pt x="522542" y="675728"/>
                        </a:lnTo>
                      </a:path>
                      <a:path w="1171575" h="711834">
                        <a:moveTo>
                          <a:pt x="525008" y="683703"/>
                        </a:moveTo>
                        <a:lnTo>
                          <a:pt x="525008" y="675728"/>
                        </a:lnTo>
                      </a:path>
                      <a:path w="1171575" h="711834">
                        <a:moveTo>
                          <a:pt x="527338" y="683703"/>
                        </a:moveTo>
                        <a:lnTo>
                          <a:pt x="527338" y="675728"/>
                        </a:lnTo>
                      </a:path>
                      <a:path w="1171575" h="711834">
                        <a:moveTo>
                          <a:pt x="529805" y="683703"/>
                        </a:moveTo>
                        <a:lnTo>
                          <a:pt x="529805" y="675728"/>
                        </a:lnTo>
                      </a:path>
                      <a:path w="1171575" h="711834">
                        <a:moveTo>
                          <a:pt x="531312" y="674138"/>
                        </a:moveTo>
                        <a:lnTo>
                          <a:pt x="520897" y="674138"/>
                        </a:lnTo>
                      </a:path>
                      <a:path w="1171575" h="711834">
                        <a:moveTo>
                          <a:pt x="531312" y="683703"/>
                        </a:moveTo>
                        <a:lnTo>
                          <a:pt x="531312" y="675728"/>
                        </a:lnTo>
                      </a:path>
                      <a:path w="1171575" h="711834">
                        <a:moveTo>
                          <a:pt x="520897" y="684498"/>
                        </a:moveTo>
                        <a:lnTo>
                          <a:pt x="531312" y="684498"/>
                        </a:lnTo>
                      </a:path>
                      <a:path w="1171575" h="711834">
                        <a:moveTo>
                          <a:pt x="533779" y="683703"/>
                        </a:moveTo>
                        <a:lnTo>
                          <a:pt x="533779" y="675728"/>
                        </a:lnTo>
                      </a:path>
                      <a:path w="1171575" h="711834">
                        <a:moveTo>
                          <a:pt x="536109" y="683703"/>
                        </a:moveTo>
                        <a:lnTo>
                          <a:pt x="536109" y="675728"/>
                        </a:lnTo>
                      </a:path>
                      <a:path w="1171575" h="711834">
                        <a:moveTo>
                          <a:pt x="537753" y="683703"/>
                        </a:moveTo>
                        <a:lnTo>
                          <a:pt x="537753" y="675728"/>
                        </a:lnTo>
                      </a:path>
                      <a:path w="1171575" h="711834">
                        <a:moveTo>
                          <a:pt x="540083" y="683703"/>
                        </a:moveTo>
                        <a:lnTo>
                          <a:pt x="540083" y="675728"/>
                        </a:lnTo>
                      </a:path>
                      <a:path w="1171575" h="711834">
                        <a:moveTo>
                          <a:pt x="542550" y="683703"/>
                        </a:moveTo>
                        <a:lnTo>
                          <a:pt x="542550" y="675728"/>
                        </a:lnTo>
                      </a:path>
                      <a:path w="1171575" h="711834">
                        <a:moveTo>
                          <a:pt x="544057" y="675728"/>
                        </a:moveTo>
                        <a:lnTo>
                          <a:pt x="556117" y="675728"/>
                        </a:lnTo>
                      </a:path>
                      <a:path w="1171575" h="711834">
                        <a:moveTo>
                          <a:pt x="544057" y="683703"/>
                        </a:moveTo>
                        <a:lnTo>
                          <a:pt x="544057" y="675728"/>
                        </a:lnTo>
                      </a:path>
                      <a:path w="1171575" h="711834">
                        <a:moveTo>
                          <a:pt x="546524" y="698065"/>
                        </a:moveTo>
                        <a:lnTo>
                          <a:pt x="546524" y="683703"/>
                        </a:lnTo>
                      </a:path>
                      <a:path w="1171575" h="711834">
                        <a:moveTo>
                          <a:pt x="489103" y="698065"/>
                        </a:moveTo>
                        <a:lnTo>
                          <a:pt x="545702" y="698065"/>
                        </a:lnTo>
                      </a:path>
                      <a:path w="1171575" h="711834">
                        <a:moveTo>
                          <a:pt x="370973" y="698065"/>
                        </a:moveTo>
                        <a:lnTo>
                          <a:pt x="489103" y="698065"/>
                        </a:lnTo>
                      </a:path>
                      <a:path w="1171575" h="711834">
                        <a:moveTo>
                          <a:pt x="316704" y="706836"/>
                        </a:moveTo>
                        <a:lnTo>
                          <a:pt x="370973" y="698065"/>
                        </a:lnTo>
                      </a:path>
                      <a:path w="1171575" h="711834">
                        <a:moveTo>
                          <a:pt x="374125" y="525749"/>
                        </a:moveTo>
                        <a:lnTo>
                          <a:pt x="316704" y="536123"/>
                        </a:lnTo>
                      </a:path>
                      <a:path w="1171575" h="711834">
                        <a:moveTo>
                          <a:pt x="374125" y="12772"/>
                        </a:moveTo>
                        <a:lnTo>
                          <a:pt x="374125" y="525749"/>
                        </a:lnTo>
                      </a:path>
                      <a:path w="1171575" h="711834">
                        <a:moveTo>
                          <a:pt x="687678" y="12772"/>
                        </a:moveTo>
                        <a:lnTo>
                          <a:pt x="374125" y="12772"/>
                        </a:lnTo>
                      </a:path>
                      <a:path w="1171575" h="711834">
                        <a:moveTo>
                          <a:pt x="556802" y="674138"/>
                        </a:moveTo>
                        <a:lnTo>
                          <a:pt x="531312" y="674138"/>
                        </a:lnTo>
                      </a:path>
                      <a:path w="1171575" h="711834">
                        <a:moveTo>
                          <a:pt x="556802" y="698065"/>
                        </a:moveTo>
                        <a:lnTo>
                          <a:pt x="556802" y="674138"/>
                        </a:lnTo>
                      </a:path>
                      <a:path w="1171575" h="711834">
                        <a:moveTo>
                          <a:pt x="374125" y="607919"/>
                        </a:moveTo>
                        <a:lnTo>
                          <a:pt x="374125" y="525749"/>
                        </a:lnTo>
                      </a:path>
                      <a:path w="1171575" h="711834">
                        <a:moveTo>
                          <a:pt x="374125" y="637438"/>
                        </a:moveTo>
                        <a:lnTo>
                          <a:pt x="374125" y="607919"/>
                        </a:lnTo>
                      </a:path>
                      <a:path w="1171575" h="711834">
                        <a:moveTo>
                          <a:pt x="430860" y="637438"/>
                        </a:moveTo>
                        <a:lnTo>
                          <a:pt x="374125" y="637438"/>
                        </a:lnTo>
                      </a:path>
                      <a:path w="1171575" h="711834">
                        <a:moveTo>
                          <a:pt x="430860" y="591967"/>
                        </a:moveTo>
                        <a:lnTo>
                          <a:pt x="430860" y="637438"/>
                        </a:lnTo>
                      </a:path>
                      <a:path w="1171575" h="711834">
                        <a:moveTo>
                          <a:pt x="675755" y="228970"/>
                        </a:moveTo>
                        <a:lnTo>
                          <a:pt x="675755" y="224187"/>
                        </a:lnTo>
                      </a:path>
                      <a:path w="1171575" h="711834">
                        <a:moveTo>
                          <a:pt x="676577" y="228970"/>
                        </a:moveTo>
                        <a:lnTo>
                          <a:pt x="676577" y="181101"/>
                        </a:lnTo>
                      </a:path>
                      <a:path w="1171575" h="711834">
                        <a:moveTo>
                          <a:pt x="687678" y="228970"/>
                        </a:moveTo>
                        <a:lnTo>
                          <a:pt x="676577" y="228970"/>
                        </a:lnTo>
                      </a:path>
                      <a:path w="1171575" h="711834">
                        <a:moveTo>
                          <a:pt x="687678" y="226585"/>
                        </a:moveTo>
                        <a:lnTo>
                          <a:pt x="676577" y="226585"/>
                        </a:lnTo>
                      </a:path>
                      <a:path w="1171575" h="711834">
                        <a:moveTo>
                          <a:pt x="687678" y="224187"/>
                        </a:moveTo>
                        <a:lnTo>
                          <a:pt x="676577" y="224187"/>
                        </a:lnTo>
                      </a:path>
                      <a:path w="1171575" h="711834">
                        <a:moveTo>
                          <a:pt x="687678" y="221789"/>
                        </a:moveTo>
                        <a:lnTo>
                          <a:pt x="676577" y="221789"/>
                        </a:lnTo>
                      </a:path>
                      <a:path w="1171575" h="711834">
                        <a:moveTo>
                          <a:pt x="687678" y="219390"/>
                        </a:moveTo>
                        <a:lnTo>
                          <a:pt x="676577" y="219390"/>
                        </a:lnTo>
                      </a:path>
                      <a:path w="1171575" h="711834">
                        <a:moveTo>
                          <a:pt x="687678" y="217006"/>
                        </a:moveTo>
                        <a:lnTo>
                          <a:pt x="676577" y="217006"/>
                        </a:lnTo>
                      </a:path>
                      <a:path w="1171575" h="711834">
                        <a:moveTo>
                          <a:pt x="687678" y="214608"/>
                        </a:moveTo>
                        <a:lnTo>
                          <a:pt x="676577" y="214608"/>
                        </a:lnTo>
                      </a:path>
                      <a:path w="1171575" h="711834">
                        <a:moveTo>
                          <a:pt x="687678" y="212223"/>
                        </a:moveTo>
                        <a:lnTo>
                          <a:pt x="676577" y="212223"/>
                        </a:lnTo>
                      </a:path>
                      <a:path w="1171575" h="711834">
                        <a:moveTo>
                          <a:pt x="687678" y="209825"/>
                        </a:moveTo>
                        <a:lnTo>
                          <a:pt x="676577" y="209825"/>
                        </a:lnTo>
                      </a:path>
                      <a:path w="1171575" h="711834">
                        <a:moveTo>
                          <a:pt x="687678" y="200246"/>
                        </a:moveTo>
                        <a:lnTo>
                          <a:pt x="676577" y="200246"/>
                        </a:lnTo>
                      </a:path>
                      <a:path w="1171575" h="711834">
                        <a:moveTo>
                          <a:pt x="687678" y="197861"/>
                        </a:moveTo>
                        <a:lnTo>
                          <a:pt x="676577" y="197861"/>
                        </a:lnTo>
                      </a:path>
                      <a:path w="1171575" h="711834">
                        <a:moveTo>
                          <a:pt x="687678" y="195463"/>
                        </a:moveTo>
                        <a:lnTo>
                          <a:pt x="676577" y="195463"/>
                        </a:lnTo>
                      </a:path>
                      <a:path w="1171575" h="711834">
                        <a:moveTo>
                          <a:pt x="687678" y="193065"/>
                        </a:moveTo>
                        <a:lnTo>
                          <a:pt x="676577" y="193065"/>
                        </a:lnTo>
                      </a:path>
                      <a:path w="1171575" h="711834">
                        <a:moveTo>
                          <a:pt x="687678" y="190680"/>
                        </a:moveTo>
                        <a:lnTo>
                          <a:pt x="676577" y="190680"/>
                        </a:lnTo>
                      </a:path>
                      <a:path w="1171575" h="711834">
                        <a:moveTo>
                          <a:pt x="687678" y="188282"/>
                        </a:moveTo>
                        <a:lnTo>
                          <a:pt x="676577" y="188282"/>
                        </a:lnTo>
                      </a:path>
                      <a:path w="1171575" h="711834">
                        <a:moveTo>
                          <a:pt x="687678" y="185884"/>
                        </a:moveTo>
                        <a:lnTo>
                          <a:pt x="676577" y="185884"/>
                        </a:lnTo>
                      </a:path>
                      <a:path w="1171575" h="711834">
                        <a:moveTo>
                          <a:pt x="687678" y="183499"/>
                        </a:moveTo>
                        <a:lnTo>
                          <a:pt x="676577" y="183499"/>
                        </a:lnTo>
                      </a:path>
                      <a:path w="1171575" h="711834">
                        <a:moveTo>
                          <a:pt x="676577" y="181101"/>
                        </a:moveTo>
                        <a:lnTo>
                          <a:pt x="676577" y="228970"/>
                        </a:lnTo>
                      </a:path>
                      <a:path w="1171575" h="711834">
                        <a:moveTo>
                          <a:pt x="687678" y="181101"/>
                        </a:moveTo>
                        <a:lnTo>
                          <a:pt x="676577" y="181101"/>
                        </a:lnTo>
                      </a:path>
                      <a:path w="1171575" h="711834">
                        <a:moveTo>
                          <a:pt x="675755" y="169137"/>
                        </a:moveTo>
                        <a:lnTo>
                          <a:pt x="675755" y="206632"/>
                        </a:lnTo>
                      </a:path>
                      <a:path w="1171575" h="711834">
                        <a:moveTo>
                          <a:pt x="687678" y="169137"/>
                        </a:moveTo>
                        <a:lnTo>
                          <a:pt x="675755" y="169137"/>
                        </a:lnTo>
                      </a:path>
                      <a:path w="1171575" h="711834">
                        <a:moveTo>
                          <a:pt x="485814" y="591967"/>
                        </a:moveTo>
                        <a:lnTo>
                          <a:pt x="374125" y="591967"/>
                        </a:lnTo>
                      </a:path>
                      <a:path w="1171575" h="711834">
                        <a:moveTo>
                          <a:pt x="485129" y="591159"/>
                        </a:moveTo>
                        <a:lnTo>
                          <a:pt x="485129" y="556857"/>
                        </a:lnTo>
                      </a:path>
                      <a:path w="1171575" h="711834">
                        <a:moveTo>
                          <a:pt x="374125" y="591159"/>
                        </a:moveTo>
                        <a:lnTo>
                          <a:pt x="485129" y="591159"/>
                        </a:lnTo>
                      </a:path>
                      <a:path w="1171575" h="711834">
                        <a:moveTo>
                          <a:pt x="432368" y="556062"/>
                        </a:moveTo>
                        <a:lnTo>
                          <a:pt x="485814" y="556062"/>
                        </a:lnTo>
                      </a:path>
                      <a:path w="1171575" h="711834">
                        <a:moveTo>
                          <a:pt x="412497" y="556062"/>
                        </a:moveTo>
                        <a:lnTo>
                          <a:pt x="412497" y="532930"/>
                        </a:lnTo>
                      </a:path>
                      <a:path w="1171575" h="711834">
                        <a:moveTo>
                          <a:pt x="374125" y="556062"/>
                        </a:moveTo>
                        <a:lnTo>
                          <a:pt x="412497" y="556062"/>
                        </a:lnTo>
                      </a:path>
                      <a:path w="1171575" h="711834">
                        <a:moveTo>
                          <a:pt x="413319" y="556857"/>
                        </a:moveTo>
                        <a:lnTo>
                          <a:pt x="374125" y="556857"/>
                        </a:lnTo>
                      </a:path>
                      <a:path w="1171575" h="711834">
                        <a:moveTo>
                          <a:pt x="413319" y="510592"/>
                        </a:moveTo>
                        <a:lnTo>
                          <a:pt x="413319" y="556857"/>
                        </a:lnTo>
                      </a:path>
                      <a:path w="1171575" h="711834">
                        <a:moveTo>
                          <a:pt x="430860" y="510592"/>
                        </a:moveTo>
                        <a:lnTo>
                          <a:pt x="413319" y="510592"/>
                        </a:lnTo>
                      </a:path>
                      <a:path w="1171575" h="711834">
                        <a:moveTo>
                          <a:pt x="430860" y="556857"/>
                        </a:moveTo>
                        <a:lnTo>
                          <a:pt x="430860" y="510592"/>
                        </a:lnTo>
                      </a:path>
                      <a:path w="1171575" h="711834">
                        <a:moveTo>
                          <a:pt x="485129" y="556857"/>
                        </a:moveTo>
                        <a:lnTo>
                          <a:pt x="430860" y="556857"/>
                        </a:lnTo>
                      </a:path>
                      <a:path w="1171575" h="711834">
                        <a:moveTo>
                          <a:pt x="374125" y="264875"/>
                        </a:moveTo>
                        <a:lnTo>
                          <a:pt x="415649" y="264875"/>
                        </a:lnTo>
                      </a:path>
                      <a:path w="1171575" h="711834">
                        <a:moveTo>
                          <a:pt x="415649" y="266465"/>
                        </a:moveTo>
                        <a:lnTo>
                          <a:pt x="374125" y="266465"/>
                        </a:lnTo>
                      </a:path>
                      <a:path w="1171575" h="711834">
                        <a:moveTo>
                          <a:pt x="415649" y="263271"/>
                        </a:moveTo>
                        <a:lnTo>
                          <a:pt x="374125" y="263271"/>
                        </a:lnTo>
                      </a:path>
                      <a:path w="1171575" h="711834">
                        <a:moveTo>
                          <a:pt x="374125" y="262477"/>
                        </a:moveTo>
                        <a:lnTo>
                          <a:pt x="415649" y="262477"/>
                        </a:lnTo>
                      </a:path>
                      <a:path w="1171575" h="711834">
                        <a:moveTo>
                          <a:pt x="483485" y="229765"/>
                        </a:moveTo>
                        <a:lnTo>
                          <a:pt x="483485" y="220199"/>
                        </a:lnTo>
                      </a:path>
                      <a:path w="1171575" h="711834">
                        <a:moveTo>
                          <a:pt x="488281" y="229765"/>
                        </a:moveTo>
                        <a:lnTo>
                          <a:pt x="483485" y="229765"/>
                        </a:lnTo>
                      </a:path>
                      <a:path w="1171575" h="711834">
                        <a:moveTo>
                          <a:pt x="488281" y="220199"/>
                        </a:moveTo>
                        <a:lnTo>
                          <a:pt x="488281" y="229765"/>
                        </a:lnTo>
                      </a:path>
                      <a:path w="1171575" h="711834">
                        <a:moveTo>
                          <a:pt x="469095" y="220199"/>
                        </a:moveTo>
                        <a:lnTo>
                          <a:pt x="488281" y="220199"/>
                        </a:lnTo>
                      </a:path>
                      <a:path w="1171575" h="711834">
                        <a:moveTo>
                          <a:pt x="488281" y="220199"/>
                        </a:moveTo>
                        <a:lnTo>
                          <a:pt x="483485" y="219390"/>
                        </a:lnTo>
                      </a:path>
                      <a:path w="1171575" h="711834">
                        <a:moveTo>
                          <a:pt x="485814" y="220199"/>
                        </a:moveTo>
                        <a:lnTo>
                          <a:pt x="485814" y="229765"/>
                        </a:lnTo>
                      </a:path>
                      <a:path w="1171575" h="711834">
                        <a:moveTo>
                          <a:pt x="481018" y="220199"/>
                        </a:moveTo>
                        <a:lnTo>
                          <a:pt x="481018" y="229765"/>
                        </a:lnTo>
                      </a:path>
                      <a:path w="1171575" h="711834">
                        <a:moveTo>
                          <a:pt x="478688" y="220199"/>
                        </a:moveTo>
                        <a:lnTo>
                          <a:pt x="478688" y="229765"/>
                        </a:lnTo>
                      </a:path>
                      <a:path w="1171575" h="711834">
                        <a:moveTo>
                          <a:pt x="476358" y="220199"/>
                        </a:moveTo>
                        <a:lnTo>
                          <a:pt x="476358" y="229765"/>
                        </a:lnTo>
                      </a:path>
                      <a:path w="1171575" h="711834">
                        <a:moveTo>
                          <a:pt x="473892" y="220199"/>
                        </a:moveTo>
                        <a:lnTo>
                          <a:pt x="473892" y="229765"/>
                        </a:lnTo>
                      </a:path>
                      <a:path w="1171575" h="711834">
                        <a:moveTo>
                          <a:pt x="471562" y="220199"/>
                        </a:moveTo>
                        <a:lnTo>
                          <a:pt x="471562" y="229765"/>
                        </a:lnTo>
                      </a:path>
                      <a:path w="1171575" h="711834">
                        <a:moveTo>
                          <a:pt x="469095" y="220199"/>
                        </a:moveTo>
                        <a:lnTo>
                          <a:pt x="469095" y="229765"/>
                        </a:lnTo>
                      </a:path>
                      <a:path w="1171575" h="711834">
                        <a:moveTo>
                          <a:pt x="458680" y="220199"/>
                        </a:moveTo>
                        <a:lnTo>
                          <a:pt x="469095" y="220199"/>
                        </a:lnTo>
                      </a:path>
                      <a:path w="1171575" h="711834">
                        <a:moveTo>
                          <a:pt x="458680" y="220199"/>
                        </a:moveTo>
                        <a:lnTo>
                          <a:pt x="458680" y="229765"/>
                        </a:lnTo>
                      </a:path>
                      <a:path w="1171575" h="711834">
                        <a:moveTo>
                          <a:pt x="439631" y="220199"/>
                        </a:moveTo>
                        <a:lnTo>
                          <a:pt x="458680" y="220199"/>
                        </a:lnTo>
                      </a:path>
                      <a:path w="1171575" h="711834">
                        <a:moveTo>
                          <a:pt x="456350" y="220199"/>
                        </a:moveTo>
                        <a:lnTo>
                          <a:pt x="456350" y="229765"/>
                        </a:lnTo>
                      </a:path>
                      <a:path w="1171575" h="711834">
                        <a:moveTo>
                          <a:pt x="454021" y="220199"/>
                        </a:moveTo>
                        <a:lnTo>
                          <a:pt x="454021" y="229765"/>
                        </a:lnTo>
                      </a:path>
                      <a:path w="1171575" h="711834">
                        <a:moveTo>
                          <a:pt x="451554" y="220199"/>
                        </a:moveTo>
                        <a:lnTo>
                          <a:pt x="451554" y="229765"/>
                        </a:lnTo>
                      </a:path>
                      <a:path w="1171575" h="711834">
                        <a:moveTo>
                          <a:pt x="449224" y="220199"/>
                        </a:moveTo>
                        <a:lnTo>
                          <a:pt x="449224" y="229765"/>
                        </a:lnTo>
                      </a:path>
                      <a:path w="1171575" h="711834">
                        <a:moveTo>
                          <a:pt x="446757" y="220199"/>
                        </a:moveTo>
                        <a:lnTo>
                          <a:pt x="446757" y="229765"/>
                        </a:lnTo>
                      </a:path>
                      <a:path w="1171575" h="711834">
                        <a:moveTo>
                          <a:pt x="444428" y="220199"/>
                        </a:moveTo>
                        <a:lnTo>
                          <a:pt x="444428" y="229765"/>
                        </a:lnTo>
                      </a:path>
                      <a:path w="1171575" h="711834">
                        <a:moveTo>
                          <a:pt x="441961" y="220199"/>
                        </a:moveTo>
                        <a:lnTo>
                          <a:pt x="441961" y="229765"/>
                        </a:lnTo>
                      </a:path>
                      <a:path w="1171575" h="711834">
                        <a:moveTo>
                          <a:pt x="421267" y="229765"/>
                        </a:moveTo>
                        <a:lnTo>
                          <a:pt x="465943" y="229765"/>
                        </a:lnTo>
                      </a:path>
                      <a:path w="1171575" h="711834">
                        <a:moveTo>
                          <a:pt x="421267" y="219390"/>
                        </a:moveTo>
                        <a:lnTo>
                          <a:pt x="421267" y="229765"/>
                        </a:lnTo>
                      </a:path>
                      <a:path w="1171575" h="711834">
                        <a:moveTo>
                          <a:pt x="465943" y="219390"/>
                        </a:moveTo>
                        <a:lnTo>
                          <a:pt x="421267" y="219390"/>
                        </a:lnTo>
                      </a:path>
                      <a:path w="1171575" h="711834">
                        <a:moveTo>
                          <a:pt x="422090" y="311140"/>
                        </a:moveTo>
                        <a:lnTo>
                          <a:pt x="422090" y="321514"/>
                        </a:lnTo>
                      </a:path>
                      <a:path w="1171575" h="711834">
                        <a:moveTo>
                          <a:pt x="419623" y="311140"/>
                        </a:moveTo>
                        <a:lnTo>
                          <a:pt x="419623" y="321514"/>
                        </a:lnTo>
                      </a:path>
                      <a:path w="1171575" h="711834">
                        <a:moveTo>
                          <a:pt x="416471" y="311140"/>
                        </a:moveTo>
                        <a:lnTo>
                          <a:pt x="416471" y="321514"/>
                        </a:lnTo>
                      </a:path>
                      <a:path w="1171575" h="711834">
                        <a:moveTo>
                          <a:pt x="414004" y="311140"/>
                        </a:moveTo>
                        <a:lnTo>
                          <a:pt x="414004" y="321514"/>
                        </a:lnTo>
                      </a:path>
                      <a:path w="1171575" h="711834">
                        <a:moveTo>
                          <a:pt x="424419" y="321514"/>
                        </a:moveTo>
                        <a:lnTo>
                          <a:pt x="424419" y="311140"/>
                        </a:lnTo>
                      </a:path>
                      <a:path w="1171575" h="711834">
                        <a:moveTo>
                          <a:pt x="402904" y="321514"/>
                        </a:moveTo>
                        <a:lnTo>
                          <a:pt x="424419" y="321514"/>
                        </a:lnTo>
                      </a:path>
                      <a:path w="1171575" h="711834">
                        <a:moveTo>
                          <a:pt x="402904" y="311140"/>
                        </a:moveTo>
                        <a:lnTo>
                          <a:pt x="402904" y="321514"/>
                        </a:lnTo>
                      </a:path>
                      <a:path w="1171575" h="711834">
                        <a:moveTo>
                          <a:pt x="424419" y="311140"/>
                        </a:moveTo>
                        <a:lnTo>
                          <a:pt x="402904" y="311140"/>
                        </a:lnTo>
                      </a:path>
                      <a:path w="1171575" h="711834">
                        <a:moveTo>
                          <a:pt x="402904" y="310345"/>
                        </a:moveTo>
                        <a:lnTo>
                          <a:pt x="424419" y="310345"/>
                        </a:lnTo>
                      </a:path>
                      <a:path w="1171575" h="711834">
                        <a:moveTo>
                          <a:pt x="451554" y="311140"/>
                        </a:moveTo>
                        <a:lnTo>
                          <a:pt x="451554" y="321514"/>
                        </a:lnTo>
                      </a:path>
                      <a:path w="1171575" h="711834">
                        <a:moveTo>
                          <a:pt x="448402" y="311140"/>
                        </a:moveTo>
                        <a:lnTo>
                          <a:pt x="448402" y="321514"/>
                        </a:lnTo>
                      </a:path>
                      <a:path w="1171575" h="711834">
                        <a:moveTo>
                          <a:pt x="445935" y="311140"/>
                        </a:moveTo>
                        <a:lnTo>
                          <a:pt x="445935" y="321514"/>
                        </a:lnTo>
                      </a:path>
                      <a:path w="1171575" h="711834">
                        <a:moveTo>
                          <a:pt x="442783" y="311140"/>
                        </a:moveTo>
                        <a:lnTo>
                          <a:pt x="442783" y="321514"/>
                        </a:lnTo>
                      </a:path>
                      <a:path w="1171575" h="711834">
                        <a:moveTo>
                          <a:pt x="432368" y="311140"/>
                        </a:moveTo>
                        <a:lnTo>
                          <a:pt x="432368" y="321514"/>
                        </a:lnTo>
                      </a:path>
                      <a:path w="1171575" h="711834">
                        <a:moveTo>
                          <a:pt x="454021" y="311140"/>
                        </a:moveTo>
                        <a:lnTo>
                          <a:pt x="432368" y="311140"/>
                        </a:lnTo>
                      </a:path>
                      <a:path w="1171575" h="711834">
                        <a:moveTo>
                          <a:pt x="432368" y="310345"/>
                        </a:moveTo>
                        <a:lnTo>
                          <a:pt x="454021" y="310345"/>
                        </a:lnTo>
                      </a:path>
                      <a:path w="1171575" h="711834">
                        <a:moveTo>
                          <a:pt x="454021" y="321514"/>
                        </a:moveTo>
                        <a:lnTo>
                          <a:pt x="432368" y="321514"/>
                        </a:lnTo>
                      </a:path>
                      <a:path w="1171575" h="711834">
                        <a:moveTo>
                          <a:pt x="454021" y="311140"/>
                        </a:moveTo>
                        <a:lnTo>
                          <a:pt x="454021" y="321514"/>
                        </a:lnTo>
                      </a:path>
                      <a:path w="1171575" h="711834">
                        <a:moveTo>
                          <a:pt x="488281" y="321514"/>
                        </a:moveTo>
                        <a:lnTo>
                          <a:pt x="374125" y="321514"/>
                        </a:lnTo>
                      </a:path>
                      <a:path w="1171575" h="711834">
                        <a:moveTo>
                          <a:pt x="488281" y="349430"/>
                        </a:moveTo>
                        <a:lnTo>
                          <a:pt x="488281" y="321514"/>
                        </a:lnTo>
                      </a:path>
                      <a:path w="1171575" h="711834">
                        <a:moveTo>
                          <a:pt x="488281" y="435602"/>
                        </a:moveTo>
                        <a:lnTo>
                          <a:pt x="488281" y="349430"/>
                        </a:lnTo>
                      </a:path>
                      <a:path w="1171575" h="711834">
                        <a:moveTo>
                          <a:pt x="488281" y="521761"/>
                        </a:moveTo>
                        <a:lnTo>
                          <a:pt x="488281" y="435602"/>
                        </a:lnTo>
                      </a:path>
                      <a:path w="1171575" h="711834">
                        <a:moveTo>
                          <a:pt x="488281" y="607919"/>
                        </a:moveTo>
                        <a:lnTo>
                          <a:pt x="488281" y="521761"/>
                        </a:lnTo>
                      </a:path>
                      <a:path w="1171575" h="711834">
                        <a:moveTo>
                          <a:pt x="488281" y="639823"/>
                        </a:moveTo>
                        <a:lnTo>
                          <a:pt x="488281" y="607919"/>
                        </a:lnTo>
                      </a:path>
                      <a:path w="1171575" h="711834">
                        <a:moveTo>
                          <a:pt x="372617" y="639823"/>
                        </a:moveTo>
                        <a:lnTo>
                          <a:pt x="488281" y="639823"/>
                        </a:lnTo>
                      </a:path>
                      <a:path w="1171575" h="711834">
                        <a:moveTo>
                          <a:pt x="372617" y="607919"/>
                        </a:moveTo>
                        <a:lnTo>
                          <a:pt x="372617" y="639823"/>
                        </a:lnTo>
                      </a:path>
                      <a:path w="1171575" h="711834">
                        <a:moveTo>
                          <a:pt x="372617" y="526543"/>
                        </a:moveTo>
                        <a:lnTo>
                          <a:pt x="372617" y="607919"/>
                        </a:lnTo>
                      </a:path>
                      <a:path w="1171575" h="711834">
                        <a:moveTo>
                          <a:pt x="485814" y="323104"/>
                        </a:moveTo>
                        <a:lnTo>
                          <a:pt x="485814" y="349430"/>
                        </a:lnTo>
                      </a:path>
                      <a:path w="1171575" h="711834">
                        <a:moveTo>
                          <a:pt x="432368" y="323104"/>
                        </a:moveTo>
                        <a:lnTo>
                          <a:pt x="485814" y="323104"/>
                        </a:lnTo>
                      </a:path>
                      <a:path w="1171575" h="711834">
                        <a:moveTo>
                          <a:pt x="432368" y="508193"/>
                        </a:moveTo>
                        <a:lnTo>
                          <a:pt x="432368" y="323104"/>
                        </a:lnTo>
                      </a:path>
                      <a:path w="1171575" h="711834">
                        <a:moveTo>
                          <a:pt x="485814" y="508193"/>
                        </a:moveTo>
                        <a:lnTo>
                          <a:pt x="432368" y="508193"/>
                        </a:lnTo>
                      </a:path>
                      <a:path w="1171575" h="711834">
                        <a:moveTo>
                          <a:pt x="485814" y="435602"/>
                        </a:moveTo>
                        <a:lnTo>
                          <a:pt x="485814" y="508193"/>
                        </a:lnTo>
                      </a:path>
                      <a:path w="1171575" h="711834">
                        <a:moveTo>
                          <a:pt x="485814" y="349430"/>
                        </a:moveTo>
                        <a:lnTo>
                          <a:pt x="485814" y="435602"/>
                        </a:lnTo>
                      </a:path>
                      <a:path w="1171575" h="711834">
                        <a:moveTo>
                          <a:pt x="395778" y="249704"/>
                        </a:moveTo>
                        <a:lnTo>
                          <a:pt x="374125" y="249704"/>
                        </a:lnTo>
                      </a:path>
                      <a:path w="1171575" h="711834">
                        <a:moveTo>
                          <a:pt x="395778" y="231368"/>
                        </a:moveTo>
                        <a:lnTo>
                          <a:pt x="395778" y="249704"/>
                        </a:lnTo>
                      </a:path>
                      <a:path w="1171575" h="711834">
                        <a:moveTo>
                          <a:pt x="394955" y="248909"/>
                        </a:moveTo>
                        <a:lnTo>
                          <a:pt x="394955" y="231368"/>
                        </a:lnTo>
                      </a:path>
                      <a:path w="1171575" h="711834">
                        <a:moveTo>
                          <a:pt x="374125" y="248909"/>
                        </a:moveTo>
                        <a:lnTo>
                          <a:pt x="394955" y="248909"/>
                        </a:lnTo>
                      </a:path>
                      <a:path w="1171575" h="711834">
                        <a:moveTo>
                          <a:pt x="430860" y="231368"/>
                        </a:moveTo>
                        <a:lnTo>
                          <a:pt x="374125" y="231368"/>
                        </a:lnTo>
                      </a:path>
                      <a:path w="1171575" h="711834">
                        <a:moveTo>
                          <a:pt x="415649" y="248115"/>
                        </a:moveTo>
                        <a:lnTo>
                          <a:pt x="415649" y="276839"/>
                        </a:lnTo>
                      </a:path>
                      <a:path w="1171575" h="711834">
                        <a:moveTo>
                          <a:pt x="417293" y="276839"/>
                        </a:moveTo>
                        <a:lnTo>
                          <a:pt x="417293" y="248115"/>
                        </a:lnTo>
                      </a:path>
                      <a:path w="1171575" h="711834">
                        <a:moveTo>
                          <a:pt x="415649" y="285609"/>
                        </a:moveTo>
                        <a:lnTo>
                          <a:pt x="415649" y="297573"/>
                        </a:lnTo>
                      </a:path>
                      <a:path w="1171575" h="711834">
                        <a:moveTo>
                          <a:pt x="417293" y="297573"/>
                        </a:moveTo>
                        <a:lnTo>
                          <a:pt x="417293" y="285609"/>
                        </a:lnTo>
                      </a:path>
                      <a:path w="1171575" h="711834">
                        <a:moveTo>
                          <a:pt x="374125" y="297573"/>
                        </a:moveTo>
                        <a:lnTo>
                          <a:pt x="430860" y="297573"/>
                        </a:lnTo>
                      </a:path>
                      <a:path w="1171575" h="711834">
                        <a:moveTo>
                          <a:pt x="430860" y="508193"/>
                        </a:moveTo>
                        <a:lnTo>
                          <a:pt x="374125" y="508193"/>
                        </a:lnTo>
                      </a:path>
                      <a:path w="1171575" h="711834">
                        <a:moveTo>
                          <a:pt x="430860" y="323104"/>
                        </a:moveTo>
                        <a:lnTo>
                          <a:pt x="430860" y="508193"/>
                        </a:lnTo>
                      </a:path>
                      <a:path w="1171575" h="711834">
                        <a:moveTo>
                          <a:pt x="374125" y="323104"/>
                        </a:moveTo>
                        <a:lnTo>
                          <a:pt x="430860" y="323104"/>
                        </a:lnTo>
                      </a:path>
                      <a:path w="1171575" h="711834">
                        <a:moveTo>
                          <a:pt x="432368" y="637438"/>
                        </a:moveTo>
                        <a:lnTo>
                          <a:pt x="432368" y="591967"/>
                        </a:lnTo>
                      </a:path>
                      <a:path w="1171575" h="711834">
                        <a:moveTo>
                          <a:pt x="485814" y="637438"/>
                        </a:moveTo>
                        <a:lnTo>
                          <a:pt x="432368" y="637438"/>
                        </a:lnTo>
                      </a:path>
                      <a:path w="1171575" h="711834">
                        <a:moveTo>
                          <a:pt x="485814" y="607919"/>
                        </a:moveTo>
                        <a:lnTo>
                          <a:pt x="485814" y="637438"/>
                        </a:lnTo>
                      </a:path>
                      <a:path w="1171575" h="711834">
                        <a:moveTo>
                          <a:pt x="485814" y="521761"/>
                        </a:moveTo>
                        <a:lnTo>
                          <a:pt x="485814" y="607919"/>
                        </a:lnTo>
                      </a:path>
                      <a:path w="1171575" h="711834">
                        <a:moveTo>
                          <a:pt x="485814" y="510592"/>
                        </a:moveTo>
                        <a:lnTo>
                          <a:pt x="485814" y="521761"/>
                        </a:lnTo>
                      </a:path>
                      <a:path w="1171575" h="711834">
                        <a:moveTo>
                          <a:pt x="432368" y="510592"/>
                        </a:moveTo>
                        <a:lnTo>
                          <a:pt x="485814" y="510592"/>
                        </a:lnTo>
                      </a:path>
                      <a:path w="1171575" h="711834">
                        <a:moveTo>
                          <a:pt x="432368" y="556857"/>
                        </a:moveTo>
                        <a:lnTo>
                          <a:pt x="432368" y="510592"/>
                        </a:lnTo>
                      </a:path>
                      <a:path w="1171575" h="711834">
                        <a:moveTo>
                          <a:pt x="430860" y="556857"/>
                        </a:moveTo>
                        <a:lnTo>
                          <a:pt x="413319" y="556857"/>
                        </a:lnTo>
                      </a:path>
                      <a:path w="1171575" h="711834">
                        <a:moveTo>
                          <a:pt x="430860" y="510592"/>
                        </a:moveTo>
                        <a:lnTo>
                          <a:pt x="430860" y="556857"/>
                        </a:lnTo>
                      </a:path>
                      <a:path w="1171575" h="711834">
                        <a:moveTo>
                          <a:pt x="374125" y="510592"/>
                        </a:moveTo>
                        <a:lnTo>
                          <a:pt x="430860" y="510592"/>
                        </a:lnTo>
                      </a:path>
                      <a:path w="1171575" h="711834">
                        <a:moveTo>
                          <a:pt x="694941" y="94148"/>
                        </a:moveTo>
                        <a:lnTo>
                          <a:pt x="1168011" y="94148"/>
                        </a:lnTo>
                      </a:path>
                      <a:path w="1171575" h="711834">
                        <a:moveTo>
                          <a:pt x="1168011" y="92544"/>
                        </a:moveTo>
                        <a:lnTo>
                          <a:pt x="694941" y="92544"/>
                        </a:lnTo>
                      </a:path>
                      <a:path w="1171575" h="711834">
                        <a:moveTo>
                          <a:pt x="703712" y="12772"/>
                        </a:moveTo>
                        <a:lnTo>
                          <a:pt x="1168011" y="12772"/>
                        </a:lnTo>
                      </a:path>
                      <a:path w="1171575" h="711834">
                        <a:moveTo>
                          <a:pt x="703712" y="25530"/>
                        </a:moveTo>
                        <a:lnTo>
                          <a:pt x="703712" y="12772"/>
                        </a:lnTo>
                      </a:path>
                      <a:path w="1171575" h="711834">
                        <a:moveTo>
                          <a:pt x="691652" y="25530"/>
                        </a:moveTo>
                        <a:lnTo>
                          <a:pt x="703712" y="25530"/>
                        </a:lnTo>
                      </a:path>
                      <a:path w="1171575" h="711834">
                        <a:moveTo>
                          <a:pt x="691652" y="171535"/>
                        </a:moveTo>
                        <a:lnTo>
                          <a:pt x="691652" y="25530"/>
                        </a:lnTo>
                      </a:path>
                      <a:path w="1171575" h="711834">
                        <a:moveTo>
                          <a:pt x="687678" y="171535"/>
                        </a:moveTo>
                        <a:lnTo>
                          <a:pt x="691652" y="171535"/>
                        </a:lnTo>
                      </a:path>
                      <a:path w="1171575" h="711834">
                        <a:moveTo>
                          <a:pt x="687678" y="23146"/>
                        </a:moveTo>
                        <a:lnTo>
                          <a:pt x="687678" y="171535"/>
                        </a:lnTo>
                      </a:path>
                      <a:path w="1171575" h="711834">
                        <a:moveTo>
                          <a:pt x="691652" y="23146"/>
                        </a:moveTo>
                        <a:lnTo>
                          <a:pt x="687678" y="23146"/>
                        </a:lnTo>
                      </a:path>
                      <a:path w="1171575" h="711834">
                        <a:moveTo>
                          <a:pt x="701245" y="23146"/>
                        </a:moveTo>
                        <a:lnTo>
                          <a:pt x="691652" y="23146"/>
                        </a:lnTo>
                      </a:path>
                      <a:path w="1171575" h="711834">
                        <a:moveTo>
                          <a:pt x="701245" y="8784"/>
                        </a:moveTo>
                        <a:lnTo>
                          <a:pt x="701245" y="23146"/>
                        </a:lnTo>
                      </a:path>
                      <a:path w="1171575" h="711834">
                        <a:moveTo>
                          <a:pt x="1171163" y="8784"/>
                        </a:moveTo>
                        <a:lnTo>
                          <a:pt x="701245" y="8784"/>
                        </a:lnTo>
                      </a:path>
                      <a:path w="1171575" h="711834">
                        <a:moveTo>
                          <a:pt x="691652" y="262477"/>
                        </a:moveTo>
                        <a:lnTo>
                          <a:pt x="1171163" y="262477"/>
                        </a:lnTo>
                      </a:path>
                      <a:path w="1171575" h="711834">
                        <a:moveTo>
                          <a:pt x="691652" y="701259"/>
                        </a:moveTo>
                        <a:lnTo>
                          <a:pt x="691652" y="262477"/>
                        </a:lnTo>
                      </a:path>
                      <a:path w="1171575" h="711834">
                        <a:moveTo>
                          <a:pt x="553650" y="701259"/>
                        </a:moveTo>
                        <a:lnTo>
                          <a:pt x="691652" y="701259"/>
                        </a:lnTo>
                      </a:path>
                      <a:path w="1171575" h="711834">
                        <a:moveTo>
                          <a:pt x="553650" y="698065"/>
                        </a:moveTo>
                        <a:lnTo>
                          <a:pt x="553650" y="701259"/>
                        </a:lnTo>
                      </a:path>
                      <a:path w="1171575" h="711834">
                        <a:moveTo>
                          <a:pt x="687678" y="698065"/>
                        </a:moveTo>
                        <a:lnTo>
                          <a:pt x="553650" y="698065"/>
                        </a:lnTo>
                      </a:path>
                      <a:path w="1171575" h="711834">
                        <a:moveTo>
                          <a:pt x="687678" y="180306"/>
                        </a:moveTo>
                        <a:lnTo>
                          <a:pt x="687678" y="698065"/>
                        </a:lnTo>
                      </a:path>
                      <a:path w="1171575" h="711834">
                        <a:moveTo>
                          <a:pt x="691652" y="180306"/>
                        </a:moveTo>
                        <a:lnTo>
                          <a:pt x="687678" y="180306"/>
                        </a:lnTo>
                      </a:path>
                      <a:path w="1171575" h="711834">
                        <a:moveTo>
                          <a:pt x="691652" y="260887"/>
                        </a:moveTo>
                        <a:lnTo>
                          <a:pt x="691652" y="180306"/>
                        </a:lnTo>
                      </a:path>
                      <a:path w="1171575" h="711834">
                        <a:moveTo>
                          <a:pt x="1168011" y="260887"/>
                        </a:moveTo>
                        <a:lnTo>
                          <a:pt x="691652" y="260887"/>
                        </a:lnTo>
                      </a:path>
                      <a:path w="1171575" h="711834">
                        <a:moveTo>
                          <a:pt x="694941" y="138015"/>
                        </a:moveTo>
                        <a:lnTo>
                          <a:pt x="1168011" y="138015"/>
                        </a:lnTo>
                      </a:path>
                      <a:path w="1171575" h="711834">
                        <a:moveTo>
                          <a:pt x="1168011" y="136425"/>
                        </a:moveTo>
                        <a:lnTo>
                          <a:pt x="694941" y="136425"/>
                        </a:lnTo>
                      </a:path>
                      <a:path w="1171575" h="711834">
                        <a:moveTo>
                          <a:pt x="370973" y="37508"/>
                        </a:moveTo>
                        <a:lnTo>
                          <a:pt x="370973" y="193860"/>
                        </a:lnTo>
                      </a:path>
                      <a:path w="1171575" h="711834">
                        <a:moveTo>
                          <a:pt x="323145" y="37508"/>
                        </a:moveTo>
                        <a:lnTo>
                          <a:pt x="370973" y="37508"/>
                        </a:lnTo>
                      </a:path>
                      <a:path w="1171575" h="711834">
                        <a:moveTo>
                          <a:pt x="323145" y="12772"/>
                        </a:moveTo>
                        <a:lnTo>
                          <a:pt x="323145" y="37508"/>
                        </a:lnTo>
                      </a:path>
                      <a:path w="1171575" h="711834">
                        <a:moveTo>
                          <a:pt x="2466" y="12772"/>
                        </a:moveTo>
                        <a:lnTo>
                          <a:pt x="323145" y="12772"/>
                        </a:lnTo>
                      </a:path>
                      <a:path w="1171575" h="711834">
                        <a:moveTo>
                          <a:pt x="2466" y="149992"/>
                        </a:moveTo>
                        <a:lnTo>
                          <a:pt x="2466" y="12772"/>
                        </a:lnTo>
                      </a:path>
                      <a:path w="1171575" h="711834">
                        <a:moveTo>
                          <a:pt x="309578" y="149992"/>
                        </a:moveTo>
                        <a:lnTo>
                          <a:pt x="2466" y="149992"/>
                        </a:lnTo>
                      </a:path>
                      <a:path w="1171575" h="711834">
                        <a:moveTo>
                          <a:pt x="368643" y="8784"/>
                        </a:moveTo>
                        <a:lnTo>
                          <a:pt x="368643" y="12772"/>
                        </a:lnTo>
                      </a:path>
                      <a:path w="1171575" h="711834">
                        <a:moveTo>
                          <a:pt x="368643" y="0"/>
                        </a:moveTo>
                        <a:lnTo>
                          <a:pt x="368643" y="8784"/>
                        </a:lnTo>
                      </a:path>
                      <a:path w="1171575" h="711834">
                        <a:moveTo>
                          <a:pt x="544880" y="701259"/>
                        </a:moveTo>
                        <a:lnTo>
                          <a:pt x="544880" y="698065"/>
                        </a:lnTo>
                      </a:path>
                      <a:path w="1171575" h="711834">
                        <a:moveTo>
                          <a:pt x="370973" y="701259"/>
                        </a:moveTo>
                        <a:lnTo>
                          <a:pt x="544880" y="701259"/>
                        </a:lnTo>
                      </a:path>
                      <a:path w="1171575" h="711834">
                        <a:moveTo>
                          <a:pt x="313552" y="711633"/>
                        </a:moveTo>
                        <a:lnTo>
                          <a:pt x="370973" y="701259"/>
                        </a:lnTo>
                      </a:path>
                      <a:path w="1171575" h="711834">
                        <a:moveTo>
                          <a:pt x="370973" y="522555"/>
                        </a:moveTo>
                        <a:lnTo>
                          <a:pt x="313552" y="532930"/>
                        </a:lnTo>
                      </a:path>
                      <a:path w="1171575" h="711834">
                        <a:moveTo>
                          <a:pt x="370973" y="206632"/>
                        </a:moveTo>
                        <a:lnTo>
                          <a:pt x="370973" y="522555"/>
                        </a:lnTo>
                      </a:path>
                      <a:path w="1171575" h="711834">
                        <a:moveTo>
                          <a:pt x="0" y="153185"/>
                        </a:moveTo>
                        <a:lnTo>
                          <a:pt x="309578" y="153185"/>
                        </a:lnTo>
                      </a:path>
                      <a:path w="1171575" h="711834">
                        <a:moveTo>
                          <a:pt x="0" y="8784"/>
                        </a:moveTo>
                        <a:lnTo>
                          <a:pt x="0" y="153185"/>
                        </a:lnTo>
                      </a:path>
                      <a:path w="1171575" h="711834">
                        <a:moveTo>
                          <a:pt x="691652" y="8784"/>
                        </a:moveTo>
                        <a:lnTo>
                          <a:pt x="0" y="8784"/>
                        </a:lnTo>
                      </a:path>
                      <a:path w="1171575" h="711834">
                        <a:moveTo>
                          <a:pt x="691652" y="14362"/>
                        </a:moveTo>
                        <a:lnTo>
                          <a:pt x="691652" y="8784"/>
                        </a:lnTo>
                      </a:path>
                      <a:path w="1171575" h="711834">
                        <a:moveTo>
                          <a:pt x="687678" y="14362"/>
                        </a:moveTo>
                        <a:lnTo>
                          <a:pt x="691652" y="14362"/>
                        </a:lnTo>
                      </a:path>
                      <a:path w="1171575" h="711834">
                        <a:moveTo>
                          <a:pt x="370973" y="12772"/>
                        </a:moveTo>
                        <a:lnTo>
                          <a:pt x="370973" y="35905"/>
                        </a:lnTo>
                      </a:path>
                      <a:path w="1171575" h="711834">
                        <a:moveTo>
                          <a:pt x="324653" y="12772"/>
                        </a:moveTo>
                        <a:lnTo>
                          <a:pt x="370973" y="12772"/>
                        </a:lnTo>
                      </a:path>
                      <a:path w="1171575" h="711834">
                        <a:moveTo>
                          <a:pt x="324653" y="35905"/>
                        </a:moveTo>
                        <a:lnTo>
                          <a:pt x="324653" y="12772"/>
                        </a:lnTo>
                      </a:path>
                      <a:path w="1171575" h="711834">
                        <a:moveTo>
                          <a:pt x="370973" y="35905"/>
                        </a:moveTo>
                        <a:lnTo>
                          <a:pt x="324653" y="35905"/>
                        </a:lnTo>
                      </a:path>
                      <a:path w="1171575" h="711834">
                        <a:moveTo>
                          <a:pt x="700423" y="171535"/>
                        </a:moveTo>
                        <a:lnTo>
                          <a:pt x="699737" y="175523"/>
                        </a:lnTo>
                        <a:lnTo>
                          <a:pt x="695626" y="179511"/>
                        </a:lnTo>
                        <a:lnTo>
                          <a:pt x="691652" y="179511"/>
                        </a:lnTo>
                      </a:path>
                      <a:path w="1171575" h="711834">
                        <a:moveTo>
                          <a:pt x="691652" y="13567"/>
                        </a:moveTo>
                        <a:lnTo>
                          <a:pt x="695626" y="13567"/>
                        </a:lnTo>
                        <a:lnTo>
                          <a:pt x="699737" y="16760"/>
                        </a:lnTo>
                        <a:lnTo>
                          <a:pt x="699737" y="21543"/>
                        </a:lnTo>
                      </a:path>
                      <a:path w="1171575" h="711834">
                        <a:moveTo>
                          <a:pt x="553650" y="701259"/>
                        </a:moveTo>
                        <a:lnTo>
                          <a:pt x="553650" y="705247"/>
                        </a:lnTo>
                        <a:lnTo>
                          <a:pt x="549676" y="709234"/>
                        </a:lnTo>
                        <a:lnTo>
                          <a:pt x="545702" y="710029"/>
                        </a:lnTo>
                      </a:path>
                      <a:path w="1171575" h="711834">
                        <a:moveTo>
                          <a:pt x="351787" y="0"/>
                        </a:moveTo>
                        <a:lnTo>
                          <a:pt x="356584" y="0"/>
                        </a:lnTo>
                        <a:lnTo>
                          <a:pt x="360558" y="3206"/>
                        </a:lnTo>
                        <a:lnTo>
                          <a:pt x="360558" y="7989"/>
                        </a:lnTo>
                        <a:lnTo>
                          <a:pt x="360558" y="8784"/>
                        </a:lnTo>
                      </a:path>
                      <a:path w="1171575" h="711834">
                        <a:moveTo>
                          <a:pt x="360558" y="8784"/>
                        </a:moveTo>
                        <a:lnTo>
                          <a:pt x="360558" y="7989"/>
                        </a:lnTo>
                        <a:lnTo>
                          <a:pt x="360558" y="3206"/>
                        </a:lnTo>
                        <a:lnTo>
                          <a:pt x="363847" y="0"/>
                        </a:lnTo>
                        <a:lnTo>
                          <a:pt x="369328" y="0"/>
                        </a:lnTo>
                      </a:path>
                      <a:path w="1171575" h="711834">
                        <a:moveTo>
                          <a:pt x="442783" y="231368"/>
                        </a:moveTo>
                        <a:lnTo>
                          <a:pt x="442783" y="236151"/>
                        </a:lnTo>
                        <a:lnTo>
                          <a:pt x="438809" y="240139"/>
                        </a:lnTo>
                        <a:lnTo>
                          <a:pt x="434012" y="240139"/>
                        </a:lnTo>
                      </a:path>
                      <a:path w="1171575" h="711834">
                        <a:moveTo>
                          <a:pt x="433190" y="287213"/>
                        </a:moveTo>
                        <a:lnTo>
                          <a:pt x="437164" y="287213"/>
                        </a:lnTo>
                        <a:lnTo>
                          <a:pt x="440453" y="290406"/>
                        </a:lnTo>
                        <a:lnTo>
                          <a:pt x="441139" y="295189"/>
                        </a:lnTo>
                      </a:path>
                      <a:path w="1171575" h="711834">
                        <a:moveTo>
                          <a:pt x="310400" y="152377"/>
                        </a:moveTo>
                        <a:lnTo>
                          <a:pt x="332430" y="156467"/>
                        </a:lnTo>
                        <a:lnTo>
                          <a:pt x="350862" y="167739"/>
                        </a:lnTo>
                        <a:lnTo>
                          <a:pt x="364206" y="184695"/>
                        </a:lnTo>
                        <a:lnTo>
                          <a:pt x="370973" y="205837"/>
                        </a:lnTo>
                      </a:path>
                      <a:path w="1171575" h="711834">
                        <a:moveTo>
                          <a:pt x="310400" y="149992"/>
                        </a:moveTo>
                        <a:lnTo>
                          <a:pt x="330066" y="153144"/>
                        </a:lnTo>
                        <a:lnTo>
                          <a:pt x="347470" y="162054"/>
                        </a:lnTo>
                        <a:lnTo>
                          <a:pt x="361277" y="175899"/>
                        </a:lnTo>
                        <a:lnTo>
                          <a:pt x="370151" y="19386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513" name="object 4513"/>
                  <p:cNvSpPr/>
                  <p:nvPr/>
                </p:nvSpPr>
                <p:spPr>
                  <a:xfrm>
                    <a:off x="415645" y="236082"/>
                    <a:ext cx="17960975" cy="13884910"/>
                  </a:xfrm>
                  <a:custGeom>
                    <a:avLst/>
                    <a:gdLst/>
                    <a:ahLst/>
                    <a:cxnLst/>
                    <a:rect l="l" t="t" r="r" b="b"/>
                    <a:pathLst>
                      <a:path w="17960975" h="13884910">
                        <a:moveTo>
                          <a:pt x="17960491" y="13884651"/>
                        </a:moveTo>
                        <a:lnTo>
                          <a:pt x="17960491" y="0"/>
                        </a:lnTo>
                      </a:path>
                      <a:path w="17960975" h="13884910">
                        <a:moveTo>
                          <a:pt x="0" y="13884651"/>
                        </a:moveTo>
                        <a:lnTo>
                          <a:pt x="17960491" y="13884651"/>
                        </a:lnTo>
                      </a:path>
                      <a:path w="17960975" h="13884910">
                        <a:moveTo>
                          <a:pt x="0" y="0"/>
                        </a:moveTo>
                        <a:lnTo>
                          <a:pt x="0" y="13884651"/>
                        </a:lnTo>
                      </a:path>
                      <a:path w="17960975" h="13884910">
                        <a:moveTo>
                          <a:pt x="17960491" y="0"/>
                        </a:moveTo>
                        <a:lnTo>
                          <a:pt x="0" y="0"/>
                        </a:lnTo>
                      </a:path>
                    </a:pathLst>
                  </a:custGeom>
                  <a:ln w="16753">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514" name="object 4514"/>
                  <p:cNvSpPr/>
                  <p:nvPr/>
                </p:nvSpPr>
                <p:spPr>
                  <a:xfrm>
                    <a:off x="0" y="-41"/>
                    <a:ext cx="0" cy="14359890"/>
                  </a:xfrm>
                  <a:custGeom>
                    <a:avLst/>
                    <a:gdLst/>
                    <a:ahLst/>
                    <a:cxnLst/>
                    <a:rect l="l" t="t" r="r" b="b"/>
                    <a:pathLst>
                      <a:path h="14359890">
                        <a:moveTo>
                          <a:pt x="0" y="0"/>
                        </a:moveTo>
                        <a:lnTo>
                          <a:pt x="0" y="1435931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515" name="object 4515"/>
                  <p:cNvSpPr/>
                  <p:nvPr/>
                </p:nvSpPr>
                <p:spPr>
                  <a:xfrm>
                    <a:off x="0" y="-41"/>
                    <a:ext cx="20104100" cy="0"/>
                  </a:xfrm>
                  <a:custGeom>
                    <a:avLst/>
                    <a:gdLst/>
                    <a:ahLst/>
                    <a:cxnLst/>
                    <a:rect l="l" t="t" r="r" b="b"/>
                    <a:pathLst>
                      <a:path w="20104100">
                        <a:moveTo>
                          <a:pt x="20104103"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516" name="object 4516"/>
                  <p:cNvSpPr/>
                  <p:nvPr/>
                </p:nvSpPr>
                <p:spPr>
                  <a:xfrm>
                    <a:off x="0" y="14359273"/>
                    <a:ext cx="20104100" cy="0"/>
                  </a:xfrm>
                  <a:custGeom>
                    <a:avLst/>
                    <a:gdLst/>
                    <a:ahLst/>
                    <a:cxnLst/>
                    <a:rect l="l" t="t" r="r" b="b"/>
                    <a:pathLst>
                      <a:path w="20104100">
                        <a:moveTo>
                          <a:pt x="0" y="0"/>
                        </a:moveTo>
                        <a:lnTo>
                          <a:pt x="2010410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517" name="object 4517"/>
                  <p:cNvSpPr/>
                  <p:nvPr/>
                </p:nvSpPr>
                <p:spPr>
                  <a:xfrm>
                    <a:off x="18902653" y="9776815"/>
                    <a:ext cx="378460" cy="701675"/>
                  </a:xfrm>
                  <a:custGeom>
                    <a:avLst/>
                    <a:gdLst/>
                    <a:ahLst/>
                    <a:cxnLst/>
                    <a:rect l="l" t="t" r="r" b="b"/>
                    <a:pathLst>
                      <a:path w="378459" h="701675">
                        <a:moveTo>
                          <a:pt x="30286" y="13553"/>
                        </a:moveTo>
                        <a:lnTo>
                          <a:pt x="43853" y="0"/>
                        </a:lnTo>
                      </a:path>
                      <a:path w="378459" h="701675">
                        <a:moveTo>
                          <a:pt x="30286" y="35096"/>
                        </a:moveTo>
                        <a:lnTo>
                          <a:pt x="64546" y="0"/>
                        </a:lnTo>
                      </a:path>
                      <a:path w="378459" h="701675">
                        <a:moveTo>
                          <a:pt x="30286" y="55844"/>
                        </a:moveTo>
                        <a:lnTo>
                          <a:pt x="86199" y="0"/>
                        </a:lnTo>
                      </a:path>
                      <a:path w="378459" h="701675">
                        <a:moveTo>
                          <a:pt x="30286" y="77387"/>
                        </a:moveTo>
                        <a:lnTo>
                          <a:pt x="106892" y="0"/>
                        </a:lnTo>
                      </a:path>
                      <a:path w="378459" h="701675">
                        <a:moveTo>
                          <a:pt x="30286" y="98122"/>
                        </a:moveTo>
                        <a:lnTo>
                          <a:pt x="128408" y="0"/>
                        </a:lnTo>
                      </a:path>
                      <a:path w="378459" h="701675">
                        <a:moveTo>
                          <a:pt x="30286" y="119665"/>
                        </a:moveTo>
                        <a:lnTo>
                          <a:pt x="149239" y="0"/>
                        </a:lnTo>
                      </a:path>
                      <a:path w="378459" h="701675">
                        <a:moveTo>
                          <a:pt x="30286" y="140413"/>
                        </a:moveTo>
                        <a:lnTo>
                          <a:pt x="170754" y="0"/>
                        </a:lnTo>
                      </a:path>
                      <a:path w="378459" h="701675">
                        <a:moveTo>
                          <a:pt x="34260" y="157954"/>
                        </a:moveTo>
                        <a:lnTo>
                          <a:pt x="191448" y="0"/>
                        </a:lnTo>
                      </a:path>
                      <a:path w="378459" h="701675">
                        <a:moveTo>
                          <a:pt x="44675" y="168329"/>
                        </a:moveTo>
                        <a:lnTo>
                          <a:pt x="212963" y="0"/>
                        </a:lnTo>
                      </a:path>
                      <a:path w="378459" h="701675">
                        <a:moveTo>
                          <a:pt x="52624" y="181896"/>
                        </a:moveTo>
                        <a:lnTo>
                          <a:pt x="233794" y="0"/>
                        </a:lnTo>
                      </a:path>
                      <a:path w="378459" h="701675">
                        <a:moveTo>
                          <a:pt x="57420" y="197847"/>
                        </a:moveTo>
                        <a:lnTo>
                          <a:pt x="255309" y="0"/>
                        </a:lnTo>
                      </a:path>
                      <a:path w="378459" h="701675">
                        <a:moveTo>
                          <a:pt x="57420" y="219390"/>
                        </a:moveTo>
                        <a:lnTo>
                          <a:pt x="276003" y="0"/>
                        </a:lnTo>
                      </a:path>
                      <a:path w="378459" h="701675">
                        <a:moveTo>
                          <a:pt x="69343" y="228161"/>
                        </a:moveTo>
                        <a:lnTo>
                          <a:pt x="297518" y="0"/>
                        </a:lnTo>
                      </a:path>
                      <a:path w="378459" h="701675">
                        <a:moveTo>
                          <a:pt x="90173" y="228161"/>
                        </a:moveTo>
                        <a:lnTo>
                          <a:pt x="318349" y="0"/>
                        </a:lnTo>
                      </a:path>
                      <a:path w="378459" h="701675">
                        <a:moveTo>
                          <a:pt x="111689" y="228161"/>
                        </a:moveTo>
                        <a:lnTo>
                          <a:pt x="339864" y="0"/>
                        </a:lnTo>
                      </a:path>
                      <a:path w="378459" h="701675">
                        <a:moveTo>
                          <a:pt x="132382" y="228161"/>
                        </a:moveTo>
                        <a:lnTo>
                          <a:pt x="360558" y="0"/>
                        </a:lnTo>
                      </a:path>
                      <a:path w="378459" h="701675">
                        <a:moveTo>
                          <a:pt x="153898" y="228161"/>
                        </a:moveTo>
                        <a:lnTo>
                          <a:pt x="378099" y="3987"/>
                        </a:lnTo>
                      </a:path>
                      <a:path w="378459" h="701675">
                        <a:moveTo>
                          <a:pt x="174728" y="228161"/>
                        </a:moveTo>
                        <a:lnTo>
                          <a:pt x="378099" y="24736"/>
                        </a:lnTo>
                      </a:path>
                      <a:path w="378459" h="701675">
                        <a:moveTo>
                          <a:pt x="196244" y="228161"/>
                        </a:moveTo>
                        <a:lnTo>
                          <a:pt x="378099" y="46265"/>
                        </a:lnTo>
                      </a:path>
                      <a:path w="378459" h="701675">
                        <a:moveTo>
                          <a:pt x="216937" y="228161"/>
                        </a:moveTo>
                        <a:lnTo>
                          <a:pt x="378099" y="67013"/>
                        </a:lnTo>
                      </a:path>
                      <a:path w="378459" h="701675">
                        <a:moveTo>
                          <a:pt x="238590" y="228161"/>
                        </a:moveTo>
                        <a:lnTo>
                          <a:pt x="378099" y="88556"/>
                        </a:lnTo>
                      </a:path>
                      <a:path w="378459" h="701675">
                        <a:moveTo>
                          <a:pt x="259284" y="228161"/>
                        </a:moveTo>
                        <a:lnTo>
                          <a:pt x="378099" y="110099"/>
                        </a:lnTo>
                      </a:path>
                      <a:path w="378459" h="701675">
                        <a:moveTo>
                          <a:pt x="280799" y="228161"/>
                        </a:moveTo>
                        <a:lnTo>
                          <a:pt x="378099" y="130834"/>
                        </a:lnTo>
                      </a:path>
                      <a:path w="378459" h="701675">
                        <a:moveTo>
                          <a:pt x="301493" y="228161"/>
                        </a:moveTo>
                        <a:lnTo>
                          <a:pt x="378099" y="152377"/>
                        </a:lnTo>
                      </a:path>
                      <a:path w="378459" h="701675">
                        <a:moveTo>
                          <a:pt x="323145" y="228161"/>
                        </a:moveTo>
                        <a:lnTo>
                          <a:pt x="378099" y="173111"/>
                        </a:lnTo>
                      </a:path>
                      <a:path w="378459" h="701675">
                        <a:moveTo>
                          <a:pt x="343839" y="228161"/>
                        </a:moveTo>
                        <a:lnTo>
                          <a:pt x="378099" y="194654"/>
                        </a:lnTo>
                      </a:path>
                      <a:path w="378459" h="701675">
                        <a:moveTo>
                          <a:pt x="365354" y="228161"/>
                        </a:moveTo>
                        <a:lnTo>
                          <a:pt x="378099" y="215403"/>
                        </a:lnTo>
                      </a:path>
                      <a:path w="378459" h="701675">
                        <a:moveTo>
                          <a:pt x="63861" y="228161"/>
                        </a:moveTo>
                        <a:lnTo>
                          <a:pt x="57420" y="221789"/>
                        </a:lnTo>
                      </a:path>
                      <a:path w="378459" h="701675">
                        <a:moveTo>
                          <a:pt x="84555" y="228161"/>
                        </a:moveTo>
                        <a:lnTo>
                          <a:pt x="57420" y="200246"/>
                        </a:lnTo>
                      </a:path>
                      <a:path w="378459" h="701675">
                        <a:moveTo>
                          <a:pt x="106070" y="228161"/>
                        </a:moveTo>
                        <a:lnTo>
                          <a:pt x="30286" y="152377"/>
                        </a:lnTo>
                      </a:path>
                      <a:path w="378459" h="701675">
                        <a:moveTo>
                          <a:pt x="126901" y="228161"/>
                        </a:moveTo>
                        <a:lnTo>
                          <a:pt x="30286" y="130834"/>
                        </a:lnTo>
                      </a:path>
                      <a:path w="378459" h="701675">
                        <a:moveTo>
                          <a:pt x="148416" y="228161"/>
                        </a:moveTo>
                        <a:lnTo>
                          <a:pt x="30286" y="110099"/>
                        </a:lnTo>
                      </a:path>
                      <a:path w="378459" h="701675">
                        <a:moveTo>
                          <a:pt x="169110" y="228161"/>
                        </a:moveTo>
                        <a:lnTo>
                          <a:pt x="30286" y="88556"/>
                        </a:lnTo>
                      </a:path>
                      <a:path w="378459" h="701675">
                        <a:moveTo>
                          <a:pt x="190625" y="228161"/>
                        </a:moveTo>
                        <a:lnTo>
                          <a:pt x="30286" y="67808"/>
                        </a:lnTo>
                      </a:path>
                      <a:path w="378459" h="701675">
                        <a:moveTo>
                          <a:pt x="212141" y="228161"/>
                        </a:moveTo>
                        <a:lnTo>
                          <a:pt x="30286" y="46265"/>
                        </a:lnTo>
                      </a:path>
                      <a:path w="378459" h="701675">
                        <a:moveTo>
                          <a:pt x="232971" y="228161"/>
                        </a:moveTo>
                        <a:lnTo>
                          <a:pt x="30286" y="25530"/>
                        </a:lnTo>
                      </a:path>
                      <a:path w="378459" h="701675">
                        <a:moveTo>
                          <a:pt x="254487" y="228161"/>
                        </a:moveTo>
                        <a:lnTo>
                          <a:pt x="30286" y="3987"/>
                        </a:lnTo>
                      </a:path>
                      <a:path w="378459" h="701675">
                        <a:moveTo>
                          <a:pt x="275180" y="228161"/>
                        </a:moveTo>
                        <a:lnTo>
                          <a:pt x="47005" y="0"/>
                        </a:lnTo>
                      </a:path>
                      <a:path w="378459" h="701675">
                        <a:moveTo>
                          <a:pt x="296833" y="228161"/>
                        </a:moveTo>
                        <a:lnTo>
                          <a:pt x="68658" y="0"/>
                        </a:lnTo>
                      </a:path>
                      <a:path w="378459" h="701675">
                        <a:moveTo>
                          <a:pt x="317526" y="228161"/>
                        </a:moveTo>
                        <a:lnTo>
                          <a:pt x="89351" y="0"/>
                        </a:lnTo>
                      </a:path>
                      <a:path w="378459" h="701675">
                        <a:moveTo>
                          <a:pt x="339042" y="228161"/>
                        </a:moveTo>
                        <a:lnTo>
                          <a:pt x="110867" y="0"/>
                        </a:lnTo>
                      </a:path>
                      <a:path w="378459" h="701675">
                        <a:moveTo>
                          <a:pt x="359735" y="228161"/>
                        </a:moveTo>
                        <a:lnTo>
                          <a:pt x="131560" y="0"/>
                        </a:lnTo>
                      </a:path>
                      <a:path w="378459" h="701675">
                        <a:moveTo>
                          <a:pt x="378099" y="224968"/>
                        </a:moveTo>
                        <a:lnTo>
                          <a:pt x="153213" y="0"/>
                        </a:lnTo>
                      </a:path>
                      <a:path w="378459" h="701675">
                        <a:moveTo>
                          <a:pt x="378099" y="204234"/>
                        </a:moveTo>
                        <a:lnTo>
                          <a:pt x="173906" y="0"/>
                        </a:lnTo>
                      </a:path>
                      <a:path w="378459" h="701675">
                        <a:moveTo>
                          <a:pt x="378099" y="182691"/>
                        </a:moveTo>
                        <a:lnTo>
                          <a:pt x="195422" y="0"/>
                        </a:lnTo>
                      </a:path>
                      <a:path w="378459" h="701675">
                        <a:moveTo>
                          <a:pt x="378099" y="161956"/>
                        </a:moveTo>
                        <a:lnTo>
                          <a:pt x="216252" y="0"/>
                        </a:lnTo>
                      </a:path>
                      <a:path w="378459" h="701675">
                        <a:moveTo>
                          <a:pt x="378099" y="140413"/>
                        </a:moveTo>
                        <a:lnTo>
                          <a:pt x="237768" y="0"/>
                        </a:lnTo>
                      </a:path>
                      <a:path w="378459" h="701675">
                        <a:moveTo>
                          <a:pt x="378099" y="119665"/>
                        </a:moveTo>
                        <a:lnTo>
                          <a:pt x="258461" y="0"/>
                        </a:lnTo>
                      </a:path>
                      <a:path w="378459" h="701675">
                        <a:moveTo>
                          <a:pt x="378099" y="98122"/>
                        </a:moveTo>
                        <a:lnTo>
                          <a:pt x="279977" y="0"/>
                        </a:lnTo>
                      </a:path>
                      <a:path w="378459" h="701675">
                        <a:moveTo>
                          <a:pt x="378099" y="77387"/>
                        </a:moveTo>
                        <a:lnTo>
                          <a:pt x="300807" y="0"/>
                        </a:lnTo>
                      </a:path>
                      <a:path w="378459" h="701675">
                        <a:moveTo>
                          <a:pt x="378099" y="55844"/>
                        </a:moveTo>
                        <a:lnTo>
                          <a:pt x="322323" y="0"/>
                        </a:lnTo>
                      </a:path>
                      <a:path w="378459" h="701675">
                        <a:moveTo>
                          <a:pt x="378099" y="35096"/>
                        </a:moveTo>
                        <a:lnTo>
                          <a:pt x="343016" y="0"/>
                        </a:lnTo>
                      </a:path>
                      <a:path w="378459" h="701675">
                        <a:moveTo>
                          <a:pt x="378099" y="14362"/>
                        </a:moveTo>
                        <a:lnTo>
                          <a:pt x="364532" y="0"/>
                        </a:lnTo>
                      </a:path>
                      <a:path w="378459" h="701675">
                        <a:moveTo>
                          <a:pt x="0" y="530518"/>
                        </a:moveTo>
                        <a:lnTo>
                          <a:pt x="7126" y="523337"/>
                        </a:lnTo>
                      </a:path>
                      <a:path w="378459" h="701675">
                        <a:moveTo>
                          <a:pt x="0" y="551266"/>
                        </a:moveTo>
                        <a:lnTo>
                          <a:pt x="32753" y="518554"/>
                        </a:lnTo>
                      </a:path>
                      <a:path w="378459" h="701675">
                        <a:moveTo>
                          <a:pt x="57420" y="493818"/>
                        </a:moveTo>
                        <a:lnTo>
                          <a:pt x="66191" y="485047"/>
                        </a:lnTo>
                      </a:path>
                      <a:path w="378459" h="701675">
                        <a:moveTo>
                          <a:pt x="0" y="572809"/>
                        </a:moveTo>
                        <a:lnTo>
                          <a:pt x="87707" y="485047"/>
                        </a:lnTo>
                      </a:path>
                      <a:path w="378459" h="701675">
                        <a:moveTo>
                          <a:pt x="0" y="593543"/>
                        </a:moveTo>
                        <a:lnTo>
                          <a:pt x="108537" y="485047"/>
                        </a:lnTo>
                      </a:path>
                      <a:path w="378459" h="701675">
                        <a:moveTo>
                          <a:pt x="0" y="615086"/>
                        </a:moveTo>
                        <a:lnTo>
                          <a:pt x="130053" y="485047"/>
                        </a:lnTo>
                      </a:path>
                      <a:path w="378459" h="701675">
                        <a:moveTo>
                          <a:pt x="0" y="635835"/>
                        </a:moveTo>
                        <a:lnTo>
                          <a:pt x="150746" y="485047"/>
                        </a:lnTo>
                      </a:path>
                      <a:path w="378459" h="701675">
                        <a:moveTo>
                          <a:pt x="0" y="657364"/>
                        </a:moveTo>
                        <a:lnTo>
                          <a:pt x="172262" y="485047"/>
                        </a:lnTo>
                      </a:path>
                      <a:path w="378459" h="701675">
                        <a:moveTo>
                          <a:pt x="0" y="678907"/>
                        </a:moveTo>
                        <a:lnTo>
                          <a:pt x="193092" y="485047"/>
                        </a:lnTo>
                      </a:path>
                      <a:path w="378459" h="701675">
                        <a:moveTo>
                          <a:pt x="0" y="699655"/>
                        </a:moveTo>
                        <a:lnTo>
                          <a:pt x="214608" y="485047"/>
                        </a:lnTo>
                      </a:path>
                      <a:path w="378459" h="701675">
                        <a:moveTo>
                          <a:pt x="21515" y="698860"/>
                        </a:moveTo>
                        <a:lnTo>
                          <a:pt x="235301" y="485047"/>
                        </a:lnTo>
                      </a:path>
                      <a:path w="378459" h="701675">
                        <a:moveTo>
                          <a:pt x="47005" y="694064"/>
                        </a:moveTo>
                        <a:lnTo>
                          <a:pt x="256817" y="485047"/>
                        </a:lnTo>
                      </a:path>
                      <a:path w="378459" h="701675">
                        <a:moveTo>
                          <a:pt x="70165" y="692474"/>
                        </a:moveTo>
                        <a:lnTo>
                          <a:pt x="277647" y="485047"/>
                        </a:lnTo>
                      </a:path>
                      <a:path w="378459" h="701675">
                        <a:moveTo>
                          <a:pt x="90996" y="692474"/>
                        </a:moveTo>
                        <a:lnTo>
                          <a:pt x="299163" y="485047"/>
                        </a:lnTo>
                      </a:path>
                      <a:path w="378459" h="701675">
                        <a:moveTo>
                          <a:pt x="112511" y="692474"/>
                        </a:moveTo>
                        <a:lnTo>
                          <a:pt x="319856" y="485047"/>
                        </a:lnTo>
                      </a:path>
                      <a:path w="378459" h="701675">
                        <a:moveTo>
                          <a:pt x="133205" y="692474"/>
                        </a:moveTo>
                        <a:lnTo>
                          <a:pt x="341372" y="485047"/>
                        </a:lnTo>
                      </a:path>
                      <a:path w="378459" h="701675">
                        <a:moveTo>
                          <a:pt x="154720" y="692474"/>
                        </a:moveTo>
                        <a:lnTo>
                          <a:pt x="363025" y="485047"/>
                        </a:lnTo>
                      </a:path>
                      <a:path w="378459" h="701675">
                        <a:moveTo>
                          <a:pt x="176236" y="692474"/>
                        </a:moveTo>
                        <a:lnTo>
                          <a:pt x="378099" y="490638"/>
                        </a:lnTo>
                      </a:path>
                      <a:path w="378459" h="701675">
                        <a:moveTo>
                          <a:pt x="197066" y="692474"/>
                        </a:moveTo>
                        <a:lnTo>
                          <a:pt x="378099" y="512168"/>
                        </a:lnTo>
                      </a:path>
                      <a:path w="378459" h="701675">
                        <a:moveTo>
                          <a:pt x="218582" y="692474"/>
                        </a:moveTo>
                        <a:lnTo>
                          <a:pt x="378099" y="532916"/>
                        </a:lnTo>
                      </a:path>
                      <a:path w="378459" h="701675">
                        <a:moveTo>
                          <a:pt x="239275" y="692474"/>
                        </a:moveTo>
                        <a:lnTo>
                          <a:pt x="378099" y="554459"/>
                        </a:lnTo>
                      </a:path>
                      <a:path w="378459" h="701675">
                        <a:moveTo>
                          <a:pt x="260928" y="692474"/>
                        </a:moveTo>
                        <a:lnTo>
                          <a:pt x="378099" y="575193"/>
                        </a:lnTo>
                      </a:path>
                      <a:path w="378459" h="701675">
                        <a:moveTo>
                          <a:pt x="281621" y="692474"/>
                        </a:moveTo>
                        <a:lnTo>
                          <a:pt x="378099" y="596736"/>
                        </a:lnTo>
                      </a:path>
                      <a:path w="378459" h="701675">
                        <a:moveTo>
                          <a:pt x="303137" y="692474"/>
                        </a:moveTo>
                        <a:lnTo>
                          <a:pt x="378099" y="617485"/>
                        </a:lnTo>
                      </a:path>
                      <a:path w="378459" h="701675">
                        <a:moveTo>
                          <a:pt x="323830" y="692474"/>
                        </a:moveTo>
                        <a:lnTo>
                          <a:pt x="378099" y="639028"/>
                        </a:lnTo>
                      </a:path>
                      <a:path w="378459" h="701675">
                        <a:moveTo>
                          <a:pt x="345483" y="692474"/>
                        </a:moveTo>
                        <a:lnTo>
                          <a:pt x="378099" y="659762"/>
                        </a:lnTo>
                      </a:path>
                      <a:path w="378459" h="701675">
                        <a:moveTo>
                          <a:pt x="366176" y="692474"/>
                        </a:moveTo>
                        <a:lnTo>
                          <a:pt x="378099" y="681305"/>
                        </a:lnTo>
                      </a:path>
                      <a:path w="378459" h="701675">
                        <a:moveTo>
                          <a:pt x="7948" y="701245"/>
                        </a:moveTo>
                        <a:lnTo>
                          <a:pt x="0" y="693269"/>
                        </a:lnTo>
                      </a:path>
                      <a:path w="378459" h="701675">
                        <a:moveTo>
                          <a:pt x="25489" y="698052"/>
                        </a:moveTo>
                        <a:lnTo>
                          <a:pt x="0" y="671726"/>
                        </a:lnTo>
                      </a:path>
                      <a:path w="378459" h="701675">
                        <a:moveTo>
                          <a:pt x="43853" y="694872"/>
                        </a:moveTo>
                        <a:lnTo>
                          <a:pt x="0" y="650991"/>
                        </a:lnTo>
                      </a:path>
                      <a:path w="378459" h="701675">
                        <a:moveTo>
                          <a:pt x="63039" y="692474"/>
                        </a:moveTo>
                        <a:lnTo>
                          <a:pt x="0" y="629448"/>
                        </a:lnTo>
                      </a:path>
                      <a:path w="378459" h="701675">
                        <a:moveTo>
                          <a:pt x="83732" y="692474"/>
                        </a:moveTo>
                        <a:lnTo>
                          <a:pt x="0" y="608714"/>
                        </a:lnTo>
                      </a:path>
                      <a:path w="378459" h="701675">
                        <a:moveTo>
                          <a:pt x="105248" y="692474"/>
                        </a:moveTo>
                        <a:lnTo>
                          <a:pt x="0" y="587171"/>
                        </a:lnTo>
                      </a:path>
                      <a:path w="378459" h="701675">
                        <a:moveTo>
                          <a:pt x="126078" y="692474"/>
                        </a:moveTo>
                        <a:lnTo>
                          <a:pt x="0" y="566423"/>
                        </a:lnTo>
                      </a:path>
                      <a:path w="378459" h="701675">
                        <a:moveTo>
                          <a:pt x="147594" y="692474"/>
                        </a:moveTo>
                        <a:lnTo>
                          <a:pt x="0" y="544880"/>
                        </a:lnTo>
                      </a:path>
                      <a:path w="378459" h="701675">
                        <a:moveTo>
                          <a:pt x="168287" y="692474"/>
                        </a:moveTo>
                        <a:lnTo>
                          <a:pt x="0" y="524145"/>
                        </a:lnTo>
                      </a:path>
                      <a:path w="378459" h="701675">
                        <a:moveTo>
                          <a:pt x="189803" y="692474"/>
                        </a:moveTo>
                        <a:lnTo>
                          <a:pt x="18363" y="520952"/>
                        </a:lnTo>
                      </a:path>
                      <a:path w="378459" h="701675">
                        <a:moveTo>
                          <a:pt x="210633" y="692474"/>
                        </a:moveTo>
                        <a:lnTo>
                          <a:pt x="36727" y="518554"/>
                        </a:lnTo>
                      </a:path>
                      <a:path w="378459" h="701675">
                        <a:moveTo>
                          <a:pt x="232149" y="692474"/>
                        </a:moveTo>
                        <a:lnTo>
                          <a:pt x="54268" y="515361"/>
                        </a:lnTo>
                      </a:path>
                      <a:path w="378459" h="701675">
                        <a:moveTo>
                          <a:pt x="252843" y="692474"/>
                        </a:moveTo>
                        <a:lnTo>
                          <a:pt x="57420" y="497024"/>
                        </a:lnTo>
                      </a:path>
                      <a:path w="378459" h="701675">
                        <a:moveTo>
                          <a:pt x="274495" y="692474"/>
                        </a:moveTo>
                        <a:lnTo>
                          <a:pt x="66191" y="485047"/>
                        </a:lnTo>
                      </a:path>
                      <a:path w="378459" h="701675">
                        <a:moveTo>
                          <a:pt x="295189" y="692474"/>
                        </a:moveTo>
                        <a:lnTo>
                          <a:pt x="87707" y="485047"/>
                        </a:lnTo>
                      </a:path>
                      <a:path w="378459" h="701675">
                        <a:moveTo>
                          <a:pt x="316704" y="692474"/>
                        </a:moveTo>
                        <a:lnTo>
                          <a:pt x="108537" y="485047"/>
                        </a:lnTo>
                      </a:path>
                      <a:path w="378459" h="701675">
                        <a:moveTo>
                          <a:pt x="337398" y="692474"/>
                        </a:moveTo>
                        <a:lnTo>
                          <a:pt x="130053" y="485047"/>
                        </a:lnTo>
                      </a:path>
                      <a:path w="378459" h="701675">
                        <a:moveTo>
                          <a:pt x="359050" y="692474"/>
                        </a:moveTo>
                        <a:lnTo>
                          <a:pt x="150746" y="485047"/>
                        </a:lnTo>
                      </a:path>
                      <a:path w="378459" h="701675">
                        <a:moveTo>
                          <a:pt x="378099" y="690871"/>
                        </a:moveTo>
                        <a:lnTo>
                          <a:pt x="172262" y="485047"/>
                        </a:lnTo>
                      </a:path>
                      <a:path w="378459" h="701675">
                        <a:moveTo>
                          <a:pt x="378099" y="669341"/>
                        </a:moveTo>
                        <a:lnTo>
                          <a:pt x="193092" y="485047"/>
                        </a:lnTo>
                      </a:path>
                      <a:path w="378459" h="701675">
                        <a:moveTo>
                          <a:pt x="378099" y="648593"/>
                        </a:moveTo>
                        <a:lnTo>
                          <a:pt x="214608" y="485047"/>
                        </a:lnTo>
                      </a:path>
                      <a:path w="378459" h="701675">
                        <a:moveTo>
                          <a:pt x="378099" y="627050"/>
                        </a:moveTo>
                        <a:lnTo>
                          <a:pt x="235301" y="485047"/>
                        </a:lnTo>
                      </a:path>
                      <a:path w="378459" h="701675">
                        <a:moveTo>
                          <a:pt x="378099" y="606316"/>
                        </a:moveTo>
                        <a:lnTo>
                          <a:pt x="256817" y="485047"/>
                        </a:lnTo>
                      </a:path>
                      <a:path w="378459" h="701675">
                        <a:moveTo>
                          <a:pt x="378099" y="584773"/>
                        </a:moveTo>
                        <a:lnTo>
                          <a:pt x="277647" y="485047"/>
                        </a:lnTo>
                      </a:path>
                      <a:path w="378459" h="701675">
                        <a:moveTo>
                          <a:pt x="378099" y="564024"/>
                        </a:moveTo>
                        <a:lnTo>
                          <a:pt x="299163" y="485047"/>
                        </a:lnTo>
                      </a:path>
                      <a:path w="378459" h="701675">
                        <a:moveTo>
                          <a:pt x="378099" y="542495"/>
                        </a:moveTo>
                        <a:lnTo>
                          <a:pt x="320678" y="485047"/>
                        </a:lnTo>
                      </a:path>
                      <a:path w="378459" h="701675">
                        <a:moveTo>
                          <a:pt x="378099" y="520952"/>
                        </a:moveTo>
                        <a:lnTo>
                          <a:pt x="341372" y="485047"/>
                        </a:lnTo>
                      </a:path>
                      <a:path w="378459" h="701675">
                        <a:moveTo>
                          <a:pt x="378099" y="500204"/>
                        </a:moveTo>
                        <a:lnTo>
                          <a:pt x="363025" y="485047"/>
                        </a:lnTo>
                      </a:path>
                      <a:path w="378459" h="701675">
                        <a:moveTo>
                          <a:pt x="57420" y="240125"/>
                        </a:moveTo>
                        <a:lnTo>
                          <a:pt x="69343" y="228161"/>
                        </a:lnTo>
                      </a:path>
                      <a:path w="378459" h="701675">
                        <a:moveTo>
                          <a:pt x="57420" y="261668"/>
                        </a:moveTo>
                        <a:lnTo>
                          <a:pt x="90173" y="228161"/>
                        </a:lnTo>
                      </a:path>
                      <a:path w="378459" h="701675">
                        <a:moveTo>
                          <a:pt x="57420" y="282416"/>
                        </a:moveTo>
                        <a:lnTo>
                          <a:pt x="111689" y="228161"/>
                        </a:lnTo>
                      </a:path>
                      <a:path w="378459" h="701675">
                        <a:moveTo>
                          <a:pt x="57420" y="303959"/>
                        </a:moveTo>
                        <a:lnTo>
                          <a:pt x="132382" y="228161"/>
                        </a:lnTo>
                      </a:path>
                      <a:path w="378459" h="701675">
                        <a:moveTo>
                          <a:pt x="57420" y="324694"/>
                        </a:moveTo>
                        <a:lnTo>
                          <a:pt x="153898" y="228161"/>
                        </a:lnTo>
                      </a:path>
                      <a:path w="378459" h="701675">
                        <a:moveTo>
                          <a:pt x="57420" y="346237"/>
                        </a:moveTo>
                        <a:lnTo>
                          <a:pt x="174728" y="228161"/>
                        </a:lnTo>
                      </a:path>
                      <a:path w="378459" h="701675">
                        <a:moveTo>
                          <a:pt x="57420" y="366971"/>
                        </a:moveTo>
                        <a:lnTo>
                          <a:pt x="196244" y="228161"/>
                        </a:lnTo>
                      </a:path>
                      <a:path w="378459" h="701675">
                        <a:moveTo>
                          <a:pt x="57420" y="388514"/>
                        </a:moveTo>
                        <a:lnTo>
                          <a:pt x="216937" y="228161"/>
                        </a:lnTo>
                      </a:path>
                      <a:path w="378459" h="701675">
                        <a:moveTo>
                          <a:pt x="57420" y="409263"/>
                        </a:moveTo>
                        <a:lnTo>
                          <a:pt x="238590" y="228161"/>
                        </a:lnTo>
                      </a:path>
                      <a:path w="378459" h="701675">
                        <a:moveTo>
                          <a:pt x="57420" y="430806"/>
                        </a:moveTo>
                        <a:lnTo>
                          <a:pt x="259284" y="228161"/>
                        </a:lnTo>
                      </a:path>
                      <a:path w="378459" h="701675">
                        <a:moveTo>
                          <a:pt x="57420" y="451540"/>
                        </a:moveTo>
                        <a:lnTo>
                          <a:pt x="280799" y="228161"/>
                        </a:lnTo>
                      </a:path>
                      <a:path w="378459" h="701675">
                        <a:moveTo>
                          <a:pt x="57420" y="473083"/>
                        </a:moveTo>
                        <a:lnTo>
                          <a:pt x="301493" y="228161"/>
                        </a:lnTo>
                      </a:path>
                      <a:path w="378459" h="701675">
                        <a:moveTo>
                          <a:pt x="66191" y="485047"/>
                        </a:moveTo>
                        <a:lnTo>
                          <a:pt x="323145" y="228161"/>
                        </a:lnTo>
                      </a:path>
                      <a:path w="378459" h="701675">
                        <a:moveTo>
                          <a:pt x="87707" y="485047"/>
                        </a:moveTo>
                        <a:lnTo>
                          <a:pt x="343839" y="228161"/>
                        </a:lnTo>
                      </a:path>
                      <a:path w="378459" h="701675">
                        <a:moveTo>
                          <a:pt x="108537" y="485047"/>
                        </a:moveTo>
                        <a:lnTo>
                          <a:pt x="365354" y="228161"/>
                        </a:lnTo>
                      </a:path>
                    </a:pathLst>
                  </a:custGeom>
                  <a:ln w="3175">
                    <a:solidFill>
                      <a:srgbClr val="18181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4518" name="object 4518"/>
                  <p:cNvPicPr/>
                  <p:nvPr/>
                </p:nvPicPr>
                <p:blipFill>
                  <a:blip r:embed="rId2" cstate="print"/>
                  <a:stretch>
                    <a:fillRect/>
                  </a:stretch>
                </p:blipFill>
                <p:spPr>
                  <a:xfrm>
                    <a:off x="18959276" y="10012949"/>
                    <a:ext cx="322274" cy="249710"/>
                  </a:xfrm>
                  <a:prstGeom prst="rect">
                    <a:avLst/>
                  </a:prstGeom>
                </p:spPr>
              </p:pic>
              <p:sp>
                <p:nvSpPr>
                  <p:cNvPr id="4519" name="object 4519"/>
                  <p:cNvSpPr/>
                  <p:nvPr/>
                </p:nvSpPr>
                <p:spPr>
                  <a:xfrm>
                    <a:off x="18966514" y="10004977"/>
                    <a:ext cx="299720" cy="257175"/>
                  </a:xfrm>
                  <a:custGeom>
                    <a:avLst/>
                    <a:gdLst/>
                    <a:ahLst/>
                    <a:cxnLst/>
                    <a:rect l="l" t="t" r="r" b="b"/>
                    <a:pathLst>
                      <a:path w="299719" h="257175">
                        <a:moveTo>
                          <a:pt x="256817" y="256885"/>
                        </a:moveTo>
                        <a:lnTo>
                          <a:pt x="0" y="0"/>
                        </a:lnTo>
                      </a:path>
                      <a:path w="299719" h="257175">
                        <a:moveTo>
                          <a:pt x="277510" y="256885"/>
                        </a:moveTo>
                        <a:lnTo>
                          <a:pt x="20693" y="0"/>
                        </a:lnTo>
                      </a:path>
                      <a:path w="299719" h="257175">
                        <a:moveTo>
                          <a:pt x="299163" y="256885"/>
                        </a:moveTo>
                        <a:lnTo>
                          <a:pt x="42209" y="0"/>
                        </a:lnTo>
                      </a:path>
                    </a:pathLst>
                  </a:custGeom>
                  <a:ln w="3175">
                    <a:solidFill>
                      <a:srgbClr val="18181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4520" name="object 4520"/>
                  <p:cNvPicPr/>
                  <p:nvPr/>
                </p:nvPicPr>
                <p:blipFill>
                  <a:blip r:embed="rId3" cstate="print"/>
                  <a:stretch>
                    <a:fillRect/>
                  </a:stretch>
                </p:blipFill>
                <p:spPr>
                  <a:xfrm>
                    <a:off x="19028757" y="10004179"/>
                    <a:ext cx="252794" cy="252095"/>
                  </a:xfrm>
                  <a:prstGeom prst="rect">
                    <a:avLst/>
                  </a:prstGeom>
                </p:spPr>
              </p:pic>
            </p:grpSp>
            <p:grpSp>
              <p:nvGrpSpPr>
                <p:cNvPr id="3957" name="object 3957"/>
                <p:cNvGrpSpPr/>
                <p:nvPr/>
              </p:nvGrpSpPr>
              <p:grpSpPr>
                <a:xfrm>
                  <a:off x="2445727" y="-474"/>
                  <a:ext cx="1772408" cy="3958054"/>
                  <a:chOff x="2406757" y="-994"/>
                  <a:chExt cx="3712210" cy="8289925"/>
                </a:xfrm>
              </p:grpSpPr>
              <p:sp>
                <p:nvSpPr>
                  <p:cNvPr id="3958" name="object 3958"/>
                  <p:cNvSpPr/>
                  <p:nvPr/>
                </p:nvSpPr>
                <p:spPr>
                  <a:xfrm>
                    <a:off x="2407709" y="5535014"/>
                    <a:ext cx="0" cy="2752725"/>
                  </a:xfrm>
                  <a:custGeom>
                    <a:avLst/>
                    <a:gdLst/>
                    <a:ahLst/>
                    <a:cxnLst/>
                    <a:rect l="l" t="t" r="r" b="b"/>
                    <a:pathLst>
                      <a:path h="2752725">
                        <a:moveTo>
                          <a:pt x="0" y="2752343"/>
                        </a:moveTo>
                        <a:lnTo>
                          <a:pt x="0" y="2513012"/>
                        </a:lnTo>
                      </a:path>
                      <a:path h="2752725">
                        <a:moveTo>
                          <a:pt x="0" y="1615509"/>
                        </a:moveTo>
                        <a:lnTo>
                          <a:pt x="0" y="1555676"/>
                        </a:lnTo>
                      </a:path>
                      <a:path h="2752725">
                        <a:moveTo>
                          <a:pt x="0" y="1495830"/>
                        </a:moveTo>
                        <a:lnTo>
                          <a:pt x="0" y="1256499"/>
                        </a:lnTo>
                      </a:path>
                      <a:path h="2752725">
                        <a:moveTo>
                          <a:pt x="0" y="1196666"/>
                        </a:moveTo>
                        <a:lnTo>
                          <a:pt x="0" y="1136834"/>
                        </a:lnTo>
                      </a:path>
                      <a:path h="2752725">
                        <a:moveTo>
                          <a:pt x="0" y="1077001"/>
                        </a:moveTo>
                        <a:lnTo>
                          <a:pt x="0" y="837670"/>
                        </a:lnTo>
                      </a:path>
                      <a:path h="2752725">
                        <a:moveTo>
                          <a:pt x="0" y="777838"/>
                        </a:moveTo>
                        <a:lnTo>
                          <a:pt x="0" y="718005"/>
                        </a:lnTo>
                      </a:path>
                      <a:path h="2752725">
                        <a:moveTo>
                          <a:pt x="0" y="658159"/>
                        </a:moveTo>
                        <a:lnTo>
                          <a:pt x="0" y="418828"/>
                        </a:lnTo>
                      </a:path>
                      <a:path h="275272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59" name="object 3959"/>
                  <p:cNvSpPr/>
                  <p:nvPr/>
                </p:nvSpPr>
                <p:spPr>
                  <a:xfrm>
                    <a:off x="2407709" y="3038747"/>
                    <a:ext cx="0" cy="1479550"/>
                  </a:xfrm>
                  <a:custGeom>
                    <a:avLst/>
                    <a:gdLst/>
                    <a:ahLst/>
                    <a:cxnLst/>
                    <a:rect l="l" t="t" r="r" b="b"/>
                    <a:pathLst>
                      <a:path h="1479550">
                        <a:moveTo>
                          <a:pt x="0" y="1326706"/>
                        </a:moveTo>
                        <a:lnTo>
                          <a:pt x="0" y="1479083"/>
                        </a:lnTo>
                      </a:path>
                      <a:path h="1479550">
                        <a:moveTo>
                          <a:pt x="0" y="1239753"/>
                        </a:moveTo>
                        <a:lnTo>
                          <a:pt x="0" y="1255701"/>
                        </a:lnTo>
                      </a:path>
                      <a:path h="1479550">
                        <a:moveTo>
                          <a:pt x="0" y="852827"/>
                        </a:moveTo>
                        <a:lnTo>
                          <a:pt x="0" y="1011593"/>
                        </a:lnTo>
                      </a:path>
                      <a:path h="1479550">
                        <a:moveTo>
                          <a:pt x="0" y="315128"/>
                        </a:moveTo>
                        <a:lnTo>
                          <a:pt x="0" y="342249"/>
                        </a:lnTo>
                      </a:path>
                      <a:path h="1479550">
                        <a:moveTo>
                          <a:pt x="0" y="0"/>
                        </a:moveTo>
                        <a:lnTo>
                          <a:pt x="0" y="222584"/>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60" name="object 3960"/>
                  <p:cNvSpPr/>
                  <p:nvPr/>
                </p:nvSpPr>
                <p:spPr>
                  <a:xfrm>
                    <a:off x="2407709" y="872767"/>
                    <a:ext cx="0" cy="1551305"/>
                  </a:xfrm>
                  <a:custGeom>
                    <a:avLst/>
                    <a:gdLst/>
                    <a:ahLst/>
                    <a:cxnLst/>
                    <a:rect l="l" t="t" r="r" b="b"/>
                    <a:pathLst>
                      <a:path h="1551305">
                        <a:moveTo>
                          <a:pt x="0" y="1550893"/>
                        </a:moveTo>
                        <a:lnTo>
                          <a:pt x="0" y="1311563"/>
                        </a:lnTo>
                      </a:path>
                      <a:path h="1551305">
                        <a:moveTo>
                          <a:pt x="0" y="1251730"/>
                        </a:moveTo>
                        <a:lnTo>
                          <a:pt x="0" y="1191897"/>
                        </a:lnTo>
                      </a:path>
                      <a:path h="1551305">
                        <a:moveTo>
                          <a:pt x="0" y="1132051"/>
                        </a:moveTo>
                        <a:lnTo>
                          <a:pt x="0" y="892720"/>
                        </a:lnTo>
                      </a:path>
                      <a:path h="1551305">
                        <a:moveTo>
                          <a:pt x="0" y="832888"/>
                        </a:moveTo>
                        <a:lnTo>
                          <a:pt x="0" y="773055"/>
                        </a:lnTo>
                      </a:path>
                      <a:path h="1551305">
                        <a:moveTo>
                          <a:pt x="0" y="713222"/>
                        </a:moveTo>
                        <a:lnTo>
                          <a:pt x="0" y="473892"/>
                        </a:lnTo>
                      </a:path>
                      <a:path h="1551305">
                        <a:moveTo>
                          <a:pt x="0" y="414059"/>
                        </a:moveTo>
                        <a:lnTo>
                          <a:pt x="0" y="354226"/>
                        </a:lnTo>
                      </a:path>
                      <a:path h="1551305">
                        <a:moveTo>
                          <a:pt x="0" y="29438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61" name="object 3961"/>
                  <p:cNvSpPr/>
                  <p:nvPr/>
                </p:nvSpPr>
                <p:spPr>
                  <a:xfrm>
                    <a:off x="5878058" y="-41"/>
                    <a:ext cx="239395" cy="212725"/>
                  </a:xfrm>
                  <a:custGeom>
                    <a:avLst/>
                    <a:gdLst/>
                    <a:ahLst/>
                    <a:cxnLst/>
                    <a:rect l="l" t="t" r="r" b="b"/>
                    <a:pathLst>
                      <a:path w="239395" h="212725">
                        <a:moveTo>
                          <a:pt x="191578" y="0"/>
                        </a:moveTo>
                        <a:lnTo>
                          <a:pt x="204031" y="8291"/>
                        </a:lnTo>
                        <a:lnTo>
                          <a:pt x="229833" y="46071"/>
                        </a:lnTo>
                        <a:lnTo>
                          <a:pt x="239330" y="92640"/>
                        </a:lnTo>
                        <a:lnTo>
                          <a:pt x="229833" y="139258"/>
                        </a:lnTo>
                        <a:lnTo>
                          <a:pt x="204031" y="177281"/>
                        </a:lnTo>
                        <a:lnTo>
                          <a:pt x="165963" y="202893"/>
                        </a:lnTo>
                        <a:lnTo>
                          <a:pt x="119665" y="212278"/>
                        </a:lnTo>
                        <a:lnTo>
                          <a:pt x="73031" y="202893"/>
                        </a:lnTo>
                        <a:lnTo>
                          <a:pt x="35000" y="177281"/>
                        </a:lnTo>
                        <a:lnTo>
                          <a:pt x="9385" y="139258"/>
                        </a:lnTo>
                        <a:lnTo>
                          <a:pt x="0" y="92640"/>
                        </a:lnTo>
                        <a:lnTo>
                          <a:pt x="9385" y="46071"/>
                        </a:lnTo>
                        <a:lnTo>
                          <a:pt x="35000" y="8291"/>
                        </a:lnTo>
                        <a:lnTo>
                          <a:pt x="47441"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62" name="object 3962"/>
                  <p:cNvSpPr/>
                  <p:nvPr/>
                </p:nvSpPr>
                <p:spPr>
                  <a:xfrm>
                    <a:off x="5962627" y="22281"/>
                    <a:ext cx="67945" cy="138430"/>
                  </a:xfrm>
                  <a:custGeom>
                    <a:avLst/>
                    <a:gdLst/>
                    <a:ahLst/>
                    <a:cxnLst/>
                    <a:rect l="l" t="t" r="r" b="b"/>
                    <a:pathLst>
                      <a:path w="67945" h="138430">
                        <a:moveTo>
                          <a:pt x="67809" y="0"/>
                        </a:moveTo>
                        <a:lnTo>
                          <a:pt x="0" y="0"/>
                        </a:lnTo>
                        <a:lnTo>
                          <a:pt x="0" y="138016"/>
                        </a:lnTo>
                        <a:lnTo>
                          <a:pt x="67809" y="138016"/>
                        </a:lnTo>
                        <a:lnTo>
                          <a:pt x="6780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grpSp>
          <p:grpSp>
            <p:nvGrpSpPr>
              <p:cNvPr id="4300" name="object 4300"/>
              <p:cNvGrpSpPr/>
              <p:nvPr/>
            </p:nvGrpSpPr>
            <p:grpSpPr>
              <a:xfrm>
                <a:off x="4531174" y="-474"/>
                <a:ext cx="115210" cy="102475"/>
                <a:chOff x="6774609" y="-994"/>
                <a:chExt cx="241300" cy="214629"/>
              </a:xfrm>
            </p:grpSpPr>
            <p:sp>
              <p:nvSpPr>
                <p:cNvPr id="4301" name="object 4301"/>
                <p:cNvSpPr/>
                <p:nvPr/>
              </p:nvSpPr>
              <p:spPr>
                <a:xfrm>
                  <a:off x="6775562" y="-41"/>
                  <a:ext cx="239395" cy="212725"/>
                </a:xfrm>
                <a:custGeom>
                  <a:avLst/>
                  <a:gdLst/>
                  <a:ahLst/>
                  <a:cxnLst/>
                  <a:rect l="l" t="t" r="r" b="b"/>
                  <a:pathLst>
                    <a:path w="239395" h="212725">
                      <a:moveTo>
                        <a:pt x="191578" y="0"/>
                      </a:moveTo>
                      <a:lnTo>
                        <a:pt x="204031" y="8291"/>
                      </a:lnTo>
                      <a:lnTo>
                        <a:pt x="229833" y="46071"/>
                      </a:lnTo>
                      <a:lnTo>
                        <a:pt x="239330" y="92640"/>
                      </a:lnTo>
                      <a:lnTo>
                        <a:pt x="229833" y="139258"/>
                      </a:lnTo>
                      <a:lnTo>
                        <a:pt x="204031" y="177281"/>
                      </a:lnTo>
                      <a:lnTo>
                        <a:pt x="165963" y="202893"/>
                      </a:lnTo>
                      <a:lnTo>
                        <a:pt x="119665" y="212278"/>
                      </a:lnTo>
                      <a:lnTo>
                        <a:pt x="73031" y="202893"/>
                      </a:lnTo>
                      <a:lnTo>
                        <a:pt x="35000" y="177281"/>
                      </a:lnTo>
                      <a:lnTo>
                        <a:pt x="9385" y="139258"/>
                      </a:lnTo>
                      <a:lnTo>
                        <a:pt x="0" y="92640"/>
                      </a:lnTo>
                      <a:lnTo>
                        <a:pt x="9385" y="46071"/>
                      </a:lnTo>
                      <a:lnTo>
                        <a:pt x="35000" y="8291"/>
                      </a:lnTo>
                      <a:lnTo>
                        <a:pt x="47441"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02" name="object 4302"/>
                <p:cNvSpPr/>
                <p:nvPr/>
              </p:nvSpPr>
              <p:spPr>
                <a:xfrm>
                  <a:off x="6860130" y="22281"/>
                  <a:ext cx="67945" cy="138430"/>
                </a:xfrm>
                <a:custGeom>
                  <a:avLst/>
                  <a:gdLst/>
                  <a:ahLst/>
                  <a:cxnLst/>
                  <a:rect l="l" t="t" r="r" b="b"/>
                  <a:pathLst>
                    <a:path w="67945" h="138430">
                      <a:moveTo>
                        <a:pt x="67809" y="0"/>
                      </a:moveTo>
                      <a:lnTo>
                        <a:pt x="0" y="0"/>
                      </a:lnTo>
                      <a:lnTo>
                        <a:pt x="0" y="138016"/>
                      </a:lnTo>
                      <a:lnTo>
                        <a:pt x="67809" y="138016"/>
                      </a:lnTo>
                      <a:lnTo>
                        <a:pt x="6780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grpSp>
        <p:grpSp>
          <p:nvGrpSpPr>
            <p:cNvPr id="4877" name="Group 4876">
              <a:extLst>
                <a:ext uri="{FF2B5EF4-FFF2-40B4-BE49-F238E27FC236}">
                  <a16:creationId xmlns:a16="http://schemas.microsoft.com/office/drawing/2014/main" id="{C38B0B7D-34DA-126D-495F-B42A91705338}"/>
                </a:ext>
              </a:extLst>
            </p:cNvPr>
            <p:cNvGrpSpPr/>
            <p:nvPr/>
          </p:nvGrpSpPr>
          <p:grpSpPr>
            <a:xfrm>
              <a:off x="1483974" y="3456"/>
              <a:ext cx="9357302" cy="6732323"/>
              <a:chOff x="1550649" y="-474"/>
              <a:chExt cx="9357302" cy="6732323"/>
            </a:xfrm>
          </p:grpSpPr>
          <p:grpSp>
            <p:nvGrpSpPr>
              <p:cNvPr id="3887" name="object 3887"/>
              <p:cNvGrpSpPr/>
              <p:nvPr/>
            </p:nvGrpSpPr>
            <p:grpSpPr>
              <a:xfrm>
                <a:off x="2327644" y="-474"/>
                <a:ext cx="7176645" cy="2128951"/>
                <a:chOff x="2159436" y="-994"/>
                <a:chExt cx="15031085" cy="4458970"/>
              </a:xfrm>
            </p:grpSpPr>
            <p:sp>
              <p:nvSpPr>
                <p:cNvPr id="3888" name="object 3888"/>
                <p:cNvSpPr/>
                <p:nvPr/>
              </p:nvSpPr>
              <p:spPr>
                <a:xfrm>
                  <a:off x="2160389" y="4456409"/>
                  <a:ext cx="424815" cy="0"/>
                </a:xfrm>
                <a:custGeom>
                  <a:avLst/>
                  <a:gdLst/>
                  <a:ahLst/>
                  <a:cxnLst/>
                  <a:rect l="l" t="t" r="r" b="b"/>
                  <a:pathLst>
                    <a:path w="424814">
                      <a:moveTo>
                        <a:pt x="0" y="0"/>
                      </a:moveTo>
                      <a:lnTo>
                        <a:pt x="304754" y="0"/>
                      </a:lnTo>
                    </a:path>
                    <a:path w="424814">
                      <a:moveTo>
                        <a:pt x="364587" y="0"/>
                      </a:moveTo>
                      <a:lnTo>
                        <a:pt x="424419"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89" name="object 3889"/>
                <p:cNvSpPr/>
                <p:nvPr/>
              </p:nvSpPr>
              <p:spPr>
                <a:xfrm>
                  <a:off x="2644641" y="4456409"/>
                  <a:ext cx="658495" cy="0"/>
                </a:xfrm>
                <a:custGeom>
                  <a:avLst/>
                  <a:gdLst/>
                  <a:ahLst/>
                  <a:cxnLst/>
                  <a:rect l="l" t="t" r="r" b="b"/>
                  <a:pathLst>
                    <a:path w="658495">
                      <a:moveTo>
                        <a:pt x="0" y="0"/>
                      </a:moveTo>
                      <a:lnTo>
                        <a:pt x="230559" y="0"/>
                      </a:lnTo>
                    </a:path>
                    <a:path w="658495">
                      <a:moveTo>
                        <a:pt x="429206" y="0"/>
                      </a:moveTo>
                      <a:lnTo>
                        <a:pt x="658172"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90" name="object 3890"/>
                <p:cNvSpPr/>
                <p:nvPr/>
              </p:nvSpPr>
              <p:spPr>
                <a:xfrm>
                  <a:off x="3362647" y="4456409"/>
                  <a:ext cx="13826490" cy="0"/>
                </a:xfrm>
                <a:custGeom>
                  <a:avLst/>
                  <a:gdLst/>
                  <a:ahLst/>
                  <a:cxnLst/>
                  <a:rect l="l" t="t" r="r" b="b"/>
                  <a:pathLst>
                    <a:path w="13826490">
                      <a:moveTo>
                        <a:pt x="0" y="0"/>
                      </a:moveTo>
                      <a:lnTo>
                        <a:pt x="59832" y="0"/>
                      </a:lnTo>
                    </a:path>
                    <a:path w="13826490">
                      <a:moveTo>
                        <a:pt x="119665" y="0"/>
                      </a:moveTo>
                      <a:lnTo>
                        <a:pt x="359009" y="0"/>
                      </a:lnTo>
                    </a:path>
                    <a:path w="13826490">
                      <a:moveTo>
                        <a:pt x="418842" y="0"/>
                      </a:moveTo>
                      <a:lnTo>
                        <a:pt x="478674" y="0"/>
                      </a:lnTo>
                    </a:path>
                    <a:path w="13826490">
                      <a:moveTo>
                        <a:pt x="538507" y="0"/>
                      </a:moveTo>
                      <a:lnTo>
                        <a:pt x="777838" y="0"/>
                      </a:lnTo>
                    </a:path>
                    <a:path w="13826490">
                      <a:moveTo>
                        <a:pt x="957336" y="0"/>
                      </a:moveTo>
                      <a:lnTo>
                        <a:pt x="1196680" y="0"/>
                      </a:lnTo>
                    </a:path>
                    <a:path w="13826490">
                      <a:moveTo>
                        <a:pt x="1376178" y="0"/>
                      </a:moveTo>
                      <a:lnTo>
                        <a:pt x="1615509" y="0"/>
                      </a:lnTo>
                    </a:path>
                    <a:path w="13826490">
                      <a:moveTo>
                        <a:pt x="1675341" y="0"/>
                      </a:moveTo>
                      <a:lnTo>
                        <a:pt x="1735174" y="0"/>
                      </a:lnTo>
                    </a:path>
                    <a:path w="13826490">
                      <a:moveTo>
                        <a:pt x="1795007" y="0"/>
                      </a:moveTo>
                      <a:lnTo>
                        <a:pt x="2034351" y="0"/>
                      </a:lnTo>
                    </a:path>
                    <a:path w="13826490">
                      <a:moveTo>
                        <a:pt x="2094184" y="0"/>
                      </a:moveTo>
                      <a:lnTo>
                        <a:pt x="2154016" y="0"/>
                      </a:lnTo>
                    </a:path>
                    <a:path w="13826490">
                      <a:moveTo>
                        <a:pt x="2213849" y="0"/>
                      </a:moveTo>
                      <a:lnTo>
                        <a:pt x="2453180" y="0"/>
                      </a:lnTo>
                    </a:path>
                    <a:path w="13826490">
                      <a:moveTo>
                        <a:pt x="2513012" y="0"/>
                      </a:moveTo>
                      <a:lnTo>
                        <a:pt x="2572845" y="0"/>
                      </a:lnTo>
                    </a:path>
                    <a:path w="13826490">
                      <a:moveTo>
                        <a:pt x="2632678" y="0"/>
                      </a:moveTo>
                      <a:lnTo>
                        <a:pt x="2872022" y="0"/>
                      </a:lnTo>
                    </a:path>
                    <a:path w="13826490">
                      <a:moveTo>
                        <a:pt x="2931855" y="0"/>
                      </a:moveTo>
                      <a:lnTo>
                        <a:pt x="2991687" y="0"/>
                      </a:lnTo>
                    </a:path>
                    <a:path w="13826490">
                      <a:moveTo>
                        <a:pt x="3051520" y="0"/>
                      </a:moveTo>
                      <a:lnTo>
                        <a:pt x="3290851" y="0"/>
                      </a:lnTo>
                    </a:path>
                    <a:path w="13826490">
                      <a:moveTo>
                        <a:pt x="3350683" y="0"/>
                      </a:moveTo>
                      <a:lnTo>
                        <a:pt x="3410516" y="0"/>
                      </a:lnTo>
                    </a:path>
                    <a:path w="13826490">
                      <a:moveTo>
                        <a:pt x="3470349" y="0"/>
                      </a:moveTo>
                      <a:lnTo>
                        <a:pt x="3709693" y="0"/>
                      </a:lnTo>
                    </a:path>
                    <a:path w="13826490">
                      <a:moveTo>
                        <a:pt x="3769526" y="0"/>
                      </a:moveTo>
                      <a:lnTo>
                        <a:pt x="3829358" y="0"/>
                      </a:lnTo>
                    </a:path>
                    <a:path w="13826490">
                      <a:moveTo>
                        <a:pt x="3889191" y="0"/>
                      </a:moveTo>
                      <a:lnTo>
                        <a:pt x="4128522" y="0"/>
                      </a:lnTo>
                    </a:path>
                    <a:path w="13826490">
                      <a:moveTo>
                        <a:pt x="4188354" y="0"/>
                      </a:moveTo>
                      <a:lnTo>
                        <a:pt x="4248187" y="0"/>
                      </a:lnTo>
                    </a:path>
                    <a:path w="13826490">
                      <a:moveTo>
                        <a:pt x="4308020" y="0"/>
                      </a:moveTo>
                      <a:lnTo>
                        <a:pt x="4547364" y="0"/>
                      </a:lnTo>
                    </a:path>
                    <a:path w="13826490">
                      <a:moveTo>
                        <a:pt x="4607197" y="0"/>
                      </a:moveTo>
                      <a:lnTo>
                        <a:pt x="4667029" y="0"/>
                      </a:lnTo>
                    </a:path>
                    <a:path w="13826490">
                      <a:moveTo>
                        <a:pt x="4726862" y="0"/>
                      </a:moveTo>
                      <a:lnTo>
                        <a:pt x="4966193" y="0"/>
                      </a:lnTo>
                    </a:path>
                    <a:path w="13826490">
                      <a:moveTo>
                        <a:pt x="5026025" y="0"/>
                      </a:moveTo>
                      <a:lnTo>
                        <a:pt x="5085858" y="0"/>
                      </a:lnTo>
                    </a:path>
                    <a:path w="13826490">
                      <a:moveTo>
                        <a:pt x="5145691" y="0"/>
                      </a:moveTo>
                      <a:lnTo>
                        <a:pt x="5385035" y="0"/>
                      </a:lnTo>
                    </a:path>
                    <a:path w="13826490">
                      <a:moveTo>
                        <a:pt x="5444868" y="0"/>
                      </a:moveTo>
                      <a:lnTo>
                        <a:pt x="5504700" y="0"/>
                      </a:lnTo>
                    </a:path>
                    <a:path w="13826490">
                      <a:moveTo>
                        <a:pt x="5564533" y="0"/>
                      </a:moveTo>
                      <a:lnTo>
                        <a:pt x="5803864" y="0"/>
                      </a:lnTo>
                    </a:path>
                    <a:path w="13826490">
                      <a:moveTo>
                        <a:pt x="5863696" y="0"/>
                      </a:moveTo>
                      <a:lnTo>
                        <a:pt x="5923529" y="0"/>
                      </a:lnTo>
                    </a:path>
                    <a:path w="13826490">
                      <a:moveTo>
                        <a:pt x="5983362" y="0"/>
                      </a:moveTo>
                      <a:lnTo>
                        <a:pt x="6222706" y="0"/>
                      </a:lnTo>
                    </a:path>
                    <a:path w="13826490">
                      <a:moveTo>
                        <a:pt x="6282539" y="0"/>
                      </a:moveTo>
                      <a:lnTo>
                        <a:pt x="6342371" y="0"/>
                      </a:lnTo>
                    </a:path>
                    <a:path w="13826490">
                      <a:moveTo>
                        <a:pt x="6402204" y="0"/>
                      </a:moveTo>
                      <a:lnTo>
                        <a:pt x="6641535" y="0"/>
                      </a:lnTo>
                    </a:path>
                    <a:path w="13826490">
                      <a:moveTo>
                        <a:pt x="6701367" y="0"/>
                      </a:moveTo>
                      <a:lnTo>
                        <a:pt x="6761200" y="0"/>
                      </a:lnTo>
                    </a:path>
                    <a:path w="13826490">
                      <a:moveTo>
                        <a:pt x="6821033" y="0"/>
                      </a:moveTo>
                      <a:lnTo>
                        <a:pt x="7060377" y="0"/>
                      </a:lnTo>
                    </a:path>
                    <a:path w="13826490">
                      <a:moveTo>
                        <a:pt x="7120210" y="0"/>
                      </a:moveTo>
                      <a:lnTo>
                        <a:pt x="7180042" y="0"/>
                      </a:lnTo>
                    </a:path>
                    <a:path w="13826490">
                      <a:moveTo>
                        <a:pt x="7239875" y="0"/>
                      </a:moveTo>
                      <a:lnTo>
                        <a:pt x="7479205" y="0"/>
                      </a:lnTo>
                    </a:path>
                    <a:path w="13826490">
                      <a:moveTo>
                        <a:pt x="7539038" y="0"/>
                      </a:moveTo>
                      <a:lnTo>
                        <a:pt x="7598871" y="0"/>
                      </a:lnTo>
                    </a:path>
                    <a:path w="13826490">
                      <a:moveTo>
                        <a:pt x="7658703" y="0"/>
                      </a:moveTo>
                      <a:lnTo>
                        <a:pt x="7898048" y="0"/>
                      </a:lnTo>
                    </a:path>
                    <a:path w="13826490">
                      <a:moveTo>
                        <a:pt x="7957880" y="0"/>
                      </a:moveTo>
                      <a:lnTo>
                        <a:pt x="8017713" y="0"/>
                      </a:lnTo>
                    </a:path>
                    <a:path w="13826490">
                      <a:moveTo>
                        <a:pt x="8077546" y="0"/>
                      </a:moveTo>
                      <a:lnTo>
                        <a:pt x="8316876" y="0"/>
                      </a:lnTo>
                    </a:path>
                    <a:path w="13826490">
                      <a:moveTo>
                        <a:pt x="8376709" y="0"/>
                      </a:moveTo>
                      <a:lnTo>
                        <a:pt x="8436542" y="0"/>
                      </a:lnTo>
                    </a:path>
                    <a:path w="13826490">
                      <a:moveTo>
                        <a:pt x="8496374" y="0"/>
                      </a:moveTo>
                      <a:lnTo>
                        <a:pt x="8735719" y="0"/>
                      </a:lnTo>
                    </a:path>
                    <a:path w="13826490">
                      <a:moveTo>
                        <a:pt x="8795551" y="0"/>
                      </a:moveTo>
                      <a:lnTo>
                        <a:pt x="8855384" y="0"/>
                      </a:lnTo>
                    </a:path>
                    <a:path w="13826490">
                      <a:moveTo>
                        <a:pt x="8915217" y="0"/>
                      </a:moveTo>
                      <a:lnTo>
                        <a:pt x="9154547" y="0"/>
                      </a:lnTo>
                    </a:path>
                    <a:path w="13826490">
                      <a:moveTo>
                        <a:pt x="9214380" y="0"/>
                      </a:moveTo>
                      <a:lnTo>
                        <a:pt x="9274213" y="0"/>
                      </a:lnTo>
                    </a:path>
                    <a:path w="13826490">
                      <a:moveTo>
                        <a:pt x="9334045" y="0"/>
                      </a:moveTo>
                      <a:lnTo>
                        <a:pt x="9573390" y="0"/>
                      </a:lnTo>
                    </a:path>
                    <a:path w="13826490">
                      <a:moveTo>
                        <a:pt x="9633222" y="0"/>
                      </a:moveTo>
                      <a:lnTo>
                        <a:pt x="9693055" y="0"/>
                      </a:lnTo>
                    </a:path>
                    <a:path w="13826490">
                      <a:moveTo>
                        <a:pt x="9752888" y="0"/>
                      </a:moveTo>
                      <a:lnTo>
                        <a:pt x="9992218" y="0"/>
                      </a:lnTo>
                    </a:path>
                    <a:path w="13826490">
                      <a:moveTo>
                        <a:pt x="10052051" y="0"/>
                      </a:moveTo>
                      <a:lnTo>
                        <a:pt x="10111884" y="0"/>
                      </a:lnTo>
                    </a:path>
                    <a:path w="13826490">
                      <a:moveTo>
                        <a:pt x="10171716" y="0"/>
                      </a:moveTo>
                      <a:lnTo>
                        <a:pt x="10411061" y="0"/>
                      </a:lnTo>
                    </a:path>
                    <a:path w="13826490">
                      <a:moveTo>
                        <a:pt x="10470948" y="0"/>
                      </a:moveTo>
                      <a:lnTo>
                        <a:pt x="10530699" y="0"/>
                      </a:lnTo>
                    </a:path>
                    <a:path w="13826490">
                      <a:moveTo>
                        <a:pt x="10590586" y="0"/>
                      </a:moveTo>
                      <a:lnTo>
                        <a:pt x="10829862" y="0"/>
                      </a:lnTo>
                    </a:path>
                    <a:path w="13826490">
                      <a:moveTo>
                        <a:pt x="10889749" y="0"/>
                      </a:moveTo>
                      <a:lnTo>
                        <a:pt x="10949500" y="0"/>
                      </a:lnTo>
                    </a:path>
                    <a:path w="13826490">
                      <a:moveTo>
                        <a:pt x="11009387" y="0"/>
                      </a:moveTo>
                      <a:lnTo>
                        <a:pt x="11248663" y="0"/>
                      </a:lnTo>
                    </a:path>
                    <a:path w="13826490">
                      <a:moveTo>
                        <a:pt x="11308551" y="0"/>
                      </a:moveTo>
                      <a:lnTo>
                        <a:pt x="11368438" y="0"/>
                      </a:lnTo>
                    </a:path>
                    <a:path w="13826490">
                      <a:moveTo>
                        <a:pt x="11428189" y="0"/>
                      </a:moveTo>
                      <a:lnTo>
                        <a:pt x="11667601" y="0"/>
                      </a:lnTo>
                    </a:path>
                    <a:path w="13826490">
                      <a:moveTo>
                        <a:pt x="11727352" y="0"/>
                      </a:moveTo>
                      <a:lnTo>
                        <a:pt x="11787239" y="0"/>
                      </a:lnTo>
                    </a:path>
                    <a:path w="13826490">
                      <a:moveTo>
                        <a:pt x="11847127" y="0"/>
                      </a:moveTo>
                      <a:lnTo>
                        <a:pt x="12086403" y="0"/>
                      </a:lnTo>
                    </a:path>
                    <a:path w="13826490">
                      <a:moveTo>
                        <a:pt x="12146290" y="0"/>
                      </a:moveTo>
                      <a:lnTo>
                        <a:pt x="12206041" y="0"/>
                      </a:lnTo>
                    </a:path>
                    <a:path w="13826490">
                      <a:moveTo>
                        <a:pt x="12265928" y="0"/>
                      </a:moveTo>
                      <a:lnTo>
                        <a:pt x="12505204" y="0"/>
                      </a:lnTo>
                    </a:path>
                    <a:path w="13826490">
                      <a:moveTo>
                        <a:pt x="12565091" y="0"/>
                      </a:moveTo>
                      <a:lnTo>
                        <a:pt x="12624842" y="0"/>
                      </a:lnTo>
                    </a:path>
                    <a:path w="13826490">
                      <a:moveTo>
                        <a:pt x="12684729" y="0"/>
                      </a:moveTo>
                      <a:lnTo>
                        <a:pt x="12924005" y="0"/>
                      </a:lnTo>
                    </a:path>
                    <a:path w="13826490">
                      <a:moveTo>
                        <a:pt x="12983893" y="0"/>
                      </a:moveTo>
                      <a:lnTo>
                        <a:pt x="13043780" y="0"/>
                      </a:lnTo>
                    </a:path>
                    <a:path w="13826490">
                      <a:moveTo>
                        <a:pt x="13103530" y="0"/>
                      </a:moveTo>
                      <a:lnTo>
                        <a:pt x="13342943" y="0"/>
                      </a:lnTo>
                    </a:path>
                    <a:path w="13826490">
                      <a:moveTo>
                        <a:pt x="13402694" y="0"/>
                      </a:moveTo>
                      <a:lnTo>
                        <a:pt x="13462581" y="0"/>
                      </a:lnTo>
                    </a:path>
                    <a:path w="13826490">
                      <a:moveTo>
                        <a:pt x="13522469" y="0"/>
                      </a:moveTo>
                      <a:lnTo>
                        <a:pt x="13826428"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91" name="object 3891"/>
                <p:cNvSpPr/>
                <p:nvPr/>
              </p:nvSpPr>
              <p:spPr>
                <a:xfrm>
                  <a:off x="7673066" y="-41"/>
                  <a:ext cx="239395" cy="212725"/>
                </a:xfrm>
                <a:custGeom>
                  <a:avLst/>
                  <a:gdLst/>
                  <a:ahLst/>
                  <a:cxnLst/>
                  <a:rect l="l" t="t" r="r" b="b"/>
                  <a:pathLst>
                    <a:path w="239395" h="212725">
                      <a:moveTo>
                        <a:pt x="191578" y="0"/>
                      </a:moveTo>
                      <a:lnTo>
                        <a:pt x="204031" y="8291"/>
                      </a:lnTo>
                      <a:lnTo>
                        <a:pt x="229833" y="46071"/>
                      </a:lnTo>
                      <a:lnTo>
                        <a:pt x="239330" y="92640"/>
                      </a:lnTo>
                      <a:lnTo>
                        <a:pt x="229833" y="139258"/>
                      </a:lnTo>
                      <a:lnTo>
                        <a:pt x="204031" y="177281"/>
                      </a:lnTo>
                      <a:lnTo>
                        <a:pt x="165963" y="202893"/>
                      </a:lnTo>
                      <a:lnTo>
                        <a:pt x="119665" y="212278"/>
                      </a:lnTo>
                      <a:lnTo>
                        <a:pt x="73031" y="202893"/>
                      </a:lnTo>
                      <a:lnTo>
                        <a:pt x="35000" y="177281"/>
                      </a:lnTo>
                      <a:lnTo>
                        <a:pt x="9385" y="139258"/>
                      </a:lnTo>
                      <a:lnTo>
                        <a:pt x="0" y="92640"/>
                      </a:lnTo>
                      <a:lnTo>
                        <a:pt x="9385" y="46071"/>
                      </a:lnTo>
                      <a:lnTo>
                        <a:pt x="35000" y="8291"/>
                      </a:lnTo>
                      <a:lnTo>
                        <a:pt x="47441"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92" name="object 3892"/>
                <p:cNvSpPr/>
                <p:nvPr/>
              </p:nvSpPr>
              <p:spPr>
                <a:xfrm>
                  <a:off x="7757634" y="21596"/>
                  <a:ext cx="67945" cy="138430"/>
                </a:xfrm>
                <a:custGeom>
                  <a:avLst/>
                  <a:gdLst/>
                  <a:ahLst/>
                  <a:cxnLst/>
                  <a:rect l="l" t="t" r="r" b="b"/>
                  <a:pathLst>
                    <a:path w="67945" h="138430">
                      <a:moveTo>
                        <a:pt x="67809" y="0"/>
                      </a:moveTo>
                      <a:lnTo>
                        <a:pt x="0" y="0"/>
                      </a:lnTo>
                      <a:lnTo>
                        <a:pt x="0" y="138016"/>
                      </a:lnTo>
                      <a:lnTo>
                        <a:pt x="67809" y="138016"/>
                      </a:lnTo>
                      <a:lnTo>
                        <a:pt x="6780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grpSp>
            <p:nvGrpSpPr>
              <p:cNvPr id="4876" name="Group 4875">
                <a:extLst>
                  <a:ext uri="{FF2B5EF4-FFF2-40B4-BE49-F238E27FC236}">
                    <a16:creationId xmlns:a16="http://schemas.microsoft.com/office/drawing/2014/main" id="{14715EF9-C41E-865D-4581-5B0A5DD879D8}"/>
                  </a:ext>
                </a:extLst>
              </p:cNvPr>
              <p:cNvGrpSpPr/>
              <p:nvPr/>
            </p:nvGrpSpPr>
            <p:grpSpPr>
              <a:xfrm>
                <a:off x="1550649" y="84658"/>
                <a:ext cx="9357302" cy="6647191"/>
                <a:chOff x="1443229" y="100878"/>
                <a:chExt cx="9357302" cy="6647191"/>
              </a:xfrm>
            </p:grpSpPr>
            <p:pic>
              <p:nvPicPr>
                <p:cNvPr id="2" name="object 2"/>
                <p:cNvPicPr/>
                <p:nvPr/>
              </p:nvPicPr>
              <p:blipFill>
                <a:blip r:embed="rId4" cstate="print"/>
                <a:stretch>
                  <a:fillRect/>
                </a:stretch>
              </p:blipFill>
              <p:spPr>
                <a:xfrm>
                  <a:off x="5498362" y="2651853"/>
                  <a:ext cx="3594185" cy="1785295"/>
                </a:xfrm>
                <a:prstGeom prst="rect">
                  <a:avLst/>
                </a:prstGeom>
              </p:spPr>
            </p:pic>
            <p:sp>
              <p:nvSpPr>
                <p:cNvPr id="3" name="object 3"/>
                <p:cNvSpPr txBox="1"/>
                <p:nvPr/>
              </p:nvSpPr>
              <p:spPr>
                <a:xfrm>
                  <a:off x="5511724" y="3036264"/>
                  <a:ext cx="54573"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12" normalizeH="0" baseline="0" noProof="0">
                      <a:ln>
                        <a:noFill/>
                      </a:ln>
                      <a:solidFill>
                        <a:srgbClr val="888888"/>
                      </a:solidFill>
                      <a:effectLst/>
                      <a:uLnTx/>
                      <a:uFillTx/>
                      <a:latin typeface="Arial"/>
                      <a:ea typeface="+mn-ea"/>
                      <a:cs typeface="Arial"/>
                    </a:rPr>
                    <a:t>DN</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 name="object 4"/>
                <p:cNvSpPr txBox="1"/>
                <p:nvPr/>
              </p:nvSpPr>
              <p:spPr>
                <a:xfrm>
                  <a:off x="5510201" y="3429737"/>
                  <a:ext cx="54573"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12" normalizeH="0" baseline="0" noProof="0">
                      <a:ln>
                        <a:noFill/>
                      </a:ln>
                      <a:solidFill>
                        <a:srgbClr val="888888"/>
                      </a:solidFill>
                      <a:effectLst/>
                      <a:uLnTx/>
                      <a:uFillTx/>
                      <a:latin typeface="Arial"/>
                      <a:ea typeface="+mn-ea"/>
                      <a:cs typeface="Arial"/>
                    </a:rPr>
                    <a:t>DN</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5" name="object 5"/>
                <p:cNvSpPr txBox="1"/>
                <p:nvPr/>
              </p:nvSpPr>
              <p:spPr>
                <a:xfrm>
                  <a:off x="4586890" y="2594034"/>
                  <a:ext cx="53360"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12" normalizeH="0" baseline="0" noProof="0">
                      <a:ln>
                        <a:noFill/>
                      </a:ln>
                      <a:solidFill>
                        <a:srgbClr val="888888"/>
                      </a:solidFill>
                      <a:effectLst/>
                      <a:uLnTx/>
                      <a:uFillTx/>
                      <a:latin typeface="Arial"/>
                      <a:ea typeface="+mn-ea"/>
                      <a:cs typeface="Arial"/>
                    </a:rPr>
                    <a:t>UP</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6" name="object 6"/>
                <p:cNvSpPr txBox="1"/>
                <p:nvPr/>
              </p:nvSpPr>
              <p:spPr>
                <a:xfrm>
                  <a:off x="7632596" y="3316608"/>
                  <a:ext cx="54573"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12" normalizeH="0" baseline="0" noProof="0">
                      <a:ln>
                        <a:noFill/>
                      </a:ln>
                      <a:solidFill>
                        <a:srgbClr val="888888"/>
                      </a:solidFill>
                      <a:effectLst/>
                      <a:uLnTx/>
                      <a:uFillTx/>
                      <a:latin typeface="Arial"/>
                      <a:ea typeface="+mn-ea"/>
                      <a:cs typeface="Arial"/>
                    </a:rPr>
                    <a:t>DN</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7" name="object 7"/>
                <p:cNvSpPr txBox="1"/>
                <p:nvPr/>
              </p:nvSpPr>
              <p:spPr>
                <a:xfrm>
                  <a:off x="4556418" y="745508"/>
                  <a:ext cx="53360"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12" normalizeH="0" baseline="0" noProof="0">
                      <a:ln>
                        <a:noFill/>
                      </a:ln>
                      <a:solidFill>
                        <a:srgbClr val="888888"/>
                      </a:solidFill>
                      <a:effectLst/>
                      <a:uLnTx/>
                      <a:uFillTx/>
                      <a:latin typeface="Arial"/>
                      <a:ea typeface="+mn-ea"/>
                      <a:cs typeface="Arial"/>
                    </a:rPr>
                    <a:t>UP</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8" name="object 8"/>
                <p:cNvSpPr txBox="1"/>
                <p:nvPr/>
              </p:nvSpPr>
              <p:spPr>
                <a:xfrm>
                  <a:off x="8985567" y="2069910"/>
                  <a:ext cx="53360"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12" normalizeH="0" baseline="0" noProof="0">
                      <a:ln>
                        <a:noFill/>
                      </a:ln>
                      <a:solidFill>
                        <a:srgbClr val="888888"/>
                      </a:solidFill>
                      <a:effectLst/>
                      <a:uLnTx/>
                      <a:uFillTx/>
                      <a:latin typeface="Arial"/>
                      <a:ea typeface="+mn-ea"/>
                      <a:cs typeface="Arial"/>
                    </a:rPr>
                    <a:t>UP</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9" name="object 9"/>
                <p:cNvSpPr txBox="1"/>
                <p:nvPr/>
              </p:nvSpPr>
              <p:spPr>
                <a:xfrm>
                  <a:off x="2629426" y="820546"/>
                  <a:ext cx="53360"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12" normalizeH="0" baseline="0" noProof="0">
                      <a:ln>
                        <a:noFill/>
                      </a:ln>
                      <a:solidFill>
                        <a:srgbClr val="888888"/>
                      </a:solidFill>
                      <a:effectLst/>
                      <a:uLnTx/>
                      <a:uFillTx/>
                      <a:latin typeface="Arial"/>
                      <a:ea typeface="+mn-ea"/>
                      <a:cs typeface="Arial"/>
                    </a:rPr>
                    <a:t>UP</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10" name="object 10"/>
                <p:cNvSpPr/>
                <p:nvPr/>
              </p:nvSpPr>
              <p:spPr>
                <a:xfrm>
                  <a:off x="9098252" y="679151"/>
                  <a:ext cx="4851" cy="5457"/>
                </a:xfrm>
                <a:custGeom>
                  <a:avLst/>
                  <a:gdLst/>
                  <a:ahLst/>
                  <a:cxnLst/>
                  <a:rect l="l" t="t" r="r" b="b"/>
                  <a:pathLst>
                    <a:path w="10159" h="11430">
                      <a:moveTo>
                        <a:pt x="0" y="11168"/>
                      </a:moveTo>
                      <a:lnTo>
                        <a:pt x="9592"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 name="object 11"/>
                <p:cNvSpPr/>
                <p:nvPr/>
              </p:nvSpPr>
              <p:spPr>
                <a:xfrm>
                  <a:off x="9032755" y="675343"/>
                  <a:ext cx="2729" cy="3638"/>
                </a:xfrm>
                <a:custGeom>
                  <a:avLst/>
                  <a:gdLst/>
                  <a:ahLst/>
                  <a:cxnLst/>
                  <a:rect l="l" t="t" r="r" b="b"/>
                  <a:pathLst>
                    <a:path w="5715" h="7619">
                      <a:moveTo>
                        <a:pt x="0" y="7181"/>
                      </a:moveTo>
                      <a:lnTo>
                        <a:pt x="5618"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 name="object 12"/>
                <p:cNvSpPr/>
                <p:nvPr/>
              </p:nvSpPr>
              <p:spPr>
                <a:xfrm>
                  <a:off x="8416849" y="3817800"/>
                  <a:ext cx="57301" cy="47903"/>
                </a:xfrm>
                <a:custGeom>
                  <a:avLst/>
                  <a:gdLst/>
                  <a:ahLst/>
                  <a:cxnLst/>
                  <a:rect l="l" t="t" r="r" b="b"/>
                  <a:pathLst>
                    <a:path w="120015" h="100329">
                      <a:moveTo>
                        <a:pt x="0" y="99725"/>
                      </a:moveTo>
                      <a:lnTo>
                        <a:pt x="119637" y="99725"/>
                      </a:lnTo>
                    </a:path>
                    <a:path w="120015" h="100329">
                      <a:moveTo>
                        <a:pt x="119637" y="99725"/>
                      </a:moveTo>
                      <a:lnTo>
                        <a:pt x="119637" y="0"/>
                      </a:lnTo>
                    </a:path>
                    <a:path w="120015" h="100329">
                      <a:moveTo>
                        <a:pt x="119637" y="0"/>
                      </a:moveTo>
                      <a:lnTo>
                        <a:pt x="0" y="0"/>
                      </a:lnTo>
                    </a:path>
                    <a:path w="120015" h="100329">
                      <a:moveTo>
                        <a:pt x="0" y="0"/>
                      </a:moveTo>
                      <a:lnTo>
                        <a:pt x="0" y="99725"/>
                      </a:lnTo>
                    </a:path>
                    <a:path w="120015" h="100329">
                      <a:moveTo>
                        <a:pt x="0" y="59024"/>
                      </a:moveTo>
                      <a:lnTo>
                        <a:pt x="0" y="20734"/>
                      </a:lnTo>
                    </a:path>
                    <a:path w="120015" h="100329">
                      <a:moveTo>
                        <a:pt x="119637" y="20734"/>
                      </a:moveTo>
                      <a:lnTo>
                        <a:pt x="119637" y="59024"/>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13" name="object 13"/>
                <p:cNvGrpSpPr/>
                <p:nvPr/>
              </p:nvGrpSpPr>
              <p:grpSpPr>
                <a:xfrm>
                  <a:off x="2773946" y="641630"/>
                  <a:ext cx="30015" cy="44265"/>
                  <a:chOff x="3094191" y="1343859"/>
                  <a:chExt cx="62865" cy="92710"/>
                </a:xfrm>
              </p:grpSpPr>
              <p:sp>
                <p:nvSpPr>
                  <p:cNvPr id="14" name="object 14"/>
                  <p:cNvSpPr/>
                  <p:nvPr/>
                </p:nvSpPr>
                <p:spPr>
                  <a:xfrm>
                    <a:off x="3097786" y="1396912"/>
                    <a:ext cx="48260" cy="38735"/>
                  </a:xfrm>
                  <a:custGeom>
                    <a:avLst/>
                    <a:gdLst/>
                    <a:ahLst/>
                    <a:cxnLst/>
                    <a:rect l="l" t="t" r="r" b="b"/>
                    <a:pathLst>
                      <a:path w="48260" h="38734">
                        <a:moveTo>
                          <a:pt x="43072" y="34301"/>
                        </a:moveTo>
                        <a:lnTo>
                          <a:pt x="47868" y="38289"/>
                        </a:lnTo>
                      </a:path>
                      <a:path w="48260" h="38734">
                        <a:moveTo>
                          <a:pt x="37494" y="17555"/>
                        </a:moveTo>
                        <a:lnTo>
                          <a:pt x="38289" y="18349"/>
                        </a:lnTo>
                      </a:path>
                      <a:path w="48260" h="38734">
                        <a:moveTo>
                          <a:pt x="0" y="7975"/>
                        </a:moveTo>
                        <a:lnTo>
                          <a:pt x="5591" y="794"/>
                        </a:lnTo>
                      </a:path>
                      <a:path w="48260" h="38734">
                        <a:moveTo>
                          <a:pt x="7181" y="7975"/>
                        </a:moveTo>
                        <a:lnTo>
                          <a:pt x="5591" y="0"/>
                        </a:lnTo>
                      </a:path>
                      <a:path w="48260" h="38734">
                        <a:moveTo>
                          <a:pt x="11963" y="4782"/>
                        </a:moveTo>
                        <a:lnTo>
                          <a:pt x="17555" y="794"/>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 name="object 15"/>
                  <p:cNvSpPr/>
                  <p:nvPr/>
                </p:nvSpPr>
                <p:spPr>
                  <a:xfrm>
                    <a:off x="3095387" y="1345056"/>
                    <a:ext cx="60325" cy="60325"/>
                  </a:xfrm>
                  <a:custGeom>
                    <a:avLst/>
                    <a:gdLst/>
                    <a:ahLst/>
                    <a:cxnLst/>
                    <a:rect l="l" t="t" r="r" b="b"/>
                    <a:pathLst>
                      <a:path w="60325" h="60325">
                        <a:moveTo>
                          <a:pt x="0" y="0"/>
                        </a:moveTo>
                        <a:lnTo>
                          <a:pt x="0" y="59832"/>
                        </a:lnTo>
                      </a:path>
                      <a:path w="60325" h="60325">
                        <a:moveTo>
                          <a:pt x="0" y="59832"/>
                        </a:moveTo>
                        <a:lnTo>
                          <a:pt x="59846" y="59832"/>
                        </a:lnTo>
                      </a:path>
                      <a:path w="60325" h="60325">
                        <a:moveTo>
                          <a:pt x="59846" y="59832"/>
                        </a:moveTo>
                        <a:lnTo>
                          <a:pt x="59846" y="0"/>
                        </a:lnTo>
                      </a:path>
                      <a:path w="60325" h="60325">
                        <a:moveTo>
                          <a:pt x="59846" y="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grpSp>
              <p:nvGrpSpPr>
                <p:cNvPr id="16" name="object 16"/>
                <p:cNvGrpSpPr/>
                <p:nvPr/>
              </p:nvGrpSpPr>
              <p:grpSpPr>
                <a:xfrm>
                  <a:off x="2457380" y="330777"/>
                  <a:ext cx="6988672" cy="4222430"/>
                  <a:chOff x="2431162" y="692794"/>
                  <a:chExt cx="14637385" cy="8843645"/>
                </a:xfrm>
              </p:grpSpPr>
              <p:sp>
                <p:nvSpPr>
                  <p:cNvPr id="17" name="object 17"/>
                  <p:cNvSpPr/>
                  <p:nvPr/>
                </p:nvSpPr>
                <p:spPr>
                  <a:xfrm>
                    <a:off x="2434035" y="1414468"/>
                    <a:ext cx="14338935" cy="80010"/>
                  </a:xfrm>
                  <a:custGeom>
                    <a:avLst/>
                    <a:gdLst/>
                    <a:ahLst/>
                    <a:cxnLst/>
                    <a:rect l="l" t="t" r="r" b="b"/>
                    <a:pathLst>
                      <a:path w="14338935" h="80009">
                        <a:moveTo>
                          <a:pt x="14318561" y="55036"/>
                        </a:moveTo>
                        <a:lnTo>
                          <a:pt x="14327332" y="43880"/>
                        </a:lnTo>
                      </a:path>
                      <a:path w="14338935" h="80009">
                        <a:moveTo>
                          <a:pt x="14180559" y="43072"/>
                        </a:moveTo>
                        <a:lnTo>
                          <a:pt x="14190152" y="31903"/>
                        </a:lnTo>
                      </a:path>
                      <a:path w="14338935" h="80009">
                        <a:moveTo>
                          <a:pt x="14043380" y="31108"/>
                        </a:moveTo>
                        <a:lnTo>
                          <a:pt x="14052973" y="19939"/>
                        </a:lnTo>
                      </a:path>
                      <a:path w="14338935" h="80009">
                        <a:moveTo>
                          <a:pt x="12971161" y="78977"/>
                        </a:moveTo>
                        <a:lnTo>
                          <a:pt x="12980754" y="67808"/>
                        </a:lnTo>
                      </a:path>
                      <a:path w="14338935" h="80009">
                        <a:moveTo>
                          <a:pt x="12833982" y="67013"/>
                        </a:moveTo>
                        <a:lnTo>
                          <a:pt x="12843438" y="55844"/>
                        </a:lnTo>
                      </a:path>
                      <a:path w="14338935" h="80009">
                        <a:moveTo>
                          <a:pt x="2693305" y="30313"/>
                        </a:moveTo>
                        <a:lnTo>
                          <a:pt x="2702884" y="19144"/>
                        </a:lnTo>
                      </a:path>
                      <a:path w="14338935" h="80009">
                        <a:moveTo>
                          <a:pt x="2556085" y="18349"/>
                        </a:moveTo>
                        <a:lnTo>
                          <a:pt x="2565664" y="7181"/>
                        </a:lnTo>
                      </a:path>
                      <a:path w="14338935" h="80009">
                        <a:moveTo>
                          <a:pt x="1767078" y="79772"/>
                        </a:moveTo>
                        <a:lnTo>
                          <a:pt x="1767872" y="78977"/>
                        </a:lnTo>
                      </a:path>
                      <a:path w="14338935" h="80009">
                        <a:moveTo>
                          <a:pt x="1621881" y="78182"/>
                        </a:moveTo>
                        <a:lnTo>
                          <a:pt x="1630666" y="67013"/>
                        </a:lnTo>
                      </a:path>
                      <a:path w="14338935" h="80009">
                        <a:moveTo>
                          <a:pt x="1483866" y="66218"/>
                        </a:moveTo>
                        <a:lnTo>
                          <a:pt x="1493445" y="55036"/>
                        </a:lnTo>
                      </a:path>
                      <a:path w="14338935" h="80009">
                        <a:moveTo>
                          <a:pt x="1346646" y="54241"/>
                        </a:moveTo>
                        <a:lnTo>
                          <a:pt x="1356225" y="43072"/>
                        </a:lnTo>
                      </a:path>
                      <a:path w="14338935" h="80009">
                        <a:moveTo>
                          <a:pt x="1209425" y="42277"/>
                        </a:moveTo>
                        <a:lnTo>
                          <a:pt x="1219004" y="31108"/>
                        </a:lnTo>
                      </a:path>
                      <a:path w="14338935" h="80009">
                        <a:moveTo>
                          <a:pt x="1072218" y="29518"/>
                        </a:moveTo>
                        <a:lnTo>
                          <a:pt x="1081784" y="19144"/>
                        </a:lnTo>
                      </a:path>
                      <a:path w="14338935" h="80009">
                        <a:moveTo>
                          <a:pt x="934998" y="17541"/>
                        </a:moveTo>
                        <a:lnTo>
                          <a:pt x="943769" y="7181"/>
                        </a:lnTo>
                      </a:path>
                      <a:path w="14338935" h="80009">
                        <a:moveTo>
                          <a:pt x="797777" y="5577"/>
                        </a:moveTo>
                        <a:lnTo>
                          <a:pt x="802560" y="0"/>
                        </a:lnTo>
                      </a:path>
                      <a:path w="14338935" h="80009">
                        <a:moveTo>
                          <a:pt x="145991" y="79772"/>
                        </a:moveTo>
                        <a:lnTo>
                          <a:pt x="146785" y="78977"/>
                        </a:lnTo>
                      </a:path>
                      <a:path w="14338935" h="80009">
                        <a:moveTo>
                          <a:pt x="0" y="78182"/>
                        </a:moveTo>
                        <a:lnTo>
                          <a:pt x="9579" y="67013"/>
                        </a:lnTo>
                      </a:path>
                      <a:path w="14338935" h="80009">
                        <a:moveTo>
                          <a:pt x="13768884" y="7181"/>
                        </a:moveTo>
                        <a:lnTo>
                          <a:pt x="13780122" y="7975"/>
                        </a:lnTo>
                      </a:path>
                      <a:path w="14338935" h="80009">
                        <a:moveTo>
                          <a:pt x="13906064" y="19144"/>
                        </a:moveTo>
                        <a:lnTo>
                          <a:pt x="13917301" y="19939"/>
                        </a:lnTo>
                      </a:path>
                      <a:path w="14338935" h="80009">
                        <a:moveTo>
                          <a:pt x="14043380" y="31108"/>
                        </a:moveTo>
                        <a:lnTo>
                          <a:pt x="14055303" y="31903"/>
                        </a:lnTo>
                      </a:path>
                      <a:path w="14338935" h="80009">
                        <a:moveTo>
                          <a:pt x="14180559" y="43072"/>
                        </a:moveTo>
                        <a:lnTo>
                          <a:pt x="14192482" y="43880"/>
                        </a:lnTo>
                      </a:path>
                      <a:path w="14338935" h="80009">
                        <a:moveTo>
                          <a:pt x="14318561" y="55036"/>
                        </a:moveTo>
                        <a:lnTo>
                          <a:pt x="14329799" y="55844"/>
                        </a:lnTo>
                      </a:path>
                      <a:path w="14338935" h="80009">
                        <a:moveTo>
                          <a:pt x="12833982" y="67013"/>
                        </a:moveTo>
                        <a:lnTo>
                          <a:pt x="12845905" y="67808"/>
                        </a:lnTo>
                      </a:path>
                      <a:path w="14338935" h="80009">
                        <a:moveTo>
                          <a:pt x="12971161" y="78977"/>
                        </a:moveTo>
                        <a:lnTo>
                          <a:pt x="12979932" y="79772"/>
                        </a:lnTo>
                      </a:path>
                      <a:path w="14338935" h="80009">
                        <a:moveTo>
                          <a:pt x="2556085" y="18349"/>
                        </a:moveTo>
                        <a:lnTo>
                          <a:pt x="2568062" y="19144"/>
                        </a:lnTo>
                      </a:path>
                      <a:path w="14338935" h="80009">
                        <a:moveTo>
                          <a:pt x="2693305" y="30313"/>
                        </a:moveTo>
                        <a:lnTo>
                          <a:pt x="2705269" y="31108"/>
                        </a:lnTo>
                      </a:path>
                      <a:path w="14338935" h="80009">
                        <a:moveTo>
                          <a:pt x="797777" y="5577"/>
                        </a:moveTo>
                        <a:lnTo>
                          <a:pt x="808946" y="7181"/>
                        </a:lnTo>
                      </a:path>
                      <a:path w="14338935" h="80009">
                        <a:moveTo>
                          <a:pt x="934998" y="17541"/>
                        </a:moveTo>
                        <a:lnTo>
                          <a:pt x="946167" y="19144"/>
                        </a:lnTo>
                      </a:path>
                      <a:path w="14338935" h="80009">
                        <a:moveTo>
                          <a:pt x="1072218" y="29518"/>
                        </a:moveTo>
                        <a:lnTo>
                          <a:pt x="1083387" y="31108"/>
                        </a:lnTo>
                      </a:path>
                      <a:path w="14338935" h="80009">
                        <a:moveTo>
                          <a:pt x="1209425" y="42277"/>
                        </a:moveTo>
                        <a:lnTo>
                          <a:pt x="1220608" y="43072"/>
                        </a:lnTo>
                      </a:path>
                      <a:path w="14338935" h="80009">
                        <a:moveTo>
                          <a:pt x="1346646" y="54241"/>
                        </a:moveTo>
                        <a:lnTo>
                          <a:pt x="1358623" y="55036"/>
                        </a:lnTo>
                      </a:path>
                      <a:path w="14338935" h="80009">
                        <a:moveTo>
                          <a:pt x="1483866" y="66218"/>
                        </a:moveTo>
                        <a:lnTo>
                          <a:pt x="1495843" y="67013"/>
                        </a:lnTo>
                      </a:path>
                      <a:path w="14338935" h="80009">
                        <a:moveTo>
                          <a:pt x="1621881" y="78182"/>
                        </a:moveTo>
                        <a:lnTo>
                          <a:pt x="1633064" y="78977"/>
                        </a:lnTo>
                      </a:path>
                      <a:path w="14338935" h="80009">
                        <a:moveTo>
                          <a:pt x="0" y="78182"/>
                        </a:moveTo>
                        <a:lnTo>
                          <a:pt x="11168" y="78977"/>
                        </a:lnTo>
                      </a:path>
                      <a:path w="14338935" h="80009">
                        <a:moveTo>
                          <a:pt x="14329799" y="55844"/>
                        </a:moveTo>
                        <a:lnTo>
                          <a:pt x="14327332" y="43880"/>
                        </a:lnTo>
                      </a:path>
                      <a:path w="14338935" h="80009">
                        <a:moveTo>
                          <a:pt x="14192482" y="43880"/>
                        </a:moveTo>
                        <a:lnTo>
                          <a:pt x="14190152" y="31903"/>
                        </a:lnTo>
                      </a:path>
                      <a:path w="14338935" h="80009">
                        <a:moveTo>
                          <a:pt x="14055303" y="31903"/>
                        </a:moveTo>
                        <a:lnTo>
                          <a:pt x="14052973" y="19939"/>
                        </a:lnTo>
                      </a:path>
                      <a:path w="14338935" h="80009">
                        <a:moveTo>
                          <a:pt x="13917301" y="19939"/>
                        </a:moveTo>
                        <a:lnTo>
                          <a:pt x="13915657" y="7975"/>
                        </a:lnTo>
                      </a:path>
                      <a:path w="14338935" h="80009">
                        <a:moveTo>
                          <a:pt x="13780122" y="7975"/>
                        </a:moveTo>
                        <a:lnTo>
                          <a:pt x="13778477" y="0"/>
                        </a:lnTo>
                      </a:path>
                      <a:path w="14338935" h="80009">
                        <a:moveTo>
                          <a:pt x="12983084" y="79772"/>
                        </a:moveTo>
                        <a:lnTo>
                          <a:pt x="12980754" y="67808"/>
                        </a:lnTo>
                      </a:path>
                      <a:path w="14338935" h="80009">
                        <a:moveTo>
                          <a:pt x="12845905" y="67808"/>
                        </a:moveTo>
                        <a:lnTo>
                          <a:pt x="12843438" y="55844"/>
                        </a:lnTo>
                      </a:path>
                      <a:path w="14338935" h="80009">
                        <a:moveTo>
                          <a:pt x="2705269" y="31108"/>
                        </a:moveTo>
                        <a:lnTo>
                          <a:pt x="2702884" y="19144"/>
                        </a:lnTo>
                      </a:path>
                      <a:path w="14338935" h="80009">
                        <a:moveTo>
                          <a:pt x="2568062" y="19144"/>
                        </a:moveTo>
                        <a:lnTo>
                          <a:pt x="2565664" y="7181"/>
                        </a:lnTo>
                      </a:path>
                      <a:path w="14338935" h="80009">
                        <a:moveTo>
                          <a:pt x="1767872" y="79772"/>
                        </a:moveTo>
                        <a:lnTo>
                          <a:pt x="1767872" y="78977"/>
                        </a:lnTo>
                      </a:path>
                      <a:path w="14338935" h="80009">
                        <a:moveTo>
                          <a:pt x="1633064" y="78977"/>
                        </a:moveTo>
                        <a:lnTo>
                          <a:pt x="1630666" y="67013"/>
                        </a:lnTo>
                      </a:path>
                      <a:path w="14338935" h="80009">
                        <a:moveTo>
                          <a:pt x="1495843" y="67013"/>
                        </a:moveTo>
                        <a:lnTo>
                          <a:pt x="1493445" y="55036"/>
                        </a:lnTo>
                      </a:path>
                      <a:path w="14338935" h="80009">
                        <a:moveTo>
                          <a:pt x="1358623" y="55036"/>
                        </a:moveTo>
                        <a:lnTo>
                          <a:pt x="1356225" y="43072"/>
                        </a:lnTo>
                      </a:path>
                      <a:path w="14338935" h="80009">
                        <a:moveTo>
                          <a:pt x="1220608" y="43072"/>
                        </a:moveTo>
                        <a:lnTo>
                          <a:pt x="1219004" y="31108"/>
                        </a:lnTo>
                      </a:path>
                      <a:path w="14338935" h="80009">
                        <a:moveTo>
                          <a:pt x="1083387" y="31108"/>
                        </a:moveTo>
                        <a:lnTo>
                          <a:pt x="1081784" y="19144"/>
                        </a:lnTo>
                      </a:path>
                      <a:path w="14338935" h="80009">
                        <a:moveTo>
                          <a:pt x="946167" y="19144"/>
                        </a:moveTo>
                        <a:lnTo>
                          <a:pt x="943769" y="7181"/>
                        </a:lnTo>
                      </a:path>
                      <a:path w="14338935" h="80009">
                        <a:moveTo>
                          <a:pt x="808946" y="7181"/>
                        </a:moveTo>
                        <a:lnTo>
                          <a:pt x="807357" y="0"/>
                        </a:lnTo>
                      </a:path>
                      <a:path w="14338935" h="80009">
                        <a:moveTo>
                          <a:pt x="146785" y="79772"/>
                        </a:moveTo>
                        <a:lnTo>
                          <a:pt x="146785" y="78977"/>
                        </a:lnTo>
                      </a:path>
                      <a:path w="14338935" h="80009">
                        <a:moveTo>
                          <a:pt x="11168" y="78977"/>
                        </a:moveTo>
                        <a:lnTo>
                          <a:pt x="9579" y="67013"/>
                        </a:lnTo>
                      </a:path>
                      <a:path w="14338935" h="80009">
                        <a:moveTo>
                          <a:pt x="13491237" y="70206"/>
                        </a:moveTo>
                        <a:lnTo>
                          <a:pt x="13506448" y="54241"/>
                        </a:lnTo>
                      </a:path>
                      <a:path w="14338935" h="80009">
                        <a:moveTo>
                          <a:pt x="13287044" y="38289"/>
                        </a:moveTo>
                        <a:lnTo>
                          <a:pt x="13302255" y="23132"/>
                        </a:lnTo>
                      </a:path>
                      <a:path w="14338935" h="80009">
                        <a:moveTo>
                          <a:pt x="13082851" y="6372"/>
                        </a:moveTo>
                        <a:lnTo>
                          <a:pt x="13089155" y="0"/>
                        </a:lnTo>
                      </a:path>
                      <a:path w="14338935" h="80009">
                        <a:moveTo>
                          <a:pt x="1050675" y="69398"/>
                        </a:moveTo>
                        <a:lnTo>
                          <a:pt x="1065832" y="53446"/>
                        </a:lnTo>
                      </a:path>
                      <a:path w="14338935" h="80009">
                        <a:moveTo>
                          <a:pt x="846441" y="37494"/>
                        </a:moveTo>
                        <a:lnTo>
                          <a:pt x="861598" y="21543"/>
                        </a:lnTo>
                      </a:path>
                      <a:path w="14338935" h="80009">
                        <a:moveTo>
                          <a:pt x="642207" y="5577"/>
                        </a:moveTo>
                        <a:lnTo>
                          <a:pt x="647798" y="0"/>
                        </a:lnTo>
                      </a:path>
                      <a:path w="14338935" h="80009">
                        <a:moveTo>
                          <a:pt x="13508778" y="72591"/>
                        </a:moveTo>
                        <a:lnTo>
                          <a:pt x="13506448" y="54241"/>
                        </a:lnTo>
                      </a:path>
                      <a:path w="14338935" h="80009">
                        <a:moveTo>
                          <a:pt x="13303763" y="40687"/>
                        </a:moveTo>
                        <a:lnTo>
                          <a:pt x="13302255" y="23132"/>
                        </a:lnTo>
                      </a:path>
                      <a:path w="14338935" h="80009">
                        <a:moveTo>
                          <a:pt x="13099570" y="9565"/>
                        </a:moveTo>
                        <a:lnTo>
                          <a:pt x="13098748" y="0"/>
                        </a:lnTo>
                      </a:path>
                      <a:path w="14338935" h="80009">
                        <a:moveTo>
                          <a:pt x="1067422" y="71796"/>
                        </a:moveTo>
                        <a:lnTo>
                          <a:pt x="1065832" y="53446"/>
                        </a:lnTo>
                      </a:path>
                      <a:path w="14338935" h="80009">
                        <a:moveTo>
                          <a:pt x="863201" y="39893"/>
                        </a:moveTo>
                        <a:lnTo>
                          <a:pt x="861598" y="21543"/>
                        </a:lnTo>
                      </a:path>
                      <a:path w="14338935" h="80009">
                        <a:moveTo>
                          <a:pt x="658967" y="7975"/>
                        </a:moveTo>
                        <a:lnTo>
                          <a:pt x="658172" y="0"/>
                        </a:lnTo>
                      </a:path>
                      <a:path w="14338935" h="80009">
                        <a:moveTo>
                          <a:pt x="13082851" y="6372"/>
                        </a:moveTo>
                        <a:lnTo>
                          <a:pt x="13099570" y="9565"/>
                        </a:lnTo>
                      </a:path>
                      <a:path w="14338935" h="80009">
                        <a:moveTo>
                          <a:pt x="13287044" y="38289"/>
                        </a:moveTo>
                        <a:lnTo>
                          <a:pt x="13303763" y="40687"/>
                        </a:lnTo>
                      </a:path>
                      <a:path w="14338935" h="80009">
                        <a:moveTo>
                          <a:pt x="13491237" y="70206"/>
                        </a:moveTo>
                        <a:lnTo>
                          <a:pt x="13508778" y="72591"/>
                        </a:lnTo>
                      </a:path>
                      <a:path w="14338935" h="80009">
                        <a:moveTo>
                          <a:pt x="642207" y="5577"/>
                        </a:moveTo>
                        <a:lnTo>
                          <a:pt x="658967" y="7975"/>
                        </a:lnTo>
                      </a:path>
                      <a:path w="14338935" h="80009">
                        <a:moveTo>
                          <a:pt x="846441" y="37494"/>
                        </a:moveTo>
                        <a:lnTo>
                          <a:pt x="863201" y="39893"/>
                        </a:lnTo>
                      </a:path>
                      <a:path w="14338935" h="80009">
                        <a:moveTo>
                          <a:pt x="1050675" y="69398"/>
                        </a:moveTo>
                        <a:lnTo>
                          <a:pt x="1067422" y="71796"/>
                        </a:lnTo>
                      </a:path>
                      <a:path w="14338935" h="80009">
                        <a:moveTo>
                          <a:pt x="14325002" y="44675"/>
                        </a:moveTo>
                        <a:lnTo>
                          <a:pt x="14338569" y="39084"/>
                        </a:lnTo>
                      </a:path>
                      <a:path w="14338935" h="80009">
                        <a:moveTo>
                          <a:pt x="14049684" y="28710"/>
                        </a:moveTo>
                        <a:lnTo>
                          <a:pt x="14063251" y="23927"/>
                        </a:lnTo>
                      </a:path>
                      <a:path w="14338935" h="80009">
                        <a:moveTo>
                          <a:pt x="13613341" y="75784"/>
                        </a:moveTo>
                        <a:lnTo>
                          <a:pt x="13626909" y="70206"/>
                        </a:lnTo>
                      </a:path>
                      <a:path w="14338935" h="80009">
                        <a:moveTo>
                          <a:pt x="13774503" y="13553"/>
                        </a:moveTo>
                        <a:lnTo>
                          <a:pt x="13788070" y="8770"/>
                        </a:lnTo>
                      </a:path>
                      <a:path w="14338935" h="80009">
                        <a:moveTo>
                          <a:pt x="13338846" y="59832"/>
                        </a:moveTo>
                        <a:lnTo>
                          <a:pt x="13351728" y="55036"/>
                        </a:lnTo>
                      </a:path>
                      <a:path w="14338935" h="80009">
                        <a:moveTo>
                          <a:pt x="13063665" y="44675"/>
                        </a:moveTo>
                        <a:lnTo>
                          <a:pt x="13076410" y="39893"/>
                        </a:lnTo>
                      </a:path>
                      <a:path w="14338935" h="80009">
                        <a:moveTo>
                          <a:pt x="12788484" y="29518"/>
                        </a:moveTo>
                        <a:lnTo>
                          <a:pt x="12802051" y="24722"/>
                        </a:lnTo>
                      </a:path>
                      <a:path w="14338935" h="80009">
                        <a:moveTo>
                          <a:pt x="2695703" y="32698"/>
                        </a:moveTo>
                        <a:lnTo>
                          <a:pt x="2709257" y="27915"/>
                        </a:lnTo>
                      </a:path>
                      <a:path w="14338935" h="80009">
                        <a:moveTo>
                          <a:pt x="1709643" y="48663"/>
                        </a:moveTo>
                        <a:lnTo>
                          <a:pt x="1723210" y="43072"/>
                        </a:lnTo>
                      </a:path>
                      <a:path w="14338935" h="80009">
                        <a:moveTo>
                          <a:pt x="1434407" y="33506"/>
                        </a:moveTo>
                        <a:lnTo>
                          <a:pt x="1447975" y="27915"/>
                        </a:lnTo>
                      </a:path>
                      <a:path w="14338935" h="80009">
                        <a:moveTo>
                          <a:pt x="998024" y="79772"/>
                        </a:moveTo>
                        <a:lnTo>
                          <a:pt x="1011577" y="74194"/>
                        </a:lnTo>
                      </a:path>
                      <a:path w="14338935" h="80009">
                        <a:moveTo>
                          <a:pt x="1159172" y="17541"/>
                        </a:moveTo>
                        <a:lnTo>
                          <a:pt x="1172739" y="12758"/>
                        </a:lnTo>
                      </a:path>
                      <a:path w="14338935" h="80009">
                        <a:moveTo>
                          <a:pt x="723583" y="64615"/>
                        </a:moveTo>
                        <a:lnTo>
                          <a:pt x="736355" y="59024"/>
                        </a:lnTo>
                      </a:path>
                      <a:path w="14338935" h="80009">
                        <a:moveTo>
                          <a:pt x="883936" y="2384"/>
                        </a:moveTo>
                        <a:lnTo>
                          <a:pt x="891117" y="0"/>
                        </a:lnTo>
                      </a:path>
                      <a:path w="14338935" h="80009">
                        <a:moveTo>
                          <a:pt x="448347" y="48663"/>
                        </a:moveTo>
                        <a:lnTo>
                          <a:pt x="461119" y="43880"/>
                        </a:lnTo>
                      </a:path>
                      <a:path w="14338935" h="80009">
                        <a:moveTo>
                          <a:pt x="173111" y="33506"/>
                        </a:moveTo>
                        <a:lnTo>
                          <a:pt x="186678" y="28710"/>
                        </a:lnTo>
                      </a:path>
                      <a:path w="14338935" h="80009">
                        <a:moveTo>
                          <a:pt x="14325002" y="44675"/>
                        </a:moveTo>
                        <a:lnTo>
                          <a:pt x="14334595" y="51048"/>
                        </a:lnTo>
                      </a:path>
                      <a:path w="14338935" h="80009">
                        <a:moveTo>
                          <a:pt x="14049684" y="28710"/>
                        </a:moveTo>
                        <a:lnTo>
                          <a:pt x="14059277" y="35905"/>
                        </a:lnTo>
                      </a:path>
                      <a:path w="14338935" h="80009">
                        <a:moveTo>
                          <a:pt x="13774503" y="13553"/>
                        </a:moveTo>
                        <a:lnTo>
                          <a:pt x="13784096" y="19939"/>
                        </a:lnTo>
                      </a:path>
                      <a:path w="14338935" h="80009">
                        <a:moveTo>
                          <a:pt x="13501652" y="0"/>
                        </a:moveTo>
                        <a:lnTo>
                          <a:pt x="13508778" y="4782"/>
                        </a:lnTo>
                      </a:path>
                      <a:path w="14338935" h="80009">
                        <a:moveTo>
                          <a:pt x="13613341" y="75784"/>
                        </a:moveTo>
                        <a:lnTo>
                          <a:pt x="13619782" y="79772"/>
                        </a:lnTo>
                      </a:path>
                      <a:path w="14338935" h="80009">
                        <a:moveTo>
                          <a:pt x="13338846" y="59832"/>
                        </a:moveTo>
                        <a:lnTo>
                          <a:pt x="13347616" y="66218"/>
                        </a:lnTo>
                      </a:path>
                      <a:path w="14338935" h="80009">
                        <a:moveTo>
                          <a:pt x="13063665" y="44675"/>
                        </a:moveTo>
                        <a:lnTo>
                          <a:pt x="13073258" y="51048"/>
                        </a:lnTo>
                      </a:path>
                      <a:path w="14338935" h="80009">
                        <a:moveTo>
                          <a:pt x="12788484" y="29518"/>
                        </a:moveTo>
                        <a:lnTo>
                          <a:pt x="12798077" y="35905"/>
                        </a:lnTo>
                      </a:path>
                      <a:path w="14338935" h="80009">
                        <a:moveTo>
                          <a:pt x="2695703" y="32698"/>
                        </a:moveTo>
                        <a:lnTo>
                          <a:pt x="2705269" y="39084"/>
                        </a:lnTo>
                      </a:path>
                      <a:path w="14338935" h="80009">
                        <a:moveTo>
                          <a:pt x="1709643" y="48663"/>
                        </a:moveTo>
                        <a:lnTo>
                          <a:pt x="1719222" y="55036"/>
                        </a:lnTo>
                      </a:path>
                      <a:path w="14338935" h="80009">
                        <a:moveTo>
                          <a:pt x="1434407" y="33506"/>
                        </a:moveTo>
                        <a:lnTo>
                          <a:pt x="1443987" y="39893"/>
                        </a:lnTo>
                      </a:path>
                      <a:path w="14338935" h="80009">
                        <a:moveTo>
                          <a:pt x="1159172" y="17541"/>
                        </a:moveTo>
                        <a:lnTo>
                          <a:pt x="1168751" y="24722"/>
                        </a:lnTo>
                      </a:path>
                      <a:path w="14338935" h="80009">
                        <a:moveTo>
                          <a:pt x="883936" y="2384"/>
                        </a:moveTo>
                        <a:lnTo>
                          <a:pt x="893515" y="8770"/>
                        </a:lnTo>
                      </a:path>
                      <a:path w="14338935" h="80009">
                        <a:moveTo>
                          <a:pt x="998024" y="79772"/>
                        </a:moveTo>
                        <a:lnTo>
                          <a:pt x="998818" y="79772"/>
                        </a:lnTo>
                      </a:path>
                      <a:path w="14338935" h="80009">
                        <a:moveTo>
                          <a:pt x="723583" y="64615"/>
                        </a:moveTo>
                        <a:lnTo>
                          <a:pt x="733162" y="71001"/>
                        </a:lnTo>
                      </a:path>
                      <a:path w="14338935" h="80009">
                        <a:moveTo>
                          <a:pt x="448347" y="48663"/>
                        </a:moveTo>
                        <a:lnTo>
                          <a:pt x="457926" y="55036"/>
                        </a:lnTo>
                      </a:path>
                      <a:path w="14338935" h="80009">
                        <a:moveTo>
                          <a:pt x="173111" y="33506"/>
                        </a:moveTo>
                        <a:lnTo>
                          <a:pt x="182691" y="39893"/>
                        </a:lnTo>
                      </a:path>
                      <a:path w="14338935" h="80009">
                        <a:moveTo>
                          <a:pt x="14334595" y="51048"/>
                        </a:moveTo>
                        <a:lnTo>
                          <a:pt x="14338569" y="39084"/>
                        </a:lnTo>
                      </a:path>
                      <a:path w="14338935" h="80009">
                        <a:moveTo>
                          <a:pt x="14059277" y="35905"/>
                        </a:moveTo>
                        <a:lnTo>
                          <a:pt x="14063251" y="23927"/>
                        </a:lnTo>
                      </a:path>
                      <a:path w="14338935" h="80009">
                        <a:moveTo>
                          <a:pt x="13784096" y="19939"/>
                        </a:moveTo>
                        <a:lnTo>
                          <a:pt x="13788070" y="8770"/>
                        </a:lnTo>
                      </a:path>
                      <a:path w="14338935" h="80009">
                        <a:moveTo>
                          <a:pt x="13623757" y="79772"/>
                        </a:moveTo>
                        <a:lnTo>
                          <a:pt x="13626909" y="70206"/>
                        </a:lnTo>
                      </a:path>
                      <a:path w="14338935" h="80009">
                        <a:moveTo>
                          <a:pt x="13508778" y="4782"/>
                        </a:moveTo>
                        <a:lnTo>
                          <a:pt x="13510423" y="0"/>
                        </a:lnTo>
                      </a:path>
                      <a:path w="14338935" h="80009">
                        <a:moveTo>
                          <a:pt x="13347616" y="66218"/>
                        </a:moveTo>
                        <a:lnTo>
                          <a:pt x="13351728" y="55036"/>
                        </a:lnTo>
                      </a:path>
                      <a:path w="14338935" h="80009">
                        <a:moveTo>
                          <a:pt x="13073258" y="51048"/>
                        </a:moveTo>
                        <a:lnTo>
                          <a:pt x="13076410" y="39893"/>
                        </a:lnTo>
                      </a:path>
                      <a:path w="14338935" h="80009">
                        <a:moveTo>
                          <a:pt x="12798077" y="35905"/>
                        </a:moveTo>
                        <a:lnTo>
                          <a:pt x="12802051" y="24722"/>
                        </a:lnTo>
                      </a:path>
                      <a:path w="14338935" h="80009">
                        <a:moveTo>
                          <a:pt x="2705269" y="39084"/>
                        </a:moveTo>
                        <a:lnTo>
                          <a:pt x="2709257" y="27915"/>
                        </a:lnTo>
                      </a:path>
                      <a:path w="14338935" h="80009">
                        <a:moveTo>
                          <a:pt x="1719222" y="55036"/>
                        </a:moveTo>
                        <a:lnTo>
                          <a:pt x="1723210" y="43072"/>
                        </a:lnTo>
                      </a:path>
                      <a:path w="14338935" h="80009">
                        <a:moveTo>
                          <a:pt x="1443987" y="39893"/>
                        </a:moveTo>
                        <a:lnTo>
                          <a:pt x="1447975" y="27915"/>
                        </a:lnTo>
                      </a:path>
                      <a:path w="14338935" h="80009">
                        <a:moveTo>
                          <a:pt x="1168751" y="24722"/>
                        </a:moveTo>
                        <a:lnTo>
                          <a:pt x="1172739" y="12758"/>
                        </a:lnTo>
                      </a:path>
                      <a:path w="14338935" h="80009">
                        <a:moveTo>
                          <a:pt x="1009987" y="79772"/>
                        </a:moveTo>
                        <a:lnTo>
                          <a:pt x="1011577" y="74194"/>
                        </a:lnTo>
                      </a:path>
                      <a:path w="14338935" h="80009">
                        <a:moveTo>
                          <a:pt x="893515" y="8770"/>
                        </a:moveTo>
                        <a:lnTo>
                          <a:pt x="896708" y="0"/>
                        </a:lnTo>
                      </a:path>
                      <a:path w="14338935" h="80009">
                        <a:moveTo>
                          <a:pt x="733162" y="71001"/>
                        </a:moveTo>
                        <a:lnTo>
                          <a:pt x="736355" y="59024"/>
                        </a:lnTo>
                      </a:path>
                      <a:path w="14338935" h="80009">
                        <a:moveTo>
                          <a:pt x="457926" y="55036"/>
                        </a:moveTo>
                        <a:lnTo>
                          <a:pt x="461119" y="43880"/>
                        </a:lnTo>
                      </a:path>
                      <a:path w="14338935" h="80009">
                        <a:moveTo>
                          <a:pt x="182691" y="39893"/>
                        </a:moveTo>
                        <a:lnTo>
                          <a:pt x="186678" y="28710"/>
                        </a:lnTo>
                      </a:path>
                      <a:path w="14338935" h="80009">
                        <a:moveTo>
                          <a:pt x="89351" y="3179"/>
                        </a:moveTo>
                        <a:lnTo>
                          <a:pt x="94134" y="0"/>
                        </a:lnTo>
                      </a:path>
                      <a:path w="14338935" h="80009">
                        <a:moveTo>
                          <a:pt x="86953" y="67013"/>
                        </a:moveTo>
                        <a:lnTo>
                          <a:pt x="91736" y="63025"/>
                        </a:lnTo>
                      </a:path>
                      <a:path w="14338935" h="80009">
                        <a:moveTo>
                          <a:pt x="183485" y="55036"/>
                        </a:moveTo>
                        <a:lnTo>
                          <a:pt x="189077" y="51048"/>
                        </a:lnTo>
                      </a:path>
                      <a:path w="14338935" h="80009">
                        <a:moveTo>
                          <a:pt x="283211" y="40687"/>
                        </a:moveTo>
                        <a:lnTo>
                          <a:pt x="287994" y="36699"/>
                        </a:lnTo>
                      </a:path>
                      <a:path w="14338935" h="80009">
                        <a:moveTo>
                          <a:pt x="381333" y="27120"/>
                        </a:moveTo>
                        <a:lnTo>
                          <a:pt x="386130" y="23132"/>
                        </a:lnTo>
                      </a:path>
                      <a:path w="14338935" h="80009">
                        <a:moveTo>
                          <a:pt x="477866" y="15156"/>
                        </a:moveTo>
                        <a:lnTo>
                          <a:pt x="483444" y="11168"/>
                        </a:lnTo>
                      </a:path>
                      <a:path w="14338935" h="80009">
                        <a:moveTo>
                          <a:pt x="475468" y="78182"/>
                        </a:moveTo>
                        <a:lnTo>
                          <a:pt x="481059" y="74989"/>
                        </a:lnTo>
                      </a:path>
                      <a:path w="14338935" h="80009">
                        <a:moveTo>
                          <a:pt x="577592" y="794"/>
                        </a:moveTo>
                        <a:lnTo>
                          <a:pt x="578386" y="0"/>
                        </a:lnTo>
                      </a:path>
                      <a:path w="14338935" h="80009">
                        <a:moveTo>
                          <a:pt x="575193" y="63820"/>
                        </a:moveTo>
                        <a:lnTo>
                          <a:pt x="579990" y="60627"/>
                        </a:lnTo>
                      </a:path>
                      <a:path w="14338935" h="80009">
                        <a:moveTo>
                          <a:pt x="673329" y="51048"/>
                        </a:moveTo>
                        <a:lnTo>
                          <a:pt x="678907" y="47060"/>
                        </a:lnTo>
                      </a:path>
                      <a:path w="14338935" h="80009">
                        <a:moveTo>
                          <a:pt x="770657" y="38289"/>
                        </a:moveTo>
                        <a:lnTo>
                          <a:pt x="775440" y="34301"/>
                        </a:lnTo>
                      </a:path>
                      <a:path w="14338935" h="80009">
                        <a:moveTo>
                          <a:pt x="869574" y="23927"/>
                        </a:moveTo>
                        <a:lnTo>
                          <a:pt x="874357" y="19939"/>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8" name="object 18"/>
                  <p:cNvPicPr/>
                  <p:nvPr/>
                </p:nvPicPr>
                <p:blipFill>
                  <a:blip r:embed="rId5" cstate="print"/>
                  <a:stretch>
                    <a:fillRect/>
                  </a:stretch>
                </p:blipFill>
                <p:spPr>
                  <a:xfrm>
                    <a:off x="5253389" y="1254111"/>
                    <a:ext cx="9897295" cy="240926"/>
                  </a:xfrm>
                  <a:prstGeom prst="rect">
                    <a:avLst/>
                  </a:prstGeom>
                </p:spPr>
              </p:pic>
              <p:sp>
                <p:nvSpPr>
                  <p:cNvPr id="19" name="object 19"/>
                  <p:cNvSpPr/>
                  <p:nvPr/>
                </p:nvSpPr>
                <p:spPr>
                  <a:xfrm>
                    <a:off x="2452385" y="1415262"/>
                    <a:ext cx="14334490" cy="79375"/>
                  </a:xfrm>
                  <a:custGeom>
                    <a:avLst/>
                    <a:gdLst/>
                    <a:ahLst/>
                    <a:cxnLst/>
                    <a:rect l="l" t="t" r="r" b="b"/>
                    <a:pathLst>
                      <a:path w="14334490" h="79375">
                        <a:moveTo>
                          <a:pt x="949360" y="9579"/>
                        </a:moveTo>
                        <a:lnTo>
                          <a:pt x="954938" y="5577"/>
                        </a:lnTo>
                      </a:path>
                      <a:path w="14334490" h="79375">
                        <a:moveTo>
                          <a:pt x="946962" y="73399"/>
                        </a:moveTo>
                        <a:lnTo>
                          <a:pt x="952553" y="69411"/>
                        </a:lnTo>
                      </a:path>
                      <a:path w="14334490" h="79375">
                        <a:moveTo>
                          <a:pt x="1044289" y="61422"/>
                        </a:moveTo>
                        <a:lnTo>
                          <a:pt x="1049072" y="57434"/>
                        </a:lnTo>
                      </a:path>
                      <a:path w="14334490" h="79375">
                        <a:moveTo>
                          <a:pt x="1143220" y="47074"/>
                        </a:moveTo>
                        <a:lnTo>
                          <a:pt x="1148798" y="43086"/>
                        </a:lnTo>
                      </a:path>
                      <a:path w="14334490" h="79375">
                        <a:moveTo>
                          <a:pt x="1242137" y="33506"/>
                        </a:moveTo>
                        <a:lnTo>
                          <a:pt x="1246920" y="29518"/>
                        </a:lnTo>
                      </a:path>
                      <a:path w="14334490" h="79375">
                        <a:moveTo>
                          <a:pt x="1338670" y="21543"/>
                        </a:moveTo>
                        <a:lnTo>
                          <a:pt x="1343466" y="17555"/>
                        </a:lnTo>
                      </a:path>
                      <a:path w="14334490" h="79375">
                        <a:moveTo>
                          <a:pt x="1437600" y="7181"/>
                        </a:moveTo>
                        <a:lnTo>
                          <a:pt x="1443192" y="3193"/>
                        </a:lnTo>
                      </a:path>
                      <a:path w="14334490" h="79375">
                        <a:moveTo>
                          <a:pt x="1435997" y="70206"/>
                        </a:moveTo>
                        <a:lnTo>
                          <a:pt x="1440794" y="67013"/>
                        </a:lnTo>
                      </a:path>
                      <a:path w="14334490" h="79375">
                        <a:moveTo>
                          <a:pt x="1534133" y="57434"/>
                        </a:moveTo>
                        <a:lnTo>
                          <a:pt x="1538916" y="53446"/>
                        </a:lnTo>
                      </a:path>
                      <a:path w="14334490" h="79375">
                        <a:moveTo>
                          <a:pt x="1630666" y="44675"/>
                        </a:moveTo>
                        <a:lnTo>
                          <a:pt x="1635448" y="40687"/>
                        </a:lnTo>
                      </a:path>
                      <a:path w="14334490" h="79375">
                        <a:moveTo>
                          <a:pt x="1730391" y="30313"/>
                        </a:moveTo>
                        <a:lnTo>
                          <a:pt x="1735174" y="26325"/>
                        </a:lnTo>
                      </a:path>
                      <a:path w="14334490" h="79375">
                        <a:moveTo>
                          <a:pt x="1828514" y="16746"/>
                        </a:moveTo>
                        <a:lnTo>
                          <a:pt x="1833296" y="13567"/>
                        </a:lnTo>
                      </a:path>
                      <a:path w="14334490" h="79375">
                        <a:moveTo>
                          <a:pt x="1828514" y="78977"/>
                        </a:moveTo>
                        <a:lnTo>
                          <a:pt x="1830898" y="76592"/>
                        </a:lnTo>
                      </a:path>
                      <a:path w="14334490" h="79375">
                        <a:moveTo>
                          <a:pt x="2608736" y="37494"/>
                        </a:moveTo>
                        <a:lnTo>
                          <a:pt x="2613533" y="33506"/>
                        </a:lnTo>
                      </a:path>
                      <a:path w="14334490" h="79375">
                        <a:moveTo>
                          <a:pt x="2706872" y="23927"/>
                        </a:moveTo>
                        <a:lnTo>
                          <a:pt x="2712450" y="20748"/>
                        </a:lnTo>
                      </a:path>
                      <a:path w="14334490" h="79375">
                        <a:moveTo>
                          <a:pt x="12764515" y="51061"/>
                        </a:moveTo>
                        <a:lnTo>
                          <a:pt x="12769312" y="47074"/>
                        </a:lnTo>
                      </a:path>
                      <a:path w="14334490" h="79375">
                        <a:moveTo>
                          <a:pt x="12864282" y="36699"/>
                        </a:moveTo>
                        <a:lnTo>
                          <a:pt x="12869079" y="32711"/>
                        </a:lnTo>
                      </a:path>
                      <a:path w="14334490" h="79375">
                        <a:moveTo>
                          <a:pt x="12962404" y="23132"/>
                        </a:moveTo>
                        <a:lnTo>
                          <a:pt x="12967201" y="19144"/>
                        </a:lnTo>
                      </a:path>
                      <a:path w="14334490" h="79375">
                        <a:moveTo>
                          <a:pt x="13058882" y="11168"/>
                        </a:moveTo>
                        <a:lnTo>
                          <a:pt x="13063679" y="7181"/>
                        </a:lnTo>
                      </a:path>
                      <a:path w="14334490" h="79375">
                        <a:moveTo>
                          <a:pt x="13056552" y="74989"/>
                        </a:moveTo>
                        <a:lnTo>
                          <a:pt x="13061349" y="71001"/>
                        </a:lnTo>
                      </a:path>
                      <a:path w="14334490" h="79375">
                        <a:moveTo>
                          <a:pt x="13156182" y="60627"/>
                        </a:moveTo>
                        <a:lnTo>
                          <a:pt x="13160979" y="56639"/>
                        </a:lnTo>
                      </a:path>
                      <a:path w="14334490" h="79375">
                        <a:moveTo>
                          <a:pt x="13254304" y="47074"/>
                        </a:moveTo>
                        <a:lnTo>
                          <a:pt x="13259101" y="43086"/>
                        </a:lnTo>
                      </a:path>
                      <a:path w="14334490" h="79375">
                        <a:moveTo>
                          <a:pt x="13350919" y="34301"/>
                        </a:moveTo>
                        <a:lnTo>
                          <a:pt x="13355716" y="30313"/>
                        </a:lnTo>
                      </a:path>
                      <a:path w="14334490" h="79375">
                        <a:moveTo>
                          <a:pt x="13450549" y="19939"/>
                        </a:moveTo>
                        <a:lnTo>
                          <a:pt x="13455345" y="15951"/>
                        </a:lnTo>
                      </a:path>
                      <a:path w="14334490" h="79375">
                        <a:moveTo>
                          <a:pt x="13548671" y="6386"/>
                        </a:moveTo>
                        <a:lnTo>
                          <a:pt x="13553468" y="3193"/>
                        </a:lnTo>
                      </a:path>
                      <a:path w="14334490" h="79375">
                        <a:moveTo>
                          <a:pt x="13546341" y="70206"/>
                        </a:moveTo>
                        <a:lnTo>
                          <a:pt x="13551138" y="66218"/>
                        </a:lnTo>
                      </a:path>
                      <a:path w="14334490" h="79375">
                        <a:moveTo>
                          <a:pt x="13642819" y="58229"/>
                        </a:moveTo>
                        <a:lnTo>
                          <a:pt x="13648438" y="54241"/>
                        </a:lnTo>
                      </a:path>
                      <a:path w="14334490" h="79375">
                        <a:moveTo>
                          <a:pt x="13742586" y="43880"/>
                        </a:moveTo>
                        <a:lnTo>
                          <a:pt x="13747383" y="39893"/>
                        </a:lnTo>
                      </a:path>
                      <a:path w="14334490" h="79375">
                        <a:moveTo>
                          <a:pt x="13840708" y="30313"/>
                        </a:moveTo>
                        <a:lnTo>
                          <a:pt x="13846327" y="26325"/>
                        </a:lnTo>
                      </a:path>
                      <a:path w="14334490" h="79375">
                        <a:moveTo>
                          <a:pt x="13937186" y="18349"/>
                        </a:moveTo>
                        <a:lnTo>
                          <a:pt x="13942805" y="14362"/>
                        </a:lnTo>
                      </a:path>
                      <a:path w="14334490" h="79375">
                        <a:moveTo>
                          <a:pt x="13938831" y="78977"/>
                        </a:moveTo>
                        <a:lnTo>
                          <a:pt x="13940475" y="78182"/>
                        </a:lnTo>
                      </a:path>
                      <a:path w="14334490" h="79375">
                        <a:moveTo>
                          <a:pt x="14036953" y="3987"/>
                        </a:moveTo>
                        <a:lnTo>
                          <a:pt x="14041749" y="0"/>
                        </a:lnTo>
                      </a:path>
                      <a:path w="14334490" h="79375">
                        <a:moveTo>
                          <a:pt x="14034623" y="67808"/>
                        </a:moveTo>
                        <a:lnTo>
                          <a:pt x="14039420" y="63820"/>
                        </a:lnTo>
                      </a:path>
                      <a:path w="14334490" h="79375">
                        <a:moveTo>
                          <a:pt x="14132745" y="54241"/>
                        </a:moveTo>
                        <a:lnTo>
                          <a:pt x="14138227" y="50253"/>
                        </a:lnTo>
                      </a:path>
                      <a:path w="14334490" h="79375">
                        <a:moveTo>
                          <a:pt x="14230045" y="41482"/>
                        </a:moveTo>
                        <a:lnTo>
                          <a:pt x="14234842" y="37494"/>
                        </a:lnTo>
                      </a:path>
                      <a:path w="14334490" h="79375">
                        <a:moveTo>
                          <a:pt x="14328990" y="27120"/>
                        </a:moveTo>
                        <a:lnTo>
                          <a:pt x="14334472" y="23132"/>
                        </a:lnTo>
                      </a:path>
                      <a:path w="14334490" h="79375">
                        <a:moveTo>
                          <a:pt x="0" y="48663"/>
                        </a:moveTo>
                        <a:lnTo>
                          <a:pt x="5577" y="47868"/>
                        </a:lnTo>
                      </a:path>
                      <a:path w="14334490" h="79375">
                        <a:moveTo>
                          <a:pt x="47868" y="43086"/>
                        </a:moveTo>
                        <a:lnTo>
                          <a:pt x="54241" y="42277"/>
                        </a:lnTo>
                      </a:path>
                      <a:path w="14334490" h="79375">
                        <a:moveTo>
                          <a:pt x="120460" y="33506"/>
                        </a:moveTo>
                        <a:lnTo>
                          <a:pt x="126037" y="32711"/>
                        </a:lnTo>
                      </a:path>
                      <a:path w="14334490" h="79375">
                        <a:moveTo>
                          <a:pt x="240920" y="17555"/>
                        </a:moveTo>
                        <a:lnTo>
                          <a:pt x="247306" y="16746"/>
                        </a:lnTo>
                      </a:path>
                      <a:path w="14334490" h="79375">
                        <a:moveTo>
                          <a:pt x="288789" y="11168"/>
                        </a:moveTo>
                        <a:lnTo>
                          <a:pt x="295175" y="10374"/>
                        </a:lnTo>
                      </a:path>
                      <a:path w="14334490" h="79375">
                        <a:moveTo>
                          <a:pt x="361394" y="1589"/>
                        </a:moveTo>
                        <a:lnTo>
                          <a:pt x="367780" y="794"/>
                        </a:lnTo>
                      </a:path>
                      <a:path w="14334490" h="79375">
                        <a:moveTo>
                          <a:pt x="311127" y="76592"/>
                        </a:moveTo>
                        <a:lnTo>
                          <a:pt x="317513" y="75784"/>
                        </a:lnTo>
                      </a:path>
                      <a:path w="14334490" h="79375">
                        <a:moveTo>
                          <a:pt x="432395" y="60627"/>
                        </a:moveTo>
                        <a:lnTo>
                          <a:pt x="437987" y="59832"/>
                        </a:lnTo>
                      </a:path>
                      <a:path w="14334490" h="79375">
                        <a:moveTo>
                          <a:pt x="480264" y="55049"/>
                        </a:moveTo>
                        <a:lnTo>
                          <a:pt x="485842" y="54241"/>
                        </a:lnTo>
                      </a:path>
                      <a:path w="14334490" h="79375">
                        <a:moveTo>
                          <a:pt x="552855" y="45470"/>
                        </a:moveTo>
                        <a:lnTo>
                          <a:pt x="558447" y="44675"/>
                        </a:lnTo>
                      </a:path>
                      <a:path w="14334490" h="79375">
                        <a:moveTo>
                          <a:pt x="673329" y="29518"/>
                        </a:moveTo>
                        <a:lnTo>
                          <a:pt x="679702" y="28724"/>
                        </a:lnTo>
                      </a:path>
                      <a:path w="14334490" h="79375">
                        <a:moveTo>
                          <a:pt x="721198" y="23132"/>
                        </a:moveTo>
                        <a:lnTo>
                          <a:pt x="727571" y="22337"/>
                        </a:lnTo>
                      </a:path>
                      <a:path w="14334490" h="79375">
                        <a:moveTo>
                          <a:pt x="793790" y="13567"/>
                        </a:moveTo>
                        <a:lnTo>
                          <a:pt x="800162" y="12758"/>
                        </a:lnTo>
                      </a:path>
                      <a:path w="14334490" h="79375">
                        <a:moveTo>
                          <a:pt x="863996" y="72591"/>
                        </a:moveTo>
                        <a:lnTo>
                          <a:pt x="870382" y="71796"/>
                        </a:lnTo>
                      </a:path>
                      <a:path w="14334490" h="79375">
                        <a:moveTo>
                          <a:pt x="912660" y="67013"/>
                        </a:moveTo>
                        <a:lnTo>
                          <a:pt x="918238" y="66218"/>
                        </a:lnTo>
                      </a:path>
                      <a:path w="14334490" h="79375">
                        <a:moveTo>
                          <a:pt x="984456" y="57434"/>
                        </a:moveTo>
                        <a:lnTo>
                          <a:pt x="990843" y="56639"/>
                        </a:lnTo>
                      </a:path>
                      <a:path w="14334490" h="79375">
                        <a:moveTo>
                          <a:pt x="1105725" y="41482"/>
                        </a:moveTo>
                        <a:lnTo>
                          <a:pt x="1112111" y="40687"/>
                        </a:lnTo>
                      </a:path>
                      <a:path w="14334490" h="79375">
                        <a:moveTo>
                          <a:pt x="1153594" y="35110"/>
                        </a:moveTo>
                        <a:lnTo>
                          <a:pt x="1159967" y="34301"/>
                        </a:lnTo>
                      </a:path>
                      <a:path w="14334490" h="79375">
                        <a:moveTo>
                          <a:pt x="1226185" y="25530"/>
                        </a:moveTo>
                        <a:lnTo>
                          <a:pt x="1232572" y="24736"/>
                        </a:lnTo>
                      </a:path>
                      <a:path w="14334490" h="79375">
                        <a:moveTo>
                          <a:pt x="1347454" y="9579"/>
                        </a:moveTo>
                        <a:lnTo>
                          <a:pt x="1353032" y="8770"/>
                        </a:lnTo>
                      </a:path>
                      <a:path w="14334490" h="79375">
                        <a:moveTo>
                          <a:pt x="1395323" y="3193"/>
                        </a:moveTo>
                        <a:lnTo>
                          <a:pt x="1401695" y="2384"/>
                        </a:lnTo>
                      </a:path>
                      <a:path w="14334490" h="79375">
                        <a:moveTo>
                          <a:pt x="1345056" y="78977"/>
                        </a:moveTo>
                        <a:lnTo>
                          <a:pt x="1350633" y="78182"/>
                        </a:lnTo>
                      </a:path>
                      <a:path w="14334490" h="79375">
                        <a:moveTo>
                          <a:pt x="1416852" y="69411"/>
                        </a:moveTo>
                        <a:lnTo>
                          <a:pt x="1423238" y="68603"/>
                        </a:lnTo>
                      </a:path>
                      <a:path w="14334490" h="79375">
                        <a:moveTo>
                          <a:pt x="1538121" y="53446"/>
                        </a:moveTo>
                        <a:lnTo>
                          <a:pt x="1544507" y="52651"/>
                        </a:lnTo>
                      </a:path>
                      <a:path w="14334490" h="79375">
                        <a:moveTo>
                          <a:pt x="1585990" y="47074"/>
                        </a:moveTo>
                        <a:lnTo>
                          <a:pt x="1592362" y="46265"/>
                        </a:lnTo>
                      </a:path>
                      <a:path w="14334490" h="79375">
                        <a:moveTo>
                          <a:pt x="1658581" y="37494"/>
                        </a:moveTo>
                        <a:lnTo>
                          <a:pt x="1664967" y="36699"/>
                        </a:lnTo>
                      </a:path>
                      <a:path w="14334490" h="79375">
                        <a:moveTo>
                          <a:pt x="1779850" y="21543"/>
                        </a:moveTo>
                        <a:lnTo>
                          <a:pt x="1785427" y="20748"/>
                        </a:lnTo>
                      </a:path>
                      <a:path w="14334490" h="79375">
                        <a:moveTo>
                          <a:pt x="1827719" y="15156"/>
                        </a:moveTo>
                        <a:lnTo>
                          <a:pt x="1833296" y="14362"/>
                        </a:lnTo>
                      </a:path>
                      <a:path w="14334490" h="79375">
                        <a:moveTo>
                          <a:pt x="2523373" y="61422"/>
                        </a:moveTo>
                        <a:lnTo>
                          <a:pt x="2529759" y="60627"/>
                        </a:lnTo>
                      </a:path>
                      <a:path w="14334490" h="79375">
                        <a:moveTo>
                          <a:pt x="2643847" y="45470"/>
                        </a:moveTo>
                        <a:lnTo>
                          <a:pt x="2650233" y="44675"/>
                        </a:lnTo>
                      </a:path>
                      <a:path w="14334490" h="79375">
                        <a:moveTo>
                          <a:pt x="2692510" y="39098"/>
                        </a:moveTo>
                        <a:lnTo>
                          <a:pt x="2698088" y="38289"/>
                        </a:lnTo>
                      </a:path>
                      <a:path w="14334490" h="79375">
                        <a:moveTo>
                          <a:pt x="2764307" y="29518"/>
                        </a:moveTo>
                        <a:lnTo>
                          <a:pt x="2770693" y="28724"/>
                        </a:lnTo>
                      </a:path>
                      <a:path w="14334490" h="79375">
                        <a:moveTo>
                          <a:pt x="12790005" y="18349"/>
                        </a:moveTo>
                        <a:lnTo>
                          <a:pt x="12796446" y="17555"/>
                        </a:lnTo>
                      </a:path>
                      <a:path w="14334490" h="79375">
                        <a:moveTo>
                          <a:pt x="12837970" y="11963"/>
                        </a:moveTo>
                        <a:lnTo>
                          <a:pt x="12844274" y="11168"/>
                        </a:lnTo>
                      </a:path>
                      <a:path w="14334490" h="79375">
                        <a:moveTo>
                          <a:pt x="12910465" y="2384"/>
                        </a:moveTo>
                        <a:lnTo>
                          <a:pt x="12916906" y="1589"/>
                        </a:lnTo>
                      </a:path>
                      <a:path w="14334490" h="79375">
                        <a:moveTo>
                          <a:pt x="12860171" y="78182"/>
                        </a:moveTo>
                        <a:lnTo>
                          <a:pt x="12866612" y="77387"/>
                        </a:lnTo>
                      </a:path>
                      <a:path w="14334490" h="79375">
                        <a:moveTo>
                          <a:pt x="12981453" y="62230"/>
                        </a:moveTo>
                        <a:lnTo>
                          <a:pt x="12987072" y="61422"/>
                        </a:lnTo>
                      </a:path>
                      <a:path w="14334490" h="79375">
                        <a:moveTo>
                          <a:pt x="13029418" y="55844"/>
                        </a:moveTo>
                        <a:lnTo>
                          <a:pt x="13035722" y="55049"/>
                        </a:lnTo>
                      </a:path>
                      <a:path w="14334490" h="79375">
                        <a:moveTo>
                          <a:pt x="13101913" y="46265"/>
                        </a:moveTo>
                        <a:lnTo>
                          <a:pt x="13107532" y="45470"/>
                        </a:lnTo>
                      </a:path>
                      <a:path w="14334490" h="79375">
                        <a:moveTo>
                          <a:pt x="13222374" y="30313"/>
                        </a:moveTo>
                        <a:lnTo>
                          <a:pt x="13228814" y="29518"/>
                        </a:lnTo>
                      </a:path>
                      <a:path w="14334490" h="79375">
                        <a:moveTo>
                          <a:pt x="13270338" y="23927"/>
                        </a:moveTo>
                        <a:lnTo>
                          <a:pt x="13276642" y="23132"/>
                        </a:lnTo>
                      </a:path>
                      <a:path w="14334490" h="79375">
                        <a:moveTo>
                          <a:pt x="13342834" y="14362"/>
                        </a:moveTo>
                        <a:lnTo>
                          <a:pt x="13349275" y="13567"/>
                        </a:lnTo>
                      </a:path>
                      <a:path w="14334490" h="79375">
                        <a:moveTo>
                          <a:pt x="13413959" y="74194"/>
                        </a:moveTo>
                        <a:lnTo>
                          <a:pt x="13419440" y="73399"/>
                        </a:lnTo>
                      </a:path>
                      <a:path w="14334490" h="79375">
                        <a:moveTo>
                          <a:pt x="13461786" y="67808"/>
                        </a:moveTo>
                        <a:lnTo>
                          <a:pt x="13467405" y="67013"/>
                        </a:lnTo>
                      </a:path>
                      <a:path w="14334490" h="79375">
                        <a:moveTo>
                          <a:pt x="13534419" y="58229"/>
                        </a:moveTo>
                        <a:lnTo>
                          <a:pt x="13539900" y="57434"/>
                        </a:lnTo>
                      </a:path>
                      <a:path w="14334490" h="79375">
                        <a:moveTo>
                          <a:pt x="13654879" y="42277"/>
                        </a:moveTo>
                        <a:lnTo>
                          <a:pt x="13661183" y="41482"/>
                        </a:lnTo>
                      </a:path>
                      <a:path w="14334490" h="79375">
                        <a:moveTo>
                          <a:pt x="13702707" y="35905"/>
                        </a:moveTo>
                        <a:lnTo>
                          <a:pt x="13709148" y="35110"/>
                        </a:lnTo>
                      </a:path>
                      <a:path w="14334490" h="79375">
                        <a:moveTo>
                          <a:pt x="13775339" y="26325"/>
                        </a:moveTo>
                        <a:lnTo>
                          <a:pt x="13781643" y="25530"/>
                        </a:lnTo>
                      </a:path>
                      <a:path w="14334490" h="79375">
                        <a:moveTo>
                          <a:pt x="13896622" y="10374"/>
                        </a:moveTo>
                        <a:lnTo>
                          <a:pt x="13902103" y="9579"/>
                        </a:lnTo>
                      </a:path>
                      <a:path w="14334490" h="79375">
                        <a:moveTo>
                          <a:pt x="13944449" y="3987"/>
                        </a:moveTo>
                        <a:lnTo>
                          <a:pt x="13950753" y="3193"/>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 name="object 20"/>
                  <p:cNvSpPr/>
                  <p:nvPr/>
                </p:nvSpPr>
                <p:spPr>
                  <a:xfrm>
                    <a:off x="16351362" y="1493442"/>
                    <a:ext cx="1905" cy="1905"/>
                  </a:xfrm>
                  <a:custGeom>
                    <a:avLst/>
                    <a:gdLst/>
                    <a:ahLst/>
                    <a:cxnLst/>
                    <a:rect l="l" t="t" r="r" b="b"/>
                    <a:pathLst>
                      <a:path w="1905" h="1905">
                        <a:moveTo>
                          <a:pt x="0" y="797"/>
                        </a:moveTo>
                        <a:lnTo>
                          <a:pt x="233" y="233"/>
                        </a:lnTo>
                        <a:lnTo>
                          <a:pt x="797" y="0"/>
                        </a:lnTo>
                        <a:lnTo>
                          <a:pt x="1361" y="233"/>
                        </a:lnTo>
                        <a:lnTo>
                          <a:pt x="1595" y="797"/>
                        </a:lnTo>
                        <a:lnTo>
                          <a:pt x="1361" y="1361"/>
                        </a:lnTo>
                        <a:lnTo>
                          <a:pt x="797" y="1595"/>
                        </a:lnTo>
                        <a:lnTo>
                          <a:pt x="233" y="1361"/>
                        </a:lnTo>
                        <a:lnTo>
                          <a:pt x="0" y="797"/>
                        </a:lnTo>
                        <a:close/>
                      </a:path>
                    </a:pathLst>
                  </a:custGeom>
                  <a:solidFill>
                    <a:srgbClr val="888888"/>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 name="object 21"/>
                  <p:cNvSpPr/>
                  <p:nvPr/>
                </p:nvSpPr>
                <p:spPr>
                  <a:xfrm>
                    <a:off x="2448397" y="1414468"/>
                    <a:ext cx="14414500" cy="80010"/>
                  </a:xfrm>
                  <a:custGeom>
                    <a:avLst/>
                    <a:gdLst/>
                    <a:ahLst/>
                    <a:cxnLst/>
                    <a:rect l="l" t="t" r="r" b="b"/>
                    <a:pathLst>
                      <a:path w="14414500" h="80009">
                        <a:moveTo>
                          <a:pt x="13969953" y="71001"/>
                        </a:moveTo>
                        <a:lnTo>
                          <a:pt x="13976394" y="70206"/>
                        </a:lnTo>
                      </a:path>
                      <a:path w="14414500" h="80009">
                        <a:moveTo>
                          <a:pt x="14091235" y="55036"/>
                        </a:moveTo>
                        <a:lnTo>
                          <a:pt x="14097539" y="54241"/>
                        </a:lnTo>
                      </a:path>
                      <a:path w="14414500" h="80009">
                        <a:moveTo>
                          <a:pt x="14139063" y="48663"/>
                        </a:moveTo>
                        <a:lnTo>
                          <a:pt x="14145504" y="47868"/>
                        </a:lnTo>
                      </a:path>
                      <a:path w="14414500" h="80009">
                        <a:moveTo>
                          <a:pt x="14211695" y="39084"/>
                        </a:moveTo>
                        <a:lnTo>
                          <a:pt x="14217999" y="38289"/>
                        </a:lnTo>
                      </a:path>
                      <a:path w="14414500" h="80009">
                        <a:moveTo>
                          <a:pt x="14332978" y="23132"/>
                        </a:moveTo>
                        <a:lnTo>
                          <a:pt x="14338460" y="22337"/>
                        </a:lnTo>
                      </a:path>
                      <a:path w="14414500" h="80009">
                        <a:moveTo>
                          <a:pt x="14380806" y="16746"/>
                        </a:moveTo>
                        <a:lnTo>
                          <a:pt x="14387247" y="15951"/>
                        </a:lnTo>
                      </a:path>
                      <a:path w="14414500" h="80009">
                        <a:moveTo>
                          <a:pt x="14409585" y="1589"/>
                        </a:moveTo>
                        <a:lnTo>
                          <a:pt x="14414381" y="3987"/>
                        </a:lnTo>
                      </a:path>
                      <a:path w="14414500" h="80009">
                        <a:moveTo>
                          <a:pt x="14312147" y="0"/>
                        </a:moveTo>
                        <a:lnTo>
                          <a:pt x="14312970" y="794"/>
                        </a:lnTo>
                      </a:path>
                      <a:path w="14414500" h="80009">
                        <a:moveTo>
                          <a:pt x="14331333" y="73386"/>
                        </a:moveTo>
                        <a:lnTo>
                          <a:pt x="14336952" y="76579"/>
                        </a:lnTo>
                      </a:path>
                      <a:path w="14414500" h="80009">
                        <a:moveTo>
                          <a:pt x="14229237" y="68603"/>
                        </a:moveTo>
                        <a:lnTo>
                          <a:pt x="14234856" y="72591"/>
                        </a:lnTo>
                      </a:path>
                      <a:path w="14414500" h="80009">
                        <a:moveTo>
                          <a:pt x="14127140" y="64615"/>
                        </a:moveTo>
                        <a:lnTo>
                          <a:pt x="14132759" y="67808"/>
                        </a:lnTo>
                      </a:path>
                      <a:path w="14414500" h="80009">
                        <a:moveTo>
                          <a:pt x="14025044" y="60627"/>
                        </a:moveTo>
                        <a:lnTo>
                          <a:pt x="14029840" y="63820"/>
                        </a:lnTo>
                      </a:path>
                      <a:path w="14414500" h="80009">
                        <a:moveTo>
                          <a:pt x="13922947" y="55844"/>
                        </a:moveTo>
                        <a:lnTo>
                          <a:pt x="13927607" y="59024"/>
                        </a:lnTo>
                      </a:path>
                      <a:path w="14414500" h="80009">
                        <a:moveTo>
                          <a:pt x="13820714" y="51856"/>
                        </a:moveTo>
                        <a:lnTo>
                          <a:pt x="13825510" y="55036"/>
                        </a:lnTo>
                      </a:path>
                      <a:path w="14414500" h="80009">
                        <a:moveTo>
                          <a:pt x="13717795" y="47060"/>
                        </a:moveTo>
                        <a:lnTo>
                          <a:pt x="13723414" y="51048"/>
                        </a:lnTo>
                      </a:path>
                      <a:path w="14414500" h="80009">
                        <a:moveTo>
                          <a:pt x="13615699" y="43072"/>
                        </a:moveTo>
                        <a:lnTo>
                          <a:pt x="13621317" y="46265"/>
                        </a:lnTo>
                      </a:path>
                      <a:path w="14414500" h="80009">
                        <a:moveTo>
                          <a:pt x="13513602" y="38289"/>
                        </a:moveTo>
                        <a:lnTo>
                          <a:pt x="13519221" y="42277"/>
                        </a:lnTo>
                      </a:path>
                      <a:path w="14414500" h="80009">
                        <a:moveTo>
                          <a:pt x="13411506" y="34301"/>
                        </a:moveTo>
                        <a:lnTo>
                          <a:pt x="13417124" y="37494"/>
                        </a:lnTo>
                      </a:path>
                      <a:path w="14414500" h="80009">
                        <a:moveTo>
                          <a:pt x="13309409" y="30313"/>
                        </a:moveTo>
                        <a:lnTo>
                          <a:pt x="13315028" y="33506"/>
                        </a:lnTo>
                      </a:path>
                      <a:path w="14414500" h="80009">
                        <a:moveTo>
                          <a:pt x="13207313" y="25530"/>
                        </a:moveTo>
                        <a:lnTo>
                          <a:pt x="13212794" y="29518"/>
                        </a:lnTo>
                      </a:path>
                      <a:path w="14414500" h="80009">
                        <a:moveTo>
                          <a:pt x="13105216" y="21543"/>
                        </a:moveTo>
                        <a:lnTo>
                          <a:pt x="13109876" y="24722"/>
                        </a:lnTo>
                      </a:path>
                      <a:path w="14414500" h="80009">
                        <a:moveTo>
                          <a:pt x="13002983" y="16746"/>
                        </a:moveTo>
                        <a:lnTo>
                          <a:pt x="13007779" y="20734"/>
                        </a:lnTo>
                      </a:path>
                      <a:path w="14414500" h="80009">
                        <a:moveTo>
                          <a:pt x="12900064" y="12758"/>
                        </a:moveTo>
                        <a:lnTo>
                          <a:pt x="12905682" y="15951"/>
                        </a:lnTo>
                      </a:path>
                      <a:path w="14414500" h="80009">
                        <a:moveTo>
                          <a:pt x="12797967" y="8770"/>
                        </a:moveTo>
                        <a:lnTo>
                          <a:pt x="12803586" y="11963"/>
                        </a:lnTo>
                      </a:path>
                      <a:path w="14414500" h="80009">
                        <a:moveTo>
                          <a:pt x="2695703" y="77387"/>
                        </a:moveTo>
                        <a:lnTo>
                          <a:pt x="2698883" y="79772"/>
                        </a:lnTo>
                      </a:path>
                      <a:path w="14414500" h="80009">
                        <a:moveTo>
                          <a:pt x="2593580" y="73386"/>
                        </a:moveTo>
                        <a:lnTo>
                          <a:pt x="2599171" y="76579"/>
                        </a:lnTo>
                      </a:path>
                      <a:path w="14414500" h="80009">
                        <a:moveTo>
                          <a:pt x="1877972" y="43072"/>
                        </a:moveTo>
                        <a:lnTo>
                          <a:pt x="1883563" y="46265"/>
                        </a:lnTo>
                      </a:path>
                      <a:path w="14414500" h="80009">
                        <a:moveTo>
                          <a:pt x="1775862" y="39084"/>
                        </a:moveTo>
                        <a:lnTo>
                          <a:pt x="1781440" y="42277"/>
                        </a:lnTo>
                      </a:path>
                      <a:path w="14414500" h="80009">
                        <a:moveTo>
                          <a:pt x="1816550" y="64615"/>
                        </a:moveTo>
                        <a:lnTo>
                          <a:pt x="1822127" y="67808"/>
                        </a:lnTo>
                      </a:path>
                      <a:path w="14414500" h="80009">
                        <a:moveTo>
                          <a:pt x="1673738" y="34301"/>
                        </a:moveTo>
                        <a:lnTo>
                          <a:pt x="1679329" y="38289"/>
                        </a:lnTo>
                      </a:path>
                      <a:path w="14414500" h="80009">
                        <a:moveTo>
                          <a:pt x="1714426" y="60627"/>
                        </a:moveTo>
                        <a:lnTo>
                          <a:pt x="1719209" y="63820"/>
                        </a:lnTo>
                      </a:path>
                      <a:path w="14414500" h="80009">
                        <a:moveTo>
                          <a:pt x="1571628" y="30313"/>
                        </a:moveTo>
                        <a:lnTo>
                          <a:pt x="1577205" y="33506"/>
                        </a:lnTo>
                      </a:path>
                      <a:path w="14414500" h="80009">
                        <a:moveTo>
                          <a:pt x="1612316" y="55844"/>
                        </a:moveTo>
                        <a:lnTo>
                          <a:pt x="1617098" y="59024"/>
                        </a:lnTo>
                      </a:path>
                      <a:path w="14414500" h="80009">
                        <a:moveTo>
                          <a:pt x="1469504" y="25530"/>
                        </a:moveTo>
                        <a:lnTo>
                          <a:pt x="1475095" y="29518"/>
                        </a:lnTo>
                      </a:path>
                      <a:path w="14414500" h="80009">
                        <a:moveTo>
                          <a:pt x="1509397" y="51856"/>
                        </a:moveTo>
                        <a:lnTo>
                          <a:pt x="1514988" y="55036"/>
                        </a:lnTo>
                      </a:path>
                      <a:path w="14414500" h="80009">
                        <a:moveTo>
                          <a:pt x="1367394" y="21543"/>
                        </a:moveTo>
                        <a:lnTo>
                          <a:pt x="1372176" y="24722"/>
                        </a:lnTo>
                      </a:path>
                      <a:path w="14414500" h="80009">
                        <a:moveTo>
                          <a:pt x="1407287" y="47060"/>
                        </a:moveTo>
                        <a:lnTo>
                          <a:pt x="1412864" y="51048"/>
                        </a:lnTo>
                      </a:path>
                      <a:path w="14414500" h="80009">
                        <a:moveTo>
                          <a:pt x="1265283" y="17541"/>
                        </a:moveTo>
                        <a:lnTo>
                          <a:pt x="1270066" y="20734"/>
                        </a:lnTo>
                      </a:path>
                      <a:path w="14414500" h="80009">
                        <a:moveTo>
                          <a:pt x="1305163" y="43072"/>
                        </a:moveTo>
                        <a:lnTo>
                          <a:pt x="1310754" y="46265"/>
                        </a:lnTo>
                      </a:path>
                      <a:path w="14414500" h="80009">
                        <a:moveTo>
                          <a:pt x="1163160" y="12758"/>
                        </a:moveTo>
                        <a:lnTo>
                          <a:pt x="1167956" y="15951"/>
                        </a:lnTo>
                      </a:path>
                      <a:path w="14414500" h="80009">
                        <a:moveTo>
                          <a:pt x="1203053" y="38289"/>
                        </a:moveTo>
                        <a:lnTo>
                          <a:pt x="1208630" y="42277"/>
                        </a:lnTo>
                      </a:path>
                      <a:path w="14414500" h="80009">
                        <a:moveTo>
                          <a:pt x="1060255" y="8770"/>
                        </a:moveTo>
                        <a:lnTo>
                          <a:pt x="1065832" y="11963"/>
                        </a:lnTo>
                      </a:path>
                      <a:path w="14414500" h="80009">
                        <a:moveTo>
                          <a:pt x="1100929" y="34301"/>
                        </a:moveTo>
                        <a:lnTo>
                          <a:pt x="1106520" y="37494"/>
                        </a:lnTo>
                      </a:path>
                      <a:path w="14414500" h="80009">
                        <a:moveTo>
                          <a:pt x="958131" y="3987"/>
                        </a:moveTo>
                        <a:lnTo>
                          <a:pt x="963708" y="7975"/>
                        </a:lnTo>
                      </a:path>
                      <a:path w="14414500" h="80009">
                        <a:moveTo>
                          <a:pt x="998818" y="30313"/>
                        </a:moveTo>
                        <a:lnTo>
                          <a:pt x="1004410" y="33506"/>
                        </a:lnTo>
                      </a:path>
                      <a:path w="14414500" h="80009">
                        <a:moveTo>
                          <a:pt x="856007" y="0"/>
                        </a:moveTo>
                        <a:lnTo>
                          <a:pt x="861598" y="3179"/>
                        </a:lnTo>
                      </a:path>
                      <a:path w="14414500" h="80009">
                        <a:moveTo>
                          <a:pt x="896708" y="25530"/>
                        </a:moveTo>
                        <a:lnTo>
                          <a:pt x="901491" y="28710"/>
                        </a:lnTo>
                      </a:path>
                      <a:path w="14414500" h="80009">
                        <a:moveTo>
                          <a:pt x="794584" y="21543"/>
                        </a:moveTo>
                        <a:lnTo>
                          <a:pt x="799367" y="24722"/>
                        </a:lnTo>
                      </a:path>
                      <a:path w="14414500" h="80009">
                        <a:moveTo>
                          <a:pt x="589555" y="12758"/>
                        </a:moveTo>
                        <a:lnTo>
                          <a:pt x="595147" y="15951"/>
                        </a:lnTo>
                      </a:path>
                      <a:path w="14414500" h="80009">
                        <a:moveTo>
                          <a:pt x="487445" y="8770"/>
                        </a:moveTo>
                        <a:lnTo>
                          <a:pt x="493023" y="11963"/>
                        </a:lnTo>
                      </a:path>
                      <a:path w="14414500" h="80009">
                        <a:moveTo>
                          <a:pt x="385321" y="3987"/>
                        </a:moveTo>
                        <a:lnTo>
                          <a:pt x="390913" y="7181"/>
                        </a:lnTo>
                      </a:path>
                      <a:path w="14414500" h="80009">
                        <a:moveTo>
                          <a:pt x="283211" y="0"/>
                        </a:moveTo>
                        <a:lnTo>
                          <a:pt x="288789" y="3179"/>
                        </a:lnTo>
                      </a:path>
                      <a:path w="14414500" h="80009">
                        <a:moveTo>
                          <a:pt x="307139" y="75784"/>
                        </a:moveTo>
                        <a:lnTo>
                          <a:pt x="312730" y="78977"/>
                        </a:lnTo>
                      </a:path>
                      <a:path w="14414500" h="80009">
                        <a:moveTo>
                          <a:pt x="205028" y="71001"/>
                        </a:moveTo>
                        <a:lnTo>
                          <a:pt x="209811" y="74989"/>
                        </a:lnTo>
                      </a:path>
                      <a:path w="14414500" h="80009">
                        <a:moveTo>
                          <a:pt x="102905" y="67013"/>
                        </a:moveTo>
                        <a:lnTo>
                          <a:pt x="107701" y="70206"/>
                        </a:lnTo>
                      </a:path>
                      <a:path w="14414500" h="80009">
                        <a:moveTo>
                          <a:pt x="0" y="63025"/>
                        </a:moveTo>
                        <a:lnTo>
                          <a:pt x="5577" y="66218"/>
                        </a:lnTo>
                      </a:path>
                      <a:path w="14414500" h="80009">
                        <a:moveTo>
                          <a:pt x="14342571" y="0"/>
                        </a:moveTo>
                        <a:lnTo>
                          <a:pt x="14343256" y="794"/>
                        </a:lnTo>
                      </a:path>
                      <a:path w="14414500" h="80009">
                        <a:moveTo>
                          <a:pt x="14411914" y="63820"/>
                        </a:moveTo>
                        <a:lnTo>
                          <a:pt x="14414381" y="65410"/>
                        </a:lnTo>
                      </a:path>
                      <a:path w="14414500" h="80009">
                        <a:moveTo>
                          <a:pt x="14226770" y="15951"/>
                        </a:moveTo>
                        <a:lnTo>
                          <a:pt x="14231567" y="19939"/>
                        </a:lnTo>
                      </a:path>
                      <a:path w="14414500" h="80009">
                        <a:moveTo>
                          <a:pt x="14115081" y="35096"/>
                        </a:moveTo>
                        <a:lnTo>
                          <a:pt x="14119877" y="39084"/>
                        </a:lnTo>
                      </a:path>
                      <a:path w="14414500" h="80009">
                        <a:moveTo>
                          <a:pt x="13958030" y="11963"/>
                        </a:moveTo>
                        <a:lnTo>
                          <a:pt x="13962827" y="15951"/>
                        </a:lnTo>
                      </a:path>
                      <a:path w="14414500" h="80009">
                        <a:moveTo>
                          <a:pt x="14003391" y="54241"/>
                        </a:moveTo>
                        <a:lnTo>
                          <a:pt x="14008188" y="58229"/>
                        </a:lnTo>
                      </a:path>
                      <a:path w="14414500" h="80009">
                        <a:moveTo>
                          <a:pt x="13846341" y="31108"/>
                        </a:moveTo>
                        <a:lnTo>
                          <a:pt x="13851137" y="35905"/>
                        </a:lnTo>
                      </a:path>
                      <a:path w="14414500" h="80009">
                        <a:moveTo>
                          <a:pt x="13891702" y="73386"/>
                        </a:moveTo>
                        <a:lnTo>
                          <a:pt x="13896498" y="77387"/>
                        </a:lnTo>
                      </a:path>
                      <a:path w="14414500" h="80009">
                        <a:moveTo>
                          <a:pt x="13734651" y="50253"/>
                        </a:moveTo>
                        <a:lnTo>
                          <a:pt x="13739448" y="55036"/>
                        </a:lnTo>
                      </a:path>
                      <a:path w="14414500" h="80009">
                        <a:moveTo>
                          <a:pt x="13622962" y="69398"/>
                        </a:moveTo>
                        <a:lnTo>
                          <a:pt x="13627758" y="74194"/>
                        </a:lnTo>
                      </a:path>
                      <a:path w="14414500" h="80009">
                        <a:moveTo>
                          <a:pt x="13295842" y="12758"/>
                        </a:moveTo>
                        <a:lnTo>
                          <a:pt x="13300638" y="16746"/>
                        </a:lnTo>
                      </a:path>
                      <a:path w="14414500" h="80009">
                        <a:moveTo>
                          <a:pt x="13184152" y="31903"/>
                        </a:moveTo>
                        <a:lnTo>
                          <a:pt x="13188949" y="35905"/>
                        </a:lnTo>
                      </a:path>
                      <a:path w="14414500" h="80009">
                        <a:moveTo>
                          <a:pt x="13072463" y="51048"/>
                        </a:moveTo>
                        <a:lnTo>
                          <a:pt x="13077259" y="55036"/>
                        </a:lnTo>
                      </a:path>
                      <a:path w="14414500" h="80009">
                        <a:moveTo>
                          <a:pt x="12887319" y="3179"/>
                        </a:moveTo>
                        <a:lnTo>
                          <a:pt x="12892115" y="7975"/>
                        </a:lnTo>
                      </a:path>
                      <a:path w="14414500" h="80009">
                        <a:moveTo>
                          <a:pt x="12960773" y="70206"/>
                        </a:moveTo>
                        <a:lnTo>
                          <a:pt x="12965570" y="74989"/>
                        </a:lnTo>
                      </a:path>
                      <a:path w="14414500" h="80009">
                        <a:moveTo>
                          <a:pt x="12775629" y="22337"/>
                        </a:moveTo>
                        <a:lnTo>
                          <a:pt x="12780426" y="27120"/>
                        </a:lnTo>
                      </a:path>
                      <a:path w="14414500" h="80009">
                        <a:moveTo>
                          <a:pt x="2684535" y="7975"/>
                        </a:moveTo>
                        <a:lnTo>
                          <a:pt x="2689317" y="12758"/>
                        </a:lnTo>
                      </a:path>
                      <a:path w="14414500" h="80009">
                        <a:moveTo>
                          <a:pt x="2730800" y="50253"/>
                        </a:moveTo>
                        <a:lnTo>
                          <a:pt x="2734788" y="54241"/>
                        </a:lnTo>
                      </a:path>
                      <a:path w="14414500" h="80009">
                        <a:moveTo>
                          <a:pt x="2572845" y="27120"/>
                        </a:moveTo>
                        <a:lnTo>
                          <a:pt x="2577628" y="31903"/>
                        </a:lnTo>
                      </a:path>
                      <a:path w="14414500" h="80009">
                        <a:moveTo>
                          <a:pt x="2619111" y="69398"/>
                        </a:moveTo>
                        <a:lnTo>
                          <a:pt x="2623907" y="73386"/>
                        </a:lnTo>
                      </a:path>
                      <a:path w="14414500" h="80009">
                        <a:moveTo>
                          <a:pt x="1798995" y="47060"/>
                        </a:moveTo>
                        <a:lnTo>
                          <a:pt x="1803777" y="51856"/>
                        </a:lnTo>
                      </a:path>
                      <a:path w="14414500" h="80009">
                        <a:moveTo>
                          <a:pt x="1614714" y="0"/>
                        </a:moveTo>
                        <a:lnTo>
                          <a:pt x="1619497" y="3987"/>
                        </a:lnTo>
                      </a:path>
                      <a:path w="14414500" h="80009">
                        <a:moveTo>
                          <a:pt x="1687305" y="66218"/>
                        </a:moveTo>
                        <a:lnTo>
                          <a:pt x="1692088" y="71001"/>
                        </a:lnTo>
                      </a:path>
                      <a:path w="14414500" h="80009">
                        <a:moveTo>
                          <a:pt x="1503024" y="18349"/>
                        </a:moveTo>
                        <a:lnTo>
                          <a:pt x="1507807" y="2313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 name="object 22"/>
                  <p:cNvSpPr/>
                  <p:nvPr/>
                </p:nvSpPr>
                <p:spPr>
                  <a:xfrm>
                    <a:off x="3797438" y="1413670"/>
                    <a:ext cx="1905" cy="1905"/>
                  </a:xfrm>
                  <a:custGeom>
                    <a:avLst/>
                    <a:gdLst/>
                    <a:ahLst/>
                    <a:cxnLst/>
                    <a:rect l="l" t="t" r="r" b="b"/>
                    <a:pathLst>
                      <a:path w="1904" h="1905">
                        <a:moveTo>
                          <a:pt x="0" y="797"/>
                        </a:moveTo>
                        <a:lnTo>
                          <a:pt x="233" y="233"/>
                        </a:lnTo>
                        <a:lnTo>
                          <a:pt x="797" y="0"/>
                        </a:lnTo>
                        <a:lnTo>
                          <a:pt x="1361" y="233"/>
                        </a:lnTo>
                        <a:lnTo>
                          <a:pt x="1595" y="797"/>
                        </a:lnTo>
                        <a:lnTo>
                          <a:pt x="1361" y="1361"/>
                        </a:lnTo>
                        <a:lnTo>
                          <a:pt x="797" y="1595"/>
                        </a:lnTo>
                        <a:lnTo>
                          <a:pt x="233" y="1361"/>
                        </a:lnTo>
                        <a:lnTo>
                          <a:pt x="0" y="797"/>
                        </a:lnTo>
                        <a:close/>
                      </a:path>
                    </a:pathLst>
                  </a:custGeom>
                  <a:solidFill>
                    <a:srgbClr val="888888"/>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 name="object 23"/>
                  <p:cNvSpPr/>
                  <p:nvPr/>
                </p:nvSpPr>
                <p:spPr>
                  <a:xfrm>
                    <a:off x="2500254" y="1420840"/>
                    <a:ext cx="14284325" cy="83185"/>
                  </a:xfrm>
                  <a:custGeom>
                    <a:avLst/>
                    <a:gdLst/>
                    <a:ahLst/>
                    <a:cxnLst/>
                    <a:rect l="l" t="t" r="r" b="b"/>
                    <a:pathLst>
                      <a:path w="14284325" h="83184">
                        <a:moveTo>
                          <a:pt x="1339478" y="31122"/>
                        </a:moveTo>
                        <a:lnTo>
                          <a:pt x="1344261" y="35905"/>
                        </a:lnTo>
                      </a:path>
                      <a:path w="14284325" h="83184">
                        <a:moveTo>
                          <a:pt x="1181510" y="8784"/>
                        </a:moveTo>
                        <a:lnTo>
                          <a:pt x="1186292" y="12772"/>
                        </a:lnTo>
                      </a:path>
                      <a:path w="14284325" h="83184">
                        <a:moveTo>
                          <a:pt x="1227789" y="51061"/>
                        </a:moveTo>
                        <a:lnTo>
                          <a:pt x="1232572" y="55049"/>
                        </a:lnTo>
                      </a:path>
                      <a:path w="14284325" h="83184">
                        <a:moveTo>
                          <a:pt x="1069820" y="27929"/>
                        </a:moveTo>
                        <a:lnTo>
                          <a:pt x="1074603" y="31917"/>
                        </a:lnTo>
                      </a:path>
                      <a:path w="14284325" h="83184">
                        <a:moveTo>
                          <a:pt x="1116099" y="70206"/>
                        </a:moveTo>
                        <a:lnTo>
                          <a:pt x="1120087" y="73399"/>
                        </a:lnTo>
                      </a:path>
                      <a:path w="14284325" h="83184">
                        <a:moveTo>
                          <a:pt x="958131" y="47074"/>
                        </a:moveTo>
                        <a:lnTo>
                          <a:pt x="962913" y="51061"/>
                        </a:lnTo>
                      </a:path>
                      <a:path w="14284325" h="83184">
                        <a:moveTo>
                          <a:pt x="846441" y="66218"/>
                        </a:moveTo>
                        <a:lnTo>
                          <a:pt x="851224" y="70206"/>
                        </a:lnTo>
                      </a:path>
                      <a:path w="14284325" h="83184">
                        <a:moveTo>
                          <a:pt x="519349" y="9579"/>
                        </a:moveTo>
                        <a:lnTo>
                          <a:pt x="524131" y="13567"/>
                        </a:lnTo>
                      </a:path>
                      <a:path w="14284325" h="83184">
                        <a:moveTo>
                          <a:pt x="407659" y="28724"/>
                        </a:moveTo>
                        <a:lnTo>
                          <a:pt x="412442" y="32711"/>
                        </a:lnTo>
                      </a:path>
                      <a:path w="14284325" h="83184">
                        <a:moveTo>
                          <a:pt x="295970" y="47868"/>
                        </a:moveTo>
                        <a:lnTo>
                          <a:pt x="300752" y="51856"/>
                        </a:lnTo>
                      </a:path>
                      <a:path w="14284325" h="83184">
                        <a:moveTo>
                          <a:pt x="111689" y="0"/>
                        </a:moveTo>
                        <a:lnTo>
                          <a:pt x="116472" y="4001"/>
                        </a:lnTo>
                      </a:path>
                      <a:path w="14284325" h="83184">
                        <a:moveTo>
                          <a:pt x="185075" y="67013"/>
                        </a:moveTo>
                        <a:lnTo>
                          <a:pt x="189063" y="71015"/>
                        </a:lnTo>
                      </a:path>
                      <a:path w="14284325" h="83184">
                        <a:moveTo>
                          <a:pt x="0" y="19158"/>
                        </a:moveTo>
                        <a:lnTo>
                          <a:pt x="4782" y="23146"/>
                        </a:lnTo>
                      </a:path>
                      <a:path w="14284325" h="83184">
                        <a:moveTo>
                          <a:pt x="14282629" y="82979"/>
                        </a:moveTo>
                        <a:lnTo>
                          <a:pt x="14284273" y="81375"/>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24" name="object 24"/>
                  <p:cNvPicPr/>
                  <p:nvPr/>
                </p:nvPicPr>
                <p:blipFill>
                  <a:blip r:embed="rId6" cstate="print"/>
                  <a:stretch>
                    <a:fillRect/>
                  </a:stretch>
                </p:blipFill>
                <p:spPr>
                  <a:xfrm>
                    <a:off x="16396860" y="1571625"/>
                    <a:ext cx="638979" cy="7721735"/>
                  </a:xfrm>
                  <a:prstGeom prst="rect">
                    <a:avLst/>
                  </a:prstGeom>
                </p:spPr>
              </p:pic>
              <p:sp>
                <p:nvSpPr>
                  <p:cNvPr id="25" name="object 25"/>
                  <p:cNvSpPr/>
                  <p:nvPr/>
                </p:nvSpPr>
                <p:spPr>
                  <a:xfrm>
                    <a:off x="2432432" y="725186"/>
                    <a:ext cx="14425294" cy="8806180"/>
                  </a:xfrm>
                  <a:custGeom>
                    <a:avLst/>
                    <a:gdLst/>
                    <a:ahLst/>
                    <a:cxnLst/>
                    <a:rect l="l" t="t" r="r" b="b"/>
                    <a:pathLst>
                      <a:path w="14425294" h="8806180">
                        <a:moveTo>
                          <a:pt x="14350451" y="781031"/>
                        </a:moveTo>
                        <a:lnTo>
                          <a:pt x="14352095" y="781031"/>
                        </a:lnTo>
                      </a:path>
                      <a:path w="14425294" h="8806180">
                        <a:moveTo>
                          <a:pt x="14418287" y="772246"/>
                        </a:moveTo>
                        <a:lnTo>
                          <a:pt x="14424728" y="771452"/>
                        </a:lnTo>
                      </a:path>
                      <a:path w="14425294" h="8806180">
                        <a:moveTo>
                          <a:pt x="5958639" y="7370709"/>
                        </a:moveTo>
                        <a:lnTo>
                          <a:pt x="5960229" y="7369106"/>
                        </a:lnTo>
                      </a:path>
                      <a:path w="14425294" h="8806180">
                        <a:moveTo>
                          <a:pt x="5813443" y="7368311"/>
                        </a:moveTo>
                        <a:lnTo>
                          <a:pt x="5822214" y="7357142"/>
                        </a:lnTo>
                      </a:path>
                      <a:path w="14425294" h="8806180">
                        <a:moveTo>
                          <a:pt x="5676222" y="7356347"/>
                        </a:moveTo>
                        <a:lnTo>
                          <a:pt x="5684993" y="7345178"/>
                        </a:lnTo>
                      </a:path>
                      <a:path w="14425294" h="8806180">
                        <a:moveTo>
                          <a:pt x="5539002" y="7344370"/>
                        </a:moveTo>
                        <a:lnTo>
                          <a:pt x="5547786" y="7333201"/>
                        </a:lnTo>
                      </a:path>
                      <a:path w="14425294" h="8806180">
                        <a:moveTo>
                          <a:pt x="5400987" y="7332406"/>
                        </a:moveTo>
                        <a:lnTo>
                          <a:pt x="5410566" y="7321237"/>
                        </a:lnTo>
                      </a:path>
                      <a:path w="14425294" h="8806180">
                        <a:moveTo>
                          <a:pt x="5263766" y="7320442"/>
                        </a:moveTo>
                        <a:lnTo>
                          <a:pt x="5273345" y="7309273"/>
                        </a:lnTo>
                      </a:path>
                      <a:path w="14425294" h="8806180">
                        <a:moveTo>
                          <a:pt x="5126546" y="7308478"/>
                        </a:moveTo>
                        <a:lnTo>
                          <a:pt x="5136125" y="7297309"/>
                        </a:lnTo>
                      </a:path>
                      <a:path w="14425294" h="8806180">
                        <a:moveTo>
                          <a:pt x="4989339" y="7296501"/>
                        </a:moveTo>
                        <a:lnTo>
                          <a:pt x="4994122" y="7290923"/>
                        </a:lnTo>
                      </a:path>
                      <a:path w="14425294" h="8806180">
                        <a:moveTo>
                          <a:pt x="4337539" y="7370709"/>
                        </a:moveTo>
                        <a:lnTo>
                          <a:pt x="4338333" y="7369106"/>
                        </a:lnTo>
                      </a:path>
                      <a:path w="14425294" h="8806180">
                        <a:moveTo>
                          <a:pt x="4191547" y="7368311"/>
                        </a:moveTo>
                        <a:lnTo>
                          <a:pt x="4201127" y="7357142"/>
                        </a:lnTo>
                      </a:path>
                      <a:path w="14425294" h="8806180">
                        <a:moveTo>
                          <a:pt x="4054327" y="7356347"/>
                        </a:moveTo>
                        <a:lnTo>
                          <a:pt x="4063906" y="7345178"/>
                        </a:lnTo>
                      </a:path>
                      <a:path w="14425294" h="8806180">
                        <a:moveTo>
                          <a:pt x="3917107" y="7344370"/>
                        </a:moveTo>
                        <a:lnTo>
                          <a:pt x="3926686" y="7333201"/>
                        </a:lnTo>
                      </a:path>
                      <a:path w="14425294" h="8806180">
                        <a:moveTo>
                          <a:pt x="3779886" y="7332406"/>
                        </a:moveTo>
                        <a:lnTo>
                          <a:pt x="3789465" y="7321237"/>
                        </a:lnTo>
                      </a:path>
                      <a:path w="14425294" h="8806180">
                        <a:moveTo>
                          <a:pt x="3650655" y="7310863"/>
                        </a:moveTo>
                        <a:lnTo>
                          <a:pt x="3651450" y="7309273"/>
                        </a:lnTo>
                      </a:path>
                      <a:path w="14425294" h="8806180">
                        <a:moveTo>
                          <a:pt x="4989339" y="7296501"/>
                        </a:moveTo>
                        <a:lnTo>
                          <a:pt x="5000494" y="7297309"/>
                        </a:lnTo>
                      </a:path>
                      <a:path w="14425294" h="8806180">
                        <a:moveTo>
                          <a:pt x="5126546" y="7308478"/>
                        </a:moveTo>
                        <a:lnTo>
                          <a:pt x="5138523" y="7309273"/>
                        </a:lnTo>
                      </a:path>
                      <a:path w="14425294" h="8806180">
                        <a:moveTo>
                          <a:pt x="5263766" y="7320442"/>
                        </a:moveTo>
                        <a:lnTo>
                          <a:pt x="5275730" y="7321237"/>
                        </a:lnTo>
                      </a:path>
                      <a:path w="14425294" h="8806180">
                        <a:moveTo>
                          <a:pt x="5400987" y="7332406"/>
                        </a:moveTo>
                        <a:lnTo>
                          <a:pt x="5412950" y="7333201"/>
                        </a:lnTo>
                      </a:path>
                      <a:path w="14425294" h="8806180">
                        <a:moveTo>
                          <a:pt x="5539002" y="7344370"/>
                        </a:moveTo>
                        <a:lnTo>
                          <a:pt x="5550171" y="7345178"/>
                        </a:lnTo>
                      </a:path>
                      <a:path w="14425294" h="8806180">
                        <a:moveTo>
                          <a:pt x="5676222" y="7356347"/>
                        </a:moveTo>
                        <a:lnTo>
                          <a:pt x="5687391" y="7357142"/>
                        </a:lnTo>
                      </a:path>
                      <a:path w="14425294" h="8806180">
                        <a:moveTo>
                          <a:pt x="5813443" y="7368311"/>
                        </a:moveTo>
                        <a:lnTo>
                          <a:pt x="5824612" y="7369106"/>
                        </a:lnTo>
                      </a:path>
                      <a:path w="14425294" h="8806180">
                        <a:moveTo>
                          <a:pt x="3650655" y="7321237"/>
                        </a:moveTo>
                        <a:lnTo>
                          <a:pt x="3653848" y="7321237"/>
                        </a:lnTo>
                      </a:path>
                      <a:path w="14425294" h="8806180">
                        <a:moveTo>
                          <a:pt x="3779886" y="7332406"/>
                        </a:moveTo>
                        <a:lnTo>
                          <a:pt x="3791069" y="7333201"/>
                        </a:lnTo>
                      </a:path>
                      <a:path w="14425294" h="8806180">
                        <a:moveTo>
                          <a:pt x="3917107" y="7344370"/>
                        </a:moveTo>
                        <a:lnTo>
                          <a:pt x="3929084" y="7345178"/>
                        </a:lnTo>
                      </a:path>
                      <a:path w="14425294" h="8806180">
                        <a:moveTo>
                          <a:pt x="4054327" y="7356347"/>
                        </a:moveTo>
                        <a:lnTo>
                          <a:pt x="4066304" y="7357142"/>
                        </a:lnTo>
                      </a:path>
                      <a:path w="14425294" h="8806180">
                        <a:moveTo>
                          <a:pt x="4191547" y="7368311"/>
                        </a:moveTo>
                        <a:lnTo>
                          <a:pt x="4203525" y="7369106"/>
                        </a:lnTo>
                      </a:path>
                      <a:path w="14425294" h="8806180">
                        <a:moveTo>
                          <a:pt x="5960229" y="7370709"/>
                        </a:moveTo>
                        <a:lnTo>
                          <a:pt x="5960229" y="7369106"/>
                        </a:lnTo>
                      </a:path>
                      <a:path w="14425294" h="8806180">
                        <a:moveTo>
                          <a:pt x="5824612" y="7369106"/>
                        </a:moveTo>
                        <a:lnTo>
                          <a:pt x="5822214" y="7357142"/>
                        </a:lnTo>
                      </a:path>
                      <a:path w="14425294" h="8806180">
                        <a:moveTo>
                          <a:pt x="5687391" y="7357142"/>
                        </a:moveTo>
                        <a:lnTo>
                          <a:pt x="5684993" y="7345178"/>
                        </a:lnTo>
                      </a:path>
                      <a:path w="14425294" h="8806180">
                        <a:moveTo>
                          <a:pt x="5550171" y="7345178"/>
                        </a:moveTo>
                        <a:lnTo>
                          <a:pt x="5547786" y="7333201"/>
                        </a:lnTo>
                      </a:path>
                      <a:path w="14425294" h="8806180">
                        <a:moveTo>
                          <a:pt x="5412950" y="7333201"/>
                        </a:moveTo>
                        <a:lnTo>
                          <a:pt x="5410566" y="7321237"/>
                        </a:lnTo>
                      </a:path>
                      <a:path w="14425294" h="8806180">
                        <a:moveTo>
                          <a:pt x="5275730" y="7321237"/>
                        </a:moveTo>
                        <a:lnTo>
                          <a:pt x="5273345" y="7309273"/>
                        </a:lnTo>
                      </a:path>
                      <a:path w="14425294" h="8806180">
                        <a:moveTo>
                          <a:pt x="5138523" y="7309273"/>
                        </a:moveTo>
                        <a:lnTo>
                          <a:pt x="5136125" y="7297309"/>
                        </a:lnTo>
                      </a:path>
                      <a:path w="14425294" h="8806180">
                        <a:moveTo>
                          <a:pt x="5000494" y="7297309"/>
                        </a:moveTo>
                        <a:lnTo>
                          <a:pt x="4999699" y="7290923"/>
                        </a:lnTo>
                      </a:path>
                      <a:path w="14425294" h="8806180">
                        <a:moveTo>
                          <a:pt x="4339142" y="7370709"/>
                        </a:moveTo>
                        <a:lnTo>
                          <a:pt x="4338333" y="7369106"/>
                        </a:lnTo>
                      </a:path>
                      <a:path w="14425294" h="8806180">
                        <a:moveTo>
                          <a:pt x="4203525" y="7369106"/>
                        </a:moveTo>
                        <a:lnTo>
                          <a:pt x="4201127" y="7357142"/>
                        </a:lnTo>
                      </a:path>
                      <a:path w="14425294" h="8806180">
                        <a:moveTo>
                          <a:pt x="4066304" y="7357142"/>
                        </a:moveTo>
                        <a:lnTo>
                          <a:pt x="4063906" y="7345178"/>
                        </a:lnTo>
                      </a:path>
                      <a:path w="14425294" h="8806180">
                        <a:moveTo>
                          <a:pt x="3929084" y="7345178"/>
                        </a:moveTo>
                        <a:lnTo>
                          <a:pt x="3926686" y="7333201"/>
                        </a:lnTo>
                      </a:path>
                      <a:path w="14425294" h="8806180">
                        <a:moveTo>
                          <a:pt x="3791069" y="7333201"/>
                        </a:moveTo>
                        <a:lnTo>
                          <a:pt x="3789465" y="7321237"/>
                        </a:lnTo>
                      </a:path>
                      <a:path w="14425294" h="8806180">
                        <a:moveTo>
                          <a:pt x="3653848" y="7321237"/>
                        </a:moveTo>
                        <a:lnTo>
                          <a:pt x="3651450" y="7309273"/>
                        </a:lnTo>
                      </a:path>
                      <a:path w="14425294" h="8806180">
                        <a:moveTo>
                          <a:pt x="6233066" y="7346768"/>
                        </a:moveTo>
                        <a:lnTo>
                          <a:pt x="6248237" y="7331611"/>
                        </a:lnTo>
                      </a:path>
                      <a:path w="14425294" h="8806180">
                        <a:moveTo>
                          <a:pt x="6028846" y="7315659"/>
                        </a:moveTo>
                        <a:lnTo>
                          <a:pt x="6044003" y="7299694"/>
                        </a:lnTo>
                      </a:path>
                      <a:path w="14425294" h="8806180">
                        <a:moveTo>
                          <a:pt x="5036399" y="7370709"/>
                        </a:moveTo>
                        <a:lnTo>
                          <a:pt x="5047568" y="7359526"/>
                        </a:lnTo>
                      </a:path>
                      <a:path w="14425294" h="8806180">
                        <a:moveTo>
                          <a:pt x="4828177" y="7343575"/>
                        </a:moveTo>
                        <a:lnTo>
                          <a:pt x="4843334" y="7327623"/>
                        </a:lnTo>
                      </a:path>
                      <a:path w="14425294" h="8806180">
                        <a:moveTo>
                          <a:pt x="4623943" y="7311658"/>
                        </a:moveTo>
                        <a:lnTo>
                          <a:pt x="4639100" y="7296501"/>
                        </a:lnTo>
                      </a:path>
                      <a:path w="14425294" h="8806180">
                        <a:moveTo>
                          <a:pt x="6250621" y="7349961"/>
                        </a:moveTo>
                        <a:lnTo>
                          <a:pt x="6248237" y="7331611"/>
                        </a:lnTo>
                      </a:path>
                      <a:path w="14425294" h="8806180">
                        <a:moveTo>
                          <a:pt x="6045592" y="7318044"/>
                        </a:moveTo>
                        <a:lnTo>
                          <a:pt x="6044003" y="7299694"/>
                        </a:lnTo>
                      </a:path>
                      <a:path w="14425294" h="8806180">
                        <a:moveTo>
                          <a:pt x="5049172" y="7370709"/>
                        </a:moveTo>
                        <a:lnTo>
                          <a:pt x="5047568" y="7359526"/>
                        </a:lnTo>
                      </a:path>
                      <a:path w="14425294" h="8806180">
                        <a:moveTo>
                          <a:pt x="4844938" y="7345973"/>
                        </a:moveTo>
                        <a:lnTo>
                          <a:pt x="4843334" y="7327623"/>
                        </a:lnTo>
                      </a:path>
                      <a:path w="14425294" h="8806180">
                        <a:moveTo>
                          <a:pt x="4640703" y="7314056"/>
                        </a:moveTo>
                        <a:lnTo>
                          <a:pt x="4639100" y="7296501"/>
                        </a:lnTo>
                      </a:path>
                      <a:path w="14425294" h="8806180">
                        <a:moveTo>
                          <a:pt x="6028846" y="7315659"/>
                        </a:moveTo>
                        <a:lnTo>
                          <a:pt x="6045592" y="7318044"/>
                        </a:lnTo>
                      </a:path>
                      <a:path w="14425294" h="8806180">
                        <a:moveTo>
                          <a:pt x="6233066" y="7346768"/>
                        </a:moveTo>
                        <a:lnTo>
                          <a:pt x="6250621" y="7349961"/>
                        </a:lnTo>
                      </a:path>
                      <a:path w="14425294" h="8806180">
                        <a:moveTo>
                          <a:pt x="4623943" y="7311658"/>
                        </a:moveTo>
                        <a:lnTo>
                          <a:pt x="4640703" y="7314056"/>
                        </a:lnTo>
                      </a:path>
                      <a:path w="14425294" h="8806180">
                        <a:moveTo>
                          <a:pt x="4828177" y="7343575"/>
                        </a:moveTo>
                        <a:lnTo>
                          <a:pt x="4844938" y="7345973"/>
                        </a:lnTo>
                      </a:path>
                      <a:path w="14425294" h="8806180">
                        <a:moveTo>
                          <a:pt x="6218718" y="7353949"/>
                        </a:moveTo>
                        <a:lnTo>
                          <a:pt x="6232271" y="7348358"/>
                        </a:lnTo>
                      </a:path>
                      <a:path w="14425294" h="8806180">
                        <a:moveTo>
                          <a:pt x="5943482" y="7338792"/>
                        </a:moveTo>
                        <a:lnTo>
                          <a:pt x="5957036" y="7333201"/>
                        </a:lnTo>
                      </a:path>
                      <a:path w="14425294" h="8806180">
                        <a:moveTo>
                          <a:pt x="5668247" y="7322840"/>
                        </a:moveTo>
                        <a:lnTo>
                          <a:pt x="5681814" y="7318044"/>
                        </a:lnTo>
                      </a:path>
                      <a:path w="14425294" h="8806180">
                        <a:moveTo>
                          <a:pt x="5232658" y="7369901"/>
                        </a:moveTo>
                        <a:lnTo>
                          <a:pt x="5245416" y="7364323"/>
                        </a:lnTo>
                      </a:path>
                      <a:path w="14425294" h="8806180">
                        <a:moveTo>
                          <a:pt x="5393011" y="7307670"/>
                        </a:moveTo>
                        <a:lnTo>
                          <a:pt x="5406578" y="7302887"/>
                        </a:lnTo>
                      </a:path>
                      <a:path w="14425294" h="8806180">
                        <a:moveTo>
                          <a:pt x="4957422" y="7353949"/>
                        </a:moveTo>
                        <a:lnTo>
                          <a:pt x="4970989" y="7349166"/>
                        </a:lnTo>
                      </a:path>
                      <a:path w="14425294" h="8806180">
                        <a:moveTo>
                          <a:pt x="5117775" y="7292513"/>
                        </a:moveTo>
                        <a:lnTo>
                          <a:pt x="5121763" y="7290923"/>
                        </a:lnTo>
                      </a:path>
                      <a:path w="14425294" h="8806180">
                        <a:moveTo>
                          <a:pt x="4682186" y="7338792"/>
                        </a:moveTo>
                        <a:lnTo>
                          <a:pt x="4695753" y="7333995"/>
                        </a:lnTo>
                      </a:path>
                      <a:path w="14425294" h="8806180">
                        <a:moveTo>
                          <a:pt x="4406950" y="7323635"/>
                        </a:moveTo>
                        <a:lnTo>
                          <a:pt x="4420518" y="7318044"/>
                        </a:lnTo>
                      </a:path>
                      <a:path w="14425294" h="8806180">
                        <a:moveTo>
                          <a:pt x="3970567" y="7369901"/>
                        </a:moveTo>
                        <a:lnTo>
                          <a:pt x="3984134" y="7365118"/>
                        </a:lnTo>
                      </a:path>
                      <a:path w="14425294" h="8806180">
                        <a:moveTo>
                          <a:pt x="4131715" y="7308478"/>
                        </a:moveTo>
                        <a:lnTo>
                          <a:pt x="4145282" y="7302887"/>
                        </a:lnTo>
                      </a:path>
                      <a:path w="14425294" h="8806180">
                        <a:moveTo>
                          <a:pt x="3695331" y="7354744"/>
                        </a:moveTo>
                        <a:lnTo>
                          <a:pt x="3708898" y="7349166"/>
                        </a:lnTo>
                      </a:path>
                      <a:path w="14425294" h="8806180">
                        <a:moveTo>
                          <a:pt x="3856479" y="7292513"/>
                        </a:moveTo>
                        <a:lnTo>
                          <a:pt x="3862070" y="7290923"/>
                        </a:lnTo>
                      </a:path>
                      <a:path w="14425294" h="8806180">
                        <a:moveTo>
                          <a:pt x="6218718" y="7353949"/>
                        </a:moveTo>
                        <a:lnTo>
                          <a:pt x="6228284" y="7360335"/>
                        </a:lnTo>
                      </a:path>
                      <a:path w="14425294" h="8806180">
                        <a:moveTo>
                          <a:pt x="5943482" y="7338792"/>
                        </a:moveTo>
                        <a:lnTo>
                          <a:pt x="5953048" y="7345178"/>
                        </a:lnTo>
                      </a:path>
                      <a:path w="14425294" h="8806180">
                        <a:moveTo>
                          <a:pt x="5668247" y="7322840"/>
                        </a:moveTo>
                        <a:lnTo>
                          <a:pt x="5677812" y="7329213"/>
                        </a:lnTo>
                      </a:path>
                      <a:path w="14425294" h="8806180">
                        <a:moveTo>
                          <a:pt x="5393011" y="7307670"/>
                        </a:moveTo>
                        <a:lnTo>
                          <a:pt x="5402590" y="7314056"/>
                        </a:lnTo>
                      </a:path>
                      <a:path w="14425294" h="8806180">
                        <a:moveTo>
                          <a:pt x="5117775" y="7292513"/>
                        </a:moveTo>
                        <a:lnTo>
                          <a:pt x="5127354" y="7298899"/>
                        </a:lnTo>
                      </a:path>
                      <a:path w="14425294" h="8806180">
                        <a:moveTo>
                          <a:pt x="5232658" y="7369901"/>
                        </a:moveTo>
                        <a:lnTo>
                          <a:pt x="5234247" y="7370709"/>
                        </a:lnTo>
                      </a:path>
                      <a:path w="14425294" h="8806180">
                        <a:moveTo>
                          <a:pt x="4957422" y="7353949"/>
                        </a:moveTo>
                        <a:lnTo>
                          <a:pt x="4967001" y="7360335"/>
                        </a:lnTo>
                      </a:path>
                      <a:path w="14425294" h="8806180">
                        <a:moveTo>
                          <a:pt x="4682186" y="7338792"/>
                        </a:moveTo>
                        <a:lnTo>
                          <a:pt x="4691765" y="7345178"/>
                        </a:lnTo>
                      </a:path>
                      <a:path w="14425294" h="8806180">
                        <a:moveTo>
                          <a:pt x="4406950" y="7323635"/>
                        </a:moveTo>
                        <a:lnTo>
                          <a:pt x="4416530" y="7330008"/>
                        </a:lnTo>
                      </a:path>
                      <a:path w="14425294" h="8806180">
                        <a:moveTo>
                          <a:pt x="4131715" y="7308478"/>
                        </a:moveTo>
                        <a:lnTo>
                          <a:pt x="4141294" y="7314864"/>
                        </a:lnTo>
                      </a:path>
                      <a:path w="14425294" h="8806180">
                        <a:moveTo>
                          <a:pt x="3856479" y="7292513"/>
                        </a:moveTo>
                        <a:lnTo>
                          <a:pt x="3866058" y="7299694"/>
                        </a:lnTo>
                      </a:path>
                      <a:path w="14425294" h="8806180">
                        <a:moveTo>
                          <a:pt x="3970567" y="7369901"/>
                        </a:moveTo>
                        <a:lnTo>
                          <a:pt x="3972156" y="7370709"/>
                        </a:lnTo>
                      </a:path>
                      <a:path w="14425294" h="8806180">
                        <a:moveTo>
                          <a:pt x="3695331" y="7354744"/>
                        </a:moveTo>
                        <a:lnTo>
                          <a:pt x="3704910" y="7361130"/>
                        </a:lnTo>
                      </a:path>
                      <a:path w="14425294" h="8806180">
                        <a:moveTo>
                          <a:pt x="6228284" y="7360335"/>
                        </a:moveTo>
                        <a:lnTo>
                          <a:pt x="6232271" y="7348358"/>
                        </a:lnTo>
                      </a:path>
                      <a:path w="14425294" h="8806180">
                        <a:moveTo>
                          <a:pt x="5953048" y="7345178"/>
                        </a:moveTo>
                        <a:lnTo>
                          <a:pt x="5957036" y="7333201"/>
                        </a:lnTo>
                      </a:path>
                      <a:path w="14425294" h="8806180">
                        <a:moveTo>
                          <a:pt x="5677812" y="7329213"/>
                        </a:moveTo>
                        <a:lnTo>
                          <a:pt x="5681814" y="7318044"/>
                        </a:lnTo>
                      </a:path>
                      <a:path w="14425294" h="8806180">
                        <a:moveTo>
                          <a:pt x="5402590" y="7314056"/>
                        </a:moveTo>
                        <a:lnTo>
                          <a:pt x="5406578" y="7302887"/>
                        </a:lnTo>
                      </a:path>
                      <a:path w="14425294" h="8806180">
                        <a:moveTo>
                          <a:pt x="5243827" y="7370709"/>
                        </a:moveTo>
                        <a:lnTo>
                          <a:pt x="5245416" y="7364323"/>
                        </a:lnTo>
                      </a:path>
                      <a:path w="14425294" h="8806180">
                        <a:moveTo>
                          <a:pt x="5127354" y="7298899"/>
                        </a:moveTo>
                        <a:lnTo>
                          <a:pt x="5130534" y="7290923"/>
                        </a:lnTo>
                      </a:path>
                      <a:path w="14425294" h="8806180">
                        <a:moveTo>
                          <a:pt x="4967001" y="7360335"/>
                        </a:moveTo>
                        <a:lnTo>
                          <a:pt x="4970989" y="7349166"/>
                        </a:lnTo>
                      </a:path>
                      <a:path w="14425294" h="8806180">
                        <a:moveTo>
                          <a:pt x="4691765" y="7345178"/>
                        </a:moveTo>
                        <a:lnTo>
                          <a:pt x="4695753" y="7333995"/>
                        </a:lnTo>
                      </a:path>
                      <a:path w="14425294" h="8806180">
                        <a:moveTo>
                          <a:pt x="4416530" y="7330008"/>
                        </a:moveTo>
                        <a:lnTo>
                          <a:pt x="4420518" y="7318044"/>
                        </a:lnTo>
                      </a:path>
                      <a:path w="14425294" h="8806180">
                        <a:moveTo>
                          <a:pt x="4141294" y="7314864"/>
                        </a:moveTo>
                        <a:lnTo>
                          <a:pt x="4145282" y="7302887"/>
                        </a:lnTo>
                      </a:path>
                      <a:path w="14425294" h="8806180">
                        <a:moveTo>
                          <a:pt x="3982530" y="7370709"/>
                        </a:moveTo>
                        <a:lnTo>
                          <a:pt x="3984134" y="7365118"/>
                        </a:lnTo>
                      </a:path>
                      <a:path w="14425294" h="8806180">
                        <a:moveTo>
                          <a:pt x="3866058" y="7299694"/>
                        </a:moveTo>
                        <a:lnTo>
                          <a:pt x="3869251" y="7290923"/>
                        </a:lnTo>
                      </a:path>
                      <a:path w="14425294" h="8806180">
                        <a:moveTo>
                          <a:pt x="3704910" y="7361130"/>
                        </a:moveTo>
                        <a:lnTo>
                          <a:pt x="3708898" y="7349166"/>
                        </a:lnTo>
                      </a:path>
                      <a:path w="14425294" h="8806180">
                        <a:moveTo>
                          <a:pt x="3657836" y="7310068"/>
                        </a:moveTo>
                        <a:lnTo>
                          <a:pt x="3663414" y="7306080"/>
                        </a:lnTo>
                      </a:path>
                      <a:path w="14425294" h="8806180">
                        <a:moveTo>
                          <a:pt x="3660221" y="7370709"/>
                        </a:moveTo>
                        <a:lnTo>
                          <a:pt x="3661029" y="7369901"/>
                        </a:lnTo>
                      </a:path>
                      <a:path w="14425294" h="8806180">
                        <a:moveTo>
                          <a:pt x="3755164" y="7298104"/>
                        </a:moveTo>
                        <a:lnTo>
                          <a:pt x="3759946" y="7294116"/>
                        </a:lnTo>
                      </a:path>
                      <a:path w="14425294" h="8806180">
                        <a:moveTo>
                          <a:pt x="3752779" y="7361925"/>
                        </a:moveTo>
                        <a:lnTo>
                          <a:pt x="3757562" y="7357937"/>
                        </a:lnTo>
                      </a:path>
                      <a:path w="14425294" h="8806180">
                        <a:moveTo>
                          <a:pt x="3851696" y="7347563"/>
                        </a:moveTo>
                        <a:lnTo>
                          <a:pt x="3857274" y="7343575"/>
                        </a:lnTo>
                      </a:path>
                      <a:path w="14425294" h="8806180">
                        <a:moveTo>
                          <a:pt x="3950627" y="7333995"/>
                        </a:moveTo>
                        <a:lnTo>
                          <a:pt x="3955410" y="7330008"/>
                        </a:lnTo>
                      </a:path>
                      <a:path w="14425294" h="8806180">
                        <a:moveTo>
                          <a:pt x="4047146" y="7321237"/>
                        </a:moveTo>
                        <a:lnTo>
                          <a:pt x="4051942" y="7318044"/>
                        </a:lnTo>
                      </a:path>
                      <a:path w="14425294" h="8806180">
                        <a:moveTo>
                          <a:pt x="4146077" y="7306875"/>
                        </a:moveTo>
                        <a:lnTo>
                          <a:pt x="4151668" y="7303682"/>
                        </a:lnTo>
                      </a:path>
                      <a:path w="14425294" h="8806180">
                        <a:moveTo>
                          <a:pt x="4144487" y="7370709"/>
                        </a:moveTo>
                        <a:lnTo>
                          <a:pt x="4149270" y="7366707"/>
                        </a:lnTo>
                      </a:path>
                      <a:path w="14425294" h="8806180">
                        <a:moveTo>
                          <a:pt x="4245008" y="7294116"/>
                        </a:moveTo>
                        <a:lnTo>
                          <a:pt x="4248187" y="7290923"/>
                        </a:lnTo>
                      </a:path>
                      <a:path w="14425294" h="8806180">
                        <a:moveTo>
                          <a:pt x="4242609" y="7357142"/>
                        </a:moveTo>
                        <a:lnTo>
                          <a:pt x="4247392" y="7353949"/>
                        </a:lnTo>
                      </a:path>
                      <a:path w="14425294" h="8806180">
                        <a:moveTo>
                          <a:pt x="4339142" y="7345178"/>
                        </a:moveTo>
                        <a:lnTo>
                          <a:pt x="4343925" y="7341190"/>
                        </a:lnTo>
                      </a:path>
                      <a:path w="14425294" h="8806180">
                        <a:moveTo>
                          <a:pt x="4438868" y="7330816"/>
                        </a:moveTo>
                        <a:lnTo>
                          <a:pt x="4443650" y="7326828"/>
                        </a:lnTo>
                      </a:path>
                      <a:path w="14425294" h="8806180">
                        <a:moveTo>
                          <a:pt x="4536990" y="7317249"/>
                        </a:moveTo>
                        <a:lnTo>
                          <a:pt x="4541773" y="7313261"/>
                        </a:lnTo>
                      </a:path>
                      <a:path w="14425294" h="8806180">
                        <a:moveTo>
                          <a:pt x="4633522" y="7305285"/>
                        </a:moveTo>
                        <a:lnTo>
                          <a:pt x="4638305" y="7301297"/>
                        </a:lnTo>
                      </a:path>
                      <a:path w="14425294" h="8806180">
                        <a:moveTo>
                          <a:pt x="4631124" y="7369106"/>
                        </a:moveTo>
                        <a:lnTo>
                          <a:pt x="4635921" y="7365118"/>
                        </a:lnTo>
                      </a:path>
                      <a:path w="14425294" h="8806180">
                        <a:moveTo>
                          <a:pt x="4730850" y="7354744"/>
                        </a:moveTo>
                        <a:lnTo>
                          <a:pt x="4735633" y="7350756"/>
                        </a:lnTo>
                      </a:path>
                      <a:path w="14425294" h="8806180">
                        <a:moveTo>
                          <a:pt x="4828972" y="7341190"/>
                        </a:moveTo>
                        <a:lnTo>
                          <a:pt x="4833769" y="7337189"/>
                        </a:lnTo>
                      </a:path>
                      <a:path w="14425294" h="8806180">
                        <a:moveTo>
                          <a:pt x="4925518" y="7328418"/>
                        </a:moveTo>
                        <a:lnTo>
                          <a:pt x="4931096" y="7325225"/>
                        </a:lnTo>
                      </a:path>
                      <a:path w="14425294" h="8806180">
                        <a:moveTo>
                          <a:pt x="5025230" y="7314056"/>
                        </a:moveTo>
                        <a:lnTo>
                          <a:pt x="5030013" y="7310863"/>
                        </a:lnTo>
                      </a:path>
                      <a:path w="14425294" h="8806180">
                        <a:moveTo>
                          <a:pt x="5123366" y="7301297"/>
                        </a:moveTo>
                        <a:lnTo>
                          <a:pt x="5128149" y="7297309"/>
                        </a:lnTo>
                      </a:path>
                      <a:path w="14425294" h="8806180">
                        <a:moveTo>
                          <a:pt x="5120968" y="7364323"/>
                        </a:moveTo>
                        <a:lnTo>
                          <a:pt x="5126546" y="7361130"/>
                        </a:lnTo>
                      </a:path>
                      <a:path w="14425294" h="8806180">
                        <a:moveTo>
                          <a:pt x="5217501" y="7352345"/>
                        </a:moveTo>
                        <a:lnTo>
                          <a:pt x="5223078" y="7348358"/>
                        </a:lnTo>
                      </a:path>
                      <a:path w="14425294" h="8806180">
                        <a:moveTo>
                          <a:pt x="5317226" y="7337983"/>
                        </a:moveTo>
                        <a:lnTo>
                          <a:pt x="5322009" y="7333995"/>
                        </a:lnTo>
                      </a:path>
                      <a:path w="14425294" h="8806180">
                        <a:moveTo>
                          <a:pt x="5415349" y="7324430"/>
                        </a:moveTo>
                        <a:lnTo>
                          <a:pt x="5420926" y="7320442"/>
                        </a:lnTo>
                      </a:path>
                      <a:path w="14425294" h="8806180">
                        <a:moveTo>
                          <a:pt x="5512676" y="7312466"/>
                        </a:moveTo>
                        <a:lnTo>
                          <a:pt x="5517459" y="7308478"/>
                        </a:lnTo>
                      </a:path>
                      <a:path w="14425294" h="8806180">
                        <a:moveTo>
                          <a:pt x="5611607" y="7298104"/>
                        </a:moveTo>
                        <a:lnTo>
                          <a:pt x="5617185" y="7294116"/>
                        </a:lnTo>
                      </a:path>
                      <a:path w="14425294" h="8806180">
                        <a:moveTo>
                          <a:pt x="5609209" y="7361925"/>
                        </a:moveTo>
                        <a:lnTo>
                          <a:pt x="5614786" y="7357937"/>
                        </a:lnTo>
                      </a:path>
                      <a:path w="14425294" h="8806180">
                        <a:moveTo>
                          <a:pt x="5708140" y="7348358"/>
                        </a:moveTo>
                        <a:lnTo>
                          <a:pt x="5712922" y="7344370"/>
                        </a:lnTo>
                      </a:path>
                      <a:path w="14425294" h="8806180">
                        <a:moveTo>
                          <a:pt x="5804672" y="7335599"/>
                        </a:moveTo>
                        <a:lnTo>
                          <a:pt x="5809455" y="7332406"/>
                        </a:lnTo>
                      </a:path>
                      <a:path w="14425294" h="8806180">
                        <a:moveTo>
                          <a:pt x="5903589" y="7321237"/>
                        </a:moveTo>
                        <a:lnTo>
                          <a:pt x="5909181" y="7318044"/>
                        </a:lnTo>
                      </a:path>
                      <a:path w="14425294" h="8806180">
                        <a:moveTo>
                          <a:pt x="6002520" y="7308478"/>
                        </a:moveTo>
                        <a:lnTo>
                          <a:pt x="6007303" y="7304490"/>
                        </a:lnTo>
                      </a:path>
                      <a:path w="14425294" h="8806180">
                        <a:moveTo>
                          <a:pt x="6001712" y="7370709"/>
                        </a:moveTo>
                        <a:lnTo>
                          <a:pt x="6004905" y="7368311"/>
                        </a:lnTo>
                      </a:path>
                      <a:path w="14425294" h="8806180">
                        <a:moveTo>
                          <a:pt x="6099053" y="7295706"/>
                        </a:moveTo>
                        <a:lnTo>
                          <a:pt x="6103835" y="7291718"/>
                        </a:lnTo>
                      </a:path>
                      <a:path w="14425294" h="8806180">
                        <a:moveTo>
                          <a:pt x="6096654" y="7359526"/>
                        </a:moveTo>
                        <a:lnTo>
                          <a:pt x="6101437" y="7355539"/>
                        </a:lnTo>
                      </a:path>
                      <a:path w="14425294" h="8806180">
                        <a:moveTo>
                          <a:pt x="6196380" y="7345178"/>
                        </a:moveTo>
                        <a:lnTo>
                          <a:pt x="6201163" y="7341190"/>
                        </a:lnTo>
                      </a:path>
                      <a:path w="14425294" h="8806180">
                        <a:moveTo>
                          <a:pt x="6294502" y="7331611"/>
                        </a:moveTo>
                        <a:lnTo>
                          <a:pt x="6299285" y="7327623"/>
                        </a:lnTo>
                      </a:path>
                      <a:path w="14425294" h="8806180">
                        <a:moveTo>
                          <a:pt x="3762345" y="7341985"/>
                        </a:moveTo>
                        <a:lnTo>
                          <a:pt x="3768731" y="7341190"/>
                        </a:lnTo>
                      </a:path>
                      <a:path w="14425294" h="8806180">
                        <a:moveTo>
                          <a:pt x="3810214" y="7335599"/>
                        </a:moveTo>
                        <a:lnTo>
                          <a:pt x="3816600" y="7334804"/>
                        </a:lnTo>
                      </a:path>
                      <a:path w="14425294" h="8806180">
                        <a:moveTo>
                          <a:pt x="3882805" y="7326020"/>
                        </a:moveTo>
                        <a:lnTo>
                          <a:pt x="3889191" y="7325225"/>
                        </a:lnTo>
                      </a:path>
                      <a:path w="14425294" h="8806180">
                        <a:moveTo>
                          <a:pt x="4003265" y="7310068"/>
                        </a:moveTo>
                        <a:lnTo>
                          <a:pt x="4009651" y="7309273"/>
                        </a:lnTo>
                      </a:path>
                      <a:path w="14425294" h="8806180">
                        <a:moveTo>
                          <a:pt x="4051134" y="7303682"/>
                        </a:moveTo>
                        <a:lnTo>
                          <a:pt x="4057520" y="7302887"/>
                        </a:lnTo>
                      </a:path>
                      <a:path w="14425294" h="8806180">
                        <a:moveTo>
                          <a:pt x="4123739" y="7294116"/>
                        </a:moveTo>
                        <a:lnTo>
                          <a:pt x="4130125" y="7293321"/>
                        </a:lnTo>
                      </a:path>
                      <a:path w="14425294" h="8806180">
                        <a:moveTo>
                          <a:pt x="4073485" y="7369901"/>
                        </a:moveTo>
                        <a:lnTo>
                          <a:pt x="4079858" y="7368311"/>
                        </a:lnTo>
                      </a:path>
                      <a:path w="14425294" h="8806180">
                        <a:moveTo>
                          <a:pt x="4194740" y="7353949"/>
                        </a:moveTo>
                        <a:lnTo>
                          <a:pt x="4201127" y="7353154"/>
                        </a:lnTo>
                      </a:path>
                      <a:path w="14425294" h="8806180">
                        <a:moveTo>
                          <a:pt x="4242609" y="7347563"/>
                        </a:moveTo>
                        <a:lnTo>
                          <a:pt x="4248996" y="7346768"/>
                        </a:lnTo>
                      </a:path>
                      <a:path w="14425294" h="8806180">
                        <a:moveTo>
                          <a:pt x="4315214" y="7337983"/>
                        </a:moveTo>
                        <a:lnTo>
                          <a:pt x="4321587" y="7337189"/>
                        </a:lnTo>
                      </a:path>
                      <a:path w="14425294" h="8806180">
                        <a:moveTo>
                          <a:pt x="4435675" y="7322032"/>
                        </a:moveTo>
                        <a:lnTo>
                          <a:pt x="4442047" y="7321237"/>
                        </a:lnTo>
                      </a:path>
                      <a:path w="14425294" h="8806180">
                        <a:moveTo>
                          <a:pt x="4483543" y="7315659"/>
                        </a:moveTo>
                        <a:lnTo>
                          <a:pt x="4489916" y="7314864"/>
                        </a:lnTo>
                      </a:path>
                      <a:path w="14425294" h="8806180">
                        <a:moveTo>
                          <a:pt x="4556135" y="7306080"/>
                        </a:moveTo>
                        <a:lnTo>
                          <a:pt x="4562521" y="7305285"/>
                        </a:lnTo>
                      </a:path>
                      <a:path w="14425294" h="8806180">
                        <a:moveTo>
                          <a:pt x="4627136" y="7365913"/>
                        </a:moveTo>
                        <a:lnTo>
                          <a:pt x="4633522" y="7365118"/>
                        </a:lnTo>
                      </a:path>
                      <a:path w="14425294" h="8806180">
                        <a:moveTo>
                          <a:pt x="4675005" y="7359526"/>
                        </a:moveTo>
                        <a:lnTo>
                          <a:pt x="4681391" y="7358732"/>
                        </a:lnTo>
                      </a:path>
                      <a:path w="14425294" h="8806180">
                        <a:moveTo>
                          <a:pt x="4747610" y="7349961"/>
                        </a:moveTo>
                        <a:lnTo>
                          <a:pt x="4753983" y="7349166"/>
                        </a:lnTo>
                      </a:path>
                      <a:path w="14425294" h="8806180">
                        <a:moveTo>
                          <a:pt x="4868070" y="7333995"/>
                        </a:moveTo>
                        <a:lnTo>
                          <a:pt x="4874456" y="7333201"/>
                        </a:lnTo>
                      </a:path>
                      <a:path w="14425294" h="8806180">
                        <a:moveTo>
                          <a:pt x="4915939" y="7327623"/>
                        </a:moveTo>
                        <a:lnTo>
                          <a:pt x="4922312" y="7326828"/>
                        </a:lnTo>
                      </a:path>
                      <a:path w="14425294" h="8806180">
                        <a:moveTo>
                          <a:pt x="4988530" y="7318044"/>
                        </a:moveTo>
                        <a:lnTo>
                          <a:pt x="4994917" y="7317249"/>
                        </a:lnTo>
                      </a:path>
                      <a:path w="14425294" h="8806180">
                        <a:moveTo>
                          <a:pt x="5109799" y="7302092"/>
                        </a:moveTo>
                        <a:lnTo>
                          <a:pt x="5116172" y="7301297"/>
                        </a:lnTo>
                      </a:path>
                      <a:path w="14425294" h="8806180">
                        <a:moveTo>
                          <a:pt x="5157668" y="7295706"/>
                        </a:moveTo>
                        <a:lnTo>
                          <a:pt x="5164041" y="7294911"/>
                        </a:lnTo>
                      </a:path>
                      <a:path w="14425294" h="8806180">
                        <a:moveTo>
                          <a:pt x="5111389" y="7370709"/>
                        </a:moveTo>
                        <a:lnTo>
                          <a:pt x="5113787" y="7370709"/>
                        </a:lnTo>
                      </a:path>
                      <a:path w="14425294" h="8806180">
                        <a:moveTo>
                          <a:pt x="5180006" y="7361925"/>
                        </a:moveTo>
                        <a:lnTo>
                          <a:pt x="5186378" y="7361130"/>
                        </a:lnTo>
                      </a:path>
                      <a:path w="14425294" h="8806180">
                        <a:moveTo>
                          <a:pt x="5300466" y="7345973"/>
                        </a:moveTo>
                        <a:lnTo>
                          <a:pt x="5306852" y="7345178"/>
                        </a:lnTo>
                      </a:path>
                      <a:path w="14425294" h="8806180">
                        <a:moveTo>
                          <a:pt x="5348335" y="7339587"/>
                        </a:moveTo>
                        <a:lnTo>
                          <a:pt x="5354721" y="7338792"/>
                        </a:lnTo>
                      </a:path>
                      <a:path w="14425294" h="8806180">
                        <a:moveTo>
                          <a:pt x="5420926" y="7330008"/>
                        </a:moveTo>
                        <a:lnTo>
                          <a:pt x="5427312" y="7329213"/>
                        </a:lnTo>
                      </a:path>
                      <a:path w="14425294" h="8806180">
                        <a:moveTo>
                          <a:pt x="5542195" y="7314056"/>
                        </a:moveTo>
                        <a:lnTo>
                          <a:pt x="5548581" y="7313261"/>
                        </a:lnTo>
                      </a:path>
                      <a:path w="14425294" h="8806180">
                        <a:moveTo>
                          <a:pt x="5590064" y="7307670"/>
                        </a:moveTo>
                        <a:lnTo>
                          <a:pt x="5596450" y="7306875"/>
                        </a:lnTo>
                      </a:path>
                      <a:path w="14425294" h="8806180">
                        <a:moveTo>
                          <a:pt x="5662655" y="7298104"/>
                        </a:moveTo>
                        <a:lnTo>
                          <a:pt x="5669041" y="7297309"/>
                        </a:lnTo>
                      </a:path>
                      <a:path w="14425294" h="8806180">
                        <a:moveTo>
                          <a:pt x="5732862" y="7357937"/>
                        </a:moveTo>
                        <a:lnTo>
                          <a:pt x="5739248" y="7357142"/>
                        </a:lnTo>
                      </a:path>
                      <a:path w="14425294" h="8806180">
                        <a:moveTo>
                          <a:pt x="5780731" y="7351551"/>
                        </a:moveTo>
                        <a:lnTo>
                          <a:pt x="5787117" y="7350756"/>
                        </a:lnTo>
                      </a:path>
                      <a:path w="14425294" h="8806180">
                        <a:moveTo>
                          <a:pt x="5853336" y="7341985"/>
                        </a:moveTo>
                        <a:lnTo>
                          <a:pt x="5859708" y="7341190"/>
                        </a:lnTo>
                      </a:path>
                      <a:path w="14425294" h="8806180">
                        <a:moveTo>
                          <a:pt x="5974591" y="7326020"/>
                        </a:moveTo>
                        <a:lnTo>
                          <a:pt x="5980977" y="7325225"/>
                        </a:lnTo>
                      </a:path>
                      <a:path w="14425294" h="8806180">
                        <a:moveTo>
                          <a:pt x="6022460" y="7319647"/>
                        </a:moveTo>
                        <a:lnTo>
                          <a:pt x="6028846" y="7318852"/>
                        </a:lnTo>
                      </a:path>
                      <a:path w="14425294" h="8806180">
                        <a:moveTo>
                          <a:pt x="6095051" y="7310068"/>
                        </a:moveTo>
                        <a:lnTo>
                          <a:pt x="6101437" y="7309273"/>
                        </a:lnTo>
                      </a:path>
                      <a:path w="14425294" h="8806180">
                        <a:moveTo>
                          <a:pt x="6215525" y="7294116"/>
                        </a:moveTo>
                        <a:lnTo>
                          <a:pt x="6221911" y="7293321"/>
                        </a:lnTo>
                      </a:path>
                      <a:path w="14425294" h="8806180">
                        <a:moveTo>
                          <a:pt x="6165258" y="7369901"/>
                        </a:moveTo>
                        <a:lnTo>
                          <a:pt x="6171644" y="7369106"/>
                        </a:lnTo>
                      </a:path>
                      <a:path w="14425294" h="8806180">
                        <a:moveTo>
                          <a:pt x="6213127" y="7363514"/>
                        </a:moveTo>
                        <a:lnTo>
                          <a:pt x="6219513" y="7362720"/>
                        </a:lnTo>
                      </a:path>
                      <a:path w="14425294" h="8806180">
                        <a:moveTo>
                          <a:pt x="6285732" y="7353949"/>
                        </a:moveTo>
                        <a:lnTo>
                          <a:pt x="6292104" y="7353154"/>
                        </a:lnTo>
                      </a:path>
                      <a:path w="14425294" h="8806180">
                        <a:moveTo>
                          <a:pt x="6272164" y="7290923"/>
                        </a:moveTo>
                        <a:lnTo>
                          <a:pt x="6273768" y="7291718"/>
                        </a:lnTo>
                      </a:path>
                      <a:path w="14425294" h="8806180">
                        <a:moveTo>
                          <a:pt x="6292104" y="7364323"/>
                        </a:moveTo>
                        <a:lnTo>
                          <a:pt x="6297695" y="7367502"/>
                        </a:lnTo>
                      </a:path>
                      <a:path w="14425294" h="8806180">
                        <a:moveTo>
                          <a:pt x="6189994" y="7360335"/>
                        </a:moveTo>
                        <a:lnTo>
                          <a:pt x="6195585" y="7363514"/>
                        </a:lnTo>
                      </a:path>
                      <a:path w="14425294" h="8806180">
                        <a:moveTo>
                          <a:pt x="6087884" y="7355539"/>
                        </a:moveTo>
                        <a:lnTo>
                          <a:pt x="6092666" y="7358732"/>
                        </a:lnTo>
                      </a:path>
                      <a:path w="14425294" h="8806180">
                        <a:moveTo>
                          <a:pt x="5985760" y="7351551"/>
                        </a:moveTo>
                        <a:lnTo>
                          <a:pt x="5990556" y="7354744"/>
                        </a:lnTo>
                      </a:path>
                      <a:path w="14425294" h="8806180">
                        <a:moveTo>
                          <a:pt x="5882855" y="7346768"/>
                        </a:moveTo>
                        <a:lnTo>
                          <a:pt x="5888432" y="7350756"/>
                        </a:lnTo>
                      </a:path>
                      <a:path w="14425294" h="8806180">
                        <a:moveTo>
                          <a:pt x="5780731" y="7342780"/>
                        </a:moveTo>
                        <a:lnTo>
                          <a:pt x="5786308" y="7345973"/>
                        </a:lnTo>
                      </a:path>
                      <a:path w="14425294" h="8806180">
                        <a:moveTo>
                          <a:pt x="5678607" y="7338792"/>
                        </a:moveTo>
                        <a:lnTo>
                          <a:pt x="5684198" y="7341985"/>
                        </a:lnTo>
                      </a:path>
                      <a:path w="14425294" h="8806180">
                        <a:moveTo>
                          <a:pt x="5576497" y="7333995"/>
                        </a:moveTo>
                        <a:lnTo>
                          <a:pt x="5582088" y="7337189"/>
                        </a:lnTo>
                      </a:path>
                      <a:path w="14425294" h="8806180">
                        <a:moveTo>
                          <a:pt x="5474387" y="7330008"/>
                        </a:moveTo>
                        <a:lnTo>
                          <a:pt x="5479964" y="7333201"/>
                        </a:lnTo>
                      </a:path>
                      <a:path w="14425294" h="8806180">
                        <a:moveTo>
                          <a:pt x="5372276" y="7325225"/>
                        </a:moveTo>
                        <a:lnTo>
                          <a:pt x="5377854" y="7329213"/>
                        </a:lnTo>
                      </a:path>
                      <a:path w="14425294" h="8806180">
                        <a:moveTo>
                          <a:pt x="5270152" y="7321237"/>
                        </a:moveTo>
                        <a:lnTo>
                          <a:pt x="5274935" y="7324430"/>
                        </a:lnTo>
                      </a:path>
                      <a:path w="14425294" h="8806180">
                        <a:moveTo>
                          <a:pt x="5168028" y="7317249"/>
                        </a:moveTo>
                        <a:lnTo>
                          <a:pt x="5172825" y="7320442"/>
                        </a:lnTo>
                      </a:path>
                      <a:path w="14425294" h="8806180">
                        <a:moveTo>
                          <a:pt x="5065918" y="7312466"/>
                        </a:moveTo>
                        <a:lnTo>
                          <a:pt x="5070701" y="7315659"/>
                        </a:lnTo>
                      </a:path>
                      <a:path w="14425294" h="8806180">
                        <a:moveTo>
                          <a:pt x="4963000" y="7308478"/>
                        </a:moveTo>
                        <a:lnTo>
                          <a:pt x="4968591" y="7311658"/>
                        </a:lnTo>
                      </a:path>
                      <a:path w="14425294" h="8806180">
                        <a:moveTo>
                          <a:pt x="4860889" y="7303682"/>
                        </a:moveTo>
                        <a:lnTo>
                          <a:pt x="4866467" y="7307670"/>
                        </a:lnTo>
                      </a:path>
                      <a:path w="14425294" h="8806180">
                        <a:moveTo>
                          <a:pt x="4758779" y="7299694"/>
                        </a:moveTo>
                        <a:lnTo>
                          <a:pt x="4764357" y="7302887"/>
                        </a:lnTo>
                      </a:path>
                      <a:path w="14425294" h="8806180">
                        <a:moveTo>
                          <a:pt x="4656655" y="7294911"/>
                        </a:moveTo>
                        <a:lnTo>
                          <a:pt x="4662247" y="7298899"/>
                        </a:lnTo>
                      </a:path>
                      <a:path w="14425294" h="8806180">
                        <a:moveTo>
                          <a:pt x="4554545" y="7290923"/>
                        </a:moveTo>
                        <a:lnTo>
                          <a:pt x="4560123" y="7294116"/>
                        </a:lnTo>
                      </a:path>
                      <a:path w="14425294" h="8806180">
                        <a:moveTo>
                          <a:pt x="4006472" y="7367502"/>
                        </a:moveTo>
                        <a:lnTo>
                          <a:pt x="4011255" y="7370709"/>
                        </a:lnTo>
                      </a:path>
                      <a:path w="14425294" h="8806180">
                        <a:moveTo>
                          <a:pt x="3904348" y="7362720"/>
                        </a:moveTo>
                        <a:lnTo>
                          <a:pt x="3909131" y="7365913"/>
                        </a:lnTo>
                      </a:path>
                      <a:path w="14425294" h="8806180">
                        <a:moveTo>
                          <a:pt x="3801429" y="7358732"/>
                        </a:moveTo>
                        <a:lnTo>
                          <a:pt x="3807020" y="7361925"/>
                        </a:lnTo>
                      </a:path>
                      <a:path w="14425294" h="8806180">
                        <a:moveTo>
                          <a:pt x="3699319" y="7353949"/>
                        </a:moveTo>
                        <a:lnTo>
                          <a:pt x="3704910" y="7357937"/>
                        </a:lnTo>
                      </a:path>
                      <a:path w="14425294" h="8806180">
                        <a:moveTo>
                          <a:pt x="6257008" y="7357937"/>
                        </a:moveTo>
                        <a:lnTo>
                          <a:pt x="6261790" y="7361925"/>
                        </a:lnTo>
                      </a:path>
                      <a:path w="14425294" h="8806180">
                        <a:moveTo>
                          <a:pt x="5929915" y="7301297"/>
                        </a:moveTo>
                        <a:lnTo>
                          <a:pt x="5934712" y="7305285"/>
                        </a:lnTo>
                      </a:path>
                      <a:path w="14425294" h="8806180">
                        <a:moveTo>
                          <a:pt x="5818226" y="7320442"/>
                        </a:moveTo>
                        <a:lnTo>
                          <a:pt x="5823022" y="7324430"/>
                        </a:lnTo>
                      </a:path>
                      <a:path w="14425294" h="8806180">
                        <a:moveTo>
                          <a:pt x="5706536" y="7339587"/>
                        </a:moveTo>
                        <a:lnTo>
                          <a:pt x="5711333" y="7343575"/>
                        </a:lnTo>
                      </a:path>
                      <a:path w="14425294" h="8806180">
                        <a:moveTo>
                          <a:pt x="5521447" y="7291718"/>
                        </a:moveTo>
                        <a:lnTo>
                          <a:pt x="5526243" y="7295706"/>
                        </a:lnTo>
                      </a:path>
                      <a:path w="14425294" h="8806180">
                        <a:moveTo>
                          <a:pt x="5594847" y="7358732"/>
                        </a:moveTo>
                        <a:lnTo>
                          <a:pt x="5599643" y="7362720"/>
                        </a:lnTo>
                      </a:path>
                      <a:path w="14425294" h="8806180">
                        <a:moveTo>
                          <a:pt x="5409757" y="7310863"/>
                        </a:moveTo>
                        <a:lnTo>
                          <a:pt x="5414554" y="7314864"/>
                        </a:lnTo>
                      </a:path>
                      <a:path w="14425294" h="8806180">
                        <a:moveTo>
                          <a:pt x="5255790" y="7290923"/>
                        </a:moveTo>
                        <a:lnTo>
                          <a:pt x="5257380" y="7292513"/>
                        </a:lnTo>
                      </a:path>
                      <a:path w="14425294" h="8806180">
                        <a:moveTo>
                          <a:pt x="5298068" y="7330008"/>
                        </a:moveTo>
                        <a:lnTo>
                          <a:pt x="5302864" y="7333995"/>
                        </a:lnTo>
                      </a:path>
                      <a:path w="14425294" h="8806180">
                        <a:moveTo>
                          <a:pt x="5140908" y="7306875"/>
                        </a:moveTo>
                        <a:lnTo>
                          <a:pt x="5145691" y="7311658"/>
                        </a:lnTo>
                      </a:path>
                      <a:path w="14425294" h="8806180">
                        <a:moveTo>
                          <a:pt x="5186378" y="7349166"/>
                        </a:moveTo>
                        <a:lnTo>
                          <a:pt x="5191175" y="7353154"/>
                        </a:lnTo>
                      </a:path>
                      <a:path w="14425294" h="8806180">
                        <a:moveTo>
                          <a:pt x="5029218" y="7326020"/>
                        </a:moveTo>
                        <a:lnTo>
                          <a:pt x="5034001" y="7330816"/>
                        </a:lnTo>
                      </a:path>
                      <a:path w="14425294" h="8806180">
                        <a:moveTo>
                          <a:pt x="5074689" y="7368311"/>
                        </a:moveTo>
                        <a:lnTo>
                          <a:pt x="5077882" y="7370709"/>
                        </a:lnTo>
                      </a:path>
                      <a:path w="14425294" h="8806180">
                        <a:moveTo>
                          <a:pt x="4917529" y="7345178"/>
                        </a:moveTo>
                        <a:lnTo>
                          <a:pt x="4922312" y="7349961"/>
                        </a:lnTo>
                      </a:path>
                      <a:path w="14425294" h="8806180">
                        <a:moveTo>
                          <a:pt x="4805839" y="7364323"/>
                        </a:moveTo>
                        <a:lnTo>
                          <a:pt x="4810622" y="7369106"/>
                        </a:lnTo>
                      </a:path>
                      <a:path w="14425294" h="8806180">
                        <a:moveTo>
                          <a:pt x="4592835" y="7290923"/>
                        </a:moveTo>
                        <a:lnTo>
                          <a:pt x="4595233" y="7293321"/>
                        </a:lnTo>
                      </a:path>
                      <a:path w="14425294" h="8806180">
                        <a:moveTo>
                          <a:pt x="4478761" y="7307670"/>
                        </a:moveTo>
                        <a:lnTo>
                          <a:pt x="4483543" y="7312466"/>
                        </a:lnTo>
                      </a:path>
                      <a:path w="14425294" h="8806180">
                        <a:moveTo>
                          <a:pt x="4367071" y="7326828"/>
                        </a:moveTo>
                        <a:lnTo>
                          <a:pt x="4371854" y="7331611"/>
                        </a:lnTo>
                      </a:path>
                      <a:path w="14425294" h="8806180">
                        <a:moveTo>
                          <a:pt x="4255382" y="7345973"/>
                        </a:moveTo>
                        <a:lnTo>
                          <a:pt x="4260164" y="7350756"/>
                        </a:lnTo>
                      </a:path>
                      <a:path w="14425294" h="8806180">
                        <a:moveTo>
                          <a:pt x="4070292" y="7298104"/>
                        </a:moveTo>
                        <a:lnTo>
                          <a:pt x="4075075" y="7302887"/>
                        </a:lnTo>
                      </a:path>
                      <a:path w="14425294" h="8806180">
                        <a:moveTo>
                          <a:pt x="4143692" y="7365118"/>
                        </a:moveTo>
                        <a:lnTo>
                          <a:pt x="4148475" y="7369901"/>
                        </a:lnTo>
                      </a:path>
                      <a:path w="14425294" h="8806180">
                        <a:moveTo>
                          <a:pt x="3958603" y="7317249"/>
                        </a:moveTo>
                        <a:lnTo>
                          <a:pt x="3963386" y="7322032"/>
                        </a:lnTo>
                      </a:path>
                      <a:path w="14425294" h="8806180">
                        <a:moveTo>
                          <a:pt x="3801429" y="7294911"/>
                        </a:moveTo>
                        <a:lnTo>
                          <a:pt x="3806226" y="7298899"/>
                        </a:lnTo>
                      </a:path>
                      <a:path w="14425294" h="8806180">
                        <a:moveTo>
                          <a:pt x="3846913" y="7336394"/>
                        </a:moveTo>
                        <a:lnTo>
                          <a:pt x="3851696" y="7341190"/>
                        </a:lnTo>
                      </a:path>
                      <a:path w="14425294" h="8806180">
                        <a:moveTo>
                          <a:pt x="3689740" y="7314056"/>
                        </a:moveTo>
                        <a:lnTo>
                          <a:pt x="3694536" y="7318044"/>
                        </a:lnTo>
                      </a:path>
                      <a:path w="14425294" h="8806180">
                        <a:moveTo>
                          <a:pt x="3735224" y="7355539"/>
                        </a:moveTo>
                        <a:lnTo>
                          <a:pt x="3740007" y="7360335"/>
                        </a:lnTo>
                      </a:path>
                      <a:path w="14425294" h="8806180">
                        <a:moveTo>
                          <a:pt x="63025" y="8423769"/>
                        </a:moveTo>
                        <a:lnTo>
                          <a:pt x="71810" y="8413395"/>
                        </a:lnTo>
                      </a:path>
                      <a:path w="14425294" h="8806180">
                        <a:moveTo>
                          <a:pt x="36699" y="8280177"/>
                        </a:moveTo>
                        <a:lnTo>
                          <a:pt x="45484" y="8269008"/>
                        </a:lnTo>
                      </a:path>
                      <a:path w="14425294" h="8806180">
                        <a:moveTo>
                          <a:pt x="9579" y="8135775"/>
                        </a:moveTo>
                        <a:lnTo>
                          <a:pt x="19158" y="8124606"/>
                        </a:lnTo>
                      </a:path>
                      <a:path w="14425294" h="8806180">
                        <a:moveTo>
                          <a:pt x="67822" y="7716138"/>
                        </a:moveTo>
                        <a:lnTo>
                          <a:pt x="76592" y="7704969"/>
                        </a:lnTo>
                      </a:path>
                      <a:path w="14425294" h="8806180">
                        <a:moveTo>
                          <a:pt x="40687" y="7571736"/>
                        </a:moveTo>
                        <a:lnTo>
                          <a:pt x="50267" y="7560567"/>
                        </a:lnTo>
                      </a:path>
                      <a:path w="14425294" h="8806180">
                        <a:moveTo>
                          <a:pt x="14362" y="7428144"/>
                        </a:moveTo>
                        <a:lnTo>
                          <a:pt x="23941" y="7416975"/>
                        </a:lnTo>
                      </a:path>
                      <a:path w="14425294" h="8806180">
                        <a:moveTo>
                          <a:pt x="71810" y="7007712"/>
                        </a:moveTo>
                        <a:lnTo>
                          <a:pt x="79786" y="6998132"/>
                        </a:lnTo>
                      </a:path>
                      <a:path w="14425294" h="8806180">
                        <a:moveTo>
                          <a:pt x="45484" y="6864105"/>
                        </a:moveTo>
                        <a:lnTo>
                          <a:pt x="54255" y="6852936"/>
                        </a:lnTo>
                      </a:path>
                      <a:path w="14425294" h="8806180">
                        <a:moveTo>
                          <a:pt x="19158" y="6719703"/>
                        </a:moveTo>
                        <a:lnTo>
                          <a:pt x="27929" y="6708548"/>
                        </a:lnTo>
                      </a:path>
                      <a:path w="14425294" h="8806180">
                        <a:moveTo>
                          <a:pt x="0" y="6566531"/>
                        </a:moveTo>
                        <a:lnTo>
                          <a:pt x="1603" y="6564942"/>
                        </a:lnTo>
                      </a:path>
                      <a:path w="14425294" h="8806180">
                        <a:moveTo>
                          <a:pt x="76592" y="6300080"/>
                        </a:moveTo>
                        <a:lnTo>
                          <a:pt x="79786" y="6295297"/>
                        </a:lnTo>
                      </a:path>
                      <a:path w="14425294" h="8806180">
                        <a:moveTo>
                          <a:pt x="50267" y="6155679"/>
                        </a:moveTo>
                        <a:lnTo>
                          <a:pt x="59037" y="6144510"/>
                        </a:lnTo>
                      </a:path>
                      <a:path w="14425294" h="8806180">
                        <a:moveTo>
                          <a:pt x="23146" y="6012072"/>
                        </a:moveTo>
                        <a:lnTo>
                          <a:pt x="32711" y="6000917"/>
                        </a:lnTo>
                      </a:path>
                      <a:path w="14425294" h="8806180">
                        <a:moveTo>
                          <a:pt x="0" y="5863696"/>
                        </a:moveTo>
                        <a:lnTo>
                          <a:pt x="6386" y="5856515"/>
                        </a:lnTo>
                      </a:path>
                      <a:path w="14425294" h="8806180">
                        <a:moveTo>
                          <a:pt x="54255" y="5448047"/>
                        </a:moveTo>
                        <a:lnTo>
                          <a:pt x="63820" y="5436878"/>
                        </a:lnTo>
                      </a:path>
                      <a:path w="14425294" h="8806180">
                        <a:moveTo>
                          <a:pt x="27929" y="5303646"/>
                        </a:moveTo>
                        <a:lnTo>
                          <a:pt x="36699" y="5292477"/>
                        </a:lnTo>
                      </a:path>
                      <a:path w="14425294" h="8806180">
                        <a:moveTo>
                          <a:pt x="1603" y="5159244"/>
                        </a:moveTo>
                        <a:lnTo>
                          <a:pt x="10374" y="5148884"/>
                        </a:lnTo>
                      </a:path>
                      <a:path w="14425294" h="8806180">
                        <a:moveTo>
                          <a:pt x="59037" y="4739621"/>
                        </a:moveTo>
                        <a:lnTo>
                          <a:pt x="67822" y="4728452"/>
                        </a:lnTo>
                      </a:path>
                      <a:path w="14425294" h="8806180">
                        <a:moveTo>
                          <a:pt x="32711" y="4595219"/>
                        </a:moveTo>
                        <a:lnTo>
                          <a:pt x="41496" y="4584845"/>
                        </a:lnTo>
                      </a:path>
                      <a:path w="14425294" h="8806180">
                        <a:moveTo>
                          <a:pt x="5591" y="4451613"/>
                        </a:moveTo>
                        <a:lnTo>
                          <a:pt x="15170" y="4440444"/>
                        </a:lnTo>
                      </a:path>
                      <a:path w="14425294" h="8806180">
                        <a:moveTo>
                          <a:pt x="63025" y="4031181"/>
                        </a:moveTo>
                        <a:lnTo>
                          <a:pt x="72605" y="4020820"/>
                        </a:lnTo>
                      </a:path>
                      <a:path w="14425294" h="8806180">
                        <a:moveTo>
                          <a:pt x="36699" y="3887588"/>
                        </a:moveTo>
                        <a:lnTo>
                          <a:pt x="46279" y="3876419"/>
                        </a:lnTo>
                      </a:path>
                      <a:path w="14425294" h="8806180">
                        <a:moveTo>
                          <a:pt x="10374" y="3743186"/>
                        </a:moveTo>
                        <a:lnTo>
                          <a:pt x="19158" y="3732812"/>
                        </a:lnTo>
                      </a:path>
                      <a:path w="14425294" h="8806180">
                        <a:moveTo>
                          <a:pt x="67822" y="3323549"/>
                        </a:moveTo>
                        <a:lnTo>
                          <a:pt x="77387" y="3312380"/>
                        </a:lnTo>
                      </a:path>
                      <a:path w="14425294" h="8806180">
                        <a:moveTo>
                          <a:pt x="41496" y="3179148"/>
                        </a:moveTo>
                        <a:lnTo>
                          <a:pt x="50267" y="3167992"/>
                        </a:lnTo>
                      </a:path>
                      <a:path w="14425294" h="8806180">
                        <a:moveTo>
                          <a:pt x="14362" y="3035555"/>
                        </a:moveTo>
                        <a:lnTo>
                          <a:pt x="23941" y="3024386"/>
                        </a:lnTo>
                      </a:path>
                      <a:path w="14425294" h="8806180">
                        <a:moveTo>
                          <a:pt x="72605" y="2615123"/>
                        </a:moveTo>
                        <a:lnTo>
                          <a:pt x="79786" y="2606352"/>
                        </a:lnTo>
                      </a:path>
                      <a:path w="14425294" h="8806180">
                        <a:moveTo>
                          <a:pt x="45484" y="2471516"/>
                        </a:moveTo>
                        <a:lnTo>
                          <a:pt x="55049" y="2460361"/>
                        </a:lnTo>
                      </a:path>
                      <a:path w="14425294" h="8806180">
                        <a:moveTo>
                          <a:pt x="19158" y="2327128"/>
                        </a:moveTo>
                        <a:lnTo>
                          <a:pt x="28724" y="2315946"/>
                        </a:lnTo>
                      </a:path>
                      <a:path w="14425294" h="8806180">
                        <a:moveTo>
                          <a:pt x="0" y="2174751"/>
                        </a:moveTo>
                        <a:lnTo>
                          <a:pt x="1603" y="2172353"/>
                        </a:lnTo>
                      </a:path>
                      <a:path w="14425294" h="8806180">
                        <a:moveTo>
                          <a:pt x="76592" y="1907491"/>
                        </a:moveTo>
                        <a:lnTo>
                          <a:pt x="79786" y="1903503"/>
                        </a:lnTo>
                      </a:path>
                      <a:path w="14425294" h="8806180">
                        <a:moveTo>
                          <a:pt x="50267" y="1763090"/>
                        </a:moveTo>
                        <a:lnTo>
                          <a:pt x="59832" y="1751921"/>
                        </a:lnTo>
                      </a:path>
                      <a:path w="14425294" h="8806180">
                        <a:moveTo>
                          <a:pt x="23941" y="1619497"/>
                        </a:moveTo>
                        <a:lnTo>
                          <a:pt x="32711" y="1608328"/>
                        </a:lnTo>
                      </a:path>
                      <a:path w="14425294" h="8806180">
                        <a:moveTo>
                          <a:pt x="0" y="1471902"/>
                        </a:moveTo>
                        <a:lnTo>
                          <a:pt x="6386" y="1463926"/>
                        </a:lnTo>
                      </a:path>
                      <a:path w="14425294" h="8806180">
                        <a:moveTo>
                          <a:pt x="55049" y="1055458"/>
                        </a:moveTo>
                        <a:lnTo>
                          <a:pt x="63820" y="1044289"/>
                        </a:lnTo>
                      </a:path>
                      <a:path w="14425294" h="8806180">
                        <a:moveTo>
                          <a:pt x="27929" y="911057"/>
                        </a:moveTo>
                        <a:lnTo>
                          <a:pt x="37494" y="899888"/>
                        </a:lnTo>
                      </a:path>
                      <a:path w="14425294" h="8806180">
                        <a:moveTo>
                          <a:pt x="27929" y="911057"/>
                        </a:moveTo>
                        <a:lnTo>
                          <a:pt x="39893" y="911851"/>
                        </a:lnTo>
                      </a:path>
                      <a:path w="14425294" h="8806180">
                        <a:moveTo>
                          <a:pt x="55049" y="1055458"/>
                        </a:moveTo>
                        <a:lnTo>
                          <a:pt x="66218" y="1056253"/>
                        </a:lnTo>
                      </a:path>
                      <a:path w="14425294" h="8806180">
                        <a:moveTo>
                          <a:pt x="0" y="1475095"/>
                        </a:moveTo>
                        <a:lnTo>
                          <a:pt x="8784" y="1475890"/>
                        </a:lnTo>
                      </a:path>
                      <a:path w="14425294" h="8806180">
                        <a:moveTo>
                          <a:pt x="23941" y="1619497"/>
                        </a:moveTo>
                        <a:lnTo>
                          <a:pt x="35110" y="1620292"/>
                        </a:lnTo>
                      </a:path>
                      <a:path w="14425294" h="8806180">
                        <a:moveTo>
                          <a:pt x="50267" y="1763090"/>
                        </a:moveTo>
                        <a:lnTo>
                          <a:pt x="61436" y="1763884"/>
                        </a:lnTo>
                      </a:path>
                      <a:path w="14425294" h="8806180">
                        <a:moveTo>
                          <a:pt x="76592" y="1907491"/>
                        </a:moveTo>
                        <a:lnTo>
                          <a:pt x="79786" y="1907491"/>
                        </a:lnTo>
                      </a:path>
                      <a:path w="14425294" h="8806180">
                        <a:moveTo>
                          <a:pt x="0" y="2183522"/>
                        </a:moveTo>
                        <a:lnTo>
                          <a:pt x="3987" y="2184316"/>
                        </a:lnTo>
                      </a:path>
                      <a:path w="14425294" h="8806180">
                        <a:moveTo>
                          <a:pt x="19158" y="2327128"/>
                        </a:moveTo>
                        <a:lnTo>
                          <a:pt x="30313" y="2327923"/>
                        </a:lnTo>
                      </a:path>
                      <a:path w="14425294" h="8806180">
                        <a:moveTo>
                          <a:pt x="45484" y="2471516"/>
                        </a:moveTo>
                        <a:lnTo>
                          <a:pt x="57448" y="2472325"/>
                        </a:lnTo>
                      </a:path>
                      <a:path w="14425294" h="8806180">
                        <a:moveTo>
                          <a:pt x="72605" y="2615123"/>
                        </a:moveTo>
                        <a:lnTo>
                          <a:pt x="79786" y="2615917"/>
                        </a:lnTo>
                      </a:path>
                      <a:path w="14425294" h="8806180">
                        <a:moveTo>
                          <a:pt x="14362" y="3035555"/>
                        </a:moveTo>
                        <a:lnTo>
                          <a:pt x="26325" y="3036349"/>
                        </a:lnTo>
                      </a:path>
                      <a:path w="14425294" h="8806180">
                        <a:moveTo>
                          <a:pt x="41496" y="3179148"/>
                        </a:moveTo>
                        <a:lnTo>
                          <a:pt x="52665" y="3180751"/>
                        </a:lnTo>
                      </a:path>
                      <a:path w="14425294" h="8806180">
                        <a:moveTo>
                          <a:pt x="67822" y="3323549"/>
                        </a:moveTo>
                        <a:lnTo>
                          <a:pt x="78991" y="3324358"/>
                        </a:lnTo>
                      </a:path>
                      <a:path w="14425294" h="8806180">
                        <a:moveTo>
                          <a:pt x="10374" y="3743186"/>
                        </a:moveTo>
                        <a:lnTo>
                          <a:pt x="21543" y="3744790"/>
                        </a:lnTo>
                      </a:path>
                      <a:path w="14425294" h="8806180">
                        <a:moveTo>
                          <a:pt x="36699" y="3887588"/>
                        </a:moveTo>
                        <a:lnTo>
                          <a:pt x="47868" y="3888382"/>
                        </a:lnTo>
                      </a:path>
                      <a:path w="14425294" h="8806180">
                        <a:moveTo>
                          <a:pt x="63025" y="4031181"/>
                        </a:moveTo>
                        <a:lnTo>
                          <a:pt x="75003" y="4032784"/>
                        </a:lnTo>
                      </a:path>
                      <a:path w="14425294" h="8806180">
                        <a:moveTo>
                          <a:pt x="5591" y="4451613"/>
                        </a:moveTo>
                        <a:lnTo>
                          <a:pt x="17555" y="4452421"/>
                        </a:lnTo>
                      </a:path>
                      <a:path w="14425294" h="8806180">
                        <a:moveTo>
                          <a:pt x="32711" y="4595219"/>
                        </a:moveTo>
                        <a:lnTo>
                          <a:pt x="43880" y="4596809"/>
                        </a:lnTo>
                      </a:path>
                      <a:path w="14425294" h="8806180">
                        <a:moveTo>
                          <a:pt x="59037" y="4739621"/>
                        </a:moveTo>
                        <a:lnTo>
                          <a:pt x="70206" y="4740415"/>
                        </a:lnTo>
                      </a:path>
                      <a:path w="14425294" h="8806180">
                        <a:moveTo>
                          <a:pt x="1603" y="5159244"/>
                        </a:moveTo>
                        <a:lnTo>
                          <a:pt x="12772" y="5160847"/>
                        </a:lnTo>
                      </a:path>
                      <a:path w="14425294" h="8806180">
                        <a:moveTo>
                          <a:pt x="27929" y="5303646"/>
                        </a:moveTo>
                        <a:lnTo>
                          <a:pt x="39098" y="5304454"/>
                        </a:lnTo>
                      </a:path>
                      <a:path w="14425294" h="8806180">
                        <a:moveTo>
                          <a:pt x="54255" y="5448047"/>
                        </a:moveTo>
                        <a:lnTo>
                          <a:pt x="66218" y="5448842"/>
                        </a:lnTo>
                      </a:path>
                      <a:path w="14425294" h="8806180">
                        <a:moveTo>
                          <a:pt x="0" y="5867684"/>
                        </a:moveTo>
                        <a:lnTo>
                          <a:pt x="7975" y="5868479"/>
                        </a:lnTo>
                      </a:path>
                      <a:path w="14425294" h="8806180">
                        <a:moveTo>
                          <a:pt x="23146" y="6012072"/>
                        </a:moveTo>
                        <a:lnTo>
                          <a:pt x="35110" y="6012880"/>
                        </a:lnTo>
                      </a:path>
                      <a:path w="14425294" h="8806180">
                        <a:moveTo>
                          <a:pt x="50267" y="6155679"/>
                        </a:moveTo>
                        <a:lnTo>
                          <a:pt x="61436" y="6156473"/>
                        </a:lnTo>
                      </a:path>
                      <a:path w="14425294" h="8806180">
                        <a:moveTo>
                          <a:pt x="76592" y="6300080"/>
                        </a:moveTo>
                        <a:lnTo>
                          <a:pt x="79786" y="6300080"/>
                        </a:lnTo>
                      </a:path>
                      <a:path w="14425294" h="8806180">
                        <a:moveTo>
                          <a:pt x="0" y="6576111"/>
                        </a:moveTo>
                        <a:lnTo>
                          <a:pt x="3987" y="6576905"/>
                        </a:lnTo>
                      </a:path>
                      <a:path w="14425294" h="8806180">
                        <a:moveTo>
                          <a:pt x="19158" y="6719703"/>
                        </a:moveTo>
                        <a:lnTo>
                          <a:pt x="30313" y="6720512"/>
                        </a:lnTo>
                      </a:path>
                      <a:path w="14425294" h="8806180">
                        <a:moveTo>
                          <a:pt x="45484" y="6864105"/>
                        </a:moveTo>
                        <a:lnTo>
                          <a:pt x="56653" y="6864900"/>
                        </a:lnTo>
                      </a:path>
                      <a:path w="14425294" h="8806180">
                        <a:moveTo>
                          <a:pt x="71810" y="7007712"/>
                        </a:moveTo>
                        <a:lnTo>
                          <a:pt x="79786" y="7008506"/>
                        </a:lnTo>
                      </a:path>
                      <a:path w="14425294" h="8806180">
                        <a:moveTo>
                          <a:pt x="14362" y="7428144"/>
                        </a:moveTo>
                        <a:lnTo>
                          <a:pt x="25530" y="7428938"/>
                        </a:lnTo>
                      </a:path>
                      <a:path w="14425294" h="8806180">
                        <a:moveTo>
                          <a:pt x="40687" y="7571736"/>
                        </a:moveTo>
                        <a:lnTo>
                          <a:pt x="52665" y="7572545"/>
                        </a:lnTo>
                      </a:path>
                      <a:path w="14425294" h="8806180">
                        <a:moveTo>
                          <a:pt x="67822" y="7716138"/>
                        </a:moveTo>
                        <a:lnTo>
                          <a:pt x="78991" y="7716933"/>
                        </a:lnTo>
                      </a:path>
                      <a:path w="14425294" h="8806180">
                        <a:moveTo>
                          <a:pt x="9579" y="8135775"/>
                        </a:moveTo>
                        <a:lnTo>
                          <a:pt x="21543" y="8137365"/>
                        </a:lnTo>
                      </a:path>
                      <a:path w="14425294" h="8806180">
                        <a:moveTo>
                          <a:pt x="36699" y="8280177"/>
                        </a:moveTo>
                        <a:lnTo>
                          <a:pt x="47868" y="8280971"/>
                        </a:lnTo>
                      </a:path>
                      <a:path w="14425294" h="8806180">
                        <a:moveTo>
                          <a:pt x="63025" y="8423769"/>
                        </a:moveTo>
                        <a:lnTo>
                          <a:pt x="74194" y="8425373"/>
                        </a:lnTo>
                      </a:path>
                      <a:path w="14425294" h="8806180">
                        <a:moveTo>
                          <a:pt x="66218" y="1056253"/>
                        </a:moveTo>
                        <a:lnTo>
                          <a:pt x="63820" y="1044289"/>
                        </a:lnTo>
                      </a:path>
                      <a:path w="14425294" h="8806180">
                        <a:moveTo>
                          <a:pt x="39893" y="911851"/>
                        </a:moveTo>
                        <a:lnTo>
                          <a:pt x="37494" y="899888"/>
                        </a:lnTo>
                      </a:path>
                      <a:path w="14425294" h="8806180">
                        <a:moveTo>
                          <a:pt x="61436" y="1763884"/>
                        </a:moveTo>
                        <a:lnTo>
                          <a:pt x="59832" y="1751921"/>
                        </a:lnTo>
                      </a:path>
                      <a:path w="14425294" h="8806180">
                        <a:moveTo>
                          <a:pt x="35110" y="1620292"/>
                        </a:moveTo>
                        <a:lnTo>
                          <a:pt x="32711" y="1608328"/>
                        </a:lnTo>
                      </a:path>
                      <a:path w="14425294" h="8806180">
                        <a:moveTo>
                          <a:pt x="8784" y="1475890"/>
                        </a:moveTo>
                        <a:lnTo>
                          <a:pt x="6386" y="1463926"/>
                        </a:lnTo>
                      </a:path>
                      <a:path w="14425294" h="8806180">
                        <a:moveTo>
                          <a:pt x="57448" y="2472325"/>
                        </a:moveTo>
                        <a:lnTo>
                          <a:pt x="55049" y="2460361"/>
                        </a:lnTo>
                      </a:path>
                      <a:path w="14425294" h="8806180">
                        <a:moveTo>
                          <a:pt x="30313" y="2327923"/>
                        </a:moveTo>
                        <a:lnTo>
                          <a:pt x="28724" y="2315946"/>
                        </a:lnTo>
                      </a:path>
                      <a:path w="14425294" h="8806180">
                        <a:moveTo>
                          <a:pt x="3987" y="2184316"/>
                        </a:moveTo>
                        <a:lnTo>
                          <a:pt x="1603" y="2172353"/>
                        </a:lnTo>
                      </a:path>
                      <a:path w="14425294" h="8806180">
                        <a:moveTo>
                          <a:pt x="78991" y="3324358"/>
                        </a:moveTo>
                        <a:lnTo>
                          <a:pt x="77387" y="3312380"/>
                        </a:lnTo>
                      </a:path>
                      <a:path w="14425294" h="8806180">
                        <a:moveTo>
                          <a:pt x="52665" y="3180751"/>
                        </a:moveTo>
                        <a:lnTo>
                          <a:pt x="50267" y="3167992"/>
                        </a:lnTo>
                      </a:path>
                      <a:path w="14425294" h="8806180">
                        <a:moveTo>
                          <a:pt x="26325" y="3036349"/>
                        </a:moveTo>
                        <a:lnTo>
                          <a:pt x="23941" y="3024386"/>
                        </a:lnTo>
                      </a:path>
                      <a:path w="14425294" h="8806180">
                        <a:moveTo>
                          <a:pt x="75003" y="4032784"/>
                        </a:moveTo>
                        <a:lnTo>
                          <a:pt x="72605" y="4020820"/>
                        </a:lnTo>
                      </a:path>
                      <a:path w="14425294" h="8806180">
                        <a:moveTo>
                          <a:pt x="48663" y="3888382"/>
                        </a:moveTo>
                        <a:lnTo>
                          <a:pt x="46279" y="3876419"/>
                        </a:lnTo>
                      </a:path>
                      <a:path w="14425294" h="8806180">
                        <a:moveTo>
                          <a:pt x="21543" y="3744790"/>
                        </a:moveTo>
                        <a:lnTo>
                          <a:pt x="19158" y="3732812"/>
                        </a:lnTo>
                      </a:path>
                      <a:path w="14425294" h="8806180">
                        <a:moveTo>
                          <a:pt x="70206" y="4740415"/>
                        </a:moveTo>
                        <a:lnTo>
                          <a:pt x="67822" y="4728452"/>
                        </a:lnTo>
                      </a:path>
                      <a:path w="14425294" h="8806180">
                        <a:moveTo>
                          <a:pt x="43880" y="4596809"/>
                        </a:moveTo>
                        <a:lnTo>
                          <a:pt x="41496" y="4584845"/>
                        </a:lnTo>
                      </a:path>
                      <a:path w="14425294" h="8806180">
                        <a:moveTo>
                          <a:pt x="17555" y="4452421"/>
                        </a:moveTo>
                        <a:lnTo>
                          <a:pt x="15170" y="4440444"/>
                        </a:lnTo>
                      </a:path>
                      <a:path w="14425294" h="8806180">
                        <a:moveTo>
                          <a:pt x="66218" y="5448842"/>
                        </a:moveTo>
                        <a:lnTo>
                          <a:pt x="63820" y="5436878"/>
                        </a:lnTo>
                      </a:path>
                      <a:path w="14425294" h="8806180">
                        <a:moveTo>
                          <a:pt x="39098" y="5304454"/>
                        </a:moveTo>
                        <a:lnTo>
                          <a:pt x="36699" y="5292477"/>
                        </a:lnTo>
                      </a:path>
                      <a:path w="14425294" h="8806180">
                        <a:moveTo>
                          <a:pt x="12772" y="5160847"/>
                        </a:moveTo>
                        <a:lnTo>
                          <a:pt x="10374" y="5148884"/>
                        </a:lnTo>
                      </a:path>
                      <a:path w="14425294" h="8806180">
                        <a:moveTo>
                          <a:pt x="61436" y="6156473"/>
                        </a:moveTo>
                        <a:lnTo>
                          <a:pt x="59037" y="6144510"/>
                        </a:lnTo>
                      </a:path>
                      <a:path w="14425294" h="8806180">
                        <a:moveTo>
                          <a:pt x="35110" y="6012880"/>
                        </a:moveTo>
                        <a:lnTo>
                          <a:pt x="32711" y="6000917"/>
                        </a:lnTo>
                      </a:path>
                      <a:path w="14425294" h="8806180">
                        <a:moveTo>
                          <a:pt x="7975" y="5868479"/>
                        </a:moveTo>
                        <a:lnTo>
                          <a:pt x="6386" y="5856515"/>
                        </a:lnTo>
                      </a:path>
                      <a:path w="14425294" h="8806180">
                        <a:moveTo>
                          <a:pt x="56653" y="6864900"/>
                        </a:moveTo>
                        <a:lnTo>
                          <a:pt x="54255" y="6852936"/>
                        </a:lnTo>
                      </a:path>
                      <a:path w="14425294" h="8806180">
                        <a:moveTo>
                          <a:pt x="30313" y="6720512"/>
                        </a:moveTo>
                        <a:lnTo>
                          <a:pt x="27929" y="6708548"/>
                        </a:lnTo>
                      </a:path>
                      <a:path w="14425294" h="8806180">
                        <a:moveTo>
                          <a:pt x="3987" y="6576905"/>
                        </a:moveTo>
                        <a:lnTo>
                          <a:pt x="1603" y="6564942"/>
                        </a:lnTo>
                      </a:path>
                      <a:path w="14425294" h="8806180">
                        <a:moveTo>
                          <a:pt x="78991" y="7716933"/>
                        </a:moveTo>
                        <a:lnTo>
                          <a:pt x="76592" y="7704969"/>
                        </a:lnTo>
                      </a:path>
                      <a:path w="14425294" h="8806180">
                        <a:moveTo>
                          <a:pt x="52665" y="7572545"/>
                        </a:moveTo>
                        <a:lnTo>
                          <a:pt x="50267" y="7560567"/>
                        </a:lnTo>
                      </a:path>
                      <a:path w="14425294" h="8806180">
                        <a:moveTo>
                          <a:pt x="25530" y="7428938"/>
                        </a:moveTo>
                        <a:lnTo>
                          <a:pt x="23941" y="7416975"/>
                        </a:lnTo>
                      </a:path>
                      <a:path w="14425294" h="8806180">
                        <a:moveTo>
                          <a:pt x="74194" y="8425373"/>
                        </a:moveTo>
                        <a:lnTo>
                          <a:pt x="71810" y="8413395"/>
                        </a:lnTo>
                      </a:path>
                      <a:path w="14425294" h="8806180">
                        <a:moveTo>
                          <a:pt x="47868" y="8280971"/>
                        </a:moveTo>
                        <a:lnTo>
                          <a:pt x="45484" y="8269008"/>
                        </a:lnTo>
                      </a:path>
                      <a:path w="14425294" h="8806180">
                        <a:moveTo>
                          <a:pt x="21543" y="8137365"/>
                        </a:moveTo>
                        <a:lnTo>
                          <a:pt x="19158" y="8124606"/>
                        </a:lnTo>
                      </a:path>
                      <a:path w="14425294" h="8806180">
                        <a:moveTo>
                          <a:pt x="76592" y="7891648"/>
                        </a:moveTo>
                        <a:lnTo>
                          <a:pt x="79786" y="7888455"/>
                        </a:lnTo>
                      </a:path>
                      <a:path w="14425294" h="8806180">
                        <a:moveTo>
                          <a:pt x="51061" y="7673860"/>
                        </a:moveTo>
                        <a:lnTo>
                          <a:pt x="66218" y="7657909"/>
                        </a:lnTo>
                      </a:path>
                      <a:path w="14425294" h="8806180">
                        <a:moveTo>
                          <a:pt x="25530" y="7455264"/>
                        </a:moveTo>
                        <a:lnTo>
                          <a:pt x="40687" y="7440107"/>
                        </a:lnTo>
                      </a:path>
                      <a:path w="14425294" h="8806180">
                        <a:moveTo>
                          <a:pt x="0" y="7237477"/>
                        </a:moveTo>
                        <a:lnTo>
                          <a:pt x="15170" y="7221511"/>
                        </a:lnTo>
                      </a:path>
                      <a:path w="14425294" h="8806180">
                        <a:moveTo>
                          <a:pt x="77387" y="6178016"/>
                        </a:moveTo>
                        <a:lnTo>
                          <a:pt x="79786" y="6175618"/>
                        </a:lnTo>
                      </a:path>
                      <a:path w="14425294" h="8806180">
                        <a:moveTo>
                          <a:pt x="51856" y="5960229"/>
                        </a:moveTo>
                        <a:lnTo>
                          <a:pt x="67027" y="5944263"/>
                        </a:lnTo>
                      </a:path>
                      <a:path w="14425294" h="8806180">
                        <a:moveTo>
                          <a:pt x="27134" y="5741633"/>
                        </a:moveTo>
                        <a:lnTo>
                          <a:pt x="41496" y="5726476"/>
                        </a:lnTo>
                      </a:path>
                      <a:path w="14425294" h="8806180">
                        <a:moveTo>
                          <a:pt x="1603" y="5523831"/>
                        </a:moveTo>
                        <a:lnTo>
                          <a:pt x="15965" y="5507880"/>
                        </a:lnTo>
                      </a:path>
                      <a:path w="14425294" h="8806180">
                        <a:moveTo>
                          <a:pt x="78991" y="4464385"/>
                        </a:moveTo>
                        <a:lnTo>
                          <a:pt x="79786" y="4462781"/>
                        </a:lnTo>
                      </a:path>
                      <a:path w="14425294" h="8806180">
                        <a:moveTo>
                          <a:pt x="53460" y="4245789"/>
                        </a:moveTo>
                        <a:lnTo>
                          <a:pt x="68617" y="4230632"/>
                        </a:lnTo>
                      </a:path>
                      <a:path w="14425294" h="8806180">
                        <a:moveTo>
                          <a:pt x="27929" y="4028001"/>
                        </a:moveTo>
                        <a:lnTo>
                          <a:pt x="43086" y="4012036"/>
                        </a:lnTo>
                      </a:path>
                      <a:path w="14425294" h="8806180">
                        <a:moveTo>
                          <a:pt x="2398" y="3809405"/>
                        </a:moveTo>
                        <a:lnTo>
                          <a:pt x="17555" y="3794248"/>
                        </a:lnTo>
                      </a:path>
                      <a:path w="14425294" h="8806180">
                        <a:moveTo>
                          <a:pt x="55049" y="2532157"/>
                        </a:moveTo>
                        <a:lnTo>
                          <a:pt x="69411" y="2516205"/>
                        </a:lnTo>
                      </a:path>
                      <a:path w="14425294" h="8806180">
                        <a:moveTo>
                          <a:pt x="29518" y="2313561"/>
                        </a:moveTo>
                        <a:lnTo>
                          <a:pt x="43880" y="2298404"/>
                        </a:lnTo>
                      </a:path>
                      <a:path w="14425294" h="8806180">
                        <a:moveTo>
                          <a:pt x="3987" y="2095773"/>
                        </a:moveTo>
                        <a:lnTo>
                          <a:pt x="19158" y="2079808"/>
                        </a:lnTo>
                      </a:path>
                      <a:path w="14425294" h="8806180">
                        <a:moveTo>
                          <a:pt x="55844" y="817717"/>
                        </a:moveTo>
                        <a:lnTo>
                          <a:pt x="71015" y="802560"/>
                        </a:lnTo>
                      </a:path>
                      <a:path w="14425294" h="8806180">
                        <a:moveTo>
                          <a:pt x="73399" y="820910"/>
                        </a:moveTo>
                        <a:lnTo>
                          <a:pt x="71015" y="802560"/>
                        </a:lnTo>
                      </a:path>
                      <a:path w="14425294" h="8806180">
                        <a:moveTo>
                          <a:pt x="71810" y="2534542"/>
                        </a:moveTo>
                        <a:lnTo>
                          <a:pt x="69411" y="2516205"/>
                        </a:lnTo>
                      </a:path>
                      <a:path w="14425294" h="8806180">
                        <a:moveTo>
                          <a:pt x="46279" y="2316754"/>
                        </a:moveTo>
                        <a:lnTo>
                          <a:pt x="43880" y="2298404"/>
                        </a:lnTo>
                      </a:path>
                      <a:path w="14425294" h="8806180">
                        <a:moveTo>
                          <a:pt x="20748" y="2098158"/>
                        </a:moveTo>
                        <a:lnTo>
                          <a:pt x="19158" y="2079808"/>
                        </a:lnTo>
                      </a:path>
                      <a:path w="14425294" h="8806180">
                        <a:moveTo>
                          <a:pt x="70206" y="4248982"/>
                        </a:moveTo>
                        <a:lnTo>
                          <a:pt x="68617" y="4230632"/>
                        </a:lnTo>
                      </a:path>
                      <a:path w="14425294" h="8806180">
                        <a:moveTo>
                          <a:pt x="45484" y="4030386"/>
                        </a:moveTo>
                        <a:lnTo>
                          <a:pt x="43086" y="4012036"/>
                        </a:lnTo>
                      </a:path>
                      <a:path w="14425294" h="8806180">
                        <a:moveTo>
                          <a:pt x="19953" y="3811790"/>
                        </a:moveTo>
                        <a:lnTo>
                          <a:pt x="17555" y="3794248"/>
                        </a:lnTo>
                      </a:path>
                      <a:path w="14425294" h="8806180">
                        <a:moveTo>
                          <a:pt x="69411" y="5962613"/>
                        </a:moveTo>
                        <a:lnTo>
                          <a:pt x="67027" y="5944263"/>
                        </a:lnTo>
                      </a:path>
                      <a:path w="14425294" h="8806180">
                        <a:moveTo>
                          <a:pt x="43880" y="5744017"/>
                        </a:moveTo>
                        <a:lnTo>
                          <a:pt x="41496" y="5726476"/>
                        </a:lnTo>
                      </a:path>
                      <a:path w="14425294" h="8806180">
                        <a:moveTo>
                          <a:pt x="18349" y="5526230"/>
                        </a:moveTo>
                        <a:lnTo>
                          <a:pt x="15965" y="5507880"/>
                        </a:lnTo>
                      </a:path>
                      <a:path w="14425294" h="8806180">
                        <a:moveTo>
                          <a:pt x="67822" y="7676245"/>
                        </a:moveTo>
                        <a:lnTo>
                          <a:pt x="66218" y="7657909"/>
                        </a:lnTo>
                      </a:path>
                      <a:path w="14425294" h="8806180">
                        <a:moveTo>
                          <a:pt x="42291" y="7458457"/>
                        </a:moveTo>
                        <a:lnTo>
                          <a:pt x="40687" y="7440107"/>
                        </a:lnTo>
                      </a:path>
                      <a:path w="14425294" h="8806180">
                        <a:moveTo>
                          <a:pt x="17555" y="7239861"/>
                        </a:moveTo>
                        <a:lnTo>
                          <a:pt x="15170" y="7221511"/>
                        </a:lnTo>
                      </a:path>
                      <a:path w="14425294" h="8806180">
                        <a:moveTo>
                          <a:pt x="55844" y="817717"/>
                        </a:moveTo>
                        <a:lnTo>
                          <a:pt x="73399" y="820910"/>
                        </a:lnTo>
                      </a:path>
                      <a:path w="14425294" h="8806180">
                        <a:moveTo>
                          <a:pt x="3987" y="2095773"/>
                        </a:moveTo>
                        <a:lnTo>
                          <a:pt x="20748" y="2098158"/>
                        </a:lnTo>
                      </a:path>
                      <a:path w="14425294" h="8806180">
                        <a:moveTo>
                          <a:pt x="29518" y="2313561"/>
                        </a:moveTo>
                        <a:lnTo>
                          <a:pt x="46279" y="2316754"/>
                        </a:lnTo>
                      </a:path>
                      <a:path w="14425294" h="8806180">
                        <a:moveTo>
                          <a:pt x="55049" y="2532157"/>
                        </a:moveTo>
                        <a:lnTo>
                          <a:pt x="71810" y="2534542"/>
                        </a:lnTo>
                      </a:path>
                      <a:path w="14425294" h="8806180">
                        <a:moveTo>
                          <a:pt x="2398" y="3809405"/>
                        </a:moveTo>
                        <a:lnTo>
                          <a:pt x="19953" y="3811790"/>
                        </a:lnTo>
                      </a:path>
                      <a:path w="14425294" h="8806180">
                        <a:moveTo>
                          <a:pt x="27929" y="4028001"/>
                        </a:moveTo>
                        <a:lnTo>
                          <a:pt x="45484" y="4030386"/>
                        </a:lnTo>
                      </a:path>
                      <a:path w="14425294" h="8806180">
                        <a:moveTo>
                          <a:pt x="53460" y="4245789"/>
                        </a:moveTo>
                        <a:lnTo>
                          <a:pt x="70206" y="4248982"/>
                        </a:lnTo>
                      </a:path>
                      <a:path w="14425294" h="8806180">
                        <a:moveTo>
                          <a:pt x="78991" y="4464385"/>
                        </a:moveTo>
                        <a:lnTo>
                          <a:pt x="79786" y="4464385"/>
                        </a:lnTo>
                      </a:path>
                      <a:path w="14425294" h="8806180">
                        <a:moveTo>
                          <a:pt x="1603" y="5523831"/>
                        </a:moveTo>
                        <a:lnTo>
                          <a:pt x="18349" y="5526230"/>
                        </a:lnTo>
                      </a:path>
                      <a:path w="14425294" h="8806180">
                        <a:moveTo>
                          <a:pt x="27134" y="5741633"/>
                        </a:moveTo>
                        <a:lnTo>
                          <a:pt x="43880" y="5744017"/>
                        </a:lnTo>
                      </a:path>
                      <a:path w="14425294" h="8806180">
                        <a:moveTo>
                          <a:pt x="51856" y="5960229"/>
                        </a:moveTo>
                        <a:lnTo>
                          <a:pt x="69411" y="5962613"/>
                        </a:lnTo>
                      </a:path>
                      <a:path w="14425294" h="8806180">
                        <a:moveTo>
                          <a:pt x="77387" y="6178016"/>
                        </a:moveTo>
                        <a:lnTo>
                          <a:pt x="79786" y="6178811"/>
                        </a:lnTo>
                      </a:path>
                      <a:path w="14425294" h="8806180">
                        <a:moveTo>
                          <a:pt x="0" y="7237477"/>
                        </a:moveTo>
                        <a:lnTo>
                          <a:pt x="17555" y="7239861"/>
                        </a:lnTo>
                      </a:path>
                      <a:path w="14425294" h="8806180">
                        <a:moveTo>
                          <a:pt x="25530" y="7455264"/>
                        </a:moveTo>
                        <a:lnTo>
                          <a:pt x="42291" y="7458457"/>
                        </a:lnTo>
                      </a:path>
                      <a:path w="14425294" h="8806180">
                        <a:moveTo>
                          <a:pt x="51061" y="7673860"/>
                        </a:moveTo>
                        <a:lnTo>
                          <a:pt x="67822" y="7676245"/>
                        </a:lnTo>
                      </a:path>
                      <a:path w="14425294" h="8806180">
                        <a:moveTo>
                          <a:pt x="76592" y="7891648"/>
                        </a:moveTo>
                        <a:lnTo>
                          <a:pt x="79786" y="7892443"/>
                        </a:lnTo>
                      </a:path>
                      <a:path w="14425294" h="8806180">
                        <a:moveTo>
                          <a:pt x="0" y="8773200"/>
                        </a:moveTo>
                        <a:lnTo>
                          <a:pt x="8784" y="8770007"/>
                        </a:lnTo>
                      </a:path>
                      <a:path w="14425294" h="8806180">
                        <a:moveTo>
                          <a:pt x="42291" y="8635979"/>
                        </a:moveTo>
                        <a:lnTo>
                          <a:pt x="55844" y="8631197"/>
                        </a:lnTo>
                      </a:path>
                      <a:path w="14425294" h="8806180">
                        <a:moveTo>
                          <a:pt x="20748" y="8281766"/>
                        </a:moveTo>
                        <a:lnTo>
                          <a:pt x="34301" y="8276189"/>
                        </a:lnTo>
                      </a:path>
                      <a:path w="14425294" h="8806180">
                        <a:moveTo>
                          <a:pt x="67822" y="8142161"/>
                        </a:moveTo>
                        <a:lnTo>
                          <a:pt x="79786" y="8138173"/>
                        </a:lnTo>
                      </a:path>
                      <a:path w="14425294" h="8806180">
                        <a:moveTo>
                          <a:pt x="0" y="7926758"/>
                        </a:moveTo>
                        <a:lnTo>
                          <a:pt x="13567" y="7921167"/>
                        </a:lnTo>
                      </a:path>
                      <a:path w="14425294" h="8806180">
                        <a:moveTo>
                          <a:pt x="46279" y="7787934"/>
                        </a:moveTo>
                        <a:lnTo>
                          <a:pt x="59832" y="7782357"/>
                        </a:lnTo>
                      </a:path>
                      <a:path w="14425294" h="8806180">
                        <a:moveTo>
                          <a:pt x="25530" y="7432926"/>
                        </a:moveTo>
                        <a:lnTo>
                          <a:pt x="39098" y="7428144"/>
                        </a:lnTo>
                      </a:path>
                      <a:path w="14425294" h="8806180">
                        <a:moveTo>
                          <a:pt x="71810" y="7294116"/>
                        </a:moveTo>
                        <a:lnTo>
                          <a:pt x="79786" y="7290923"/>
                        </a:lnTo>
                      </a:path>
                      <a:path w="14425294" h="8806180">
                        <a:moveTo>
                          <a:pt x="3987" y="7077918"/>
                        </a:moveTo>
                        <a:lnTo>
                          <a:pt x="17555" y="7073122"/>
                        </a:lnTo>
                      </a:path>
                      <a:path w="14425294" h="8806180">
                        <a:moveTo>
                          <a:pt x="51061" y="6939094"/>
                        </a:moveTo>
                        <a:lnTo>
                          <a:pt x="64629" y="6934312"/>
                        </a:lnTo>
                      </a:path>
                      <a:path w="14425294" h="8806180">
                        <a:moveTo>
                          <a:pt x="29518" y="6584881"/>
                        </a:moveTo>
                        <a:lnTo>
                          <a:pt x="43086" y="6579304"/>
                        </a:lnTo>
                      </a:path>
                      <a:path w="14425294" h="8806180">
                        <a:moveTo>
                          <a:pt x="76592" y="6446071"/>
                        </a:moveTo>
                        <a:lnTo>
                          <a:pt x="79786" y="6444468"/>
                        </a:lnTo>
                      </a:path>
                      <a:path w="14425294" h="8806180">
                        <a:moveTo>
                          <a:pt x="8784" y="6229873"/>
                        </a:moveTo>
                        <a:lnTo>
                          <a:pt x="22337" y="6225090"/>
                        </a:lnTo>
                      </a:path>
                      <a:path w="14425294" h="8806180">
                        <a:moveTo>
                          <a:pt x="55049" y="6091063"/>
                        </a:moveTo>
                        <a:lnTo>
                          <a:pt x="68617" y="6085472"/>
                        </a:lnTo>
                      </a:path>
                      <a:path w="14425294" h="8806180">
                        <a:moveTo>
                          <a:pt x="0" y="5870069"/>
                        </a:moveTo>
                        <a:lnTo>
                          <a:pt x="808" y="5870069"/>
                        </a:lnTo>
                      </a:path>
                      <a:path w="14425294" h="8806180">
                        <a:moveTo>
                          <a:pt x="34301" y="5736041"/>
                        </a:moveTo>
                        <a:lnTo>
                          <a:pt x="47868" y="5731259"/>
                        </a:lnTo>
                      </a:path>
                      <a:path w="14425294" h="8806180">
                        <a:moveTo>
                          <a:pt x="12772" y="5381828"/>
                        </a:moveTo>
                        <a:lnTo>
                          <a:pt x="26325" y="5376251"/>
                        </a:lnTo>
                      </a:path>
                      <a:path w="14425294" h="8806180">
                        <a:moveTo>
                          <a:pt x="59832" y="5242223"/>
                        </a:moveTo>
                        <a:lnTo>
                          <a:pt x="72605" y="5237427"/>
                        </a:lnTo>
                      </a:path>
                      <a:path w="14425294" h="8806180">
                        <a:moveTo>
                          <a:pt x="0" y="5023627"/>
                        </a:moveTo>
                        <a:lnTo>
                          <a:pt x="5591" y="5021229"/>
                        </a:lnTo>
                      </a:path>
                      <a:path w="14425294" h="8806180">
                        <a:moveTo>
                          <a:pt x="38289" y="4888010"/>
                        </a:moveTo>
                        <a:lnTo>
                          <a:pt x="51856" y="4882419"/>
                        </a:lnTo>
                      </a:path>
                      <a:path w="14425294" h="8806180">
                        <a:moveTo>
                          <a:pt x="17555" y="4532988"/>
                        </a:moveTo>
                        <a:lnTo>
                          <a:pt x="31122" y="4528205"/>
                        </a:lnTo>
                      </a:path>
                      <a:path w="14425294" h="8806180">
                        <a:moveTo>
                          <a:pt x="63820" y="4394178"/>
                        </a:moveTo>
                        <a:lnTo>
                          <a:pt x="77387" y="4389395"/>
                        </a:lnTo>
                      </a:path>
                      <a:path w="14425294" h="8806180">
                        <a:moveTo>
                          <a:pt x="0" y="4176377"/>
                        </a:moveTo>
                        <a:lnTo>
                          <a:pt x="9579" y="4173197"/>
                        </a:lnTo>
                      </a:path>
                      <a:path w="14425294" h="8806180">
                        <a:moveTo>
                          <a:pt x="43086" y="4039156"/>
                        </a:moveTo>
                        <a:lnTo>
                          <a:pt x="55844" y="4034374"/>
                        </a:lnTo>
                      </a:path>
                      <a:path w="14425294" h="8806180">
                        <a:moveTo>
                          <a:pt x="21543" y="3684957"/>
                        </a:moveTo>
                        <a:lnTo>
                          <a:pt x="35110" y="3679366"/>
                        </a:lnTo>
                      </a:path>
                      <a:path w="14425294" h="8806180">
                        <a:moveTo>
                          <a:pt x="68617" y="3546133"/>
                        </a:moveTo>
                        <a:lnTo>
                          <a:pt x="79786" y="3541350"/>
                        </a:lnTo>
                      </a:path>
                      <a:path w="14425294" h="8806180">
                        <a:moveTo>
                          <a:pt x="808" y="3329935"/>
                        </a:moveTo>
                        <a:lnTo>
                          <a:pt x="14362" y="3324358"/>
                        </a:lnTo>
                      </a:path>
                      <a:path w="14425294" h="8806180">
                        <a:moveTo>
                          <a:pt x="47074" y="3191125"/>
                        </a:moveTo>
                        <a:lnTo>
                          <a:pt x="60641" y="3185534"/>
                        </a:lnTo>
                      </a:path>
                      <a:path w="14425294" h="8806180">
                        <a:moveTo>
                          <a:pt x="26325" y="2836103"/>
                        </a:moveTo>
                        <a:lnTo>
                          <a:pt x="39098" y="2831320"/>
                        </a:lnTo>
                      </a:path>
                      <a:path w="14425294" h="8806180">
                        <a:moveTo>
                          <a:pt x="72605" y="2697293"/>
                        </a:moveTo>
                        <a:lnTo>
                          <a:pt x="79786" y="2694895"/>
                        </a:lnTo>
                      </a:path>
                      <a:path w="14425294" h="8806180">
                        <a:moveTo>
                          <a:pt x="4796" y="2481890"/>
                        </a:moveTo>
                        <a:lnTo>
                          <a:pt x="18349" y="2476312"/>
                        </a:lnTo>
                      </a:path>
                      <a:path w="14425294" h="8806180">
                        <a:moveTo>
                          <a:pt x="51856" y="2342285"/>
                        </a:moveTo>
                        <a:lnTo>
                          <a:pt x="64629" y="2337489"/>
                        </a:lnTo>
                      </a:path>
                      <a:path w="14425294" h="8806180">
                        <a:moveTo>
                          <a:pt x="30313" y="1988072"/>
                        </a:moveTo>
                        <a:lnTo>
                          <a:pt x="43880" y="1982481"/>
                        </a:lnTo>
                      </a:path>
                      <a:path w="14425294" h="8806180">
                        <a:moveTo>
                          <a:pt x="76592" y="1849248"/>
                        </a:moveTo>
                        <a:lnTo>
                          <a:pt x="79786" y="1847658"/>
                        </a:lnTo>
                      </a:path>
                      <a:path w="14425294" h="8806180">
                        <a:moveTo>
                          <a:pt x="9579" y="1633050"/>
                        </a:moveTo>
                        <a:lnTo>
                          <a:pt x="22337" y="1628267"/>
                        </a:lnTo>
                      </a:path>
                      <a:path w="14425294" h="8806180">
                        <a:moveTo>
                          <a:pt x="55844" y="1494240"/>
                        </a:moveTo>
                        <a:lnTo>
                          <a:pt x="69411" y="1489457"/>
                        </a:lnTo>
                      </a:path>
                      <a:path w="14425294" h="8806180">
                        <a:moveTo>
                          <a:pt x="0" y="1274054"/>
                        </a:moveTo>
                        <a:lnTo>
                          <a:pt x="1603" y="1273259"/>
                        </a:lnTo>
                      </a:path>
                      <a:path w="14425294" h="8806180">
                        <a:moveTo>
                          <a:pt x="35110" y="1139218"/>
                        </a:moveTo>
                        <a:lnTo>
                          <a:pt x="47868" y="1134436"/>
                        </a:lnTo>
                      </a:path>
                      <a:path w="14425294" h="8806180">
                        <a:moveTo>
                          <a:pt x="13567" y="785019"/>
                        </a:moveTo>
                        <a:lnTo>
                          <a:pt x="27134" y="779427"/>
                        </a:lnTo>
                      </a:path>
                      <a:path w="14425294" h="8806180">
                        <a:moveTo>
                          <a:pt x="13567" y="785019"/>
                        </a:moveTo>
                        <a:lnTo>
                          <a:pt x="23146" y="791391"/>
                        </a:lnTo>
                      </a:path>
                      <a:path w="14425294" h="8806180">
                        <a:moveTo>
                          <a:pt x="35110" y="1139218"/>
                        </a:moveTo>
                        <a:lnTo>
                          <a:pt x="43880" y="1145604"/>
                        </a:lnTo>
                      </a:path>
                      <a:path w="14425294" h="8806180">
                        <a:moveTo>
                          <a:pt x="55844" y="1494240"/>
                        </a:moveTo>
                        <a:lnTo>
                          <a:pt x="65423" y="1500626"/>
                        </a:lnTo>
                      </a:path>
                      <a:path w="14425294" h="8806180">
                        <a:moveTo>
                          <a:pt x="9579" y="1633050"/>
                        </a:moveTo>
                        <a:lnTo>
                          <a:pt x="19158" y="1639436"/>
                        </a:lnTo>
                      </a:path>
                      <a:path w="14425294" h="8806180">
                        <a:moveTo>
                          <a:pt x="76592" y="1849248"/>
                        </a:moveTo>
                        <a:lnTo>
                          <a:pt x="79786" y="1850851"/>
                        </a:lnTo>
                      </a:path>
                      <a:path w="14425294" h="8806180">
                        <a:moveTo>
                          <a:pt x="30313" y="1988072"/>
                        </a:moveTo>
                        <a:lnTo>
                          <a:pt x="39893" y="1994444"/>
                        </a:lnTo>
                      </a:path>
                      <a:path w="14425294" h="8806180">
                        <a:moveTo>
                          <a:pt x="51856" y="2342285"/>
                        </a:moveTo>
                        <a:lnTo>
                          <a:pt x="60641" y="2349466"/>
                        </a:lnTo>
                      </a:path>
                      <a:path w="14425294" h="8806180">
                        <a:moveTo>
                          <a:pt x="4796" y="2481890"/>
                        </a:moveTo>
                        <a:lnTo>
                          <a:pt x="14362" y="2488276"/>
                        </a:lnTo>
                      </a:path>
                      <a:path w="14425294" h="8806180">
                        <a:moveTo>
                          <a:pt x="72605" y="2697293"/>
                        </a:moveTo>
                        <a:lnTo>
                          <a:pt x="79786" y="2702076"/>
                        </a:lnTo>
                      </a:path>
                      <a:path w="14425294" h="8806180">
                        <a:moveTo>
                          <a:pt x="26325" y="2836103"/>
                        </a:moveTo>
                        <a:lnTo>
                          <a:pt x="35905" y="2842489"/>
                        </a:lnTo>
                      </a:path>
                      <a:path w="14425294" h="8806180">
                        <a:moveTo>
                          <a:pt x="47074" y="3191125"/>
                        </a:moveTo>
                        <a:lnTo>
                          <a:pt x="56653" y="3197497"/>
                        </a:lnTo>
                      </a:path>
                      <a:path w="14425294" h="8806180">
                        <a:moveTo>
                          <a:pt x="68617" y="3546133"/>
                        </a:moveTo>
                        <a:lnTo>
                          <a:pt x="78182" y="3552519"/>
                        </a:lnTo>
                      </a:path>
                      <a:path w="14425294" h="8806180">
                        <a:moveTo>
                          <a:pt x="21543" y="3684957"/>
                        </a:moveTo>
                        <a:lnTo>
                          <a:pt x="31122" y="3691329"/>
                        </a:lnTo>
                      </a:path>
                      <a:path w="14425294" h="8806180">
                        <a:moveTo>
                          <a:pt x="43086" y="4039156"/>
                        </a:moveTo>
                        <a:lnTo>
                          <a:pt x="52665" y="4045543"/>
                        </a:lnTo>
                      </a:path>
                      <a:path w="14425294" h="8806180">
                        <a:moveTo>
                          <a:pt x="0" y="4181173"/>
                        </a:moveTo>
                        <a:lnTo>
                          <a:pt x="5591" y="4184353"/>
                        </a:lnTo>
                      </a:path>
                      <a:path w="14425294" h="8806180">
                        <a:moveTo>
                          <a:pt x="63820" y="4394178"/>
                        </a:moveTo>
                        <a:lnTo>
                          <a:pt x="73399" y="4400564"/>
                        </a:lnTo>
                      </a:path>
                      <a:path w="14425294" h="8806180">
                        <a:moveTo>
                          <a:pt x="17555" y="4532988"/>
                        </a:moveTo>
                        <a:lnTo>
                          <a:pt x="27134" y="4539374"/>
                        </a:lnTo>
                      </a:path>
                      <a:path w="14425294" h="8806180">
                        <a:moveTo>
                          <a:pt x="38289" y="4888010"/>
                        </a:moveTo>
                        <a:lnTo>
                          <a:pt x="47868" y="4894382"/>
                        </a:lnTo>
                      </a:path>
                      <a:path w="14425294" h="8806180">
                        <a:moveTo>
                          <a:pt x="0" y="5032398"/>
                        </a:moveTo>
                        <a:lnTo>
                          <a:pt x="1603" y="5033206"/>
                        </a:lnTo>
                      </a:path>
                      <a:path w="14425294" h="8806180">
                        <a:moveTo>
                          <a:pt x="59832" y="5242223"/>
                        </a:moveTo>
                        <a:lnTo>
                          <a:pt x="69411" y="5249404"/>
                        </a:lnTo>
                      </a:path>
                      <a:path w="14425294" h="8806180">
                        <a:moveTo>
                          <a:pt x="12772" y="5381828"/>
                        </a:moveTo>
                        <a:lnTo>
                          <a:pt x="22337" y="5388214"/>
                        </a:lnTo>
                      </a:path>
                      <a:path w="14425294" h="8806180">
                        <a:moveTo>
                          <a:pt x="34301" y="5736041"/>
                        </a:moveTo>
                        <a:lnTo>
                          <a:pt x="43880" y="5742428"/>
                        </a:lnTo>
                      </a:path>
                      <a:path w="14425294" h="8806180">
                        <a:moveTo>
                          <a:pt x="55049" y="6091063"/>
                        </a:moveTo>
                        <a:lnTo>
                          <a:pt x="64629" y="6097436"/>
                        </a:lnTo>
                      </a:path>
                      <a:path w="14425294" h="8806180">
                        <a:moveTo>
                          <a:pt x="8784" y="6229873"/>
                        </a:moveTo>
                        <a:lnTo>
                          <a:pt x="18349" y="6236259"/>
                        </a:lnTo>
                      </a:path>
                      <a:path w="14425294" h="8806180">
                        <a:moveTo>
                          <a:pt x="76592" y="6446071"/>
                        </a:moveTo>
                        <a:lnTo>
                          <a:pt x="79786" y="6448469"/>
                        </a:lnTo>
                      </a:path>
                      <a:path w="14425294" h="8806180">
                        <a:moveTo>
                          <a:pt x="29518" y="6584881"/>
                        </a:moveTo>
                        <a:lnTo>
                          <a:pt x="39098" y="6591267"/>
                        </a:lnTo>
                      </a:path>
                      <a:path w="14425294" h="8806180">
                        <a:moveTo>
                          <a:pt x="51061" y="6939094"/>
                        </a:moveTo>
                        <a:lnTo>
                          <a:pt x="60641" y="6945481"/>
                        </a:lnTo>
                      </a:path>
                      <a:path w="14425294" h="8806180">
                        <a:moveTo>
                          <a:pt x="3987" y="7077918"/>
                        </a:moveTo>
                        <a:lnTo>
                          <a:pt x="13567" y="7084291"/>
                        </a:lnTo>
                      </a:path>
                      <a:path w="14425294" h="8806180">
                        <a:moveTo>
                          <a:pt x="71810" y="7294116"/>
                        </a:moveTo>
                        <a:lnTo>
                          <a:pt x="79786" y="7299694"/>
                        </a:lnTo>
                      </a:path>
                      <a:path w="14425294" h="8806180">
                        <a:moveTo>
                          <a:pt x="25530" y="7432926"/>
                        </a:moveTo>
                        <a:lnTo>
                          <a:pt x="35110" y="7439312"/>
                        </a:lnTo>
                      </a:path>
                      <a:path w="14425294" h="8806180">
                        <a:moveTo>
                          <a:pt x="46279" y="7787934"/>
                        </a:moveTo>
                        <a:lnTo>
                          <a:pt x="55844" y="7794321"/>
                        </a:lnTo>
                      </a:path>
                      <a:path w="14425294" h="8806180">
                        <a:moveTo>
                          <a:pt x="0" y="7926758"/>
                        </a:moveTo>
                        <a:lnTo>
                          <a:pt x="9579" y="7933144"/>
                        </a:lnTo>
                      </a:path>
                      <a:path w="14425294" h="8806180">
                        <a:moveTo>
                          <a:pt x="67822" y="8142161"/>
                        </a:moveTo>
                        <a:lnTo>
                          <a:pt x="77387" y="8149329"/>
                        </a:lnTo>
                      </a:path>
                      <a:path w="14425294" h="8806180">
                        <a:moveTo>
                          <a:pt x="20748" y="8281766"/>
                        </a:moveTo>
                        <a:lnTo>
                          <a:pt x="30313" y="8288152"/>
                        </a:lnTo>
                      </a:path>
                      <a:path w="14425294" h="8806180">
                        <a:moveTo>
                          <a:pt x="42291" y="8635979"/>
                        </a:moveTo>
                        <a:lnTo>
                          <a:pt x="51856" y="8642366"/>
                        </a:lnTo>
                      </a:path>
                      <a:path w="14425294" h="8806180">
                        <a:moveTo>
                          <a:pt x="0" y="8777983"/>
                        </a:moveTo>
                        <a:lnTo>
                          <a:pt x="4796" y="8781176"/>
                        </a:lnTo>
                      </a:path>
                      <a:path w="14425294" h="8806180">
                        <a:moveTo>
                          <a:pt x="4796" y="8781176"/>
                        </a:moveTo>
                        <a:lnTo>
                          <a:pt x="8784" y="8770007"/>
                        </a:lnTo>
                      </a:path>
                      <a:path w="14425294" h="8806180">
                        <a:moveTo>
                          <a:pt x="51856" y="8642366"/>
                        </a:moveTo>
                        <a:lnTo>
                          <a:pt x="55844" y="8631197"/>
                        </a:lnTo>
                      </a:path>
                      <a:path w="14425294" h="8806180">
                        <a:moveTo>
                          <a:pt x="30313" y="8288152"/>
                        </a:moveTo>
                        <a:lnTo>
                          <a:pt x="34301" y="8276189"/>
                        </a:lnTo>
                      </a:path>
                      <a:path w="14425294" h="8806180">
                        <a:moveTo>
                          <a:pt x="77387" y="8149329"/>
                        </a:moveTo>
                        <a:lnTo>
                          <a:pt x="79786" y="8140558"/>
                        </a:lnTo>
                      </a:path>
                      <a:path w="14425294" h="8806180">
                        <a:moveTo>
                          <a:pt x="9579" y="7933144"/>
                        </a:moveTo>
                        <a:lnTo>
                          <a:pt x="13567" y="7921167"/>
                        </a:lnTo>
                      </a:path>
                      <a:path w="14425294" h="8806180">
                        <a:moveTo>
                          <a:pt x="55844" y="7794321"/>
                        </a:moveTo>
                        <a:lnTo>
                          <a:pt x="59832" y="7782357"/>
                        </a:lnTo>
                      </a:path>
                      <a:path w="14425294" h="8806180">
                        <a:moveTo>
                          <a:pt x="35110" y="7439312"/>
                        </a:moveTo>
                        <a:lnTo>
                          <a:pt x="39098" y="7428144"/>
                        </a:lnTo>
                      </a:path>
                      <a:path w="14425294" h="8806180">
                        <a:moveTo>
                          <a:pt x="13567" y="7084291"/>
                        </a:moveTo>
                        <a:lnTo>
                          <a:pt x="17555" y="7073122"/>
                        </a:lnTo>
                      </a:path>
                      <a:path w="14425294" h="8806180">
                        <a:moveTo>
                          <a:pt x="60641" y="6945481"/>
                        </a:moveTo>
                        <a:lnTo>
                          <a:pt x="64629" y="6934312"/>
                        </a:lnTo>
                      </a:path>
                      <a:path w="14425294" h="8806180">
                        <a:moveTo>
                          <a:pt x="39098" y="6591267"/>
                        </a:moveTo>
                        <a:lnTo>
                          <a:pt x="43086" y="6579304"/>
                        </a:lnTo>
                      </a:path>
                      <a:path w="14425294" h="8806180">
                        <a:moveTo>
                          <a:pt x="18349" y="6236259"/>
                        </a:moveTo>
                        <a:lnTo>
                          <a:pt x="22337" y="6224296"/>
                        </a:lnTo>
                      </a:path>
                      <a:path w="14425294" h="8806180">
                        <a:moveTo>
                          <a:pt x="64629" y="6097436"/>
                        </a:moveTo>
                        <a:lnTo>
                          <a:pt x="68617" y="6085472"/>
                        </a:lnTo>
                      </a:path>
                      <a:path w="14425294" h="8806180">
                        <a:moveTo>
                          <a:pt x="0" y="5872467"/>
                        </a:moveTo>
                        <a:lnTo>
                          <a:pt x="808" y="5870069"/>
                        </a:lnTo>
                      </a:path>
                      <a:path w="14425294" h="8806180">
                        <a:moveTo>
                          <a:pt x="43880" y="5742428"/>
                        </a:moveTo>
                        <a:lnTo>
                          <a:pt x="47868" y="5731259"/>
                        </a:lnTo>
                      </a:path>
                      <a:path w="14425294" h="8806180">
                        <a:moveTo>
                          <a:pt x="22337" y="5388214"/>
                        </a:moveTo>
                        <a:lnTo>
                          <a:pt x="26325" y="5376251"/>
                        </a:lnTo>
                      </a:path>
                      <a:path w="14425294" h="8806180">
                        <a:moveTo>
                          <a:pt x="69411" y="5249404"/>
                        </a:moveTo>
                        <a:lnTo>
                          <a:pt x="72605" y="5237427"/>
                        </a:lnTo>
                      </a:path>
                      <a:path w="14425294" h="8806180">
                        <a:moveTo>
                          <a:pt x="1603" y="5033206"/>
                        </a:moveTo>
                        <a:lnTo>
                          <a:pt x="5591" y="5021229"/>
                        </a:lnTo>
                      </a:path>
                      <a:path w="14425294" h="8806180">
                        <a:moveTo>
                          <a:pt x="47868" y="4894382"/>
                        </a:moveTo>
                        <a:lnTo>
                          <a:pt x="51856" y="4882419"/>
                        </a:lnTo>
                      </a:path>
                      <a:path w="14425294" h="8806180">
                        <a:moveTo>
                          <a:pt x="27134" y="4539374"/>
                        </a:moveTo>
                        <a:lnTo>
                          <a:pt x="31122" y="4528205"/>
                        </a:lnTo>
                      </a:path>
                      <a:path w="14425294" h="8806180">
                        <a:moveTo>
                          <a:pt x="73399" y="4400564"/>
                        </a:moveTo>
                        <a:lnTo>
                          <a:pt x="77387" y="4389395"/>
                        </a:lnTo>
                      </a:path>
                      <a:path w="14425294" h="8806180">
                        <a:moveTo>
                          <a:pt x="5591" y="4184353"/>
                        </a:moveTo>
                        <a:lnTo>
                          <a:pt x="9579" y="4173197"/>
                        </a:lnTo>
                      </a:path>
                      <a:path w="14425294" h="8806180">
                        <a:moveTo>
                          <a:pt x="52665" y="4045543"/>
                        </a:moveTo>
                        <a:lnTo>
                          <a:pt x="55844" y="4034374"/>
                        </a:lnTo>
                      </a:path>
                      <a:path w="14425294" h="8806180">
                        <a:moveTo>
                          <a:pt x="31122" y="3691329"/>
                        </a:moveTo>
                        <a:lnTo>
                          <a:pt x="35110" y="3679366"/>
                        </a:lnTo>
                      </a:path>
                      <a:path w="14425294" h="8806180">
                        <a:moveTo>
                          <a:pt x="78182" y="3552519"/>
                        </a:moveTo>
                        <a:lnTo>
                          <a:pt x="79786" y="3546133"/>
                        </a:lnTo>
                      </a:path>
                      <a:path w="14425294" h="8806180">
                        <a:moveTo>
                          <a:pt x="10374" y="3336321"/>
                        </a:moveTo>
                        <a:lnTo>
                          <a:pt x="14362" y="3324358"/>
                        </a:lnTo>
                      </a:path>
                      <a:path w="14425294" h="8806180">
                        <a:moveTo>
                          <a:pt x="56653" y="3197497"/>
                        </a:moveTo>
                        <a:lnTo>
                          <a:pt x="60641" y="3185534"/>
                        </a:lnTo>
                      </a:path>
                      <a:path w="14425294" h="8806180">
                        <a:moveTo>
                          <a:pt x="35905" y="2842489"/>
                        </a:moveTo>
                        <a:lnTo>
                          <a:pt x="39098" y="2831320"/>
                        </a:lnTo>
                      </a:path>
                      <a:path w="14425294" h="8806180">
                        <a:moveTo>
                          <a:pt x="14362" y="2488276"/>
                        </a:moveTo>
                        <a:lnTo>
                          <a:pt x="18349" y="2476312"/>
                        </a:lnTo>
                      </a:path>
                      <a:path w="14425294" h="8806180">
                        <a:moveTo>
                          <a:pt x="61436" y="2349466"/>
                        </a:moveTo>
                        <a:lnTo>
                          <a:pt x="64629" y="2337489"/>
                        </a:lnTo>
                      </a:path>
                      <a:path w="14425294" h="8806180">
                        <a:moveTo>
                          <a:pt x="39893" y="1994444"/>
                        </a:moveTo>
                        <a:lnTo>
                          <a:pt x="43880" y="1982481"/>
                        </a:lnTo>
                      </a:path>
                      <a:path w="14425294" h="8806180">
                        <a:moveTo>
                          <a:pt x="19158" y="1639436"/>
                        </a:moveTo>
                        <a:lnTo>
                          <a:pt x="22337" y="1628267"/>
                        </a:lnTo>
                      </a:path>
                      <a:path w="14425294" h="8806180">
                        <a:moveTo>
                          <a:pt x="65423" y="1500626"/>
                        </a:moveTo>
                        <a:lnTo>
                          <a:pt x="69411" y="1489457"/>
                        </a:lnTo>
                      </a:path>
                      <a:path w="14425294" h="8806180">
                        <a:moveTo>
                          <a:pt x="0" y="1277247"/>
                        </a:moveTo>
                        <a:lnTo>
                          <a:pt x="1603" y="1273259"/>
                        </a:lnTo>
                      </a:path>
                      <a:path w="14425294" h="8806180">
                        <a:moveTo>
                          <a:pt x="44675" y="1145604"/>
                        </a:moveTo>
                        <a:lnTo>
                          <a:pt x="47868" y="1134436"/>
                        </a:lnTo>
                      </a:path>
                      <a:path w="14425294" h="8806180">
                        <a:moveTo>
                          <a:pt x="23146" y="791391"/>
                        </a:moveTo>
                        <a:lnTo>
                          <a:pt x="27134" y="779427"/>
                        </a:lnTo>
                      </a:path>
                      <a:path w="14425294" h="8806180">
                        <a:moveTo>
                          <a:pt x="78991" y="1011577"/>
                        </a:moveTo>
                        <a:lnTo>
                          <a:pt x="79786" y="1010782"/>
                        </a:lnTo>
                      </a:path>
                      <a:path w="14425294" h="8806180">
                        <a:moveTo>
                          <a:pt x="76592" y="1075398"/>
                        </a:moveTo>
                        <a:lnTo>
                          <a:pt x="79786" y="1073013"/>
                        </a:lnTo>
                      </a:path>
                      <a:path w="14425294" h="8806180">
                        <a:moveTo>
                          <a:pt x="75003" y="1139218"/>
                        </a:moveTo>
                        <a:lnTo>
                          <a:pt x="79786" y="1135230"/>
                        </a:lnTo>
                      </a:path>
                      <a:path w="14425294" h="8806180">
                        <a:moveTo>
                          <a:pt x="72605" y="1202258"/>
                        </a:moveTo>
                        <a:lnTo>
                          <a:pt x="77387" y="1199065"/>
                        </a:lnTo>
                      </a:path>
                      <a:path w="14425294" h="8806180">
                        <a:moveTo>
                          <a:pt x="70206" y="1266078"/>
                        </a:moveTo>
                        <a:lnTo>
                          <a:pt x="75003" y="1262885"/>
                        </a:lnTo>
                      </a:path>
                      <a:path w="14425294" h="8806180">
                        <a:moveTo>
                          <a:pt x="67822" y="1329899"/>
                        </a:moveTo>
                        <a:lnTo>
                          <a:pt x="72605" y="1325911"/>
                        </a:lnTo>
                      </a:path>
                      <a:path w="14425294" h="8806180">
                        <a:moveTo>
                          <a:pt x="65423" y="1393720"/>
                        </a:moveTo>
                        <a:lnTo>
                          <a:pt x="70206" y="1389732"/>
                        </a:lnTo>
                      </a:path>
                      <a:path w="14425294" h="8806180">
                        <a:moveTo>
                          <a:pt x="63025" y="1457540"/>
                        </a:moveTo>
                        <a:lnTo>
                          <a:pt x="67822" y="1453552"/>
                        </a:lnTo>
                      </a:path>
                      <a:path w="14425294" h="8806180">
                        <a:moveTo>
                          <a:pt x="60641" y="1521361"/>
                        </a:moveTo>
                        <a:lnTo>
                          <a:pt x="65423" y="1517373"/>
                        </a:lnTo>
                      </a:path>
                      <a:path w="14425294" h="8806180">
                        <a:moveTo>
                          <a:pt x="58242" y="1585181"/>
                        </a:moveTo>
                        <a:lnTo>
                          <a:pt x="63025" y="1581193"/>
                        </a:lnTo>
                      </a:path>
                      <a:path w="14425294" h="8806180">
                        <a:moveTo>
                          <a:pt x="55844" y="1649016"/>
                        </a:moveTo>
                        <a:lnTo>
                          <a:pt x="60641" y="1645014"/>
                        </a:lnTo>
                      </a:path>
                      <a:path w="14425294" h="8806180">
                        <a:moveTo>
                          <a:pt x="53460" y="1712836"/>
                        </a:moveTo>
                        <a:lnTo>
                          <a:pt x="59037" y="1708848"/>
                        </a:lnTo>
                      </a:path>
                      <a:path w="14425294" h="8806180">
                        <a:moveTo>
                          <a:pt x="51061" y="1776657"/>
                        </a:moveTo>
                        <a:lnTo>
                          <a:pt x="56653" y="1772669"/>
                        </a:lnTo>
                      </a:path>
                      <a:path w="14425294" h="8806180">
                        <a:moveTo>
                          <a:pt x="48663" y="1839683"/>
                        </a:moveTo>
                        <a:lnTo>
                          <a:pt x="54255" y="1836489"/>
                        </a:lnTo>
                      </a:path>
                      <a:path w="14425294" h="8806180">
                        <a:moveTo>
                          <a:pt x="46279" y="1903503"/>
                        </a:moveTo>
                        <a:lnTo>
                          <a:pt x="51856" y="1899515"/>
                        </a:lnTo>
                      </a:path>
                      <a:path w="14425294" h="8806180">
                        <a:moveTo>
                          <a:pt x="44675" y="1967324"/>
                        </a:moveTo>
                        <a:lnTo>
                          <a:pt x="49472" y="1963336"/>
                        </a:lnTo>
                      </a:path>
                      <a:path w="14425294" h="8806180">
                        <a:moveTo>
                          <a:pt x="42291" y="2031144"/>
                        </a:moveTo>
                        <a:lnTo>
                          <a:pt x="47074" y="2027156"/>
                        </a:lnTo>
                      </a:path>
                      <a:path w="14425294" h="8806180">
                        <a:moveTo>
                          <a:pt x="39893" y="2094965"/>
                        </a:moveTo>
                        <a:lnTo>
                          <a:pt x="44675" y="2090977"/>
                        </a:lnTo>
                      </a:path>
                      <a:path w="14425294" h="8806180">
                        <a:moveTo>
                          <a:pt x="37494" y="2158785"/>
                        </a:moveTo>
                        <a:lnTo>
                          <a:pt x="42291" y="2154798"/>
                        </a:lnTo>
                      </a:path>
                      <a:path w="14425294" h="8806180">
                        <a:moveTo>
                          <a:pt x="35110" y="2222620"/>
                        </a:moveTo>
                        <a:lnTo>
                          <a:pt x="39893" y="2218632"/>
                        </a:lnTo>
                      </a:path>
                      <a:path w="14425294" h="8806180">
                        <a:moveTo>
                          <a:pt x="30313" y="2350261"/>
                        </a:moveTo>
                        <a:lnTo>
                          <a:pt x="35110" y="2346273"/>
                        </a:lnTo>
                      </a:path>
                      <a:path w="14425294" h="8806180">
                        <a:moveTo>
                          <a:pt x="27929" y="2413287"/>
                        </a:moveTo>
                        <a:lnTo>
                          <a:pt x="32711" y="2410094"/>
                        </a:lnTo>
                      </a:path>
                      <a:path w="14425294" h="8806180">
                        <a:moveTo>
                          <a:pt x="25530" y="2477107"/>
                        </a:moveTo>
                        <a:lnTo>
                          <a:pt x="31122" y="2473914"/>
                        </a:lnTo>
                      </a:path>
                      <a:path w="14425294" h="8806180">
                        <a:moveTo>
                          <a:pt x="23146" y="2540928"/>
                        </a:moveTo>
                        <a:lnTo>
                          <a:pt x="28724" y="2536940"/>
                        </a:lnTo>
                      </a:path>
                      <a:path w="14425294" h="8806180">
                        <a:moveTo>
                          <a:pt x="18349" y="2668569"/>
                        </a:moveTo>
                        <a:lnTo>
                          <a:pt x="23941" y="2664581"/>
                        </a:lnTo>
                      </a:path>
                      <a:path w="14425294" h="8806180">
                        <a:moveTo>
                          <a:pt x="16760" y="2732390"/>
                        </a:moveTo>
                        <a:lnTo>
                          <a:pt x="21543" y="2728402"/>
                        </a:lnTo>
                      </a:path>
                      <a:path w="14425294" h="8806180">
                        <a:moveTo>
                          <a:pt x="14362" y="2796224"/>
                        </a:moveTo>
                        <a:lnTo>
                          <a:pt x="19158" y="2792236"/>
                        </a:lnTo>
                      </a:path>
                      <a:path w="14425294" h="8806180">
                        <a:moveTo>
                          <a:pt x="11977" y="2860045"/>
                        </a:moveTo>
                        <a:lnTo>
                          <a:pt x="16760" y="2856057"/>
                        </a:lnTo>
                      </a:path>
                      <a:path w="14425294" h="8806180">
                        <a:moveTo>
                          <a:pt x="7181" y="2986891"/>
                        </a:moveTo>
                        <a:lnTo>
                          <a:pt x="11977" y="2983698"/>
                        </a:lnTo>
                      </a:path>
                      <a:path w="14425294" h="8806180">
                        <a:moveTo>
                          <a:pt x="4796" y="3050711"/>
                        </a:moveTo>
                        <a:lnTo>
                          <a:pt x="9579" y="3047518"/>
                        </a:lnTo>
                      </a:path>
                      <a:path w="14425294" h="8806180">
                        <a:moveTo>
                          <a:pt x="0" y="3178353"/>
                        </a:moveTo>
                        <a:lnTo>
                          <a:pt x="4796" y="3174365"/>
                        </a:lnTo>
                      </a:path>
                      <a:path w="14425294" h="8806180">
                        <a:moveTo>
                          <a:pt x="0" y="3240584"/>
                        </a:moveTo>
                        <a:lnTo>
                          <a:pt x="2398" y="3238199"/>
                        </a:lnTo>
                      </a:path>
                      <a:path w="14425294" h="8806180">
                        <a:moveTo>
                          <a:pt x="0" y="3302020"/>
                        </a:moveTo>
                        <a:lnTo>
                          <a:pt x="808" y="3302020"/>
                        </a:lnTo>
                      </a:path>
                      <a:path w="14425294" h="8806180">
                        <a:moveTo>
                          <a:pt x="78182" y="3676172"/>
                        </a:moveTo>
                        <a:lnTo>
                          <a:pt x="79786" y="3674583"/>
                        </a:lnTo>
                      </a:path>
                      <a:path w="14425294" h="8806180">
                        <a:moveTo>
                          <a:pt x="75798" y="3739993"/>
                        </a:moveTo>
                        <a:lnTo>
                          <a:pt x="79786" y="3736800"/>
                        </a:lnTo>
                      </a:path>
                      <a:path w="14425294" h="8806180">
                        <a:moveTo>
                          <a:pt x="73399" y="3803814"/>
                        </a:moveTo>
                        <a:lnTo>
                          <a:pt x="78182" y="3799826"/>
                        </a:lnTo>
                      </a:path>
                      <a:path w="14425294" h="8806180">
                        <a:moveTo>
                          <a:pt x="71015" y="3867634"/>
                        </a:moveTo>
                        <a:lnTo>
                          <a:pt x="76592" y="3863646"/>
                        </a:lnTo>
                      </a:path>
                      <a:path w="14425294" h="8806180">
                        <a:moveTo>
                          <a:pt x="68617" y="3931455"/>
                        </a:moveTo>
                        <a:lnTo>
                          <a:pt x="74194" y="3927467"/>
                        </a:lnTo>
                      </a:path>
                      <a:path w="14425294" h="8806180">
                        <a:moveTo>
                          <a:pt x="66218" y="3994494"/>
                        </a:moveTo>
                        <a:lnTo>
                          <a:pt x="71810" y="3991301"/>
                        </a:lnTo>
                      </a:path>
                      <a:path w="14425294" h="8806180">
                        <a:moveTo>
                          <a:pt x="63820" y="4058315"/>
                        </a:moveTo>
                        <a:lnTo>
                          <a:pt x="69411" y="4055122"/>
                        </a:lnTo>
                      </a:path>
                      <a:path w="14425294" h="8806180">
                        <a:moveTo>
                          <a:pt x="62230" y="4122135"/>
                        </a:moveTo>
                        <a:lnTo>
                          <a:pt x="67027" y="4118148"/>
                        </a:lnTo>
                      </a:path>
                      <a:path w="14425294" h="8806180">
                        <a:moveTo>
                          <a:pt x="59832" y="4185956"/>
                        </a:moveTo>
                        <a:lnTo>
                          <a:pt x="64629" y="4181968"/>
                        </a:lnTo>
                      </a:path>
                      <a:path w="14425294" h="8806180">
                        <a:moveTo>
                          <a:pt x="57448" y="4249777"/>
                        </a:moveTo>
                        <a:lnTo>
                          <a:pt x="62230" y="4245789"/>
                        </a:lnTo>
                      </a:path>
                      <a:path w="14425294" h="8806180">
                        <a:moveTo>
                          <a:pt x="55049" y="4313597"/>
                        </a:moveTo>
                        <a:lnTo>
                          <a:pt x="59832" y="4309609"/>
                        </a:lnTo>
                      </a:path>
                      <a:path w="14425294" h="8806180">
                        <a:moveTo>
                          <a:pt x="52665" y="4377418"/>
                        </a:moveTo>
                        <a:lnTo>
                          <a:pt x="57448" y="4373430"/>
                        </a:lnTo>
                      </a:path>
                      <a:path w="14425294" h="8806180">
                        <a:moveTo>
                          <a:pt x="50267" y="4441252"/>
                        </a:moveTo>
                        <a:lnTo>
                          <a:pt x="55049" y="4437250"/>
                        </a:lnTo>
                      </a:path>
                      <a:path w="14425294" h="8806180">
                        <a:moveTo>
                          <a:pt x="47868" y="4505073"/>
                        </a:moveTo>
                        <a:lnTo>
                          <a:pt x="52665" y="4501085"/>
                        </a:lnTo>
                      </a:path>
                      <a:path w="14425294" h="8806180">
                        <a:moveTo>
                          <a:pt x="45484" y="4568098"/>
                        </a:moveTo>
                        <a:lnTo>
                          <a:pt x="50267" y="4564905"/>
                        </a:lnTo>
                      </a:path>
                      <a:path w="14425294" h="8806180">
                        <a:moveTo>
                          <a:pt x="43086" y="4631919"/>
                        </a:moveTo>
                        <a:lnTo>
                          <a:pt x="48663" y="4628726"/>
                        </a:lnTo>
                      </a:path>
                      <a:path w="14425294" h="8806180">
                        <a:moveTo>
                          <a:pt x="40687" y="4695740"/>
                        </a:moveTo>
                        <a:lnTo>
                          <a:pt x="46279" y="4691752"/>
                        </a:lnTo>
                      </a:path>
                      <a:path w="14425294" h="8806180">
                        <a:moveTo>
                          <a:pt x="38289" y="4759560"/>
                        </a:moveTo>
                        <a:lnTo>
                          <a:pt x="43880" y="4755572"/>
                        </a:lnTo>
                      </a:path>
                      <a:path w="14425294" h="8806180">
                        <a:moveTo>
                          <a:pt x="35905" y="4823381"/>
                        </a:moveTo>
                        <a:lnTo>
                          <a:pt x="41496" y="4819393"/>
                        </a:lnTo>
                      </a:path>
                      <a:path w="14425294" h="8806180">
                        <a:moveTo>
                          <a:pt x="34301" y="4887201"/>
                        </a:moveTo>
                        <a:lnTo>
                          <a:pt x="39098" y="4883213"/>
                        </a:lnTo>
                      </a:path>
                      <a:path w="14425294" h="8806180">
                        <a:moveTo>
                          <a:pt x="31917" y="4951022"/>
                        </a:moveTo>
                        <a:lnTo>
                          <a:pt x="36699" y="4947034"/>
                        </a:lnTo>
                      </a:path>
                      <a:path w="14425294" h="8806180">
                        <a:moveTo>
                          <a:pt x="29518" y="5014856"/>
                        </a:moveTo>
                        <a:lnTo>
                          <a:pt x="34301" y="5010868"/>
                        </a:lnTo>
                      </a:path>
                      <a:path w="14425294" h="8806180">
                        <a:moveTo>
                          <a:pt x="27134" y="5078677"/>
                        </a:moveTo>
                        <a:lnTo>
                          <a:pt x="31917" y="5074689"/>
                        </a:lnTo>
                      </a:path>
                      <a:path w="14425294" h="8806180">
                        <a:moveTo>
                          <a:pt x="24736" y="5142497"/>
                        </a:moveTo>
                        <a:lnTo>
                          <a:pt x="29518" y="5138510"/>
                        </a:lnTo>
                      </a:path>
                      <a:path w="14425294" h="8806180">
                        <a:moveTo>
                          <a:pt x="22337" y="5205523"/>
                        </a:moveTo>
                        <a:lnTo>
                          <a:pt x="27134" y="5202330"/>
                        </a:lnTo>
                      </a:path>
                      <a:path w="14425294" h="8806180">
                        <a:moveTo>
                          <a:pt x="19953" y="5269344"/>
                        </a:moveTo>
                        <a:lnTo>
                          <a:pt x="24736" y="5266151"/>
                        </a:lnTo>
                      </a:path>
                      <a:path w="14425294" h="8806180">
                        <a:moveTo>
                          <a:pt x="17555" y="5333164"/>
                        </a:moveTo>
                        <a:lnTo>
                          <a:pt x="22337" y="5329176"/>
                        </a:lnTo>
                      </a:path>
                      <a:path w="14425294" h="8806180">
                        <a:moveTo>
                          <a:pt x="15170" y="5396985"/>
                        </a:moveTo>
                        <a:lnTo>
                          <a:pt x="19953" y="5392997"/>
                        </a:lnTo>
                      </a:path>
                      <a:path w="14425294" h="8806180">
                        <a:moveTo>
                          <a:pt x="12772" y="5460806"/>
                        </a:moveTo>
                        <a:lnTo>
                          <a:pt x="18349" y="5456818"/>
                        </a:lnTo>
                      </a:path>
                      <a:path w="14425294" h="8806180">
                        <a:moveTo>
                          <a:pt x="10374" y="5524626"/>
                        </a:moveTo>
                        <a:lnTo>
                          <a:pt x="15965" y="5520638"/>
                        </a:lnTo>
                      </a:path>
                      <a:path w="14425294" h="8806180">
                        <a:moveTo>
                          <a:pt x="7975" y="5588460"/>
                        </a:moveTo>
                        <a:lnTo>
                          <a:pt x="13567" y="5584473"/>
                        </a:lnTo>
                      </a:path>
                      <a:path w="14425294" h="8806180">
                        <a:moveTo>
                          <a:pt x="6386" y="5652281"/>
                        </a:moveTo>
                        <a:lnTo>
                          <a:pt x="11182" y="5648293"/>
                        </a:lnTo>
                      </a:path>
                      <a:path w="14425294" h="8806180">
                        <a:moveTo>
                          <a:pt x="3987" y="5716102"/>
                        </a:moveTo>
                        <a:lnTo>
                          <a:pt x="8784" y="5712114"/>
                        </a:lnTo>
                      </a:path>
                      <a:path w="14425294" h="8806180">
                        <a:moveTo>
                          <a:pt x="1603" y="5779127"/>
                        </a:moveTo>
                        <a:lnTo>
                          <a:pt x="6386" y="5775934"/>
                        </a:lnTo>
                      </a:path>
                      <a:path w="14425294" h="8806180">
                        <a:moveTo>
                          <a:pt x="0" y="5842153"/>
                        </a:moveTo>
                        <a:lnTo>
                          <a:pt x="3987" y="5839755"/>
                        </a:lnTo>
                      </a:path>
                      <a:path w="14425294" h="8806180">
                        <a:moveTo>
                          <a:pt x="0" y="5904384"/>
                        </a:moveTo>
                        <a:lnTo>
                          <a:pt x="1603" y="5902781"/>
                        </a:lnTo>
                      </a:path>
                      <a:path w="14425294" h="8806180">
                        <a:moveTo>
                          <a:pt x="79786" y="6339164"/>
                        </a:moveTo>
                        <a:lnTo>
                          <a:pt x="79786" y="6338370"/>
                        </a:lnTo>
                      </a:path>
                      <a:path w="14425294" h="8806180">
                        <a:moveTo>
                          <a:pt x="77387" y="6402190"/>
                        </a:moveTo>
                        <a:lnTo>
                          <a:pt x="79786" y="6400600"/>
                        </a:lnTo>
                      </a:path>
                      <a:path w="14425294" h="8806180">
                        <a:moveTo>
                          <a:pt x="75003" y="6466011"/>
                        </a:moveTo>
                        <a:lnTo>
                          <a:pt x="79786" y="6462831"/>
                        </a:lnTo>
                      </a:path>
                      <a:path w="14425294" h="8806180">
                        <a:moveTo>
                          <a:pt x="72605" y="6529831"/>
                        </a:moveTo>
                        <a:lnTo>
                          <a:pt x="78182" y="6525843"/>
                        </a:lnTo>
                      </a:path>
                      <a:path w="14425294" h="8806180">
                        <a:moveTo>
                          <a:pt x="70206" y="6593666"/>
                        </a:moveTo>
                        <a:lnTo>
                          <a:pt x="75798" y="6589678"/>
                        </a:lnTo>
                      </a:path>
                      <a:path w="14425294" h="8806180">
                        <a:moveTo>
                          <a:pt x="67822" y="6657486"/>
                        </a:moveTo>
                        <a:lnTo>
                          <a:pt x="73399" y="6653498"/>
                        </a:lnTo>
                      </a:path>
                      <a:path w="14425294" h="8806180">
                        <a:moveTo>
                          <a:pt x="66218" y="6721307"/>
                        </a:moveTo>
                        <a:lnTo>
                          <a:pt x="71015" y="6717319"/>
                        </a:lnTo>
                      </a:path>
                      <a:path w="14425294" h="8806180">
                        <a:moveTo>
                          <a:pt x="63820" y="6785127"/>
                        </a:moveTo>
                        <a:lnTo>
                          <a:pt x="68617" y="6781139"/>
                        </a:lnTo>
                      </a:path>
                      <a:path w="14425294" h="8806180">
                        <a:moveTo>
                          <a:pt x="61436" y="6848948"/>
                        </a:moveTo>
                        <a:lnTo>
                          <a:pt x="66218" y="6844960"/>
                        </a:lnTo>
                      </a:path>
                      <a:path w="14425294" h="8806180">
                        <a:moveTo>
                          <a:pt x="59037" y="6912769"/>
                        </a:moveTo>
                        <a:lnTo>
                          <a:pt x="63820" y="6908781"/>
                        </a:lnTo>
                      </a:path>
                      <a:path w="14425294" h="8806180">
                        <a:moveTo>
                          <a:pt x="56653" y="6975794"/>
                        </a:moveTo>
                        <a:lnTo>
                          <a:pt x="61436" y="6972601"/>
                        </a:lnTo>
                      </a:path>
                      <a:path w="14425294" h="8806180">
                        <a:moveTo>
                          <a:pt x="54255" y="7039629"/>
                        </a:moveTo>
                        <a:lnTo>
                          <a:pt x="59037" y="7036436"/>
                        </a:lnTo>
                      </a:path>
                      <a:path w="14425294" h="8806180">
                        <a:moveTo>
                          <a:pt x="51856" y="7103449"/>
                        </a:moveTo>
                        <a:lnTo>
                          <a:pt x="56653" y="7099461"/>
                        </a:lnTo>
                      </a:path>
                      <a:path w="14425294" h="8806180">
                        <a:moveTo>
                          <a:pt x="49472" y="7167270"/>
                        </a:moveTo>
                        <a:lnTo>
                          <a:pt x="54255" y="7163282"/>
                        </a:lnTo>
                      </a:path>
                      <a:path w="14425294" h="8806180">
                        <a:moveTo>
                          <a:pt x="47074" y="7231090"/>
                        </a:moveTo>
                        <a:lnTo>
                          <a:pt x="52665" y="7227102"/>
                        </a:lnTo>
                      </a:path>
                      <a:path w="14425294" h="8806180">
                        <a:moveTo>
                          <a:pt x="44675" y="7294911"/>
                        </a:moveTo>
                        <a:lnTo>
                          <a:pt x="50267" y="7290923"/>
                        </a:lnTo>
                      </a:path>
                      <a:path w="14425294" h="8806180">
                        <a:moveTo>
                          <a:pt x="42291" y="7358732"/>
                        </a:moveTo>
                        <a:lnTo>
                          <a:pt x="47868" y="7354744"/>
                        </a:lnTo>
                      </a:path>
                      <a:path w="14425294" h="8806180">
                        <a:moveTo>
                          <a:pt x="39893" y="7422552"/>
                        </a:moveTo>
                        <a:lnTo>
                          <a:pt x="45484" y="7418564"/>
                        </a:lnTo>
                      </a:path>
                      <a:path w="14425294" h="8806180">
                        <a:moveTo>
                          <a:pt x="38289" y="7486386"/>
                        </a:moveTo>
                        <a:lnTo>
                          <a:pt x="43086" y="7482399"/>
                        </a:lnTo>
                      </a:path>
                      <a:path w="14425294" h="8806180">
                        <a:moveTo>
                          <a:pt x="35905" y="7550207"/>
                        </a:moveTo>
                        <a:lnTo>
                          <a:pt x="40687" y="7546219"/>
                        </a:lnTo>
                      </a:path>
                      <a:path w="14425294" h="8806180">
                        <a:moveTo>
                          <a:pt x="33506" y="7613219"/>
                        </a:moveTo>
                        <a:lnTo>
                          <a:pt x="38289" y="7610040"/>
                        </a:lnTo>
                      </a:path>
                      <a:path w="14425294" h="8806180">
                        <a:moveTo>
                          <a:pt x="31122" y="7677053"/>
                        </a:moveTo>
                        <a:lnTo>
                          <a:pt x="35905" y="7673860"/>
                        </a:lnTo>
                      </a:path>
                      <a:path w="14425294" h="8806180">
                        <a:moveTo>
                          <a:pt x="28724" y="7740874"/>
                        </a:moveTo>
                        <a:lnTo>
                          <a:pt x="33506" y="7736886"/>
                        </a:lnTo>
                      </a:path>
                      <a:path w="14425294" h="8806180">
                        <a:moveTo>
                          <a:pt x="26325" y="7804695"/>
                        </a:moveTo>
                        <a:lnTo>
                          <a:pt x="31122" y="7800707"/>
                        </a:lnTo>
                      </a:path>
                      <a:path w="14425294" h="8806180">
                        <a:moveTo>
                          <a:pt x="23941" y="7868515"/>
                        </a:moveTo>
                        <a:lnTo>
                          <a:pt x="28724" y="7864527"/>
                        </a:lnTo>
                      </a:path>
                      <a:path w="14425294" h="8806180">
                        <a:moveTo>
                          <a:pt x="21543" y="7932336"/>
                        </a:moveTo>
                        <a:lnTo>
                          <a:pt x="26325" y="7928348"/>
                        </a:lnTo>
                      </a:path>
                      <a:path w="14425294" h="8806180">
                        <a:moveTo>
                          <a:pt x="19158" y="7996156"/>
                        </a:moveTo>
                        <a:lnTo>
                          <a:pt x="23941" y="7992168"/>
                        </a:lnTo>
                      </a:path>
                      <a:path w="14425294" h="8806180">
                        <a:moveTo>
                          <a:pt x="16760" y="8059977"/>
                        </a:moveTo>
                        <a:lnTo>
                          <a:pt x="22337" y="8055989"/>
                        </a:lnTo>
                      </a:path>
                      <a:path w="14425294" h="8806180">
                        <a:moveTo>
                          <a:pt x="14362" y="8123811"/>
                        </a:moveTo>
                        <a:lnTo>
                          <a:pt x="19953" y="8119810"/>
                        </a:lnTo>
                      </a:path>
                      <a:path w="14425294" h="8806180">
                        <a:moveTo>
                          <a:pt x="11977" y="8186837"/>
                        </a:moveTo>
                        <a:lnTo>
                          <a:pt x="17555" y="8183644"/>
                        </a:lnTo>
                      </a:path>
                      <a:path w="14425294" h="8806180">
                        <a:moveTo>
                          <a:pt x="10374" y="8250658"/>
                        </a:moveTo>
                        <a:lnTo>
                          <a:pt x="15170" y="8247465"/>
                        </a:lnTo>
                      </a:path>
                      <a:path w="14425294" h="8806180">
                        <a:moveTo>
                          <a:pt x="7975" y="8314478"/>
                        </a:moveTo>
                        <a:lnTo>
                          <a:pt x="12772" y="8310490"/>
                        </a:lnTo>
                      </a:path>
                      <a:path w="14425294" h="8806180">
                        <a:moveTo>
                          <a:pt x="5591" y="8378299"/>
                        </a:moveTo>
                        <a:lnTo>
                          <a:pt x="10374" y="8374311"/>
                        </a:lnTo>
                      </a:path>
                      <a:path w="14425294" h="8806180">
                        <a:moveTo>
                          <a:pt x="3193" y="8442119"/>
                        </a:moveTo>
                        <a:lnTo>
                          <a:pt x="7975" y="8438131"/>
                        </a:lnTo>
                      </a:path>
                      <a:path w="14425294" h="8806180">
                        <a:moveTo>
                          <a:pt x="808" y="8505940"/>
                        </a:moveTo>
                        <a:lnTo>
                          <a:pt x="5591" y="8501952"/>
                        </a:lnTo>
                      </a:path>
                      <a:path w="14425294" h="8806180">
                        <a:moveTo>
                          <a:pt x="0" y="8568171"/>
                        </a:moveTo>
                        <a:lnTo>
                          <a:pt x="3193" y="8565773"/>
                        </a:lnTo>
                      </a:path>
                      <a:path w="14425294" h="8806180">
                        <a:moveTo>
                          <a:pt x="0" y="8630402"/>
                        </a:moveTo>
                        <a:lnTo>
                          <a:pt x="808" y="8629607"/>
                        </a:lnTo>
                      </a:path>
                      <a:path w="14425294" h="8806180">
                        <a:moveTo>
                          <a:pt x="17555" y="808152"/>
                        </a:moveTo>
                        <a:lnTo>
                          <a:pt x="23146" y="807343"/>
                        </a:lnTo>
                      </a:path>
                      <a:path w="14425294" h="8806180">
                        <a:moveTo>
                          <a:pt x="39098" y="874357"/>
                        </a:moveTo>
                        <a:lnTo>
                          <a:pt x="45484" y="873562"/>
                        </a:lnTo>
                      </a:path>
                      <a:path w="14425294" h="8806180">
                        <a:moveTo>
                          <a:pt x="59832" y="1009193"/>
                        </a:moveTo>
                        <a:lnTo>
                          <a:pt x="65423" y="1008398"/>
                        </a:lnTo>
                      </a:path>
                      <a:path w="14425294" h="8806180">
                        <a:moveTo>
                          <a:pt x="8784" y="1084977"/>
                        </a:moveTo>
                        <a:lnTo>
                          <a:pt x="15170" y="1084182"/>
                        </a:lnTo>
                      </a:path>
                      <a:path w="14425294" h="8806180">
                        <a:moveTo>
                          <a:pt x="57448" y="1078591"/>
                        </a:moveTo>
                        <a:lnTo>
                          <a:pt x="63025" y="1077796"/>
                        </a:lnTo>
                      </a:path>
                      <a:path w="14425294" h="8806180">
                        <a:moveTo>
                          <a:pt x="6386" y="1154389"/>
                        </a:moveTo>
                        <a:lnTo>
                          <a:pt x="12772" y="1153580"/>
                        </a:lnTo>
                      </a:path>
                      <a:path w="14425294" h="8806180">
                        <a:moveTo>
                          <a:pt x="78991" y="1144810"/>
                        </a:moveTo>
                        <a:lnTo>
                          <a:pt x="79786" y="1144810"/>
                        </a:lnTo>
                      </a:path>
                      <a:path w="14425294" h="8806180">
                        <a:moveTo>
                          <a:pt x="28724" y="1219799"/>
                        </a:moveTo>
                        <a:lnTo>
                          <a:pt x="35110" y="1219004"/>
                        </a:lnTo>
                      </a:path>
                      <a:path w="14425294" h="8806180">
                        <a:moveTo>
                          <a:pt x="48663" y="1355430"/>
                        </a:moveTo>
                        <a:lnTo>
                          <a:pt x="55049" y="1354621"/>
                        </a:lnTo>
                      </a:path>
                      <a:path w="14425294" h="8806180">
                        <a:moveTo>
                          <a:pt x="0" y="1430419"/>
                        </a:moveTo>
                        <a:lnTo>
                          <a:pt x="4796" y="1429625"/>
                        </a:lnTo>
                      </a:path>
                      <a:path w="14425294" h="8806180">
                        <a:moveTo>
                          <a:pt x="46279" y="1424033"/>
                        </a:moveTo>
                        <a:lnTo>
                          <a:pt x="52665" y="1423238"/>
                        </a:lnTo>
                      </a:path>
                      <a:path w="14425294" h="8806180">
                        <a:moveTo>
                          <a:pt x="0" y="1499023"/>
                        </a:moveTo>
                        <a:lnTo>
                          <a:pt x="2398" y="1499023"/>
                        </a:lnTo>
                      </a:path>
                      <a:path w="14425294" h="8806180">
                        <a:moveTo>
                          <a:pt x="68617" y="1490252"/>
                        </a:moveTo>
                        <a:lnTo>
                          <a:pt x="75003" y="1489457"/>
                        </a:lnTo>
                      </a:path>
                      <a:path w="14425294" h="8806180">
                        <a:moveTo>
                          <a:pt x="18349" y="1566036"/>
                        </a:moveTo>
                        <a:lnTo>
                          <a:pt x="24736" y="1565242"/>
                        </a:lnTo>
                      </a:path>
                      <a:path w="14425294" h="8806180">
                        <a:moveTo>
                          <a:pt x="38289" y="1700859"/>
                        </a:moveTo>
                        <a:lnTo>
                          <a:pt x="44675" y="1700064"/>
                        </a:lnTo>
                      </a:path>
                      <a:path w="14425294" h="8806180">
                        <a:moveTo>
                          <a:pt x="35905" y="1770271"/>
                        </a:moveTo>
                        <a:lnTo>
                          <a:pt x="42291" y="1769476"/>
                        </a:lnTo>
                      </a:path>
                      <a:path w="14425294" h="8806180">
                        <a:moveTo>
                          <a:pt x="58242" y="1836489"/>
                        </a:moveTo>
                        <a:lnTo>
                          <a:pt x="64629" y="1835695"/>
                        </a:lnTo>
                      </a:path>
                      <a:path w="14425294" h="8806180">
                        <a:moveTo>
                          <a:pt x="7975" y="1911479"/>
                        </a:moveTo>
                        <a:lnTo>
                          <a:pt x="14362" y="1910684"/>
                        </a:lnTo>
                      </a:path>
                      <a:path w="14425294" h="8806180">
                        <a:moveTo>
                          <a:pt x="78182" y="1971312"/>
                        </a:moveTo>
                        <a:lnTo>
                          <a:pt x="79786" y="1971312"/>
                        </a:lnTo>
                      </a:path>
                      <a:path w="14425294" h="8806180">
                        <a:moveTo>
                          <a:pt x="27929" y="2047096"/>
                        </a:moveTo>
                        <a:lnTo>
                          <a:pt x="34301" y="2046301"/>
                        </a:lnTo>
                      </a:path>
                      <a:path w="14425294" h="8806180">
                        <a:moveTo>
                          <a:pt x="75798" y="2040724"/>
                        </a:moveTo>
                        <a:lnTo>
                          <a:pt x="79786" y="2039929"/>
                        </a:lnTo>
                      </a:path>
                      <a:path w="14425294" h="8806180">
                        <a:moveTo>
                          <a:pt x="25530" y="2115713"/>
                        </a:moveTo>
                        <a:lnTo>
                          <a:pt x="31917" y="2114918"/>
                        </a:lnTo>
                      </a:path>
                      <a:path w="14425294" h="8806180">
                        <a:moveTo>
                          <a:pt x="47868" y="2181932"/>
                        </a:moveTo>
                        <a:lnTo>
                          <a:pt x="54255" y="2181137"/>
                        </a:lnTo>
                      </a:path>
                      <a:path w="14425294" h="8806180">
                        <a:moveTo>
                          <a:pt x="67822" y="2316754"/>
                        </a:moveTo>
                        <a:lnTo>
                          <a:pt x="74194" y="2315946"/>
                        </a:lnTo>
                      </a:path>
                      <a:path w="14425294" h="8806180">
                        <a:moveTo>
                          <a:pt x="17555" y="2392539"/>
                        </a:moveTo>
                        <a:lnTo>
                          <a:pt x="23941" y="2391744"/>
                        </a:lnTo>
                      </a:path>
                      <a:path w="14425294" h="8806180">
                        <a:moveTo>
                          <a:pt x="65423" y="2386166"/>
                        </a:moveTo>
                        <a:lnTo>
                          <a:pt x="71810" y="2385357"/>
                        </a:lnTo>
                      </a:path>
                      <a:path w="14425294" h="8806180">
                        <a:moveTo>
                          <a:pt x="15170" y="2461950"/>
                        </a:moveTo>
                        <a:lnTo>
                          <a:pt x="21543" y="2461156"/>
                        </a:lnTo>
                      </a:path>
                      <a:path w="14425294" h="8806180">
                        <a:moveTo>
                          <a:pt x="37494" y="2528169"/>
                        </a:moveTo>
                        <a:lnTo>
                          <a:pt x="43880" y="2527361"/>
                        </a:lnTo>
                      </a:path>
                      <a:path w="14425294" h="8806180">
                        <a:moveTo>
                          <a:pt x="57448" y="2662991"/>
                        </a:moveTo>
                        <a:lnTo>
                          <a:pt x="63820" y="2662197"/>
                        </a:lnTo>
                      </a:path>
                      <a:path w="14425294" h="8806180">
                        <a:moveTo>
                          <a:pt x="7181" y="2738776"/>
                        </a:moveTo>
                        <a:lnTo>
                          <a:pt x="13567" y="2737981"/>
                        </a:lnTo>
                      </a:path>
                      <a:path w="14425294" h="8806180">
                        <a:moveTo>
                          <a:pt x="55049" y="2732390"/>
                        </a:moveTo>
                        <a:lnTo>
                          <a:pt x="61436" y="2731595"/>
                        </a:lnTo>
                      </a:path>
                      <a:path w="14425294" h="8806180">
                        <a:moveTo>
                          <a:pt x="4796" y="2807393"/>
                        </a:moveTo>
                        <a:lnTo>
                          <a:pt x="11182" y="2806584"/>
                        </a:lnTo>
                      </a:path>
                      <a:path w="14425294" h="8806180">
                        <a:moveTo>
                          <a:pt x="77387" y="2797814"/>
                        </a:moveTo>
                        <a:lnTo>
                          <a:pt x="79786" y="2797814"/>
                        </a:lnTo>
                      </a:path>
                      <a:path w="14425294" h="8806180">
                        <a:moveTo>
                          <a:pt x="27134" y="2873612"/>
                        </a:moveTo>
                        <a:lnTo>
                          <a:pt x="32711" y="2872803"/>
                        </a:lnTo>
                      </a:path>
                      <a:path w="14425294" h="8806180">
                        <a:moveTo>
                          <a:pt x="47074" y="3008434"/>
                        </a:moveTo>
                        <a:lnTo>
                          <a:pt x="53460" y="3007625"/>
                        </a:lnTo>
                      </a:path>
                      <a:path w="14425294" h="8806180">
                        <a:moveTo>
                          <a:pt x="0" y="3083423"/>
                        </a:moveTo>
                        <a:lnTo>
                          <a:pt x="3193" y="3083423"/>
                        </a:lnTo>
                      </a:path>
                      <a:path w="14425294" h="8806180">
                        <a:moveTo>
                          <a:pt x="44675" y="3077832"/>
                        </a:moveTo>
                        <a:lnTo>
                          <a:pt x="51061" y="3077037"/>
                        </a:lnTo>
                      </a:path>
                      <a:path w="14425294" h="8806180">
                        <a:moveTo>
                          <a:pt x="67027" y="3144051"/>
                        </a:moveTo>
                        <a:lnTo>
                          <a:pt x="72605" y="3143256"/>
                        </a:lnTo>
                      </a:path>
                      <a:path w="14425294" h="8806180">
                        <a:moveTo>
                          <a:pt x="15965" y="3219041"/>
                        </a:moveTo>
                        <a:lnTo>
                          <a:pt x="22337" y="3218246"/>
                        </a:lnTo>
                      </a:path>
                      <a:path w="14425294" h="8806180">
                        <a:moveTo>
                          <a:pt x="34301" y="3424069"/>
                        </a:moveTo>
                        <a:lnTo>
                          <a:pt x="40687" y="3423275"/>
                        </a:lnTo>
                      </a:path>
                      <a:path w="14425294" h="8806180">
                        <a:moveTo>
                          <a:pt x="55844" y="3489493"/>
                        </a:moveTo>
                        <a:lnTo>
                          <a:pt x="62230" y="3488699"/>
                        </a:lnTo>
                      </a:path>
                      <a:path w="14425294" h="8806180">
                        <a:moveTo>
                          <a:pt x="5591" y="3565278"/>
                        </a:moveTo>
                        <a:lnTo>
                          <a:pt x="11977" y="3564483"/>
                        </a:lnTo>
                      </a:path>
                      <a:path w="14425294" h="8806180">
                        <a:moveTo>
                          <a:pt x="76592" y="3625111"/>
                        </a:moveTo>
                        <a:lnTo>
                          <a:pt x="79786" y="3624316"/>
                        </a:lnTo>
                      </a:path>
                      <a:path w="14425294" h="8806180">
                        <a:moveTo>
                          <a:pt x="26325" y="3700100"/>
                        </a:moveTo>
                        <a:lnTo>
                          <a:pt x="31917" y="3699305"/>
                        </a:lnTo>
                      </a:path>
                      <a:path w="14425294" h="8806180">
                        <a:moveTo>
                          <a:pt x="74194" y="3693728"/>
                        </a:moveTo>
                        <a:lnTo>
                          <a:pt x="79786" y="3692933"/>
                        </a:lnTo>
                      </a:path>
                      <a:path w="14425294" h="8806180">
                        <a:moveTo>
                          <a:pt x="23941" y="3769512"/>
                        </a:moveTo>
                        <a:lnTo>
                          <a:pt x="29518" y="3768717"/>
                        </a:lnTo>
                      </a:path>
                      <a:path w="14425294" h="8806180">
                        <a:moveTo>
                          <a:pt x="45484" y="3835731"/>
                        </a:moveTo>
                        <a:lnTo>
                          <a:pt x="51856" y="3834936"/>
                        </a:lnTo>
                      </a:path>
                      <a:path w="14425294" h="8806180">
                        <a:moveTo>
                          <a:pt x="0" y="3910720"/>
                        </a:moveTo>
                        <a:lnTo>
                          <a:pt x="1603" y="3909925"/>
                        </a:lnTo>
                      </a:path>
                      <a:path w="14425294" h="8806180">
                        <a:moveTo>
                          <a:pt x="66218" y="3970553"/>
                        </a:moveTo>
                        <a:lnTo>
                          <a:pt x="71810" y="3969758"/>
                        </a:lnTo>
                      </a:path>
                      <a:path w="14425294" h="8806180">
                        <a:moveTo>
                          <a:pt x="15965" y="4046351"/>
                        </a:moveTo>
                        <a:lnTo>
                          <a:pt x="21543" y="4045543"/>
                        </a:lnTo>
                      </a:path>
                      <a:path w="14425294" h="8806180">
                        <a:moveTo>
                          <a:pt x="63820" y="4039965"/>
                        </a:moveTo>
                        <a:lnTo>
                          <a:pt x="69411" y="4039156"/>
                        </a:lnTo>
                      </a:path>
                      <a:path w="14425294" h="8806180">
                        <a:moveTo>
                          <a:pt x="12772" y="4115749"/>
                        </a:moveTo>
                        <a:lnTo>
                          <a:pt x="19158" y="4114160"/>
                        </a:lnTo>
                      </a:path>
                      <a:path w="14425294" h="8806180">
                        <a:moveTo>
                          <a:pt x="35110" y="4181173"/>
                        </a:moveTo>
                        <a:lnTo>
                          <a:pt x="41496" y="4180365"/>
                        </a:lnTo>
                      </a:path>
                      <a:path w="14425294" h="8806180">
                        <a:moveTo>
                          <a:pt x="55844" y="4316790"/>
                        </a:moveTo>
                        <a:lnTo>
                          <a:pt x="61436" y="4315995"/>
                        </a:lnTo>
                      </a:path>
                      <a:path w="14425294" h="8806180">
                        <a:moveTo>
                          <a:pt x="4796" y="4391780"/>
                        </a:moveTo>
                        <a:lnTo>
                          <a:pt x="11182" y="4390985"/>
                        </a:lnTo>
                      </a:path>
                      <a:path w="14425294" h="8806180">
                        <a:moveTo>
                          <a:pt x="52665" y="4385407"/>
                        </a:moveTo>
                        <a:lnTo>
                          <a:pt x="59037" y="4384599"/>
                        </a:lnTo>
                      </a:path>
                      <a:path w="14425294" h="8806180">
                        <a:moveTo>
                          <a:pt x="2398" y="4461192"/>
                        </a:moveTo>
                        <a:lnTo>
                          <a:pt x="8784" y="4460397"/>
                        </a:lnTo>
                      </a:path>
                      <a:path w="14425294" h="8806180">
                        <a:moveTo>
                          <a:pt x="75003" y="4451613"/>
                        </a:moveTo>
                        <a:lnTo>
                          <a:pt x="79786" y="4450818"/>
                        </a:lnTo>
                      </a:path>
                      <a:path w="14425294" h="8806180">
                        <a:moveTo>
                          <a:pt x="24736" y="4527411"/>
                        </a:moveTo>
                        <a:lnTo>
                          <a:pt x="31122" y="4526616"/>
                        </a:lnTo>
                      </a:path>
                      <a:path w="14425294" h="8806180">
                        <a:moveTo>
                          <a:pt x="44675" y="4662233"/>
                        </a:moveTo>
                        <a:lnTo>
                          <a:pt x="51061" y="4661438"/>
                        </a:lnTo>
                      </a:path>
                      <a:path w="14425294" h="8806180">
                        <a:moveTo>
                          <a:pt x="0" y="4737222"/>
                        </a:moveTo>
                        <a:lnTo>
                          <a:pt x="808" y="4737222"/>
                        </a:lnTo>
                      </a:path>
                      <a:path w="14425294" h="8806180">
                        <a:moveTo>
                          <a:pt x="42291" y="4731645"/>
                        </a:moveTo>
                        <a:lnTo>
                          <a:pt x="48663" y="4730836"/>
                        </a:lnTo>
                      </a:path>
                      <a:path w="14425294" h="8806180">
                        <a:moveTo>
                          <a:pt x="64629" y="4797055"/>
                        </a:moveTo>
                        <a:lnTo>
                          <a:pt x="71015" y="4796260"/>
                        </a:lnTo>
                      </a:path>
                      <a:path w="14425294" h="8806180">
                        <a:moveTo>
                          <a:pt x="14362" y="4872839"/>
                        </a:moveTo>
                        <a:lnTo>
                          <a:pt x="20748" y="4872045"/>
                        </a:lnTo>
                      </a:path>
                      <a:path w="14425294" h="8806180">
                        <a:moveTo>
                          <a:pt x="34301" y="5008470"/>
                        </a:moveTo>
                        <a:lnTo>
                          <a:pt x="40687" y="5006867"/>
                        </a:lnTo>
                      </a:path>
                      <a:path w="14425294" h="8806180">
                        <a:moveTo>
                          <a:pt x="31917" y="5077074"/>
                        </a:moveTo>
                        <a:lnTo>
                          <a:pt x="38289" y="5076279"/>
                        </a:lnTo>
                      </a:path>
                      <a:path w="14425294" h="8806180">
                        <a:moveTo>
                          <a:pt x="54255" y="5143292"/>
                        </a:moveTo>
                        <a:lnTo>
                          <a:pt x="60641" y="5142497"/>
                        </a:lnTo>
                      </a:path>
                      <a:path w="14425294" h="8806180">
                        <a:moveTo>
                          <a:pt x="3987" y="5219090"/>
                        </a:moveTo>
                        <a:lnTo>
                          <a:pt x="10374" y="5218282"/>
                        </a:lnTo>
                      </a:path>
                      <a:path w="14425294" h="8806180">
                        <a:moveTo>
                          <a:pt x="74194" y="5278115"/>
                        </a:moveTo>
                        <a:lnTo>
                          <a:pt x="79786" y="5277320"/>
                        </a:lnTo>
                      </a:path>
                      <a:path w="14425294" h="8806180">
                        <a:moveTo>
                          <a:pt x="23941" y="5353913"/>
                        </a:moveTo>
                        <a:lnTo>
                          <a:pt x="30313" y="5353104"/>
                        </a:lnTo>
                      </a:path>
                      <a:path w="14425294" h="8806180">
                        <a:moveTo>
                          <a:pt x="71810" y="5347526"/>
                        </a:moveTo>
                        <a:lnTo>
                          <a:pt x="78182" y="5346732"/>
                        </a:lnTo>
                      </a:path>
                      <a:path w="14425294" h="8806180">
                        <a:moveTo>
                          <a:pt x="21543" y="5423311"/>
                        </a:moveTo>
                        <a:lnTo>
                          <a:pt x="27929" y="5422516"/>
                        </a:lnTo>
                      </a:path>
                      <a:path w="14425294" h="8806180">
                        <a:moveTo>
                          <a:pt x="43880" y="5488735"/>
                        </a:moveTo>
                        <a:lnTo>
                          <a:pt x="50267" y="5487940"/>
                        </a:lnTo>
                      </a:path>
                      <a:path w="14425294" h="8806180">
                        <a:moveTo>
                          <a:pt x="63820" y="5624352"/>
                        </a:moveTo>
                        <a:lnTo>
                          <a:pt x="70206" y="5623557"/>
                        </a:lnTo>
                      </a:path>
                      <a:path w="14425294" h="8806180">
                        <a:moveTo>
                          <a:pt x="13567" y="5699355"/>
                        </a:moveTo>
                        <a:lnTo>
                          <a:pt x="19953" y="5698547"/>
                        </a:lnTo>
                      </a:path>
                      <a:path w="14425294" h="8806180">
                        <a:moveTo>
                          <a:pt x="61436" y="5693764"/>
                        </a:moveTo>
                        <a:lnTo>
                          <a:pt x="67822" y="5692160"/>
                        </a:lnTo>
                      </a:path>
                      <a:path w="14425294" h="8806180">
                        <a:moveTo>
                          <a:pt x="11182" y="5768753"/>
                        </a:moveTo>
                        <a:lnTo>
                          <a:pt x="17555" y="5767958"/>
                        </a:lnTo>
                      </a:path>
                      <a:path w="14425294" h="8806180">
                        <a:moveTo>
                          <a:pt x="33506" y="5834972"/>
                        </a:moveTo>
                        <a:lnTo>
                          <a:pt x="39893" y="5834177"/>
                        </a:lnTo>
                      </a:path>
                      <a:path w="14425294" h="8806180">
                        <a:moveTo>
                          <a:pt x="53460" y="5969794"/>
                        </a:moveTo>
                        <a:lnTo>
                          <a:pt x="59832" y="5969000"/>
                        </a:lnTo>
                      </a:path>
                      <a:path w="14425294" h="8806180">
                        <a:moveTo>
                          <a:pt x="3193" y="6045579"/>
                        </a:moveTo>
                        <a:lnTo>
                          <a:pt x="9579" y="6044784"/>
                        </a:lnTo>
                      </a:path>
                      <a:path w="14425294" h="8806180">
                        <a:moveTo>
                          <a:pt x="51061" y="6039206"/>
                        </a:moveTo>
                        <a:lnTo>
                          <a:pt x="57448" y="6038411"/>
                        </a:lnTo>
                      </a:path>
                      <a:path w="14425294" h="8806180">
                        <a:moveTo>
                          <a:pt x="808" y="6114991"/>
                        </a:moveTo>
                        <a:lnTo>
                          <a:pt x="7181" y="6114196"/>
                        </a:lnTo>
                      </a:path>
                      <a:path w="14425294" h="8806180">
                        <a:moveTo>
                          <a:pt x="73399" y="6105411"/>
                        </a:moveTo>
                        <a:lnTo>
                          <a:pt x="79786" y="6104617"/>
                        </a:lnTo>
                      </a:path>
                      <a:path w="14425294" h="8806180">
                        <a:moveTo>
                          <a:pt x="23146" y="6180415"/>
                        </a:moveTo>
                        <a:lnTo>
                          <a:pt x="28724" y="6179606"/>
                        </a:lnTo>
                      </a:path>
                      <a:path w="14425294" h="8806180">
                        <a:moveTo>
                          <a:pt x="43086" y="6316032"/>
                        </a:moveTo>
                        <a:lnTo>
                          <a:pt x="49472" y="6315237"/>
                        </a:lnTo>
                      </a:path>
                      <a:path w="14425294" h="8806180">
                        <a:moveTo>
                          <a:pt x="40687" y="6384635"/>
                        </a:moveTo>
                        <a:lnTo>
                          <a:pt x="47074" y="6383840"/>
                        </a:lnTo>
                      </a:path>
                      <a:path w="14425294" h="8806180">
                        <a:moveTo>
                          <a:pt x="63025" y="6450854"/>
                        </a:moveTo>
                        <a:lnTo>
                          <a:pt x="68617" y="6450059"/>
                        </a:lnTo>
                      </a:path>
                      <a:path w="14425294" h="8806180">
                        <a:moveTo>
                          <a:pt x="11977" y="6526652"/>
                        </a:moveTo>
                        <a:lnTo>
                          <a:pt x="18349" y="6525843"/>
                        </a:lnTo>
                      </a:path>
                      <a:path w="14425294" h="8806180">
                        <a:moveTo>
                          <a:pt x="32711" y="6661474"/>
                        </a:moveTo>
                        <a:lnTo>
                          <a:pt x="39098" y="6660679"/>
                        </a:lnTo>
                      </a:path>
                      <a:path w="14425294" h="8806180">
                        <a:moveTo>
                          <a:pt x="30313" y="6730886"/>
                        </a:moveTo>
                        <a:lnTo>
                          <a:pt x="36699" y="6730078"/>
                        </a:lnTo>
                      </a:path>
                      <a:path w="14425294" h="8806180">
                        <a:moveTo>
                          <a:pt x="51856" y="6797091"/>
                        </a:moveTo>
                        <a:lnTo>
                          <a:pt x="58242" y="6796296"/>
                        </a:lnTo>
                      </a:path>
                      <a:path w="14425294" h="8806180">
                        <a:moveTo>
                          <a:pt x="1603" y="6872094"/>
                        </a:moveTo>
                        <a:lnTo>
                          <a:pt x="7975" y="6871286"/>
                        </a:lnTo>
                      </a:path>
                      <a:path w="14425294" h="8806180">
                        <a:moveTo>
                          <a:pt x="72605" y="6931927"/>
                        </a:moveTo>
                        <a:lnTo>
                          <a:pt x="78991" y="6931119"/>
                        </a:lnTo>
                      </a:path>
                      <a:path w="14425294" h="8806180">
                        <a:moveTo>
                          <a:pt x="22337" y="7007712"/>
                        </a:moveTo>
                        <a:lnTo>
                          <a:pt x="27929" y="7006917"/>
                        </a:lnTo>
                      </a:path>
                      <a:path w="14425294" h="8806180">
                        <a:moveTo>
                          <a:pt x="70206" y="7001325"/>
                        </a:moveTo>
                        <a:lnTo>
                          <a:pt x="76592" y="7000530"/>
                        </a:lnTo>
                      </a:path>
                      <a:path w="14425294" h="8806180">
                        <a:moveTo>
                          <a:pt x="19953" y="7076315"/>
                        </a:moveTo>
                        <a:lnTo>
                          <a:pt x="25530" y="7075520"/>
                        </a:lnTo>
                      </a:path>
                      <a:path w="14425294" h="8806180">
                        <a:moveTo>
                          <a:pt x="41496" y="7142534"/>
                        </a:moveTo>
                        <a:lnTo>
                          <a:pt x="47868" y="7141739"/>
                        </a:lnTo>
                      </a:path>
                      <a:path w="14425294" h="8806180">
                        <a:moveTo>
                          <a:pt x="62230" y="7277356"/>
                        </a:moveTo>
                        <a:lnTo>
                          <a:pt x="67822" y="7276561"/>
                        </a:lnTo>
                      </a:path>
                      <a:path w="14425294" h="8806180">
                        <a:moveTo>
                          <a:pt x="11182" y="7353154"/>
                        </a:moveTo>
                        <a:lnTo>
                          <a:pt x="17555" y="7352345"/>
                        </a:lnTo>
                      </a:path>
                      <a:path w="14425294" h="8806180">
                        <a:moveTo>
                          <a:pt x="59832" y="7346768"/>
                        </a:moveTo>
                        <a:lnTo>
                          <a:pt x="65423" y="7345973"/>
                        </a:lnTo>
                      </a:path>
                      <a:path w="14425294" h="8806180">
                        <a:moveTo>
                          <a:pt x="8784" y="7422552"/>
                        </a:moveTo>
                        <a:lnTo>
                          <a:pt x="15170" y="7421757"/>
                        </a:lnTo>
                      </a:path>
                      <a:path w="14425294" h="8806180">
                        <a:moveTo>
                          <a:pt x="31122" y="7488771"/>
                        </a:moveTo>
                        <a:lnTo>
                          <a:pt x="37494" y="7487181"/>
                        </a:lnTo>
                      </a:path>
                      <a:path w="14425294" h="8806180">
                        <a:moveTo>
                          <a:pt x="51061" y="7623593"/>
                        </a:moveTo>
                        <a:lnTo>
                          <a:pt x="57448" y="7622798"/>
                        </a:lnTo>
                      </a:path>
                      <a:path w="14425294" h="8806180">
                        <a:moveTo>
                          <a:pt x="808" y="7699391"/>
                        </a:moveTo>
                        <a:lnTo>
                          <a:pt x="7181" y="7698583"/>
                        </a:lnTo>
                      </a:path>
                      <a:path w="14425294" h="8806180">
                        <a:moveTo>
                          <a:pt x="48663" y="7693005"/>
                        </a:moveTo>
                        <a:lnTo>
                          <a:pt x="55049" y="7692210"/>
                        </a:lnTo>
                      </a:path>
                      <a:path w="14425294" h="8806180">
                        <a:moveTo>
                          <a:pt x="0" y="7767995"/>
                        </a:moveTo>
                        <a:lnTo>
                          <a:pt x="4796" y="7767200"/>
                        </a:lnTo>
                      </a:path>
                      <a:path w="14425294" h="8806180">
                        <a:moveTo>
                          <a:pt x="71015" y="7758415"/>
                        </a:moveTo>
                        <a:lnTo>
                          <a:pt x="77387" y="7757621"/>
                        </a:lnTo>
                      </a:path>
                      <a:path w="14425294" h="8806180">
                        <a:moveTo>
                          <a:pt x="20748" y="7834214"/>
                        </a:moveTo>
                        <a:lnTo>
                          <a:pt x="27134" y="7833419"/>
                        </a:lnTo>
                      </a:path>
                      <a:path w="14425294" h="8806180">
                        <a:moveTo>
                          <a:pt x="40687" y="7969036"/>
                        </a:moveTo>
                        <a:lnTo>
                          <a:pt x="47074" y="7968241"/>
                        </a:lnTo>
                      </a:path>
                      <a:path w="14425294" h="8806180">
                        <a:moveTo>
                          <a:pt x="38289" y="8038448"/>
                        </a:moveTo>
                        <a:lnTo>
                          <a:pt x="44675" y="8037639"/>
                        </a:lnTo>
                      </a:path>
                      <a:path w="14425294" h="8806180">
                        <a:moveTo>
                          <a:pt x="60641" y="8104666"/>
                        </a:moveTo>
                        <a:lnTo>
                          <a:pt x="67027" y="8103858"/>
                        </a:lnTo>
                      </a:path>
                      <a:path w="14425294" h="8806180">
                        <a:moveTo>
                          <a:pt x="10374" y="8179656"/>
                        </a:moveTo>
                        <a:lnTo>
                          <a:pt x="16760" y="8178847"/>
                        </a:lnTo>
                      </a:path>
                      <a:path w="14425294" h="8806180">
                        <a:moveTo>
                          <a:pt x="30313" y="8315273"/>
                        </a:moveTo>
                        <a:lnTo>
                          <a:pt x="36699" y="8314478"/>
                        </a:lnTo>
                      </a:path>
                      <a:path w="14425294" h="8806180">
                        <a:moveTo>
                          <a:pt x="78182" y="8308887"/>
                        </a:moveTo>
                        <a:lnTo>
                          <a:pt x="79786" y="8308887"/>
                        </a:lnTo>
                      </a:path>
                      <a:path w="14425294" h="8806180">
                        <a:moveTo>
                          <a:pt x="27929" y="8384685"/>
                        </a:moveTo>
                        <a:lnTo>
                          <a:pt x="34301" y="8383890"/>
                        </a:lnTo>
                      </a:path>
                      <a:path w="14425294" h="8806180">
                        <a:moveTo>
                          <a:pt x="50267" y="8450095"/>
                        </a:moveTo>
                        <a:lnTo>
                          <a:pt x="56653" y="8449300"/>
                        </a:lnTo>
                      </a:path>
                      <a:path w="14425294" h="8806180">
                        <a:moveTo>
                          <a:pt x="0" y="8525893"/>
                        </a:moveTo>
                        <a:lnTo>
                          <a:pt x="6386" y="8525085"/>
                        </a:lnTo>
                      </a:path>
                      <a:path w="14425294" h="8806180">
                        <a:moveTo>
                          <a:pt x="70206" y="8585726"/>
                        </a:moveTo>
                        <a:lnTo>
                          <a:pt x="76592" y="8584931"/>
                        </a:lnTo>
                      </a:path>
                      <a:path w="14425294" h="8806180">
                        <a:moveTo>
                          <a:pt x="19953" y="8660716"/>
                        </a:moveTo>
                        <a:lnTo>
                          <a:pt x="26325" y="8659921"/>
                        </a:lnTo>
                      </a:path>
                      <a:path w="14425294" h="8806180">
                        <a:moveTo>
                          <a:pt x="67822" y="8654329"/>
                        </a:moveTo>
                        <a:lnTo>
                          <a:pt x="74194" y="8653535"/>
                        </a:lnTo>
                      </a:path>
                      <a:path w="14425294" h="8806180">
                        <a:moveTo>
                          <a:pt x="17555" y="8730114"/>
                        </a:moveTo>
                        <a:lnTo>
                          <a:pt x="23941" y="8729319"/>
                        </a:lnTo>
                      </a:path>
                      <a:path w="14425294" h="8806180">
                        <a:moveTo>
                          <a:pt x="39893" y="8796333"/>
                        </a:moveTo>
                        <a:lnTo>
                          <a:pt x="46279" y="8795538"/>
                        </a:lnTo>
                      </a:path>
                      <a:path w="14425294" h="8806180">
                        <a:moveTo>
                          <a:pt x="19158" y="875960"/>
                        </a:moveTo>
                        <a:lnTo>
                          <a:pt x="24736" y="879153"/>
                        </a:lnTo>
                      </a:path>
                      <a:path w="14425294" h="8806180">
                        <a:moveTo>
                          <a:pt x="43086" y="951744"/>
                        </a:moveTo>
                        <a:lnTo>
                          <a:pt x="48663" y="954938"/>
                        </a:lnTo>
                      </a:path>
                      <a:path w="14425294" h="8806180">
                        <a:moveTo>
                          <a:pt x="5591" y="1049072"/>
                        </a:moveTo>
                        <a:lnTo>
                          <a:pt x="11182" y="1053060"/>
                        </a:lnTo>
                      </a:path>
                      <a:path w="14425294" h="8806180">
                        <a:moveTo>
                          <a:pt x="46279" y="1075398"/>
                        </a:moveTo>
                        <a:lnTo>
                          <a:pt x="51856" y="1078591"/>
                        </a:lnTo>
                      </a:path>
                      <a:path w="14425294" h="8806180">
                        <a:moveTo>
                          <a:pt x="70206" y="1151196"/>
                        </a:moveTo>
                        <a:lnTo>
                          <a:pt x="75003" y="1154389"/>
                        </a:lnTo>
                      </a:path>
                      <a:path w="14425294" h="8806180">
                        <a:moveTo>
                          <a:pt x="32711" y="1248523"/>
                        </a:moveTo>
                        <a:lnTo>
                          <a:pt x="38289" y="1252511"/>
                        </a:lnTo>
                      </a:path>
                      <a:path w="14425294" h="8806180">
                        <a:moveTo>
                          <a:pt x="73399" y="1274849"/>
                        </a:moveTo>
                        <a:lnTo>
                          <a:pt x="78182" y="1278042"/>
                        </a:lnTo>
                      </a:path>
                      <a:path w="14425294" h="8806180">
                        <a:moveTo>
                          <a:pt x="59832" y="1447961"/>
                        </a:moveTo>
                        <a:lnTo>
                          <a:pt x="64629" y="1451962"/>
                        </a:lnTo>
                      </a:path>
                      <a:path w="14425294" h="8806180">
                        <a:moveTo>
                          <a:pt x="0" y="1471107"/>
                        </a:moveTo>
                        <a:lnTo>
                          <a:pt x="3193" y="1473492"/>
                        </a:lnTo>
                      </a:path>
                      <a:path w="14425294" h="8806180">
                        <a:moveTo>
                          <a:pt x="21543" y="1545302"/>
                        </a:moveTo>
                        <a:lnTo>
                          <a:pt x="27134" y="1549290"/>
                        </a:lnTo>
                      </a:path>
                      <a:path w="14425294" h="8806180">
                        <a:moveTo>
                          <a:pt x="24736" y="1668955"/>
                        </a:moveTo>
                        <a:lnTo>
                          <a:pt x="29518" y="1672943"/>
                        </a:lnTo>
                      </a:path>
                      <a:path w="14425294" h="8806180">
                        <a:moveTo>
                          <a:pt x="48663" y="1744740"/>
                        </a:moveTo>
                        <a:lnTo>
                          <a:pt x="53460" y="1748728"/>
                        </a:lnTo>
                      </a:path>
                      <a:path w="14425294" h="8806180">
                        <a:moveTo>
                          <a:pt x="11182" y="1842876"/>
                        </a:moveTo>
                        <a:lnTo>
                          <a:pt x="15965" y="1846069"/>
                        </a:lnTo>
                      </a:path>
                      <a:path w="14425294" h="8806180">
                        <a:moveTo>
                          <a:pt x="51061" y="1868393"/>
                        </a:moveTo>
                        <a:lnTo>
                          <a:pt x="56653" y="1872395"/>
                        </a:lnTo>
                      </a:path>
                      <a:path w="14425294" h="8806180">
                        <a:moveTo>
                          <a:pt x="75003" y="1944986"/>
                        </a:moveTo>
                        <a:lnTo>
                          <a:pt x="79786" y="1947384"/>
                        </a:lnTo>
                      </a:path>
                      <a:path w="14425294" h="8806180">
                        <a:moveTo>
                          <a:pt x="37494" y="2042313"/>
                        </a:moveTo>
                        <a:lnTo>
                          <a:pt x="43086" y="2045506"/>
                        </a:lnTo>
                      </a:path>
                      <a:path w="14425294" h="8806180">
                        <a:moveTo>
                          <a:pt x="78182" y="2067844"/>
                        </a:moveTo>
                        <a:lnTo>
                          <a:pt x="79786" y="2069448"/>
                        </a:lnTo>
                      </a:path>
                      <a:path w="14425294" h="8806180">
                        <a:moveTo>
                          <a:pt x="0" y="2139641"/>
                        </a:moveTo>
                        <a:lnTo>
                          <a:pt x="4796" y="2142834"/>
                        </a:lnTo>
                      </a:path>
                      <a:path w="14425294" h="8806180">
                        <a:moveTo>
                          <a:pt x="64629" y="2241765"/>
                        </a:moveTo>
                        <a:lnTo>
                          <a:pt x="70206" y="2244958"/>
                        </a:lnTo>
                      </a:path>
                      <a:path w="14425294" h="8806180">
                        <a:moveTo>
                          <a:pt x="26325" y="2339092"/>
                        </a:moveTo>
                        <a:lnTo>
                          <a:pt x="31917" y="2342285"/>
                        </a:lnTo>
                      </a:path>
                      <a:path w="14425294" h="8806180">
                        <a:moveTo>
                          <a:pt x="29518" y="2462745"/>
                        </a:moveTo>
                        <a:lnTo>
                          <a:pt x="35110" y="2465938"/>
                        </a:lnTo>
                      </a:path>
                      <a:path w="14425294" h="8806180">
                        <a:moveTo>
                          <a:pt x="53460" y="2538543"/>
                        </a:moveTo>
                        <a:lnTo>
                          <a:pt x="59037" y="2542531"/>
                        </a:lnTo>
                      </a:path>
                      <a:path w="14425294" h="8806180">
                        <a:moveTo>
                          <a:pt x="15965" y="2636666"/>
                        </a:moveTo>
                        <a:lnTo>
                          <a:pt x="21543" y="2639859"/>
                        </a:lnTo>
                      </a:path>
                      <a:path w="14425294" h="8806180">
                        <a:moveTo>
                          <a:pt x="56653" y="2662197"/>
                        </a:moveTo>
                        <a:lnTo>
                          <a:pt x="61436" y="2665390"/>
                        </a:lnTo>
                      </a:path>
                      <a:path w="14425294" h="8806180">
                        <a:moveTo>
                          <a:pt x="43086" y="2836103"/>
                        </a:moveTo>
                        <a:lnTo>
                          <a:pt x="48663" y="2839296"/>
                        </a:lnTo>
                      </a:path>
                      <a:path w="14425294" h="8806180">
                        <a:moveTo>
                          <a:pt x="69411" y="3035555"/>
                        </a:moveTo>
                        <a:lnTo>
                          <a:pt x="75003" y="3038748"/>
                        </a:lnTo>
                      </a:path>
                      <a:path w="14425294" h="8806180">
                        <a:moveTo>
                          <a:pt x="7975" y="3057098"/>
                        </a:moveTo>
                        <a:lnTo>
                          <a:pt x="13567" y="3060291"/>
                        </a:lnTo>
                      </a:path>
                      <a:path w="14425294" h="8806180">
                        <a:moveTo>
                          <a:pt x="35110" y="3256535"/>
                        </a:moveTo>
                        <a:lnTo>
                          <a:pt x="39893" y="3259728"/>
                        </a:lnTo>
                      </a:path>
                      <a:path w="14425294" h="8806180">
                        <a:moveTo>
                          <a:pt x="21543" y="3430456"/>
                        </a:moveTo>
                        <a:lnTo>
                          <a:pt x="26325" y="3433649"/>
                        </a:lnTo>
                      </a:path>
                      <a:path w="14425294" h="8806180">
                        <a:moveTo>
                          <a:pt x="61436" y="3455987"/>
                        </a:moveTo>
                        <a:lnTo>
                          <a:pt x="67027" y="3459180"/>
                        </a:lnTo>
                      </a:path>
                      <a:path w="14425294" h="8806180">
                        <a:moveTo>
                          <a:pt x="10374" y="3727234"/>
                        </a:moveTo>
                        <a:lnTo>
                          <a:pt x="15170" y="3730428"/>
                        </a:lnTo>
                      </a:path>
                      <a:path w="14425294" h="8806180">
                        <a:moveTo>
                          <a:pt x="75003" y="3829345"/>
                        </a:moveTo>
                        <a:lnTo>
                          <a:pt x="79786" y="3832538"/>
                        </a:lnTo>
                      </a:path>
                      <a:path w="14425294" h="8806180">
                        <a:moveTo>
                          <a:pt x="12772" y="3850888"/>
                        </a:moveTo>
                        <a:lnTo>
                          <a:pt x="18349" y="3854081"/>
                        </a:lnTo>
                      </a:path>
                      <a:path w="14425294" h="8806180">
                        <a:moveTo>
                          <a:pt x="36699" y="3926672"/>
                        </a:moveTo>
                        <a:lnTo>
                          <a:pt x="42291" y="3929865"/>
                        </a:lnTo>
                      </a:path>
                      <a:path w="14425294" h="8806180">
                        <a:moveTo>
                          <a:pt x="0" y="4024808"/>
                        </a:moveTo>
                        <a:lnTo>
                          <a:pt x="4796" y="4028001"/>
                        </a:lnTo>
                      </a:path>
                      <a:path w="14425294" h="8806180">
                        <a:moveTo>
                          <a:pt x="39893" y="4050339"/>
                        </a:moveTo>
                        <a:lnTo>
                          <a:pt x="45484" y="4053518"/>
                        </a:lnTo>
                      </a:path>
                      <a:path w="14425294" h="8806180">
                        <a:moveTo>
                          <a:pt x="63820" y="4126123"/>
                        </a:moveTo>
                        <a:lnTo>
                          <a:pt x="68617" y="4129316"/>
                        </a:lnTo>
                      </a:path>
                      <a:path w="14425294" h="8806180">
                        <a:moveTo>
                          <a:pt x="26325" y="4223451"/>
                        </a:moveTo>
                        <a:lnTo>
                          <a:pt x="31917" y="4227439"/>
                        </a:lnTo>
                      </a:path>
                      <a:path w="14425294" h="8806180">
                        <a:moveTo>
                          <a:pt x="67027" y="4249777"/>
                        </a:moveTo>
                        <a:lnTo>
                          <a:pt x="71810" y="4252970"/>
                        </a:lnTo>
                      </a:path>
                      <a:path w="14425294" h="8806180">
                        <a:moveTo>
                          <a:pt x="53460" y="4422902"/>
                        </a:moveTo>
                        <a:lnTo>
                          <a:pt x="58242" y="4426890"/>
                        </a:lnTo>
                      </a:path>
                      <a:path w="14425294" h="8806180">
                        <a:moveTo>
                          <a:pt x="15170" y="4520230"/>
                        </a:moveTo>
                        <a:lnTo>
                          <a:pt x="20748" y="4524218"/>
                        </a:lnTo>
                      </a:path>
                      <a:path w="14425294" h="8806180">
                        <a:moveTo>
                          <a:pt x="18349" y="4643883"/>
                        </a:moveTo>
                        <a:lnTo>
                          <a:pt x="23146" y="4647871"/>
                        </a:lnTo>
                      </a:path>
                      <a:path w="14425294" h="8806180">
                        <a:moveTo>
                          <a:pt x="42291" y="4720476"/>
                        </a:moveTo>
                        <a:lnTo>
                          <a:pt x="47074" y="4723655"/>
                        </a:lnTo>
                      </a:path>
                      <a:path w="14425294" h="8806180">
                        <a:moveTo>
                          <a:pt x="4796" y="4817803"/>
                        </a:moveTo>
                        <a:lnTo>
                          <a:pt x="9579" y="4820983"/>
                        </a:lnTo>
                      </a:path>
                      <a:path w="14425294" h="8806180">
                        <a:moveTo>
                          <a:pt x="44675" y="4843334"/>
                        </a:moveTo>
                        <a:lnTo>
                          <a:pt x="50267" y="4847322"/>
                        </a:lnTo>
                      </a:path>
                      <a:path w="14425294" h="8806180">
                        <a:moveTo>
                          <a:pt x="68617" y="4919913"/>
                        </a:moveTo>
                        <a:lnTo>
                          <a:pt x="74194" y="4923107"/>
                        </a:lnTo>
                      </a:path>
                      <a:path w="14425294" h="8806180">
                        <a:moveTo>
                          <a:pt x="31122" y="5017241"/>
                        </a:moveTo>
                        <a:lnTo>
                          <a:pt x="36699" y="5020434"/>
                        </a:lnTo>
                      </a:path>
                      <a:path w="14425294" h="8806180">
                        <a:moveTo>
                          <a:pt x="71810" y="5042772"/>
                        </a:moveTo>
                        <a:lnTo>
                          <a:pt x="77387" y="5046760"/>
                        </a:lnTo>
                      </a:path>
                      <a:path w="14425294" h="8806180">
                        <a:moveTo>
                          <a:pt x="58242" y="5216692"/>
                        </a:moveTo>
                        <a:lnTo>
                          <a:pt x="63820" y="5220680"/>
                        </a:lnTo>
                      </a:path>
                      <a:path w="14425294" h="8806180">
                        <a:moveTo>
                          <a:pt x="0" y="5240620"/>
                        </a:moveTo>
                        <a:lnTo>
                          <a:pt x="1603" y="5241415"/>
                        </a:lnTo>
                      </a:path>
                      <a:path w="14425294" h="8806180">
                        <a:moveTo>
                          <a:pt x="19953" y="5314020"/>
                        </a:moveTo>
                        <a:lnTo>
                          <a:pt x="25530" y="5318008"/>
                        </a:lnTo>
                      </a:path>
                      <a:path w="14425294" h="8806180">
                        <a:moveTo>
                          <a:pt x="23146" y="5437673"/>
                        </a:moveTo>
                        <a:lnTo>
                          <a:pt x="28724" y="5440866"/>
                        </a:lnTo>
                      </a:path>
                      <a:path w="14425294" h="8806180">
                        <a:moveTo>
                          <a:pt x="47074" y="5513471"/>
                        </a:moveTo>
                        <a:lnTo>
                          <a:pt x="52665" y="5517459"/>
                        </a:lnTo>
                      </a:path>
                      <a:path w="14425294" h="8806180">
                        <a:moveTo>
                          <a:pt x="9579" y="5611593"/>
                        </a:moveTo>
                        <a:lnTo>
                          <a:pt x="15170" y="5614786"/>
                        </a:lnTo>
                      </a:path>
                      <a:path w="14425294" h="8806180">
                        <a:moveTo>
                          <a:pt x="50267" y="5637124"/>
                        </a:moveTo>
                        <a:lnTo>
                          <a:pt x="55844" y="5640317"/>
                        </a:lnTo>
                      </a:path>
                      <a:path w="14425294" h="8806180">
                        <a:moveTo>
                          <a:pt x="74194" y="5712909"/>
                        </a:moveTo>
                        <a:lnTo>
                          <a:pt x="78991" y="5716897"/>
                        </a:lnTo>
                      </a:path>
                      <a:path w="14425294" h="8806180">
                        <a:moveTo>
                          <a:pt x="36699" y="5811045"/>
                        </a:moveTo>
                        <a:lnTo>
                          <a:pt x="42291" y="5814224"/>
                        </a:lnTo>
                      </a:path>
                      <a:path w="14425294" h="8806180">
                        <a:moveTo>
                          <a:pt x="76592" y="5836562"/>
                        </a:moveTo>
                        <a:lnTo>
                          <a:pt x="79786" y="5838960"/>
                        </a:lnTo>
                      </a:path>
                      <a:path w="14425294" h="8806180">
                        <a:moveTo>
                          <a:pt x="0" y="5909167"/>
                        </a:moveTo>
                        <a:lnTo>
                          <a:pt x="3987" y="5911551"/>
                        </a:lnTo>
                      </a:path>
                      <a:path w="14425294" h="8806180">
                        <a:moveTo>
                          <a:pt x="63025" y="6010482"/>
                        </a:moveTo>
                        <a:lnTo>
                          <a:pt x="68617" y="6013675"/>
                        </a:lnTo>
                      </a:path>
                      <a:path w="14425294" h="8806180">
                        <a:moveTo>
                          <a:pt x="1603" y="6032025"/>
                        </a:moveTo>
                        <a:lnTo>
                          <a:pt x="7181" y="6035218"/>
                        </a:lnTo>
                      </a:path>
                      <a:path w="14425294" h="8806180">
                        <a:moveTo>
                          <a:pt x="25530" y="6107810"/>
                        </a:moveTo>
                        <a:lnTo>
                          <a:pt x="30313" y="6111003"/>
                        </a:lnTo>
                      </a:path>
                      <a:path w="14425294" h="8806180">
                        <a:moveTo>
                          <a:pt x="28724" y="6231463"/>
                        </a:moveTo>
                        <a:lnTo>
                          <a:pt x="33506" y="6234656"/>
                        </a:lnTo>
                      </a:path>
                      <a:path w="14425294" h="8806180">
                        <a:moveTo>
                          <a:pt x="51856" y="6307261"/>
                        </a:moveTo>
                        <a:lnTo>
                          <a:pt x="57448" y="6310454"/>
                        </a:lnTo>
                      </a:path>
                      <a:path w="14425294" h="8806180">
                        <a:moveTo>
                          <a:pt x="15170" y="6405383"/>
                        </a:moveTo>
                        <a:lnTo>
                          <a:pt x="19953" y="6408576"/>
                        </a:lnTo>
                      </a:path>
                      <a:path w="14425294" h="8806180">
                        <a:moveTo>
                          <a:pt x="55049" y="6430914"/>
                        </a:moveTo>
                        <a:lnTo>
                          <a:pt x="60641" y="6434107"/>
                        </a:lnTo>
                      </a:path>
                      <a:path w="14425294" h="8806180">
                        <a:moveTo>
                          <a:pt x="78991" y="6506699"/>
                        </a:moveTo>
                        <a:lnTo>
                          <a:pt x="79786" y="6507507"/>
                        </a:lnTo>
                      </a:path>
                      <a:path w="14425294" h="8806180">
                        <a:moveTo>
                          <a:pt x="41496" y="6604835"/>
                        </a:moveTo>
                        <a:lnTo>
                          <a:pt x="47074" y="6608014"/>
                        </a:lnTo>
                      </a:path>
                      <a:path w="14425294" h="8806180">
                        <a:moveTo>
                          <a:pt x="3987" y="6702162"/>
                        </a:moveTo>
                        <a:lnTo>
                          <a:pt x="8784" y="6705355"/>
                        </a:lnTo>
                      </a:path>
                      <a:path w="14425294" h="8806180">
                        <a:moveTo>
                          <a:pt x="68617" y="6804272"/>
                        </a:moveTo>
                        <a:lnTo>
                          <a:pt x="74194" y="6807465"/>
                        </a:lnTo>
                      </a:path>
                      <a:path w="14425294" h="8806180">
                        <a:moveTo>
                          <a:pt x="6386" y="6825815"/>
                        </a:moveTo>
                        <a:lnTo>
                          <a:pt x="11977" y="6829008"/>
                        </a:lnTo>
                      </a:path>
                      <a:path w="14425294" h="8806180">
                        <a:moveTo>
                          <a:pt x="30313" y="6901600"/>
                        </a:moveTo>
                        <a:lnTo>
                          <a:pt x="35905" y="6904793"/>
                        </a:lnTo>
                      </a:path>
                      <a:path w="14425294" h="8806180">
                        <a:moveTo>
                          <a:pt x="33506" y="7025267"/>
                        </a:moveTo>
                        <a:lnTo>
                          <a:pt x="39098" y="7028446"/>
                        </a:lnTo>
                      </a:path>
                      <a:path w="14425294" h="8806180">
                        <a:moveTo>
                          <a:pt x="57448" y="7101051"/>
                        </a:moveTo>
                        <a:lnTo>
                          <a:pt x="62230" y="7104244"/>
                        </a:lnTo>
                      </a:path>
                      <a:path w="14425294" h="8806180">
                        <a:moveTo>
                          <a:pt x="19953" y="7198378"/>
                        </a:moveTo>
                        <a:lnTo>
                          <a:pt x="25530" y="7202366"/>
                        </a:lnTo>
                      </a:path>
                      <a:path w="14425294" h="8806180">
                        <a:moveTo>
                          <a:pt x="60641" y="7224704"/>
                        </a:moveTo>
                        <a:lnTo>
                          <a:pt x="65423" y="7227897"/>
                        </a:lnTo>
                      </a:path>
                      <a:path w="14425294" h="8806180">
                        <a:moveTo>
                          <a:pt x="47074" y="7398625"/>
                        </a:moveTo>
                        <a:lnTo>
                          <a:pt x="51856" y="7401818"/>
                        </a:lnTo>
                      </a:path>
                      <a:path w="14425294" h="8806180">
                        <a:moveTo>
                          <a:pt x="8784" y="7495952"/>
                        </a:moveTo>
                        <a:lnTo>
                          <a:pt x="14362" y="7499145"/>
                        </a:lnTo>
                      </a:path>
                      <a:path w="14425294" h="8806180">
                        <a:moveTo>
                          <a:pt x="73399" y="7598076"/>
                        </a:moveTo>
                        <a:lnTo>
                          <a:pt x="78991" y="7601255"/>
                        </a:lnTo>
                      </a:path>
                      <a:path w="14425294" h="8806180">
                        <a:moveTo>
                          <a:pt x="11977" y="7618810"/>
                        </a:moveTo>
                        <a:lnTo>
                          <a:pt x="16760" y="7622798"/>
                        </a:lnTo>
                      </a:path>
                      <a:path w="14425294" h="8806180">
                        <a:moveTo>
                          <a:pt x="35905" y="7695403"/>
                        </a:moveTo>
                        <a:lnTo>
                          <a:pt x="40687" y="7698583"/>
                        </a:lnTo>
                      </a:path>
                      <a:path w="14425294" h="8806180">
                        <a:moveTo>
                          <a:pt x="0" y="7794321"/>
                        </a:moveTo>
                        <a:lnTo>
                          <a:pt x="3987" y="7795924"/>
                        </a:lnTo>
                      </a:path>
                      <a:path w="14425294" h="8806180">
                        <a:moveTo>
                          <a:pt x="38289" y="7818262"/>
                        </a:moveTo>
                        <a:lnTo>
                          <a:pt x="43880" y="7822250"/>
                        </a:lnTo>
                      </a:path>
                      <a:path w="14425294" h="8806180">
                        <a:moveTo>
                          <a:pt x="62230" y="7894841"/>
                        </a:moveTo>
                        <a:lnTo>
                          <a:pt x="67822" y="7898034"/>
                        </a:lnTo>
                      </a:path>
                      <a:path w="14425294" h="8806180">
                        <a:moveTo>
                          <a:pt x="24736" y="7992168"/>
                        </a:moveTo>
                        <a:lnTo>
                          <a:pt x="30313" y="7996156"/>
                        </a:lnTo>
                      </a:path>
                      <a:path w="14425294" h="8806180">
                        <a:moveTo>
                          <a:pt x="65423" y="8017699"/>
                        </a:moveTo>
                        <a:lnTo>
                          <a:pt x="71015" y="8021687"/>
                        </a:lnTo>
                      </a:path>
                      <a:path w="14425294" h="8806180">
                        <a:moveTo>
                          <a:pt x="51856" y="8191620"/>
                        </a:moveTo>
                        <a:lnTo>
                          <a:pt x="57448" y="8195608"/>
                        </a:lnTo>
                      </a:path>
                      <a:path w="14425294" h="8806180">
                        <a:moveTo>
                          <a:pt x="13567" y="8288947"/>
                        </a:moveTo>
                        <a:lnTo>
                          <a:pt x="19158" y="8292935"/>
                        </a:lnTo>
                      </a:path>
                      <a:path w="14425294" h="8806180">
                        <a:moveTo>
                          <a:pt x="78991" y="8391057"/>
                        </a:moveTo>
                        <a:lnTo>
                          <a:pt x="79786" y="8391866"/>
                        </a:lnTo>
                      </a:path>
                      <a:path w="14425294" h="8806180">
                        <a:moveTo>
                          <a:pt x="16760" y="8412600"/>
                        </a:moveTo>
                        <a:lnTo>
                          <a:pt x="22337" y="8415794"/>
                        </a:lnTo>
                      </a:path>
                      <a:path w="14425294" h="8806180">
                        <a:moveTo>
                          <a:pt x="40687" y="8488399"/>
                        </a:moveTo>
                        <a:lnTo>
                          <a:pt x="46279" y="8492386"/>
                        </a:lnTo>
                      </a:path>
                      <a:path w="14425294" h="8806180">
                        <a:moveTo>
                          <a:pt x="3193" y="8586521"/>
                        </a:moveTo>
                        <a:lnTo>
                          <a:pt x="8784" y="8589714"/>
                        </a:lnTo>
                      </a:path>
                      <a:path w="14425294" h="8806180">
                        <a:moveTo>
                          <a:pt x="43880" y="8612052"/>
                        </a:moveTo>
                        <a:lnTo>
                          <a:pt x="49472" y="8615245"/>
                        </a:lnTo>
                      </a:path>
                      <a:path w="14425294" h="8806180">
                        <a:moveTo>
                          <a:pt x="67822" y="8687836"/>
                        </a:moveTo>
                        <a:lnTo>
                          <a:pt x="72605" y="8691824"/>
                        </a:lnTo>
                      </a:path>
                      <a:path w="14425294" h="8806180">
                        <a:moveTo>
                          <a:pt x="30313" y="8785958"/>
                        </a:moveTo>
                        <a:lnTo>
                          <a:pt x="35905" y="8789152"/>
                        </a:lnTo>
                      </a:path>
                      <a:path w="14425294" h="8806180">
                        <a:moveTo>
                          <a:pt x="29518" y="800971"/>
                        </a:moveTo>
                        <a:lnTo>
                          <a:pt x="33506" y="804958"/>
                        </a:lnTo>
                      </a:path>
                      <a:path w="14425294" h="8806180">
                        <a:moveTo>
                          <a:pt x="21543" y="915045"/>
                        </a:moveTo>
                        <a:lnTo>
                          <a:pt x="26325" y="919032"/>
                        </a:lnTo>
                      </a:path>
                      <a:path w="14425294" h="8806180">
                        <a:moveTo>
                          <a:pt x="67027" y="957336"/>
                        </a:moveTo>
                        <a:lnTo>
                          <a:pt x="71810" y="961324"/>
                        </a:lnTo>
                      </a:path>
                      <a:path w="14425294" h="8806180">
                        <a:moveTo>
                          <a:pt x="28724" y="1043494"/>
                        </a:moveTo>
                        <a:lnTo>
                          <a:pt x="33506" y="1047482"/>
                        </a:lnTo>
                      </a:path>
                      <a:path w="14425294" h="8806180">
                        <a:moveTo>
                          <a:pt x="20748" y="1157582"/>
                        </a:moveTo>
                        <a:lnTo>
                          <a:pt x="25530" y="1161570"/>
                        </a:lnTo>
                      </a:path>
                      <a:path w="14425294" h="8806180">
                        <a:moveTo>
                          <a:pt x="66218" y="1199860"/>
                        </a:moveTo>
                        <a:lnTo>
                          <a:pt x="71015" y="1203847"/>
                        </a:lnTo>
                      </a:path>
                      <a:path w="14425294" h="8806180">
                        <a:moveTo>
                          <a:pt x="27929" y="1286018"/>
                        </a:moveTo>
                        <a:lnTo>
                          <a:pt x="32711" y="1290006"/>
                        </a:lnTo>
                      </a:path>
                      <a:path w="14425294" h="8806180">
                        <a:moveTo>
                          <a:pt x="19953" y="1400106"/>
                        </a:moveTo>
                        <a:lnTo>
                          <a:pt x="24736" y="1404094"/>
                        </a:lnTo>
                      </a:path>
                      <a:path w="14425294" h="8806180">
                        <a:moveTo>
                          <a:pt x="66218" y="1442383"/>
                        </a:moveTo>
                        <a:lnTo>
                          <a:pt x="71015" y="1446371"/>
                        </a:lnTo>
                      </a:path>
                      <a:path w="14425294" h="8806180">
                        <a:moveTo>
                          <a:pt x="27134" y="1528542"/>
                        </a:moveTo>
                        <a:lnTo>
                          <a:pt x="31917" y="1532530"/>
                        </a:lnTo>
                      </a:path>
                      <a:path w="14425294" h="8806180">
                        <a:moveTo>
                          <a:pt x="19953" y="1642629"/>
                        </a:moveTo>
                        <a:lnTo>
                          <a:pt x="23941" y="1646617"/>
                        </a:lnTo>
                      </a:path>
                      <a:path w="14425294" h="8806180">
                        <a:moveTo>
                          <a:pt x="65423" y="1684907"/>
                        </a:moveTo>
                        <a:lnTo>
                          <a:pt x="70206" y="1688895"/>
                        </a:lnTo>
                      </a:path>
                      <a:path w="14425294" h="8806180">
                        <a:moveTo>
                          <a:pt x="27134" y="1771065"/>
                        </a:moveTo>
                        <a:lnTo>
                          <a:pt x="31917" y="1775053"/>
                        </a:lnTo>
                      </a:path>
                      <a:path w="14425294" h="8806180">
                        <a:moveTo>
                          <a:pt x="19158" y="1885153"/>
                        </a:moveTo>
                        <a:lnTo>
                          <a:pt x="23941" y="1889141"/>
                        </a:lnTo>
                      </a:path>
                      <a:path w="14425294" h="8806180">
                        <a:moveTo>
                          <a:pt x="64629" y="1926636"/>
                        </a:moveTo>
                        <a:lnTo>
                          <a:pt x="69411" y="1931419"/>
                        </a:lnTo>
                      </a:path>
                      <a:path w="14425294" h="8806180">
                        <a:moveTo>
                          <a:pt x="26325" y="2012794"/>
                        </a:moveTo>
                        <a:lnTo>
                          <a:pt x="31122" y="2017591"/>
                        </a:lnTo>
                      </a:path>
                      <a:path w="14425294" h="8806180">
                        <a:moveTo>
                          <a:pt x="18349" y="2127677"/>
                        </a:moveTo>
                        <a:lnTo>
                          <a:pt x="23146" y="2131665"/>
                        </a:lnTo>
                      </a:path>
                      <a:path w="14425294" h="8806180">
                        <a:moveTo>
                          <a:pt x="64629" y="2169160"/>
                        </a:moveTo>
                        <a:lnTo>
                          <a:pt x="68617" y="2173942"/>
                        </a:lnTo>
                      </a:path>
                      <a:path w="14425294" h="8806180">
                        <a:moveTo>
                          <a:pt x="17555" y="2370201"/>
                        </a:moveTo>
                        <a:lnTo>
                          <a:pt x="22337" y="2374189"/>
                        </a:lnTo>
                      </a:path>
                      <a:path w="14425294" h="8806180">
                        <a:moveTo>
                          <a:pt x="63820" y="2411683"/>
                        </a:moveTo>
                        <a:lnTo>
                          <a:pt x="68617" y="2416480"/>
                        </a:lnTo>
                      </a:path>
                      <a:path w="14425294" h="8806180">
                        <a:moveTo>
                          <a:pt x="25530" y="2497856"/>
                        </a:moveTo>
                        <a:lnTo>
                          <a:pt x="29518" y="2502638"/>
                        </a:lnTo>
                      </a:path>
                      <a:path w="14425294" h="8806180">
                        <a:moveTo>
                          <a:pt x="63025" y="2654221"/>
                        </a:moveTo>
                        <a:lnTo>
                          <a:pt x="67822" y="2659004"/>
                        </a:lnTo>
                      </a:path>
                      <a:path w="14425294" h="8806180">
                        <a:moveTo>
                          <a:pt x="24736" y="2740379"/>
                        </a:moveTo>
                        <a:lnTo>
                          <a:pt x="29518" y="2745162"/>
                        </a:lnTo>
                      </a:path>
                      <a:path w="14425294" h="8806180">
                        <a:moveTo>
                          <a:pt x="16760" y="2854453"/>
                        </a:moveTo>
                        <a:lnTo>
                          <a:pt x="21543" y="2859250"/>
                        </a:lnTo>
                      </a:path>
                      <a:path w="14425294" h="8806180">
                        <a:moveTo>
                          <a:pt x="23941" y="2982903"/>
                        </a:moveTo>
                        <a:lnTo>
                          <a:pt x="28724" y="2986891"/>
                        </a:lnTo>
                      </a:path>
                      <a:path w="14425294" h="8806180">
                        <a:moveTo>
                          <a:pt x="23941" y="3225427"/>
                        </a:moveTo>
                        <a:lnTo>
                          <a:pt x="27929" y="3229415"/>
                        </a:lnTo>
                      </a:path>
                      <a:path w="14425294" h="8806180">
                        <a:moveTo>
                          <a:pt x="23146" y="3467950"/>
                        </a:moveTo>
                        <a:lnTo>
                          <a:pt x="27929" y="3471938"/>
                        </a:lnTo>
                      </a:path>
                      <a:path w="14425294" h="8806180">
                        <a:moveTo>
                          <a:pt x="22337" y="3710474"/>
                        </a:moveTo>
                        <a:lnTo>
                          <a:pt x="27134" y="3714462"/>
                        </a:lnTo>
                      </a:path>
                      <a:path w="14425294" h="8806180">
                        <a:moveTo>
                          <a:pt x="14362" y="3824562"/>
                        </a:moveTo>
                        <a:lnTo>
                          <a:pt x="19158" y="3828550"/>
                        </a:lnTo>
                      </a:path>
                      <a:path w="14425294" h="8806180">
                        <a:moveTo>
                          <a:pt x="60641" y="3866839"/>
                        </a:moveTo>
                        <a:lnTo>
                          <a:pt x="65423" y="3870827"/>
                        </a:lnTo>
                      </a:path>
                      <a:path w="14425294" h="8806180">
                        <a:moveTo>
                          <a:pt x="21543" y="3952998"/>
                        </a:moveTo>
                        <a:lnTo>
                          <a:pt x="26325" y="3956986"/>
                        </a:lnTo>
                      </a:path>
                      <a:path w="14425294" h="8806180">
                        <a:moveTo>
                          <a:pt x="13567" y="4067086"/>
                        </a:moveTo>
                        <a:lnTo>
                          <a:pt x="18349" y="4071074"/>
                        </a:lnTo>
                      </a:path>
                      <a:path w="14425294" h="8806180">
                        <a:moveTo>
                          <a:pt x="59832" y="4109363"/>
                        </a:moveTo>
                        <a:lnTo>
                          <a:pt x="64629" y="4113351"/>
                        </a:lnTo>
                      </a:path>
                      <a:path w="14425294" h="8806180">
                        <a:moveTo>
                          <a:pt x="21543" y="4195535"/>
                        </a:moveTo>
                        <a:lnTo>
                          <a:pt x="26325" y="4199523"/>
                        </a:lnTo>
                      </a:path>
                      <a:path w="14425294" h="8806180">
                        <a:moveTo>
                          <a:pt x="13567" y="4309609"/>
                        </a:moveTo>
                        <a:lnTo>
                          <a:pt x="18349" y="4313597"/>
                        </a:lnTo>
                      </a:path>
                      <a:path w="14425294" h="8806180">
                        <a:moveTo>
                          <a:pt x="59037" y="4351887"/>
                        </a:moveTo>
                        <a:lnTo>
                          <a:pt x="63820" y="4355888"/>
                        </a:lnTo>
                      </a:path>
                      <a:path w="14425294" h="8806180">
                        <a:moveTo>
                          <a:pt x="20748" y="4438059"/>
                        </a:moveTo>
                        <a:lnTo>
                          <a:pt x="25530" y="4442047"/>
                        </a:lnTo>
                      </a:path>
                      <a:path w="14425294" h="8806180">
                        <a:moveTo>
                          <a:pt x="12772" y="4552133"/>
                        </a:moveTo>
                        <a:lnTo>
                          <a:pt x="17555" y="4556121"/>
                        </a:lnTo>
                      </a:path>
                      <a:path w="14425294" h="8806180">
                        <a:moveTo>
                          <a:pt x="59037" y="4593616"/>
                        </a:moveTo>
                        <a:lnTo>
                          <a:pt x="63025" y="4598412"/>
                        </a:lnTo>
                      </a:path>
                      <a:path w="14425294" h="8806180">
                        <a:moveTo>
                          <a:pt x="19953" y="4679788"/>
                        </a:moveTo>
                        <a:lnTo>
                          <a:pt x="24736" y="4684571"/>
                        </a:lnTo>
                      </a:path>
                      <a:path w="14425294" h="8806180">
                        <a:moveTo>
                          <a:pt x="11977" y="4794657"/>
                        </a:moveTo>
                        <a:lnTo>
                          <a:pt x="16760" y="4798645"/>
                        </a:lnTo>
                      </a:path>
                      <a:path w="14425294" h="8806180">
                        <a:moveTo>
                          <a:pt x="58242" y="4836153"/>
                        </a:moveTo>
                        <a:lnTo>
                          <a:pt x="63025" y="4840936"/>
                        </a:lnTo>
                      </a:path>
                      <a:path w="14425294" h="8806180">
                        <a:moveTo>
                          <a:pt x="19953" y="4922312"/>
                        </a:moveTo>
                        <a:lnTo>
                          <a:pt x="23941" y="4927094"/>
                        </a:lnTo>
                      </a:path>
                      <a:path w="14425294" h="8806180">
                        <a:moveTo>
                          <a:pt x="11977" y="5037194"/>
                        </a:moveTo>
                        <a:lnTo>
                          <a:pt x="15965" y="5041182"/>
                        </a:lnTo>
                      </a:path>
                      <a:path w="14425294" h="8806180">
                        <a:moveTo>
                          <a:pt x="57448" y="5078677"/>
                        </a:moveTo>
                        <a:lnTo>
                          <a:pt x="62230" y="5083460"/>
                        </a:lnTo>
                      </a:path>
                      <a:path w="14425294" h="8806180">
                        <a:moveTo>
                          <a:pt x="19158" y="5164835"/>
                        </a:moveTo>
                        <a:lnTo>
                          <a:pt x="23941" y="5169618"/>
                        </a:lnTo>
                      </a:path>
                      <a:path w="14425294" h="8806180">
                        <a:moveTo>
                          <a:pt x="11182" y="5278923"/>
                        </a:moveTo>
                        <a:lnTo>
                          <a:pt x="15965" y="5283706"/>
                        </a:lnTo>
                      </a:path>
                      <a:path w="14425294" h="8806180">
                        <a:moveTo>
                          <a:pt x="56653" y="5321201"/>
                        </a:moveTo>
                        <a:lnTo>
                          <a:pt x="61436" y="5325983"/>
                        </a:lnTo>
                      </a:path>
                      <a:path w="14425294" h="8806180">
                        <a:moveTo>
                          <a:pt x="18349" y="5407359"/>
                        </a:moveTo>
                        <a:lnTo>
                          <a:pt x="23146" y="5412142"/>
                        </a:lnTo>
                      </a:path>
                      <a:path w="14425294" h="8806180">
                        <a:moveTo>
                          <a:pt x="10374" y="5521447"/>
                        </a:moveTo>
                        <a:lnTo>
                          <a:pt x="15170" y="5526230"/>
                        </a:lnTo>
                      </a:path>
                      <a:path w="14425294" h="8806180">
                        <a:moveTo>
                          <a:pt x="56653" y="5563724"/>
                        </a:moveTo>
                        <a:lnTo>
                          <a:pt x="61436" y="5567712"/>
                        </a:lnTo>
                      </a:path>
                      <a:path w="14425294" h="8806180">
                        <a:moveTo>
                          <a:pt x="17555" y="5649883"/>
                        </a:moveTo>
                        <a:lnTo>
                          <a:pt x="22337" y="5653871"/>
                        </a:lnTo>
                      </a:path>
                      <a:path w="14425294" h="8806180">
                        <a:moveTo>
                          <a:pt x="10374" y="5763971"/>
                        </a:moveTo>
                        <a:lnTo>
                          <a:pt x="14362" y="5768753"/>
                        </a:lnTo>
                      </a:path>
                      <a:path w="14425294" h="8806180">
                        <a:moveTo>
                          <a:pt x="55844" y="5806248"/>
                        </a:moveTo>
                        <a:lnTo>
                          <a:pt x="60641" y="5810236"/>
                        </a:lnTo>
                      </a:path>
                      <a:path w="14425294" h="8806180">
                        <a:moveTo>
                          <a:pt x="17555" y="5892407"/>
                        </a:moveTo>
                        <a:lnTo>
                          <a:pt x="22337" y="5896395"/>
                        </a:lnTo>
                      </a:path>
                      <a:path w="14425294" h="8806180">
                        <a:moveTo>
                          <a:pt x="9579" y="6006494"/>
                        </a:moveTo>
                        <a:lnTo>
                          <a:pt x="14362" y="6011277"/>
                        </a:lnTo>
                      </a:path>
                      <a:path w="14425294" h="8806180">
                        <a:moveTo>
                          <a:pt x="55049" y="6048772"/>
                        </a:moveTo>
                        <a:lnTo>
                          <a:pt x="59832" y="6052760"/>
                        </a:lnTo>
                      </a:path>
                      <a:path w="14425294" h="8806180">
                        <a:moveTo>
                          <a:pt x="16760" y="6134930"/>
                        </a:moveTo>
                        <a:lnTo>
                          <a:pt x="21543" y="6138918"/>
                        </a:lnTo>
                      </a:path>
                      <a:path w="14425294" h="8806180">
                        <a:moveTo>
                          <a:pt x="8784" y="6249018"/>
                        </a:moveTo>
                        <a:lnTo>
                          <a:pt x="13567" y="6253006"/>
                        </a:lnTo>
                      </a:path>
                      <a:path w="14425294" h="8806180">
                        <a:moveTo>
                          <a:pt x="55049" y="6291296"/>
                        </a:moveTo>
                        <a:lnTo>
                          <a:pt x="59037" y="6295297"/>
                        </a:lnTo>
                      </a:path>
                      <a:path w="14425294" h="8806180">
                        <a:moveTo>
                          <a:pt x="15965" y="6377468"/>
                        </a:moveTo>
                        <a:lnTo>
                          <a:pt x="20748" y="6381456"/>
                        </a:lnTo>
                      </a:path>
                      <a:path w="14425294" h="8806180">
                        <a:moveTo>
                          <a:pt x="7975" y="6491542"/>
                        </a:moveTo>
                        <a:lnTo>
                          <a:pt x="12772" y="6495530"/>
                        </a:lnTo>
                      </a:path>
                      <a:path w="14425294" h="8806180">
                        <a:moveTo>
                          <a:pt x="54255" y="6533833"/>
                        </a:moveTo>
                        <a:lnTo>
                          <a:pt x="59037" y="6537821"/>
                        </a:lnTo>
                      </a:path>
                      <a:path w="14425294" h="8806180">
                        <a:moveTo>
                          <a:pt x="15965" y="6619991"/>
                        </a:moveTo>
                        <a:lnTo>
                          <a:pt x="19953" y="6623979"/>
                        </a:lnTo>
                      </a:path>
                      <a:path w="14425294" h="8806180">
                        <a:moveTo>
                          <a:pt x="7975" y="6734065"/>
                        </a:moveTo>
                        <a:lnTo>
                          <a:pt x="12772" y="6738053"/>
                        </a:lnTo>
                      </a:path>
                      <a:path w="14425294" h="8806180">
                        <a:moveTo>
                          <a:pt x="53460" y="6776357"/>
                        </a:moveTo>
                        <a:lnTo>
                          <a:pt x="58242" y="6780345"/>
                        </a:lnTo>
                      </a:path>
                      <a:path w="14425294" h="8806180">
                        <a:moveTo>
                          <a:pt x="15170" y="6862515"/>
                        </a:moveTo>
                        <a:lnTo>
                          <a:pt x="19953" y="6866503"/>
                        </a:lnTo>
                      </a:path>
                      <a:path w="14425294" h="8806180">
                        <a:moveTo>
                          <a:pt x="7181" y="6976589"/>
                        </a:moveTo>
                        <a:lnTo>
                          <a:pt x="11977" y="6980591"/>
                        </a:lnTo>
                      </a:path>
                      <a:path w="14425294" h="8806180">
                        <a:moveTo>
                          <a:pt x="52665" y="7018880"/>
                        </a:moveTo>
                        <a:lnTo>
                          <a:pt x="57448" y="7022868"/>
                        </a:lnTo>
                      </a:path>
                      <a:path w="14425294" h="8806180">
                        <a:moveTo>
                          <a:pt x="14362" y="7105039"/>
                        </a:moveTo>
                        <a:lnTo>
                          <a:pt x="19158" y="7109027"/>
                        </a:lnTo>
                      </a:path>
                      <a:path w="14425294" h="8806180">
                        <a:moveTo>
                          <a:pt x="6386" y="7219127"/>
                        </a:moveTo>
                        <a:lnTo>
                          <a:pt x="11182" y="7223115"/>
                        </a:lnTo>
                      </a:path>
                      <a:path w="14425294" h="8806180">
                        <a:moveTo>
                          <a:pt x="52665" y="7260609"/>
                        </a:moveTo>
                        <a:lnTo>
                          <a:pt x="57448" y="7265392"/>
                        </a:lnTo>
                      </a:path>
                      <a:path w="14425294" h="8806180">
                        <a:moveTo>
                          <a:pt x="13567" y="7346768"/>
                        </a:moveTo>
                        <a:lnTo>
                          <a:pt x="18349" y="7351551"/>
                        </a:lnTo>
                      </a:path>
                      <a:path w="14425294" h="8806180">
                        <a:moveTo>
                          <a:pt x="6386" y="7461650"/>
                        </a:moveTo>
                        <a:lnTo>
                          <a:pt x="10374" y="7465638"/>
                        </a:lnTo>
                      </a:path>
                      <a:path w="14425294" h="8806180">
                        <a:moveTo>
                          <a:pt x="51856" y="7503133"/>
                        </a:moveTo>
                        <a:lnTo>
                          <a:pt x="56653" y="7507916"/>
                        </a:lnTo>
                      </a:path>
                      <a:path w="14425294" h="8806180">
                        <a:moveTo>
                          <a:pt x="13567" y="7589292"/>
                        </a:moveTo>
                        <a:lnTo>
                          <a:pt x="18349" y="7594088"/>
                        </a:lnTo>
                      </a:path>
                      <a:path w="14425294" h="8806180">
                        <a:moveTo>
                          <a:pt x="5591" y="7704174"/>
                        </a:moveTo>
                        <a:lnTo>
                          <a:pt x="10374" y="7708162"/>
                        </a:lnTo>
                      </a:path>
                      <a:path w="14425294" h="8806180">
                        <a:moveTo>
                          <a:pt x="51061" y="7745657"/>
                        </a:moveTo>
                        <a:lnTo>
                          <a:pt x="55844" y="7750440"/>
                        </a:lnTo>
                      </a:path>
                      <a:path w="14425294" h="8806180">
                        <a:moveTo>
                          <a:pt x="12772" y="7831815"/>
                        </a:moveTo>
                        <a:lnTo>
                          <a:pt x="17555" y="7836598"/>
                        </a:lnTo>
                      </a:path>
                      <a:path w="14425294" h="8806180">
                        <a:moveTo>
                          <a:pt x="4796" y="7945903"/>
                        </a:moveTo>
                        <a:lnTo>
                          <a:pt x="9579" y="7950686"/>
                        </a:lnTo>
                      </a:path>
                      <a:path w="14425294" h="8806180">
                        <a:moveTo>
                          <a:pt x="51061" y="7988181"/>
                        </a:moveTo>
                        <a:lnTo>
                          <a:pt x="55049" y="7992977"/>
                        </a:lnTo>
                      </a:path>
                      <a:path w="14425294" h="8806180">
                        <a:moveTo>
                          <a:pt x="11977" y="8074339"/>
                        </a:moveTo>
                        <a:lnTo>
                          <a:pt x="16760" y="8079135"/>
                        </a:lnTo>
                      </a:path>
                      <a:path w="14425294" h="8806180">
                        <a:moveTo>
                          <a:pt x="3987" y="8188427"/>
                        </a:moveTo>
                        <a:lnTo>
                          <a:pt x="8784" y="8193209"/>
                        </a:lnTo>
                      </a:path>
                      <a:path w="14425294" h="8806180">
                        <a:moveTo>
                          <a:pt x="50267" y="8230704"/>
                        </a:moveTo>
                        <a:lnTo>
                          <a:pt x="55049" y="8234692"/>
                        </a:lnTo>
                      </a:path>
                      <a:path w="14425294" h="8806180">
                        <a:moveTo>
                          <a:pt x="11977" y="8316863"/>
                        </a:moveTo>
                        <a:lnTo>
                          <a:pt x="15965" y="8320864"/>
                        </a:lnTo>
                      </a:path>
                      <a:path w="14425294" h="8806180">
                        <a:moveTo>
                          <a:pt x="3987" y="8430950"/>
                        </a:moveTo>
                        <a:lnTo>
                          <a:pt x="8784" y="8435747"/>
                        </a:lnTo>
                      </a:path>
                      <a:path w="14425294" h="8806180">
                        <a:moveTo>
                          <a:pt x="49472" y="8473242"/>
                        </a:moveTo>
                        <a:lnTo>
                          <a:pt x="54255" y="8477230"/>
                        </a:lnTo>
                      </a:path>
                      <a:path w="14425294" h="8806180">
                        <a:moveTo>
                          <a:pt x="11182" y="8559400"/>
                        </a:moveTo>
                        <a:lnTo>
                          <a:pt x="15965" y="8563388"/>
                        </a:lnTo>
                      </a:path>
                      <a:path w="14425294" h="8806180">
                        <a:moveTo>
                          <a:pt x="3193" y="8673474"/>
                        </a:moveTo>
                        <a:lnTo>
                          <a:pt x="7975" y="8678257"/>
                        </a:lnTo>
                      </a:path>
                      <a:path w="14425294" h="8806180">
                        <a:moveTo>
                          <a:pt x="49472" y="8715765"/>
                        </a:moveTo>
                        <a:lnTo>
                          <a:pt x="53460" y="8719753"/>
                        </a:lnTo>
                      </a:path>
                      <a:path w="14425294" h="8806180">
                        <a:moveTo>
                          <a:pt x="10374" y="8801924"/>
                        </a:moveTo>
                        <a:lnTo>
                          <a:pt x="15170" y="8805912"/>
                        </a:lnTo>
                      </a:path>
                      <a:path w="14425294" h="8806180">
                        <a:moveTo>
                          <a:pt x="3642679" y="7320442"/>
                        </a:moveTo>
                        <a:lnTo>
                          <a:pt x="3650655" y="7310863"/>
                        </a:lnTo>
                      </a:path>
                      <a:path w="14425294" h="8806180">
                        <a:moveTo>
                          <a:pt x="3505459" y="7308478"/>
                        </a:moveTo>
                        <a:lnTo>
                          <a:pt x="3514230" y="7297309"/>
                        </a:lnTo>
                      </a:path>
                      <a:path w="14425294" h="8806180">
                        <a:moveTo>
                          <a:pt x="3368238" y="7296501"/>
                        </a:moveTo>
                        <a:lnTo>
                          <a:pt x="3372226" y="7290923"/>
                        </a:lnTo>
                      </a:path>
                      <a:path w="14425294" h="8806180">
                        <a:moveTo>
                          <a:pt x="2715657" y="7370709"/>
                        </a:moveTo>
                        <a:lnTo>
                          <a:pt x="2717246" y="7369106"/>
                        </a:lnTo>
                      </a:path>
                      <a:path w="14425294" h="8806180">
                        <a:moveTo>
                          <a:pt x="2570461" y="7368311"/>
                        </a:moveTo>
                        <a:lnTo>
                          <a:pt x="2580040" y="7357142"/>
                        </a:lnTo>
                      </a:path>
                      <a:path w="14425294" h="8806180">
                        <a:moveTo>
                          <a:pt x="2433240" y="7356347"/>
                        </a:moveTo>
                        <a:lnTo>
                          <a:pt x="2442011" y="7345178"/>
                        </a:lnTo>
                      </a:path>
                      <a:path w="14425294" h="8806180">
                        <a:moveTo>
                          <a:pt x="2296020" y="7344370"/>
                        </a:moveTo>
                        <a:lnTo>
                          <a:pt x="2304804" y="7333201"/>
                        </a:lnTo>
                      </a:path>
                      <a:path w="14425294" h="8806180">
                        <a:moveTo>
                          <a:pt x="2158799" y="7332406"/>
                        </a:moveTo>
                        <a:lnTo>
                          <a:pt x="2167584" y="7321237"/>
                        </a:lnTo>
                      </a:path>
                      <a:path w="14425294" h="8806180">
                        <a:moveTo>
                          <a:pt x="2020784" y="7320442"/>
                        </a:moveTo>
                        <a:lnTo>
                          <a:pt x="2030363" y="7309273"/>
                        </a:lnTo>
                      </a:path>
                      <a:path w="14425294" h="8806180">
                        <a:moveTo>
                          <a:pt x="1883563" y="7307670"/>
                        </a:moveTo>
                        <a:lnTo>
                          <a:pt x="1893143" y="7297309"/>
                        </a:lnTo>
                      </a:path>
                      <a:path w="14425294" h="8806180">
                        <a:moveTo>
                          <a:pt x="1746357" y="7295706"/>
                        </a:moveTo>
                        <a:lnTo>
                          <a:pt x="1751140" y="7290923"/>
                        </a:lnTo>
                      </a:path>
                      <a:path w="14425294" h="8806180">
                        <a:moveTo>
                          <a:pt x="1094556" y="7370709"/>
                        </a:moveTo>
                        <a:lnTo>
                          <a:pt x="1095351" y="7369106"/>
                        </a:lnTo>
                      </a:path>
                      <a:path w="14425294" h="8806180">
                        <a:moveTo>
                          <a:pt x="949360" y="7368311"/>
                        </a:moveTo>
                        <a:lnTo>
                          <a:pt x="958144" y="7357142"/>
                        </a:lnTo>
                      </a:path>
                      <a:path w="14425294" h="8806180">
                        <a:moveTo>
                          <a:pt x="812139" y="7356347"/>
                        </a:moveTo>
                        <a:lnTo>
                          <a:pt x="820924" y="7345178"/>
                        </a:lnTo>
                      </a:path>
                      <a:path w="14425294" h="8806180">
                        <a:moveTo>
                          <a:pt x="674124" y="7343575"/>
                        </a:moveTo>
                        <a:lnTo>
                          <a:pt x="683703" y="7333201"/>
                        </a:lnTo>
                      </a:path>
                      <a:path w="14425294" h="8806180">
                        <a:moveTo>
                          <a:pt x="536904" y="7331611"/>
                        </a:moveTo>
                        <a:lnTo>
                          <a:pt x="546483" y="7321237"/>
                        </a:lnTo>
                      </a:path>
                      <a:path w="14425294" h="8806180">
                        <a:moveTo>
                          <a:pt x="399697" y="7319647"/>
                        </a:moveTo>
                        <a:lnTo>
                          <a:pt x="409263" y="7309273"/>
                        </a:lnTo>
                      </a:path>
                      <a:path w="14425294" h="8806180">
                        <a:moveTo>
                          <a:pt x="262477" y="7307670"/>
                        </a:moveTo>
                        <a:lnTo>
                          <a:pt x="272042" y="7297309"/>
                        </a:lnTo>
                      </a:path>
                      <a:path w="14425294" h="8806180">
                        <a:moveTo>
                          <a:pt x="125256" y="7295706"/>
                        </a:moveTo>
                        <a:lnTo>
                          <a:pt x="129244" y="7290923"/>
                        </a:lnTo>
                      </a:path>
                      <a:path w="14425294" h="8806180">
                        <a:moveTo>
                          <a:pt x="3368238" y="7296501"/>
                        </a:moveTo>
                        <a:lnTo>
                          <a:pt x="3379407" y="7297309"/>
                        </a:lnTo>
                      </a:path>
                      <a:path w="14425294" h="8806180">
                        <a:moveTo>
                          <a:pt x="3505459" y="7308478"/>
                        </a:moveTo>
                        <a:lnTo>
                          <a:pt x="3516628" y="7309273"/>
                        </a:lnTo>
                      </a:path>
                      <a:path w="14425294" h="8806180">
                        <a:moveTo>
                          <a:pt x="3642679" y="7320442"/>
                        </a:moveTo>
                        <a:lnTo>
                          <a:pt x="3650655" y="7321237"/>
                        </a:lnTo>
                      </a:path>
                      <a:path w="14425294" h="8806180">
                        <a:moveTo>
                          <a:pt x="1746357" y="7295706"/>
                        </a:moveTo>
                        <a:lnTo>
                          <a:pt x="1758321" y="7297309"/>
                        </a:lnTo>
                      </a:path>
                      <a:path w="14425294" h="8806180">
                        <a:moveTo>
                          <a:pt x="1883563" y="7307670"/>
                        </a:moveTo>
                        <a:lnTo>
                          <a:pt x="1895541" y="7309273"/>
                        </a:lnTo>
                      </a:path>
                      <a:path w="14425294" h="8806180">
                        <a:moveTo>
                          <a:pt x="2020784" y="7320442"/>
                        </a:moveTo>
                        <a:lnTo>
                          <a:pt x="2032748" y="7321237"/>
                        </a:lnTo>
                      </a:path>
                      <a:path w="14425294" h="8806180">
                        <a:moveTo>
                          <a:pt x="2158799" y="7332406"/>
                        </a:moveTo>
                        <a:lnTo>
                          <a:pt x="2169968" y="7333201"/>
                        </a:lnTo>
                      </a:path>
                      <a:path w="14425294" h="8806180">
                        <a:moveTo>
                          <a:pt x="2296020" y="7344370"/>
                        </a:moveTo>
                        <a:lnTo>
                          <a:pt x="2307189" y="7345178"/>
                        </a:lnTo>
                      </a:path>
                      <a:path w="14425294" h="8806180">
                        <a:moveTo>
                          <a:pt x="2433240" y="7356347"/>
                        </a:moveTo>
                        <a:lnTo>
                          <a:pt x="2444409" y="7357142"/>
                        </a:lnTo>
                      </a:path>
                      <a:path w="14425294" h="8806180">
                        <a:moveTo>
                          <a:pt x="2570461" y="7368311"/>
                        </a:moveTo>
                        <a:lnTo>
                          <a:pt x="2581629" y="7369106"/>
                        </a:lnTo>
                      </a:path>
                      <a:path w="14425294" h="8806180">
                        <a:moveTo>
                          <a:pt x="125256" y="7295706"/>
                        </a:moveTo>
                        <a:lnTo>
                          <a:pt x="136425" y="7296501"/>
                        </a:lnTo>
                      </a:path>
                      <a:path w="14425294" h="8806180">
                        <a:moveTo>
                          <a:pt x="262477" y="7307670"/>
                        </a:moveTo>
                        <a:lnTo>
                          <a:pt x="273646" y="7309273"/>
                        </a:lnTo>
                      </a:path>
                      <a:path w="14425294" h="8806180">
                        <a:moveTo>
                          <a:pt x="399697" y="7319647"/>
                        </a:moveTo>
                        <a:lnTo>
                          <a:pt x="410866" y="7321237"/>
                        </a:lnTo>
                      </a:path>
                      <a:path w="14425294" h="8806180">
                        <a:moveTo>
                          <a:pt x="536904" y="7331611"/>
                        </a:moveTo>
                        <a:lnTo>
                          <a:pt x="548881" y="7333201"/>
                        </a:lnTo>
                      </a:path>
                      <a:path w="14425294" h="8806180">
                        <a:moveTo>
                          <a:pt x="674124" y="7343575"/>
                        </a:moveTo>
                        <a:lnTo>
                          <a:pt x="686102" y="7345178"/>
                        </a:lnTo>
                      </a:path>
                      <a:path w="14425294" h="8806180">
                        <a:moveTo>
                          <a:pt x="812139" y="7356347"/>
                        </a:moveTo>
                        <a:lnTo>
                          <a:pt x="823322" y="7357142"/>
                        </a:lnTo>
                      </a:path>
                      <a:path w="14425294" h="8806180">
                        <a:moveTo>
                          <a:pt x="949360" y="7368311"/>
                        </a:moveTo>
                        <a:lnTo>
                          <a:pt x="960543" y="7369106"/>
                        </a:lnTo>
                      </a:path>
                      <a:path w="14425294" h="8806180">
                        <a:moveTo>
                          <a:pt x="3516628" y="7309273"/>
                        </a:moveTo>
                        <a:lnTo>
                          <a:pt x="3514230" y="7297309"/>
                        </a:lnTo>
                      </a:path>
                      <a:path w="14425294" h="8806180">
                        <a:moveTo>
                          <a:pt x="3379407" y="7297309"/>
                        </a:moveTo>
                        <a:lnTo>
                          <a:pt x="3378613" y="7290923"/>
                        </a:lnTo>
                      </a:path>
                      <a:path w="14425294" h="8806180">
                        <a:moveTo>
                          <a:pt x="2717246" y="7370709"/>
                        </a:moveTo>
                        <a:lnTo>
                          <a:pt x="2717246" y="7369106"/>
                        </a:lnTo>
                      </a:path>
                      <a:path w="14425294" h="8806180">
                        <a:moveTo>
                          <a:pt x="2581629" y="7369106"/>
                        </a:moveTo>
                        <a:lnTo>
                          <a:pt x="2580040" y="7357142"/>
                        </a:lnTo>
                      </a:path>
                      <a:path w="14425294" h="8806180">
                        <a:moveTo>
                          <a:pt x="2444409" y="7357142"/>
                        </a:moveTo>
                        <a:lnTo>
                          <a:pt x="2442011" y="7345178"/>
                        </a:lnTo>
                      </a:path>
                      <a:path w="14425294" h="8806180">
                        <a:moveTo>
                          <a:pt x="2307189" y="7345178"/>
                        </a:moveTo>
                        <a:lnTo>
                          <a:pt x="2304804" y="7333201"/>
                        </a:lnTo>
                      </a:path>
                      <a:path w="14425294" h="8806180">
                        <a:moveTo>
                          <a:pt x="2169968" y="7333201"/>
                        </a:moveTo>
                        <a:lnTo>
                          <a:pt x="2167584" y="7321237"/>
                        </a:lnTo>
                      </a:path>
                      <a:path w="14425294" h="8806180">
                        <a:moveTo>
                          <a:pt x="2032748" y="7321237"/>
                        </a:moveTo>
                        <a:lnTo>
                          <a:pt x="2030363" y="7309273"/>
                        </a:lnTo>
                      </a:path>
                      <a:path w="14425294" h="8806180">
                        <a:moveTo>
                          <a:pt x="1895541" y="7309273"/>
                        </a:moveTo>
                        <a:lnTo>
                          <a:pt x="1893143" y="7297309"/>
                        </a:lnTo>
                      </a:path>
                      <a:path w="14425294" h="8806180">
                        <a:moveTo>
                          <a:pt x="1758321" y="7297309"/>
                        </a:moveTo>
                        <a:lnTo>
                          <a:pt x="1756717" y="7290923"/>
                        </a:lnTo>
                      </a:path>
                      <a:path w="14425294" h="8806180">
                        <a:moveTo>
                          <a:pt x="1096160" y="7370709"/>
                        </a:moveTo>
                        <a:lnTo>
                          <a:pt x="1095351" y="7369106"/>
                        </a:lnTo>
                      </a:path>
                      <a:path w="14425294" h="8806180">
                        <a:moveTo>
                          <a:pt x="960543" y="7369106"/>
                        </a:moveTo>
                        <a:lnTo>
                          <a:pt x="958144" y="7357142"/>
                        </a:lnTo>
                      </a:path>
                      <a:path w="14425294" h="8806180">
                        <a:moveTo>
                          <a:pt x="823322" y="7357142"/>
                        </a:moveTo>
                        <a:lnTo>
                          <a:pt x="820924" y="7345178"/>
                        </a:lnTo>
                      </a:path>
                      <a:path w="14425294" h="8806180">
                        <a:moveTo>
                          <a:pt x="686102" y="7345178"/>
                        </a:moveTo>
                        <a:lnTo>
                          <a:pt x="683703" y="7333201"/>
                        </a:lnTo>
                      </a:path>
                      <a:path w="14425294" h="8806180">
                        <a:moveTo>
                          <a:pt x="548881" y="7333201"/>
                        </a:moveTo>
                        <a:lnTo>
                          <a:pt x="546483" y="7321237"/>
                        </a:lnTo>
                      </a:path>
                      <a:path w="14425294" h="8806180">
                        <a:moveTo>
                          <a:pt x="410866" y="7321237"/>
                        </a:moveTo>
                        <a:lnTo>
                          <a:pt x="409263" y="7309273"/>
                        </a:lnTo>
                      </a:path>
                      <a:path w="14425294" h="8806180">
                        <a:moveTo>
                          <a:pt x="273646" y="7309273"/>
                        </a:moveTo>
                        <a:lnTo>
                          <a:pt x="272042" y="7296501"/>
                        </a:lnTo>
                      </a:path>
                      <a:path w="14425294" h="8806180">
                        <a:moveTo>
                          <a:pt x="136425" y="7296501"/>
                        </a:moveTo>
                        <a:lnTo>
                          <a:pt x="135630" y="7290923"/>
                        </a:lnTo>
                      </a:path>
                      <a:path w="14425294" h="8806180">
                        <a:moveTo>
                          <a:pt x="3628317" y="7370709"/>
                        </a:moveTo>
                        <a:lnTo>
                          <a:pt x="3642679" y="7355539"/>
                        </a:lnTo>
                      </a:path>
                      <a:path w="14425294" h="8806180">
                        <a:moveTo>
                          <a:pt x="3423288" y="7339587"/>
                        </a:moveTo>
                        <a:lnTo>
                          <a:pt x="3438445" y="7324430"/>
                        </a:lnTo>
                      </a:path>
                      <a:path w="14425294" h="8806180">
                        <a:moveTo>
                          <a:pt x="3219054" y="7308478"/>
                        </a:moveTo>
                        <a:lnTo>
                          <a:pt x="3233416" y="7292513"/>
                        </a:lnTo>
                      </a:path>
                      <a:path w="14425294" h="8806180">
                        <a:moveTo>
                          <a:pt x="2222620" y="7367502"/>
                        </a:moveTo>
                        <a:lnTo>
                          <a:pt x="2237777" y="7352345"/>
                        </a:lnTo>
                      </a:path>
                      <a:path w="14425294" h="8806180">
                        <a:moveTo>
                          <a:pt x="2018386" y="7336394"/>
                        </a:moveTo>
                        <a:lnTo>
                          <a:pt x="2032748" y="7320442"/>
                        </a:lnTo>
                      </a:path>
                      <a:path w="14425294" h="8806180">
                        <a:moveTo>
                          <a:pt x="1814165" y="7304490"/>
                        </a:moveTo>
                        <a:lnTo>
                          <a:pt x="1826924" y="7290923"/>
                        </a:lnTo>
                      </a:path>
                      <a:path w="14425294" h="8806180">
                        <a:moveTo>
                          <a:pt x="817731" y="7364323"/>
                        </a:moveTo>
                        <a:lnTo>
                          <a:pt x="832093" y="7348358"/>
                        </a:lnTo>
                      </a:path>
                      <a:path w="14425294" h="8806180">
                        <a:moveTo>
                          <a:pt x="613497" y="7332406"/>
                        </a:moveTo>
                        <a:lnTo>
                          <a:pt x="627859" y="7317249"/>
                        </a:lnTo>
                      </a:path>
                      <a:path w="14425294" h="8806180">
                        <a:moveTo>
                          <a:pt x="408468" y="7300502"/>
                        </a:moveTo>
                        <a:lnTo>
                          <a:pt x="418047" y="7290923"/>
                        </a:lnTo>
                      </a:path>
                      <a:path w="14425294" h="8806180">
                        <a:moveTo>
                          <a:pt x="3644269" y="7370709"/>
                        </a:moveTo>
                        <a:lnTo>
                          <a:pt x="3642679" y="7355539"/>
                        </a:lnTo>
                      </a:path>
                      <a:path w="14425294" h="8806180">
                        <a:moveTo>
                          <a:pt x="3440035" y="7342780"/>
                        </a:moveTo>
                        <a:lnTo>
                          <a:pt x="3438445" y="7324430"/>
                        </a:lnTo>
                      </a:path>
                      <a:path w="14425294" h="8806180">
                        <a:moveTo>
                          <a:pt x="3235814" y="7310863"/>
                        </a:moveTo>
                        <a:lnTo>
                          <a:pt x="3233416" y="7292513"/>
                        </a:lnTo>
                      </a:path>
                      <a:path w="14425294" h="8806180">
                        <a:moveTo>
                          <a:pt x="2239380" y="7370709"/>
                        </a:moveTo>
                        <a:lnTo>
                          <a:pt x="2237777" y="7352345"/>
                        </a:lnTo>
                      </a:path>
                      <a:path w="14425294" h="8806180">
                        <a:moveTo>
                          <a:pt x="2035146" y="7338792"/>
                        </a:moveTo>
                        <a:lnTo>
                          <a:pt x="2032748" y="7320442"/>
                        </a:lnTo>
                      </a:path>
                      <a:path w="14425294" h="8806180">
                        <a:moveTo>
                          <a:pt x="1830912" y="7306875"/>
                        </a:moveTo>
                        <a:lnTo>
                          <a:pt x="1829322" y="7290923"/>
                        </a:lnTo>
                      </a:path>
                      <a:path w="14425294" h="8806180">
                        <a:moveTo>
                          <a:pt x="834491" y="7366707"/>
                        </a:moveTo>
                        <a:lnTo>
                          <a:pt x="832093" y="7348358"/>
                        </a:lnTo>
                      </a:path>
                      <a:path w="14425294" h="8806180">
                        <a:moveTo>
                          <a:pt x="630257" y="7334804"/>
                        </a:moveTo>
                        <a:lnTo>
                          <a:pt x="627859" y="7317249"/>
                        </a:lnTo>
                      </a:path>
                      <a:path w="14425294" h="8806180">
                        <a:moveTo>
                          <a:pt x="426023" y="7303682"/>
                        </a:moveTo>
                        <a:lnTo>
                          <a:pt x="424419" y="7290923"/>
                        </a:lnTo>
                      </a:path>
                      <a:path w="14425294" h="8806180">
                        <a:moveTo>
                          <a:pt x="3219054" y="7308478"/>
                        </a:moveTo>
                        <a:lnTo>
                          <a:pt x="3235814" y="7310863"/>
                        </a:lnTo>
                      </a:path>
                      <a:path w="14425294" h="8806180">
                        <a:moveTo>
                          <a:pt x="3423288" y="7339587"/>
                        </a:moveTo>
                        <a:lnTo>
                          <a:pt x="3440035" y="7342780"/>
                        </a:lnTo>
                      </a:path>
                      <a:path w="14425294" h="8806180">
                        <a:moveTo>
                          <a:pt x="1814165" y="7304490"/>
                        </a:moveTo>
                        <a:lnTo>
                          <a:pt x="1830912" y="7306875"/>
                        </a:lnTo>
                      </a:path>
                      <a:path w="14425294" h="8806180">
                        <a:moveTo>
                          <a:pt x="2018386" y="7336394"/>
                        </a:moveTo>
                        <a:lnTo>
                          <a:pt x="2035146" y="7338792"/>
                        </a:lnTo>
                      </a:path>
                      <a:path w="14425294" h="8806180">
                        <a:moveTo>
                          <a:pt x="2222620" y="7367502"/>
                        </a:moveTo>
                        <a:lnTo>
                          <a:pt x="2239380" y="7370709"/>
                        </a:lnTo>
                      </a:path>
                      <a:path w="14425294" h="8806180">
                        <a:moveTo>
                          <a:pt x="408468" y="7300502"/>
                        </a:moveTo>
                        <a:lnTo>
                          <a:pt x="426023" y="7303682"/>
                        </a:lnTo>
                      </a:path>
                      <a:path w="14425294" h="8806180">
                        <a:moveTo>
                          <a:pt x="613497" y="7332406"/>
                        </a:moveTo>
                        <a:lnTo>
                          <a:pt x="630257" y="7334804"/>
                        </a:lnTo>
                      </a:path>
                      <a:path w="14425294" h="8806180">
                        <a:moveTo>
                          <a:pt x="817731" y="7364323"/>
                        </a:moveTo>
                        <a:lnTo>
                          <a:pt x="834491" y="7366707"/>
                        </a:lnTo>
                      </a:path>
                      <a:path w="14425294" h="8806180">
                        <a:moveTo>
                          <a:pt x="3420890" y="7339587"/>
                        </a:moveTo>
                        <a:lnTo>
                          <a:pt x="3433662" y="7333995"/>
                        </a:lnTo>
                      </a:path>
                      <a:path w="14425294" h="8806180">
                        <a:moveTo>
                          <a:pt x="3145654" y="7323635"/>
                        </a:moveTo>
                        <a:lnTo>
                          <a:pt x="3158427" y="7318852"/>
                        </a:lnTo>
                      </a:path>
                      <a:path w="14425294" h="8806180">
                        <a:moveTo>
                          <a:pt x="2709271" y="7370709"/>
                        </a:moveTo>
                        <a:lnTo>
                          <a:pt x="2722838" y="7365118"/>
                        </a:lnTo>
                      </a:path>
                      <a:path w="14425294" h="8806180">
                        <a:moveTo>
                          <a:pt x="2870419" y="7308478"/>
                        </a:moveTo>
                        <a:lnTo>
                          <a:pt x="2883191" y="7303682"/>
                        </a:lnTo>
                      </a:path>
                      <a:path w="14425294" h="8806180">
                        <a:moveTo>
                          <a:pt x="2434035" y="7354744"/>
                        </a:moveTo>
                        <a:lnTo>
                          <a:pt x="2447602" y="7349961"/>
                        </a:lnTo>
                      </a:path>
                      <a:path w="14425294" h="8806180">
                        <a:moveTo>
                          <a:pt x="2595183" y="7293321"/>
                        </a:moveTo>
                        <a:lnTo>
                          <a:pt x="2601569" y="7290923"/>
                        </a:lnTo>
                      </a:path>
                      <a:path w="14425294" h="8806180">
                        <a:moveTo>
                          <a:pt x="2158799" y="7339587"/>
                        </a:moveTo>
                        <a:lnTo>
                          <a:pt x="2172366" y="7334804"/>
                        </a:lnTo>
                      </a:path>
                      <a:path w="14425294" h="8806180">
                        <a:moveTo>
                          <a:pt x="1883563" y="7324430"/>
                        </a:moveTo>
                        <a:lnTo>
                          <a:pt x="1897131" y="7319647"/>
                        </a:lnTo>
                      </a:path>
                      <a:path w="14425294" h="8806180">
                        <a:moveTo>
                          <a:pt x="1447975" y="7370709"/>
                        </a:moveTo>
                        <a:lnTo>
                          <a:pt x="1461542" y="7365913"/>
                        </a:lnTo>
                      </a:path>
                      <a:path w="14425294" h="8806180">
                        <a:moveTo>
                          <a:pt x="1608328" y="7309273"/>
                        </a:moveTo>
                        <a:lnTo>
                          <a:pt x="1621895" y="7303682"/>
                        </a:lnTo>
                      </a:path>
                      <a:path w="14425294" h="8806180">
                        <a:moveTo>
                          <a:pt x="1172739" y="7355539"/>
                        </a:moveTo>
                        <a:lnTo>
                          <a:pt x="1186306" y="7349961"/>
                        </a:lnTo>
                      </a:path>
                      <a:path w="14425294" h="8806180">
                        <a:moveTo>
                          <a:pt x="1333092" y="7294116"/>
                        </a:moveTo>
                        <a:lnTo>
                          <a:pt x="1341082" y="7290923"/>
                        </a:lnTo>
                      </a:path>
                      <a:path w="14425294" h="8806180">
                        <a:moveTo>
                          <a:pt x="897503" y="7340382"/>
                        </a:moveTo>
                        <a:lnTo>
                          <a:pt x="911070" y="7334804"/>
                        </a:lnTo>
                      </a:path>
                      <a:path w="14425294" h="8806180">
                        <a:moveTo>
                          <a:pt x="622267" y="7324430"/>
                        </a:moveTo>
                        <a:lnTo>
                          <a:pt x="635835" y="7319647"/>
                        </a:lnTo>
                      </a:path>
                      <a:path w="14425294" h="8806180">
                        <a:moveTo>
                          <a:pt x="187487" y="7370709"/>
                        </a:moveTo>
                        <a:lnTo>
                          <a:pt x="199451" y="7365913"/>
                        </a:lnTo>
                      </a:path>
                      <a:path w="14425294" h="8806180">
                        <a:moveTo>
                          <a:pt x="347045" y="7309273"/>
                        </a:moveTo>
                        <a:lnTo>
                          <a:pt x="360599" y="7304490"/>
                        </a:lnTo>
                      </a:path>
                      <a:path w="14425294" h="8806180">
                        <a:moveTo>
                          <a:pt x="79786" y="7290923"/>
                        </a:moveTo>
                        <a:lnTo>
                          <a:pt x="80580" y="7290923"/>
                        </a:lnTo>
                      </a:path>
                      <a:path w="14425294" h="8806180">
                        <a:moveTo>
                          <a:pt x="3420890" y="7339587"/>
                        </a:moveTo>
                        <a:lnTo>
                          <a:pt x="3429675" y="7345973"/>
                        </a:lnTo>
                      </a:path>
                      <a:path w="14425294" h="8806180">
                        <a:moveTo>
                          <a:pt x="3145654" y="7323635"/>
                        </a:moveTo>
                        <a:lnTo>
                          <a:pt x="3155234" y="7330816"/>
                        </a:lnTo>
                      </a:path>
                      <a:path w="14425294" h="8806180">
                        <a:moveTo>
                          <a:pt x="2870419" y="7308478"/>
                        </a:moveTo>
                        <a:lnTo>
                          <a:pt x="2879998" y="7314864"/>
                        </a:lnTo>
                      </a:path>
                      <a:path w="14425294" h="8806180">
                        <a:moveTo>
                          <a:pt x="2595183" y="7293321"/>
                        </a:moveTo>
                        <a:lnTo>
                          <a:pt x="2604762" y="7299694"/>
                        </a:lnTo>
                      </a:path>
                      <a:path w="14425294" h="8806180">
                        <a:moveTo>
                          <a:pt x="2709271" y="7370709"/>
                        </a:moveTo>
                        <a:lnTo>
                          <a:pt x="2710065" y="7370709"/>
                        </a:lnTo>
                      </a:path>
                      <a:path w="14425294" h="8806180">
                        <a:moveTo>
                          <a:pt x="2434035" y="7354744"/>
                        </a:moveTo>
                        <a:lnTo>
                          <a:pt x="2443614" y="7361130"/>
                        </a:lnTo>
                      </a:path>
                      <a:path w="14425294" h="8806180">
                        <a:moveTo>
                          <a:pt x="2158799" y="7339587"/>
                        </a:moveTo>
                        <a:lnTo>
                          <a:pt x="2168378" y="7345973"/>
                        </a:lnTo>
                      </a:path>
                      <a:path w="14425294" h="8806180">
                        <a:moveTo>
                          <a:pt x="1883563" y="7324430"/>
                        </a:moveTo>
                        <a:lnTo>
                          <a:pt x="1893143" y="7330816"/>
                        </a:lnTo>
                      </a:path>
                      <a:path w="14425294" h="8806180">
                        <a:moveTo>
                          <a:pt x="1608328" y="7309273"/>
                        </a:moveTo>
                        <a:lnTo>
                          <a:pt x="1617907" y="7315659"/>
                        </a:lnTo>
                      </a:path>
                      <a:path w="14425294" h="8806180">
                        <a:moveTo>
                          <a:pt x="1333092" y="7294116"/>
                        </a:moveTo>
                        <a:lnTo>
                          <a:pt x="1342671" y="7300502"/>
                        </a:lnTo>
                      </a:path>
                      <a:path w="14425294" h="8806180">
                        <a:moveTo>
                          <a:pt x="1172739" y="7355539"/>
                        </a:moveTo>
                        <a:lnTo>
                          <a:pt x="1182318" y="7361925"/>
                        </a:lnTo>
                      </a:path>
                      <a:path w="14425294" h="8806180">
                        <a:moveTo>
                          <a:pt x="897503" y="7340382"/>
                        </a:moveTo>
                        <a:lnTo>
                          <a:pt x="907082" y="7346768"/>
                        </a:lnTo>
                      </a:path>
                      <a:path w="14425294" h="8806180">
                        <a:moveTo>
                          <a:pt x="622267" y="7324430"/>
                        </a:moveTo>
                        <a:lnTo>
                          <a:pt x="631847" y="7331611"/>
                        </a:lnTo>
                      </a:path>
                      <a:path w="14425294" h="8806180">
                        <a:moveTo>
                          <a:pt x="347045" y="7309273"/>
                        </a:moveTo>
                        <a:lnTo>
                          <a:pt x="356611" y="7315659"/>
                        </a:lnTo>
                      </a:path>
                      <a:path w="14425294" h="8806180">
                        <a:moveTo>
                          <a:pt x="79786" y="7299694"/>
                        </a:moveTo>
                        <a:lnTo>
                          <a:pt x="81375" y="7300502"/>
                        </a:lnTo>
                      </a:path>
                      <a:path w="14425294" h="8806180">
                        <a:moveTo>
                          <a:pt x="3429675" y="7345973"/>
                        </a:moveTo>
                        <a:lnTo>
                          <a:pt x="3433662" y="7333995"/>
                        </a:lnTo>
                      </a:path>
                      <a:path w="14425294" h="8806180">
                        <a:moveTo>
                          <a:pt x="3155234" y="7330008"/>
                        </a:moveTo>
                        <a:lnTo>
                          <a:pt x="3158427" y="7318852"/>
                        </a:lnTo>
                      </a:path>
                      <a:path w="14425294" h="8806180">
                        <a:moveTo>
                          <a:pt x="2879998" y="7314864"/>
                        </a:moveTo>
                        <a:lnTo>
                          <a:pt x="2883191" y="7303682"/>
                        </a:lnTo>
                      </a:path>
                      <a:path w="14425294" h="8806180">
                        <a:moveTo>
                          <a:pt x="2721234" y="7370709"/>
                        </a:moveTo>
                        <a:lnTo>
                          <a:pt x="2722838" y="7365118"/>
                        </a:lnTo>
                      </a:path>
                      <a:path w="14425294" h="8806180">
                        <a:moveTo>
                          <a:pt x="2604762" y="7299694"/>
                        </a:moveTo>
                        <a:lnTo>
                          <a:pt x="2607147" y="7290923"/>
                        </a:lnTo>
                      </a:path>
                      <a:path w="14425294" h="8806180">
                        <a:moveTo>
                          <a:pt x="2443614" y="7361130"/>
                        </a:moveTo>
                        <a:lnTo>
                          <a:pt x="2447602" y="7349961"/>
                        </a:lnTo>
                      </a:path>
                      <a:path w="14425294" h="8806180">
                        <a:moveTo>
                          <a:pt x="2168378" y="7345973"/>
                        </a:moveTo>
                        <a:lnTo>
                          <a:pt x="2172366" y="7334804"/>
                        </a:lnTo>
                      </a:path>
                      <a:path w="14425294" h="8806180">
                        <a:moveTo>
                          <a:pt x="1893143" y="7330816"/>
                        </a:moveTo>
                        <a:lnTo>
                          <a:pt x="1897131" y="7319647"/>
                        </a:lnTo>
                      </a:path>
                      <a:path w="14425294" h="8806180">
                        <a:moveTo>
                          <a:pt x="1617907" y="7315659"/>
                        </a:moveTo>
                        <a:lnTo>
                          <a:pt x="1621895" y="7303682"/>
                        </a:lnTo>
                      </a:path>
                      <a:path w="14425294" h="8806180">
                        <a:moveTo>
                          <a:pt x="1459144" y="7370709"/>
                        </a:moveTo>
                        <a:lnTo>
                          <a:pt x="1461542" y="7365913"/>
                        </a:lnTo>
                      </a:path>
                      <a:path w="14425294" h="8806180">
                        <a:moveTo>
                          <a:pt x="1342671" y="7300502"/>
                        </a:moveTo>
                        <a:lnTo>
                          <a:pt x="1345864" y="7290923"/>
                        </a:lnTo>
                      </a:path>
                      <a:path w="14425294" h="8806180">
                        <a:moveTo>
                          <a:pt x="1182318" y="7361925"/>
                        </a:moveTo>
                        <a:lnTo>
                          <a:pt x="1186306" y="7349961"/>
                        </a:lnTo>
                      </a:path>
                      <a:path w="14425294" h="8806180">
                        <a:moveTo>
                          <a:pt x="907082" y="7346768"/>
                        </a:moveTo>
                        <a:lnTo>
                          <a:pt x="911070" y="7334804"/>
                        </a:lnTo>
                      </a:path>
                      <a:path w="14425294" h="8806180">
                        <a:moveTo>
                          <a:pt x="631847" y="7331611"/>
                        </a:moveTo>
                        <a:lnTo>
                          <a:pt x="635835" y="7319647"/>
                        </a:lnTo>
                      </a:path>
                      <a:path w="14425294" h="8806180">
                        <a:moveTo>
                          <a:pt x="356611" y="7315659"/>
                        </a:moveTo>
                        <a:lnTo>
                          <a:pt x="360599" y="7304490"/>
                        </a:lnTo>
                      </a:path>
                      <a:path w="14425294" h="8806180">
                        <a:moveTo>
                          <a:pt x="197847" y="7370709"/>
                        </a:moveTo>
                        <a:lnTo>
                          <a:pt x="199451" y="7365913"/>
                        </a:lnTo>
                      </a:path>
                      <a:path w="14425294" h="8806180">
                        <a:moveTo>
                          <a:pt x="81375" y="7300502"/>
                        </a:moveTo>
                        <a:lnTo>
                          <a:pt x="84568" y="7290923"/>
                        </a:lnTo>
                      </a:path>
                      <a:path w="14425294" h="8806180">
                        <a:moveTo>
                          <a:pt x="141208" y="7345178"/>
                        </a:moveTo>
                        <a:lnTo>
                          <a:pt x="145991" y="7341190"/>
                        </a:lnTo>
                      </a:path>
                      <a:path w="14425294" h="8806180">
                        <a:moveTo>
                          <a:pt x="237740" y="7333201"/>
                        </a:moveTo>
                        <a:lnTo>
                          <a:pt x="242537" y="7329213"/>
                        </a:lnTo>
                      </a:path>
                      <a:path w="14425294" h="8806180">
                        <a:moveTo>
                          <a:pt x="336671" y="7318852"/>
                        </a:moveTo>
                        <a:lnTo>
                          <a:pt x="342249" y="7314864"/>
                        </a:lnTo>
                      </a:path>
                      <a:path w="14425294" h="8806180">
                        <a:moveTo>
                          <a:pt x="435588" y="7305285"/>
                        </a:moveTo>
                        <a:lnTo>
                          <a:pt x="440385" y="7301297"/>
                        </a:lnTo>
                      </a:path>
                      <a:path w="14425294" h="8806180">
                        <a:moveTo>
                          <a:pt x="433204" y="7369106"/>
                        </a:moveTo>
                        <a:lnTo>
                          <a:pt x="437987" y="7365118"/>
                        </a:lnTo>
                      </a:path>
                      <a:path w="14425294" h="8806180">
                        <a:moveTo>
                          <a:pt x="532121" y="7292513"/>
                        </a:moveTo>
                        <a:lnTo>
                          <a:pt x="534519" y="7290923"/>
                        </a:lnTo>
                      </a:path>
                      <a:path w="14425294" h="8806180">
                        <a:moveTo>
                          <a:pt x="529736" y="7356347"/>
                        </a:moveTo>
                        <a:lnTo>
                          <a:pt x="534519" y="7352345"/>
                        </a:lnTo>
                      </a:path>
                      <a:path w="14425294" h="8806180">
                        <a:moveTo>
                          <a:pt x="629462" y="7341985"/>
                        </a:moveTo>
                        <a:lnTo>
                          <a:pt x="634245" y="7337983"/>
                        </a:lnTo>
                      </a:path>
                      <a:path w="14425294" h="8806180">
                        <a:moveTo>
                          <a:pt x="727584" y="7328418"/>
                        </a:moveTo>
                        <a:lnTo>
                          <a:pt x="732367" y="7325225"/>
                        </a:lnTo>
                      </a:path>
                      <a:path w="14425294" h="8806180">
                        <a:moveTo>
                          <a:pt x="824117" y="7316454"/>
                        </a:moveTo>
                        <a:lnTo>
                          <a:pt x="828900" y="7312466"/>
                        </a:lnTo>
                      </a:path>
                      <a:path w="14425294" h="8806180">
                        <a:moveTo>
                          <a:pt x="923829" y="7302092"/>
                        </a:moveTo>
                        <a:lnTo>
                          <a:pt x="928625" y="7298104"/>
                        </a:lnTo>
                      </a:path>
                      <a:path w="14425294" h="8806180">
                        <a:moveTo>
                          <a:pt x="921444" y="7365913"/>
                        </a:moveTo>
                        <a:lnTo>
                          <a:pt x="926227" y="7361925"/>
                        </a:lnTo>
                      </a:path>
                      <a:path w="14425294" h="8806180">
                        <a:moveTo>
                          <a:pt x="1019567" y="7352345"/>
                        </a:moveTo>
                        <a:lnTo>
                          <a:pt x="1024363" y="7348358"/>
                        </a:lnTo>
                      </a:path>
                      <a:path w="14425294" h="8806180">
                        <a:moveTo>
                          <a:pt x="1116099" y="7340382"/>
                        </a:moveTo>
                        <a:lnTo>
                          <a:pt x="1121691" y="7336394"/>
                        </a:lnTo>
                      </a:path>
                      <a:path w="14425294" h="8806180">
                        <a:moveTo>
                          <a:pt x="1215825" y="7326020"/>
                        </a:moveTo>
                        <a:lnTo>
                          <a:pt x="1220608" y="7322032"/>
                        </a:lnTo>
                      </a:path>
                      <a:path w="14425294" h="8806180">
                        <a:moveTo>
                          <a:pt x="1313947" y="7312466"/>
                        </a:moveTo>
                        <a:lnTo>
                          <a:pt x="1318730" y="7308478"/>
                        </a:lnTo>
                      </a:path>
                      <a:path w="14425294" h="8806180">
                        <a:moveTo>
                          <a:pt x="1410480" y="7299694"/>
                        </a:moveTo>
                        <a:lnTo>
                          <a:pt x="1416071" y="7296501"/>
                        </a:lnTo>
                      </a:path>
                      <a:path w="14425294" h="8806180">
                        <a:moveTo>
                          <a:pt x="1408095" y="7363514"/>
                        </a:moveTo>
                        <a:lnTo>
                          <a:pt x="1413673" y="7359526"/>
                        </a:lnTo>
                      </a:path>
                      <a:path w="14425294" h="8806180">
                        <a:moveTo>
                          <a:pt x="1507807" y="7349166"/>
                        </a:moveTo>
                        <a:lnTo>
                          <a:pt x="1512604" y="7345178"/>
                        </a:lnTo>
                      </a:path>
                      <a:path w="14425294" h="8806180">
                        <a:moveTo>
                          <a:pt x="1605943" y="7335599"/>
                        </a:moveTo>
                        <a:lnTo>
                          <a:pt x="1611521" y="7332406"/>
                        </a:lnTo>
                      </a:path>
                      <a:path w="14425294" h="8806180">
                        <a:moveTo>
                          <a:pt x="1703271" y="7323635"/>
                        </a:moveTo>
                        <a:lnTo>
                          <a:pt x="1708053" y="7319647"/>
                        </a:lnTo>
                      </a:path>
                      <a:path w="14425294" h="8806180">
                        <a:moveTo>
                          <a:pt x="1802201" y="7309273"/>
                        </a:moveTo>
                        <a:lnTo>
                          <a:pt x="1807779" y="7305285"/>
                        </a:lnTo>
                      </a:path>
                      <a:path w="14425294" h="8806180">
                        <a:moveTo>
                          <a:pt x="1802996" y="7370709"/>
                        </a:moveTo>
                        <a:lnTo>
                          <a:pt x="1805381" y="7369106"/>
                        </a:lnTo>
                      </a:path>
                      <a:path w="14425294" h="8806180">
                        <a:moveTo>
                          <a:pt x="1900324" y="7295706"/>
                        </a:moveTo>
                        <a:lnTo>
                          <a:pt x="1905901" y="7291718"/>
                        </a:lnTo>
                      </a:path>
                      <a:path w="14425294" h="8806180">
                        <a:moveTo>
                          <a:pt x="1898720" y="7359526"/>
                        </a:moveTo>
                        <a:lnTo>
                          <a:pt x="1903517" y="7355539"/>
                        </a:lnTo>
                      </a:path>
                      <a:path w="14425294" h="8806180">
                        <a:moveTo>
                          <a:pt x="1995253" y="7347563"/>
                        </a:moveTo>
                        <a:lnTo>
                          <a:pt x="2000049" y="7343575"/>
                        </a:lnTo>
                      </a:path>
                      <a:path w="14425294" h="8806180">
                        <a:moveTo>
                          <a:pt x="2094184" y="7333201"/>
                        </a:moveTo>
                        <a:lnTo>
                          <a:pt x="2099761" y="7329213"/>
                        </a:lnTo>
                      </a:path>
                      <a:path w="14425294" h="8806180">
                        <a:moveTo>
                          <a:pt x="2193115" y="7319647"/>
                        </a:moveTo>
                        <a:lnTo>
                          <a:pt x="2197897" y="7315659"/>
                        </a:lnTo>
                      </a:path>
                      <a:path w="14425294" h="8806180">
                        <a:moveTo>
                          <a:pt x="2289633" y="7306875"/>
                        </a:moveTo>
                        <a:lnTo>
                          <a:pt x="2294430" y="7303682"/>
                        </a:lnTo>
                      </a:path>
                      <a:path w="14425294" h="8806180">
                        <a:moveTo>
                          <a:pt x="2287249" y="7370709"/>
                        </a:moveTo>
                        <a:lnTo>
                          <a:pt x="2292032" y="7366707"/>
                        </a:lnTo>
                      </a:path>
                      <a:path w="14425294" h="8806180">
                        <a:moveTo>
                          <a:pt x="2389359" y="7292513"/>
                        </a:moveTo>
                        <a:lnTo>
                          <a:pt x="2391757" y="7290923"/>
                        </a:lnTo>
                      </a:path>
                      <a:path w="14425294" h="8806180">
                        <a:moveTo>
                          <a:pt x="2386975" y="7356347"/>
                        </a:moveTo>
                        <a:lnTo>
                          <a:pt x="2391757" y="7352345"/>
                        </a:lnTo>
                      </a:path>
                      <a:path w="14425294" h="8806180">
                        <a:moveTo>
                          <a:pt x="2485097" y="7342780"/>
                        </a:moveTo>
                        <a:lnTo>
                          <a:pt x="2489880" y="7339587"/>
                        </a:lnTo>
                      </a:path>
                      <a:path w="14425294" h="8806180">
                        <a:moveTo>
                          <a:pt x="2581629" y="7330816"/>
                        </a:moveTo>
                        <a:lnTo>
                          <a:pt x="2586412" y="7326828"/>
                        </a:lnTo>
                      </a:path>
                      <a:path w="14425294" h="8806180">
                        <a:moveTo>
                          <a:pt x="2681355" y="7316454"/>
                        </a:moveTo>
                        <a:lnTo>
                          <a:pt x="2686138" y="7312466"/>
                        </a:lnTo>
                      </a:path>
                      <a:path w="14425294" h="8806180">
                        <a:moveTo>
                          <a:pt x="2779477" y="7302887"/>
                        </a:moveTo>
                        <a:lnTo>
                          <a:pt x="2784260" y="7298899"/>
                        </a:lnTo>
                      </a:path>
                      <a:path w="14425294" h="8806180">
                        <a:moveTo>
                          <a:pt x="2777079" y="7366707"/>
                        </a:moveTo>
                        <a:lnTo>
                          <a:pt x="2781876" y="7362720"/>
                        </a:lnTo>
                      </a:path>
                      <a:path w="14425294" h="8806180">
                        <a:moveTo>
                          <a:pt x="2873612" y="7354744"/>
                        </a:moveTo>
                        <a:lnTo>
                          <a:pt x="2879203" y="7350756"/>
                        </a:lnTo>
                      </a:path>
                      <a:path w="14425294" h="8806180">
                        <a:moveTo>
                          <a:pt x="2973337" y="7340382"/>
                        </a:moveTo>
                        <a:lnTo>
                          <a:pt x="2978120" y="7336394"/>
                        </a:lnTo>
                      </a:path>
                      <a:path w="14425294" h="8806180">
                        <a:moveTo>
                          <a:pt x="3071460" y="7326828"/>
                        </a:moveTo>
                        <a:lnTo>
                          <a:pt x="3076256" y="7322840"/>
                        </a:lnTo>
                      </a:path>
                      <a:path w="14425294" h="8806180">
                        <a:moveTo>
                          <a:pt x="3167992" y="7314056"/>
                        </a:moveTo>
                        <a:lnTo>
                          <a:pt x="3173584" y="7310863"/>
                        </a:lnTo>
                      </a:path>
                      <a:path w="14425294" h="8806180">
                        <a:moveTo>
                          <a:pt x="3267718" y="7299694"/>
                        </a:moveTo>
                        <a:lnTo>
                          <a:pt x="3272501" y="7296501"/>
                        </a:lnTo>
                      </a:path>
                      <a:path w="14425294" h="8806180">
                        <a:moveTo>
                          <a:pt x="3265320" y="7363514"/>
                        </a:moveTo>
                        <a:lnTo>
                          <a:pt x="3270116" y="7359526"/>
                        </a:lnTo>
                      </a:path>
                      <a:path w="14425294" h="8806180">
                        <a:moveTo>
                          <a:pt x="3363456" y="7349961"/>
                        </a:moveTo>
                        <a:lnTo>
                          <a:pt x="3369033" y="7346768"/>
                        </a:lnTo>
                      </a:path>
                      <a:path w="14425294" h="8806180">
                        <a:moveTo>
                          <a:pt x="3460783" y="7337983"/>
                        </a:moveTo>
                        <a:lnTo>
                          <a:pt x="3465566" y="7333995"/>
                        </a:lnTo>
                      </a:path>
                      <a:path w="14425294" h="8806180">
                        <a:moveTo>
                          <a:pt x="3559714" y="7323635"/>
                        </a:moveTo>
                        <a:lnTo>
                          <a:pt x="3564497" y="7319647"/>
                        </a:lnTo>
                      </a:path>
                      <a:path w="14425294" h="8806180">
                        <a:moveTo>
                          <a:pt x="131642" y="7337189"/>
                        </a:moveTo>
                        <a:lnTo>
                          <a:pt x="138015" y="7336394"/>
                        </a:lnTo>
                      </a:path>
                      <a:path w="14425294" h="8806180">
                        <a:moveTo>
                          <a:pt x="252897" y="7321237"/>
                        </a:moveTo>
                        <a:lnTo>
                          <a:pt x="259284" y="7320442"/>
                        </a:lnTo>
                      </a:path>
                      <a:path w="14425294" h="8806180">
                        <a:moveTo>
                          <a:pt x="300766" y="7314864"/>
                        </a:moveTo>
                        <a:lnTo>
                          <a:pt x="307152" y="7314056"/>
                        </a:lnTo>
                      </a:path>
                      <a:path w="14425294" h="8806180">
                        <a:moveTo>
                          <a:pt x="373357" y="7305285"/>
                        </a:moveTo>
                        <a:lnTo>
                          <a:pt x="379744" y="7304490"/>
                        </a:lnTo>
                      </a:path>
                      <a:path w="14425294" h="8806180">
                        <a:moveTo>
                          <a:pt x="443578" y="7365118"/>
                        </a:moveTo>
                        <a:lnTo>
                          <a:pt x="449950" y="7364323"/>
                        </a:lnTo>
                      </a:path>
                      <a:path w="14425294" h="8806180">
                        <a:moveTo>
                          <a:pt x="491433" y="7358732"/>
                        </a:moveTo>
                        <a:lnTo>
                          <a:pt x="497819" y="7357937"/>
                        </a:lnTo>
                      </a:path>
                      <a:path w="14425294" h="8806180">
                        <a:moveTo>
                          <a:pt x="564038" y="7349166"/>
                        </a:moveTo>
                        <a:lnTo>
                          <a:pt x="570424" y="7348358"/>
                        </a:lnTo>
                      </a:path>
                      <a:path w="14425294" h="8806180">
                        <a:moveTo>
                          <a:pt x="685307" y="7333201"/>
                        </a:moveTo>
                        <a:lnTo>
                          <a:pt x="691679" y="7332406"/>
                        </a:lnTo>
                      </a:path>
                      <a:path w="14425294" h="8806180">
                        <a:moveTo>
                          <a:pt x="733162" y="7326828"/>
                        </a:moveTo>
                        <a:lnTo>
                          <a:pt x="739548" y="7326020"/>
                        </a:lnTo>
                      </a:path>
                      <a:path w="14425294" h="8806180">
                        <a:moveTo>
                          <a:pt x="805767" y="7317249"/>
                        </a:moveTo>
                        <a:lnTo>
                          <a:pt x="812139" y="7316454"/>
                        </a:lnTo>
                      </a:path>
                      <a:path w="14425294" h="8806180">
                        <a:moveTo>
                          <a:pt x="926227" y="7301297"/>
                        </a:moveTo>
                        <a:lnTo>
                          <a:pt x="932613" y="7300502"/>
                        </a:lnTo>
                      </a:path>
                      <a:path w="14425294" h="8806180">
                        <a:moveTo>
                          <a:pt x="974891" y="7295706"/>
                        </a:moveTo>
                        <a:lnTo>
                          <a:pt x="980482" y="7294116"/>
                        </a:lnTo>
                      </a:path>
                      <a:path w="14425294" h="8806180">
                        <a:moveTo>
                          <a:pt x="925432" y="7370709"/>
                        </a:moveTo>
                        <a:lnTo>
                          <a:pt x="930215" y="7369901"/>
                        </a:lnTo>
                      </a:path>
                      <a:path w="14425294" h="8806180">
                        <a:moveTo>
                          <a:pt x="996434" y="7361130"/>
                        </a:moveTo>
                        <a:lnTo>
                          <a:pt x="1002820" y="7360335"/>
                        </a:lnTo>
                      </a:path>
                      <a:path w="14425294" h="8806180">
                        <a:moveTo>
                          <a:pt x="1117703" y="7345178"/>
                        </a:moveTo>
                        <a:lnTo>
                          <a:pt x="1124075" y="7344370"/>
                        </a:lnTo>
                      </a:path>
                      <a:path w="14425294" h="8806180">
                        <a:moveTo>
                          <a:pt x="1165558" y="7338792"/>
                        </a:moveTo>
                        <a:lnTo>
                          <a:pt x="1171944" y="7337983"/>
                        </a:lnTo>
                      </a:path>
                      <a:path w="14425294" h="8806180">
                        <a:moveTo>
                          <a:pt x="1238163" y="7329213"/>
                        </a:moveTo>
                        <a:lnTo>
                          <a:pt x="1244549" y="7328418"/>
                        </a:lnTo>
                      </a:path>
                      <a:path w="14425294" h="8806180">
                        <a:moveTo>
                          <a:pt x="1358623" y="7313261"/>
                        </a:moveTo>
                        <a:lnTo>
                          <a:pt x="1365009" y="7312466"/>
                        </a:lnTo>
                      </a:path>
                      <a:path w="14425294" h="8806180">
                        <a:moveTo>
                          <a:pt x="1407300" y="7307670"/>
                        </a:moveTo>
                        <a:lnTo>
                          <a:pt x="1412878" y="7306080"/>
                        </a:lnTo>
                      </a:path>
                      <a:path w="14425294" h="8806180">
                        <a:moveTo>
                          <a:pt x="1479097" y="7298104"/>
                        </a:moveTo>
                        <a:lnTo>
                          <a:pt x="1485469" y="7297309"/>
                        </a:lnTo>
                      </a:path>
                      <a:path w="14425294" h="8806180">
                        <a:moveTo>
                          <a:pt x="1550098" y="7357142"/>
                        </a:moveTo>
                        <a:lnTo>
                          <a:pt x="1556471" y="7356347"/>
                        </a:lnTo>
                      </a:path>
                      <a:path w="14425294" h="8806180">
                        <a:moveTo>
                          <a:pt x="1597954" y="7350756"/>
                        </a:moveTo>
                        <a:lnTo>
                          <a:pt x="1604340" y="7349961"/>
                        </a:lnTo>
                      </a:path>
                      <a:path w="14425294" h="8806180">
                        <a:moveTo>
                          <a:pt x="1670559" y="7341190"/>
                        </a:moveTo>
                        <a:lnTo>
                          <a:pt x="1676945" y="7340382"/>
                        </a:lnTo>
                      </a:path>
                      <a:path w="14425294" h="8806180">
                        <a:moveTo>
                          <a:pt x="1791019" y="7325225"/>
                        </a:moveTo>
                        <a:lnTo>
                          <a:pt x="1797405" y="7324430"/>
                        </a:lnTo>
                      </a:path>
                      <a:path w="14425294" h="8806180">
                        <a:moveTo>
                          <a:pt x="1839696" y="7318852"/>
                        </a:moveTo>
                        <a:lnTo>
                          <a:pt x="1845274" y="7318044"/>
                        </a:lnTo>
                      </a:path>
                      <a:path w="14425294" h="8806180">
                        <a:moveTo>
                          <a:pt x="1911493" y="7310068"/>
                        </a:moveTo>
                        <a:lnTo>
                          <a:pt x="1917879" y="7308478"/>
                        </a:lnTo>
                      </a:path>
                      <a:path w="14425294" h="8806180">
                        <a:moveTo>
                          <a:pt x="2032748" y="7294116"/>
                        </a:moveTo>
                        <a:lnTo>
                          <a:pt x="2039134" y="7293321"/>
                        </a:lnTo>
                      </a:path>
                      <a:path w="14425294" h="8806180">
                        <a:moveTo>
                          <a:pt x="1982494" y="7369106"/>
                        </a:moveTo>
                        <a:lnTo>
                          <a:pt x="1988867" y="7368311"/>
                        </a:lnTo>
                      </a:path>
                      <a:path w="14425294" h="8806180">
                        <a:moveTo>
                          <a:pt x="2030363" y="7362720"/>
                        </a:moveTo>
                        <a:lnTo>
                          <a:pt x="2036736" y="7361925"/>
                        </a:lnTo>
                      </a:path>
                      <a:path w="14425294" h="8806180">
                        <a:moveTo>
                          <a:pt x="2102954" y="7353154"/>
                        </a:moveTo>
                        <a:lnTo>
                          <a:pt x="2109341" y="7352345"/>
                        </a:lnTo>
                      </a:path>
                      <a:path w="14425294" h="8806180">
                        <a:moveTo>
                          <a:pt x="2223428" y="7337189"/>
                        </a:moveTo>
                        <a:lnTo>
                          <a:pt x="2229801" y="7336394"/>
                        </a:lnTo>
                      </a:path>
                      <a:path w="14425294" h="8806180">
                        <a:moveTo>
                          <a:pt x="2271283" y="7330816"/>
                        </a:moveTo>
                        <a:lnTo>
                          <a:pt x="2277670" y="7330008"/>
                        </a:lnTo>
                      </a:path>
                      <a:path w="14425294" h="8806180">
                        <a:moveTo>
                          <a:pt x="2343888" y="7322032"/>
                        </a:moveTo>
                        <a:lnTo>
                          <a:pt x="2350275" y="7320442"/>
                        </a:lnTo>
                      </a:path>
                      <a:path w="14425294" h="8806180">
                        <a:moveTo>
                          <a:pt x="2465144" y="7306080"/>
                        </a:moveTo>
                        <a:lnTo>
                          <a:pt x="2471530" y="7305285"/>
                        </a:lnTo>
                      </a:path>
                      <a:path w="14425294" h="8806180">
                        <a:moveTo>
                          <a:pt x="2513012" y="7299694"/>
                        </a:moveTo>
                        <a:lnTo>
                          <a:pt x="2519399" y="7298899"/>
                        </a:lnTo>
                      </a:path>
                      <a:path w="14425294" h="8806180">
                        <a:moveTo>
                          <a:pt x="2535350" y="7365118"/>
                        </a:moveTo>
                        <a:lnTo>
                          <a:pt x="2541736" y="7364323"/>
                        </a:lnTo>
                      </a:path>
                      <a:path w="14425294" h="8806180">
                        <a:moveTo>
                          <a:pt x="2655824" y="7349166"/>
                        </a:moveTo>
                        <a:lnTo>
                          <a:pt x="2662197" y="7348358"/>
                        </a:lnTo>
                      </a:path>
                      <a:path w="14425294" h="8806180">
                        <a:moveTo>
                          <a:pt x="2703693" y="7342780"/>
                        </a:moveTo>
                        <a:lnTo>
                          <a:pt x="2710065" y="7341985"/>
                        </a:lnTo>
                      </a:path>
                      <a:path w="14425294" h="8806180">
                        <a:moveTo>
                          <a:pt x="2776284" y="7333995"/>
                        </a:moveTo>
                        <a:lnTo>
                          <a:pt x="2782670" y="7332406"/>
                        </a:lnTo>
                      </a:path>
                      <a:path w="14425294" h="8806180">
                        <a:moveTo>
                          <a:pt x="2897553" y="7318044"/>
                        </a:moveTo>
                        <a:lnTo>
                          <a:pt x="2903925" y="7317249"/>
                        </a:lnTo>
                      </a:path>
                      <a:path w="14425294" h="8806180">
                        <a:moveTo>
                          <a:pt x="2945422" y="7311658"/>
                        </a:moveTo>
                        <a:lnTo>
                          <a:pt x="2951794" y="7310863"/>
                        </a:lnTo>
                      </a:path>
                      <a:path w="14425294" h="8806180">
                        <a:moveTo>
                          <a:pt x="3018013" y="7302092"/>
                        </a:moveTo>
                        <a:lnTo>
                          <a:pt x="3024399" y="7301297"/>
                        </a:lnTo>
                      </a:path>
                      <a:path w="14425294" h="8806180">
                        <a:moveTo>
                          <a:pt x="3088220" y="7361130"/>
                        </a:moveTo>
                        <a:lnTo>
                          <a:pt x="3094606" y="7360335"/>
                        </a:lnTo>
                      </a:path>
                      <a:path w="14425294" h="8806180">
                        <a:moveTo>
                          <a:pt x="3136089" y="7354744"/>
                        </a:moveTo>
                        <a:lnTo>
                          <a:pt x="3142475" y="7353949"/>
                        </a:lnTo>
                      </a:path>
                      <a:path w="14425294" h="8806180">
                        <a:moveTo>
                          <a:pt x="3208680" y="7345973"/>
                        </a:moveTo>
                        <a:lnTo>
                          <a:pt x="3215066" y="7344370"/>
                        </a:lnTo>
                      </a:path>
                      <a:path w="14425294" h="8806180">
                        <a:moveTo>
                          <a:pt x="3329949" y="7330008"/>
                        </a:moveTo>
                        <a:lnTo>
                          <a:pt x="3336335" y="7329213"/>
                        </a:lnTo>
                      </a:path>
                      <a:path w="14425294" h="8806180">
                        <a:moveTo>
                          <a:pt x="3377818" y="7323635"/>
                        </a:moveTo>
                        <a:lnTo>
                          <a:pt x="3384190" y="7322840"/>
                        </a:lnTo>
                      </a:path>
                      <a:path w="14425294" h="8806180">
                        <a:moveTo>
                          <a:pt x="3450409" y="7314056"/>
                        </a:moveTo>
                        <a:lnTo>
                          <a:pt x="3456795" y="7313261"/>
                        </a:lnTo>
                      </a:path>
                      <a:path w="14425294" h="8806180">
                        <a:moveTo>
                          <a:pt x="3570883" y="7298104"/>
                        </a:moveTo>
                        <a:lnTo>
                          <a:pt x="3577255" y="7297309"/>
                        </a:lnTo>
                      </a:path>
                      <a:path w="14425294" h="8806180">
                        <a:moveTo>
                          <a:pt x="3618738" y="7291718"/>
                        </a:moveTo>
                        <a:lnTo>
                          <a:pt x="3624329" y="7290923"/>
                        </a:lnTo>
                      </a:path>
                      <a:path w="14425294" h="8806180">
                        <a:moveTo>
                          <a:pt x="3568485" y="7366707"/>
                        </a:moveTo>
                        <a:lnTo>
                          <a:pt x="3574871" y="7365913"/>
                        </a:lnTo>
                      </a:path>
                      <a:path w="14425294" h="8806180">
                        <a:moveTo>
                          <a:pt x="3641090" y="7357937"/>
                        </a:moveTo>
                        <a:lnTo>
                          <a:pt x="3647462" y="7356347"/>
                        </a:lnTo>
                      </a:path>
                      <a:path w="14425294" h="8806180">
                        <a:moveTo>
                          <a:pt x="3597209" y="7349961"/>
                        </a:moveTo>
                        <a:lnTo>
                          <a:pt x="3602786" y="7353154"/>
                        </a:lnTo>
                      </a:path>
                      <a:path w="14425294" h="8806180">
                        <a:moveTo>
                          <a:pt x="3495085" y="7345973"/>
                        </a:moveTo>
                        <a:lnTo>
                          <a:pt x="3500662" y="7349166"/>
                        </a:lnTo>
                      </a:path>
                      <a:path w="14425294" h="8806180">
                        <a:moveTo>
                          <a:pt x="3392975" y="7341190"/>
                        </a:moveTo>
                        <a:lnTo>
                          <a:pt x="3398552" y="7344370"/>
                        </a:lnTo>
                      </a:path>
                      <a:path w="14425294" h="8806180">
                        <a:moveTo>
                          <a:pt x="3433662" y="7366707"/>
                        </a:moveTo>
                        <a:lnTo>
                          <a:pt x="3438445" y="7370709"/>
                        </a:lnTo>
                      </a:path>
                      <a:path w="14425294" h="8806180">
                        <a:moveTo>
                          <a:pt x="3290851" y="7337189"/>
                        </a:moveTo>
                        <a:lnTo>
                          <a:pt x="3295647" y="7340382"/>
                        </a:lnTo>
                      </a:path>
                      <a:path w="14425294" h="8806180">
                        <a:moveTo>
                          <a:pt x="3330744" y="7362720"/>
                        </a:moveTo>
                        <a:lnTo>
                          <a:pt x="3336335" y="7365913"/>
                        </a:lnTo>
                      </a:path>
                      <a:path w="14425294" h="8806180">
                        <a:moveTo>
                          <a:pt x="3188740" y="7332406"/>
                        </a:moveTo>
                        <a:lnTo>
                          <a:pt x="3193523" y="7336394"/>
                        </a:lnTo>
                      </a:path>
                      <a:path w="14425294" h="8806180">
                        <a:moveTo>
                          <a:pt x="3228633" y="7358732"/>
                        </a:moveTo>
                        <a:lnTo>
                          <a:pt x="3234211" y="7361925"/>
                        </a:lnTo>
                      </a:path>
                      <a:path w="14425294" h="8806180">
                        <a:moveTo>
                          <a:pt x="3086630" y="7328418"/>
                        </a:moveTo>
                        <a:lnTo>
                          <a:pt x="3091413" y="7331611"/>
                        </a:lnTo>
                      </a:path>
                      <a:path w="14425294" h="8806180">
                        <a:moveTo>
                          <a:pt x="3126510" y="7353949"/>
                        </a:moveTo>
                        <a:lnTo>
                          <a:pt x="3132101" y="7357142"/>
                        </a:lnTo>
                      </a:path>
                      <a:path w="14425294" h="8806180">
                        <a:moveTo>
                          <a:pt x="2983712" y="7323635"/>
                        </a:moveTo>
                        <a:lnTo>
                          <a:pt x="2989289" y="7327623"/>
                        </a:lnTo>
                      </a:path>
                      <a:path w="14425294" h="8806180">
                        <a:moveTo>
                          <a:pt x="3024399" y="7349961"/>
                        </a:moveTo>
                        <a:lnTo>
                          <a:pt x="3029977" y="7353154"/>
                        </a:lnTo>
                      </a:path>
                      <a:path w="14425294" h="8806180">
                        <a:moveTo>
                          <a:pt x="2881588" y="7319647"/>
                        </a:moveTo>
                        <a:lnTo>
                          <a:pt x="2887179" y="7322840"/>
                        </a:lnTo>
                      </a:path>
                      <a:path w="14425294" h="8806180">
                        <a:moveTo>
                          <a:pt x="2922275" y="7345178"/>
                        </a:moveTo>
                        <a:lnTo>
                          <a:pt x="2927867" y="7349166"/>
                        </a:lnTo>
                      </a:path>
                      <a:path w="14425294" h="8806180">
                        <a:moveTo>
                          <a:pt x="2779477" y="7315659"/>
                        </a:moveTo>
                        <a:lnTo>
                          <a:pt x="2785055" y="7318852"/>
                        </a:lnTo>
                      </a:path>
                      <a:path w="14425294" h="8806180">
                        <a:moveTo>
                          <a:pt x="2820165" y="7341190"/>
                        </a:moveTo>
                        <a:lnTo>
                          <a:pt x="2825743" y="7344370"/>
                        </a:lnTo>
                      </a:path>
                      <a:path w="14425294" h="8806180">
                        <a:moveTo>
                          <a:pt x="2677367" y="7310863"/>
                        </a:moveTo>
                        <a:lnTo>
                          <a:pt x="2682945" y="7314056"/>
                        </a:lnTo>
                      </a:path>
                      <a:path w="14425294" h="8806180">
                        <a:moveTo>
                          <a:pt x="2718041" y="7336394"/>
                        </a:moveTo>
                        <a:lnTo>
                          <a:pt x="2722838" y="7340382"/>
                        </a:lnTo>
                      </a:path>
                      <a:path w="14425294" h="8806180">
                        <a:moveTo>
                          <a:pt x="2575243" y="7306875"/>
                        </a:moveTo>
                        <a:lnTo>
                          <a:pt x="2580835" y="7310068"/>
                        </a:lnTo>
                      </a:path>
                      <a:path w="14425294" h="8806180">
                        <a:moveTo>
                          <a:pt x="2615931" y="7332406"/>
                        </a:moveTo>
                        <a:lnTo>
                          <a:pt x="2620714" y="7335599"/>
                        </a:lnTo>
                      </a:path>
                      <a:path w="14425294" h="8806180">
                        <a:moveTo>
                          <a:pt x="2473133" y="7302092"/>
                        </a:moveTo>
                        <a:lnTo>
                          <a:pt x="2478711" y="7306080"/>
                        </a:lnTo>
                      </a:path>
                      <a:path w="14425294" h="8806180">
                        <a:moveTo>
                          <a:pt x="2513012" y="7328418"/>
                        </a:moveTo>
                        <a:lnTo>
                          <a:pt x="2518604" y="7331611"/>
                        </a:lnTo>
                      </a:path>
                      <a:path w="14425294" h="8806180">
                        <a:moveTo>
                          <a:pt x="2371009" y="7298104"/>
                        </a:moveTo>
                        <a:lnTo>
                          <a:pt x="2375792" y="7301297"/>
                        </a:lnTo>
                      </a:path>
                      <a:path w="14425294" h="8806180">
                        <a:moveTo>
                          <a:pt x="2410902" y="7323635"/>
                        </a:moveTo>
                        <a:lnTo>
                          <a:pt x="2416493" y="7326828"/>
                        </a:lnTo>
                      </a:path>
                      <a:path w="14425294" h="8806180">
                        <a:moveTo>
                          <a:pt x="2268899" y="7294116"/>
                        </a:moveTo>
                        <a:lnTo>
                          <a:pt x="2273682" y="7297309"/>
                        </a:lnTo>
                      </a:path>
                      <a:path w="14425294" h="8806180">
                        <a:moveTo>
                          <a:pt x="2308792" y="7319647"/>
                        </a:moveTo>
                        <a:lnTo>
                          <a:pt x="2314370" y="7322840"/>
                        </a:lnTo>
                      </a:path>
                      <a:path w="14425294" h="8806180">
                        <a:moveTo>
                          <a:pt x="2168378" y="7290923"/>
                        </a:moveTo>
                        <a:lnTo>
                          <a:pt x="2171572" y="7292513"/>
                        </a:lnTo>
                      </a:path>
                      <a:path w="14425294" h="8806180">
                        <a:moveTo>
                          <a:pt x="2206668" y="7314864"/>
                        </a:moveTo>
                        <a:lnTo>
                          <a:pt x="2212246" y="7318852"/>
                        </a:lnTo>
                      </a:path>
                      <a:path w="14425294" h="8806180">
                        <a:moveTo>
                          <a:pt x="2104544" y="7310863"/>
                        </a:moveTo>
                        <a:lnTo>
                          <a:pt x="2110135" y="7314056"/>
                        </a:lnTo>
                      </a:path>
                      <a:path w="14425294" h="8806180">
                        <a:moveTo>
                          <a:pt x="2002434" y="7306875"/>
                        </a:moveTo>
                        <a:lnTo>
                          <a:pt x="2008025" y="7310068"/>
                        </a:lnTo>
                      </a:path>
                      <a:path w="14425294" h="8806180">
                        <a:moveTo>
                          <a:pt x="1900324" y="7302092"/>
                        </a:moveTo>
                        <a:lnTo>
                          <a:pt x="1905107" y="7305285"/>
                        </a:lnTo>
                      </a:path>
                      <a:path w="14425294" h="8806180">
                        <a:moveTo>
                          <a:pt x="1798214" y="7298104"/>
                        </a:moveTo>
                        <a:lnTo>
                          <a:pt x="1802996" y="7301297"/>
                        </a:lnTo>
                      </a:path>
                      <a:path w="14425294" h="8806180">
                        <a:moveTo>
                          <a:pt x="1696090" y="7293321"/>
                        </a:moveTo>
                        <a:lnTo>
                          <a:pt x="1700872" y="7297309"/>
                        </a:lnTo>
                      </a:path>
                      <a:path w="14425294" h="8806180">
                        <a:moveTo>
                          <a:pt x="1596364" y="7290923"/>
                        </a:moveTo>
                        <a:lnTo>
                          <a:pt x="1598762" y="7292513"/>
                        </a:lnTo>
                      </a:path>
                      <a:path w="14425294" h="8806180">
                        <a:moveTo>
                          <a:pt x="1719222" y="7369901"/>
                        </a:moveTo>
                        <a:lnTo>
                          <a:pt x="1721621" y="7370709"/>
                        </a:lnTo>
                      </a:path>
                      <a:path w="14425294" h="8806180">
                        <a:moveTo>
                          <a:pt x="1617112" y="7365118"/>
                        </a:moveTo>
                        <a:lnTo>
                          <a:pt x="1622690" y="7368311"/>
                        </a:lnTo>
                      </a:path>
                      <a:path w="14425294" h="8806180">
                        <a:moveTo>
                          <a:pt x="1514988" y="7361130"/>
                        </a:moveTo>
                        <a:lnTo>
                          <a:pt x="1520580" y="7364323"/>
                        </a:lnTo>
                      </a:path>
                      <a:path w="14425294" h="8806180">
                        <a:moveTo>
                          <a:pt x="1412878" y="7356347"/>
                        </a:moveTo>
                        <a:lnTo>
                          <a:pt x="1418456" y="7360335"/>
                        </a:lnTo>
                      </a:path>
                      <a:path w="14425294" h="8806180">
                        <a:moveTo>
                          <a:pt x="1310754" y="7352345"/>
                        </a:moveTo>
                        <a:lnTo>
                          <a:pt x="1316345" y="7355539"/>
                        </a:lnTo>
                      </a:path>
                      <a:path w="14425294" h="8806180">
                        <a:moveTo>
                          <a:pt x="1208644" y="7347563"/>
                        </a:moveTo>
                        <a:lnTo>
                          <a:pt x="1213427" y="7351551"/>
                        </a:lnTo>
                      </a:path>
                      <a:path w="14425294" h="8806180">
                        <a:moveTo>
                          <a:pt x="1106534" y="7343575"/>
                        </a:moveTo>
                        <a:lnTo>
                          <a:pt x="1111316" y="7346768"/>
                        </a:lnTo>
                      </a:path>
                      <a:path w="14425294" h="8806180">
                        <a:moveTo>
                          <a:pt x="1003615" y="7339587"/>
                        </a:moveTo>
                        <a:lnTo>
                          <a:pt x="1009193" y="7342780"/>
                        </a:lnTo>
                      </a:path>
                      <a:path w="14425294" h="8806180">
                        <a:moveTo>
                          <a:pt x="901491" y="7334804"/>
                        </a:moveTo>
                        <a:lnTo>
                          <a:pt x="907082" y="7337983"/>
                        </a:lnTo>
                      </a:path>
                      <a:path w="14425294" h="8806180">
                        <a:moveTo>
                          <a:pt x="799381" y="7330816"/>
                        </a:moveTo>
                        <a:lnTo>
                          <a:pt x="804972" y="7333995"/>
                        </a:lnTo>
                      </a:path>
                      <a:path w="14425294" h="8806180">
                        <a:moveTo>
                          <a:pt x="697271" y="7326020"/>
                        </a:moveTo>
                        <a:lnTo>
                          <a:pt x="702848" y="7330008"/>
                        </a:lnTo>
                      </a:path>
                      <a:path w="14425294" h="8806180">
                        <a:moveTo>
                          <a:pt x="595147" y="7322032"/>
                        </a:moveTo>
                        <a:lnTo>
                          <a:pt x="600738" y="7325225"/>
                        </a:lnTo>
                      </a:path>
                      <a:path w="14425294" h="8806180">
                        <a:moveTo>
                          <a:pt x="493037" y="7318044"/>
                        </a:moveTo>
                        <a:lnTo>
                          <a:pt x="498614" y="7321237"/>
                        </a:lnTo>
                      </a:path>
                      <a:path w="14425294" h="8806180">
                        <a:moveTo>
                          <a:pt x="390913" y="7313261"/>
                        </a:moveTo>
                        <a:lnTo>
                          <a:pt x="395709" y="7316454"/>
                        </a:lnTo>
                      </a:path>
                      <a:path w="14425294" h="8806180">
                        <a:moveTo>
                          <a:pt x="288802" y="7309273"/>
                        </a:moveTo>
                        <a:lnTo>
                          <a:pt x="293585" y="7312466"/>
                        </a:lnTo>
                      </a:path>
                      <a:path w="14425294" h="8806180">
                        <a:moveTo>
                          <a:pt x="186692" y="7304490"/>
                        </a:moveTo>
                        <a:lnTo>
                          <a:pt x="191475" y="7308478"/>
                        </a:lnTo>
                      </a:path>
                      <a:path w="14425294" h="8806180">
                        <a:moveTo>
                          <a:pt x="83773" y="7300502"/>
                        </a:moveTo>
                        <a:lnTo>
                          <a:pt x="89351" y="7303682"/>
                        </a:lnTo>
                      </a:path>
                      <a:path w="14425294" h="8806180">
                        <a:moveTo>
                          <a:pt x="3578050" y="7333201"/>
                        </a:moveTo>
                        <a:lnTo>
                          <a:pt x="3582847" y="7337189"/>
                        </a:lnTo>
                      </a:path>
                      <a:path w="14425294" h="8806180">
                        <a:moveTo>
                          <a:pt x="3466361" y="7352345"/>
                        </a:moveTo>
                        <a:lnTo>
                          <a:pt x="3471157" y="7356347"/>
                        </a:lnTo>
                      </a:path>
                      <a:path w="14425294" h="8806180">
                        <a:moveTo>
                          <a:pt x="3139282" y="7295706"/>
                        </a:moveTo>
                        <a:lnTo>
                          <a:pt x="3144065" y="7299694"/>
                        </a:lnTo>
                      </a:path>
                      <a:path w="14425294" h="8806180">
                        <a:moveTo>
                          <a:pt x="3027592" y="7314864"/>
                        </a:moveTo>
                        <a:lnTo>
                          <a:pt x="3032375" y="7318852"/>
                        </a:lnTo>
                      </a:path>
                      <a:path w="14425294" h="8806180">
                        <a:moveTo>
                          <a:pt x="2915903" y="7333995"/>
                        </a:moveTo>
                        <a:lnTo>
                          <a:pt x="2920686" y="7337983"/>
                        </a:lnTo>
                      </a:path>
                      <a:path w="14425294" h="8806180">
                        <a:moveTo>
                          <a:pt x="2804214" y="7353154"/>
                        </a:moveTo>
                        <a:lnTo>
                          <a:pt x="2808996" y="7357142"/>
                        </a:lnTo>
                      </a:path>
                      <a:path w="14425294" h="8806180">
                        <a:moveTo>
                          <a:pt x="2619919" y="7305285"/>
                        </a:moveTo>
                        <a:lnTo>
                          <a:pt x="2623907" y="7309273"/>
                        </a:lnTo>
                      </a:path>
                      <a:path w="14425294" h="8806180">
                        <a:moveTo>
                          <a:pt x="2508230" y="7324430"/>
                        </a:moveTo>
                        <a:lnTo>
                          <a:pt x="2512218" y="7328418"/>
                        </a:lnTo>
                      </a:path>
                      <a:path w="14425294" h="8806180">
                        <a:moveTo>
                          <a:pt x="2350275" y="7301297"/>
                        </a:moveTo>
                        <a:lnTo>
                          <a:pt x="2355057" y="7305285"/>
                        </a:lnTo>
                      </a:path>
                      <a:path w="14425294" h="8806180">
                        <a:moveTo>
                          <a:pt x="2396540" y="7343575"/>
                        </a:moveTo>
                        <a:lnTo>
                          <a:pt x="2400528" y="7347563"/>
                        </a:lnTo>
                      </a:path>
                      <a:path w="14425294" h="8806180">
                        <a:moveTo>
                          <a:pt x="2238585" y="7320442"/>
                        </a:moveTo>
                        <a:lnTo>
                          <a:pt x="2243368" y="7324430"/>
                        </a:lnTo>
                      </a:path>
                      <a:path w="14425294" h="8806180">
                        <a:moveTo>
                          <a:pt x="2284851" y="7362720"/>
                        </a:moveTo>
                        <a:lnTo>
                          <a:pt x="2288839" y="7366707"/>
                        </a:lnTo>
                      </a:path>
                      <a:path w="14425294" h="8806180">
                        <a:moveTo>
                          <a:pt x="2126896" y="7339587"/>
                        </a:moveTo>
                        <a:lnTo>
                          <a:pt x="2131679" y="7343575"/>
                        </a:lnTo>
                      </a:path>
                      <a:path w="14425294" h="8806180">
                        <a:moveTo>
                          <a:pt x="2015206" y="7358732"/>
                        </a:moveTo>
                        <a:lnTo>
                          <a:pt x="2019989" y="7362720"/>
                        </a:lnTo>
                      </a:path>
                      <a:path w="14425294" h="8806180">
                        <a:moveTo>
                          <a:pt x="1688114" y="7302092"/>
                        </a:moveTo>
                        <a:lnTo>
                          <a:pt x="1692897" y="7306080"/>
                        </a:lnTo>
                      </a:path>
                      <a:path w="14425294" h="8806180">
                        <a:moveTo>
                          <a:pt x="1576424" y="7321237"/>
                        </a:moveTo>
                        <a:lnTo>
                          <a:pt x="1581207" y="7325225"/>
                        </a:lnTo>
                      </a:path>
                      <a:path w="14425294" h="8806180">
                        <a:moveTo>
                          <a:pt x="1464735" y="7340382"/>
                        </a:moveTo>
                        <a:lnTo>
                          <a:pt x="1469518" y="7344370"/>
                        </a:lnTo>
                      </a:path>
                      <a:path w="14425294" h="8806180">
                        <a:moveTo>
                          <a:pt x="1280440" y="7292513"/>
                        </a:moveTo>
                        <a:lnTo>
                          <a:pt x="1285237" y="7296501"/>
                        </a:lnTo>
                      </a:path>
                      <a:path w="14425294" h="8806180">
                        <a:moveTo>
                          <a:pt x="1353045" y="7359526"/>
                        </a:moveTo>
                        <a:lnTo>
                          <a:pt x="1357828" y="7363514"/>
                        </a:lnTo>
                      </a:path>
                      <a:path w="14425294" h="8806180">
                        <a:moveTo>
                          <a:pt x="1168751" y="7311658"/>
                        </a:moveTo>
                        <a:lnTo>
                          <a:pt x="1173547" y="7315659"/>
                        </a:lnTo>
                      </a:path>
                      <a:path w="14425294" h="8806180">
                        <a:moveTo>
                          <a:pt x="1013181" y="7290923"/>
                        </a:moveTo>
                        <a:lnTo>
                          <a:pt x="1015579" y="7293321"/>
                        </a:lnTo>
                      </a:path>
                      <a:path w="14425294" h="8806180">
                        <a:moveTo>
                          <a:pt x="1057061" y="7330816"/>
                        </a:moveTo>
                        <a:lnTo>
                          <a:pt x="1061858" y="7334804"/>
                        </a:lnTo>
                      </a:path>
                      <a:path w="14425294" h="8806180">
                        <a:moveTo>
                          <a:pt x="899107" y="7307670"/>
                        </a:moveTo>
                        <a:lnTo>
                          <a:pt x="903889" y="7312466"/>
                        </a:lnTo>
                      </a:path>
                      <a:path w="14425294" h="8806180">
                        <a:moveTo>
                          <a:pt x="945372" y="7349961"/>
                        </a:moveTo>
                        <a:lnTo>
                          <a:pt x="950168" y="7354744"/>
                        </a:lnTo>
                      </a:path>
                      <a:path w="14425294" h="8806180">
                        <a:moveTo>
                          <a:pt x="787417" y="7326828"/>
                        </a:moveTo>
                        <a:lnTo>
                          <a:pt x="792200" y="7331611"/>
                        </a:lnTo>
                      </a:path>
                      <a:path w="14425294" h="8806180">
                        <a:moveTo>
                          <a:pt x="833683" y="7369106"/>
                        </a:moveTo>
                        <a:lnTo>
                          <a:pt x="835286" y="7370709"/>
                        </a:lnTo>
                      </a:path>
                      <a:path w="14425294" h="8806180">
                        <a:moveTo>
                          <a:pt x="675728" y="7346768"/>
                        </a:moveTo>
                        <a:lnTo>
                          <a:pt x="680510" y="7350756"/>
                        </a:lnTo>
                      </a:path>
                      <a:path w="14425294" h="8806180">
                        <a:moveTo>
                          <a:pt x="564038" y="7365913"/>
                        </a:moveTo>
                        <a:lnTo>
                          <a:pt x="568821" y="7369901"/>
                        </a:lnTo>
                      </a:path>
                      <a:path w="14425294" h="8806180">
                        <a:moveTo>
                          <a:pt x="350238" y="7290923"/>
                        </a:moveTo>
                        <a:lnTo>
                          <a:pt x="353418" y="7294116"/>
                        </a:lnTo>
                      </a:path>
                      <a:path w="14425294" h="8806180">
                        <a:moveTo>
                          <a:pt x="236946" y="7308478"/>
                        </a:moveTo>
                        <a:lnTo>
                          <a:pt x="241728" y="7313261"/>
                        </a:lnTo>
                      </a:path>
                      <a:path w="14425294" h="8806180">
                        <a:moveTo>
                          <a:pt x="125256" y="7327623"/>
                        </a:moveTo>
                        <a:lnTo>
                          <a:pt x="130039" y="7332406"/>
                        </a:lnTo>
                      </a:path>
                      <a:path w="14425294" h="8806180">
                        <a:moveTo>
                          <a:pt x="3669005" y="7464035"/>
                        </a:moveTo>
                        <a:lnTo>
                          <a:pt x="3678571" y="7452880"/>
                        </a:lnTo>
                      </a:path>
                      <a:path w="14425294" h="8806180">
                        <a:moveTo>
                          <a:pt x="3004446" y="8256235"/>
                        </a:moveTo>
                        <a:lnTo>
                          <a:pt x="3014025" y="8245066"/>
                        </a:lnTo>
                      </a:path>
                      <a:path w="14425294" h="8806180">
                        <a:moveTo>
                          <a:pt x="3669005" y="7464035"/>
                        </a:moveTo>
                        <a:lnTo>
                          <a:pt x="3680969" y="7465638"/>
                        </a:lnTo>
                      </a:path>
                      <a:path w="14425294" h="8806180">
                        <a:moveTo>
                          <a:pt x="3313189" y="7716138"/>
                        </a:moveTo>
                        <a:lnTo>
                          <a:pt x="3321973" y="7716933"/>
                        </a:lnTo>
                      </a:path>
                      <a:path w="14425294" h="8806180">
                        <a:moveTo>
                          <a:pt x="3202308" y="7848576"/>
                        </a:moveTo>
                        <a:lnTo>
                          <a:pt x="3211078" y="7849370"/>
                        </a:lnTo>
                      </a:path>
                      <a:path w="14425294" h="8806180">
                        <a:moveTo>
                          <a:pt x="3004446" y="8256235"/>
                        </a:moveTo>
                        <a:lnTo>
                          <a:pt x="3015615" y="8257030"/>
                        </a:lnTo>
                      </a:path>
                      <a:path w="14425294" h="8806180">
                        <a:moveTo>
                          <a:pt x="3680969" y="7465638"/>
                        </a:moveTo>
                        <a:lnTo>
                          <a:pt x="3678571" y="7452880"/>
                        </a:lnTo>
                      </a:path>
                      <a:path w="14425294" h="8806180">
                        <a:moveTo>
                          <a:pt x="3321973" y="7716933"/>
                        </a:moveTo>
                        <a:lnTo>
                          <a:pt x="3320370" y="7708957"/>
                        </a:lnTo>
                      </a:path>
                      <a:path w="14425294" h="8806180">
                        <a:moveTo>
                          <a:pt x="3211078" y="7849370"/>
                        </a:moveTo>
                        <a:lnTo>
                          <a:pt x="3209475" y="7838996"/>
                        </a:lnTo>
                      </a:path>
                      <a:path w="14425294" h="8806180">
                        <a:moveTo>
                          <a:pt x="3015615" y="8257030"/>
                        </a:moveTo>
                        <a:lnTo>
                          <a:pt x="3014025" y="8245066"/>
                        </a:lnTo>
                      </a:path>
                      <a:path w="14425294" h="8806180">
                        <a:moveTo>
                          <a:pt x="3831743" y="7403407"/>
                        </a:moveTo>
                        <a:lnTo>
                          <a:pt x="3846913" y="7387456"/>
                        </a:lnTo>
                      </a:path>
                      <a:path w="14425294" h="8806180">
                        <a:moveTo>
                          <a:pt x="3849298" y="7405806"/>
                        </a:moveTo>
                        <a:lnTo>
                          <a:pt x="3846913" y="7387456"/>
                        </a:lnTo>
                      </a:path>
                      <a:path w="14425294" h="8806180">
                        <a:moveTo>
                          <a:pt x="3286863" y="7747260"/>
                        </a:moveTo>
                        <a:lnTo>
                          <a:pt x="3286068" y="7744862"/>
                        </a:lnTo>
                      </a:path>
                      <a:path w="14425294" h="8806180">
                        <a:moveTo>
                          <a:pt x="3831743" y="7403407"/>
                        </a:moveTo>
                        <a:lnTo>
                          <a:pt x="3849298" y="7405806"/>
                        </a:lnTo>
                      </a:path>
                      <a:path w="14425294" h="8806180">
                        <a:moveTo>
                          <a:pt x="3284478" y="7746452"/>
                        </a:moveTo>
                        <a:lnTo>
                          <a:pt x="3286863" y="7747260"/>
                        </a:lnTo>
                      </a:path>
                      <a:path w="14425294" h="8806180">
                        <a:moveTo>
                          <a:pt x="3234211" y="7894841"/>
                        </a:moveTo>
                        <a:lnTo>
                          <a:pt x="3246175" y="7890058"/>
                        </a:lnTo>
                      </a:path>
                      <a:path w="14425294" h="8806180">
                        <a:moveTo>
                          <a:pt x="3280490" y="7756031"/>
                        </a:moveTo>
                        <a:lnTo>
                          <a:pt x="3294044" y="7750440"/>
                        </a:lnTo>
                      </a:path>
                      <a:path w="14425294" h="8806180">
                        <a:moveTo>
                          <a:pt x="3649066" y="7493554"/>
                        </a:moveTo>
                        <a:lnTo>
                          <a:pt x="3662619" y="7487976"/>
                        </a:lnTo>
                      </a:path>
                      <a:path w="14425294" h="8806180">
                        <a:moveTo>
                          <a:pt x="3810214" y="7432131"/>
                        </a:moveTo>
                        <a:lnTo>
                          <a:pt x="3822972" y="7426554"/>
                        </a:lnTo>
                      </a:path>
                      <a:path w="14425294" h="8806180">
                        <a:moveTo>
                          <a:pt x="3972156" y="7370709"/>
                        </a:moveTo>
                        <a:lnTo>
                          <a:pt x="3980146" y="7376287"/>
                        </a:lnTo>
                      </a:path>
                      <a:path w="14425294" h="8806180">
                        <a:moveTo>
                          <a:pt x="3810214" y="7432131"/>
                        </a:moveTo>
                        <a:lnTo>
                          <a:pt x="3819779" y="7438518"/>
                        </a:lnTo>
                      </a:path>
                      <a:path w="14425294" h="8806180">
                        <a:moveTo>
                          <a:pt x="3649066" y="7493554"/>
                        </a:moveTo>
                        <a:lnTo>
                          <a:pt x="3658631" y="7499940"/>
                        </a:lnTo>
                      </a:path>
                      <a:path w="14425294" h="8806180">
                        <a:moveTo>
                          <a:pt x="3492687" y="7558183"/>
                        </a:moveTo>
                        <a:lnTo>
                          <a:pt x="3497483" y="7561362"/>
                        </a:lnTo>
                      </a:path>
                      <a:path w="14425294" h="8806180">
                        <a:moveTo>
                          <a:pt x="3280490" y="7756031"/>
                        </a:moveTo>
                        <a:lnTo>
                          <a:pt x="3290056" y="7762417"/>
                        </a:lnTo>
                      </a:path>
                      <a:path w="14425294" h="8806180">
                        <a:moveTo>
                          <a:pt x="3234211" y="7894841"/>
                        </a:moveTo>
                        <a:lnTo>
                          <a:pt x="3239802" y="7898829"/>
                        </a:lnTo>
                      </a:path>
                      <a:path w="14425294" h="8806180">
                        <a:moveTo>
                          <a:pt x="3980146" y="7376287"/>
                        </a:moveTo>
                        <a:lnTo>
                          <a:pt x="3982530" y="7370709"/>
                        </a:lnTo>
                      </a:path>
                      <a:path w="14425294" h="8806180">
                        <a:moveTo>
                          <a:pt x="3819779" y="7438518"/>
                        </a:moveTo>
                        <a:lnTo>
                          <a:pt x="3822972" y="7426554"/>
                        </a:lnTo>
                      </a:path>
                      <a:path w="14425294" h="8806180">
                        <a:moveTo>
                          <a:pt x="3658631" y="7499940"/>
                        </a:moveTo>
                        <a:lnTo>
                          <a:pt x="3662619" y="7487976"/>
                        </a:lnTo>
                      </a:path>
                      <a:path w="14425294" h="8806180">
                        <a:moveTo>
                          <a:pt x="3497483" y="7561362"/>
                        </a:moveTo>
                        <a:lnTo>
                          <a:pt x="3500662" y="7552592"/>
                        </a:lnTo>
                      </a:path>
                      <a:path w="14425294" h="8806180">
                        <a:moveTo>
                          <a:pt x="3290056" y="7762417"/>
                        </a:moveTo>
                        <a:lnTo>
                          <a:pt x="3294044" y="7750440"/>
                        </a:lnTo>
                      </a:path>
                      <a:path w="14425294" h="8806180">
                        <a:moveTo>
                          <a:pt x="3451204" y="7593279"/>
                        </a:moveTo>
                        <a:lnTo>
                          <a:pt x="3456000" y="7589292"/>
                        </a:lnTo>
                      </a:path>
                      <a:path w="14425294" h="8806180">
                        <a:moveTo>
                          <a:pt x="3249368" y="7810272"/>
                        </a:moveTo>
                        <a:lnTo>
                          <a:pt x="3254164" y="7806284"/>
                        </a:lnTo>
                      </a:path>
                      <a:path w="14425294" h="8806180">
                        <a:moveTo>
                          <a:pt x="3349888" y="7732898"/>
                        </a:moveTo>
                        <a:lnTo>
                          <a:pt x="3354671" y="7728897"/>
                        </a:lnTo>
                      </a:path>
                      <a:path w="14425294" h="8806180">
                        <a:moveTo>
                          <a:pt x="3448819" y="7657100"/>
                        </a:moveTo>
                        <a:lnTo>
                          <a:pt x="3453602" y="7653112"/>
                        </a:lnTo>
                      </a:path>
                      <a:path w="14425294" h="8806180">
                        <a:moveTo>
                          <a:pt x="3550930" y="7578917"/>
                        </a:moveTo>
                        <a:lnTo>
                          <a:pt x="3555712" y="7574930"/>
                        </a:lnTo>
                      </a:path>
                      <a:path w="14425294" h="8806180">
                        <a:moveTo>
                          <a:pt x="3651450" y="7501530"/>
                        </a:moveTo>
                        <a:lnTo>
                          <a:pt x="3656233" y="7497542"/>
                        </a:lnTo>
                      </a:path>
                      <a:path w="14425294" h="8806180">
                        <a:moveTo>
                          <a:pt x="3750381" y="7425745"/>
                        </a:moveTo>
                        <a:lnTo>
                          <a:pt x="3755164" y="7421757"/>
                        </a:lnTo>
                      </a:path>
                      <a:path w="14425294" h="8806180">
                        <a:moveTo>
                          <a:pt x="3144860" y="7951481"/>
                        </a:moveTo>
                        <a:lnTo>
                          <a:pt x="3149642" y="7948288"/>
                        </a:lnTo>
                      </a:path>
                      <a:path w="14425294" h="8806180">
                        <a:moveTo>
                          <a:pt x="3246970" y="7873312"/>
                        </a:moveTo>
                        <a:lnTo>
                          <a:pt x="3251766" y="7870105"/>
                        </a:lnTo>
                      </a:path>
                      <a:path w="14425294" h="8806180">
                        <a:moveTo>
                          <a:pt x="3849298" y="7411383"/>
                        </a:moveTo>
                        <a:lnTo>
                          <a:pt x="3854889" y="7407395"/>
                        </a:lnTo>
                      </a:path>
                      <a:path w="14425294" h="8806180">
                        <a:moveTo>
                          <a:pt x="3142475" y="8015315"/>
                        </a:moveTo>
                        <a:lnTo>
                          <a:pt x="3148053" y="8011313"/>
                        </a:lnTo>
                      </a:path>
                      <a:path w="14425294" h="8806180">
                        <a:moveTo>
                          <a:pt x="3948229" y="7397830"/>
                        </a:moveTo>
                        <a:lnTo>
                          <a:pt x="3953012" y="7393828"/>
                        </a:lnTo>
                      </a:path>
                      <a:path w="14425294" h="8806180">
                        <a:moveTo>
                          <a:pt x="3041146" y="8154920"/>
                        </a:moveTo>
                        <a:lnTo>
                          <a:pt x="3045929" y="8151727"/>
                        </a:lnTo>
                      </a:path>
                      <a:path w="14425294" h="8806180">
                        <a:moveTo>
                          <a:pt x="4047954" y="7382673"/>
                        </a:moveTo>
                        <a:lnTo>
                          <a:pt x="4049544" y="7381070"/>
                        </a:lnTo>
                      </a:path>
                      <a:path w="14425294" h="8806180">
                        <a:moveTo>
                          <a:pt x="3038761" y="8218740"/>
                        </a:moveTo>
                        <a:lnTo>
                          <a:pt x="3044339" y="8214753"/>
                        </a:lnTo>
                      </a:path>
                      <a:path w="14425294" h="8806180">
                        <a:moveTo>
                          <a:pt x="3036363" y="8282561"/>
                        </a:moveTo>
                        <a:lnTo>
                          <a:pt x="3041941" y="8278573"/>
                        </a:lnTo>
                      </a:path>
                      <a:path w="14425294" h="8806180">
                        <a:moveTo>
                          <a:pt x="3033965" y="8346382"/>
                        </a:moveTo>
                        <a:lnTo>
                          <a:pt x="3037158" y="8343997"/>
                        </a:lnTo>
                      </a:path>
                      <a:path w="14425294" h="8806180">
                        <a:moveTo>
                          <a:pt x="3759946" y="7410588"/>
                        </a:moveTo>
                        <a:lnTo>
                          <a:pt x="3766333" y="7409794"/>
                        </a:lnTo>
                      </a:path>
                      <a:path w="14425294" h="8806180">
                        <a:moveTo>
                          <a:pt x="3832551" y="7401023"/>
                        </a:moveTo>
                        <a:lnTo>
                          <a:pt x="3838938" y="7400214"/>
                        </a:lnTo>
                      </a:path>
                      <a:path w="14425294" h="8806180">
                        <a:moveTo>
                          <a:pt x="3953012" y="7385057"/>
                        </a:moveTo>
                        <a:lnTo>
                          <a:pt x="3959398" y="7384263"/>
                        </a:lnTo>
                      </a:path>
                      <a:path w="14425294" h="8806180">
                        <a:moveTo>
                          <a:pt x="4000880" y="7378685"/>
                        </a:moveTo>
                        <a:lnTo>
                          <a:pt x="4007267" y="7377876"/>
                        </a:lnTo>
                      </a:path>
                      <a:path w="14425294" h="8806180">
                        <a:moveTo>
                          <a:pt x="3661824" y="7492759"/>
                        </a:moveTo>
                        <a:lnTo>
                          <a:pt x="3667402" y="7491964"/>
                        </a:lnTo>
                      </a:path>
                      <a:path w="14425294" h="8806180">
                        <a:moveTo>
                          <a:pt x="3709693" y="7486386"/>
                        </a:moveTo>
                        <a:lnTo>
                          <a:pt x="3715271" y="7485578"/>
                        </a:lnTo>
                      </a:path>
                      <a:path w="14425294" h="8806180">
                        <a:moveTo>
                          <a:pt x="3490302" y="7583714"/>
                        </a:moveTo>
                        <a:lnTo>
                          <a:pt x="3496674" y="7582905"/>
                        </a:lnTo>
                      </a:path>
                      <a:path w="14425294" h="8806180">
                        <a:moveTo>
                          <a:pt x="3367444" y="7669064"/>
                        </a:moveTo>
                        <a:lnTo>
                          <a:pt x="3373830" y="7668269"/>
                        </a:lnTo>
                      </a:path>
                      <a:path w="14425294" h="8806180">
                        <a:moveTo>
                          <a:pt x="3440035" y="7659498"/>
                        </a:moveTo>
                        <a:lnTo>
                          <a:pt x="3446421" y="7658703"/>
                        </a:lnTo>
                      </a:path>
                      <a:path w="14425294" h="8806180">
                        <a:moveTo>
                          <a:pt x="3317177" y="7744862"/>
                        </a:moveTo>
                        <a:lnTo>
                          <a:pt x="3323563" y="7744067"/>
                        </a:lnTo>
                      </a:path>
                      <a:path w="14425294" h="8806180">
                        <a:moveTo>
                          <a:pt x="3219054" y="7826238"/>
                        </a:moveTo>
                        <a:lnTo>
                          <a:pt x="3224646" y="7825443"/>
                        </a:lnTo>
                      </a:path>
                      <a:path w="14425294" h="8806180">
                        <a:moveTo>
                          <a:pt x="3266923" y="7819851"/>
                        </a:moveTo>
                        <a:lnTo>
                          <a:pt x="3272501" y="7819057"/>
                        </a:lnTo>
                      </a:path>
                      <a:path w="14425294" h="8806180">
                        <a:moveTo>
                          <a:pt x="3167992" y="7902022"/>
                        </a:moveTo>
                        <a:lnTo>
                          <a:pt x="3174378" y="7901227"/>
                        </a:lnTo>
                      </a:path>
                      <a:path w="14425294" h="8806180">
                        <a:moveTo>
                          <a:pt x="3215861" y="7895636"/>
                        </a:moveTo>
                        <a:lnTo>
                          <a:pt x="3222247" y="7894841"/>
                        </a:lnTo>
                      </a:path>
                      <a:path w="14425294" h="8806180">
                        <a:moveTo>
                          <a:pt x="3118534" y="7977806"/>
                        </a:moveTo>
                        <a:lnTo>
                          <a:pt x="3124125" y="7977012"/>
                        </a:lnTo>
                      </a:path>
                      <a:path w="14425294" h="8806180">
                        <a:moveTo>
                          <a:pt x="3165594" y="7971434"/>
                        </a:moveTo>
                        <a:lnTo>
                          <a:pt x="3171980" y="7970639"/>
                        </a:lnTo>
                      </a:path>
                      <a:path w="14425294" h="8806180">
                        <a:moveTo>
                          <a:pt x="3115341" y="8046423"/>
                        </a:moveTo>
                        <a:lnTo>
                          <a:pt x="3121727" y="8045629"/>
                        </a:lnTo>
                      </a:path>
                      <a:path w="14425294" h="8806180">
                        <a:moveTo>
                          <a:pt x="3065087" y="8122208"/>
                        </a:moveTo>
                        <a:lnTo>
                          <a:pt x="3071460" y="8121413"/>
                        </a:lnTo>
                      </a:path>
                      <a:path w="14425294" h="8806180">
                        <a:moveTo>
                          <a:pt x="3018013" y="8197197"/>
                        </a:moveTo>
                        <a:lnTo>
                          <a:pt x="3021206" y="8197197"/>
                        </a:lnTo>
                      </a:path>
                      <a:path w="14425294" h="8806180">
                        <a:moveTo>
                          <a:pt x="3037158" y="8263416"/>
                        </a:moveTo>
                        <a:lnTo>
                          <a:pt x="3042749" y="8262621"/>
                        </a:lnTo>
                      </a:path>
                      <a:path w="14425294" h="8806180">
                        <a:moveTo>
                          <a:pt x="2986096" y="8339201"/>
                        </a:moveTo>
                        <a:lnTo>
                          <a:pt x="2992482" y="8338406"/>
                        </a:lnTo>
                      </a:path>
                      <a:path w="14425294" h="8806180">
                        <a:moveTo>
                          <a:pt x="4108582" y="7371504"/>
                        </a:moveTo>
                        <a:lnTo>
                          <a:pt x="4110172" y="7373094"/>
                        </a:lnTo>
                      </a:path>
                      <a:path w="14425294" h="8806180">
                        <a:moveTo>
                          <a:pt x="3944241" y="7388251"/>
                        </a:moveTo>
                        <a:lnTo>
                          <a:pt x="3949819" y="7392238"/>
                        </a:lnTo>
                      </a:path>
                      <a:path w="14425294" h="8806180">
                        <a:moveTo>
                          <a:pt x="3842117" y="7384263"/>
                        </a:moveTo>
                        <a:lnTo>
                          <a:pt x="3847708" y="7387456"/>
                        </a:lnTo>
                      </a:path>
                      <a:path w="14425294" h="8806180">
                        <a:moveTo>
                          <a:pt x="3763934" y="7456059"/>
                        </a:moveTo>
                        <a:lnTo>
                          <a:pt x="3768731" y="7459252"/>
                        </a:lnTo>
                      </a:path>
                      <a:path w="14425294" h="8806180">
                        <a:moveTo>
                          <a:pt x="3663414" y="7452880"/>
                        </a:moveTo>
                        <a:lnTo>
                          <a:pt x="3666607" y="7455264"/>
                        </a:lnTo>
                      </a:path>
                      <a:path w="14425294" h="8806180">
                        <a:moveTo>
                          <a:pt x="3522205" y="7545411"/>
                        </a:moveTo>
                        <a:lnTo>
                          <a:pt x="3527002" y="7548604"/>
                        </a:lnTo>
                      </a:path>
                      <a:path w="14425294" h="8806180">
                        <a:moveTo>
                          <a:pt x="3562098" y="7570942"/>
                        </a:moveTo>
                        <a:lnTo>
                          <a:pt x="3567690" y="7574135"/>
                        </a:lnTo>
                      </a:path>
                      <a:path w="14425294" h="8806180">
                        <a:moveTo>
                          <a:pt x="3344311" y="7736091"/>
                        </a:moveTo>
                        <a:lnTo>
                          <a:pt x="3349888" y="7739271"/>
                        </a:lnTo>
                      </a:path>
                      <a:path w="14425294" h="8806180">
                        <a:moveTo>
                          <a:pt x="3282875" y="7757621"/>
                        </a:moveTo>
                        <a:lnTo>
                          <a:pt x="3287658" y="7760814"/>
                        </a:lnTo>
                      </a:path>
                      <a:path w="14425294" h="8806180">
                        <a:moveTo>
                          <a:pt x="3166403" y="7926758"/>
                        </a:moveTo>
                        <a:lnTo>
                          <a:pt x="3171980" y="7929951"/>
                        </a:lnTo>
                      </a:path>
                      <a:path w="14425294" h="8806180">
                        <a:moveTo>
                          <a:pt x="3128908" y="8024086"/>
                        </a:moveTo>
                        <a:lnTo>
                          <a:pt x="3133691" y="8027279"/>
                        </a:lnTo>
                      </a:path>
                      <a:path w="14425294" h="8806180">
                        <a:moveTo>
                          <a:pt x="3091413" y="8122208"/>
                        </a:moveTo>
                        <a:lnTo>
                          <a:pt x="3096991" y="8125401"/>
                        </a:lnTo>
                      </a:path>
                      <a:path w="14425294" h="8806180">
                        <a:moveTo>
                          <a:pt x="3053110" y="8219535"/>
                        </a:moveTo>
                        <a:lnTo>
                          <a:pt x="3058701" y="8222728"/>
                        </a:lnTo>
                      </a:path>
                      <a:path w="14425294" h="8806180">
                        <a:moveTo>
                          <a:pt x="3016424" y="8316863"/>
                        </a:moveTo>
                        <a:lnTo>
                          <a:pt x="3021206" y="8320864"/>
                        </a:lnTo>
                      </a:path>
                      <a:path w="14425294" h="8806180">
                        <a:moveTo>
                          <a:pt x="4032003" y="7384263"/>
                        </a:moveTo>
                        <a:lnTo>
                          <a:pt x="4033592" y="7385852"/>
                        </a:lnTo>
                      </a:path>
                      <a:path w="14425294" h="8806180">
                        <a:moveTo>
                          <a:pt x="3920313" y="7403407"/>
                        </a:moveTo>
                        <a:lnTo>
                          <a:pt x="3925096" y="7408190"/>
                        </a:lnTo>
                      </a:path>
                      <a:path w="14425294" h="8806180">
                        <a:moveTo>
                          <a:pt x="3808624" y="7422552"/>
                        </a:moveTo>
                        <a:lnTo>
                          <a:pt x="3813407" y="7427349"/>
                        </a:lnTo>
                      </a:path>
                      <a:path w="14425294" h="8806180">
                        <a:moveTo>
                          <a:pt x="3696934" y="7441697"/>
                        </a:moveTo>
                        <a:lnTo>
                          <a:pt x="3701717" y="7446493"/>
                        </a:lnTo>
                      </a:path>
                      <a:path w="14425294" h="8806180">
                        <a:moveTo>
                          <a:pt x="3465566" y="7594883"/>
                        </a:moveTo>
                        <a:lnTo>
                          <a:pt x="3470349" y="7598871"/>
                        </a:lnTo>
                      </a:path>
                      <a:path w="14425294" h="8806180">
                        <a:moveTo>
                          <a:pt x="3400156" y="7655510"/>
                        </a:moveTo>
                        <a:lnTo>
                          <a:pt x="3404938" y="7660293"/>
                        </a:lnTo>
                      </a:path>
                      <a:path w="14425294" h="8806180">
                        <a:moveTo>
                          <a:pt x="3361866" y="7741669"/>
                        </a:moveTo>
                        <a:lnTo>
                          <a:pt x="3365854" y="7746452"/>
                        </a:lnTo>
                      </a:path>
                      <a:path w="14425294" h="8806180">
                        <a:moveTo>
                          <a:pt x="3242187" y="7875696"/>
                        </a:moveTo>
                        <a:lnTo>
                          <a:pt x="3246970" y="7879684"/>
                        </a:lnTo>
                      </a:path>
                      <a:path w="14425294" h="8806180">
                        <a:moveTo>
                          <a:pt x="3175968" y="7936324"/>
                        </a:moveTo>
                        <a:lnTo>
                          <a:pt x="3180765" y="7941120"/>
                        </a:lnTo>
                      </a:path>
                      <a:path w="14425294" h="8806180">
                        <a:moveTo>
                          <a:pt x="3137679" y="8022482"/>
                        </a:moveTo>
                        <a:lnTo>
                          <a:pt x="3142475" y="8027279"/>
                        </a:lnTo>
                      </a:path>
                      <a:path w="14425294" h="8806180">
                        <a:moveTo>
                          <a:pt x="3064279" y="8198006"/>
                        </a:moveTo>
                        <a:lnTo>
                          <a:pt x="3068280" y="8202789"/>
                        </a:lnTo>
                      </a:path>
                      <a:path w="14425294" h="8806180">
                        <a:moveTo>
                          <a:pt x="3025194" y="8284164"/>
                        </a:moveTo>
                        <a:lnTo>
                          <a:pt x="3029977" y="8288947"/>
                        </a:lnTo>
                      </a:path>
                      <a:path w="14425294" h="8806180">
                        <a:moveTo>
                          <a:pt x="1764693" y="71001"/>
                        </a:moveTo>
                        <a:lnTo>
                          <a:pt x="1774272" y="59832"/>
                        </a:lnTo>
                      </a:path>
                      <a:path w="14425294" h="8806180">
                        <a:moveTo>
                          <a:pt x="1764693" y="71001"/>
                        </a:moveTo>
                        <a:lnTo>
                          <a:pt x="1776670" y="71796"/>
                        </a:lnTo>
                      </a:path>
                      <a:path w="14425294" h="8806180">
                        <a:moveTo>
                          <a:pt x="1776670" y="71796"/>
                        </a:moveTo>
                        <a:lnTo>
                          <a:pt x="1774272" y="59832"/>
                        </a:lnTo>
                      </a:path>
                      <a:path w="14425294" h="8806180">
                        <a:moveTo>
                          <a:pt x="1767886" y="11963"/>
                        </a:moveTo>
                        <a:lnTo>
                          <a:pt x="1779850" y="0"/>
                        </a:lnTo>
                      </a:path>
                      <a:path w="14425294" h="8806180">
                        <a:moveTo>
                          <a:pt x="1767886" y="11963"/>
                        </a:moveTo>
                        <a:lnTo>
                          <a:pt x="1779850" y="14348"/>
                        </a:lnTo>
                      </a:path>
                      <a:path w="14425294" h="8806180">
                        <a:moveTo>
                          <a:pt x="1757512" y="599135"/>
                        </a:moveTo>
                        <a:lnTo>
                          <a:pt x="1771079" y="593543"/>
                        </a:lnTo>
                      </a:path>
                      <a:path w="14425294" h="8806180">
                        <a:moveTo>
                          <a:pt x="1739971" y="242523"/>
                        </a:moveTo>
                        <a:lnTo>
                          <a:pt x="1750345" y="239330"/>
                        </a:lnTo>
                      </a:path>
                      <a:path w="14425294" h="8806180">
                        <a:moveTo>
                          <a:pt x="1739971" y="246511"/>
                        </a:moveTo>
                        <a:lnTo>
                          <a:pt x="1746357" y="250499"/>
                        </a:lnTo>
                      </a:path>
                      <a:path w="14425294" h="8806180">
                        <a:moveTo>
                          <a:pt x="1757512" y="599135"/>
                        </a:moveTo>
                        <a:lnTo>
                          <a:pt x="1767091" y="605507"/>
                        </a:lnTo>
                      </a:path>
                      <a:path w="14425294" h="8806180">
                        <a:moveTo>
                          <a:pt x="1767091" y="605507"/>
                        </a:moveTo>
                        <a:lnTo>
                          <a:pt x="1771079" y="593543"/>
                        </a:lnTo>
                      </a:path>
                      <a:path w="14425294" h="8806180">
                        <a:moveTo>
                          <a:pt x="1746357" y="250499"/>
                        </a:moveTo>
                        <a:lnTo>
                          <a:pt x="1750345" y="239330"/>
                        </a:lnTo>
                      </a:path>
                      <a:path w="14425294" h="8806180">
                        <a:moveTo>
                          <a:pt x="1775862" y="19144"/>
                        </a:moveTo>
                        <a:lnTo>
                          <a:pt x="1779850" y="15951"/>
                        </a:lnTo>
                      </a:path>
                      <a:path w="14425294" h="8806180">
                        <a:moveTo>
                          <a:pt x="1773477" y="82965"/>
                        </a:moveTo>
                        <a:lnTo>
                          <a:pt x="1778260" y="78977"/>
                        </a:lnTo>
                      </a:path>
                      <a:path w="14425294" h="8806180">
                        <a:moveTo>
                          <a:pt x="1771079" y="146785"/>
                        </a:moveTo>
                        <a:lnTo>
                          <a:pt x="1775862" y="142798"/>
                        </a:lnTo>
                      </a:path>
                      <a:path w="14425294" h="8806180">
                        <a:moveTo>
                          <a:pt x="1768681" y="210606"/>
                        </a:moveTo>
                        <a:lnTo>
                          <a:pt x="1773477" y="206618"/>
                        </a:lnTo>
                      </a:path>
                      <a:path w="14425294" h="8806180">
                        <a:moveTo>
                          <a:pt x="1766296" y="274427"/>
                        </a:moveTo>
                        <a:lnTo>
                          <a:pt x="1771079" y="270439"/>
                        </a:lnTo>
                      </a:path>
                      <a:path w="14425294" h="8806180">
                        <a:moveTo>
                          <a:pt x="1763898" y="338261"/>
                        </a:moveTo>
                        <a:lnTo>
                          <a:pt x="1768681" y="334273"/>
                        </a:lnTo>
                      </a:path>
                      <a:path w="14425294" h="8806180">
                        <a:moveTo>
                          <a:pt x="1761500" y="402082"/>
                        </a:moveTo>
                        <a:lnTo>
                          <a:pt x="1767091" y="398094"/>
                        </a:lnTo>
                      </a:path>
                      <a:path w="14425294" h="8806180">
                        <a:moveTo>
                          <a:pt x="1759115" y="465902"/>
                        </a:moveTo>
                        <a:lnTo>
                          <a:pt x="1764693" y="461914"/>
                        </a:lnTo>
                      </a:path>
                      <a:path w="14425294" h="8806180">
                        <a:moveTo>
                          <a:pt x="1756717" y="529723"/>
                        </a:moveTo>
                        <a:lnTo>
                          <a:pt x="1762308" y="525735"/>
                        </a:lnTo>
                      </a:path>
                      <a:path w="14425294" h="8806180">
                        <a:moveTo>
                          <a:pt x="1754333" y="592748"/>
                        </a:moveTo>
                        <a:lnTo>
                          <a:pt x="1759910" y="589555"/>
                        </a:lnTo>
                      </a:path>
                      <a:path w="14425294" h="8806180">
                        <a:moveTo>
                          <a:pt x="1770284" y="95724"/>
                        </a:moveTo>
                        <a:lnTo>
                          <a:pt x="1776670" y="94134"/>
                        </a:lnTo>
                      </a:path>
                      <a:path w="14425294" h="8806180">
                        <a:moveTo>
                          <a:pt x="1767886" y="164341"/>
                        </a:moveTo>
                        <a:lnTo>
                          <a:pt x="1773477" y="163532"/>
                        </a:lnTo>
                      </a:path>
                      <a:path w="14425294" h="8806180">
                        <a:moveTo>
                          <a:pt x="1739971" y="305549"/>
                        </a:moveTo>
                        <a:lnTo>
                          <a:pt x="1745548" y="305549"/>
                        </a:lnTo>
                      </a:path>
                      <a:path w="14425294" h="8806180">
                        <a:moveTo>
                          <a:pt x="1759910" y="441166"/>
                        </a:moveTo>
                        <a:lnTo>
                          <a:pt x="1765488" y="440371"/>
                        </a:lnTo>
                      </a:path>
                      <a:path w="14425294" h="8806180">
                        <a:moveTo>
                          <a:pt x="1757512" y="510578"/>
                        </a:moveTo>
                        <a:lnTo>
                          <a:pt x="1763103" y="509783"/>
                        </a:lnTo>
                      </a:path>
                      <a:path w="14425294" h="8806180">
                        <a:moveTo>
                          <a:pt x="1779055" y="575988"/>
                        </a:moveTo>
                        <a:lnTo>
                          <a:pt x="1779850" y="575988"/>
                        </a:lnTo>
                      </a:path>
                      <a:path w="14425294" h="8806180">
                        <a:moveTo>
                          <a:pt x="1748741" y="31903"/>
                        </a:moveTo>
                        <a:lnTo>
                          <a:pt x="1754333" y="35096"/>
                        </a:lnTo>
                      </a:path>
                      <a:path w="14425294" h="8806180">
                        <a:moveTo>
                          <a:pt x="1751934" y="155556"/>
                        </a:moveTo>
                        <a:lnTo>
                          <a:pt x="1757512" y="158749"/>
                        </a:lnTo>
                      </a:path>
                      <a:path w="14425294" h="8806180">
                        <a:moveTo>
                          <a:pt x="1775862" y="231354"/>
                        </a:moveTo>
                        <a:lnTo>
                          <a:pt x="1779850" y="234547"/>
                        </a:lnTo>
                      </a:path>
                      <a:path w="14425294" h="8806180">
                        <a:moveTo>
                          <a:pt x="1739971" y="330271"/>
                        </a:moveTo>
                        <a:lnTo>
                          <a:pt x="1743958" y="332670"/>
                        </a:lnTo>
                      </a:path>
                      <a:path w="14425294" h="8806180">
                        <a:moveTo>
                          <a:pt x="1779055" y="355008"/>
                        </a:moveTo>
                        <a:lnTo>
                          <a:pt x="1779850" y="355802"/>
                        </a:lnTo>
                      </a:path>
                      <a:path w="14425294" h="8806180">
                        <a:moveTo>
                          <a:pt x="1765488" y="528928"/>
                        </a:moveTo>
                        <a:lnTo>
                          <a:pt x="1770284" y="532121"/>
                        </a:lnTo>
                      </a:path>
                      <a:path w="14425294" h="8806180">
                        <a:moveTo>
                          <a:pt x="1743164" y="185075"/>
                        </a:moveTo>
                        <a:lnTo>
                          <a:pt x="1747946" y="189063"/>
                        </a:lnTo>
                      </a:path>
                      <a:path w="14425294" h="8806180">
                        <a:moveTo>
                          <a:pt x="1742369" y="427599"/>
                        </a:moveTo>
                        <a:lnTo>
                          <a:pt x="1747152" y="431600"/>
                        </a:lnTo>
                      </a:path>
                      <a:path w="14425294" h="8806180">
                        <a:moveTo>
                          <a:pt x="2668583" y="575193"/>
                        </a:moveTo>
                        <a:lnTo>
                          <a:pt x="2678162" y="564024"/>
                        </a:lnTo>
                      </a:path>
                      <a:path w="14425294" h="8806180">
                        <a:moveTo>
                          <a:pt x="2668583" y="575193"/>
                        </a:moveTo>
                        <a:lnTo>
                          <a:pt x="2679752" y="575988"/>
                        </a:lnTo>
                      </a:path>
                      <a:path w="14425294" h="8806180">
                        <a:moveTo>
                          <a:pt x="2679752" y="575988"/>
                        </a:moveTo>
                        <a:lnTo>
                          <a:pt x="2678162" y="564024"/>
                        </a:lnTo>
                      </a:path>
                      <a:path w="14425294" h="8806180">
                        <a:moveTo>
                          <a:pt x="2676559" y="366971"/>
                        </a:moveTo>
                        <a:lnTo>
                          <a:pt x="2690126" y="362189"/>
                        </a:lnTo>
                      </a:path>
                      <a:path w="14425294" h="8806180">
                        <a:moveTo>
                          <a:pt x="2676559" y="366971"/>
                        </a:moveTo>
                        <a:lnTo>
                          <a:pt x="2686138" y="374152"/>
                        </a:lnTo>
                      </a:path>
                      <a:path w="14425294" h="8806180">
                        <a:moveTo>
                          <a:pt x="2686138" y="374152"/>
                        </a:moveTo>
                        <a:lnTo>
                          <a:pt x="2690126" y="362189"/>
                        </a:lnTo>
                      </a:path>
                      <a:path w="14425294" h="8806180">
                        <a:moveTo>
                          <a:pt x="2682945" y="113279"/>
                        </a:moveTo>
                        <a:lnTo>
                          <a:pt x="2689331" y="112484"/>
                        </a:lnTo>
                      </a:path>
                      <a:path w="14425294" h="8806180">
                        <a:moveTo>
                          <a:pt x="2657414" y="253692"/>
                        </a:moveTo>
                        <a:lnTo>
                          <a:pt x="2660607" y="253692"/>
                        </a:lnTo>
                      </a:path>
                      <a:path w="14425294" h="8806180">
                        <a:moveTo>
                          <a:pt x="2674969" y="389309"/>
                        </a:moveTo>
                        <a:lnTo>
                          <a:pt x="2680547" y="388514"/>
                        </a:lnTo>
                      </a:path>
                      <a:path w="14425294" h="8806180">
                        <a:moveTo>
                          <a:pt x="2672571" y="458721"/>
                        </a:moveTo>
                        <a:lnTo>
                          <a:pt x="2678162" y="457926"/>
                        </a:lnTo>
                      </a:path>
                      <a:path w="14425294" h="8806180">
                        <a:moveTo>
                          <a:pt x="2694114" y="524926"/>
                        </a:moveTo>
                        <a:lnTo>
                          <a:pt x="2697307" y="524131"/>
                        </a:lnTo>
                      </a:path>
                      <a:path w="14425294" h="8806180">
                        <a:moveTo>
                          <a:pt x="2671776" y="194654"/>
                        </a:moveTo>
                        <a:lnTo>
                          <a:pt x="2677367" y="197847"/>
                        </a:lnTo>
                      </a:path>
                      <a:path w="14425294" h="8806180">
                        <a:moveTo>
                          <a:pt x="2695717" y="270439"/>
                        </a:moveTo>
                        <a:lnTo>
                          <a:pt x="2697307" y="271234"/>
                        </a:lnTo>
                      </a:path>
                      <a:path w="14425294" h="8806180">
                        <a:moveTo>
                          <a:pt x="2658209" y="367766"/>
                        </a:moveTo>
                        <a:lnTo>
                          <a:pt x="2663800" y="371754"/>
                        </a:lnTo>
                      </a:path>
                      <a:path w="14425294" h="8806180">
                        <a:moveTo>
                          <a:pt x="2685343" y="567218"/>
                        </a:moveTo>
                        <a:lnTo>
                          <a:pt x="2690126" y="571205"/>
                        </a:lnTo>
                      </a:path>
                      <a:path w="14425294" h="8806180">
                        <a:moveTo>
                          <a:pt x="59037" y="347032"/>
                        </a:moveTo>
                        <a:lnTo>
                          <a:pt x="68617" y="335863"/>
                        </a:lnTo>
                      </a:path>
                      <a:path w="14425294" h="8806180">
                        <a:moveTo>
                          <a:pt x="32711" y="202630"/>
                        </a:moveTo>
                        <a:lnTo>
                          <a:pt x="42291" y="192256"/>
                        </a:lnTo>
                      </a:path>
                      <a:path w="14425294" h="8806180">
                        <a:moveTo>
                          <a:pt x="6386" y="59037"/>
                        </a:moveTo>
                        <a:lnTo>
                          <a:pt x="15170" y="47855"/>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 name="object 26"/>
                  <p:cNvSpPr/>
                  <p:nvPr/>
                </p:nvSpPr>
                <p:spPr>
                  <a:xfrm>
                    <a:off x="2440408" y="784621"/>
                    <a:ext cx="10795" cy="0"/>
                  </a:xfrm>
                  <a:custGeom>
                    <a:avLst/>
                    <a:gdLst/>
                    <a:ahLst/>
                    <a:cxnLst/>
                    <a:rect l="l" t="t" r="r" b="b"/>
                    <a:pathLst>
                      <a:path w="10794">
                        <a:moveTo>
                          <a:pt x="0" y="0"/>
                        </a:moveTo>
                        <a:lnTo>
                          <a:pt x="10376"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 name="object 27"/>
                  <p:cNvSpPr/>
                  <p:nvPr/>
                </p:nvSpPr>
                <p:spPr>
                  <a:xfrm>
                    <a:off x="2432432" y="712414"/>
                    <a:ext cx="12593320" cy="2607310"/>
                  </a:xfrm>
                  <a:custGeom>
                    <a:avLst/>
                    <a:gdLst/>
                    <a:ahLst/>
                    <a:cxnLst/>
                    <a:rect l="l" t="t" r="r" b="b"/>
                    <a:pathLst>
                      <a:path w="12593319" h="2607310">
                        <a:moveTo>
                          <a:pt x="32711" y="215403"/>
                        </a:moveTo>
                        <a:lnTo>
                          <a:pt x="43880" y="216992"/>
                        </a:lnTo>
                      </a:path>
                      <a:path w="12593319" h="2607310">
                        <a:moveTo>
                          <a:pt x="59037" y="359804"/>
                        </a:moveTo>
                        <a:lnTo>
                          <a:pt x="71015" y="360599"/>
                        </a:lnTo>
                      </a:path>
                      <a:path w="12593319" h="2607310">
                        <a:moveTo>
                          <a:pt x="71015" y="360599"/>
                        </a:moveTo>
                        <a:lnTo>
                          <a:pt x="68617" y="348635"/>
                        </a:lnTo>
                      </a:path>
                      <a:path w="12593319" h="2607310">
                        <a:moveTo>
                          <a:pt x="43880" y="216992"/>
                        </a:moveTo>
                        <a:lnTo>
                          <a:pt x="42291" y="205028"/>
                        </a:lnTo>
                      </a:path>
                      <a:path w="12593319" h="2607310">
                        <a:moveTo>
                          <a:pt x="17555" y="72605"/>
                        </a:moveTo>
                        <a:lnTo>
                          <a:pt x="15170" y="60627"/>
                        </a:lnTo>
                      </a:path>
                      <a:path w="12593319" h="2607310">
                        <a:moveTo>
                          <a:pt x="5591" y="394106"/>
                        </a:moveTo>
                        <a:lnTo>
                          <a:pt x="19953" y="378949"/>
                        </a:lnTo>
                      </a:path>
                      <a:path w="12593319" h="2607310">
                        <a:moveTo>
                          <a:pt x="22337" y="397299"/>
                        </a:moveTo>
                        <a:lnTo>
                          <a:pt x="19953" y="378949"/>
                        </a:lnTo>
                      </a:path>
                      <a:path w="12593319" h="2607310">
                        <a:moveTo>
                          <a:pt x="5591" y="394106"/>
                        </a:moveTo>
                        <a:lnTo>
                          <a:pt x="22337" y="397299"/>
                        </a:lnTo>
                      </a:path>
                      <a:path w="12593319" h="2607310">
                        <a:moveTo>
                          <a:pt x="0" y="439576"/>
                        </a:moveTo>
                        <a:lnTo>
                          <a:pt x="5591" y="437192"/>
                        </a:lnTo>
                      </a:path>
                      <a:path w="12593319" h="2607310">
                        <a:moveTo>
                          <a:pt x="39098" y="303959"/>
                        </a:moveTo>
                        <a:lnTo>
                          <a:pt x="52665" y="298368"/>
                        </a:lnTo>
                      </a:path>
                      <a:path w="12593319" h="2607310">
                        <a:moveTo>
                          <a:pt x="39098" y="303959"/>
                        </a:moveTo>
                        <a:lnTo>
                          <a:pt x="48663" y="310332"/>
                        </a:lnTo>
                      </a:path>
                      <a:path w="12593319" h="2607310">
                        <a:moveTo>
                          <a:pt x="0" y="447552"/>
                        </a:moveTo>
                        <a:lnTo>
                          <a:pt x="2398" y="449156"/>
                        </a:lnTo>
                      </a:path>
                      <a:path w="12593319" h="2607310">
                        <a:moveTo>
                          <a:pt x="2398" y="449156"/>
                        </a:moveTo>
                        <a:lnTo>
                          <a:pt x="5591" y="437192"/>
                        </a:lnTo>
                      </a:path>
                      <a:path w="12593319" h="2607310">
                        <a:moveTo>
                          <a:pt x="48663" y="310332"/>
                        </a:moveTo>
                        <a:lnTo>
                          <a:pt x="52665" y="298368"/>
                        </a:lnTo>
                      </a:path>
                      <a:path w="12593319" h="2607310">
                        <a:moveTo>
                          <a:pt x="18349" y="17555"/>
                        </a:moveTo>
                        <a:lnTo>
                          <a:pt x="23146" y="14362"/>
                        </a:lnTo>
                      </a:path>
                      <a:path w="12593319" h="2607310">
                        <a:moveTo>
                          <a:pt x="15965" y="81375"/>
                        </a:moveTo>
                        <a:lnTo>
                          <a:pt x="20748" y="77387"/>
                        </a:lnTo>
                      </a:path>
                      <a:path w="12593319" h="2607310">
                        <a:moveTo>
                          <a:pt x="13567" y="145196"/>
                        </a:moveTo>
                        <a:lnTo>
                          <a:pt x="18349" y="141208"/>
                        </a:lnTo>
                      </a:path>
                      <a:path w="12593319" h="2607310">
                        <a:moveTo>
                          <a:pt x="11182" y="209016"/>
                        </a:moveTo>
                        <a:lnTo>
                          <a:pt x="15965" y="205028"/>
                        </a:lnTo>
                      </a:path>
                      <a:path w="12593319" h="2607310">
                        <a:moveTo>
                          <a:pt x="8784" y="272837"/>
                        </a:moveTo>
                        <a:lnTo>
                          <a:pt x="13567" y="268849"/>
                        </a:lnTo>
                      </a:path>
                      <a:path w="12593319" h="2607310">
                        <a:moveTo>
                          <a:pt x="6386" y="336671"/>
                        </a:moveTo>
                        <a:lnTo>
                          <a:pt x="11977" y="332683"/>
                        </a:lnTo>
                      </a:path>
                      <a:path w="12593319" h="2607310">
                        <a:moveTo>
                          <a:pt x="3987" y="400492"/>
                        </a:moveTo>
                        <a:lnTo>
                          <a:pt x="9579" y="396504"/>
                        </a:lnTo>
                      </a:path>
                      <a:path w="12593319" h="2607310">
                        <a:moveTo>
                          <a:pt x="40687" y="60627"/>
                        </a:moveTo>
                        <a:lnTo>
                          <a:pt x="47074" y="59832"/>
                        </a:lnTo>
                      </a:path>
                      <a:path w="12593319" h="2607310">
                        <a:moveTo>
                          <a:pt x="38289" y="129244"/>
                        </a:moveTo>
                        <a:lnTo>
                          <a:pt x="44675" y="128449"/>
                        </a:lnTo>
                      </a:path>
                      <a:path w="12593319" h="2607310">
                        <a:moveTo>
                          <a:pt x="60641" y="195463"/>
                        </a:moveTo>
                        <a:lnTo>
                          <a:pt x="66218" y="194654"/>
                        </a:lnTo>
                      </a:path>
                      <a:path w="12593319" h="2607310">
                        <a:moveTo>
                          <a:pt x="9579" y="271247"/>
                        </a:moveTo>
                        <a:lnTo>
                          <a:pt x="15965" y="270452"/>
                        </a:lnTo>
                      </a:path>
                      <a:path w="12593319" h="2607310">
                        <a:moveTo>
                          <a:pt x="30313" y="406069"/>
                        </a:moveTo>
                        <a:lnTo>
                          <a:pt x="36699" y="405275"/>
                        </a:lnTo>
                      </a:path>
                      <a:path w="12593319" h="2607310">
                        <a:moveTo>
                          <a:pt x="78182" y="399683"/>
                        </a:moveTo>
                        <a:lnTo>
                          <a:pt x="79786" y="399683"/>
                        </a:lnTo>
                      </a:path>
                      <a:path w="12593319" h="2607310">
                        <a:moveTo>
                          <a:pt x="75798" y="73399"/>
                        </a:moveTo>
                        <a:lnTo>
                          <a:pt x="79786" y="75798"/>
                        </a:lnTo>
                      </a:path>
                      <a:path w="12593319" h="2607310">
                        <a:moveTo>
                          <a:pt x="14362" y="94942"/>
                        </a:moveTo>
                        <a:lnTo>
                          <a:pt x="19953" y="98135"/>
                        </a:lnTo>
                      </a:path>
                      <a:path w="12593319" h="2607310">
                        <a:moveTo>
                          <a:pt x="38289" y="170727"/>
                        </a:moveTo>
                        <a:lnTo>
                          <a:pt x="43086" y="173920"/>
                        </a:lnTo>
                      </a:path>
                      <a:path w="12593319" h="2607310">
                        <a:moveTo>
                          <a:pt x="808" y="268849"/>
                        </a:moveTo>
                        <a:lnTo>
                          <a:pt x="6386" y="272042"/>
                        </a:lnTo>
                      </a:path>
                      <a:path w="12593319" h="2607310">
                        <a:moveTo>
                          <a:pt x="41496" y="294380"/>
                        </a:moveTo>
                        <a:lnTo>
                          <a:pt x="46279" y="297573"/>
                        </a:lnTo>
                      </a:path>
                      <a:path w="12593319" h="2607310">
                        <a:moveTo>
                          <a:pt x="64629" y="370164"/>
                        </a:moveTo>
                        <a:lnTo>
                          <a:pt x="70206" y="373357"/>
                        </a:lnTo>
                      </a:path>
                      <a:path w="12593319" h="2607310">
                        <a:moveTo>
                          <a:pt x="69411" y="0"/>
                        </a:moveTo>
                        <a:lnTo>
                          <a:pt x="74194" y="4782"/>
                        </a:lnTo>
                      </a:path>
                      <a:path w="12593319" h="2607310">
                        <a:moveTo>
                          <a:pt x="31122" y="86158"/>
                        </a:moveTo>
                        <a:lnTo>
                          <a:pt x="35905" y="90941"/>
                        </a:lnTo>
                      </a:path>
                      <a:path w="12593319" h="2607310">
                        <a:moveTo>
                          <a:pt x="23146" y="200246"/>
                        </a:moveTo>
                        <a:lnTo>
                          <a:pt x="27929" y="205028"/>
                        </a:lnTo>
                      </a:path>
                      <a:path w="12593319" h="2607310">
                        <a:moveTo>
                          <a:pt x="68617" y="242523"/>
                        </a:moveTo>
                        <a:lnTo>
                          <a:pt x="73399" y="246511"/>
                        </a:lnTo>
                      </a:path>
                      <a:path w="12593319" h="2607310">
                        <a:moveTo>
                          <a:pt x="30313" y="328682"/>
                        </a:moveTo>
                        <a:lnTo>
                          <a:pt x="35110" y="332683"/>
                        </a:lnTo>
                      </a:path>
                      <a:path w="12593319" h="2607310">
                        <a:moveTo>
                          <a:pt x="22337" y="442769"/>
                        </a:moveTo>
                        <a:lnTo>
                          <a:pt x="27134" y="447552"/>
                        </a:lnTo>
                      </a:path>
                      <a:path w="12593319" h="2607310">
                        <a:moveTo>
                          <a:pt x="30313" y="612702"/>
                        </a:moveTo>
                        <a:lnTo>
                          <a:pt x="45484" y="596736"/>
                        </a:lnTo>
                      </a:path>
                      <a:path w="12593319" h="2607310">
                        <a:moveTo>
                          <a:pt x="47868" y="615086"/>
                        </a:moveTo>
                        <a:lnTo>
                          <a:pt x="45484" y="596736"/>
                        </a:lnTo>
                      </a:path>
                      <a:path w="12593319" h="2607310">
                        <a:moveTo>
                          <a:pt x="30313" y="612702"/>
                        </a:moveTo>
                        <a:lnTo>
                          <a:pt x="47868" y="615086"/>
                        </a:lnTo>
                      </a:path>
                      <a:path w="12593319" h="2607310">
                        <a:moveTo>
                          <a:pt x="59832" y="658967"/>
                        </a:moveTo>
                        <a:lnTo>
                          <a:pt x="73399" y="653390"/>
                        </a:lnTo>
                      </a:path>
                      <a:path w="12593319" h="2607310">
                        <a:moveTo>
                          <a:pt x="59832" y="658967"/>
                        </a:moveTo>
                        <a:lnTo>
                          <a:pt x="69411" y="665353"/>
                        </a:lnTo>
                      </a:path>
                      <a:path w="12593319" h="2607310">
                        <a:moveTo>
                          <a:pt x="69411" y="665353"/>
                        </a:moveTo>
                        <a:lnTo>
                          <a:pt x="73399" y="653390"/>
                        </a:lnTo>
                      </a:path>
                      <a:path w="12593319" h="2607310">
                        <a:moveTo>
                          <a:pt x="1603" y="464312"/>
                        </a:moveTo>
                        <a:lnTo>
                          <a:pt x="7181" y="460325"/>
                        </a:lnTo>
                      </a:path>
                      <a:path w="12593319" h="2607310">
                        <a:moveTo>
                          <a:pt x="0" y="527338"/>
                        </a:moveTo>
                        <a:lnTo>
                          <a:pt x="4796" y="524145"/>
                        </a:lnTo>
                      </a:path>
                      <a:path w="12593319" h="2607310">
                        <a:moveTo>
                          <a:pt x="0" y="589555"/>
                        </a:moveTo>
                        <a:lnTo>
                          <a:pt x="2398" y="587966"/>
                        </a:lnTo>
                      </a:path>
                      <a:path w="12593319" h="2607310">
                        <a:moveTo>
                          <a:pt x="27929" y="475481"/>
                        </a:moveTo>
                        <a:lnTo>
                          <a:pt x="34301" y="474687"/>
                        </a:lnTo>
                      </a:path>
                      <a:path w="12593319" h="2607310">
                        <a:moveTo>
                          <a:pt x="49472" y="540892"/>
                        </a:moveTo>
                        <a:lnTo>
                          <a:pt x="55844" y="540097"/>
                        </a:lnTo>
                      </a:path>
                      <a:path w="12593319" h="2607310">
                        <a:moveTo>
                          <a:pt x="0" y="616690"/>
                        </a:moveTo>
                        <a:lnTo>
                          <a:pt x="5591" y="615895"/>
                        </a:lnTo>
                      </a:path>
                      <a:path w="12593319" h="2607310">
                        <a:moveTo>
                          <a:pt x="70206" y="676522"/>
                        </a:moveTo>
                        <a:lnTo>
                          <a:pt x="76592" y="675728"/>
                        </a:lnTo>
                      </a:path>
                      <a:path w="12593319" h="2607310">
                        <a:moveTo>
                          <a:pt x="27929" y="468300"/>
                        </a:moveTo>
                        <a:lnTo>
                          <a:pt x="32711" y="471493"/>
                        </a:lnTo>
                      </a:path>
                      <a:path w="12593319" h="2607310">
                        <a:moveTo>
                          <a:pt x="67822" y="493831"/>
                        </a:moveTo>
                        <a:lnTo>
                          <a:pt x="73399" y="497024"/>
                        </a:lnTo>
                      </a:path>
                      <a:path w="12593319" h="2607310">
                        <a:moveTo>
                          <a:pt x="54255" y="667752"/>
                        </a:moveTo>
                        <a:lnTo>
                          <a:pt x="59832" y="670931"/>
                        </a:lnTo>
                      </a:path>
                      <a:path w="12593319" h="2607310">
                        <a:moveTo>
                          <a:pt x="68617" y="485047"/>
                        </a:moveTo>
                        <a:lnTo>
                          <a:pt x="72605" y="489049"/>
                        </a:lnTo>
                      </a:path>
                      <a:path w="12593319" h="2607310">
                        <a:moveTo>
                          <a:pt x="29518" y="571219"/>
                        </a:moveTo>
                        <a:lnTo>
                          <a:pt x="34301" y="575207"/>
                        </a:lnTo>
                      </a:path>
                      <a:path w="12593319" h="2607310">
                        <a:moveTo>
                          <a:pt x="21543" y="685293"/>
                        </a:moveTo>
                        <a:lnTo>
                          <a:pt x="26325" y="690090"/>
                        </a:lnTo>
                      </a:path>
                      <a:path w="12593319" h="2607310">
                        <a:moveTo>
                          <a:pt x="12494076" y="2581629"/>
                        </a:moveTo>
                        <a:lnTo>
                          <a:pt x="12503669" y="2570461"/>
                        </a:lnTo>
                      </a:path>
                      <a:path w="12593319" h="2607310">
                        <a:moveTo>
                          <a:pt x="12494076" y="2581629"/>
                        </a:moveTo>
                        <a:lnTo>
                          <a:pt x="12505999" y="2582424"/>
                        </a:lnTo>
                      </a:path>
                      <a:path w="12593319" h="2607310">
                        <a:moveTo>
                          <a:pt x="12505999" y="2582424"/>
                        </a:moveTo>
                        <a:lnTo>
                          <a:pt x="12503669" y="2570461"/>
                        </a:lnTo>
                      </a:path>
                      <a:path w="12593319" h="2607310">
                        <a:moveTo>
                          <a:pt x="12495721" y="2545724"/>
                        </a:moveTo>
                        <a:lnTo>
                          <a:pt x="12509973" y="2530567"/>
                        </a:lnTo>
                      </a:path>
                      <a:path w="12593319" h="2607310">
                        <a:moveTo>
                          <a:pt x="12512440" y="2548109"/>
                        </a:moveTo>
                        <a:lnTo>
                          <a:pt x="12509973" y="2530567"/>
                        </a:lnTo>
                      </a:path>
                      <a:path w="12593319" h="2607310">
                        <a:moveTo>
                          <a:pt x="12495721" y="2545724"/>
                        </a:moveTo>
                        <a:lnTo>
                          <a:pt x="12512440" y="2548109"/>
                        </a:lnTo>
                      </a:path>
                      <a:path w="12593319" h="2607310">
                        <a:moveTo>
                          <a:pt x="12526829" y="2500254"/>
                        </a:moveTo>
                        <a:lnTo>
                          <a:pt x="12531626" y="2497061"/>
                        </a:lnTo>
                      </a:path>
                      <a:path w="12593319" h="2607310">
                        <a:moveTo>
                          <a:pt x="12524362" y="2564074"/>
                        </a:moveTo>
                        <a:lnTo>
                          <a:pt x="12529159" y="2560086"/>
                        </a:lnTo>
                      </a:path>
                      <a:path w="12593319" h="2607310">
                        <a:moveTo>
                          <a:pt x="12513947" y="2551316"/>
                        </a:moveTo>
                        <a:lnTo>
                          <a:pt x="12520388" y="2550507"/>
                        </a:lnTo>
                      </a:path>
                      <a:path w="12593319" h="2607310">
                        <a:moveTo>
                          <a:pt x="12586580" y="2541736"/>
                        </a:moveTo>
                        <a:lnTo>
                          <a:pt x="12593021" y="2540942"/>
                        </a:lnTo>
                      </a:path>
                      <a:path w="12593319" h="2607310">
                        <a:moveTo>
                          <a:pt x="12549167" y="2487481"/>
                        </a:moveTo>
                        <a:lnTo>
                          <a:pt x="12549852" y="2487481"/>
                        </a:lnTo>
                      </a:path>
                      <a:path w="12593319" h="2607310">
                        <a:moveTo>
                          <a:pt x="12507643" y="2582424"/>
                        </a:moveTo>
                        <a:lnTo>
                          <a:pt x="12512440" y="2585617"/>
                        </a:lnTo>
                      </a:path>
                      <a:path w="12593319" h="2607310">
                        <a:moveTo>
                          <a:pt x="12526007" y="2546519"/>
                        </a:moveTo>
                        <a:lnTo>
                          <a:pt x="12530803" y="2550507"/>
                        </a:lnTo>
                      </a:path>
                      <a:path w="12593319" h="2607310">
                        <a:moveTo>
                          <a:pt x="10735755" y="2568857"/>
                        </a:moveTo>
                        <a:lnTo>
                          <a:pt x="10744526" y="2558483"/>
                        </a:lnTo>
                      </a:path>
                      <a:path w="12593319" h="2607310">
                        <a:moveTo>
                          <a:pt x="10735755" y="2568857"/>
                        </a:moveTo>
                        <a:lnTo>
                          <a:pt x="10746924" y="2570461"/>
                        </a:lnTo>
                      </a:path>
                      <a:path w="12593319" h="2607310">
                        <a:moveTo>
                          <a:pt x="10746924" y="2570461"/>
                        </a:moveTo>
                        <a:lnTo>
                          <a:pt x="10744526" y="2558483"/>
                        </a:lnTo>
                      </a:path>
                      <a:path w="12593319" h="2607310">
                        <a:moveTo>
                          <a:pt x="10762081" y="2598376"/>
                        </a:moveTo>
                        <a:lnTo>
                          <a:pt x="10774853" y="2593593"/>
                        </a:lnTo>
                      </a:path>
                      <a:path w="12593319" h="2607310">
                        <a:moveTo>
                          <a:pt x="10762081" y="2598376"/>
                        </a:moveTo>
                        <a:lnTo>
                          <a:pt x="10771660" y="2604762"/>
                        </a:lnTo>
                      </a:path>
                      <a:path w="12593319" h="2607310">
                        <a:moveTo>
                          <a:pt x="10771660" y="2604762"/>
                        </a:moveTo>
                        <a:lnTo>
                          <a:pt x="10774853" y="2593593"/>
                        </a:lnTo>
                      </a:path>
                      <a:path w="12593319" h="2607310">
                        <a:moveTo>
                          <a:pt x="10766864" y="2549712"/>
                        </a:moveTo>
                        <a:lnTo>
                          <a:pt x="10771660" y="2545724"/>
                        </a:lnTo>
                      </a:path>
                      <a:path w="12593319" h="2607310">
                        <a:moveTo>
                          <a:pt x="10736550" y="2509819"/>
                        </a:moveTo>
                        <a:lnTo>
                          <a:pt x="10742936" y="2509024"/>
                        </a:lnTo>
                      </a:path>
                      <a:path w="12593319" h="2607310">
                        <a:moveTo>
                          <a:pt x="10784419" y="2503447"/>
                        </a:moveTo>
                        <a:lnTo>
                          <a:pt x="10790805" y="2502638"/>
                        </a:lnTo>
                      </a:path>
                      <a:path w="12593319" h="2607310">
                        <a:moveTo>
                          <a:pt x="10686296" y="2585617"/>
                        </a:moveTo>
                        <a:lnTo>
                          <a:pt x="10692669" y="2584823"/>
                        </a:lnTo>
                      </a:path>
                      <a:path w="12593319" h="2607310">
                        <a:moveTo>
                          <a:pt x="10734165" y="2579231"/>
                        </a:moveTo>
                        <a:lnTo>
                          <a:pt x="10740538" y="2578436"/>
                        </a:lnTo>
                      </a:path>
                      <a:path w="12593319" h="2607310">
                        <a:moveTo>
                          <a:pt x="10770057" y="2509024"/>
                        </a:moveTo>
                        <a:lnTo>
                          <a:pt x="10774853" y="2512218"/>
                        </a:lnTo>
                      </a:path>
                      <a:path w="12593319" h="2607310">
                        <a:moveTo>
                          <a:pt x="10707839" y="2529773"/>
                        </a:moveTo>
                        <a:lnTo>
                          <a:pt x="10713417" y="2533761"/>
                        </a:lnTo>
                      </a:path>
                      <a:path w="12593319" h="2607310">
                        <a:moveTo>
                          <a:pt x="10731767" y="2606352"/>
                        </a:moveTo>
                        <a:lnTo>
                          <a:pt x="10733370" y="2607160"/>
                        </a:lnTo>
                      </a:path>
                      <a:path w="12593319" h="2607310">
                        <a:moveTo>
                          <a:pt x="10778841" y="2524181"/>
                        </a:moveTo>
                        <a:lnTo>
                          <a:pt x="10783624" y="2528169"/>
                        </a:lnTo>
                      </a:path>
                      <a:path w="12593319" h="2607310">
                        <a:moveTo>
                          <a:pt x="8976653" y="2556893"/>
                        </a:moveTo>
                        <a:lnTo>
                          <a:pt x="8986218" y="2545724"/>
                        </a:lnTo>
                      </a:path>
                      <a:path w="12593319" h="2607310">
                        <a:moveTo>
                          <a:pt x="8976653" y="2556893"/>
                        </a:moveTo>
                        <a:lnTo>
                          <a:pt x="8988617" y="2557688"/>
                        </a:lnTo>
                      </a:path>
                      <a:path w="12593319" h="2607310">
                        <a:moveTo>
                          <a:pt x="8988617" y="2557688"/>
                        </a:moveTo>
                        <a:lnTo>
                          <a:pt x="8986218" y="2545724"/>
                        </a:lnTo>
                      </a:path>
                      <a:path w="12593319" h="2607310">
                        <a:moveTo>
                          <a:pt x="8950327" y="2568062"/>
                        </a:moveTo>
                        <a:lnTo>
                          <a:pt x="8963086" y="2563279"/>
                        </a:lnTo>
                      </a:path>
                      <a:path w="12593319" h="2607310">
                        <a:moveTo>
                          <a:pt x="8950327" y="2568062"/>
                        </a:moveTo>
                        <a:lnTo>
                          <a:pt x="8959098" y="2575243"/>
                        </a:lnTo>
                      </a:path>
                      <a:path w="12593319" h="2607310">
                        <a:moveTo>
                          <a:pt x="8959098" y="2575243"/>
                        </a:moveTo>
                        <a:lnTo>
                          <a:pt x="8963086" y="2563279"/>
                        </a:lnTo>
                      </a:path>
                      <a:path w="12593319" h="2607310">
                        <a:moveTo>
                          <a:pt x="8909625" y="2549712"/>
                        </a:moveTo>
                        <a:lnTo>
                          <a:pt x="8914422" y="2545724"/>
                        </a:lnTo>
                      </a:path>
                      <a:path w="12593319" h="2607310">
                        <a:moveTo>
                          <a:pt x="9009351" y="2535350"/>
                        </a:moveTo>
                        <a:lnTo>
                          <a:pt x="9010160" y="2534555"/>
                        </a:lnTo>
                      </a:path>
                      <a:path w="12593319" h="2607310">
                        <a:moveTo>
                          <a:pt x="9006967" y="2599171"/>
                        </a:moveTo>
                        <a:lnTo>
                          <a:pt x="9010160" y="2596786"/>
                        </a:lnTo>
                      </a:path>
                      <a:path w="12593319" h="2607310">
                        <a:moveTo>
                          <a:pt x="8956699" y="2537749"/>
                        </a:moveTo>
                        <a:lnTo>
                          <a:pt x="8963086" y="2536954"/>
                        </a:lnTo>
                      </a:path>
                      <a:path w="12593319" h="2607310">
                        <a:moveTo>
                          <a:pt x="9004568" y="2531362"/>
                        </a:moveTo>
                        <a:lnTo>
                          <a:pt x="9010160" y="2530567"/>
                        </a:lnTo>
                      </a:path>
                      <a:path w="12593319" h="2607310">
                        <a:moveTo>
                          <a:pt x="8954315" y="2606352"/>
                        </a:moveTo>
                        <a:lnTo>
                          <a:pt x="8960687" y="2605557"/>
                        </a:lnTo>
                      </a:path>
                      <a:path w="12593319" h="2607310">
                        <a:moveTo>
                          <a:pt x="8994194" y="2532966"/>
                        </a:moveTo>
                        <a:lnTo>
                          <a:pt x="8999786" y="2536145"/>
                        </a:lnTo>
                      </a:path>
                      <a:path w="12593319" h="2607310">
                        <a:moveTo>
                          <a:pt x="8892084" y="2528169"/>
                        </a:moveTo>
                        <a:lnTo>
                          <a:pt x="8897662" y="2531362"/>
                        </a:lnTo>
                      </a:path>
                      <a:path w="12593319" h="2607310">
                        <a:moveTo>
                          <a:pt x="8947134" y="2546519"/>
                        </a:moveTo>
                        <a:lnTo>
                          <a:pt x="8951122" y="2550507"/>
                        </a:lnTo>
                      </a:path>
                      <a:path w="12593319" h="2607310">
                        <a:moveTo>
                          <a:pt x="8992605" y="2588810"/>
                        </a:moveTo>
                        <a:lnTo>
                          <a:pt x="8997387" y="2592798"/>
                        </a:lnTo>
                      </a:path>
                      <a:path w="12593319" h="2607310">
                        <a:moveTo>
                          <a:pt x="7097077" y="2565664"/>
                        </a:moveTo>
                        <a:lnTo>
                          <a:pt x="7095473" y="2553700"/>
                        </a:lnTo>
                      </a:path>
                      <a:path w="12593319" h="2607310">
                        <a:moveTo>
                          <a:pt x="7095473" y="2565664"/>
                        </a:moveTo>
                        <a:lnTo>
                          <a:pt x="7097077" y="2565664"/>
                        </a:lnTo>
                      </a:path>
                      <a:path w="12593319" h="2607310">
                        <a:moveTo>
                          <a:pt x="7137765" y="2538543"/>
                        </a:moveTo>
                        <a:lnTo>
                          <a:pt x="7151318" y="2532966"/>
                        </a:lnTo>
                      </a:path>
                      <a:path w="12593319" h="2607310">
                        <a:moveTo>
                          <a:pt x="7137765" y="2538543"/>
                        </a:moveTo>
                        <a:lnTo>
                          <a:pt x="7147330" y="2544930"/>
                        </a:lnTo>
                      </a:path>
                      <a:path w="12593319" h="2607310">
                        <a:moveTo>
                          <a:pt x="7147330" y="2544930"/>
                        </a:moveTo>
                        <a:lnTo>
                          <a:pt x="7151318" y="2532966"/>
                        </a:lnTo>
                      </a:path>
                      <a:path w="12593319" h="2607310">
                        <a:moveTo>
                          <a:pt x="7152113" y="2535350"/>
                        </a:moveTo>
                        <a:lnTo>
                          <a:pt x="7157704" y="2531362"/>
                        </a:lnTo>
                      </a:path>
                      <a:path w="12593319" h="2607310">
                        <a:moveTo>
                          <a:pt x="7149728" y="2599171"/>
                        </a:moveTo>
                        <a:lnTo>
                          <a:pt x="7155306" y="2595183"/>
                        </a:lnTo>
                      </a:path>
                      <a:path w="12593319" h="2607310">
                        <a:moveTo>
                          <a:pt x="7106642" y="2505831"/>
                        </a:moveTo>
                        <a:lnTo>
                          <a:pt x="7112234" y="2504242"/>
                        </a:lnTo>
                      </a:path>
                      <a:path w="12593319" h="2607310">
                        <a:moveTo>
                          <a:pt x="7176849" y="2564869"/>
                        </a:moveTo>
                        <a:lnTo>
                          <a:pt x="7183235" y="2564074"/>
                        </a:lnTo>
                      </a:path>
                      <a:path w="12593319" h="2607310">
                        <a:moveTo>
                          <a:pt x="7117016" y="2552905"/>
                        </a:moveTo>
                        <a:lnTo>
                          <a:pt x="7122594" y="2556098"/>
                        </a:lnTo>
                      </a:path>
                      <a:path w="12593319" h="2607310">
                        <a:moveTo>
                          <a:pt x="7157704" y="2578436"/>
                        </a:moveTo>
                        <a:lnTo>
                          <a:pt x="7162487" y="2581629"/>
                        </a:lnTo>
                      </a:path>
                      <a:path w="12593319" h="2607310">
                        <a:moveTo>
                          <a:pt x="7168873" y="2496266"/>
                        </a:moveTo>
                        <a:lnTo>
                          <a:pt x="7173656" y="2501049"/>
                        </a:lnTo>
                      </a:path>
                      <a:path w="12593319" h="2607310">
                        <a:moveTo>
                          <a:pt x="5322009" y="2520193"/>
                        </a:moveTo>
                        <a:lnTo>
                          <a:pt x="5331575" y="2509819"/>
                        </a:lnTo>
                      </a:path>
                      <a:path w="12593319" h="2607310">
                        <a:moveTo>
                          <a:pt x="5322009" y="2520193"/>
                        </a:moveTo>
                        <a:lnTo>
                          <a:pt x="5333178" y="2521783"/>
                        </a:lnTo>
                      </a:path>
                      <a:path w="12593319" h="2607310">
                        <a:moveTo>
                          <a:pt x="5333178" y="2521783"/>
                        </a:moveTo>
                        <a:lnTo>
                          <a:pt x="5331575" y="2509819"/>
                        </a:lnTo>
                      </a:path>
                      <a:path w="12593319" h="2607310">
                        <a:moveTo>
                          <a:pt x="5325997" y="2508230"/>
                        </a:moveTo>
                        <a:lnTo>
                          <a:pt x="5339551" y="2502638"/>
                        </a:lnTo>
                      </a:path>
                      <a:path w="12593319" h="2607310">
                        <a:moveTo>
                          <a:pt x="5325997" y="2508230"/>
                        </a:moveTo>
                        <a:lnTo>
                          <a:pt x="5335563" y="2514616"/>
                        </a:lnTo>
                      </a:path>
                      <a:path w="12593319" h="2607310">
                        <a:moveTo>
                          <a:pt x="5335563" y="2514616"/>
                        </a:moveTo>
                        <a:lnTo>
                          <a:pt x="5339551" y="2502638"/>
                        </a:lnTo>
                      </a:path>
                      <a:path w="12593319" h="2607310">
                        <a:moveTo>
                          <a:pt x="5300466" y="2531362"/>
                        </a:moveTo>
                        <a:lnTo>
                          <a:pt x="5302864" y="2529773"/>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 name="object 28"/>
                  <p:cNvSpPr/>
                  <p:nvPr/>
                </p:nvSpPr>
                <p:spPr>
                  <a:xfrm>
                    <a:off x="7732100" y="3305210"/>
                    <a:ext cx="1905" cy="1905"/>
                  </a:xfrm>
                  <a:custGeom>
                    <a:avLst/>
                    <a:gdLst/>
                    <a:ahLst/>
                    <a:cxnLst/>
                    <a:rect l="l" t="t" r="r" b="b"/>
                    <a:pathLst>
                      <a:path w="1904" h="1904">
                        <a:moveTo>
                          <a:pt x="0" y="797"/>
                        </a:moveTo>
                        <a:lnTo>
                          <a:pt x="233" y="233"/>
                        </a:lnTo>
                        <a:lnTo>
                          <a:pt x="797" y="0"/>
                        </a:lnTo>
                        <a:lnTo>
                          <a:pt x="1361" y="233"/>
                        </a:lnTo>
                        <a:lnTo>
                          <a:pt x="1595" y="797"/>
                        </a:lnTo>
                        <a:lnTo>
                          <a:pt x="1361" y="1361"/>
                        </a:lnTo>
                        <a:lnTo>
                          <a:pt x="797" y="1595"/>
                        </a:lnTo>
                        <a:lnTo>
                          <a:pt x="233" y="1361"/>
                        </a:lnTo>
                        <a:lnTo>
                          <a:pt x="0" y="797"/>
                        </a:lnTo>
                        <a:close/>
                      </a:path>
                    </a:pathLst>
                  </a:custGeom>
                  <a:solidFill>
                    <a:srgbClr val="888888"/>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 name="object 29"/>
                  <p:cNvSpPr/>
                  <p:nvPr/>
                </p:nvSpPr>
                <p:spPr>
                  <a:xfrm>
                    <a:off x="7759224" y="3229414"/>
                    <a:ext cx="76835" cy="76200"/>
                  </a:xfrm>
                  <a:custGeom>
                    <a:avLst/>
                    <a:gdLst/>
                    <a:ahLst/>
                    <a:cxnLst/>
                    <a:rect l="l" t="t" r="r" b="b"/>
                    <a:pathLst>
                      <a:path w="76834" h="76200">
                        <a:moveTo>
                          <a:pt x="67808" y="3987"/>
                        </a:moveTo>
                        <a:lnTo>
                          <a:pt x="73399" y="0"/>
                        </a:lnTo>
                      </a:path>
                      <a:path w="76834" h="76200">
                        <a:moveTo>
                          <a:pt x="65423" y="67822"/>
                        </a:moveTo>
                        <a:lnTo>
                          <a:pt x="71001" y="63834"/>
                        </a:lnTo>
                      </a:path>
                      <a:path w="76834" h="76200">
                        <a:moveTo>
                          <a:pt x="0" y="15965"/>
                        </a:moveTo>
                        <a:lnTo>
                          <a:pt x="5591" y="15156"/>
                        </a:lnTo>
                      </a:path>
                      <a:path w="76834" h="76200">
                        <a:moveTo>
                          <a:pt x="70206" y="75798"/>
                        </a:moveTo>
                        <a:lnTo>
                          <a:pt x="76592" y="74989"/>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 name="object 30"/>
                  <p:cNvSpPr/>
                  <p:nvPr/>
                </p:nvSpPr>
                <p:spPr>
                  <a:xfrm>
                    <a:off x="7851766" y="3216653"/>
                    <a:ext cx="1905" cy="1905"/>
                  </a:xfrm>
                  <a:custGeom>
                    <a:avLst/>
                    <a:gdLst/>
                    <a:ahLst/>
                    <a:cxnLst/>
                    <a:rect l="l" t="t" r="r" b="b"/>
                    <a:pathLst>
                      <a:path w="1904" h="1905">
                        <a:moveTo>
                          <a:pt x="0" y="797"/>
                        </a:moveTo>
                        <a:lnTo>
                          <a:pt x="233" y="233"/>
                        </a:lnTo>
                        <a:lnTo>
                          <a:pt x="797" y="0"/>
                        </a:lnTo>
                        <a:lnTo>
                          <a:pt x="1361" y="233"/>
                        </a:lnTo>
                        <a:lnTo>
                          <a:pt x="1595" y="797"/>
                        </a:lnTo>
                        <a:lnTo>
                          <a:pt x="1361" y="1361"/>
                        </a:lnTo>
                        <a:lnTo>
                          <a:pt x="797" y="1595"/>
                        </a:lnTo>
                        <a:lnTo>
                          <a:pt x="233" y="1361"/>
                        </a:lnTo>
                        <a:lnTo>
                          <a:pt x="0" y="797"/>
                        </a:lnTo>
                        <a:close/>
                      </a:path>
                    </a:pathLst>
                  </a:custGeom>
                  <a:solidFill>
                    <a:srgbClr val="888888"/>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 name="object 31"/>
                  <p:cNvSpPr/>
                  <p:nvPr/>
                </p:nvSpPr>
                <p:spPr>
                  <a:xfrm>
                    <a:off x="4142884" y="3199895"/>
                    <a:ext cx="3677285" cy="2506345"/>
                  </a:xfrm>
                  <a:custGeom>
                    <a:avLst/>
                    <a:gdLst/>
                    <a:ahLst/>
                    <a:cxnLst/>
                    <a:rect l="l" t="t" r="r" b="b"/>
                    <a:pathLst>
                      <a:path w="3677284" h="2506345">
                        <a:moveTo>
                          <a:pt x="3607569" y="13567"/>
                        </a:moveTo>
                        <a:lnTo>
                          <a:pt x="3612352" y="16760"/>
                        </a:lnTo>
                      </a:path>
                      <a:path w="3677284" h="2506345">
                        <a:moveTo>
                          <a:pt x="3630702" y="89351"/>
                        </a:moveTo>
                        <a:lnTo>
                          <a:pt x="3636293" y="92544"/>
                        </a:lnTo>
                      </a:path>
                      <a:path w="3677284" h="2506345">
                        <a:moveTo>
                          <a:pt x="3598785" y="6386"/>
                        </a:moveTo>
                        <a:lnTo>
                          <a:pt x="3603581" y="10374"/>
                        </a:lnTo>
                      </a:path>
                      <a:path w="3677284" h="2506345">
                        <a:moveTo>
                          <a:pt x="3672185" y="73399"/>
                        </a:moveTo>
                        <a:lnTo>
                          <a:pt x="3676967" y="77387"/>
                        </a:lnTo>
                      </a:path>
                      <a:path w="3677284" h="2506345">
                        <a:moveTo>
                          <a:pt x="1892334" y="2433240"/>
                        </a:moveTo>
                        <a:lnTo>
                          <a:pt x="1901900" y="2422071"/>
                        </a:lnTo>
                      </a:path>
                      <a:path w="3677284" h="2506345">
                        <a:moveTo>
                          <a:pt x="1892334" y="2433240"/>
                        </a:moveTo>
                        <a:lnTo>
                          <a:pt x="1904298" y="2434035"/>
                        </a:lnTo>
                      </a:path>
                      <a:path w="3677284" h="2506345">
                        <a:moveTo>
                          <a:pt x="1904298" y="2434035"/>
                        </a:moveTo>
                        <a:lnTo>
                          <a:pt x="1901900" y="2422071"/>
                        </a:lnTo>
                      </a:path>
                      <a:path w="3677284" h="2506345">
                        <a:moveTo>
                          <a:pt x="1837284" y="2396540"/>
                        </a:moveTo>
                        <a:lnTo>
                          <a:pt x="1846864" y="2393347"/>
                        </a:lnTo>
                      </a:path>
                      <a:path w="3677284" h="2506345">
                        <a:moveTo>
                          <a:pt x="1837284" y="2396540"/>
                        </a:moveTo>
                        <a:lnTo>
                          <a:pt x="1846864" y="2402926"/>
                        </a:lnTo>
                      </a:path>
                      <a:path w="3677284" h="2506345">
                        <a:moveTo>
                          <a:pt x="1846864" y="2402926"/>
                        </a:moveTo>
                        <a:lnTo>
                          <a:pt x="1850057" y="2393347"/>
                        </a:lnTo>
                      </a:path>
                      <a:path w="3677284" h="2506345">
                        <a:moveTo>
                          <a:pt x="1838079" y="2441216"/>
                        </a:moveTo>
                        <a:lnTo>
                          <a:pt x="1843670" y="2437228"/>
                        </a:lnTo>
                      </a:path>
                      <a:path w="3677284" h="2506345">
                        <a:moveTo>
                          <a:pt x="1836489" y="2505037"/>
                        </a:moveTo>
                        <a:lnTo>
                          <a:pt x="1841272" y="2501049"/>
                        </a:lnTo>
                      </a:path>
                      <a:path w="3677284" h="2506345">
                        <a:moveTo>
                          <a:pt x="1813357" y="2418083"/>
                        </a:moveTo>
                        <a:lnTo>
                          <a:pt x="1819743" y="2417288"/>
                        </a:lnTo>
                      </a:path>
                      <a:path w="3677284" h="2506345">
                        <a:moveTo>
                          <a:pt x="1883563" y="2477916"/>
                        </a:moveTo>
                        <a:lnTo>
                          <a:pt x="1889936" y="2477121"/>
                        </a:lnTo>
                      </a:path>
                      <a:path w="3677284" h="2506345">
                        <a:moveTo>
                          <a:pt x="1909094" y="2396540"/>
                        </a:moveTo>
                        <a:lnTo>
                          <a:pt x="1913877" y="2399733"/>
                        </a:lnTo>
                      </a:path>
                      <a:path w="3677284" h="2506345">
                        <a:moveTo>
                          <a:pt x="1807765" y="2393347"/>
                        </a:moveTo>
                        <a:lnTo>
                          <a:pt x="1811753" y="2395745"/>
                        </a:lnTo>
                      </a:path>
                      <a:path w="3677284" h="2506345">
                        <a:moveTo>
                          <a:pt x="1871586" y="2494676"/>
                        </a:moveTo>
                        <a:lnTo>
                          <a:pt x="1877177" y="2497856"/>
                        </a:lnTo>
                      </a:path>
                      <a:path w="3677284" h="2506345">
                        <a:moveTo>
                          <a:pt x="1873189" y="2434035"/>
                        </a:moveTo>
                        <a:lnTo>
                          <a:pt x="1877972" y="2438023"/>
                        </a:lnTo>
                      </a:path>
                      <a:path w="3677284" h="2506345">
                        <a:moveTo>
                          <a:pt x="1807765" y="2494676"/>
                        </a:moveTo>
                        <a:lnTo>
                          <a:pt x="1811753" y="2499459"/>
                        </a:lnTo>
                      </a:path>
                      <a:path w="3677284" h="2506345">
                        <a:moveTo>
                          <a:pt x="1853250" y="20748"/>
                        </a:moveTo>
                        <a:lnTo>
                          <a:pt x="1862020" y="9579"/>
                        </a:lnTo>
                      </a:path>
                      <a:path w="3677284" h="2506345">
                        <a:moveTo>
                          <a:pt x="1853250" y="20748"/>
                        </a:moveTo>
                        <a:lnTo>
                          <a:pt x="1864419" y="21543"/>
                        </a:lnTo>
                      </a:path>
                      <a:path w="3677284" h="2506345">
                        <a:moveTo>
                          <a:pt x="1864419" y="21543"/>
                        </a:moveTo>
                        <a:lnTo>
                          <a:pt x="1862020" y="9579"/>
                        </a:lnTo>
                      </a:path>
                      <a:path w="3677284" h="2506345">
                        <a:moveTo>
                          <a:pt x="1830103" y="31122"/>
                        </a:moveTo>
                        <a:lnTo>
                          <a:pt x="1834900" y="27929"/>
                        </a:lnTo>
                      </a:path>
                      <a:path w="3677284" h="2506345">
                        <a:moveTo>
                          <a:pt x="1827719" y="94942"/>
                        </a:moveTo>
                        <a:lnTo>
                          <a:pt x="1832502" y="90954"/>
                        </a:lnTo>
                      </a:path>
                      <a:path w="3677284" h="2506345">
                        <a:moveTo>
                          <a:pt x="1814152" y="7181"/>
                        </a:moveTo>
                        <a:lnTo>
                          <a:pt x="1820538" y="6386"/>
                        </a:lnTo>
                      </a:path>
                      <a:path w="3677284" h="2506345">
                        <a:moveTo>
                          <a:pt x="1836489" y="73399"/>
                        </a:moveTo>
                        <a:lnTo>
                          <a:pt x="1842067" y="72605"/>
                        </a:lnTo>
                      </a:path>
                      <a:path w="3677284" h="2506345">
                        <a:moveTo>
                          <a:pt x="1893129" y="15965"/>
                        </a:moveTo>
                        <a:lnTo>
                          <a:pt x="1898720" y="19144"/>
                        </a:lnTo>
                      </a:path>
                      <a:path w="3677284" h="2506345">
                        <a:moveTo>
                          <a:pt x="1795007" y="13567"/>
                        </a:moveTo>
                        <a:lnTo>
                          <a:pt x="1796596" y="15156"/>
                        </a:lnTo>
                      </a:path>
                      <a:path w="3677284" h="2506345">
                        <a:moveTo>
                          <a:pt x="1856429" y="113292"/>
                        </a:moveTo>
                        <a:lnTo>
                          <a:pt x="1861226" y="117280"/>
                        </a:lnTo>
                      </a:path>
                      <a:path w="3677284" h="2506345">
                        <a:moveTo>
                          <a:pt x="1878781" y="8784"/>
                        </a:moveTo>
                        <a:lnTo>
                          <a:pt x="1883563" y="13567"/>
                        </a:lnTo>
                      </a:path>
                      <a:path w="3677284" h="2506345">
                        <a:moveTo>
                          <a:pt x="1813357" y="70206"/>
                        </a:moveTo>
                        <a:lnTo>
                          <a:pt x="1818139" y="74989"/>
                        </a:lnTo>
                      </a:path>
                      <a:path w="3677284" h="2506345">
                        <a:moveTo>
                          <a:pt x="94134" y="8784"/>
                        </a:moveTo>
                        <a:lnTo>
                          <a:pt x="102110" y="0"/>
                        </a:lnTo>
                      </a:path>
                      <a:path w="3677284" h="2506345">
                        <a:moveTo>
                          <a:pt x="94134" y="8784"/>
                        </a:moveTo>
                        <a:lnTo>
                          <a:pt x="105303" y="9579"/>
                        </a:lnTo>
                      </a:path>
                      <a:path w="3677284" h="2506345">
                        <a:moveTo>
                          <a:pt x="105303" y="9579"/>
                        </a:moveTo>
                        <a:lnTo>
                          <a:pt x="103713" y="0"/>
                        </a:lnTo>
                      </a:path>
                      <a:path w="3677284" h="2506345">
                        <a:moveTo>
                          <a:pt x="106098" y="36699"/>
                        </a:moveTo>
                        <a:lnTo>
                          <a:pt x="119665" y="31917"/>
                        </a:lnTo>
                      </a:path>
                      <a:path w="3677284" h="2506345">
                        <a:moveTo>
                          <a:pt x="106098" y="36699"/>
                        </a:moveTo>
                        <a:lnTo>
                          <a:pt x="115677" y="43086"/>
                        </a:lnTo>
                      </a:path>
                      <a:path w="3677284" h="2506345">
                        <a:moveTo>
                          <a:pt x="115677" y="43086"/>
                        </a:moveTo>
                        <a:lnTo>
                          <a:pt x="119665" y="31917"/>
                        </a:lnTo>
                      </a:path>
                      <a:path w="3677284" h="2506345">
                        <a:moveTo>
                          <a:pt x="72591" y="16760"/>
                        </a:moveTo>
                        <a:lnTo>
                          <a:pt x="77387" y="13567"/>
                        </a:lnTo>
                      </a:path>
                      <a:path w="3677284" h="2506345">
                        <a:moveTo>
                          <a:pt x="70206" y="80580"/>
                        </a:moveTo>
                        <a:lnTo>
                          <a:pt x="75784" y="76592"/>
                        </a:lnTo>
                      </a:path>
                      <a:path w="3677284" h="2506345">
                        <a:moveTo>
                          <a:pt x="34301" y="35110"/>
                        </a:moveTo>
                        <a:lnTo>
                          <a:pt x="40687" y="34301"/>
                        </a:lnTo>
                      </a:path>
                      <a:path w="3677284" h="2506345">
                        <a:moveTo>
                          <a:pt x="106892" y="25530"/>
                        </a:moveTo>
                        <a:lnTo>
                          <a:pt x="113279" y="24736"/>
                        </a:lnTo>
                      </a:path>
                      <a:path w="3677284" h="2506345">
                        <a:moveTo>
                          <a:pt x="56639" y="101329"/>
                        </a:moveTo>
                        <a:lnTo>
                          <a:pt x="62230" y="100520"/>
                        </a:lnTo>
                      </a:path>
                      <a:path w="3677284" h="2506345">
                        <a:moveTo>
                          <a:pt x="118870" y="39893"/>
                        </a:moveTo>
                        <a:lnTo>
                          <a:pt x="119665" y="40687"/>
                        </a:lnTo>
                      </a:path>
                      <a:path w="3677284" h="2506345">
                        <a:moveTo>
                          <a:pt x="16746" y="35905"/>
                        </a:moveTo>
                        <a:lnTo>
                          <a:pt x="21543" y="39098"/>
                        </a:lnTo>
                      </a:path>
                      <a:path w="3677284" h="2506345">
                        <a:moveTo>
                          <a:pt x="56639" y="61436"/>
                        </a:moveTo>
                        <a:lnTo>
                          <a:pt x="62230" y="64629"/>
                        </a:lnTo>
                      </a:path>
                      <a:path w="3677284" h="2506345">
                        <a:moveTo>
                          <a:pt x="92544" y="73399"/>
                        </a:moveTo>
                        <a:lnTo>
                          <a:pt x="97327" y="77387"/>
                        </a:lnTo>
                      </a:path>
                      <a:path w="3677284" h="2506345">
                        <a:moveTo>
                          <a:pt x="0" y="2404516"/>
                        </a:moveTo>
                        <a:lnTo>
                          <a:pt x="5577" y="2398130"/>
                        </a:lnTo>
                      </a:path>
                      <a:path w="3677284" h="2506345">
                        <a:moveTo>
                          <a:pt x="0" y="2409299"/>
                        </a:moveTo>
                        <a:lnTo>
                          <a:pt x="7975" y="2410107"/>
                        </a:lnTo>
                      </a:path>
                      <a:path w="3677284" h="2506345">
                        <a:moveTo>
                          <a:pt x="7975" y="2410107"/>
                        </a:moveTo>
                        <a:lnTo>
                          <a:pt x="5577" y="2398130"/>
                        </a:lnTo>
                      </a:path>
                      <a:path w="3677284" h="2506345">
                        <a:moveTo>
                          <a:pt x="28710" y="2461156"/>
                        </a:moveTo>
                        <a:lnTo>
                          <a:pt x="43072" y="2445999"/>
                        </a:lnTo>
                      </a:path>
                      <a:path w="3677284" h="2506345">
                        <a:moveTo>
                          <a:pt x="45470" y="2463554"/>
                        </a:moveTo>
                        <a:lnTo>
                          <a:pt x="43072" y="2445999"/>
                        </a:lnTo>
                      </a:path>
                      <a:path w="3677284" h="2506345">
                        <a:moveTo>
                          <a:pt x="28710" y="2461156"/>
                        </a:moveTo>
                        <a:lnTo>
                          <a:pt x="45470" y="2463554"/>
                        </a:lnTo>
                      </a:path>
                      <a:path w="3677284" h="2506345">
                        <a:moveTo>
                          <a:pt x="80567" y="2426854"/>
                        </a:moveTo>
                        <a:lnTo>
                          <a:pt x="86158" y="2422866"/>
                        </a:lnTo>
                      </a:path>
                      <a:path w="3677284" h="2506345">
                        <a:moveTo>
                          <a:pt x="78977" y="2490674"/>
                        </a:moveTo>
                        <a:lnTo>
                          <a:pt x="83760" y="2486687"/>
                        </a:lnTo>
                      </a:path>
                      <a:path w="3677284" h="2506345">
                        <a:moveTo>
                          <a:pt x="33506" y="2445999"/>
                        </a:moveTo>
                        <a:lnTo>
                          <a:pt x="39893" y="2445204"/>
                        </a:lnTo>
                      </a:path>
                      <a:path w="3677284" h="2506345">
                        <a:moveTo>
                          <a:pt x="103713" y="2505831"/>
                        </a:moveTo>
                        <a:lnTo>
                          <a:pt x="110086" y="2505037"/>
                        </a:lnTo>
                      </a:path>
                      <a:path w="3677284" h="2506345">
                        <a:moveTo>
                          <a:pt x="31917" y="2416480"/>
                        </a:moveTo>
                        <a:lnTo>
                          <a:pt x="36699" y="2419673"/>
                        </a:lnTo>
                      </a:path>
                      <a:path w="3677284" h="2506345">
                        <a:moveTo>
                          <a:pt x="71796" y="2442011"/>
                        </a:moveTo>
                        <a:lnTo>
                          <a:pt x="77387" y="2445999"/>
                        </a:lnTo>
                      </a:path>
                      <a:path w="3677284" h="2506345">
                        <a:moveTo>
                          <a:pt x="86953" y="2497856"/>
                        </a:moveTo>
                        <a:lnTo>
                          <a:pt x="91749" y="2501843"/>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 name="object 32"/>
                  <p:cNvSpPr/>
                  <p:nvPr/>
                </p:nvSpPr>
                <p:spPr>
                  <a:xfrm>
                    <a:off x="7036436" y="5637919"/>
                    <a:ext cx="1454150" cy="2378710"/>
                  </a:xfrm>
                  <a:custGeom>
                    <a:avLst/>
                    <a:gdLst/>
                    <a:ahLst/>
                    <a:cxnLst/>
                    <a:rect l="l" t="t" r="r" b="b"/>
                    <a:pathLst>
                      <a:path w="1454150" h="2378709">
                        <a:moveTo>
                          <a:pt x="1416057" y="31917"/>
                        </a:moveTo>
                        <a:lnTo>
                          <a:pt x="1447975" y="0"/>
                        </a:lnTo>
                      </a:path>
                      <a:path w="1454150" h="2378709">
                        <a:moveTo>
                          <a:pt x="1416057" y="116485"/>
                        </a:moveTo>
                        <a:lnTo>
                          <a:pt x="1453552" y="78977"/>
                        </a:lnTo>
                      </a:path>
                      <a:path w="1454150" h="2378709">
                        <a:moveTo>
                          <a:pt x="1416057" y="201041"/>
                        </a:moveTo>
                        <a:lnTo>
                          <a:pt x="1453552" y="163546"/>
                        </a:lnTo>
                      </a:path>
                      <a:path w="1454150" h="2378709">
                        <a:moveTo>
                          <a:pt x="1416057" y="285609"/>
                        </a:moveTo>
                        <a:lnTo>
                          <a:pt x="1453552" y="248115"/>
                        </a:lnTo>
                      </a:path>
                      <a:path w="1454150" h="2378709">
                        <a:moveTo>
                          <a:pt x="1416057" y="370178"/>
                        </a:moveTo>
                        <a:lnTo>
                          <a:pt x="1453552" y="332670"/>
                        </a:lnTo>
                      </a:path>
                      <a:path w="1454150" h="2378709">
                        <a:moveTo>
                          <a:pt x="1416057" y="454733"/>
                        </a:moveTo>
                        <a:lnTo>
                          <a:pt x="1453552" y="417238"/>
                        </a:lnTo>
                      </a:path>
                      <a:path w="1454150" h="2378709">
                        <a:moveTo>
                          <a:pt x="1416057" y="540097"/>
                        </a:moveTo>
                        <a:lnTo>
                          <a:pt x="1453552" y="501807"/>
                        </a:lnTo>
                      </a:path>
                      <a:path w="1454150" h="2378709">
                        <a:moveTo>
                          <a:pt x="1416057" y="624666"/>
                        </a:moveTo>
                        <a:lnTo>
                          <a:pt x="1453552" y="586376"/>
                        </a:lnTo>
                      </a:path>
                      <a:path w="1454150" h="2378709">
                        <a:moveTo>
                          <a:pt x="1416057" y="709234"/>
                        </a:moveTo>
                        <a:lnTo>
                          <a:pt x="1453552" y="670945"/>
                        </a:lnTo>
                      </a:path>
                      <a:path w="1454150" h="2378709">
                        <a:moveTo>
                          <a:pt x="1416057" y="793790"/>
                        </a:moveTo>
                        <a:lnTo>
                          <a:pt x="1453552" y="755500"/>
                        </a:lnTo>
                      </a:path>
                      <a:path w="1454150" h="2378709">
                        <a:moveTo>
                          <a:pt x="1416057" y="878358"/>
                        </a:moveTo>
                        <a:lnTo>
                          <a:pt x="1453552" y="840069"/>
                        </a:lnTo>
                      </a:path>
                      <a:path w="1454150" h="2378709">
                        <a:moveTo>
                          <a:pt x="1416057" y="962927"/>
                        </a:moveTo>
                        <a:lnTo>
                          <a:pt x="1453552" y="924637"/>
                        </a:lnTo>
                      </a:path>
                      <a:path w="1454150" h="2378709">
                        <a:moveTo>
                          <a:pt x="1416057" y="1047496"/>
                        </a:moveTo>
                        <a:lnTo>
                          <a:pt x="1453552" y="1009193"/>
                        </a:lnTo>
                      </a:path>
                      <a:path w="1454150" h="2378709">
                        <a:moveTo>
                          <a:pt x="1416057" y="1132051"/>
                        </a:moveTo>
                        <a:lnTo>
                          <a:pt x="1453552" y="1093761"/>
                        </a:lnTo>
                      </a:path>
                      <a:path w="1454150" h="2378709">
                        <a:moveTo>
                          <a:pt x="1416057" y="1216620"/>
                        </a:moveTo>
                        <a:lnTo>
                          <a:pt x="1453552" y="1178330"/>
                        </a:lnTo>
                      </a:path>
                      <a:path w="1454150" h="2378709">
                        <a:moveTo>
                          <a:pt x="1416057" y="1470312"/>
                        </a:moveTo>
                        <a:lnTo>
                          <a:pt x="1430419" y="1455950"/>
                        </a:lnTo>
                      </a:path>
                      <a:path w="1454150" h="2378709">
                        <a:moveTo>
                          <a:pt x="1416057" y="1554881"/>
                        </a:moveTo>
                        <a:lnTo>
                          <a:pt x="1453552" y="1517386"/>
                        </a:lnTo>
                      </a:path>
                      <a:path w="1454150" h="2378709">
                        <a:moveTo>
                          <a:pt x="1416057" y="1639436"/>
                        </a:moveTo>
                        <a:lnTo>
                          <a:pt x="1453552" y="1601942"/>
                        </a:lnTo>
                      </a:path>
                      <a:path w="1454150" h="2378709">
                        <a:moveTo>
                          <a:pt x="1416057" y="1724005"/>
                        </a:moveTo>
                        <a:lnTo>
                          <a:pt x="1453552" y="1686510"/>
                        </a:lnTo>
                      </a:path>
                      <a:path w="1454150" h="2378709">
                        <a:moveTo>
                          <a:pt x="1416057" y="1809369"/>
                        </a:moveTo>
                        <a:lnTo>
                          <a:pt x="1453552" y="1771079"/>
                        </a:lnTo>
                      </a:path>
                      <a:path w="1454150" h="2378709">
                        <a:moveTo>
                          <a:pt x="1416057" y="1893938"/>
                        </a:moveTo>
                        <a:lnTo>
                          <a:pt x="1453552" y="1855648"/>
                        </a:lnTo>
                      </a:path>
                      <a:path w="1454150" h="2378709">
                        <a:moveTo>
                          <a:pt x="1416057" y="1978493"/>
                        </a:moveTo>
                        <a:lnTo>
                          <a:pt x="1453552" y="1940203"/>
                        </a:lnTo>
                      </a:path>
                      <a:path w="1454150" h="2378709">
                        <a:moveTo>
                          <a:pt x="1416057" y="2063061"/>
                        </a:moveTo>
                        <a:lnTo>
                          <a:pt x="1453552" y="2024772"/>
                        </a:lnTo>
                      </a:path>
                      <a:path w="1454150" h="2378709">
                        <a:moveTo>
                          <a:pt x="1416057" y="2147630"/>
                        </a:moveTo>
                        <a:lnTo>
                          <a:pt x="1453552" y="2109341"/>
                        </a:lnTo>
                      </a:path>
                      <a:path w="1454150" h="2378709">
                        <a:moveTo>
                          <a:pt x="1416057" y="2232199"/>
                        </a:moveTo>
                        <a:lnTo>
                          <a:pt x="1453552" y="2193896"/>
                        </a:lnTo>
                      </a:path>
                      <a:path w="1454150" h="2378709">
                        <a:moveTo>
                          <a:pt x="1416057" y="2316768"/>
                        </a:moveTo>
                        <a:lnTo>
                          <a:pt x="1453552" y="2278465"/>
                        </a:lnTo>
                      </a:path>
                      <a:path w="1454150" h="2378709">
                        <a:moveTo>
                          <a:pt x="1439204" y="2378190"/>
                        </a:moveTo>
                        <a:lnTo>
                          <a:pt x="1453552" y="2363033"/>
                        </a:lnTo>
                      </a:path>
                      <a:path w="1454150" h="2378709">
                        <a:moveTo>
                          <a:pt x="1443987" y="2378190"/>
                        </a:moveTo>
                        <a:lnTo>
                          <a:pt x="1416057" y="2350275"/>
                        </a:lnTo>
                      </a:path>
                      <a:path w="1454150" h="2378709">
                        <a:moveTo>
                          <a:pt x="1453552" y="2303995"/>
                        </a:moveTo>
                        <a:lnTo>
                          <a:pt x="1416057" y="2265706"/>
                        </a:lnTo>
                      </a:path>
                      <a:path w="1454150" h="2378709">
                        <a:moveTo>
                          <a:pt x="1453552" y="2219427"/>
                        </a:moveTo>
                        <a:lnTo>
                          <a:pt x="1416057" y="2181137"/>
                        </a:lnTo>
                      </a:path>
                      <a:path w="1454150" h="2378709">
                        <a:moveTo>
                          <a:pt x="1453552" y="2134872"/>
                        </a:moveTo>
                        <a:lnTo>
                          <a:pt x="1416057" y="2096568"/>
                        </a:lnTo>
                      </a:path>
                      <a:path w="1454150" h="2378709">
                        <a:moveTo>
                          <a:pt x="1453552" y="2050303"/>
                        </a:moveTo>
                        <a:lnTo>
                          <a:pt x="1416057" y="2012013"/>
                        </a:lnTo>
                      </a:path>
                      <a:path w="1454150" h="2378709">
                        <a:moveTo>
                          <a:pt x="1453552" y="1964939"/>
                        </a:moveTo>
                        <a:lnTo>
                          <a:pt x="1416057" y="1927444"/>
                        </a:lnTo>
                      </a:path>
                      <a:path w="1454150" h="2378709">
                        <a:moveTo>
                          <a:pt x="1453552" y="1880370"/>
                        </a:moveTo>
                        <a:lnTo>
                          <a:pt x="1416057" y="1842876"/>
                        </a:lnTo>
                      </a:path>
                      <a:path w="1454150" h="2378709">
                        <a:moveTo>
                          <a:pt x="1453552" y="1795815"/>
                        </a:moveTo>
                        <a:lnTo>
                          <a:pt x="1416057" y="1758321"/>
                        </a:lnTo>
                      </a:path>
                      <a:path w="1454150" h="2378709">
                        <a:moveTo>
                          <a:pt x="1453552" y="1711246"/>
                        </a:moveTo>
                        <a:lnTo>
                          <a:pt x="1416057" y="1673752"/>
                        </a:lnTo>
                      </a:path>
                      <a:path w="1454150" h="2378709">
                        <a:moveTo>
                          <a:pt x="1453552" y="1626678"/>
                        </a:moveTo>
                        <a:lnTo>
                          <a:pt x="1416057" y="1589183"/>
                        </a:lnTo>
                      </a:path>
                      <a:path w="1454150" h="2378709">
                        <a:moveTo>
                          <a:pt x="1453552" y="1542109"/>
                        </a:moveTo>
                        <a:lnTo>
                          <a:pt x="1416057" y="1503819"/>
                        </a:lnTo>
                      </a:path>
                      <a:path w="1454150" h="2378709">
                        <a:moveTo>
                          <a:pt x="1453552" y="1457554"/>
                        </a:moveTo>
                        <a:lnTo>
                          <a:pt x="1451962" y="1455950"/>
                        </a:lnTo>
                      </a:path>
                      <a:path w="1454150" h="2378709">
                        <a:moveTo>
                          <a:pt x="1453552" y="1203861"/>
                        </a:moveTo>
                        <a:lnTo>
                          <a:pt x="1416057" y="1165558"/>
                        </a:lnTo>
                      </a:path>
                      <a:path w="1454150" h="2378709">
                        <a:moveTo>
                          <a:pt x="1453552" y="1119292"/>
                        </a:moveTo>
                        <a:lnTo>
                          <a:pt x="1416057" y="1080989"/>
                        </a:lnTo>
                      </a:path>
                      <a:path w="1454150" h="2378709">
                        <a:moveTo>
                          <a:pt x="1453552" y="1034724"/>
                        </a:moveTo>
                        <a:lnTo>
                          <a:pt x="1416057" y="996434"/>
                        </a:lnTo>
                      </a:path>
                      <a:path w="1454150" h="2378709">
                        <a:moveTo>
                          <a:pt x="1453552" y="950168"/>
                        </a:moveTo>
                        <a:lnTo>
                          <a:pt x="1416057" y="911865"/>
                        </a:lnTo>
                      </a:path>
                      <a:path w="1454150" h="2378709">
                        <a:moveTo>
                          <a:pt x="1453552" y="865600"/>
                        </a:moveTo>
                        <a:lnTo>
                          <a:pt x="1416057" y="827296"/>
                        </a:lnTo>
                      </a:path>
                      <a:path w="1454150" h="2378709">
                        <a:moveTo>
                          <a:pt x="1453552" y="781031"/>
                        </a:moveTo>
                        <a:lnTo>
                          <a:pt x="1416057" y="742741"/>
                        </a:lnTo>
                      </a:path>
                      <a:path w="1454150" h="2378709">
                        <a:moveTo>
                          <a:pt x="1453552" y="695667"/>
                        </a:moveTo>
                        <a:lnTo>
                          <a:pt x="1416057" y="658172"/>
                        </a:lnTo>
                      </a:path>
                      <a:path w="1454150" h="2378709">
                        <a:moveTo>
                          <a:pt x="1453552" y="611098"/>
                        </a:moveTo>
                        <a:lnTo>
                          <a:pt x="1416057" y="573604"/>
                        </a:lnTo>
                      </a:path>
                      <a:path w="1454150" h="2378709">
                        <a:moveTo>
                          <a:pt x="1453552" y="526530"/>
                        </a:moveTo>
                        <a:lnTo>
                          <a:pt x="1416057" y="489049"/>
                        </a:lnTo>
                      </a:path>
                      <a:path w="1454150" h="2378709">
                        <a:moveTo>
                          <a:pt x="1453552" y="441975"/>
                        </a:moveTo>
                        <a:lnTo>
                          <a:pt x="1416057" y="404480"/>
                        </a:lnTo>
                      </a:path>
                      <a:path w="1454150" h="2378709">
                        <a:moveTo>
                          <a:pt x="1453552" y="357406"/>
                        </a:moveTo>
                        <a:lnTo>
                          <a:pt x="1416057" y="319911"/>
                        </a:lnTo>
                      </a:path>
                      <a:path w="1454150" h="2378709">
                        <a:moveTo>
                          <a:pt x="1453552" y="272837"/>
                        </a:moveTo>
                        <a:lnTo>
                          <a:pt x="1416057" y="234547"/>
                        </a:lnTo>
                      </a:path>
                      <a:path w="1454150" h="2378709">
                        <a:moveTo>
                          <a:pt x="1453552" y="188282"/>
                        </a:moveTo>
                        <a:lnTo>
                          <a:pt x="1416057" y="149979"/>
                        </a:lnTo>
                      </a:path>
                      <a:path w="1454150" h="2378709">
                        <a:moveTo>
                          <a:pt x="1453552" y="103713"/>
                        </a:moveTo>
                        <a:lnTo>
                          <a:pt x="1416057" y="65423"/>
                        </a:lnTo>
                      </a:path>
                      <a:path w="1454150" h="2378709">
                        <a:moveTo>
                          <a:pt x="1453552" y="19144"/>
                        </a:moveTo>
                        <a:lnTo>
                          <a:pt x="1434407" y="0"/>
                        </a:lnTo>
                      </a:path>
                      <a:path w="1454150" h="2378709">
                        <a:moveTo>
                          <a:pt x="1187101" y="1529350"/>
                        </a:moveTo>
                        <a:lnTo>
                          <a:pt x="1225390" y="1491856"/>
                        </a:lnTo>
                      </a:path>
                      <a:path w="1454150" h="2378709">
                        <a:moveTo>
                          <a:pt x="1271670" y="1529350"/>
                        </a:moveTo>
                        <a:lnTo>
                          <a:pt x="1309959" y="1491856"/>
                        </a:lnTo>
                      </a:path>
                      <a:path w="1454150" h="2378709">
                        <a:moveTo>
                          <a:pt x="1357033" y="1529350"/>
                        </a:moveTo>
                        <a:lnTo>
                          <a:pt x="1394528" y="1491856"/>
                        </a:lnTo>
                      </a:path>
                      <a:path w="1454150" h="2378709">
                        <a:moveTo>
                          <a:pt x="1187101" y="1529350"/>
                        </a:moveTo>
                        <a:lnTo>
                          <a:pt x="1163173" y="1505409"/>
                        </a:lnTo>
                      </a:path>
                      <a:path w="1454150" h="2378709">
                        <a:moveTo>
                          <a:pt x="1271670" y="1529350"/>
                        </a:moveTo>
                        <a:lnTo>
                          <a:pt x="1234161" y="1491856"/>
                        </a:lnTo>
                      </a:path>
                      <a:path w="1454150" h="2378709">
                        <a:moveTo>
                          <a:pt x="1356225" y="1529350"/>
                        </a:moveTo>
                        <a:lnTo>
                          <a:pt x="1318730" y="1491856"/>
                        </a:lnTo>
                      </a:path>
                      <a:path w="1454150" h="2378709">
                        <a:moveTo>
                          <a:pt x="1416057" y="1503819"/>
                        </a:moveTo>
                        <a:lnTo>
                          <a:pt x="1403299" y="1491856"/>
                        </a:lnTo>
                      </a:path>
                      <a:path w="1454150" h="2378709">
                        <a:moveTo>
                          <a:pt x="426009" y="1529350"/>
                        </a:moveTo>
                        <a:lnTo>
                          <a:pt x="463518" y="1491856"/>
                        </a:lnTo>
                      </a:path>
                      <a:path w="1454150" h="2378709">
                        <a:moveTo>
                          <a:pt x="510578" y="1529350"/>
                        </a:moveTo>
                        <a:lnTo>
                          <a:pt x="548881" y="1491856"/>
                        </a:lnTo>
                      </a:path>
                      <a:path w="1454150" h="2378709">
                        <a:moveTo>
                          <a:pt x="595147" y="1529350"/>
                        </a:moveTo>
                        <a:lnTo>
                          <a:pt x="633436" y="1491856"/>
                        </a:lnTo>
                      </a:path>
                      <a:path w="1454150" h="2378709">
                        <a:moveTo>
                          <a:pt x="679702" y="1529350"/>
                        </a:moveTo>
                        <a:lnTo>
                          <a:pt x="718005" y="1491856"/>
                        </a:lnTo>
                      </a:path>
                      <a:path w="1454150" h="2378709">
                        <a:moveTo>
                          <a:pt x="764271" y="1529350"/>
                        </a:moveTo>
                        <a:lnTo>
                          <a:pt x="802574" y="1491856"/>
                        </a:lnTo>
                      </a:path>
                      <a:path w="1454150" h="2378709">
                        <a:moveTo>
                          <a:pt x="848839" y="1529350"/>
                        </a:moveTo>
                        <a:lnTo>
                          <a:pt x="887129" y="1491856"/>
                        </a:lnTo>
                      </a:path>
                      <a:path w="1454150" h="2378709">
                        <a:moveTo>
                          <a:pt x="933408" y="1529350"/>
                        </a:moveTo>
                        <a:lnTo>
                          <a:pt x="971698" y="1491856"/>
                        </a:lnTo>
                      </a:path>
                      <a:path w="1454150" h="2378709">
                        <a:moveTo>
                          <a:pt x="426009" y="1529350"/>
                        </a:moveTo>
                        <a:lnTo>
                          <a:pt x="387720" y="1491856"/>
                        </a:lnTo>
                      </a:path>
                      <a:path w="1454150" h="2378709">
                        <a:moveTo>
                          <a:pt x="510578" y="1529350"/>
                        </a:moveTo>
                        <a:lnTo>
                          <a:pt x="472288" y="1491856"/>
                        </a:lnTo>
                      </a:path>
                      <a:path w="1454150" h="2378709">
                        <a:moveTo>
                          <a:pt x="595147" y="1529350"/>
                        </a:moveTo>
                        <a:lnTo>
                          <a:pt x="556857" y="1491856"/>
                        </a:lnTo>
                      </a:path>
                      <a:path w="1454150" h="2378709">
                        <a:moveTo>
                          <a:pt x="679702" y="1529350"/>
                        </a:moveTo>
                        <a:lnTo>
                          <a:pt x="641412" y="1491856"/>
                        </a:lnTo>
                      </a:path>
                      <a:path w="1454150" h="2378709">
                        <a:moveTo>
                          <a:pt x="764271" y="1529350"/>
                        </a:moveTo>
                        <a:lnTo>
                          <a:pt x="725981" y="1491856"/>
                        </a:lnTo>
                      </a:path>
                      <a:path w="1454150" h="2378709">
                        <a:moveTo>
                          <a:pt x="848839" y="1529350"/>
                        </a:moveTo>
                        <a:lnTo>
                          <a:pt x="810550" y="1491856"/>
                        </a:lnTo>
                      </a:path>
                      <a:path w="1454150" h="2378709">
                        <a:moveTo>
                          <a:pt x="933408" y="1529350"/>
                        </a:moveTo>
                        <a:lnTo>
                          <a:pt x="895105" y="1491856"/>
                        </a:lnTo>
                      </a:path>
                      <a:path w="1454150" h="2378709">
                        <a:moveTo>
                          <a:pt x="983662" y="1495049"/>
                        </a:moveTo>
                        <a:lnTo>
                          <a:pt x="980469" y="1491856"/>
                        </a:lnTo>
                      </a:path>
                      <a:path w="1454150" h="2378709">
                        <a:moveTo>
                          <a:pt x="0" y="94134"/>
                        </a:moveTo>
                        <a:lnTo>
                          <a:pt x="37494" y="55844"/>
                        </a:lnTo>
                      </a:path>
                      <a:path w="1454150" h="2378709">
                        <a:moveTo>
                          <a:pt x="0" y="178703"/>
                        </a:moveTo>
                        <a:lnTo>
                          <a:pt x="37494" y="140413"/>
                        </a:lnTo>
                      </a:path>
                      <a:path w="1454150" h="2378709">
                        <a:moveTo>
                          <a:pt x="0" y="263271"/>
                        </a:moveTo>
                        <a:lnTo>
                          <a:pt x="37494" y="225777"/>
                        </a:lnTo>
                      </a:path>
                      <a:path w="1454150" h="2378709">
                        <a:moveTo>
                          <a:pt x="0" y="347840"/>
                        </a:moveTo>
                        <a:lnTo>
                          <a:pt x="37494" y="310345"/>
                        </a:lnTo>
                      </a:path>
                      <a:path w="1454150" h="2378709">
                        <a:moveTo>
                          <a:pt x="0" y="432395"/>
                        </a:moveTo>
                        <a:lnTo>
                          <a:pt x="37494" y="394901"/>
                        </a:lnTo>
                      </a:path>
                      <a:path w="1454150" h="2378709">
                        <a:moveTo>
                          <a:pt x="0" y="516964"/>
                        </a:moveTo>
                        <a:lnTo>
                          <a:pt x="37494" y="479469"/>
                        </a:lnTo>
                      </a:path>
                      <a:path w="1454150" h="2378709">
                        <a:moveTo>
                          <a:pt x="0" y="601533"/>
                        </a:moveTo>
                        <a:lnTo>
                          <a:pt x="37494" y="564038"/>
                        </a:lnTo>
                      </a:path>
                      <a:path w="1454150" h="2378709">
                        <a:moveTo>
                          <a:pt x="0" y="686897"/>
                        </a:moveTo>
                        <a:lnTo>
                          <a:pt x="37494" y="648593"/>
                        </a:lnTo>
                      </a:path>
                      <a:path w="1454150" h="2378709">
                        <a:moveTo>
                          <a:pt x="0" y="771452"/>
                        </a:moveTo>
                        <a:lnTo>
                          <a:pt x="37494" y="733162"/>
                        </a:lnTo>
                      </a:path>
                      <a:path w="1454150" h="2378709">
                        <a:moveTo>
                          <a:pt x="0" y="856020"/>
                        </a:moveTo>
                        <a:lnTo>
                          <a:pt x="37494" y="817731"/>
                        </a:lnTo>
                      </a:path>
                      <a:path w="1454150" h="2378709">
                        <a:moveTo>
                          <a:pt x="0" y="940589"/>
                        </a:moveTo>
                        <a:lnTo>
                          <a:pt x="37494" y="902300"/>
                        </a:lnTo>
                      </a:path>
                      <a:path w="1454150" h="2378709">
                        <a:moveTo>
                          <a:pt x="0" y="1025144"/>
                        </a:moveTo>
                        <a:lnTo>
                          <a:pt x="37494" y="986855"/>
                        </a:lnTo>
                      </a:path>
                      <a:path w="1454150" h="2378709">
                        <a:moveTo>
                          <a:pt x="0" y="1109713"/>
                        </a:moveTo>
                        <a:lnTo>
                          <a:pt x="37494" y="1071423"/>
                        </a:lnTo>
                      </a:path>
                      <a:path w="1454150" h="2378709">
                        <a:moveTo>
                          <a:pt x="0" y="1194282"/>
                        </a:moveTo>
                        <a:lnTo>
                          <a:pt x="37494" y="1155992"/>
                        </a:lnTo>
                      </a:path>
                      <a:path w="1454150" h="2378709">
                        <a:moveTo>
                          <a:pt x="0" y="1278851"/>
                        </a:moveTo>
                        <a:lnTo>
                          <a:pt x="37494" y="1240547"/>
                        </a:lnTo>
                      </a:path>
                      <a:path w="1454150" h="2378709">
                        <a:moveTo>
                          <a:pt x="0" y="1363406"/>
                        </a:moveTo>
                        <a:lnTo>
                          <a:pt x="37494" y="1325116"/>
                        </a:lnTo>
                      </a:path>
                      <a:path w="1454150" h="2378709">
                        <a:moveTo>
                          <a:pt x="0" y="1447975"/>
                        </a:moveTo>
                        <a:lnTo>
                          <a:pt x="37494" y="1409685"/>
                        </a:lnTo>
                      </a:path>
                      <a:path w="1454150" h="2378709">
                        <a:moveTo>
                          <a:pt x="0" y="1532543"/>
                        </a:moveTo>
                        <a:lnTo>
                          <a:pt x="37494" y="1495049"/>
                        </a:lnTo>
                      </a:path>
                      <a:path w="1454150" h="2378709">
                        <a:moveTo>
                          <a:pt x="0" y="1617098"/>
                        </a:moveTo>
                        <a:lnTo>
                          <a:pt x="37494" y="1579604"/>
                        </a:lnTo>
                      </a:path>
                      <a:path w="1454150" h="2378709">
                        <a:moveTo>
                          <a:pt x="0" y="1701667"/>
                        </a:moveTo>
                        <a:lnTo>
                          <a:pt x="37494" y="1664172"/>
                        </a:lnTo>
                      </a:path>
                      <a:path w="1454150" h="2378709">
                        <a:moveTo>
                          <a:pt x="0" y="1786236"/>
                        </a:moveTo>
                        <a:lnTo>
                          <a:pt x="37494" y="1748741"/>
                        </a:lnTo>
                      </a:path>
                      <a:path w="1454150" h="2378709">
                        <a:moveTo>
                          <a:pt x="0" y="1870805"/>
                        </a:moveTo>
                        <a:lnTo>
                          <a:pt x="37494" y="1833310"/>
                        </a:lnTo>
                      </a:path>
                      <a:path w="1454150" h="2378709">
                        <a:moveTo>
                          <a:pt x="0" y="1956168"/>
                        </a:moveTo>
                        <a:lnTo>
                          <a:pt x="37494" y="1917865"/>
                        </a:lnTo>
                      </a:path>
                      <a:path w="1454150" h="2378709">
                        <a:moveTo>
                          <a:pt x="0" y="2209861"/>
                        </a:moveTo>
                        <a:lnTo>
                          <a:pt x="37494" y="2171558"/>
                        </a:lnTo>
                      </a:path>
                      <a:path w="1454150" h="2378709">
                        <a:moveTo>
                          <a:pt x="0" y="2294430"/>
                        </a:moveTo>
                        <a:lnTo>
                          <a:pt x="37494" y="2256127"/>
                        </a:lnTo>
                      </a:path>
                      <a:path w="1454150" h="2378709">
                        <a:moveTo>
                          <a:pt x="0" y="2378190"/>
                        </a:moveTo>
                        <a:lnTo>
                          <a:pt x="37494" y="2340695"/>
                        </a:lnTo>
                      </a:path>
                      <a:path w="1454150" h="2378709">
                        <a:moveTo>
                          <a:pt x="4782" y="2378190"/>
                        </a:moveTo>
                        <a:lnTo>
                          <a:pt x="0" y="2372613"/>
                        </a:lnTo>
                      </a:path>
                      <a:path w="1454150" h="2378709">
                        <a:moveTo>
                          <a:pt x="37494" y="2326333"/>
                        </a:moveTo>
                        <a:lnTo>
                          <a:pt x="0" y="2288044"/>
                        </a:lnTo>
                      </a:path>
                      <a:path w="1454150" h="2378709">
                        <a:moveTo>
                          <a:pt x="37494" y="2241765"/>
                        </a:moveTo>
                        <a:lnTo>
                          <a:pt x="0" y="2203475"/>
                        </a:lnTo>
                      </a:path>
                      <a:path w="1454150" h="2378709">
                        <a:moveTo>
                          <a:pt x="37494" y="2157209"/>
                        </a:moveTo>
                        <a:lnTo>
                          <a:pt x="9565" y="2129280"/>
                        </a:lnTo>
                      </a:path>
                      <a:path w="1454150" h="2378709">
                        <a:moveTo>
                          <a:pt x="29518" y="1979301"/>
                        </a:moveTo>
                        <a:lnTo>
                          <a:pt x="0" y="1949782"/>
                        </a:lnTo>
                      </a:path>
                      <a:path w="1454150" h="2378709">
                        <a:moveTo>
                          <a:pt x="37494" y="1903517"/>
                        </a:moveTo>
                        <a:lnTo>
                          <a:pt x="0" y="1865214"/>
                        </a:lnTo>
                      </a:path>
                      <a:path w="1454150" h="2378709">
                        <a:moveTo>
                          <a:pt x="37494" y="1818153"/>
                        </a:moveTo>
                        <a:lnTo>
                          <a:pt x="0" y="1780645"/>
                        </a:lnTo>
                      </a:path>
                      <a:path w="1454150" h="2378709">
                        <a:moveTo>
                          <a:pt x="37494" y="1733584"/>
                        </a:moveTo>
                        <a:lnTo>
                          <a:pt x="0" y="1696090"/>
                        </a:lnTo>
                      </a:path>
                      <a:path w="1454150" h="2378709">
                        <a:moveTo>
                          <a:pt x="37494" y="1649016"/>
                        </a:moveTo>
                        <a:lnTo>
                          <a:pt x="0" y="1611521"/>
                        </a:lnTo>
                      </a:path>
                      <a:path w="1454150" h="2378709">
                        <a:moveTo>
                          <a:pt x="37494" y="1564461"/>
                        </a:moveTo>
                        <a:lnTo>
                          <a:pt x="0" y="1526952"/>
                        </a:lnTo>
                      </a:path>
                      <a:path w="1454150" h="2378709">
                        <a:moveTo>
                          <a:pt x="37494" y="1479892"/>
                        </a:moveTo>
                        <a:lnTo>
                          <a:pt x="0" y="1442397"/>
                        </a:lnTo>
                      </a:path>
                      <a:path w="1454150" h="2378709">
                        <a:moveTo>
                          <a:pt x="37494" y="1395323"/>
                        </a:moveTo>
                        <a:lnTo>
                          <a:pt x="0" y="1357033"/>
                        </a:lnTo>
                      </a:path>
                      <a:path w="1454150" h="2378709">
                        <a:moveTo>
                          <a:pt x="37494" y="1310754"/>
                        </a:moveTo>
                        <a:lnTo>
                          <a:pt x="0" y="1272465"/>
                        </a:lnTo>
                      </a:path>
                      <a:path w="1454150" h="2378709">
                        <a:moveTo>
                          <a:pt x="37494" y="1226185"/>
                        </a:moveTo>
                        <a:lnTo>
                          <a:pt x="0" y="1187896"/>
                        </a:lnTo>
                      </a:path>
                      <a:path w="1454150" h="2378709">
                        <a:moveTo>
                          <a:pt x="37494" y="1141630"/>
                        </a:moveTo>
                        <a:lnTo>
                          <a:pt x="0" y="1103341"/>
                        </a:lnTo>
                      </a:path>
                      <a:path w="1454150" h="2378709">
                        <a:moveTo>
                          <a:pt x="37494" y="1057061"/>
                        </a:moveTo>
                        <a:lnTo>
                          <a:pt x="0" y="1018772"/>
                        </a:lnTo>
                      </a:path>
                      <a:path w="1454150" h="2378709">
                        <a:moveTo>
                          <a:pt x="37494" y="972493"/>
                        </a:moveTo>
                        <a:lnTo>
                          <a:pt x="0" y="934203"/>
                        </a:lnTo>
                      </a:path>
                      <a:path w="1454150" h="2378709">
                        <a:moveTo>
                          <a:pt x="37494" y="887938"/>
                        </a:moveTo>
                        <a:lnTo>
                          <a:pt x="0" y="849634"/>
                        </a:lnTo>
                      </a:path>
                      <a:path w="1454150" h="2378709">
                        <a:moveTo>
                          <a:pt x="37494" y="803369"/>
                        </a:moveTo>
                        <a:lnTo>
                          <a:pt x="0" y="765079"/>
                        </a:lnTo>
                      </a:path>
                      <a:path w="1454150" h="2378709">
                        <a:moveTo>
                          <a:pt x="37494" y="718800"/>
                        </a:moveTo>
                        <a:lnTo>
                          <a:pt x="0" y="680510"/>
                        </a:lnTo>
                      </a:path>
                      <a:path w="1454150" h="2378709">
                        <a:moveTo>
                          <a:pt x="37494" y="634231"/>
                        </a:moveTo>
                        <a:lnTo>
                          <a:pt x="0" y="595942"/>
                        </a:lnTo>
                      </a:path>
                      <a:path w="1454150" h="2378709">
                        <a:moveTo>
                          <a:pt x="37494" y="548881"/>
                        </a:moveTo>
                        <a:lnTo>
                          <a:pt x="0" y="511386"/>
                        </a:lnTo>
                      </a:path>
                      <a:path w="1454150" h="2378709">
                        <a:moveTo>
                          <a:pt x="37494" y="464312"/>
                        </a:moveTo>
                        <a:lnTo>
                          <a:pt x="0" y="426818"/>
                        </a:lnTo>
                      </a:path>
                      <a:path w="1454150" h="2378709">
                        <a:moveTo>
                          <a:pt x="37494" y="379744"/>
                        </a:moveTo>
                        <a:lnTo>
                          <a:pt x="0" y="342249"/>
                        </a:lnTo>
                      </a:path>
                      <a:path w="1454150" h="2378709">
                        <a:moveTo>
                          <a:pt x="37494" y="295175"/>
                        </a:moveTo>
                        <a:lnTo>
                          <a:pt x="0" y="257680"/>
                        </a:lnTo>
                      </a:path>
                      <a:path w="1454150" h="2378709">
                        <a:moveTo>
                          <a:pt x="37494" y="210620"/>
                        </a:moveTo>
                        <a:lnTo>
                          <a:pt x="0" y="173125"/>
                        </a:lnTo>
                      </a:path>
                      <a:path w="1454150" h="2378709">
                        <a:moveTo>
                          <a:pt x="37494" y="126051"/>
                        </a:moveTo>
                        <a:lnTo>
                          <a:pt x="0" y="87761"/>
                        </a:lnTo>
                      </a:path>
                      <a:path w="1454150" h="2378709">
                        <a:moveTo>
                          <a:pt x="37494" y="41482"/>
                        </a:moveTo>
                        <a:lnTo>
                          <a:pt x="11963" y="15951"/>
                        </a:lnTo>
                      </a:path>
                      <a:path w="1454150" h="2378709">
                        <a:moveTo>
                          <a:pt x="39893" y="53446"/>
                        </a:moveTo>
                        <a:lnTo>
                          <a:pt x="53446" y="39893"/>
                        </a:lnTo>
                      </a:path>
                      <a:path w="1454150" h="2378709">
                        <a:moveTo>
                          <a:pt x="232944" y="30313"/>
                        </a:moveTo>
                        <a:lnTo>
                          <a:pt x="247306" y="15951"/>
                        </a:lnTo>
                      </a:path>
                      <a:path w="1454150" h="2378709">
                        <a:moveTo>
                          <a:pt x="294380" y="53446"/>
                        </a:moveTo>
                        <a:lnTo>
                          <a:pt x="331875" y="15951"/>
                        </a:lnTo>
                      </a:path>
                      <a:path w="1454150" h="2378709">
                        <a:moveTo>
                          <a:pt x="378949" y="53446"/>
                        </a:moveTo>
                        <a:lnTo>
                          <a:pt x="416444" y="15951"/>
                        </a:lnTo>
                      </a:path>
                      <a:path w="1454150" h="2378709">
                        <a:moveTo>
                          <a:pt x="463518" y="53446"/>
                        </a:moveTo>
                        <a:lnTo>
                          <a:pt x="501012" y="15951"/>
                        </a:lnTo>
                      </a:path>
                      <a:path w="1454150" h="2378709">
                        <a:moveTo>
                          <a:pt x="548073" y="53446"/>
                        </a:moveTo>
                        <a:lnTo>
                          <a:pt x="585567" y="15951"/>
                        </a:lnTo>
                      </a:path>
                      <a:path w="1454150" h="2378709">
                        <a:moveTo>
                          <a:pt x="632641" y="53446"/>
                        </a:moveTo>
                        <a:lnTo>
                          <a:pt x="670136" y="15951"/>
                        </a:lnTo>
                      </a:path>
                      <a:path w="1454150" h="2378709">
                        <a:moveTo>
                          <a:pt x="717210" y="53446"/>
                        </a:moveTo>
                        <a:lnTo>
                          <a:pt x="755500" y="15951"/>
                        </a:lnTo>
                      </a:path>
                      <a:path w="1454150" h="2378709">
                        <a:moveTo>
                          <a:pt x="50267" y="53446"/>
                        </a:moveTo>
                        <a:lnTo>
                          <a:pt x="37494" y="41482"/>
                        </a:lnTo>
                      </a:path>
                      <a:path w="1454150" h="2378709">
                        <a:moveTo>
                          <a:pt x="303959" y="53446"/>
                        </a:moveTo>
                        <a:lnTo>
                          <a:pt x="265670" y="15951"/>
                        </a:lnTo>
                      </a:path>
                      <a:path w="1454150" h="2378709">
                        <a:moveTo>
                          <a:pt x="388514" y="53446"/>
                        </a:moveTo>
                        <a:lnTo>
                          <a:pt x="350225" y="15951"/>
                        </a:lnTo>
                      </a:path>
                      <a:path w="1454150" h="2378709">
                        <a:moveTo>
                          <a:pt x="473083" y="53446"/>
                        </a:moveTo>
                        <a:lnTo>
                          <a:pt x="434794" y="15951"/>
                        </a:lnTo>
                      </a:path>
                      <a:path w="1454150" h="2378709">
                        <a:moveTo>
                          <a:pt x="557652" y="53446"/>
                        </a:moveTo>
                        <a:lnTo>
                          <a:pt x="519362" y="15951"/>
                        </a:lnTo>
                      </a:path>
                      <a:path w="1454150" h="2378709">
                        <a:moveTo>
                          <a:pt x="642221" y="53446"/>
                        </a:moveTo>
                        <a:lnTo>
                          <a:pt x="603917" y="15951"/>
                        </a:lnTo>
                      </a:path>
                      <a:path w="1454150" h="2378709">
                        <a:moveTo>
                          <a:pt x="726776" y="53446"/>
                        </a:moveTo>
                        <a:lnTo>
                          <a:pt x="688486" y="15951"/>
                        </a:lnTo>
                      </a:path>
                      <a:path w="1454150" h="2378709">
                        <a:moveTo>
                          <a:pt x="775440" y="17555"/>
                        </a:moveTo>
                        <a:lnTo>
                          <a:pt x="773850" y="15951"/>
                        </a:lnTo>
                      </a:path>
                      <a:path w="1454150" h="2378709">
                        <a:moveTo>
                          <a:pt x="801765" y="53446"/>
                        </a:moveTo>
                        <a:lnTo>
                          <a:pt x="840069" y="15951"/>
                        </a:lnTo>
                      </a:path>
                      <a:path w="1454150" h="2378709">
                        <a:moveTo>
                          <a:pt x="886334" y="53446"/>
                        </a:moveTo>
                        <a:lnTo>
                          <a:pt x="924624" y="15951"/>
                        </a:lnTo>
                      </a:path>
                      <a:path w="1454150" h="2378709">
                        <a:moveTo>
                          <a:pt x="970903" y="53446"/>
                        </a:moveTo>
                        <a:lnTo>
                          <a:pt x="1009193" y="15951"/>
                        </a:lnTo>
                      </a:path>
                      <a:path w="1454150" h="2378709">
                        <a:moveTo>
                          <a:pt x="1055472" y="53446"/>
                        </a:moveTo>
                        <a:lnTo>
                          <a:pt x="1093761" y="15951"/>
                        </a:lnTo>
                      </a:path>
                      <a:path w="1454150" h="2378709">
                        <a:moveTo>
                          <a:pt x="1140027" y="53446"/>
                        </a:moveTo>
                        <a:lnTo>
                          <a:pt x="1178316" y="15951"/>
                        </a:lnTo>
                      </a:path>
                      <a:path w="1454150" h="2378709">
                        <a:moveTo>
                          <a:pt x="1400106" y="47868"/>
                        </a:moveTo>
                        <a:lnTo>
                          <a:pt x="1416057" y="31917"/>
                        </a:lnTo>
                      </a:path>
                      <a:path w="1454150" h="2378709">
                        <a:moveTo>
                          <a:pt x="811345" y="53446"/>
                        </a:moveTo>
                        <a:lnTo>
                          <a:pt x="775440" y="17555"/>
                        </a:lnTo>
                      </a:path>
                      <a:path w="1454150" h="2378709">
                        <a:moveTo>
                          <a:pt x="895913" y="53446"/>
                        </a:moveTo>
                        <a:lnTo>
                          <a:pt x="858419" y="15951"/>
                        </a:lnTo>
                      </a:path>
                      <a:path w="1454150" h="2378709">
                        <a:moveTo>
                          <a:pt x="980469" y="53446"/>
                        </a:moveTo>
                        <a:lnTo>
                          <a:pt x="942974" y="15951"/>
                        </a:lnTo>
                      </a:path>
                      <a:path w="1454150" h="2378709">
                        <a:moveTo>
                          <a:pt x="1065037" y="53446"/>
                        </a:moveTo>
                        <a:lnTo>
                          <a:pt x="1027543" y="15951"/>
                        </a:lnTo>
                      </a:path>
                      <a:path w="1454150" h="2378709">
                        <a:moveTo>
                          <a:pt x="1149606" y="53446"/>
                        </a:moveTo>
                        <a:lnTo>
                          <a:pt x="1112111" y="15951"/>
                        </a:lnTo>
                      </a:path>
                      <a:path w="1454150" h="2378709">
                        <a:moveTo>
                          <a:pt x="1220608" y="39893"/>
                        </a:moveTo>
                        <a:lnTo>
                          <a:pt x="1196666" y="15951"/>
                        </a:lnTo>
                      </a:path>
                      <a:path w="1454150" h="2378709">
                        <a:moveTo>
                          <a:pt x="1404094" y="53446"/>
                        </a:moveTo>
                        <a:lnTo>
                          <a:pt x="1400106" y="49458"/>
                        </a:lnTo>
                      </a:path>
                    </a:pathLst>
                  </a:custGeom>
                  <a:ln w="3175">
                    <a:solidFill>
                      <a:srgbClr val="939393"/>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 name="object 33"/>
                  <p:cNvSpPr/>
                  <p:nvPr/>
                </p:nvSpPr>
                <p:spPr>
                  <a:xfrm>
                    <a:off x="4159630" y="1349044"/>
                    <a:ext cx="990600" cy="50800"/>
                  </a:xfrm>
                  <a:custGeom>
                    <a:avLst/>
                    <a:gdLst/>
                    <a:ahLst/>
                    <a:cxnLst/>
                    <a:rect l="l" t="t" r="r" b="b"/>
                    <a:pathLst>
                      <a:path w="990600" h="50800">
                        <a:moveTo>
                          <a:pt x="987650" y="35905"/>
                        </a:moveTo>
                        <a:lnTo>
                          <a:pt x="990048" y="35905"/>
                        </a:lnTo>
                      </a:path>
                      <a:path w="990600" h="50800">
                        <a:moveTo>
                          <a:pt x="6386" y="11168"/>
                        </a:moveTo>
                        <a:lnTo>
                          <a:pt x="15965" y="0"/>
                        </a:lnTo>
                      </a:path>
                      <a:path w="990600" h="50800">
                        <a:moveTo>
                          <a:pt x="6386" y="11168"/>
                        </a:moveTo>
                        <a:lnTo>
                          <a:pt x="18349" y="12758"/>
                        </a:lnTo>
                      </a:path>
                      <a:path w="990600" h="50800">
                        <a:moveTo>
                          <a:pt x="18349" y="11963"/>
                        </a:moveTo>
                        <a:lnTo>
                          <a:pt x="15965" y="0"/>
                        </a:lnTo>
                      </a:path>
                      <a:path w="990600" h="50800">
                        <a:moveTo>
                          <a:pt x="25530" y="32711"/>
                        </a:moveTo>
                        <a:lnTo>
                          <a:pt x="30313" y="29518"/>
                        </a:lnTo>
                      </a:path>
                      <a:path w="990600" h="50800">
                        <a:moveTo>
                          <a:pt x="1603" y="27929"/>
                        </a:moveTo>
                        <a:lnTo>
                          <a:pt x="7975" y="27120"/>
                        </a:lnTo>
                      </a:path>
                      <a:path w="990600" h="50800">
                        <a:moveTo>
                          <a:pt x="0" y="2398"/>
                        </a:moveTo>
                        <a:lnTo>
                          <a:pt x="5591" y="5591"/>
                        </a:lnTo>
                      </a:path>
                      <a:path w="990600" h="50800">
                        <a:moveTo>
                          <a:pt x="15170" y="45484"/>
                        </a:moveTo>
                        <a:lnTo>
                          <a:pt x="19158" y="50267"/>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 name="object 34"/>
                  <p:cNvSpPr/>
                  <p:nvPr/>
                </p:nvSpPr>
                <p:spPr>
                  <a:xfrm>
                    <a:off x="5306839" y="5701739"/>
                    <a:ext cx="3105785" cy="1835785"/>
                  </a:xfrm>
                  <a:custGeom>
                    <a:avLst/>
                    <a:gdLst/>
                    <a:ahLst/>
                    <a:cxnLst/>
                    <a:rect l="l" t="t" r="r" b="b"/>
                    <a:pathLst>
                      <a:path w="3105784" h="1835784">
                        <a:moveTo>
                          <a:pt x="1797405" y="1146413"/>
                        </a:moveTo>
                        <a:lnTo>
                          <a:pt x="1835708" y="1108918"/>
                        </a:lnTo>
                      </a:path>
                      <a:path w="3105784" h="1835784">
                        <a:moveTo>
                          <a:pt x="1881974" y="1146413"/>
                        </a:moveTo>
                        <a:lnTo>
                          <a:pt x="1920263" y="1108918"/>
                        </a:lnTo>
                      </a:path>
                      <a:path w="3105784" h="1835784">
                        <a:moveTo>
                          <a:pt x="1966529" y="1146413"/>
                        </a:moveTo>
                        <a:lnTo>
                          <a:pt x="2004832" y="1108918"/>
                        </a:lnTo>
                      </a:path>
                      <a:path w="3105784" h="1835784">
                        <a:moveTo>
                          <a:pt x="2051111" y="1146413"/>
                        </a:moveTo>
                        <a:lnTo>
                          <a:pt x="2089401" y="1108918"/>
                        </a:lnTo>
                      </a:path>
                      <a:path w="3105784" h="1835784">
                        <a:moveTo>
                          <a:pt x="2136461" y="1146413"/>
                        </a:moveTo>
                        <a:lnTo>
                          <a:pt x="2173956" y="1108918"/>
                        </a:lnTo>
                      </a:path>
                      <a:path w="3105784" h="1835784">
                        <a:moveTo>
                          <a:pt x="2221030" y="1146413"/>
                        </a:moveTo>
                        <a:lnTo>
                          <a:pt x="2258525" y="1108918"/>
                        </a:lnTo>
                      </a:path>
                      <a:path w="3105784" h="1835784">
                        <a:moveTo>
                          <a:pt x="2305599" y="1146413"/>
                        </a:moveTo>
                        <a:lnTo>
                          <a:pt x="2343094" y="1108918"/>
                        </a:lnTo>
                      </a:path>
                      <a:path w="3105784" h="1835784">
                        <a:moveTo>
                          <a:pt x="2390168" y="1146413"/>
                        </a:moveTo>
                        <a:lnTo>
                          <a:pt x="2427662" y="1108918"/>
                        </a:lnTo>
                      </a:path>
                      <a:path w="3105784" h="1835784">
                        <a:moveTo>
                          <a:pt x="2474723" y="1146413"/>
                        </a:moveTo>
                        <a:lnTo>
                          <a:pt x="2512218" y="1108918"/>
                        </a:lnTo>
                      </a:path>
                      <a:path w="3105784" h="1835784">
                        <a:moveTo>
                          <a:pt x="2559292" y="1146413"/>
                        </a:moveTo>
                        <a:lnTo>
                          <a:pt x="2597581" y="1108918"/>
                        </a:lnTo>
                      </a:path>
                      <a:path w="3105784" h="1835784">
                        <a:moveTo>
                          <a:pt x="2643860" y="1146413"/>
                        </a:moveTo>
                        <a:lnTo>
                          <a:pt x="2682150" y="1108918"/>
                        </a:lnTo>
                      </a:path>
                      <a:path w="3105784" h="1835784">
                        <a:moveTo>
                          <a:pt x="2728415" y="1146413"/>
                        </a:moveTo>
                        <a:lnTo>
                          <a:pt x="2766719" y="1108918"/>
                        </a:lnTo>
                      </a:path>
                      <a:path w="3105784" h="1835784">
                        <a:moveTo>
                          <a:pt x="2812984" y="1146413"/>
                        </a:moveTo>
                        <a:lnTo>
                          <a:pt x="2851274" y="1108918"/>
                        </a:lnTo>
                      </a:path>
                      <a:path w="3105784" h="1835784">
                        <a:moveTo>
                          <a:pt x="2897553" y="1146413"/>
                        </a:moveTo>
                        <a:lnTo>
                          <a:pt x="2935843" y="1108918"/>
                        </a:lnTo>
                      </a:path>
                      <a:path w="3105784" h="1835784">
                        <a:moveTo>
                          <a:pt x="2982108" y="1146413"/>
                        </a:moveTo>
                        <a:lnTo>
                          <a:pt x="3020411" y="1108918"/>
                        </a:lnTo>
                      </a:path>
                      <a:path w="3105784" h="1835784">
                        <a:moveTo>
                          <a:pt x="3066677" y="1146413"/>
                        </a:moveTo>
                        <a:lnTo>
                          <a:pt x="3104967" y="1108918"/>
                        </a:lnTo>
                      </a:path>
                      <a:path w="3105784" h="1835784">
                        <a:moveTo>
                          <a:pt x="1836503" y="1146413"/>
                        </a:moveTo>
                        <a:lnTo>
                          <a:pt x="1798200" y="1108918"/>
                        </a:lnTo>
                      </a:path>
                      <a:path w="3105784" h="1835784">
                        <a:moveTo>
                          <a:pt x="1921058" y="1146413"/>
                        </a:moveTo>
                        <a:lnTo>
                          <a:pt x="1882769" y="1108918"/>
                        </a:lnTo>
                      </a:path>
                      <a:path w="3105784" h="1835784">
                        <a:moveTo>
                          <a:pt x="2005627" y="1146413"/>
                        </a:moveTo>
                        <a:lnTo>
                          <a:pt x="1967337" y="1108918"/>
                        </a:lnTo>
                      </a:path>
                      <a:path w="3105784" h="1835784">
                        <a:moveTo>
                          <a:pt x="2090196" y="1146413"/>
                        </a:moveTo>
                        <a:lnTo>
                          <a:pt x="2051906" y="1108918"/>
                        </a:lnTo>
                      </a:path>
                      <a:path w="3105784" h="1835784">
                        <a:moveTo>
                          <a:pt x="2174765" y="1146413"/>
                        </a:moveTo>
                        <a:lnTo>
                          <a:pt x="2136461" y="1108918"/>
                        </a:lnTo>
                      </a:path>
                      <a:path w="3105784" h="1835784">
                        <a:moveTo>
                          <a:pt x="2259320" y="1146413"/>
                        </a:moveTo>
                        <a:lnTo>
                          <a:pt x="2221030" y="1108918"/>
                        </a:lnTo>
                      </a:path>
                      <a:path w="3105784" h="1835784">
                        <a:moveTo>
                          <a:pt x="2343888" y="1146413"/>
                        </a:moveTo>
                        <a:lnTo>
                          <a:pt x="2305599" y="1108918"/>
                        </a:lnTo>
                      </a:path>
                      <a:path w="3105784" h="1835784">
                        <a:moveTo>
                          <a:pt x="2428457" y="1146413"/>
                        </a:moveTo>
                        <a:lnTo>
                          <a:pt x="2390963" y="1108918"/>
                        </a:lnTo>
                      </a:path>
                      <a:path w="3105784" h="1835784">
                        <a:moveTo>
                          <a:pt x="2513012" y="1146413"/>
                        </a:moveTo>
                        <a:lnTo>
                          <a:pt x="2475518" y="1108918"/>
                        </a:lnTo>
                      </a:path>
                      <a:path w="3105784" h="1835784">
                        <a:moveTo>
                          <a:pt x="2597581" y="1146413"/>
                        </a:moveTo>
                        <a:lnTo>
                          <a:pt x="2560086" y="1108918"/>
                        </a:lnTo>
                      </a:path>
                      <a:path w="3105784" h="1835784">
                        <a:moveTo>
                          <a:pt x="2682150" y="1146413"/>
                        </a:moveTo>
                        <a:lnTo>
                          <a:pt x="2644655" y="1108918"/>
                        </a:lnTo>
                      </a:path>
                      <a:path w="3105784" h="1835784">
                        <a:moveTo>
                          <a:pt x="2766719" y="1146413"/>
                        </a:moveTo>
                        <a:lnTo>
                          <a:pt x="2729224" y="1108918"/>
                        </a:lnTo>
                      </a:path>
                      <a:path w="3105784" h="1835784">
                        <a:moveTo>
                          <a:pt x="2851274" y="1146413"/>
                        </a:moveTo>
                        <a:lnTo>
                          <a:pt x="2813779" y="1108918"/>
                        </a:lnTo>
                      </a:path>
                      <a:path w="3105784" h="1835784">
                        <a:moveTo>
                          <a:pt x="2936637" y="1146413"/>
                        </a:moveTo>
                        <a:lnTo>
                          <a:pt x="2898348" y="1108918"/>
                        </a:lnTo>
                      </a:path>
                      <a:path w="3105784" h="1835784">
                        <a:moveTo>
                          <a:pt x="3021206" y="1146413"/>
                        </a:moveTo>
                        <a:lnTo>
                          <a:pt x="2982917" y="1108918"/>
                        </a:lnTo>
                      </a:path>
                      <a:path w="3105784" h="1835784">
                        <a:moveTo>
                          <a:pt x="3105775" y="1146413"/>
                        </a:moveTo>
                        <a:lnTo>
                          <a:pt x="3067472" y="1108918"/>
                        </a:lnTo>
                      </a:path>
                      <a:path w="3105784" h="1835784">
                        <a:moveTo>
                          <a:pt x="41496" y="280032"/>
                        </a:moveTo>
                        <a:lnTo>
                          <a:pt x="78991" y="241728"/>
                        </a:lnTo>
                      </a:path>
                      <a:path w="3105784" h="1835784">
                        <a:moveTo>
                          <a:pt x="126051" y="280032"/>
                        </a:moveTo>
                        <a:lnTo>
                          <a:pt x="130039" y="276044"/>
                        </a:lnTo>
                      </a:path>
                      <a:path w="3105784" h="1835784">
                        <a:moveTo>
                          <a:pt x="489049" y="255296"/>
                        </a:moveTo>
                        <a:lnTo>
                          <a:pt x="502602" y="241728"/>
                        </a:lnTo>
                      </a:path>
                      <a:path w="3105784" h="1835784">
                        <a:moveTo>
                          <a:pt x="548881" y="280032"/>
                        </a:moveTo>
                        <a:lnTo>
                          <a:pt x="587171" y="241728"/>
                        </a:lnTo>
                      </a:path>
                      <a:path w="3105784" h="1835784">
                        <a:moveTo>
                          <a:pt x="633450" y="280032"/>
                        </a:moveTo>
                        <a:lnTo>
                          <a:pt x="671740" y="241728"/>
                        </a:lnTo>
                      </a:path>
                      <a:path w="3105784" h="1835784">
                        <a:moveTo>
                          <a:pt x="718005" y="280032"/>
                        </a:moveTo>
                        <a:lnTo>
                          <a:pt x="756308" y="241728"/>
                        </a:lnTo>
                      </a:path>
                      <a:path w="3105784" h="1835784">
                        <a:moveTo>
                          <a:pt x="802574" y="280032"/>
                        </a:moveTo>
                        <a:lnTo>
                          <a:pt x="840864" y="241728"/>
                        </a:lnTo>
                      </a:path>
                      <a:path w="3105784" h="1835784">
                        <a:moveTo>
                          <a:pt x="887143" y="280032"/>
                        </a:moveTo>
                        <a:lnTo>
                          <a:pt x="925432" y="241728"/>
                        </a:lnTo>
                      </a:path>
                      <a:path w="3105784" h="1835784">
                        <a:moveTo>
                          <a:pt x="971698" y="280032"/>
                        </a:moveTo>
                        <a:lnTo>
                          <a:pt x="1010001" y="241728"/>
                        </a:lnTo>
                      </a:path>
                      <a:path w="3105784" h="1835784">
                        <a:moveTo>
                          <a:pt x="1056267" y="280032"/>
                        </a:moveTo>
                        <a:lnTo>
                          <a:pt x="1094556" y="241728"/>
                        </a:lnTo>
                      </a:path>
                      <a:path w="3105784" h="1835784">
                        <a:moveTo>
                          <a:pt x="1140835" y="280032"/>
                        </a:moveTo>
                        <a:lnTo>
                          <a:pt x="1179125" y="241728"/>
                        </a:lnTo>
                      </a:path>
                      <a:path w="3105784" h="1835784">
                        <a:moveTo>
                          <a:pt x="1225404" y="280032"/>
                        </a:moveTo>
                        <a:lnTo>
                          <a:pt x="1263694" y="241728"/>
                        </a:lnTo>
                      </a:path>
                      <a:path w="3105784" h="1835784">
                        <a:moveTo>
                          <a:pt x="1310768" y="280032"/>
                        </a:moveTo>
                        <a:lnTo>
                          <a:pt x="1348249" y="241728"/>
                        </a:lnTo>
                      </a:path>
                      <a:path w="3105784" h="1835784">
                        <a:moveTo>
                          <a:pt x="39098" y="280032"/>
                        </a:moveTo>
                        <a:lnTo>
                          <a:pt x="808" y="241728"/>
                        </a:lnTo>
                      </a:path>
                      <a:path w="3105784" h="1835784">
                        <a:moveTo>
                          <a:pt x="123653" y="280032"/>
                        </a:moveTo>
                        <a:lnTo>
                          <a:pt x="85363" y="241728"/>
                        </a:lnTo>
                      </a:path>
                      <a:path w="3105784" h="1835784">
                        <a:moveTo>
                          <a:pt x="546483" y="280032"/>
                        </a:moveTo>
                        <a:lnTo>
                          <a:pt x="508193" y="241728"/>
                        </a:lnTo>
                      </a:path>
                      <a:path w="3105784" h="1835784">
                        <a:moveTo>
                          <a:pt x="631052" y="280032"/>
                        </a:moveTo>
                        <a:lnTo>
                          <a:pt x="592762" y="241728"/>
                        </a:lnTo>
                      </a:path>
                      <a:path w="3105784" h="1835784">
                        <a:moveTo>
                          <a:pt x="715621" y="280032"/>
                        </a:moveTo>
                        <a:lnTo>
                          <a:pt x="678112" y="241728"/>
                        </a:lnTo>
                      </a:path>
                      <a:path w="3105784" h="1835784">
                        <a:moveTo>
                          <a:pt x="800176" y="280032"/>
                        </a:moveTo>
                        <a:lnTo>
                          <a:pt x="762681" y="241728"/>
                        </a:lnTo>
                      </a:path>
                      <a:path w="3105784" h="1835784">
                        <a:moveTo>
                          <a:pt x="884744" y="280032"/>
                        </a:moveTo>
                        <a:lnTo>
                          <a:pt x="847250" y="241728"/>
                        </a:lnTo>
                      </a:path>
                      <a:path w="3105784" h="1835784">
                        <a:moveTo>
                          <a:pt x="969313" y="280032"/>
                        </a:moveTo>
                        <a:lnTo>
                          <a:pt x="931819" y="241728"/>
                        </a:lnTo>
                      </a:path>
                      <a:path w="3105784" h="1835784">
                        <a:moveTo>
                          <a:pt x="1053882" y="280032"/>
                        </a:moveTo>
                        <a:lnTo>
                          <a:pt x="1016374" y="241728"/>
                        </a:lnTo>
                      </a:path>
                      <a:path w="3105784" h="1835784">
                        <a:moveTo>
                          <a:pt x="1139232" y="280032"/>
                        </a:moveTo>
                        <a:lnTo>
                          <a:pt x="1100942" y="241728"/>
                        </a:lnTo>
                      </a:path>
                      <a:path w="3105784" h="1835784">
                        <a:moveTo>
                          <a:pt x="1223801" y="280032"/>
                        </a:moveTo>
                        <a:lnTo>
                          <a:pt x="1185511" y="241728"/>
                        </a:lnTo>
                      </a:path>
                      <a:path w="3105784" h="1835784">
                        <a:moveTo>
                          <a:pt x="1308370" y="280032"/>
                        </a:moveTo>
                        <a:lnTo>
                          <a:pt x="1270080" y="241728"/>
                        </a:lnTo>
                      </a:path>
                      <a:path w="3105784" h="1835784">
                        <a:moveTo>
                          <a:pt x="1392938" y="280032"/>
                        </a:moveTo>
                        <a:lnTo>
                          <a:pt x="1354635" y="241728"/>
                        </a:lnTo>
                      </a:path>
                      <a:path w="3105784" h="1835784">
                        <a:moveTo>
                          <a:pt x="1356238" y="319116"/>
                        </a:moveTo>
                        <a:lnTo>
                          <a:pt x="1394528" y="280827"/>
                        </a:lnTo>
                      </a:path>
                      <a:path w="3105784" h="1835784">
                        <a:moveTo>
                          <a:pt x="1356238" y="403685"/>
                        </a:moveTo>
                        <a:lnTo>
                          <a:pt x="1394528" y="365382"/>
                        </a:lnTo>
                      </a:path>
                      <a:path w="3105784" h="1835784">
                        <a:moveTo>
                          <a:pt x="1356238" y="488240"/>
                        </a:moveTo>
                        <a:lnTo>
                          <a:pt x="1394528" y="449950"/>
                        </a:lnTo>
                      </a:path>
                      <a:path w="3105784" h="1835784">
                        <a:moveTo>
                          <a:pt x="1356238" y="572809"/>
                        </a:moveTo>
                        <a:lnTo>
                          <a:pt x="1394528" y="534519"/>
                        </a:lnTo>
                      </a:path>
                      <a:path w="3105784" h="1835784">
                        <a:moveTo>
                          <a:pt x="1356238" y="657378"/>
                        </a:moveTo>
                        <a:lnTo>
                          <a:pt x="1394528" y="619088"/>
                        </a:lnTo>
                      </a:path>
                      <a:path w="3105784" h="1835784">
                        <a:moveTo>
                          <a:pt x="1356238" y="741933"/>
                        </a:moveTo>
                        <a:lnTo>
                          <a:pt x="1394528" y="703643"/>
                        </a:lnTo>
                      </a:path>
                      <a:path w="3105784" h="1835784">
                        <a:moveTo>
                          <a:pt x="1356238" y="826502"/>
                        </a:moveTo>
                        <a:lnTo>
                          <a:pt x="1394528" y="788212"/>
                        </a:lnTo>
                      </a:path>
                      <a:path w="3105784" h="1835784">
                        <a:moveTo>
                          <a:pt x="1356238" y="911070"/>
                        </a:moveTo>
                        <a:lnTo>
                          <a:pt x="1394528" y="872781"/>
                        </a:lnTo>
                      </a:path>
                      <a:path w="3105784" h="1835784">
                        <a:moveTo>
                          <a:pt x="1356238" y="995639"/>
                        </a:moveTo>
                        <a:lnTo>
                          <a:pt x="1394528" y="957336"/>
                        </a:lnTo>
                      </a:path>
                      <a:path w="3105784" h="1835784">
                        <a:moveTo>
                          <a:pt x="1356238" y="1080208"/>
                        </a:moveTo>
                        <a:lnTo>
                          <a:pt x="1394528" y="1041905"/>
                        </a:lnTo>
                      </a:path>
                      <a:path w="3105784" h="1835784">
                        <a:moveTo>
                          <a:pt x="1356238" y="1164763"/>
                        </a:moveTo>
                        <a:lnTo>
                          <a:pt x="1394528" y="1127268"/>
                        </a:lnTo>
                      </a:path>
                      <a:path w="3105784" h="1835784">
                        <a:moveTo>
                          <a:pt x="1356238" y="1249332"/>
                        </a:moveTo>
                        <a:lnTo>
                          <a:pt x="1394528" y="1211837"/>
                        </a:lnTo>
                      </a:path>
                      <a:path w="3105784" h="1835784">
                        <a:moveTo>
                          <a:pt x="1356238" y="1333901"/>
                        </a:moveTo>
                        <a:lnTo>
                          <a:pt x="1394528" y="1296392"/>
                        </a:lnTo>
                      </a:path>
                      <a:path w="3105784" h="1835784">
                        <a:moveTo>
                          <a:pt x="1356238" y="1418456"/>
                        </a:moveTo>
                        <a:lnTo>
                          <a:pt x="1394528" y="1380961"/>
                        </a:lnTo>
                      </a:path>
                      <a:path w="3105784" h="1835784">
                        <a:moveTo>
                          <a:pt x="1356238" y="1503024"/>
                        </a:moveTo>
                        <a:lnTo>
                          <a:pt x="1394528" y="1465530"/>
                        </a:lnTo>
                      </a:path>
                      <a:path w="3105784" h="1835784">
                        <a:moveTo>
                          <a:pt x="1356238" y="1587593"/>
                        </a:moveTo>
                        <a:lnTo>
                          <a:pt x="1394528" y="1550098"/>
                        </a:lnTo>
                      </a:path>
                      <a:path w="3105784" h="1835784">
                        <a:moveTo>
                          <a:pt x="1356238" y="1672957"/>
                        </a:moveTo>
                        <a:lnTo>
                          <a:pt x="1394528" y="1634654"/>
                        </a:lnTo>
                      </a:path>
                      <a:path w="3105784" h="1835784">
                        <a:moveTo>
                          <a:pt x="1356238" y="1757512"/>
                        </a:moveTo>
                        <a:lnTo>
                          <a:pt x="1394528" y="1719222"/>
                        </a:lnTo>
                      </a:path>
                      <a:path w="3105784" h="1835784">
                        <a:moveTo>
                          <a:pt x="1362611" y="1835708"/>
                        </a:moveTo>
                        <a:lnTo>
                          <a:pt x="1394528" y="1803791"/>
                        </a:lnTo>
                      </a:path>
                      <a:path w="3105784" h="1835784">
                        <a:moveTo>
                          <a:pt x="1394528" y="1804586"/>
                        </a:moveTo>
                        <a:lnTo>
                          <a:pt x="1356238" y="1767091"/>
                        </a:lnTo>
                      </a:path>
                      <a:path w="3105784" h="1835784">
                        <a:moveTo>
                          <a:pt x="1394528" y="1720017"/>
                        </a:moveTo>
                        <a:lnTo>
                          <a:pt x="1356238" y="1682522"/>
                        </a:lnTo>
                      </a:path>
                      <a:path w="3105784" h="1835784">
                        <a:moveTo>
                          <a:pt x="1394528" y="1635448"/>
                        </a:moveTo>
                        <a:lnTo>
                          <a:pt x="1356238" y="1597159"/>
                        </a:lnTo>
                      </a:path>
                      <a:path w="3105784" h="1835784">
                        <a:moveTo>
                          <a:pt x="1394528" y="1550893"/>
                        </a:moveTo>
                        <a:lnTo>
                          <a:pt x="1356238" y="1512604"/>
                        </a:lnTo>
                      </a:path>
                      <a:path w="3105784" h="1835784">
                        <a:moveTo>
                          <a:pt x="1394528" y="1466325"/>
                        </a:moveTo>
                        <a:lnTo>
                          <a:pt x="1356238" y="1428035"/>
                        </a:lnTo>
                      </a:path>
                      <a:path w="3105784" h="1835784">
                        <a:moveTo>
                          <a:pt x="1394528" y="1381756"/>
                        </a:moveTo>
                        <a:lnTo>
                          <a:pt x="1356238" y="1343466"/>
                        </a:lnTo>
                      </a:path>
                      <a:path w="3105784" h="1835784">
                        <a:moveTo>
                          <a:pt x="1394528" y="1297201"/>
                        </a:moveTo>
                        <a:lnTo>
                          <a:pt x="1356238" y="1258897"/>
                        </a:lnTo>
                      </a:path>
                      <a:path w="3105784" h="1835784">
                        <a:moveTo>
                          <a:pt x="1394528" y="1212632"/>
                        </a:moveTo>
                        <a:lnTo>
                          <a:pt x="1356238" y="1174342"/>
                        </a:lnTo>
                      </a:path>
                      <a:path w="3105784" h="1835784">
                        <a:moveTo>
                          <a:pt x="1394528" y="1128063"/>
                        </a:moveTo>
                        <a:lnTo>
                          <a:pt x="1356238" y="1089773"/>
                        </a:lnTo>
                      </a:path>
                      <a:path w="3105784" h="1835784">
                        <a:moveTo>
                          <a:pt x="1394528" y="1043508"/>
                        </a:moveTo>
                        <a:lnTo>
                          <a:pt x="1356238" y="1005205"/>
                        </a:lnTo>
                      </a:path>
                      <a:path w="3105784" h="1835784">
                        <a:moveTo>
                          <a:pt x="1394528" y="958939"/>
                        </a:moveTo>
                        <a:lnTo>
                          <a:pt x="1356238" y="920650"/>
                        </a:lnTo>
                      </a:path>
                      <a:path w="3105784" h="1835784">
                        <a:moveTo>
                          <a:pt x="1394528" y="874370"/>
                        </a:moveTo>
                        <a:lnTo>
                          <a:pt x="1356238" y="836081"/>
                        </a:lnTo>
                      </a:path>
                      <a:path w="3105784" h="1835784">
                        <a:moveTo>
                          <a:pt x="1394528" y="789007"/>
                        </a:moveTo>
                        <a:lnTo>
                          <a:pt x="1356238" y="751512"/>
                        </a:lnTo>
                      </a:path>
                      <a:path w="3105784" h="1835784">
                        <a:moveTo>
                          <a:pt x="1394528" y="704452"/>
                        </a:moveTo>
                        <a:lnTo>
                          <a:pt x="1356238" y="666957"/>
                        </a:lnTo>
                      </a:path>
                      <a:path w="3105784" h="1835784">
                        <a:moveTo>
                          <a:pt x="1394528" y="619883"/>
                        </a:moveTo>
                        <a:lnTo>
                          <a:pt x="1356238" y="582388"/>
                        </a:lnTo>
                      </a:path>
                      <a:path w="3105784" h="1835784">
                        <a:moveTo>
                          <a:pt x="1394528" y="535314"/>
                        </a:moveTo>
                        <a:lnTo>
                          <a:pt x="1356238" y="497819"/>
                        </a:lnTo>
                      </a:path>
                      <a:path w="3105784" h="1835784">
                        <a:moveTo>
                          <a:pt x="1394528" y="450745"/>
                        </a:moveTo>
                        <a:lnTo>
                          <a:pt x="1356238" y="413251"/>
                        </a:lnTo>
                      </a:path>
                      <a:path w="3105784" h="1835784">
                        <a:moveTo>
                          <a:pt x="1394528" y="366190"/>
                        </a:moveTo>
                        <a:lnTo>
                          <a:pt x="1356238" y="327901"/>
                        </a:lnTo>
                      </a:path>
                      <a:path w="3105784" h="1835784">
                        <a:moveTo>
                          <a:pt x="1394528" y="281621"/>
                        </a:moveTo>
                        <a:lnTo>
                          <a:pt x="1392938" y="280032"/>
                        </a:lnTo>
                      </a:path>
                      <a:path w="3105784" h="1835784">
                        <a:moveTo>
                          <a:pt x="8784" y="1835708"/>
                        </a:moveTo>
                        <a:lnTo>
                          <a:pt x="46279" y="1797405"/>
                        </a:lnTo>
                      </a:path>
                      <a:path w="3105784" h="1835784">
                        <a:moveTo>
                          <a:pt x="93339" y="1835708"/>
                        </a:moveTo>
                        <a:lnTo>
                          <a:pt x="130847" y="1797405"/>
                        </a:lnTo>
                      </a:path>
                      <a:path w="3105784" h="1835784">
                        <a:moveTo>
                          <a:pt x="177908" y="1835708"/>
                        </a:moveTo>
                        <a:lnTo>
                          <a:pt x="216211" y="1797405"/>
                        </a:lnTo>
                      </a:path>
                      <a:path w="3105784" h="1835784">
                        <a:moveTo>
                          <a:pt x="262477" y="1835708"/>
                        </a:moveTo>
                        <a:lnTo>
                          <a:pt x="300766" y="1797405"/>
                        </a:lnTo>
                      </a:path>
                      <a:path w="3105784" h="1835784">
                        <a:moveTo>
                          <a:pt x="347032" y="1835708"/>
                        </a:moveTo>
                        <a:lnTo>
                          <a:pt x="385335" y="1797405"/>
                        </a:lnTo>
                      </a:path>
                      <a:path w="3105784" h="1835784">
                        <a:moveTo>
                          <a:pt x="431614" y="1835708"/>
                        </a:moveTo>
                        <a:lnTo>
                          <a:pt x="469904" y="1797405"/>
                        </a:lnTo>
                      </a:path>
                      <a:path w="3105784" h="1835784">
                        <a:moveTo>
                          <a:pt x="516169" y="1835708"/>
                        </a:moveTo>
                        <a:lnTo>
                          <a:pt x="554459" y="1797405"/>
                        </a:lnTo>
                      </a:path>
                      <a:path w="3105784" h="1835784">
                        <a:moveTo>
                          <a:pt x="600738" y="1835708"/>
                        </a:moveTo>
                        <a:lnTo>
                          <a:pt x="639028" y="1797405"/>
                        </a:lnTo>
                      </a:path>
                      <a:path w="3105784" h="1835784">
                        <a:moveTo>
                          <a:pt x="685307" y="1835708"/>
                        </a:moveTo>
                        <a:lnTo>
                          <a:pt x="723596" y="1797405"/>
                        </a:lnTo>
                      </a:path>
                      <a:path w="3105784" h="1835784">
                        <a:moveTo>
                          <a:pt x="769862" y="1835708"/>
                        </a:moveTo>
                        <a:lnTo>
                          <a:pt x="808165" y="1797405"/>
                        </a:lnTo>
                      </a:path>
                      <a:path w="3105784" h="1835784">
                        <a:moveTo>
                          <a:pt x="854431" y="1835708"/>
                        </a:moveTo>
                        <a:lnTo>
                          <a:pt x="892720" y="1797405"/>
                        </a:lnTo>
                      </a:path>
                      <a:path w="3105784" h="1835784">
                        <a:moveTo>
                          <a:pt x="939000" y="1835708"/>
                        </a:moveTo>
                        <a:lnTo>
                          <a:pt x="977289" y="1797405"/>
                        </a:lnTo>
                      </a:path>
                      <a:path w="3105784" h="1835784">
                        <a:moveTo>
                          <a:pt x="1024363" y="1835708"/>
                        </a:moveTo>
                        <a:lnTo>
                          <a:pt x="1061858" y="1797405"/>
                        </a:lnTo>
                      </a:path>
                      <a:path w="3105784" h="1835784">
                        <a:moveTo>
                          <a:pt x="1108918" y="1835708"/>
                        </a:moveTo>
                        <a:lnTo>
                          <a:pt x="1146413" y="1797405"/>
                        </a:lnTo>
                      </a:path>
                      <a:path w="3105784" h="1835784">
                        <a:moveTo>
                          <a:pt x="1193487" y="1835708"/>
                        </a:moveTo>
                        <a:lnTo>
                          <a:pt x="1230982" y="1797405"/>
                        </a:lnTo>
                      </a:path>
                      <a:path w="3105784" h="1835784">
                        <a:moveTo>
                          <a:pt x="1278056" y="1835708"/>
                        </a:moveTo>
                        <a:lnTo>
                          <a:pt x="1315551" y="1797405"/>
                        </a:lnTo>
                      </a:path>
                      <a:path w="3105784" h="1835784">
                        <a:moveTo>
                          <a:pt x="71015" y="1835708"/>
                        </a:moveTo>
                        <a:lnTo>
                          <a:pt x="33506" y="1797405"/>
                        </a:lnTo>
                      </a:path>
                      <a:path w="3105784" h="1835784">
                        <a:moveTo>
                          <a:pt x="156378" y="1835708"/>
                        </a:moveTo>
                        <a:lnTo>
                          <a:pt x="118075" y="1797405"/>
                        </a:lnTo>
                      </a:path>
                      <a:path w="3105784" h="1835784">
                        <a:moveTo>
                          <a:pt x="240934" y="1835708"/>
                        </a:moveTo>
                        <a:lnTo>
                          <a:pt x="202644" y="1797405"/>
                        </a:lnTo>
                      </a:path>
                      <a:path w="3105784" h="1835784">
                        <a:moveTo>
                          <a:pt x="325502" y="1835708"/>
                        </a:moveTo>
                        <a:lnTo>
                          <a:pt x="287199" y="1797405"/>
                        </a:lnTo>
                      </a:path>
                      <a:path w="3105784" h="1835784">
                        <a:moveTo>
                          <a:pt x="410071" y="1835708"/>
                        </a:moveTo>
                        <a:lnTo>
                          <a:pt x="371768" y="1797405"/>
                        </a:lnTo>
                      </a:path>
                      <a:path w="3105784" h="1835784">
                        <a:moveTo>
                          <a:pt x="494626" y="1835708"/>
                        </a:moveTo>
                        <a:lnTo>
                          <a:pt x="456337" y="1797405"/>
                        </a:lnTo>
                      </a:path>
                      <a:path w="3105784" h="1835784">
                        <a:moveTo>
                          <a:pt x="579195" y="1835708"/>
                        </a:moveTo>
                        <a:lnTo>
                          <a:pt x="540905" y="1797405"/>
                        </a:lnTo>
                      </a:path>
                      <a:path w="3105784" h="1835784">
                        <a:moveTo>
                          <a:pt x="663764" y="1835708"/>
                        </a:moveTo>
                        <a:lnTo>
                          <a:pt x="625460" y="1797405"/>
                        </a:lnTo>
                      </a:path>
                      <a:path w="3105784" h="1835784">
                        <a:moveTo>
                          <a:pt x="748319" y="1835708"/>
                        </a:moveTo>
                        <a:lnTo>
                          <a:pt x="710029" y="1797405"/>
                        </a:lnTo>
                      </a:path>
                      <a:path w="3105784" h="1835784">
                        <a:moveTo>
                          <a:pt x="832888" y="1835708"/>
                        </a:moveTo>
                        <a:lnTo>
                          <a:pt x="794598" y="1797405"/>
                        </a:lnTo>
                      </a:path>
                      <a:path w="3105784" h="1835784">
                        <a:moveTo>
                          <a:pt x="917456" y="1835708"/>
                        </a:moveTo>
                        <a:lnTo>
                          <a:pt x="879167" y="1797405"/>
                        </a:lnTo>
                      </a:path>
                      <a:path w="3105784" h="1835784">
                        <a:moveTo>
                          <a:pt x="1002025" y="1835708"/>
                        </a:moveTo>
                        <a:lnTo>
                          <a:pt x="964531" y="1797405"/>
                        </a:lnTo>
                      </a:path>
                      <a:path w="3105784" h="1835784">
                        <a:moveTo>
                          <a:pt x="1086580" y="1835708"/>
                        </a:moveTo>
                        <a:lnTo>
                          <a:pt x="1049086" y="1797405"/>
                        </a:lnTo>
                      </a:path>
                      <a:path w="3105784" h="1835784">
                        <a:moveTo>
                          <a:pt x="1171149" y="1835708"/>
                        </a:moveTo>
                        <a:lnTo>
                          <a:pt x="1133654" y="1797405"/>
                        </a:lnTo>
                      </a:path>
                      <a:path w="3105784" h="1835784">
                        <a:moveTo>
                          <a:pt x="1255718" y="1835708"/>
                        </a:moveTo>
                        <a:lnTo>
                          <a:pt x="1218223" y="1797405"/>
                        </a:lnTo>
                      </a:path>
                      <a:path w="3105784" h="1835784">
                        <a:moveTo>
                          <a:pt x="1340273" y="1835708"/>
                        </a:moveTo>
                        <a:lnTo>
                          <a:pt x="1302778" y="1797405"/>
                        </a:lnTo>
                      </a:path>
                      <a:path w="3105784" h="1835784">
                        <a:moveTo>
                          <a:pt x="0" y="320706"/>
                        </a:moveTo>
                        <a:lnTo>
                          <a:pt x="38303" y="283211"/>
                        </a:lnTo>
                      </a:path>
                      <a:path w="3105784" h="1835784">
                        <a:moveTo>
                          <a:pt x="0" y="406069"/>
                        </a:moveTo>
                        <a:lnTo>
                          <a:pt x="38303" y="367780"/>
                        </a:lnTo>
                      </a:path>
                      <a:path w="3105784" h="1835784">
                        <a:moveTo>
                          <a:pt x="0" y="490638"/>
                        </a:moveTo>
                        <a:lnTo>
                          <a:pt x="38303" y="452349"/>
                        </a:lnTo>
                      </a:path>
                      <a:path w="3105784" h="1835784">
                        <a:moveTo>
                          <a:pt x="0" y="575207"/>
                        </a:moveTo>
                        <a:lnTo>
                          <a:pt x="38303" y="536917"/>
                        </a:lnTo>
                      </a:path>
                      <a:path w="3105784" h="1835784">
                        <a:moveTo>
                          <a:pt x="0" y="659762"/>
                        </a:moveTo>
                        <a:lnTo>
                          <a:pt x="38303" y="621473"/>
                        </a:lnTo>
                      </a:path>
                      <a:path w="3105784" h="1835784">
                        <a:moveTo>
                          <a:pt x="0" y="744331"/>
                        </a:moveTo>
                        <a:lnTo>
                          <a:pt x="38303" y="706041"/>
                        </a:lnTo>
                      </a:path>
                      <a:path w="3105784" h="1835784">
                        <a:moveTo>
                          <a:pt x="0" y="828900"/>
                        </a:moveTo>
                        <a:lnTo>
                          <a:pt x="38303" y="790610"/>
                        </a:lnTo>
                      </a:path>
                      <a:path w="3105784" h="1835784">
                        <a:moveTo>
                          <a:pt x="0" y="913469"/>
                        </a:moveTo>
                        <a:lnTo>
                          <a:pt x="38303" y="875165"/>
                        </a:lnTo>
                      </a:path>
                      <a:path w="3105784" h="1835784">
                        <a:moveTo>
                          <a:pt x="0" y="998037"/>
                        </a:moveTo>
                        <a:lnTo>
                          <a:pt x="38303" y="959734"/>
                        </a:lnTo>
                      </a:path>
                      <a:path w="3105784" h="1835784">
                        <a:moveTo>
                          <a:pt x="0" y="1082592"/>
                        </a:moveTo>
                        <a:lnTo>
                          <a:pt x="38303" y="1044303"/>
                        </a:lnTo>
                      </a:path>
                      <a:path w="3105784" h="1835784">
                        <a:moveTo>
                          <a:pt x="0" y="1167161"/>
                        </a:moveTo>
                        <a:lnTo>
                          <a:pt x="38303" y="1128858"/>
                        </a:lnTo>
                      </a:path>
                      <a:path w="3105784" h="1835784">
                        <a:moveTo>
                          <a:pt x="0" y="1251730"/>
                        </a:moveTo>
                        <a:lnTo>
                          <a:pt x="38303" y="1214222"/>
                        </a:lnTo>
                      </a:path>
                      <a:path w="3105784" h="1835784">
                        <a:moveTo>
                          <a:pt x="0" y="1336285"/>
                        </a:moveTo>
                        <a:lnTo>
                          <a:pt x="38303" y="1298790"/>
                        </a:lnTo>
                      </a:path>
                      <a:path w="3105784" h="1835784">
                        <a:moveTo>
                          <a:pt x="0" y="1420854"/>
                        </a:moveTo>
                        <a:lnTo>
                          <a:pt x="38303" y="1383359"/>
                        </a:lnTo>
                      </a:path>
                      <a:path w="3105784" h="1835784">
                        <a:moveTo>
                          <a:pt x="0" y="1505423"/>
                        </a:moveTo>
                        <a:lnTo>
                          <a:pt x="38303" y="1467914"/>
                        </a:lnTo>
                      </a:path>
                      <a:path w="3105784" h="1835784">
                        <a:moveTo>
                          <a:pt x="0" y="1589978"/>
                        </a:moveTo>
                        <a:lnTo>
                          <a:pt x="38303" y="1552483"/>
                        </a:lnTo>
                      </a:path>
                      <a:path w="3105784" h="1835784">
                        <a:moveTo>
                          <a:pt x="0" y="1675341"/>
                        </a:moveTo>
                        <a:lnTo>
                          <a:pt x="38303" y="1637052"/>
                        </a:lnTo>
                      </a:path>
                      <a:path w="3105784" h="1835784">
                        <a:moveTo>
                          <a:pt x="0" y="1759910"/>
                        </a:moveTo>
                        <a:lnTo>
                          <a:pt x="38303" y="1721621"/>
                        </a:lnTo>
                      </a:path>
                      <a:path w="3105784" h="1835784">
                        <a:moveTo>
                          <a:pt x="33506" y="1797405"/>
                        </a:moveTo>
                        <a:lnTo>
                          <a:pt x="0" y="1764693"/>
                        </a:lnTo>
                      </a:path>
                      <a:path w="3105784" h="1835784">
                        <a:moveTo>
                          <a:pt x="38303" y="1717633"/>
                        </a:moveTo>
                        <a:lnTo>
                          <a:pt x="0" y="1680138"/>
                        </a:lnTo>
                      </a:path>
                      <a:path w="3105784" h="1835784">
                        <a:moveTo>
                          <a:pt x="38303" y="1633064"/>
                        </a:moveTo>
                        <a:lnTo>
                          <a:pt x="0" y="1595569"/>
                        </a:lnTo>
                      </a:path>
                      <a:path w="3105784" h="1835784">
                        <a:moveTo>
                          <a:pt x="38303" y="1548495"/>
                        </a:moveTo>
                        <a:lnTo>
                          <a:pt x="0" y="1510205"/>
                        </a:lnTo>
                      </a:path>
                      <a:path w="3105784" h="1835784">
                        <a:moveTo>
                          <a:pt x="38303" y="1463926"/>
                        </a:moveTo>
                        <a:lnTo>
                          <a:pt x="0" y="1425637"/>
                        </a:lnTo>
                      </a:path>
                      <a:path w="3105784" h="1835784">
                        <a:moveTo>
                          <a:pt x="38303" y="1379371"/>
                        </a:moveTo>
                        <a:lnTo>
                          <a:pt x="0" y="1341082"/>
                        </a:lnTo>
                      </a:path>
                      <a:path w="3105784" h="1835784">
                        <a:moveTo>
                          <a:pt x="38303" y="1294802"/>
                        </a:moveTo>
                        <a:lnTo>
                          <a:pt x="0" y="1256513"/>
                        </a:lnTo>
                      </a:path>
                      <a:path w="3105784" h="1835784">
                        <a:moveTo>
                          <a:pt x="38303" y="1210234"/>
                        </a:moveTo>
                        <a:lnTo>
                          <a:pt x="0" y="1171944"/>
                        </a:lnTo>
                      </a:path>
                      <a:path w="3105784" h="1835784">
                        <a:moveTo>
                          <a:pt x="38303" y="1125679"/>
                        </a:moveTo>
                        <a:lnTo>
                          <a:pt x="0" y="1087375"/>
                        </a:lnTo>
                      </a:path>
                      <a:path w="3105784" h="1835784">
                        <a:moveTo>
                          <a:pt x="38303" y="1041110"/>
                        </a:moveTo>
                        <a:lnTo>
                          <a:pt x="0" y="1002820"/>
                        </a:lnTo>
                      </a:path>
                      <a:path w="3105784" h="1835784">
                        <a:moveTo>
                          <a:pt x="38303" y="956541"/>
                        </a:moveTo>
                        <a:lnTo>
                          <a:pt x="0" y="918251"/>
                        </a:lnTo>
                      </a:path>
                      <a:path w="3105784" h="1835784">
                        <a:moveTo>
                          <a:pt x="38303" y="871986"/>
                        </a:moveTo>
                        <a:lnTo>
                          <a:pt x="0" y="833683"/>
                        </a:lnTo>
                      </a:path>
                      <a:path w="3105784" h="1835784">
                        <a:moveTo>
                          <a:pt x="38303" y="787417"/>
                        </a:moveTo>
                        <a:lnTo>
                          <a:pt x="0" y="749127"/>
                        </a:lnTo>
                      </a:path>
                      <a:path w="3105784" h="1835784">
                        <a:moveTo>
                          <a:pt x="38303" y="702053"/>
                        </a:moveTo>
                        <a:lnTo>
                          <a:pt x="0" y="664559"/>
                        </a:lnTo>
                      </a:path>
                      <a:path w="3105784" h="1835784">
                        <a:moveTo>
                          <a:pt x="38303" y="617485"/>
                        </a:moveTo>
                        <a:lnTo>
                          <a:pt x="0" y="579990"/>
                        </a:lnTo>
                      </a:path>
                      <a:path w="3105784" h="1835784">
                        <a:moveTo>
                          <a:pt x="38303" y="532916"/>
                        </a:moveTo>
                        <a:lnTo>
                          <a:pt x="0" y="495435"/>
                        </a:lnTo>
                      </a:path>
                      <a:path w="3105784" h="1835784">
                        <a:moveTo>
                          <a:pt x="38303" y="448361"/>
                        </a:moveTo>
                        <a:lnTo>
                          <a:pt x="0" y="410866"/>
                        </a:lnTo>
                      </a:path>
                      <a:path w="3105784" h="1835784">
                        <a:moveTo>
                          <a:pt x="38303" y="363792"/>
                        </a:moveTo>
                        <a:lnTo>
                          <a:pt x="0" y="326297"/>
                        </a:lnTo>
                      </a:path>
                      <a:path w="3105784" h="1835784">
                        <a:moveTo>
                          <a:pt x="2466747" y="54255"/>
                        </a:moveTo>
                        <a:lnTo>
                          <a:pt x="2505037" y="16760"/>
                        </a:lnTo>
                      </a:path>
                      <a:path w="3105784" h="1835784">
                        <a:moveTo>
                          <a:pt x="2466747" y="138823"/>
                        </a:moveTo>
                        <a:lnTo>
                          <a:pt x="2505037" y="101315"/>
                        </a:lnTo>
                      </a:path>
                      <a:path w="3105784" h="1835784">
                        <a:moveTo>
                          <a:pt x="2466747" y="223378"/>
                        </a:moveTo>
                        <a:lnTo>
                          <a:pt x="2505037" y="185884"/>
                        </a:lnTo>
                      </a:path>
                      <a:path w="3105784" h="1835784">
                        <a:moveTo>
                          <a:pt x="2466747" y="307947"/>
                        </a:moveTo>
                        <a:lnTo>
                          <a:pt x="2505037" y="270452"/>
                        </a:lnTo>
                      </a:path>
                      <a:path w="3105784" h="1835784">
                        <a:moveTo>
                          <a:pt x="2466747" y="392516"/>
                        </a:moveTo>
                        <a:lnTo>
                          <a:pt x="2505037" y="355021"/>
                        </a:lnTo>
                      </a:path>
                      <a:path w="3105784" h="1835784">
                        <a:moveTo>
                          <a:pt x="2466747" y="477880"/>
                        </a:moveTo>
                        <a:lnTo>
                          <a:pt x="2505037" y="439590"/>
                        </a:lnTo>
                      </a:path>
                      <a:path w="3105784" h="1835784">
                        <a:moveTo>
                          <a:pt x="2466747" y="562435"/>
                        </a:moveTo>
                        <a:lnTo>
                          <a:pt x="2505037" y="524145"/>
                        </a:lnTo>
                      </a:path>
                      <a:path w="3105784" h="1835784">
                        <a:moveTo>
                          <a:pt x="2466747" y="647004"/>
                        </a:moveTo>
                        <a:lnTo>
                          <a:pt x="2505037" y="608714"/>
                        </a:lnTo>
                      </a:path>
                      <a:path w="3105784" h="1835784">
                        <a:moveTo>
                          <a:pt x="2466747" y="900696"/>
                        </a:moveTo>
                        <a:lnTo>
                          <a:pt x="2498664" y="868793"/>
                        </a:lnTo>
                      </a:path>
                      <a:path w="3105784" h="1835784">
                        <a:moveTo>
                          <a:pt x="2466747" y="985265"/>
                        </a:moveTo>
                        <a:lnTo>
                          <a:pt x="2505037" y="946975"/>
                        </a:lnTo>
                      </a:path>
                      <a:path w="3105784" h="1835784">
                        <a:moveTo>
                          <a:pt x="2466747" y="1069834"/>
                        </a:moveTo>
                        <a:lnTo>
                          <a:pt x="2505037" y="1031530"/>
                        </a:lnTo>
                      </a:path>
                      <a:path w="3105784" h="1835784">
                        <a:moveTo>
                          <a:pt x="2475518" y="1108918"/>
                        </a:moveTo>
                        <a:lnTo>
                          <a:pt x="2466747" y="1100148"/>
                        </a:lnTo>
                      </a:path>
                      <a:path w="3105784" h="1835784">
                        <a:moveTo>
                          <a:pt x="2505037" y="1053882"/>
                        </a:moveTo>
                        <a:lnTo>
                          <a:pt x="2466747" y="1015579"/>
                        </a:lnTo>
                      </a:path>
                      <a:path w="3105784" h="1835784">
                        <a:moveTo>
                          <a:pt x="2505037" y="969313"/>
                        </a:moveTo>
                        <a:lnTo>
                          <a:pt x="2466747" y="931010"/>
                        </a:lnTo>
                      </a:path>
                      <a:path w="3105784" h="1835784">
                        <a:moveTo>
                          <a:pt x="2505037" y="884744"/>
                        </a:moveTo>
                        <a:lnTo>
                          <a:pt x="2489085" y="868793"/>
                        </a:lnTo>
                      </a:path>
                      <a:path w="3105784" h="1835784">
                        <a:moveTo>
                          <a:pt x="2505037" y="630243"/>
                        </a:moveTo>
                        <a:lnTo>
                          <a:pt x="2466747" y="592762"/>
                        </a:lnTo>
                      </a:path>
                      <a:path w="3105784" h="1835784">
                        <a:moveTo>
                          <a:pt x="2505037" y="545688"/>
                        </a:moveTo>
                        <a:lnTo>
                          <a:pt x="2466747" y="508193"/>
                        </a:lnTo>
                      </a:path>
                      <a:path w="3105784" h="1835784">
                        <a:moveTo>
                          <a:pt x="2505037" y="461119"/>
                        </a:moveTo>
                        <a:lnTo>
                          <a:pt x="2466747" y="423625"/>
                        </a:lnTo>
                      </a:path>
                      <a:path w="3105784" h="1835784">
                        <a:moveTo>
                          <a:pt x="2505037" y="376551"/>
                        </a:moveTo>
                        <a:lnTo>
                          <a:pt x="2466747" y="339056"/>
                        </a:lnTo>
                      </a:path>
                      <a:path w="3105784" h="1835784">
                        <a:moveTo>
                          <a:pt x="2505037" y="291995"/>
                        </a:moveTo>
                        <a:lnTo>
                          <a:pt x="2466747" y="254501"/>
                        </a:lnTo>
                      </a:path>
                      <a:path w="3105784" h="1835784">
                        <a:moveTo>
                          <a:pt x="2505037" y="207427"/>
                        </a:moveTo>
                        <a:lnTo>
                          <a:pt x="2466747" y="169137"/>
                        </a:lnTo>
                      </a:path>
                      <a:path w="3105784" h="1835784">
                        <a:moveTo>
                          <a:pt x="2505037" y="122858"/>
                        </a:moveTo>
                        <a:lnTo>
                          <a:pt x="2466747" y="84568"/>
                        </a:lnTo>
                      </a:path>
                      <a:path w="3105784" h="1835784">
                        <a:moveTo>
                          <a:pt x="2505037" y="38303"/>
                        </a:moveTo>
                        <a:lnTo>
                          <a:pt x="2466747" y="0"/>
                        </a:lnTo>
                      </a:path>
                    </a:pathLst>
                  </a:custGeom>
                  <a:ln w="3175">
                    <a:solidFill>
                      <a:srgbClr val="939393"/>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 name="object 35"/>
                  <p:cNvSpPr/>
                  <p:nvPr/>
                </p:nvSpPr>
                <p:spPr>
                  <a:xfrm>
                    <a:off x="8979832" y="5692969"/>
                    <a:ext cx="3858895" cy="2323465"/>
                  </a:xfrm>
                  <a:custGeom>
                    <a:avLst/>
                    <a:gdLst/>
                    <a:ahLst/>
                    <a:cxnLst/>
                    <a:rect l="l" t="t" r="r" b="b"/>
                    <a:pathLst>
                      <a:path w="3858895" h="2323465">
                        <a:moveTo>
                          <a:pt x="0" y="2323140"/>
                        </a:moveTo>
                        <a:lnTo>
                          <a:pt x="3858877" y="2323140"/>
                        </a:lnTo>
                      </a:path>
                      <a:path w="3858895" h="2323465">
                        <a:moveTo>
                          <a:pt x="3858877" y="2323140"/>
                        </a:moveTo>
                        <a:lnTo>
                          <a:pt x="3858877" y="1155184"/>
                        </a:lnTo>
                      </a:path>
                      <a:path w="3858895" h="2323465">
                        <a:moveTo>
                          <a:pt x="3858877" y="1117689"/>
                        </a:moveTo>
                        <a:lnTo>
                          <a:pt x="3858877" y="1046687"/>
                        </a:lnTo>
                      </a:path>
                      <a:path w="3858895" h="2323465">
                        <a:moveTo>
                          <a:pt x="3858877" y="927022"/>
                        </a:moveTo>
                        <a:lnTo>
                          <a:pt x="3858877" y="917443"/>
                        </a:lnTo>
                      </a:path>
                      <a:path w="3858895" h="2323465">
                        <a:moveTo>
                          <a:pt x="3858877" y="797777"/>
                        </a:moveTo>
                        <a:lnTo>
                          <a:pt x="3858877" y="0"/>
                        </a:lnTo>
                      </a:path>
                      <a:path w="3858895" h="2323465">
                        <a:moveTo>
                          <a:pt x="3858877" y="0"/>
                        </a:moveTo>
                        <a:lnTo>
                          <a:pt x="3795851" y="0"/>
                        </a:lnTo>
                      </a:path>
                      <a:path w="3858895" h="2323465">
                        <a:moveTo>
                          <a:pt x="3699319" y="0"/>
                        </a:moveTo>
                        <a:lnTo>
                          <a:pt x="3539761" y="0"/>
                        </a:lnTo>
                      </a:path>
                      <a:path w="3858895" h="2323465">
                        <a:moveTo>
                          <a:pt x="3440035" y="0"/>
                        </a:moveTo>
                        <a:lnTo>
                          <a:pt x="2462759" y="0"/>
                        </a:lnTo>
                      </a:path>
                      <a:path w="3858895" h="2323465">
                        <a:moveTo>
                          <a:pt x="2462759" y="0"/>
                        </a:moveTo>
                        <a:lnTo>
                          <a:pt x="2462759" y="19939"/>
                        </a:lnTo>
                      </a:path>
                      <a:path w="3858895" h="2323465">
                        <a:moveTo>
                          <a:pt x="2462759" y="19939"/>
                        </a:moveTo>
                        <a:lnTo>
                          <a:pt x="2343094" y="19939"/>
                        </a:lnTo>
                      </a:path>
                      <a:path w="3858895" h="2323465">
                        <a:moveTo>
                          <a:pt x="2343094" y="19939"/>
                        </a:moveTo>
                        <a:lnTo>
                          <a:pt x="2343094" y="0"/>
                        </a:lnTo>
                      </a:path>
                      <a:path w="3858895" h="2323465">
                        <a:moveTo>
                          <a:pt x="2343094" y="0"/>
                        </a:moveTo>
                        <a:lnTo>
                          <a:pt x="667738" y="0"/>
                        </a:lnTo>
                      </a:path>
                      <a:path w="3858895" h="2323465">
                        <a:moveTo>
                          <a:pt x="667738" y="0"/>
                        </a:moveTo>
                        <a:lnTo>
                          <a:pt x="667738" y="19939"/>
                        </a:lnTo>
                      </a:path>
                      <a:path w="3858895" h="2323465">
                        <a:moveTo>
                          <a:pt x="667738" y="19939"/>
                        </a:moveTo>
                        <a:lnTo>
                          <a:pt x="548073" y="19939"/>
                        </a:lnTo>
                      </a:path>
                      <a:path w="3858895" h="2323465">
                        <a:moveTo>
                          <a:pt x="548073" y="19939"/>
                        </a:moveTo>
                        <a:lnTo>
                          <a:pt x="548073"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 name="object 36"/>
                  <p:cNvSpPr/>
                  <p:nvPr/>
                </p:nvSpPr>
                <p:spPr>
                  <a:xfrm>
                    <a:off x="2432432" y="820115"/>
                    <a:ext cx="0" cy="594360"/>
                  </a:xfrm>
                  <a:custGeom>
                    <a:avLst/>
                    <a:gdLst/>
                    <a:ahLst/>
                    <a:cxnLst/>
                    <a:rect l="l" t="t" r="r" b="b"/>
                    <a:pathLst>
                      <a:path h="594360">
                        <a:moveTo>
                          <a:pt x="0" y="0"/>
                        </a:moveTo>
                        <a:lnTo>
                          <a:pt x="0" y="59435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 name="object 37"/>
                  <p:cNvSpPr/>
                  <p:nvPr/>
                </p:nvSpPr>
                <p:spPr>
                  <a:xfrm>
                    <a:off x="2512218" y="1414468"/>
                    <a:ext cx="5106670" cy="0"/>
                  </a:xfrm>
                  <a:custGeom>
                    <a:avLst/>
                    <a:gdLst/>
                    <a:ahLst/>
                    <a:cxnLst/>
                    <a:rect l="l" t="t" r="r" b="b"/>
                    <a:pathLst>
                      <a:path w="5106670">
                        <a:moveTo>
                          <a:pt x="0" y="0"/>
                        </a:moveTo>
                        <a:lnTo>
                          <a:pt x="5106592"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 name="object 38"/>
                  <p:cNvSpPr/>
                  <p:nvPr/>
                </p:nvSpPr>
                <p:spPr>
                  <a:xfrm>
                    <a:off x="7720126" y="1252496"/>
                    <a:ext cx="0" cy="162560"/>
                  </a:xfrm>
                  <a:custGeom>
                    <a:avLst/>
                    <a:gdLst/>
                    <a:ahLst/>
                    <a:cxnLst/>
                    <a:rect l="l" t="t" r="r" b="b"/>
                    <a:pathLst>
                      <a:path h="162559">
                        <a:moveTo>
                          <a:pt x="0" y="0"/>
                        </a:moveTo>
                        <a:lnTo>
                          <a:pt x="0" y="161971"/>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 name="object 39"/>
                  <p:cNvSpPr/>
                  <p:nvPr/>
                </p:nvSpPr>
                <p:spPr>
                  <a:xfrm>
                    <a:off x="2432432" y="1414468"/>
                    <a:ext cx="14634844" cy="7878445"/>
                  </a:xfrm>
                  <a:custGeom>
                    <a:avLst/>
                    <a:gdLst/>
                    <a:ahLst/>
                    <a:cxnLst/>
                    <a:rect l="l" t="t" r="r" b="b"/>
                    <a:pathLst>
                      <a:path w="14634844" h="7878445">
                        <a:moveTo>
                          <a:pt x="79786" y="79772"/>
                        </a:moveTo>
                        <a:lnTo>
                          <a:pt x="1899529" y="79772"/>
                        </a:lnTo>
                      </a:path>
                      <a:path w="14634844" h="7878445">
                        <a:moveTo>
                          <a:pt x="1899529" y="79772"/>
                        </a:moveTo>
                        <a:lnTo>
                          <a:pt x="1899529" y="0"/>
                        </a:lnTo>
                      </a:path>
                      <a:path w="14634844" h="7878445">
                        <a:moveTo>
                          <a:pt x="1899529" y="0"/>
                        </a:moveTo>
                        <a:lnTo>
                          <a:pt x="79786" y="0"/>
                        </a:lnTo>
                      </a:path>
                      <a:path w="14634844" h="7878445">
                        <a:moveTo>
                          <a:pt x="0" y="0"/>
                        </a:moveTo>
                        <a:lnTo>
                          <a:pt x="0" y="79772"/>
                        </a:lnTo>
                      </a:path>
                      <a:path w="14634844" h="7878445">
                        <a:moveTo>
                          <a:pt x="2537749" y="79772"/>
                        </a:moveTo>
                        <a:lnTo>
                          <a:pt x="14350451" y="79772"/>
                        </a:lnTo>
                      </a:path>
                      <a:path w="14634844" h="7878445">
                        <a:moveTo>
                          <a:pt x="14430346" y="79772"/>
                        </a:moveTo>
                        <a:lnTo>
                          <a:pt x="14430346" y="0"/>
                        </a:lnTo>
                      </a:path>
                      <a:path w="14634844" h="7878445">
                        <a:moveTo>
                          <a:pt x="14430346" y="0"/>
                        </a:moveTo>
                        <a:lnTo>
                          <a:pt x="5287694" y="0"/>
                        </a:lnTo>
                      </a:path>
                      <a:path w="14634844" h="7878445">
                        <a:moveTo>
                          <a:pt x="5247814" y="0"/>
                        </a:moveTo>
                        <a:lnTo>
                          <a:pt x="2537749" y="0"/>
                        </a:lnTo>
                      </a:path>
                      <a:path w="14634844" h="7878445">
                        <a:moveTo>
                          <a:pt x="2537749" y="0"/>
                        </a:moveTo>
                        <a:lnTo>
                          <a:pt x="2537749" y="79772"/>
                        </a:lnTo>
                      </a:path>
                      <a:path w="14634844" h="7878445">
                        <a:moveTo>
                          <a:pt x="14350451" y="79772"/>
                        </a:moveTo>
                        <a:lnTo>
                          <a:pt x="14350451" y="6681428"/>
                        </a:lnTo>
                      </a:path>
                      <a:path w="14634844" h="7878445">
                        <a:moveTo>
                          <a:pt x="14430346" y="6674233"/>
                        </a:moveTo>
                        <a:lnTo>
                          <a:pt x="14430346" y="79772"/>
                        </a:lnTo>
                      </a:path>
                      <a:path w="14634844" h="7878445">
                        <a:moveTo>
                          <a:pt x="14350451" y="6681428"/>
                        </a:moveTo>
                        <a:lnTo>
                          <a:pt x="14540391" y="7798322"/>
                        </a:lnTo>
                      </a:path>
                      <a:path w="14634844" h="7878445">
                        <a:moveTo>
                          <a:pt x="14553959" y="7878094"/>
                        </a:moveTo>
                        <a:lnTo>
                          <a:pt x="14634539" y="7878094"/>
                        </a:lnTo>
                      </a:path>
                      <a:path w="14634844" h="7878445">
                        <a:moveTo>
                          <a:pt x="14634539" y="7878094"/>
                        </a:moveTo>
                        <a:lnTo>
                          <a:pt x="14430346" y="6674233"/>
                        </a:lnTo>
                      </a:path>
                      <a:path w="14634844" h="7878445">
                        <a:moveTo>
                          <a:pt x="14540391" y="7798322"/>
                        </a:moveTo>
                        <a:lnTo>
                          <a:pt x="10991051" y="7798322"/>
                        </a:lnTo>
                      </a:path>
                      <a:path w="14634844" h="7878445">
                        <a:moveTo>
                          <a:pt x="10910470" y="7798322"/>
                        </a:moveTo>
                        <a:lnTo>
                          <a:pt x="10924832" y="7878094"/>
                        </a:lnTo>
                      </a:path>
                      <a:path w="14634844" h="7878445">
                        <a:moveTo>
                          <a:pt x="10924832" y="7878094"/>
                        </a:moveTo>
                        <a:lnTo>
                          <a:pt x="14553959" y="7878094"/>
                        </a:lnTo>
                      </a:path>
                      <a:path w="14634844" h="7878445">
                        <a:moveTo>
                          <a:pt x="10991051" y="7798322"/>
                        </a:moveTo>
                        <a:lnTo>
                          <a:pt x="10778841" y="6640726"/>
                        </a:lnTo>
                      </a:path>
                      <a:path w="14634844" h="7878445">
                        <a:moveTo>
                          <a:pt x="10771660" y="6602436"/>
                        </a:moveTo>
                        <a:lnTo>
                          <a:pt x="10771660" y="6601642"/>
                        </a:lnTo>
                      </a:path>
                      <a:path w="14634844" h="7878445">
                        <a:moveTo>
                          <a:pt x="10771660" y="6601642"/>
                        </a:moveTo>
                        <a:lnTo>
                          <a:pt x="10690284" y="6601642"/>
                        </a:lnTo>
                      </a:path>
                      <a:path w="14634844" h="7878445">
                        <a:moveTo>
                          <a:pt x="10705441" y="6681428"/>
                        </a:moveTo>
                        <a:lnTo>
                          <a:pt x="10910470" y="7798322"/>
                        </a:lnTo>
                      </a:path>
                      <a:path w="14634844" h="7878445">
                        <a:moveTo>
                          <a:pt x="10778841" y="6640726"/>
                        </a:moveTo>
                        <a:lnTo>
                          <a:pt x="10771660" y="6602436"/>
                        </a:lnTo>
                      </a:path>
                      <a:path w="14634844" h="7878445">
                        <a:moveTo>
                          <a:pt x="10690284" y="6601642"/>
                        </a:moveTo>
                        <a:lnTo>
                          <a:pt x="10445362" y="6601642"/>
                        </a:lnTo>
                      </a:path>
                      <a:path w="14634844" h="7878445">
                        <a:moveTo>
                          <a:pt x="10407868" y="6601642"/>
                        </a:moveTo>
                        <a:lnTo>
                          <a:pt x="6546605" y="6601642"/>
                        </a:lnTo>
                      </a:path>
                      <a:path w="14634844" h="7878445">
                        <a:moveTo>
                          <a:pt x="6508302" y="6601642"/>
                        </a:moveTo>
                        <a:lnTo>
                          <a:pt x="6057556" y="6601642"/>
                        </a:lnTo>
                      </a:path>
                      <a:path w="14634844" h="7878445">
                        <a:moveTo>
                          <a:pt x="6020061" y="6601642"/>
                        </a:moveTo>
                        <a:lnTo>
                          <a:pt x="5021242" y="6601642"/>
                        </a:lnTo>
                      </a:path>
                      <a:path w="14634844" h="7878445">
                        <a:moveTo>
                          <a:pt x="5001303" y="6601642"/>
                        </a:moveTo>
                        <a:lnTo>
                          <a:pt x="4641498" y="6601642"/>
                        </a:lnTo>
                      </a:path>
                      <a:path w="14634844" h="7878445">
                        <a:moveTo>
                          <a:pt x="4604004" y="6601642"/>
                        </a:moveTo>
                        <a:lnTo>
                          <a:pt x="3650655" y="6601642"/>
                        </a:lnTo>
                      </a:path>
                      <a:path w="14634844" h="7878445">
                        <a:moveTo>
                          <a:pt x="3650655" y="6681428"/>
                        </a:moveTo>
                        <a:lnTo>
                          <a:pt x="3856479" y="6681428"/>
                        </a:lnTo>
                      </a:path>
                      <a:path w="14634844" h="7878445">
                        <a:moveTo>
                          <a:pt x="4123739" y="6681428"/>
                        </a:moveTo>
                        <a:lnTo>
                          <a:pt x="10705441" y="6681428"/>
                        </a:lnTo>
                      </a:path>
                      <a:path w="14634844" h="7878445">
                        <a:moveTo>
                          <a:pt x="10445362" y="6601642"/>
                        </a:moveTo>
                        <a:lnTo>
                          <a:pt x="10407868" y="6601642"/>
                        </a:lnTo>
                      </a:path>
                      <a:path w="14634844" h="7878445">
                        <a:moveTo>
                          <a:pt x="6546605" y="6601642"/>
                        </a:moveTo>
                        <a:lnTo>
                          <a:pt x="6508302" y="6601642"/>
                        </a:lnTo>
                      </a:path>
                      <a:path w="14634844" h="7878445">
                        <a:moveTo>
                          <a:pt x="6057556" y="6601642"/>
                        </a:moveTo>
                        <a:lnTo>
                          <a:pt x="6020061" y="6601642"/>
                        </a:lnTo>
                      </a:path>
                      <a:path w="14634844" h="7878445">
                        <a:moveTo>
                          <a:pt x="5021242" y="6601642"/>
                        </a:moveTo>
                        <a:lnTo>
                          <a:pt x="5001303" y="6601642"/>
                        </a:lnTo>
                      </a:path>
                      <a:path w="14634844" h="7878445">
                        <a:moveTo>
                          <a:pt x="4641498" y="6601642"/>
                        </a:moveTo>
                        <a:lnTo>
                          <a:pt x="4604004" y="660164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 name="object 40"/>
                  <p:cNvSpPr/>
                  <p:nvPr/>
                </p:nvSpPr>
                <p:spPr>
                  <a:xfrm>
                    <a:off x="2512218" y="8095895"/>
                    <a:ext cx="0" cy="1439545"/>
                  </a:xfrm>
                  <a:custGeom>
                    <a:avLst/>
                    <a:gdLst/>
                    <a:ahLst/>
                    <a:cxnLst/>
                    <a:rect l="l" t="t" r="r" b="b"/>
                    <a:pathLst>
                      <a:path h="1439545">
                        <a:moveTo>
                          <a:pt x="0" y="143919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 name="object 41"/>
                  <p:cNvSpPr/>
                  <p:nvPr/>
                </p:nvSpPr>
                <p:spPr>
                  <a:xfrm>
                    <a:off x="2512218" y="1494240"/>
                    <a:ext cx="0" cy="6522084"/>
                  </a:xfrm>
                  <a:custGeom>
                    <a:avLst/>
                    <a:gdLst/>
                    <a:ahLst/>
                    <a:cxnLst/>
                    <a:rect l="l" t="t" r="r" b="b"/>
                    <a:pathLst>
                      <a:path h="6522084">
                        <a:moveTo>
                          <a:pt x="0" y="6521869"/>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 name="object 42"/>
                  <p:cNvSpPr/>
                  <p:nvPr/>
                </p:nvSpPr>
                <p:spPr>
                  <a:xfrm>
                    <a:off x="2432432" y="1494240"/>
                    <a:ext cx="0" cy="8041005"/>
                  </a:xfrm>
                  <a:custGeom>
                    <a:avLst/>
                    <a:gdLst/>
                    <a:ahLst/>
                    <a:cxnLst/>
                    <a:rect l="l" t="t" r="r" b="b"/>
                    <a:pathLst>
                      <a:path h="8041005">
                        <a:moveTo>
                          <a:pt x="0" y="2187523"/>
                        </a:moveTo>
                        <a:lnTo>
                          <a:pt x="0" y="2326330"/>
                        </a:lnTo>
                      </a:path>
                      <a:path h="8041005">
                        <a:moveTo>
                          <a:pt x="0" y="2627100"/>
                        </a:moveTo>
                        <a:lnTo>
                          <a:pt x="0" y="2800208"/>
                        </a:lnTo>
                      </a:path>
                      <a:path h="8041005">
                        <a:moveTo>
                          <a:pt x="0" y="2871214"/>
                        </a:moveTo>
                        <a:lnTo>
                          <a:pt x="0" y="8040846"/>
                        </a:lnTo>
                      </a:path>
                      <a:path h="8041005">
                        <a:moveTo>
                          <a:pt x="0" y="1544507"/>
                        </a:moveTo>
                        <a:lnTo>
                          <a:pt x="0" y="1788631"/>
                        </a:lnTo>
                      </a:path>
                      <a:path h="8041005">
                        <a:moveTo>
                          <a:pt x="0" y="0"/>
                        </a:moveTo>
                        <a:lnTo>
                          <a:pt x="0" y="1473502"/>
                        </a:lnTo>
                      </a:path>
                      <a:path h="8041005">
                        <a:moveTo>
                          <a:pt x="0" y="2397335"/>
                        </a:moveTo>
                        <a:lnTo>
                          <a:pt x="0" y="2556100"/>
                        </a:lnTo>
                      </a:path>
                      <a:path h="8041005">
                        <a:moveTo>
                          <a:pt x="0" y="1859636"/>
                        </a:moveTo>
                        <a:lnTo>
                          <a:pt x="0" y="2116518"/>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 name="object 43"/>
                  <p:cNvSpPr/>
                  <p:nvPr/>
                </p:nvSpPr>
                <p:spPr>
                  <a:xfrm>
                    <a:off x="2512218" y="1414468"/>
                    <a:ext cx="4044315" cy="7729855"/>
                  </a:xfrm>
                  <a:custGeom>
                    <a:avLst/>
                    <a:gdLst/>
                    <a:ahLst/>
                    <a:cxnLst/>
                    <a:rect l="l" t="t" r="r" b="b"/>
                    <a:pathLst>
                      <a:path w="4044315" h="7729855">
                        <a:moveTo>
                          <a:pt x="3570869" y="6601642"/>
                        </a:moveTo>
                        <a:lnTo>
                          <a:pt x="0" y="6601642"/>
                        </a:lnTo>
                      </a:path>
                      <a:path w="4044315" h="7729855">
                        <a:moveTo>
                          <a:pt x="0" y="6681428"/>
                        </a:moveTo>
                        <a:lnTo>
                          <a:pt x="3570869" y="6681428"/>
                        </a:lnTo>
                      </a:path>
                      <a:path w="4044315" h="7729855">
                        <a:moveTo>
                          <a:pt x="1819743" y="79772"/>
                        </a:moveTo>
                        <a:lnTo>
                          <a:pt x="1862815" y="79772"/>
                        </a:lnTo>
                      </a:path>
                      <a:path w="4044315" h="7729855">
                        <a:moveTo>
                          <a:pt x="1892334" y="79772"/>
                        </a:moveTo>
                        <a:lnTo>
                          <a:pt x="1937010" y="79772"/>
                        </a:lnTo>
                      </a:path>
                      <a:path w="4044315" h="7729855">
                        <a:moveTo>
                          <a:pt x="1967324" y="79772"/>
                        </a:moveTo>
                        <a:lnTo>
                          <a:pt x="2011999" y="79772"/>
                        </a:lnTo>
                      </a:path>
                      <a:path w="4044315" h="7729855">
                        <a:moveTo>
                          <a:pt x="2042313" y="79772"/>
                        </a:moveTo>
                        <a:lnTo>
                          <a:pt x="2086989" y="79772"/>
                        </a:lnTo>
                      </a:path>
                      <a:path w="4044315" h="7729855">
                        <a:moveTo>
                          <a:pt x="2116508" y="79772"/>
                        </a:moveTo>
                        <a:lnTo>
                          <a:pt x="2161979" y="79772"/>
                        </a:lnTo>
                      </a:path>
                      <a:path w="4044315" h="7729855">
                        <a:moveTo>
                          <a:pt x="2191497" y="79772"/>
                        </a:moveTo>
                        <a:lnTo>
                          <a:pt x="2236173" y="79772"/>
                        </a:lnTo>
                      </a:path>
                      <a:path w="4044315" h="7729855">
                        <a:moveTo>
                          <a:pt x="2266501" y="79772"/>
                        </a:moveTo>
                        <a:lnTo>
                          <a:pt x="2311177" y="79772"/>
                        </a:lnTo>
                      </a:path>
                      <a:path w="4044315" h="7729855">
                        <a:moveTo>
                          <a:pt x="2341490" y="79772"/>
                        </a:moveTo>
                        <a:lnTo>
                          <a:pt x="2386166" y="79772"/>
                        </a:lnTo>
                      </a:path>
                      <a:path w="4044315" h="7729855">
                        <a:moveTo>
                          <a:pt x="2415671" y="79772"/>
                        </a:moveTo>
                        <a:lnTo>
                          <a:pt x="2457962" y="79772"/>
                        </a:lnTo>
                      </a:path>
                      <a:path w="4044315" h="7729855">
                        <a:moveTo>
                          <a:pt x="1819743" y="0"/>
                        </a:moveTo>
                        <a:lnTo>
                          <a:pt x="1862815" y="0"/>
                        </a:lnTo>
                      </a:path>
                      <a:path w="4044315" h="7729855">
                        <a:moveTo>
                          <a:pt x="1892334" y="0"/>
                        </a:moveTo>
                        <a:lnTo>
                          <a:pt x="1937010" y="0"/>
                        </a:lnTo>
                      </a:path>
                      <a:path w="4044315" h="7729855">
                        <a:moveTo>
                          <a:pt x="1967324" y="0"/>
                        </a:moveTo>
                        <a:lnTo>
                          <a:pt x="2011999" y="0"/>
                        </a:lnTo>
                      </a:path>
                      <a:path w="4044315" h="7729855">
                        <a:moveTo>
                          <a:pt x="2042313" y="0"/>
                        </a:moveTo>
                        <a:lnTo>
                          <a:pt x="2086989" y="0"/>
                        </a:lnTo>
                      </a:path>
                      <a:path w="4044315" h="7729855">
                        <a:moveTo>
                          <a:pt x="2116508" y="0"/>
                        </a:moveTo>
                        <a:lnTo>
                          <a:pt x="2161979" y="0"/>
                        </a:lnTo>
                      </a:path>
                      <a:path w="4044315" h="7729855">
                        <a:moveTo>
                          <a:pt x="2191497" y="0"/>
                        </a:moveTo>
                        <a:lnTo>
                          <a:pt x="2236173" y="0"/>
                        </a:lnTo>
                      </a:path>
                      <a:path w="4044315" h="7729855">
                        <a:moveTo>
                          <a:pt x="2266501" y="0"/>
                        </a:moveTo>
                        <a:lnTo>
                          <a:pt x="2311177" y="0"/>
                        </a:lnTo>
                      </a:path>
                      <a:path w="4044315" h="7729855">
                        <a:moveTo>
                          <a:pt x="2341490" y="0"/>
                        </a:moveTo>
                        <a:lnTo>
                          <a:pt x="2386166" y="0"/>
                        </a:lnTo>
                      </a:path>
                      <a:path w="4044315" h="7729855">
                        <a:moveTo>
                          <a:pt x="2415671" y="0"/>
                        </a:moveTo>
                        <a:lnTo>
                          <a:pt x="2457962" y="0"/>
                        </a:lnTo>
                      </a:path>
                      <a:path w="4044315" h="7729855">
                        <a:moveTo>
                          <a:pt x="3776693" y="6681428"/>
                        </a:moveTo>
                        <a:lnTo>
                          <a:pt x="3722452" y="6700559"/>
                        </a:lnTo>
                      </a:path>
                      <a:path w="4044315" h="7729855">
                        <a:moveTo>
                          <a:pt x="3722452" y="6700559"/>
                        </a:moveTo>
                        <a:lnTo>
                          <a:pt x="3668991" y="6722910"/>
                        </a:lnTo>
                      </a:path>
                      <a:path w="4044315" h="7729855">
                        <a:moveTo>
                          <a:pt x="3668991" y="6722910"/>
                        </a:moveTo>
                        <a:lnTo>
                          <a:pt x="3616340" y="6746838"/>
                        </a:lnTo>
                      </a:path>
                      <a:path w="4044315" h="7729855">
                        <a:moveTo>
                          <a:pt x="3616340" y="6746838"/>
                        </a:moveTo>
                        <a:lnTo>
                          <a:pt x="3565292" y="6773164"/>
                        </a:lnTo>
                      </a:path>
                      <a:path w="4044315" h="7729855">
                        <a:moveTo>
                          <a:pt x="3565292" y="6773164"/>
                        </a:moveTo>
                        <a:lnTo>
                          <a:pt x="3515024" y="6801888"/>
                        </a:lnTo>
                      </a:path>
                      <a:path w="4044315" h="7729855">
                        <a:moveTo>
                          <a:pt x="3515024" y="6801888"/>
                        </a:moveTo>
                        <a:lnTo>
                          <a:pt x="3466361" y="6832201"/>
                        </a:lnTo>
                      </a:path>
                      <a:path w="4044315" h="7729855">
                        <a:moveTo>
                          <a:pt x="3466361" y="6832201"/>
                        </a:moveTo>
                        <a:lnTo>
                          <a:pt x="3418492" y="6864913"/>
                        </a:lnTo>
                      </a:path>
                      <a:path w="4044315" h="7729855">
                        <a:moveTo>
                          <a:pt x="3418492" y="6864913"/>
                        </a:moveTo>
                        <a:lnTo>
                          <a:pt x="3373021" y="6900010"/>
                        </a:lnTo>
                      </a:path>
                      <a:path w="4044315" h="7729855">
                        <a:moveTo>
                          <a:pt x="3373021" y="6900010"/>
                        </a:moveTo>
                        <a:lnTo>
                          <a:pt x="3328345" y="6936710"/>
                        </a:lnTo>
                      </a:path>
                      <a:path w="4044315" h="7729855">
                        <a:moveTo>
                          <a:pt x="3328345" y="6936710"/>
                        </a:moveTo>
                        <a:lnTo>
                          <a:pt x="3285259" y="6975000"/>
                        </a:lnTo>
                      </a:path>
                      <a:path w="4044315" h="7729855">
                        <a:moveTo>
                          <a:pt x="3285259" y="6975000"/>
                        </a:moveTo>
                        <a:lnTo>
                          <a:pt x="3243777" y="7015687"/>
                        </a:lnTo>
                      </a:path>
                      <a:path w="4044315" h="7729855">
                        <a:moveTo>
                          <a:pt x="3243777" y="7015687"/>
                        </a:moveTo>
                        <a:lnTo>
                          <a:pt x="3204692" y="7057979"/>
                        </a:lnTo>
                      </a:path>
                      <a:path w="4044315" h="7729855">
                        <a:moveTo>
                          <a:pt x="3204692" y="7057979"/>
                        </a:moveTo>
                        <a:lnTo>
                          <a:pt x="3167184" y="7101051"/>
                        </a:lnTo>
                      </a:path>
                      <a:path w="4044315" h="7729855">
                        <a:moveTo>
                          <a:pt x="3167184" y="7101051"/>
                        </a:moveTo>
                        <a:lnTo>
                          <a:pt x="3131292" y="7146522"/>
                        </a:lnTo>
                      </a:path>
                      <a:path w="4044315" h="7729855">
                        <a:moveTo>
                          <a:pt x="3131292" y="7146522"/>
                        </a:moveTo>
                        <a:lnTo>
                          <a:pt x="3097786" y="7193596"/>
                        </a:lnTo>
                      </a:path>
                      <a:path w="4044315" h="7729855">
                        <a:moveTo>
                          <a:pt x="3097786" y="7193596"/>
                        </a:moveTo>
                        <a:lnTo>
                          <a:pt x="3066677" y="7241465"/>
                        </a:lnTo>
                      </a:path>
                      <a:path w="4044315" h="7729855">
                        <a:moveTo>
                          <a:pt x="3066677" y="7241465"/>
                        </a:moveTo>
                        <a:lnTo>
                          <a:pt x="3037158" y="7290923"/>
                        </a:lnTo>
                      </a:path>
                      <a:path w="4044315" h="7729855">
                        <a:moveTo>
                          <a:pt x="3037158" y="7290923"/>
                        </a:moveTo>
                        <a:lnTo>
                          <a:pt x="3009229" y="7341985"/>
                        </a:lnTo>
                      </a:path>
                      <a:path w="4044315" h="7729855">
                        <a:moveTo>
                          <a:pt x="3009229" y="7341985"/>
                        </a:moveTo>
                        <a:lnTo>
                          <a:pt x="2984493" y="7393842"/>
                        </a:lnTo>
                      </a:path>
                      <a:path w="4044315" h="7729855">
                        <a:moveTo>
                          <a:pt x="2984493" y="7393842"/>
                        </a:moveTo>
                        <a:lnTo>
                          <a:pt x="2961360" y="7446493"/>
                        </a:lnTo>
                      </a:path>
                      <a:path w="4044315" h="7729855">
                        <a:moveTo>
                          <a:pt x="2961360" y="7446493"/>
                        </a:moveTo>
                        <a:lnTo>
                          <a:pt x="2940625" y="7500735"/>
                        </a:lnTo>
                      </a:path>
                      <a:path w="4044315" h="7729855">
                        <a:moveTo>
                          <a:pt x="2940625" y="7500735"/>
                        </a:moveTo>
                        <a:lnTo>
                          <a:pt x="2922275" y="7554990"/>
                        </a:lnTo>
                      </a:path>
                      <a:path w="4044315" h="7729855">
                        <a:moveTo>
                          <a:pt x="2922275" y="7554990"/>
                        </a:moveTo>
                        <a:lnTo>
                          <a:pt x="2906310" y="7610835"/>
                        </a:lnTo>
                      </a:path>
                      <a:path w="4044315" h="7729855">
                        <a:moveTo>
                          <a:pt x="2906310" y="7610835"/>
                        </a:moveTo>
                        <a:lnTo>
                          <a:pt x="2892757" y="7666679"/>
                        </a:lnTo>
                      </a:path>
                      <a:path w="4044315" h="7729855">
                        <a:moveTo>
                          <a:pt x="2892757" y="7666679"/>
                        </a:moveTo>
                        <a:lnTo>
                          <a:pt x="2881588" y="7723319"/>
                        </a:lnTo>
                      </a:path>
                      <a:path w="4044315" h="7729855">
                        <a:moveTo>
                          <a:pt x="2941420" y="7729705"/>
                        </a:moveTo>
                        <a:lnTo>
                          <a:pt x="2952589" y="7674655"/>
                        </a:lnTo>
                      </a:path>
                      <a:path w="4044315" h="7729855">
                        <a:moveTo>
                          <a:pt x="2952589" y="7674655"/>
                        </a:moveTo>
                        <a:lnTo>
                          <a:pt x="2966143" y="7619605"/>
                        </a:lnTo>
                      </a:path>
                      <a:path w="4044315" h="7729855">
                        <a:moveTo>
                          <a:pt x="2966143" y="7619605"/>
                        </a:moveTo>
                        <a:lnTo>
                          <a:pt x="2982108" y="7566159"/>
                        </a:lnTo>
                      </a:path>
                      <a:path w="4044315" h="7729855">
                        <a:moveTo>
                          <a:pt x="2982108" y="7566159"/>
                        </a:moveTo>
                        <a:lnTo>
                          <a:pt x="2999650" y="7512712"/>
                        </a:lnTo>
                      </a:path>
                      <a:path w="4044315" h="7729855">
                        <a:moveTo>
                          <a:pt x="2999650" y="7512712"/>
                        </a:moveTo>
                        <a:lnTo>
                          <a:pt x="3020398" y="7460856"/>
                        </a:lnTo>
                      </a:path>
                      <a:path w="4044315" h="7729855">
                        <a:moveTo>
                          <a:pt x="3020398" y="7460856"/>
                        </a:moveTo>
                        <a:lnTo>
                          <a:pt x="3042736" y="7408999"/>
                        </a:lnTo>
                      </a:path>
                      <a:path w="4044315" h="7729855">
                        <a:moveTo>
                          <a:pt x="3042736" y="7408999"/>
                        </a:moveTo>
                        <a:lnTo>
                          <a:pt x="3068267" y="7358732"/>
                        </a:lnTo>
                      </a:path>
                      <a:path w="4044315" h="7729855">
                        <a:moveTo>
                          <a:pt x="3068267" y="7358732"/>
                        </a:moveTo>
                        <a:lnTo>
                          <a:pt x="3095387" y="7310068"/>
                        </a:lnTo>
                      </a:path>
                      <a:path w="4044315" h="7729855">
                        <a:moveTo>
                          <a:pt x="3095387" y="7310068"/>
                        </a:moveTo>
                        <a:lnTo>
                          <a:pt x="3124111" y="7261404"/>
                        </a:lnTo>
                      </a:path>
                      <a:path w="4044315" h="7729855">
                        <a:moveTo>
                          <a:pt x="3124111" y="7261404"/>
                        </a:moveTo>
                        <a:lnTo>
                          <a:pt x="3156028" y="7215139"/>
                        </a:lnTo>
                      </a:path>
                      <a:path w="4044315" h="7729855">
                        <a:moveTo>
                          <a:pt x="3156028" y="7215139"/>
                        </a:moveTo>
                        <a:lnTo>
                          <a:pt x="3188727" y="7169668"/>
                        </a:lnTo>
                      </a:path>
                      <a:path w="4044315" h="7729855">
                        <a:moveTo>
                          <a:pt x="3188727" y="7169668"/>
                        </a:moveTo>
                        <a:lnTo>
                          <a:pt x="3224632" y="7126582"/>
                        </a:lnTo>
                      </a:path>
                      <a:path w="4044315" h="7729855">
                        <a:moveTo>
                          <a:pt x="3224632" y="7126582"/>
                        </a:moveTo>
                        <a:lnTo>
                          <a:pt x="3261332" y="7084304"/>
                        </a:lnTo>
                      </a:path>
                      <a:path w="4044315" h="7729855">
                        <a:moveTo>
                          <a:pt x="3261332" y="7084304"/>
                        </a:moveTo>
                        <a:lnTo>
                          <a:pt x="3300416" y="7043617"/>
                        </a:lnTo>
                      </a:path>
                      <a:path w="4044315" h="7729855">
                        <a:moveTo>
                          <a:pt x="3300416" y="7043617"/>
                        </a:moveTo>
                        <a:lnTo>
                          <a:pt x="3341104" y="7005313"/>
                        </a:lnTo>
                      </a:path>
                      <a:path w="4044315" h="7729855">
                        <a:moveTo>
                          <a:pt x="3341104" y="7005313"/>
                        </a:moveTo>
                        <a:lnTo>
                          <a:pt x="3383395" y="6968627"/>
                        </a:lnTo>
                      </a:path>
                      <a:path w="4044315" h="7729855">
                        <a:moveTo>
                          <a:pt x="3383395" y="6968627"/>
                        </a:moveTo>
                        <a:lnTo>
                          <a:pt x="3427263" y="6933517"/>
                        </a:lnTo>
                      </a:path>
                      <a:path w="4044315" h="7729855">
                        <a:moveTo>
                          <a:pt x="3427263" y="6933517"/>
                        </a:moveTo>
                        <a:lnTo>
                          <a:pt x="3472733" y="6900010"/>
                        </a:lnTo>
                      </a:path>
                      <a:path w="4044315" h="7729855">
                        <a:moveTo>
                          <a:pt x="3472733" y="6900010"/>
                        </a:moveTo>
                        <a:lnTo>
                          <a:pt x="3519807" y="6868901"/>
                        </a:lnTo>
                      </a:path>
                      <a:path w="4044315" h="7729855">
                        <a:moveTo>
                          <a:pt x="3519807" y="6868901"/>
                        </a:moveTo>
                        <a:lnTo>
                          <a:pt x="3567676" y="6840177"/>
                        </a:lnTo>
                      </a:path>
                      <a:path w="4044315" h="7729855">
                        <a:moveTo>
                          <a:pt x="3567676" y="6840177"/>
                        </a:moveTo>
                        <a:lnTo>
                          <a:pt x="3617148" y="6813851"/>
                        </a:lnTo>
                      </a:path>
                      <a:path w="4044315" h="7729855">
                        <a:moveTo>
                          <a:pt x="3617148" y="6813851"/>
                        </a:moveTo>
                        <a:lnTo>
                          <a:pt x="3667402" y="6789115"/>
                        </a:lnTo>
                      </a:path>
                      <a:path w="4044315" h="7729855">
                        <a:moveTo>
                          <a:pt x="3667402" y="6789115"/>
                        </a:moveTo>
                        <a:lnTo>
                          <a:pt x="3719259" y="6766777"/>
                        </a:lnTo>
                      </a:path>
                      <a:path w="4044315" h="7729855">
                        <a:moveTo>
                          <a:pt x="3719259" y="6766777"/>
                        </a:moveTo>
                        <a:lnTo>
                          <a:pt x="3771115" y="6746838"/>
                        </a:lnTo>
                      </a:path>
                      <a:path w="4044315" h="7729855">
                        <a:moveTo>
                          <a:pt x="3771115" y="6746838"/>
                        </a:moveTo>
                        <a:lnTo>
                          <a:pt x="3824562" y="6728488"/>
                        </a:lnTo>
                      </a:path>
                      <a:path w="4044315" h="7729855">
                        <a:moveTo>
                          <a:pt x="3824562" y="6728488"/>
                        </a:moveTo>
                        <a:lnTo>
                          <a:pt x="3878817" y="6713331"/>
                        </a:lnTo>
                      </a:path>
                      <a:path w="4044315" h="7729855">
                        <a:moveTo>
                          <a:pt x="3878817" y="6713331"/>
                        </a:moveTo>
                        <a:lnTo>
                          <a:pt x="3933058" y="6700559"/>
                        </a:lnTo>
                      </a:path>
                      <a:path w="4044315" h="7729855">
                        <a:moveTo>
                          <a:pt x="3933058" y="6700559"/>
                        </a:moveTo>
                        <a:lnTo>
                          <a:pt x="3988108" y="6689403"/>
                        </a:lnTo>
                      </a:path>
                      <a:path w="4044315" h="7729855">
                        <a:moveTo>
                          <a:pt x="3988108" y="6689403"/>
                        </a:moveTo>
                        <a:lnTo>
                          <a:pt x="4043953" y="6681428"/>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 name="object 44"/>
                  <p:cNvSpPr/>
                  <p:nvPr/>
                </p:nvSpPr>
                <p:spPr>
                  <a:xfrm>
                    <a:off x="4212282" y="694064"/>
                    <a:ext cx="0" cy="651510"/>
                  </a:xfrm>
                  <a:custGeom>
                    <a:avLst/>
                    <a:gdLst/>
                    <a:ahLst/>
                    <a:cxnLst/>
                    <a:rect l="l" t="t" r="r" b="b"/>
                    <a:pathLst>
                      <a:path h="651510">
                        <a:moveTo>
                          <a:pt x="0" y="650991"/>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5" name="object 45"/>
                  <p:cNvSpPr/>
                  <p:nvPr/>
                </p:nvSpPr>
                <p:spPr>
                  <a:xfrm>
                    <a:off x="4172403" y="694064"/>
                    <a:ext cx="0" cy="651510"/>
                  </a:xfrm>
                  <a:custGeom>
                    <a:avLst/>
                    <a:gdLst/>
                    <a:ahLst/>
                    <a:cxnLst/>
                    <a:rect l="l" t="t" r="r" b="b"/>
                    <a:pathLst>
                      <a:path h="651510">
                        <a:moveTo>
                          <a:pt x="0" y="0"/>
                        </a:moveTo>
                        <a:lnTo>
                          <a:pt x="0" y="650991"/>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 name="object 46"/>
                  <p:cNvSpPr/>
                  <p:nvPr/>
                </p:nvSpPr>
                <p:spPr>
                  <a:xfrm>
                    <a:off x="4172403" y="1345056"/>
                    <a:ext cx="40005" cy="0"/>
                  </a:xfrm>
                  <a:custGeom>
                    <a:avLst/>
                    <a:gdLst/>
                    <a:ahLst/>
                    <a:cxnLst/>
                    <a:rect l="l" t="t" r="r" b="b"/>
                    <a:pathLst>
                      <a:path w="40004">
                        <a:moveTo>
                          <a:pt x="0" y="0"/>
                        </a:moveTo>
                        <a:lnTo>
                          <a:pt x="39879"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 name="object 47"/>
                  <p:cNvSpPr/>
                  <p:nvPr/>
                </p:nvSpPr>
                <p:spPr>
                  <a:xfrm>
                    <a:off x="5129739" y="820115"/>
                    <a:ext cx="0" cy="525145"/>
                  </a:xfrm>
                  <a:custGeom>
                    <a:avLst/>
                    <a:gdLst/>
                    <a:ahLst/>
                    <a:cxnLst/>
                    <a:rect l="l" t="t" r="r" b="b"/>
                    <a:pathLst>
                      <a:path h="525144">
                        <a:moveTo>
                          <a:pt x="0" y="0"/>
                        </a:moveTo>
                        <a:lnTo>
                          <a:pt x="0" y="52494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 name="object 48"/>
                  <p:cNvSpPr/>
                  <p:nvPr/>
                </p:nvSpPr>
                <p:spPr>
                  <a:xfrm>
                    <a:off x="5089846" y="820115"/>
                    <a:ext cx="0" cy="525145"/>
                  </a:xfrm>
                  <a:custGeom>
                    <a:avLst/>
                    <a:gdLst/>
                    <a:ahLst/>
                    <a:cxnLst/>
                    <a:rect l="l" t="t" r="r" b="b"/>
                    <a:pathLst>
                      <a:path h="525144">
                        <a:moveTo>
                          <a:pt x="0" y="0"/>
                        </a:moveTo>
                        <a:lnTo>
                          <a:pt x="0" y="52494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9" name="object 49"/>
                  <p:cNvSpPr/>
                  <p:nvPr/>
                </p:nvSpPr>
                <p:spPr>
                  <a:xfrm>
                    <a:off x="5089846" y="1345056"/>
                    <a:ext cx="40005" cy="0"/>
                  </a:xfrm>
                  <a:custGeom>
                    <a:avLst/>
                    <a:gdLst/>
                    <a:ahLst/>
                    <a:cxnLst/>
                    <a:rect l="l" t="t" r="r" b="b"/>
                    <a:pathLst>
                      <a:path w="40004">
                        <a:moveTo>
                          <a:pt x="0" y="0"/>
                        </a:moveTo>
                        <a:lnTo>
                          <a:pt x="39893"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0" name="object 50"/>
                  <p:cNvSpPr/>
                  <p:nvPr/>
                </p:nvSpPr>
                <p:spPr>
                  <a:xfrm>
                    <a:off x="7720126" y="1252496"/>
                    <a:ext cx="0" cy="162560"/>
                  </a:xfrm>
                  <a:custGeom>
                    <a:avLst/>
                    <a:gdLst/>
                    <a:ahLst/>
                    <a:cxnLst/>
                    <a:rect l="l" t="t" r="r" b="b"/>
                    <a:pathLst>
                      <a:path h="162559">
                        <a:moveTo>
                          <a:pt x="0" y="0"/>
                        </a:moveTo>
                        <a:lnTo>
                          <a:pt x="0" y="161971"/>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1" name="object 51"/>
                  <p:cNvSpPr/>
                  <p:nvPr/>
                </p:nvSpPr>
                <p:spPr>
                  <a:xfrm>
                    <a:off x="7680247" y="1252496"/>
                    <a:ext cx="0" cy="162560"/>
                  </a:xfrm>
                  <a:custGeom>
                    <a:avLst/>
                    <a:gdLst/>
                    <a:ahLst/>
                    <a:cxnLst/>
                    <a:rect l="l" t="t" r="r" b="b"/>
                    <a:pathLst>
                      <a:path h="162559">
                        <a:moveTo>
                          <a:pt x="0" y="0"/>
                        </a:moveTo>
                        <a:lnTo>
                          <a:pt x="0" y="161971"/>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2" name="object 52"/>
                  <p:cNvSpPr/>
                  <p:nvPr/>
                </p:nvSpPr>
                <p:spPr>
                  <a:xfrm>
                    <a:off x="2512218" y="694064"/>
                    <a:ext cx="0" cy="471805"/>
                  </a:xfrm>
                  <a:custGeom>
                    <a:avLst/>
                    <a:gdLst/>
                    <a:ahLst/>
                    <a:cxnLst/>
                    <a:rect l="l" t="t" r="r" b="b"/>
                    <a:pathLst>
                      <a:path h="471805">
                        <a:moveTo>
                          <a:pt x="0" y="471493"/>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3" name="object 53"/>
                  <p:cNvSpPr/>
                  <p:nvPr/>
                </p:nvSpPr>
                <p:spPr>
                  <a:xfrm>
                    <a:off x="2432432" y="820115"/>
                    <a:ext cx="0" cy="345440"/>
                  </a:xfrm>
                  <a:custGeom>
                    <a:avLst/>
                    <a:gdLst/>
                    <a:ahLst/>
                    <a:cxnLst/>
                    <a:rect l="l" t="t" r="r" b="b"/>
                    <a:pathLst>
                      <a:path h="345440">
                        <a:moveTo>
                          <a:pt x="0" y="0"/>
                        </a:moveTo>
                        <a:lnTo>
                          <a:pt x="0" y="34544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4" name="object 54"/>
                  <p:cNvSpPr/>
                  <p:nvPr/>
                </p:nvSpPr>
                <p:spPr>
                  <a:xfrm>
                    <a:off x="2432432" y="1165558"/>
                    <a:ext cx="808355" cy="2973070"/>
                  </a:xfrm>
                  <a:custGeom>
                    <a:avLst/>
                    <a:gdLst/>
                    <a:ahLst/>
                    <a:cxnLst/>
                    <a:rect l="l" t="t" r="r" b="b"/>
                    <a:pathLst>
                      <a:path w="808355" h="2973070">
                        <a:moveTo>
                          <a:pt x="79786" y="248909"/>
                        </a:moveTo>
                        <a:lnTo>
                          <a:pt x="79786" y="0"/>
                        </a:lnTo>
                      </a:path>
                      <a:path w="808355" h="2973070">
                        <a:moveTo>
                          <a:pt x="0" y="0"/>
                        </a:moveTo>
                        <a:lnTo>
                          <a:pt x="0" y="248909"/>
                        </a:lnTo>
                      </a:path>
                      <a:path w="808355" h="2973070">
                        <a:moveTo>
                          <a:pt x="808152" y="1407287"/>
                        </a:moveTo>
                        <a:lnTo>
                          <a:pt x="438781" y="1407287"/>
                        </a:lnTo>
                      </a:path>
                      <a:path w="808355" h="2973070">
                        <a:moveTo>
                          <a:pt x="438781" y="1407287"/>
                        </a:moveTo>
                        <a:lnTo>
                          <a:pt x="438781" y="2972529"/>
                        </a:lnTo>
                      </a:path>
                      <a:path w="808355" h="2973070">
                        <a:moveTo>
                          <a:pt x="438781" y="2972529"/>
                        </a:moveTo>
                        <a:lnTo>
                          <a:pt x="463518" y="2972529"/>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5" name="object 55"/>
                  <p:cNvSpPr/>
                  <p:nvPr/>
                </p:nvSpPr>
                <p:spPr>
                  <a:xfrm>
                    <a:off x="2895950" y="4138087"/>
                    <a:ext cx="0" cy="1261110"/>
                  </a:xfrm>
                  <a:custGeom>
                    <a:avLst/>
                    <a:gdLst/>
                    <a:ahLst/>
                    <a:cxnLst/>
                    <a:rect l="l" t="t" r="r" b="b"/>
                    <a:pathLst>
                      <a:path h="1261110">
                        <a:moveTo>
                          <a:pt x="0" y="335068"/>
                        </a:moveTo>
                        <a:lnTo>
                          <a:pt x="0" y="758690"/>
                        </a:lnTo>
                      </a:path>
                      <a:path h="1261110">
                        <a:moveTo>
                          <a:pt x="0" y="0"/>
                        </a:moveTo>
                        <a:lnTo>
                          <a:pt x="0" y="264063"/>
                        </a:lnTo>
                      </a:path>
                      <a:path h="1261110">
                        <a:moveTo>
                          <a:pt x="0" y="829695"/>
                        </a:moveTo>
                        <a:lnTo>
                          <a:pt x="0" y="1260501"/>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6" name="object 56"/>
                  <p:cNvSpPr/>
                  <p:nvPr/>
                </p:nvSpPr>
                <p:spPr>
                  <a:xfrm>
                    <a:off x="2895950" y="2572845"/>
                    <a:ext cx="344805" cy="2825750"/>
                  </a:xfrm>
                  <a:custGeom>
                    <a:avLst/>
                    <a:gdLst/>
                    <a:ahLst/>
                    <a:cxnLst/>
                    <a:rect l="l" t="t" r="r" b="b"/>
                    <a:pathLst>
                      <a:path w="344805" h="2825750">
                        <a:moveTo>
                          <a:pt x="0" y="2825743"/>
                        </a:moveTo>
                        <a:lnTo>
                          <a:pt x="344633" y="2825743"/>
                        </a:lnTo>
                      </a:path>
                      <a:path w="344805" h="2825750">
                        <a:moveTo>
                          <a:pt x="344633" y="2825743"/>
                        </a:moveTo>
                        <a:lnTo>
                          <a:pt x="344633"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7" name="object 57"/>
                  <p:cNvSpPr/>
                  <p:nvPr/>
                </p:nvSpPr>
                <p:spPr>
                  <a:xfrm>
                    <a:off x="6981895" y="2759524"/>
                    <a:ext cx="361950" cy="0"/>
                  </a:xfrm>
                  <a:custGeom>
                    <a:avLst/>
                    <a:gdLst/>
                    <a:ahLst/>
                    <a:cxnLst/>
                    <a:rect l="l" t="t" r="r" b="b"/>
                    <a:pathLst>
                      <a:path w="361950">
                        <a:moveTo>
                          <a:pt x="0" y="0"/>
                        </a:moveTo>
                        <a:lnTo>
                          <a:pt x="361693"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8" name="object 58"/>
                  <p:cNvSpPr/>
                  <p:nvPr/>
                </p:nvSpPr>
                <p:spPr>
                  <a:xfrm>
                    <a:off x="6421349" y="3180409"/>
                    <a:ext cx="0" cy="616585"/>
                  </a:xfrm>
                  <a:custGeom>
                    <a:avLst/>
                    <a:gdLst/>
                    <a:ahLst/>
                    <a:cxnLst/>
                    <a:rect l="l" t="t" r="r" b="b"/>
                    <a:pathLst>
                      <a:path h="616585">
                        <a:moveTo>
                          <a:pt x="0" y="0"/>
                        </a:moveTo>
                        <a:lnTo>
                          <a:pt x="0" y="616237"/>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9" name="object 59"/>
                  <p:cNvSpPr/>
                  <p:nvPr/>
                </p:nvSpPr>
                <p:spPr>
                  <a:xfrm>
                    <a:off x="3025989" y="1890744"/>
                    <a:ext cx="12544425" cy="6164580"/>
                  </a:xfrm>
                  <a:custGeom>
                    <a:avLst/>
                    <a:gdLst/>
                    <a:ahLst/>
                    <a:cxnLst/>
                    <a:rect l="l" t="t" r="r" b="b"/>
                    <a:pathLst>
                      <a:path w="12544425" h="6164580">
                        <a:moveTo>
                          <a:pt x="3395359" y="1905901"/>
                        </a:moveTo>
                        <a:lnTo>
                          <a:pt x="4317599" y="1905901"/>
                        </a:lnTo>
                      </a:path>
                      <a:path w="12544425" h="6164580">
                        <a:moveTo>
                          <a:pt x="4317599" y="1905901"/>
                        </a:moveTo>
                        <a:lnTo>
                          <a:pt x="4317599" y="868779"/>
                        </a:lnTo>
                      </a:path>
                      <a:path w="12544425" h="6164580">
                        <a:moveTo>
                          <a:pt x="6112606" y="1137629"/>
                        </a:moveTo>
                        <a:lnTo>
                          <a:pt x="5190366" y="1137629"/>
                        </a:lnTo>
                      </a:path>
                      <a:path w="12544425" h="6164580">
                        <a:moveTo>
                          <a:pt x="5190366" y="1137629"/>
                        </a:moveTo>
                        <a:lnTo>
                          <a:pt x="5190366" y="2174751"/>
                        </a:lnTo>
                      </a:path>
                      <a:path w="12544425" h="6164580">
                        <a:moveTo>
                          <a:pt x="5190366" y="2174751"/>
                        </a:moveTo>
                        <a:lnTo>
                          <a:pt x="6112606" y="2174751"/>
                        </a:lnTo>
                      </a:path>
                      <a:path w="12544425" h="6164580">
                        <a:moveTo>
                          <a:pt x="6112606" y="2174751"/>
                        </a:moveTo>
                        <a:lnTo>
                          <a:pt x="6112606" y="1137629"/>
                        </a:lnTo>
                      </a:path>
                      <a:path w="12544425" h="6164580">
                        <a:moveTo>
                          <a:pt x="0" y="596736"/>
                        </a:moveTo>
                        <a:lnTo>
                          <a:pt x="358995" y="596736"/>
                        </a:lnTo>
                      </a:path>
                      <a:path w="12544425" h="6164580">
                        <a:moveTo>
                          <a:pt x="358995" y="596736"/>
                        </a:moveTo>
                        <a:lnTo>
                          <a:pt x="358995" y="0"/>
                        </a:lnTo>
                      </a:path>
                      <a:path w="12544425" h="6164580">
                        <a:moveTo>
                          <a:pt x="358995" y="0"/>
                        </a:moveTo>
                        <a:lnTo>
                          <a:pt x="0" y="0"/>
                        </a:lnTo>
                      </a:path>
                      <a:path w="12544425" h="6164580">
                        <a:moveTo>
                          <a:pt x="0" y="0"/>
                        </a:moveTo>
                        <a:lnTo>
                          <a:pt x="0" y="596736"/>
                        </a:lnTo>
                      </a:path>
                      <a:path w="12544425" h="6164580">
                        <a:moveTo>
                          <a:pt x="2859250" y="3753560"/>
                        </a:moveTo>
                        <a:lnTo>
                          <a:pt x="2605557" y="3753560"/>
                        </a:lnTo>
                      </a:path>
                      <a:path w="12544425" h="6164580">
                        <a:moveTo>
                          <a:pt x="2605557" y="3753560"/>
                        </a:moveTo>
                        <a:lnTo>
                          <a:pt x="2605557" y="4266537"/>
                        </a:lnTo>
                      </a:path>
                      <a:path w="12544425" h="6164580">
                        <a:moveTo>
                          <a:pt x="2605557" y="4266537"/>
                        </a:moveTo>
                        <a:lnTo>
                          <a:pt x="2859250" y="4266537"/>
                        </a:lnTo>
                      </a:path>
                      <a:path w="12544425" h="6164580">
                        <a:moveTo>
                          <a:pt x="2859250" y="4266537"/>
                        </a:moveTo>
                        <a:lnTo>
                          <a:pt x="2859250" y="4091027"/>
                        </a:lnTo>
                      </a:path>
                      <a:path w="12544425" h="6164580">
                        <a:moveTo>
                          <a:pt x="2859250" y="4052724"/>
                        </a:moveTo>
                        <a:lnTo>
                          <a:pt x="2859250" y="3753560"/>
                        </a:lnTo>
                      </a:path>
                      <a:path w="12544425" h="6164580">
                        <a:moveTo>
                          <a:pt x="8199596" y="1267668"/>
                        </a:moveTo>
                        <a:lnTo>
                          <a:pt x="7277370" y="1267668"/>
                        </a:lnTo>
                      </a:path>
                      <a:path w="12544425" h="6164580">
                        <a:moveTo>
                          <a:pt x="7277370" y="1267668"/>
                        </a:moveTo>
                        <a:lnTo>
                          <a:pt x="7277370" y="2304790"/>
                        </a:lnTo>
                      </a:path>
                      <a:path w="12544425" h="6164580">
                        <a:moveTo>
                          <a:pt x="7277370" y="2304790"/>
                        </a:moveTo>
                        <a:lnTo>
                          <a:pt x="8199596" y="2304790"/>
                        </a:lnTo>
                      </a:path>
                      <a:path w="12544425" h="6164580">
                        <a:moveTo>
                          <a:pt x="8199596" y="2304790"/>
                        </a:moveTo>
                        <a:lnTo>
                          <a:pt x="8199596" y="1267668"/>
                        </a:lnTo>
                      </a:path>
                      <a:path w="12544425" h="6164580">
                        <a:moveTo>
                          <a:pt x="9865372" y="1462337"/>
                        </a:moveTo>
                        <a:lnTo>
                          <a:pt x="8942337" y="1462337"/>
                        </a:lnTo>
                      </a:path>
                      <a:path w="12544425" h="6164580">
                        <a:moveTo>
                          <a:pt x="8942337" y="1462337"/>
                        </a:moveTo>
                        <a:lnTo>
                          <a:pt x="8942337" y="2499445"/>
                        </a:lnTo>
                      </a:path>
                      <a:path w="12544425" h="6164580">
                        <a:moveTo>
                          <a:pt x="8942337" y="2499445"/>
                        </a:moveTo>
                        <a:lnTo>
                          <a:pt x="9865372" y="2499445"/>
                        </a:lnTo>
                      </a:path>
                      <a:path w="12544425" h="6164580">
                        <a:moveTo>
                          <a:pt x="9865372" y="2499445"/>
                        </a:moveTo>
                        <a:lnTo>
                          <a:pt x="9865372" y="1462337"/>
                        </a:lnTo>
                      </a:path>
                      <a:path w="12544425" h="6164580">
                        <a:moveTo>
                          <a:pt x="11886951" y="3702498"/>
                        </a:moveTo>
                        <a:lnTo>
                          <a:pt x="11886951" y="3822164"/>
                        </a:lnTo>
                      </a:path>
                      <a:path w="12544425" h="6164580">
                        <a:moveTo>
                          <a:pt x="11886951" y="3822164"/>
                        </a:moveTo>
                        <a:lnTo>
                          <a:pt x="12006589" y="3822164"/>
                        </a:lnTo>
                      </a:path>
                      <a:path w="12544425" h="6164580">
                        <a:moveTo>
                          <a:pt x="12006589" y="3822164"/>
                        </a:moveTo>
                        <a:lnTo>
                          <a:pt x="12006589" y="3702498"/>
                        </a:lnTo>
                      </a:path>
                      <a:path w="12544425" h="6164580">
                        <a:moveTo>
                          <a:pt x="12006589" y="3702498"/>
                        </a:moveTo>
                        <a:lnTo>
                          <a:pt x="11886951" y="3702498"/>
                        </a:lnTo>
                      </a:path>
                      <a:path w="12544425" h="6164580">
                        <a:moveTo>
                          <a:pt x="11886951" y="1309151"/>
                        </a:moveTo>
                        <a:lnTo>
                          <a:pt x="11886951" y="1428830"/>
                        </a:lnTo>
                      </a:path>
                      <a:path w="12544425" h="6164580">
                        <a:moveTo>
                          <a:pt x="11886951" y="1428830"/>
                        </a:moveTo>
                        <a:lnTo>
                          <a:pt x="12006589" y="1428830"/>
                        </a:lnTo>
                      </a:path>
                      <a:path w="12544425" h="6164580">
                        <a:moveTo>
                          <a:pt x="12006589" y="1428830"/>
                        </a:moveTo>
                        <a:lnTo>
                          <a:pt x="12006589" y="1309151"/>
                        </a:lnTo>
                      </a:path>
                      <a:path w="12544425" h="6164580">
                        <a:moveTo>
                          <a:pt x="12006589" y="1309151"/>
                        </a:moveTo>
                        <a:lnTo>
                          <a:pt x="11886951" y="1309151"/>
                        </a:lnTo>
                      </a:path>
                      <a:path w="12544425" h="6164580">
                        <a:moveTo>
                          <a:pt x="10091944" y="3702498"/>
                        </a:moveTo>
                        <a:lnTo>
                          <a:pt x="10091944" y="3822164"/>
                        </a:lnTo>
                      </a:path>
                      <a:path w="12544425" h="6164580">
                        <a:moveTo>
                          <a:pt x="10091944" y="3822164"/>
                        </a:moveTo>
                        <a:lnTo>
                          <a:pt x="10211609" y="3822164"/>
                        </a:lnTo>
                      </a:path>
                      <a:path w="12544425" h="6164580">
                        <a:moveTo>
                          <a:pt x="10211609" y="3822164"/>
                        </a:moveTo>
                        <a:lnTo>
                          <a:pt x="10211609" y="3702498"/>
                        </a:lnTo>
                      </a:path>
                      <a:path w="12544425" h="6164580">
                        <a:moveTo>
                          <a:pt x="10211609" y="3702498"/>
                        </a:moveTo>
                        <a:lnTo>
                          <a:pt x="10091944" y="3702498"/>
                        </a:lnTo>
                      </a:path>
                      <a:path w="12544425" h="6164580">
                        <a:moveTo>
                          <a:pt x="10091944" y="1309151"/>
                        </a:moveTo>
                        <a:lnTo>
                          <a:pt x="10091944" y="1428830"/>
                        </a:lnTo>
                      </a:path>
                      <a:path w="12544425" h="6164580">
                        <a:moveTo>
                          <a:pt x="10091944" y="1428830"/>
                        </a:moveTo>
                        <a:lnTo>
                          <a:pt x="10211609" y="1428830"/>
                        </a:lnTo>
                      </a:path>
                      <a:path w="12544425" h="6164580">
                        <a:moveTo>
                          <a:pt x="10211609" y="1428830"/>
                        </a:moveTo>
                        <a:lnTo>
                          <a:pt x="10211609" y="1309151"/>
                        </a:lnTo>
                      </a:path>
                      <a:path w="12544425" h="6164580">
                        <a:moveTo>
                          <a:pt x="10211609" y="1309151"/>
                        </a:moveTo>
                        <a:lnTo>
                          <a:pt x="10091944" y="1309151"/>
                        </a:lnTo>
                      </a:path>
                      <a:path w="12544425" h="6164580">
                        <a:moveTo>
                          <a:pt x="8296937" y="1309151"/>
                        </a:moveTo>
                        <a:lnTo>
                          <a:pt x="8296937" y="1428830"/>
                        </a:lnTo>
                      </a:path>
                      <a:path w="12544425" h="6164580">
                        <a:moveTo>
                          <a:pt x="8296937" y="1428830"/>
                        </a:moveTo>
                        <a:lnTo>
                          <a:pt x="8416602" y="1428830"/>
                        </a:lnTo>
                      </a:path>
                      <a:path w="12544425" h="6164580">
                        <a:moveTo>
                          <a:pt x="8416602" y="1428830"/>
                        </a:moveTo>
                        <a:lnTo>
                          <a:pt x="8416602" y="1309151"/>
                        </a:lnTo>
                      </a:path>
                      <a:path w="12544425" h="6164580">
                        <a:moveTo>
                          <a:pt x="8416602" y="1309151"/>
                        </a:moveTo>
                        <a:lnTo>
                          <a:pt x="8296937" y="1309151"/>
                        </a:lnTo>
                      </a:path>
                      <a:path w="12544425" h="6164580">
                        <a:moveTo>
                          <a:pt x="8296937" y="3702498"/>
                        </a:moveTo>
                        <a:lnTo>
                          <a:pt x="8296937" y="3822164"/>
                        </a:lnTo>
                      </a:path>
                      <a:path w="12544425" h="6164580">
                        <a:moveTo>
                          <a:pt x="8296937" y="3822164"/>
                        </a:moveTo>
                        <a:lnTo>
                          <a:pt x="8416602" y="3822164"/>
                        </a:lnTo>
                      </a:path>
                      <a:path w="12544425" h="6164580">
                        <a:moveTo>
                          <a:pt x="8416602" y="3822164"/>
                        </a:moveTo>
                        <a:lnTo>
                          <a:pt x="8416602" y="3702498"/>
                        </a:lnTo>
                      </a:path>
                      <a:path w="12544425" h="6164580">
                        <a:moveTo>
                          <a:pt x="8416602" y="3702498"/>
                        </a:moveTo>
                        <a:lnTo>
                          <a:pt x="8296937" y="3702498"/>
                        </a:lnTo>
                      </a:path>
                      <a:path w="12544425" h="6164580">
                        <a:moveTo>
                          <a:pt x="6501916" y="3702498"/>
                        </a:moveTo>
                        <a:lnTo>
                          <a:pt x="6501916" y="3822164"/>
                        </a:lnTo>
                      </a:path>
                      <a:path w="12544425" h="6164580">
                        <a:moveTo>
                          <a:pt x="6501916" y="3822164"/>
                        </a:moveTo>
                        <a:lnTo>
                          <a:pt x="6621581" y="3822164"/>
                        </a:lnTo>
                      </a:path>
                      <a:path w="12544425" h="6164580">
                        <a:moveTo>
                          <a:pt x="6621581" y="3822164"/>
                        </a:moveTo>
                        <a:lnTo>
                          <a:pt x="6621581" y="3702498"/>
                        </a:lnTo>
                      </a:path>
                      <a:path w="12544425" h="6164580">
                        <a:moveTo>
                          <a:pt x="6621581" y="3702498"/>
                        </a:moveTo>
                        <a:lnTo>
                          <a:pt x="6501916" y="3702498"/>
                        </a:lnTo>
                      </a:path>
                      <a:path w="12544425" h="6164580">
                        <a:moveTo>
                          <a:pt x="6501916" y="1309151"/>
                        </a:moveTo>
                        <a:lnTo>
                          <a:pt x="6501916" y="1428830"/>
                        </a:lnTo>
                      </a:path>
                      <a:path w="12544425" h="6164580">
                        <a:moveTo>
                          <a:pt x="6501916" y="1428830"/>
                        </a:moveTo>
                        <a:lnTo>
                          <a:pt x="6621581" y="1428830"/>
                        </a:lnTo>
                      </a:path>
                      <a:path w="12544425" h="6164580">
                        <a:moveTo>
                          <a:pt x="6621581" y="1428830"/>
                        </a:moveTo>
                        <a:lnTo>
                          <a:pt x="6621581" y="1309151"/>
                        </a:lnTo>
                      </a:path>
                      <a:path w="12544425" h="6164580">
                        <a:moveTo>
                          <a:pt x="6621581" y="1309151"/>
                        </a:moveTo>
                        <a:lnTo>
                          <a:pt x="6501916" y="1309151"/>
                        </a:lnTo>
                      </a:path>
                      <a:path w="12544425" h="6164580">
                        <a:moveTo>
                          <a:pt x="4706909" y="1309151"/>
                        </a:moveTo>
                        <a:lnTo>
                          <a:pt x="4706909" y="1428830"/>
                        </a:lnTo>
                      </a:path>
                      <a:path w="12544425" h="6164580">
                        <a:moveTo>
                          <a:pt x="4706909" y="1428830"/>
                        </a:moveTo>
                        <a:lnTo>
                          <a:pt x="4826574" y="1428830"/>
                        </a:lnTo>
                      </a:path>
                      <a:path w="12544425" h="6164580">
                        <a:moveTo>
                          <a:pt x="4826574" y="1428830"/>
                        </a:moveTo>
                        <a:lnTo>
                          <a:pt x="4826574" y="1309151"/>
                        </a:lnTo>
                      </a:path>
                      <a:path w="12544425" h="6164580">
                        <a:moveTo>
                          <a:pt x="4826574" y="1309151"/>
                        </a:moveTo>
                        <a:lnTo>
                          <a:pt x="4706909" y="1309151"/>
                        </a:lnTo>
                      </a:path>
                      <a:path w="12544425" h="6164580">
                        <a:moveTo>
                          <a:pt x="2911901" y="3702498"/>
                        </a:moveTo>
                        <a:lnTo>
                          <a:pt x="2911901" y="3822164"/>
                        </a:lnTo>
                      </a:path>
                      <a:path w="12544425" h="6164580">
                        <a:moveTo>
                          <a:pt x="2911901" y="3822164"/>
                        </a:moveTo>
                        <a:lnTo>
                          <a:pt x="3031567" y="3822164"/>
                        </a:lnTo>
                      </a:path>
                      <a:path w="12544425" h="6164580">
                        <a:moveTo>
                          <a:pt x="3031567" y="3822164"/>
                        </a:moveTo>
                        <a:lnTo>
                          <a:pt x="3031567" y="3702498"/>
                        </a:lnTo>
                      </a:path>
                      <a:path w="12544425" h="6164580">
                        <a:moveTo>
                          <a:pt x="3031567" y="3702498"/>
                        </a:moveTo>
                        <a:lnTo>
                          <a:pt x="2911901" y="3702498"/>
                        </a:lnTo>
                      </a:path>
                      <a:path w="12544425" h="6164580">
                        <a:moveTo>
                          <a:pt x="2911901" y="1309151"/>
                        </a:moveTo>
                        <a:lnTo>
                          <a:pt x="2911901" y="1428830"/>
                        </a:lnTo>
                      </a:path>
                      <a:path w="12544425" h="6164580">
                        <a:moveTo>
                          <a:pt x="2911901" y="1428830"/>
                        </a:moveTo>
                        <a:lnTo>
                          <a:pt x="3031567" y="1428830"/>
                        </a:lnTo>
                      </a:path>
                      <a:path w="12544425" h="6164580">
                        <a:moveTo>
                          <a:pt x="3031567" y="1428830"/>
                        </a:moveTo>
                        <a:lnTo>
                          <a:pt x="3031567" y="1309151"/>
                        </a:lnTo>
                      </a:path>
                      <a:path w="12544425" h="6164580">
                        <a:moveTo>
                          <a:pt x="3031567" y="1309151"/>
                        </a:moveTo>
                        <a:lnTo>
                          <a:pt x="2911901" y="1309151"/>
                        </a:lnTo>
                      </a:path>
                      <a:path w="12544425" h="6164580">
                        <a:moveTo>
                          <a:pt x="1116894" y="1309151"/>
                        </a:moveTo>
                        <a:lnTo>
                          <a:pt x="1116894" y="1428830"/>
                        </a:lnTo>
                      </a:path>
                      <a:path w="12544425" h="6164580">
                        <a:moveTo>
                          <a:pt x="1116894" y="1428830"/>
                        </a:moveTo>
                        <a:lnTo>
                          <a:pt x="1236559" y="1428830"/>
                        </a:lnTo>
                      </a:path>
                      <a:path w="12544425" h="6164580">
                        <a:moveTo>
                          <a:pt x="1236559" y="1428830"/>
                        </a:moveTo>
                        <a:lnTo>
                          <a:pt x="1236559" y="1309151"/>
                        </a:lnTo>
                      </a:path>
                      <a:path w="12544425" h="6164580">
                        <a:moveTo>
                          <a:pt x="1236559" y="1309151"/>
                        </a:moveTo>
                        <a:lnTo>
                          <a:pt x="1116894" y="1309151"/>
                        </a:lnTo>
                      </a:path>
                      <a:path w="12544425" h="6164580">
                        <a:moveTo>
                          <a:pt x="1116894" y="3702498"/>
                        </a:moveTo>
                        <a:lnTo>
                          <a:pt x="1116894" y="3822164"/>
                        </a:lnTo>
                      </a:path>
                      <a:path w="12544425" h="6164580">
                        <a:moveTo>
                          <a:pt x="1116894" y="3822164"/>
                        </a:moveTo>
                        <a:lnTo>
                          <a:pt x="1236559" y="3822164"/>
                        </a:lnTo>
                      </a:path>
                      <a:path w="12544425" h="6164580">
                        <a:moveTo>
                          <a:pt x="1236559" y="3822164"/>
                        </a:moveTo>
                        <a:lnTo>
                          <a:pt x="1236559" y="3702498"/>
                        </a:lnTo>
                      </a:path>
                      <a:path w="12544425" h="6164580">
                        <a:moveTo>
                          <a:pt x="1236559" y="3702498"/>
                        </a:moveTo>
                        <a:lnTo>
                          <a:pt x="1116894" y="3702498"/>
                        </a:lnTo>
                      </a:path>
                      <a:path w="12544425" h="6164580">
                        <a:moveTo>
                          <a:pt x="12544343" y="6164449"/>
                        </a:moveTo>
                        <a:lnTo>
                          <a:pt x="12544343" y="3763126"/>
                        </a:lnTo>
                      </a:path>
                      <a:path w="12544425" h="6164580">
                        <a:moveTo>
                          <a:pt x="12544343" y="3763126"/>
                        </a:moveTo>
                        <a:lnTo>
                          <a:pt x="12506794" y="3763126"/>
                        </a:lnTo>
                      </a:path>
                      <a:path w="12544425" h="6164580">
                        <a:moveTo>
                          <a:pt x="12506794" y="3800621"/>
                        </a:moveTo>
                        <a:lnTo>
                          <a:pt x="12506794" y="4919913"/>
                        </a:lnTo>
                      </a:path>
                      <a:path w="12544425" h="6164580">
                        <a:moveTo>
                          <a:pt x="12506794" y="4957408"/>
                        </a:moveTo>
                        <a:lnTo>
                          <a:pt x="12506794" y="6126160"/>
                        </a:lnTo>
                      </a:path>
                      <a:path w="12544425" h="6164580">
                        <a:moveTo>
                          <a:pt x="12506794" y="6164449"/>
                        </a:moveTo>
                        <a:lnTo>
                          <a:pt x="12544343" y="6164449"/>
                        </a:lnTo>
                      </a:path>
                      <a:path w="12544425" h="6164580">
                        <a:moveTo>
                          <a:pt x="11558324" y="4957408"/>
                        </a:moveTo>
                        <a:lnTo>
                          <a:pt x="12506794" y="4957408"/>
                        </a:lnTo>
                      </a:path>
                      <a:path w="12544425" h="6164580">
                        <a:moveTo>
                          <a:pt x="12506794" y="4919913"/>
                        </a:moveTo>
                        <a:lnTo>
                          <a:pt x="11558324" y="4919913"/>
                        </a:lnTo>
                      </a:path>
                      <a:path w="12544425" h="6164580">
                        <a:moveTo>
                          <a:pt x="11558324" y="4919913"/>
                        </a:moveTo>
                        <a:lnTo>
                          <a:pt x="11558324" y="4957408"/>
                        </a:lnTo>
                      </a:path>
                      <a:path w="12544425" h="6164580">
                        <a:moveTo>
                          <a:pt x="9851805" y="6125365"/>
                        </a:moveTo>
                        <a:lnTo>
                          <a:pt x="9851805" y="5322790"/>
                        </a:lnTo>
                      </a:path>
                      <a:path w="12544425" h="6164580">
                        <a:moveTo>
                          <a:pt x="9851805" y="5322790"/>
                        </a:moveTo>
                        <a:lnTo>
                          <a:pt x="9814310" y="5322790"/>
                        </a:lnTo>
                      </a:path>
                      <a:path w="12544425" h="6164580">
                        <a:moveTo>
                          <a:pt x="9814310" y="5322790"/>
                        </a:moveTo>
                        <a:lnTo>
                          <a:pt x="9814310" y="6125365"/>
                        </a:lnTo>
                      </a:path>
                      <a:path w="12544425" h="6164580">
                        <a:moveTo>
                          <a:pt x="9851805" y="4963794"/>
                        </a:moveTo>
                        <a:lnTo>
                          <a:pt x="9851805" y="4957408"/>
                        </a:lnTo>
                      </a:path>
                      <a:path w="12544425" h="6164580">
                        <a:moveTo>
                          <a:pt x="9851805" y="4919913"/>
                        </a:moveTo>
                        <a:lnTo>
                          <a:pt x="9851805" y="3800621"/>
                        </a:lnTo>
                      </a:path>
                      <a:path w="12544425" h="6164580">
                        <a:moveTo>
                          <a:pt x="9814310" y="3800621"/>
                        </a:moveTo>
                        <a:lnTo>
                          <a:pt x="9814310" y="4919913"/>
                        </a:lnTo>
                      </a:path>
                      <a:path w="12544425" h="6164580">
                        <a:moveTo>
                          <a:pt x="9814310" y="4957408"/>
                        </a:moveTo>
                        <a:lnTo>
                          <a:pt x="9814310" y="4963794"/>
                        </a:lnTo>
                      </a:path>
                      <a:path w="12544425" h="6164580">
                        <a:moveTo>
                          <a:pt x="9814310" y="4963794"/>
                        </a:moveTo>
                        <a:lnTo>
                          <a:pt x="9851805" y="4963794"/>
                        </a:lnTo>
                      </a:path>
                      <a:path w="12544425" h="6164580">
                        <a:moveTo>
                          <a:pt x="9814310" y="6125365"/>
                        </a:moveTo>
                        <a:lnTo>
                          <a:pt x="9851805" y="6125365"/>
                        </a:lnTo>
                      </a:path>
                      <a:path w="12544425" h="6164580">
                        <a:moveTo>
                          <a:pt x="9851805" y="4963794"/>
                        </a:moveTo>
                        <a:lnTo>
                          <a:pt x="9851805" y="5322790"/>
                        </a:lnTo>
                      </a:path>
                      <a:path w="12544425" h="6164580">
                        <a:moveTo>
                          <a:pt x="9851805" y="5322790"/>
                        </a:moveTo>
                        <a:lnTo>
                          <a:pt x="9814310" y="5322790"/>
                        </a:lnTo>
                      </a:path>
                      <a:path w="12544425" h="6164580">
                        <a:moveTo>
                          <a:pt x="9814310" y="4963794"/>
                        </a:moveTo>
                        <a:lnTo>
                          <a:pt x="9851805" y="4963794"/>
                        </a:lnTo>
                      </a:path>
                      <a:path w="12544425" h="6164580">
                        <a:moveTo>
                          <a:pt x="9814310" y="5322790"/>
                        </a:moveTo>
                        <a:lnTo>
                          <a:pt x="9814310" y="4963794"/>
                        </a:lnTo>
                      </a:path>
                      <a:path w="12544425" h="6164580">
                        <a:moveTo>
                          <a:pt x="10820351" y="4919913"/>
                        </a:moveTo>
                        <a:lnTo>
                          <a:pt x="9851805" y="4919913"/>
                        </a:lnTo>
                      </a:path>
                      <a:path w="12544425" h="6164580">
                        <a:moveTo>
                          <a:pt x="9851805" y="4957408"/>
                        </a:moveTo>
                        <a:lnTo>
                          <a:pt x="10820351" y="4957408"/>
                        </a:lnTo>
                      </a:path>
                      <a:path w="12544425" h="6164580">
                        <a:moveTo>
                          <a:pt x="10820351" y="4957408"/>
                        </a:moveTo>
                        <a:lnTo>
                          <a:pt x="10820351" y="4919913"/>
                        </a:lnTo>
                      </a:path>
                      <a:path w="12544425" h="6164580">
                        <a:moveTo>
                          <a:pt x="9814310" y="4919913"/>
                        </a:moveTo>
                        <a:lnTo>
                          <a:pt x="9484024" y="4919913"/>
                        </a:lnTo>
                      </a:path>
                      <a:path w="12544425" h="6164580">
                        <a:moveTo>
                          <a:pt x="9484024" y="4919913"/>
                        </a:moveTo>
                        <a:lnTo>
                          <a:pt x="9484024" y="4957408"/>
                        </a:lnTo>
                      </a:path>
                      <a:path w="12544425" h="6164580">
                        <a:moveTo>
                          <a:pt x="9484024" y="4957408"/>
                        </a:moveTo>
                        <a:lnTo>
                          <a:pt x="9814310" y="4957408"/>
                        </a:lnTo>
                      </a:path>
                      <a:path w="12544425" h="6164580">
                        <a:moveTo>
                          <a:pt x="9125028" y="4919913"/>
                        </a:moveTo>
                        <a:lnTo>
                          <a:pt x="6372685" y="4919913"/>
                        </a:lnTo>
                      </a:path>
                      <a:path w="12544425" h="6164580">
                        <a:moveTo>
                          <a:pt x="6372685" y="4919913"/>
                        </a:moveTo>
                        <a:lnTo>
                          <a:pt x="6372685" y="4957408"/>
                        </a:lnTo>
                      </a:path>
                      <a:path w="12544425" h="6164580">
                        <a:moveTo>
                          <a:pt x="6372685" y="4957408"/>
                        </a:moveTo>
                        <a:lnTo>
                          <a:pt x="9125028" y="4957408"/>
                        </a:lnTo>
                      </a:path>
                      <a:path w="12544425" h="6164580">
                        <a:moveTo>
                          <a:pt x="9125028" y="4957408"/>
                        </a:moveTo>
                        <a:lnTo>
                          <a:pt x="9125028" y="4919913"/>
                        </a:lnTo>
                      </a:path>
                      <a:path w="12544425" h="6164580">
                        <a:moveTo>
                          <a:pt x="6013675" y="4919913"/>
                        </a:moveTo>
                        <a:lnTo>
                          <a:pt x="5953048" y="4919913"/>
                        </a:lnTo>
                      </a:path>
                      <a:path w="12544425" h="6164580">
                        <a:moveTo>
                          <a:pt x="5953048" y="4957408"/>
                        </a:moveTo>
                        <a:lnTo>
                          <a:pt x="6013675" y="4957408"/>
                        </a:lnTo>
                      </a:path>
                      <a:path w="12544425" h="6164580">
                        <a:moveTo>
                          <a:pt x="6013675" y="4957408"/>
                        </a:moveTo>
                        <a:lnTo>
                          <a:pt x="6013675" y="4919913"/>
                        </a:lnTo>
                      </a:path>
                      <a:path w="12544425" h="6164580">
                        <a:moveTo>
                          <a:pt x="6013675" y="4919913"/>
                        </a:moveTo>
                        <a:lnTo>
                          <a:pt x="6372685" y="4919913"/>
                        </a:lnTo>
                      </a:path>
                      <a:path w="12544425" h="6164580">
                        <a:moveTo>
                          <a:pt x="9125028" y="4919913"/>
                        </a:moveTo>
                        <a:lnTo>
                          <a:pt x="9484024" y="4919913"/>
                        </a:lnTo>
                      </a:path>
                      <a:path w="12544425" h="6164580">
                        <a:moveTo>
                          <a:pt x="9484024" y="4919913"/>
                        </a:moveTo>
                        <a:lnTo>
                          <a:pt x="9484024" y="4957408"/>
                        </a:lnTo>
                      </a:path>
                      <a:path w="12544425" h="6164580">
                        <a:moveTo>
                          <a:pt x="9125028" y="4957408"/>
                        </a:moveTo>
                        <a:lnTo>
                          <a:pt x="9125028" y="4919913"/>
                        </a:lnTo>
                      </a:path>
                      <a:path w="12544425" h="6164580">
                        <a:moveTo>
                          <a:pt x="6013675" y="4957408"/>
                        </a:moveTo>
                        <a:lnTo>
                          <a:pt x="6013675" y="4919913"/>
                        </a:lnTo>
                      </a:path>
                      <a:path w="12544425" h="6164580">
                        <a:moveTo>
                          <a:pt x="6372685" y="4957408"/>
                        </a:moveTo>
                        <a:lnTo>
                          <a:pt x="6372685" y="4919913"/>
                        </a:lnTo>
                      </a:path>
                      <a:path w="12544425" h="6164580">
                        <a:moveTo>
                          <a:pt x="9484024" y="4957408"/>
                        </a:moveTo>
                        <a:lnTo>
                          <a:pt x="9125028" y="4957408"/>
                        </a:lnTo>
                      </a:path>
                      <a:path w="12544425" h="6164580">
                        <a:moveTo>
                          <a:pt x="6372685" y="4957408"/>
                        </a:moveTo>
                        <a:lnTo>
                          <a:pt x="6013675" y="4957408"/>
                        </a:lnTo>
                      </a:path>
                      <a:path w="12544425" h="6164580">
                        <a:moveTo>
                          <a:pt x="5914744" y="3763126"/>
                        </a:moveTo>
                        <a:lnTo>
                          <a:pt x="5914744" y="4709307"/>
                        </a:lnTo>
                      </a:path>
                      <a:path w="12544425" h="6164580">
                        <a:moveTo>
                          <a:pt x="5914744" y="4709307"/>
                        </a:moveTo>
                        <a:lnTo>
                          <a:pt x="5953048" y="4709307"/>
                        </a:lnTo>
                      </a:path>
                      <a:path w="12544425" h="6164580">
                        <a:moveTo>
                          <a:pt x="5953048" y="4709307"/>
                        </a:moveTo>
                        <a:lnTo>
                          <a:pt x="5953048" y="3800621"/>
                        </a:lnTo>
                      </a:path>
                      <a:path w="12544425" h="6164580">
                        <a:moveTo>
                          <a:pt x="5953048" y="3763126"/>
                        </a:moveTo>
                        <a:lnTo>
                          <a:pt x="5914744" y="3763126"/>
                        </a:lnTo>
                      </a:path>
                      <a:path w="12544425" h="6164580">
                        <a:moveTo>
                          <a:pt x="5914744" y="4888805"/>
                        </a:moveTo>
                        <a:lnTo>
                          <a:pt x="5914744" y="5318008"/>
                        </a:lnTo>
                      </a:path>
                      <a:path w="12544425" h="6164580">
                        <a:moveTo>
                          <a:pt x="5914744" y="5318008"/>
                        </a:moveTo>
                        <a:lnTo>
                          <a:pt x="5953048" y="5318008"/>
                        </a:lnTo>
                      </a:path>
                      <a:path w="12544425" h="6164580">
                        <a:moveTo>
                          <a:pt x="5953048" y="5318008"/>
                        </a:moveTo>
                        <a:lnTo>
                          <a:pt x="5953048" y="4957408"/>
                        </a:lnTo>
                      </a:path>
                      <a:path w="12544425" h="6164580">
                        <a:moveTo>
                          <a:pt x="5953048" y="4919913"/>
                        </a:moveTo>
                        <a:lnTo>
                          <a:pt x="5953048" y="4888805"/>
                        </a:lnTo>
                      </a:path>
                      <a:path w="12544425" h="6164580">
                        <a:moveTo>
                          <a:pt x="5953048" y="4888805"/>
                        </a:moveTo>
                        <a:lnTo>
                          <a:pt x="5914744" y="4888805"/>
                        </a:lnTo>
                      </a:path>
                      <a:path w="12544425" h="6164580">
                        <a:moveTo>
                          <a:pt x="5914744" y="5497506"/>
                        </a:moveTo>
                        <a:lnTo>
                          <a:pt x="5914744" y="6125365"/>
                        </a:lnTo>
                      </a:path>
                      <a:path w="12544425" h="6164580">
                        <a:moveTo>
                          <a:pt x="5953048" y="6125365"/>
                        </a:moveTo>
                        <a:lnTo>
                          <a:pt x="5953048" y="5497506"/>
                        </a:lnTo>
                      </a:path>
                      <a:path w="12544425" h="6164580">
                        <a:moveTo>
                          <a:pt x="5953048" y="5497506"/>
                        </a:moveTo>
                        <a:lnTo>
                          <a:pt x="5914744" y="5497506"/>
                        </a:lnTo>
                      </a:path>
                      <a:path w="12544425" h="6164580">
                        <a:moveTo>
                          <a:pt x="5914744" y="6125365"/>
                        </a:moveTo>
                        <a:lnTo>
                          <a:pt x="5953048" y="6125365"/>
                        </a:lnTo>
                      </a:path>
                      <a:path w="12544425" h="6164580">
                        <a:moveTo>
                          <a:pt x="5953048" y="5318008"/>
                        </a:moveTo>
                        <a:lnTo>
                          <a:pt x="5923529" y="5318008"/>
                        </a:lnTo>
                      </a:path>
                      <a:path w="12544425" h="6164580">
                        <a:moveTo>
                          <a:pt x="5923529" y="5497506"/>
                        </a:moveTo>
                        <a:lnTo>
                          <a:pt x="5953048" y="5497506"/>
                        </a:lnTo>
                      </a:path>
                      <a:path w="12544425" h="6164580">
                        <a:moveTo>
                          <a:pt x="5953048" y="4709307"/>
                        </a:moveTo>
                        <a:lnTo>
                          <a:pt x="5923529" y="4709307"/>
                        </a:lnTo>
                      </a:path>
                      <a:path w="12544425" h="6164580">
                        <a:moveTo>
                          <a:pt x="5923529" y="4888805"/>
                        </a:moveTo>
                        <a:lnTo>
                          <a:pt x="5953048" y="4888805"/>
                        </a:lnTo>
                      </a:path>
                      <a:path w="12544425" h="6164580">
                        <a:moveTo>
                          <a:pt x="5953048" y="4709307"/>
                        </a:moveTo>
                        <a:lnTo>
                          <a:pt x="5953048" y="4888805"/>
                        </a:lnTo>
                      </a:path>
                      <a:path w="12544425" h="6164580">
                        <a:moveTo>
                          <a:pt x="5953048" y="5318008"/>
                        </a:moveTo>
                        <a:lnTo>
                          <a:pt x="5953048" y="5497506"/>
                        </a:lnTo>
                      </a:path>
                      <a:path w="12544425" h="6164580">
                        <a:moveTo>
                          <a:pt x="5463999" y="6125365"/>
                        </a:moveTo>
                        <a:lnTo>
                          <a:pt x="5463999" y="5203125"/>
                        </a:lnTo>
                      </a:path>
                      <a:path w="12544425" h="6164580">
                        <a:moveTo>
                          <a:pt x="5463999" y="5203125"/>
                        </a:moveTo>
                        <a:lnTo>
                          <a:pt x="5426504" y="5203125"/>
                        </a:lnTo>
                      </a:path>
                      <a:path w="12544425" h="6164580">
                        <a:moveTo>
                          <a:pt x="5426504" y="5203125"/>
                        </a:moveTo>
                        <a:lnTo>
                          <a:pt x="5426504" y="5239030"/>
                        </a:lnTo>
                      </a:path>
                      <a:path w="12544425" h="6164580">
                        <a:moveTo>
                          <a:pt x="5426504" y="5276525"/>
                        </a:moveTo>
                        <a:lnTo>
                          <a:pt x="5426504" y="6125365"/>
                        </a:lnTo>
                      </a:path>
                      <a:path w="12544425" h="6164580">
                        <a:moveTo>
                          <a:pt x="5463999" y="4993313"/>
                        </a:moveTo>
                        <a:lnTo>
                          <a:pt x="5463999" y="3747174"/>
                        </a:lnTo>
                      </a:path>
                      <a:path w="12544425" h="6164580">
                        <a:moveTo>
                          <a:pt x="5463999" y="3747174"/>
                        </a:moveTo>
                        <a:lnTo>
                          <a:pt x="5426504" y="3747174"/>
                        </a:lnTo>
                      </a:path>
                      <a:path w="12544425" h="6164580">
                        <a:moveTo>
                          <a:pt x="5426504" y="3747174"/>
                        </a:moveTo>
                        <a:lnTo>
                          <a:pt x="5426504" y="3763126"/>
                        </a:lnTo>
                      </a:path>
                      <a:path w="12544425" h="6164580">
                        <a:moveTo>
                          <a:pt x="5426504" y="3800621"/>
                        </a:moveTo>
                        <a:lnTo>
                          <a:pt x="5426504" y="4993313"/>
                        </a:lnTo>
                      </a:path>
                      <a:path w="12544425" h="6164580">
                        <a:moveTo>
                          <a:pt x="5426504" y="4993313"/>
                        </a:moveTo>
                        <a:lnTo>
                          <a:pt x="5463999" y="4993313"/>
                        </a:lnTo>
                      </a:path>
                      <a:path w="12544425" h="6164580">
                        <a:moveTo>
                          <a:pt x="5426504" y="6125365"/>
                        </a:moveTo>
                        <a:lnTo>
                          <a:pt x="5463999" y="6125365"/>
                        </a:lnTo>
                      </a:path>
                      <a:path w="12544425" h="6164580">
                        <a:moveTo>
                          <a:pt x="5426504" y="5239030"/>
                        </a:moveTo>
                        <a:lnTo>
                          <a:pt x="5173620" y="5239030"/>
                        </a:lnTo>
                      </a:path>
                      <a:path w="12544425" h="6164580">
                        <a:moveTo>
                          <a:pt x="5173620" y="5239030"/>
                        </a:moveTo>
                        <a:lnTo>
                          <a:pt x="5173620" y="5276525"/>
                        </a:lnTo>
                      </a:path>
                      <a:path w="12544425" h="6164580">
                        <a:moveTo>
                          <a:pt x="5173620" y="5276525"/>
                        </a:moveTo>
                        <a:lnTo>
                          <a:pt x="5426504" y="5276525"/>
                        </a:lnTo>
                      </a:path>
                      <a:path w="12544425" h="6164580">
                        <a:moveTo>
                          <a:pt x="4994108" y="5239030"/>
                        </a:moveTo>
                        <a:lnTo>
                          <a:pt x="4392588" y="5239030"/>
                        </a:lnTo>
                      </a:path>
                      <a:path w="12544425" h="6164580">
                        <a:moveTo>
                          <a:pt x="4392588" y="5239030"/>
                        </a:moveTo>
                        <a:lnTo>
                          <a:pt x="4392588" y="5276525"/>
                        </a:lnTo>
                      </a:path>
                      <a:path w="12544425" h="6164580">
                        <a:moveTo>
                          <a:pt x="4392588" y="5276525"/>
                        </a:moveTo>
                        <a:lnTo>
                          <a:pt x="4994108" y="5276525"/>
                        </a:lnTo>
                      </a:path>
                      <a:path w="12544425" h="6164580">
                        <a:moveTo>
                          <a:pt x="4994108" y="5276525"/>
                        </a:moveTo>
                        <a:lnTo>
                          <a:pt x="4994108" y="5239030"/>
                        </a:lnTo>
                      </a:path>
                      <a:path w="12544425" h="6164580">
                        <a:moveTo>
                          <a:pt x="4047941" y="6125365"/>
                        </a:moveTo>
                        <a:lnTo>
                          <a:pt x="4047941" y="5876455"/>
                        </a:lnTo>
                      </a:path>
                      <a:path w="12544425" h="6164580">
                        <a:moveTo>
                          <a:pt x="4047941" y="5876455"/>
                        </a:moveTo>
                        <a:lnTo>
                          <a:pt x="4010446" y="5876455"/>
                        </a:lnTo>
                      </a:path>
                      <a:path w="12544425" h="6164580">
                        <a:moveTo>
                          <a:pt x="4010446" y="5876455"/>
                        </a:moveTo>
                        <a:lnTo>
                          <a:pt x="4010446" y="6125365"/>
                        </a:lnTo>
                      </a:path>
                      <a:path w="12544425" h="6164580">
                        <a:moveTo>
                          <a:pt x="4047941" y="5726476"/>
                        </a:moveTo>
                        <a:lnTo>
                          <a:pt x="4047941" y="5696957"/>
                        </a:lnTo>
                      </a:path>
                      <a:path w="12544425" h="6164580">
                        <a:moveTo>
                          <a:pt x="4047941" y="5677017"/>
                        </a:moveTo>
                        <a:lnTo>
                          <a:pt x="4047941" y="3800621"/>
                        </a:lnTo>
                      </a:path>
                      <a:path w="12544425" h="6164580">
                        <a:moveTo>
                          <a:pt x="4047941" y="3763126"/>
                        </a:moveTo>
                        <a:lnTo>
                          <a:pt x="4010446" y="3763126"/>
                        </a:lnTo>
                      </a:path>
                      <a:path w="12544425" h="6164580">
                        <a:moveTo>
                          <a:pt x="4010446" y="3763126"/>
                        </a:moveTo>
                        <a:lnTo>
                          <a:pt x="4010446" y="5726476"/>
                        </a:lnTo>
                      </a:path>
                      <a:path w="12544425" h="6164580">
                        <a:moveTo>
                          <a:pt x="4010446" y="5726476"/>
                        </a:moveTo>
                        <a:lnTo>
                          <a:pt x="4047941" y="5726476"/>
                        </a:lnTo>
                      </a:path>
                      <a:path w="12544425" h="6164580">
                        <a:moveTo>
                          <a:pt x="4010446" y="6125365"/>
                        </a:moveTo>
                        <a:lnTo>
                          <a:pt x="4047941" y="6125365"/>
                        </a:lnTo>
                      </a:path>
                      <a:path w="12544425" h="6164580">
                        <a:moveTo>
                          <a:pt x="4047941" y="5696957"/>
                        </a:moveTo>
                        <a:lnTo>
                          <a:pt x="4047941" y="5677017"/>
                        </a:lnTo>
                      </a:path>
                      <a:path w="12544425" h="6164580">
                        <a:moveTo>
                          <a:pt x="4047941" y="3800621"/>
                        </a:moveTo>
                        <a:lnTo>
                          <a:pt x="4063892" y="3800621"/>
                        </a:lnTo>
                      </a:path>
                      <a:path w="12544425" h="6164580">
                        <a:moveTo>
                          <a:pt x="4063892" y="3800621"/>
                        </a:moveTo>
                        <a:lnTo>
                          <a:pt x="4063892" y="3763126"/>
                        </a:lnTo>
                      </a:path>
                      <a:path w="12544425" h="6164580">
                        <a:moveTo>
                          <a:pt x="4063892" y="3763126"/>
                        </a:moveTo>
                        <a:lnTo>
                          <a:pt x="4047941" y="3763126"/>
                        </a:lnTo>
                      </a:path>
                      <a:path w="12544425" h="6164580">
                        <a:moveTo>
                          <a:pt x="4243390" y="3800621"/>
                        </a:moveTo>
                        <a:lnTo>
                          <a:pt x="4747596" y="3800621"/>
                        </a:lnTo>
                      </a:path>
                      <a:path w="12544425" h="6164580">
                        <a:moveTo>
                          <a:pt x="4785886" y="3763126"/>
                        </a:moveTo>
                        <a:lnTo>
                          <a:pt x="4243390" y="3763126"/>
                        </a:lnTo>
                      </a:path>
                      <a:path w="12544425" h="6164580">
                        <a:moveTo>
                          <a:pt x="4243390" y="3763126"/>
                        </a:moveTo>
                        <a:lnTo>
                          <a:pt x="4243390" y="3800621"/>
                        </a:lnTo>
                      </a:path>
                      <a:path w="12544425" h="6164580">
                        <a:moveTo>
                          <a:pt x="4047941" y="5696957"/>
                        </a:moveTo>
                        <a:lnTo>
                          <a:pt x="4407745" y="5696957"/>
                        </a:lnTo>
                      </a:path>
                      <a:path w="12544425" h="6164580">
                        <a:moveTo>
                          <a:pt x="4427685" y="5696957"/>
                        </a:moveTo>
                        <a:lnTo>
                          <a:pt x="4427685" y="5677017"/>
                        </a:lnTo>
                      </a:path>
                      <a:path w="12544425" h="6164580">
                        <a:moveTo>
                          <a:pt x="4427685" y="5677017"/>
                        </a:moveTo>
                        <a:lnTo>
                          <a:pt x="4047941" y="5677017"/>
                        </a:lnTo>
                      </a:path>
                      <a:path w="12544425" h="6164580">
                        <a:moveTo>
                          <a:pt x="4047941" y="5677017"/>
                        </a:moveTo>
                        <a:lnTo>
                          <a:pt x="4047941" y="5696957"/>
                        </a:lnTo>
                      </a:path>
                      <a:path w="12544425" h="6164580">
                        <a:moveTo>
                          <a:pt x="4407745" y="5696957"/>
                        </a:moveTo>
                        <a:lnTo>
                          <a:pt x="4407745" y="6125365"/>
                        </a:lnTo>
                      </a:path>
                      <a:path w="12544425" h="6164580">
                        <a:moveTo>
                          <a:pt x="4427685" y="6125365"/>
                        </a:moveTo>
                        <a:lnTo>
                          <a:pt x="4427685" y="5696957"/>
                        </a:lnTo>
                      </a:path>
                      <a:path w="12544425" h="6164580">
                        <a:moveTo>
                          <a:pt x="4407745" y="6125365"/>
                        </a:moveTo>
                        <a:lnTo>
                          <a:pt x="4427685" y="6125365"/>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60" name="object 60"/>
                  <p:cNvPicPr/>
                  <p:nvPr/>
                </p:nvPicPr>
                <p:blipFill>
                  <a:blip r:embed="rId7" cstate="print"/>
                  <a:stretch>
                    <a:fillRect/>
                  </a:stretch>
                </p:blipFill>
                <p:spPr>
                  <a:xfrm>
                    <a:off x="7088685" y="5690169"/>
                    <a:ext cx="182699" cy="181905"/>
                  </a:xfrm>
                  <a:prstGeom prst="rect">
                    <a:avLst/>
                  </a:prstGeom>
                </p:spPr>
              </p:pic>
              <p:pic>
                <p:nvPicPr>
                  <p:cNvPr id="61" name="object 61"/>
                  <p:cNvPicPr/>
                  <p:nvPr/>
                </p:nvPicPr>
                <p:blipFill>
                  <a:blip r:embed="rId8" cstate="print"/>
                  <a:stretch>
                    <a:fillRect/>
                  </a:stretch>
                </p:blipFill>
                <p:spPr>
                  <a:xfrm>
                    <a:off x="8255052" y="5690169"/>
                    <a:ext cx="182686" cy="181905"/>
                  </a:xfrm>
                  <a:prstGeom prst="rect">
                    <a:avLst/>
                  </a:prstGeom>
                </p:spPr>
              </p:pic>
              <p:pic>
                <p:nvPicPr>
                  <p:cNvPr id="62" name="object 62"/>
                  <p:cNvPicPr/>
                  <p:nvPr/>
                </p:nvPicPr>
                <p:blipFill>
                  <a:blip r:embed="rId9" cstate="print"/>
                  <a:stretch>
                    <a:fillRect/>
                  </a:stretch>
                </p:blipFill>
                <p:spPr>
                  <a:xfrm>
                    <a:off x="8241485" y="6882862"/>
                    <a:ext cx="212205" cy="212205"/>
                  </a:xfrm>
                  <a:prstGeom prst="rect">
                    <a:avLst/>
                  </a:prstGeom>
                </p:spPr>
              </p:pic>
              <p:pic>
                <p:nvPicPr>
                  <p:cNvPr id="63" name="object 63"/>
                  <p:cNvPicPr/>
                  <p:nvPr/>
                </p:nvPicPr>
                <p:blipFill>
                  <a:blip r:embed="rId10" cstate="print"/>
                  <a:stretch>
                    <a:fillRect/>
                  </a:stretch>
                </p:blipFill>
                <p:spPr>
                  <a:xfrm>
                    <a:off x="7072734" y="7616024"/>
                    <a:ext cx="152372" cy="152372"/>
                  </a:xfrm>
                  <a:prstGeom prst="rect">
                    <a:avLst/>
                  </a:prstGeom>
                </p:spPr>
              </p:pic>
              <p:pic>
                <p:nvPicPr>
                  <p:cNvPr id="64" name="object 64"/>
                  <p:cNvPicPr/>
                  <p:nvPr/>
                </p:nvPicPr>
                <p:blipFill>
                  <a:blip r:embed="rId11" cstate="print"/>
                  <a:stretch>
                    <a:fillRect/>
                  </a:stretch>
                </p:blipFill>
                <p:spPr>
                  <a:xfrm>
                    <a:off x="12659605" y="6853342"/>
                    <a:ext cx="181891" cy="361389"/>
                  </a:xfrm>
                  <a:prstGeom prst="rect">
                    <a:avLst/>
                  </a:prstGeom>
                </p:spPr>
              </p:pic>
              <p:pic>
                <p:nvPicPr>
                  <p:cNvPr id="65" name="object 65"/>
                  <p:cNvPicPr/>
                  <p:nvPr/>
                </p:nvPicPr>
                <p:blipFill>
                  <a:blip r:embed="rId12" cstate="print"/>
                  <a:stretch>
                    <a:fillRect/>
                  </a:stretch>
                </p:blipFill>
                <p:spPr>
                  <a:xfrm>
                    <a:off x="12149821" y="6846956"/>
                    <a:ext cx="361389" cy="181891"/>
                  </a:xfrm>
                  <a:prstGeom prst="rect">
                    <a:avLst/>
                  </a:prstGeom>
                </p:spPr>
              </p:pic>
              <p:sp>
                <p:nvSpPr>
                  <p:cNvPr id="66" name="object 66"/>
                  <p:cNvSpPr/>
                  <p:nvPr/>
                </p:nvSpPr>
                <p:spPr>
                  <a:xfrm>
                    <a:off x="7811876" y="5653871"/>
                    <a:ext cx="7720965" cy="1769745"/>
                  </a:xfrm>
                  <a:custGeom>
                    <a:avLst/>
                    <a:gdLst/>
                    <a:ahLst/>
                    <a:cxnLst/>
                    <a:rect l="l" t="t" r="r" b="b"/>
                    <a:pathLst>
                      <a:path w="7720965" h="1769745">
                        <a:moveTo>
                          <a:pt x="0" y="37494"/>
                        </a:moveTo>
                        <a:lnTo>
                          <a:pt x="445168" y="37494"/>
                        </a:lnTo>
                      </a:path>
                      <a:path w="7720965" h="1769745">
                        <a:moveTo>
                          <a:pt x="445168" y="37494"/>
                        </a:moveTo>
                        <a:lnTo>
                          <a:pt x="445168" y="0"/>
                        </a:lnTo>
                      </a:path>
                      <a:path w="7720965" h="1769745">
                        <a:moveTo>
                          <a:pt x="445168" y="0"/>
                        </a:moveTo>
                        <a:lnTo>
                          <a:pt x="0" y="0"/>
                        </a:lnTo>
                      </a:path>
                      <a:path w="7720965" h="1769745">
                        <a:moveTo>
                          <a:pt x="624666" y="37494"/>
                        </a:moveTo>
                        <a:lnTo>
                          <a:pt x="640617" y="37494"/>
                        </a:lnTo>
                      </a:path>
                      <a:path w="7720965" h="1769745">
                        <a:moveTo>
                          <a:pt x="640617" y="0"/>
                        </a:moveTo>
                        <a:lnTo>
                          <a:pt x="624666" y="0"/>
                        </a:lnTo>
                      </a:path>
                      <a:path w="7720965" h="1769745">
                        <a:moveTo>
                          <a:pt x="624666" y="0"/>
                        </a:moveTo>
                        <a:lnTo>
                          <a:pt x="624666" y="37494"/>
                        </a:lnTo>
                      </a:path>
                      <a:path w="7720965" h="1769745">
                        <a:moveTo>
                          <a:pt x="1835695" y="37494"/>
                        </a:moveTo>
                        <a:lnTo>
                          <a:pt x="3511050" y="37494"/>
                        </a:lnTo>
                      </a:path>
                      <a:path w="7720965" h="1769745">
                        <a:moveTo>
                          <a:pt x="3511050" y="37494"/>
                        </a:moveTo>
                        <a:lnTo>
                          <a:pt x="3511050" y="0"/>
                        </a:lnTo>
                      </a:path>
                      <a:path w="7720965" h="1769745">
                        <a:moveTo>
                          <a:pt x="3511050" y="0"/>
                        </a:moveTo>
                        <a:lnTo>
                          <a:pt x="1835695" y="0"/>
                        </a:lnTo>
                      </a:path>
                      <a:path w="7720965" h="1769745">
                        <a:moveTo>
                          <a:pt x="1835695" y="0"/>
                        </a:moveTo>
                        <a:lnTo>
                          <a:pt x="1835695" y="37494"/>
                        </a:lnTo>
                      </a:path>
                      <a:path w="7720965" h="1769745">
                        <a:moveTo>
                          <a:pt x="3630716" y="37494"/>
                        </a:moveTo>
                        <a:lnTo>
                          <a:pt x="5028424" y="37494"/>
                        </a:lnTo>
                      </a:path>
                      <a:path w="7720965" h="1769745">
                        <a:moveTo>
                          <a:pt x="5065918" y="37494"/>
                        </a:moveTo>
                        <a:lnTo>
                          <a:pt x="5306057" y="37494"/>
                        </a:lnTo>
                      </a:path>
                      <a:path w="7720965" h="1769745">
                        <a:moveTo>
                          <a:pt x="5306057" y="37494"/>
                        </a:moveTo>
                        <a:lnTo>
                          <a:pt x="5306057" y="0"/>
                        </a:lnTo>
                      </a:path>
                      <a:path w="7720965" h="1769745">
                        <a:moveTo>
                          <a:pt x="5306057" y="0"/>
                        </a:moveTo>
                        <a:lnTo>
                          <a:pt x="3630716" y="0"/>
                        </a:lnTo>
                      </a:path>
                      <a:path w="7720965" h="1769745">
                        <a:moveTo>
                          <a:pt x="3630716" y="0"/>
                        </a:moveTo>
                        <a:lnTo>
                          <a:pt x="3630716" y="37494"/>
                        </a:lnTo>
                      </a:path>
                      <a:path w="7720965" h="1769745">
                        <a:moveTo>
                          <a:pt x="5425723" y="37494"/>
                        </a:moveTo>
                        <a:lnTo>
                          <a:pt x="6034465" y="37494"/>
                        </a:lnTo>
                      </a:path>
                      <a:path w="7720965" h="1769745">
                        <a:moveTo>
                          <a:pt x="6034465" y="37494"/>
                        </a:moveTo>
                        <a:lnTo>
                          <a:pt x="6034465" y="0"/>
                        </a:lnTo>
                      </a:path>
                      <a:path w="7720965" h="1769745">
                        <a:moveTo>
                          <a:pt x="6034465" y="0"/>
                        </a:moveTo>
                        <a:lnTo>
                          <a:pt x="5425723" y="0"/>
                        </a:lnTo>
                      </a:path>
                      <a:path w="7720965" h="1769745">
                        <a:moveTo>
                          <a:pt x="5425723" y="0"/>
                        </a:moveTo>
                        <a:lnTo>
                          <a:pt x="5425723" y="37494"/>
                        </a:lnTo>
                      </a:path>
                      <a:path w="7720965" h="1769745">
                        <a:moveTo>
                          <a:pt x="6752429" y="37494"/>
                        </a:moveTo>
                        <a:lnTo>
                          <a:pt x="7101065" y="37494"/>
                        </a:lnTo>
                      </a:path>
                      <a:path w="7720965" h="1769745">
                        <a:moveTo>
                          <a:pt x="7101065" y="37494"/>
                        </a:moveTo>
                        <a:lnTo>
                          <a:pt x="7101065" y="0"/>
                        </a:lnTo>
                      </a:path>
                      <a:path w="7720965" h="1769745">
                        <a:moveTo>
                          <a:pt x="7101065" y="0"/>
                        </a:moveTo>
                        <a:lnTo>
                          <a:pt x="6752429" y="0"/>
                        </a:lnTo>
                      </a:path>
                      <a:path w="7720965" h="1769745">
                        <a:moveTo>
                          <a:pt x="6752429" y="0"/>
                        </a:moveTo>
                        <a:lnTo>
                          <a:pt x="6752429" y="37494"/>
                        </a:lnTo>
                      </a:path>
                      <a:path w="7720965" h="1769745">
                        <a:moveTo>
                          <a:pt x="7220703" y="37494"/>
                        </a:moveTo>
                        <a:lnTo>
                          <a:pt x="7720907" y="37494"/>
                        </a:lnTo>
                      </a:path>
                      <a:path w="7720965" h="1769745">
                        <a:moveTo>
                          <a:pt x="7720907" y="0"/>
                        </a:moveTo>
                        <a:lnTo>
                          <a:pt x="7220703" y="0"/>
                        </a:lnTo>
                      </a:path>
                      <a:path w="7720965" h="1769745">
                        <a:moveTo>
                          <a:pt x="7220703" y="0"/>
                        </a:moveTo>
                        <a:lnTo>
                          <a:pt x="7220703" y="37494"/>
                        </a:lnTo>
                      </a:path>
                      <a:path w="7720965" h="1769745">
                        <a:moveTo>
                          <a:pt x="1128063" y="706836"/>
                        </a:moveTo>
                        <a:lnTo>
                          <a:pt x="1128858" y="706836"/>
                        </a:lnTo>
                      </a:path>
                      <a:path w="7720965" h="1769745">
                        <a:moveTo>
                          <a:pt x="1128858" y="1160775"/>
                        </a:moveTo>
                        <a:lnTo>
                          <a:pt x="1128063" y="1160775"/>
                        </a:lnTo>
                      </a:path>
                      <a:path w="7720965" h="1769745">
                        <a:moveTo>
                          <a:pt x="1128063" y="706836"/>
                        </a:moveTo>
                        <a:lnTo>
                          <a:pt x="1128063" y="1160775"/>
                        </a:lnTo>
                      </a:path>
                      <a:path w="7720965" h="1769745">
                        <a:moveTo>
                          <a:pt x="1137642" y="946181"/>
                        </a:moveTo>
                        <a:lnTo>
                          <a:pt x="1137642" y="1125679"/>
                        </a:lnTo>
                      </a:path>
                      <a:path w="7720965" h="1769745">
                        <a:moveTo>
                          <a:pt x="908672" y="706836"/>
                        </a:moveTo>
                        <a:lnTo>
                          <a:pt x="918251" y="706836"/>
                        </a:lnTo>
                      </a:path>
                      <a:path w="7720965" h="1769745">
                        <a:moveTo>
                          <a:pt x="918251" y="1160775"/>
                        </a:moveTo>
                        <a:lnTo>
                          <a:pt x="908672" y="1160775"/>
                        </a:lnTo>
                      </a:path>
                      <a:path w="7720965" h="1769745">
                        <a:moveTo>
                          <a:pt x="908672" y="706836"/>
                        </a:moveTo>
                        <a:lnTo>
                          <a:pt x="908672" y="1160775"/>
                        </a:lnTo>
                      </a:path>
                      <a:path w="7720965" h="1769745">
                        <a:moveTo>
                          <a:pt x="918251" y="706836"/>
                        </a:moveTo>
                        <a:lnTo>
                          <a:pt x="918251" y="1160775"/>
                        </a:lnTo>
                      </a:path>
                      <a:path w="7720965" h="1769745">
                        <a:moveTo>
                          <a:pt x="918251" y="1160775"/>
                        </a:moveTo>
                        <a:lnTo>
                          <a:pt x="1128063" y="1160775"/>
                        </a:lnTo>
                      </a:path>
                      <a:path w="7720965" h="1769745">
                        <a:moveTo>
                          <a:pt x="918251" y="936601"/>
                        </a:moveTo>
                        <a:lnTo>
                          <a:pt x="1128063" y="936601"/>
                        </a:lnTo>
                      </a:path>
                      <a:path w="7720965" h="1769745">
                        <a:moveTo>
                          <a:pt x="918251" y="879167"/>
                        </a:moveTo>
                        <a:lnTo>
                          <a:pt x="1128063" y="879167"/>
                        </a:lnTo>
                      </a:path>
                      <a:path w="7720965" h="1769745">
                        <a:moveTo>
                          <a:pt x="918251" y="821719"/>
                        </a:moveTo>
                        <a:lnTo>
                          <a:pt x="1128063" y="821719"/>
                        </a:lnTo>
                      </a:path>
                      <a:path w="7720965" h="1769745">
                        <a:moveTo>
                          <a:pt x="918251" y="764284"/>
                        </a:moveTo>
                        <a:lnTo>
                          <a:pt x="1128063" y="764284"/>
                        </a:lnTo>
                      </a:path>
                      <a:path w="7720965" h="1769745">
                        <a:moveTo>
                          <a:pt x="918251" y="706836"/>
                        </a:moveTo>
                        <a:lnTo>
                          <a:pt x="1128063" y="706836"/>
                        </a:lnTo>
                      </a:path>
                      <a:path w="7720965" h="1769745">
                        <a:moveTo>
                          <a:pt x="918251" y="764284"/>
                        </a:moveTo>
                        <a:lnTo>
                          <a:pt x="918251" y="773055"/>
                        </a:lnTo>
                      </a:path>
                      <a:path w="7720965" h="1769745">
                        <a:moveTo>
                          <a:pt x="918251" y="821719"/>
                        </a:moveTo>
                        <a:lnTo>
                          <a:pt x="918251" y="842467"/>
                        </a:lnTo>
                      </a:path>
                      <a:path w="7720965" h="1769745">
                        <a:moveTo>
                          <a:pt x="918251" y="879167"/>
                        </a:moveTo>
                        <a:lnTo>
                          <a:pt x="918251" y="911865"/>
                        </a:lnTo>
                      </a:path>
                      <a:path w="7720965" h="1769745">
                        <a:moveTo>
                          <a:pt x="918251" y="936601"/>
                        </a:moveTo>
                        <a:lnTo>
                          <a:pt x="918251" y="1160775"/>
                        </a:lnTo>
                      </a:path>
                      <a:path w="7720965" h="1769745">
                        <a:moveTo>
                          <a:pt x="1128063" y="821719"/>
                        </a:moveTo>
                        <a:lnTo>
                          <a:pt x="1128063" y="842467"/>
                        </a:lnTo>
                      </a:path>
                      <a:path w="7720965" h="1769745">
                        <a:moveTo>
                          <a:pt x="1128063" y="936601"/>
                        </a:moveTo>
                        <a:lnTo>
                          <a:pt x="1128063" y="1160775"/>
                        </a:lnTo>
                      </a:path>
                      <a:path w="7720965" h="1769745">
                        <a:moveTo>
                          <a:pt x="949360" y="1116099"/>
                        </a:moveTo>
                        <a:lnTo>
                          <a:pt x="953348" y="1085786"/>
                        </a:lnTo>
                      </a:path>
                      <a:path w="7720965" h="1769745">
                        <a:moveTo>
                          <a:pt x="953348" y="1085786"/>
                        </a:moveTo>
                        <a:lnTo>
                          <a:pt x="962927" y="1057061"/>
                        </a:lnTo>
                      </a:path>
                      <a:path w="7720965" h="1769745">
                        <a:moveTo>
                          <a:pt x="962927" y="1057061"/>
                        </a:moveTo>
                        <a:lnTo>
                          <a:pt x="976494" y="1029941"/>
                        </a:lnTo>
                      </a:path>
                      <a:path w="7720965" h="1769745">
                        <a:moveTo>
                          <a:pt x="976494" y="1029941"/>
                        </a:moveTo>
                        <a:lnTo>
                          <a:pt x="994831" y="1006013"/>
                        </a:lnTo>
                      </a:path>
                      <a:path w="7720965" h="1769745">
                        <a:moveTo>
                          <a:pt x="994831" y="1006013"/>
                        </a:moveTo>
                        <a:lnTo>
                          <a:pt x="1017168" y="985265"/>
                        </a:lnTo>
                      </a:path>
                      <a:path w="7720965" h="1769745">
                        <a:moveTo>
                          <a:pt x="1017168" y="985265"/>
                        </a:moveTo>
                        <a:lnTo>
                          <a:pt x="1041905" y="968518"/>
                        </a:lnTo>
                      </a:path>
                      <a:path w="7720965" h="1769745">
                        <a:moveTo>
                          <a:pt x="1041905" y="968518"/>
                        </a:moveTo>
                        <a:lnTo>
                          <a:pt x="1069834" y="955746"/>
                        </a:lnTo>
                      </a:path>
                      <a:path w="7720965" h="1769745">
                        <a:moveTo>
                          <a:pt x="1069834" y="955746"/>
                        </a:moveTo>
                        <a:lnTo>
                          <a:pt x="1098544" y="948565"/>
                        </a:lnTo>
                      </a:path>
                      <a:path w="7720965" h="1769745">
                        <a:moveTo>
                          <a:pt x="1098544" y="948565"/>
                        </a:moveTo>
                        <a:lnTo>
                          <a:pt x="1128858" y="946181"/>
                        </a:lnTo>
                      </a:path>
                      <a:path w="7720965" h="1769745">
                        <a:moveTo>
                          <a:pt x="1128858" y="1116099"/>
                        </a:moveTo>
                        <a:lnTo>
                          <a:pt x="949360" y="1116099"/>
                        </a:lnTo>
                      </a:path>
                      <a:path w="7720965" h="1769745">
                        <a:moveTo>
                          <a:pt x="949360" y="1125679"/>
                        </a:moveTo>
                        <a:lnTo>
                          <a:pt x="949360" y="1116099"/>
                        </a:lnTo>
                      </a:path>
                      <a:path w="7720965" h="1769745">
                        <a:moveTo>
                          <a:pt x="1128858" y="1125679"/>
                        </a:moveTo>
                        <a:lnTo>
                          <a:pt x="949360" y="1125679"/>
                        </a:lnTo>
                      </a:path>
                      <a:path w="7720965" h="1769745">
                        <a:moveTo>
                          <a:pt x="1128858" y="1125679"/>
                        </a:moveTo>
                        <a:lnTo>
                          <a:pt x="1128858" y="1116099"/>
                        </a:lnTo>
                      </a:path>
                      <a:path w="7720965" h="1769745">
                        <a:moveTo>
                          <a:pt x="1128063" y="1315551"/>
                        </a:moveTo>
                        <a:lnTo>
                          <a:pt x="1128858" y="1315551"/>
                        </a:lnTo>
                      </a:path>
                      <a:path w="7720965" h="1769745">
                        <a:moveTo>
                          <a:pt x="1128858" y="1769489"/>
                        </a:moveTo>
                        <a:lnTo>
                          <a:pt x="1128063" y="1769489"/>
                        </a:lnTo>
                      </a:path>
                      <a:path w="7720965" h="1769745">
                        <a:moveTo>
                          <a:pt x="1128063" y="1315551"/>
                        </a:moveTo>
                        <a:lnTo>
                          <a:pt x="1128063" y="1769489"/>
                        </a:lnTo>
                      </a:path>
                      <a:path w="7720965" h="1769745">
                        <a:moveTo>
                          <a:pt x="1137642" y="1554881"/>
                        </a:moveTo>
                        <a:lnTo>
                          <a:pt x="1137642" y="1734379"/>
                        </a:lnTo>
                      </a:path>
                      <a:path w="7720965" h="1769745">
                        <a:moveTo>
                          <a:pt x="908672" y="1315551"/>
                        </a:moveTo>
                        <a:lnTo>
                          <a:pt x="918251" y="1315551"/>
                        </a:lnTo>
                      </a:path>
                      <a:path w="7720965" h="1769745">
                        <a:moveTo>
                          <a:pt x="918251" y="1769489"/>
                        </a:moveTo>
                        <a:lnTo>
                          <a:pt x="908672" y="1769489"/>
                        </a:lnTo>
                      </a:path>
                      <a:path w="7720965" h="1769745">
                        <a:moveTo>
                          <a:pt x="908672" y="1315551"/>
                        </a:moveTo>
                        <a:lnTo>
                          <a:pt x="908672" y="1769489"/>
                        </a:lnTo>
                      </a:path>
                      <a:path w="7720965" h="1769745">
                        <a:moveTo>
                          <a:pt x="918251" y="1315551"/>
                        </a:moveTo>
                        <a:lnTo>
                          <a:pt x="918251" y="1769489"/>
                        </a:lnTo>
                      </a:path>
                      <a:path w="7720965" h="1769745">
                        <a:moveTo>
                          <a:pt x="918251" y="1769489"/>
                        </a:moveTo>
                        <a:lnTo>
                          <a:pt x="1128063" y="1769489"/>
                        </a:lnTo>
                      </a:path>
                      <a:path w="7720965" h="1769745">
                        <a:moveTo>
                          <a:pt x="918251" y="1544507"/>
                        </a:moveTo>
                        <a:lnTo>
                          <a:pt x="1128063" y="1544507"/>
                        </a:lnTo>
                      </a:path>
                      <a:path w="7720965" h="1769745">
                        <a:moveTo>
                          <a:pt x="918251" y="1487073"/>
                        </a:moveTo>
                        <a:lnTo>
                          <a:pt x="1128063" y="1487073"/>
                        </a:lnTo>
                      </a:path>
                      <a:path w="7720965" h="1769745">
                        <a:moveTo>
                          <a:pt x="918251" y="1429625"/>
                        </a:moveTo>
                        <a:lnTo>
                          <a:pt x="1128063" y="1429625"/>
                        </a:lnTo>
                      </a:path>
                      <a:path w="7720965" h="1769745">
                        <a:moveTo>
                          <a:pt x="918251" y="1372190"/>
                        </a:moveTo>
                        <a:lnTo>
                          <a:pt x="1128063" y="1372190"/>
                        </a:lnTo>
                      </a:path>
                      <a:path w="7720965" h="1769745">
                        <a:moveTo>
                          <a:pt x="918251" y="1315551"/>
                        </a:moveTo>
                        <a:lnTo>
                          <a:pt x="1128063" y="1315551"/>
                        </a:lnTo>
                      </a:path>
                      <a:path w="7720965" h="1769745">
                        <a:moveTo>
                          <a:pt x="918251" y="1315551"/>
                        </a:moveTo>
                        <a:lnTo>
                          <a:pt x="918251" y="1325925"/>
                        </a:lnTo>
                      </a:path>
                      <a:path w="7720965" h="1769745">
                        <a:moveTo>
                          <a:pt x="918251" y="1372190"/>
                        </a:moveTo>
                        <a:lnTo>
                          <a:pt x="918251" y="1395323"/>
                        </a:lnTo>
                      </a:path>
                      <a:path w="7720965" h="1769745">
                        <a:moveTo>
                          <a:pt x="918251" y="1429625"/>
                        </a:moveTo>
                        <a:lnTo>
                          <a:pt x="918251" y="1463940"/>
                        </a:lnTo>
                      </a:path>
                      <a:path w="7720965" h="1769745">
                        <a:moveTo>
                          <a:pt x="918251" y="1487073"/>
                        </a:moveTo>
                        <a:lnTo>
                          <a:pt x="918251" y="1533338"/>
                        </a:lnTo>
                      </a:path>
                      <a:path w="7720965" h="1769745">
                        <a:moveTo>
                          <a:pt x="918251" y="1544507"/>
                        </a:moveTo>
                        <a:lnTo>
                          <a:pt x="918251" y="1769489"/>
                        </a:lnTo>
                      </a:path>
                      <a:path w="7720965" h="1769745">
                        <a:moveTo>
                          <a:pt x="1128063" y="1372190"/>
                        </a:moveTo>
                        <a:lnTo>
                          <a:pt x="1128063" y="1395323"/>
                        </a:lnTo>
                      </a:path>
                      <a:path w="7720965" h="1769745">
                        <a:moveTo>
                          <a:pt x="1128063" y="1544507"/>
                        </a:moveTo>
                        <a:lnTo>
                          <a:pt x="1128063" y="1769489"/>
                        </a:lnTo>
                      </a:path>
                      <a:path w="7720965" h="1769745">
                        <a:moveTo>
                          <a:pt x="949360" y="1724019"/>
                        </a:moveTo>
                        <a:lnTo>
                          <a:pt x="953348" y="1693691"/>
                        </a:lnTo>
                      </a:path>
                      <a:path w="7720965" h="1769745">
                        <a:moveTo>
                          <a:pt x="953348" y="1693691"/>
                        </a:moveTo>
                        <a:lnTo>
                          <a:pt x="962927" y="1664981"/>
                        </a:lnTo>
                      </a:path>
                      <a:path w="7720965" h="1769745">
                        <a:moveTo>
                          <a:pt x="962927" y="1664981"/>
                        </a:moveTo>
                        <a:lnTo>
                          <a:pt x="976494" y="1638655"/>
                        </a:lnTo>
                      </a:path>
                      <a:path w="7720965" h="1769745">
                        <a:moveTo>
                          <a:pt x="976494" y="1638655"/>
                        </a:moveTo>
                        <a:lnTo>
                          <a:pt x="994831" y="1613919"/>
                        </a:lnTo>
                      </a:path>
                      <a:path w="7720965" h="1769745">
                        <a:moveTo>
                          <a:pt x="994831" y="1613919"/>
                        </a:moveTo>
                        <a:lnTo>
                          <a:pt x="1017168" y="1593171"/>
                        </a:lnTo>
                      </a:path>
                      <a:path w="7720965" h="1769745">
                        <a:moveTo>
                          <a:pt x="1017168" y="1593171"/>
                        </a:moveTo>
                        <a:lnTo>
                          <a:pt x="1041905" y="1576424"/>
                        </a:lnTo>
                      </a:path>
                      <a:path w="7720965" h="1769745">
                        <a:moveTo>
                          <a:pt x="1041905" y="1576424"/>
                        </a:moveTo>
                        <a:lnTo>
                          <a:pt x="1069834" y="1564461"/>
                        </a:lnTo>
                      </a:path>
                      <a:path w="7720965" h="1769745">
                        <a:moveTo>
                          <a:pt x="1069834" y="1564461"/>
                        </a:moveTo>
                        <a:lnTo>
                          <a:pt x="1098544" y="1556485"/>
                        </a:lnTo>
                      </a:path>
                      <a:path w="7720965" h="1769745">
                        <a:moveTo>
                          <a:pt x="1098544" y="1556485"/>
                        </a:moveTo>
                        <a:lnTo>
                          <a:pt x="1128858" y="1554086"/>
                        </a:lnTo>
                      </a:path>
                      <a:path w="7720965" h="1769745">
                        <a:moveTo>
                          <a:pt x="1128858" y="1724019"/>
                        </a:moveTo>
                        <a:lnTo>
                          <a:pt x="949360" y="1724019"/>
                        </a:lnTo>
                      </a:path>
                      <a:path w="7720965" h="1769745">
                        <a:moveTo>
                          <a:pt x="949360" y="1734379"/>
                        </a:moveTo>
                        <a:lnTo>
                          <a:pt x="949360" y="1724019"/>
                        </a:lnTo>
                      </a:path>
                      <a:path w="7720965" h="1769745">
                        <a:moveTo>
                          <a:pt x="1128858" y="1734379"/>
                        </a:moveTo>
                        <a:lnTo>
                          <a:pt x="949360" y="1734379"/>
                        </a:lnTo>
                      </a:path>
                      <a:path w="7720965" h="1769745">
                        <a:moveTo>
                          <a:pt x="1128858" y="1734379"/>
                        </a:moveTo>
                        <a:lnTo>
                          <a:pt x="1128858" y="1724019"/>
                        </a:lnTo>
                      </a:path>
                      <a:path w="7720965" h="1769745">
                        <a:moveTo>
                          <a:pt x="1167161" y="37494"/>
                        </a:moveTo>
                        <a:lnTo>
                          <a:pt x="1716029" y="37494"/>
                        </a:lnTo>
                      </a:path>
                      <a:path w="7720965" h="1769745">
                        <a:moveTo>
                          <a:pt x="1716029" y="37494"/>
                        </a:moveTo>
                        <a:lnTo>
                          <a:pt x="1716029" y="0"/>
                        </a:lnTo>
                      </a:path>
                      <a:path w="7720965" h="1769745">
                        <a:moveTo>
                          <a:pt x="1716029" y="0"/>
                        </a:moveTo>
                        <a:lnTo>
                          <a:pt x="1167161"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67" name="object 67"/>
                  <p:cNvPicPr/>
                  <p:nvPr/>
                </p:nvPicPr>
                <p:blipFill>
                  <a:blip r:embed="rId13" cstate="print"/>
                  <a:stretch>
                    <a:fillRect/>
                  </a:stretch>
                </p:blipFill>
                <p:spPr>
                  <a:xfrm>
                    <a:off x="6824619" y="5876053"/>
                    <a:ext cx="211423" cy="151577"/>
                  </a:xfrm>
                  <a:prstGeom prst="rect">
                    <a:avLst/>
                  </a:prstGeom>
                </p:spPr>
              </p:pic>
              <p:sp>
                <p:nvSpPr>
                  <p:cNvPr id="68" name="object 68"/>
                  <p:cNvSpPr/>
                  <p:nvPr/>
                </p:nvSpPr>
                <p:spPr>
                  <a:xfrm>
                    <a:off x="6825815" y="5653076"/>
                    <a:ext cx="7759065" cy="2364105"/>
                  </a:xfrm>
                  <a:custGeom>
                    <a:avLst/>
                    <a:gdLst/>
                    <a:ahLst/>
                    <a:cxnLst/>
                    <a:rect l="l" t="t" r="r" b="b"/>
                    <a:pathLst>
                      <a:path w="7759065" h="2364104">
                        <a:moveTo>
                          <a:pt x="0" y="199451"/>
                        </a:moveTo>
                        <a:lnTo>
                          <a:pt x="1603" y="199451"/>
                        </a:lnTo>
                      </a:path>
                      <a:path w="7759065" h="2364104">
                        <a:moveTo>
                          <a:pt x="8784" y="199451"/>
                        </a:moveTo>
                        <a:lnTo>
                          <a:pt x="209030" y="199451"/>
                        </a:lnTo>
                      </a:path>
                      <a:path w="7759065" h="2364104">
                        <a:moveTo>
                          <a:pt x="0" y="149184"/>
                        </a:moveTo>
                        <a:lnTo>
                          <a:pt x="1603" y="149184"/>
                        </a:lnTo>
                      </a:path>
                      <a:path w="7759065" h="2364104">
                        <a:moveTo>
                          <a:pt x="8784" y="149184"/>
                        </a:moveTo>
                        <a:lnTo>
                          <a:pt x="209030" y="149184"/>
                        </a:lnTo>
                      </a:path>
                      <a:path w="7759065" h="2364104">
                        <a:moveTo>
                          <a:pt x="0" y="99725"/>
                        </a:moveTo>
                        <a:lnTo>
                          <a:pt x="1603" y="99725"/>
                        </a:lnTo>
                      </a:path>
                      <a:path w="7759065" h="2364104">
                        <a:moveTo>
                          <a:pt x="8784" y="99725"/>
                        </a:moveTo>
                        <a:lnTo>
                          <a:pt x="209030" y="99725"/>
                        </a:lnTo>
                      </a:path>
                      <a:path w="7759065" h="2364104">
                        <a:moveTo>
                          <a:pt x="0" y="49472"/>
                        </a:moveTo>
                        <a:lnTo>
                          <a:pt x="1603" y="49472"/>
                        </a:lnTo>
                      </a:path>
                      <a:path w="7759065" h="2364104">
                        <a:moveTo>
                          <a:pt x="8784" y="49472"/>
                        </a:moveTo>
                        <a:lnTo>
                          <a:pt x="209030" y="49472"/>
                        </a:lnTo>
                      </a:path>
                      <a:path w="7759065" h="2364104">
                        <a:moveTo>
                          <a:pt x="0" y="0"/>
                        </a:moveTo>
                        <a:lnTo>
                          <a:pt x="209030" y="0"/>
                        </a:lnTo>
                      </a:path>
                      <a:path w="7759065" h="2364104">
                        <a:moveTo>
                          <a:pt x="0" y="0"/>
                        </a:moveTo>
                        <a:lnTo>
                          <a:pt x="0" y="373357"/>
                        </a:lnTo>
                      </a:path>
                      <a:path w="7759065" h="2364104">
                        <a:moveTo>
                          <a:pt x="209030" y="0"/>
                        </a:moveTo>
                        <a:lnTo>
                          <a:pt x="209030" y="224173"/>
                        </a:lnTo>
                      </a:path>
                      <a:path w="7759065" h="2364104">
                        <a:moveTo>
                          <a:pt x="887143" y="2363033"/>
                        </a:moveTo>
                        <a:lnTo>
                          <a:pt x="887143" y="1514193"/>
                        </a:lnTo>
                      </a:path>
                      <a:path w="7759065" h="2364104">
                        <a:moveTo>
                          <a:pt x="907082" y="1514193"/>
                        </a:moveTo>
                        <a:lnTo>
                          <a:pt x="907082" y="2363033"/>
                        </a:lnTo>
                      </a:path>
                      <a:path w="7759065" h="2364104">
                        <a:moveTo>
                          <a:pt x="887143" y="2363033"/>
                        </a:moveTo>
                        <a:lnTo>
                          <a:pt x="907082" y="2363033"/>
                        </a:lnTo>
                      </a:path>
                      <a:path w="7759065" h="2364104">
                        <a:moveTo>
                          <a:pt x="907082" y="1514193"/>
                        </a:moveTo>
                        <a:lnTo>
                          <a:pt x="887143" y="1514193"/>
                        </a:lnTo>
                      </a:path>
                      <a:path w="7759065" h="2364104">
                        <a:moveTo>
                          <a:pt x="966915" y="1514193"/>
                        </a:moveTo>
                        <a:lnTo>
                          <a:pt x="966915" y="2363033"/>
                        </a:lnTo>
                      </a:path>
                      <a:path w="7759065" h="2364104">
                        <a:moveTo>
                          <a:pt x="946975" y="2363033"/>
                        </a:moveTo>
                        <a:lnTo>
                          <a:pt x="946975" y="1514193"/>
                        </a:lnTo>
                      </a:path>
                      <a:path w="7759065" h="2364104">
                        <a:moveTo>
                          <a:pt x="966915" y="1514193"/>
                        </a:moveTo>
                        <a:lnTo>
                          <a:pt x="946975" y="1514193"/>
                        </a:lnTo>
                      </a:path>
                      <a:path w="7759065" h="2364104">
                        <a:moveTo>
                          <a:pt x="946975" y="2363033"/>
                        </a:moveTo>
                        <a:lnTo>
                          <a:pt x="966915" y="2363033"/>
                        </a:lnTo>
                      </a:path>
                      <a:path w="7759065" h="2364104">
                        <a:moveTo>
                          <a:pt x="6052773" y="1196680"/>
                        </a:moveTo>
                        <a:lnTo>
                          <a:pt x="6052773" y="1555676"/>
                        </a:lnTo>
                      </a:path>
                      <a:path w="7759065" h="2364104">
                        <a:moveTo>
                          <a:pt x="7020525" y="1196680"/>
                        </a:moveTo>
                        <a:lnTo>
                          <a:pt x="7020525" y="1555676"/>
                        </a:lnTo>
                      </a:path>
                      <a:path w="7759065" h="2364104">
                        <a:moveTo>
                          <a:pt x="7020525" y="1196680"/>
                        </a:moveTo>
                        <a:lnTo>
                          <a:pt x="6052773" y="1196680"/>
                        </a:lnTo>
                      </a:path>
                      <a:path w="7759065" h="2364104">
                        <a:moveTo>
                          <a:pt x="6052773" y="1560459"/>
                        </a:moveTo>
                        <a:lnTo>
                          <a:pt x="6052773" y="1550098"/>
                        </a:lnTo>
                      </a:path>
                      <a:path w="7759065" h="2364104">
                        <a:moveTo>
                          <a:pt x="7020525" y="1560459"/>
                        </a:moveTo>
                        <a:lnTo>
                          <a:pt x="6052773" y="1560459"/>
                        </a:lnTo>
                      </a:path>
                      <a:path w="7759065" h="2364104">
                        <a:moveTo>
                          <a:pt x="7020525" y="1550098"/>
                        </a:moveTo>
                        <a:lnTo>
                          <a:pt x="7020525" y="1560459"/>
                        </a:lnTo>
                      </a:path>
                      <a:path w="7759065" h="2364104">
                        <a:moveTo>
                          <a:pt x="7020525" y="1550098"/>
                        </a:moveTo>
                        <a:lnTo>
                          <a:pt x="6052773" y="1550098"/>
                        </a:lnTo>
                      </a:path>
                      <a:path w="7759065" h="2364104">
                        <a:moveTo>
                          <a:pt x="7030118" y="1555676"/>
                        </a:moveTo>
                        <a:lnTo>
                          <a:pt x="7030118" y="2363828"/>
                        </a:lnTo>
                      </a:path>
                      <a:path w="7759065" h="2364104">
                        <a:moveTo>
                          <a:pt x="6990239" y="2363828"/>
                        </a:moveTo>
                        <a:lnTo>
                          <a:pt x="6990239" y="1595569"/>
                        </a:lnTo>
                      </a:path>
                      <a:path w="7759065" h="2364104">
                        <a:moveTo>
                          <a:pt x="7030118" y="1555676"/>
                        </a:moveTo>
                        <a:lnTo>
                          <a:pt x="7020525" y="1555676"/>
                        </a:lnTo>
                      </a:path>
                      <a:path w="7759065" h="2364104">
                        <a:moveTo>
                          <a:pt x="6990239" y="2363828"/>
                        </a:moveTo>
                        <a:lnTo>
                          <a:pt x="7030118" y="2363828"/>
                        </a:lnTo>
                      </a:path>
                      <a:path w="7759065" h="2364104">
                        <a:moveTo>
                          <a:pt x="6990239" y="1595569"/>
                        </a:moveTo>
                        <a:lnTo>
                          <a:pt x="6531448" y="1595569"/>
                        </a:lnTo>
                      </a:path>
                      <a:path w="7759065" h="2364104">
                        <a:moveTo>
                          <a:pt x="6531448" y="1595569"/>
                        </a:moveTo>
                        <a:lnTo>
                          <a:pt x="6531448" y="1560459"/>
                        </a:lnTo>
                      </a:path>
                      <a:path w="7759065" h="2364104">
                        <a:moveTo>
                          <a:pt x="7000517" y="1157582"/>
                        </a:moveTo>
                        <a:lnTo>
                          <a:pt x="7000517" y="38289"/>
                        </a:lnTo>
                      </a:path>
                      <a:path w="7759065" h="2364104">
                        <a:moveTo>
                          <a:pt x="7020525" y="53460"/>
                        </a:moveTo>
                        <a:lnTo>
                          <a:pt x="7020525" y="1157582"/>
                        </a:lnTo>
                      </a:path>
                      <a:path w="7759065" h="2364104">
                        <a:moveTo>
                          <a:pt x="7000517" y="1157582"/>
                        </a:moveTo>
                        <a:lnTo>
                          <a:pt x="7020525" y="1157582"/>
                        </a:lnTo>
                      </a:path>
                      <a:path w="7759065" h="2364104">
                        <a:moveTo>
                          <a:pt x="7020525" y="38289"/>
                        </a:moveTo>
                        <a:lnTo>
                          <a:pt x="7000517" y="38289"/>
                        </a:lnTo>
                      </a:path>
                      <a:path w="7759065" h="2364104">
                        <a:moveTo>
                          <a:pt x="7738489" y="1176727"/>
                        </a:moveTo>
                        <a:lnTo>
                          <a:pt x="7738489" y="53460"/>
                        </a:lnTo>
                      </a:path>
                      <a:path w="7759065" h="2364104">
                        <a:moveTo>
                          <a:pt x="7758498" y="38289"/>
                        </a:moveTo>
                        <a:lnTo>
                          <a:pt x="7758498" y="1176727"/>
                        </a:lnTo>
                      </a:path>
                      <a:path w="7759065" h="2364104">
                        <a:moveTo>
                          <a:pt x="7758498" y="38289"/>
                        </a:moveTo>
                        <a:lnTo>
                          <a:pt x="7738489" y="38289"/>
                        </a:lnTo>
                      </a:path>
                      <a:path w="7759065" h="2364104">
                        <a:moveTo>
                          <a:pt x="7738489" y="2363828"/>
                        </a:moveTo>
                        <a:lnTo>
                          <a:pt x="7738489" y="1176727"/>
                        </a:lnTo>
                      </a:path>
                      <a:path w="7759065" h="2364104">
                        <a:moveTo>
                          <a:pt x="7758498" y="1176727"/>
                        </a:moveTo>
                        <a:lnTo>
                          <a:pt x="7758498" y="2363828"/>
                        </a:lnTo>
                      </a:path>
                      <a:path w="7759065" h="2364104">
                        <a:moveTo>
                          <a:pt x="7738489" y="2363828"/>
                        </a:moveTo>
                        <a:lnTo>
                          <a:pt x="7758498" y="2363828"/>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69" name="object 69"/>
                  <p:cNvPicPr/>
                  <p:nvPr/>
                </p:nvPicPr>
                <p:blipFill>
                  <a:blip r:embed="rId14" cstate="print"/>
                  <a:stretch>
                    <a:fillRect/>
                  </a:stretch>
                </p:blipFill>
                <p:spPr>
                  <a:xfrm>
                    <a:off x="6640338" y="1493043"/>
                    <a:ext cx="375751" cy="241737"/>
                  </a:xfrm>
                  <a:prstGeom prst="rect">
                    <a:avLst/>
                  </a:prstGeom>
                </p:spPr>
              </p:pic>
              <p:sp>
                <p:nvSpPr>
                  <p:cNvPr id="70" name="object 70"/>
                  <p:cNvSpPr/>
                  <p:nvPr/>
                </p:nvSpPr>
                <p:spPr>
                  <a:xfrm>
                    <a:off x="13204092" y="5691365"/>
                    <a:ext cx="2329180" cy="2364105"/>
                  </a:xfrm>
                  <a:custGeom>
                    <a:avLst/>
                    <a:gdLst/>
                    <a:ahLst/>
                    <a:cxnLst/>
                    <a:rect l="l" t="t" r="r" b="b"/>
                    <a:pathLst>
                      <a:path w="2329180" h="2364104">
                        <a:moveTo>
                          <a:pt x="7181" y="2363828"/>
                        </a:moveTo>
                        <a:lnTo>
                          <a:pt x="1708848" y="2363828"/>
                        </a:lnTo>
                      </a:path>
                      <a:path w="2329180" h="2364104">
                        <a:moveTo>
                          <a:pt x="1708848" y="2325539"/>
                        </a:moveTo>
                        <a:lnTo>
                          <a:pt x="0" y="2325539"/>
                        </a:lnTo>
                      </a:path>
                      <a:path w="2329180" h="2364104">
                        <a:moveTo>
                          <a:pt x="0" y="2325539"/>
                        </a:moveTo>
                        <a:lnTo>
                          <a:pt x="7181" y="2363828"/>
                        </a:lnTo>
                      </a:path>
                      <a:path w="2329180" h="2364104">
                        <a:moveTo>
                          <a:pt x="1828486" y="2363828"/>
                        </a:moveTo>
                        <a:lnTo>
                          <a:pt x="2328691" y="2363828"/>
                        </a:lnTo>
                      </a:path>
                      <a:path w="2329180" h="2364104">
                        <a:moveTo>
                          <a:pt x="2328691" y="2325539"/>
                        </a:moveTo>
                        <a:lnTo>
                          <a:pt x="1828486" y="2325539"/>
                        </a:lnTo>
                      </a:path>
                      <a:path w="2329180" h="2364104">
                        <a:moveTo>
                          <a:pt x="1400092" y="0"/>
                        </a:moveTo>
                        <a:lnTo>
                          <a:pt x="1400092" y="17555"/>
                        </a:lnTo>
                      </a:path>
                      <a:path w="2329180" h="2364104">
                        <a:moveTo>
                          <a:pt x="1400092" y="47868"/>
                        </a:moveTo>
                        <a:lnTo>
                          <a:pt x="1400092" y="77387"/>
                        </a:lnTo>
                      </a:path>
                      <a:path w="2329180" h="2364104">
                        <a:moveTo>
                          <a:pt x="1400092" y="107701"/>
                        </a:moveTo>
                        <a:lnTo>
                          <a:pt x="1400092" y="125256"/>
                        </a:lnTo>
                      </a:path>
                      <a:path w="2329180" h="2364104">
                        <a:moveTo>
                          <a:pt x="602369" y="125256"/>
                        </a:moveTo>
                        <a:lnTo>
                          <a:pt x="627036" y="125256"/>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1" name="object 71"/>
                  <p:cNvSpPr/>
                  <p:nvPr/>
                </p:nvSpPr>
                <p:spPr>
                  <a:xfrm>
                    <a:off x="13861416" y="5816622"/>
                    <a:ext cx="742950" cy="0"/>
                  </a:xfrm>
                  <a:custGeom>
                    <a:avLst/>
                    <a:gdLst/>
                    <a:ahLst/>
                    <a:cxnLst/>
                    <a:rect l="l" t="t" r="r" b="b"/>
                    <a:pathLst>
                      <a:path w="742950">
                        <a:moveTo>
                          <a:pt x="0" y="0"/>
                        </a:moveTo>
                        <a:lnTo>
                          <a:pt x="742769" y="0"/>
                        </a:lnTo>
                      </a:path>
                    </a:pathLst>
                  </a:custGeom>
                  <a:ln w="3175">
                    <a:solidFill>
                      <a:srgbClr val="888888"/>
                    </a:solidFill>
                    <a:prstDash val="lgDash"/>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2" name="object 72"/>
                  <p:cNvSpPr/>
                  <p:nvPr/>
                </p:nvSpPr>
                <p:spPr>
                  <a:xfrm>
                    <a:off x="13806462" y="5691365"/>
                    <a:ext cx="24765" cy="125730"/>
                  </a:xfrm>
                  <a:custGeom>
                    <a:avLst/>
                    <a:gdLst/>
                    <a:ahLst/>
                    <a:cxnLst/>
                    <a:rect l="l" t="t" r="r" b="b"/>
                    <a:pathLst>
                      <a:path w="24765" h="125729">
                        <a:moveTo>
                          <a:pt x="0" y="0"/>
                        </a:moveTo>
                        <a:lnTo>
                          <a:pt x="0" y="17555"/>
                        </a:lnTo>
                      </a:path>
                      <a:path w="24765" h="125729">
                        <a:moveTo>
                          <a:pt x="0" y="47868"/>
                        </a:moveTo>
                        <a:lnTo>
                          <a:pt x="0" y="77387"/>
                        </a:lnTo>
                      </a:path>
                      <a:path w="24765" h="125729">
                        <a:moveTo>
                          <a:pt x="0" y="107701"/>
                        </a:moveTo>
                        <a:lnTo>
                          <a:pt x="0" y="125256"/>
                        </a:lnTo>
                      </a:path>
                      <a:path w="24765" h="125729">
                        <a:moveTo>
                          <a:pt x="0" y="0"/>
                        </a:moveTo>
                        <a:lnTo>
                          <a:pt x="24667"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3" name="object 73"/>
                  <p:cNvSpPr/>
                  <p:nvPr/>
                </p:nvSpPr>
                <p:spPr>
                  <a:xfrm>
                    <a:off x="13861416" y="5691365"/>
                    <a:ext cx="742950" cy="0"/>
                  </a:xfrm>
                  <a:custGeom>
                    <a:avLst/>
                    <a:gdLst/>
                    <a:ahLst/>
                    <a:cxnLst/>
                    <a:rect l="l" t="t" r="r" b="b"/>
                    <a:pathLst>
                      <a:path w="742950">
                        <a:moveTo>
                          <a:pt x="0" y="0"/>
                        </a:moveTo>
                        <a:lnTo>
                          <a:pt x="742769" y="0"/>
                        </a:lnTo>
                      </a:path>
                    </a:pathLst>
                  </a:custGeom>
                  <a:ln w="3175">
                    <a:solidFill>
                      <a:srgbClr val="888888"/>
                    </a:solidFill>
                    <a:prstDash val="lgDash"/>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4" name="object 74"/>
                  <p:cNvSpPr/>
                  <p:nvPr/>
                </p:nvSpPr>
                <p:spPr>
                  <a:xfrm>
                    <a:off x="13846341" y="5691365"/>
                    <a:ext cx="718185" cy="15240"/>
                  </a:xfrm>
                  <a:custGeom>
                    <a:avLst/>
                    <a:gdLst/>
                    <a:ahLst/>
                    <a:cxnLst/>
                    <a:rect l="l" t="t" r="r" b="b"/>
                    <a:pathLst>
                      <a:path w="718184" h="15239">
                        <a:moveTo>
                          <a:pt x="717964" y="0"/>
                        </a:moveTo>
                        <a:lnTo>
                          <a:pt x="0" y="0"/>
                        </a:lnTo>
                      </a:path>
                      <a:path w="718184" h="15239">
                        <a:moveTo>
                          <a:pt x="0" y="0"/>
                        </a:moveTo>
                        <a:lnTo>
                          <a:pt x="0" y="15170"/>
                        </a:lnTo>
                      </a:path>
                      <a:path w="718184" h="15239">
                        <a:moveTo>
                          <a:pt x="0" y="15170"/>
                        </a:moveTo>
                        <a:lnTo>
                          <a:pt x="717964" y="15170"/>
                        </a:lnTo>
                      </a:path>
                      <a:path w="718184" h="15239">
                        <a:moveTo>
                          <a:pt x="717964" y="15170"/>
                        </a:moveTo>
                        <a:lnTo>
                          <a:pt x="717964"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75" name="object 75"/>
                  <p:cNvPicPr/>
                  <p:nvPr/>
                </p:nvPicPr>
                <p:blipFill>
                  <a:blip r:embed="rId15" cstate="print"/>
                  <a:stretch>
                    <a:fillRect/>
                  </a:stretch>
                </p:blipFill>
                <p:spPr>
                  <a:xfrm>
                    <a:off x="16053307" y="4604396"/>
                    <a:ext cx="212205" cy="166734"/>
                  </a:xfrm>
                  <a:prstGeom prst="rect">
                    <a:avLst/>
                  </a:prstGeom>
                </p:spPr>
              </p:pic>
              <p:sp>
                <p:nvSpPr>
                  <p:cNvPr id="76" name="object 76"/>
                  <p:cNvSpPr/>
                  <p:nvPr/>
                </p:nvSpPr>
                <p:spPr>
                  <a:xfrm>
                    <a:off x="4152449" y="1345056"/>
                    <a:ext cx="12111990" cy="3425190"/>
                  </a:xfrm>
                  <a:custGeom>
                    <a:avLst/>
                    <a:gdLst/>
                    <a:ahLst/>
                    <a:cxnLst/>
                    <a:rect l="l" t="t" r="r" b="b"/>
                    <a:pathLst>
                      <a:path w="12111990" h="3425190">
                        <a:moveTo>
                          <a:pt x="11902053" y="3215861"/>
                        </a:moveTo>
                        <a:lnTo>
                          <a:pt x="11908494" y="3215861"/>
                        </a:lnTo>
                      </a:path>
                      <a:path w="12111990" h="3425190">
                        <a:moveTo>
                          <a:pt x="11915621" y="3215861"/>
                        </a:moveTo>
                        <a:lnTo>
                          <a:pt x="12088020" y="3215861"/>
                        </a:lnTo>
                      </a:path>
                      <a:path w="12111990" h="3425190">
                        <a:moveTo>
                          <a:pt x="12095146" y="3215861"/>
                        </a:moveTo>
                        <a:lnTo>
                          <a:pt x="12111865" y="3215861"/>
                        </a:lnTo>
                      </a:path>
                      <a:path w="12111990" h="3425190">
                        <a:moveTo>
                          <a:pt x="11902053" y="3171185"/>
                        </a:moveTo>
                        <a:lnTo>
                          <a:pt x="11908494" y="3171185"/>
                        </a:lnTo>
                      </a:path>
                      <a:path w="12111990" h="3425190">
                        <a:moveTo>
                          <a:pt x="11915621" y="3171185"/>
                        </a:moveTo>
                        <a:lnTo>
                          <a:pt x="12088020" y="3171185"/>
                        </a:lnTo>
                      </a:path>
                      <a:path w="12111990" h="3425190">
                        <a:moveTo>
                          <a:pt x="12095146" y="3171185"/>
                        </a:moveTo>
                        <a:lnTo>
                          <a:pt x="12111865" y="3171185"/>
                        </a:lnTo>
                      </a:path>
                      <a:path w="12111990" h="3425190">
                        <a:moveTo>
                          <a:pt x="11902053" y="3131292"/>
                        </a:moveTo>
                        <a:lnTo>
                          <a:pt x="11908494" y="3131292"/>
                        </a:lnTo>
                      </a:path>
                      <a:path w="12111990" h="3425190">
                        <a:moveTo>
                          <a:pt x="11915621" y="3131292"/>
                        </a:moveTo>
                        <a:lnTo>
                          <a:pt x="12088020" y="3131292"/>
                        </a:lnTo>
                      </a:path>
                      <a:path w="12111990" h="3425190">
                        <a:moveTo>
                          <a:pt x="12095146" y="3131292"/>
                        </a:moveTo>
                        <a:lnTo>
                          <a:pt x="12111865" y="3131292"/>
                        </a:lnTo>
                      </a:path>
                      <a:path w="12111990" h="3425190">
                        <a:moveTo>
                          <a:pt x="11902053" y="3091413"/>
                        </a:moveTo>
                        <a:lnTo>
                          <a:pt x="12111865" y="3091413"/>
                        </a:lnTo>
                      </a:path>
                      <a:path w="12111990" h="3425190">
                        <a:moveTo>
                          <a:pt x="11902053" y="3091413"/>
                        </a:moveTo>
                        <a:lnTo>
                          <a:pt x="11902053" y="3424878"/>
                        </a:lnTo>
                      </a:path>
                      <a:path w="12111990" h="3425190">
                        <a:moveTo>
                          <a:pt x="12111865" y="3091413"/>
                        </a:moveTo>
                        <a:lnTo>
                          <a:pt x="12111865" y="3275694"/>
                        </a:lnTo>
                      </a:path>
                      <a:path w="12111990" h="3425190">
                        <a:moveTo>
                          <a:pt x="2323949" y="0"/>
                        </a:moveTo>
                        <a:lnTo>
                          <a:pt x="2323949" y="59832"/>
                        </a:lnTo>
                      </a:path>
                      <a:path w="12111990" h="3425190">
                        <a:moveTo>
                          <a:pt x="2323949" y="59832"/>
                        </a:moveTo>
                        <a:lnTo>
                          <a:pt x="2383782" y="59832"/>
                        </a:lnTo>
                      </a:path>
                      <a:path w="12111990" h="3425190">
                        <a:moveTo>
                          <a:pt x="2383782" y="59832"/>
                        </a:moveTo>
                        <a:lnTo>
                          <a:pt x="2383782" y="0"/>
                        </a:lnTo>
                      </a:path>
                      <a:path w="12111990" h="3425190">
                        <a:moveTo>
                          <a:pt x="2383782" y="0"/>
                        </a:moveTo>
                        <a:lnTo>
                          <a:pt x="2323949" y="0"/>
                        </a:lnTo>
                      </a:path>
                      <a:path w="12111990" h="3425190">
                        <a:moveTo>
                          <a:pt x="937396" y="0"/>
                        </a:moveTo>
                        <a:lnTo>
                          <a:pt x="937396" y="59832"/>
                        </a:lnTo>
                      </a:path>
                      <a:path w="12111990" h="3425190">
                        <a:moveTo>
                          <a:pt x="937396" y="59832"/>
                        </a:moveTo>
                        <a:lnTo>
                          <a:pt x="997229" y="59832"/>
                        </a:lnTo>
                      </a:path>
                      <a:path w="12111990" h="3425190">
                        <a:moveTo>
                          <a:pt x="997229" y="59832"/>
                        </a:moveTo>
                        <a:lnTo>
                          <a:pt x="997229" y="0"/>
                        </a:lnTo>
                      </a:path>
                      <a:path w="12111990" h="3425190">
                        <a:moveTo>
                          <a:pt x="997229" y="0"/>
                        </a:moveTo>
                        <a:lnTo>
                          <a:pt x="937396" y="0"/>
                        </a:lnTo>
                      </a:path>
                      <a:path w="12111990" h="3425190">
                        <a:moveTo>
                          <a:pt x="0" y="0"/>
                        </a:moveTo>
                        <a:lnTo>
                          <a:pt x="0" y="59832"/>
                        </a:lnTo>
                      </a:path>
                      <a:path w="12111990" h="3425190">
                        <a:moveTo>
                          <a:pt x="0" y="59832"/>
                        </a:moveTo>
                        <a:lnTo>
                          <a:pt x="59832" y="59832"/>
                        </a:lnTo>
                      </a:path>
                      <a:path w="12111990" h="3425190">
                        <a:moveTo>
                          <a:pt x="59832" y="59832"/>
                        </a:moveTo>
                        <a:lnTo>
                          <a:pt x="59832" y="0"/>
                        </a:lnTo>
                      </a:path>
                      <a:path w="12111990" h="3425190">
                        <a:moveTo>
                          <a:pt x="59832" y="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77" name="object 77"/>
                  <p:cNvPicPr/>
                  <p:nvPr/>
                </p:nvPicPr>
                <p:blipFill>
                  <a:blip r:embed="rId16" cstate="print"/>
                  <a:stretch>
                    <a:fillRect/>
                  </a:stretch>
                </p:blipFill>
                <p:spPr>
                  <a:xfrm>
                    <a:off x="2750352" y="1882367"/>
                    <a:ext cx="212205" cy="166734"/>
                  </a:xfrm>
                  <a:prstGeom prst="rect">
                    <a:avLst/>
                  </a:prstGeom>
                </p:spPr>
              </p:pic>
              <p:sp>
                <p:nvSpPr>
                  <p:cNvPr id="78" name="object 78"/>
                  <p:cNvSpPr/>
                  <p:nvPr/>
                </p:nvSpPr>
                <p:spPr>
                  <a:xfrm>
                    <a:off x="2512218" y="1494240"/>
                    <a:ext cx="14270990" cy="6043295"/>
                  </a:xfrm>
                  <a:custGeom>
                    <a:avLst/>
                    <a:gdLst/>
                    <a:ahLst/>
                    <a:cxnLst/>
                    <a:rect l="l" t="t" r="r" b="b"/>
                    <a:pathLst>
                      <a:path w="14270990" h="6043295">
                        <a:moveTo>
                          <a:pt x="239330" y="343839"/>
                        </a:moveTo>
                        <a:lnTo>
                          <a:pt x="245716" y="343839"/>
                        </a:lnTo>
                      </a:path>
                      <a:path w="14270990" h="6043295">
                        <a:moveTo>
                          <a:pt x="252897" y="343839"/>
                        </a:moveTo>
                        <a:lnTo>
                          <a:pt x="429997" y="343839"/>
                        </a:lnTo>
                      </a:path>
                      <a:path w="14270990" h="6043295">
                        <a:moveTo>
                          <a:pt x="437987" y="343839"/>
                        </a:moveTo>
                        <a:lnTo>
                          <a:pt x="449142" y="343839"/>
                        </a:lnTo>
                      </a:path>
                      <a:path w="14270990" h="6043295">
                        <a:moveTo>
                          <a:pt x="239330" y="299177"/>
                        </a:moveTo>
                        <a:lnTo>
                          <a:pt x="245716" y="299177"/>
                        </a:lnTo>
                      </a:path>
                      <a:path w="14270990" h="6043295">
                        <a:moveTo>
                          <a:pt x="252897" y="299177"/>
                        </a:moveTo>
                        <a:lnTo>
                          <a:pt x="429997" y="299177"/>
                        </a:lnTo>
                      </a:path>
                      <a:path w="14270990" h="6043295">
                        <a:moveTo>
                          <a:pt x="437987" y="299177"/>
                        </a:moveTo>
                        <a:lnTo>
                          <a:pt x="449142" y="299177"/>
                        </a:lnTo>
                      </a:path>
                      <a:path w="14270990" h="6043295">
                        <a:moveTo>
                          <a:pt x="239330" y="259284"/>
                        </a:moveTo>
                        <a:lnTo>
                          <a:pt x="245716" y="259284"/>
                        </a:lnTo>
                      </a:path>
                      <a:path w="14270990" h="6043295">
                        <a:moveTo>
                          <a:pt x="252897" y="259284"/>
                        </a:moveTo>
                        <a:lnTo>
                          <a:pt x="429997" y="259284"/>
                        </a:lnTo>
                      </a:path>
                      <a:path w="14270990" h="6043295">
                        <a:moveTo>
                          <a:pt x="437987" y="259284"/>
                        </a:moveTo>
                        <a:lnTo>
                          <a:pt x="449142" y="259284"/>
                        </a:lnTo>
                      </a:path>
                      <a:path w="14270990" h="6043295">
                        <a:moveTo>
                          <a:pt x="239330" y="219390"/>
                        </a:moveTo>
                        <a:lnTo>
                          <a:pt x="449142" y="219390"/>
                        </a:lnTo>
                      </a:path>
                      <a:path w="14270990" h="6043295">
                        <a:moveTo>
                          <a:pt x="239330" y="219390"/>
                        </a:moveTo>
                        <a:lnTo>
                          <a:pt x="239330" y="553664"/>
                        </a:lnTo>
                      </a:path>
                      <a:path w="14270990" h="6043295">
                        <a:moveTo>
                          <a:pt x="449142" y="219390"/>
                        </a:moveTo>
                        <a:lnTo>
                          <a:pt x="449142" y="403685"/>
                        </a:lnTo>
                      </a:path>
                      <a:path w="14270990" h="6043295">
                        <a:moveTo>
                          <a:pt x="13550371" y="3270911"/>
                        </a:moveTo>
                        <a:lnTo>
                          <a:pt x="13555167" y="3266923"/>
                        </a:lnTo>
                      </a:path>
                      <a:path w="14270990" h="6043295">
                        <a:moveTo>
                          <a:pt x="13548726" y="3271706"/>
                        </a:moveTo>
                        <a:lnTo>
                          <a:pt x="13555852" y="3266115"/>
                        </a:lnTo>
                      </a:path>
                      <a:path w="14270990" h="6043295">
                        <a:moveTo>
                          <a:pt x="14270665" y="2949396"/>
                        </a:moveTo>
                        <a:lnTo>
                          <a:pt x="14270665" y="2954193"/>
                        </a:lnTo>
                      </a:path>
                      <a:path w="14270990" h="6043295">
                        <a:moveTo>
                          <a:pt x="13978765" y="2949396"/>
                        </a:moveTo>
                        <a:lnTo>
                          <a:pt x="14270665" y="2949396"/>
                        </a:lnTo>
                      </a:path>
                      <a:path w="14270990" h="6043295">
                        <a:moveTo>
                          <a:pt x="13978765" y="2982108"/>
                        </a:moveTo>
                        <a:lnTo>
                          <a:pt x="13978765" y="2949396"/>
                        </a:lnTo>
                      </a:path>
                      <a:path w="14270990" h="6043295">
                        <a:moveTo>
                          <a:pt x="13978765" y="3475145"/>
                        </a:moveTo>
                        <a:lnTo>
                          <a:pt x="13978765" y="2982108"/>
                        </a:lnTo>
                      </a:path>
                      <a:path w="14270990" h="6043295">
                        <a:moveTo>
                          <a:pt x="13978765" y="3716860"/>
                        </a:moveTo>
                        <a:lnTo>
                          <a:pt x="13978765" y="3475145"/>
                        </a:lnTo>
                      </a:path>
                      <a:path w="14270990" h="6043295">
                        <a:moveTo>
                          <a:pt x="13555167" y="3716860"/>
                        </a:moveTo>
                        <a:lnTo>
                          <a:pt x="13978765" y="3716860"/>
                        </a:lnTo>
                      </a:path>
                      <a:path w="14270990" h="6043295">
                        <a:moveTo>
                          <a:pt x="13555167" y="3380997"/>
                        </a:moveTo>
                        <a:lnTo>
                          <a:pt x="13555167" y="3716860"/>
                        </a:lnTo>
                      </a:path>
                      <a:path w="14270990" h="6043295">
                        <a:moveTo>
                          <a:pt x="13555167" y="3266923"/>
                        </a:moveTo>
                        <a:lnTo>
                          <a:pt x="13555167" y="3380997"/>
                        </a:lnTo>
                      </a:path>
                      <a:path w="14270990" h="6043295">
                        <a:moveTo>
                          <a:pt x="13550371" y="2942229"/>
                        </a:moveTo>
                        <a:lnTo>
                          <a:pt x="13555167" y="2942229"/>
                        </a:lnTo>
                      </a:path>
                      <a:path w="14270990" h="6043295">
                        <a:moveTo>
                          <a:pt x="13983561" y="2954193"/>
                        </a:moveTo>
                        <a:lnTo>
                          <a:pt x="14270665" y="2954193"/>
                        </a:lnTo>
                      </a:path>
                      <a:path w="14270990" h="6043295">
                        <a:moveTo>
                          <a:pt x="13983561" y="2982108"/>
                        </a:moveTo>
                        <a:lnTo>
                          <a:pt x="13983561" y="2954193"/>
                        </a:lnTo>
                      </a:path>
                      <a:path w="14270990" h="6043295">
                        <a:moveTo>
                          <a:pt x="13983561" y="3475145"/>
                        </a:moveTo>
                        <a:lnTo>
                          <a:pt x="13983561" y="2982108"/>
                        </a:lnTo>
                      </a:path>
                      <a:path w="14270990" h="6043295">
                        <a:moveTo>
                          <a:pt x="13983561" y="3722452"/>
                        </a:moveTo>
                        <a:lnTo>
                          <a:pt x="13983561" y="3475145"/>
                        </a:lnTo>
                      </a:path>
                      <a:path w="14270990" h="6043295">
                        <a:moveTo>
                          <a:pt x="13550371" y="3722452"/>
                        </a:moveTo>
                        <a:lnTo>
                          <a:pt x="13983561" y="3722452"/>
                        </a:lnTo>
                      </a:path>
                      <a:path w="14270990" h="6043295">
                        <a:moveTo>
                          <a:pt x="13550371" y="3380997"/>
                        </a:moveTo>
                        <a:lnTo>
                          <a:pt x="13550371" y="3722452"/>
                        </a:lnTo>
                      </a:path>
                      <a:path w="14270990" h="6043295">
                        <a:moveTo>
                          <a:pt x="13550371" y="3270911"/>
                        </a:moveTo>
                        <a:lnTo>
                          <a:pt x="13550371" y="3380997"/>
                        </a:lnTo>
                      </a:path>
                      <a:path w="14270990" h="6043295">
                        <a:moveTo>
                          <a:pt x="14270665" y="2947806"/>
                        </a:moveTo>
                        <a:lnTo>
                          <a:pt x="14270665" y="2955782"/>
                        </a:lnTo>
                      </a:path>
                      <a:path w="14270990" h="6043295">
                        <a:moveTo>
                          <a:pt x="13977942" y="2947806"/>
                        </a:moveTo>
                        <a:lnTo>
                          <a:pt x="14270665" y="2947806"/>
                        </a:lnTo>
                      </a:path>
                      <a:path w="14270990" h="6043295">
                        <a:moveTo>
                          <a:pt x="13977942" y="2982108"/>
                        </a:moveTo>
                        <a:lnTo>
                          <a:pt x="13977942" y="2947806"/>
                        </a:lnTo>
                      </a:path>
                      <a:path w="14270990" h="6043295">
                        <a:moveTo>
                          <a:pt x="13977942" y="3475145"/>
                        </a:moveTo>
                        <a:lnTo>
                          <a:pt x="13977942" y="2982108"/>
                        </a:lnTo>
                      </a:path>
                      <a:path w="14270990" h="6043295">
                        <a:moveTo>
                          <a:pt x="13977942" y="3716065"/>
                        </a:moveTo>
                        <a:lnTo>
                          <a:pt x="13977942" y="3475145"/>
                        </a:lnTo>
                      </a:path>
                      <a:path w="14270990" h="6043295">
                        <a:moveTo>
                          <a:pt x="13555852" y="3716065"/>
                        </a:moveTo>
                        <a:lnTo>
                          <a:pt x="13977942" y="3716065"/>
                        </a:lnTo>
                      </a:path>
                      <a:path w="14270990" h="6043295">
                        <a:moveTo>
                          <a:pt x="13555852" y="3380997"/>
                        </a:moveTo>
                        <a:lnTo>
                          <a:pt x="13555852" y="3716065"/>
                        </a:lnTo>
                      </a:path>
                      <a:path w="14270990" h="6043295">
                        <a:moveTo>
                          <a:pt x="13555852" y="3266115"/>
                        </a:moveTo>
                        <a:lnTo>
                          <a:pt x="13555852" y="3380997"/>
                        </a:lnTo>
                      </a:path>
                      <a:path w="14270990" h="6043295">
                        <a:moveTo>
                          <a:pt x="13555852" y="2942229"/>
                        </a:moveTo>
                        <a:lnTo>
                          <a:pt x="13555852" y="3266115"/>
                        </a:lnTo>
                      </a:path>
                      <a:path w="14270990" h="6043295">
                        <a:moveTo>
                          <a:pt x="13548726" y="2942229"/>
                        </a:moveTo>
                        <a:lnTo>
                          <a:pt x="13555852" y="2942229"/>
                        </a:lnTo>
                      </a:path>
                      <a:path w="14270990" h="6043295">
                        <a:moveTo>
                          <a:pt x="13985069" y="2955782"/>
                        </a:moveTo>
                        <a:lnTo>
                          <a:pt x="14270665" y="2955782"/>
                        </a:lnTo>
                      </a:path>
                      <a:path w="14270990" h="6043295">
                        <a:moveTo>
                          <a:pt x="13985069" y="2982108"/>
                        </a:moveTo>
                        <a:lnTo>
                          <a:pt x="13985069" y="2955782"/>
                        </a:lnTo>
                      </a:path>
                      <a:path w="14270990" h="6043295">
                        <a:moveTo>
                          <a:pt x="13985069" y="3475145"/>
                        </a:moveTo>
                        <a:lnTo>
                          <a:pt x="13985069" y="2982108"/>
                        </a:lnTo>
                      </a:path>
                      <a:path w="14270990" h="6043295">
                        <a:moveTo>
                          <a:pt x="13985069" y="3723246"/>
                        </a:moveTo>
                        <a:lnTo>
                          <a:pt x="13985069" y="3475145"/>
                        </a:lnTo>
                      </a:path>
                      <a:path w="14270990" h="6043295">
                        <a:moveTo>
                          <a:pt x="13548726" y="3723246"/>
                        </a:moveTo>
                        <a:lnTo>
                          <a:pt x="13985069" y="3723246"/>
                        </a:lnTo>
                      </a:path>
                      <a:path w="14270990" h="6043295">
                        <a:moveTo>
                          <a:pt x="13548726" y="3380997"/>
                        </a:moveTo>
                        <a:lnTo>
                          <a:pt x="13548726" y="3723246"/>
                        </a:lnTo>
                      </a:path>
                      <a:path w="14270990" h="6043295">
                        <a:moveTo>
                          <a:pt x="13548726" y="3271706"/>
                        </a:moveTo>
                        <a:lnTo>
                          <a:pt x="13548726" y="3380997"/>
                        </a:lnTo>
                      </a:path>
                      <a:path w="14270990" h="6043295">
                        <a:moveTo>
                          <a:pt x="13548726" y="2942229"/>
                        </a:moveTo>
                        <a:lnTo>
                          <a:pt x="13548726" y="3271706"/>
                        </a:lnTo>
                      </a:path>
                      <a:path w="14270990" h="6043295">
                        <a:moveTo>
                          <a:pt x="13729759" y="3142461"/>
                        </a:moveTo>
                        <a:lnTo>
                          <a:pt x="13734555" y="3138473"/>
                        </a:lnTo>
                      </a:path>
                      <a:path w="14270990" h="6043295">
                        <a:moveTo>
                          <a:pt x="13728251" y="3143270"/>
                        </a:moveTo>
                        <a:lnTo>
                          <a:pt x="13735378" y="3137679"/>
                        </a:lnTo>
                      </a:path>
                      <a:path w="14270990" h="6043295">
                        <a:moveTo>
                          <a:pt x="14270665" y="2739584"/>
                        </a:moveTo>
                        <a:lnTo>
                          <a:pt x="14270665" y="2745162"/>
                        </a:lnTo>
                      </a:path>
                      <a:path w="14270990" h="6043295">
                        <a:moveTo>
                          <a:pt x="13799239" y="2739584"/>
                        </a:moveTo>
                        <a:lnTo>
                          <a:pt x="14270665" y="2739584"/>
                        </a:lnTo>
                      </a:path>
                      <a:path w="14270990" h="6043295">
                        <a:moveTo>
                          <a:pt x="13799239" y="2982108"/>
                        </a:moveTo>
                        <a:lnTo>
                          <a:pt x="13799239" y="2739584"/>
                        </a:lnTo>
                      </a:path>
                      <a:path w="14270990" h="6043295">
                        <a:moveTo>
                          <a:pt x="13799239" y="3475145"/>
                        </a:moveTo>
                        <a:lnTo>
                          <a:pt x="13799239" y="2982108"/>
                        </a:lnTo>
                      </a:path>
                      <a:path w="14270990" h="6043295">
                        <a:moveTo>
                          <a:pt x="13799239" y="3507843"/>
                        </a:moveTo>
                        <a:lnTo>
                          <a:pt x="13799239" y="3475145"/>
                        </a:lnTo>
                      </a:path>
                      <a:path w="14270990" h="6043295">
                        <a:moveTo>
                          <a:pt x="13734555" y="3507843"/>
                        </a:moveTo>
                        <a:lnTo>
                          <a:pt x="13799239" y="3507843"/>
                        </a:lnTo>
                      </a:path>
                      <a:path w="14270990" h="6043295">
                        <a:moveTo>
                          <a:pt x="13734555" y="3380997"/>
                        </a:moveTo>
                        <a:lnTo>
                          <a:pt x="13734555" y="3507843"/>
                        </a:lnTo>
                      </a:path>
                      <a:path w="14270990" h="6043295">
                        <a:moveTo>
                          <a:pt x="13734555" y="3138473"/>
                        </a:moveTo>
                        <a:lnTo>
                          <a:pt x="13734555" y="3380997"/>
                        </a:lnTo>
                      </a:path>
                      <a:path w="14270990" h="6043295">
                        <a:moveTo>
                          <a:pt x="13729759" y="2942229"/>
                        </a:moveTo>
                        <a:lnTo>
                          <a:pt x="13734555" y="2942229"/>
                        </a:lnTo>
                      </a:path>
                      <a:path w="14270990" h="6043295">
                        <a:moveTo>
                          <a:pt x="13804036" y="2745162"/>
                        </a:moveTo>
                        <a:lnTo>
                          <a:pt x="14270665" y="2745162"/>
                        </a:lnTo>
                      </a:path>
                      <a:path w="14270990" h="6043295">
                        <a:moveTo>
                          <a:pt x="13804036" y="2982108"/>
                        </a:moveTo>
                        <a:lnTo>
                          <a:pt x="13804036" y="2745162"/>
                        </a:lnTo>
                      </a:path>
                      <a:path w="14270990" h="6043295">
                        <a:moveTo>
                          <a:pt x="13804036" y="3475145"/>
                        </a:moveTo>
                        <a:lnTo>
                          <a:pt x="13804036" y="2982108"/>
                        </a:lnTo>
                      </a:path>
                      <a:path w="14270990" h="6043295">
                        <a:moveTo>
                          <a:pt x="13804036" y="3512640"/>
                        </a:moveTo>
                        <a:lnTo>
                          <a:pt x="13804036" y="3475145"/>
                        </a:lnTo>
                      </a:path>
                      <a:path w="14270990" h="6043295">
                        <a:moveTo>
                          <a:pt x="13729759" y="3512640"/>
                        </a:moveTo>
                        <a:lnTo>
                          <a:pt x="13804036" y="3512640"/>
                        </a:lnTo>
                      </a:path>
                      <a:path w="14270990" h="6043295">
                        <a:moveTo>
                          <a:pt x="13729759" y="3380997"/>
                        </a:moveTo>
                        <a:lnTo>
                          <a:pt x="13729759" y="3512640"/>
                        </a:lnTo>
                      </a:path>
                      <a:path w="14270990" h="6043295">
                        <a:moveTo>
                          <a:pt x="13729759" y="3142461"/>
                        </a:moveTo>
                        <a:lnTo>
                          <a:pt x="13729759" y="3380997"/>
                        </a:lnTo>
                      </a:path>
                      <a:path w="14270990" h="6043295">
                        <a:moveTo>
                          <a:pt x="14270665" y="2738790"/>
                        </a:moveTo>
                        <a:lnTo>
                          <a:pt x="14270665" y="2745971"/>
                        </a:lnTo>
                      </a:path>
                      <a:path w="14270990" h="6043295">
                        <a:moveTo>
                          <a:pt x="13798417" y="2738790"/>
                        </a:moveTo>
                        <a:lnTo>
                          <a:pt x="14270665" y="2738790"/>
                        </a:lnTo>
                      </a:path>
                      <a:path w="14270990" h="6043295">
                        <a:moveTo>
                          <a:pt x="13798417" y="2982108"/>
                        </a:moveTo>
                        <a:lnTo>
                          <a:pt x="13798417" y="2738790"/>
                        </a:lnTo>
                      </a:path>
                      <a:path w="14270990" h="6043295">
                        <a:moveTo>
                          <a:pt x="13798417" y="3475145"/>
                        </a:moveTo>
                        <a:lnTo>
                          <a:pt x="13798417" y="2982108"/>
                        </a:lnTo>
                      </a:path>
                      <a:path w="14270990" h="6043295">
                        <a:moveTo>
                          <a:pt x="13798417" y="3506254"/>
                        </a:moveTo>
                        <a:lnTo>
                          <a:pt x="13798417" y="3475145"/>
                        </a:lnTo>
                      </a:path>
                      <a:path w="14270990" h="6043295">
                        <a:moveTo>
                          <a:pt x="13735378" y="3506254"/>
                        </a:moveTo>
                        <a:lnTo>
                          <a:pt x="13798417" y="3506254"/>
                        </a:lnTo>
                      </a:path>
                      <a:path w="14270990" h="6043295">
                        <a:moveTo>
                          <a:pt x="13735378" y="3380997"/>
                        </a:moveTo>
                        <a:lnTo>
                          <a:pt x="13735378" y="3506254"/>
                        </a:lnTo>
                      </a:path>
                      <a:path w="14270990" h="6043295">
                        <a:moveTo>
                          <a:pt x="13735378" y="3137679"/>
                        </a:moveTo>
                        <a:lnTo>
                          <a:pt x="13735378" y="3380997"/>
                        </a:lnTo>
                      </a:path>
                      <a:path w="14270990" h="6043295">
                        <a:moveTo>
                          <a:pt x="13735378" y="2942229"/>
                        </a:moveTo>
                        <a:lnTo>
                          <a:pt x="13735378" y="3137679"/>
                        </a:lnTo>
                      </a:path>
                      <a:path w="14270990" h="6043295">
                        <a:moveTo>
                          <a:pt x="13728251" y="2942229"/>
                        </a:moveTo>
                        <a:lnTo>
                          <a:pt x="13735378" y="2942229"/>
                        </a:lnTo>
                      </a:path>
                      <a:path w="14270990" h="6043295">
                        <a:moveTo>
                          <a:pt x="13805543" y="2745971"/>
                        </a:moveTo>
                        <a:lnTo>
                          <a:pt x="14270665" y="2745971"/>
                        </a:lnTo>
                      </a:path>
                      <a:path w="14270990" h="6043295">
                        <a:moveTo>
                          <a:pt x="13805543" y="2982108"/>
                        </a:moveTo>
                        <a:lnTo>
                          <a:pt x="13805543" y="2745971"/>
                        </a:lnTo>
                      </a:path>
                      <a:path w="14270990" h="6043295">
                        <a:moveTo>
                          <a:pt x="13805543" y="3475145"/>
                        </a:moveTo>
                        <a:lnTo>
                          <a:pt x="13805543" y="2982108"/>
                        </a:lnTo>
                      </a:path>
                      <a:path w="14270990" h="6043295">
                        <a:moveTo>
                          <a:pt x="13805543" y="3514230"/>
                        </a:moveTo>
                        <a:lnTo>
                          <a:pt x="13805543" y="3475145"/>
                        </a:lnTo>
                      </a:path>
                      <a:path w="14270990" h="6043295">
                        <a:moveTo>
                          <a:pt x="13728251" y="3514230"/>
                        </a:moveTo>
                        <a:lnTo>
                          <a:pt x="13805543" y="3514230"/>
                        </a:lnTo>
                      </a:path>
                      <a:path w="14270990" h="6043295">
                        <a:moveTo>
                          <a:pt x="13728251" y="3380997"/>
                        </a:moveTo>
                        <a:lnTo>
                          <a:pt x="13728251" y="3514230"/>
                        </a:lnTo>
                      </a:path>
                      <a:path w="14270990" h="6043295">
                        <a:moveTo>
                          <a:pt x="13728251" y="3143270"/>
                        </a:moveTo>
                        <a:lnTo>
                          <a:pt x="13728251" y="3380997"/>
                        </a:lnTo>
                      </a:path>
                      <a:path w="14270990" h="6043295">
                        <a:moveTo>
                          <a:pt x="13728251" y="2942229"/>
                        </a:moveTo>
                        <a:lnTo>
                          <a:pt x="13728251" y="3143270"/>
                        </a:lnTo>
                      </a:path>
                      <a:path w="14270990" h="6043295">
                        <a:moveTo>
                          <a:pt x="4270525" y="226572"/>
                        </a:moveTo>
                        <a:lnTo>
                          <a:pt x="4273718" y="232149"/>
                        </a:lnTo>
                      </a:path>
                      <a:path w="14270990" h="6043295">
                        <a:moveTo>
                          <a:pt x="4269730" y="225777"/>
                        </a:moveTo>
                        <a:lnTo>
                          <a:pt x="4274513" y="232958"/>
                        </a:lnTo>
                      </a:path>
                      <a:path w="14270990" h="6043295">
                        <a:moveTo>
                          <a:pt x="4502674" y="226572"/>
                        </a:moveTo>
                        <a:lnTo>
                          <a:pt x="4502674" y="232149"/>
                        </a:lnTo>
                      </a:path>
                      <a:path w="14270990" h="6043295">
                        <a:moveTo>
                          <a:pt x="3500662" y="226572"/>
                        </a:moveTo>
                        <a:lnTo>
                          <a:pt x="4270525" y="226572"/>
                        </a:lnTo>
                      </a:path>
                      <a:path w="14270990" h="6043295">
                        <a:moveTo>
                          <a:pt x="3274090" y="226572"/>
                        </a:moveTo>
                        <a:lnTo>
                          <a:pt x="3500662" y="226572"/>
                        </a:lnTo>
                      </a:path>
                      <a:path w="14270990" h="6043295">
                        <a:moveTo>
                          <a:pt x="3274090" y="0"/>
                        </a:moveTo>
                        <a:lnTo>
                          <a:pt x="3274090" y="226572"/>
                        </a:lnTo>
                      </a:path>
                      <a:path w="14270990" h="6043295">
                        <a:moveTo>
                          <a:pt x="3269308" y="0"/>
                        </a:moveTo>
                        <a:lnTo>
                          <a:pt x="3274090" y="0"/>
                        </a:lnTo>
                      </a:path>
                      <a:path w="14270990" h="6043295">
                        <a:moveTo>
                          <a:pt x="3500662" y="232149"/>
                        </a:moveTo>
                        <a:lnTo>
                          <a:pt x="4273718" y="232149"/>
                        </a:lnTo>
                      </a:path>
                      <a:path w="14270990" h="6043295">
                        <a:moveTo>
                          <a:pt x="3269308" y="232149"/>
                        </a:moveTo>
                        <a:lnTo>
                          <a:pt x="3500662" y="232149"/>
                        </a:lnTo>
                      </a:path>
                      <a:path w="14270990" h="6043295">
                        <a:moveTo>
                          <a:pt x="3269308" y="0"/>
                        </a:moveTo>
                        <a:lnTo>
                          <a:pt x="3269308" y="232149"/>
                        </a:lnTo>
                      </a:path>
                      <a:path w="14270990" h="6043295">
                        <a:moveTo>
                          <a:pt x="4502674" y="225777"/>
                        </a:moveTo>
                        <a:lnTo>
                          <a:pt x="4502674" y="232958"/>
                        </a:lnTo>
                      </a:path>
                      <a:path w="14270990" h="6043295">
                        <a:moveTo>
                          <a:pt x="4269730" y="225777"/>
                        </a:moveTo>
                        <a:lnTo>
                          <a:pt x="4502674" y="225777"/>
                        </a:lnTo>
                      </a:path>
                      <a:path w="14270990" h="6043295">
                        <a:moveTo>
                          <a:pt x="3500662" y="225777"/>
                        </a:moveTo>
                        <a:lnTo>
                          <a:pt x="4269730" y="225777"/>
                        </a:lnTo>
                      </a:path>
                      <a:path w="14270990" h="6043295">
                        <a:moveTo>
                          <a:pt x="3274885" y="225777"/>
                        </a:moveTo>
                        <a:lnTo>
                          <a:pt x="3500662" y="225777"/>
                        </a:lnTo>
                      </a:path>
                      <a:path w="14270990" h="6043295">
                        <a:moveTo>
                          <a:pt x="3274885" y="0"/>
                        </a:moveTo>
                        <a:lnTo>
                          <a:pt x="3274885" y="225777"/>
                        </a:lnTo>
                      </a:path>
                      <a:path w="14270990" h="6043295">
                        <a:moveTo>
                          <a:pt x="3267718" y="0"/>
                        </a:moveTo>
                        <a:lnTo>
                          <a:pt x="3274885" y="0"/>
                        </a:lnTo>
                      </a:path>
                      <a:path w="14270990" h="6043295">
                        <a:moveTo>
                          <a:pt x="4274513" y="232958"/>
                        </a:moveTo>
                        <a:lnTo>
                          <a:pt x="4502674" y="232958"/>
                        </a:lnTo>
                      </a:path>
                      <a:path w="14270990" h="6043295">
                        <a:moveTo>
                          <a:pt x="3500662" y="232958"/>
                        </a:moveTo>
                        <a:lnTo>
                          <a:pt x="4274513" y="232958"/>
                        </a:lnTo>
                      </a:path>
                      <a:path w="14270990" h="6043295">
                        <a:moveTo>
                          <a:pt x="3267718" y="232958"/>
                        </a:moveTo>
                        <a:lnTo>
                          <a:pt x="3500662" y="232958"/>
                        </a:lnTo>
                      </a:path>
                      <a:path w="14270990" h="6043295">
                        <a:moveTo>
                          <a:pt x="3267718" y="0"/>
                        </a:moveTo>
                        <a:lnTo>
                          <a:pt x="3267718" y="232958"/>
                        </a:lnTo>
                      </a:path>
                      <a:path w="14270990" h="6043295">
                        <a:moveTo>
                          <a:pt x="4315995" y="4530604"/>
                        </a:moveTo>
                        <a:lnTo>
                          <a:pt x="4320778" y="4527411"/>
                        </a:lnTo>
                      </a:path>
                      <a:path w="14270990" h="6043295">
                        <a:moveTo>
                          <a:pt x="4315201" y="4531399"/>
                        </a:moveTo>
                        <a:lnTo>
                          <a:pt x="4322382" y="4525821"/>
                        </a:lnTo>
                      </a:path>
                      <a:path w="14270990" h="6043295">
                        <a:moveTo>
                          <a:pt x="4522628" y="5542195"/>
                        </a:moveTo>
                        <a:lnTo>
                          <a:pt x="4522628" y="5546978"/>
                        </a:lnTo>
                      </a:path>
                      <a:path w="14270990" h="6043295">
                        <a:moveTo>
                          <a:pt x="4320778" y="5542195"/>
                        </a:moveTo>
                        <a:lnTo>
                          <a:pt x="4522628" y="5542195"/>
                        </a:lnTo>
                      </a:path>
                      <a:path w="14270990" h="6043295">
                        <a:moveTo>
                          <a:pt x="4320778" y="5160847"/>
                        </a:moveTo>
                        <a:lnTo>
                          <a:pt x="4320778" y="5542195"/>
                        </a:lnTo>
                      </a:path>
                      <a:path w="14270990" h="6043295">
                        <a:moveTo>
                          <a:pt x="4320778" y="4761958"/>
                        </a:moveTo>
                        <a:lnTo>
                          <a:pt x="4320778" y="5160847"/>
                        </a:lnTo>
                      </a:path>
                      <a:path w="14270990" h="6043295">
                        <a:moveTo>
                          <a:pt x="4320778" y="4557724"/>
                        </a:moveTo>
                        <a:lnTo>
                          <a:pt x="4320778" y="4761958"/>
                        </a:lnTo>
                      </a:path>
                      <a:path w="14270990" h="6043295">
                        <a:moveTo>
                          <a:pt x="4320778" y="4527411"/>
                        </a:moveTo>
                        <a:lnTo>
                          <a:pt x="4320778" y="4557724"/>
                        </a:lnTo>
                      </a:path>
                      <a:path w="14270990" h="6043295">
                        <a:moveTo>
                          <a:pt x="4315995" y="4158835"/>
                        </a:moveTo>
                        <a:lnTo>
                          <a:pt x="4320778" y="4158835"/>
                        </a:lnTo>
                      </a:path>
                      <a:path w="14270990" h="6043295">
                        <a:moveTo>
                          <a:pt x="4315995" y="5546978"/>
                        </a:moveTo>
                        <a:lnTo>
                          <a:pt x="4522628" y="5546978"/>
                        </a:lnTo>
                      </a:path>
                      <a:path w="14270990" h="6043295">
                        <a:moveTo>
                          <a:pt x="4315995" y="5160847"/>
                        </a:moveTo>
                        <a:lnTo>
                          <a:pt x="4315995" y="5546978"/>
                        </a:lnTo>
                      </a:path>
                      <a:path w="14270990" h="6043295">
                        <a:moveTo>
                          <a:pt x="4315995" y="4761958"/>
                        </a:moveTo>
                        <a:lnTo>
                          <a:pt x="4315995" y="5160847"/>
                        </a:lnTo>
                      </a:path>
                      <a:path w="14270990" h="6043295">
                        <a:moveTo>
                          <a:pt x="4315995" y="4557724"/>
                        </a:moveTo>
                        <a:lnTo>
                          <a:pt x="4315995" y="4761958"/>
                        </a:lnTo>
                      </a:path>
                      <a:path w="14270990" h="6043295">
                        <a:moveTo>
                          <a:pt x="4315995" y="4530604"/>
                        </a:moveTo>
                        <a:lnTo>
                          <a:pt x="4315995" y="4557724"/>
                        </a:lnTo>
                      </a:path>
                      <a:path w="14270990" h="6043295">
                        <a:moveTo>
                          <a:pt x="4522628" y="5540605"/>
                        </a:moveTo>
                        <a:lnTo>
                          <a:pt x="4522628" y="5548581"/>
                        </a:lnTo>
                      </a:path>
                      <a:path w="14270990" h="6043295">
                        <a:moveTo>
                          <a:pt x="4322382" y="5540605"/>
                        </a:moveTo>
                        <a:lnTo>
                          <a:pt x="4522628" y="5540605"/>
                        </a:lnTo>
                      </a:path>
                      <a:path w="14270990" h="6043295">
                        <a:moveTo>
                          <a:pt x="4322382" y="5160847"/>
                        </a:moveTo>
                        <a:lnTo>
                          <a:pt x="4322382" y="5540605"/>
                        </a:lnTo>
                      </a:path>
                      <a:path w="14270990" h="6043295">
                        <a:moveTo>
                          <a:pt x="4322382" y="4761958"/>
                        </a:moveTo>
                        <a:lnTo>
                          <a:pt x="4322382" y="5160847"/>
                        </a:lnTo>
                      </a:path>
                      <a:path w="14270990" h="6043295">
                        <a:moveTo>
                          <a:pt x="4322382" y="4557724"/>
                        </a:moveTo>
                        <a:lnTo>
                          <a:pt x="4322382" y="4761958"/>
                        </a:lnTo>
                      </a:path>
                      <a:path w="14270990" h="6043295">
                        <a:moveTo>
                          <a:pt x="4322382" y="4525821"/>
                        </a:moveTo>
                        <a:lnTo>
                          <a:pt x="4322382" y="4557724"/>
                        </a:lnTo>
                      </a:path>
                      <a:path w="14270990" h="6043295">
                        <a:moveTo>
                          <a:pt x="4322382" y="4158835"/>
                        </a:moveTo>
                        <a:lnTo>
                          <a:pt x="4322382" y="4525821"/>
                        </a:lnTo>
                      </a:path>
                      <a:path w="14270990" h="6043295">
                        <a:moveTo>
                          <a:pt x="4315201" y="4158835"/>
                        </a:moveTo>
                        <a:lnTo>
                          <a:pt x="4322382" y="4158835"/>
                        </a:lnTo>
                      </a:path>
                      <a:path w="14270990" h="6043295">
                        <a:moveTo>
                          <a:pt x="4315201" y="5548581"/>
                        </a:moveTo>
                        <a:lnTo>
                          <a:pt x="4522628" y="5548581"/>
                        </a:lnTo>
                      </a:path>
                      <a:path w="14270990" h="6043295">
                        <a:moveTo>
                          <a:pt x="4315201" y="5160847"/>
                        </a:moveTo>
                        <a:lnTo>
                          <a:pt x="4315201" y="5548581"/>
                        </a:lnTo>
                      </a:path>
                      <a:path w="14270990" h="6043295">
                        <a:moveTo>
                          <a:pt x="4315201" y="4761958"/>
                        </a:moveTo>
                        <a:lnTo>
                          <a:pt x="4315201" y="5160847"/>
                        </a:lnTo>
                      </a:path>
                      <a:path w="14270990" h="6043295">
                        <a:moveTo>
                          <a:pt x="4315201" y="4557724"/>
                        </a:moveTo>
                        <a:lnTo>
                          <a:pt x="4315201" y="4761958"/>
                        </a:lnTo>
                      </a:path>
                      <a:path w="14270990" h="6043295">
                        <a:moveTo>
                          <a:pt x="4315201" y="4531399"/>
                        </a:moveTo>
                        <a:lnTo>
                          <a:pt x="4315201" y="4557724"/>
                        </a:lnTo>
                      </a:path>
                      <a:path w="14270990" h="6043295">
                        <a:moveTo>
                          <a:pt x="4315201" y="4158835"/>
                        </a:moveTo>
                        <a:lnTo>
                          <a:pt x="4315201" y="4531399"/>
                        </a:lnTo>
                      </a:path>
                      <a:path w="14270990" h="6043295">
                        <a:moveTo>
                          <a:pt x="431600" y="416444"/>
                        </a:moveTo>
                        <a:lnTo>
                          <a:pt x="436383" y="412456"/>
                        </a:lnTo>
                      </a:path>
                      <a:path w="14270990" h="6043295">
                        <a:moveTo>
                          <a:pt x="429997" y="417238"/>
                        </a:moveTo>
                        <a:lnTo>
                          <a:pt x="437987" y="411661"/>
                        </a:lnTo>
                      </a:path>
                      <a:path w="14270990" h="6043295">
                        <a:moveTo>
                          <a:pt x="0" y="994831"/>
                        </a:moveTo>
                        <a:lnTo>
                          <a:pt x="0" y="990048"/>
                        </a:lnTo>
                      </a:path>
                      <a:path w="14270990" h="6043295">
                        <a:moveTo>
                          <a:pt x="436383" y="994831"/>
                        </a:moveTo>
                        <a:lnTo>
                          <a:pt x="0" y="994831"/>
                        </a:lnTo>
                      </a:path>
                      <a:path w="14270990" h="6043295">
                        <a:moveTo>
                          <a:pt x="436383" y="658172"/>
                        </a:moveTo>
                        <a:lnTo>
                          <a:pt x="436383" y="994831"/>
                        </a:lnTo>
                      </a:path>
                      <a:path w="14270990" h="6043295">
                        <a:moveTo>
                          <a:pt x="436383" y="412456"/>
                        </a:moveTo>
                        <a:lnTo>
                          <a:pt x="436383" y="658172"/>
                        </a:lnTo>
                      </a:path>
                      <a:path w="14270990" h="6043295">
                        <a:moveTo>
                          <a:pt x="431600" y="219390"/>
                        </a:moveTo>
                        <a:lnTo>
                          <a:pt x="436383" y="219390"/>
                        </a:lnTo>
                      </a:path>
                      <a:path w="14270990" h="6043295">
                        <a:moveTo>
                          <a:pt x="431600" y="990048"/>
                        </a:moveTo>
                        <a:lnTo>
                          <a:pt x="0" y="990048"/>
                        </a:lnTo>
                      </a:path>
                      <a:path w="14270990" h="6043295">
                        <a:moveTo>
                          <a:pt x="431600" y="658172"/>
                        </a:moveTo>
                        <a:lnTo>
                          <a:pt x="431600" y="990048"/>
                        </a:lnTo>
                      </a:path>
                      <a:path w="14270990" h="6043295">
                        <a:moveTo>
                          <a:pt x="431600" y="416444"/>
                        </a:moveTo>
                        <a:lnTo>
                          <a:pt x="431600" y="658172"/>
                        </a:lnTo>
                      </a:path>
                      <a:path w="14270990" h="6043295">
                        <a:moveTo>
                          <a:pt x="0" y="995639"/>
                        </a:moveTo>
                        <a:lnTo>
                          <a:pt x="0" y="988458"/>
                        </a:lnTo>
                      </a:path>
                      <a:path w="14270990" h="6043295">
                        <a:moveTo>
                          <a:pt x="437987" y="995639"/>
                        </a:moveTo>
                        <a:lnTo>
                          <a:pt x="0" y="995639"/>
                        </a:lnTo>
                      </a:path>
                      <a:path w="14270990" h="6043295">
                        <a:moveTo>
                          <a:pt x="437987" y="658172"/>
                        </a:moveTo>
                        <a:lnTo>
                          <a:pt x="437987" y="995639"/>
                        </a:lnTo>
                      </a:path>
                      <a:path w="14270990" h="6043295">
                        <a:moveTo>
                          <a:pt x="437987" y="411661"/>
                        </a:moveTo>
                        <a:lnTo>
                          <a:pt x="437987" y="658172"/>
                        </a:lnTo>
                      </a:path>
                      <a:path w="14270990" h="6043295">
                        <a:moveTo>
                          <a:pt x="437987" y="219390"/>
                        </a:moveTo>
                        <a:lnTo>
                          <a:pt x="437987" y="411661"/>
                        </a:lnTo>
                      </a:path>
                      <a:path w="14270990" h="6043295">
                        <a:moveTo>
                          <a:pt x="429997" y="219390"/>
                        </a:moveTo>
                        <a:lnTo>
                          <a:pt x="437987" y="219390"/>
                        </a:lnTo>
                      </a:path>
                      <a:path w="14270990" h="6043295">
                        <a:moveTo>
                          <a:pt x="429997" y="988458"/>
                        </a:moveTo>
                        <a:lnTo>
                          <a:pt x="0" y="988458"/>
                        </a:lnTo>
                      </a:path>
                      <a:path w="14270990" h="6043295">
                        <a:moveTo>
                          <a:pt x="429997" y="658172"/>
                        </a:moveTo>
                        <a:lnTo>
                          <a:pt x="429997" y="988458"/>
                        </a:lnTo>
                      </a:path>
                      <a:path w="14270990" h="6043295">
                        <a:moveTo>
                          <a:pt x="429997" y="417238"/>
                        </a:moveTo>
                        <a:lnTo>
                          <a:pt x="429997" y="658172"/>
                        </a:lnTo>
                      </a:path>
                      <a:path w="14270990" h="6043295">
                        <a:moveTo>
                          <a:pt x="429997" y="219390"/>
                        </a:moveTo>
                        <a:lnTo>
                          <a:pt x="429997" y="417238"/>
                        </a:lnTo>
                      </a:path>
                      <a:path w="14270990" h="6043295">
                        <a:moveTo>
                          <a:pt x="247306" y="548073"/>
                        </a:moveTo>
                        <a:lnTo>
                          <a:pt x="252102" y="544893"/>
                        </a:lnTo>
                      </a:path>
                      <a:path w="14270990" h="6043295">
                        <a:moveTo>
                          <a:pt x="245716" y="548881"/>
                        </a:moveTo>
                        <a:lnTo>
                          <a:pt x="252897" y="543290"/>
                        </a:lnTo>
                      </a:path>
                      <a:path w="14270990" h="6043295">
                        <a:moveTo>
                          <a:pt x="391707" y="1603"/>
                        </a:moveTo>
                        <a:lnTo>
                          <a:pt x="396490" y="1603"/>
                        </a:lnTo>
                      </a:path>
                      <a:path w="14270990" h="6043295">
                        <a:moveTo>
                          <a:pt x="391707" y="192270"/>
                        </a:moveTo>
                        <a:lnTo>
                          <a:pt x="391707" y="1603"/>
                        </a:lnTo>
                      </a:path>
                      <a:path w="14270990" h="6043295">
                        <a:moveTo>
                          <a:pt x="197053" y="192270"/>
                        </a:moveTo>
                        <a:lnTo>
                          <a:pt x="391707" y="192270"/>
                        </a:lnTo>
                      </a:path>
                      <a:path w="14270990" h="6043295">
                        <a:moveTo>
                          <a:pt x="197053" y="259284"/>
                        </a:moveTo>
                        <a:lnTo>
                          <a:pt x="197053" y="192270"/>
                        </a:lnTo>
                      </a:path>
                      <a:path w="14270990" h="6043295">
                        <a:moveTo>
                          <a:pt x="197053" y="753102"/>
                        </a:moveTo>
                        <a:lnTo>
                          <a:pt x="197053" y="259284"/>
                        </a:lnTo>
                      </a:path>
                      <a:path w="14270990" h="6043295">
                        <a:moveTo>
                          <a:pt x="197053" y="780236"/>
                        </a:moveTo>
                        <a:lnTo>
                          <a:pt x="197053" y="753102"/>
                        </a:lnTo>
                      </a:path>
                      <a:path w="14270990" h="6043295">
                        <a:moveTo>
                          <a:pt x="252102" y="780236"/>
                        </a:moveTo>
                        <a:lnTo>
                          <a:pt x="197053" y="780236"/>
                        </a:lnTo>
                      </a:path>
                      <a:path w="14270990" h="6043295">
                        <a:moveTo>
                          <a:pt x="252102" y="658172"/>
                        </a:moveTo>
                        <a:lnTo>
                          <a:pt x="252102" y="780236"/>
                        </a:lnTo>
                      </a:path>
                      <a:path w="14270990" h="6043295">
                        <a:moveTo>
                          <a:pt x="252102" y="544893"/>
                        </a:moveTo>
                        <a:lnTo>
                          <a:pt x="252102" y="658172"/>
                        </a:lnTo>
                      </a:path>
                      <a:path w="14270990" h="6043295">
                        <a:moveTo>
                          <a:pt x="247306" y="219390"/>
                        </a:moveTo>
                        <a:lnTo>
                          <a:pt x="252102" y="219390"/>
                        </a:lnTo>
                      </a:path>
                      <a:path w="14270990" h="6043295">
                        <a:moveTo>
                          <a:pt x="396490" y="197053"/>
                        </a:moveTo>
                        <a:lnTo>
                          <a:pt x="396490" y="1603"/>
                        </a:lnTo>
                      </a:path>
                      <a:path w="14270990" h="6043295">
                        <a:moveTo>
                          <a:pt x="201835" y="197053"/>
                        </a:moveTo>
                        <a:lnTo>
                          <a:pt x="396490" y="197053"/>
                        </a:lnTo>
                      </a:path>
                      <a:path w="14270990" h="6043295">
                        <a:moveTo>
                          <a:pt x="201835" y="259284"/>
                        </a:moveTo>
                        <a:lnTo>
                          <a:pt x="201835" y="197053"/>
                        </a:lnTo>
                      </a:path>
                      <a:path w="14270990" h="6043295">
                        <a:moveTo>
                          <a:pt x="201835" y="753102"/>
                        </a:moveTo>
                        <a:lnTo>
                          <a:pt x="201835" y="259284"/>
                        </a:lnTo>
                      </a:path>
                      <a:path w="14270990" h="6043295">
                        <a:moveTo>
                          <a:pt x="201835" y="775440"/>
                        </a:moveTo>
                        <a:lnTo>
                          <a:pt x="201835" y="753102"/>
                        </a:lnTo>
                      </a:path>
                      <a:path w="14270990" h="6043295">
                        <a:moveTo>
                          <a:pt x="247306" y="775440"/>
                        </a:moveTo>
                        <a:lnTo>
                          <a:pt x="201835" y="775440"/>
                        </a:lnTo>
                      </a:path>
                      <a:path w="14270990" h="6043295">
                        <a:moveTo>
                          <a:pt x="247306" y="658172"/>
                        </a:moveTo>
                        <a:lnTo>
                          <a:pt x="247306" y="775440"/>
                        </a:lnTo>
                      </a:path>
                      <a:path w="14270990" h="6043295">
                        <a:moveTo>
                          <a:pt x="247306" y="548073"/>
                        </a:moveTo>
                        <a:lnTo>
                          <a:pt x="247306" y="658172"/>
                        </a:lnTo>
                      </a:path>
                      <a:path w="14270990" h="6043295">
                        <a:moveTo>
                          <a:pt x="390118" y="1603"/>
                        </a:moveTo>
                        <a:lnTo>
                          <a:pt x="398094" y="1603"/>
                        </a:lnTo>
                      </a:path>
                      <a:path w="14270990" h="6043295">
                        <a:moveTo>
                          <a:pt x="390118" y="190666"/>
                        </a:moveTo>
                        <a:lnTo>
                          <a:pt x="390118" y="1603"/>
                        </a:lnTo>
                      </a:path>
                      <a:path w="14270990" h="6043295">
                        <a:moveTo>
                          <a:pt x="196258" y="190666"/>
                        </a:moveTo>
                        <a:lnTo>
                          <a:pt x="390118" y="190666"/>
                        </a:lnTo>
                      </a:path>
                      <a:path w="14270990" h="6043295">
                        <a:moveTo>
                          <a:pt x="196258" y="259284"/>
                        </a:moveTo>
                        <a:lnTo>
                          <a:pt x="196258" y="190666"/>
                        </a:lnTo>
                      </a:path>
                      <a:path w="14270990" h="6043295">
                        <a:moveTo>
                          <a:pt x="196258" y="753102"/>
                        </a:moveTo>
                        <a:lnTo>
                          <a:pt x="196258" y="259284"/>
                        </a:lnTo>
                      </a:path>
                      <a:path w="14270990" h="6043295">
                        <a:moveTo>
                          <a:pt x="196258" y="781826"/>
                        </a:moveTo>
                        <a:lnTo>
                          <a:pt x="196258" y="753102"/>
                        </a:lnTo>
                      </a:path>
                      <a:path w="14270990" h="6043295">
                        <a:moveTo>
                          <a:pt x="252897" y="781826"/>
                        </a:moveTo>
                        <a:lnTo>
                          <a:pt x="196258" y="781826"/>
                        </a:lnTo>
                      </a:path>
                      <a:path w="14270990" h="6043295">
                        <a:moveTo>
                          <a:pt x="252897" y="658172"/>
                        </a:moveTo>
                        <a:lnTo>
                          <a:pt x="252897" y="781826"/>
                        </a:lnTo>
                      </a:path>
                      <a:path w="14270990" h="6043295">
                        <a:moveTo>
                          <a:pt x="252897" y="543290"/>
                        </a:moveTo>
                        <a:lnTo>
                          <a:pt x="252897" y="658172"/>
                        </a:lnTo>
                      </a:path>
                      <a:path w="14270990" h="6043295">
                        <a:moveTo>
                          <a:pt x="252897" y="219390"/>
                        </a:moveTo>
                        <a:lnTo>
                          <a:pt x="252897" y="543290"/>
                        </a:lnTo>
                      </a:path>
                      <a:path w="14270990" h="6043295">
                        <a:moveTo>
                          <a:pt x="245716" y="219390"/>
                        </a:moveTo>
                        <a:lnTo>
                          <a:pt x="252897" y="219390"/>
                        </a:lnTo>
                      </a:path>
                      <a:path w="14270990" h="6043295">
                        <a:moveTo>
                          <a:pt x="398094" y="197847"/>
                        </a:moveTo>
                        <a:lnTo>
                          <a:pt x="398094" y="1603"/>
                        </a:lnTo>
                      </a:path>
                      <a:path w="14270990" h="6043295">
                        <a:moveTo>
                          <a:pt x="203425" y="197847"/>
                        </a:moveTo>
                        <a:lnTo>
                          <a:pt x="398094" y="197847"/>
                        </a:lnTo>
                      </a:path>
                      <a:path w="14270990" h="6043295">
                        <a:moveTo>
                          <a:pt x="203425" y="259284"/>
                        </a:moveTo>
                        <a:lnTo>
                          <a:pt x="203425" y="197847"/>
                        </a:lnTo>
                      </a:path>
                      <a:path w="14270990" h="6043295">
                        <a:moveTo>
                          <a:pt x="203425" y="753102"/>
                        </a:moveTo>
                        <a:lnTo>
                          <a:pt x="203425" y="259284"/>
                        </a:lnTo>
                      </a:path>
                      <a:path w="14270990" h="6043295">
                        <a:moveTo>
                          <a:pt x="203425" y="773850"/>
                        </a:moveTo>
                        <a:lnTo>
                          <a:pt x="203425" y="753102"/>
                        </a:lnTo>
                      </a:path>
                      <a:path w="14270990" h="6043295">
                        <a:moveTo>
                          <a:pt x="245716" y="773850"/>
                        </a:moveTo>
                        <a:lnTo>
                          <a:pt x="203425" y="773850"/>
                        </a:lnTo>
                      </a:path>
                      <a:path w="14270990" h="6043295">
                        <a:moveTo>
                          <a:pt x="245716" y="658172"/>
                        </a:moveTo>
                        <a:lnTo>
                          <a:pt x="245716" y="773850"/>
                        </a:lnTo>
                      </a:path>
                      <a:path w="14270990" h="6043295">
                        <a:moveTo>
                          <a:pt x="245716" y="548881"/>
                        </a:moveTo>
                        <a:lnTo>
                          <a:pt x="245716" y="658172"/>
                        </a:lnTo>
                      </a:path>
                      <a:path w="14270990" h="6043295">
                        <a:moveTo>
                          <a:pt x="245716" y="219390"/>
                        </a:moveTo>
                        <a:lnTo>
                          <a:pt x="245716" y="548881"/>
                        </a:lnTo>
                      </a:path>
                      <a:path w="14270990" h="6043295">
                        <a:moveTo>
                          <a:pt x="5940275" y="5316418"/>
                        </a:moveTo>
                        <a:lnTo>
                          <a:pt x="5299658" y="5316418"/>
                        </a:lnTo>
                      </a:path>
                      <a:path w="14270990" h="6043295">
                        <a:moveTo>
                          <a:pt x="5261368" y="5316418"/>
                        </a:moveTo>
                        <a:lnTo>
                          <a:pt x="4561712" y="5316418"/>
                        </a:lnTo>
                      </a:path>
                      <a:path w="14270990" h="6043295">
                        <a:moveTo>
                          <a:pt x="4561712" y="5316418"/>
                        </a:moveTo>
                        <a:lnTo>
                          <a:pt x="4561712" y="5353913"/>
                        </a:lnTo>
                      </a:path>
                      <a:path w="14270990" h="6043295">
                        <a:moveTo>
                          <a:pt x="4561712" y="5353913"/>
                        </a:moveTo>
                        <a:lnTo>
                          <a:pt x="5940275" y="5353913"/>
                        </a:lnTo>
                      </a:path>
                      <a:path w="14270990" h="6043295">
                        <a:moveTo>
                          <a:pt x="5940275" y="5353913"/>
                        </a:moveTo>
                        <a:lnTo>
                          <a:pt x="5940275" y="5316418"/>
                        </a:lnTo>
                      </a:path>
                      <a:path w="14270990" h="6043295">
                        <a:moveTo>
                          <a:pt x="2832924" y="4487531"/>
                        </a:moveTo>
                        <a:lnTo>
                          <a:pt x="2924660" y="4487531"/>
                        </a:lnTo>
                      </a:path>
                      <a:path w="14270990" h="6043295">
                        <a:moveTo>
                          <a:pt x="2924660" y="4487531"/>
                        </a:moveTo>
                        <a:lnTo>
                          <a:pt x="2924660" y="4449228"/>
                        </a:lnTo>
                      </a:path>
                      <a:path w="14270990" h="6043295">
                        <a:moveTo>
                          <a:pt x="2924660" y="4449228"/>
                        </a:moveTo>
                        <a:lnTo>
                          <a:pt x="2794621" y="4449228"/>
                        </a:lnTo>
                      </a:path>
                      <a:path w="14270990" h="6043295">
                        <a:moveTo>
                          <a:pt x="2794621" y="4449228"/>
                        </a:moveTo>
                        <a:lnTo>
                          <a:pt x="2794621" y="4487531"/>
                        </a:lnTo>
                      </a:path>
                      <a:path w="14270990" h="6043295">
                        <a:moveTo>
                          <a:pt x="3283670" y="4487531"/>
                        </a:moveTo>
                        <a:lnTo>
                          <a:pt x="4150860" y="4487531"/>
                        </a:lnTo>
                      </a:path>
                      <a:path w="14270990" h="6043295">
                        <a:moveTo>
                          <a:pt x="4189149" y="4487531"/>
                        </a:moveTo>
                        <a:lnTo>
                          <a:pt x="4189149" y="4449228"/>
                        </a:lnTo>
                      </a:path>
                      <a:path w="14270990" h="6043295">
                        <a:moveTo>
                          <a:pt x="4189149" y="4449228"/>
                        </a:moveTo>
                        <a:lnTo>
                          <a:pt x="3283670" y="4449228"/>
                        </a:lnTo>
                      </a:path>
                      <a:path w="14270990" h="6043295">
                        <a:moveTo>
                          <a:pt x="3283670" y="4449228"/>
                        </a:moveTo>
                        <a:lnTo>
                          <a:pt x="3283670" y="4487531"/>
                        </a:lnTo>
                      </a:path>
                      <a:path w="14270990" h="6043295">
                        <a:moveTo>
                          <a:pt x="4150860" y="4487531"/>
                        </a:moveTo>
                        <a:lnTo>
                          <a:pt x="4150860" y="6004905"/>
                        </a:lnTo>
                      </a:path>
                      <a:path w="14270990" h="6043295">
                        <a:moveTo>
                          <a:pt x="4150860" y="6043208"/>
                        </a:moveTo>
                        <a:lnTo>
                          <a:pt x="4189149" y="6043208"/>
                        </a:lnTo>
                      </a:path>
                      <a:path w="14270990" h="6043295">
                        <a:moveTo>
                          <a:pt x="4189149" y="6043208"/>
                        </a:moveTo>
                        <a:lnTo>
                          <a:pt x="4189149" y="4487531"/>
                        </a:lnTo>
                      </a:path>
                      <a:path w="14270990" h="6043295">
                        <a:moveTo>
                          <a:pt x="4150860" y="6004905"/>
                        </a:moveTo>
                        <a:lnTo>
                          <a:pt x="2832924" y="6004905"/>
                        </a:lnTo>
                      </a:path>
                      <a:path w="14270990" h="6043295">
                        <a:moveTo>
                          <a:pt x="2794621" y="6004905"/>
                        </a:moveTo>
                        <a:lnTo>
                          <a:pt x="2794621" y="6043208"/>
                        </a:lnTo>
                      </a:path>
                      <a:path w="14270990" h="6043295">
                        <a:moveTo>
                          <a:pt x="2794621" y="6043208"/>
                        </a:moveTo>
                        <a:lnTo>
                          <a:pt x="4150860" y="6043208"/>
                        </a:lnTo>
                      </a:path>
                      <a:path w="14270990" h="6043295">
                        <a:moveTo>
                          <a:pt x="2832924" y="6004905"/>
                        </a:moveTo>
                        <a:lnTo>
                          <a:pt x="2832924" y="4487531"/>
                        </a:lnTo>
                      </a:path>
                      <a:path w="14270990" h="6043295">
                        <a:moveTo>
                          <a:pt x="2794621" y="4487531"/>
                        </a:moveTo>
                        <a:lnTo>
                          <a:pt x="2794621" y="6004905"/>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79" name="object 79"/>
                  <p:cNvPicPr/>
                  <p:nvPr/>
                </p:nvPicPr>
                <p:blipFill>
                  <a:blip r:embed="rId17" cstate="print"/>
                  <a:stretch>
                    <a:fillRect/>
                  </a:stretch>
                </p:blipFill>
                <p:spPr>
                  <a:xfrm>
                    <a:off x="5435681" y="5762774"/>
                    <a:ext cx="361403" cy="181891"/>
                  </a:xfrm>
                  <a:prstGeom prst="rect">
                    <a:avLst/>
                  </a:prstGeom>
                </p:spPr>
              </p:pic>
              <p:sp>
                <p:nvSpPr>
                  <p:cNvPr id="80" name="object 80"/>
                  <p:cNvSpPr/>
                  <p:nvPr/>
                </p:nvSpPr>
                <p:spPr>
                  <a:xfrm>
                    <a:off x="7773586" y="5691365"/>
                    <a:ext cx="38735" cy="1119505"/>
                  </a:xfrm>
                  <a:custGeom>
                    <a:avLst/>
                    <a:gdLst/>
                    <a:ahLst/>
                    <a:cxnLst/>
                    <a:rect l="l" t="t" r="r" b="b"/>
                    <a:pathLst>
                      <a:path w="38734" h="1119504">
                        <a:moveTo>
                          <a:pt x="38289" y="1119292"/>
                        </a:moveTo>
                        <a:lnTo>
                          <a:pt x="38289" y="879167"/>
                        </a:lnTo>
                      </a:path>
                      <a:path w="38734" h="1119504">
                        <a:moveTo>
                          <a:pt x="38289" y="879167"/>
                        </a:moveTo>
                        <a:lnTo>
                          <a:pt x="0" y="879167"/>
                        </a:lnTo>
                      </a:path>
                      <a:path w="38734" h="1119504">
                        <a:moveTo>
                          <a:pt x="0" y="879167"/>
                        </a:moveTo>
                        <a:lnTo>
                          <a:pt x="0" y="1119292"/>
                        </a:lnTo>
                      </a:path>
                      <a:path w="38734" h="1119504">
                        <a:moveTo>
                          <a:pt x="38289" y="669341"/>
                        </a:moveTo>
                        <a:lnTo>
                          <a:pt x="38289" y="0"/>
                        </a:lnTo>
                      </a:path>
                      <a:path w="38734" h="1119504">
                        <a:moveTo>
                          <a:pt x="0" y="0"/>
                        </a:moveTo>
                        <a:lnTo>
                          <a:pt x="0" y="669341"/>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81" name="object 81"/>
                  <p:cNvPicPr/>
                  <p:nvPr/>
                </p:nvPicPr>
                <p:blipFill>
                  <a:blip r:embed="rId18" cstate="print"/>
                  <a:stretch>
                    <a:fillRect/>
                  </a:stretch>
                </p:blipFill>
                <p:spPr>
                  <a:xfrm>
                    <a:off x="7773586" y="6359511"/>
                    <a:ext cx="248503" cy="212218"/>
                  </a:xfrm>
                  <a:prstGeom prst="rect">
                    <a:avLst/>
                  </a:prstGeom>
                </p:spPr>
              </p:pic>
              <p:sp>
                <p:nvSpPr>
                  <p:cNvPr id="82" name="object 82"/>
                  <p:cNvSpPr/>
                  <p:nvPr/>
                </p:nvSpPr>
                <p:spPr>
                  <a:xfrm>
                    <a:off x="12997460" y="6459638"/>
                    <a:ext cx="40005" cy="807720"/>
                  </a:xfrm>
                  <a:custGeom>
                    <a:avLst/>
                    <a:gdLst/>
                    <a:ahLst/>
                    <a:cxnLst/>
                    <a:rect l="l" t="t" r="r" b="b"/>
                    <a:pathLst>
                      <a:path w="40005" h="807720">
                        <a:moveTo>
                          <a:pt x="39893" y="0"/>
                        </a:moveTo>
                        <a:lnTo>
                          <a:pt x="39893" y="351020"/>
                        </a:lnTo>
                      </a:path>
                      <a:path w="40005" h="807720">
                        <a:moveTo>
                          <a:pt x="39893" y="388514"/>
                        </a:moveTo>
                        <a:lnTo>
                          <a:pt x="39893" y="743536"/>
                        </a:lnTo>
                      </a:path>
                      <a:path w="40005" h="807720">
                        <a:moveTo>
                          <a:pt x="39893" y="753897"/>
                        </a:moveTo>
                        <a:lnTo>
                          <a:pt x="39893" y="807357"/>
                        </a:lnTo>
                      </a:path>
                      <a:path w="40005" h="807720">
                        <a:moveTo>
                          <a:pt x="0" y="351020"/>
                        </a:moveTo>
                        <a:lnTo>
                          <a:pt x="0" y="0"/>
                        </a:lnTo>
                      </a:path>
                      <a:path w="40005" h="807720">
                        <a:moveTo>
                          <a:pt x="0" y="807357"/>
                        </a:moveTo>
                        <a:lnTo>
                          <a:pt x="0" y="753897"/>
                        </a:lnTo>
                      </a:path>
                      <a:path w="40005" h="807720">
                        <a:moveTo>
                          <a:pt x="0" y="743536"/>
                        </a:moveTo>
                        <a:lnTo>
                          <a:pt x="0" y="388514"/>
                        </a:lnTo>
                      </a:path>
                      <a:path w="40005" h="807720">
                        <a:moveTo>
                          <a:pt x="0" y="0"/>
                        </a:moveTo>
                        <a:lnTo>
                          <a:pt x="39893" y="0"/>
                        </a:lnTo>
                      </a:path>
                      <a:path w="40005" h="807720">
                        <a:moveTo>
                          <a:pt x="0" y="351020"/>
                        </a:moveTo>
                        <a:lnTo>
                          <a:pt x="39893" y="351020"/>
                        </a:lnTo>
                      </a:path>
                      <a:path w="40005" h="807720">
                        <a:moveTo>
                          <a:pt x="39893" y="388514"/>
                        </a:moveTo>
                        <a:lnTo>
                          <a:pt x="0" y="388514"/>
                        </a:lnTo>
                      </a:path>
                      <a:path w="40005" h="807720">
                        <a:moveTo>
                          <a:pt x="0" y="807357"/>
                        </a:moveTo>
                        <a:lnTo>
                          <a:pt x="39893" y="807357"/>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83" name="object 83"/>
                  <p:cNvPicPr/>
                  <p:nvPr/>
                </p:nvPicPr>
                <p:blipFill>
                  <a:blip r:embed="rId19" cstate="print"/>
                  <a:stretch>
                    <a:fillRect/>
                  </a:stretch>
                </p:blipFill>
                <p:spPr>
                  <a:xfrm>
                    <a:off x="6452458" y="5858105"/>
                    <a:ext cx="106907" cy="92026"/>
                  </a:xfrm>
                  <a:prstGeom prst="rect">
                    <a:avLst/>
                  </a:prstGeom>
                </p:spPr>
              </p:pic>
            </p:grpSp>
            <p:sp>
              <p:nvSpPr>
                <p:cNvPr id="84" name="object 84"/>
                <p:cNvSpPr txBox="1"/>
                <p:nvPr/>
              </p:nvSpPr>
              <p:spPr>
                <a:xfrm>
                  <a:off x="3438466" y="1798326"/>
                  <a:ext cx="54876"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12" normalizeH="0" baseline="0" noProof="0">
                      <a:ln>
                        <a:noFill/>
                      </a:ln>
                      <a:solidFill>
                        <a:prstClr val="black"/>
                      </a:solidFill>
                      <a:effectLst/>
                      <a:uLnTx/>
                      <a:uFillTx/>
                      <a:latin typeface="Arial"/>
                      <a:ea typeface="+mn-ea"/>
                      <a:cs typeface="Arial"/>
                    </a:rPr>
                    <a:t>FM</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85" name="object 85"/>
                <p:cNvSpPr txBox="1"/>
                <p:nvPr/>
              </p:nvSpPr>
              <p:spPr>
                <a:xfrm>
                  <a:off x="3439608" y="2178468"/>
                  <a:ext cx="54876"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12" normalizeH="0" baseline="0" noProof="0">
                      <a:ln>
                        <a:noFill/>
                      </a:ln>
                      <a:solidFill>
                        <a:prstClr val="black"/>
                      </a:solidFill>
                      <a:effectLst/>
                      <a:uLnTx/>
                      <a:uFillTx/>
                      <a:latin typeface="Arial"/>
                      <a:ea typeface="+mn-ea"/>
                      <a:cs typeface="Arial"/>
                    </a:rPr>
                    <a:t>FM</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86" name="object 86"/>
                <p:cNvSpPr txBox="1"/>
                <p:nvPr/>
              </p:nvSpPr>
              <p:spPr>
                <a:xfrm>
                  <a:off x="4468429" y="2767710"/>
                  <a:ext cx="37292" cy="29648"/>
                </a:xfrm>
                <a:prstGeom prst="rect">
                  <a:avLst/>
                </a:prstGeom>
              </p:spPr>
              <p:txBody>
                <a:bodyPr vert="horz" wrap="square" lIns="0" tIns="7580" rIns="0" bIns="0" rtlCol="0">
                  <a:spAutoFit/>
                </a:bodyPr>
                <a:lstStyle/>
                <a:p>
                  <a:pPr marL="6064" marR="0" lvl="0" indent="0" algn="l" defTabSz="914400" rtl="0" eaLnBrk="1" fontAlgn="auto" latinLnBrk="0" hangingPunct="1">
                    <a:lnSpc>
                      <a:spcPct val="100000"/>
                    </a:lnSpc>
                    <a:spcBef>
                      <a:spcPts val="60"/>
                    </a:spcBef>
                    <a:spcAft>
                      <a:spcPts val="0"/>
                    </a:spcAft>
                    <a:buClrTx/>
                    <a:buSzTx/>
                    <a:buFontTx/>
                    <a:buNone/>
                    <a:tabLst/>
                    <a:defRPr/>
                  </a:pPr>
                  <a:r>
                    <a:rPr kumimoji="0" sz="143" b="0" i="0" u="none" strike="noStrike" kern="1200" cap="none" spc="-12" normalizeH="0" baseline="0" noProof="0">
                      <a:ln>
                        <a:noFill/>
                      </a:ln>
                      <a:solidFill>
                        <a:prstClr val="black"/>
                      </a:solidFill>
                      <a:effectLst/>
                      <a:uLnTx/>
                      <a:uFillTx/>
                      <a:latin typeface="Arial"/>
                      <a:ea typeface="+mn-ea"/>
                      <a:cs typeface="Arial"/>
                    </a:rPr>
                    <a:t>TS</a:t>
                  </a:r>
                  <a:endParaRPr kumimoji="0" sz="143" b="0" i="0" u="none" strike="noStrike" kern="1200" cap="none" spc="0" normalizeH="0" baseline="0" noProof="0">
                    <a:ln>
                      <a:noFill/>
                    </a:ln>
                    <a:solidFill>
                      <a:prstClr val="black"/>
                    </a:solidFill>
                    <a:effectLst/>
                    <a:uLnTx/>
                    <a:uFillTx/>
                    <a:latin typeface="Arial"/>
                    <a:ea typeface="+mn-ea"/>
                    <a:cs typeface="Arial"/>
                  </a:endParaRPr>
                </a:p>
              </p:txBody>
            </p:sp>
            <p:sp>
              <p:nvSpPr>
                <p:cNvPr id="87" name="object 87"/>
                <p:cNvSpPr txBox="1"/>
                <p:nvPr/>
              </p:nvSpPr>
              <p:spPr>
                <a:xfrm>
                  <a:off x="7804197" y="1064282"/>
                  <a:ext cx="33086" cy="54876"/>
                </a:xfrm>
                <a:prstGeom prst="rect">
                  <a:avLst/>
                </a:prstGeom>
              </p:spPr>
              <p:txBody>
                <a:bodyPr vert="vert270" wrap="square" lIns="0" tIns="5457" rIns="0" bIns="0" rtlCol="0">
                  <a:spAutoFit/>
                </a:bodyPr>
                <a:lstStyle/>
                <a:p>
                  <a:pPr marL="6064" marR="0" lvl="0" indent="0" algn="l" defTabSz="914400" rtl="0" eaLnBrk="1" fontAlgn="auto" latinLnBrk="0" hangingPunct="1">
                    <a:lnSpc>
                      <a:spcPct val="100000"/>
                    </a:lnSpc>
                    <a:spcBef>
                      <a:spcPts val="43"/>
                    </a:spcBef>
                    <a:spcAft>
                      <a:spcPts val="0"/>
                    </a:spcAft>
                    <a:buClrTx/>
                    <a:buSzTx/>
                    <a:buFontTx/>
                    <a:buNone/>
                    <a:tabLst/>
                    <a:defRPr/>
                  </a:pPr>
                  <a:r>
                    <a:rPr kumimoji="0" sz="215" b="0" i="0" u="none" strike="noStrike" kern="1200" cap="none" spc="-12" normalizeH="0" baseline="0" noProof="0">
                      <a:ln>
                        <a:noFill/>
                      </a:ln>
                      <a:solidFill>
                        <a:prstClr val="black"/>
                      </a:solidFill>
                      <a:effectLst/>
                      <a:uLnTx/>
                      <a:uFillTx/>
                      <a:latin typeface="Arial"/>
                      <a:ea typeface="+mn-ea"/>
                      <a:cs typeface="Arial"/>
                    </a:rPr>
                    <a:t>FM</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88" name="object 88"/>
                <p:cNvSpPr/>
                <p:nvPr/>
              </p:nvSpPr>
              <p:spPr>
                <a:xfrm>
                  <a:off x="7428017" y="1653883"/>
                  <a:ext cx="35169" cy="50025"/>
                </a:xfrm>
                <a:custGeom>
                  <a:avLst/>
                  <a:gdLst/>
                  <a:ahLst/>
                  <a:cxnLst/>
                  <a:rect l="l" t="t" r="r" b="b"/>
                  <a:pathLst>
                    <a:path w="73659" h="104775">
                      <a:moveTo>
                        <a:pt x="73393" y="0"/>
                      </a:moveTo>
                      <a:lnTo>
                        <a:pt x="812" y="0"/>
                      </a:lnTo>
                      <a:lnTo>
                        <a:pt x="0" y="0"/>
                      </a:lnTo>
                      <a:lnTo>
                        <a:pt x="0" y="104508"/>
                      </a:lnTo>
                      <a:lnTo>
                        <a:pt x="73393" y="104508"/>
                      </a:lnTo>
                      <a:lnTo>
                        <a:pt x="73393" y="102920"/>
                      </a:lnTo>
                      <a:lnTo>
                        <a:pt x="73393"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9" name="object 89"/>
                <p:cNvSpPr txBox="1"/>
                <p:nvPr/>
              </p:nvSpPr>
              <p:spPr>
                <a:xfrm>
                  <a:off x="7427102" y="1651254"/>
                  <a:ext cx="33086" cy="54876"/>
                </a:xfrm>
                <a:prstGeom prst="rect">
                  <a:avLst/>
                </a:prstGeom>
              </p:spPr>
              <p:txBody>
                <a:bodyPr vert="vert270" wrap="square" lIns="0" tIns="5457" rIns="0" bIns="0" rtlCol="0">
                  <a:spAutoFit/>
                </a:bodyPr>
                <a:lstStyle/>
                <a:p>
                  <a:pPr marL="6064" marR="0" lvl="0" indent="0" algn="l" defTabSz="914400" rtl="0" eaLnBrk="1" fontAlgn="auto" latinLnBrk="0" hangingPunct="1">
                    <a:lnSpc>
                      <a:spcPct val="100000"/>
                    </a:lnSpc>
                    <a:spcBef>
                      <a:spcPts val="43"/>
                    </a:spcBef>
                    <a:spcAft>
                      <a:spcPts val="0"/>
                    </a:spcAft>
                    <a:buClrTx/>
                    <a:buSzTx/>
                    <a:buFontTx/>
                    <a:buNone/>
                    <a:tabLst/>
                    <a:defRPr/>
                  </a:pPr>
                  <a:r>
                    <a:rPr kumimoji="0" sz="215" b="0" i="0" u="none" strike="noStrike" kern="1200" cap="none" spc="-12" normalizeH="0" baseline="0" noProof="0">
                      <a:ln>
                        <a:noFill/>
                      </a:ln>
                      <a:solidFill>
                        <a:prstClr val="black"/>
                      </a:solidFill>
                      <a:effectLst/>
                      <a:uLnTx/>
                      <a:uFillTx/>
                      <a:latin typeface="Arial"/>
                      <a:ea typeface="+mn-ea"/>
                      <a:cs typeface="Arial"/>
                    </a:rPr>
                    <a:t>FM</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90" name="object 90"/>
                <p:cNvSpPr txBox="1"/>
                <p:nvPr/>
              </p:nvSpPr>
              <p:spPr>
                <a:xfrm>
                  <a:off x="9240966" y="2028349"/>
                  <a:ext cx="33086" cy="54876"/>
                </a:xfrm>
                <a:prstGeom prst="rect">
                  <a:avLst/>
                </a:prstGeom>
              </p:spPr>
              <p:txBody>
                <a:bodyPr vert="vert270" wrap="square" lIns="0" tIns="5457" rIns="0" bIns="0" rtlCol="0">
                  <a:spAutoFit/>
                </a:bodyPr>
                <a:lstStyle/>
                <a:p>
                  <a:pPr marL="6064" marR="0" lvl="0" indent="0" algn="l" defTabSz="914400" rtl="0" eaLnBrk="1" fontAlgn="auto" latinLnBrk="0" hangingPunct="1">
                    <a:lnSpc>
                      <a:spcPct val="100000"/>
                    </a:lnSpc>
                    <a:spcBef>
                      <a:spcPts val="43"/>
                    </a:spcBef>
                    <a:spcAft>
                      <a:spcPts val="0"/>
                    </a:spcAft>
                    <a:buClrTx/>
                    <a:buSzTx/>
                    <a:buFontTx/>
                    <a:buNone/>
                    <a:tabLst/>
                    <a:defRPr/>
                  </a:pPr>
                  <a:r>
                    <a:rPr kumimoji="0" sz="215" b="0" i="0" u="none" strike="noStrike" kern="1200" cap="none" spc="-12" normalizeH="0" baseline="0" noProof="0">
                      <a:ln>
                        <a:noFill/>
                      </a:ln>
                      <a:solidFill>
                        <a:prstClr val="black"/>
                      </a:solidFill>
                      <a:effectLst/>
                      <a:uLnTx/>
                      <a:uFillTx/>
                      <a:latin typeface="Arial"/>
                      <a:ea typeface="+mn-ea"/>
                      <a:cs typeface="Arial"/>
                    </a:rPr>
                    <a:t>FM</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91" name="object 91"/>
                <p:cNvSpPr/>
                <p:nvPr/>
              </p:nvSpPr>
              <p:spPr>
                <a:xfrm>
                  <a:off x="4740360" y="2756984"/>
                  <a:ext cx="192521" cy="192521"/>
                </a:xfrm>
                <a:custGeom>
                  <a:avLst/>
                  <a:gdLst/>
                  <a:ahLst/>
                  <a:cxnLst/>
                  <a:rect l="l" t="t" r="r" b="b"/>
                  <a:pathLst>
                    <a:path w="403225" h="403225">
                      <a:moveTo>
                        <a:pt x="59829" y="180289"/>
                      </a:moveTo>
                      <a:lnTo>
                        <a:pt x="58242" y="180289"/>
                      </a:lnTo>
                      <a:lnTo>
                        <a:pt x="51054" y="182689"/>
                      </a:lnTo>
                      <a:lnTo>
                        <a:pt x="49466" y="183489"/>
                      </a:lnTo>
                      <a:lnTo>
                        <a:pt x="39890" y="186677"/>
                      </a:lnTo>
                      <a:lnTo>
                        <a:pt x="38303" y="187477"/>
                      </a:lnTo>
                      <a:lnTo>
                        <a:pt x="31115" y="189877"/>
                      </a:lnTo>
                      <a:lnTo>
                        <a:pt x="29514" y="190665"/>
                      </a:lnTo>
                      <a:lnTo>
                        <a:pt x="19951" y="193865"/>
                      </a:lnTo>
                      <a:lnTo>
                        <a:pt x="18351" y="194652"/>
                      </a:lnTo>
                      <a:lnTo>
                        <a:pt x="11163" y="197053"/>
                      </a:lnTo>
                      <a:lnTo>
                        <a:pt x="9575" y="197853"/>
                      </a:lnTo>
                      <a:lnTo>
                        <a:pt x="0" y="201041"/>
                      </a:lnTo>
                      <a:lnTo>
                        <a:pt x="9575" y="204228"/>
                      </a:lnTo>
                      <a:lnTo>
                        <a:pt x="11163" y="205028"/>
                      </a:lnTo>
                      <a:lnTo>
                        <a:pt x="18351" y="207429"/>
                      </a:lnTo>
                      <a:lnTo>
                        <a:pt x="19951" y="208216"/>
                      </a:lnTo>
                      <a:lnTo>
                        <a:pt x="29514" y="211416"/>
                      </a:lnTo>
                      <a:lnTo>
                        <a:pt x="31115" y="212204"/>
                      </a:lnTo>
                      <a:lnTo>
                        <a:pt x="38303" y="214591"/>
                      </a:lnTo>
                      <a:lnTo>
                        <a:pt x="39890" y="215404"/>
                      </a:lnTo>
                      <a:lnTo>
                        <a:pt x="49466" y="218579"/>
                      </a:lnTo>
                      <a:lnTo>
                        <a:pt x="51054" y="219392"/>
                      </a:lnTo>
                      <a:lnTo>
                        <a:pt x="58242" y="221780"/>
                      </a:lnTo>
                      <a:lnTo>
                        <a:pt x="59829" y="222567"/>
                      </a:lnTo>
                      <a:lnTo>
                        <a:pt x="59829" y="180289"/>
                      </a:lnTo>
                      <a:close/>
                    </a:path>
                    <a:path w="403225" h="403225">
                      <a:moveTo>
                        <a:pt x="223380" y="343839"/>
                      </a:moveTo>
                      <a:lnTo>
                        <a:pt x="180301" y="343839"/>
                      </a:lnTo>
                      <a:lnTo>
                        <a:pt x="180301" y="345440"/>
                      </a:lnTo>
                      <a:lnTo>
                        <a:pt x="181102" y="345440"/>
                      </a:lnTo>
                      <a:lnTo>
                        <a:pt x="181102" y="347827"/>
                      </a:lnTo>
                      <a:lnTo>
                        <a:pt x="181889" y="347827"/>
                      </a:lnTo>
                      <a:lnTo>
                        <a:pt x="181889" y="350227"/>
                      </a:lnTo>
                      <a:lnTo>
                        <a:pt x="182689" y="350227"/>
                      </a:lnTo>
                      <a:lnTo>
                        <a:pt x="182689" y="351815"/>
                      </a:lnTo>
                      <a:lnTo>
                        <a:pt x="183502" y="351815"/>
                      </a:lnTo>
                      <a:lnTo>
                        <a:pt x="183502" y="354215"/>
                      </a:lnTo>
                      <a:lnTo>
                        <a:pt x="184289" y="354215"/>
                      </a:lnTo>
                      <a:lnTo>
                        <a:pt x="184289" y="356616"/>
                      </a:lnTo>
                      <a:lnTo>
                        <a:pt x="185089" y="356616"/>
                      </a:lnTo>
                      <a:lnTo>
                        <a:pt x="185089" y="358203"/>
                      </a:lnTo>
                      <a:lnTo>
                        <a:pt x="185877" y="358203"/>
                      </a:lnTo>
                      <a:lnTo>
                        <a:pt x="185877" y="360603"/>
                      </a:lnTo>
                      <a:lnTo>
                        <a:pt x="186690" y="360603"/>
                      </a:lnTo>
                      <a:lnTo>
                        <a:pt x="186690" y="362978"/>
                      </a:lnTo>
                      <a:lnTo>
                        <a:pt x="187490" y="362978"/>
                      </a:lnTo>
                      <a:lnTo>
                        <a:pt x="187490" y="364591"/>
                      </a:lnTo>
                      <a:lnTo>
                        <a:pt x="188277" y="364591"/>
                      </a:lnTo>
                      <a:lnTo>
                        <a:pt x="188277" y="366991"/>
                      </a:lnTo>
                      <a:lnTo>
                        <a:pt x="189077" y="366991"/>
                      </a:lnTo>
                      <a:lnTo>
                        <a:pt x="189077" y="369366"/>
                      </a:lnTo>
                      <a:lnTo>
                        <a:pt x="189865" y="369366"/>
                      </a:lnTo>
                      <a:lnTo>
                        <a:pt x="189865" y="370979"/>
                      </a:lnTo>
                      <a:lnTo>
                        <a:pt x="190677" y="370979"/>
                      </a:lnTo>
                      <a:lnTo>
                        <a:pt x="190677" y="373354"/>
                      </a:lnTo>
                      <a:lnTo>
                        <a:pt x="191477" y="373354"/>
                      </a:lnTo>
                      <a:lnTo>
                        <a:pt x="191477" y="375754"/>
                      </a:lnTo>
                      <a:lnTo>
                        <a:pt x="192265" y="375754"/>
                      </a:lnTo>
                      <a:lnTo>
                        <a:pt x="192265" y="377342"/>
                      </a:lnTo>
                      <a:lnTo>
                        <a:pt x="193065" y="377342"/>
                      </a:lnTo>
                      <a:lnTo>
                        <a:pt x="193065" y="379742"/>
                      </a:lnTo>
                      <a:lnTo>
                        <a:pt x="193852" y="379742"/>
                      </a:lnTo>
                      <a:lnTo>
                        <a:pt x="193852" y="382130"/>
                      </a:lnTo>
                      <a:lnTo>
                        <a:pt x="194665" y="382130"/>
                      </a:lnTo>
                      <a:lnTo>
                        <a:pt x="194665" y="383730"/>
                      </a:lnTo>
                      <a:lnTo>
                        <a:pt x="195465" y="383730"/>
                      </a:lnTo>
                      <a:lnTo>
                        <a:pt x="195465" y="386118"/>
                      </a:lnTo>
                      <a:lnTo>
                        <a:pt x="196253" y="386118"/>
                      </a:lnTo>
                      <a:lnTo>
                        <a:pt x="196253" y="388518"/>
                      </a:lnTo>
                      <a:lnTo>
                        <a:pt x="197053" y="388518"/>
                      </a:lnTo>
                      <a:lnTo>
                        <a:pt x="197053" y="390105"/>
                      </a:lnTo>
                      <a:lnTo>
                        <a:pt x="197840" y="390105"/>
                      </a:lnTo>
                      <a:lnTo>
                        <a:pt x="197840" y="392506"/>
                      </a:lnTo>
                      <a:lnTo>
                        <a:pt x="198653" y="392506"/>
                      </a:lnTo>
                      <a:lnTo>
                        <a:pt x="198653" y="394906"/>
                      </a:lnTo>
                      <a:lnTo>
                        <a:pt x="199453" y="394906"/>
                      </a:lnTo>
                      <a:lnTo>
                        <a:pt x="199453" y="396494"/>
                      </a:lnTo>
                      <a:lnTo>
                        <a:pt x="200240" y="396494"/>
                      </a:lnTo>
                      <a:lnTo>
                        <a:pt x="200240" y="398894"/>
                      </a:lnTo>
                      <a:lnTo>
                        <a:pt x="201053" y="398894"/>
                      </a:lnTo>
                      <a:lnTo>
                        <a:pt x="201053" y="401281"/>
                      </a:lnTo>
                      <a:lnTo>
                        <a:pt x="201853" y="401281"/>
                      </a:lnTo>
                      <a:lnTo>
                        <a:pt x="201853" y="402882"/>
                      </a:lnTo>
                      <a:lnTo>
                        <a:pt x="202641" y="401281"/>
                      </a:lnTo>
                      <a:lnTo>
                        <a:pt x="205041" y="394106"/>
                      </a:lnTo>
                      <a:lnTo>
                        <a:pt x="205841" y="392506"/>
                      </a:lnTo>
                      <a:lnTo>
                        <a:pt x="209029" y="382943"/>
                      </a:lnTo>
                      <a:lnTo>
                        <a:pt x="209829" y="381330"/>
                      </a:lnTo>
                      <a:lnTo>
                        <a:pt x="212204" y="374154"/>
                      </a:lnTo>
                      <a:lnTo>
                        <a:pt x="213017" y="372567"/>
                      </a:lnTo>
                      <a:lnTo>
                        <a:pt x="216192" y="362978"/>
                      </a:lnTo>
                      <a:lnTo>
                        <a:pt x="217004" y="361391"/>
                      </a:lnTo>
                      <a:lnTo>
                        <a:pt x="219392" y="354215"/>
                      </a:lnTo>
                      <a:lnTo>
                        <a:pt x="220179" y="352628"/>
                      </a:lnTo>
                      <a:lnTo>
                        <a:pt x="222580" y="345440"/>
                      </a:lnTo>
                      <a:lnTo>
                        <a:pt x="223380" y="343839"/>
                      </a:lnTo>
                      <a:close/>
                    </a:path>
                    <a:path w="403225" h="403225">
                      <a:moveTo>
                        <a:pt x="223380" y="57429"/>
                      </a:moveTo>
                      <a:lnTo>
                        <a:pt x="222580" y="57429"/>
                      </a:lnTo>
                      <a:lnTo>
                        <a:pt x="222580" y="55041"/>
                      </a:lnTo>
                      <a:lnTo>
                        <a:pt x="221792" y="55041"/>
                      </a:lnTo>
                      <a:lnTo>
                        <a:pt x="221792" y="52654"/>
                      </a:lnTo>
                      <a:lnTo>
                        <a:pt x="220992" y="52654"/>
                      </a:lnTo>
                      <a:lnTo>
                        <a:pt x="220992" y="50253"/>
                      </a:lnTo>
                      <a:lnTo>
                        <a:pt x="220179" y="50253"/>
                      </a:lnTo>
                      <a:lnTo>
                        <a:pt x="220179" y="48666"/>
                      </a:lnTo>
                      <a:lnTo>
                        <a:pt x="219392" y="48666"/>
                      </a:lnTo>
                      <a:lnTo>
                        <a:pt x="219392" y="46266"/>
                      </a:lnTo>
                      <a:lnTo>
                        <a:pt x="218592" y="46266"/>
                      </a:lnTo>
                      <a:lnTo>
                        <a:pt x="218592" y="43878"/>
                      </a:lnTo>
                      <a:lnTo>
                        <a:pt x="217805" y="43878"/>
                      </a:lnTo>
                      <a:lnTo>
                        <a:pt x="217805" y="41478"/>
                      </a:lnTo>
                      <a:lnTo>
                        <a:pt x="217004" y="41478"/>
                      </a:lnTo>
                      <a:lnTo>
                        <a:pt x="217004" y="39890"/>
                      </a:lnTo>
                      <a:lnTo>
                        <a:pt x="216192" y="39890"/>
                      </a:lnTo>
                      <a:lnTo>
                        <a:pt x="216192" y="37490"/>
                      </a:lnTo>
                      <a:lnTo>
                        <a:pt x="215404" y="37490"/>
                      </a:lnTo>
                      <a:lnTo>
                        <a:pt x="215404" y="35102"/>
                      </a:lnTo>
                      <a:lnTo>
                        <a:pt x="214604" y="35102"/>
                      </a:lnTo>
                      <a:lnTo>
                        <a:pt x="214604" y="32715"/>
                      </a:lnTo>
                      <a:lnTo>
                        <a:pt x="213817" y="32715"/>
                      </a:lnTo>
                      <a:lnTo>
                        <a:pt x="213817" y="30314"/>
                      </a:lnTo>
                      <a:lnTo>
                        <a:pt x="213017" y="30314"/>
                      </a:lnTo>
                      <a:lnTo>
                        <a:pt x="213017" y="28714"/>
                      </a:lnTo>
                      <a:lnTo>
                        <a:pt x="212204" y="28714"/>
                      </a:lnTo>
                      <a:lnTo>
                        <a:pt x="212204" y="26327"/>
                      </a:lnTo>
                      <a:lnTo>
                        <a:pt x="211416" y="26327"/>
                      </a:lnTo>
                      <a:lnTo>
                        <a:pt x="211416" y="23926"/>
                      </a:lnTo>
                      <a:lnTo>
                        <a:pt x="210616" y="23926"/>
                      </a:lnTo>
                      <a:lnTo>
                        <a:pt x="210616" y="21539"/>
                      </a:lnTo>
                      <a:lnTo>
                        <a:pt x="209829" y="21539"/>
                      </a:lnTo>
                      <a:lnTo>
                        <a:pt x="209829" y="19939"/>
                      </a:lnTo>
                      <a:lnTo>
                        <a:pt x="209029" y="19939"/>
                      </a:lnTo>
                      <a:lnTo>
                        <a:pt x="209029" y="17551"/>
                      </a:lnTo>
                      <a:lnTo>
                        <a:pt x="208216" y="17551"/>
                      </a:lnTo>
                      <a:lnTo>
                        <a:pt x="208216" y="15151"/>
                      </a:lnTo>
                      <a:lnTo>
                        <a:pt x="207429" y="15151"/>
                      </a:lnTo>
                      <a:lnTo>
                        <a:pt x="207429" y="12763"/>
                      </a:lnTo>
                      <a:lnTo>
                        <a:pt x="206629" y="12763"/>
                      </a:lnTo>
                      <a:lnTo>
                        <a:pt x="206629" y="10375"/>
                      </a:lnTo>
                      <a:lnTo>
                        <a:pt x="205841" y="10375"/>
                      </a:lnTo>
                      <a:lnTo>
                        <a:pt x="205841" y="8775"/>
                      </a:lnTo>
                      <a:lnTo>
                        <a:pt x="205041" y="8775"/>
                      </a:lnTo>
                      <a:lnTo>
                        <a:pt x="205041" y="6388"/>
                      </a:lnTo>
                      <a:lnTo>
                        <a:pt x="204228" y="6388"/>
                      </a:lnTo>
                      <a:lnTo>
                        <a:pt x="204228" y="3987"/>
                      </a:lnTo>
                      <a:lnTo>
                        <a:pt x="203441" y="3987"/>
                      </a:lnTo>
                      <a:lnTo>
                        <a:pt x="203441" y="1587"/>
                      </a:lnTo>
                      <a:lnTo>
                        <a:pt x="202641" y="1587"/>
                      </a:lnTo>
                      <a:lnTo>
                        <a:pt x="202641" y="0"/>
                      </a:lnTo>
                      <a:lnTo>
                        <a:pt x="201853" y="0"/>
                      </a:lnTo>
                      <a:lnTo>
                        <a:pt x="201053" y="1587"/>
                      </a:lnTo>
                      <a:lnTo>
                        <a:pt x="199453" y="6388"/>
                      </a:lnTo>
                      <a:lnTo>
                        <a:pt x="198653" y="7975"/>
                      </a:lnTo>
                      <a:lnTo>
                        <a:pt x="197053" y="12763"/>
                      </a:lnTo>
                      <a:lnTo>
                        <a:pt x="196253" y="14363"/>
                      </a:lnTo>
                      <a:lnTo>
                        <a:pt x="194665" y="19138"/>
                      </a:lnTo>
                      <a:lnTo>
                        <a:pt x="193852" y="20739"/>
                      </a:lnTo>
                      <a:lnTo>
                        <a:pt x="192265" y="25527"/>
                      </a:lnTo>
                      <a:lnTo>
                        <a:pt x="191477" y="27127"/>
                      </a:lnTo>
                      <a:lnTo>
                        <a:pt x="189865" y="31915"/>
                      </a:lnTo>
                      <a:lnTo>
                        <a:pt x="189077" y="33502"/>
                      </a:lnTo>
                      <a:lnTo>
                        <a:pt x="187490" y="38290"/>
                      </a:lnTo>
                      <a:lnTo>
                        <a:pt x="186690" y="39890"/>
                      </a:lnTo>
                      <a:lnTo>
                        <a:pt x="185089" y="44678"/>
                      </a:lnTo>
                      <a:lnTo>
                        <a:pt x="184289" y="46266"/>
                      </a:lnTo>
                      <a:lnTo>
                        <a:pt x="182689" y="51054"/>
                      </a:lnTo>
                      <a:lnTo>
                        <a:pt x="181889" y="52654"/>
                      </a:lnTo>
                      <a:lnTo>
                        <a:pt x="180301" y="57429"/>
                      </a:lnTo>
                      <a:lnTo>
                        <a:pt x="179514" y="59042"/>
                      </a:lnTo>
                      <a:lnTo>
                        <a:pt x="223380" y="59829"/>
                      </a:lnTo>
                      <a:lnTo>
                        <a:pt x="223380" y="57429"/>
                      </a:lnTo>
                      <a:close/>
                    </a:path>
                    <a:path w="403225" h="403225">
                      <a:moveTo>
                        <a:pt x="402894" y="201041"/>
                      </a:moveTo>
                      <a:lnTo>
                        <a:pt x="401281" y="200240"/>
                      </a:lnTo>
                      <a:lnTo>
                        <a:pt x="394106" y="197853"/>
                      </a:lnTo>
                      <a:lnTo>
                        <a:pt x="392518" y="197053"/>
                      </a:lnTo>
                      <a:lnTo>
                        <a:pt x="382930" y="193865"/>
                      </a:lnTo>
                      <a:lnTo>
                        <a:pt x="381342" y="193065"/>
                      </a:lnTo>
                      <a:lnTo>
                        <a:pt x="374167" y="190665"/>
                      </a:lnTo>
                      <a:lnTo>
                        <a:pt x="372579" y="189877"/>
                      </a:lnTo>
                      <a:lnTo>
                        <a:pt x="362991" y="186677"/>
                      </a:lnTo>
                      <a:lnTo>
                        <a:pt x="361391" y="185889"/>
                      </a:lnTo>
                      <a:lnTo>
                        <a:pt x="354228" y="183489"/>
                      </a:lnTo>
                      <a:lnTo>
                        <a:pt x="352615" y="182689"/>
                      </a:lnTo>
                      <a:lnTo>
                        <a:pt x="345440" y="180289"/>
                      </a:lnTo>
                      <a:lnTo>
                        <a:pt x="343052" y="180289"/>
                      </a:lnTo>
                      <a:lnTo>
                        <a:pt x="343052" y="222567"/>
                      </a:lnTo>
                      <a:lnTo>
                        <a:pt x="352615" y="219392"/>
                      </a:lnTo>
                      <a:lnTo>
                        <a:pt x="354228" y="218579"/>
                      </a:lnTo>
                      <a:lnTo>
                        <a:pt x="361391" y="216192"/>
                      </a:lnTo>
                      <a:lnTo>
                        <a:pt x="362991" y="215404"/>
                      </a:lnTo>
                      <a:lnTo>
                        <a:pt x="372579" y="212204"/>
                      </a:lnTo>
                      <a:lnTo>
                        <a:pt x="374167" y="211416"/>
                      </a:lnTo>
                      <a:lnTo>
                        <a:pt x="381342" y="209016"/>
                      </a:lnTo>
                      <a:lnTo>
                        <a:pt x="382930" y="208216"/>
                      </a:lnTo>
                      <a:lnTo>
                        <a:pt x="392518" y="205028"/>
                      </a:lnTo>
                      <a:lnTo>
                        <a:pt x="394106" y="204228"/>
                      </a:lnTo>
                      <a:lnTo>
                        <a:pt x="401281" y="201841"/>
                      </a:lnTo>
                      <a:lnTo>
                        <a:pt x="402894" y="201041"/>
                      </a:lnTo>
                      <a:close/>
                    </a:path>
                  </a:pathLst>
                </a:custGeom>
                <a:solidFill>
                  <a:srgbClr val="7F7F7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2" name="object 92"/>
                <p:cNvSpPr txBox="1"/>
                <p:nvPr/>
              </p:nvSpPr>
              <p:spPr>
                <a:xfrm>
                  <a:off x="4750871" y="2709564"/>
                  <a:ext cx="33086" cy="30318"/>
                </a:xfrm>
                <a:prstGeom prst="rect">
                  <a:avLst/>
                </a:prstGeom>
              </p:spPr>
              <p:txBody>
                <a:bodyPr vert="vert270" wrap="square" lIns="0" tIns="5457" rIns="0" bIns="0" rtlCol="0">
                  <a:spAutoFit/>
                </a:bodyPr>
                <a:lstStyle/>
                <a:p>
                  <a:pPr marL="6064" marR="0" lvl="0" indent="0" algn="l" defTabSz="914400" rtl="0" eaLnBrk="1" fontAlgn="auto" latinLnBrk="0" hangingPunct="1">
                    <a:lnSpc>
                      <a:spcPct val="100000"/>
                    </a:lnSpc>
                    <a:spcBef>
                      <a:spcPts val="43"/>
                    </a:spcBef>
                    <a:spcAft>
                      <a:spcPts val="0"/>
                    </a:spcAft>
                    <a:buClrTx/>
                    <a:buSzTx/>
                    <a:buFontTx/>
                    <a:buNone/>
                    <a:tabLst/>
                    <a:defRPr/>
                  </a:pPr>
                  <a:r>
                    <a:rPr kumimoji="0" sz="215" b="0" i="0" u="none" strike="noStrike" kern="1200" cap="none" spc="-24" normalizeH="0" baseline="0" noProof="0">
                      <a:ln>
                        <a:noFill/>
                      </a:ln>
                      <a:solidFill>
                        <a:prstClr val="black"/>
                      </a:solidFill>
                      <a:effectLst/>
                      <a:uLnTx/>
                      <a:uFillTx/>
                      <a:latin typeface="Arial"/>
                      <a:ea typeface="+mn-ea"/>
                      <a:cs typeface="Arial"/>
                    </a:rPr>
                    <a:t>T</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93" name="object 93"/>
                <p:cNvSpPr/>
                <p:nvPr/>
              </p:nvSpPr>
              <p:spPr>
                <a:xfrm>
                  <a:off x="5038607" y="3173309"/>
                  <a:ext cx="192824" cy="173724"/>
                </a:xfrm>
                <a:custGeom>
                  <a:avLst/>
                  <a:gdLst/>
                  <a:ahLst/>
                  <a:cxnLst/>
                  <a:rect l="l" t="t" r="r" b="b"/>
                  <a:pathLst>
                    <a:path w="403859" h="363854">
                      <a:moveTo>
                        <a:pt x="59829" y="0"/>
                      </a:moveTo>
                      <a:lnTo>
                        <a:pt x="58242" y="0"/>
                      </a:lnTo>
                      <a:lnTo>
                        <a:pt x="51066" y="2400"/>
                      </a:lnTo>
                      <a:lnTo>
                        <a:pt x="49466" y="3200"/>
                      </a:lnTo>
                      <a:lnTo>
                        <a:pt x="39890" y="6388"/>
                      </a:lnTo>
                      <a:lnTo>
                        <a:pt x="38290" y="7188"/>
                      </a:lnTo>
                      <a:lnTo>
                        <a:pt x="31127" y="9588"/>
                      </a:lnTo>
                      <a:lnTo>
                        <a:pt x="29527" y="10375"/>
                      </a:lnTo>
                      <a:lnTo>
                        <a:pt x="19939" y="13576"/>
                      </a:lnTo>
                      <a:lnTo>
                        <a:pt x="18351" y="14363"/>
                      </a:lnTo>
                      <a:lnTo>
                        <a:pt x="11176" y="16751"/>
                      </a:lnTo>
                      <a:lnTo>
                        <a:pt x="9575" y="17564"/>
                      </a:lnTo>
                      <a:lnTo>
                        <a:pt x="0" y="20739"/>
                      </a:lnTo>
                      <a:lnTo>
                        <a:pt x="7188" y="23139"/>
                      </a:lnTo>
                      <a:lnTo>
                        <a:pt x="8788" y="23939"/>
                      </a:lnTo>
                      <a:lnTo>
                        <a:pt x="15951" y="26327"/>
                      </a:lnTo>
                      <a:lnTo>
                        <a:pt x="17551" y="27127"/>
                      </a:lnTo>
                      <a:lnTo>
                        <a:pt x="24739" y="29527"/>
                      </a:lnTo>
                      <a:lnTo>
                        <a:pt x="26327" y="30314"/>
                      </a:lnTo>
                      <a:lnTo>
                        <a:pt x="31127" y="31915"/>
                      </a:lnTo>
                      <a:lnTo>
                        <a:pt x="32715" y="32715"/>
                      </a:lnTo>
                      <a:lnTo>
                        <a:pt x="37503" y="34302"/>
                      </a:lnTo>
                      <a:lnTo>
                        <a:pt x="39103" y="35102"/>
                      </a:lnTo>
                      <a:lnTo>
                        <a:pt x="43878" y="36703"/>
                      </a:lnTo>
                      <a:lnTo>
                        <a:pt x="45478" y="37503"/>
                      </a:lnTo>
                      <a:lnTo>
                        <a:pt x="47866" y="38290"/>
                      </a:lnTo>
                      <a:lnTo>
                        <a:pt x="49466" y="39103"/>
                      </a:lnTo>
                      <a:lnTo>
                        <a:pt x="54254" y="40690"/>
                      </a:lnTo>
                      <a:lnTo>
                        <a:pt x="55841" y="41490"/>
                      </a:lnTo>
                      <a:lnTo>
                        <a:pt x="58242" y="42278"/>
                      </a:lnTo>
                      <a:lnTo>
                        <a:pt x="59829" y="43091"/>
                      </a:lnTo>
                      <a:lnTo>
                        <a:pt x="59829" y="0"/>
                      </a:lnTo>
                      <a:close/>
                    </a:path>
                    <a:path w="403859" h="363854">
                      <a:moveTo>
                        <a:pt x="351028" y="320713"/>
                      </a:moveTo>
                      <a:lnTo>
                        <a:pt x="349427" y="320713"/>
                      </a:lnTo>
                      <a:lnTo>
                        <a:pt x="344652" y="322313"/>
                      </a:lnTo>
                      <a:lnTo>
                        <a:pt x="343052" y="323113"/>
                      </a:lnTo>
                      <a:lnTo>
                        <a:pt x="338264" y="324700"/>
                      </a:lnTo>
                      <a:lnTo>
                        <a:pt x="336677" y="325488"/>
                      </a:lnTo>
                      <a:lnTo>
                        <a:pt x="331876" y="327101"/>
                      </a:lnTo>
                      <a:lnTo>
                        <a:pt x="330288" y="327888"/>
                      </a:lnTo>
                      <a:lnTo>
                        <a:pt x="325488" y="329476"/>
                      </a:lnTo>
                      <a:lnTo>
                        <a:pt x="323900" y="330288"/>
                      </a:lnTo>
                      <a:lnTo>
                        <a:pt x="319112" y="331876"/>
                      </a:lnTo>
                      <a:lnTo>
                        <a:pt x="317512" y="332689"/>
                      </a:lnTo>
                      <a:lnTo>
                        <a:pt x="312737" y="334276"/>
                      </a:lnTo>
                      <a:lnTo>
                        <a:pt x="311137" y="335076"/>
                      </a:lnTo>
                      <a:lnTo>
                        <a:pt x="306362" y="336677"/>
                      </a:lnTo>
                      <a:lnTo>
                        <a:pt x="304761" y="337464"/>
                      </a:lnTo>
                      <a:lnTo>
                        <a:pt x="299974" y="339064"/>
                      </a:lnTo>
                      <a:lnTo>
                        <a:pt x="298373" y="339852"/>
                      </a:lnTo>
                      <a:lnTo>
                        <a:pt x="291185" y="342252"/>
                      </a:lnTo>
                      <a:lnTo>
                        <a:pt x="300774" y="345440"/>
                      </a:lnTo>
                      <a:lnTo>
                        <a:pt x="302374" y="346240"/>
                      </a:lnTo>
                      <a:lnTo>
                        <a:pt x="309537" y="348640"/>
                      </a:lnTo>
                      <a:lnTo>
                        <a:pt x="311137" y="349440"/>
                      </a:lnTo>
                      <a:lnTo>
                        <a:pt x="320713" y="352628"/>
                      </a:lnTo>
                      <a:lnTo>
                        <a:pt x="322313" y="353428"/>
                      </a:lnTo>
                      <a:lnTo>
                        <a:pt x="329476" y="355803"/>
                      </a:lnTo>
                      <a:lnTo>
                        <a:pt x="331089" y="356616"/>
                      </a:lnTo>
                      <a:lnTo>
                        <a:pt x="340664" y="359803"/>
                      </a:lnTo>
                      <a:lnTo>
                        <a:pt x="342252" y="360603"/>
                      </a:lnTo>
                      <a:lnTo>
                        <a:pt x="349427" y="363004"/>
                      </a:lnTo>
                      <a:lnTo>
                        <a:pt x="351028" y="363791"/>
                      </a:lnTo>
                      <a:lnTo>
                        <a:pt x="351028" y="320713"/>
                      </a:lnTo>
                      <a:close/>
                    </a:path>
                    <a:path w="403859" h="363854">
                      <a:moveTo>
                        <a:pt x="403682" y="20739"/>
                      </a:moveTo>
                      <a:lnTo>
                        <a:pt x="402082" y="19939"/>
                      </a:lnTo>
                      <a:lnTo>
                        <a:pt x="394906" y="17564"/>
                      </a:lnTo>
                      <a:lnTo>
                        <a:pt x="393319" y="16751"/>
                      </a:lnTo>
                      <a:lnTo>
                        <a:pt x="383730" y="13576"/>
                      </a:lnTo>
                      <a:lnTo>
                        <a:pt x="382143" y="12763"/>
                      </a:lnTo>
                      <a:lnTo>
                        <a:pt x="374967" y="10375"/>
                      </a:lnTo>
                      <a:lnTo>
                        <a:pt x="373354" y="9588"/>
                      </a:lnTo>
                      <a:lnTo>
                        <a:pt x="363791" y="6388"/>
                      </a:lnTo>
                      <a:lnTo>
                        <a:pt x="362204" y="5600"/>
                      </a:lnTo>
                      <a:lnTo>
                        <a:pt x="355015" y="3200"/>
                      </a:lnTo>
                      <a:lnTo>
                        <a:pt x="353415" y="2400"/>
                      </a:lnTo>
                      <a:lnTo>
                        <a:pt x="346240" y="0"/>
                      </a:lnTo>
                      <a:lnTo>
                        <a:pt x="343852" y="0"/>
                      </a:lnTo>
                      <a:lnTo>
                        <a:pt x="343852" y="43091"/>
                      </a:lnTo>
                      <a:lnTo>
                        <a:pt x="351028" y="40690"/>
                      </a:lnTo>
                      <a:lnTo>
                        <a:pt x="352628" y="39890"/>
                      </a:lnTo>
                      <a:lnTo>
                        <a:pt x="357403" y="38290"/>
                      </a:lnTo>
                      <a:lnTo>
                        <a:pt x="359016" y="37503"/>
                      </a:lnTo>
                      <a:lnTo>
                        <a:pt x="363791" y="35902"/>
                      </a:lnTo>
                      <a:lnTo>
                        <a:pt x="365379" y="35102"/>
                      </a:lnTo>
                      <a:lnTo>
                        <a:pt x="370179" y="33515"/>
                      </a:lnTo>
                      <a:lnTo>
                        <a:pt x="371767" y="32715"/>
                      </a:lnTo>
                      <a:lnTo>
                        <a:pt x="376555" y="31115"/>
                      </a:lnTo>
                      <a:lnTo>
                        <a:pt x="378155" y="30314"/>
                      </a:lnTo>
                      <a:lnTo>
                        <a:pt x="382943" y="28727"/>
                      </a:lnTo>
                      <a:lnTo>
                        <a:pt x="384530" y="27927"/>
                      </a:lnTo>
                      <a:lnTo>
                        <a:pt x="389331" y="26327"/>
                      </a:lnTo>
                      <a:lnTo>
                        <a:pt x="390918" y="25539"/>
                      </a:lnTo>
                      <a:lnTo>
                        <a:pt x="395693" y="23939"/>
                      </a:lnTo>
                      <a:lnTo>
                        <a:pt x="397306" y="23139"/>
                      </a:lnTo>
                      <a:lnTo>
                        <a:pt x="402082" y="21551"/>
                      </a:lnTo>
                      <a:lnTo>
                        <a:pt x="403682" y="20739"/>
                      </a:lnTo>
                      <a:close/>
                    </a:path>
                  </a:pathLst>
                </a:custGeom>
                <a:solidFill>
                  <a:srgbClr val="7F7F7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4" name="object 94"/>
                <p:cNvSpPr txBox="1"/>
                <p:nvPr/>
              </p:nvSpPr>
              <p:spPr>
                <a:xfrm rot="10860000">
                  <a:off x="3274409" y="3160969"/>
                  <a:ext cx="52559" cy="25648"/>
                </a:xfrm>
                <a:prstGeom prst="rect">
                  <a:avLst/>
                </a:prstGeom>
              </p:spPr>
              <p:txBody>
                <a:bodyPr vert="horz" wrap="square" lIns="0" tIns="0" rIns="0" bIns="0" rtlCol="0">
                  <a:spAutoFit/>
                </a:bodyPr>
                <a:lstStyle/>
                <a:p>
                  <a:pPr marL="0" marR="0" lvl="0" indent="0" algn="l" defTabSz="914400" rtl="0" eaLnBrk="1" fontAlgn="auto" latinLnBrk="0" hangingPunct="1">
                    <a:lnSpc>
                      <a:spcPts val="234"/>
                    </a:lnSpc>
                    <a:spcBef>
                      <a:spcPts val="0"/>
                    </a:spcBef>
                    <a:spcAft>
                      <a:spcPts val="0"/>
                    </a:spcAft>
                    <a:buClrTx/>
                    <a:buSzTx/>
                    <a:buFontTx/>
                    <a:buNone/>
                    <a:tabLst/>
                    <a:defRPr/>
                  </a:pPr>
                  <a:r>
                    <a:rPr kumimoji="0" sz="215" b="0" i="0" u="none" strike="noStrike" kern="1200" cap="none" spc="-12" normalizeH="0" baseline="0" noProof="0">
                      <a:ln>
                        <a:noFill/>
                      </a:ln>
                      <a:solidFill>
                        <a:prstClr val="black"/>
                      </a:solidFill>
                      <a:effectLst/>
                      <a:uLnTx/>
                      <a:uFillTx/>
                      <a:latin typeface="Arial"/>
                      <a:ea typeface="+mn-ea"/>
                      <a:cs typeface="Arial"/>
                    </a:rPr>
                    <a:t>FM</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95" name="object 95"/>
                <p:cNvSpPr txBox="1"/>
                <p:nvPr/>
              </p:nvSpPr>
              <p:spPr>
                <a:xfrm>
                  <a:off x="5929768" y="1504646"/>
                  <a:ext cx="33086" cy="54876"/>
                </a:xfrm>
                <a:prstGeom prst="rect">
                  <a:avLst/>
                </a:prstGeom>
              </p:spPr>
              <p:txBody>
                <a:bodyPr vert="vert270" wrap="square" lIns="0" tIns="5457" rIns="0" bIns="0" rtlCol="0">
                  <a:spAutoFit/>
                </a:bodyPr>
                <a:lstStyle/>
                <a:p>
                  <a:pPr marL="6064" marR="0" lvl="0" indent="0" algn="l" defTabSz="914400" rtl="0" eaLnBrk="1" fontAlgn="auto" latinLnBrk="0" hangingPunct="1">
                    <a:lnSpc>
                      <a:spcPct val="100000"/>
                    </a:lnSpc>
                    <a:spcBef>
                      <a:spcPts val="43"/>
                    </a:spcBef>
                    <a:spcAft>
                      <a:spcPts val="0"/>
                    </a:spcAft>
                    <a:buClrTx/>
                    <a:buSzTx/>
                    <a:buFontTx/>
                    <a:buNone/>
                    <a:tabLst/>
                    <a:defRPr/>
                  </a:pPr>
                  <a:r>
                    <a:rPr kumimoji="0" sz="215" b="0" i="0" u="none" strike="noStrike" kern="1200" cap="none" spc="-12" normalizeH="0" baseline="0" noProof="0">
                      <a:ln>
                        <a:noFill/>
                      </a:ln>
                      <a:solidFill>
                        <a:prstClr val="black"/>
                      </a:solidFill>
                      <a:effectLst/>
                      <a:uLnTx/>
                      <a:uFillTx/>
                      <a:latin typeface="Arial"/>
                      <a:ea typeface="+mn-ea"/>
                      <a:cs typeface="Arial"/>
                    </a:rPr>
                    <a:t>FM</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96" name="object 96"/>
                <p:cNvSpPr txBox="1"/>
                <p:nvPr/>
              </p:nvSpPr>
              <p:spPr>
                <a:xfrm>
                  <a:off x="5642186" y="1036135"/>
                  <a:ext cx="33086" cy="54876"/>
                </a:xfrm>
                <a:prstGeom prst="rect">
                  <a:avLst/>
                </a:prstGeom>
              </p:spPr>
              <p:txBody>
                <a:bodyPr vert="vert270" wrap="square" lIns="0" tIns="5457" rIns="0" bIns="0" rtlCol="0">
                  <a:spAutoFit/>
                </a:bodyPr>
                <a:lstStyle/>
                <a:p>
                  <a:pPr marL="6064" marR="0" lvl="0" indent="0" algn="l" defTabSz="914400" rtl="0" eaLnBrk="1" fontAlgn="auto" latinLnBrk="0" hangingPunct="1">
                    <a:lnSpc>
                      <a:spcPct val="100000"/>
                    </a:lnSpc>
                    <a:spcBef>
                      <a:spcPts val="43"/>
                    </a:spcBef>
                    <a:spcAft>
                      <a:spcPts val="0"/>
                    </a:spcAft>
                    <a:buClrTx/>
                    <a:buSzTx/>
                    <a:buFontTx/>
                    <a:buNone/>
                    <a:tabLst/>
                    <a:defRPr/>
                  </a:pPr>
                  <a:r>
                    <a:rPr kumimoji="0" sz="215" b="0" i="0" u="none" strike="noStrike" kern="1200" cap="none" spc="-12" normalizeH="0" baseline="0" noProof="0">
                      <a:ln>
                        <a:noFill/>
                      </a:ln>
                      <a:solidFill>
                        <a:prstClr val="black"/>
                      </a:solidFill>
                      <a:effectLst/>
                      <a:uLnTx/>
                      <a:uFillTx/>
                      <a:latin typeface="Arial"/>
                      <a:ea typeface="+mn-ea"/>
                      <a:cs typeface="Arial"/>
                    </a:rPr>
                    <a:t>FM</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97" name="object 97"/>
                <p:cNvSpPr txBox="1"/>
                <p:nvPr/>
              </p:nvSpPr>
              <p:spPr>
                <a:xfrm>
                  <a:off x="8295943" y="1287912"/>
                  <a:ext cx="33086" cy="54876"/>
                </a:xfrm>
                <a:prstGeom prst="rect">
                  <a:avLst/>
                </a:prstGeom>
              </p:spPr>
              <p:txBody>
                <a:bodyPr vert="vert270" wrap="square" lIns="0" tIns="5457" rIns="0" bIns="0" rtlCol="0">
                  <a:spAutoFit/>
                </a:bodyPr>
                <a:lstStyle/>
                <a:p>
                  <a:pPr marL="6064" marR="0" lvl="0" indent="0" algn="l" defTabSz="914400" rtl="0" eaLnBrk="1" fontAlgn="auto" latinLnBrk="0" hangingPunct="1">
                    <a:lnSpc>
                      <a:spcPct val="100000"/>
                    </a:lnSpc>
                    <a:spcBef>
                      <a:spcPts val="43"/>
                    </a:spcBef>
                    <a:spcAft>
                      <a:spcPts val="0"/>
                    </a:spcAft>
                    <a:buClrTx/>
                    <a:buSzTx/>
                    <a:buFontTx/>
                    <a:buNone/>
                    <a:tabLst/>
                    <a:defRPr/>
                  </a:pPr>
                  <a:r>
                    <a:rPr kumimoji="0" sz="215" b="0" i="0" u="none" strike="noStrike" kern="1200" cap="none" spc="-12" normalizeH="0" baseline="0" noProof="0">
                      <a:ln>
                        <a:noFill/>
                      </a:ln>
                      <a:solidFill>
                        <a:prstClr val="black"/>
                      </a:solidFill>
                      <a:effectLst/>
                      <a:uLnTx/>
                      <a:uFillTx/>
                      <a:latin typeface="Arial"/>
                      <a:ea typeface="+mn-ea"/>
                      <a:cs typeface="Arial"/>
                    </a:rPr>
                    <a:t>FM</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98" name="object 98"/>
                <p:cNvSpPr txBox="1"/>
                <p:nvPr/>
              </p:nvSpPr>
              <p:spPr>
                <a:xfrm>
                  <a:off x="6657295" y="1666911"/>
                  <a:ext cx="33086" cy="54876"/>
                </a:xfrm>
                <a:prstGeom prst="rect">
                  <a:avLst/>
                </a:prstGeom>
              </p:spPr>
              <p:txBody>
                <a:bodyPr vert="vert270" wrap="square" lIns="0" tIns="5457" rIns="0" bIns="0" rtlCol="0">
                  <a:spAutoFit/>
                </a:bodyPr>
                <a:lstStyle/>
                <a:p>
                  <a:pPr marL="6064" marR="0" lvl="0" indent="0" algn="l" defTabSz="914400" rtl="0" eaLnBrk="1" fontAlgn="auto" latinLnBrk="0" hangingPunct="1">
                    <a:lnSpc>
                      <a:spcPct val="100000"/>
                    </a:lnSpc>
                    <a:spcBef>
                      <a:spcPts val="43"/>
                    </a:spcBef>
                    <a:spcAft>
                      <a:spcPts val="0"/>
                    </a:spcAft>
                    <a:buClrTx/>
                    <a:buSzTx/>
                    <a:buFontTx/>
                    <a:buNone/>
                    <a:tabLst/>
                    <a:defRPr/>
                  </a:pPr>
                  <a:r>
                    <a:rPr kumimoji="0" sz="215" b="0" i="0" u="none" strike="noStrike" kern="1200" cap="none" spc="-12" normalizeH="0" baseline="0" noProof="0">
                      <a:ln>
                        <a:noFill/>
                      </a:ln>
                      <a:solidFill>
                        <a:prstClr val="black"/>
                      </a:solidFill>
                      <a:effectLst/>
                      <a:uLnTx/>
                      <a:uFillTx/>
                      <a:latin typeface="Arial"/>
                      <a:ea typeface="+mn-ea"/>
                      <a:cs typeface="Arial"/>
                    </a:rPr>
                    <a:t>FM</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99" name="object 99"/>
                <p:cNvSpPr txBox="1"/>
                <p:nvPr/>
              </p:nvSpPr>
              <p:spPr>
                <a:xfrm>
                  <a:off x="7173038" y="1185830"/>
                  <a:ext cx="33086" cy="54876"/>
                </a:xfrm>
                <a:prstGeom prst="rect">
                  <a:avLst/>
                </a:prstGeom>
              </p:spPr>
              <p:txBody>
                <a:bodyPr vert="vert270" wrap="square" lIns="0" tIns="5457" rIns="0" bIns="0" rtlCol="0">
                  <a:spAutoFit/>
                </a:bodyPr>
                <a:lstStyle/>
                <a:p>
                  <a:pPr marL="6064" marR="0" lvl="0" indent="0" algn="l" defTabSz="914400" rtl="0" eaLnBrk="1" fontAlgn="auto" latinLnBrk="0" hangingPunct="1">
                    <a:lnSpc>
                      <a:spcPct val="100000"/>
                    </a:lnSpc>
                    <a:spcBef>
                      <a:spcPts val="43"/>
                    </a:spcBef>
                    <a:spcAft>
                      <a:spcPts val="0"/>
                    </a:spcAft>
                    <a:buClrTx/>
                    <a:buSzTx/>
                    <a:buFontTx/>
                    <a:buNone/>
                    <a:tabLst/>
                    <a:defRPr/>
                  </a:pPr>
                  <a:r>
                    <a:rPr kumimoji="0" sz="215" b="0" i="0" u="none" strike="noStrike" kern="1200" cap="none" spc="-12" normalizeH="0" baseline="0" noProof="0">
                      <a:ln>
                        <a:noFill/>
                      </a:ln>
                      <a:solidFill>
                        <a:prstClr val="black"/>
                      </a:solidFill>
                      <a:effectLst/>
                      <a:uLnTx/>
                      <a:uFillTx/>
                      <a:latin typeface="Arial"/>
                      <a:ea typeface="+mn-ea"/>
                      <a:cs typeface="Arial"/>
                    </a:rPr>
                    <a:t>FM</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100" name="object 100"/>
                <p:cNvSpPr txBox="1"/>
                <p:nvPr/>
              </p:nvSpPr>
              <p:spPr>
                <a:xfrm>
                  <a:off x="3157932" y="1504646"/>
                  <a:ext cx="33086" cy="54876"/>
                </a:xfrm>
                <a:prstGeom prst="rect">
                  <a:avLst/>
                </a:prstGeom>
              </p:spPr>
              <p:txBody>
                <a:bodyPr vert="vert270" wrap="square" lIns="0" tIns="5457" rIns="0" bIns="0" rtlCol="0">
                  <a:spAutoFit/>
                </a:bodyPr>
                <a:lstStyle/>
                <a:p>
                  <a:pPr marL="6064" marR="0" lvl="0" indent="0" algn="l" defTabSz="914400" rtl="0" eaLnBrk="1" fontAlgn="auto" latinLnBrk="0" hangingPunct="1">
                    <a:lnSpc>
                      <a:spcPct val="100000"/>
                    </a:lnSpc>
                    <a:spcBef>
                      <a:spcPts val="43"/>
                    </a:spcBef>
                    <a:spcAft>
                      <a:spcPts val="0"/>
                    </a:spcAft>
                    <a:buClrTx/>
                    <a:buSzTx/>
                    <a:buFontTx/>
                    <a:buNone/>
                    <a:tabLst/>
                    <a:defRPr/>
                  </a:pPr>
                  <a:r>
                    <a:rPr kumimoji="0" sz="215" b="0" i="0" u="none" strike="noStrike" kern="1200" cap="none" spc="-12" normalizeH="0" baseline="0" noProof="0">
                      <a:ln>
                        <a:noFill/>
                      </a:ln>
                      <a:solidFill>
                        <a:prstClr val="black"/>
                      </a:solidFill>
                      <a:effectLst/>
                      <a:uLnTx/>
                      <a:uFillTx/>
                      <a:latin typeface="Arial"/>
                      <a:ea typeface="+mn-ea"/>
                      <a:cs typeface="Arial"/>
                    </a:rPr>
                    <a:t>FM</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101" name="object 101"/>
                <p:cNvSpPr/>
                <p:nvPr/>
              </p:nvSpPr>
              <p:spPr>
                <a:xfrm>
                  <a:off x="3797247" y="1364393"/>
                  <a:ext cx="910" cy="10308"/>
                </a:xfrm>
                <a:custGeom>
                  <a:avLst/>
                  <a:gdLst/>
                  <a:ahLst/>
                  <a:cxnLst/>
                  <a:rect l="l" t="t" r="r" b="b"/>
                  <a:pathLst>
                    <a:path w="1904" h="21589">
                      <a:moveTo>
                        <a:pt x="0" y="21543"/>
                      </a:moveTo>
                      <a:lnTo>
                        <a:pt x="794" y="20748"/>
                      </a:lnTo>
                    </a:path>
                    <a:path w="1904" h="21589">
                      <a:moveTo>
                        <a:pt x="1589" y="7975"/>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2" name="object 102"/>
                <p:cNvSpPr/>
                <p:nvPr/>
              </p:nvSpPr>
              <p:spPr>
                <a:xfrm>
                  <a:off x="3765631" y="1338496"/>
                  <a:ext cx="7883" cy="910"/>
                </a:xfrm>
                <a:custGeom>
                  <a:avLst/>
                  <a:gdLst/>
                  <a:ahLst/>
                  <a:cxnLst/>
                  <a:rect l="l" t="t" r="r" b="b"/>
                  <a:pathLst>
                    <a:path w="16510" h="1905">
                      <a:moveTo>
                        <a:pt x="794" y="0"/>
                      </a:moveTo>
                      <a:lnTo>
                        <a:pt x="0" y="0"/>
                      </a:lnTo>
                    </a:path>
                    <a:path w="16510" h="1905">
                      <a:moveTo>
                        <a:pt x="15951" y="1589"/>
                      </a:moveTo>
                      <a:lnTo>
                        <a:pt x="12772" y="1589"/>
                      </a:lnTo>
                    </a:path>
                    <a:path w="16510" h="1905">
                      <a:moveTo>
                        <a:pt x="1589"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3" name="object 103"/>
                <p:cNvSpPr/>
                <p:nvPr/>
              </p:nvSpPr>
              <p:spPr>
                <a:xfrm>
                  <a:off x="3798006" y="1303071"/>
                  <a:ext cx="0" cy="33653"/>
                </a:xfrm>
                <a:custGeom>
                  <a:avLst/>
                  <a:gdLst/>
                  <a:ahLst/>
                  <a:cxnLst/>
                  <a:rect l="l" t="t" r="r" b="b"/>
                  <a:pathLst>
                    <a:path h="70485">
                      <a:moveTo>
                        <a:pt x="0" y="0"/>
                      </a:moveTo>
                      <a:lnTo>
                        <a:pt x="0" y="24722"/>
                      </a:lnTo>
                    </a:path>
                    <a:path h="70485">
                      <a:moveTo>
                        <a:pt x="0" y="39893"/>
                      </a:moveTo>
                      <a:lnTo>
                        <a:pt x="0" y="7020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4" name="object 104"/>
                <p:cNvSpPr/>
                <p:nvPr/>
              </p:nvSpPr>
              <p:spPr>
                <a:xfrm>
                  <a:off x="3798006" y="1343442"/>
                  <a:ext cx="0" cy="12430"/>
                </a:xfrm>
                <a:custGeom>
                  <a:avLst/>
                  <a:gdLst/>
                  <a:ahLst/>
                  <a:cxnLst/>
                  <a:rect l="l" t="t" r="r" b="b"/>
                  <a:pathLst>
                    <a:path h="26035">
                      <a:moveTo>
                        <a:pt x="0" y="0"/>
                      </a:moveTo>
                      <a:lnTo>
                        <a:pt x="0" y="2553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5" name="object 105"/>
                <p:cNvSpPr/>
                <p:nvPr/>
              </p:nvSpPr>
              <p:spPr>
                <a:xfrm>
                  <a:off x="3798006" y="1364014"/>
                  <a:ext cx="0" cy="10308"/>
                </a:xfrm>
                <a:custGeom>
                  <a:avLst/>
                  <a:gdLst/>
                  <a:ahLst/>
                  <a:cxnLst/>
                  <a:rect l="l" t="t" r="r" b="b"/>
                  <a:pathLst>
                    <a:path h="21589">
                      <a:moveTo>
                        <a:pt x="0" y="10374"/>
                      </a:moveTo>
                      <a:lnTo>
                        <a:pt x="0" y="8770"/>
                      </a:lnTo>
                    </a:path>
                    <a:path h="21589">
                      <a:moveTo>
                        <a:pt x="0" y="0"/>
                      </a:moveTo>
                      <a:lnTo>
                        <a:pt x="0" y="2154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6" name="object 106"/>
                <p:cNvSpPr/>
                <p:nvPr/>
              </p:nvSpPr>
              <p:spPr>
                <a:xfrm>
                  <a:off x="4955192" y="2034783"/>
                  <a:ext cx="0" cy="17585"/>
                </a:xfrm>
                <a:custGeom>
                  <a:avLst/>
                  <a:gdLst/>
                  <a:ahLst/>
                  <a:cxnLst/>
                  <a:rect l="l" t="t" r="r" b="b"/>
                  <a:pathLst>
                    <a:path h="36829">
                      <a:moveTo>
                        <a:pt x="0" y="0"/>
                      </a:moveTo>
                      <a:lnTo>
                        <a:pt x="0" y="3671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7" name="object 107"/>
                <p:cNvSpPr/>
                <p:nvPr/>
              </p:nvSpPr>
              <p:spPr>
                <a:xfrm>
                  <a:off x="6907709" y="1026918"/>
                  <a:ext cx="0" cy="21526"/>
                </a:xfrm>
                <a:custGeom>
                  <a:avLst/>
                  <a:gdLst/>
                  <a:ahLst/>
                  <a:cxnLst/>
                  <a:rect l="l" t="t" r="r" b="b"/>
                  <a:pathLst>
                    <a:path h="45085">
                      <a:moveTo>
                        <a:pt x="0" y="0"/>
                      </a:moveTo>
                      <a:lnTo>
                        <a:pt x="0" y="4782"/>
                      </a:lnTo>
                    </a:path>
                    <a:path h="45085">
                      <a:moveTo>
                        <a:pt x="0" y="4782"/>
                      </a:moveTo>
                      <a:lnTo>
                        <a:pt x="0" y="18336"/>
                      </a:lnTo>
                    </a:path>
                    <a:path h="45085">
                      <a:moveTo>
                        <a:pt x="0" y="24722"/>
                      </a:moveTo>
                      <a:lnTo>
                        <a:pt x="0" y="29518"/>
                      </a:lnTo>
                    </a:path>
                    <a:path h="45085">
                      <a:moveTo>
                        <a:pt x="0" y="29518"/>
                      </a:moveTo>
                      <a:lnTo>
                        <a:pt x="0" y="35096"/>
                      </a:lnTo>
                    </a:path>
                    <a:path h="45085">
                      <a:moveTo>
                        <a:pt x="0" y="39084"/>
                      </a:moveTo>
                      <a:lnTo>
                        <a:pt x="0" y="4466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8" name="object 108"/>
                <p:cNvSpPr/>
                <p:nvPr/>
              </p:nvSpPr>
              <p:spPr>
                <a:xfrm>
                  <a:off x="6850574" y="1026919"/>
                  <a:ext cx="0" cy="17281"/>
                </a:xfrm>
                <a:custGeom>
                  <a:avLst/>
                  <a:gdLst/>
                  <a:ahLst/>
                  <a:cxnLst/>
                  <a:rect l="l" t="t" r="r" b="b"/>
                  <a:pathLst>
                    <a:path h="36194">
                      <a:moveTo>
                        <a:pt x="0" y="35891"/>
                      </a:moveTo>
                      <a:lnTo>
                        <a:pt x="0" y="32698"/>
                      </a:lnTo>
                    </a:path>
                    <a:path h="36194">
                      <a:moveTo>
                        <a:pt x="0" y="32698"/>
                      </a:moveTo>
                      <a:lnTo>
                        <a:pt x="0" y="25530"/>
                      </a:lnTo>
                    </a:path>
                    <a:path h="36194">
                      <a:moveTo>
                        <a:pt x="0" y="19144"/>
                      </a:moveTo>
                      <a:lnTo>
                        <a:pt x="0" y="8770"/>
                      </a:lnTo>
                    </a:path>
                    <a:path h="36194">
                      <a:moveTo>
                        <a:pt x="0" y="877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9" name="object 109"/>
                <p:cNvSpPr/>
                <p:nvPr/>
              </p:nvSpPr>
              <p:spPr>
                <a:xfrm>
                  <a:off x="3844862" y="2437402"/>
                  <a:ext cx="0" cy="35472"/>
                </a:xfrm>
                <a:custGeom>
                  <a:avLst/>
                  <a:gdLst/>
                  <a:ahLst/>
                  <a:cxnLst/>
                  <a:rect l="l" t="t" r="r" b="b"/>
                  <a:pathLst>
                    <a:path h="74295">
                      <a:moveTo>
                        <a:pt x="0" y="0"/>
                      </a:moveTo>
                      <a:lnTo>
                        <a:pt x="0" y="29518"/>
                      </a:lnTo>
                    </a:path>
                    <a:path h="74295">
                      <a:moveTo>
                        <a:pt x="0" y="44675"/>
                      </a:moveTo>
                      <a:lnTo>
                        <a:pt x="0" y="741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0" name="object 110"/>
                <p:cNvSpPr/>
                <p:nvPr/>
              </p:nvSpPr>
              <p:spPr>
                <a:xfrm>
                  <a:off x="3798006" y="2437022"/>
                  <a:ext cx="0" cy="52451"/>
                </a:xfrm>
                <a:custGeom>
                  <a:avLst/>
                  <a:gdLst/>
                  <a:ahLst/>
                  <a:cxnLst/>
                  <a:rect l="l" t="t" r="r" b="b"/>
                  <a:pathLst>
                    <a:path h="109854">
                      <a:moveTo>
                        <a:pt x="0" y="0"/>
                      </a:moveTo>
                      <a:lnTo>
                        <a:pt x="0" y="24722"/>
                      </a:lnTo>
                    </a:path>
                    <a:path h="109854">
                      <a:moveTo>
                        <a:pt x="0" y="39893"/>
                      </a:moveTo>
                      <a:lnTo>
                        <a:pt x="0" y="69398"/>
                      </a:lnTo>
                    </a:path>
                    <a:path h="109854">
                      <a:moveTo>
                        <a:pt x="0" y="84555"/>
                      </a:moveTo>
                      <a:lnTo>
                        <a:pt x="0" y="109291"/>
                      </a:lnTo>
                    </a:path>
                    <a:path h="109854">
                      <a:moveTo>
                        <a:pt x="0" y="0"/>
                      </a:moveTo>
                      <a:lnTo>
                        <a:pt x="0" y="7975"/>
                      </a:lnTo>
                    </a:path>
                    <a:path h="109854">
                      <a:moveTo>
                        <a:pt x="0" y="7975"/>
                      </a:moveTo>
                      <a:lnTo>
                        <a:pt x="0" y="25530"/>
                      </a:lnTo>
                    </a:path>
                    <a:path h="109854">
                      <a:moveTo>
                        <a:pt x="0" y="38289"/>
                      </a:moveTo>
                      <a:lnTo>
                        <a:pt x="0" y="49458"/>
                      </a:lnTo>
                    </a:path>
                    <a:path h="109854">
                      <a:moveTo>
                        <a:pt x="0" y="49458"/>
                      </a:moveTo>
                      <a:lnTo>
                        <a:pt x="0" y="64615"/>
                      </a:lnTo>
                    </a:path>
                    <a:path h="109854">
                      <a:moveTo>
                        <a:pt x="0" y="78182"/>
                      </a:moveTo>
                      <a:lnTo>
                        <a:pt x="0" y="95737"/>
                      </a:lnTo>
                    </a:path>
                    <a:path h="109854">
                      <a:moveTo>
                        <a:pt x="0" y="95737"/>
                      </a:moveTo>
                      <a:lnTo>
                        <a:pt x="0" y="10929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1" name="object 111"/>
                <p:cNvSpPr/>
                <p:nvPr/>
              </p:nvSpPr>
              <p:spPr>
                <a:xfrm>
                  <a:off x="3844862" y="2051547"/>
                  <a:ext cx="0" cy="36079"/>
                </a:xfrm>
                <a:custGeom>
                  <a:avLst/>
                  <a:gdLst/>
                  <a:ahLst/>
                  <a:cxnLst/>
                  <a:rect l="l" t="t" r="r" b="b"/>
                  <a:pathLst>
                    <a:path h="75564">
                      <a:moveTo>
                        <a:pt x="0" y="0"/>
                      </a:moveTo>
                      <a:lnTo>
                        <a:pt x="0" y="30313"/>
                      </a:lnTo>
                    </a:path>
                    <a:path h="75564">
                      <a:moveTo>
                        <a:pt x="0" y="44675"/>
                      </a:moveTo>
                      <a:lnTo>
                        <a:pt x="0" y="749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2" name="object 112"/>
                <p:cNvSpPr/>
                <p:nvPr/>
              </p:nvSpPr>
              <p:spPr>
                <a:xfrm>
                  <a:off x="3798006" y="2051167"/>
                  <a:ext cx="0" cy="52451"/>
                </a:xfrm>
                <a:custGeom>
                  <a:avLst/>
                  <a:gdLst/>
                  <a:ahLst/>
                  <a:cxnLst/>
                  <a:rect l="l" t="t" r="r" b="b"/>
                  <a:pathLst>
                    <a:path h="109854">
                      <a:moveTo>
                        <a:pt x="0" y="0"/>
                      </a:moveTo>
                      <a:lnTo>
                        <a:pt x="0" y="24722"/>
                      </a:lnTo>
                    </a:path>
                    <a:path h="109854">
                      <a:moveTo>
                        <a:pt x="0" y="39879"/>
                      </a:moveTo>
                      <a:lnTo>
                        <a:pt x="0" y="70206"/>
                      </a:lnTo>
                    </a:path>
                    <a:path h="109854">
                      <a:moveTo>
                        <a:pt x="0" y="84568"/>
                      </a:moveTo>
                      <a:lnTo>
                        <a:pt x="0" y="109291"/>
                      </a:lnTo>
                    </a:path>
                    <a:path h="109854">
                      <a:moveTo>
                        <a:pt x="0" y="0"/>
                      </a:moveTo>
                      <a:lnTo>
                        <a:pt x="0" y="8770"/>
                      </a:lnTo>
                    </a:path>
                    <a:path h="109854">
                      <a:moveTo>
                        <a:pt x="0" y="8770"/>
                      </a:moveTo>
                      <a:lnTo>
                        <a:pt x="0" y="25517"/>
                      </a:lnTo>
                    </a:path>
                    <a:path h="109854">
                      <a:moveTo>
                        <a:pt x="0" y="38289"/>
                      </a:moveTo>
                      <a:lnTo>
                        <a:pt x="0" y="50253"/>
                      </a:lnTo>
                    </a:path>
                    <a:path h="109854">
                      <a:moveTo>
                        <a:pt x="0" y="50253"/>
                      </a:moveTo>
                      <a:lnTo>
                        <a:pt x="0" y="64615"/>
                      </a:lnTo>
                    </a:path>
                    <a:path h="109854">
                      <a:moveTo>
                        <a:pt x="0" y="78182"/>
                      </a:moveTo>
                      <a:lnTo>
                        <a:pt x="0" y="95724"/>
                      </a:lnTo>
                    </a:path>
                    <a:path h="109854">
                      <a:moveTo>
                        <a:pt x="0" y="95724"/>
                      </a:moveTo>
                      <a:lnTo>
                        <a:pt x="0" y="10929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3" name="object 113"/>
                <p:cNvSpPr/>
                <p:nvPr/>
              </p:nvSpPr>
              <p:spPr>
                <a:xfrm>
                  <a:off x="3243790" y="2070593"/>
                  <a:ext cx="0" cy="19101"/>
                </a:xfrm>
                <a:custGeom>
                  <a:avLst/>
                  <a:gdLst/>
                  <a:ahLst/>
                  <a:cxnLst/>
                  <a:rect l="l" t="t" r="r" b="b"/>
                  <a:pathLst>
                    <a:path h="40004">
                      <a:moveTo>
                        <a:pt x="0" y="39879"/>
                      </a:moveTo>
                      <a:lnTo>
                        <a:pt x="0" y="0"/>
                      </a:lnTo>
                    </a:path>
                    <a:path h="40004">
                      <a:moveTo>
                        <a:pt x="0" y="9565"/>
                      </a:moveTo>
                      <a:lnTo>
                        <a:pt x="0" y="0"/>
                      </a:lnTo>
                    </a:path>
                    <a:path h="40004">
                      <a:moveTo>
                        <a:pt x="0" y="31903"/>
                      </a:moveTo>
                      <a:lnTo>
                        <a:pt x="0" y="9565"/>
                      </a:lnTo>
                    </a:path>
                    <a:path h="40004">
                      <a:moveTo>
                        <a:pt x="0" y="39879"/>
                      </a:moveTo>
                      <a:lnTo>
                        <a:pt x="0" y="319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4" name="object 114"/>
                <p:cNvSpPr/>
                <p:nvPr/>
              </p:nvSpPr>
              <p:spPr>
                <a:xfrm>
                  <a:off x="3844862" y="1666071"/>
                  <a:ext cx="0" cy="35472"/>
                </a:xfrm>
                <a:custGeom>
                  <a:avLst/>
                  <a:gdLst/>
                  <a:ahLst/>
                  <a:cxnLst/>
                  <a:rect l="l" t="t" r="r" b="b"/>
                  <a:pathLst>
                    <a:path h="74295">
                      <a:moveTo>
                        <a:pt x="0" y="0"/>
                      </a:moveTo>
                      <a:lnTo>
                        <a:pt x="0" y="29518"/>
                      </a:lnTo>
                    </a:path>
                    <a:path h="74295">
                      <a:moveTo>
                        <a:pt x="0" y="44675"/>
                      </a:moveTo>
                      <a:lnTo>
                        <a:pt x="0" y="741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5" name="object 115"/>
                <p:cNvSpPr/>
                <p:nvPr/>
              </p:nvSpPr>
              <p:spPr>
                <a:xfrm>
                  <a:off x="3798006" y="1665692"/>
                  <a:ext cx="0" cy="52451"/>
                </a:xfrm>
                <a:custGeom>
                  <a:avLst/>
                  <a:gdLst/>
                  <a:ahLst/>
                  <a:cxnLst/>
                  <a:rect l="l" t="t" r="r" b="b"/>
                  <a:pathLst>
                    <a:path h="109854">
                      <a:moveTo>
                        <a:pt x="0" y="0"/>
                      </a:moveTo>
                      <a:lnTo>
                        <a:pt x="0" y="24722"/>
                      </a:lnTo>
                    </a:path>
                    <a:path h="109854">
                      <a:moveTo>
                        <a:pt x="0" y="39893"/>
                      </a:moveTo>
                      <a:lnTo>
                        <a:pt x="0" y="69411"/>
                      </a:lnTo>
                    </a:path>
                    <a:path h="109854">
                      <a:moveTo>
                        <a:pt x="0" y="84568"/>
                      </a:moveTo>
                      <a:lnTo>
                        <a:pt x="0" y="109291"/>
                      </a:lnTo>
                    </a:path>
                    <a:path h="109854">
                      <a:moveTo>
                        <a:pt x="0" y="0"/>
                      </a:moveTo>
                      <a:lnTo>
                        <a:pt x="0" y="7975"/>
                      </a:lnTo>
                    </a:path>
                    <a:path h="109854">
                      <a:moveTo>
                        <a:pt x="0" y="7975"/>
                      </a:moveTo>
                      <a:lnTo>
                        <a:pt x="0" y="25530"/>
                      </a:lnTo>
                    </a:path>
                    <a:path h="109854">
                      <a:moveTo>
                        <a:pt x="0" y="38289"/>
                      </a:moveTo>
                      <a:lnTo>
                        <a:pt x="0" y="49458"/>
                      </a:lnTo>
                    </a:path>
                    <a:path h="109854">
                      <a:moveTo>
                        <a:pt x="0" y="49458"/>
                      </a:moveTo>
                      <a:lnTo>
                        <a:pt x="0" y="64615"/>
                      </a:lnTo>
                    </a:path>
                    <a:path h="109854">
                      <a:moveTo>
                        <a:pt x="0" y="78182"/>
                      </a:moveTo>
                      <a:lnTo>
                        <a:pt x="0" y="95737"/>
                      </a:lnTo>
                    </a:path>
                    <a:path h="109854">
                      <a:moveTo>
                        <a:pt x="0" y="95737"/>
                      </a:moveTo>
                      <a:lnTo>
                        <a:pt x="0" y="10929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6" name="object 116"/>
                <p:cNvSpPr/>
                <p:nvPr/>
              </p:nvSpPr>
              <p:spPr>
                <a:xfrm>
                  <a:off x="2915835" y="2007741"/>
                  <a:ext cx="606" cy="33047"/>
                </a:xfrm>
                <a:custGeom>
                  <a:avLst/>
                  <a:gdLst/>
                  <a:ahLst/>
                  <a:cxnLst/>
                  <a:rect l="l" t="t" r="r" b="b"/>
                  <a:pathLst>
                    <a:path w="1270" h="69214">
                      <a:moveTo>
                        <a:pt x="794" y="68617"/>
                      </a:moveTo>
                      <a:lnTo>
                        <a:pt x="794" y="41496"/>
                      </a:lnTo>
                    </a:path>
                    <a:path w="1270" h="69214">
                      <a:moveTo>
                        <a:pt x="794" y="27134"/>
                      </a:moveTo>
                      <a:lnTo>
                        <a:pt x="794" y="0"/>
                      </a:lnTo>
                    </a:path>
                    <a:path w="1270" h="69214">
                      <a:moveTo>
                        <a:pt x="0" y="67822"/>
                      </a:moveTo>
                      <a:lnTo>
                        <a:pt x="0" y="41496"/>
                      </a:lnTo>
                    </a:path>
                    <a:path w="1270" h="69214">
                      <a:moveTo>
                        <a:pt x="0" y="27134"/>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7" name="object 117"/>
                <p:cNvSpPr/>
                <p:nvPr/>
              </p:nvSpPr>
              <p:spPr>
                <a:xfrm>
                  <a:off x="4793688" y="3691721"/>
                  <a:ext cx="0" cy="17281"/>
                </a:xfrm>
                <a:custGeom>
                  <a:avLst/>
                  <a:gdLst/>
                  <a:ahLst/>
                  <a:cxnLst/>
                  <a:rect l="l" t="t" r="r" b="b"/>
                  <a:pathLst>
                    <a:path h="36195">
                      <a:moveTo>
                        <a:pt x="0" y="35891"/>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8" name="object 118"/>
                <p:cNvSpPr/>
                <p:nvPr/>
              </p:nvSpPr>
              <p:spPr>
                <a:xfrm>
                  <a:off x="4793688" y="3638394"/>
                  <a:ext cx="0" cy="30924"/>
                </a:xfrm>
                <a:custGeom>
                  <a:avLst/>
                  <a:gdLst/>
                  <a:ahLst/>
                  <a:cxnLst/>
                  <a:rect l="l" t="t" r="r" b="b"/>
                  <a:pathLst>
                    <a:path h="64770">
                      <a:moveTo>
                        <a:pt x="0" y="64615"/>
                      </a:moveTo>
                      <a:lnTo>
                        <a:pt x="0" y="39879"/>
                      </a:lnTo>
                    </a:path>
                    <a:path h="64770">
                      <a:moveTo>
                        <a:pt x="0" y="24722"/>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9" name="object 119"/>
                <p:cNvSpPr/>
                <p:nvPr/>
              </p:nvSpPr>
              <p:spPr>
                <a:xfrm>
                  <a:off x="6516901" y="1026918"/>
                  <a:ext cx="0" cy="21526"/>
                </a:xfrm>
                <a:custGeom>
                  <a:avLst/>
                  <a:gdLst/>
                  <a:ahLst/>
                  <a:cxnLst/>
                  <a:rect l="l" t="t" r="r" b="b"/>
                  <a:pathLst>
                    <a:path h="45085">
                      <a:moveTo>
                        <a:pt x="0" y="0"/>
                      </a:moveTo>
                      <a:lnTo>
                        <a:pt x="0" y="4782"/>
                      </a:lnTo>
                    </a:path>
                    <a:path h="45085">
                      <a:moveTo>
                        <a:pt x="0" y="4782"/>
                      </a:moveTo>
                      <a:lnTo>
                        <a:pt x="0" y="18336"/>
                      </a:lnTo>
                    </a:path>
                    <a:path h="45085">
                      <a:moveTo>
                        <a:pt x="0" y="24722"/>
                      </a:moveTo>
                      <a:lnTo>
                        <a:pt x="0" y="29518"/>
                      </a:lnTo>
                    </a:path>
                    <a:path h="45085">
                      <a:moveTo>
                        <a:pt x="0" y="29518"/>
                      </a:moveTo>
                      <a:lnTo>
                        <a:pt x="0" y="35096"/>
                      </a:lnTo>
                    </a:path>
                    <a:path h="45085">
                      <a:moveTo>
                        <a:pt x="0" y="39084"/>
                      </a:moveTo>
                      <a:lnTo>
                        <a:pt x="0" y="4466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0" name="object 120"/>
                <p:cNvSpPr/>
                <p:nvPr/>
              </p:nvSpPr>
              <p:spPr>
                <a:xfrm>
                  <a:off x="6459766" y="1026919"/>
                  <a:ext cx="0" cy="17281"/>
                </a:xfrm>
                <a:custGeom>
                  <a:avLst/>
                  <a:gdLst/>
                  <a:ahLst/>
                  <a:cxnLst/>
                  <a:rect l="l" t="t" r="r" b="b"/>
                  <a:pathLst>
                    <a:path h="36194">
                      <a:moveTo>
                        <a:pt x="0" y="35891"/>
                      </a:moveTo>
                      <a:lnTo>
                        <a:pt x="0" y="32698"/>
                      </a:lnTo>
                    </a:path>
                    <a:path h="36194">
                      <a:moveTo>
                        <a:pt x="0" y="32698"/>
                      </a:moveTo>
                      <a:lnTo>
                        <a:pt x="0" y="25530"/>
                      </a:lnTo>
                    </a:path>
                    <a:path h="36194">
                      <a:moveTo>
                        <a:pt x="0" y="19144"/>
                      </a:moveTo>
                      <a:lnTo>
                        <a:pt x="0" y="8770"/>
                      </a:lnTo>
                    </a:path>
                    <a:path h="36194">
                      <a:moveTo>
                        <a:pt x="0" y="877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1" name="object 121"/>
                <p:cNvSpPr/>
                <p:nvPr/>
              </p:nvSpPr>
              <p:spPr>
                <a:xfrm>
                  <a:off x="7476399" y="1140808"/>
                  <a:ext cx="0" cy="36079"/>
                </a:xfrm>
                <a:custGeom>
                  <a:avLst/>
                  <a:gdLst/>
                  <a:ahLst/>
                  <a:cxnLst/>
                  <a:rect l="l" t="t" r="r" b="b"/>
                  <a:pathLst>
                    <a:path h="75564">
                      <a:moveTo>
                        <a:pt x="0" y="0"/>
                      </a:moveTo>
                      <a:lnTo>
                        <a:pt x="0" y="29505"/>
                      </a:lnTo>
                    </a:path>
                    <a:path h="75564">
                      <a:moveTo>
                        <a:pt x="0" y="44675"/>
                      </a:moveTo>
                      <a:lnTo>
                        <a:pt x="0" y="749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2" name="object 122"/>
                <p:cNvSpPr/>
                <p:nvPr/>
              </p:nvSpPr>
              <p:spPr>
                <a:xfrm>
                  <a:off x="7514486" y="1140808"/>
                  <a:ext cx="0" cy="36079"/>
                </a:xfrm>
                <a:custGeom>
                  <a:avLst/>
                  <a:gdLst/>
                  <a:ahLst/>
                  <a:cxnLst/>
                  <a:rect l="l" t="t" r="r" b="b"/>
                  <a:pathLst>
                    <a:path h="75564">
                      <a:moveTo>
                        <a:pt x="0" y="74989"/>
                      </a:moveTo>
                      <a:lnTo>
                        <a:pt x="0" y="44675"/>
                      </a:lnTo>
                    </a:path>
                    <a:path h="75564">
                      <a:moveTo>
                        <a:pt x="0" y="29505"/>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3" name="object 123"/>
                <p:cNvSpPr/>
                <p:nvPr/>
              </p:nvSpPr>
              <p:spPr>
                <a:xfrm>
                  <a:off x="7851589" y="1140808"/>
                  <a:ext cx="0" cy="36079"/>
                </a:xfrm>
                <a:custGeom>
                  <a:avLst/>
                  <a:gdLst/>
                  <a:ahLst/>
                  <a:cxnLst/>
                  <a:rect l="l" t="t" r="r" b="b"/>
                  <a:pathLst>
                    <a:path h="75564">
                      <a:moveTo>
                        <a:pt x="0" y="74989"/>
                      </a:moveTo>
                      <a:lnTo>
                        <a:pt x="0" y="44675"/>
                      </a:lnTo>
                    </a:path>
                    <a:path h="75564">
                      <a:moveTo>
                        <a:pt x="0" y="29505"/>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4" name="object 124"/>
                <p:cNvSpPr/>
                <p:nvPr/>
              </p:nvSpPr>
              <p:spPr>
                <a:xfrm>
                  <a:off x="7794447" y="1140808"/>
                  <a:ext cx="0" cy="36079"/>
                </a:xfrm>
                <a:custGeom>
                  <a:avLst/>
                  <a:gdLst/>
                  <a:ahLst/>
                  <a:cxnLst/>
                  <a:rect l="l" t="t" r="r" b="b"/>
                  <a:pathLst>
                    <a:path h="75564">
                      <a:moveTo>
                        <a:pt x="0" y="0"/>
                      </a:moveTo>
                      <a:lnTo>
                        <a:pt x="0" y="29505"/>
                      </a:lnTo>
                    </a:path>
                    <a:path h="75564">
                      <a:moveTo>
                        <a:pt x="0" y="44675"/>
                      </a:moveTo>
                      <a:lnTo>
                        <a:pt x="0" y="749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5" name="object 125"/>
                <p:cNvSpPr/>
                <p:nvPr/>
              </p:nvSpPr>
              <p:spPr>
                <a:xfrm>
                  <a:off x="7915187" y="1049767"/>
                  <a:ext cx="4851" cy="20313"/>
                </a:xfrm>
                <a:custGeom>
                  <a:avLst/>
                  <a:gdLst/>
                  <a:ahLst/>
                  <a:cxnLst/>
                  <a:rect l="l" t="t" r="r" b="b"/>
                  <a:pathLst>
                    <a:path w="10159" h="42544">
                      <a:moveTo>
                        <a:pt x="7948" y="39893"/>
                      </a:moveTo>
                      <a:lnTo>
                        <a:pt x="7948" y="9579"/>
                      </a:lnTo>
                    </a:path>
                    <a:path w="10159" h="42544">
                      <a:moveTo>
                        <a:pt x="0" y="40687"/>
                      </a:moveTo>
                      <a:lnTo>
                        <a:pt x="0" y="10374"/>
                      </a:lnTo>
                    </a:path>
                    <a:path w="10159" h="42544">
                      <a:moveTo>
                        <a:pt x="9592" y="0"/>
                      </a:moveTo>
                      <a:lnTo>
                        <a:pt x="9592" y="6386"/>
                      </a:lnTo>
                    </a:path>
                    <a:path w="10159" h="42544">
                      <a:moveTo>
                        <a:pt x="9592" y="6386"/>
                      </a:moveTo>
                      <a:lnTo>
                        <a:pt x="9592" y="16760"/>
                      </a:lnTo>
                    </a:path>
                    <a:path w="10159" h="42544">
                      <a:moveTo>
                        <a:pt x="9592" y="16760"/>
                      </a:moveTo>
                      <a:lnTo>
                        <a:pt x="9592" y="27134"/>
                      </a:lnTo>
                    </a:path>
                    <a:path w="10159" h="42544">
                      <a:moveTo>
                        <a:pt x="9592" y="27134"/>
                      </a:moveTo>
                      <a:lnTo>
                        <a:pt x="9592" y="35905"/>
                      </a:lnTo>
                    </a:path>
                    <a:path w="10159" h="42544">
                      <a:moveTo>
                        <a:pt x="9592" y="35905"/>
                      </a:moveTo>
                      <a:lnTo>
                        <a:pt x="9592" y="4229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6" name="object 126"/>
                <p:cNvSpPr/>
                <p:nvPr/>
              </p:nvSpPr>
              <p:spPr>
                <a:xfrm>
                  <a:off x="8868588" y="1148045"/>
                  <a:ext cx="4245" cy="23648"/>
                </a:xfrm>
                <a:custGeom>
                  <a:avLst/>
                  <a:gdLst/>
                  <a:ahLst/>
                  <a:cxnLst/>
                  <a:rect l="l" t="t" r="r" b="b"/>
                  <a:pathLst>
                    <a:path w="8890" h="49530">
                      <a:moveTo>
                        <a:pt x="0" y="49458"/>
                      </a:moveTo>
                      <a:lnTo>
                        <a:pt x="0" y="44675"/>
                      </a:lnTo>
                    </a:path>
                    <a:path w="8890" h="49530">
                      <a:moveTo>
                        <a:pt x="0" y="44675"/>
                      </a:moveTo>
                      <a:lnTo>
                        <a:pt x="0" y="35096"/>
                      </a:lnTo>
                    </a:path>
                    <a:path w="8890" h="49530">
                      <a:moveTo>
                        <a:pt x="0" y="35096"/>
                      </a:moveTo>
                      <a:lnTo>
                        <a:pt x="0" y="28710"/>
                      </a:lnTo>
                    </a:path>
                    <a:path w="8890" h="49530">
                      <a:moveTo>
                        <a:pt x="8770" y="0"/>
                      </a:moveTo>
                      <a:lnTo>
                        <a:pt x="8770" y="12758"/>
                      </a:lnTo>
                    </a:path>
                    <a:path w="8890" h="49530">
                      <a:moveTo>
                        <a:pt x="8770" y="12758"/>
                      </a:moveTo>
                      <a:lnTo>
                        <a:pt x="8770" y="1993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7" name="object 127"/>
                <p:cNvSpPr/>
                <p:nvPr/>
              </p:nvSpPr>
              <p:spPr>
                <a:xfrm>
                  <a:off x="5565019" y="3777422"/>
                  <a:ext cx="606" cy="14250"/>
                </a:xfrm>
                <a:custGeom>
                  <a:avLst/>
                  <a:gdLst/>
                  <a:ahLst/>
                  <a:cxnLst/>
                  <a:rect l="l" t="t" r="r" b="b"/>
                  <a:pathLst>
                    <a:path w="1270" h="29845">
                      <a:moveTo>
                        <a:pt x="0" y="29518"/>
                      </a:moveTo>
                      <a:lnTo>
                        <a:pt x="794" y="15156"/>
                      </a:lnTo>
                    </a:path>
                    <a:path w="1270" h="29845">
                      <a:moveTo>
                        <a:pt x="794" y="15156"/>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8" name="object 128"/>
                <p:cNvSpPr/>
                <p:nvPr/>
              </p:nvSpPr>
              <p:spPr>
                <a:xfrm>
                  <a:off x="5479696" y="3777422"/>
                  <a:ext cx="910" cy="14250"/>
                </a:xfrm>
                <a:custGeom>
                  <a:avLst/>
                  <a:gdLst/>
                  <a:ahLst/>
                  <a:cxnLst/>
                  <a:rect l="l" t="t" r="r" b="b"/>
                  <a:pathLst>
                    <a:path w="1904" h="29845">
                      <a:moveTo>
                        <a:pt x="0" y="15156"/>
                      </a:moveTo>
                      <a:lnTo>
                        <a:pt x="1603" y="29518"/>
                      </a:lnTo>
                    </a:path>
                    <a:path w="1904" h="29845">
                      <a:moveTo>
                        <a:pt x="1603" y="0"/>
                      </a:moveTo>
                      <a:lnTo>
                        <a:pt x="0" y="1515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9" name="object 129"/>
                <p:cNvSpPr/>
                <p:nvPr/>
              </p:nvSpPr>
              <p:spPr>
                <a:xfrm>
                  <a:off x="9120760" y="1140808"/>
                  <a:ext cx="5760" cy="36079"/>
                </a:xfrm>
                <a:custGeom>
                  <a:avLst/>
                  <a:gdLst/>
                  <a:ahLst/>
                  <a:cxnLst/>
                  <a:rect l="l" t="t" r="r" b="b"/>
                  <a:pathLst>
                    <a:path w="12065" h="75564">
                      <a:moveTo>
                        <a:pt x="11922" y="74989"/>
                      </a:moveTo>
                      <a:lnTo>
                        <a:pt x="11922" y="44675"/>
                      </a:lnTo>
                    </a:path>
                    <a:path w="12065" h="75564">
                      <a:moveTo>
                        <a:pt x="11922" y="29505"/>
                      </a:moveTo>
                      <a:lnTo>
                        <a:pt x="11922" y="0"/>
                      </a:lnTo>
                    </a:path>
                    <a:path w="12065" h="75564">
                      <a:moveTo>
                        <a:pt x="0" y="0"/>
                      </a:moveTo>
                      <a:lnTo>
                        <a:pt x="0" y="29505"/>
                      </a:lnTo>
                    </a:path>
                    <a:path w="12065" h="75564">
                      <a:moveTo>
                        <a:pt x="0" y="44675"/>
                      </a:moveTo>
                      <a:lnTo>
                        <a:pt x="0" y="749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0" name="object 130"/>
                <p:cNvSpPr/>
                <p:nvPr/>
              </p:nvSpPr>
              <p:spPr>
                <a:xfrm>
                  <a:off x="8263348" y="1768916"/>
                  <a:ext cx="8489" cy="27286"/>
                </a:xfrm>
                <a:custGeom>
                  <a:avLst/>
                  <a:gdLst/>
                  <a:ahLst/>
                  <a:cxnLst/>
                  <a:rect l="l" t="t" r="r" b="b"/>
                  <a:pathLst>
                    <a:path w="17780" h="57150">
                      <a:moveTo>
                        <a:pt x="0" y="39098"/>
                      </a:moveTo>
                      <a:lnTo>
                        <a:pt x="0" y="33506"/>
                      </a:lnTo>
                    </a:path>
                    <a:path w="17780" h="57150">
                      <a:moveTo>
                        <a:pt x="0" y="33506"/>
                      </a:moveTo>
                      <a:lnTo>
                        <a:pt x="0" y="23132"/>
                      </a:lnTo>
                    </a:path>
                    <a:path w="17780" h="57150">
                      <a:moveTo>
                        <a:pt x="0" y="23132"/>
                      </a:moveTo>
                      <a:lnTo>
                        <a:pt x="0" y="13567"/>
                      </a:lnTo>
                    </a:path>
                    <a:path w="17780" h="57150">
                      <a:moveTo>
                        <a:pt x="0" y="13567"/>
                      </a:moveTo>
                      <a:lnTo>
                        <a:pt x="0" y="7181"/>
                      </a:lnTo>
                    </a:path>
                    <a:path w="17780" h="57150">
                      <a:moveTo>
                        <a:pt x="17541" y="7181"/>
                      </a:moveTo>
                      <a:lnTo>
                        <a:pt x="17541" y="13567"/>
                      </a:lnTo>
                    </a:path>
                    <a:path w="17780" h="57150">
                      <a:moveTo>
                        <a:pt x="17541" y="13567"/>
                      </a:moveTo>
                      <a:lnTo>
                        <a:pt x="17541" y="23132"/>
                      </a:lnTo>
                    </a:path>
                    <a:path w="17780" h="57150">
                      <a:moveTo>
                        <a:pt x="17541" y="23132"/>
                      </a:moveTo>
                      <a:lnTo>
                        <a:pt x="17541" y="33506"/>
                      </a:lnTo>
                    </a:path>
                    <a:path w="17780" h="57150">
                      <a:moveTo>
                        <a:pt x="17541" y="52651"/>
                      </a:moveTo>
                      <a:lnTo>
                        <a:pt x="17541" y="56639"/>
                      </a:lnTo>
                    </a:path>
                    <a:path w="17780" h="57150">
                      <a:moveTo>
                        <a:pt x="17541" y="43086"/>
                      </a:moveTo>
                      <a:lnTo>
                        <a:pt x="17541" y="52651"/>
                      </a:lnTo>
                    </a:path>
                    <a:path w="17780" h="57150">
                      <a:moveTo>
                        <a:pt x="17541" y="33506"/>
                      </a:moveTo>
                      <a:lnTo>
                        <a:pt x="17541" y="43086"/>
                      </a:lnTo>
                    </a:path>
                    <a:path w="17780" h="57150">
                      <a:moveTo>
                        <a:pt x="0" y="33506"/>
                      </a:moveTo>
                      <a:lnTo>
                        <a:pt x="0" y="39098"/>
                      </a:lnTo>
                    </a:path>
                    <a:path w="17780" h="57150">
                      <a:moveTo>
                        <a:pt x="0" y="7181"/>
                      </a:moveTo>
                      <a:lnTo>
                        <a:pt x="0" y="13567"/>
                      </a:lnTo>
                    </a:path>
                    <a:path w="17780" h="57150">
                      <a:moveTo>
                        <a:pt x="0" y="13567"/>
                      </a:moveTo>
                      <a:lnTo>
                        <a:pt x="0" y="23132"/>
                      </a:lnTo>
                    </a:path>
                    <a:path w="17780" h="57150">
                      <a:moveTo>
                        <a:pt x="0" y="23132"/>
                      </a:moveTo>
                      <a:lnTo>
                        <a:pt x="0" y="33506"/>
                      </a:lnTo>
                    </a:path>
                    <a:path w="17780" h="57150">
                      <a:moveTo>
                        <a:pt x="17541" y="56639"/>
                      </a:moveTo>
                      <a:lnTo>
                        <a:pt x="17541" y="52651"/>
                      </a:lnTo>
                    </a:path>
                    <a:path w="17780" h="57150">
                      <a:moveTo>
                        <a:pt x="17541" y="52651"/>
                      </a:moveTo>
                      <a:lnTo>
                        <a:pt x="17541" y="43086"/>
                      </a:lnTo>
                    </a:path>
                    <a:path w="17780" h="57150">
                      <a:moveTo>
                        <a:pt x="17541" y="43086"/>
                      </a:moveTo>
                      <a:lnTo>
                        <a:pt x="17541" y="39893"/>
                      </a:lnTo>
                    </a:path>
                    <a:path w="17780" h="57150">
                      <a:moveTo>
                        <a:pt x="17541" y="25530"/>
                      </a:moveTo>
                      <a:lnTo>
                        <a:pt x="17541" y="23132"/>
                      </a:lnTo>
                    </a:path>
                    <a:path w="17780" h="57150">
                      <a:moveTo>
                        <a:pt x="17541" y="23132"/>
                      </a:moveTo>
                      <a:lnTo>
                        <a:pt x="17541" y="13567"/>
                      </a:lnTo>
                    </a:path>
                    <a:path w="17780" h="57150">
                      <a:moveTo>
                        <a:pt x="17541" y="13567"/>
                      </a:moveTo>
                      <a:lnTo>
                        <a:pt x="17541" y="4782"/>
                      </a:lnTo>
                    </a:path>
                    <a:path w="17780" h="57150">
                      <a:moveTo>
                        <a:pt x="17541" y="4782"/>
                      </a:moveTo>
                      <a:lnTo>
                        <a:pt x="1754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1" name="object 131"/>
                <p:cNvSpPr/>
                <p:nvPr/>
              </p:nvSpPr>
              <p:spPr>
                <a:xfrm>
                  <a:off x="7919768" y="1142712"/>
                  <a:ext cx="0" cy="21829"/>
                </a:xfrm>
                <a:custGeom>
                  <a:avLst/>
                  <a:gdLst/>
                  <a:ahLst/>
                  <a:cxnLst/>
                  <a:rect l="l" t="t" r="r" b="b"/>
                  <a:pathLst>
                    <a:path h="45719">
                      <a:moveTo>
                        <a:pt x="0" y="19144"/>
                      </a:moveTo>
                      <a:lnTo>
                        <a:pt x="0" y="29505"/>
                      </a:lnTo>
                    </a:path>
                    <a:path h="45719">
                      <a:moveTo>
                        <a:pt x="0" y="29505"/>
                      </a:moveTo>
                      <a:lnTo>
                        <a:pt x="0" y="39084"/>
                      </a:lnTo>
                    </a:path>
                    <a:path h="45719">
                      <a:moveTo>
                        <a:pt x="0" y="39084"/>
                      </a:moveTo>
                      <a:lnTo>
                        <a:pt x="0" y="45470"/>
                      </a:lnTo>
                    </a:path>
                    <a:path h="45719">
                      <a:moveTo>
                        <a:pt x="0" y="0"/>
                      </a:moveTo>
                      <a:lnTo>
                        <a:pt x="0" y="8770"/>
                      </a:lnTo>
                    </a:path>
                    <a:path h="45719">
                      <a:moveTo>
                        <a:pt x="0" y="8770"/>
                      </a:moveTo>
                      <a:lnTo>
                        <a:pt x="0" y="1914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2" name="object 132"/>
                <p:cNvSpPr/>
                <p:nvPr/>
              </p:nvSpPr>
              <p:spPr>
                <a:xfrm>
                  <a:off x="2903266" y="1935374"/>
                  <a:ext cx="0" cy="32137"/>
                </a:xfrm>
                <a:custGeom>
                  <a:avLst/>
                  <a:gdLst/>
                  <a:ahLst/>
                  <a:cxnLst/>
                  <a:rect l="l" t="t" r="r" b="b"/>
                  <a:pathLst>
                    <a:path h="67310">
                      <a:moveTo>
                        <a:pt x="0" y="0"/>
                      </a:moveTo>
                      <a:lnTo>
                        <a:pt x="0" y="26325"/>
                      </a:lnTo>
                    </a:path>
                    <a:path h="67310">
                      <a:moveTo>
                        <a:pt x="0" y="41482"/>
                      </a:moveTo>
                      <a:lnTo>
                        <a:pt x="0" y="6701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3" name="object 133"/>
                <p:cNvSpPr/>
                <p:nvPr/>
              </p:nvSpPr>
              <p:spPr>
                <a:xfrm>
                  <a:off x="3791915" y="1353728"/>
                  <a:ext cx="1213" cy="1819"/>
                </a:xfrm>
                <a:custGeom>
                  <a:avLst/>
                  <a:gdLst/>
                  <a:ahLst/>
                  <a:cxnLst/>
                  <a:rect l="l" t="t" r="r" b="b"/>
                  <a:pathLst>
                    <a:path w="2539" h="3810">
                      <a:moveTo>
                        <a:pt x="2384" y="3193"/>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4" name="object 134"/>
                <p:cNvSpPr/>
                <p:nvPr/>
              </p:nvSpPr>
              <p:spPr>
                <a:xfrm>
                  <a:off x="4955192" y="1391057"/>
                  <a:ext cx="0" cy="194340"/>
                </a:xfrm>
                <a:custGeom>
                  <a:avLst/>
                  <a:gdLst/>
                  <a:ahLst/>
                  <a:cxnLst/>
                  <a:rect l="l" t="t" r="r" b="b"/>
                  <a:pathLst>
                    <a:path h="407035">
                      <a:moveTo>
                        <a:pt x="0" y="0"/>
                      </a:moveTo>
                      <a:lnTo>
                        <a:pt x="0" y="40687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5" name="object 135"/>
                <p:cNvSpPr/>
                <p:nvPr/>
              </p:nvSpPr>
              <p:spPr>
                <a:xfrm>
                  <a:off x="4955192" y="1707208"/>
                  <a:ext cx="0" cy="236180"/>
                </a:xfrm>
                <a:custGeom>
                  <a:avLst/>
                  <a:gdLst/>
                  <a:ahLst/>
                  <a:cxnLst/>
                  <a:rect l="l" t="t" r="r" b="b"/>
                  <a:pathLst>
                    <a:path h="494664">
                      <a:moveTo>
                        <a:pt x="0" y="0"/>
                      </a:moveTo>
                      <a:lnTo>
                        <a:pt x="0" y="49462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136" name="object 136"/>
                <p:cNvGrpSpPr/>
                <p:nvPr/>
              </p:nvGrpSpPr>
              <p:grpSpPr>
                <a:xfrm>
                  <a:off x="7523435" y="1332784"/>
                  <a:ext cx="1213" cy="11824"/>
                  <a:chOff x="13041734" y="2791441"/>
                  <a:chExt cx="2540" cy="24765"/>
                </a:xfrm>
              </p:grpSpPr>
              <p:sp>
                <p:nvSpPr>
                  <p:cNvPr id="137" name="object 137"/>
                  <p:cNvSpPr/>
                  <p:nvPr/>
                </p:nvSpPr>
                <p:spPr>
                  <a:xfrm>
                    <a:off x="13042930" y="2791441"/>
                    <a:ext cx="0" cy="16510"/>
                  </a:xfrm>
                  <a:custGeom>
                    <a:avLst/>
                    <a:gdLst/>
                    <a:ahLst/>
                    <a:cxnLst/>
                    <a:rect l="l" t="t" r="r" b="b"/>
                    <a:pathLst>
                      <a:path h="16510">
                        <a:moveTo>
                          <a:pt x="0" y="0"/>
                        </a:moveTo>
                        <a:lnTo>
                          <a:pt x="0" y="1589"/>
                        </a:lnTo>
                      </a:path>
                      <a:path h="16510">
                        <a:moveTo>
                          <a:pt x="0" y="6372"/>
                        </a:moveTo>
                        <a:lnTo>
                          <a:pt x="0" y="8770"/>
                        </a:lnTo>
                      </a:path>
                      <a:path h="16510">
                        <a:moveTo>
                          <a:pt x="0" y="8770"/>
                        </a:moveTo>
                        <a:lnTo>
                          <a:pt x="0" y="9565"/>
                        </a:lnTo>
                      </a:path>
                      <a:path h="16510">
                        <a:moveTo>
                          <a:pt x="0" y="13553"/>
                        </a:moveTo>
                        <a:lnTo>
                          <a:pt x="0" y="1595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8" name="object 138"/>
                  <p:cNvSpPr/>
                  <p:nvPr/>
                </p:nvSpPr>
                <p:spPr>
                  <a:xfrm>
                    <a:off x="13041734" y="280619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9" name="object 139"/>
                  <p:cNvSpPr/>
                  <p:nvPr/>
                </p:nvSpPr>
                <p:spPr>
                  <a:xfrm>
                    <a:off x="13042930" y="2810586"/>
                    <a:ext cx="0" cy="5715"/>
                  </a:xfrm>
                  <a:custGeom>
                    <a:avLst/>
                    <a:gdLst/>
                    <a:ahLst/>
                    <a:cxnLst/>
                    <a:rect l="l" t="t" r="r" b="b"/>
                    <a:pathLst>
                      <a:path h="5714">
                        <a:moveTo>
                          <a:pt x="0" y="0"/>
                        </a:moveTo>
                        <a:lnTo>
                          <a:pt x="0" y="2384"/>
                        </a:lnTo>
                      </a:path>
                      <a:path h="5714">
                        <a:moveTo>
                          <a:pt x="0" y="4782"/>
                        </a:moveTo>
                        <a:lnTo>
                          <a:pt x="0" y="557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140" name="object 140"/>
                <p:cNvSpPr/>
                <p:nvPr/>
              </p:nvSpPr>
              <p:spPr>
                <a:xfrm>
                  <a:off x="7254332" y="1853093"/>
                  <a:ext cx="9399" cy="5457"/>
                </a:xfrm>
                <a:custGeom>
                  <a:avLst/>
                  <a:gdLst/>
                  <a:ahLst/>
                  <a:cxnLst/>
                  <a:rect l="l" t="t" r="r" b="b"/>
                  <a:pathLst>
                    <a:path w="19684" h="11429">
                      <a:moveTo>
                        <a:pt x="19144" y="0"/>
                      </a:moveTo>
                      <a:lnTo>
                        <a:pt x="0" y="1116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1" name="object 141"/>
                <p:cNvSpPr/>
                <p:nvPr/>
              </p:nvSpPr>
              <p:spPr>
                <a:xfrm>
                  <a:off x="8909744" y="1495426"/>
                  <a:ext cx="0" cy="16978"/>
                </a:xfrm>
                <a:custGeom>
                  <a:avLst/>
                  <a:gdLst/>
                  <a:ahLst/>
                  <a:cxnLst/>
                  <a:rect l="l" t="t" r="r" b="b"/>
                  <a:pathLst>
                    <a:path h="35560">
                      <a:moveTo>
                        <a:pt x="0" y="0"/>
                      </a:moveTo>
                      <a:lnTo>
                        <a:pt x="0" y="3511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2" name="object 142"/>
                <p:cNvSpPr/>
                <p:nvPr/>
              </p:nvSpPr>
              <p:spPr>
                <a:xfrm>
                  <a:off x="9011032" y="1495426"/>
                  <a:ext cx="0" cy="16978"/>
                </a:xfrm>
                <a:custGeom>
                  <a:avLst/>
                  <a:gdLst/>
                  <a:ahLst/>
                  <a:cxnLst/>
                  <a:rect l="l" t="t" r="r" b="b"/>
                  <a:pathLst>
                    <a:path h="35560">
                      <a:moveTo>
                        <a:pt x="0" y="3511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3" name="object 143"/>
                <p:cNvSpPr/>
                <p:nvPr/>
              </p:nvSpPr>
              <p:spPr>
                <a:xfrm>
                  <a:off x="8973343" y="1495426"/>
                  <a:ext cx="0" cy="16978"/>
                </a:xfrm>
                <a:custGeom>
                  <a:avLst/>
                  <a:gdLst/>
                  <a:ahLst/>
                  <a:cxnLst/>
                  <a:rect l="l" t="t" r="r" b="b"/>
                  <a:pathLst>
                    <a:path h="35560">
                      <a:moveTo>
                        <a:pt x="0" y="3511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4" name="object 144"/>
                <p:cNvSpPr/>
                <p:nvPr/>
              </p:nvSpPr>
              <p:spPr>
                <a:xfrm>
                  <a:off x="8886123" y="1450861"/>
                  <a:ext cx="0" cy="61546"/>
                </a:xfrm>
                <a:custGeom>
                  <a:avLst/>
                  <a:gdLst/>
                  <a:ahLst/>
                  <a:cxnLst/>
                  <a:rect l="l" t="t" r="r" b="b"/>
                  <a:pathLst>
                    <a:path h="128905">
                      <a:moveTo>
                        <a:pt x="0" y="0"/>
                      </a:moveTo>
                      <a:lnTo>
                        <a:pt x="0" y="61436"/>
                      </a:lnTo>
                    </a:path>
                    <a:path h="128905">
                      <a:moveTo>
                        <a:pt x="0" y="93339"/>
                      </a:moveTo>
                      <a:lnTo>
                        <a:pt x="0" y="12844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5" name="object 145"/>
                <p:cNvSpPr/>
                <p:nvPr/>
              </p:nvSpPr>
              <p:spPr>
                <a:xfrm>
                  <a:off x="6870760" y="947688"/>
                  <a:ext cx="2425" cy="0"/>
                </a:xfrm>
                <a:custGeom>
                  <a:avLst/>
                  <a:gdLst/>
                  <a:ahLst/>
                  <a:cxnLst/>
                  <a:rect l="l" t="t" r="r" b="b"/>
                  <a:pathLst>
                    <a:path w="5079">
                      <a:moveTo>
                        <a:pt x="0" y="0"/>
                      </a:moveTo>
                      <a:lnTo>
                        <a:pt x="478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6" name="object 146"/>
                <p:cNvSpPr/>
                <p:nvPr/>
              </p:nvSpPr>
              <p:spPr>
                <a:xfrm>
                  <a:off x="3692119" y="1370491"/>
                  <a:ext cx="38201" cy="0"/>
                </a:xfrm>
                <a:custGeom>
                  <a:avLst/>
                  <a:gdLst/>
                  <a:ahLst/>
                  <a:cxnLst/>
                  <a:rect l="l" t="t" r="r" b="b"/>
                  <a:pathLst>
                    <a:path w="80010">
                      <a:moveTo>
                        <a:pt x="79772" y="0"/>
                      </a:moveTo>
                      <a:lnTo>
                        <a:pt x="78168" y="0"/>
                      </a:lnTo>
                    </a:path>
                    <a:path w="80010">
                      <a:moveTo>
                        <a:pt x="78168" y="0"/>
                      </a:moveTo>
                      <a:lnTo>
                        <a:pt x="75784" y="0"/>
                      </a:lnTo>
                    </a:path>
                    <a:path w="80010">
                      <a:moveTo>
                        <a:pt x="75784" y="0"/>
                      </a:moveTo>
                      <a:lnTo>
                        <a:pt x="71001" y="0"/>
                      </a:lnTo>
                    </a:path>
                    <a:path w="80010">
                      <a:moveTo>
                        <a:pt x="71001" y="0"/>
                      </a:moveTo>
                      <a:lnTo>
                        <a:pt x="64615" y="0"/>
                      </a:lnTo>
                    </a:path>
                    <a:path w="80010">
                      <a:moveTo>
                        <a:pt x="64615" y="0"/>
                      </a:moveTo>
                      <a:lnTo>
                        <a:pt x="56639" y="0"/>
                      </a:lnTo>
                    </a:path>
                    <a:path w="80010">
                      <a:moveTo>
                        <a:pt x="56639" y="0"/>
                      </a:moveTo>
                      <a:lnTo>
                        <a:pt x="48663" y="0"/>
                      </a:lnTo>
                    </a:path>
                    <a:path w="80010">
                      <a:moveTo>
                        <a:pt x="48663" y="0"/>
                      </a:moveTo>
                      <a:lnTo>
                        <a:pt x="39879" y="0"/>
                      </a:lnTo>
                    </a:path>
                    <a:path w="80010">
                      <a:moveTo>
                        <a:pt x="39879" y="0"/>
                      </a:moveTo>
                      <a:lnTo>
                        <a:pt x="30313" y="0"/>
                      </a:lnTo>
                    </a:path>
                    <a:path w="80010">
                      <a:moveTo>
                        <a:pt x="30313" y="0"/>
                      </a:moveTo>
                      <a:lnTo>
                        <a:pt x="22324" y="0"/>
                      </a:lnTo>
                    </a:path>
                    <a:path w="80010">
                      <a:moveTo>
                        <a:pt x="22324" y="0"/>
                      </a:moveTo>
                      <a:lnTo>
                        <a:pt x="14348" y="0"/>
                      </a:lnTo>
                    </a:path>
                    <a:path w="80010">
                      <a:moveTo>
                        <a:pt x="14348" y="0"/>
                      </a:moveTo>
                      <a:lnTo>
                        <a:pt x="7975" y="0"/>
                      </a:lnTo>
                    </a:path>
                    <a:path w="80010">
                      <a:moveTo>
                        <a:pt x="7975" y="0"/>
                      </a:moveTo>
                      <a:lnTo>
                        <a:pt x="3193" y="0"/>
                      </a:lnTo>
                    </a:path>
                    <a:path w="80010">
                      <a:moveTo>
                        <a:pt x="3193" y="0"/>
                      </a:moveTo>
                      <a:lnTo>
                        <a:pt x="794" y="0"/>
                      </a:lnTo>
                    </a:path>
                    <a:path w="80010">
                      <a:moveTo>
                        <a:pt x="794" y="0"/>
                      </a:moveTo>
                      <a:lnTo>
                        <a:pt x="0" y="0"/>
                      </a:lnTo>
                    </a:path>
                    <a:path w="80010">
                      <a:moveTo>
                        <a:pt x="0" y="0"/>
                      </a:moveTo>
                      <a:lnTo>
                        <a:pt x="794" y="0"/>
                      </a:lnTo>
                    </a:path>
                    <a:path w="80010">
                      <a:moveTo>
                        <a:pt x="794" y="0"/>
                      </a:moveTo>
                      <a:lnTo>
                        <a:pt x="3193" y="0"/>
                      </a:lnTo>
                    </a:path>
                    <a:path w="80010">
                      <a:moveTo>
                        <a:pt x="3193" y="0"/>
                      </a:moveTo>
                      <a:lnTo>
                        <a:pt x="7975" y="0"/>
                      </a:lnTo>
                    </a:path>
                    <a:path w="80010">
                      <a:moveTo>
                        <a:pt x="7975" y="0"/>
                      </a:moveTo>
                      <a:lnTo>
                        <a:pt x="14348" y="0"/>
                      </a:lnTo>
                    </a:path>
                    <a:path w="80010">
                      <a:moveTo>
                        <a:pt x="14348" y="0"/>
                      </a:moveTo>
                      <a:lnTo>
                        <a:pt x="22324" y="0"/>
                      </a:lnTo>
                    </a:path>
                    <a:path w="80010">
                      <a:moveTo>
                        <a:pt x="22324" y="0"/>
                      </a:moveTo>
                      <a:lnTo>
                        <a:pt x="30313" y="0"/>
                      </a:lnTo>
                    </a:path>
                    <a:path w="80010">
                      <a:moveTo>
                        <a:pt x="30313" y="0"/>
                      </a:moveTo>
                      <a:lnTo>
                        <a:pt x="39879" y="0"/>
                      </a:lnTo>
                    </a:path>
                    <a:path w="80010">
                      <a:moveTo>
                        <a:pt x="39879" y="0"/>
                      </a:moveTo>
                      <a:lnTo>
                        <a:pt x="48663" y="0"/>
                      </a:lnTo>
                    </a:path>
                    <a:path w="80010">
                      <a:moveTo>
                        <a:pt x="48663" y="0"/>
                      </a:moveTo>
                      <a:lnTo>
                        <a:pt x="56639" y="0"/>
                      </a:lnTo>
                    </a:path>
                    <a:path w="80010">
                      <a:moveTo>
                        <a:pt x="56639" y="0"/>
                      </a:moveTo>
                      <a:lnTo>
                        <a:pt x="64615" y="0"/>
                      </a:lnTo>
                    </a:path>
                    <a:path w="80010">
                      <a:moveTo>
                        <a:pt x="64615" y="0"/>
                      </a:moveTo>
                      <a:lnTo>
                        <a:pt x="71001" y="0"/>
                      </a:lnTo>
                    </a:path>
                    <a:path w="80010">
                      <a:moveTo>
                        <a:pt x="71001" y="0"/>
                      </a:moveTo>
                      <a:lnTo>
                        <a:pt x="75784" y="0"/>
                      </a:lnTo>
                    </a:path>
                    <a:path w="80010">
                      <a:moveTo>
                        <a:pt x="75784" y="0"/>
                      </a:moveTo>
                      <a:lnTo>
                        <a:pt x="78168" y="0"/>
                      </a:lnTo>
                    </a:path>
                    <a:path w="80010">
                      <a:moveTo>
                        <a:pt x="78168" y="0"/>
                      </a:moveTo>
                      <a:lnTo>
                        <a:pt x="7977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7" name="object 147"/>
                <p:cNvSpPr/>
                <p:nvPr/>
              </p:nvSpPr>
              <p:spPr>
                <a:xfrm>
                  <a:off x="8231744" y="1339634"/>
                  <a:ext cx="0" cy="29106"/>
                </a:xfrm>
                <a:custGeom>
                  <a:avLst/>
                  <a:gdLst/>
                  <a:ahLst/>
                  <a:cxnLst/>
                  <a:rect l="l" t="t" r="r" b="b"/>
                  <a:pathLst>
                    <a:path h="60960">
                      <a:moveTo>
                        <a:pt x="0" y="0"/>
                      </a:moveTo>
                      <a:lnTo>
                        <a:pt x="0" y="6063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8" name="object 148"/>
                <p:cNvSpPr/>
                <p:nvPr/>
              </p:nvSpPr>
              <p:spPr>
                <a:xfrm>
                  <a:off x="8260273" y="1356398"/>
                  <a:ext cx="0" cy="12430"/>
                </a:xfrm>
                <a:custGeom>
                  <a:avLst/>
                  <a:gdLst/>
                  <a:ahLst/>
                  <a:cxnLst/>
                  <a:rect l="l" t="t" r="r" b="b"/>
                  <a:pathLst>
                    <a:path h="26035">
                      <a:moveTo>
                        <a:pt x="0" y="0"/>
                      </a:moveTo>
                      <a:lnTo>
                        <a:pt x="0" y="2552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9" name="object 149"/>
                <p:cNvSpPr/>
                <p:nvPr/>
              </p:nvSpPr>
              <p:spPr>
                <a:xfrm>
                  <a:off x="8168146" y="1356398"/>
                  <a:ext cx="0" cy="23648"/>
                </a:xfrm>
                <a:custGeom>
                  <a:avLst/>
                  <a:gdLst/>
                  <a:ahLst/>
                  <a:cxnLst/>
                  <a:rect l="l" t="t" r="r" b="b"/>
                  <a:pathLst>
                    <a:path h="49530">
                      <a:moveTo>
                        <a:pt x="0" y="0"/>
                      </a:moveTo>
                      <a:lnTo>
                        <a:pt x="0" y="4945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150" name="object 150"/>
                <p:cNvGrpSpPr/>
                <p:nvPr/>
              </p:nvGrpSpPr>
              <p:grpSpPr>
                <a:xfrm>
                  <a:off x="8231352" y="1337159"/>
                  <a:ext cx="17888" cy="31531"/>
                  <a:chOff x="14524426" y="2800605"/>
                  <a:chExt cx="37465" cy="66040"/>
                </a:xfrm>
              </p:grpSpPr>
              <p:sp>
                <p:nvSpPr>
                  <p:cNvPr id="151" name="object 151"/>
                  <p:cNvSpPr/>
                  <p:nvPr/>
                </p:nvSpPr>
                <p:spPr>
                  <a:xfrm>
                    <a:off x="14524426" y="2801801"/>
                    <a:ext cx="7620" cy="0"/>
                  </a:xfrm>
                  <a:custGeom>
                    <a:avLst/>
                    <a:gdLst/>
                    <a:ahLst/>
                    <a:cxnLst/>
                    <a:rect l="l" t="t" r="r" b="b"/>
                    <a:pathLst>
                      <a:path w="7619">
                        <a:moveTo>
                          <a:pt x="7126"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2" name="object 152"/>
                  <p:cNvSpPr/>
                  <p:nvPr/>
                </p:nvSpPr>
                <p:spPr>
                  <a:xfrm>
                    <a:off x="14560331" y="2831320"/>
                    <a:ext cx="0" cy="35560"/>
                  </a:xfrm>
                  <a:custGeom>
                    <a:avLst/>
                    <a:gdLst/>
                    <a:ahLst/>
                    <a:cxnLst/>
                    <a:rect l="l" t="t" r="r" b="b"/>
                    <a:pathLst>
                      <a:path h="35560">
                        <a:moveTo>
                          <a:pt x="0" y="0"/>
                        </a:moveTo>
                        <a:lnTo>
                          <a:pt x="0" y="3510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3" name="object 153"/>
                  <p:cNvSpPr/>
                  <p:nvPr/>
                </p:nvSpPr>
                <p:spPr>
                  <a:xfrm>
                    <a:off x="14531552" y="2801801"/>
                    <a:ext cx="29209" cy="29845"/>
                  </a:xfrm>
                  <a:custGeom>
                    <a:avLst/>
                    <a:gdLst/>
                    <a:ahLst/>
                    <a:cxnLst/>
                    <a:rect l="l" t="t" r="r" b="b"/>
                    <a:pathLst>
                      <a:path w="29209" h="29844">
                        <a:moveTo>
                          <a:pt x="28778" y="2951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154" name="object 154"/>
                <p:cNvSpPr/>
                <p:nvPr/>
              </p:nvSpPr>
              <p:spPr>
                <a:xfrm>
                  <a:off x="6017156" y="3580114"/>
                  <a:ext cx="5457" cy="115816"/>
                </a:xfrm>
                <a:custGeom>
                  <a:avLst/>
                  <a:gdLst/>
                  <a:ahLst/>
                  <a:cxnLst/>
                  <a:rect l="l" t="t" r="r" b="b"/>
                  <a:pathLst>
                    <a:path w="11429" h="242570">
                      <a:moveTo>
                        <a:pt x="11155" y="242523"/>
                      </a:moveTo>
                      <a:lnTo>
                        <a:pt x="11155" y="0"/>
                      </a:lnTo>
                    </a:path>
                    <a:path w="11429" h="242570">
                      <a:moveTo>
                        <a:pt x="0" y="0"/>
                      </a:moveTo>
                      <a:lnTo>
                        <a:pt x="0" y="242523"/>
                      </a:lnTo>
                    </a:path>
                    <a:path w="11429" h="242570">
                      <a:moveTo>
                        <a:pt x="11155" y="242523"/>
                      </a:moveTo>
                      <a:lnTo>
                        <a:pt x="10360" y="242523"/>
                      </a:lnTo>
                    </a:path>
                    <a:path w="11429" h="242570">
                      <a:moveTo>
                        <a:pt x="10360" y="242523"/>
                      </a:moveTo>
                      <a:lnTo>
                        <a:pt x="9565" y="24252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5" name="object 155"/>
                <p:cNvSpPr/>
                <p:nvPr/>
              </p:nvSpPr>
              <p:spPr>
                <a:xfrm>
                  <a:off x="5972590" y="3411753"/>
                  <a:ext cx="4245" cy="98838"/>
                </a:xfrm>
                <a:custGeom>
                  <a:avLst/>
                  <a:gdLst/>
                  <a:ahLst/>
                  <a:cxnLst/>
                  <a:rect l="l" t="t" r="r" b="b"/>
                  <a:pathLst>
                    <a:path w="8890" h="207009">
                      <a:moveTo>
                        <a:pt x="0" y="0"/>
                      </a:moveTo>
                      <a:lnTo>
                        <a:pt x="0" y="206632"/>
                      </a:lnTo>
                    </a:path>
                    <a:path w="8890" h="207009">
                      <a:moveTo>
                        <a:pt x="0" y="0"/>
                      </a:moveTo>
                      <a:lnTo>
                        <a:pt x="794" y="0"/>
                      </a:lnTo>
                    </a:path>
                    <a:path w="8890" h="207009">
                      <a:moveTo>
                        <a:pt x="794" y="0"/>
                      </a:moveTo>
                      <a:lnTo>
                        <a:pt x="1589" y="0"/>
                      </a:lnTo>
                    </a:path>
                    <a:path w="8890" h="207009">
                      <a:moveTo>
                        <a:pt x="8770" y="206632"/>
                      </a:moveTo>
                      <a:lnTo>
                        <a:pt x="7975" y="206632"/>
                      </a:lnTo>
                    </a:path>
                    <a:path w="8890" h="207009">
                      <a:moveTo>
                        <a:pt x="3987" y="206632"/>
                      </a:moveTo>
                      <a:lnTo>
                        <a:pt x="2384" y="206632"/>
                      </a:lnTo>
                    </a:path>
                    <a:path w="8890" h="207009">
                      <a:moveTo>
                        <a:pt x="2384" y="206632"/>
                      </a:moveTo>
                      <a:lnTo>
                        <a:pt x="1589" y="206632"/>
                      </a:lnTo>
                    </a:path>
                    <a:path w="8890" h="207009">
                      <a:moveTo>
                        <a:pt x="1589" y="206632"/>
                      </a:moveTo>
                      <a:lnTo>
                        <a:pt x="794" y="206632"/>
                      </a:lnTo>
                    </a:path>
                    <a:path w="8890" h="207009">
                      <a:moveTo>
                        <a:pt x="794" y="206632"/>
                      </a:moveTo>
                      <a:lnTo>
                        <a:pt x="0" y="20663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6" name="object 156"/>
                <p:cNvSpPr/>
                <p:nvPr/>
              </p:nvSpPr>
              <p:spPr>
                <a:xfrm>
                  <a:off x="6319593" y="3580114"/>
                  <a:ext cx="5760" cy="115816"/>
                </a:xfrm>
                <a:custGeom>
                  <a:avLst/>
                  <a:gdLst/>
                  <a:ahLst/>
                  <a:cxnLst/>
                  <a:rect l="l" t="t" r="r" b="b"/>
                  <a:pathLst>
                    <a:path w="12065" h="242570">
                      <a:moveTo>
                        <a:pt x="11963" y="242523"/>
                      </a:moveTo>
                      <a:lnTo>
                        <a:pt x="11963" y="0"/>
                      </a:lnTo>
                    </a:path>
                    <a:path w="12065" h="242570">
                      <a:moveTo>
                        <a:pt x="0" y="0"/>
                      </a:moveTo>
                      <a:lnTo>
                        <a:pt x="0" y="24252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7" name="object 157"/>
                <p:cNvSpPr/>
                <p:nvPr/>
              </p:nvSpPr>
              <p:spPr>
                <a:xfrm>
                  <a:off x="3314260" y="1881281"/>
                  <a:ext cx="5760" cy="23648"/>
                </a:xfrm>
                <a:custGeom>
                  <a:avLst/>
                  <a:gdLst/>
                  <a:ahLst/>
                  <a:cxnLst/>
                  <a:rect l="l" t="t" r="r" b="b"/>
                  <a:pathLst>
                    <a:path w="12064" h="49529">
                      <a:moveTo>
                        <a:pt x="11963" y="45470"/>
                      </a:moveTo>
                      <a:lnTo>
                        <a:pt x="11963" y="0"/>
                      </a:lnTo>
                    </a:path>
                    <a:path w="12064" h="49529">
                      <a:moveTo>
                        <a:pt x="0" y="0"/>
                      </a:moveTo>
                      <a:lnTo>
                        <a:pt x="0" y="45470"/>
                      </a:lnTo>
                    </a:path>
                    <a:path w="12064" h="49529">
                      <a:moveTo>
                        <a:pt x="11963" y="45470"/>
                      </a:moveTo>
                      <a:lnTo>
                        <a:pt x="11168" y="45470"/>
                      </a:lnTo>
                    </a:path>
                    <a:path w="12064" h="49529">
                      <a:moveTo>
                        <a:pt x="3193" y="45470"/>
                      </a:moveTo>
                      <a:lnTo>
                        <a:pt x="1589" y="45470"/>
                      </a:lnTo>
                    </a:path>
                    <a:path w="12064" h="49529">
                      <a:moveTo>
                        <a:pt x="1589" y="45470"/>
                      </a:moveTo>
                      <a:lnTo>
                        <a:pt x="794" y="45470"/>
                      </a:lnTo>
                    </a:path>
                    <a:path w="12064" h="49529">
                      <a:moveTo>
                        <a:pt x="794" y="45470"/>
                      </a:moveTo>
                      <a:lnTo>
                        <a:pt x="0" y="45470"/>
                      </a:lnTo>
                    </a:path>
                    <a:path w="12064" h="49529">
                      <a:moveTo>
                        <a:pt x="11963" y="49472"/>
                      </a:moveTo>
                      <a:lnTo>
                        <a:pt x="11963" y="45470"/>
                      </a:lnTo>
                    </a:path>
                    <a:path w="12064" h="49529">
                      <a:moveTo>
                        <a:pt x="0" y="45470"/>
                      </a:moveTo>
                      <a:lnTo>
                        <a:pt x="794" y="45470"/>
                      </a:lnTo>
                    </a:path>
                    <a:path w="12064" h="49529">
                      <a:moveTo>
                        <a:pt x="794" y="45470"/>
                      </a:moveTo>
                      <a:lnTo>
                        <a:pt x="1589" y="45470"/>
                      </a:lnTo>
                    </a:path>
                    <a:path w="12064" h="49529">
                      <a:moveTo>
                        <a:pt x="1589" y="45470"/>
                      </a:moveTo>
                      <a:lnTo>
                        <a:pt x="3193" y="45470"/>
                      </a:lnTo>
                    </a:path>
                    <a:path w="12064" h="49529">
                      <a:moveTo>
                        <a:pt x="11168" y="45470"/>
                      </a:moveTo>
                      <a:lnTo>
                        <a:pt x="11963" y="4547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8" name="object 158"/>
                <p:cNvSpPr/>
                <p:nvPr/>
              </p:nvSpPr>
              <p:spPr>
                <a:xfrm>
                  <a:off x="8550133" y="1562088"/>
                  <a:ext cx="0" cy="53360"/>
                </a:xfrm>
                <a:custGeom>
                  <a:avLst/>
                  <a:gdLst/>
                  <a:ahLst/>
                  <a:cxnLst/>
                  <a:rect l="l" t="t" r="r" b="b"/>
                  <a:pathLst>
                    <a:path h="111760">
                      <a:moveTo>
                        <a:pt x="0" y="111689"/>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9" name="object 159"/>
                <p:cNvSpPr/>
                <p:nvPr/>
              </p:nvSpPr>
              <p:spPr>
                <a:xfrm>
                  <a:off x="5376851" y="3647535"/>
                  <a:ext cx="0" cy="56089"/>
                </a:xfrm>
                <a:custGeom>
                  <a:avLst/>
                  <a:gdLst/>
                  <a:ahLst/>
                  <a:cxnLst/>
                  <a:rect l="l" t="t" r="r" b="b"/>
                  <a:pathLst>
                    <a:path h="117475">
                      <a:moveTo>
                        <a:pt x="0" y="0"/>
                      </a:moveTo>
                      <a:lnTo>
                        <a:pt x="0" y="19144"/>
                      </a:lnTo>
                    </a:path>
                    <a:path h="117475">
                      <a:moveTo>
                        <a:pt x="0" y="19144"/>
                      </a:moveTo>
                      <a:lnTo>
                        <a:pt x="0" y="37494"/>
                      </a:lnTo>
                    </a:path>
                    <a:path h="117475">
                      <a:moveTo>
                        <a:pt x="0" y="37494"/>
                      </a:moveTo>
                      <a:lnTo>
                        <a:pt x="0" y="54241"/>
                      </a:lnTo>
                    </a:path>
                    <a:path h="117475">
                      <a:moveTo>
                        <a:pt x="0" y="54241"/>
                      </a:moveTo>
                      <a:lnTo>
                        <a:pt x="0" y="70206"/>
                      </a:lnTo>
                    </a:path>
                    <a:path h="117475">
                      <a:moveTo>
                        <a:pt x="0" y="70206"/>
                      </a:moveTo>
                      <a:lnTo>
                        <a:pt x="0" y="82965"/>
                      </a:lnTo>
                    </a:path>
                    <a:path h="117475">
                      <a:moveTo>
                        <a:pt x="0" y="82965"/>
                      </a:moveTo>
                      <a:lnTo>
                        <a:pt x="0" y="94929"/>
                      </a:lnTo>
                    </a:path>
                    <a:path h="117475">
                      <a:moveTo>
                        <a:pt x="0" y="94929"/>
                      </a:moveTo>
                      <a:lnTo>
                        <a:pt x="0" y="103713"/>
                      </a:lnTo>
                    </a:path>
                    <a:path h="117475">
                      <a:moveTo>
                        <a:pt x="0" y="103713"/>
                      </a:moveTo>
                      <a:lnTo>
                        <a:pt x="0" y="110894"/>
                      </a:lnTo>
                    </a:path>
                    <a:path h="117475">
                      <a:moveTo>
                        <a:pt x="0" y="110894"/>
                      </a:moveTo>
                      <a:lnTo>
                        <a:pt x="0" y="114882"/>
                      </a:lnTo>
                    </a:path>
                    <a:path h="117475">
                      <a:moveTo>
                        <a:pt x="0" y="114882"/>
                      </a:moveTo>
                      <a:lnTo>
                        <a:pt x="0" y="11726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0" name="object 160"/>
                <p:cNvSpPr/>
                <p:nvPr/>
              </p:nvSpPr>
              <p:spPr>
                <a:xfrm>
                  <a:off x="5450370" y="3691720"/>
                  <a:ext cx="15462" cy="19101"/>
                </a:xfrm>
                <a:custGeom>
                  <a:avLst/>
                  <a:gdLst/>
                  <a:ahLst/>
                  <a:cxnLst/>
                  <a:rect l="l" t="t" r="r" b="b"/>
                  <a:pathLst>
                    <a:path w="32384" h="40004">
                      <a:moveTo>
                        <a:pt x="0" y="39879"/>
                      </a:moveTo>
                      <a:lnTo>
                        <a:pt x="1589" y="24722"/>
                      </a:lnTo>
                    </a:path>
                    <a:path w="32384" h="40004">
                      <a:moveTo>
                        <a:pt x="1589" y="24722"/>
                      </a:moveTo>
                      <a:lnTo>
                        <a:pt x="0" y="9565"/>
                      </a:lnTo>
                    </a:path>
                    <a:path w="32384" h="40004">
                      <a:moveTo>
                        <a:pt x="31903" y="0"/>
                      </a:moveTo>
                      <a:lnTo>
                        <a:pt x="31108" y="15156"/>
                      </a:lnTo>
                    </a:path>
                    <a:path w="32384" h="40004">
                      <a:moveTo>
                        <a:pt x="31108" y="15156"/>
                      </a:moveTo>
                      <a:lnTo>
                        <a:pt x="31903" y="2951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1" name="object 161"/>
                <p:cNvSpPr/>
                <p:nvPr/>
              </p:nvSpPr>
              <p:spPr>
                <a:xfrm>
                  <a:off x="5555878" y="3691720"/>
                  <a:ext cx="910" cy="14250"/>
                </a:xfrm>
                <a:custGeom>
                  <a:avLst/>
                  <a:gdLst/>
                  <a:ahLst/>
                  <a:cxnLst/>
                  <a:rect l="l" t="t" r="r" b="b"/>
                  <a:pathLst>
                    <a:path w="1904" h="29845">
                      <a:moveTo>
                        <a:pt x="0" y="29518"/>
                      </a:moveTo>
                      <a:lnTo>
                        <a:pt x="1603" y="15156"/>
                      </a:lnTo>
                    </a:path>
                    <a:path w="1904" h="29845">
                      <a:moveTo>
                        <a:pt x="1603" y="15156"/>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2" name="object 162"/>
                <p:cNvSpPr/>
                <p:nvPr/>
              </p:nvSpPr>
              <p:spPr>
                <a:xfrm>
                  <a:off x="8721563" y="3523739"/>
                  <a:ext cx="0" cy="43052"/>
                </a:xfrm>
                <a:custGeom>
                  <a:avLst/>
                  <a:gdLst/>
                  <a:ahLst/>
                  <a:cxnLst/>
                  <a:rect l="l" t="t" r="r" b="b"/>
                  <a:pathLst>
                    <a:path h="90170">
                      <a:moveTo>
                        <a:pt x="0" y="90146"/>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3" name="object 163"/>
                <p:cNvSpPr/>
                <p:nvPr/>
              </p:nvSpPr>
              <p:spPr>
                <a:xfrm>
                  <a:off x="8721563" y="3071228"/>
                  <a:ext cx="0" cy="43052"/>
                </a:xfrm>
                <a:custGeom>
                  <a:avLst/>
                  <a:gdLst/>
                  <a:ahLst/>
                  <a:cxnLst/>
                  <a:rect l="l" t="t" r="r" b="b"/>
                  <a:pathLst>
                    <a:path h="90170">
                      <a:moveTo>
                        <a:pt x="0" y="90146"/>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4" name="object 164"/>
                <p:cNvSpPr/>
                <p:nvPr/>
              </p:nvSpPr>
              <p:spPr>
                <a:xfrm>
                  <a:off x="7437166" y="3648294"/>
                  <a:ext cx="0" cy="42749"/>
                </a:xfrm>
                <a:custGeom>
                  <a:avLst/>
                  <a:gdLst/>
                  <a:ahLst/>
                  <a:cxnLst/>
                  <a:rect l="l" t="t" r="r" b="b"/>
                  <a:pathLst>
                    <a:path h="89534">
                      <a:moveTo>
                        <a:pt x="0" y="89351"/>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5" name="object 165"/>
                <p:cNvSpPr/>
                <p:nvPr/>
              </p:nvSpPr>
              <p:spPr>
                <a:xfrm>
                  <a:off x="4951764" y="2976379"/>
                  <a:ext cx="0" cy="125518"/>
                </a:xfrm>
                <a:custGeom>
                  <a:avLst/>
                  <a:gdLst/>
                  <a:ahLst/>
                  <a:cxnLst/>
                  <a:rect l="l" t="t" r="r" b="b"/>
                  <a:pathLst>
                    <a:path h="262889">
                      <a:moveTo>
                        <a:pt x="0" y="262477"/>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166" name="object 166"/>
                <p:cNvGrpSpPr/>
                <p:nvPr/>
              </p:nvGrpSpPr>
              <p:grpSpPr>
                <a:xfrm>
                  <a:off x="4460021" y="3458416"/>
                  <a:ext cx="19707" cy="3335"/>
                  <a:chOff x="6625583" y="7243460"/>
                  <a:chExt cx="41275" cy="6985"/>
                </a:xfrm>
              </p:grpSpPr>
              <p:sp>
                <p:nvSpPr>
                  <p:cNvPr id="167" name="object 167"/>
                  <p:cNvSpPr/>
                  <p:nvPr/>
                </p:nvSpPr>
                <p:spPr>
                  <a:xfrm>
                    <a:off x="6661474" y="7248645"/>
                    <a:ext cx="4445" cy="0"/>
                  </a:xfrm>
                  <a:custGeom>
                    <a:avLst/>
                    <a:gdLst/>
                    <a:ahLst/>
                    <a:cxnLst/>
                    <a:rect l="l" t="t" r="r" b="b"/>
                    <a:pathLst>
                      <a:path w="4445">
                        <a:moveTo>
                          <a:pt x="0" y="0"/>
                        </a:moveTo>
                        <a:lnTo>
                          <a:pt x="2398" y="0"/>
                        </a:lnTo>
                      </a:path>
                      <a:path w="4445">
                        <a:moveTo>
                          <a:pt x="2398" y="0"/>
                        </a:moveTo>
                        <a:lnTo>
                          <a:pt x="398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8" name="object 168"/>
                  <p:cNvSpPr/>
                  <p:nvPr/>
                </p:nvSpPr>
                <p:spPr>
                  <a:xfrm>
                    <a:off x="6664261" y="7247448"/>
                    <a:ext cx="2540" cy="2540"/>
                  </a:xfrm>
                  <a:custGeom>
                    <a:avLst/>
                    <a:gdLst/>
                    <a:ahLst/>
                    <a:cxnLst/>
                    <a:rect l="l" t="t" r="r" b="b"/>
                    <a:pathLst>
                      <a:path w="2540" h="2540">
                        <a:moveTo>
                          <a:pt x="2387" y="1206"/>
                        </a:moveTo>
                        <a:lnTo>
                          <a:pt x="2044" y="355"/>
                        </a:lnTo>
                        <a:lnTo>
                          <a:pt x="1193" y="0"/>
                        </a:lnTo>
                        <a:lnTo>
                          <a:pt x="342" y="355"/>
                        </a:lnTo>
                        <a:lnTo>
                          <a:pt x="0" y="1206"/>
                        </a:lnTo>
                        <a:lnTo>
                          <a:pt x="342" y="2044"/>
                        </a:lnTo>
                        <a:lnTo>
                          <a:pt x="1193" y="2400"/>
                        </a:lnTo>
                        <a:lnTo>
                          <a:pt x="2044"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9" name="object 169"/>
                  <p:cNvSpPr/>
                  <p:nvPr/>
                </p:nvSpPr>
                <p:spPr>
                  <a:xfrm>
                    <a:off x="6625583" y="7244657"/>
                    <a:ext cx="40005" cy="4445"/>
                  </a:xfrm>
                  <a:custGeom>
                    <a:avLst/>
                    <a:gdLst/>
                    <a:ahLst/>
                    <a:cxnLst/>
                    <a:rect l="l" t="t" r="r" b="b"/>
                    <a:pathLst>
                      <a:path w="40004" h="4445">
                        <a:moveTo>
                          <a:pt x="39879" y="3987"/>
                        </a:moveTo>
                        <a:lnTo>
                          <a:pt x="38289" y="3987"/>
                        </a:lnTo>
                      </a:path>
                      <a:path w="40004" h="4445">
                        <a:moveTo>
                          <a:pt x="38289" y="3987"/>
                        </a:moveTo>
                        <a:lnTo>
                          <a:pt x="35891" y="3987"/>
                        </a:lnTo>
                      </a:path>
                      <a:path w="40004" h="4445">
                        <a:moveTo>
                          <a:pt x="35891" y="3987"/>
                        </a:moveTo>
                        <a:lnTo>
                          <a:pt x="32698" y="3987"/>
                        </a:lnTo>
                      </a:path>
                      <a:path w="40004" h="4445">
                        <a:moveTo>
                          <a:pt x="32698" y="3987"/>
                        </a:moveTo>
                        <a:lnTo>
                          <a:pt x="29505" y="3987"/>
                        </a:lnTo>
                      </a:path>
                      <a:path w="40004" h="4445">
                        <a:moveTo>
                          <a:pt x="29505" y="3987"/>
                        </a:moveTo>
                        <a:lnTo>
                          <a:pt x="25517" y="3987"/>
                        </a:lnTo>
                      </a:path>
                      <a:path w="40004" h="4445">
                        <a:moveTo>
                          <a:pt x="25517" y="3987"/>
                        </a:moveTo>
                        <a:lnTo>
                          <a:pt x="15156" y="3987"/>
                        </a:lnTo>
                      </a:path>
                      <a:path w="40004" h="4445">
                        <a:moveTo>
                          <a:pt x="15156" y="3987"/>
                        </a:moveTo>
                        <a:lnTo>
                          <a:pt x="11168" y="3987"/>
                        </a:lnTo>
                      </a:path>
                      <a:path w="40004" h="4445">
                        <a:moveTo>
                          <a:pt x="11168" y="3987"/>
                        </a:moveTo>
                        <a:lnTo>
                          <a:pt x="7975" y="3987"/>
                        </a:lnTo>
                      </a:path>
                      <a:path w="40004" h="4445">
                        <a:moveTo>
                          <a:pt x="7975" y="3987"/>
                        </a:moveTo>
                        <a:lnTo>
                          <a:pt x="4782" y="3987"/>
                        </a:lnTo>
                      </a:path>
                      <a:path w="40004" h="4445">
                        <a:moveTo>
                          <a:pt x="4782" y="3987"/>
                        </a:moveTo>
                        <a:lnTo>
                          <a:pt x="2384" y="3987"/>
                        </a:lnTo>
                      </a:path>
                      <a:path w="40004" h="4445">
                        <a:moveTo>
                          <a:pt x="2384" y="3987"/>
                        </a:moveTo>
                        <a:lnTo>
                          <a:pt x="794" y="3987"/>
                        </a:lnTo>
                      </a:path>
                      <a:path w="40004" h="4445">
                        <a:moveTo>
                          <a:pt x="794" y="3987"/>
                        </a:moveTo>
                        <a:lnTo>
                          <a:pt x="0" y="3987"/>
                        </a:lnTo>
                      </a:path>
                      <a:path w="40004" h="4445">
                        <a:moveTo>
                          <a:pt x="0" y="3987"/>
                        </a:moveTo>
                        <a:lnTo>
                          <a:pt x="794" y="3987"/>
                        </a:lnTo>
                      </a:path>
                      <a:path w="40004" h="4445">
                        <a:moveTo>
                          <a:pt x="794" y="3987"/>
                        </a:moveTo>
                        <a:lnTo>
                          <a:pt x="2384" y="3987"/>
                        </a:lnTo>
                      </a:path>
                      <a:path w="40004" h="4445">
                        <a:moveTo>
                          <a:pt x="2384" y="3987"/>
                        </a:moveTo>
                        <a:lnTo>
                          <a:pt x="4782" y="3987"/>
                        </a:lnTo>
                      </a:path>
                      <a:path w="40004" h="4445">
                        <a:moveTo>
                          <a:pt x="4782" y="0"/>
                        </a:moveTo>
                        <a:lnTo>
                          <a:pt x="2384" y="0"/>
                        </a:lnTo>
                      </a:path>
                      <a:path w="40004" h="4445">
                        <a:moveTo>
                          <a:pt x="2384" y="0"/>
                        </a:moveTo>
                        <a:lnTo>
                          <a:pt x="794" y="0"/>
                        </a:lnTo>
                      </a:path>
                      <a:path w="40004" h="4445">
                        <a:moveTo>
                          <a:pt x="794" y="0"/>
                        </a:moveTo>
                        <a:lnTo>
                          <a:pt x="0" y="0"/>
                        </a:lnTo>
                      </a:path>
                      <a:path w="40004" h="4445">
                        <a:moveTo>
                          <a:pt x="0" y="0"/>
                        </a:moveTo>
                        <a:lnTo>
                          <a:pt x="794" y="0"/>
                        </a:lnTo>
                      </a:path>
                      <a:path w="40004" h="4445">
                        <a:moveTo>
                          <a:pt x="794" y="0"/>
                        </a:moveTo>
                        <a:lnTo>
                          <a:pt x="2384" y="0"/>
                        </a:lnTo>
                      </a:path>
                      <a:path w="40004" h="4445">
                        <a:moveTo>
                          <a:pt x="2384" y="0"/>
                        </a:moveTo>
                        <a:lnTo>
                          <a:pt x="4782" y="0"/>
                        </a:lnTo>
                      </a:path>
                      <a:path w="40004" h="4445">
                        <a:moveTo>
                          <a:pt x="4782" y="0"/>
                        </a:moveTo>
                        <a:lnTo>
                          <a:pt x="7975" y="0"/>
                        </a:lnTo>
                      </a:path>
                      <a:path w="40004" h="4445">
                        <a:moveTo>
                          <a:pt x="7975" y="0"/>
                        </a:moveTo>
                        <a:lnTo>
                          <a:pt x="11168" y="0"/>
                        </a:lnTo>
                      </a:path>
                      <a:path w="40004" h="4445">
                        <a:moveTo>
                          <a:pt x="11168" y="0"/>
                        </a:moveTo>
                        <a:lnTo>
                          <a:pt x="15156" y="0"/>
                        </a:lnTo>
                      </a:path>
                      <a:path w="40004" h="4445">
                        <a:moveTo>
                          <a:pt x="15156" y="0"/>
                        </a:moveTo>
                        <a:lnTo>
                          <a:pt x="25517" y="0"/>
                        </a:lnTo>
                      </a:path>
                      <a:path w="40004" h="4445">
                        <a:moveTo>
                          <a:pt x="25517" y="0"/>
                        </a:moveTo>
                        <a:lnTo>
                          <a:pt x="29505" y="0"/>
                        </a:lnTo>
                      </a:path>
                      <a:path w="40004" h="4445">
                        <a:moveTo>
                          <a:pt x="29505" y="0"/>
                        </a:moveTo>
                        <a:lnTo>
                          <a:pt x="32698" y="0"/>
                        </a:lnTo>
                      </a:path>
                      <a:path w="40004" h="4445">
                        <a:moveTo>
                          <a:pt x="32698" y="0"/>
                        </a:moveTo>
                        <a:lnTo>
                          <a:pt x="35891" y="0"/>
                        </a:lnTo>
                      </a:path>
                      <a:path w="40004" h="4445">
                        <a:moveTo>
                          <a:pt x="35891" y="0"/>
                        </a:moveTo>
                        <a:lnTo>
                          <a:pt x="38289" y="0"/>
                        </a:lnTo>
                      </a:path>
                      <a:path w="40004" h="4445">
                        <a:moveTo>
                          <a:pt x="38289" y="0"/>
                        </a:moveTo>
                        <a:lnTo>
                          <a:pt x="3987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0" name="object 170"/>
                  <p:cNvSpPr/>
                  <p:nvPr/>
                </p:nvSpPr>
                <p:spPr>
                  <a:xfrm>
                    <a:off x="6664261" y="7243460"/>
                    <a:ext cx="2540" cy="2540"/>
                  </a:xfrm>
                  <a:custGeom>
                    <a:avLst/>
                    <a:gdLst/>
                    <a:ahLst/>
                    <a:cxnLst/>
                    <a:rect l="l" t="t" r="r" b="b"/>
                    <a:pathLst>
                      <a:path w="2540" h="2540">
                        <a:moveTo>
                          <a:pt x="2387" y="1206"/>
                        </a:moveTo>
                        <a:lnTo>
                          <a:pt x="2044" y="355"/>
                        </a:lnTo>
                        <a:lnTo>
                          <a:pt x="1193" y="0"/>
                        </a:lnTo>
                        <a:lnTo>
                          <a:pt x="342" y="355"/>
                        </a:lnTo>
                        <a:lnTo>
                          <a:pt x="0" y="1206"/>
                        </a:lnTo>
                        <a:lnTo>
                          <a:pt x="342" y="2044"/>
                        </a:lnTo>
                        <a:lnTo>
                          <a:pt x="1193" y="2400"/>
                        </a:lnTo>
                        <a:lnTo>
                          <a:pt x="2044"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1" name="object 171"/>
                  <p:cNvSpPr/>
                  <p:nvPr/>
                </p:nvSpPr>
                <p:spPr>
                  <a:xfrm>
                    <a:off x="6661474" y="7244657"/>
                    <a:ext cx="4445" cy="0"/>
                  </a:xfrm>
                  <a:custGeom>
                    <a:avLst/>
                    <a:gdLst/>
                    <a:ahLst/>
                    <a:cxnLst/>
                    <a:rect l="l" t="t" r="r" b="b"/>
                    <a:pathLst>
                      <a:path w="4445">
                        <a:moveTo>
                          <a:pt x="3987" y="0"/>
                        </a:moveTo>
                        <a:lnTo>
                          <a:pt x="2398" y="0"/>
                        </a:lnTo>
                      </a:path>
                      <a:path w="4445">
                        <a:moveTo>
                          <a:pt x="2398"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172" name="object 172"/>
                <p:cNvSpPr/>
                <p:nvPr/>
              </p:nvSpPr>
              <p:spPr>
                <a:xfrm>
                  <a:off x="5072132" y="2841538"/>
                  <a:ext cx="52753" cy="52451"/>
                </a:xfrm>
                <a:custGeom>
                  <a:avLst/>
                  <a:gdLst/>
                  <a:ahLst/>
                  <a:cxnLst/>
                  <a:rect l="l" t="t" r="r" b="b"/>
                  <a:pathLst>
                    <a:path w="110490" h="109854">
                      <a:moveTo>
                        <a:pt x="110099" y="109304"/>
                      </a:moveTo>
                      <a:lnTo>
                        <a:pt x="0" y="0"/>
                      </a:lnTo>
                    </a:path>
                    <a:path w="110490" h="109854">
                      <a:moveTo>
                        <a:pt x="0" y="0"/>
                      </a:moveTo>
                      <a:lnTo>
                        <a:pt x="110099" y="0"/>
                      </a:lnTo>
                    </a:path>
                    <a:path w="110490" h="109854">
                      <a:moveTo>
                        <a:pt x="110099" y="0"/>
                      </a:moveTo>
                      <a:lnTo>
                        <a:pt x="110099" y="109304"/>
                      </a:lnTo>
                    </a:path>
                    <a:path w="110490" h="109854">
                      <a:moveTo>
                        <a:pt x="110099" y="109304"/>
                      </a:moveTo>
                      <a:lnTo>
                        <a:pt x="0" y="109304"/>
                      </a:lnTo>
                    </a:path>
                    <a:path w="110490" h="109854">
                      <a:moveTo>
                        <a:pt x="0" y="10930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3" name="object 173"/>
                <p:cNvSpPr/>
                <p:nvPr/>
              </p:nvSpPr>
              <p:spPr>
                <a:xfrm>
                  <a:off x="4722080" y="3705049"/>
                  <a:ext cx="0" cy="23648"/>
                </a:xfrm>
                <a:custGeom>
                  <a:avLst/>
                  <a:gdLst/>
                  <a:ahLst/>
                  <a:cxnLst/>
                  <a:rect l="l" t="t" r="r" b="b"/>
                  <a:pathLst>
                    <a:path h="49529">
                      <a:moveTo>
                        <a:pt x="0" y="0"/>
                      </a:moveTo>
                      <a:lnTo>
                        <a:pt x="0" y="49458"/>
                      </a:lnTo>
                    </a:path>
                    <a:path h="49529">
                      <a:moveTo>
                        <a:pt x="0" y="4945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174" name="object 174"/>
                <p:cNvGrpSpPr/>
                <p:nvPr/>
              </p:nvGrpSpPr>
              <p:grpSpPr>
                <a:xfrm>
                  <a:off x="4288039" y="1192039"/>
                  <a:ext cx="1819" cy="37595"/>
                  <a:chOff x="6265376" y="2496659"/>
                  <a:chExt cx="3810" cy="78740"/>
                </a:xfrm>
              </p:grpSpPr>
              <p:sp>
                <p:nvSpPr>
                  <p:cNvPr id="175" name="object 175"/>
                  <p:cNvSpPr/>
                  <p:nvPr/>
                </p:nvSpPr>
                <p:spPr>
                  <a:xfrm>
                    <a:off x="6266573" y="2497855"/>
                    <a:ext cx="1270" cy="76835"/>
                  </a:xfrm>
                  <a:custGeom>
                    <a:avLst/>
                    <a:gdLst/>
                    <a:ahLst/>
                    <a:cxnLst/>
                    <a:rect l="l" t="t" r="r" b="b"/>
                    <a:pathLst>
                      <a:path w="1270" h="76835">
                        <a:moveTo>
                          <a:pt x="0" y="0"/>
                        </a:moveTo>
                        <a:lnTo>
                          <a:pt x="794" y="9565"/>
                        </a:lnTo>
                      </a:path>
                      <a:path w="1270" h="76835">
                        <a:moveTo>
                          <a:pt x="794" y="9565"/>
                        </a:moveTo>
                        <a:lnTo>
                          <a:pt x="0" y="18349"/>
                        </a:lnTo>
                      </a:path>
                      <a:path w="1270" h="76835">
                        <a:moveTo>
                          <a:pt x="0" y="35096"/>
                        </a:moveTo>
                        <a:lnTo>
                          <a:pt x="0" y="38289"/>
                        </a:lnTo>
                      </a:path>
                      <a:path w="1270" h="76835">
                        <a:moveTo>
                          <a:pt x="0" y="38289"/>
                        </a:moveTo>
                        <a:lnTo>
                          <a:pt x="0" y="50253"/>
                        </a:lnTo>
                      </a:path>
                      <a:path w="1270" h="76835">
                        <a:moveTo>
                          <a:pt x="0" y="50253"/>
                        </a:moveTo>
                        <a:lnTo>
                          <a:pt x="0" y="63025"/>
                        </a:lnTo>
                      </a:path>
                      <a:path w="1270" h="76835">
                        <a:moveTo>
                          <a:pt x="0" y="63025"/>
                        </a:moveTo>
                        <a:lnTo>
                          <a:pt x="0" y="7657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6" name="object 176"/>
                  <p:cNvSpPr/>
                  <p:nvPr/>
                </p:nvSpPr>
                <p:spPr>
                  <a:xfrm>
                    <a:off x="6265376" y="2574844"/>
                    <a:ext cx="2540" cy="0"/>
                  </a:xfrm>
                  <a:custGeom>
                    <a:avLst/>
                    <a:gdLst/>
                    <a:ahLst/>
                    <a:cxnLst/>
                    <a:rect l="l" t="t" r="r" b="b"/>
                    <a:pathLst>
                      <a:path w="2539">
                        <a:moveTo>
                          <a:pt x="0" y="0"/>
                        </a:moveTo>
                        <a:lnTo>
                          <a:pt x="239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177" name="object 177"/>
                <p:cNvSpPr/>
                <p:nvPr/>
              </p:nvSpPr>
              <p:spPr>
                <a:xfrm>
                  <a:off x="4874058" y="1340020"/>
                  <a:ext cx="71248" cy="0"/>
                </a:xfrm>
                <a:custGeom>
                  <a:avLst/>
                  <a:gdLst/>
                  <a:ahLst/>
                  <a:cxnLst/>
                  <a:rect l="l" t="t" r="r" b="b"/>
                  <a:pathLst>
                    <a:path w="149225">
                      <a:moveTo>
                        <a:pt x="149197" y="0"/>
                      </a:moveTo>
                      <a:lnTo>
                        <a:pt x="148403" y="0"/>
                      </a:lnTo>
                    </a:path>
                    <a:path w="149225">
                      <a:moveTo>
                        <a:pt x="148403" y="0"/>
                      </a:moveTo>
                      <a:lnTo>
                        <a:pt x="144415" y="0"/>
                      </a:lnTo>
                    </a:path>
                    <a:path w="149225">
                      <a:moveTo>
                        <a:pt x="144415" y="0"/>
                      </a:moveTo>
                      <a:lnTo>
                        <a:pt x="139618" y="0"/>
                      </a:lnTo>
                    </a:path>
                    <a:path w="149225">
                      <a:moveTo>
                        <a:pt x="139618" y="0"/>
                      </a:moveTo>
                      <a:lnTo>
                        <a:pt x="131642" y="0"/>
                      </a:lnTo>
                    </a:path>
                    <a:path w="149225">
                      <a:moveTo>
                        <a:pt x="131642" y="0"/>
                      </a:moveTo>
                      <a:lnTo>
                        <a:pt x="122872" y="0"/>
                      </a:lnTo>
                    </a:path>
                    <a:path w="149225">
                      <a:moveTo>
                        <a:pt x="122872" y="0"/>
                      </a:moveTo>
                      <a:lnTo>
                        <a:pt x="111689" y="0"/>
                      </a:lnTo>
                    </a:path>
                    <a:path w="149225">
                      <a:moveTo>
                        <a:pt x="111689" y="0"/>
                      </a:moveTo>
                      <a:lnTo>
                        <a:pt x="99725" y="0"/>
                      </a:lnTo>
                    </a:path>
                    <a:path w="149225">
                      <a:moveTo>
                        <a:pt x="99725" y="0"/>
                      </a:moveTo>
                      <a:lnTo>
                        <a:pt x="87761" y="0"/>
                      </a:lnTo>
                    </a:path>
                    <a:path w="149225">
                      <a:moveTo>
                        <a:pt x="87761" y="0"/>
                      </a:moveTo>
                      <a:lnTo>
                        <a:pt x="74208" y="0"/>
                      </a:lnTo>
                    </a:path>
                    <a:path w="149225">
                      <a:moveTo>
                        <a:pt x="74208" y="0"/>
                      </a:moveTo>
                      <a:lnTo>
                        <a:pt x="61436" y="0"/>
                      </a:lnTo>
                    </a:path>
                    <a:path w="149225">
                      <a:moveTo>
                        <a:pt x="61436" y="0"/>
                      </a:moveTo>
                      <a:lnTo>
                        <a:pt x="48677" y="0"/>
                      </a:lnTo>
                    </a:path>
                    <a:path w="149225">
                      <a:moveTo>
                        <a:pt x="48677" y="0"/>
                      </a:moveTo>
                      <a:lnTo>
                        <a:pt x="37508" y="0"/>
                      </a:lnTo>
                    </a:path>
                    <a:path w="149225">
                      <a:moveTo>
                        <a:pt x="37508" y="0"/>
                      </a:moveTo>
                      <a:lnTo>
                        <a:pt x="26339" y="0"/>
                      </a:lnTo>
                    </a:path>
                    <a:path w="149225">
                      <a:moveTo>
                        <a:pt x="26339" y="0"/>
                      </a:moveTo>
                      <a:lnTo>
                        <a:pt x="17555" y="0"/>
                      </a:lnTo>
                    </a:path>
                    <a:path w="149225">
                      <a:moveTo>
                        <a:pt x="17555" y="0"/>
                      </a:moveTo>
                      <a:lnTo>
                        <a:pt x="9579" y="0"/>
                      </a:lnTo>
                    </a:path>
                    <a:path w="149225">
                      <a:moveTo>
                        <a:pt x="9579" y="0"/>
                      </a:moveTo>
                      <a:lnTo>
                        <a:pt x="3987" y="0"/>
                      </a:lnTo>
                    </a:path>
                    <a:path w="149225">
                      <a:moveTo>
                        <a:pt x="3987" y="0"/>
                      </a:moveTo>
                      <a:lnTo>
                        <a:pt x="808" y="0"/>
                      </a:lnTo>
                    </a:path>
                    <a:path w="149225">
                      <a:moveTo>
                        <a:pt x="808"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8" name="object 178"/>
                <p:cNvSpPr/>
                <p:nvPr/>
              </p:nvSpPr>
              <p:spPr>
                <a:xfrm>
                  <a:off x="5789756" y="1362875"/>
                  <a:ext cx="0" cy="17585"/>
                </a:xfrm>
                <a:custGeom>
                  <a:avLst/>
                  <a:gdLst/>
                  <a:ahLst/>
                  <a:cxnLst/>
                  <a:rect l="l" t="t" r="r" b="b"/>
                  <a:pathLst>
                    <a:path h="36830">
                      <a:moveTo>
                        <a:pt x="0" y="36686"/>
                      </a:moveTo>
                      <a:lnTo>
                        <a:pt x="0" y="35096"/>
                      </a:lnTo>
                    </a:path>
                    <a:path h="36830">
                      <a:moveTo>
                        <a:pt x="0" y="31903"/>
                      </a:moveTo>
                      <a:lnTo>
                        <a:pt x="0" y="28710"/>
                      </a:lnTo>
                    </a:path>
                    <a:path h="36830">
                      <a:moveTo>
                        <a:pt x="0" y="28710"/>
                      </a:moveTo>
                      <a:lnTo>
                        <a:pt x="0" y="27120"/>
                      </a:lnTo>
                    </a:path>
                    <a:path h="36830">
                      <a:moveTo>
                        <a:pt x="0" y="23132"/>
                      </a:moveTo>
                      <a:lnTo>
                        <a:pt x="0" y="20734"/>
                      </a:lnTo>
                    </a:path>
                    <a:path h="36830">
                      <a:moveTo>
                        <a:pt x="0" y="20734"/>
                      </a:moveTo>
                      <a:lnTo>
                        <a:pt x="0" y="15951"/>
                      </a:lnTo>
                    </a:path>
                    <a:path h="36830">
                      <a:moveTo>
                        <a:pt x="0" y="14348"/>
                      </a:moveTo>
                      <a:lnTo>
                        <a:pt x="0" y="11963"/>
                      </a:lnTo>
                    </a:path>
                    <a:path h="36830">
                      <a:moveTo>
                        <a:pt x="0" y="11963"/>
                      </a:moveTo>
                      <a:lnTo>
                        <a:pt x="0" y="9565"/>
                      </a:lnTo>
                    </a:path>
                    <a:path h="36830">
                      <a:moveTo>
                        <a:pt x="0" y="4782"/>
                      </a:moveTo>
                      <a:lnTo>
                        <a:pt x="0" y="3179"/>
                      </a:lnTo>
                    </a:path>
                    <a:path h="36830">
                      <a:moveTo>
                        <a:pt x="0" y="3179"/>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179" name="object 179"/>
                <p:cNvGrpSpPr/>
                <p:nvPr/>
              </p:nvGrpSpPr>
              <p:grpSpPr>
                <a:xfrm>
                  <a:off x="5789184" y="1349540"/>
                  <a:ext cx="1213" cy="11521"/>
                  <a:chOff x="9409441" y="2826537"/>
                  <a:chExt cx="2540" cy="24130"/>
                </a:xfrm>
              </p:grpSpPr>
              <p:sp>
                <p:nvSpPr>
                  <p:cNvPr id="180" name="object 180"/>
                  <p:cNvSpPr/>
                  <p:nvPr/>
                </p:nvSpPr>
                <p:spPr>
                  <a:xfrm>
                    <a:off x="9410638" y="2838501"/>
                    <a:ext cx="0" cy="12065"/>
                  </a:xfrm>
                  <a:custGeom>
                    <a:avLst/>
                    <a:gdLst/>
                    <a:ahLst/>
                    <a:cxnLst/>
                    <a:rect l="l" t="t" r="r" b="b"/>
                    <a:pathLst>
                      <a:path h="12064">
                        <a:moveTo>
                          <a:pt x="0" y="11977"/>
                        </a:moveTo>
                        <a:lnTo>
                          <a:pt x="0" y="10374"/>
                        </a:lnTo>
                      </a:path>
                      <a:path h="12064">
                        <a:moveTo>
                          <a:pt x="0" y="10374"/>
                        </a:moveTo>
                        <a:lnTo>
                          <a:pt x="0" y="7181"/>
                        </a:lnTo>
                      </a:path>
                      <a:path h="12064">
                        <a:moveTo>
                          <a:pt x="0" y="3987"/>
                        </a:moveTo>
                        <a:lnTo>
                          <a:pt x="0" y="3193"/>
                        </a:lnTo>
                      </a:path>
                      <a:path h="12064">
                        <a:moveTo>
                          <a:pt x="0" y="3193"/>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1" name="object 181"/>
                  <p:cNvSpPr/>
                  <p:nvPr/>
                </p:nvSpPr>
                <p:spPr>
                  <a:xfrm>
                    <a:off x="9409441" y="283411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2" name="object 182"/>
                  <p:cNvSpPr/>
                  <p:nvPr/>
                </p:nvSpPr>
                <p:spPr>
                  <a:xfrm>
                    <a:off x="9410638" y="2832924"/>
                    <a:ext cx="0" cy="2540"/>
                  </a:xfrm>
                  <a:custGeom>
                    <a:avLst/>
                    <a:gdLst/>
                    <a:ahLst/>
                    <a:cxnLst/>
                    <a:rect l="l" t="t" r="r" b="b"/>
                    <a:pathLst>
                      <a:path h="2539">
                        <a:moveTo>
                          <a:pt x="0" y="238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3" name="object 183"/>
                  <p:cNvSpPr/>
                  <p:nvPr/>
                </p:nvSpPr>
                <p:spPr>
                  <a:xfrm>
                    <a:off x="9409441" y="282932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4" name="object 184"/>
                  <p:cNvSpPr/>
                  <p:nvPr/>
                </p:nvSpPr>
                <p:spPr>
                  <a:xfrm>
                    <a:off x="9410638" y="2826537"/>
                    <a:ext cx="0" cy="4445"/>
                  </a:xfrm>
                  <a:custGeom>
                    <a:avLst/>
                    <a:gdLst/>
                    <a:ahLst/>
                    <a:cxnLst/>
                    <a:rect l="l" t="t" r="r" b="b"/>
                    <a:pathLst>
                      <a:path h="4444">
                        <a:moveTo>
                          <a:pt x="0" y="3987"/>
                        </a:moveTo>
                        <a:lnTo>
                          <a:pt x="0" y="1589"/>
                        </a:lnTo>
                      </a:path>
                      <a:path h="4444">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185" name="object 185"/>
                <p:cNvSpPr/>
                <p:nvPr/>
              </p:nvSpPr>
              <p:spPr>
                <a:xfrm>
                  <a:off x="4918249" y="3608682"/>
                  <a:ext cx="4851" cy="129762"/>
                </a:xfrm>
                <a:custGeom>
                  <a:avLst/>
                  <a:gdLst/>
                  <a:ahLst/>
                  <a:cxnLst/>
                  <a:rect l="l" t="t" r="r" b="b"/>
                  <a:pathLst>
                    <a:path w="10159" h="271779">
                      <a:moveTo>
                        <a:pt x="7975" y="69411"/>
                      </a:moveTo>
                      <a:lnTo>
                        <a:pt x="9565" y="69411"/>
                      </a:lnTo>
                    </a:path>
                    <a:path w="10159" h="271779">
                      <a:moveTo>
                        <a:pt x="9565" y="69411"/>
                      </a:moveTo>
                      <a:lnTo>
                        <a:pt x="9565" y="98930"/>
                      </a:lnTo>
                    </a:path>
                    <a:path w="10159" h="271779">
                      <a:moveTo>
                        <a:pt x="9565" y="98930"/>
                      </a:moveTo>
                      <a:lnTo>
                        <a:pt x="7975" y="98930"/>
                      </a:lnTo>
                    </a:path>
                    <a:path w="10159" h="271779">
                      <a:moveTo>
                        <a:pt x="0" y="271247"/>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6" name="object 186"/>
                <p:cNvSpPr/>
                <p:nvPr/>
              </p:nvSpPr>
              <p:spPr>
                <a:xfrm>
                  <a:off x="4965858" y="3608682"/>
                  <a:ext cx="0" cy="129762"/>
                </a:xfrm>
                <a:custGeom>
                  <a:avLst/>
                  <a:gdLst/>
                  <a:ahLst/>
                  <a:cxnLst/>
                  <a:rect l="l" t="t" r="r" b="b"/>
                  <a:pathLst>
                    <a:path h="271779">
                      <a:moveTo>
                        <a:pt x="0" y="271247"/>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7" name="object 187"/>
                <p:cNvSpPr/>
                <p:nvPr/>
              </p:nvSpPr>
              <p:spPr>
                <a:xfrm>
                  <a:off x="9120760" y="1197942"/>
                  <a:ext cx="0" cy="240121"/>
                </a:xfrm>
                <a:custGeom>
                  <a:avLst/>
                  <a:gdLst/>
                  <a:ahLst/>
                  <a:cxnLst/>
                  <a:rect l="l" t="t" r="r" b="b"/>
                  <a:pathLst>
                    <a:path h="502919">
                      <a:moveTo>
                        <a:pt x="0" y="0"/>
                      </a:moveTo>
                      <a:lnTo>
                        <a:pt x="0" y="50260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8" name="object 188"/>
                <p:cNvSpPr/>
                <p:nvPr/>
              </p:nvSpPr>
              <p:spPr>
                <a:xfrm>
                  <a:off x="6032388" y="1145375"/>
                  <a:ext cx="0" cy="26680"/>
                </a:xfrm>
                <a:custGeom>
                  <a:avLst/>
                  <a:gdLst/>
                  <a:ahLst/>
                  <a:cxnLst/>
                  <a:rect l="l" t="t" r="r" b="b"/>
                  <a:pathLst>
                    <a:path h="55880">
                      <a:moveTo>
                        <a:pt x="0" y="0"/>
                      </a:moveTo>
                      <a:lnTo>
                        <a:pt x="0" y="7975"/>
                      </a:lnTo>
                    </a:path>
                    <a:path h="55880">
                      <a:moveTo>
                        <a:pt x="0" y="7975"/>
                      </a:moveTo>
                      <a:lnTo>
                        <a:pt x="0" y="17555"/>
                      </a:lnTo>
                    </a:path>
                    <a:path h="55880">
                      <a:moveTo>
                        <a:pt x="0" y="27929"/>
                      </a:moveTo>
                      <a:lnTo>
                        <a:pt x="0" y="37494"/>
                      </a:lnTo>
                    </a:path>
                    <a:path h="55880">
                      <a:moveTo>
                        <a:pt x="0" y="47074"/>
                      </a:moveTo>
                      <a:lnTo>
                        <a:pt x="0" y="5584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9" name="object 189"/>
                <p:cNvSpPr/>
                <p:nvPr/>
              </p:nvSpPr>
              <p:spPr>
                <a:xfrm>
                  <a:off x="8336108" y="1875189"/>
                  <a:ext cx="8489" cy="288024"/>
                </a:xfrm>
                <a:custGeom>
                  <a:avLst/>
                  <a:gdLst/>
                  <a:ahLst/>
                  <a:cxnLst/>
                  <a:rect l="l" t="t" r="r" b="b"/>
                  <a:pathLst>
                    <a:path w="17780" h="603250">
                      <a:moveTo>
                        <a:pt x="0" y="17541"/>
                      </a:moveTo>
                      <a:lnTo>
                        <a:pt x="0" y="603123"/>
                      </a:lnTo>
                    </a:path>
                    <a:path w="17780" h="603250">
                      <a:moveTo>
                        <a:pt x="17541" y="603123"/>
                      </a:moveTo>
                      <a:lnTo>
                        <a:pt x="1754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0" name="object 190"/>
                <p:cNvSpPr/>
                <p:nvPr/>
              </p:nvSpPr>
              <p:spPr>
                <a:xfrm>
                  <a:off x="7407454" y="1365918"/>
                  <a:ext cx="0" cy="12430"/>
                </a:xfrm>
                <a:custGeom>
                  <a:avLst/>
                  <a:gdLst/>
                  <a:ahLst/>
                  <a:cxnLst/>
                  <a:rect l="l" t="t" r="r" b="b"/>
                  <a:pathLst>
                    <a:path h="26035">
                      <a:moveTo>
                        <a:pt x="0" y="25530"/>
                      </a:moveTo>
                      <a:lnTo>
                        <a:pt x="0" y="17555"/>
                      </a:lnTo>
                    </a:path>
                    <a:path h="26035">
                      <a:moveTo>
                        <a:pt x="0" y="17555"/>
                      </a:moveTo>
                      <a:lnTo>
                        <a:pt x="0" y="10374"/>
                      </a:lnTo>
                    </a:path>
                    <a:path h="26035">
                      <a:moveTo>
                        <a:pt x="0" y="10374"/>
                      </a:moveTo>
                      <a:lnTo>
                        <a:pt x="0" y="4782"/>
                      </a:lnTo>
                    </a:path>
                    <a:path h="26035">
                      <a:moveTo>
                        <a:pt x="0" y="4782"/>
                      </a:moveTo>
                      <a:lnTo>
                        <a:pt x="0" y="1603"/>
                      </a:lnTo>
                    </a:path>
                    <a:path h="26035">
                      <a:moveTo>
                        <a:pt x="0" y="1603"/>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1" name="object 191"/>
                <p:cNvSpPr/>
                <p:nvPr/>
              </p:nvSpPr>
              <p:spPr>
                <a:xfrm>
                  <a:off x="7197576" y="1360971"/>
                  <a:ext cx="43052" cy="13340"/>
                </a:xfrm>
                <a:custGeom>
                  <a:avLst/>
                  <a:gdLst/>
                  <a:ahLst/>
                  <a:cxnLst/>
                  <a:rect l="l" t="t" r="r" b="b"/>
                  <a:pathLst>
                    <a:path w="90170" h="27939">
                      <a:moveTo>
                        <a:pt x="90146" y="27915"/>
                      </a:moveTo>
                      <a:lnTo>
                        <a:pt x="90146" y="9565"/>
                      </a:lnTo>
                    </a:path>
                    <a:path w="90170" h="27939">
                      <a:moveTo>
                        <a:pt x="90146" y="9565"/>
                      </a:moveTo>
                      <a:lnTo>
                        <a:pt x="90146" y="0"/>
                      </a:lnTo>
                    </a:path>
                    <a:path w="90170" h="27939">
                      <a:moveTo>
                        <a:pt x="44675" y="0"/>
                      </a:moveTo>
                      <a:lnTo>
                        <a:pt x="55049" y="0"/>
                      </a:lnTo>
                    </a:path>
                    <a:path w="90170" h="27939">
                      <a:moveTo>
                        <a:pt x="55049" y="0"/>
                      </a:moveTo>
                      <a:lnTo>
                        <a:pt x="64615" y="0"/>
                      </a:lnTo>
                    </a:path>
                    <a:path w="90170" h="27939">
                      <a:moveTo>
                        <a:pt x="64615" y="0"/>
                      </a:moveTo>
                      <a:lnTo>
                        <a:pt x="72591" y="0"/>
                      </a:lnTo>
                    </a:path>
                    <a:path w="90170" h="27939">
                      <a:moveTo>
                        <a:pt x="72591" y="0"/>
                      </a:moveTo>
                      <a:lnTo>
                        <a:pt x="79772" y="0"/>
                      </a:lnTo>
                    </a:path>
                    <a:path w="90170" h="27939">
                      <a:moveTo>
                        <a:pt x="79772" y="0"/>
                      </a:moveTo>
                      <a:lnTo>
                        <a:pt x="85363" y="0"/>
                      </a:lnTo>
                    </a:path>
                    <a:path w="90170" h="27939">
                      <a:moveTo>
                        <a:pt x="85363" y="0"/>
                      </a:moveTo>
                      <a:lnTo>
                        <a:pt x="88556" y="0"/>
                      </a:lnTo>
                    </a:path>
                    <a:path w="90170" h="27939">
                      <a:moveTo>
                        <a:pt x="88556" y="0"/>
                      </a:moveTo>
                      <a:lnTo>
                        <a:pt x="90146" y="0"/>
                      </a:lnTo>
                    </a:path>
                    <a:path w="90170" h="27939">
                      <a:moveTo>
                        <a:pt x="0" y="0"/>
                      </a:moveTo>
                      <a:lnTo>
                        <a:pt x="794" y="0"/>
                      </a:lnTo>
                    </a:path>
                    <a:path w="90170" h="27939">
                      <a:moveTo>
                        <a:pt x="794" y="0"/>
                      </a:moveTo>
                      <a:lnTo>
                        <a:pt x="4782" y="0"/>
                      </a:lnTo>
                    </a:path>
                    <a:path w="90170" h="27939">
                      <a:moveTo>
                        <a:pt x="4782" y="0"/>
                      </a:moveTo>
                      <a:lnTo>
                        <a:pt x="9565" y="0"/>
                      </a:lnTo>
                    </a:path>
                    <a:path w="90170" h="27939">
                      <a:moveTo>
                        <a:pt x="9565" y="0"/>
                      </a:moveTo>
                      <a:lnTo>
                        <a:pt x="16746" y="0"/>
                      </a:lnTo>
                    </a:path>
                    <a:path w="90170" h="27939">
                      <a:moveTo>
                        <a:pt x="16746" y="0"/>
                      </a:moveTo>
                      <a:lnTo>
                        <a:pt x="25530" y="0"/>
                      </a:lnTo>
                    </a:path>
                    <a:path w="90170" h="27939">
                      <a:moveTo>
                        <a:pt x="25530" y="0"/>
                      </a:moveTo>
                      <a:lnTo>
                        <a:pt x="35096" y="0"/>
                      </a:lnTo>
                    </a:path>
                    <a:path w="90170" h="27939">
                      <a:moveTo>
                        <a:pt x="35096" y="0"/>
                      </a:moveTo>
                      <a:lnTo>
                        <a:pt x="44675" y="0"/>
                      </a:lnTo>
                    </a:path>
                    <a:path w="90170" h="27939">
                      <a:moveTo>
                        <a:pt x="90146" y="0"/>
                      </a:moveTo>
                      <a:lnTo>
                        <a:pt x="88556" y="0"/>
                      </a:lnTo>
                    </a:path>
                    <a:path w="90170" h="27939">
                      <a:moveTo>
                        <a:pt x="88556" y="0"/>
                      </a:moveTo>
                      <a:lnTo>
                        <a:pt x="85363" y="0"/>
                      </a:lnTo>
                    </a:path>
                    <a:path w="90170" h="27939">
                      <a:moveTo>
                        <a:pt x="85363" y="0"/>
                      </a:moveTo>
                      <a:lnTo>
                        <a:pt x="79772" y="0"/>
                      </a:lnTo>
                    </a:path>
                    <a:path w="90170" h="27939">
                      <a:moveTo>
                        <a:pt x="79772" y="0"/>
                      </a:moveTo>
                      <a:lnTo>
                        <a:pt x="72591" y="0"/>
                      </a:lnTo>
                    </a:path>
                    <a:path w="90170" h="27939">
                      <a:moveTo>
                        <a:pt x="72591" y="0"/>
                      </a:moveTo>
                      <a:lnTo>
                        <a:pt x="64615" y="0"/>
                      </a:lnTo>
                    </a:path>
                    <a:path w="90170" h="27939">
                      <a:moveTo>
                        <a:pt x="64615" y="0"/>
                      </a:moveTo>
                      <a:lnTo>
                        <a:pt x="55049" y="0"/>
                      </a:lnTo>
                    </a:path>
                    <a:path w="90170" h="27939">
                      <a:moveTo>
                        <a:pt x="55049" y="0"/>
                      </a:moveTo>
                      <a:lnTo>
                        <a:pt x="44675" y="0"/>
                      </a:lnTo>
                    </a:path>
                    <a:path w="90170" h="27939">
                      <a:moveTo>
                        <a:pt x="44675" y="0"/>
                      </a:moveTo>
                      <a:lnTo>
                        <a:pt x="35096" y="0"/>
                      </a:lnTo>
                    </a:path>
                    <a:path w="90170" h="27939">
                      <a:moveTo>
                        <a:pt x="35096" y="0"/>
                      </a:moveTo>
                      <a:lnTo>
                        <a:pt x="25530" y="0"/>
                      </a:lnTo>
                    </a:path>
                    <a:path w="90170" h="27939">
                      <a:moveTo>
                        <a:pt x="25530" y="0"/>
                      </a:moveTo>
                      <a:lnTo>
                        <a:pt x="16746" y="0"/>
                      </a:lnTo>
                    </a:path>
                    <a:path w="90170" h="27939">
                      <a:moveTo>
                        <a:pt x="16746" y="0"/>
                      </a:moveTo>
                      <a:lnTo>
                        <a:pt x="9565" y="0"/>
                      </a:lnTo>
                    </a:path>
                    <a:path w="90170" h="27939">
                      <a:moveTo>
                        <a:pt x="9565" y="0"/>
                      </a:moveTo>
                      <a:lnTo>
                        <a:pt x="4782" y="0"/>
                      </a:lnTo>
                    </a:path>
                    <a:path w="90170" h="27939">
                      <a:moveTo>
                        <a:pt x="4782" y="0"/>
                      </a:moveTo>
                      <a:lnTo>
                        <a:pt x="794" y="0"/>
                      </a:lnTo>
                    </a:path>
                    <a:path w="90170" h="27939">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2" name="object 192"/>
                <p:cNvSpPr/>
                <p:nvPr/>
              </p:nvSpPr>
              <p:spPr>
                <a:xfrm>
                  <a:off x="7114537" y="1364780"/>
                  <a:ext cx="43052" cy="13340"/>
                </a:xfrm>
                <a:custGeom>
                  <a:avLst/>
                  <a:gdLst/>
                  <a:ahLst/>
                  <a:cxnLst/>
                  <a:rect l="l" t="t" r="r" b="b"/>
                  <a:pathLst>
                    <a:path w="90170" h="27939">
                      <a:moveTo>
                        <a:pt x="86967" y="27915"/>
                      </a:moveTo>
                      <a:lnTo>
                        <a:pt x="89351" y="9565"/>
                      </a:lnTo>
                    </a:path>
                    <a:path w="90170" h="27939">
                      <a:moveTo>
                        <a:pt x="89351" y="9565"/>
                      </a:moveTo>
                      <a:lnTo>
                        <a:pt x="90146" y="0"/>
                      </a:lnTo>
                    </a:path>
                    <a:path w="90170" h="27939">
                      <a:moveTo>
                        <a:pt x="0" y="0"/>
                      </a:moveTo>
                      <a:lnTo>
                        <a:pt x="1589" y="0"/>
                      </a:lnTo>
                    </a:path>
                    <a:path w="90170" h="27939">
                      <a:moveTo>
                        <a:pt x="1589" y="0"/>
                      </a:moveTo>
                      <a:lnTo>
                        <a:pt x="4782" y="0"/>
                      </a:lnTo>
                    </a:path>
                    <a:path w="90170" h="27939">
                      <a:moveTo>
                        <a:pt x="4782" y="0"/>
                      </a:moveTo>
                      <a:lnTo>
                        <a:pt x="9579" y="0"/>
                      </a:lnTo>
                    </a:path>
                    <a:path w="90170" h="27939">
                      <a:moveTo>
                        <a:pt x="9579" y="0"/>
                      </a:moveTo>
                      <a:lnTo>
                        <a:pt x="16760" y="0"/>
                      </a:lnTo>
                    </a:path>
                    <a:path w="90170" h="27939">
                      <a:moveTo>
                        <a:pt x="16760" y="0"/>
                      </a:moveTo>
                      <a:lnTo>
                        <a:pt x="25530" y="0"/>
                      </a:lnTo>
                    </a:path>
                    <a:path w="90170" h="27939">
                      <a:moveTo>
                        <a:pt x="25530" y="0"/>
                      </a:moveTo>
                      <a:lnTo>
                        <a:pt x="35110" y="0"/>
                      </a:lnTo>
                    </a:path>
                    <a:path w="90170" h="27939">
                      <a:moveTo>
                        <a:pt x="35110" y="0"/>
                      </a:moveTo>
                      <a:lnTo>
                        <a:pt x="44675" y="0"/>
                      </a:lnTo>
                    </a:path>
                    <a:path w="90170" h="27939">
                      <a:moveTo>
                        <a:pt x="44675" y="0"/>
                      </a:moveTo>
                      <a:lnTo>
                        <a:pt x="55049" y="0"/>
                      </a:lnTo>
                    </a:path>
                    <a:path w="90170" h="27939">
                      <a:moveTo>
                        <a:pt x="55049" y="0"/>
                      </a:moveTo>
                      <a:lnTo>
                        <a:pt x="64615" y="0"/>
                      </a:lnTo>
                    </a:path>
                    <a:path w="90170" h="27939">
                      <a:moveTo>
                        <a:pt x="64615" y="0"/>
                      </a:moveTo>
                      <a:lnTo>
                        <a:pt x="73399" y="0"/>
                      </a:lnTo>
                    </a:path>
                    <a:path w="90170" h="27939">
                      <a:moveTo>
                        <a:pt x="73399" y="0"/>
                      </a:moveTo>
                      <a:lnTo>
                        <a:pt x="79772" y="0"/>
                      </a:lnTo>
                    </a:path>
                    <a:path w="90170" h="27939">
                      <a:moveTo>
                        <a:pt x="79772" y="0"/>
                      </a:moveTo>
                      <a:lnTo>
                        <a:pt x="85363" y="0"/>
                      </a:lnTo>
                    </a:path>
                    <a:path w="90170" h="27939">
                      <a:moveTo>
                        <a:pt x="85363" y="0"/>
                      </a:moveTo>
                      <a:lnTo>
                        <a:pt x="88556" y="0"/>
                      </a:lnTo>
                    </a:path>
                    <a:path w="90170" h="27939">
                      <a:moveTo>
                        <a:pt x="88556" y="0"/>
                      </a:moveTo>
                      <a:lnTo>
                        <a:pt x="90146"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3" name="object 193"/>
                <p:cNvSpPr/>
                <p:nvPr/>
              </p:nvSpPr>
              <p:spPr>
                <a:xfrm>
                  <a:off x="5685007" y="1342304"/>
                  <a:ext cx="2425" cy="33653"/>
                </a:xfrm>
                <a:custGeom>
                  <a:avLst/>
                  <a:gdLst/>
                  <a:ahLst/>
                  <a:cxnLst/>
                  <a:rect l="l" t="t" r="r" b="b"/>
                  <a:pathLst>
                    <a:path w="5079" h="70485">
                      <a:moveTo>
                        <a:pt x="4782" y="0"/>
                      </a:moveTo>
                      <a:lnTo>
                        <a:pt x="0" y="7020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4" name="object 194"/>
                <p:cNvSpPr/>
                <p:nvPr/>
              </p:nvSpPr>
              <p:spPr>
                <a:xfrm>
                  <a:off x="5725378" y="1342304"/>
                  <a:ext cx="7276" cy="33653"/>
                </a:xfrm>
                <a:custGeom>
                  <a:avLst/>
                  <a:gdLst/>
                  <a:ahLst/>
                  <a:cxnLst/>
                  <a:rect l="l" t="t" r="r" b="b"/>
                  <a:pathLst>
                    <a:path w="15240" h="70485">
                      <a:moveTo>
                        <a:pt x="15170" y="16746"/>
                      </a:moveTo>
                      <a:lnTo>
                        <a:pt x="15170" y="15951"/>
                      </a:lnTo>
                    </a:path>
                    <a:path w="15240" h="70485">
                      <a:moveTo>
                        <a:pt x="4796" y="70206"/>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5" name="object 195"/>
                <p:cNvSpPr/>
                <p:nvPr/>
              </p:nvSpPr>
              <p:spPr>
                <a:xfrm>
                  <a:off x="6618221" y="1342304"/>
                  <a:ext cx="0" cy="35472"/>
                </a:xfrm>
                <a:custGeom>
                  <a:avLst/>
                  <a:gdLst/>
                  <a:ahLst/>
                  <a:cxnLst/>
                  <a:rect l="l" t="t" r="r" b="b"/>
                  <a:pathLst>
                    <a:path h="74294">
                      <a:moveTo>
                        <a:pt x="0" y="74194"/>
                      </a:moveTo>
                      <a:lnTo>
                        <a:pt x="0" y="68603"/>
                      </a:lnTo>
                    </a:path>
                    <a:path h="74294">
                      <a:moveTo>
                        <a:pt x="0" y="68603"/>
                      </a:moveTo>
                      <a:lnTo>
                        <a:pt x="0" y="61422"/>
                      </a:lnTo>
                    </a:path>
                    <a:path h="74294">
                      <a:moveTo>
                        <a:pt x="0" y="61422"/>
                      </a:moveTo>
                      <a:lnTo>
                        <a:pt x="0" y="53446"/>
                      </a:lnTo>
                    </a:path>
                    <a:path h="74294">
                      <a:moveTo>
                        <a:pt x="0" y="53446"/>
                      </a:moveTo>
                      <a:lnTo>
                        <a:pt x="0" y="43880"/>
                      </a:lnTo>
                    </a:path>
                    <a:path h="74294">
                      <a:moveTo>
                        <a:pt x="0" y="43880"/>
                      </a:moveTo>
                      <a:lnTo>
                        <a:pt x="0" y="34301"/>
                      </a:lnTo>
                    </a:path>
                    <a:path h="74294">
                      <a:moveTo>
                        <a:pt x="0" y="34301"/>
                      </a:moveTo>
                      <a:lnTo>
                        <a:pt x="0" y="24736"/>
                      </a:lnTo>
                    </a:path>
                    <a:path h="74294">
                      <a:moveTo>
                        <a:pt x="0" y="24736"/>
                      </a:moveTo>
                      <a:lnTo>
                        <a:pt x="0" y="16746"/>
                      </a:lnTo>
                    </a:path>
                    <a:path h="74294">
                      <a:moveTo>
                        <a:pt x="0" y="16746"/>
                      </a:moveTo>
                      <a:lnTo>
                        <a:pt x="0" y="9579"/>
                      </a:lnTo>
                    </a:path>
                    <a:path h="74294">
                      <a:moveTo>
                        <a:pt x="0" y="9579"/>
                      </a:moveTo>
                      <a:lnTo>
                        <a:pt x="0" y="3987"/>
                      </a:lnTo>
                    </a:path>
                    <a:path h="74294">
                      <a:moveTo>
                        <a:pt x="0" y="3987"/>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6" name="object 196"/>
                <p:cNvSpPr/>
                <p:nvPr/>
              </p:nvSpPr>
              <p:spPr>
                <a:xfrm>
                  <a:off x="3010678" y="1157565"/>
                  <a:ext cx="0" cy="16978"/>
                </a:xfrm>
                <a:custGeom>
                  <a:avLst/>
                  <a:gdLst/>
                  <a:ahLst/>
                  <a:cxnLst/>
                  <a:rect l="l" t="t" r="r" b="b"/>
                  <a:pathLst>
                    <a:path h="35560">
                      <a:moveTo>
                        <a:pt x="0" y="3511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7" name="object 197"/>
                <p:cNvSpPr/>
                <p:nvPr/>
              </p:nvSpPr>
              <p:spPr>
                <a:xfrm>
                  <a:off x="3561845" y="1376583"/>
                  <a:ext cx="3638" cy="3638"/>
                </a:xfrm>
                <a:custGeom>
                  <a:avLst/>
                  <a:gdLst/>
                  <a:ahLst/>
                  <a:cxnLst/>
                  <a:rect l="l" t="t" r="r" b="b"/>
                  <a:pathLst>
                    <a:path w="7620" h="7619">
                      <a:moveTo>
                        <a:pt x="0" y="7181"/>
                      </a:moveTo>
                      <a:lnTo>
                        <a:pt x="718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8" name="object 198"/>
                <p:cNvSpPr/>
                <p:nvPr/>
              </p:nvSpPr>
              <p:spPr>
                <a:xfrm>
                  <a:off x="3334445" y="2122775"/>
                  <a:ext cx="4851" cy="1213"/>
                </a:xfrm>
                <a:custGeom>
                  <a:avLst/>
                  <a:gdLst/>
                  <a:ahLst/>
                  <a:cxnLst/>
                  <a:rect l="l" t="t" r="r" b="b"/>
                  <a:pathLst>
                    <a:path w="10160" h="2539">
                      <a:moveTo>
                        <a:pt x="9579" y="0"/>
                      </a:moveTo>
                      <a:lnTo>
                        <a:pt x="0"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9" name="object 199"/>
                <p:cNvSpPr/>
                <p:nvPr/>
              </p:nvSpPr>
              <p:spPr>
                <a:xfrm>
                  <a:off x="5031374" y="2934484"/>
                  <a:ext cx="57301" cy="57301"/>
                </a:xfrm>
                <a:custGeom>
                  <a:avLst/>
                  <a:gdLst/>
                  <a:ahLst/>
                  <a:cxnLst/>
                  <a:rect l="l" t="t" r="r" b="b"/>
                  <a:pathLst>
                    <a:path w="120015" h="120014">
                      <a:moveTo>
                        <a:pt x="0" y="72591"/>
                      </a:moveTo>
                      <a:lnTo>
                        <a:pt x="0" y="47855"/>
                      </a:lnTo>
                    </a:path>
                    <a:path w="120015" h="120014">
                      <a:moveTo>
                        <a:pt x="119665" y="47855"/>
                      </a:moveTo>
                      <a:lnTo>
                        <a:pt x="119665" y="72591"/>
                      </a:lnTo>
                    </a:path>
                    <a:path w="120015" h="120014">
                      <a:moveTo>
                        <a:pt x="119665" y="119665"/>
                      </a:moveTo>
                      <a:lnTo>
                        <a:pt x="87761" y="87748"/>
                      </a:lnTo>
                    </a:path>
                    <a:path w="120015" h="120014">
                      <a:moveTo>
                        <a:pt x="32711" y="32698"/>
                      </a:moveTo>
                      <a:lnTo>
                        <a:pt x="0" y="0"/>
                      </a:lnTo>
                    </a:path>
                    <a:path w="120015" h="120014">
                      <a:moveTo>
                        <a:pt x="119665" y="0"/>
                      </a:moveTo>
                      <a:lnTo>
                        <a:pt x="87761" y="32698"/>
                      </a:lnTo>
                    </a:path>
                    <a:path w="120015" h="120014">
                      <a:moveTo>
                        <a:pt x="32711" y="87748"/>
                      </a:moveTo>
                      <a:lnTo>
                        <a:pt x="0" y="119665"/>
                      </a:lnTo>
                    </a:path>
                    <a:path w="120015" h="120014">
                      <a:moveTo>
                        <a:pt x="0" y="119665"/>
                      </a:moveTo>
                      <a:lnTo>
                        <a:pt x="0" y="87748"/>
                      </a:lnTo>
                    </a:path>
                    <a:path w="120015" h="120014">
                      <a:moveTo>
                        <a:pt x="0" y="32698"/>
                      </a:moveTo>
                      <a:lnTo>
                        <a:pt x="0" y="0"/>
                      </a:lnTo>
                    </a:path>
                    <a:path w="120015" h="120014">
                      <a:moveTo>
                        <a:pt x="119665" y="119665"/>
                      </a:moveTo>
                      <a:lnTo>
                        <a:pt x="0" y="119665"/>
                      </a:lnTo>
                    </a:path>
                    <a:path w="120015" h="120014">
                      <a:moveTo>
                        <a:pt x="119665" y="0"/>
                      </a:moveTo>
                      <a:lnTo>
                        <a:pt x="119665" y="32698"/>
                      </a:lnTo>
                    </a:path>
                    <a:path w="120015" h="120014">
                      <a:moveTo>
                        <a:pt x="119665" y="87748"/>
                      </a:moveTo>
                      <a:lnTo>
                        <a:pt x="119665" y="119665"/>
                      </a:lnTo>
                    </a:path>
                    <a:path w="120015" h="120014">
                      <a:moveTo>
                        <a:pt x="0" y="0"/>
                      </a:moveTo>
                      <a:lnTo>
                        <a:pt x="119665" y="0"/>
                      </a:lnTo>
                    </a:path>
                    <a:path w="120015" h="120014">
                      <a:moveTo>
                        <a:pt x="46279" y="46265"/>
                      </a:moveTo>
                      <a:lnTo>
                        <a:pt x="74194" y="74180"/>
                      </a:lnTo>
                    </a:path>
                    <a:path w="120015" h="120014">
                      <a:moveTo>
                        <a:pt x="74194" y="46265"/>
                      </a:moveTo>
                      <a:lnTo>
                        <a:pt x="46279" y="74180"/>
                      </a:lnTo>
                    </a:path>
                    <a:path w="120015" h="120014">
                      <a:moveTo>
                        <a:pt x="39893" y="59832"/>
                      </a:moveTo>
                      <a:lnTo>
                        <a:pt x="43086" y="70193"/>
                      </a:lnTo>
                    </a:path>
                    <a:path w="120015" h="120014">
                      <a:moveTo>
                        <a:pt x="43086" y="70193"/>
                      </a:moveTo>
                      <a:lnTo>
                        <a:pt x="50267" y="77387"/>
                      </a:lnTo>
                    </a:path>
                    <a:path w="120015" h="120014">
                      <a:moveTo>
                        <a:pt x="50267" y="77387"/>
                      </a:moveTo>
                      <a:lnTo>
                        <a:pt x="52651" y="78182"/>
                      </a:lnTo>
                    </a:path>
                    <a:path w="120015" h="120014">
                      <a:moveTo>
                        <a:pt x="67013" y="78182"/>
                      </a:moveTo>
                      <a:lnTo>
                        <a:pt x="70206" y="77387"/>
                      </a:lnTo>
                    </a:path>
                    <a:path w="120015" h="120014">
                      <a:moveTo>
                        <a:pt x="70206" y="77387"/>
                      </a:moveTo>
                      <a:lnTo>
                        <a:pt x="77387" y="70193"/>
                      </a:lnTo>
                    </a:path>
                    <a:path w="120015" h="120014">
                      <a:moveTo>
                        <a:pt x="77387" y="70193"/>
                      </a:moveTo>
                      <a:lnTo>
                        <a:pt x="79786" y="59832"/>
                      </a:lnTo>
                    </a:path>
                    <a:path w="120015" h="120014">
                      <a:moveTo>
                        <a:pt x="79786" y="59832"/>
                      </a:moveTo>
                      <a:lnTo>
                        <a:pt x="77387" y="50253"/>
                      </a:lnTo>
                    </a:path>
                    <a:path w="120015" h="120014">
                      <a:moveTo>
                        <a:pt x="77387" y="50253"/>
                      </a:moveTo>
                      <a:lnTo>
                        <a:pt x="70206" y="43072"/>
                      </a:lnTo>
                    </a:path>
                    <a:path w="120015" h="120014">
                      <a:moveTo>
                        <a:pt x="70206" y="43072"/>
                      </a:moveTo>
                      <a:lnTo>
                        <a:pt x="67013" y="42277"/>
                      </a:lnTo>
                    </a:path>
                    <a:path w="120015" h="120014">
                      <a:moveTo>
                        <a:pt x="52651" y="42277"/>
                      </a:moveTo>
                      <a:lnTo>
                        <a:pt x="50267" y="43072"/>
                      </a:lnTo>
                    </a:path>
                    <a:path w="120015" h="120014">
                      <a:moveTo>
                        <a:pt x="50267" y="43072"/>
                      </a:moveTo>
                      <a:lnTo>
                        <a:pt x="43086" y="50253"/>
                      </a:lnTo>
                    </a:path>
                    <a:path w="120015" h="120014">
                      <a:moveTo>
                        <a:pt x="43086" y="50253"/>
                      </a:moveTo>
                      <a:lnTo>
                        <a:pt x="39893" y="5983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0" name="object 200"/>
                <p:cNvSpPr/>
                <p:nvPr/>
              </p:nvSpPr>
              <p:spPr>
                <a:xfrm>
                  <a:off x="4688939" y="2840780"/>
                  <a:ext cx="57301" cy="57301"/>
                </a:xfrm>
                <a:custGeom>
                  <a:avLst/>
                  <a:gdLst/>
                  <a:ahLst/>
                  <a:cxnLst/>
                  <a:rect l="l" t="t" r="r" b="b"/>
                  <a:pathLst>
                    <a:path w="120015" h="120014">
                      <a:moveTo>
                        <a:pt x="72605" y="119665"/>
                      </a:moveTo>
                      <a:lnTo>
                        <a:pt x="47074" y="119665"/>
                      </a:lnTo>
                    </a:path>
                    <a:path w="120015" h="120014">
                      <a:moveTo>
                        <a:pt x="119679" y="0"/>
                      </a:moveTo>
                      <a:lnTo>
                        <a:pt x="86967" y="32711"/>
                      </a:lnTo>
                    </a:path>
                    <a:path w="120015" h="120014">
                      <a:moveTo>
                        <a:pt x="32711" y="87761"/>
                      </a:moveTo>
                      <a:lnTo>
                        <a:pt x="0" y="119665"/>
                      </a:lnTo>
                    </a:path>
                    <a:path w="120015" h="120014">
                      <a:moveTo>
                        <a:pt x="0" y="0"/>
                      </a:moveTo>
                      <a:lnTo>
                        <a:pt x="32711" y="32711"/>
                      </a:lnTo>
                    </a:path>
                    <a:path w="120015" h="120014">
                      <a:moveTo>
                        <a:pt x="86967" y="87761"/>
                      </a:moveTo>
                      <a:lnTo>
                        <a:pt x="119679" y="119665"/>
                      </a:lnTo>
                    </a:path>
                    <a:path w="120015" h="120014">
                      <a:moveTo>
                        <a:pt x="119679" y="119665"/>
                      </a:moveTo>
                      <a:lnTo>
                        <a:pt x="86967" y="119665"/>
                      </a:lnTo>
                    </a:path>
                    <a:path w="120015" h="120014">
                      <a:moveTo>
                        <a:pt x="32711" y="119665"/>
                      </a:moveTo>
                      <a:lnTo>
                        <a:pt x="0" y="119665"/>
                      </a:lnTo>
                    </a:path>
                    <a:path w="120015" h="120014">
                      <a:moveTo>
                        <a:pt x="119679" y="0"/>
                      </a:moveTo>
                      <a:lnTo>
                        <a:pt x="119679" y="119665"/>
                      </a:lnTo>
                    </a:path>
                    <a:path w="120015" h="120014">
                      <a:moveTo>
                        <a:pt x="0" y="0"/>
                      </a:moveTo>
                      <a:lnTo>
                        <a:pt x="32711" y="0"/>
                      </a:lnTo>
                    </a:path>
                    <a:path w="120015" h="120014">
                      <a:moveTo>
                        <a:pt x="86967" y="0"/>
                      </a:moveTo>
                      <a:lnTo>
                        <a:pt x="119679" y="0"/>
                      </a:lnTo>
                    </a:path>
                    <a:path w="120015" h="120014">
                      <a:moveTo>
                        <a:pt x="0" y="119665"/>
                      </a:moveTo>
                      <a:lnTo>
                        <a:pt x="0" y="0"/>
                      </a:lnTo>
                    </a:path>
                    <a:path w="120015" h="120014">
                      <a:moveTo>
                        <a:pt x="45484" y="46265"/>
                      </a:moveTo>
                      <a:lnTo>
                        <a:pt x="74194" y="74194"/>
                      </a:lnTo>
                    </a:path>
                    <a:path w="120015" h="120014">
                      <a:moveTo>
                        <a:pt x="74194" y="46265"/>
                      </a:moveTo>
                      <a:lnTo>
                        <a:pt x="45484" y="74194"/>
                      </a:lnTo>
                    </a:path>
                    <a:path w="120015" h="120014">
                      <a:moveTo>
                        <a:pt x="39893" y="59832"/>
                      </a:moveTo>
                      <a:lnTo>
                        <a:pt x="42291" y="70206"/>
                      </a:lnTo>
                    </a:path>
                    <a:path w="120015" h="120014">
                      <a:moveTo>
                        <a:pt x="42291" y="70206"/>
                      </a:moveTo>
                      <a:lnTo>
                        <a:pt x="49472" y="77387"/>
                      </a:lnTo>
                    </a:path>
                    <a:path w="120015" h="120014">
                      <a:moveTo>
                        <a:pt x="49472" y="77387"/>
                      </a:moveTo>
                      <a:lnTo>
                        <a:pt x="52651" y="78182"/>
                      </a:lnTo>
                    </a:path>
                    <a:path w="120015" h="120014">
                      <a:moveTo>
                        <a:pt x="67013" y="78182"/>
                      </a:moveTo>
                      <a:lnTo>
                        <a:pt x="69411" y="77387"/>
                      </a:lnTo>
                    </a:path>
                    <a:path w="120015" h="120014">
                      <a:moveTo>
                        <a:pt x="69411" y="77387"/>
                      </a:moveTo>
                      <a:lnTo>
                        <a:pt x="77387" y="70206"/>
                      </a:lnTo>
                    </a:path>
                    <a:path w="120015" h="120014">
                      <a:moveTo>
                        <a:pt x="77387" y="70206"/>
                      </a:moveTo>
                      <a:lnTo>
                        <a:pt x="79786" y="59832"/>
                      </a:lnTo>
                    </a:path>
                    <a:path w="120015" h="120014">
                      <a:moveTo>
                        <a:pt x="79786" y="59832"/>
                      </a:moveTo>
                      <a:lnTo>
                        <a:pt x="77387" y="50267"/>
                      </a:lnTo>
                    </a:path>
                    <a:path w="120015" h="120014">
                      <a:moveTo>
                        <a:pt x="77387" y="50267"/>
                      </a:moveTo>
                      <a:lnTo>
                        <a:pt x="69411" y="43072"/>
                      </a:lnTo>
                    </a:path>
                    <a:path w="120015" h="120014">
                      <a:moveTo>
                        <a:pt x="69411" y="43072"/>
                      </a:moveTo>
                      <a:lnTo>
                        <a:pt x="67013" y="42277"/>
                      </a:lnTo>
                    </a:path>
                    <a:path w="120015" h="120014">
                      <a:moveTo>
                        <a:pt x="52651" y="42277"/>
                      </a:moveTo>
                      <a:lnTo>
                        <a:pt x="49472" y="43072"/>
                      </a:lnTo>
                    </a:path>
                    <a:path w="120015" h="120014">
                      <a:moveTo>
                        <a:pt x="49472" y="43072"/>
                      </a:moveTo>
                      <a:lnTo>
                        <a:pt x="42291" y="50267"/>
                      </a:lnTo>
                    </a:path>
                    <a:path w="120015" h="120014">
                      <a:moveTo>
                        <a:pt x="42291" y="50267"/>
                      </a:moveTo>
                      <a:lnTo>
                        <a:pt x="39893" y="5983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1" name="object 201"/>
                <p:cNvSpPr/>
                <p:nvPr/>
              </p:nvSpPr>
              <p:spPr>
                <a:xfrm>
                  <a:off x="2694527" y="5730312"/>
                  <a:ext cx="1200302" cy="372309"/>
                </a:xfrm>
                <a:custGeom>
                  <a:avLst/>
                  <a:gdLst/>
                  <a:ahLst/>
                  <a:cxnLst/>
                  <a:rect l="l" t="t" r="r" b="b"/>
                  <a:pathLst>
                    <a:path w="2513965" h="779779">
                      <a:moveTo>
                        <a:pt x="2513821" y="0"/>
                      </a:moveTo>
                      <a:lnTo>
                        <a:pt x="0" y="0"/>
                      </a:lnTo>
                    </a:path>
                    <a:path w="2513965" h="779779">
                      <a:moveTo>
                        <a:pt x="0" y="0"/>
                      </a:moveTo>
                      <a:lnTo>
                        <a:pt x="0" y="779441"/>
                      </a:lnTo>
                    </a:path>
                    <a:path w="2513965" h="779779">
                      <a:moveTo>
                        <a:pt x="0" y="779441"/>
                      </a:moveTo>
                      <a:lnTo>
                        <a:pt x="2513821" y="779441"/>
                      </a:lnTo>
                    </a:path>
                    <a:path w="2513965" h="779779">
                      <a:moveTo>
                        <a:pt x="2513821" y="779441"/>
                      </a:moveTo>
                      <a:lnTo>
                        <a:pt x="2513821" y="0"/>
                      </a:lnTo>
                    </a:path>
                  </a:pathLst>
                </a:custGeom>
                <a:ln w="3191">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202" name="object 202"/>
                <p:cNvGrpSpPr/>
                <p:nvPr/>
              </p:nvGrpSpPr>
              <p:grpSpPr>
                <a:xfrm>
                  <a:off x="2213754" y="330777"/>
                  <a:ext cx="7577756" cy="6356535"/>
                  <a:chOff x="1920901" y="692794"/>
                  <a:chExt cx="15871190" cy="13313410"/>
                </a:xfrm>
              </p:grpSpPr>
              <p:sp>
                <p:nvSpPr>
                  <p:cNvPr id="203" name="object 203"/>
                  <p:cNvSpPr/>
                  <p:nvPr/>
                </p:nvSpPr>
                <p:spPr>
                  <a:xfrm>
                    <a:off x="2582411" y="884731"/>
                    <a:ext cx="4658360" cy="5204460"/>
                  </a:xfrm>
                  <a:custGeom>
                    <a:avLst/>
                    <a:gdLst/>
                    <a:ahLst/>
                    <a:cxnLst/>
                    <a:rect l="l" t="t" r="r" b="b"/>
                    <a:pathLst>
                      <a:path w="4658359" h="5204460">
                        <a:moveTo>
                          <a:pt x="0" y="5151282"/>
                        </a:moveTo>
                        <a:lnTo>
                          <a:pt x="0" y="5153680"/>
                        </a:lnTo>
                      </a:path>
                      <a:path w="4658359" h="5204460">
                        <a:moveTo>
                          <a:pt x="0" y="5149692"/>
                        </a:moveTo>
                        <a:lnTo>
                          <a:pt x="0" y="5151282"/>
                        </a:lnTo>
                      </a:path>
                      <a:path w="4658359" h="5204460">
                        <a:moveTo>
                          <a:pt x="0" y="5202344"/>
                        </a:moveTo>
                        <a:lnTo>
                          <a:pt x="0" y="5203934"/>
                        </a:lnTo>
                      </a:path>
                      <a:path w="4658359" h="5204460">
                        <a:moveTo>
                          <a:pt x="0" y="5199946"/>
                        </a:moveTo>
                        <a:lnTo>
                          <a:pt x="0" y="5202344"/>
                        </a:lnTo>
                      </a:path>
                      <a:path w="4658359" h="5204460">
                        <a:moveTo>
                          <a:pt x="0" y="5195958"/>
                        </a:moveTo>
                        <a:lnTo>
                          <a:pt x="0" y="5199946"/>
                        </a:lnTo>
                      </a:path>
                      <a:path w="4658359" h="5204460">
                        <a:moveTo>
                          <a:pt x="0" y="5190380"/>
                        </a:moveTo>
                        <a:lnTo>
                          <a:pt x="0" y="5195958"/>
                        </a:lnTo>
                      </a:path>
                      <a:path w="4658359" h="5204460">
                        <a:moveTo>
                          <a:pt x="0" y="5183994"/>
                        </a:moveTo>
                        <a:lnTo>
                          <a:pt x="0" y="5190380"/>
                        </a:lnTo>
                      </a:path>
                      <a:path w="4658359" h="5204460">
                        <a:moveTo>
                          <a:pt x="0" y="5176813"/>
                        </a:moveTo>
                        <a:lnTo>
                          <a:pt x="0" y="5183994"/>
                        </a:lnTo>
                      </a:path>
                      <a:path w="4658359" h="5204460">
                        <a:moveTo>
                          <a:pt x="28737" y="0"/>
                        </a:moveTo>
                        <a:lnTo>
                          <a:pt x="808" y="0"/>
                        </a:lnTo>
                      </a:path>
                      <a:path w="4658359" h="5204460">
                        <a:moveTo>
                          <a:pt x="28737" y="7194"/>
                        </a:moveTo>
                        <a:lnTo>
                          <a:pt x="808" y="7194"/>
                        </a:lnTo>
                      </a:path>
                      <a:path w="4658359" h="5204460">
                        <a:moveTo>
                          <a:pt x="3138487" y="1582810"/>
                        </a:moveTo>
                        <a:lnTo>
                          <a:pt x="3101787" y="1582810"/>
                        </a:lnTo>
                      </a:path>
                      <a:path w="4658359" h="5204460">
                        <a:moveTo>
                          <a:pt x="3086630" y="1582810"/>
                        </a:moveTo>
                        <a:lnTo>
                          <a:pt x="3057111" y="1582810"/>
                        </a:lnTo>
                      </a:path>
                      <a:path w="4658359" h="5204460">
                        <a:moveTo>
                          <a:pt x="3041954" y="1582810"/>
                        </a:moveTo>
                        <a:lnTo>
                          <a:pt x="3011627" y="1582810"/>
                        </a:lnTo>
                      </a:path>
                      <a:path w="4658359" h="5204460">
                        <a:moveTo>
                          <a:pt x="2997279" y="1582810"/>
                        </a:moveTo>
                        <a:lnTo>
                          <a:pt x="2966965" y="1582810"/>
                        </a:lnTo>
                      </a:path>
                      <a:path w="4658359" h="5204460">
                        <a:moveTo>
                          <a:pt x="2951794" y="1582810"/>
                        </a:moveTo>
                        <a:lnTo>
                          <a:pt x="2915108" y="1582810"/>
                        </a:lnTo>
                      </a:path>
                      <a:path w="4658359" h="5204460">
                        <a:moveTo>
                          <a:pt x="2838515" y="1662583"/>
                        </a:moveTo>
                        <a:lnTo>
                          <a:pt x="2868829" y="1662583"/>
                        </a:lnTo>
                      </a:path>
                      <a:path w="4658359" h="5204460">
                        <a:moveTo>
                          <a:pt x="2883986" y="1662583"/>
                        </a:moveTo>
                        <a:lnTo>
                          <a:pt x="2913505" y="1662583"/>
                        </a:lnTo>
                      </a:path>
                      <a:path w="4658359" h="5204460">
                        <a:moveTo>
                          <a:pt x="2928662" y="1662583"/>
                        </a:moveTo>
                        <a:lnTo>
                          <a:pt x="2958975" y="1662583"/>
                        </a:lnTo>
                      </a:path>
                      <a:path w="4658359" h="5204460">
                        <a:moveTo>
                          <a:pt x="2973337" y="1662583"/>
                        </a:moveTo>
                        <a:lnTo>
                          <a:pt x="3003651" y="1662583"/>
                        </a:lnTo>
                      </a:path>
                      <a:path w="4658359" h="5204460">
                        <a:moveTo>
                          <a:pt x="3018822" y="1662583"/>
                        </a:moveTo>
                        <a:lnTo>
                          <a:pt x="3048341" y="1662583"/>
                        </a:lnTo>
                      </a:path>
                      <a:path w="4658359" h="5204460">
                        <a:moveTo>
                          <a:pt x="3063484" y="1662583"/>
                        </a:moveTo>
                        <a:lnTo>
                          <a:pt x="3093003" y="1662583"/>
                        </a:lnTo>
                      </a:path>
                      <a:path w="4658359" h="5204460">
                        <a:moveTo>
                          <a:pt x="3108173" y="1662583"/>
                        </a:moveTo>
                        <a:lnTo>
                          <a:pt x="3138487" y="1662583"/>
                        </a:lnTo>
                      </a:path>
                      <a:path w="4658359" h="5204460">
                        <a:moveTo>
                          <a:pt x="3145668" y="990048"/>
                        </a:moveTo>
                        <a:lnTo>
                          <a:pt x="3145668" y="987663"/>
                        </a:lnTo>
                      </a:path>
                      <a:path w="4658359" h="5204460">
                        <a:moveTo>
                          <a:pt x="3145668" y="884744"/>
                        </a:moveTo>
                        <a:lnTo>
                          <a:pt x="3145668" y="882346"/>
                        </a:lnTo>
                      </a:path>
                      <a:path w="4658359" h="5204460">
                        <a:moveTo>
                          <a:pt x="2906324" y="882346"/>
                        </a:moveTo>
                        <a:lnTo>
                          <a:pt x="2906324" y="884744"/>
                        </a:lnTo>
                      </a:path>
                      <a:path w="4658359" h="5204460">
                        <a:moveTo>
                          <a:pt x="2906324" y="987663"/>
                        </a:moveTo>
                        <a:lnTo>
                          <a:pt x="2906324" y="990048"/>
                        </a:lnTo>
                      </a:path>
                      <a:path w="4658359" h="5204460">
                        <a:moveTo>
                          <a:pt x="2906324" y="1591581"/>
                        </a:moveTo>
                        <a:lnTo>
                          <a:pt x="2906324" y="1616317"/>
                        </a:lnTo>
                      </a:path>
                      <a:path w="4658359" h="5204460">
                        <a:moveTo>
                          <a:pt x="2906324" y="1630679"/>
                        </a:moveTo>
                        <a:lnTo>
                          <a:pt x="2906324" y="1660993"/>
                        </a:lnTo>
                      </a:path>
                      <a:path w="4658359" h="5204460">
                        <a:moveTo>
                          <a:pt x="2906324" y="1676150"/>
                        </a:moveTo>
                        <a:lnTo>
                          <a:pt x="2906324" y="1705655"/>
                        </a:lnTo>
                      </a:path>
                      <a:path w="4658359" h="5204460">
                        <a:moveTo>
                          <a:pt x="2906324" y="1720826"/>
                        </a:moveTo>
                        <a:lnTo>
                          <a:pt x="2906324" y="1745548"/>
                        </a:lnTo>
                      </a:path>
                      <a:path w="4658359" h="5204460">
                        <a:moveTo>
                          <a:pt x="2906324" y="2348671"/>
                        </a:moveTo>
                        <a:lnTo>
                          <a:pt x="2906324" y="2381383"/>
                        </a:lnTo>
                      </a:path>
                      <a:path w="4658359" h="5204460">
                        <a:moveTo>
                          <a:pt x="2906324" y="2396540"/>
                        </a:moveTo>
                        <a:lnTo>
                          <a:pt x="2906324" y="2426059"/>
                        </a:lnTo>
                      </a:path>
                      <a:path w="4658359" h="5204460">
                        <a:moveTo>
                          <a:pt x="2906324" y="2441216"/>
                        </a:moveTo>
                        <a:lnTo>
                          <a:pt x="2906324" y="2470735"/>
                        </a:lnTo>
                      </a:path>
                      <a:path w="4658359" h="5204460">
                        <a:moveTo>
                          <a:pt x="2906324" y="2485892"/>
                        </a:moveTo>
                        <a:lnTo>
                          <a:pt x="2906324" y="2516205"/>
                        </a:lnTo>
                      </a:path>
                      <a:path w="4658359" h="5204460">
                        <a:moveTo>
                          <a:pt x="2906324" y="2530567"/>
                        </a:moveTo>
                        <a:lnTo>
                          <a:pt x="2906324" y="2563279"/>
                        </a:lnTo>
                      </a:path>
                      <a:path w="4658359" h="5204460">
                        <a:moveTo>
                          <a:pt x="2906324" y="3156823"/>
                        </a:moveTo>
                        <a:lnTo>
                          <a:pt x="2906324" y="3188740"/>
                        </a:lnTo>
                      </a:path>
                      <a:path w="4658359" h="5204460">
                        <a:moveTo>
                          <a:pt x="2906324" y="3203897"/>
                        </a:moveTo>
                        <a:lnTo>
                          <a:pt x="2906324" y="3234211"/>
                        </a:lnTo>
                      </a:path>
                      <a:path w="4658359" h="5204460">
                        <a:moveTo>
                          <a:pt x="2906324" y="3248573"/>
                        </a:moveTo>
                        <a:lnTo>
                          <a:pt x="2906324" y="3278887"/>
                        </a:lnTo>
                      </a:path>
                      <a:path w="4658359" h="5204460">
                        <a:moveTo>
                          <a:pt x="2906324" y="3294044"/>
                        </a:moveTo>
                        <a:lnTo>
                          <a:pt x="2906324" y="3323563"/>
                        </a:lnTo>
                      </a:path>
                      <a:path w="4658359" h="5204460">
                        <a:moveTo>
                          <a:pt x="2906324" y="3338720"/>
                        </a:moveTo>
                        <a:lnTo>
                          <a:pt x="2906324" y="3370637"/>
                        </a:lnTo>
                      </a:path>
                      <a:path w="4658359" h="5204460">
                        <a:moveTo>
                          <a:pt x="2906324" y="3964181"/>
                        </a:moveTo>
                        <a:lnTo>
                          <a:pt x="2906324" y="3996893"/>
                        </a:lnTo>
                      </a:path>
                      <a:path w="4658359" h="5204460">
                        <a:moveTo>
                          <a:pt x="2906324" y="4012049"/>
                        </a:moveTo>
                        <a:lnTo>
                          <a:pt x="2906324" y="4041568"/>
                        </a:lnTo>
                      </a:path>
                      <a:path w="4658359" h="5204460">
                        <a:moveTo>
                          <a:pt x="2906324" y="4056725"/>
                        </a:moveTo>
                        <a:lnTo>
                          <a:pt x="2906324" y="4086244"/>
                        </a:lnTo>
                      </a:path>
                      <a:path w="4658359" h="5204460">
                        <a:moveTo>
                          <a:pt x="2906324" y="4101401"/>
                        </a:moveTo>
                        <a:lnTo>
                          <a:pt x="2906324" y="4131715"/>
                        </a:lnTo>
                      </a:path>
                      <a:path w="4658359" h="5204460">
                        <a:moveTo>
                          <a:pt x="2906324" y="4146077"/>
                        </a:moveTo>
                        <a:lnTo>
                          <a:pt x="2906324" y="4178789"/>
                        </a:lnTo>
                      </a:path>
                      <a:path w="4658359" h="5204460">
                        <a:moveTo>
                          <a:pt x="2955782" y="1534942"/>
                        </a:moveTo>
                        <a:lnTo>
                          <a:pt x="2939831" y="1550098"/>
                        </a:lnTo>
                      </a:path>
                      <a:path w="4658359" h="5204460">
                        <a:moveTo>
                          <a:pt x="2929456" y="1561267"/>
                        </a:moveTo>
                        <a:lnTo>
                          <a:pt x="2914300" y="1576424"/>
                        </a:lnTo>
                      </a:path>
                      <a:path w="4658359" h="5204460">
                        <a:moveTo>
                          <a:pt x="2914300" y="1745548"/>
                        </a:moveTo>
                        <a:lnTo>
                          <a:pt x="2939831" y="1719222"/>
                        </a:lnTo>
                      </a:path>
                      <a:path w="4658359" h="5204460">
                        <a:moveTo>
                          <a:pt x="2951000" y="1708848"/>
                        </a:moveTo>
                        <a:lnTo>
                          <a:pt x="2971748" y="1688114"/>
                        </a:lnTo>
                      </a:path>
                      <a:path w="4658359" h="5204460">
                        <a:moveTo>
                          <a:pt x="2982122" y="1676945"/>
                        </a:moveTo>
                        <a:lnTo>
                          <a:pt x="3003651" y="1656197"/>
                        </a:lnTo>
                      </a:path>
                      <a:path w="4658359" h="5204460">
                        <a:moveTo>
                          <a:pt x="3014025" y="1645823"/>
                        </a:moveTo>
                        <a:lnTo>
                          <a:pt x="3040351" y="1619497"/>
                        </a:lnTo>
                      </a:path>
                      <a:path w="4658359" h="5204460">
                        <a:moveTo>
                          <a:pt x="2955782" y="1534942"/>
                        </a:moveTo>
                        <a:lnTo>
                          <a:pt x="2956591" y="1535736"/>
                        </a:lnTo>
                      </a:path>
                      <a:path w="4658359" h="5204460">
                        <a:moveTo>
                          <a:pt x="2956591" y="1535736"/>
                        </a:moveTo>
                        <a:lnTo>
                          <a:pt x="2957386" y="1536531"/>
                        </a:lnTo>
                      </a:path>
                      <a:path w="4658359" h="5204460">
                        <a:moveTo>
                          <a:pt x="2961374" y="1541314"/>
                        </a:moveTo>
                        <a:lnTo>
                          <a:pt x="2962168" y="1542123"/>
                        </a:lnTo>
                      </a:path>
                      <a:path w="4658359" h="5204460">
                        <a:moveTo>
                          <a:pt x="2962168" y="1542123"/>
                        </a:moveTo>
                        <a:lnTo>
                          <a:pt x="2967760" y="1547700"/>
                        </a:lnTo>
                      </a:path>
                      <a:path w="4658359" h="5204460">
                        <a:moveTo>
                          <a:pt x="2967760" y="1547700"/>
                        </a:moveTo>
                        <a:lnTo>
                          <a:pt x="2974146" y="1554086"/>
                        </a:lnTo>
                      </a:path>
                      <a:path w="4658359" h="5204460">
                        <a:moveTo>
                          <a:pt x="2974146" y="1554086"/>
                        </a:moveTo>
                        <a:lnTo>
                          <a:pt x="2976530" y="1555676"/>
                        </a:lnTo>
                      </a:path>
                      <a:path w="4658359" h="5204460">
                        <a:moveTo>
                          <a:pt x="2986110" y="1565255"/>
                        </a:moveTo>
                        <a:lnTo>
                          <a:pt x="2989303" y="1569243"/>
                        </a:lnTo>
                      </a:path>
                      <a:path w="4658359" h="5204460">
                        <a:moveTo>
                          <a:pt x="2989303" y="1569243"/>
                        </a:moveTo>
                        <a:lnTo>
                          <a:pt x="2998074" y="1577219"/>
                        </a:lnTo>
                      </a:path>
                      <a:path w="4658359" h="5204460">
                        <a:moveTo>
                          <a:pt x="2998074" y="1577219"/>
                        </a:moveTo>
                        <a:lnTo>
                          <a:pt x="3006049" y="1585195"/>
                        </a:lnTo>
                      </a:path>
                      <a:path w="4658359" h="5204460">
                        <a:moveTo>
                          <a:pt x="3006049" y="1585195"/>
                        </a:moveTo>
                        <a:lnTo>
                          <a:pt x="3009242" y="1589183"/>
                        </a:lnTo>
                      </a:path>
                      <a:path w="4658359" h="5204460">
                        <a:moveTo>
                          <a:pt x="3019617" y="1598762"/>
                        </a:moveTo>
                        <a:lnTo>
                          <a:pt x="3021206" y="1601160"/>
                        </a:lnTo>
                      </a:path>
                      <a:path w="4658359" h="5204460">
                        <a:moveTo>
                          <a:pt x="3021206" y="1601160"/>
                        </a:moveTo>
                        <a:lnTo>
                          <a:pt x="3027592" y="1607533"/>
                        </a:lnTo>
                      </a:path>
                      <a:path w="4658359" h="5204460">
                        <a:moveTo>
                          <a:pt x="3027592" y="1607533"/>
                        </a:moveTo>
                        <a:lnTo>
                          <a:pt x="3033170" y="1612329"/>
                        </a:lnTo>
                      </a:path>
                      <a:path w="4658359" h="5204460">
                        <a:moveTo>
                          <a:pt x="3033170" y="1612329"/>
                        </a:moveTo>
                        <a:lnTo>
                          <a:pt x="3033979" y="1613919"/>
                        </a:lnTo>
                      </a:path>
                      <a:path w="4658359" h="5204460">
                        <a:moveTo>
                          <a:pt x="3037967" y="1617907"/>
                        </a:moveTo>
                        <a:lnTo>
                          <a:pt x="3039556" y="1618702"/>
                        </a:lnTo>
                      </a:path>
                      <a:path w="4658359" h="5204460">
                        <a:moveTo>
                          <a:pt x="3039556" y="1618702"/>
                        </a:moveTo>
                        <a:lnTo>
                          <a:pt x="3040351" y="1619497"/>
                        </a:lnTo>
                      </a:path>
                      <a:path w="4658359" h="5204460">
                        <a:moveTo>
                          <a:pt x="2941434" y="2308792"/>
                        </a:moveTo>
                        <a:lnTo>
                          <a:pt x="2914300" y="2335913"/>
                        </a:lnTo>
                      </a:path>
                      <a:path w="4658359" h="5204460">
                        <a:moveTo>
                          <a:pt x="2913505" y="2561690"/>
                        </a:moveTo>
                        <a:lnTo>
                          <a:pt x="2931060" y="2544930"/>
                        </a:lnTo>
                      </a:path>
                      <a:path w="4658359" h="5204460">
                        <a:moveTo>
                          <a:pt x="2941434" y="2533761"/>
                        </a:moveTo>
                        <a:lnTo>
                          <a:pt x="2962977" y="2513012"/>
                        </a:lnTo>
                      </a:path>
                      <a:path w="4658359" h="5204460">
                        <a:moveTo>
                          <a:pt x="2973337" y="2501843"/>
                        </a:moveTo>
                        <a:lnTo>
                          <a:pt x="2994880" y="2481109"/>
                        </a:lnTo>
                      </a:path>
                      <a:path w="4658359" h="5204460">
                        <a:moveTo>
                          <a:pt x="3005255" y="2470735"/>
                        </a:moveTo>
                        <a:lnTo>
                          <a:pt x="3025989" y="2449192"/>
                        </a:lnTo>
                      </a:path>
                      <a:path w="4658359" h="5204460">
                        <a:moveTo>
                          <a:pt x="3037158" y="2438831"/>
                        </a:moveTo>
                        <a:lnTo>
                          <a:pt x="3053918" y="2421276"/>
                        </a:lnTo>
                      </a:path>
                      <a:path w="4658359" h="5204460">
                        <a:moveTo>
                          <a:pt x="2941434" y="2308792"/>
                        </a:moveTo>
                        <a:lnTo>
                          <a:pt x="2942229" y="2309587"/>
                        </a:lnTo>
                      </a:path>
                      <a:path w="4658359" h="5204460">
                        <a:moveTo>
                          <a:pt x="2942229" y="2309587"/>
                        </a:moveTo>
                        <a:lnTo>
                          <a:pt x="2944627" y="2311971"/>
                        </a:lnTo>
                      </a:path>
                      <a:path w="4658359" h="5204460">
                        <a:moveTo>
                          <a:pt x="2944627" y="2311971"/>
                        </a:moveTo>
                        <a:lnTo>
                          <a:pt x="2946217" y="2313575"/>
                        </a:lnTo>
                      </a:path>
                      <a:path w="4658359" h="5204460">
                        <a:moveTo>
                          <a:pt x="2951000" y="2318358"/>
                        </a:moveTo>
                        <a:lnTo>
                          <a:pt x="2954193" y="2321551"/>
                        </a:lnTo>
                      </a:path>
                      <a:path w="4658359" h="5204460">
                        <a:moveTo>
                          <a:pt x="2954193" y="2321551"/>
                        </a:moveTo>
                        <a:lnTo>
                          <a:pt x="2961374" y="2328732"/>
                        </a:lnTo>
                      </a:path>
                      <a:path w="4658359" h="5204460">
                        <a:moveTo>
                          <a:pt x="2961374" y="2328732"/>
                        </a:moveTo>
                        <a:lnTo>
                          <a:pt x="2966156" y="2333514"/>
                        </a:lnTo>
                      </a:path>
                      <a:path w="4658359" h="5204460">
                        <a:moveTo>
                          <a:pt x="2974941" y="2343094"/>
                        </a:moveTo>
                        <a:lnTo>
                          <a:pt x="2978134" y="2345478"/>
                        </a:lnTo>
                      </a:path>
                      <a:path w="4658359" h="5204460">
                        <a:moveTo>
                          <a:pt x="2978134" y="2345478"/>
                        </a:moveTo>
                        <a:lnTo>
                          <a:pt x="2987699" y="2355057"/>
                        </a:lnTo>
                      </a:path>
                      <a:path w="4658359" h="5204460">
                        <a:moveTo>
                          <a:pt x="2987699" y="2355057"/>
                        </a:moveTo>
                        <a:lnTo>
                          <a:pt x="2998074" y="2365432"/>
                        </a:lnTo>
                      </a:path>
                      <a:path w="4658359" h="5204460">
                        <a:moveTo>
                          <a:pt x="2998074" y="2365432"/>
                        </a:moveTo>
                        <a:lnTo>
                          <a:pt x="3007639" y="2374997"/>
                        </a:lnTo>
                      </a:path>
                      <a:path w="4658359" h="5204460">
                        <a:moveTo>
                          <a:pt x="3007639" y="2374997"/>
                        </a:moveTo>
                        <a:lnTo>
                          <a:pt x="3017218" y="2384576"/>
                        </a:lnTo>
                      </a:path>
                      <a:path w="4658359" h="5204460">
                        <a:moveTo>
                          <a:pt x="3017218" y="2384576"/>
                        </a:moveTo>
                        <a:lnTo>
                          <a:pt x="3020411" y="2387769"/>
                        </a:lnTo>
                      </a:path>
                      <a:path w="4658359" h="5204460">
                        <a:moveTo>
                          <a:pt x="3029182" y="2396540"/>
                        </a:moveTo>
                        <a:lnTo>
                          <a:pt x="3033979" y="2401323"/>
                        </a:lnTo>
                      </a:path>
                      <a:path w="4658359" h="5204460">
                        <a:moveTo>
                          <a:pt x="3033979" y="2401323"/>
                        </a:moveTo>
                        <a:lnTo>
                          <a:pt x="3041146" y="2408518"/>
                        </a:lnTo>
                      </a:path>
                      <a:path w="4658359" h="5204460">
                        <a:moveTo>
                          <a:pt x="3041146" y="2408518"/>
                        </a:moveTo>
                        <a:lnTo>
                          <a:pt x="3044353" y="2411697"/>
                        </a:lnTo>
                      </a:path>
                      <a:path w="4658359" h="5204460">
                        <a:moveTo>
                          <a:pt x="3049135" y="2416493"/>
                        </a:moveTo>
                        <a:lnTo>
                          <a:pt x="3050725" y="2418083"/>
                        </a:lnTo>
                      </a:path>
                      <a:path w="4658359" h="5204460">
                        <a:moveTo>
                          <a:pt x="3050725" y="2418083"/>
                        </a:moveTo>
                        <a:lnTo>
                          <a:pt x="3053123" y="2420481"/>
                        </a:lnTo>
                      </a:path>
                      <a:path w="4658359" h="5204460">
                        <a:moveTo>
                          <a:pt x="3053123" y="2420481"/>
                        </a:moveTo>
                        <a:lnTo>
                          <a:pt x="3053918" y="2421276"/>
                        </a:lnTo>
                      </a:path>
                      <a:path w="4658359" h="5204460">
                        <a:moveTo>
                          <a:pt x="2941434" y="3116135"/>
                        </a:moveTo>
                        <a:lnTo>
                          <a:pt x="2914300" y="3143270"/>
                        </a:lnTo>
                      </a:path>
                      <a:path w="4658359" h="5204460">
                        <a:moveTo>
                          <a:pt x="2913505" y="3369842"/>
                        </a:moveTo>
                        <a:lnTo>
                          <a:pt x="2931060" y="3352287"/>
                        </a:lnTo>
                      </a:path>
                      <a:path w="4658359" h="5204460">
                        <a:moveTo>
                          <a:pt x="2941434" y="3341913"/>
                        </a:moveTo>
                        <a:lnTo>
                          <a:pt x="2962977" y="3320370"/>
                        </a:lnTo>
                      </a:path>
                      <a:path w="4658359" h="5204460">
                        <a:moveTo>
                          <a:pt x="2973337" y="3310009"/>
                        </a:moveTo>
                        <a:lnTo>
                          <a:pt x="2994880" y="3288466"/>
                        </a:lnTo>
                      </a:path>
                      <a:path w="4658359" h="5204460">
                        <a:moveTo>
                          <a:pt x="3005255" y="3278092"/>
                        </a:moveTo>
                        <a:lnTo>
                          <a:pt x="3025989" y="3257344"/>
                        </a:lnTo>
                      </a:path>
                      <a:path w="4658359" h="5204460">
                        <a:moveTo>
                          <a:pt x="3037158" y="3246189"/>
                        </a:moveTo>
                        <a:lnTo>
                          <a:pt x="3053918" y="3229428"/>
                        </a:lnTo>
                      </a:path>
                      <a:path w="4658359" h="5204460">
                        <a:moveTo>
                          <a:pt x="2941434" y="3116135"/>
                        </a:moveTo>
                        <a:lnTo>
                          <a:pt x="2942229" y="3116944"/>
                        </a:lnTo>
                      </a:path>
                      <a:path w="4658359" h="5204460">
                        <a:moveTo>
                          <a:pt x="2942229" y="3116944"/>
                        </a:moveTo>
                        <a:lnTo>
                          <a:pt x="2944627" y="3120137"/>
                        </a:lnTo>
                      </a:path>
                      <a:path w="4658359" h="5204460">
                        <a:moveTo>
                          <a:pt x="2944627" y="3120137"/>
                        </a:moveTo>
                        <a:lnTo>
                          <a:pt x="2946217" y="3120932"/>
                        </a:lnTo>
                      </a:path>
                      <a:path w="4658359" h="5204460">
                        <a:moveTo>
                          <a:pt x="2951000" y="3126510"/>
                        </a:moveTo>
                        <a:lnTo>
                          <a:pt x="2954193" y="3129703"/>
                        </a:lnTo>
                      </a:path>
                      <a:path w="4658359" h="5204460">
                        <a:moveTo>
                          <a:pt x="2954193" y="3129703"/>
                        </a:moveTo>
                        <a:lnTo>
                          <a:pt x="2961374" y="3136884"/>
                        </a:lnTo>
                      </a:path>
                      <a:path w="4658359" h="5204460">
                        <a:moveTo>
                          <a:pt x="2961374" y="3136884"/>
                        </a:moveTo>
                        <a:lnTo>
                          <a:pt x="2966156" y="3140872"/>
                        </a:lnTo>
                      </a:path>
                      <a:path w="4658359" h="5204460">
                        <a:moveTo>
                          <a:pt x="2974941" y="3150451"/>
                        </a:moveTo>
                        <a:lnTo>
                          <a:pt x="2978134" y="3153630"/>
                        </a:lnTo>
                      </a:path>
                      <a:path w="4658359" h="5204460">
                        <a:moveTo>
                          <a:pt x="2978134" y="3153630"/>
                        </a:moveTo>
                        <a:lnTo>
                          <a:pt x="2987699" y="3163209"/>
                        </a:lnTo>
                      </a:path>
                      <a:path w="4658359" h="5204460">
                        <a:moveTo>
                          <a:pt x="2987699" y="3163209"/>
                        </a:moveTo>
                        <a:lnTo>
                          <a:pt x="2998074" y="3172789"/>
                        </a:lnTo>
                      </a:path>
                      <a:path w="4658359" h="5204460">
                        <a:moveTo>
                          <a:pt x="2998074" y="3172789"/>
                        </a:moveTo>
                        <a:lnTo>
                          <a:pt x="3007639" y="3182354"/>
                        </a:lnTo>
                      </a:path>
                      <a:path w="4658359" h="5204460">
                        <a:moveTo>
                          <a:pt x="3007639" y="3182354"/>
                        </a:moveTo>
                        <a:lnTo>
                          <a:pt x="3017218" y="3191934"/>
                        </a:lnTo>
                      </a:path>
                      <a:path w="4658359" h="5204460">
                        <a:moveTo>
                          <a:pt x="3017218" y="3191934"/>
                        </a:moveTo>
                        <a:lnTo>
                          <a:pt x="3020411" y="3195127"/>
                        </a:lnTo>
                      </a:path>
                      <a:path w="4658359" h="5204460">
                        <a:moveTo>
                          <a:pt x="3029182" y="3204692"/>
                        </a:moveTo>
                        <a:lnTo>
                          <a:pt x="3033979" y="3209475"/>
                        </a:lnTo>
                      </a:path>
                      <a:path w="4658359" h="5204460">
                        <a:moveTo>
                          <a:pt x="3033979" y="3209475"/>
                        </a:moveTo>
                        <a:lnTo>
                          <a:pt x="3041146" y="3215861"/>
                        </a:lnTo>
                      </a:path>
                      <a:path w="4658359" h="5204460">
                        <a:moveTo>
                          <a:pt x="3041146" y="3215861"/>
                        </a:moveTo>
                        <a:lnTo>
                          <a:pt x="3044353" y="3219054"/>
                        </a:lnTo>
                      </a:path>
                      <a:path w="4658359" h="5204460">
                        <a:moveTo>
                          <a:pt x="3049135" y="3224646"/>
                        </a:moveTo>
                        <a:lnTo>
                          <a:pt x="3050725" y="3226235"/>
                        </a:lnTo>
                      </a:path>
                      <a:path w="4658359" h="5204460">
                        <a:moveTo>
                          <a:pt x="3050725" y="3226235"/>
                        </a:moveTo>
                        <a:lnTo>
                          <a:pt x="3053123" y="3228633"/>
                        </a:lnTo>
                      </a:path>
                      <a:path w="4658359" h="5204460">
                        <a:moveTo>
                          <a:pt x="3053123" y="3228633"/>
                        </a:moveTo>
                        <a:lnTo>
                          <a:pt x="3053918" y="3229428"/>
                        </a:lnTo>
                      </a:path>
                      <a:path w="4658359" h="5204460">
                        <a:moveTo>
                          <a:pt x="2941434" y="3924301"/>
                        </a:moveTo>
                        <a:lnTo>
                          <a:pt x="2914300" y="3951422"/>
                        </a:lnTo>
                      </a:path>
                      <a:path w="4658359" h="5204460">
                        <a:moveTo>
                          <a:pt x="2913505" y="4177185"/>
                        </a:moveTo>
                        <a:lnTo>
                          <a:pt x="2931060" y="4160439"/>
                        </a:lnTo>
                      </a:path>
                      <a:path w="4658359" h="5204460">
                        <a:moveTo>
                          <a:pt x="2941434" y="4149270"/>
                        </a:moveTo>
                        <a:lnTo>
                          <a:pt x="2962977" y="4128522"/>
                        </a:lnTo>
                      </a:path>
                      <a:path w="4658359" h="5204460">
                        <a:moveTo>
                          <a:pt x="2973337" y="4117353"/>
                        </a:moveTo>
                        <a:lnTo>
                          <a:pt x="2994880" y="4096618"/>
                        </a:lnTo>
                      </a:path>
                      <a:path w="4658359" h="5204460">
                        <a:moveTo>
                          <a:pt x="3005255" y="4086244"/>
                        </a:moveTo>
                        <a:lnTo>
                          <a:pt x="3025989" y="4064701"/>
                        </a:lnTo>
                      </a:path>
                      <a:path w="4658359" h="5204460">
                        <a:moveTo>
                          <a:pt x="3037158" y="4054327"/>
                        </a:moveTo>
                        <a:lnTo>
                          <a:pt x="3053918" y="4036786"/>
                        </a:lnTo>
                      </a:path>
                      <a:path w="4658359" h="5204460">
                        <a:moveTo>
                          <a:pt x="2941434" y="3924301"/>
                        </a:moveTo>
                        <a:lnTo>
                          <a:pt x="2942229" y="3925096"/>
                        </a:lnTo>
                      </a:path>
                      <a:path w="4658359" h="5204460">
                        <a:moveTo>
                          <a:pt x="2942229" y="3925096"/>
                        </a:moveTo>
                        <a:lnTo>
                          <a:pt x="2944627" y="3927481"/>
                        </a:lnTo>
                      </a:path>
                      <a:path w="4658359" h="5204460">
                        <a:moveTo>
                          <a:pt x="2944627" y="3927481"/>
                        </a:moveTo>
                        <a:lnTo>
                          <a:pt x="2946217" y="3929084"/>
                        </a:lnTo>
                      </a:path>
                      <a:path w="4658359" h="5204460">
                        <a:moveTo>
                          <a:pt x="2951000" y="3933867"/>
                        </a:moveTo>
                        <a:lnTo>
                          <a:pt x="2954193" y="3937060"/>
                        </a:lnTo>
                      </a:path>
                      <a:path w="4658359" h="5204460">
                        <a:moveTo>
                          <a:pt x="2954193" y="3937060"/>
                        </a:moveTo>
                        <a:lnTo>
                          <a:pt x="2961374" y="3944241"/>
                        </a:lnTo>
                      </a:path>
                      <a:path w="4658359" h="5204460">
                        <a:moveTo>
                          <a:pt x="2961374" y="3944241"/>
                        </a:moveTo>
                        <a:lnTo>
                          <a:pt x="2966156" y="3949024"/>
                        </a:lnTo>
                      </a:path>
                      <a:path w="4658359" h="5204460">
                        <a:moveTo>
                          <a:pt x="2974941" y="3958603"/>
                        </a:moveTo>
                        <a:lnTo>
                          <a:pt x="2978134" y="3960987"/>
                        </a:lnTo>
                      </a:path>
                      <a:path w="4658359" h="5204460">
                        <a:moveTo>
                          <a:pt x="2978134" y="3960987"/>
                        </a:moveTo>
                        <a:lnTo>
                          <a:pt x="2987699" y="3970567"/>
                        </a:lnTo>
                      </a:path>
                      <a:path w="4658359" h="5204460">
                        <a:moveTo>
                          <a:pt x="2987699" y="3970567"/>
                        </a:moveTo>
                        <a:lnTo>
                          <a:pt x="2998074" y="3980941"/>
                        </a:lnTo>
                      </a:path>
                      <a:path w="4658359" h="5204460">
                        <a:moveTo>
                          <a:pt x="2998074" y="3980941"/>
                        </a:moveTo>
                        <a:lnTo>
                          <a:pt x="3007639" y="3990506"/>
                        </a:lnTo>
                      </a:path>
                      <a:path w="4658359" h="5204460">
                        <a:moveTo>
                          <a:pt x="3007639" y="3990506"/>
                        </a:moveTo>
                        <a:lnTo>
                          <a:pt x="3017218" y="4000086"/>
                        </a:lnTo>
                      </a:path>
                      <a:path w="4658359" h="5204460">
                        <a:moveTo>
                          <a:pt x="3017218" y="4000086"/>
                        </a:moveTo>
                        <a:lnTo>
                          <a:pt x="3020411" y="4003279"/>
                        </a:lnTo>
                      </a:path>
                      <a:path w="4658359" h="5204460">
                        <a:moveTo>
                          <a:pt x="3029182" y="4012049"/>
                        </a:moveTo>
                        <a:lnTo>
                          <a:pt x="3033979" y="4016832"/>
                        </a:lnTo>
                      </a:path>
                      <a:path w="4658359" h="5204460">
                        <a:moveTo>
                          <a:pt x="3033979" y="4016832"/>
                        </a:moveTo>
                        <a:lnTo>
                          <a:pt x="3041146" y="4024013"/>
                        </a:lnTo>
                      </a:path>
                      <a:path w="4658359" h="5204460">
                        <a:moveTo>
                          <a:pt x="3041146" y="4024013"/>
                        </a:moveTo>
                        <a:lnTo>
                          <a:pt x="3044353" y="4027206"/>
                        </a:lnTo>
                      </a:path>
                      <a:path w="4658359" h="5204460">
                        <a:moveTo>
                          <a:pt x="3049135" y="4032003"/>
                        </a:moveTo>
                        <a:lnTo>
                          <a:pt x="3050725" y="4033592"/>
                        </a:lnTo>
                      </a:path>
                      <a:path w="4658359" h="5204460">
                        <a:moveTo>
                          <a:pt x="3050725" y="4033592"/>
                        </a:moveTo>
                        <a:lnTo>
                          <a:pt x="3053123" y="4035991"/>
                        </a:lnTo>
                      </a:path>
                      <a:path w="4658359" h="5204460">
                        <a:moveTo>
                          <a:pt x="3053123" y="4035991"/>
                        </a:moveTo>
                        <a:lnTo>
                          <a:pt x="3053918" y="4036786"/>
                        </a:lnTo>
                      </a:path>
                      <a:path w="4658359" h="5204460">
                        <a:moveTo>
                          <a:pt x="4658259" y="1676945"/>
                        </a:moveTo>
                        <a:lnTo>
                          <a:pt x="4647090" y="1676945"/>
                        </a:lnTo>
                      </a:path>
                      <a:path w="4658359" h="5204460">
                        <a:moveTo>
                          <a:pt x="4492314" y="1676945"/>
                        </a:moveTo>
                        <a:lnTo>
                          <a:pt x="4469181" y="1676945"/>
                        </a:lnTo>
                      </a:path>
                      <a:path w="4658359" h="5204460">
                        <a:moveTo>
                          <a:pt x="4454024" y="1676945"/>
                        </a:moveTo>
                        <a:lnTo>
                          <a:pt x="4424506" y="1676945"/>
                        </a:lnTo>
                      </a:path>
                      <a:path w="4658359" h="5204460">
                        <a:moveTo>
                          <a:pt x="4409349" y="1676945"/>
                        </a:moveTo>
                        <a:lnTo>
                          <a:pt x="4379830" y="1676945"/>
                        </a:lnTo>
                      </a:path>
                      <a:path w="4658359" h="5204460">
                        <a:moveTo>
                          <a:pt x="4364673" y="1676945"/>
                        </a:moveTo>
                        <a:lnTo>
                          <a:pt x="4334359" y="1676945"/>
                        </a:lnTo>
                      </a:path>
                      <a:path w="4658359" h="5204460">
                        <a:moveTo>
                          <a:pt x="4319997" y="1676945"/>
                        </a:moveTo>
                        <a:lnTo>
                          <a:pt x="4296864" y="167694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4" name="object 204"/>
                  <p:cNvSpPr/>
                  <p:nvPr/>
                </p:nvSpPr>
                <p:spPr>
                  <a:xfrm>
                    <a:off x="6981894" y="2641448"/>
                    <a:ext cx="10160" cy="0"/>
                  </a:xfrm>
                  <a:custGeom>
                    <a:avLst/>
                    <a:gdLst/>
                    <a:ahLst/>
                    <a:cxnLst/>
                    <a:rect l="l" t="t" r="r" b="b"/>
                    <a:pathLst>
                      <a:path w="10159">
                        <a:moveTo>
                          <a:pt x="0" y="0"/>
                        </a:moveTo>
                        <a:lnTo>
                          <a:pt x="986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5" name="object 205"/>
                  <p:cNvSpPr/>
                  <p:nvPr/>
                </p:nvSpPr>
                <p:spPr>
                  <a:xfrm>
                    <a:off x="7006917" y="2561676"/>
                    <a:ext cx="234315" cy="80010"/>
                  </a:xfrm>
                  <a:custGeom>
                    <a:avLst/>
                    <a:gdLst/>
                    <a:ahLst/>
                    <a:cxnLst/>
                    <a:rect l="l" t="t" r="r" b="b"/>
                    <a:pathLst>
                      <a:path w="234315" h="80010">
                        <a:moveTo>
                          <a:pt x="0" y="79772"/>
                        </a:moveTo>
                        <a:lnTo>
                          <a:pt x="29518" y="79772"/>
                        </a:lnTo>
                      </a:path>
                      <a:path w="234315" h="80010">
                        <a:moveTo>
                          <a:pt x="44675" y="79772"/>
                        </a:moveTo>
                        <a:lnTo>
                          <a:pt x="67808" y="79772"/>
                        </a:lnTo>
                      </a:path>
                      <a:path w="234315" h="80010">
                        <a:moveTo>
                          <a:pt x="222584" y="79772"/>
                        </a:moveTo>
                        <a:lnTo>
                          <a:pt x="233753" y="79772"/>
                        </a:lnTo>
                      </a:path>
                      <a:path w="234315" h="80010">
                        <a:moveTo>
                          <a:pt x="233753" y="0"/>
                        </a:moveTo>
                        <a:lnTo>
                          <a:pt x="233753" y="794"/>
                        </a:lnTo>
                      </a:path>
                      <a:path w="234315" h="80010">
                        <a:moveTo>
                          <a:pt x="233753" y="3193"/>
                        </a:moveTo>
                        <a:lnTo>
                          <a:pt x="233753" y="3987"/>
                        </a:lnTo>
                      </a:path>
                      <a:path w="234315" h="80010">
                        <a:moveTo>
                          <a:pt x="233753" y="1589"/>
                        </a:moveTo>
                        <a:lnTo>
                          <a:pt x="233753" y="3193"/>
                        </a:lnTo>
                      </a:path>
                      <a:path w="234315" h="80010">
                        <a:moveTo>
                          <a:pt x="233753" y="7975"/>
                        </a:moveTo>
                        <a:lnTo>
                          <a:pt x="233753" y="8770"/>
                        </a:lnTo>
                      </a:path>
                      <a:path w="234315" h="80010">
                        <a:moveTo>
                          <a:pt x="233753" y="5591"/>
                        </a:moveTo>
                        <a:lnTo>
                          <a:pt x="233753" y="7975"/>
                        </a:lnTo>
                      </a:path>
                      <a:path w="234315" h="80010">
                        <a:moveTo>
                          <a:pt x="233753" y="14362"/>
                        </a:moveTo>
                        <a:lnTo>
                          <a:pt x="233753" y="15951"/>
                        </a:lnTo>
                      </a:path>
                      <a:path w="234315" h="80010">
                        <a:moveTo>
                          <a:pt x="233753" y="11963"/>
                        </a:moveTo>
                        <a:lnTo>
                          <a:pt x="233753" y="14362"/>
                        </a:lnTo>
                      </a:path>
                      <a:path w="234315" h="80010">
                        <a:moveTo>
                          <a:pt x="233753" y="22337"/>
                        </a:moveTo>
                        <a:lnTo>
                          <a:pt x="233753" y="23927"/>
                        </a:lnTo>
                      </a:path>
                      <a:path w="234315" h="80010">
                        <a:moveTo>
                          <a:pt x="233753" y="19144"/>
                        </a:moveTo>
                        <a:lnTo>
                          <a:pt x="233753" y="22337"/>
                        </a:lnTo>
                      </a:path>
                      <a:path w="234315" h="80010">
                        <a:moveTo>
                          <a:pt x="233753" y="30313"/>
                        </a:moveTo>
                        <a:lnTo>
                          <a:pt x="233753" y="32711"/>
                        </a:lnTo>
                      </a:path>
                      <a:path w="234315" h="80010">
                        <a:moveTo>
                          <a:pt x="233753" y="27915"/>
                        </a:moveTo>
                        <a:lnTo>
                          <a:pt x="233753" y="30313"/>
                        </a:lnTo>
                      </a:path>
                      <a:path w="234315" h="80010">
                        <a:moveTo>
                          <a:pt x="233753" y="36699"/>
                        </a:moveTo>
                        <a:lnTo>
                          <a:pt x="233753" y="39893"/>
                        </a:lnTo>
                      </a:path>
                      <a:path w="234315" h="80010">
                        <a:moveTo>
                          <a:pt x="233753" y="39893"/>
                        </a:moveTo>
                        <a:lnTo>
                          <a:pt x="233753" y="42277"/>
                        </a:lnTo>
                      </a:path>
                      <a:path w="234315" h="80010">
                        <a:moveTo>
                          <a:pt x="233753" y="48663"/>
                        </a:moveTo>
                        <a:lnTo>
                          <a:pt x="233753" y="51061"/>
                        </a:lnTo>
                      </a:path>
                      <a:path w="234315" h="80010">
                        <a:moveTo>
                          <a:pt x="233753" y="46265"/>
                        </a:moveTo>
                        <a:lnTo>
                          <a:pt x="233753" y="48663"/>
                        </a:lnTo>
                      </a:path>
                      <a:path w="234315" h="80010">
                        <a:moveTo>
                          <a:pt x="233753" y="56639"/>
                        </a:moveTo>
                        <a:lnTo>
                          <a:pt x="233753" y="59832"/>
                        </a:lnTo>
                      </a:path>
                      <a:path w="234315" h="80010">
                        <a:moveTo>
                          <a:pt x="233753" y="55049"/>
                        </a:moveTo>
                        <a:lnTo>
                          <a:pt x="233753" y="56639"/>
                        </a:lnTo>
                      </a:path>
                      <a:path w="234315" h="80010">
                        <a:moveTo>
                          <a:pt x="233753" y="64615"/>
                        </a:moveTo>
                        <a:lnTo>
                          <a:pt x="233753" y="67013"/>
                        </a:lnTo>
                      </a:path>
                      <a:path w="234315" h="80010">
                        <a:moveTo>
                          <a:pt x="233753" y="63025"/>
                        </a:moveTo>
                        <a:lnTo>
                          <a:pt x="233753" y="64615"/>
                        </a:lnTo>
                      </a:path>
                      <a:path w="234315" h="80010">
                        <a:moveTo>
                          <a:pt x="233753" y="71001"/>
                        </a:moveTo>
                        <a:lnTo>
                          <a:pt x="233753" y="73399"/>
                        </a:lnTo>
                      </a:path>
                      <a:path w="234315" h="80010">
                        <a:moveTo>
                          <a:pt x="233753" y="70206"/>
                        </a:moveTo>
                        <a:lnTo>
                          <a:pt x="233753" y="71001"/>
                        </a:lnTo>
                      </a:path>
                      <a:path w="234315" h="80010">
                        <a:moveTo>
                          <a:pt x="233753" y="75784"/>
                        </a:moveTo>
                        <a:lnTo>
                          <a:pt x="233753" y="77387"/>
                        </a:lnTo>
                      </a:path>
                      <a:path w="234315" h="80010">
                        <a:moveTo>
                          <a:pt x="233753" y="78182"/>
                        </a:moveTo>
                        <a:lnTo>
                          <a:pt x="233753" y="7977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6" name="object 206"/>
                  <p:cNvSpPr/>
                  <p:nvPr/>
                </p:nvSpPr>
                <p:spPr>
                  <a:xfrm>
                    <a:off x="6878079" y="2574447"/>
                    <a:ext cx="2540" cy="0"/>
                  </a:xfrm>
                  <a:custGeom>
                    <a:avLst/>
                    <a:gdLst/>
                    <a:ahLst/>
                    <a:cxnLst/>
                    <a:rect l="l" t="t" r="r" b="b"/>
                    <a:pathLst>
                      <a:path w="2540">
                        <a:moveTo>
                          <a:pt x="0" y="0"/>
                        </a:moveTo>
                        <a:lnTo>
                          <a:pt x="239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7" name="object 207"/>
                  <p:cNvSpPr/>
                  <p:nvPr/>
                </p:nvSpPr>
                <p:spPr>
                  <a:xfrm>
                    <a:off x="6879276" y="2561676"/>
                    <a:ext cx="9724390" cy="1347470"/>
                  </a:xfrm>
                  <a:custGeom>
                    <a:avLst/>
                    <a:gdLst/>
                    <a:ahLst/>
                    <a:cxnLst/>
                    <a:rect l="l" t="t" r="r" b="b"/>
                    <a:pathLst>
                      <a:path w="9724390" h="1347470">
                        <a:moveTo>
                          <a:pt x="0" y="7975"/>
                        </a:moveTo>
                        <a:lnTo>
                          <a:pt x="0" y="5591"/>
                        </a:lnTo>
                      </a:path>
                      <a:path w="9724390" h="1347470">
                        <a:moveTo>
                          <a:pt x="0" y="8770"/>
                        </a:moveTo>
                        <a:lnTo>
                          <a:pt x="0" y="7975"/>
                        </a:lnTo>
                      </a:path>
                      <a:path w="9724390" h="1347470">
                        <a:moveTo>
                          <a:pt x="0" y="3193"/>
                        </a:moveTo>
                        <a:lnTo>
                          <a:pt x="0" y="1589"/>
                        </a:lnTo>
                      </a:path>
                      <a:path w="9724390" h="1347470">
                        <a:moveTo>
                          <a:pt x="0" y="3987"/>
                        </a:moveTo>
                        <a:lnTo>
                          <a:pt x="0" y="3193"/>
                        </a:lnTo>
                      </a:path>
                      <a:path w="9724390" h="1347470">
                        <a:moveTo>
                          <a:pt x="0" y="794"/>
                        </a:moveTo>
                        <a:lnTo>
                          <a:pt x="0" y="0"/>
                        </a:lnTo>
                      </a:path>
                      <a:path w="9724390" h="1347470">
                        <a:moveTo>
                          <a:pt x="620678" y="214608"/>
                        </a:moveTo>
                        <a:lnTo>
                          <a:pt x="635835" y="214608"/>
                        </a:lnTo>
                      </a:path>
                      <a:path w="9724390" h="1347470">
                        <a:moveTo>
                          <a:pt x="650991" y="214608"/>
                        </a:moveTo>
                        <a:lnTo>
                          <a:pt x="680510" y="214608"/>
                        </a:lnTo>
                      </a:path>
                      <a:path w="9724390" h="1347470">
                        <a:moveTo>
                          <a:pt x="695667" y="214608"/>
                        </a:moveTo>
                        <a:lnTo>
                          <a:pt x="725172" y="214608"/>
                        </a:lnTo>
                      </a:path>
                      <a:path w="9724390" h="1347470">
                        <a:moveTo>
                          <a:pt x="740343" y="214608"/>
                        </a:moveTo>
                        <a:lnTo>
                          <a:pt x="755500" y="214608"/>
                        </a:lnTo>
                      </a:path>
                      <a:path w="9724390" h="1347470">
                        <a:moveTo>
                          <a:pt x="790596" y="214608"/>
                        </a:moveTo>
                        <a:lnTo>
                          <a:pt x="808946" y="214608"/>
                        </a:lnTo>
                      </a:path>
                      <a:path w="9724390" h="1347470">
                        <a:moveTo>
                          <a:pt x="808946" y="134822"/>
                        </a:moveTo>
                        <a:lnTo>
                          <a:pt x="790596" y="134822"/>
                        </a:lnTo>
                      </a:path>
                      <a:path w="9724390" h="1347470">
                        <a:moveTo>
                          <a:pt x="755500" y="134822"/>
                        </a:moveTo>
                        <a:lnTo>
                          <a:pt x="740343" y="134822"/>
                        </a:lnTo>
                      </a:path>
                      <a:path w="9724390" h="1347470">
                        <a:moveTo>
                          <a:pt x="725172" y="134822"/>
                        </a:moveTo>
                        <a:lnTo>
                          <a:pt x="695667" y="134822"/>
                        </a:lnTo>
                      </a:path>
                      <a:path w="9724390" h="1347470">
                        <a:moveTo>
                          <a:pt x="680510" y="134822"/>
                        </a:moveTo>
                        <a:lnTo>
                          <a:pt x="650991" y="134822"/>
                        </a:lnTo>
                      </a:path>
                      <a:path w="9724390" h="1347470">
                        <a:moveTo>
                          <a:pt x="635835" y="134822"/>
                        </a:moveTo>
                        <a:lnTo>
                          <a:pt x="620678" y="134822"/>
                        </a:lnTo>
                      </a:path>
                      <a:path w="9724390" h="1347470">
                        <a:moveTo>
                          <a:pt x="9724218" y="1121677"/>
                        </a:moveTo>
                        <a:lnTo>
                          <a:pt x="9724218" y="1137629"/>
                        </a:lnTo>
                      </a:path>
                      <a:path w="9724390" h="1347470">
                        <a:moveTo>
                          <a:pt x="9724218" y="1151991"/>
                        </a:moveTo>
                        <a:lnTo>
                          <a:pt x="9724218" y="1182318"/>
                        </a:lnTo>
                      </a:path>
                      <a:path w="9724390" h="1347470">
                        <a:moveTo>
                          <a:pt x="9724218" y="1197461"/>
                        </a:moveTo>
                        <a:lnTo>
                          <a:pt x="9724218" y="1226980"/>
                        </a:lnTo>
                      </a:path>
                      <a:path w="9724390" h="1347470">
                        <a:moveTo>
                          <a:pt x="9724218" y="1242151"/>
                        </a:moveTo>
                        <a:lnTo>
                          <a:pt x="9724218" y="1271656"/>
                        </a:lnTo>
                      </a:path>
                      <a:path w="9724390" h="1347470">
                        <a:moveTo>
                          <a:pt x="9724218" y="1286813"/>
                        </a:moveTo>
                        <a:lnTo>
                          <a:pt x="9724218" y="1317140"/>
                        </a:lnTo>
                      </a:path>
                      <a:path w="9724390" h="1347470">
                        <a:moveTo>
                          <a:pt x="9724218" y="1331502"/>
                        </a:moveTo>
                        <a:lnTo>
                          <a:pt x="9724218" y="134745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8" name="object 208"/>
                  <p:cNvSpPr/>
                  <p:nvPr/>
                </p:nvSpPr>
                <p:spPr>
                  <a:xfrm>
                    <a:off x="16603494" y="3924287"/>
                    <a:ext cx="0" cy="1703070"/>
                  </a:xfrm>
                  <a:custGeom>
                    <a:avLst/>
                    <a:gdLst/>
                    <a:ahLst/>
                    <a:cxnLst/>
                    <a:rect l="l" t="t" r="r" b="b"/>
                    <a:pathLst>
                      <a:path h="1703070">
                        <a:moveTo>
                          <a:pt x="0" y="0"/>
                        </a:moveTo>
                        <a:lnTo>
                          <a:pt x="0" y="1702462"/>
                        </a:lnTo>
                      </a:path>
                    </a:pathLst>
                  </a:custGeom>
                  <a:ln w="3175">
                    <a:solidFill>
                      <a:srgbClr val="000000"/>
                    </a:solidFill>
                    <a:prstDash val="lgDash"/>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9" name="object 209"/>
                  <p:cNvSpPr/>
                  <p:nvPr/>
                </p:nvSpPr>
                <p:spPr>
                  <a:xfrm>
                    <a:off x="16603494" y="5680210"/>
                    <a:ext cx="149225" cy="496570"/>
                  </a:xfrm>
                  <a:custGeom>
                    <a:avLst/>
                    <a:gdLst/>
                    <a:ahLst/>
                    <a:cxnLst/>
                    <a:rect l="l" t="t" r="r" b="b"/>
                    <a:pathLst>
                      <a:path w="149225" h="496570">
                        <a:moveTo>
                          <a:pt x="0" y="0"/>
                        </a:moveTo>
                        <a:lnTo>
                          <a:pt x="0" y="15951"/>
                        </a:lnTo>
                      </a:path>
                      <a:path w="149225" h="496570">
                        <a:moveTo>
                          <a:pt x="0" y="31108"/>
                        </a:moveTo>
                        <a:lnTo>
                          <a:pt x="0" y="60627"/>
                        </a:lnTo>
                      </a:path>
                      <a:path w="149225" h="496570">
                        <a:moveTo>
                          <a:pt x="0" y="75784"/>
                        </a:moveTo>
                        <a:lnTo>
                          <a:pt x="0" y="106098"/>
                        </a:lnTo>
                      </a:path>
                      <a:path w="149225" h="496570">
                        <a:moveTo>
                          <a:pt x="0" y="120460"/>
                        </a:moveTo>
                        <a:lnTo>
                          <a:pt x="0" y="150773"/>
                        </a:lnTo>
                      </a:path>
                      <a:path w="149225" h="496570">
                        <a:moveTo>
                          <a:pt x="0" y="165930"/>
                        </a:moveTo>
                        <a:lnTo>
                          <a:pt x="0" y="195449"/>
                        </a:lnTo>
                      </a:path>
                      <a:path w="149225" h="496570">
                        <a:moveTo>
                          <a:pt x="0" y="210606"/>
                        </a:moveTo>
                        <a:lnTo>
                          <a:pt x="0" y="240125"/>
                        </a:lnTo>
                      </a:path>
                      <a:path w="149225" h="496570">
                        <a:moveTo>
                          <a:pt x="0" y="255282"/>
                        </a:moveTo>
                        <a:lnTo>
                          <a:pt x="0" y="285596"/>
                        </a:lnTo>
                      </a:path>
                      <a:path w="149225" h="496570">
                        <a:moveTo>
                          <a:pt x="0" y="299958"/>
                        </a:moveTo>
                        <a:lnTo>
                          <a:pt x="0" y="330271"/>
                        </a:lnTo>
                      </a:path>
                      <a:path w="149225" h="496570">
                        <a:moveTo>
                          <a:pt x="0" y="345428"/>
                        </a:moveTo>
                        <a:lnTo>
                          <a:pt x="0" y="374947"/>
                        </a:lnTo>
                      </a:path>
                      <a:path w="149225" h="496570">
                        <a:moveTo>
                          <a:pt x="0" y="390104"/>
                        </a:moveTo>
                        <a:lnTo>
                          <a:pt x="0" y="419623"/>
                        </a:lnTo>
                      </a:path>
                      <a:path w="149225" h="496570">
                        <a:moveTo>
                          <a:pt x="0" y="434780"/>
                        </a:moveTo>
                        <a:lnTo>
                          <a:pt x="0" y="465107"/>
                        </a:lnTo>
                      </a:path>
                      <a:path w="149225" h="496570">
                        <a:moveTo>
                          <a:pt x="0" y="479456"/>
                        </a:moveTo>
                        <a:lnTo>
                          <a:pt x="0" y="496216"/>
                        </a:lnTo>
                      </a:path>
                      <a:path w="149225" h="496570">
                        <a:moveTo>
                          <a:pt x="149102" y="94929"/>
                        </a:moveTo>
                        <a:lnTo>
                          <a:pt x="149102" y="6699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0" name="object 210"/>
                  <p:cNvSpPr/>
                  <p:nvPr/>
                </p:nvSpPr>
                <p:spPr>
                  <a:xfrm>
                    <a:off x="16752597" y="3945022"/>
                    <a:ext cx="0" cy="1682114"/>
                  </a:xfrm>
                  <a:custGeom>
                    <a:avLst/>
                    <a:gdLst/>
                    <a:ahLst/>
                    <a:cxnLst/>
                    <a:rect l="l" t="t" r="r" b="b"/>
                    <a:pathLst>
                      <a:path h="1682114">
                        <a:moveTo>
                          <a:pt x="0" y="0"/>
                        </a:moveTo>
                        <a:lnTo>
                          <a:pt x="0" y="1681728"/>
                        </a:lnTo>
                      </a:path>
                    </a:pathLst>
                  </a:custGeom>
                  <a:ln w="3175">
                    <a:solidFill>
                      <a:srgbClr val="000000"/>
                    </a:solidFill>
                    <a:prstDash val="lgDash"/>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1" name="object 211"/>
                  <p:cNvSpPr/>
                  <p:nvPr/>
                </p:nvSpPr>
                <p:spPr>
                  <a:xfrm>
                    <a:off x="16603494" y="3683353"/>
                    <a:ext cx="149225" cy="2493645"/>
                  </a:xfrm>
                  <a:custGeom>
                    <a:avLst/>
                    <a:gdLst/>
                    <a:ahLst/>
                    <a:cxnLst/>
                    <a:rect l="l" t="t" r="r" b="b"/>
                    <a:pathLst>
                      <a:path w="149225" h="2493645">
                        <a:moveTo>
                          <a:pt x="149102" y="246511"/>
                        </a:moveTo>
                        <a:lnTo>
                          <a:pt x="149102" y="240934"/>
                        </a:lnTo>
                      </a:path>
                      <a:path w="149225" h="2493645">
                        <a:moveTo>
                          <a:pt x="149102" y="225777"/>
                        </a:moveTo>
                        <a:lnTo>
                          <a:pt x="149102" y="209825"/>
                        </a:lnTo>
                      </a:path>
                      <a:path w="149225" h="2493645">
                        <a:moveTo>
                          <a:pt x="149102" y="195463"/>
                        </a:moveTo>
                        <a:lnTo>
                          <a:pt x="149102" y="165135"/>
                        </a:lnTo>
                      </a:path>
                      <a:path w="149225" h="2493645">
                        <a:moveTo>
                          <a:pt x="149102" y="149979"/>
                        </a:moveTo>
                        <a:lnTo>
                          <a:pt x="149102" y="120473"/>
                        </a:lnTo>
                      </a:path>
                      <a:path w="149225" h="2493645">
                        <a:moveTo>
                          <a:pt x="149102" y="105303"/>
                        </a:moveTo>
                        <a:lnTo>
                          <a:pt x="149102" y="75784"/>
                        </a:lnTo>
                      </a:path>
                      <a:path w="149225" h="2493645">
                        <a:moveTo>
                          <a:pt x="149102" y="60641"/>
                        </a:moveTo>
                        <a:lnTo>
                          <a:pt x="149102" y="30313"/>
                        </a:lnTo>
                      </a:path>
                      <a:path w="149225" h="2493645">
                        <a:moveTo>
                          <a:pt x="149102" y="15951"/>
                        </a:moveTo>
                        <a:lnTo>
                          <a:pt x="149102" y="0"/>
                        </a:lnTo>
                      </a:path>
                      <a:path w="149225" h="2493645">
                        <a:moveTo>
                          <a:pt x="0" y="0"/>
                        </a:moveTo>
                        <a:lnTo>
                          <a:pt x="685" y="0"/>
                        </a:lnTo>
                      </a:path>
                      <a:path w="149225" h="2493645">
                        <a:moveTo>
                          <a:pt x="685" y="0"/>
                        </a:moveTo>
                        <a:lnTo>
                          <a:pt x="3974" y="0"/>
                        </a:lnTo>
                      </a:path>
                      <a:path w="149225" h="2493645">
                        <a:moveTo>
                          <a:pt x="3974" y="0"/>
                        </a:moveTo>
                        <a:lnTo>
                          <a:pt x="5481" y="0"/>
                        </a:lnTo>
                      </a:path>
                      <a:path w="149225" h="2493645">
                        <a:moveTo>
                          <a:pt x="11922" y="0"/>
                        </a:moveTo>
                        <a:lnTo>
                          <a:pt x="16719" y="0"/>
                        </a:lnTo>
                      </a:path>
                      <a:path w="149225" h="2493645">
                        <a:moveTo>
                          <a:pt x="16719" y="0"/>
                        </a:moveTo>
                        <a:lnTo>
                          <a:pt x="26312" y="0"/>
                        </a:lnTo>
                      </a:path>
                      <a:path w="149225" h="2493645">
                        <a:moveTo>
                          <a:pt x="26312" y="0"/>
                        </a:moveTo>
                        <a:lnTo>
                          <a:pt x="33438" y="0"/>
                        </a:lnTo>
                      </a:path>
                      <a:path w="149225" h="2493645">
                        <a:moveTo>
                          <a:pt x="46183" y="0"/>
                        </a:moveTo>
                        <a:lnTo>
                          <a:pt x="48650" y="0"/>
                        </a:lnTo>
                      </a:path>
                      <a:path w="149225" h="2493645">
                        <a:moveTo>
                          <a:pt x="48650" y="0"/>
                        </a:moveTo>
                        <a:lnTo>
                          <a:pt x="61394" y="0"/>
                        </a:lnTo>
                      </a:path>
                      <a:path w="149225" h="2493645">
                        <a:moveTo>
                          <a:pt x="61394" y="0"/>
                        </a:moveTo>
                        <a:lnTo>
                          <a:pt x="74139" y="0"/>
                        </a:lnTo>
                      </a:path>
                      <a:path w="149225" h="2493645">
                        <a:moveTo>
                          <a:pt x="74139" y="0"/>
                        </a:moveTo>
                        <a:lnTo>
                          <a:pt x="87707" y="0"/>
                        </a:lnTo>
                      </a:path>
                      <a:path w="149225" h="2493645">
                        <a:moveTo>
                          <a:pt x="87707" y="0"/>
                        </a:moveTo>
                        <a:lnTo>
                          <a:pt x="99629" y="0"/>
                        </a:lnTo>
                      </a:path>
                      <a:path w="149225" h="2493645">
                        <a:moveTo>
                          <a:pt x="99629" y="0"/>
                        </a:moveTo>
                        <a:lnTo>
                          <a:pt x="102096" y="0"/>
                        </a:lnTo>
                      </a:path>
                      <a:path w="149225" h="2493645">
                        <a:moveTo>
                          <a:pt x="115663" y="0"/>
                        </a:moveTo>
                        <a:lnTo>
                          <a:pt x="122789" y="0"/>
                        </a:lnTo>
                      </a:path>
                      <a:path w="149225" h="2493645">
                        <a:moveTo>
                          <a:pt x="122789" y="0"/>
                        </a:moveTo>
                        <a:lnTo>
                          <a:pt x="131560" y="0"/>
                        </a:lnTo>
                      </a:path>
                      <a:path w="149225" h="2493645">
                        <a:moveTo>
                          <a:pt x="131560" y="0"/>
                        </a:moveTo>
                        <a:lnTo>
                          <a:pt x="136357" y="0"/>
                        </a:lnTo>
                      </a:path>
                      <a:path w="149225" h="2493645">
                        <a:moveTo>
                          <a:pt x="143483" y="0"/>
                        </a:moveTo>
                        <a:lnTo>
                          <a:pt x="144305" y="0"/>
                        </a:lnTo>
                      </a:path>
                      <a:path w="149225" h="2493645">
                        <a:moveTo>
                          <a:pt x="144305" y="0"/>
                        </a:moveTo>
                        <a:lnTo>
                          <a:pt x="148279" y="0"/>
                        </a:lnTo>
                      </a:path>
                      <a:path w="149225" h="2493645">
                        <a:moveTo>
                          <a:pt x="148279" y="0"/>
                        </a:moveTo>
                        <a:lnTo>
                          <a:pt x="149102" y="0"/>
                        </a:lnTo>
                      </a:path>
                      <a:path w="149225" h="2493645">
                        <a:moveTo>
                          <a:pt x="141153" y="2493073"/>
                        </a:moveTo>
                        <a:lnTo>
                          <a:pt x="138823" y="2493073"/>
                        </a:lnTo>
                      </a:path>
                      <a:path w="149225" h="2493645">
                        <a:moveTo>
                          <a:pt x="138823" y="2493073"/>
                        </a:moveTo>
                        <a:lnTo>
                          <a:pt x="131560" y="2493073"/>
                        </a:lnTo>
                      </a:path>
                      <a:path w="149225" h="2493645">
                        <a:moveTo>
                          <a:pt x="117171" y="2493073"/>
                        </a:moveTo>
                        <a:lnTo>
                          <a:pt x="111689" y="2493073"/>
                        </a:lnTo>
                      </a:path>
                      <a:path w="149225" h="2493645">
                        <a:moveTo>
                          <a:pt x="111689" y="2493073"/>
                        </a:moveTo>
                        <a:lnTo>
                          <a:pt x="103603" y="2493073"/>
                        </a:lnTo>
                      </a:path>
                      <a:path w="149225" h="2493645">
                        <a:moveTo>
                          <a:pt x="89351" y="2493073"/>
                        </a:moveTo>
                        <a:lnTo>
                          <a:pt x="87707" y="2493073"/>
                        </a:lnTo>
                      </a:path>
                      <a:path w="149225" h="2493645">
                        <a:moveTo>
                          <a:pt x="87707" y="2493073"/>
                        </a:moveTo>
                        <a:lnTo>
                          <a:pt x="74139" y="2493073"/>
                        </a:lnTo>
                      </a:path>
                      <a:path w="149225" h="2493645">
                        <a:moveTo>
                          <a:pt x="74139" y="2493073"/>
                        </a:moveTo>
                        <a:lnTo>
                          <a:pt x="61394" y="2493073"/>
                        </a:lnTo>
                      </a:path>
                      <a:path w="149225" h="2493645">
                        <a:moveTo>
                          <a:pt x="61394" y="2493073"/>
                        </a:moveTo>
                        <a:lnTo>
                          <a:pt x="48650" y="2493073"/>
                        </a:lnTo>
                      </a:path>
                      <a:path w="149225" h="2493645">
                        <a:moveTo>
                          <a:pt x="48650" y="2493073"/>
                        </a:moveTo>
                        <a:lnTo>
                          <a:pt x="46183" y="2493073"/>
                        </a:lnTo>
                      </a:path>
                      <a:path w="149225" h="2493645">
                        <a:moveTo>
                          <a:pt x="33438" y="2493073"/>
                        </a:moveTo>
                        <a:lnTo>
                          <a:pt x="26312" y="2493073"/>
                        </a:lnTo>
                      </a:path>
                      <a:path w="149225" h="2493645">
                        <a:moveTo>
                          <a:pt x="26312" y="2493073"/>
                        </a:moveTo>
                        <a:lnTo>
                          <a:pt x="16719" y="2493073"/>
                        </a:lnTo>
                      </a:path>
                      <a:path w="149225" h="2493645">
                        <a:moveTo>
                          <a:pt x="16719" y="2493073"/>
                        </a:moveTo>
                        <a:lnTo>
                          <a:pt x="11922" y="2493073"/>
                        </a:lnTo>
                      </a:path>
                      <a:path w="149225" h="2493645">
                        <a:moveTo>
                          <a:pt x="5481" y="2493073"/>
                        </a:moveTo>
                        <a:lnTo>
                          <a:pt x="3974" y="2493073"/>
                        </a:lnTo>
                      </a:path>
                      <a:path w="149225" h="2493645">
                        <a:moveTo>
                          <a:pt x="3974" y="2493073"/>
                        </a:moveTo>
                        <a:lnTo>
                          <a:pt x="685" y="2493073"/>
                        </a:lnTo>
                      </a:path>
                      <a:path w="149225" h="2493645">
                        <a:moveTo>
                          <a:pt x="685" y="2493073"/>
                        </a:moveTo>
                        <a:lnTo>
                          <a:pt x="0" y="249307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2" name="object 212"/>
                  <p:cNvSpPr/>
                  <p:nvPr/>
                </p:nvSpPr>
                <p:spPr>
                  <a:xfrm>
                    <a:off x="16603494" y="6395818"/>
                    <a:ext cx="0" cy="2143760"/>
                  </a:xfrm>
                  <a:custGeom>
                    <a:avLst/>
                    <a:gdLst/>
                    <a:ahLst/>
                    <a:cxnLst/>
                    <a:rect l="l" t="t" r="r" b="b"/>
                    <a:pathLst>
                      <a:path h="2143759">
                        <a:moveTo>
                          <a:pt x="0" y="0"/>
                        </a:moveTo>
                        <a:lnTo>
                          <a:pt x="0" y="2143629"/>
                        </a:lnTo>
                      </a:path>
                    </a:pathLst>
                  </a:custGeom>
                  <a:ln w="3175">
                    <a:solidFill>
                      <a:srgbClr val="000000"/>
                    </a:solidFill>
                    <a:prstDash val="lgDash"/>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3" name="object 213"/>
                  <p:cNvSpPr/>
                  <p:nvPr/>
                </p:nvSpPr>
                <p:spPr>
                  <a:xfrm>
                    <a:off x="16603494" y="6395818"/>
                    <a:ext cx="141605" cy="2143760"/>
                  </a:xfrm>
                  <a:custGeom>
                    <a:avLst/>
                    <a:gdLst/>
                    <a:ahLst/>
                    <a:cxnLst/>
                    <a:rect l="l" t="t" r="r" b="b"/>
                    <a:pathLst>
                      <a:path w="141605" h="2143759">
                        <a:moveTo>
                          <a:pt x="0" y="0"/>
                        </a:moveTo>
                        <a:lnTo>
                          <a:pt x="685" y="0"/>
                        </a:lnTo>
                      </a:path>
                      <a:path w="141605" h="2143759">
                        <a:moveTo>
                          <a:pt x="685" y="0"/>
                        </a:moveTo>
                        <a:lnTo>
                          <a:pt x="3974" y="0"/>
                        </a:lnTo>
                      </a:path>
                      <a:path w="141605" h="2143759">
                        <a:moveTo>
                          <a:pt x="3974" y="0"/>
                        </a:moveTo>
                        <a:lnTo>
                          <a:pt x="5481" y="0"/>
                        </a:lnTo>
                      </a:path>
                      <a:path w="141605" h="2143759">
                        <a:moveTo>
                          <a:pt x="11922" y="0"/>
                        </a:moveTo>
                        <a:lnTo>
                          <a:pt x="16719" y="0"/>
                        </a:lnTo>
                      </a:path>
                      <a:path w="141605" h="2143759">
                        <a:moveTo>
                          <a:pt x="16719" y="0"/>
                        </a:moveTo>
                        <a:lnTo>
                          <a:pt x="26312" y="0"/>
                        </a:lnTo>
                      </a:path>
                      <a:path w="141605" h="2143759">
                        <a:moveTo>
                          <a:pt x="26312" y="0"/>
                        </a:moveTo>
                        <a:lnTo>
                          <a:pt x="33438" y="0"/>
                        </a:lnTo>
                      </a:path>
                      <a:path w="141605" h="2143759">
                        <a:moveTo>
                          <a:pt x="46183" y="0"/>
                        </a:moveTo>
                        <a:lnTo>
                          <a:pt x="48650" y="0"/>
                        </a:lnTo>
                      </a:path>
                      <a:path w="141605" h="2143759">
                        <a:moveTo>
                          <a:pt x="48650" y="0"/>
                        </a:moveTo>
                        <a:lnTo>
                          <a:pt x="61394" y="0"/>
                        </a:lnTo>
                      </a:path>
                      <a:path w="141605" h="2143759">
                        <a:moveTo>
                          <a:pt x="61394" y="0"/>
                        </a:moveTo>
                        <a:lnTo>
                          <a:pt x="74139" y="0"/>
                        </a:lnTo>
                      </a:path>
                      <a:path w="141605" h="2143759">
                        <a:moveTo>
                          <a:pt x="74139" y="0"/>
                        </a:moveTo>
                        <a:lnTo>
                          <a:pt x="87707" y="0"/>
                        </a:lnTo>
                      </a:path>
                      <a:path w="141605" h="2143759">
                        <a:moveTo>
                          <a:pt x="87707" y="0"/>
                        </a:moveTo>
                        <a:lnTo>
                          <a:pt x="89351" y="0"/>
                        </a:lnTo>
                      </a:path>
                      <a:path w="141605" h="2143759">
                        <a:moveTo>
                          <a:pt x="103603" y="0"/>
                        </a:moveTo>
                        <a:lnTo>
                          <a:pt x="111689" y="0"/>
                        </a:lnTo>
                      </a:path>
                      <a:path w="141605" h="2143759">
                        <a:moveTo>
                          <a:pt x="111689" y="0"/>
                        </a:moveTo>
                        <a:lnTo>
                          <a:pt x="117171" y="0"/>
                        </a:lnTo>
                      </a:path>
                      <a:path w="141605" h="2143759">
                        <a:moveTo>
                          <a:pt x="131560" y="0"/>
                        </a:moveTo>
                        <a:lnTo>
                          <a:pt x="138823" y="0"/>
                        </a:lnTo>
                      </a:path>
                      <a:path w="141605" h="2143759">
                        <a:moveTo>
                          <a:pt x="138823" y="0"/>
                        </a:moveTo>
                        <a:lnTo>
                          <a:pt x="141153" y="0"/>
                        </a:lnTo>
                      </a:path>
                      <a:path w="141605" h="2143759">
                        <a:moveTo>
                          <a:pt x="117171" y="2143629"/>
                        </a:moveTo>
                        <a:lnTo>
                          <a:pt x="111689" y="2143629"/>
                        </a:lnTo>
                      </a:path>
                      <a:path w="141605" h="2143759">
                        <a:moveTo>
                          <a:pt x="111689" y="2143629"/>
                        </a:moveTo>
                        <a:lnTo>
                          <a:pt x="103603" y="2143629"/>
                        </a:lnTo>
                      </a:path>
                      <a:path w="141605" h="2143759">
                        <a:moveTo>
                          <a:pt x="89351" y="2143629"/>
                        </a:moveTo>
                        <a:lnTo>
                          <a:pt x="87707" y="2143629"/>
                        </a:lnTo>
                      </a:path>
                      <a:path w="141605" h="2143759">
                        <a:moveTo>
                          <a:pt x="87707" y="2143629"/>
                        </a:moveTo>
                        <a:lnTo>
                          <a:pt x="74139" y="2143629"/>
                        </a:lnTo>
                      </a:path>
                      <a:path w="141605" h="2143759">
                        <a:moveTo>
                          <a:pt x="74139" y="2143629"/>
                        </a:moveTo>
                        <a:lnTo>
                          <a:pt x="61394" y="2143629"/>
                        </a:lnTo>
                      </a:path>
                      <a:path w="141605" h="2143759">
                        <a:moveTo>
                          <a:pt x="61394" y="2143629"/>
                        </a:moveTo>
                        <a:lnTo>
                          <a:pt x="48650" y="2143629"/>
                        </a:lnTo>
                      </a:path>
                      <a:path w="141605" h="2143759">
                        <a:moveTo>
                          <a:pt x="48650" y="2143629"/>
                        </a:moveTo>
                        <a:lnTo>
                          <a:pt x="46183" y="2143629"/>
                        </a:lnTo>
                      </a:path>
                      <a:path w="141605" h="2143759">
                        <a:moveTo>
                          <a:pt x="33438" y="2143629"/>
                        </a:moveTo>
                        <a:lnTo>
                          <a:pt x="26312" y="2143629"/>
                        </a:lnTo>
                      </a:path>
                      <a:path w="141605" h="2143759">
                        <a:moveTo>
                          <a:pt x="26312" y="2143629"/>
                        </a:moveTo>
                        <a:lnTo>
                          <a:pt x="16719" y="2143629"/>
                        </a:lnTo>
                      </a:path>
                      <a:path w="141605" h="2143759">
                        <a:moveTo>
                          <a:pt x="16719" y="2143629"/>
                        </a:moveTo>
                        <a:lnTo>
                          <a:pt x="11922" y="2143629"/>
                        </a:lnTo>
                      </a:path>
                      <a:path w="141605" h="2143759">
                        <a:moveTo>
                          <a:pt x="5481" y="2143629"/>
                        </a:moveTo>
                        <a:lnTo>
                          <a:pt x="3974" y="2143629"/>
                        </a:lnTo>
                      </a:path>
                      <a:path w="141605" h="2143759">
                        <a:moveTo>
                          <a:pt x="3974" y="2143629"/>
                        </a:moveTo>
                        <a:lnTo>
                          <a:pt x="685" y="2143629"/>
                        </a:lnTo>
                      </a:path>
                      <a:path w="141605" h="2143759">
                        <a:moveTo>
                          <a:pt x="685" y="2143629"/>
                        </a:moveTo>
                        <a:lnTo>
                          <a:pt x="0" y="214362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4" name="object 214"/>
                  <p:cNvSpPr/>
                  <p:nvPr/>
                </p:nvSpPr>
                <p:spPr>
                  <a:xfrm>
                    <a:off x="16603494" y="5513471"/>
                    <a:ext cx="0" cy="3325495"/>
                  </a:xfrm>
                  <a:custGeom>
                    <a:avLst/>
                    <a:gdLst/>
                    <a:ahLst/>
                    <a:cxnLst/>
                    <a:rect l="l" t="t" r="r" b="b"/>
                    <a:pathLst>
                      <a:path h="3325495">
                        <a:moveTo>
                          <a:pt x="0" y="0"/>
                        </a:moveTo>
                        <a:lnTo>
                          <a:pt x="0" y="3325152"/>
                        </a:lnTo>
                      </a:path>
                    </a:pathLst>
                  </a:custGeom>
                  <a:ln w="3175">
                    <a:solidFill>
                      <a:srgbClr val="000000"/>
                    </a:solidFill>
                    <a:prstDash val="lgDash"/>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5" name="object 215"/>
                  <p:cNvSpPr/>
                  <p:nvPr/>
                </p:nvSpPr>
                <p:spPr>
                  <a:xfrm>
                    <a:off x="16603494" y="5513471"/>
                    <a:ext cx="149225" cy="3325495"/>
                  </a:xfrm>
                  <a:custGeom>
                    <a:avLst/>
                    <a:gdLst/>
                    <a:ahLst/>
                    <a:cxnLst/>
                    <a:rect l="l" t="t" r="r" b="b"/>
                    <a:pathLst>
                      <a:path w="149225" h="3325495">
                        <a:moveTo>
                          <a:pt x="149102" y="3276489"/>
                        </a:moveTo>
                        <a:lnTo>
                          <a:pt x="149102" y="3250163"/>
                        </a:lnTo>
                      </a:path>
                      <a:path w="149225" h="3325495">
                        <a:moveTo>
                          <a:pt x="149102" y="3235006"/>
                        </a:moveTo>
                        <a:lnTo>
                          <a:pt x="149102" y="3204692"/>
                        </a:lnTo>
                      </a:path>
                      <a:path w="149225" h="3325495">
                        <a:moveTo>
                          <a:pt x="149102" y="3190330"/>
                        </a:moveTo>
                        <a:lnTo>
                          <a:pt x="149102" y="3160003"/>
                        </a:lnTo>
                      </a:path>
                      <a:path w="149225" h="3325495">
                        <a:moveTo>
                          <a:pt x="149102" y="3144860"/>
                        </a:moveTo>
                        <a:lnTo>
                          <a:pt x="149102" y="3115341"/>
                        </a:lnTo>
                      </a:path>
                      <a:path w="149225" h="3325495">
                        <a:moveTo>
                          <a:pt x="149102" y="3100170"/>
                        </a:moveTo>
                        <a:lnTo>
                          <a:pt x="149102" y="3073844"/>
                        </a:lnTo>
                      </a:path>
                      <a:path w="149225" h="3325495">
                        <a:moveTo>
                          <a:pt x="149102" y="113279"/>
                        </a:moveTo>
                        <a:lnTo>
                          <a:pt x="149102" y="86158"/>
                        </a:lnTo>
                      </a:path>
                      <a:path w="149225" h="3325495">
                        <a:moveTo>
                          <a:pt x="149102" y="71796"/>
                        </a:moveTo>
                        <a:lnTo>
                          <a:pt x="149102" y="41482"/>
                        </a:lnTo>
                      </a:path>
                      <a:path w="149225" h="3325495">
                        <a:moveTo>
                          <a:pt x="149102" y="26325"/>
                        </a:moveTo>
                        <a:lnTo>
                          <a:pt x="149102" y="0"/>
                        </a:lnTo>
                      </a:path>
                      <a:path w="149225" h="3325495">
                        <a:moveTo>
                          <a:pt x="0" y="0"/>
                        </a:moveTo>
                        <a:lnTo>
                          <a:pt x="685" y="0"/>
                        </a:lnTo>
                      </a:path>
                      <a:path w="149225" h="3325495">
                        <a:moveTo>
                          <a:pt x="685" y="0"/>
                        </a:moveTo>
                        <a:lnTo>
                          <a:pt x="3974" y="0"/>
                        </a:lnTo>
                      </a:path>
                      <a:path w="149225" h="3325495">
                        <a:moveTo>
                          <a:pt x="3974" y="0"/>
                        </a:moveTo>
                        <a:lnTo>
                          <a:pt x="5481" y="0"/>
                        </a:lnTo>
                      </a:path>
                      <a:path w="149225" h="3325495">
                        <a:moveTo>
                          <a:pt x="12744" y="0"/>
                        </a:moveTo>
                        <a:lnTo>
                          <a:pt x="17541" y="0"/>
                        </a:lnTo>
                      </a:path>
                      <a:path w="149225" h="3325495">
                        <a:moveTo>
                          <a:pt x="17541" y="0"/>
                        </a:moveTo>
                        <a:lnTo>
                          <a:pt x="26312" y="0"/>
                        </a:lnTo>
                      </a:path>
                      <a:path w="149225" h="3325495">
                        <a:moveTo>
                          <a:pt x="26312" y="0"/>
                        </a:moveTo>
                        <a:lnTo>
                          <a:pt x="33438" y="0"/>
                        </a:lnTo>
                      </a:path>
                      <a:path w="149225" h="3325495">
                        <a:moveTo>
                          <a:pt x="46183" y="0"/>
                        </a:moveTo>
                        <a:lnTo>
                          <a:pt x="48650" y="0"/>
                        </a:lnTo>
                      </a:path>
                      <a:path w="149225" h="3325495">
                        <a:moveTo>
                          <a:pt x="48650" y="0"/>
                        </a:moveTo>
                        <a:lnTo>
                          <a:pt x="61394" y="0"/>
                        </a:lnTo>
                      </a:path>
                      <a:path w="149225" h="3325495">
                        <a:moveTo>
                          <a:pt x="61394" y="0"/>
                        </a:moveTo>
                        <a:lnTo>
                          <a:pt x="74139" y="0"/>
                        </a:lnTo>
                      </a:path>
                      <a:path w="149225" h="3325495">
                        <a:moveTo>
                          <a:pt x="74139" y="0"/>
                        </a:moveTo>
                        <a:lnTo>
                          <a:pt x="87707" y="0"/>
                        </a:lnTo>
                      </a:path>
                      <a:path w="149225" h="3325495">
                        <a:moveTo>
                          <a:pt x="87707" y="0"/>
                        </a:moveTo>
                        <a:lnTo>
                          <a:pt x="100451" y="0"/>
                        </a:lnTo>
                      </a:path>
                      <a:path w="149225" h="3325495">
                        <a:moveTo>
                          <a:pt x="100451" y="0"/>
                        </a:moveTo>
                        <a:lnTo>
                          <a:pt x="102918" y="0"/>
                        </a:lnTo>
                      </a:path>
                      <a:path w="149225" h="3325495">
                        <a:moveTo>
                          <a:pt x="115663" y="0"/>
                        </a:moveTo>
                        <a:lnTo>
                          <a:pt x="122789" y="0"/>
                        </a:lnTo>
                      </a:path>
                      <a:path w="149225" h="3325495">
                        <a:moveTo>
                          <a:pt x="122789" y="0"/>
                        </a:moveTo>
                        <a:lnTo>
                          <a:pt x="131560" y="0"/>
                        </a:lnTo>
                      </a:path>
                      <a:path w="149225" h="3325495">
                        <a:moveTo>
                          <a:pt x="131560" y="0"/>
                        </a:moveTo>
                        <a:lnTo>
                          <a:pt x="136357" y="0"/>
                        </a:lnTo>
                      </a:path>
                      <a:path w="149225" h="3325495">
                        <a:moveTo>
                          <a:pt x="143483" y="0"/>
                        </a:moveTo>
                        <a:lnTo>
                          <a:pt x="145127" y="0"/>
                        </a:lnTo>
                      </a:path>
                      <a:path w="149225" h="3325495">
                        <a:moveTo>
                          <a:pt x="145127" y="0"/>
                        </a:moveTo>
                        <a:lnTo>
                          <a:pt x="148279" y="0"/>
                        </a:lnTo>
                      </a:path>
                      <a:path w="149225" h="3325495">
                        <a:moveTo>
                          <a:pt x="148279" y="0"/>
                        </a:moveTo>
                        <a:lnTo>
                          <a:pt x="149102" y="0"/>
                        </a:lnTo>
                      </a:path>
                      <a:path w="149225" h="3325495">
                        <a:moveTo>
                          <a:pt x="117171" y="3325152"/>
                        </a:moveTo>
                        <a:lnTo>
                          <a:pt x="111689" y="3325152"/>
                        </a:lnTo>
                      </a:path>
                      <a:path w="149225" h="3325495">
                        <a:moveTo>
                          <a:pt x="111689" y="3325152"/>
                        </a:moveTo>
                        <a:lnTo>
                          <a:pt x="103603" y="3325152"/>
                        </a:lnTo>
                      </a:path>
                      <a:path w="149225" h="3325495">
                        <a:moveTo>
                          <a:pt x="89351" y="3325152"/>
                        </a:moveTo>
                        <a:lnTo>
                          <a:pt x="87707" y="3325152"/>
                        </a:lnTo>
                      </a:path>
                      <a:path w="149225" h="3325495">
                        <a:moveTo>
                          <a:pt x="87707" y="3325152"/>
                        </a:moveTo>
                        <a:lnTo>
                          <a:pt x="74139" y="3325152"/>
                        </a:lnTo>
                      </a:path>
                      <a:path w="149225" h="3325495">
                        <a:moveTo>
                          <a:pt x="74139" y="3325152"/>
                        </a:moveTo>
                        <a:lnTo>
                          <a:pt x="61394" y="3325152"/>
                        </a:lnTo>
                      </a:path>
                      <a:path w="149225" h="3325495">
                        <a:moveTo>
                          <a:pt x="61394" y="3325152"/>
                        </a:moveTo>
                        <a:lnTo>
                          <a:pt x="48650" y="3325152"/>
                        </a:lnTo>
                      </a:path>
                      <a:path w="149225" h="3325495">
                        <a:moveTo>
                          <a:pt x="48650" y="3325152"/>
                        </a:moveTo>
                        <a:lnTo>
                          <a:pt x="46183" y="3325152"/>
                        </a:lnTo>
                      </a:path>
                      <a:path w="149225" h="3325495">
                        <a:moveTo>
                          <a:pt x="33438" y="3325152"/>
                        </a:moveTo>
                        <a:lnTo>
                          <a:pt x="26312" y="3325152"/>
                        </a:lnTo>
                      </a:path>
                      <a:path w="149225" h="3325495">
                        <a:moveTo>
                          <a:pt x="26312" y="3325152"/>
                        </a:moveTo>
                        <a:lnTo>
                          <a:pt x="17541" y="3325152"/>
                        </a:lnTo>
                      </a:path>
                      <a:path w="149225" h="3325495">
                        <a:moveTo>
                          <a:pt x="17541" y="3325152"/>
                        </a:moveTo>
                        <a:lnTo>
                          <a:pt x="12744" y="3325152"/>
                        </a:lnTo>
                      </a:path>
                      <a:path w="149225" h="3325495">
                        <a:moveTo>
                          <a:pt x="5481" y="3325152"/>
                        </a:moveTo>
                        <a:lnTo>
                          <a:pt x="3974" y="3325152"/>
                        </a:lnTo>
                      </a:path>
                      <a:path w="149225" h="3325495">
                        <a:moveTo>
                          <a:pt x="3974" y="3325152"/>
                        </a:moveTo>
                        <a:lnTo>
                          <a:pt x="685" y="3325152"/>
                        </a:lnTo>
                      </a:path>
                      <a:path w="149225" h="3325495">
                        <a:moveTo>
                          <a:pt x="685" y="3325152"/>
                        </a:moveTo>
                        <a:lnTo>
                          <a:pt x="0" y="332515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6" name="object 216"/>
                  <p:cNvSpPr/>
                  <p:nvPr/>
                </p:nvSpPr>
                <p:spPr>
                  <a:xfrm>
                    <a:off x="6544207" y="2337502"/>
                    <a:ext cx="674370" cy="0"/>
                  </a:xfrm>
                  <a:custGeom>
                    <a:avLst/>
                    <a:gdLst/>
                    <a:ahLst/>
                    <a:cxnLst/>
                    <a:rect l="l" t="t" r="r" b="b"/>
                    <a:pathLst>
                      <a:path w="674370">
                        <a:moveTo>
                          <a:pt x="0" y="0"/>
                        </a:moveTo>
                        <a:lnTo>
                          <a:pt x="674124" y="0"/>
                        </a:lnTo>
                      </a:path>
                    </a:pathLst>
                  </a:custGeom>
                  <a:ln w="3175">
                    <a:solidFill>
                      <a:srgbClr val="000000"/>
                    </a:solidFill>
                    <a:prstDash val="lgDash"/>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7" name="object 217"/>
                  <p:cNvSpPr/>
                  <p:nvPr/>
                </p:nvSpPr>
                <p:spPr>
                  <a:xfrm>
                    <a:off x="5496711" y="2337502"/>
                    <a:ext cx="4397375" cy="412115"/>
                  </a:xfrm>
                  <a:custGeom>
                    <a:avLst/>
                    <a:gdLst/>
                    <a:ahLst/>
                    <a:cxnLst/>
                    <a:rect l="l" t="t" r="r" b="b"/>
                    <a:pathLst>
                      <a:path w="4397375" h="412114">
                        <a:moveTo>
                          <a:pt x="224187" y="0"/>
                        </a:moveTo>
                        <a:lnTo>
                          <a:pt x="209016" y="0"/>
                        </a:lnTo>
                      </a:path>
                      <a:path w="4397375" h="412114">
                        <a:moveTo>
                          <a:pt x="194668" y="0"/>
                        </a:moveTo>
                        <a:lnTo>
                          <a:pt x="164354" y="0"/>
                        </a:lnTo>
                      </a:path>
                      <a:path w="4397375" h="412114">
                        <a:moveTo>
                          <a:pt x="149184" y="0"/>
                        </a:moveTo>
                        <a:lnTo>
                          <a:pt x="119679" y="0"/>
                        </a:lnTo>
                      </a:path>
                      <a:path w="4397375" h="412114">
                        <a:moveTo>
                          <a:pt x="104522" y="0"/>
                        </a:moveTo>
                        <a:lnTo>
                          <a:pt x="75003" y="0"/>
                        </a:lnTo>
                      </a:path>
                      <a:path w="4397375" h="412114">
                        <a:moveTo>
                          <a:pt x="59846" y="0"/>
                        </a:moveTo>
                        <a:lnTo>
                          <a:pt x="29518" y="0"/>
                        </a:lnTo>
                      </a:path>
                      <a:path w="4397375" h="412114">
                        <a:moveTo>
                          <a:pt x="15156" y="0"/>
                        </a:moveTo>
                        <a:lnTo>
                          <a:pt x="0" y="0"/>
                        </a:lnTo>
                      </a:path>
                      <a:path w="4397375" h="412114">
                        <a:moveTo>
                          <a:pt x="0" y="79772"/>
                        </a:moveTo>
                        <a:lnTo>
                          <a:pt x="15156" y="79772"/>
                        </a:lnTo>
                      </a:path>
                      <a:path w="4397375" h="412114">
                        <a:moveTo>
                          <a:pt x="29518" y="79772"/>
                        </a:moveTo>
                        <a:lnTo>
                          <a:pt x="59846" y="79772"/>
                        </a:lnTo>
                      </a:path>
                      <a:path w="4397375" h="412114">
                        <a:moveTo>
                          <a:pt x="75003" y="79772"/>
                        </a:moveTo>
                        <a:lnTo>
                          <a:pt x="104522" y="79772"/>
                        </a:lnTo>
                      </a:path>
                      <a:path w="4397375" h="412114">
                        <a:moveTo>
                          <a:pt x="119679" y="79772"/>
                        </a:moveTo>
                        <a:lnTo>
                          <a:pt x="149184" y="79772"/>
                        </a:lnTo>
                      </a:path>
                      <a:path w="4397375" h="412114">
                        <a:moveTo>
                          <a:pt x="164354" y="79772"/>
                        </a:moveTo>
                        <a:lnTo>
                          <a:pt x="194668" y="79772"/>
                        </a:lnTo>
                      </a:path>
                      <a:path w="4397375" h="412114">
                        <a:moveTo>
                          <a:pt x="209016" y="79772"/>
                        </a:moveTo>
                        <a:lnTo>
                          <a:pt x="224187" y="79772"/>
                        </a:lnTo>
                      </a:path>
                      <a:path w="4397375" h="412114">
                        <a:moveTo>
                          <a:pt x="1047496" y="79772"/>
                        </a:moveTo>
                        <a:lnTo>
                          <a:pt x="1081798" y="79772"/>
                        </a:lnTo>
                      </a:path>
                      <a:path w="4397375" h="412114">
                        <a:moveTo>
                          <a:pt x="1114510" y="79772"/>
                        </a:moveTo>
                        <a:lnTo>
                          <a:pt x="1136847" y="79772"/>
                        </a:lnTo>
                      </a:path>
                      <a:path w="4397375" h="412114">
                        <a:moveTo>
                          <a:pt x="1152004" y="79772"/>
                        </a:moveTo>
                        <a:lnTo>
                          <a:pt x="1181523" y="79772"/>
                        </a:lnTo>
                      </a:path>
                      <a:path w="4397375" h="412114">
                        <a:moveTo>
                          <a:pt x="1196680" y="79772"/>
                        </a:moveTo>
                        <a:lnTo>
                          <a:pt x="1226994" y="79772"/>
                        </a:lnTo>
                      </a:path>
                      <a:path w="4397375" h="412114">
                        <a:moveTo>
                          <a:pt x="1241356" y="79772"/>
                        </a:moveTo>
                        <a:lnTo>
                          <a:pt x="1271670" y="79772"/>
                        </a:lnTo>
                      </a:path>
                      <a:path w="4397375" h="412114">
                        <a:moveTo>
                          <a:pt x="1286827" y="79772"/>
                        </a:moveTo>
                        <a:lnTo>
                          <a:pt x="1316345" y="79772"/>
                        </a:lnTo>
                      </a:path>
                      <a:path w="4397375" h="412114">
                        <a:moveTo>
                          <a:pt x="1331502" y="79772"/>
                        </a:moveTo>
                        <a:lnTo>
                          <a:pt x="1361021" y="79772"/>
                        </a:lnTo>
                      </a:path>
                      <a:path w="4397375" h="412114">
                        <a:moveTo>
                          <a:pt x="1376178" y="79772"/>
                        </a:moveTo>
                        <a:lnTo>
                          <a:pt x="1406492" y="79772"/>
                        </a:lnTo>
                      </a:path>
                      <a:path w="4397375" h="412114">
                        <a:moveTo>
                          <a:pt x="1420854" y="79772"/>
                        </a:moveTo>
                        <a:lnTo>
                          <a:pt x="1451168" y="79772"/>
                        </a:lnTo>
                      </a:path>
                      <a:path w="4397375" h="412114">
                        <a:moveTo>
                          <a:pt x="1466325" y="79772"/>
                        </a:moveTo>
                        <a:lnTo>
                          <a:pt x="1495843" y="79772"/>
                        </a:lnTo>
                      </a:path>
                      <a:path w="4397375" h="412114">
                        <a:moveTo>
                          <a:pt x="1511000" y="79772"/>
                        </a:moveTo>
                        <a:lnTo>
                          <a:pt x="1540519" y="79772"/>
                        </a:lnTo>
                      </a:path>
                      <a:path w="4397375" h="412114">
                        <a:moveTo>
                          <a:pt x="1555676" y="79772"/>
                        </a:moveTo>
                        <a:lnTo>
                          <a:pt x="1578014" y="79772"/>
                        </a:lnTo>
                      </a:path>
                      <a:path w="4397375" h="412114">
                        <a:moveTo>
                          <a:pt x="4397371" y="383732"/>
                        </a:moveTo>
                        <a:lnTo>
                          <a:pt x="4397371" y="366971"/>
                        </a:lnTo>
                      </a:path>
                      <a:path w="4397375" h="412114">
                        <a:moveTo>
                          <a:pt x="4317599" y="366971"/>
                        </a:moveTo>
                        <a:lnTo>
                          <a:pt x="4317599" y="383732"/>
                        </a:lnTo>
                      </a:path>
                      <a:path w="4397375" h="412114">
                        <a:moveTo>
                          <a:pt x="4397371" y="383732"/>
                        </a:moveTo>
                        <a:lnTo>
                          <a:pt x="4396576" y="390104"/>
                        </a:lnTo>
                      </a:path>
                      <a:path w="4397375" h="412114">
                        <a:moveTo>
                          <a:pt x="4396576" y="390104"/>
                        </a:moveTo>
                        <a:lnTo>
                          <a:pt x="4393383" y="395695"/>
                        </a:lnTo>
                      </a:path>
                      <a:path w="4397375" h="412114">
                        <a:moveTo>
                          <a:pt x="4393383" y="395695"/>
                        </a:moveTo>
                        <a:lnTo>
                          <a:pt x="4392588" y="396490"/>
                        </a:lnTo>
                      </a:path>
                      <a:path w="4397375" h="412114">
                        <a:moveTo>
                          <a:pt x="4383818" y="404466"/>
                        </a:moveTo>
                        <a:lnTo>
                          <a:pt x="4382228" y="405275"/>
                        </a:lnTo>
                      </a:path>
                      <a:path w="4397375" h="412114">
                        <a:moveTo>
                          <a:pt x="4382228" y="405275"/>
                        </a:moveTo>
                        <a:lnTo>
                          <a:pt x="4375047" y="409263"/>
                        </a:lnTo>
                      </a:path>
                      <a:path w="4397375" h="412114">
                        <a:moveTo>
                          <a:pt x="4375047" y="409263"/>
                        </a:moveTo>
                        <a:lnTo>
                          <a:pt x="4367057" y="410852"/>
                        </a:lnTo>
                      </a:path>
                      <a:path w="4397375" h="412114">
                        <a:moveTo>
                          <a:pt x="4366263" y="410852"/>
                        </a:moveTo>
                        <a:lnTo>
                          <a:pt x="4357492" y="411647"/>
                        </a:lnTo>
                      </a:path>
                      <a:path w="4397375" h="412114">
                        <a:moveTo>
                          <a:pt x="4357492" y="411647"/>
                        </a:moveTo>
                        <a:lnTo>
                          <a:pt x="4348721" y="410852"/>
                        </a:lnTo>
                      </a:path>
                      <a:path w="4397375" h="412114">
                        <a:moveTo>
                          <a:pt x="4348721" y="410852"/>
                        </a:moveTo>
                        <a:lnTo>
                          <a:pt x="4339937" y="409263"/>
                        </a:lnTo>
                      </a:path>
                      <a:path w="4397375" h="412114">
                        <a:moveTo>
                          <a:pt x="4339937" y="409263"/>
                        </a:moveTo>
                        <a:lnTo>
                          <a:pt x="4332756" y="405275"/>
                        </a:lnTo>
                      </a:path>
                      <a:path w="4397375" h="412114">
                        <a:moveTo>
                          <a:pt x="4332756" y="405275"/>
                        </a:moveTo>
                        <a:lnTo>
                          <a:pt x="4331166" y="404466"/>
                        </a:lnTo>
                      </a:path>
                      <a:path w="4397375" h="412114">
                        <a:moveTo>
                          <a:pt x="4322395" y="396490"/>
                        </a:moveTo>
                        <a:lnTo>
                          <a:pt x="4321587" y="395695"/>
                        </a:lnTo>
                      </a:path>
                      <a:path w="4397375" h="412114">
                        <a:moveTo>
                          <a:pt x="4321587" y="395695"/>
                        </a:moveTo>
                        <a:lnTo>
                          <a:pt x="4318394" y="390104"/>
                        </a:lnTo>
                      </a:path>
                      <a:path w="4397375" h="412114">
                        <a:moveTo>
                          <a:pt x="4318394" y="390104"/>
                        </a:moveTo>
                        <a:lnTo>
                          <a:pt x="4317599" y="383732"/>
                        </a:lnTo>
                      </a:path>
                      <a:path w="4397375" h="412114">
                        <a:moveTo>
                          <a:pt x="4322395" y="366971"/>
                        </a:moveTo>
                        <a:lnTo>
                          <a:pt x="4323985" y="368561"/>
                        </a:lnTo>
                      </a:path>
                      <a:path w="4397375" h="412114">
                        <a:moveTo>
                          <a:pt x="4326383" y="371768"/>
                        </a:moveTo>
                        <a:lnTo>
                          <a:pt x="4328768" y="373357"/>
                        </a:lnTo>
                      </a:path>
                      <a:path w="4397375" h="412114">
                        <a:moveTo>
                          <a:pt x="4325575" y="370959"/>
                        </a:moveTo>
                        <a:lnTo>
                          <a:pt x="4326383" y="371768"/>
                        </a:lnTo>
                      </a:path>
                      <a:path w="4397375" h="412114">
                        <a:moveTo>
                          <a:pt x="4332756" y="375756"/>
                        </a:moveTo>
                        <a:lnTo>
                          <a:pt x="4336744" y="377345"/>
                        </a:lnTo>
                      </a:path>
                      <a:path w="4397375" h="412114">
                        <a:moveTo>
                          <a:pt x="4331961" y="375756"/>
                        </a:moveTo>
                        <a:lnTo>
                          <a:pt x="4332756" y="375756"/>
                        </a:lnTo>
                      </a:path>
                      <a:path w="4397375" h="412114">
                        <a:moveTo>
                          <a:pt x="4339937" y="378935"/>
                        </a:moveTo>
                        <a:lnTo>
                          <a:pt x="4345514" y="38053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8" name="object 218"/>
                  <p:cNvSpPr/>
                  <p:nvPr/>
                </p:nvSpPr>
                <p:spPr>
                  <a:xfrm>
                    <a:off x="9835452" y="271524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9" name="object 219"/>
                  <p:cNvSpPr/>
                  <p:nvPr/>
                </p:nvSpPr>
                <p:spPr>
                  <a:xfrm>
                    <a:off x="9844624" y="2704474"/>
                    <a:ext cx="528320" cy="201930"/>
                  </a:xfrm>
                  <a:custGeom>
                    <a:avLst/>
                    <a:gdLst/>
                    <a:ahLst/>
                    <a:cxnLst/>
                    <a:rect l="l" t="t" r="r" b="b"/>
                    <a:pathLst>
                      <a:path w="528320" h="201930">
                        <a:moveTo>
                          <a:pt x="808" y="14362"/>
                        </a:moveTo>
                        <a:lnTo>
                          <a:pt x="9579" y="15156"/>
                        </a:lnTo>
                      </a:path>
                      <a:path w="528320" h="201930">
                        <a:moveTo>
                          <a:pt x="0" y="14362"/>
                        </a:moveTo>
                        <a:lnTo>
                          <a:pt x="808" y="14362"/>
                        </a:lnTo>
                      </a:path>
                      <a:path w="528320" h="201930">
                        <a:moveTo>
                          <a:pt x="9579" y="15156"/>
                        </a:moveTo>
                        <a:lnTo>
                          <a:pt x="18349" y="14362"/>
                        </a:lnTo>
                      </a:path>
                      <a:path w="528320" h="201930">
                        <a:moveTo>
                          <a:pt x="27134" y="11963"/>
                        </a:moveTo>
                        <a:lnTo>
                          <a:pt x="27929" y="11963"/>
                        </a:lnTo>
                      </a:path>
                      <a:path w="528320" h="201930">
                        <a:moveTo>
                          <a:pt x="21543" y="13567"/>
                        </a:moveTo>
                        <a:lnTo>
                          <a:pt x="27134" y="11963"/>
                        </a:lnTo>
                      </a:path>
                      <a:path w="528320" h="201930">
                        <a:moveTo>
                          <a:pt x="34315" y="8784"/>
                        </a:moveTo>
                        <a:lnTo>
                          <a:pt x="35110" y="8784"/>
                        </a:lnTo>
                      </a:path>
                      <a:path w="528320" h="201930">
                        <a:moveTo>
                          <a:pt x="30327" y="10374"/>
                        </a:moveTo>
                        <a:lnTo>
                          <a:pt x="34315" y="8784"/>
                        </a:lnTo>
                      </a:path>
                      <a:path w="528320" h="201930">
                        <a:moveTo>
                          <a:pt x="40687" y="4796"/>
                        </a:moveTo>
                        <a:lnTo>
                          <a:pt x="41482" y="3987"/>
                        </a:lnTo>
                      </a:path>
                      <a:path w="528320" h="201930">
                        <a:moveTo>
                          <a:pt x="38303" y="6386"/>
                        </a:moveTo>
                        <a:lnTo>
                          <a:pt x="40687" y="4796"/>
                        </a:lnTo>
                      </a:path>
                      <a:path w="528320" h="201930">
                        <a:moveTo>
                          <a:pt x="43880" y="1589"/>
                        </a:moveTo>
                        <a:lnTo>
                          <a:pt x="45470" y="0"/>
                        </a:lnTo>
                      </a:path>
                      <a:path w="528320" h="201930">
                        <a:moveTo>
                          <a:pt x="528133" y="122063"/>
                        </a:moveTo>
                        <a:lnTo>
                          <a:pt x="498614" y="122063"/>
                        </a:lnTo>
                      </a:path>
                      <a:path w="528320" h="201930">
                        <a:moveTo>
                          <a:pt x="483457" y="122063"/>
                        </a:moveTo>
                        <a:lnTo>
                          <a:pt x="453938" y="122063"/>
                        </a:lnTo>
                      </a:path>
                      <a:path w="528320" h="201930">
                        <a:moveTo>
                          <a:pt x="453938" y="201849"/>
                        </a:moveTo>
                        <a:lnTo>
                          <a:pt x="483457" y="201849"/>
                        </a:lnTo>
                      </a:path>
                      <a:path w="528320" h="201930">
                        <a:moveTo>
                          <a:pt x="498614" y="201849"/>
                        </a:moveTo>
                        <a:lnTo>
                          <a:pt x="528133" y="201849"/>
                        </a:lnTo>
                      </a:path>
                      <a:path w="528320" h="201930">
                        <a:moveTo>
                          <a:pt x="528133" y="122063"/>
                        </a:moveTo>
                        <a:lnTo>
                          <a:pt x="528133" y="122858"/>
                        </a:lnTo>
                      </a:path>
                      <a:path w="528320" h="201930">
                        <a:moveTo>
                          <a:pt x="528133" y="123653"/>
                        </a:moveTo>
                        <a:lnTo>
                          <a:pt x="528133" y="12605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0" name="object 220"/>
                  <p:cNvSpPr/>
                  <p:nvPr/>
                </p:nvSpPr>
                <p:spPr>
                  <a:xfrm>
                    <a:off x="10371561" y="283411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1" name="object 221"/>
                  <p:cNvSpPr/>
                  <p:nvPr/>
                </p:nvSpPr>
                <p:spPr>
                  <a:xfrm>
                    <a:off x="10372758" y="2832924"/>
                    <a:ext cx="0" cy="73660"/>
                  </a:xfrm>
                  <a:custGeom>
                    <a:avLst/>
                    <a:gdLst/>
                    <a:ahLst/>
                    <a:cxnLst/>
                    <a:rect l="l" t="t" r="r" b="b"/>
                    <a:pathLst>
                      <a:path h="73660">
                        <a:moveTo>
                          <a:pt x="0" y="0"/>
                        </a:moveTo>
                        <a:lnTo>
                          <a:pt x="0" y="2384"/>
                        </a:lnTo>
                      </a:path>
                      <a:path h="73660">
                        <a:moveTo>
                          <a:pt x="0" y="8770"/>
                        </a:moveTo>
                        <a:lnTo>
                          <a:pt x="0" y="9565"/>
                        </a:lnTo>
                      </a:path>
                      <a:path h="73660">
                        <a:moveTo>
                          <a:pt x="0" y="5577"/>
                        </a:moveTo>
                        <a:lnTo>
                          <a:pt x="0" y="8770"/>
                        </a:lnTo>
                      </a:path>
                      <a:path h="73660">
                        <a:moveTo>
                          <a:pt x="0" y="15951"/>
                        </a:moveTo>
                        <a:lnTo>
                          <a:pt x="0" y="17555"/>
                        </a:lnTo>
                      </a:path>
                      <a:path h="73660">
                        <a:moveTo>
                          <a:pt x="0" y="12758"/>
                        </a:moveTo>
                        <a:lnTo>
                          <a:pt x="0" y="15951"/>
                        </a:lnTo>
                      </a:path>
                      <a:path h="73660">
                        <a:moveTo>
                          <a:pt x="0" y="24722"/>
                        </a:moveTo>
                        <a:lnTo>
                          <a:pt x="0" y="26325"/>
                        </a:lnTo>
                      </a:path>
                      <a:path h="73660">
                        <a:moveTo>
                          <a:pt x="0" y="21543"/>
                        </a:moveTo>
                        <a:lnTo>
                          <a:pt x="0" y="24722"/>
                        </a:lnTo>
                      </a:path>
                      <a:path h="73660">
                        <a:moveTo>
                          <a:pt x="0" y="31108"/>
                        </a:moveTo>
                        <a:lnTo>
                          <a:pt x="0" y="33506"/>
                        </a:lnTo>
                      </a:path>
                      <a:path h="73660">
                        <a:moveTo>
                          <a:pt x="0" y="33506"/>
                        </a:moveTo>
                        <a:lnTo>
                          <a:pt x="0" y="35891"/>
                        </a:lnTo>
                      </a:path>
                      <a:path h="73660">
                        <a:moveTo>
                          <a:pt x="0" y="42277"/>
                        </a:moveTo>
                        <a:lnTo>
                          <a:pt x="0" y="44675"/>
                        </a:lnTo>
                      </a:path>
                      <a:path h="73660">
                        <a:moveTo>
                          <a:pt x="0" y="39879"/>
                        </a:moveTo>
                        <a:lnTo>
                          <a:pt x="0" y="42277"/>
                        </a:lnTo>
                      </a:path>
                      <a:path h="73660">
                        <a:moveTo>
                          <a:pt x="0" y="50253"/>
                        </a:moveTo>
                        <a:lnTo>
                          <a:pt x="0" y="53446"/>
                        </a:lnTo>
                      </a:path>
                      <a:path h="73660">
                        <a:moveTo>
                          <a:pt x="0" y="48663"/>
                        </a:moveTo>
                        <a:lnTo>
                          <a:pt x="0" y="50253"/>
                        </a:lnTo>
                      </a:path>
                      <a:path h="73660">
                        <a:moveTo>
                          <a:pt x="0" y="58229"/>
                        </a:moveTo>
                        <a:lnTo>
                          <a:pt x="0" y="60627"/>
                        </a:lnTo>
                      </a:path>
                      <a:path h="73660">
                        <a:moveTo>
                          <a:pt x="0" y="56639"/>
                        </a:moveTo>
                        <a:lnTo>
                          <a:pt x="0" y="58229"/>
                        </a:lnTo>
                      </a:path>
                      <a:path h="73660">
                        <a:moveTo>
                          <a:pt x="0" y="64615"/>
                        </a:moveTo>
                        <a:lnTo>
                          <a:pt x="0" y="67013"/>
                        </a:lnTo>
                      </a:path>
                      <a:path h="73660">
                        <a:moveTo>
                          <a:pt x="0" y="63820"/>
                        </a:moveTo>
                        <a:lnTo>
                          <a:pt x="0" y="64615"/>
                        </a:lnTo>
                      </a:path>
                      <a:path h="73660">
                        <a:moveTo>
                          <a:pt x="0" y="69411"/>
                        </a:moveTo>
                        <a:lnTo>
                          <a:pt x="0" y="71001"/>
                        </a:lnTo>
                      </a:path>
                      <a:path h="73660">
                        <a:moveTo>
                          <a:pt x="0" y="72591"/>
                        </a:moveTo>
                        <a:lnTo>
                          <a:pt x="0" y="7339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2" name="object 222"/>
                  <p:cNvSpPr/>
                  <p:nvPr/>
                </p:nvSpPr>
                <p:spPr>
                  <a:xfrm>
                    <a:off x="7007711" y="2136461"/>
                    <a:ext cx="29209" cy="0"/>
                  </a:xfrm>
                  <a:custGeom>
                    <a:avLst/>
                    <a:gdLst/>
                    <a:ahLst/>
                    <a:cxnLst/>
                    <a:rect l="l" t="t" r="r" b="b"/>
                    <a:pathLst>
                      <a:path w="29209">
                        <a:moveTo>
                          <a:pt x="0" y="0"/>
                        </a:moveTo>
                        <a:lnTo>
                          <a:pt x="2872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3" name="object 223"/>
                  <p:cNvSpPr/>
                  <p:nvPr/>
                </p:nvSpPr>
                <p:spPr>
                  <a:xfrm>
                    <a:off x="5496711" y="2136461"/>
                    <a:ext cx="8013065" cy="2013585"/>
                  </a:xfrm>
                  <a:custGeom>
                    <a:avLst/>
                    <a:gdLst/>
                    <a:ahLst/>
                    <a:cxnLst/>
                    <a:rect l="l" t="t" r="r" b="b"/>
                    <a:pathLst>
                      <a:path w="8013065" h="2013585">
                        <a:moveTo>
                          <a:pt x="1495843" y="0"/>
                        </a:moveTo>
                        <a:lnTo>
                          <a:pt x="1466325" y="0"/>
                        </a:lnTo>
                      </a:path>
                      <a:path w="8013065" h="2013585">
                        <a:moveTo>
                          <a:pt x="1451168" y="0"/>
                        </a:moveTo>
                        <a:lnTo>
                          <a:pt x="1420854" y="0"/>
                        </a:lnTo>
                      </a:path>
                      <a:path w="8013065" h="2013585">
                        <a:moveTo>
                          <a:pt x="1406492" y="0"/>
                        </a:moveTo>
                        <a:lnTo>
                          <a:pt x="1376178" y="0"/>
                        </a:lnTo>
                      </a:path>
                      <a:path w="8013065" h="2013585">
                        <a:moveTo>
                          <a:pt x="1361021" y="0"/>
                        </a:moveTo>
                        <a:lnTo>
                          <a:pt x="1331502" y="0"/>
                        </a:lnTo>
                      </a:path>
                      <a:path w="8013065" h="2013585">
                        <a:moveTo>
                          <a:pt x="1316345" y="0"/>
                        </a:moveTo>
                        <a:lnTo>
                          <a:pt x="1286827" y="0"/>
                        </a:lnTo>
                      </a:path>
                      <a:path w="8013065" h="2013585">
                        <a:moveTo>
                          <a:pt x="1271670" y="0"/>
                        </a:moveTo>
                        <a:lnTo>
                          <a:pt x="1241356" y="0"/>
                        </a:lnTo>
                      </a:path>
                      <a:path w="8013065" h="2013585">
                        <a:moveTo>
                          <a:pt x="1226994" y="0"/>
                        </a:moveTo>
                        <a:lnTo>
                          <a:pt x="1196680" y="0"/>
                        </a:lnTo>
                      </a:path>
                      <a:path w="8013065" h="2013585">
                        <a:moveTo>
                          <a:pt x="1181523" y="0"/>
                        </a:moveTo>
                        <a:lnTo>
                          <a:pt x="1152004" y="0"/>
                        </a:lnTo>
                      </a:path>
                      <a:path w="8013065" h="2013585">
                        <a:moveTo>
                          <a:pt x="1136847" y="0"/>
                        </a:moveTo>
                        <a:lnTo>
                          <a:pt x="1114510" y="0"/>
                        </a:lnTo>
                      </a:path>
                      <a:path w="8013065" h="2013585">
                        <a:moveTo>
                          <a:pt x="1081798" y="0"/>
                        </a:moveTo>
                        <a:lnTo>
                          <a:pt x="1047496" y="0"/>
                        </a:lnTo>
                      </a:path>
                      <a:path w="8013065" h="2013585">
                        <a:moveTo>
                          <a:pt x="599930" y="0"/>
                        </a:moveTo>
                        <a:lnTo>
                          <a:pt x="578400" y="0"/>
                        </a:lnTo>
                      </a:path>
                      <a:path w="8013065" h="2013585">
                        <a:moveTo>
                          <a:pt x="563243" y="0"/>
                        </a:moveTo>
                        <a:lnTo>
                          <a:pt x="533724" y="0"/>
                        </a:lnTo>
                      </a:path>
                      <a:path w="8013065" h="2013585">
                        <a:moveTo>
                          <a:pt x="518568" y="0"/>
                        </a:moveTo>
                        <a:lnTo>
                          <a:pt x="496230" y="0"/>
                        </a:lnTo>
                      </a:path>
                      <a:path w="8013065" h="2013585">
                        <a:moveTo>
                          <a:pt x="346237" y="0"/>
                        </a:moveTo>
                        <a:lnTo>
                          <a:pt x="323899" y="0"/>
                        </a:lnTo>
                      </a:path>
                      <a:path w="8013065" h="2013585">
                        <a:moveTo>
                          <a:pt x="308742" y="0"/>
                        </a:moveTo>
                        <a:lnTo>
                          <a:pt x="281621" y="0"/>
                        </a:lnTo>
                      </a:path>
                      <a:path w="8013065" h="2013585">
                        <a:moveTo>
                          <a:pt x="266465" y="0"/>
                        </a:moveTo>
                        <a:lnTo>
                          <a:pt x="239344" y="0"/>
                        </a:lnTo>
                      </a:path>
                      <a:path w="8013065" h="2013585">
                        <a:moveTo>
                          <a:pt x="224187" y="0"/>
                        </a:moveTo>
                        <a:lnTo>
                          <a:pt x="189077" y="0"/>
                        </a:lnTo>
                      </a:path>
                      <a:path w="8013065" h="2013585">
                        <a:moveTo>
                          <a:pt x="174715" y="0"/>
                        </a:moveTo>
                        <a:lnTo>
                          <a:pt x="139618" y="0"/>
                        </a:lnTo>
                      </a:path>
                      <a:path w="8013065" h="2013585">
                        <a:moveTo>
                          <a:pt x="94942" y="0"/>
                        </a:moveTo>
                        <a:lnTo>
                          <a:pt x="77387" y="0"/>
                        </a:lnTo>
                      </a:path>
                      <a:path w="8013065" h="2013585">
                        <a:moveTo>
                          <a:pt x="62230" y="0"/>
                        </a:moveTo>
                        <a:lnTo>
                          <a:pt x="32711" y="0"/>
                        </a:lnTo>
                      </a:path>
                      <a:path w="8013065" h="2013585">
                        <a:moveTo>
                          <a:pt x="17555" y="0"/>
                        </a:moveTo>
                        <a:lnTo>
                          <a:pt x="0" y="0"/>
                        </a:lnTo>
                      </a:path>
                      <a:path w="8013065" h="2013585">
                        <a:moveTo>
                          <a:pt x="0" y="63012"/>
                        </a:moveTo>
                        <a:lnTo>
                          <a:pt x="43880" y="63012"/>
                        </a:lnTo>
                      </a:path>
                      <a:path w="8013065" h="2013585">
                        <a:moveTo>
                          <a:pt x="76592" y="63012"/>
                        </a:moveTo>
                        <a:lnTo>
                          <a:pt x="98135" y="63012"/>
                        </a:lnTo>
                      </a:path>
                      <a:path w="8013065" h="2013585">
                        <a:moveTo>
                          <a:pt x="113292" y="63012"/>
                        </a:moveTo>
                        <a:lnTo>
                          <a:pt x="142811" y="63012"/>
                        </a:lnTo>
                      </a:path>
                      <a:path w="8013065" h="2013585">
                        <a:moveTo>
                          <a:pt x="157968" y="63012"/>
                        </a:moveTo>
                        <a:lnTo>
                          <a:pt x="187487" y="63012"/>
                        </a:lnTo>
                      </a:path>
                      <a:path w="8013065" h="2013585">
                        <a:moveTo>
                          <a:pt x="202644" y="63012"/>
                        </a:moveTo>
                        <a:lnTo>
                          <a:pt x="224187" y="63012"/>
                        </a:lnTo>
                      </a:path>
                      <a:path w="8013065" h="2013585">
                        <a:moveTo>
                          <a:pt x="1047496" y="63012"/>
                        </a:moveTo>
                        <a:lnTo>
                          <a:pt x="1081798" y="63012"/>
                        </a:lnTo>
                      </a:path>
                      <a:path w="8013065" h="2013585">
                        <a:moveTo>
                          <a:pt x="1114510" y="63012"/>
                        </a:moveTo>
                        <a:lnTo>
                          <a:pt x="1148811" y="63012"/>
                        </a:lnTo>
                      </a:path>
                      <a:path w="8013065" h="2013585">
                        <a:moveTo>
                          <a:pt x="1163968" y="63012"/>
                        </a:moveTo>
                        <a:lnTo>
                          <a:pt x="1193487" y="63012"/>
                        </a:lnTo>
                      </a:path>
                      <a:path w="8013065" h="2013585">
                        <a:moveTo>
                          <a:pt x="1208644" y="63012"/>
                        </a:moveTo>
                        <a:lnTo>
                          <a:pt x="1238958" y="63012"/>
                        </a:lnTo>
                      </a:path>
                      <a:path w="8013065" h="2013585">
                        <a:moveTo>
                          <a:pt x="1253320" y="63012"/>
                        </a:moveTo>
                        <a:lnTo>
                          <a:pt x="1283633" y="63012"/>
                        </a:lnTo>
                      </a:path>
                      <a:path w="8013065" h="2013585">
                        <a:moveTo>
                          <a:pt x="1298790" y="63012"/>
                        </a:moveTo>
                        <a:lnTo>
                          <a:pt x="1328309" y="63012"/>
                        </a:lnTo>
                      </a:path>
                      <a:path w="8013065" h="2013585">
                        <a:moveTo>
                          <a:pt x="1343466" y="63012"/>
                        </a:moveTo>
                        <a:lnTo>
                          <a:pt x="1377768" y="63012"/>
                        </a:lnTo>
                      </a:path>
                      <a:path w="8013065" h="2013585">
                        <a:moveTo>
                          <a:pt x="1410480" y="63012"/>
                        </a:moveTo>
                        <a:lnTo>
                          <a:pt x="1442397" y="63012"/>
                        </a:lnTo>
                      </a:path>
                      <a:path w="8013065" h="2013585">
                        <a:moveTo>
                          <a:pt x="1456759" y="63012"/>
                        </a:moveTo>
                        <a:lnTo>
                          <a:pt x="1487073" y="63012"/>
                        </a:lnTo>
                      </a:path>
                      <a:path w="8013065" h="2013585">
                        <a:moveTo>
                          <a:pt x="1502230" y="63012"/>
                        </a:moveTo>
                        <a:lnTo>
                          <a:pt x="1531749" y="63012"/>
                        </a:lnTo>
                      </a:path>
                      <a:path w="8013065" h="2013585">
                        <a:moveTo>
                          <a:pt x="1546905" y="63012"/>
                        </a:moveTo>
                        <a:lnTo>
                          <a:pt x="1578014" y="63012"/>
                        </a:lnTo>
                      </a:path>
                      <a:path w="8013065" h="2013585">
                        <a:moveTo>
                          <a:pt x="2903131" y="1971312"/>
                        </a:moveTo>
                        <a:lnTo>
                          <a:pt x="2903131" y="1980891"/>
                        </a:lnTo>
                      </a:path>
                      <a:path w="8013065" h="2013585">
                        <a:moveTo>
                          <a:pt x="2903131" y="1961732"/>
                        </a:moveTo>
                        <a:lnTo>
                          <a:pt x="2903131" y="1971312"/>
                        </a:lnTo>
                      </a:path>
                      <a:path w="8013065" h="2013585">
                        <a:moveTo>
                          <a:pt x="2903131" y="1952962"/>
                        </a:moveTo>
                        <a:lnTo>
                          <a:pt x="2903131" y="1961732"/>
                        </a:lnTo>
                      </a:path>
                      <a:path w="8013065" h="2013585">
                        <a:moveTo>
                          <a:pt x="2903131" y="1948974"/>
                        </a:moveTo>
                        <a:lnTo>
                          <a:pt x="2903131" y="1952962"/>
                        </a:lnTo>
                      </a:path>
                      <a:path w="8013065" h="2013585">
                        <a:moveTo>
                          <a:pt x="2903131" y="2009601"/>
                        </a:moveTo>
                        <a:lnTo>
                          <a:pt x="2903131" y="2013589"/>
                        </a:lnTo>
                      </a:path>
                      <a:path w="8013065" h="2013585">
                        <a:moveTo>
                          <a:pt x="2903131" y="2000831"/>
                        </a:moveTo>
                        <a:lnTo>
                          <a:pt x="2903131" y="2009601"/>
                        </a:lnTo>
                      </a:path>
                      <a:path w="8013065" h="2013585">
                        <a:moveTo>
                          <a:pt x="2903131" y="1991251"/>
                        </a:moveTo>
                        <a:lnTo>
                          <a:pt x="2903131" y="2000831"/>
                        </a:lnTo>
                      </a:path>
                      <a:path w="8013065" h="2013585">
                        <a:moveTo>
                          <a:pt x="2903131" y="1980891"/>
                        </a:moveTo>
                        <a:lnTo>
                          <a:pt x="2903131" y="1991251"/>
                        </a:lnTo>
                      </a:path>
                      <a:path w="8013065" h="2013585">
                        <a:moveTo>
                          <a:pt x="2857660" y="1991251"/>
                        </a:moveTo>
                        <a:lnTo>
                          <a:pt x="2857660" y="1980891"/>
                        </a:lnTo>
                      </a:path>
                      <a:path w="8013065" h="2013585">
                        <a:moveTo>
                          <a:pt x="2857660" y="2000831"/>
                        </a:moveTo>
                        <a:lnTo>
                          <a:pt x="2857660" y="1991251"/>
                        </a:lnTo>
                      </a:path>
                      <a:path w="8013065" h="2013585">
                        <a:moveTo>
                          <a:pt x="2857660" y="2009601"/>
                        </a:moveTo>
                        <a:lnTo>
                          <a:pt x="2857660" y="2000831"/>
                        </a:lnTo>
                      </a:path>
                      <a:path w="8013065" h="2013585">
                        <a:moveTo>
                          <a:pt x="2857660" y="2013589"/>
                        </a:moveTo>
                        <a:lnTo>
                          <a:pt x="2857660" y="2009601"/>
                        </a:lnTo>
                      </a:path>
                      <a:path w="8013065" h="2013585">
                        <a:moveTo>
                          <a:pt x="2857660" y="1952962"/>
                        </a:moveTo>
                        <a:lnTo>
                          <a:pt x="2857660" y="1948974"/>
                        </a:lnTo>
                      </a:path>
                      <a:path w="8013065" h="2013585">
                        <a:moveTo>
                          <a:pt x="2857660" y="1961732"/>
                        </a:moveTo>
                        <a:lnTo>
                          <a:pt x="2857660" y="1952962"/>
                        </a:lnTo>
                      </a:path>
                      <a:path w="8013065" h="2013585">
                        <a:moveTo>
                          <a:pt x="2857660" y="1971312"/>
                        </a:moveTo>
                        <a:lnTo>
                          <a:pt x="2857660" y="1961732"/>
                        </a:lnTo>
                      </a:path>
                      <a:path w="8013065" h="2013585">
                        <a:moveTo>
                          <a:pt x="2857660" y="1980891"/>
                        </a:moveTo>
                        <a:lnTo>
                          <a:pt x="2857660" y="1971312"/>
                        </a:lnTo>
                      </a:path>
                      <a:path w="8013065" h="2013585">
                        <a:moveTo>
                          <a:pt x="3195921" y="1417647"/>
                        </a:moveTo>
                        <a:lnTo>
                          <a:pt x="3195921" y="1399297"/>
                        </a:lnTo>
                      </a:path>
                      <a:path w="8013065" h="2013585">
                        <a:moveTo>
                          <a:pt x="3195921" y="1384949"/>
                        </a:moveTo>
                        <a:lnTo>
                          <a:pt x="3195921" y="1366599"/>
                        </a:lnTo>
                      </a:path>
                      <a:path w="8013065" h="2013585">
                        <a:moveTo>
                          <a:pt x="3195921" y="1303573"/>
                        </a:moveTo>
                        <a:lnTo>
                          <a:pt x="3195921" y="1280440"/>
                        </a:lnTo>
                      </a:path>
                      <a:path w="8013065" h="2013585">
                        <a:moveTo>
                          <a:pt x="3195921" y="1266078"/>
                        </a:moveTo>
                        <a:lnTo>
                          <a:pt x="3195921" y="1235751"/>
                        </a:lnTo>
                      </a:path>
                      <a:path w="8013065" h="2013585">
                        <a:moveTo>
                          <a:pt x="3195921" y="1220608"/>
                        </a:moveTo>
                        <a:lnTo>
                          <a:pt x="3195921" y="1198270"/>
                        </a:lnTo>
                      </a:path>
                      <a:path w="8013065" h="2013585">
                        <a:moveTo>
                          <a:pt x="3195921" y="761872"/>
                        </a:moveTo>
                        <a:lnTo>
                          <a:pt x="3195921" y="737136"/>
                        </a:lnTo>
                      </a:path>
                      <a:path w="8013065" h="2013585">
                        <a:moveTo>
                          <a:pt x="3195921" y="721993"/>
                        </a:moveTo>
                        <a:lnTo>
                          <a:pt x="3195921" y="697257"/>
                        </a:lnTo>
                      </a:path>
                      <a:path w="8013065" h="2013585">
                        <a:moveTo>
                          <a:pt x="3195921" y="632641"/>
                        </a:moveTo>
                        <a:lnTo>
                          <a:pt x="3195921" y="607905"/>
                        </a:lnTo>
                      </a:path>
                      <a:path w="8013065" h="2013585">
                        <a:moveTo>
                          <a:pt x="3195921" y="592748"/>
                        </a:moveTo>
                        <a:lnTo>
                          <a:pt x="3195921" y="568012"/>
                        </a:lnTo>
                      </a:path>
                      <a:path w="8013065" h="2013585">
                        <a:moveTo>
                          <a:pt x="3106570" y="568012"/>
                        </a:moveTo>
                        <a:lnTo>
                          <a:pt x="3106570" y="592748"/>
                        </a:lnTo>
                      </a:path>
                      <a:path w="8013065" h="2013585">
                        <a:moveTo>
                          <a:pt x="3106570" y="607905"/>
                        </a:moveTo>
                        <a:lnTo>
                          <a:pt x="3106570" y="632641"/>
                        </a:lnTo>
                      </a:path>
                      <a:path w="8013065" h="2013585">
                        <a:moveTo>
                          <a:pt x="3106570" y="697257"/>
                        </a:moveTo>
                        <a:lnTo>
                          <a:pt x="3106570" y="721993"/>
                        </a:lnTo>
                      </a:path>
                      <a:path w="8013065" h="2013585">
                        <a:moveTo>
                          <a:pt x="3106570" y="737136"/>
                        </a:moveTo>
                        <a:lnTo>
                          <a:pt x="3106570" y="761872"/>
                        </a:lnTo>
                      </a:path>
                      <a:path w="8013065" h="2013585">
                        <a:moveTo>
                          <a:pt x="3106570" y="1198270"/>
                        </a:moveTo>
                        <a:lnTo>
                          <a:pt x="3106570" y="1220608"/>
                        </a:lnTo>
                      </a:path>
                      <a:path w="8013065" h="2013585">
                        <a:moveTo>
                          <a:pt x="3106570" y="1235751"/>
                        </a:moveTo>
                        <a:lnTo>
                          <a:pt x="3106570" y="1266078"/>
                        </a:lnTo>
                      </a:path>
                      <a:path w="8013065" h="2013585">
                        <a:moveTo>
                          <a:pt x="3106570" y="1280440"/>
                        </a:moveTo>
                        <a:lnTo>
                          <a:pt x="3106570" y="1303573"/>
                        </a:lnTo>
                      </a:path>
                      <a:path w="8013065" h="2013585">
                        <a:moveTo>
                          <a:pt x="3106570" y="1365804"/>
                        </a:moveTo>
                        <a:lnTo>
                          <a:pt x="3106570" y="1384949"/>
                        </a:lnTo>
                      </a:path>
                      <a:path w="8013065" h="2013585">
                        <a:moveTo>
                          <a:pt x="3106570" y="1399297"/>
                        </a:moveTo>
                        <a:lnTo>
                          <a:pt x="3106570" y="1418456"/>
                        </a:lnTo>
                      </a:path>
                      <a:path w="8013065" h="2013585">
                        <a:moveTo>
                          <a:pt x="4604004" y="230546"/>
                        </a:moveTo>
                        <a:lnTo>
                          <a:pt x="4579267" y="230546"/>
                        </a:lnTo>
                      </a:path>
                      <a:path w="8013065" h="2013585">
                        <a:moveTo>
                          <a:pt x="4564111" y="230546"/>
                        </a:moveTo>
                        <a:lnTo>
                          <a:pt x="4539388" y="230546"/>
                        </a:lnTo>
                      </a:path>
                      <a:path w="8013065" h="2013585">
                        <a:moveTo>
                          <a:pt x="4539388" y="350225"/>
                        </a:moveTo>
                        <a:lnTo>
                          <a:pt x="4564111" y="350225"/>
                        </a:lnTo>
                      </a:path>
                      <a:path w="8013065" h="2013585">
                        <a:moveTo>
                          <a:pt x="4579267" y="350225"/>
                        </a:moveTo>
                        <a:lnTo>
                          <a:pt x="4604004" y="350225"/>
                        </a:lnTo>
                      </a:path>
                      <a:path w="8013065" h="2013585">
                        <a:moveTo>
                          <a:pt x="6743658" y="365382"/>
                        </a:moveTo>
                        <a:lnTo>
                          <a:pt x="6770779" y="365382"/>
                        </a:lnTo>
                      </a:path>
                      <a:path w="8013065" h="2013585">
                        <a:moveTo>
                          <a:pt x="6869710" y="365382"/>
                        </a:moveTo>
                        <a:lnTo>
                          <a:pt x="6900024" y="365382"/>
                        </a:lnTo>
                      </a:path>
                      <a:path w="8013065" h="2013585">
                        <a:moveTo>
                          <a:pt x="6915181" y="365382"/>
                        </a:moveTo>
                        <a:lnTo>
                          <a:pt x="6944699" y="365382"/>
                        </a:lnTo>
                      </a:path>
                      <a:path w="8013065" h="2013585">
                        <a:moveTo>
                          <a:pt x="6992568" y="365382"/>
                        </a:moveTo>
                        <a:lnTo>
                          <a:pt x="7022882" y="365382"/>
                        </a:lnTo>
                      </a:path>
                      <a:path w="8013065" h="2013585">
                        <a:moveTo>
                          <a:pt x="7037244" y="365382"/>
                        </a:moveTo>
                        <a:lnTo>
                          <a:pt x="7067558" y="365382"/>
                        </a:lnTo>
                      </a:path>
                      <a:path w="8013065" h="2013585">
                        <a:moveTo>
                          <a:pt x="8012930" y="215403"/>
                        </a:moveTo>
                        <a:lnTo>
                          <a:pt x="7995375" y="215403"/>
                        </a:lnTo>
                      </a:path>
                      <a:path w="8013065" h="2013585">
                        <a:moveTo>
                          <a:pt x="7894060" y="215403"/>
                        </a:moveTo>
                        <a:lnTo>
                          <a:pt x="7876505" y="215403"/>
                        </a:lnTo>
                      </a:path>
                      <a:path w="8013065" h="2013585">
                        <a:moveTo>
                          <a:pt x="7077123" y="215403"/>
                        </a:moveTo>
                        <a:lnTo>
                          <a:pt x="7044425" y="215403"/>
                        </a:lnTo>
                      </a:path>
                      <a:path w="8013065" h="2013585">
                        <a:moveTo>
                          <a:pt x="7029268" y="215403"/>
                        </a:moveTo>
                        <a:lnTo>
                          <a:pt x="6996556" y="215403"/>
                        </a:lnTo>
                      </a:path>
                      <a:path w="8013065" h="2013585">
                        <a:moveTo>
                          <a:pt x="6944699" y="215403"/>
                        </a:moveTo>
                        <a:lnTo>
                          <a:pt x="6915181" y="215403"/>
                        </a:lnTo>
                      </a:path>
                      <a:path w="8013065" h="2013585">
                        <a:moveTo>
                          <a:pt x="6900024" y="215403"/>
                        </a:moveTo>
                        <a:lnTo>
                          <a:pt x="6869710" y="215403"/>
                        </a:lnTo>
                      </a:path>
                      <a:path w="8013065" h="2013585">
                        <a:moveTo>
                          <a:pt x="6770779" y="215403"/>
                        </a:moveTo>
                        <a:lnTo>
                          <a:pt x="6743658" y="215403"/>
                        </a:lnTo>
                      </a:path>
                      <a:path w="8013065" h="2013585">
                        <a:moveTo>
                          <a:pt x="6743658" y="365382"/>
                        </a:moveTo>
                        <a:lnTo>
                          <a:pt x="6743658" y="363778"/>
                        </a:lnTo>
                      </a:path>
                      <a:path w="8013065" h="2013585">
                        <a:moveTo>
                          <a:pt x="6743658" y="363778"/>
                        </a:moveTo>
                        <a:lnTo>
                          <a:pt x="6743658" y="360599"/>
                        </a:lnTo>
                      </a:path>
                      <a:path w="8013065" h="2013585">
                        <a:moveTo>
                          <a:pt x="6743658" y="360599"/>
                        </a:moveTo>
                        <a:lnTo>
                          <a:pt x="6743658" y="358995"/>
                        </a:lnTo>
                      </a:path>
                      <a:path w="8013065" h="2013585">
                        <a:moveTo>
                          <a:pt x="6743658" y="352609"/>
                        </a:moveTo>
                        <a:lnTo>
                          <a:pt x="6743658" y="347827"/>
                        </a:lnTo>
                      </a:path>
                      <a:path w="8013065" h="2013585">
                        <a:moveTo>
                          <a:pt x="6743658" y="347827"/>
                        </a:moveTo>
                        <a:lnTo>
                          <a:pt x="6743658" y="338247"/>
                        </a:lnTo>
                      </a:path>
                      <a:path w="8013065" h="2013585">
                        <a:moveTo>
                          <a:pt x="6743658" y="338247"/>
                        </a:moveTo>
                        <a:lnTo>
                          <a:pt x="6743658" y="331080"/>
                        </a:lnTo>
                      </a:path>
                      <a:path w="8013065" h="2013585">
                        <a:moveTo>
                          <a:pt x="6743658" y="318308"/>
                        </a:moveTo>
                        <a:lnTo>
                          <a:pt x="6743658" y="315909"/>
                        </a:lnTo>
                      </a:path>
                      <a:path w="8013065" h="2013585">
                        <a:moveTo>
                          <a:pt x="6743658" y="315909"/>
                        </a:moveTo>
                        <a:lnTo>
                          <a:pt x="6743658" y="303151"/>
                        </a:lnTo>
                      </a:path>
                      <a:path w="8013065" h="2013585">
                        <a:moveTo>
                          <a:pt x="6743658" y="303151"/>
                        </a:moveTo>
                        <a:lnTo>
                          <a:pt x="6743658" y="290392"/>
                        </a:lnTo>
                      </a:path>
                      <a:path w="8013065" h="2013585">
                        <a:moveTo>
                          <a:pt x="6743658" y="290392"/>
                        </a:moveTo>
                        <a:lnTo>
                          <a:pt x="6743658" y="276825"/>
                        </a:lnTo>
                      </a:path>
                      <a:path w="8013065" h="2013585">
                        <a:moveTo>
                          <a:pt x="6743658" y="276825"/>
                        </a:moveTo>
                        <a:lnTo>
                          <a:pt x="6743658" y="264861"/>
                        </a:lnTo>
                      </a:path>
                      <a:path w="8013065" h="2013585">
                        <a:moveTo>
                          <a:pt x="6743658" y="264861"/>
                        </a:moveTo>
                        <a:lnTo>
                          <a:pt x="6743658" y="262463"/>
                        </a:lnTo>
                      </a:path>
                      <a:path w="8013065" h="2013585">
                        <a:moveTo>
                          <a:pt x="6743658" y="248909"/>
                        </a:moveTo>
                        <a:lnTo>
                          <a:pt x="6743658" y="242523"/>
                        </a:lnTo>
                      </a:path>
                      <a:path w="8013065" h="2013585">
                        <a:moveTo>
                          <a:pt x="6743658" y="242523"/>
                        </a:moveTo>
                        <a:lnTo>
                          <a:pt x="6743658" y="232944"/>
                        </a:lnTo>
                      </a:path>
                      <a:path w="8013065" h="2013585">
                        <a:moveTo>
                          <a:pt x="6743658" y="232944"/>
                        </a:moveTo>
                        <a:lnTo>
                          <a:pt x="6743658" y="228161"/>
                        </a:lnTo>
                      </a:path>
                      <a:path w="8013065" h="2013585">
                        <a:moveTo>
                          <a:pt x="6743658" y="220980"/>
                        </a:moveTo>
                        <a:lnTo>
                          <a:pt x="6743658" y="220185"/>
                        </a:lnTo>
                      </a:path>
                      <a:path w="8013065" h="2013585">
                        <a:moveTo>
                          <a:pt x="6743658" y="220185"/>
                        </a:moveTo>
                        <a:lnTo>
                          <a:pt x="6743658" y="216197"/>
                        </a:lnTo>
                      </a:path>
                      <a:path w="8013065" h="2013585">
                        <a:moveTo>
                          <a:pt x="6743658" y="216197"/>
                        </a:moveTo>
                        <a:lnTo>
                          <a:pt x="6743658" y="2154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4" name="object 224"/>
                  <p:cNvSpPr/>
                  <p:nvPr/>
                </p:nvSpPr>
                <p:spPr>
                  <a:xfrm>
                    <a:off x="13520409" y="235146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5" name="object 225"/>
                  <p:cNvSpPr/>
                  <p:nvPr/>
                </p:nvSpPr>
                <p:spPr>
                  <a:xfrm>
                    <a:off x="11176922" y="2821755"/>
                    <a:ext cx="80010" cy="139065"/>
                  </a:xfrm>
                  <a:custGeom>
                    <a:avLst/>
                    <a:gdLst/>
                    <a:ahLst/>
                    <a:cxnLst/>
                    <a:rect l="l" t="t" r="r" b="b"/>
                    <a:pathLst>
                      <a:path w="80009" h="139064">
                        <a:moveTo>
                          <a:pt x="0" y="0"/>
                        </a:moveTo>
                        <a:lnTo>
                          <a:pt x="0" y="25530"/>
                        </a:lnTo>
                      </a:path>
                      <a:path w="80009" h="139064">
                        <a:moveTo>
                          <a:pt x="0" y="40687"/>
                        </a:moveTo>
                        <a:lnTo>
                          <a:pt x="0" y="67013"/>
                        </a:lnTo>
                      </a:path>
                      <a:path w="80009" h="139064">
                        <a:moveTo>
                          <a:pt x="0" y="89351"/>
                        </a:moveTo>
                        <a:lnTo>
                          <a:pt x="0" y="126846"/>
                        </a:lnTo>
                      </a:path>
                      <a:path w="80009" h="139064">
                        <a:moveTo>
                          <a:pt x="79786" y="126846"/>
                        </a:moveTo>
                        <a:lnTo>
                          <a:pt x="79786" y="89351"/>
                        </a:lnTo>
                      </a:path>
                      <a:path w="80009" h="139064">
                        <a:moveTo>
                          <a:pt x="79786" y="74194"/>
                        </a:moveTo>
                        <a:lnTo>
                          <a:pt x="79786" y="44675"/>
                        </a:lnTo>
                      </a:path>
                      <a:path w="80009" h="139064">
                        <a:moveTo>
                          <a:pt x="64629" y="138810"/>
                        </a:moveTo>
                        <a:lnTo>
                          <a:pt x="57434" y="138810"/>
                        </a:lnTo>
                      </a:path>
                      <a:path w="80009" h="139064">
                        <a:moveTo>
                          <a:pt x="71001" y="138810"/>
                        </a:moveTo>
                        <a:lnTo>
                          <a:pt x="64629" y="138810"/>
                        </a:lnTo>
                      </a:path>
                      <a:path w="80009" h="139064">
                        <a:moveTo>
                          <a:pt x="75798" y="138810"/>
                        </a:moveTo>
                        <a:lnTo>
                          <a:pt x="71001" y="138810"/>
                        </a:lnTo>
                      </a:path>
                      <a:path w="80009" h="139064">
                        <a:moveTo>
                          <a:pt x="78977" y="138810"/>
                        </a:moveTo>
                        <a:lnTo>
                          <a:pt x="75798" y="138810"/>
                        </a:lnTo>
                      </a:path>
                      <a:path w="80009" h="139064">
                        <a:moveTo>
                          <a:pt x="79786" y="138810"/>
                        </a:moveTo>
                        <a:lnTo>
                          <a:pt x="78977" y="138810"/>
                        </a:lnTo>
                      </a:path>
                      <a:path w="80009" h="139064">
                        <a:moveTo>
                          <a:pt x="794" y="138810"/>
                        </a:moveTo>
                        <a:lnTo>
                          <a:pt x="0" y="138810"/>
                        </a:lnTo>
                      </a:path>
                      <a:path w="80009" h="139064">
                        <a:moveTo>
                          <a:pt x="3987" y="138810"/>
                        </a:moveTo>
                        <a:lnTo>
                          <a:pt x="794" y="138810"/>
                        </a:lnTo>
                      </a:path>
                      <a:path w="80009" h="139064">
                        <a:moveTo>
                          <a:pt x="8784" y="138810"/>
                        </a:moveTo>
                        <a:lnTo>
                          <a:pt x="3987" y="138810"/>
                        </a:lnTo>
                      </a:path>
                      <a:path w="80009" h="139064">
                        <a:moveTo>
                          <a:pt x="15156" y="138810"/>
                        </a:moveTo>
                        <a:lnTo>
                          <a:pt x="8784" y="138810"/>
                        </a:lnTo>
                      </a:path>
                      <a:path w="80009" h="139064">
                        <a:moveTo>
                          <a:pt x="22337" y="138810"/>
                        </a:moveTo>
                        <a:lnTo>
                          <a:pt x="15156" y="13881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6" name="object 226"/>
                  <p:cNvSpPr/>
                  <p:nvPr/>
                </p:nvSpPr>
                <p:spPr>
                  <a:xfrm>
                    <a:off x="5110188" y="6590884"/>
                    <a:ext cx="13970" cy="2540"/>
                  </a:xfrm>
                  <a:custGeom>
                    <a:avLst/>
                    <a:gdLst/>
                    <a:ahLst/>
                    <a:cxnLst/>
                    <a:rect l="l" t="t" r="r" b="b"/>
                    <a:pathLst>
                      <a:path w="13970" h="2540">
                        <a:moveTo>
                          <a:pt x="2387" y="1193"/>
                        </a:moveTo>
                        <a:lnTo>
                          <a:pt x="2044" y="355"/>
                        </a:lnTo>
                        <a:lnTo>
                          <a:pt x="1193" y="0"/>
                        </a:lnTo>
                        <a:lnTo>
                          <a:pt x="342" y="355"/>
                        </a:lnTo>
                        <a:lnTo>
                          <a:pt x="0" y="1193"/>
                        </a:lnTo>
                        <a:lnTo>
                          <a:pt x="342" y="2044"/>
                        </a:lnTo>
                        <a:lnTo>
                          <a:pt x="1193" y="2400"/>
                        </a:lnTo>
                        <a:lnTo>
                          <a:pt x="2044" y="2044"/>
                        </a:lnTo>
                        <a:lnTo>
                          <a:pt x="2387" y="1193"/>
                        </a:lnTo>
                        <a:close/>
                      </a:path>
                      <a:path w="13970" h="2540">
                        <a:moveTo>
                          <a:pt x="13563" y="1193"/>
                        </a:moveTo>
                        <a:lnTo>
                          <a:pt x="13208" y="355"/>
                        </a:lnTo>
                        <a:lnTo>
                          <a:pt x="12369" y="0"/>
                        </a:lnTo>
                        <a:lnTo>
                          <a:pt x="11963" y="177"/>
                        </a:lnTo>
                        <a:lnTo>
                          <a:pt x="11569" y="0"/>
                        </a:lnTo>
                        <a:lnTo>
                          <a:pt x="10756" y="342"/>
                        </a:lnTo>
                        <a:lnTo>
                          <a:pt x="9969" y="0"/>
                        </a:lnTo>
                        <a:lnTo>
                          <a:pt x="9169" y="342"/>
                        </a:lnTo>
                        <a:lnTo>
                          <a:pt x="8382" y="0"/>
                        </a:lnTo>
                        <a:lnTo>
                          <a:pt x="7531" y="355"/>
                        </a:lnTo>
                        <a:lnTo>
                          <a:pt x="7175" y="1193"/>
                        </a:lnTo>
                        <a:lnTo>
                          <a:pt x="7531" y="2044"/>
                        </a:lnTo>
                        <a:lnTo>
                          <a:pt x="8382" y="2400"/>
                        </a:lnTo>
                        <a:lnTo>
                          <a:pt x="9169" y="2070"/>
                        </a:lnTo>
                        <a:lnTo>
                          <a:pt x="9969" y="2400"/>
                        </a:lnTo>
                        <a:lnTo>
                          <a:pt x="10756" y="2070"/>
                        </a:lnTo>
                        <a:lnTo>
                          <a:pt x="11569" y="2400"/>
                        </a:lnTo>
                        <a:lnTo>
                          <a:pt x="11963" y="2235"/>
                        </a:lnTo>
                        <a:lnTo>
                          <a:pt x="12369" y="2400"/>
                        </a:lnTo>
                        <a:lnTo>
                          <a:pt x="13208" y="2044"/>
                        </a:lnTo>
                        <a:lnTo>
                          <a:pt x="13563"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7" name="object 227"/>
                  <p:cNvSpPr/>
                  <p:nvPr/>
                </p:nvSpPr>
                <p:spPr>
                  <a:xfrm>
                    <a:off x="4513857" y="1510205"/>
                    <a:ext cx="12238990" cy="2791460"/>
                  </a:xfrm>
                  <a:custGeom>
                    <a:avLst/>
                    <a:gdLst/>
                    <a:ahLst/>
                    <a:cxnLst/>
                    <a:rect l="l" t="t" r="r" b="b"/>
                    <a:pathLst>
                      <a:path w="12238990" h="2791460">
                        <a:moveTo>
                          <a:pt x="5656269" y="1323513"/>
                        </a:moveTo>
                        <a:lnTo>
                          <a:pt x="5656269" y="1348249"/>
                        </a:lnTo>
                      </a:path>
                      <a:path w="12238990" h="2791460">
                        <a:moveTo>
                          <a:pt x="5656269" y="1363392"/>
                        </a:moveTo>
                        <a:lnTo>
                          <a:pt x="5656269" y="1388128"/>
                        </a:lnTo>
                      </a:path>
                      <a:path w="12238990" h="2791460">
                        <a:moveTo>
                          <a:pt x="5656269" y="1419237"/>
                        </a:moveTo>
                        <a:lnTo>
                          <a:pt x="5656269" y="1438395"/>
                        </a:lnTo>
                      </a:path>
                      <a:path w="12238990" h="2791460">
                        <a:moveTo>
                          <a:pt x="5656269" y="1453552"/>
                        </a:moveTo>
                        <a:lnTo>
                          <a:pt x="5656269" y="1483866"/>
                        </a:lnTo>
                      </a:path>
                      <a:path w="12238990" h="2791460">
                        <a:moveTo>
                          <a:pt x="5656269" y="1498228"/>
                        </a:moveTo>
                        <a:lnTo>
                          <a:pt x="5656269" y="1528542"/>
                        </a:lnTo>
                      </a:path>
                      <a:path w="12238990" h="2791460">
                        <a:moveTo>
                          <a:pt x="5656269" y="1550880"/>
                        </a:moveTo>
                        <a:lnTo>
                          <a:pt x="5656269" y="1568435"/>
                        </a:lnTo>
                      </a:path>
                      <a:path w="12238990" h="2791460">
                        <a:moveTo>
                          <a:pt x="5656269" y="1583592"/>
                        </a:moveTo>
                        <a:lnTo>
                          <a:pt x="5656269" y="1601147"/>
                        </a:lnTo>
                      </a:path>
                      <a:path w="12238990" h="2791460">
                        <a:moveTo>
                          <a:pt x="5656269" y="1824526"/>
                        </a:moveTo>
                        <a:lnTo>
                          <a:pt x="5656269" y="1846864"/>
                        </a:lnTo>
                      </a:path>
                      <a:path w="12238990" h="2791460">
                        <a:moveTo>
                          <a:pt x="5656269" y="1862007"/>
                        </a:moveTo>
                        <a:lnTo>
                          <a:pt x="5656269" y="1892334"/>
                        </a:lnTo>
                      </a:path>
                      <a:path w="12238990" h="2791460">
                        <a:moveTo>
                          <a:pt x="5656269" y="1906696"/>
                        </a:moveTo>
                        <a:lnTo>
                          <a:pt x="5656269" y="1929829"/>
                        </a:lnTo>
                      </a:path>
                      <a:path w="12238990" h="2791460">
                        <a:moveTo>
                          <a:pt x="5746415" y="1929829"/>
                        </a:moveTo>
                        <a:lnTo>
                          <a:pt x="5746415" y="1906696"/>
                        </a:lnTo>
                      </a:path>
                      <a:path w="12238990" h="2791460">
                        <a:moveTo>
                          <a:pt x="5746415" y="1892334"/>
                        </a:moveTo>
                        <a:lnTo>
                          <a:pt x="5746415" y="1862007"/>
                        </a:lnTo>
                      </a:path>
                      <a:path w="12238990" h="2791460">
                        <a:moveTo>
                          <a:pt x="5746415" y="1846864"/>
                        </a:moveTo>
                        <a:lnTo>
                          <a:pt x="5746415" y="1824526"/>
                        </a:lnTo>
                      </a:path>
                      <a:path w="12238990" h="2791460">
                        <a:moveTo>
                          <a:pt x="5746415" y="1528542"/>
                        </a:moveTo>
                        <a:lnTo>
                          <a:pt x="5746415" y="1498228"/>
                        </a:lnTo>
                      </a:path>
                      <a:path w="12238990" h="2791460">
                        <a:moveTo>
                          <a:pt x="5746415" y="1483866"/>
                        </a:moveTo>
                        <a:lnTo>
                          <a:pt x="5746415" y="1453552"/>
                        </a:lnTo>
                      </a:path>
                      <a:path w="12238990" h="2791460">
                        <a:moveTo>
                          <a:pt x="5746415" y="1438395"/>
                        </a:moveTo>
                        <a:lnTo>
                          <a:pt x="5746415" y="1400901"/>
                        </a:lnTo>
                      </a:path>
                      <a:path w="12238990" h="2791460">
                        <a:moveTo>
                          <a:pt x="5746415" y="1385744"/>
                        </a:moveTo>
                        <a:lnTo>
                          <a:pt x="5746415" y="1362597"/>
                        </a:lnTo>
                      </a:path>
                      <a:path w="12238990" h="2791460">
                        <a:moveTo>
                          <a:pt x="5746415" y="1347440"/>
                        </a:moveTo>
                        <a:lnTo>
                          <a:pt x="5746415" y="1323513"/>
                        </a:lnTo>
                      </a:path>
                      <a:path w="12238990" h="2791460">
                        <a:moveTo>
                          <a:pt x="5971384" y="856802"/>
                        </a:moveTo>
                        <a:lnTo>
                          <a:pt x="5945867" y="856802"/>
                        </a:lnTo>
                      </a:path>
                      <a:path w="12238990" h="2791460">
                        <a:moveTo>
                          <a:pt x="5931505" y="856802"/>
                        </a:moveTo>
                        <a:lnTo>
                          <a:pt x="5905974" y="856802"/>
                        </a:lnTo>
                      </a:path>
                      <a:path w="12238990" h="2791460">
                        <a:moveTo>
                          <a:pt x="5858900" y="856802"/>
                        </a:moveTo>
                        <a:lnTo>
                          <a:pt x="5830176" y="856802"/>
                        </a:lnTo>
                      </a:path>
                      <a:path w="12238990" h="2791460">
                        <a:moveTo>
                          <a:pt x="5815019" y="856802"/>
                        </a:moveTo>
                        <a:lnTo>
                          <a:pt x="5786308" y="856802"/>
                        </a:lnTo>
                      </a:path>
                      <a:path w="12238990" h="2791460">
                        <a:moveTo>
                          <a:pt x="5786308" y="976481"/>
                        </a:moveTo>
                        <a:lnTo>
                          <a:pt x="5815019" y="976481"/>
                        </a:lnTo>
                      </a:path>
                      <a:path w="12238990" h="2791460">
                        <a:moveTo>
                          <a:pt x="5830176" y="976481"/>
                        </a:moveTo>
                        <a:lnTo>
                          <a:pt x="5858900" y="976481"/>
                        </a:lnTo>
                      </a:path>
                      <a:path w="12238990" h="2791460">
                        <a:moveTo>
                          <a:pt x="5905974" y="976481"/>
                        </a:moveTo>
                        <a:lnTo>
                          <a:pt x="5931505" y="976481"/>
                        </a:lnTo>
                      </a:path>
                      <a:path w="12238990" h="2791460">
                        <a:moveTo>
                          <a:pt x="5945867" y="976481"/>
                        </a:moveTo>
                        <a:lnTo>
                          <a:pt x="5971384" y="976481"/>
                        </a:lnTo>
                      </a:path>
                      <a:path w="12238990" h="2791460">
                        <a:moveTo>
                          <a:pt x="5786308" y="976481"/>
                        </a:moveTo>
                        <a:lnTo>
                          <a:pt x="5786308" y="974877"/>
                        </a:lnTo>
                      </a:path>
                      <a:path w="12238990" h="2791460">
                        <a:moveTo>
                          <a:pt x="5786308" y="974877"/>
                        </a:moveTo>
                        <a:lnTo>
                          <a:pt x="5786308" y="973288"/>
                        </a:lnTo>
                      </a:path>
                      <a:path w="12238990" h="2791460">
                        <a:moveTo>
                          <a:pt x="5786308" y="967696"/>
                        </a:moveTo>
                        <a:lnTo>
                          <a:pt x="5786308" y="966106"/>
                        </a:lnTo>
                      </a:path>
                      <a:path w="12238990" h="2791460">
                        <a:moveTo>
                          <a:pt x="5786308" y="966106"/>
                        </a:moveTo>
                        <a:lnTo>
                          <a:pt x="5786308" y="958925"/>
                        </a:lnTo>
                      </a:path>
                      <a:path w="12238990" h="2791460">
                        <a:moveTo>
                          <a:pt x="5786308" y="958925"/>
                        </a:moveTo>
                        <a:lnTo>
                          <a:pt x="5786308" y="949360"/>
                        </a:lnTo>
                      </a:path>
                      <a:path w="12238990" h="2791460">
                        <a:moveTo>
                          <a:pt x="5786308" y="949360"/>
                        </a:moveTo>
                        <a:lnTo>
                          <a:pt x="5786308" y="946962"/>
                        </a:lnTo>
                      </a:path>
                      <a:path w="12238990" h="2791460">
                        <a:moveTo>
                          <a:pt x="5786308" y="933394"/>
                        </a:moveTo>
                        <a:lnTo>
                          <a:pt x="5786308" y="927817"/>
                        </a:lnTo>
                      </a:path>
                      <a:path w="12238990" h="2791460">
                        <a:moveTo>
                          <a:pt x="5786308" y="927817"/>
                        </a:moveTo>
                        <a:lnTo>
                          <a:pt x="5786308" y="916648"/>
                        </a:lnTo>
                      </a:path>
                      <a:path w="12238990" h="2791460">
                        <a:moveTo>
                          <a:pt x="5786308" y="916648"/>
                        </a:moveTo>
                        <a:lnTo>
                          <a:pt x="5786308" y="904670"/>
                        </a:lnTo>
                      </a:path>
                      <a:path w="12238990" h="2791460">
                        <a:moveTo>
                          <a:pt x="5786308" y="904670"/>
                        </a:moveTo>
                        <a:lnTo>
                          <a:pt x="5786308" y="899888"/>
                        </a:lnTo>
                      </a:path>
                      <a:path w="12238990" h="2791460">
                        <a:moveTo>
                          <a:pt x="5786308" y="886320"/>
                        </a:moveTo>
                        <a:lnTo>
                          <a:pt x="5786308" y="883141"/>
                        </a:lnTo>
                      </a:path>
                      <a:path w="12238990" h="2791460">
                        <a:moveTo>
                          <a:pt x="5786308" y="883141"/>
                        </a:moveTo>
                        <a:lnTo>
                          <a:pt x="5786308" y="874357"/>
                        </a:lnTo>
                      </a:path>
                      <a:path w="12238990" h="2791460">
                        <a:moveTo>
                          <a:pt x="5786308" y="874357"/>
                        </a:moveTo>
                        <a:lnTo>
                          <a:pt x="5786308" y="866381"/>
                        </a:lnTo>
                      </a:path>
                      <a:path w="12238990" h="2791460">
                        <a:moveTo>
                          <a:pt x="5786308" y="866381"/>
                        </a:moveTo>
                        <a:lnTo>
                          <a:pt x="5786308" y="864791"/>
                        </a:lnTo>
                      </a:path>
                      <a:path w="12238990" h="2791460">
                        <a:moveTo>
                          <a:pt x="5786308" y="859200"/>
                        </a:moveTo>
                        <a:lnTo>
                          <a:pt x="5786308" y="857610"/>
                        </a:lnTo>
                      </a:path>
                      <a:path w="12238990" h="2791460">
                        <a:moveTo>
                          <a:pt x="5786308" y="857610"/>
                        </a:moveTo>
                        <a:lnTo>
                          <a:pt x="5786308" y="856802"/>
                        </a:lnTo>
                      </a:path>
                      <a:path w="12238990" h="2791460">
                        <a:moveTo>
                          <a:pt x="3340309" y="260873"/>
                        </a:moveTo>
                        <a:lnTo>
                          <a:pt x="3340309" y="243318"/>
                        </a:lnTo>
                      </a:path>
                      <a:path w="12238990" h="2791460">
                        <a:moveTo>
                          <a:pt x="3340309" y="228161"/>
                        </a:moveTo>
                        <a:lnTo>
                          <a:pt x="3340309" y="211401"/>
                        </a:lnTo>
                      </a:path>
                      <a:path w="12238990" h="2791460">
                        <a:moveTo>
                          <a:pt x="3346695" y="260873"/>
                        </a:moveTo>
                        <a:lnTo>
                          <a:pt x="3346695" y="243318"/>
                        </a:lnTo>
                      </a:path>
                      <a:path w="12238990" h="2791460">
                        <a:moveTo>
                          <a:pt x="3346695" y="228161"/>
                        </a:moveTo>
                        <a:lnTo>
                          <a:pt x="3346695" y="211401"/>
                        </a:lnTo>
                      </a:path>
                      <a:path w="12238990" h="2791460">
                        <a:moveTo>
                          <a:pt x="3201485" y="476263"/>
                        </a:moveTo>
                        <a:lnTo>
                          <a:pt x="3201485" y="469890"/>
                        </a:lnTo>
                      </a:path>
                      <a:path w="12238990" h="2791460">
                        <a:moveTo>
                          <a:pt x="3201485" y="260065"/>
                        </a:moveTo>
                        <a:lnTo>
                          <a:pt x="3201485" y="243318"/>
                        </a:lnTo>
                      </a:path>
                      <a:path w="12238990" h="2791460">
                        <a:moveTo>
                          <a:pt x="3201485" y="228161"/>
                        </a:moveTo>
                        <a:lnTo>
                          <a:pt x="3201485" y="211401"/>
                        </a:lnTo>
                      </a:path>
                      <a:path w="12238990" h="2791460">
                        <a:moveTo>
                          <a:pt x="3207872" y="476263"/>
                        </a:moveTo>
                        <a:lnTo>
                          <a:pt x="3207872" y="469890"/>
                        </a:lnTo>
                      </a:path>
                      <a:path w="12238990" h="2791460">
                        <a:moveTo>
                          <a:pt x="3207872" y="260873"/>
                        </a:moveTo>
                        <a:lnTo>
                          <a:pt x="3207872" y="243318"/>
                        </a:lnTo>
                      </a:path>
                      <a:path w="12238990" h="2791460">
                        <a:moveTo>
                          <a:pt x="3207872" y="228161"/>
                        </a:moveTo>
                        <a:lnTo>
                          <a:pt x="3207872" y="211401"/>
                        </a:lnTo>
                      </a:path>
                      <a:path w="12238990" h="2791460">
                        <a:moveTo>
                          <a:pt x="3201485" y="497806"/>
                        </a:moveTo>
                        <a:lnTo>
                          <a:pt x="3201485" y="483444"/>
                        </a:lnTo>
                      </a:path>
                      <a:path w="12238990" h="2791460">
                        <a:moveTo>
                          <a:pt x="3207872" y="497806"/>
                        </a:moveTo>
                        <a:lnTo>
                          <a:pt x="3207872" y="483444"/>
                        </a:lnTo>
                      </a:path>
                      <a:path w="12238990" h="2791460">
                        <a:moveTo>
                          <a:pt x="3266909" y="476263"/>
                        </a:moveTo>
                        <a:lnTo>
                          <a:pt x="3260523" y="476263"/>
                        </a:lnTo>
                      </a:path>
                      <a:path w="12238990" h="2791460">
                        <a:moveTo>
                          <a:pt x="3246161" y="476263"/>
                        </a:moveTo>
                        <a:lnTo>
                          <a:pt x="3230209" y="476263"/>
                        </a:lnTo>
                      </a:path>
                      <a:path w="12238990" h="2791460">
                        <a:moveTo>
                          <a:pt x="3215053" y="476263"/>
                        </a:moveTo>
                        <a:lnTo>
                          <a:pt x="3198292" y="476263"/>
                        </a:lnTo>
                      </a:path>
                      <a:path w="12238990" h="2791460">
                        <a:moveTo>
                          <a:pt x="3305199" y="476263"/>
                        </a:moveTo>
                        <a:lnTo>
                          <a:pt x="3281271" y="476263"/>
                        </a:lnTo>
                      </a:path>
                      <a:path w="12238990" h="2791460">
                        <a:moveTo>
                          <a:pt x="3198292" y="211401"/>
                        </a:moveTo>
                        <a:lnTo>
                          <a:pt x="3198292" y="183485"/>
                        </a:lnTo>
                      </a:path>
                      <a:path w="12238990" h="2791460">
                        <a:moveTo>
                          <a:pt x="3198292" y="211401"/>
                        </a:moveTo>
                        <a:lnTo>
                          <a:pt x="3225427" y="211401"/>
                        </a:lnTo>
                      </a:path>
                      <a:path w="12238990" h="2791460">
                        <a:moveTo>
                          <a:pt x="3240584" y="211401"/>
                        </a:moveTo>
                        <a:lnTo>
                          <a:pt x="3267704" y="211401"/>
                        </a:lnTo>
                      </a:path>
                      <a:path w="12238990" h="2791460">
                        <a:moveTo>
                          <a:pt x="3282066" y="211401"/>
                        </a:moveTo>
                        <a:lnTo>
                          <a:pt x="3308392" y="211401"/>
                        </a:lnTo>
                      </a:path>
                      <a:path w="12238990" h="2791460">
                        <a:moveTo>
                          <a:pt x="3323549" y="211401"/>
                        </a:moveTo>
                        <a:lnTo>
                          <a:pt x="3349080" y="211401"/>
                        </a:lnTo>
                      </a:path>
                      <a:path w="12238990" h="2791460">
                        <a:moveTo>
                          <a:pt x="3266909" y="483444"/>
                        </a:moveTo>
                        <a:lnTo>
                          <a:pt x="3260523" y="483444"/>
                        </a:lnTo>
                      </a:path>
                      <a:path w="12238990" h="2791460">
                        <a:moveTo>
                          <a:pt x="3246161" y="483444"/>
                        </a:moveTo>
                        <a:lnTo>
                          <a:pt x="3229415" y="483444"/>
                        </a:lnTo>
                      </a:path>
                      <a:path w="12238990" h="2791460">
                        <a:moveTo>
                          <a:pt x="3215053" y="483444"/>
                        </a:moveTo>
                        <a:lnTo>
                          <a:pt x="3198292" y="483444"/>
                        </a:lnTo>
                      </a:path>
                      <a:path w="12238990" h="2791460">
                        <a:moveTo>
                          <a:pt x="3266909" y="211401"/>
                        </a:moveTo>
                        <a:lnTo>
                          <a:pt x="3266909" y="228161"/>
                        </a:lnTo>
                      </a:path>
                      <a:path w="12238990" h="2791460">
                        <a:moveTo>
                          <a:pt x="3266909" y="243318"/>
                        </a:moveTo>
                        <a:lnTo>
                          <a:pt x="3266909" y="260873"/>
                        </a:lnTo>
                      </a:path>
                      <a:path w="12238990" h="2791460">
                        <a:moveTo>
                          <a:pt x="3266909" y="467492"/>
                        </a:moveTo>
                        <a:lnTo>
                          <a:pt x="3266909" y="496216"/>
                        </a:lnTo>
                      </a:path>
                      <a:path w="12238990" h="2791460">
                        <a:moveTo>
                          <a:pt x="3266909" y="633423"/>
                        </a:moveTo>
                        <a:lnTo>
                          <a:pt x="3266909" y="650183"/>
                        </a:lnTo>
                      </a:path>
                      <a:path w="12238990" h="2791460">
                        <a:moveTo>
                          <a:pt x="3266909" y="665340"/>
                        </a:moveTo>
                        <a:lnTo>
                          <a:pt x="3266909" y="682100"/>
                        </a:lnTo>
                      </a:path>
                      <a:path w="12238990" h="2791460">
                        <a:moveTo>
                          <a:pt x="3281271" y="231354"/>
                        </a:moveTo>
                        <a:lnTo>
                          <a:pt x="3281271" y="260873"/>
                        </a:lnTo>
                      </a:path>
                      <a:path w="12238990" h="2791460">
                        <a:moveTo>
                          <a:pt x="3281271" y="459516"/>
                        </a:moveTo>
                        <a:lnTo>
                          <a:pt x="3281271" y="491419"/>
                        </a:lnTo>
                      </a:path>
                      <a:path w="12238990" h="2791460">
                        <a:moveTo>
                          <a:pt x="3281271" y="633423"/>
                        </a:moveTo>
                        <a:lnTo>
                          <a:pt x="3281271" y="650183"/>
                        </a:lnTo>
                      </a:path>
                      <a:path w="12238990" h="2791460">
                        <a:moveTo>
                          <a:pt x="3281271" y="665340"/>
                        </a:moveTo>
                        <a:lnTo>
                          <a:pt x="3281271" y="682100"/>
                        </a:lnTo>
                      </a:path>
                      <a:path w="12238990" h="2791460">
                        <a:moveTo>
                          <a:pt x="3317163" y="183485"/>
                        </a:moveTo>
                        <a:lnTo>
                          <a:pt x="3349080" y="183485"/>
                        </a:lnTo>
                      </a:path>
                      <a:path w="12238990" h="2791460">
                        <a:moveTo>
                          <a:pt x="3317163" y="198642"/>
                        </a:moveTo>
                        <a:lnTo>
                          <a:pt x="3317163" y="183485"/>
                        </a:lnTo>
                      </a:path>
                      <a:path w="12238990" h="2791460">
                        <a:moveTo>
                          <a:pt x="3231004" y="183485"/>
                        </a:moveTo>
                        <a:lnTo>
                          <a:pt x="3231004" y="198642"/>
                        </a:lnTo>
                      </a:path>
                      <a:path w="12238990" h="2791460">
                        <a:moveTo>
                          <a:pt x="3198292" y="183485"/>
                        </a:moveTo>
                        <a:lnTo>
                          <a:pt x="3231004" y="183485"/>
                        </a:lnTo>
                      </a:path>
                      <a:path w="12238990" h="2791460">
                        <a:moveTo>
                          <a:pt x="3198292" y="483444"/>
                        </a:moveTo>
                        <a:lnTo>
                          <a:pt x="3198292" y="476263"/>
                        </a:lnTo>
                      </a:path>
                      <a:path w="12238990" h="2791460">
                        <a:moveTo>
                          <a:pt x="3198292" y="198642"/>
                        </a:moveTo>
                        <a:lnTo>
                          <a:pt x="3225427" y="198642"/>
                        </a:lnTo>
                      </a:path>
                      <a:path w="12238990" h="2791460">
                        <a:moveTo>
                          <a:pt x="3240584" y="198642"/>
                        </a:moveTo>
                        <a:lnTo>
                          <a:pt x="3267704" y="198642"/>
                        </a:lnTo>
                      </a:path>
                      <a:path w="12238990" h="2791460">
                        <a:moveTo>
                          <a:pt x="3282066" y="198642"/>
                        </a:moveTo>
                        <a:lnTo>
                          <a:pt x="3308392" y="198642"/>
                        </a:lnTo>
                      </a:path>
                      <a:path w="12238990" h="2791460">
                        <a:moveTo>
                          <a:pt x="3323549" y="198642"/>
                        </a:moveTo>
                        <a:lnTo>
                          <a:pt x="3349080" y="198642"/>
                        </a:lnTo>
                      </a:path>
                      <a:path w="12238990" h="2791460">
                        <a:moveTo>
                          <a:pt x="3349080" y="183485"/>
                        </a:moveTo>
                        <a:lnTo>
                          <a:pt x="3349080" y="211401"/>
                        </a:lnTo>
                      </a:path>
                      <a:path w="12238990" h="2791460">
                        <a:moveTo>
                          <a:pt x="3295633" y="483444"/>
                        </a:moveTo>
                        <a:lnTo>
                          <a:pt x="3281271" y="483444"/>
                        </a:lnTo>
                      </a:path>
                      <a:path w="12238990" h="2791460">
                        <a:moveTo>
                          <a:pt x="823308" y="1160761"/>
                        </a:moveTo>
                        <a:lnTo>
                          <a:pt x="783415" y="1160761"/>
                        </a:lnTo>
                      </a:path>
                      <a:path w="12238990" h="2791460">
                        <a:moveTo>
                          <a:pt x="823308" y="1268463"/>
                        </a:moveTo>
                        <a:lnTo>
                          <a:pt x="823308" y="1244535"/>
                        </a:lnTo>
                      </a:path>
                      <a:path w="12238990" h="2791460">
                        <a:moveTo>
                          <a:pt x="823308" y="1229378"/>
                        </a:moveTo>
                        <a:lnTo>
                          <a:pt x="823308" y="1199860"/>
                        </a:lnTo>
                      </a:path>
                      <a:path w="12238990" h="2791460">
                        <a:moveTo>
                          <a:pt x="823308" y="1184703"/>
                        </a:moveTo>
                        <a:lnTo>
                          <a:pt x="823308" y="1160761"/>
                        </a:lnTo>
                      </a:path>
                      <a:path w="12238990" h="2791460">
                        <a:moveTo>
                          <a:pt x="0" y="1254909"/>
                        </a:moveTo>
                        <a:lnTo>
                          <a:pt x="0" y="1226185"/>
                        </a:lnTo>
                      </a:path>
                      <a:path w="12238990" h="2791460">
                        <a:moveTo>
                          <a:pt x="725172" y="1111303"/>
                        </a:moveTo>
                        <a:lnTo>
                          <a:pt x="725172" y="1113701"/>
                        </a:lnTo>
                      </a:path>
                      <a:path w="12238990" h="2791460">
                        <a:moveTo>
                          <a:pt x="575193" y="1614700"/>
                        </a:moveTo>
                        <a:lnTo>
                          <a:pt x="550457" y="1614700"/>
                        </a:lnTo>
                      </a:path>
                      <a:path w="12238990" h="2791460">
                        <a:moveTo>
                          <a:pt x="535300" y="1614700"/>
                        </a:moveTo>
                        <a:lnTo>
                          <a:pt x="510578" y="1614700"/>
                        </a:lnTo>
                      </a:path>
                      <a:path w="12238990" h="2791460">
                        <a:moveTo>
                          <a:pt x="91736" y="1254909"/>
                        </a:moveTo>
                        <a:lnTo>
                          <a:pt x="91736" y="1226185"/>
                        </a:lnTo>
                      </a:path>
                      <a:path w="12238990" h="2791460">
                        <a:moveTo>
                          <a:pt x="91736" y="1113701"/>
                        </a:moveTo>
                        <a:lnTo>
                          <a:pt x="91736" y="1111303"/>
                        </a:lnTo>
                      </a:path>
                      <a:path w="12238990" h="2791460">
                        <a:moveTo>
                          <a:pt x="2557674" y="23927"/>
                        </a:moveTo>
                        <a:lnTo>
                          <a:pt x="2560868" y="23927"/>
                        </a:lnTo>
                      </a:path>
                      <a:path w="12238990" h="2791460">
                        <a:moveTo>
                          <a:pt x="2556085" y="23927"/>
                        </a:moveTo>
                        <a:lnTo>
                          <a:pt x="2557674" y="23927"/>
                        </a:lnTo>
                      </a:path>
                      <a:path w="12238990" h="2791460">
                        <a:moveTo>
                          <a:pt x="2556880" y="0"/>
                        </a:moveTo>
                        <a:lnTo>
                          <a:pt x="2556085" y="0"/>
                        </a:lnTo>
                      </a:path>
                      <a:path w="12238990" h="2791460">
                        <a:moveTo>
                          <a:pt x="2560073" y="0"/>
                        </a:moveTo>
                        <a:lnTo>
                          <a:pt x="2556880" y="0"/>
                        </a:lnTo>
                      </a:path>
                      <a:path w="12238990" h="2791460">
                        <a:moveTo>
                          <a:pt x="2560868" y="0"/>
                        </a:moveTo>
                        <a:lnTo>
                          <a:pt x="2560073" y="0"/>
                        </a:lnTo>
                      </a:path>
                      <a:path w="12238990" h="2791460">
                        <a:moveTo>
                          <a:pt x="2556085" y="0"/>
                        </a:moveTo>
                        <a:lnTo>
                          <a:pt x="2556880" y="0"/>
                        </a:lnTo>
                      </a:path>
                      <a:path w="12238990" h="2791460">
                        <a:moveTo>
                          <a:pt x="2556880" y="23927"/>
                        </a:moveTo>
                        <a:lnTo>
                          <a:pt x="2556085" y="23927"/>
                        </a:lnTo>
                      </a:path>
                      <a:path w="12238990" h="2791460">
                        <a:moveTo>
                          <a:pt x="2544916" y="15143"/>
                        </a:moveTo>
                        <a:lnTo>
                          <a:pt x="2544916" y="11963"/>
                        </a:lnTo>
                      </a:path>
                      <a:path w="12238990" h="2791460">
                        <a:moveTo>
                          <a:pt x="2545711" y="17541"/>
                        </a:moveTo>
                        <a:lnTo>
                          <a:pt x="2544916" y="15143"/>
                        </a:lnTo>
                      </a:path>
                      <a:path w="12238990" h="2791460">
                        <a:moveTo>
                          <a:pt x="2548109" y="20734"/>
                        </a:moveTo>
                        <a:lnTo>
                          <a:pt x="2545711" y="17541"/>
                        </a:lnTo>
                      </a:path>
                      <a:path w="12238990" h="2791460">
                        <a:moveTo>
                          <a:pt x="2550507" y="22324"/>
                        </a:moveTo>
                        <a:lnTo>
                          <a:pt x="2548109" y="20734"/>
                        </a:lnTo>
                      </a:path>
                      <a:path w="12238990" h="2791460">
                        <a:moveTo>
                          <a:pt x="2553687" y="23132"/>
                        </a:moveTo>
                        <a:lnTo>
                          <a:pt x="2550507" y="22324"/>
                        </a:lnTo>
                      </a:path>
                      <a:path w="12238990" h="2791460">
                        <a:moveTo>
                          <a:pt x="2556085" y="23927"/>
                        </a:moveTo>
                        <a:lnTo>
                          <a:pt x="2553687" y="23132"/>
                        </a:lnTo>
                      </a:path>
                      <a:path w="12238990" h="2791460">
                        <a:moveTo>
                          <a:pt x="2553687" y="794"/>
                        </a:moveTo>
                        <a:lnTo>
                          <a:pt x="2556085" y="0"/>
                        </a:lnTo>
                      </a:path>
                      <a:path w="12238990" h="2791460">
                        <a:moveTo>
                          <a:pt x="2550507" y="1589"/>
                        </a:moveTo>
                        <a:lnTo>
                          <a:pt x="2553687" y="794"/>
                        </a:lnTo>
                      </a:path>
                      <a:path w="12238990" h="2791460">
                        <a:moveTo>
                          <a:pt x="2548109" y="3987"/>
                        </a:moveTo>
                        <a:lnTo>
                          <a:pt x="2550507" y="1589"/>
                        </a:lnTo>
                      </a:path>
                      <a:path w="12238990" h="2791460">
                        <a:moveTo>
                          <a:pt x="2545711" y="6372"/>
                        </a:moveTo>
                        <a:lnTo>
                          <a:pt x="2548109" y="3987"/>
                        </a:lnTo>
                      </a:path>
                      <a:path w="12238990" h="2791460">
                        <a:moveTo>
                          <a:pt x="2544916" y="8770"/>
                        </a:moveTo>
                        <a:lnTo>
                          <a:pt x="2545711" y="6372"/>
                        </a:lnTo>
                      </a:path>
                      <a:path w="12238990" h="2791460">
                        <a:moveTo>
                          <a:pt x="2544916" y="11963"/>
                        </a:moveTo>
                        <a:lnTo>
                          <a:pt x="2544916" y="8770"/>
                        </a:lnTo>
                      </a:path>
                      <a:path w="12238990" h="2791460">
                        <a:moveTo>
                          <a:pt x="3167979" y="1921853"/>
                        </a:moveTo>
                        <a:lnTo>
                          <a:pt x="3167979" y="1906696"/>
                        </a:lnTo>
                      </a:path>
                      <a:path w="12238990" h="2791460">
                        <a:moveTo>
                          <a:pt x="3167979" y="1892334"/>
                        </a:moveTo>
                        <a:lnTo>
                          <a:pt x="3167979" y="1862007"/>
                        </a:lnTo>
                      </a:path>
                      <a:path w="12238990" h="2791460">
                        <a:moveTo>
                          <a:pt x="3167979" y="1846864"/>
                        </a:moveTo>
                        <a:lnTo>
                          <a:pt x="3167979" y="1832502"/>
                        </a:lnTo>
                      </a:path>
                      <a:path w="12238990" h="2791460">
                        <a:moveTo>
                          <a:pt x="3217451" y="1832502"/>
                        </a:moveTo>
                        <a:lnTo>
                          <a:pt x="3217451" y="1846864"/>
                        </a:lnTo>
                      </a:path>
                      <a:path w="12238990" h="2791460">
                        <a:moveTo>
                          <a:pt x="3217451" y="1862007"/>
                        </a:moveTo>
                        <a:lnTo>
                          <a:pt x="3217451" y="1892334"/>
                        </a:lnTo>
                      </a:path>
                      <a:path w="12238990" h="2791460">
                        <a:moveTo>
                          <a:pt x="3217451" y="1906696"/>
                        </a:moveTo>
                        <a:lnTo>
                          <a:pt x="3217451" y="1921853"/>
                        </a:lnTo>
                      </a:path>
                      <a:path w="12238990" h="2791460">
                        <a:moveTo>
                          <a:pt x="3217451" y="1921853"/>
                        </a:moveTo>
                        <a:lnTo>
                          <a:pt x="3211065" y="1921853"/>
                        </a:lnTo>
                      </a:path>
                      <a:path w="12238990" h="2791460">
                        <a:moveTo>
                          <a:pt x="3205473" y="1921853"/>
                        </a:moveTo>
                        <a:lnTo>
                          <a:pt x="3195113" y="1921853"/>
                        </a:lnTo>
                      </a:path>
                      <a:path w="12238990" h="2791460">
                        <a:moveTo>
                          <a:pt x="3190316" y="1921853"/>
                        </a:moveTo>
                        <a:lnTo>
                          <a:pt x="3179956" y="1921853"/>
                        </a:lnTo>
                      </a:path>
                      <a:path w="12238990" h="2791460">
                        <a:moveTo>
                          <a:pt x="3174365" y="1921853"/>
                        </a:moveTo>
                        <a:lnTo>
                          <a:pt x="3167979" y="1921853"/>
                        </a:lnTo>
                      </a:path>
                      <a:path w="12238990" h="2791460">
                        <a:moveTo>
                          <a:pt x="3217451" y="1832502"/>
                        </a:moveTo>
                        <a:lnTo>
                          <a:pt x="3211065" y="1832502"/>
                        </a:lnTo>
                      </a:path>
                      <a:path w="12238990" h="2791460">
                        <a:moveTo>
                          <a:pt x="3205473" y="1832502"/>
                        </a:moveTo>
                        <a:lnTo>
                          <a:pt x="3195113" y="1832502"/>
                        </a:lnTo>
                      </a:path>
                      <a:path w="12238990" h="2791460">
                        <a:moveTo>
                          <a:pt x="3190316" y="1832502"/>
                        </a:moveTo>
                        <a:lnTo>
                          <a:pt x="3179956" y="1832502"/>
                        </a:lnTo>
                      </a:path>
                      <a:path w="12238990" h="2791460">
                        <a:moveTo>
                          <a:pt x="3174365" y="1832502"/>
                        </a:moveTo>
                        <a:lnTo>
                          <a:pt x="3167979" y="1832502"/>
                        </a:lnTo>
                      </a:path>
                      <a:path w="12238990" h="2791460">
                        <a:moveTo>
                          <a:pt x="3159208" y="1921853"/>
                        </a:moveTo>
                        <a:lnTo>
                          <a:pt x="3159208" y="1906696"/>
                        </a:lnTo>
                      </a:path>
                      <a:path w="12238990" h="2791460">
                        <a:moveTo>
                          <a:pt x="3159208" y="1892334"/>
                        </a:moveTo>
                        <a:lnTo>
                          <a:pt x="3159208" y="1862007"/>
                        </a:lnTo>
                      </a:path>
                      <a:path w="12238990" h="2791460">
                        <a:moveTo>
                          <a:pt x="3159208" y="1846864"/>
                        </a:moveTo>
                        <a:lnTo>
                          <a:pt x="3159208" y="1832502"/>
                        </a:lnTo>
                      </a:path>
                      <a:path w="12238990" h="2791460">
                        <a:moveTo>
                          <a:pt x="3159208" y="1832502"/>
                        </a:moveTo>
                        <a:lnTo>
                          <a:pt x="3167979" y="1832502"/>
                        </a:lnTo>
                      </a:path>
                      <a:path w="12238990" h="2791460">
                        <a:moveTo>
                          <a:pt x="3167979" y="1832502"/>
                        </a:moveTo>
                        <a:lnTo>
                          <a:pt x="3167979" y="1846864"/>
                        </a:lnTo>
                      </a:path>
                      <a:path w="12238990" h="2791460">
                        <a:moveTo>
                          <a:pt x="3167979" y="1862007"/>
                        </a:moveTo>
                        <a:lnTo>
                          <a:pt x="3167979" y="1892334"/>
                        </a:lnTo>
                      </a:path>
                      <a:path w="12238990" h="2791460">
                        <a:moveTo>
                          <a:pt x="3167979" y="1906696"/>
                        </a:moveTo>
                        <a:lnTo>
                          <a:pt x="3167979" y="1921853"/>
                        </a:lnTo>
                      </a:path>
                      <a:path w="12238990" h="2791460">
                        <a:moveTo>
                          <a:pt x="3167979" y="1921853"/>
                        </a:moveTo>
                        <a:lnTo>
                          <a:pt x="3159208" y="1921853"/>
                        </a:lnTo>
                      </a:path>
                      <a:path w="12238990" h="2791460">
                        <a:moveTo>
                          <a:pt x="10255463" y="2240161"/>
                        </a:moveTo>
                        <a:lnTo>
                          <a:pt x="10255463" y="2276861"/>
                        </a:lnTo>
                      </a:path>
                      <a:path w="12238990" h="2791460">
                        <a:moveTo>
                          <a:pt x="10255463" y="2292018"/>
                        </a:moveTo>
                        <a:lnTo>
                          <a:pt x="10255463" y="2328718"/>
                        </a:lnTo>
                      </a:path>
                      <a:path w="12238990" h="2791460">
                        <a:moveTo>
                          <a:pt x="10237921" y="2177135"/>
                        </a:moveTo>
                        <a:lnTo>
                          <a:pt x="10240251" y="2177944"/>
                        </a:lnTo>
                      </a:path>
                      <a:path w="12238990" h="2791460">
                        <a:moveTo>
                          <a:pt x="10255463" y="2328718"/>
                        </a:moveTo>
                        <a:lnTo>
                          <a:pt x="10233125" y="2327923"/>
                        </a:lnTo>
                      </a:path>
                      <a:path w="12238990" h="2791460">
                        <a:moveTo>
                          <a:pt x="10233125" y="2327923"/>
                        </a:moveTo>
                        <a:lnTo>
                          <a:pt x="10224354" y="2326320"/>
                        </a:lnTo>
                      </a:path>
                      <a:path w="12238990" h="2791460">
                        <a:moveTo>
                          <a:pt x="10209143" y="2323935"/>
                        </a:moveTo>
                        <a:lnTo>
                          <a:pt x="10190094" y="2319139"/>
                        </a:lnTo>
                      </a:path>
                      <a:path w="12238990" h="2791460">
                        <a:moveTo>
                          <a:pt x="10190094" y="2319139"/>
                        </a:moveTo>
                        <a:lnTo>
                          <a:pt x="10179679" y="2315959"/>
                        </a:lnTo>
                      </a:path>
                      <a:path w="12238990" h="2791460">
                        <a:moveTo>
                          <a:pt x="12238739" y="2791427"/>
                        </a:moveTo>
                        <a:lnTo>
                          <a:pt x="12238739" y="2755522"/>
                        </a:lnTo>
                      </a:path>
                      <a:path w="12238990" h="2791460">
                        <a:moveTo>
                          <a:pt x="12238739" y="2740379"/>
                        </a:moveTo>
                        <a:lnTo>
                          <a:pt x="12238739" y="2710052"/>
                        </a:lnTo>
                      </a:path>
                      <a:path w="12238990" h="2791460">
                        <a:moveTo>
                          <a:pt x="12238739" y="2695690"/>
                        </a:moveTo>
                        <a:lnTo>
                          <a:pt x="12238739" y="2665376"/>
                        </a:lnTo>
                      </a:path>
                      <a:path w="12238990" h="2791460">
                        <a:moveTo>
                          <a:pt x="12238739" y="2650219"/>
                        </a:moveTo>
                        <a:lnTo>
                          <a:pt x="12238739" y="2620714"/>
                        </a:lnTo>
                      </a:path>
                      <a:path w="12238990" h="2791460">
                        <a:moveTo>
                          <a:pt x="12238739" y="2605543"/>
                        </a:moveTo>
                        <a:lnTo>
                          <a:pt x="12238739" y="2576024"/>
                        </a:lnTo>
                      </a:path>
                      <a:path w="12238990" h="2791460">
                        <a:moveTo>
                          <a:pt x="12238739" y="2560868"/>
                        </a:moveTo>
                        <a:lnTo>
                          <a:pt x="12238739" y="2530554"/>
                        </a:lnTo>
                      </a:path>
                      <a:path w="12238990" h="2791460">
                        <a:moveTo>
                          <a:pt x="12238739" y="2516192"/>
                        </a:moveTo>
                        <a:lnTo>
                          <a:pt x="12238739" y="2485878"/>
                        </a:lnTo>
                      </a:path>
                      <a:path w="12238990" h="2791460">
                        <a:moveTo>
                          <a:pt x="12238739" y="2470721"/>
                        </a:moveTo>
                        <a:lnTo>
                          <a:pt x="12238739" y="2434816"/>
                        </a:lnTo>
                      </a:path>
                      <a:path w="12238990" h="2791460">
                        <a:moveTo>
                          <a:pt x="12238739" y="2419659"/>
                        </a:moveTo>
                        <a:lnTo>
                          <a:pt x="12238739" y="2414082"/>
                        </a:lnTo>
                      </a:path>
                      <a:path w="12238990" h="2791460">
                        <a:moveTo>
                          <a:pt x="12238739" y="2398925"/>
                        </a:moveTo>
                        <a:lnTo>
                          <a:pt x="12238739" y="2380575"/>
                        </a:lnTo>
                      </a:path>
                      <a:path w="12238990" h="2791460">
                        <a:moveTo>
                          <a:pt x="12238739" y="2366213"/>
                        </a:moveTo>
                        <a:lnTo>
                          <a:pt x="12238739" y="2335899"/>
                        </a:lnTo>
                      </a:path>
                      <a:path w="12238990" h="2791460">
                        <a:moveTo>
                          <a:pt x="12238739" y="2320742"/>
                        </a:moveTo>
                        <a:lnTo>
                          <a:pt x="12238739" y="2291223"/>
                        </a:lnTo>
                      </a:path>
                      <a:path w="12238990" h="2791460">
                        <a:moveTo>
                          <a:pt x="12238739" y="2276066"/>
                        </a:moveTo>
                        <a:lnTo>
                          <a:pt x="12238739" y="2246547"/>
                        </a:lnTo>
                      </a:path>
                      <a:path w="12238990" h="2791460">
                        <a:moveTo>
                          <a:pt x="12238739" y="2231390"/>
                        </a:moveTo>
                        <a:lnTo>
                          <a:pt x="12238739" y="2201077"/>
                        </a:lnTo>
                      </a:path>
                      <a:path w="12238990" h="2791460">
                        <a:moveTo>
                          <a:pt x="12238739" y="2186715"/>
                        </a:moveTo>
                        <a:lnTo>
                          <a:pt x="12238739" y="2156401"/>
                        </a:lnTo>
                      </a:path>
                      <a:path w="12238990" h="2791460">
                        <a:moveTo>
                          <a:pt x="12238739" y="2141230"/>
                        </a:moveTo>
                        <a:lnTo>
                          <a:pt x="12238739" y="2123689"/>
                        </a:lnTo>
                      </a:path>
                      <a:path w="12238990" h="2791460">
                        <a:moveTo>
                          <a:pt x="12089637" y="2123689"/>
                        </a:moveTo>
                        <a:lnTo>
                          <a:pt x="12089637" y="2141230"/>
                        </a:lnTo>
                      </a:path>
                      <a:path w="12238990" h="2791460">
                        <a:moveTo>
                          <a:pt x="12089637" y="2156401"/>
                        </a:moveTo>
                        <a:lnTo>
                          <a:pt x="12089637" y="2186715"/>
                        </a:lnTo>
                      </a:path>
                      <a:path w="12238990" h="2791460">
                        <a:moveTo>
                          <a:pt x="12089637" y="2201077"/>
                        </a:moveTo>
                        <a:lnTo>
                          <a:pt x="12089637" y="2231390"/>
                        </a:lnTo>
                      </a:path>
                      <a:path w="12238990" h="2791460">
                        <a:moveTo>
                          <a:pt x="12089637" y="2246547"/>
                        </a:moveTo>
                        <a:lnTo>
                          <a:pt x="12089637" y="2276066"/>
                        </a:lnTo>
                      </a:path>
                      <a:path w="12238990" h="2791460">
                        <a:moveTo>
                          <a:pt x="12089637" y="2291223"/>
                        </a:moveTo>
                        <a:lnTo>
                          <a:pt x="12089637" y="2320742"/>
                        </a:lnTo>
                      </a:path>
                      <a:path w="12238990" h="2791460">
                        <a:moveTo>
                          <a:pt x="12089637" y="2335899"/>
                        </a:moveTo>
                        <a:lnTo>
                          <a:pt x="12089637" y="2366213"/>
                        </a:lnTo>
                      </a:path>
                      <a:path w="12238990" h="2791460">
                        <a:moveTo>
                          <a:pt x="12089637" y="2380575"/>
                        </a:moveTo>
                        <a:lnTo>
                          <a:pt x="12089637" y="2398925"/>
                        </a:lnTo>
                      </a:path>
                      <a:path w="12238990" h="2791460">
                        <a:moveTo>
                          <a:pt x="12089637" y="2414082"/>
                        </a:moveTo>
                        <a:lnTo>
                          <a:pt x="12089637" y="2419659"/>
                        </a:lnTo>
                      </a:path>
                      <a:path w="12238990" h="2791460">
                        <a:moveTo>
                          <a:pt x="12089637" y="2434816"/>
                        </a:moveTo>
                        <a:lnTo>
                          <a:pt x="12089637" y="2470721"/>
                        </a:lnTo>
                      </a:path>
                      <a:path w="12238990" h="2791460">
                        <a:moveTo>
                          <a:pt x="12089637" y="2485878"/>
                        </a:moveTo>
                        <a:lnTo>
                          <a:pt x="12089637" y="2516192"/>
                        </a:lnTo>
                      </a:path>
                      <a:path w="12238990" h="2791460">
                        <a:moveTo>
                          <a:pt x="12089637" y="2530554"/>
                        </a:moveTo>
                        <a:lnTo>
                          <a:pt x="12089637" y="2560868"/>
                        </a:lnTo>
                      </a:path>
                      <a:path w="12238990" h="2791460">
                        <a:moveTo>
                          <a:pt x="12089637" y="2576024"/>
                        </a:moveTo>
                        <a:lnTo>
                          <a:pt x="12089637" y="2605543"/>
                        </a:lnTo>
                      </a:path>
                      <a:path w="12238990" h="2791460">
                        <a:moveTo>
                          <a:pt x="12089637" y="2620714"/>
                        </a:moveTo>
                        <a:lnTo>
                          <a:pt x="12089637" y="2650219"/>
                        </a:lnTo>
                      </a:path>
                      <a:path w="12238990" h="2791460">
                        <a:moveTo>
                          <a:pt x="12089637" y="2665376"/>
                        </a:moveTo>
                        <a:lnTo>
                          <a:pt x="12089637" y="2695690"/>
                        </a:lnTo>
                      </a:path>
                      <a:path w="12238990" h="2791460">
                        <a:moveTo>
                          <a:pt x="12089637" y="2710052"/>
                        </a:moveTo>
                        <a:lnTo>
                          <a:pt x="12089637" y="2740379"/>
                        </a:lnTo>
                      </a:path>
                      <a:path w="12238990" h="2791460">
                        <a:moveTo>
                          <a:pt x="12089637" y="2755522"/>
                        </a:moveTo>
                        <a:lnTo>
                          <a:pt x="12089637" y="2791427"/>
                        </a:lnTo>
                      </a:path>
                      <a:path w="12238990" h="2791460">
                        <a:moveTo>
                          <a:pt x="12238739" y="2791427"/>
                        </a:moveTo>
                        <a:lnTo>
                          <a:pt x="12237917" y="2791427"/>
                        </a:lnTo>
                      </a:path>
                      <a:path w="12238990" h="2791460">
                        <a:moveTo>
                          <a:pt x="12237917" y="2791427"/>
                        </a:moveTo>
                        <a:lnTo>
                          <a:pt x="12234765" y="2791427"/>
                        </a:lnTo>
                      </a:path>
                      <a:path w="12238990" h="2791460">
                        <a:moveTo>
                          <a:pt x="12234765" y="2791427"/>
                        </a:moveTo>
                        <a:lnTo>
                          <a:pt x="12233120" y="2791427"/>
                        </a:lnTo>
                      </a:path>
                      <a:path w="12238990" h="2791460">
                        <a:moveTo>
                          <a:pt x="12225994" y="2791427"/>
                        </a:moveTo>
                        <a:lnTo>
                          <a:pt x="12221197" y="2791427"/>
                        </a:lnTo>
                      </a:path>
                      <a:path w="12238990" h="2791460">
                        <a:moveTo>
                          <a:pt x="12221197" y="2791427"/>
                        </a:moveTo>
                        <a:lnTo>
                          <a:pt x="12212427" y="2791427"/>
                        </a:lnTo>
                      </a:path>
                      <a:path w="12238990" h="2791460">
                        <a:moveTo>
                          <a:pt x="12212427" y="2791427"/>
                        </a:moveTo>
                        <a:lnTo>
                          <a:pt x="12205300" y="2791427"/>
                        </a:lnTo>
                      </a:path>
                      <a:path w="12238990" h="2791460">
                        <a:moveTo>
                          <a:pt x="12192556" y="2791427"/>
                        </a:moveTo>
                        <a:lnTo>
                          <a:pt x="12190089" y="2791427"/>
                        </a:lnTo>
                      </a:path>
                      <a:path w="12238990" h="2791460">
                        <a:moveTo>
                          <a:pt x="12190089" y="2791427"/>
                        </a:moveTo>
                        <a:lnTo>
                          <a:pt x="12177344" y="2791427"/>
                        </a:lnTo>
                      </a:path>
                      <a:path w="12238990" h="2791460">
                        <a:moveTo>
                          <a:pt x="12177344" y="2791427"/>
                        </a:moveTo>
                        <a:lnTo>
                          <a:pt x="12163777" y="2791427"/>
                        </a:lnTo>
                      </a:path>
                      <a:path w="12238990" h="2791460">
                        <a:moveTo>
                          <a:pt x="12163777" y="2791427"/>
                        </a:moveTo>
                        <a:lnTo>
                          <a:pt x="12151032" y="2791427"/>
                        </a:lnTo>
                      </a:path>
                      <a:path w="12238990" h="2791460">
                        <a:moveTo>
                          <a:pt x="12151032" y="2791427"/>
                        </a:moveTo>
                        <a:lnTo>
                          <a:pt x="12138287" y="2791427"/>
                        </a:lnTo>
                      </a:path>
                      <a:path w="12238990" h="2791460">
                        <a:moveTo>
                          <a:pt x="12138287" y="2791427"/>
                        </a:moveTo>
                        <a:lnTo>
                          <a:pt x="12135820" y="2791427"/>
                        </a:lnTo>
                      </a:path>
                      <a:path w="12238990" h="2791460">
                        <a:moveTo>
                          <a:pt x="12123075" y="2791427"/>
                        </a:moveTo>
                        <a:lnTo>
                          <a:pt x="12115949" y="2791427"/>
                        </a:lnTo>
                      </a:path>
                      <a:path w="12238990" h="2791460">
                        <a:moveTo>
                          <a:pt x="12115949" y="2791427"/>
                        </a:moveTo>
                        <a:lnTo>
                          <a:pt x="12107178" y="2791427"/>
                        </a:lnTo>
                      </a:path>
                      <a:path w="12238990" h="2791460">
                        <a:moveTo>
                          <a:pt x="12107178" y="2791427"/>
                        </a:moveTo>
                        <a:lnTo>
                          <a:pt x="12102382" y="2791427"/>
                        </a:lnTo>
                      </a:path>
                      <a:path w="12238990" h="2791460">
                        <a:moveTo>
                          <a:pt x="12095119" y="2791427"/>
                        </a:moveTo>
                        <a:lnTo>
                          <a:pt x="12093611" y="2791427"/>
                        </a:lnTo>
                      </a:path>
                      <a:path w="12238990" h="2791460">
                        <a:moveTo>
                          <a:pt x="12093611" y="2791427"/>
                        </a:moveTo>
                        <a:lnTo>
                          <a:pt x="12090322" y="2791427"/>
                        </a:lnTo>
                      </a:path>
                      <a:path w="12238990" h="2791460">
                        <a:moveTo>
                          <a:pt x="12090322" y="2791427"/>
                        </a:moveTo>
                        <a:lnTo>
                          <a:pt x="12089637" y="2791427"/>
                        </a:lnTo>
                      </a:path>
                      <a:path w="12238990" h="2791460">
                        <a:moveTo>
                          <a:pt x="12089637" y="2123689"/>
                        </a:moveTo>
                        <a:lnTo>
                          <a:pt x="12090322" y="2123689"/>
                        </a:lnTo>
                      </a:path>
                      <a:path w="12238990" h="2791460">
                        <a:moveTo>
                          <a:pt x="12090322" y="2123689"/>
                        </a:moveTo>
                        <a:lnTo>
                          <a:pt x="12093611" y="2123689"/>
                        </a:lnTo>
                      </a:path>
                      <a:path w="12238990" h="2791460">
                        <a:moveTo>
                          <a:pt x="12093611" y="2123689"/>
                        </a:moveTo>
                        <a:lnTo>
                          <a:pt x="12095119" y="2123689"/>
                        </a:lnTo>
                      </a:path>
                      <a:path w="12238990" h="2791460">
                        <a:moveTo>
                          <a:pt x="12102382" y="2123689"/>
                        </a:moveTo>
                        <a:lnTo>
                          <a:pt x="12107178" y="2123689"/>
                        </a:lnTo>
                      </a:path>
                      <a:path w="12238990" h="2791460">
                        <a:moveTo>
                          <a:pt x="12107178" y="2123689"/>
                        </a:moveTo>
                        <a:lnTo>
                          <a:pt x="12115949" y="2123689"/>
                        </a:lnTo>
                      </a:path>
                      <a:path w="12238990" h="2791460">
                        <a:moveTo>
                          <a:pt x="12115949" y="2123689"/>
                        </a:moveTo>
                        <a:lnTo>
                          <a:pt x="12123075" y="2123689"/>
                        </a:lnTo>
                      </a:path>
                      <a:path w="12238990" h="2791460">
                        <a:moveTo>
                          <a:pt x="12135820" y="2123689"/>
                        </a:moveTo>
                        <a:lnTo>
                          <a:pt x="12138287" y="2123689"/>
                        </a:lnTo>
                      </a:path>
                      <a:path w="12238990" h="2791460">
                        <a:moveTo>
                          <a:pt x="12138287" y="2123689"/>
                        </a:moveTo>
                        <a:lnTo>
                          <a:pt x="12151032" y="2123689"/>
                        </a:lnTo>
                      </a:path>
                      <a:path w="12238990" h="2791460">
                        <a:moveTo>
                          <a:pt x="12151032" y="2123689"/>
                        </a:moveTo>
                        <a:lnTo>
                          <a:pt x="12163777" y="2123689"/>
                        </a:lnTo>
                      </a:path>
                      <a:path w="12238990" h="2791460">
                        <a:moveTo>
                          <a:pt x="12163777" y="2123689"/>
                        </a:moveTo>
                        <a:lnTo>
                          <a:pt x="12177344" y="2123689"/>
                        </a:lnTo>
                      </a:path>
                      <a:path w="12238990" h="2791460">
                        <a:moveTo>
                          <a:pt x="12177344" y="2123689"/>
                        </a:moveTo>
                        <a:lnTo>
                          <a:pt x="12190089" y="2123689"/>
                        </a:lnTo>
                      </a:path>
                      <a:path w="12238990" h="2791460">
                        <a:moveTo>
                          <a:pt x="12190089" y="2123689"/>
                        </a:moveTo>
                        <a:lnTo>
                          <a:pt x="12192556" y="2123689"/>
                        </a:lnTo>
                      </a:path>
                      <a:path w="12238990" h="2791460">
                        <a:moveTo>
                          <a:pt x="12205300" y="2123689"/>
                        </a:moveTo>
                        <a:lnTo>
                          <a:pt x="12212427" y="2123689"/>
                        </a:lnTo>
                      </a:path>
                      <a:path w="12238990" h="2791460">
                        <a:moveTo>
                          <a:pt x="12212427" y="2123689"/>
                        </a:moveTo>
                        <a:lnTo>
                          <a:pt x="12221197" y="2123689"/>
                        </a:lnTo>
                      </a:path>
                      <a:path w="12238990" h="2791460">
                        <a:moveTo>
                          <a:pt x="12221197" y="2123689"/>
                        </a:moveTo>
                        <a:lnTo>
                          <a:pt x="12225994" y="2123689"/>
                        </a:lnTo>
                      </a:path>
                      <a:path w="12238990" h="2791460">
                        <a:moveTo>
                          <a:pt x="12233120" y="2123689"/>
                        </a:moveTo>
                        <a:lnTo>
                          <a:pt x="12234765" y="2123689"/>
                        </a:lnTo>
                      </a:path>
                      <a:path w="12238990" h="2791460">
                        <a:moveTo>
                          <a:pt x="12234765" y="2123689"/>
                        </a:moveTo>
                        <a:lnTo>
                          <a:pt x="12237917" y="2123689"/>
                        </a:lnTo>
                      </a:path>
                      <a:path w="12238990" h="2791460">
                        <a:moveTo>
                          <a:pt x="12237917" y="2123689"/>
                        </a:moveTo>
                        <a:lnTo>
                          <a:pt x="12238739" y="2123689"/>
                        </a:lnTo>
                      </a:path>
                      <a:path w="12238990" h="2791460">
                        <a:moveTo>
                          <a:pt x="12238739" y="1673738"/>
                        </a:moveTo>
                        <a:lnTo>
                          <a:pt x="12238739" y="1671353"/>
                        </a:lnTo>
                      </a:path>
                      <a:path w="12238990" h="2791460">
                        <a:moveTo>
                          <a:pt x="12238739" y="1607519"/>
                        </a:moveTo>
                        <a:lnTo>
                          <a:pt x="12238739" y="1604326"/>
                        </a:lnTo>
                      </a:path>
                      <a:path w="12238990" h="2791460">
                        <a:moveTo>
                          <a:pt x="12089637" y="1604326"/>
                        </a:moveTo>
                        <a:lnTo>
                          <a:pt x="12089637" y="1607519"/>
                        </a:lnTo>
                      </a:path>
                      <a:path w="12238990" h="2791460">
                        <a:moveTo>
                          <a:pt x="12089637" y="1671353"/>
                        </a:moveTo>
                        <a:lnTo>
                          <a:pt x="12089637" y="1673738"/>
                        </a:lnTo>
                      </a:path>
                      <a:path w="12238990" h="2791460">
                        <a:moveTo>
                          <a:pt x="12233120" y="1984070"/>
                        </a:moveTo>
                        <a:lnTo>
                          <a:pt x="12229146" y="1991251"/>
                        </a:lnTo>
                      </a:path>
                      <a:path w="12238990" h="2791460">
                        <a:moveTo>
                          <a:pt x="12229146" y="1991251"/>
                        </a:moveTo>
                        <a:lnTo>
                          <a:pt x="12221197" y="1998432"/>
                        </a:lnTo>
                      </a:path>
                      <a:path w="12238990" h="2791460">
                        <a:moveTo>
                          <a:pt x="12221197" y="1998432"/>
                        </a:moveTo>
                        <a:lnTo>
                          <a:pt x="12212427" y="200561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8" name="object 228"/>
                  <p:cNvSpPr/>
                  <p:nvPr/>
                </p:nvSpPr>
                <p:spPr>
                  <a:xfrm>
                    <a:off x="16725087" y="351462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9" name="object 229"/>
                  <p:cNvSpPr/>
                  <p:nvPr/>
                </p:nvSpPr>
                <p:spPr>
                  <a:xfrm>
                    <a:off x="9736922" y="3036349"/>
                    <a:ext cx="7016115" cy="1962785"/>
                  </a:xfrm>
                  <a:custGeom>
                    <a:avLst/>
                    <a:gdLst/>
                    <a:ahLst/>
                    <a:cxnLst/>
                    <a:rect l="l" t="t" r="r" b="b"/>
                    <a:pathLst>
                      <a:path w="7016115" h="1962785">
                        <a:moveTo>
                          <a:pt x="6976617" y="485061"/>
                        </a:moveTo>
                        <a:lnTo>
                          <a:pt x="6967024" y="488254"/>
                        </a:lnTo>
                      </a:path>
                      <a:path w="7016115" h="1962785">
                        <a:moveTo>
                          <a:pt x="6967024" y="488254"/>
                        </a:moveTo>
                        <a:lnTo>
                          <a:pt x="6954279" y="490638"/>
                        </a:lnTo>
                      </a:path>
                      <a:path w="7016115" h="1962785">
                        <a:moveTo>
                          <a:pt x="6954279" y="490638"/>
                        </a:moveTo>
                        <a:lnTo>
                          <a:pt x="6940712" y="491433"/>
                        </a:lnTo>
                      </a:path>
                      <a:path w="7016115" h="1962785">
                        <a:moveTo>
                          <a:pt x="6940712" y="491433"/>
                        </a:moveTo>
                        <a:lnTo>
                          <a:pt x="6927967" y="490638"/>
                        </a:lnTo>
                      </a:path>
                      <a:path w="7016115" h="1962785">
                        <a:moveTo>
                          <a:pt x="6927967" y="490638"/>
                        </a:moveTo>
                        <a:lnTo>
                          <a:pt x="6925500" y="490638"/>
                        </a:lnTo>
                      </a:path>
                      <a:path w="7016115" h="1962785">
                        <a:moveTo>
                          <a:pt x="6911247" y="486650"/>
                        </a:moveTo>
                        <a:lnTo>
                          <a:pt x="6903984" y="484266"/>
                        </a:lnTo>
                      </a:path>
                      <a:path w="7016115" h="1962785">
                        <a:moveTo>
                          <a:pt x="6903984" y="484266"/>
                        </a:moveTo>
                        <a:lnTo>
                          <a:pt x="6892884" y="479469"/>
                        </a:lnTo>
                      </a:path>
                      <a:path w="7016115" h="1962785">
                        <a:moveTo>
                          <a:pt x="6892884" y="479469"/>
                        </a:moveTo>
                        <a:lnTo>
                          <a:pt x="6887265" y="474687"/>
                        </a:lnTo>
                      </a:path>
                      <a:path w="7016115" h="1962785">
                        <a:moveTo>
                          <a:pt x="6877672" y="466711"/>
                        </a:moveTo>
                        <a:lnTo>
                          <a:pt x="6876028" y="465107"/>
                        </a:lnTo>
                      </a:path>
                      <a:path w="7016115" h="1962785">
                        <a:moveTo>
                          <a:pt x="6876028" y="465107"/>
                        </a:moveTo>
                        <a:lnTo>
                          <a:pt x="6870546" y="457131"/>
                        </a:lnTo>
                      </a:path>
                      <a:path w="7016115" h="1962785">
                        <a:moveTo>
                          <a:pt x="6870546" y="0"/>
                        </a:moveTo>
                        <a:lnTo>
                          <a:pt x="6876028" y="7989"/>
                        </a:lnTo>
                      </a:path>
                      <a:path w="7016115" h="1962785">
                        <a:moveTo>
                          <a:pt x="6876028" y="7989"/>
                        </a:moveTo>
                        <a:lnTo>
                          <a:pt x="6877672" y="9579"/>
                        </a:lnTo>
                      </a:path>
                      <a:path w="7016115" h="1962785">
                        <a:moveTo>
                          <a:pt x="6887265" y="18349"/>
                        </a:moveTo>
                        <a:lnTo>
                          <a:pt x="6892884" y="22337"/>
                        </a:lnTo>
                      </a:path>
                      <a:path w="7016115" h="1962785">
                        <a:moveTo>
                          <a:pt x="6892884" y="22337"/>
                        </a:moveTo>
                        <a:lnTo>
                          <a:pt x="6903984" y="27134"/>
                        </a:lnTo>
                      </a:path>
                      <a:path w="7016115" h="1962785">
                        <a:moveTo>
                          <a:pt x="6903984" y="27134"/>
                        </a:moveTo>
                        <a:lnTo>
                          <a:pt x="6911247" y="30313"/>
                        </a:lnTo>
                      </a:path>
                      <a:path w="7016115" h="1962785">
                        <a:moveTo>
                          <a:pt x="6925500" y="33520"/>
                        </a:moveTo>
                        <a:lnTo>
                          <a:pt x="6927967" y="33520"/>
                        </a:lnTo>
                      </a:path>
                      <a:path w="7016115" h="1962785">
                        <a:moveTo>
                          <a:pt x="6927967" y="33520"/>
                        </a:moveTo>
                        <a:lnTo>
                          <a:pt x="6940712" y="34315"/>
                        </a:lnTo>
                      </a:path>
                      <a:path w="7016115" h="1962785">
                        <a:moveTo>
                          <a:pt x="6940712" y="34315"/>
                        </a:moveTo>
                        <a:lnTo>
                          <a:pt x="6954279" y="33520"/>
                        </a:lnTo>
                      </a:path>
                      <a:path w="7016115" h="1962785">
                        <a:moveTo>
                          <a:pt x="6954279" y="33520"/>
                        </a:moveTo>
                        <a:lnTo>
                          <a:pt x="6967024" y="31122"/>
                        </a:lnTo>
                      </a:path>
                      <a:path w="7016115" h="1962785">
                        <a:moveTo>
                          <a:pt x="6967024" y="31122"/>
                        </a:moveTo>
                        <a:lnTo>
                          <a:pt x="6974972" y="28724"/>
                        </a:lnTo>
                      </a:path>
                      <a:path w="7016115" h="1962785">
                        <a:moveTo>
                          <a:pt x="6987717" y="23146"/>
                        </a:moveTo>
                        <a:lnTo>
                          <a:pt x="6989362" y="22337"/>
                        </a:lnTo>
                      </a:path>
                      <a:path w="7016115" h="1962785">
                        <a:moveTo>
                          <a:pt x="6989362" y="22337"/>
                        </a:moveTo>
                        <a:lnTo>
                          <a:pt x="6998132" y="15965"/>
                        </a:lnTo>
                      </a:path>
                      <a:path w="7016115" h="1962785">
                        <a:moveTo>
                          <a:pt x="6998132" y="15965"/>
                        </a:moveTo>
                        <a:lnTo>
                          <a:pt x="7006081" y="7989"/>
                        </a:lnTo>
                      </a:path>
                      <a:path w="7016115" h="1962785">
                        <a:moveTo>
                          <a:pt x="7006081" y="7989"/>
                        </a:moveTo>
                        <a:lnTo>
                          <a:pt x="7008547" y="3987"/>
                        </a:lnTo>
                      </a:path>
                      <a:path w="7016115" h="1962785">
                        <a:moveTo>
                          <a:pt x="7015674" y="147594"/>
                        </a:moveTo>
                        <a:lnTo>
                          <a:pt x="7015674" y="145210"/>
                        </a:lnTo>
                      </a:path>
                      <a:path w="7016115" h="1962785">
                        <a:moveTo>
                          <a:pt x="7015674" y="81375"/>
                        </a:moveTo>
                        <a:lnTo>
                          <a:pt x="7015674" y="74194"/>
                        </a:lnTo>
                      </a:path>
                      <a:path w="7016115" h="1962785">
                        <a:moveTo>
                          <a:pt x="6866572" y="74194"/>
                        </a:moveTo>
                        <a:lnTo>
                          <a:pt x="6866572" y="81375"/>
                        </a:lnTo>
                      </a:path>
                      <a:path w="7016115" h="1962785">
                        <a:moveTo>
                          <a:pt x="6866572" y="145210"/>
                        </a:moveTo>
                        <a:lnTo>
                          <a:pt x="6866572" y="147594"/>
                        </a:lnTo>
                      </a:path>
                      <a:path w="7016115" h="1962785">
                        <a:moveTo>
                          <a:pt x="6866572" y="74194"/>
                        </a:moveTo>
                        <a:lnTo>
                          <a:pt x="6867257" y="81375"/>
                        </a:lnTo>
                      </a:path>
                      <a:path w="7016115" h="1962785">
                        <a:moveTo>
                          <a:pt x="7014851" y="81375"/>
                        </a:moveTo>
                        <a:lnTo>
                          <a:pt x="7015674" y="74194"/>
                        </a:lnTo>
                      </a:path>
                      <a:path w="7016115" h="1962785">
                        <a:moveTo>
                          <a:pt x="0" y="1962555"/>
                        </a:moveTo>
                        <a:lnTo>
                          <a:pt x="0" y="1946589"/>
                        </a:lnTo>
                      </a:path>
                      <a:path w="7016115" h="1962785">
                        <a:moveTo>
                          <a:pt x="0" y="1946589"/>
                        </a:moveTo>
                        <a:lnTo>
                          <a:pt x="0" y="193861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0" name="object 230"/>
                  <p:cNvSpPr/>
                  <p:nvPr/>
                </p:nvSpPr>
                <p:spPr>
                  <a:xfrm>
                    <a:off x="9735726" y="495861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1" name="object 231"/>
                  <p:cNvSpPr/>
                  <p:nvPr/>
                </p:nvSpPr>
                <p:spPr>
                  <a:xfrm>
                    <a:off x="9736922" y="4820187"/>
                    <a:ext cx="299720" cy="179070"/>
                  </a:xfrm>
                  <a:custGeom>
                    <a:avLst/>
                    <a:gdLst/>
                    <a:ahLst/>
                    <a:cxnLst/>
                    <a:rect l="l" t="t" r="r" b="b"/>
                    <a:pathLst>
                      <a:path w="299720" h="179070">
                        <a:moveTo>
                          <a:pt x="0" y="139618"/>
                        </a:moveTo>
                        <a:lnTo>
                          <a:pt x="0" y="116485"/>
                        </a:lnTo>
                      </a:path>
                      <a:path w="299720" h="179070">
                        <a:moveTo>
                          <a:pt x="0" y="116485"/>
                        </a:moveTo>
                        <a:lnTo>
                          <a:pt x="0" y="110894"/>
                        </a:lnTo>
                      </a:path>
                      <a:path w="299720" h="179070">
                        <a:moveTo>
                          <a:pt x="0" y="96546"/>
                        </a:moveTo>
                        <a:lnTo>
                          <a:pt x="0" y="94148"/>
                        </a:lnTo>
                      </a:path>
                      <a:path w="299720" h="179070">
                        <a:moveTo>
                          <a:pt x="0" y="94148"/>
                        </a:moveTo>
                        <a:lnTo>
                          <a:pt x="0" y="72605"/>
                        </a:lnTo>
                      </a:path>
                      <a:path w="299720" h="179070">
                        <a:moveTo>
                          <a:pt x="0" y="72605"/>
                        </a:moveTo>
                        <a:lnTo>
                          <a:pt x="0" y="68617"/>
                        </a:lnTo>
                      </a:path>
                      <a:path w="299720" h="179070">
                        <a:moveTo>
                          <a:pt x="0" y="55049"/>
                        </a:moveTo>
                        <a:lnTo>
                          <a:pt x="0" y="51856"/>
                        </a:lnTo>
                      </a:path>
                      <a:path w="299720" h="179070">
                        <a:moveTo>
                          <a:pt x="0" y="51856"/>
                        </a:moveTo>
                        <a:lnTo>
                          <a:pt x="0" y="31917"/>
                        </a:lnTo>
                      </a:path>
                      <a:path w="299720" h="179070">
                        <a:moveTo>
                          <a:pt x="0" y="31917"/>
                        </a:moveTo>
                        <a:lnTo>
                          <a:pt x="0" y="30327"/>
                        </a:lnTo>
                      </a:path>
                      <a:path w="299720" h="179070">
                        <a:moveTo>
                          <a:pt x="0" y="18349"/>
                        </a:moveTo>
                        <a:lnTo>
                          <a:pt x="0" y="12772"/>
                        </a:lnTo>
                      </a:path>
                      <a:path w="299720" h="179070">
                        <a:moveTo>
                          <a:pt x="0" y="12772"/>
                        </a:moveTo>
                        <a:lnTo>
                          <a:pt x="0" y="0"/>
                        </a:lnTo>
                      </a:path>
                      <a:path w="299720" h="179070">
                        <a:moveTo>
                          <a:pt x="299177" y="178716"/>
                        </a:moveTo>
                        <a:lnTo>
                          <a:pt x="299177" y="162751"/>
                        </a:lnTo>
                      </a:path>
                      <a:path w="299720" h="179070">
                        <a:moveTo>
                          <a:pt x="299177" y="162751"/>
                        </a:moveTo>
                        <a:lnTo>
                          <a:pt x="299177" y="15477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2" name="object 232"/>
                  <p:cNvSpPr/>
                  <p:nvPr/>
                </p:nvSpPr>
                <p:spPr>
                  <a:xfrm>
                    <a:off x="10034903" y="495861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3" name="object 233"/>
                  <p:cNvSpPr/>
                  <p:nvPr/>
                </p:nvSpPr>
                <p:spPr>
                  <a:xfrm>
                    <a:off x="10036099" y="4820187"/>
                    <a:ext cx="3291204" cy="179070"/>
                  </a:xfrm>
                  <a:custGeom>
                    <a:avLst/>
                    <a:gdLst/>
                    <a:ahLst/>
                    <a:cxnLst/>
                    <a:rect l="l" t="t" r="r" b="b"/>
                    <a:pathLst>
                      <a:path w="3291205" h="179070">
                        <a:moveTo>
                          <a:pt x="0" y="139618"/>
                        </a:moveTo>
                        <a:lnTo>
                          <a:pt x="0" y="116485"/>
                        </a:lnTo>
                      </a:path>
                      <a:path w="3291205" h="179070">
                        <a:moveTo>
                          <a:pt x="0" y="116485"/>
                        </a:moveTo>
                        <a:lnTo>
                          <a:pt x="0" y="110894"/>
                        </a:lnTo>
                      </a:path>
                      <a:path w="3291205" h="179070">
                        <a:moveTo>
                          <a:pt x="0" y="96546"/>
                        </a:moveTo>
                        <a:lnTo>
                          <a:pt x="0" y="94148"/>
                        </a:lnTo>
                      </a:path>
                      <a:path w="3291205" h="179070">
                        <a:moveTo>
                          <a:pt x="0" y="94148"/>
                        </a:moveTo>
                        <a:lnTo>
                          <a:pt x="0" y="72605"/>
                        </a:lnTo>
                      </a:path>
                      <a:path w="3291205" h="179070">
                        <a:moveTo>
                          <a:pt x="0" y="72605"/>
                        </a:moveTo>
                        <a:lnTo>
                          <a:pt x="0" y="68617"/>
                        </a:lnTo>
                      </a:path>
                      <a:path w="3291205" h="179070">
                        <a:moveTo>
                          <a:pt x="0" y="55049"/>
                        </a:moveTo>
                        <a:lnTo>
                          <a:pt x="0" y="51856"/>
                        </a:lnTo>
                      </a:path>
                      <a:path w="3291205" h="179070">
                        <a:moveTo>
                          <a:pt x="0" y="51856"/>
                        </a:moveTo>
                        <a:lnTo>
                          <a:pt x="0" y="31917"/>
                        </a:lnTo>
                      </a:path>
                      <a:path w="3291205" h="179070">
                        <a:moveTo>
                          <a:pt x="0" y="31917"/>
                        </a:moveTo>
                        <a:lnTo>
                          <a:pt x="0" y="30327"/>
                        </a:lnTo>
                      </a:path>
                      <a:path w="3291205" h="179070">
                        <a:moveTo>
                          <a:pt x="0" y="18349"/>
                        </a:moveTo>
                        <a:lnTo>
                          <a:pt x="0" y="12772"/>
                        </a:lnTo>
                      </a:path>
                      <a:path w="3291205" h="179070">
                        <a:moveTo>
                          <a:pt x="0" y="12772"/>
                        </a:moveTo>
                        <a:lnTo>
                          <a:pt x="0" y="0"/>
                        </a:lnTo>
                      </a:path>
                      <a:path w="3291205" h="179070">
                        <a:moveTo>
                          <a:pt x="3290851" y="178716"/>
                        </a:moveTo>
                        <a:lnTo>
                          <a:pt x="3290851" y="162751"/>
                        </a:lnTo>
                      </a:path>
                      <a:path w="3291205" h="179070">
                        <a:moveTo>
                          <a:pt x="3290851" y="162751"/>
                        </a:moveTo>
                        <a:lnTo>
                          <a:pt x="3290851" y="15477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4" name="object 234"/>
                  <p:cNvSpPr/>
                  <p:nvPr/>
                </p:nvSpPr>
                <p:spPr>
                  <a:xfrm>
                    <a:off x="13325754" y="495861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5" name="object 235"/>
                  <p:cNvSpPr/>
                  <p:nvPr/>
                </p:nvSpPr>
                <p:spPr>
                  <a:xfrm>
                    <a:off x="13326950" y="4820187"/>
                    <a:ext cx="299720" cy="179070"/>
                  </a:xfrm>
                  <a:custGeom>
                    <a:avLst/>
                    <a:gdLst/>
                    <a:ahLst/>
                    <a:cxnLst/>
                    <a:rect l="l" t="t" r="r" b="b"/>
                    <a:pathLst>
                      <a:path w="299719" h="179070">
                        <a:moveTo>
                          <a:pt x="0" y="139618"/>
                        </a:moveTo>
                        <a:lnTo>
                          <a:pt x="0" y="116485"/>
                        </a:lnTo>
                      </a:path>
                      <a:path w="299719" h="179070">
                        <a:moveTo>
                          <a:pt x="0" y="116485"/>
                        </a:moveTo>
                        <a:lnTo>
                          <a:pt x="0" y="110894"/>
                        </a:lnTo>
                      </a:path>
                      <a:path w="299719" h="179070">
                        <a:moveTo>
                          <a:pt x="0" y="96546"/>
                        </a:moveTo>
                        <a:lnTo>
                          <a:pt x="0" y="94148"/>
                        </a:lnTo>
                      </a:path>
                      <a:path w="299719" h="179070">
                        <a:moveTo>
                          <a:pt x="0" y="94148"/>
                        </a:moveTo>
                        <a:lnTo>
                          <a:pt x="0" y="72605"/>
                        </a:lnTo>
                      </a:path>
                      <a:path w="299719" h="179070">
                        <a:moveTo>
                          <a:pt x="0" y="72605"/>
                        </a:moveTo>
                        <a:lnTo>
                          <a:pt x="0" y="68617"/>
                        </a:lnTo>
                      </a:path>
                      <a:path w="299719" h="179070">
                        <a:moveTo>
                          <a:pt x="0" y="55049"/>
                        </a:moveTo>
                        <a:lnTo>
                          <a:pt x="0" y="51856"/>
                        </a:lnTo>
                      </a:path>
                      <a:path w="299719" h="179070">
                        <a:moveTo>
                          <a:pt x="0" y="51856"/>
                        </a:moveTo>
                        <a:lnTo>
                          <a:pt x="0" y="31917"/>
                        </a:lnTo>
                      </a:path>
                      <a:path w="299719" h="179070">
                        <a:moveTo>
                          <a:pt x="0" y="31917"/>
                        </a:moveTo>
                        <a:lnTo>
                          <a:pt x="0" y="30327"/>
                        </a:lnTo>
                      </a:path>
                      <a:path w="299719" h="179070">
                        <a:moveTo>
                          <a:pt x="0" y="18349"/>
                        </a:moveTo>
                        <a:lnTo>
                          <a:pt x="0" y="12772"/>
                        </a:lnTo>
                      </a:path>
                      <a:path w="299719" h="179070">
                        <a:moveTo>
                          <a:pt x="0" y="12772"/>
                        </a:moveTo>
                        <a:lnTo>
                          <a:pt x="0" y="0"/>
                        </a:lnTo>
                      </a:path>
                      <a:path w="299719" h="179070">
                        <a:moveTo>
                          <a:pt x="299163" y="178716"/>
                        </a:moveTo>
                        <a:lnTo>
                          <a:pt x="299163" y="162751"/>
                        </a:lnTo>
                      </a:path>
                      <a:path w="299719" h="179070">
                        <a:moveTo>
                          <a:pt x="299163" y="162751"/>
                        </a:moveTo>
                        <a:lnTo>
                          <a:pt x="299163" y="15477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6" name="object 236"/>
                  <p:cNvSpPr/>
                  <p:nvPr/>
                </p:nvSpPr>
                <p:spPr>
                  <a:xfrm>
                    <a:off x="13624917" y="495861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7" name="object 237"/>
                  <p:cNvSpPr/>
                  <p:nvPr/>
                </p:nvSpPr>
                <p:spPr>
                  <a:xfrm>
                    <a:off x="3732031" y="1864405"/>
                    <a:ext cx="12827635" cy="4843780"/>
                  </a:xfrm>
                  <a:custGeom>
                    <a:avLst/>
                    <a:gdLst/>
                    <a:ahLst/>
                    <a:cxnLst/>
                    <a:rect l="l" t="t" r="r" b="b"/>
                    <a:pathLst>
                      <a:path w="12827635" h="4843780">
                        <a:moveTo>
                          <a:pt x="9894082" y="3095401"/>
                        </a:moveTo>
                        <a:lnTo>
                          <a:pt x="9894082" y="3072268"/>
                        </a:lnTo>
                      </a:path>
                      <a:path w="12827635" h="4843780">
                        <a:moveTo>
                          <a:pt x="9894082" y="3072268"/>
                        </a:moveTo>
                        <a:lnTo>
                          <a:pt x="9894082" y="3066677"/>
                        </a:lnTo>
                      </a:path>
                      <a:path w="12827635" h="4843780">
                        <a:moveTo>
                          <a:pt x="9894082" y="3052329"/>
                        </a:moveTo>
                        <a:lnTo>
                          <a:pt x="9894082" y="3049930"/>
                        </a:lnTo>
                      </a:path>
                      <a:path w="12827635" h="4843780">
                        <a:moveTo>
                          <a:pt x="9894082" y="3049930"/>
                        </a:moveTo>
                        <a:lnTo>
                          <a:pt x="9894082" y="3028387"/>
                        </a:lnTo>
                      </a:path>
                      <a:path w="12827635" h="4843780">
                        <a:moveTo>
                          <a:pt x="9894082" y="3028387"/>
                        </a:moveTo>
                        <a:lnTo>
                          <a:pt x="9894082" y="3024399"/>
                        </a:lnTo>
                      </a:path>
                      <a:path w="12827635" h="4843780">
                        <a:moveTo>
                          <a:pt x="9894082" y="3010832"/>
                        </a:moveTo>
                        <a:lnTo>
                          <a:pt x="9894082" y="3007639"/>
                        </a:lnTo>
                      </a:path>
                      <a:path w="12827635" h="4843780">
                        <a:moveTo>
                          <a:pt x="9894082" y="3007639"/>
                        </a:moveTo>
                        <a:lnTo>
                          <a:pt x="9894082" y="2987699"/>
                        </a:lnTo>
                      </a:path>
                      <a:path w="12827635" h="4843780">
                        <a:moveTo>
                          <a:pt x="9894082" y="2987699"/>
                        </a:moveTo>
                        <a:lnTo>
                          <a:pt x="9894082" y="2986110"/>
                        </a:lnTo>
                      </a:path>
                      <a:path w="12827635" h="4843780">
                        <a:moveTo>
                          <a:pt x="9894082" y="2974132"/>
                        </a:moveTo>
                        <a:lnTo>
                          <a:pt x="9894082" y="2968555"/>
                        </a:lnTo>
                      </a:path>
                      <a:path w="12827635" h="4843780">
                        <a:moveTo>
                          <a:pt x="9894082" y="2968555"/>
                        </a:moveTo>
                        <a:lnTo>
                          <a:pt x="9894082" y="2955782"/>
                        </a:lnTo>
                      </a:path>
                      <a:path w="12827635" h="4843780">
                        <a:moveTo>
                          <a:pt x="12732639" y="4723683"/>
                        </a:moveTo>
                        <a:lnTo>
                          <a:pt x="12732639" y="4753996"/>
                        </a:lnTo>
                      </a:path>
                      <a:path w="12827635" h="4843780">
                        <a:moveTo>
                          <a:pt x="12732639" y="4769153"/>
                        </a:moveTo>
                        <a:lnTo>
                          <a:pt x="12732639" y="4798658"/>
                        </a:lnTo>
                      </a:path>
                      <a:path w="12827635" h="4843780">
                        <a:moveTo>
                          <a:pt x="12732639" y="4813829"/>
                        </a:moveTo>
                        <a:lnTo>
                          <a:pt x="12732639" y="4843348"/>
                        </a:lnTo>
                      </a:path>
                      <a:path w="12827635" h="4843780">
                        <a:moveTo>
                          <a:pt x="12732639" y="4843348"/>
                        </a:moveTo>
                        <a:lnTo>
                          <a:pt x="12695912" y="4843348"/>
                        </a:lnTo>
                      </a:path>
                      <a:path w="12827635" h="4843780">
                        <a:moveTo>
                          <a:pt x="12680700" y="4843348"/>
                        </a:moveTo>
                        <a:lnTo>
                          <a:pt x="12643973" y="4843348"/>
                        </a:lnTo>
                      </a:path>
                      <a:path w="12827635" h="4843780">
                        <a:moveTo>
                          <a:pt x="12732639" y="4723683"/>
                        </a:moveTo>
                        <a:lnTo>
                          <a:pt x="12695912" y="4723683"/>
                        </a:lnTo>
                      </a:path>
                      <a:path w="12827635" h="4843780">
                        <a:moveTo>
                          <a:pt x="12680700" y="4723683"/>
                        </a:moveTo>
                        <a:lnTo>
                          <a:pt x="12643973" y="4723683"/>
                        </a:lnTo>
                      </a:path>
                      <a:path w="12827635" h="4843780">
                        <a:moveTo>
                          <a:pt x="12732639" y="4843348"/>
                        </a:moveTo>
                        <a:lnTo>
                          <a:pt x="12732639" y="4813829"/>
                        </a:lnTo>
                      </a:path>
                      <a:path w="12827635" h="4843780">
                        <a:moveTo>
                          <a:pt x="12732639" y="4798658"/>
                        </a:moveTo>
                        <a:lnTo>
                          <a:pt x="12732639" y="4769153"/>
                        </a:lnTo>
                      </a:path>
                      <a:path w="12827635" h="4843780">
                        <a:moveTo>
                          <a:pt x="12732639" y="4753996"/>
                        </a:moveTo>
                        <a:lnTo>
                          <a:pt x="12732639" y="4723683"/>
                        </a:lnTo>
                      </a:path>
                      <a:path w="12827635" h="4843780">
                        <a:moveTo>
                          <a:pt x="12827472" y="4843348"/>
                        </a:moveTo>
                        <a:lnTo>
                          <a:pt x="12809931" y="4843348"/>
                        </a:lnTo>
                      </a:path>
                      <a:path w="12827635" h="4843780">
                        <a:moveTo>
                          <a:pt x="12794856" y="4843348"/>
                        </a:moveTo>
                        <a:lnTo>
                          <a:pt x="12765255" y="4843348"/>
                        </a:lnTo>
                      </a:path>
                      <a:path w="12827635" h="4843780">
                        <a:moveTo>
                          <a:pt x="12750181" y="4843348"/>
                        </a:moveTo>
                        <a:lnTo>
                          <a:pt x="12732639" y="4843348"/>
                        </a:lnTo>
                      </a:path>
                      <a:path w="12827635" h="4843780">
                        <a:moveTo>
                          <a:pt x="12827472" y="4843348"/>
                        </a:moveTo>
                        <a:lnTo>
                          <a:pt x="12827472" y="4813829"/>
                        </a:lnTo>
                      </a:path>
                      <a:path w="12827635" h="4843780">
                        <a:moveTo>
                          <a:pt x="12827472" y="4798658"/>
                        </a:moveTo>
                        <a:lnTo>
                          <a:pt x="12827472" y="4769153"/>
                        </a:lnTo>
                      </a:path>
                      <a:path w="12827635" h="4843780">
                        <a:moveTo>
                          <a:pt x="12827472" y="4753996"/>
                        </a:moveTo>
                        <a:lnTo>
                          <a:pt x="12827472" y="4723683"/>
                        </a:lnTo>
                      </a:path>
                      <a:path w="12827635" h="4843780">
                        <a:moveTo>
                          <a:pt x="12827472" y="4723683"/>
                        </a:moveTo>
                        <a:lnTo>
                          <a:pt x="12809931" y="4723683"/>
                        </a:lnTo>
                      </a:path>
                      <a:path w="12827635" h="4843780">
                        <a:moveTo>
                          <a:pt x="12794856" y="4723683"/>
                        </a:moveTo>
                        <a:lnTo>
                          <a:pt x="12765255" y="4723683"/>
                        </a:lnTo>
                      </a:path>
                      <a:path w="12827635" h="4843780">
                        <a:moveTo>
                          <a:pt x="12750181" y="4723683"/>
                        </a:moveTo>
                        <a:lnTo>
                          <a:pt x="12732639" y="4723683"/>
                        </a:lnTo>
                      </a:path>
                      <a:path w="12827635" h="4843780">
                        <a:moveTo>
                          <a:pt x="0" y="2535364"/>
                        </a:moveTo>
                        <a:lnTo>
                          <a:pt x="0" y="2563279"/>
                        </a:lnTo>
                      </a:path>
                      <a:path w="12827635" h="4843780">
                        <a:moveTo>
                          <a:pt x="0" y="2986110"/>
                        </a:moveTo>
                        <a:lnTo>
                          <a:pt x="0" y="3014820"/>
                        </a:lnTo>
                      </a:path>
                      <a:path w="12827635" h="4843780">
                        <a:moveTo>
                          <a:pt x="0" y="3648271"/>
                        </a:moveTo>
                        <a:lnTo>
                          <a:pt x="0" y="3672198"/>
                        </a:lnTo>
                      </a:path>
                      <a:path w="12827635" h="4843780">
                        <a:moveTo>
                          <a:pt x="0" y="3687355"/>
                        </a:moveTo>
                        <a:lnTo>
                          <a:pt x="0" y="3711283"/>
                        </a:lnTo>
                      </a:path>
                      <a:path w="12827635" h="4843780">
                        <a:moveTo>
                          <a:pt x="0" y="3951422"/>
                        </a:moveTo>
                        <a:lnTo>
                          <a:pt x="0" y="3968977"/>
                        </a:lnTo>
                      </a:path>
                      <a:path w="12827635" h="4843780">
                        <a:moveTo>
                          <a:pt x="53446" y="3968977"/>
                        </a:moveTo>
                        <a:lnTo>
                          <a:pt x="53446" y="3951422"/>
                        </a:lnTo>
                      </a:path>
                      <a:path w="12827635" h="4843780">
                        <a:moveTo>
                          <a:pt x="53446" y="3712886"/>
                        </a:moveTo>
                        <a:lnTo>
                          <a:pt x="53446" y="3688150"/>
                        </a:lnTo>
                      </a:path>
                      <a:path w="12827635" h="4843780">
                        <a:moveTo>
                          <a:pt x="53446" y="3672993"/>
                        </a:moveTo>
                        <a:lnTo>
                          <a:pt x="53446" y="3648271"/>
                        </a:lnTo>
                      </a:path>
                      <a:path w="12827635" h="4843780">
                        <a:moveTo>
                          <a:pt x="53446" y="3014820"/>
                        </a:moveTo>
                        <a:lnTo>
                          <a:pt x="53446" y="2986110"/>
                        </a:lnTo>
                      </a:path>
                      <a:path w="12827635" h="4843780">
                        <a:moveTo>
                          <a:pt x="53446" y="2563279"/>
                        </a:moveTo>
                        <a:lnTo>
                          <a:pt x="53446" y="2535364"/>
                        </a:lnTo>
                      </a:path>
                      <a:path w="12827635" h="4843780">
                        <a:moveTo>
                          <a:pt x="2154003" y="17555"/>
                        </a:moveTo>
                        <a:lnTo>
                          <a:pt x="2165172" y="17555"/>
                        </a:lnTo>
                      </a:path>
                      <a:path w="12827635" h="4843780">
                        <a:moveTo>
                          <a:pt x="2165172" y="0"/>
                        </a:moveTo>
                        <a:lnTo>
                          <a:pt x="2154003" y="0"/>
                        </a:lnTo>
                      </a:path>
                      <a:path w="12827635" h="4843780">
                        <a:moveTo>
                          <a:pt x="2383768" y="674933"/>
                        </a:moveTo>
                        <a:lnTo>
                          <a:pt x="2383768" y="650197"/>
                        </a:lnTo>
                      </a:path>
                      <a:path w="12827635" h="4843780">
                        <a:moveTo>
                          <a:pt x="2383768" y="635040"/>
                        </a:moveTo>
                        <a:lnTo>
                          <a:pt x="2383768" y="610304"/>
                        </a:lnTo>
                      </a:path>
                      <a:path w="12827635" h="4843780">
                        <a:moveTo>
                          <a:pt x="2383768" y="545688"/>
                        </a:moveTo>
                        <a:lnTo>
                          <a:pt x="2383768" y="520157"/>
                        </a:lnTo>
                      </a:path>
                      <a:path w="12827635" h="4843780">
                        <a:moveTo>
                          <a:pt x="2383768" y="505795"/>
                        </a:moveTo>
                        <a:lnTo>
                          <a:pt x="2383768" y="480278"/>
                        </a:lnTo>
                      </a:path>
                      <a:path w="12827635" h="4843780">
                        <a:moveTo>
                          <a:pt x="2383768" y="427626"/>
                        </a:moveTo>
                        <a:lnTo>
                          <a:pt x="2383768" y="388528"/>
                        </a:lnTo>
                      </a:path>
                      <a:path w="12827635" h="4843780">
                        <a:moveTo>
                          <a:pt x="2383768" y="373371"/>
                        </a:moveTo>
                        <a:lnTo>
                          <a:pt x="2383768" y="355021"/>
                        </a:lnTo>
                      </a:path>
                      <a:path w="12827635" h="4843780">
                        <a:moveTo>
                          <a:pt x="2383768" y="329490"/>
                        </a:moveTo>
                        <a:lnTo>
                          <a:pt x="2383768" y="311140"/>
                        </a:lnTo>
                      </a:path>
                      <a:path w="12827635" h="4843780">
                        <a:moveTo>
                          <a:pt x="2383768" y="296778"/>
                        </a:moveTo>
                        <a:lnTo>
                          <a:pt x="2383768" y="279223"/>
                        </a:lnTo>
                      </a:path>
                      <a:path w="12827635" h="4843780">
                        <a:moveTo>
                          <a:pt x="2383768" y="188282"/>
                        </a:moveTo>
                        <a:lnTo>
                          <a:pt x="2383768" y="169932"/>
                        </a:lnTo>
                      </a:path>
                      <a:path w="12827635" h="4843780">
                        <a:moveTo>
                          <a:pt x="2351056" y="169932"/>
                        </a:moveTo>
                        <a:lnTo>
                          <a:pt x="2351056" y="188282"/>
                        </a:lnTo>
                      </a:path>
                      <a:path w="12827635" h="4843780">
                        <a:moveTo>
                          <a:pt x="2351056" y="239344"/>
                        </a:moveTo>
                        <a:lnTo>
                          <a:pt x="2351056" y="268068"/>
                        </a:lnTo>
                      </a:path>
                      <a:path w="12827635" h="4843780">
                        <a:moveTo>
                          <a:pt x="2351056" y="283225"/>
                        </a:moveTo>
                        <a:lnTo>
                          <a:pt x="2351056" y="311949"/>
                        </a:lnTo>
                      </a:path>
                      <a:path w="12827635" h="4843780">
                        <a:moveTo>
                          <a:pt x="2351056" y="355021"/>
                        </a:moveTo>
                        <a:lnTo>
                          <a:pt x="2351056" y="373371"/>
                        </a:lnTo>
                      </a:path>
                      <a:path w="12827635" h="4843780">
                        <a:moveTo>
                          <a:pt x="2351056" y="388528"/>
                        </a:moveTo>
                        <a:lnTo>
                          <a:pt x="2351056" y="427626"/>
                        </a:lnTo>
                      </a:path>
                      <a:path w="12827635" h="4843780">
                        <a:moveTo>
                          <a:pt x="2351056" y="480278"/>
                        </a:moveTo>
                        <a:lnTo>
                          <a:pt x="2351056" y="505795"/>
                        </a:lnTo>
                      </a:path>
                      <a:path w="12827635" h="4843780">
                        <a:moveTo>
                          <a:pt x="2351056" y="520157"/>
                        </a:moveTo>
                        <a:lnTo>
                          <a:pt x="2351056" y="545688"/>
                        </a:lnTo>
                      </a:path>
                      <a:path w="12827635" h="4843780">
                        <a:moveTo>
                          <a:pt x="2351056" y="610304"/>
                        </a:moveTo>
                        <a:lnTo>
                          <a:pt x="2351056" y="635040"/>
                        </a:lnTo>
                      </a:path>
                      <a:path w="12827635" h="4843780">
                        <a:moveTo>
                          <a:pt x="2351056" y="650197"/>
                        </a:moveTo>
                        <a:lnTo>
                          <a:pt x="2351056" y="674933"/>
                        </a:lnTo>
                      </a:path>
                      <a:path w="12827635" h="4843780">
                        <a:moveTo>
                          <a:pt x="2812176" y="2745971"/>
                        </a:moveTo>
                        <a:lnTo>
                          <a:pt x="2845683" y="2745971"/>
                        </a:lnTo>
                      </a:path>
                      <a:path w="12827635" h="4843780">
                        <a:moveTo>
                          <a:pt x="2845683" y="2713272"/>
                        </a:moveTo>
                        <a:lnTo>
                          <a:pt x="2812176" y="2713272"/>
                        </a:lnTo>
                      </a:path>
                      <a:path w="12827635" h="4843780">
                        <a:moveTo>
                          <a:pt x="2845683" y="2725236"/>
                        </a:moveTo>
                        <a:lnTo>
                          <a:pt x="2845683" y="2730019"/>
                        </a:lnTo>
                      </a:path>
                      <a:path w="12827635" h="4843780">
                        <a:moveTo>
                          <a:pt x="2845683" y="2721248"/>
                        </a:moveTo>
                        <a:lnTo>
                          <a:pt x="2845683" y="2725236"/>
                        </a:lnTo>
                      </a:path>
                      <a:path w="12827635" h="4843780">
                        <a:moveTo>
                          <a:pt x="2845683" y="2718055"/>
                        </a:moveTo>
                        <a:lnTo>
                          <a:pt x="2845683" y="2721248"/>
                        </a:lnTo>
                      </a:path>
                      <a:path w="12827635" h="4843780">
                        <a:moveTo>
                          <a:pt x="2845683" y="2715657"/>
                        </a:moveTo>
                        <a:lnTo>
                          <a:pt x="2845683" y="2718055"/>
                        </a:lnTo>
                      </a:path>
                      <a:path w="12827635" h="4843780">
                        <a:moveTo>
                          <a:pt x="2845683" y="2714067"/>
                        </a:moveTo>
                        <a:lnTo>
                          <a:pt x="2845683" y="2715657"/>
                        </a:lnTo>
                      </a:path>
                      <a:path w="12827635" h="4843780">
                        <a:moveTo>
                          <a:pt x="2845683" y="2713272"/>
                        </a:moveTo>
                        <a:lnTo>
                          <a:pt x="2845683" y="271406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8" name="object 238"/>
                  <p:cNvSpPr/>
                  <p:nvPr/>
                </p:nvSpPr>
                <p:spPr>
                  <a:xfrm>
                    <a:off x="6576517" y="460917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9" name="object 239"/>
                  <p:cNvSpPr/>
                  <p:nvPr/>
                </p:nvSpPr>
                <p:spPr>
                  <a:xfrm>
                    <a:off x="6577714" y="2833719"/>
                    <a:ext cx="1118235" cy="1776730"/>
                  </a:xfrm>
                  <a:custGeom>
                    <a:avLst/>
                    <a:gdLst/>
                    <a:ahLst/>
                    <a:cxnLst/>
                    <a:rect l="l" t="t" r="r" b="b"/>
                    <a:pathLst>
                      <a:path w="1118234" h="1776729">
                        <a:moveTo>
                          <a:pt x="0" y="1775067"/>
                        </a:moveTo>
                        <a:lnTo>
                          <a:pt x="0" y="1776657"/>
                        </a:lnTo>
                      </a:path>
                      <a:path w="1118234" h="1776729">
                        <a:moveTo>
                          <a:pt x="0" y="1771874"/>
                        </a:moveTo>
                        <a:lnTo>
                          <a:pt x="0" y="1775067"/>
                        </a:lnTo>
                      </a:path>
                      <a:path w="1118234" h="1776729">
                        <a:moveTo>
                          <a:pt x="0" y="1768681"/>
                        </a:moveTo>
                        <a:lnTo>
                          <a:pt x="0" y="1771874"/>
                        </a:lnTo>
                      </a:path>
                      <a:path w="1118234" h="1776729">
                        <a:moveTo>
                          <a:pt x="0" y="1764693"/>
                        </a:moveTo>
                        <a:lnTo>
                          <a:pt x="0" y="1768681"/>
                        </a:lnTo>
                      </a:path>
                      <a:path w="1118234" h="1776729">
                        <a:moveTo>
                          <a:pt x="0" y="1760705"/>
                        </a:moveTo>
                        <a:lnTo>
                          <a:pt x="0" y="1764693"/>
                        </a:lnTo>
                      </a:path>
                      <a:path w="1118234" h="1776729">
                        <a:moveTo>
                          <a:pt x="161942" y="1776657"/>
                        </a:moveTo>
                        <a:lnTo>
                          <a:pt x="190666" y="1776657"/>
                        </a:lnTo>
                      </a:path>
                      <a:path w="1118234" h="1776729">
                        <a:moveTo>
                          <a:pt x="205823" y="1776657"/>
                        </a:moveTo>
                        <a:lnTo>
                          <a:pt x="235342" y="1776657"/>
                        </a:lnTo>
                      </a:path>
                      <a:path w="1118234" h="1776729">
                        <a:moveTo>
                          <a:pt x="250499" y="1776657"/>
                        </a:moveTo>
                        <a:lnTo>
                          <a:pt x="280018" y="1776657"/>
                        </a:lnTo>
                      </a:path>
                      <a:path w="1118234" h="1776729">
                        <a:moveTo>
                          <a:pt x="295175" y="1776657"/>
                        </a:moveTo>
                        <a:lnTo>
                          <a:pt x="325489" y="1776657"/>
                        </a:lnTo>
                      </a:path>
                      <a:path w="1118234" h="1776729">
                        <a:moveTo>
                          <a:pt x="339851" y="1776657"/>
                        </a:moveTo>
                        <a:lnTo>
                          <a:pt x="368575" y="1776657"/>
                        </a:lnTo>
                      </a:path>
                      <a:path w="1118234" h="1776729">
                        <a:moveTo>
                          <a:pt x="382128" y="1743958"/>
                        </a:moveTo>
                        <a:lnTo>
                          <a:pt x="362983" y="1743958"/>
                        </a:lnTo>
                      </a:path>
                      <a:path w="1118234" h="1776729">
                        <a:moveTo>
                          <a:pt x="347827" y="1743958"/>
                        </a:moveTo>
                        <a:lnTo>
                          <a:pt x="317513" y="1743958"/>
                        </a:lnTo>
                      </a:path>
                      <a:path w="1118234" h="1776729">
                        <a:moveTo>
                          <a:pt x="303151" y="1743958"/>
                        </a:moveTo>
                        <a:lnTo>
                          <a:pt x="272837" y="1743958"/>
                        </a:lnTo>
                      </a:path>
                      <a:path w="1118234" h="1776729">
                        <a:moveTo>
                          <a:pt x="257680" y="1743958"/>
                        </a:moveTo>
                        <a:lnTo>
                          <a:pt x="228161" y="1743958"/>
                        </a:lnTo>
                      </a:path>
                      <a:path w="1118234" h="1776729">
                        <a:moveTo>
                          <a:pt x="213004" y="1743958"/>
                        </a:moveTo>
                        <a:lnTo>
                          <a:pt x="183485" y="1743958"/>
                        </a:lnTo>
                      </a:path>
                      <a:path w="1118234" h="1776729">
                        <a:moveTo>
                          <a:pt x="168329" y="1743958"/>
                        </a:moveTo>
                        <a:lnTo>
                          <a:pt x="148389" y="1743958"/>
                        </a:lnTo>
                      </a:path>
                      <a:path w="1118234" h="1776729">
                        <a:moveTo>
                          <a:pt x="1084977" y="0"/>
                        </a:moveTo>
                        <a:lnTo>
                          <a:pt x="1084977" y="24736"/>
                        </a:lnTo>
                      </a:path>
                      <a:path w="1118234" h="1776729">
                        <a:moveTo>
                          <a:pt x="1084977" y="39879"/>
                        </a:moveTo>
                        <a:lnTo>
                          <a:pt x="1084977" y="64615"/>
                        </a:lnTo>
                      </a:path>
                      <a:path w="1118234" h="1776729">
                        <a:moveTo>
                          <a:pt x="1084977" y="662160"/>
                        </a:moveTo>
                        <a:lnTo>
                          <a:pt x="1084977" y="687691"/>
                        </a:lnTo>
                      </a:path>
                      <a:path w="1118234" h="1776729">
                        <a:moveTo>
                          <a:pt x="1084977" y="702040"/>
                        </a:moveTo>
                        <a:lnTo>
                          <a:pt x="1084977" y="727571"/>
                        </a:lnTo>
                      </a:path>
                      <a:path w="1118234" h="1776729">
                        <a:moveTo>
                          <a:pt x="1084977" y="1251716"/>
                        </a:moveTo>
                        <a:lnTo>
                          <a:pt x="1084977" y="1276452"/>
                        </a:lnTo>
                      </a:path>
                      <a:path w="1118234" h="1776729">
                        <a:moveTo>
                          <a:pt x="1084977" y="1291609"/>
                        </a:moveTo>
                        <a:lnTo>
                          <a:pt x="1084977" y="1316332"/>
                        </a:lnTo>
                      </a:path>
                      <a:path w="1118234" h="1776729">
                        <a:moveTo>
                          <a:pt x="1084977" y="1331502"/>
                        </a:moveTo>
                        <a:lnTo>
                          <a:pt x="1084977" y="1368189"/>
                        </a:lnTo>
                      </a:path>
                      <a:path w="1118234" h="1776729">
                        <a:moveTo>
                          <a:pt x="1084977" y="1383359"/>
                        </a:moveTo>
                        <a:lnTo>
                          <a:pt x="1084977" y="1412878"/>
                        </a:lnTo>
                      </a:path>
                      <a:path w="1118234" h="1776729">
                        <a:moveTo>
                          <a:pt x="1117689" y="1478288"/>
                        </a:moveTo>
                        <a:lnTo>
                          <a:pt x="1117689" y="1457540"/>
                        </a:lnTo>
                      </a:path>
                      <a:path w="1118234" h="1776729">
                        <a:moveTo>
                          <a:pt x="1117689" y="1442383"/>
                        </a:moveTo>
                        <a:lnTo>
                          <a:pt x="1117689" y="1412069"/>
                        </a:lnTo>
                      </a:path>
                      <a:path w="1118234" h="1776729">
                        <a:moveTo>
                          <a:pt x="1117689" y="1397707"/>
                        </a:moveTo>
                        <a:lnTo>
                          <a:pt x="1117689" y="1367394"/>
                        </a:lnTo>
                      </a:path>
                      <a:path w="1118234" h="1776729">
                        <a:moveTo>
                          <a:pt x="1117689" y="1352237"/>
                        </a:moveTo>
                        <a:lnTo>
                          <a:pt x="1117689" y="1331502"/>
                        </a:lnTo>
                      </a:path>
                      <a:path w="1118234" h="1776729">
                        <a:moveTo>
                          <a:pt x="1117689" y="1316332"/>
                        </a:moveTo>
                        <a:lnTo>
                          <a:pt x="1117689" y="1291609"/>
                        </a:lnTo>
                      </a:path>
                      <a:path w="1118234" h="1776729">
                        <a:moveTo>
                          <a:pt x="1117689" y="1276452"/>
                        </a:moveTo>
                        <a:lnTo>
                          <a:pt x="1117689" y="1251716"/>
                        </a:lnTo>
                      </a:path>
                      <a:path w="1118234" h="1776729">
                        <a:moveTo>
                          <a:pt x="1117689" y="727571"/>
                        </a:moveTo>
                        <a:lnTo>
                          <a:pt x="1117689" y="702040"/>
                        </a:lnTo>
                      </a:path>
                      <a:path w="1118234" h="1776729">
                        <a:moveTo>
                          <a:pt x="1117689" y="687691"/>
                        </a:moveTo>
                        <a:lnTo>
                          <a:pt x="1117689" y="662160"/>
                        </a:lnTo>
                      </a:path>
                      <a:path w="1118234" h="1776729">
                        <a:moveTo>
                          <a:pt x="1117689" y="606316"/>
                        </a:moveTo>
                        <a:lnTo>
                          <a:pt x="1117689" y="583183"/>
                        </a:lnTo>
                      </a:path>
                      <a:path w="1118234" h="1776729">
                        <a:moveTo>
                          <a:pt x="1117689" y="568821"/>
                        </a:moveTo>
                        <a:lnTo>
                          <a:pt x="1117689" y="538493"/>
                        </a:lnTo>
                      </a:path>
                      <a:path w="1118234" h="1776729">
                        <a:moveTo>
                          <a:pt x="1117689" y="523350"/>
                        </a:moveTo>
                        <a:lnTo>
                          <a:pt x="1117689" y="501012"/>
                        </a:lnTo>
                      </a:path>
                      <a:path w="1118234" h="1776729">
                        <a:moveTo>
                          <a:pt x="1117689" y="64615"/>
                        </a:moveTo>
                        <a:lnTo>
                          <a:pt x="1117689" y="39879"/>
                        </a:lnTo>
                      </a:path>
                      <a:path w="1118234" h="1776729">
                        <a:moveTo>
                          <a:pt x="1117689" y="24736"/>
                        </a:moveTo>
                        <a:lnTo>
                          <a:pt x="111768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0" name="object 240"/>
                  <p:cNvSpPr/>
                  <p:nvPr/>
                </p:nvSpPr>
                <p:spPr>
                  <a:xfrm>
                    <a:off x="7711355" y="8016109"/>
                    <a:ext cx="518795" cy="0"/>
                  </a:xfrm>
                  <a:custGeom>
                    <a:avLst/>
                    <a:gdLst/>
                    <a:ahLst/>
                    <a:cxnLst/>
                    <a:rect l="l" t="t" r="r" b="b"/>
                    <a:pathLst>
                      <a:path w="518795">
                        <a:moveTo>
                          <a:pt x="0" y="0"/>
                        </a:moveTo>
                        <a:lnTo>
                          <a:pt x="30313" y="0"/>
                        </a:lnTo>
                      </a:path>
                      <a:path w="518795">
                        <a:moveTo>
                          <a:pt x="44675" y="0"/>
                        </a:moveTo>
                        <a:lnTo>
                          <a:pt x="74989" y="0"/>
                        </a:lnTo>
                      </a:path>
                      <a:path w="518795">
                        <a:moveTo>
                          <a:pt x="90146" y="0"/>
                        </a:moveTo>
                        <a:lnTo>
                          <a:pt x="119665" y="0"/>
                        </a:lnTo>
                      </a:path>
                      <a:path w="518795">
                        <a:moveTo>
                          <a:pt x="134835" y="0"/>
                        </a:moveTo>
                        <a:lnTo>
                          <a:pt x="164341" y="0"/>
                        </a:lnTo>
                      </a:path>
                      <a:path w="518795">
                        <a:moveTo>
                          <a:pt x="354213" y="0"/>
                        </a:moveTo>
                        <a:lnTo>
                          <a:pt x="383732" y="0"/>
                        </a:lnTo>
                      </a:path>
                      <a:path w="518795">
                        <a:moveTo>
                          <a:pt x="398888" y="0"/>
                        </a:moveTo>
                        <a:lnTo>
                          <a:pt x="429216" y="0"/>
                        </a:lnTo>
                      </a:path>
                      <a:path w="518795">
                        <a:moveTo>
                          <a:pt x="443564" y="0"/>
                        </a:moveTo>
                        <a:lnTo>
                          <a:pt x="473892" y="0"/>
                        </a:lnTo>
                      </a:path>
                      <a:path w="518795">
                        <a:moveTo>
                          <a:pt x="489049" y="0"/>
                        </a:moveTo>
                        <a:lnTo>
                          <a:pt x="518568"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1" name="object 241"/>
                  <p:cNvSpPr/>
                  <p:nvPr/>
                </p:nvSpPr>
                <p:spPr>
                  <a:xfrm>
                    <a:off x="12652017" y="3334731"/>
                    <a:ext cx="80010" cy="59055"/>
                  </a:xfrm>
                  <a:custGeom>
                    <a:avLst/>
                    <a:gdLst/>
                    <a:ahLst/>
                    <a:cxnLst/>
                    <a:rect l="l" t="t" r="r" b="b"/>
                    <a:pathLst>
                      <a:path w="80009" h="59054">
                        <a:moveTo>
                          <a:pt x="0" y="0"/>
                        </a:moveTo>
                        <a:lnTo>
                          <a:pt x="0" y="22337"/>
                        </a:lnTo>
                      </a:path>
                      <a:path w="80009" h="59054">
                        <a:moveTo>
                          <a:pt x="0" y="37481"/>
                        </a:moveTo>
                        <a:lnTo>
                          <a:pt x="0" y="59024"/>
                        </a:lnTo>
                      </a:path>
                      <a:path w="80009" h="59054">
                        <a:moveTo>
                          <a:pt x="79786" y="59024"/>
                        </a:moveTo>
                        <a:lnTo>
                          <a:pt x="79786" y="37481"/>
                        </a:lnTo>
                      </a:path>
                      <a:path w="80009" h="59054">
                        <a:moveTo>
                          <a:pt x="79786" y="22337"/>
                        </a:moveTo>
                        <a:lnTo>
                          <a:pt x="79786"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2" name="object 242"/>
                  <p:cNvSpPr/>
                  <p:nvPr/>
                </p:nvSpPr>
                <p:spPr>
                  <a:xfrm>
                    <a:off x="12719438" y="327608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3" name="object 243"/>
                  <p:cNvSpPr/>
                  <p:nvPr/>
                </p:nvSpPr>
                <p:spPr>
                  <a:xfrm>
                    <a:off x="12145427" y="2840900"/>
                    <a:ext cx="718185" cy="553085"/>
                  </a:xfrm>
                  <a:custGeom>
                    <a:avLst/>
                    <a:gdLst/>
                    <a:ahLst/>
                    <a:cxnLst/>
                    <a:rect l="l" t="t" r="r" b="b"/>
                    <a:pathLst>
                      <a:path w="718184" h="553085">
                        <a:moveTo>
                          <a:pt x="586376" y="552855"/>
                        </a:moveTo>
                        <a:lnTo>
                          <a:pt x="584773" y="552855"/>
                        </a:lnTo>
                      </a:path>
                      <a:path w="718184" h="553085">
                        <a:moveTo>
                          <a:pt x="584773" y="552855"/>
                        </a:moveTo>
                        <a:lnTo>
                          <a:pt x="582388" y="552855"/>
                        </a:lnTo>
                      </a:path>
                      <a:path w="718184" h="553085">
                        <a:moveTo>
                          <a:pt x="582388" y="552855"/>
                        </a:moveTo>
                        <a:lnTo>
                          <a:pt x="579195" y="552855"/>
                        </a:lnTo>
                      </a:path>
                      <a:path w="718184" h="553085">
                        <a:moveTo>
                          <a:pt x="568821" y="552855"/>
                        </a:moveTo>
                        <a:lnTo>
                          <a:pt x="563243" y="552855"/>
                        </a:lnTo>
                      </a:path>
                      <a:path w="718184" h="553085">
                        <a:moveTo>
                          <a:pt x="563243" y="552855"/>
                        </a:moveTo>
                        <a:lnTo>
                          <a:pt x="555254" y="552855"/>
                        </a:lnTo>
                      </a:path>
                      <a:path w="718184" h="553085">
                        <a:moveTo>
                          <a:pt x="555254" y="552855"/>
                        </a:moveTo>
                        <a:lnTo>
                          <a:pt x="546483" y="552855"/>
                        </a:lnTo>
                      </a:path>
                      <a:path w="718184" h="553085">
                        <a:moveTo>
                          <a:pt x="546483" y="552855"/>
                        </a:moveTo>
                        <a:lnTo>
                          <a:pt x="536904" y="552855"/>
                        </a:lnTo>
                      </a:path>
                      <a:path w="718184" h="553085">
                        <a:moveTo>
                          <a:pt x="536904" y="552855"/>
                        </a:moveTo>
                        <a:lnTo>
                          <a:pt x="528928" y="552855"/>
                        </a:lnTo>
                      </a:path>
                      <a:path w="718184" h="553085">
                        <a:moveTo>
                          <a:pt x="528928" y="552855"/>
                        </a:moveTo>
                        <a:lnTo>
                          <a:pt x="524145" y="552855"/>
                        </a:lnTo>
                      </a:path>
                      <a:path w="718184" h="553085">
                        <a:moveTo>
                          <a:pt x="512976" y="552855"/>
                        </a:moveTo>
                        <a:lnTo>
                          <a:pt x="510578" y="552855"/>
                        </a:lnTo>
                      </a:path>
                      <a:path w="718184" h="553085">
                        <a:moveTo>
                          <a:pt x="510578" y="552855"/>
                        </a:moveTo>
                        <a:lnTo>
                          <a:pt x="507399" y="552855"/>
                        </a:lnTo>
                      </a:path>
                      <a:path w="718184" h="553085">
                        <a:moveTo>
                          <a:pt x="507399" y="552855"/>
                        </a:moveTo>
                        <a:lnTo>
                          <a:pt x="506590" y="552855"/>
                        </a:lnTo>
                      </a:path>
                      <a:path w="718184" h="553085">
                        <a:moveTo>
                          <a:pt x="700450" y="356611"/>
                        </a:moveTo>
                        <a:lnTo>
                          <a:pt x="718005" y="356611"/>
                        </a:lnTo>
                      </a:path>
                      <a:path w="718184" h="553085">
                        <a:moveTo>
                          <a:pt x="718005" y="276825"/>
                        </a:moveTo>
                        <a:lnTo>
                          <a:pt x="700450" y="276825"/>
                        </a:lnTo>
                      </a:path>
                      <a:path w="718184" h="553085">
                        <a:moveTo>
                          <a:pt x="718005" y="276825"/>
                        </a:moveTo>
                        <a:lnTo>
                          <a:pt x="718005" y="278428"/>
                        </a:lnTo>
                      </a:path>
                      <a:path w="718184" h="553085">
                        <a:moveTo>
                          <a:pt x="718005" y="280813"/>
                        </a:moveTo>
                        <a:lnTo>
                          <a:pt x="718005" y="281608"/>
                        </a:lnTo>
                      </a:path>
                      <a:path w="718184" h="553085">
                        <a:moveTo>
                          <a:pt x="718005" y="279223"/>
                        </a:moveTo>
                        <a:lnTo>
                          <a:pt x="718005" y="280813"/>
                        </a:lnTo>
                      </a:path>
                      <a:path w="718184" h="553085">
                        <a:moveTo>
                          <a:pt x="718005" y="285609"/>
                        </a:moveTo>
                        <a:lnTo>
                          <a:pt x="718005" y="286404"/>
                        </a:lnTo>
                      </a:path>
                      <a:path w="718184" h="553085">
                        <a:moveTo>
                          <a:pt x="718005" y="283211"/>
                        </a:moveTo>
                        <a:lnTo>
                          <a:pt x="718005" y="285609"/>
                        </a:lnTo>
                      </a:path>
                      <a:path w="718184" h="553085">
                        <a:moveTo>
                          <a:pt x="718005" y="291982"/>
                        </a:moveTo>
                        <a:lnTo>
                          <a:pt x="718005" y="293585"/>
                        </a:lnTo>
                      </a:path>
                      <a:path w="718184" h="553085">
                        <a:moveTo>
                          <a:pt x="718005" y="289597"/>
                        </a:moveTo>
                        <a:lnTo>
                          <a:pt x="718005" y="291982"/>
                        </a:lnTo>
                      </a:path>
                      <a:path w="718184" h="553085">
                        <a:moveTo>
                          <a:pt x="718005" y="299958"/>
                        </a:moveTo>
                        <a:lnTo>
                          <a:pt x="718005" y="301561"/>
                        </a:lnTo>
                      </a:path>
                      <a:path w="718184" h="553085">
                        <a:moveTo>
                          <a:pt x="718005" y="296778"/>
                        </a:moveTo>
                        <a:lnTo>
                          <a:pt x="718005" y="299958"/>
                        </a:lnTo>
                      </a:path>
                      <a:path w="718184" h="553085">
                        <a:moveTo>
                          <a:pt x="718005" y="307934"/>
                        </a:moveTo>
                        <a:lnTo>
                          <a:pt x="718005" y="310332"/>
                        </a:lnTo>
                      </a:path>
                      <a:path w="718184" h="553085">
                        <a:moveTo>
                          <a:pt x="718005" y="305549"/>
                        </a:moveTo>
                        <a:lnTo>
                          <a:pt x="718005" y="307934"/>
                        </a:lnTo>
                      </a:path>
                      <a:path w="718184" h="553085">
                        <a:moveTo>
                          <a:pt x="718005" y="314320"/>
                        </a:moveTo>
                        <a:lnTo>
                          <a:pt x="718005" y="316718"/>
                        </a:lnTo>
                      </a:path>
                      <a:path w="718184" h="553085">
                        <a:moveTo>
                          <a:pt x="718005" y="316718"/>
                        </a:moveTo>
                        <a:lnTo>
                          <a:pt x="718005" y="319911"/>
                        </a:lnTo>
                      </a:path>
                      <a:path w="718184" h="553085">
                        <a:moveTo>
                          <a:pt x="718005" y="325489"/>
                        </a:moveTo>
                        <a:lnTo>
                          <a:pt x="718005" y="328682"/>
                        </a:lnTo>
                      </a:path>
                      <a:path w="718184" h="553085">
                        <a:moveTo>
                          <a:pt x="718005" y="323899"/>
                        </a:moveTo>
                        <a:lnTo>
                          <a:pt x="718005" y="325489"/>
                        </a:lnTo>
                      </a:path>
                      <a:path w="718184" h="553085">
                        <a:moveTo>
                          <a:pt x="718005" y="334273"/>
                        </a:moveTo>
                        <a:lnTo>
                          <a:pt x="718005" y="337452"/>
                        </a:lnTo>
                      </a:path>
                      <a:path w="718184" h="553085">
                        <a:moveTo>
                          <a:pt x="718005" y="332670"/>
                        </a:moveTo>
                        <a:lnTo>
                          <a:pt x="718005" y="334273"/>
                        </a:lnTo>
                      </a:path>
                      <a:path w="718184" h="553085">
                        <a:moveTo>
                          <a:pt x="718005" y="342249"/>
                        </a:moveTo>
                        <a:lnTo>
                          <a:pt x="718005" y="344647"/>
                        </a:lnTo>
                      </a:path>
                      <a:path w="718184" h="553085">
                        <a:moveTo>
                          <a:pt x="718005" y="340659"/>
                        </a:moveTo>
                        <a:lnTo>
                          <a:pt x="718005" y="342249"/>
                        </a:lnTo>
                      </a:path>
                      <a:path w="718184" h="553085">
                        <a:moveTo>
                          <a:pt x="718005" y="347827"/>
                        </a:moveTo>
                        <a:lnTo>
                          <a:pt x="718005" y="350225"/>
                        </a:lnTo>
                      </a:path>
                      <a:path w="718184" h="553085">
                        <a:moveTo>
                          <a:pt x="718005" y="347032"/>
                        </a:moveTo>
                        <a:lnTo>
                          <a:pt x="718005" y="347827"/>
                        </a:lnTo>
                      </a:path>
                      <a:path w="718184" h="553085">
                        <a:moveTo>
                          <a:pt x="718005" y="352623"/>
                        </a:moveTo>
                        <a:lnTo>
                          <a:pt x="718005" y="355008"/>
                        </a:lnTo>
                      </a:path>
                      <a:path w="718184" h="553085">
                        <a:moveTo>
                          <a:pt x="718005" y="355802"/>
                        </a:moveTo>
                        <a:lnTo>
                          <a:pt x="718005" y="356611"/>
                        </a:lnTo>
                      </a:path>
                      <a:path w="718184" h="553085">
                        <a:moveTo>
                          <a:pt x="404480" y="493831"/>
                        </a:moveTo>
                        <a:lnTo>
                          <a:pt x="404480" y="516169"/>
                        </a:lnTo>
                      </a:path>
                      <a:path w="718184" h="553085">
                        <a:moveTo>
                          <a:pt x="404480" y="531312"/>
                        </a:moveTo>
                        <a:lnTo>
                          <a:pt x="404480" y="552855"/>
                        </a:lnTo>
                      </a:path>
                      <a:path w="718184" h="553085">
                        <a:moveTo>
                          <a:pt x="484252" y="552855"/>
                        </a:moveTo>
                        <a:lnTo>
                          <a:pt x="484252" y="531312"/>
                        </a:lnTo>
                      </a:path>
                      <a:path w="718184" h="553085">
                        <a:moveTo>
                          <a:pt x="484252" y="516169"/>
                        </a:moveTo>
                        <a:lnTo>
                          <a:pt x="484252" y="493831"/>
                        </a:lnTo>
                      </a:path>
                      <a:path w="718184" h="553085">
                        <a:moveTo>
                          <a:pt x="484252" y="552855"/>
                        </a:moveTo>
                        <a:lnTo>
                          <a:pt x="483457" y="552855"/>
                        </a:lnTo>
                      </a:path>
                      <a:path w="718184" h="553085">
                        <a:moveTo>
                          <a:pt x="483457" y="552855"/>
                        </a:moveTo>
                        <a:lnTo>
                          <a:pt x="480264" y="552855"/>
                        </a:lnTo>
                      </a:path>
                      <a:path w="718184" h="553085">
                        <a:moveTo>
                          <a:pt x="480264" y="552855"/>
                        </a:moveTo>
                        <a:lnTo>
                          <a:pt x="477071" y="552855"/>
                        </a:lnTo>
                      </a:path>
                      <a:path w="718184" h="553085">
                        <a:moveTo>
                          <a:pt x="466711" y="552855"/>
                        </a:moveTo>
                        <a:lnTo>
                          <a:pt x="461928" y="552855"/>
                        </a:lnTo>
                      </a:path>
                      <a:path w="718184" h="553085">
                        <a:moveTo>
                          <a:pt x="461928" y="552855"/>
                        </a:moveTo>
                        <a:lnTo>
                          <a:pt x="453144" y="552855"/>
                        </a:lnTo>
                      </a:path>
                      <a:path w="718184" h="553085">
                        <a:moveTo>
                          <a:pt x="453144" y="552855"/>
                        </a:moveTo>
                        <a:lnTo>
                          <a:pt x="444373" y="552855"/>
                        </a:lnTo>
                      </a:path>
                      <a:path w="718184" h="553085">
                        <a:moveTo>
                          <a:pt x="444373" y="552855"/>
                        </a:moveTo>
                        <a:lnTo>
                          <a:pt x="435588" y="552855"/>
                        </a:lnTo>
                      </a:path>
                      <a:path w="718184" h="553085">
                        <a:moveTo>
                          <a:pt x="435588" y="552855"/>
                        </a:moveTo>
                        <a:lnTo>
                          <a:pt x="427613" y="552855"/>
                        </a:lnTo>
                      </a:path>
                      <a:path w="718184" h="553085">
                        <a:moveTo>
                          <a:pt x="427613" y="552855"/>
                        </a:moveTo>
                        <a:lnTo>
                          <a:pt x="422035" y="552855"/>
                        </a:lnTo>
                      </a:path>
                      <a:path w="718184" h="553085">
                        <a:moveTo>
                          <a:pt x="411661" y="552855"/>
                        </a:moveTo>
                        <a:lnTo>
                          <a:pt x="408468" y="552855"/>
                        </a:lnTo>
                      </a:path>
                      <a:path w="718184" h="553085">
                        <a:moveTo>
                          <a:pt x="408468" y="552855"/>
                        </a:moveTo>
                        <a:lnTo>
                          <a:pt x="406083" y="552855"/>
                        </a:lnTo>
                      </a:path>
                      <a:path w="718184" h="553085">
                        <a:moveTo>
                          <a:pt x="406083" y="552855"/>
                        </a:moveTo>
                        <a:lnTo>
                          <a:pt x="404480" y="552855"/>
                        </a:lnTo>
                      </a:path>
                      <a:path w="718184" h="553085">
                        <a:moveTo>
                          <a:pt x="0" y="70206"/>
                        </a:moveTo>
                        <a:lnTo>
                          <a:pt x="13567" y="83760"/>
                        </a:lnTo>
                      </a:path>
                      <a:path w="718184" h="553085">
                        <a:moveTo>
                          <a:pt x="23941" y="94929"/>
                        </a:moveTo>
                        <a:lnTo>
                          <a:pt x="37494" y="107701"/>
                        </a:lnTo>
                      </a:path>
                      <a:path w="718184" h="553085">
                        <a:moveTo>
                          <a:pt x="52651" y="122858"/>
                        </a:moveTo>
                        <a:lnTo>
                          <a:pt x="68617" y="139604"/>
                        </a:lnTo>
                      </a:path>
                      <a:path w="718184" h="553085">
                        <a:moveTo>
                          <a:pt x="79786" y="149979"/>
                        </a:moveTo>
                        <a:lnTo>
                          <a:pt x="100520" y="170727"/>
                        </a:lnTo>
                      </a:path>
                      <a:path w="718184" h="553085">
                        <a:moveTo>
                          <a:pt x="110894" y="181896"/>
                        </a:moveTo>
                        <a:lnTo>
                          <a:pt x="127654" y="197847"/>
                        </a:lnTo>
                      </a:path>
                      <a:path w="718184" h="553085">
                        <a:moveTo>
                          <a:pt x="226572" y="169918"/>
                        </a:moveTo>
                        <a:lnTo>
                          <a:pt x="208222" y="151582"/>
                        </a:lnTo>
                      </a:path>
                      <a:path w="718184" h="553085">
                        <a:moveTo>
                          <a:pt x="197847" y="141208"/>
                        </a:moveTo>
                        <a:lnTo>
                          <a:pt x="179497" y="122858"/>
                        </a:lnTo>
                      </a:path>
                      <a:path w="718184" h="553085">
                        <a:moveTo>
                          <a:pt x="115677" y="59037"/>
                        </a:moveTo>
                        <a:lnTo>
                          <a:pt x="103713" y="47074"/>
                        </a:lnTo>
                      </a:path>
                      <a:path w="718184" h="553085">
                        <a:moveTo>
                          <a:pt x="93339" y="36699"/>
                        </a:moveTo>
                        <a:lnTo>
                          <a:pt x="81375" y="25530"/>
                        </a:lnTo>
                      </a:path>
                      <a:path w="718184" h="553085">
                        <a:moveTo>
                          <a:pt x="67013" y="10374"/>
                        </a:moveTo>
                        <a:lnTo>
                          <a:pt x="56653" y="0"/>
                        </a:lnTo>
                      </a:path>
                      <a:path w="718184" h="553085">
                        <a:moveTo>
                          <a:pt x="55844" y="794"/>
                        </a:moveTo>
                        <a:lnTo>
                          <a:pt x="56653" y="0"/>
                        </a:lnTo>
                      </a:path>
                      <a:path w="718184" h="553085">
                        <a:moveTo>
                          <a:pt x="53460" y="3193"/>
                        </a:moveTo>
                        <a:lnTo>
                          <a:pt x="55844" y="794"/>
                        </a:lnTo>
                      </a:path>
                      <a:path w="718184" h="553085">
                        <a:moveTo>
                          <a:pt x="49472" y="6386"/>
                        </a:moveTo>
                        <a:lnTo>
                          <a:pt x="53460" y="3193"/>
                        </a:lnTo>
                      </a:path>
                      <a:path w="718184" h="553085">
                        <a:moveTo>
                          <a:pt x="47868" y="8770"/>
                        </a:moveTo>
                        <a:lnTo>
                          <a:pt x="49472" y="6386"/>
                        </a:lnTo>
                      </a:path>
                      <a:path w="718184" h="553085">
                        <a:moveTo>
                          <a:pt x="226572" y="169918"/>
                        </a:moveTo>
                        <a:lnTo>
                          <a:pt x="225777" y="170727"/>
                        </a:lnTo>
                      </a:path>
                      <a:path w="718184" h="553085">
                        <a:moveTo>
                          <a:pt x="225777" y="170727"/>
                        </a:moveTo>
                        <a:lnTo>
                          <a:pt x="223378" y="173125"/>
                        </a:lnTo>
                      </a:path>
                      <a:path w="718184" h="553085">
                        <a:moveTo>
                          <a:pt x="223378" y="173125"/>
                        </a:moveTo>
                        <a:lnTo>
                          <a:pt x="221789" y="17471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4" name="object 244"/>
                  <p:cNvSpPr/>
                  <p:nvPr/>
                </p:nvSpPr>
                <p:spPr>
                  <a:xfrm>
                    <a:off x="12358838" y="302159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5" name="object 245"/>
                  <p:cNvSpPr/>
                  <p:nvPr/>
                </p:nvSpPr>
                <p:spPr>
                  <a:xfrm>
                    <a:off x="7629979" y="1585181"/>
                    <a:ext cx="4730115" cy="1454150"/>
                  </a:xfrm>
                  <a:custGeom>
                    <a:avLst/>
                    <a:gdLst/>
                    <a:ahLst/>
                    <a:cxnLst/>
                    <a:rect l="l" t="t" r="r" b="b"/>
                    <a:pathLst>
                      <a:path w="4730115" h="1454150">
                        <a:moveTo>
                          <a:pt x="4730055" y="1437614"/>
                        </a:moveTo>
                        <a:lnTo>
                          <a:pt x="4724464" y="1443987"/>
                        </a:lnTo>
                      </a:path>
                      <a:path w="4730115" h="1454150">
                        <a:moveTo>
                          <a:pt x="4724464" y="1443987"/>
                        </a:moveTo>
                        <a:lnTo>
                          <a:pt x="4717283" y="1450373"/>
                        </a:lnTo>
                      </a:path>
                      <a:path w="4730115" h="1454150">
                        <a:moveTo>
                          <a:pt x="4717283" y="1450373"/>
                        </a:moveTo>
                        <a:lnTo>
                          <a:pt x="4714103" y="1453566"/>
                        </a:lnTo>
                      </a:path>
                      <a:path w="4730115" h="1454150">
                        <a:moveTo>
                          <a:pt x="238549" y="65423"/>
                        </a:moveTo>
                        <a:lnTo>
                          <a:pt x="263271" y="65423"/>
                        </a:lnTo>
                      </a:path>
                      <a:path w="4730115" h="1454150">
                        <a:moveTo>
                          <a:pt x="278428" y="65423"/>
                        </a:moveTo>
                        <a:lnTo>
                          <a:pt x="303959" y="65423"/>
                        </a:lnTo>
                      </a:path>
                      <a:path w="4730115" h="1454150">
                        <a:moveTo>
                          <a:pt x="238549" y="65423"/>
                        </a:moveTo>
                        <a:lnTo>
                          <a:pt x="238549" y="64629"/>
                        </a:lnTo>
                      </a:path>
                      <a:path w="4730115" h="1454150">
                        <a:moveTo>
                          <a:pt x="238549" y="64629"/>
                        </a:moveTo>
                        <a:lnTo>
                          <a:pt x="238549" y="62230"/>
                        </a:lnTo>
                      </a:path>
                      <a:path w="4730115" h="1454150">
                        <a:moveTo>
                          <a:pt x="238549" y="62230"/>
                        </a:moveTo>
                        <a:lnTo>
                          <a:pt x="238549" y="59037"/>
                        </a:lnTo>
                      </a:path>
                      <a:path w="4730115" h="1454150">
                        <a:moveTo>
                          <a:pt x="238549" y="59037"/>
                        </a:moveTo>
                        <a:lnTo>
                          <a:pt x="238549" y="54255"/>
                        </a:lnTo>
                      </a:path>
                      <a:path w="4730115" h="1454150">
                        <a:moveTo>
                          <a:pt x="238549" y="54255"/>
                        </a:moveTo>
                        <a:lnTo>
                          <a:pt x="238549" y="49472"/>
                        </a:lnTo>
                      </a:path>
                      <a:path w="4730115" h="1454150">
                        <a:moveTo>
                          <a:pt x="303959" y="64629"/>
                        </a:moveTo>
                        <a:lnTo>
                          <a:pt x="303959" y="65423"/>
                        </a:lnTo>
                      </a:path>
                      <a:path w="4730115" h="1454150">
                        <a:moveTo>
                          <a:pt x="303959" y="62230"/>
                        </a:moveTo>
                        <a:lnTo>
                          <a:pt x="303959" y="64629"/>
                        </a:lnTo>
                      </a:path>
                      <a:path w="4730115" h="1454150">
                        <a:moveTo>
                          <a:pt x="303959" y="59037"/>
                        </a:moveTo>
                        <a:lnTo>
                          <a:pt x="303959" y="62230"/>
                        </a:lnTo>
                      </a:path>
                      <a:path w="4730115" h="1454150">
                        <a:moveTo>
                          <a:pt x="303959" y="54255"/>
                        </a:moveTo>
                        <a:lnTo>
                          <a:pt x="303959" y="59037"/>
                        </a:lnTo>
                      </a:path>
                      <a:path w="4730115" h="1454150">
                        <a:moveTo>
                          <a:pt x="303959" y="49472"/>
                        </a:moveTo>
                        <a:lnTo>
                          <a:pt x="303959" y="54255"/>
                        </a:lnTo>
                      </a:path>
                      <a:path w="4730115" h="1454150">
                        <a:moveTo>
                          <a:pt x="218596" y="104522"/>
                        </a:moveTo>
                        <a:lnTo>
                          <a:pt x="218596" y="83773"/>
                        </a:lnTo>
                      </a:path>
                      <a:path w="4730115" h="1454150">
                        <a:moveTo>
                          <a:pt x="175523" y="83773"/>
                        </a:moveTo>
                        <a:lnTo>
                          <a:pt x="175523" y="104522"/>
                        </a:lnTo>
                      </a:path>
                      <a:path w="4730115" h="1454150">
                        <a:moveTo>
                          <a:pt x="202644" y="104522"/>
                        </a:moveTo>
                        <a:lnTo>
                          <a:pt x="197053" y="104522"/>
                        </a:lnTo>
                      </a:path>
                      <a:path w="4730115" h="1454150">
                        <a:moveTo>
                          <a:pt x="207427" y="104522"/>
                        </a:moveTo>
                        <a:lnTo>
                          <a:pt x="202644" y="104522"/>
                        </a:lnTo>
                      </a:path>
                      <a:path w="4730115" h="1454150">
                        <a:moveTo>
                          <a:pt x="212209" y="104522"/>
                        </a:moveTo>
                        <a:lnTo>
                          <a:pt x="207427" y="104522"/>
                        </a:lnTo>
                      </a:path>
                      <a:path w="4730115" h="1454150">
                        <a:moveTo>
                          <a:pt x="215403" y="104522"/>
                        </a:moveTo>
                        <a:lnTo>
                          <a:pt x="212209" y="104522"/>
                        </a:lnTo>
                      </a:path>
                      <a:path w="4730115" h="1454150">
                        <a:moveTo>
                          <a:pt x="217801" y="104522"/>
                        </a:moveTo>
                        <a:lnTo>
                          <a:pt x="215403" y="104522"/>
                        </a:lnTo>
                      </a:path>
                      <a:path w="4730115" h="1454150">
                        <a:moveTo>
                          <a:pt x="218596" y="104522"/>
                        </a:moveTo>
                        <a:lnTo>
                          <a:pt x="217801" y="104522"/>
                        </a:lnTo>
                      </a:path>
                      <a:path w="4730115" h="1454150">
                        <a:moveTo>
                          <a:pt x="176318" y="104522"/>
                        </a:moveTo>
                        <a:lnTo>
                          <a:pt x="175523" y="104522"/>
                        </a:lnTo>
                      </a:path>
                      <a:path w="4730115" h="1454150">
                        <a:moveTo>
                          <a:pt x="178716" y="104522"/>
                        </a:moveTo>
                        <a:lnTo>
                          <a:pt x="176318" y="104522"/>
                        </a:lnTo>
                      </a:path>
                      <a:path w="4730115" h="1454150">
                        <a:moveTo>
                          <a:pt x="181896" y="104522"/>
                        </a:moveTo>
                        <a:lnTo>
                          <a:pt x="178716" y="104522"/>
                        </a:lnTo>
                      </a:path>
                      <a:path w="4730115" h="1454150">
                        <a:moveTo>
                          <a:pt x="186692" y="104522"/>
                        </a:moveTo>
                        <a:lnTo>
                          <a:pt x="181896" y="104522"/>
                        </a:lnTo>
                      </a:path>
                      <a:path w="4730115" h="1454150">
                        <a:moveTo>
                          <a:pt x="191475" y="104522"/>
                        </a:moveTo>
                        <a:lnTo>
                          <a:pt x="186692" y="104522"/>
                        </a:lnTo>
                      </a:path>
                      <a:path w="4730115" h="1454150">
                        <a:moveTo>
                          <a:pt x="197053" y="104522"/>
                        </a:moveTo>
                        <a:lnTo>
                          <a:pt x="191475" y="104522"/>
                        </a:lnTo>
                      </a:path>
                      <a:path w="4730115" h="1454150">
                        <a:moveTo>
                          <a:pt x="191475" y="83773"/>
                        </a:moveTo>
                        <a:lnTo>
                          <a:pt x="197053" y="83773"/>
                        </a:lnTo>
                      </a:path>
                      <a:path w="4730115" h="1454150">
                        <a:moveTo>
                          <a:pt x="186692" y="83773"/>
                        </a:moveTo>
                        <a:lnTo>
                          <a:pt x="191475" y="83773"/>
                        </a:lnTo>
                      </a:path>
                      <a:path w="4730115" h="1454150">
                        <a:moveTo>
                          <a:pt x="181896" y="83773"/>
                        </a:moveTo>
                        <a:lnTo>
                          <a:pt x="186692" y="83773"/>
                        </a:lnTo>
                      </a:path>
                      <a:path w="4730115" h="1454150">
                        <a:moveTo>
                          <a:pt x="178716" y="83773"/>
                        </a:moveTo>
                        <a:lnTo>
                          <a:pt x="181896" y="83773"/>
                        </a:lnTo>
                      </a:path>
                      <a:path w="4730115" h="1454150">
                        <a:moveTo>
                          <a:pt x="176318" y="83773"/>
                        </a:moveTo>
                        <a:lnTo>
                          <a:pt x="178716" y="83773"/>
                        </a:lnTo>
                      </a:path>
                      <a:path w="4730115" h="1454150">
                        <a:moveTo>
                          <a:pt x="175523" y="83773"/>
                        </a:moveTo>
                        <a:lnTo>
                          <a:pt x="176318" y="83773"/>
                        </a:lnTo>
                      </a:path>
                      <a:path w="4730115" h="1454150">
                        <a:moveTo>
                          <a:pt x="217801" y="83773"/>
                        </a:moveTo>
                        <a:lnTo>
                          <a:pt x="218596" y="83773"/>
                        </a:lnTo>
                      </a:path>
                      <a:path w="4730115" h="1454150">
                        <a:moveTo>
                          <a:pt x="215403" y="83773"/>
                        </a:moveTo>
                        <a:lnTo>
                          <a:pt x="217801" y="83773"/>
                        </a:lnTo>
                      </a:path>
                      <a:path w="4730115" h="1454150">
                        <a:moveTo>
                          <a:pt x="212209" y="83773"/>
                        </a:moveTo>
                        <a:lnTo>
                          <a:pt x="215403" y="83773"/>
                        </a:lnTo>
                      </a:path>
                      <a:path w="4730115" h="1454150">
                        <a:moveTo>
                          <a:pt x="207427" y="83773"/>
                        </a:moveTo>
                        <a:lnTo>
                          <a:pt x="212209" y="83773"/>
                        </a:lnTo>
                      </a:path>
                      <a:path w="4730115" h="1454150">
                        <a:moveTo>
                          <a:pt x="202644" y="83773"/>
                        </a:moveTo>
                        <a:lnTo>
                          <a:pt x="207427" y="83773"/>
                        </a:lnTo>
                      </a:path>
                      <a:path w="4730115" h="1454150">
                        <a:moveTo>
                          <a:pt x="197053" y="83773"/>
                        </a:moveTo>
                        <a:lnTo>
                          <a:pt x="202644" y="83773"/>
                        </a:lnTo>
                      </a:path>
                      <a:path w="4730115" h="1454150">
                        <a:moveTo>
                          <a:pt x="175523" y="83773"/>
                        </a:moveTo>
                        <a:lnTo>
                          <a:pt x="175523" y="104522"/>
                        </a:lnTo>
                      </a:path>
                      <a:path w="4730115" h="1454150">
                        <a:moveTo>
                          <a:pt x="175523" y="119679"/>
                        </a:moveTo>
                        <a:lnTo>
                          <a:pt x="175523" y="149992"/>
                        </a:lnTo>
                      </a:path>
                      <a:path w="4730115" h="1454150">
                        <a:moveTo>
                          <a:pt x="175523" y="164354"/>
                        </a:moveTo>
                        <a:lnTo>
                          <a:pt x="175523" y="185897"/>
                        </a:lnTo>
                      </a:path>
                      <a:path w="4730115" h="1454150">
                        <a:moveTo>
                          <a:pt x="218596" y="185897"/>
                        </a:moveTo>
                        <a:lnTo>
                          <a:pt x="218596" y="164354"/>
                        </a:lnTo>
                      </a:path>
                      <a:path w="4730115" h="1454150">
                        <a:moveTo>
                          <a:pt x="218596" y="149992"/>
                        </a:moveTo>
                        <a:lnTo>
                          <a:pt x="218596" y="119679"/>
                        </a:lnTo>
                      </a:path>
                      <a:path w="4730115" h="1454150">
                        <a:moveTo>
                          <a:pt x="218596" y="104522"/>
                        </a:moveTo>
                        <a:lnTo>
                          <a:pt x="218596" y="83773"/>
                        </a:lnTo>
                      </a:path>
                      <a:path w="4730115" h="1454150">
                        <a:moveTo>
                          <a:pt x="191475" y="83773"/>
                        </a:moveTo>
                        <a:lnTo>
                          <a:pt x="197053" y="83773"/>
                        </a:lnTo>
                      </a:path>
                      <a:path w="4730115" h="1454150">
                        <a:moveTo>
                          <a:pt x="186692" y="83773"/>
                        </a:moveTo>
                        <a:lnTo>
                          <a:pt x="191475" y="83773"/>
                        </a:lnTo>
                      </a:path>
                      <a:path w="4730115" h="1454150">
                        <a:moveTo>
                          <a:pt x="181896" y="83773"/>
                        </a:moveTo>
                        <a:lnTo>
                          <a:pt x="186692" y="83773"/>
                        </a:lnTo>
                      </a:path>
                      <a:path w="4730115" h="1454150">
                        <a:moveTo>
                          <a:pt x="178716" y="83773"/>
                        </a:moveTo>
                        <a:lnTo>
                          <a:pt x="181896" y="83773"/>
                        </a:lnTo>
                      </a:path>
                      <a:path w="4730115" h="1454150">
                        <a:moveTo>
                          <a:pt x="176318" y="83773"/>
                        </a:moveTo>
                        <a:lnTo>
                          <a:pt x="178716" y="83773"/>
                        </a:lnTo>
                      </a:path>
                      <a:path w="4730115" h="1454150">
                        <a:moveTo>
                          <a:pt x="175523" y="83773"/>
                        </a:moveTo>
                        <a:lnTo>
                          <a:pt x="176318" y="83773"/>
                        </a:lnTo>
                      </a:path>
                      <a:path w="4730115" h="1454150">
                        <a:moveTo>
                          <a:pt x="217801" y="83773"/>
                        </a:moveTo>
                        <a:lnTo>
                          <a:pt x="218596" y="83773"/>
                        </a:lnTo>
                      </a:path>
                      <a:path w="4730115" h="1454150">
                        <a:moveTo>
                          <a:pt x="215403" y="83773"/>
                        </a:moveTo>
                        <a:lnTo>
                          <a:pt x="217801" y="83773"/>
                        </a:lnTo>
                      </a:path>
                      <a:path w="4730115" h="1454150">
                        <a:moveTo>
                          <a:pt x="212209" y="83773"/>
                        </a:moveTo>
                        <a:lnTo>
                          <a:pt x="215403" y="83773"/>
                        </a:lnTo>
                      </a:path>
                      <a:path w="4730115" h="1454150">
                        <a:moveTo>
                          <a:pt x="207427" y="83773"/>
                        </a:moveTo>
                        <a:lnTo>
                          <a:pt x="212209" y="83773"/>
                        </a:lnTo>
                      </a:path>
                      <a:path w="4730115" h="1454150">
                        <a:moveTo>
                          <a:pt x="202644" y="83773"/>
                        </a:moveTo>
                        <a:lnTo>
                          <a:pt x="207427" y="83773"/>
                        </a:lnTo>
                      </a:path>
                      <a:path w="4730115" h="1454150">
                        <a:moveTo>
                          <a:pt x="197053" y="83773"/>
                        </a:moveTo>
                        <a:lnTo>
                          <a:pt x="202644" y="83773"/>
                        </a:lnTo>
                      </a:path>
                      <a:path w="4730115" h="1454150">
                        <a:moveTo>
                          <a:pt x="58242" y="386925"/>
                        </a:moveTo>
                        <a:lnTo>
                          <a:pt x="48677" y="386925"/>
                        </a:lnTo>
                      </a:path>
                      <a:path w="4730115" h="1454150">
                        <a:moveTo>
                          <a:pt x="48677" y="414059"/>
                        </a:moveTo>
                        <a:lnTo>
                          <a:pt x="48677" y="408468"/>
                        </a:lnTo>
                      </a:path>
                      <a:path w="4730115" h="1454150">
                        <a:moveTo>
                          <a:pt x="48677" y="419637"/>
                        </a:moveTo>
                        <a:lnTo>
                          <a:pt x="48677" y="414059"/>
                        </a:lnTo>
                      </a:path>
                      <a:path w="4730115" h="1454150">
                        <a:moveTo>
                          <a:pt x="48677" y="423638"/>
                        </a:moveTo>
                        <a:lnTo>
                          <a:pt x="48677" y="419637"/>
                        </a:lnTo>
                      </a:path>
                      <a:path w="4730115" h="1454150">
                        <a:moveTo>
                          <a:pt x="48677" y="426818"/>
                        </a:moveTo>
                        <a:lnTo>
                          <a:pt x="48677" y="423638"/>
                        </a:lnTo>
                      </a:path>
                      <a:path w="4730115" h="1454150">
                        <a:moveTo>
                          <a:pt x="48677" y="428421"/>
                        </a:moveTo>
                        <a:lnTo>
                          <a:pt x="48677" y="426818"/>
                        </a:lnTo>
                      </a:path>
                      <a:path w="4730115" h="1454150">
                        <a:moveTo>
                          <a:pt x="48677" y="387733"/>
                        </a:moveTo>
                        <a:lnTo>
                          <a:pt x="48677" y="386925"/>
                        </a:lnTo>
                      </a:path>
                      <a:path w="4730115" h="1454150">
                        <a:moveTo>
                          <a:pt x="48677" y="390118"/>
                        </a:moveTo>
                        <a:lnTo>
                          <a:pt x="48677" y="387733"/>
                        </a:lnTo>
                      </a:path>
                      <a:path w="4730115" h="1454150">
                        <a:moveTo>
                          <a:pt x="48677" y="393311"/>
                        </a:moveTo>
                        <a:lnTo>
                          <a:pt x="48677" y="390118"/>
                        </a:lnTo>
                      </a:path>
                      <a:path w="4730115" h="1454150">
                        <a:moveTo>
                          <a:pt x="48677" y="398107"/>
                        </a:moveTo>
                        <a:lnTo>
                          <a:pt x="48677" y="393311"/>
                        </a:lnTo>
                      </a:path>
                      <a:path w="4730115" h="1454150">
                        <a:moveTo>
                          <a:pt x="48677" y="402890"/>
                        </a:moveTo>
                        <a:lnTo>
                          <a:pt x="48677" y="398107"/>
                        </a:lnTo>
                      </a:path>
                      <a:path w="4730115" h="1454150">
                        <a:moveTo>
                          <a:pt x="48677" y="408468"/>
                        </a:moveTo>
                        <a:lnTo>
                          <a:pt x="48677" y="402890"/>
                        </a:lnTo>
                      </a:path>
                      <a:path w="4730115" h="1454150">
                        <a:moveTo>
                          <a:pt x="94942" y="80580"/>
                        </a:moveTo>
                        <a:lnTo>
                          <a:pt x="94942" y="114882"/>
                        </a:lnTo>
                      </a:path>
                      <a:path w="4730115" h="1454150">
                        <a:moveTo>
                          <a:pt x="138015" y="114882"/>
                        </a:moveTo>
                        <a:lnTo>
                          <a:pt x="138015" y="90954"/>
                        </a:lnTo>
                      </a:path>
                      <a:path w="4730115" h="1454150">
                        <a:moveTo>
                          <a:pt x="138015" y="75798"/>
                        </a:moveTo>
                        <a:lnTo>
                          <a:pt x="138015" y="51061"/>
                        </a:lnTo>
                      </a:path>
                      <a:path w="4730115" h="1454150">
                        <a:moveTo>
                          <a:pt x="122063" y="114882"/>
                        </a:moveTo>
                        <a:lnTo>
                          <a:pt x="116485" y="114882"/>
                        </a:lnTo>
                      </a:path>
                      <a:path w="4730115" h="1454150">
                        <a:moveTo>
                          <a:pt x="126860" y="114882"/>
                        </a:moveTo>
                        <a:lnTo>
                          <a:pt x="122063" y="114882"/>
                        </a:lnTo>
                      </a:path>
                      <a:path w="4730115" h="1454150">
                        <a:moveTo>
                          <a:pt x="131642" y="114882"/>
                        </a:moveTo>
                        <a:lnTo>
                          <a:pt x="126860" y="114882"/>
                        </a:lnTo>
                      </a:path>
                      <a:path w="4730115" h="1454150">
                        <a:moveTo>
                          <a:pt x="134835" y="114882"/>
                        </a:moveTo>
                        <a:lnTo>
                          <a:pt x="131642" y="114882"/>
                        </a:lnTo>
                      </a:path>
                      <a:path w="4730115" h="1454150">
                        <a:moveTo>
                          <a:pt x="137220" y="114882"/>
                        </a:moveTo>
                        <a:lnTo>
                          <a:pt x="134835" y="114882"/>
                        </a:lnTo>
                      </a:path>
                      <a:path w="4730115" h="1454150">
                        <a:moveTo>
                          <a:pt x="138015" y="114882"/>
                        </a:moveTo>
                        <a:lnTo>
                          <a:pt x="137220" y="114882"/>
                        </a:lnTo>
                      </a:path>
                      <a:path w="4730115" h="1454150">
                        <a:moveTo>
                          <a:pt x="95737" y="114882"/>
                        </a:moveTo>
                        <a:lnTo>
                          <a:pt x="94942" y="114882"/>
                        </a:lnTo>
                      </a:path>
                      <a:path w="4730115" h="1454150">
                        <a:moveTo>
                          <a:pt x="97341" y="114882"/>
                        </a:moveTo>
                        <a:lnTo>
                          <a:pt x="95737" y="114882"/>
                        </a:lnTo>
                      </a:path>
                      <a:path w="4730115" h="1454150">
                        <a:moveTo>
                          <a:pt x="101329" y="114882"/>
                        </a:moveTo>
                        <a:lnTo>
                          <a:pt x="97341" y="114882"/>
                        </a:lnTo>
                      </a:path>
                      <a:path w="4730115" h="1454150">
                        <a:moveTo>
                          <a:pt x="105316" y="114882"/>
                        </a:moveTo>
                        <a:lnTo>
                          <a:pt x="101329" y="114882"/>
                        </a:lnTo>
                      </a:path>
                      <a:path w="4730115" h="1454150">
                        <a:moveTo>
                          <a:pt x="110894" y="114882"/>
                        </a:moveTo>
                        <a:lnTo>
                          <a:pt x="105316" y="114882"/>
                        </a:lnTo>
                      </a:path>
                      <a:path w="4730115" h="1454150">
                        <a:moveTo>
                          <a:pt x="116485" y="114882"/>
                        </a:moveTo>
                        <a:lnTo>
                          <a:pt x="110894" y="114882"/>
                        </a:lnTo>
                      </a:path>
                      <a:path w="4730115" h="1454150">
                        <a:moveTo>
                          <a:pt x="98930" y="2398"/>
                        </a:moveTo>
                        <a:lnTo>
                          <a:pt x="101329" y="0"/>
                        </a:lnTo>
                      </a:path>
                      <a:path w="4730115" h="1454150">
                        <a:moveTo>
                          <a:pt x="95737" y="8784"/>
                        </a:moveTo>
                        <a:lnTo>
                          <a:pt x="98930" y="2398"/>
                        </a:lnTo>
                      </a:path>
                      <a:path w="4730115" h="1454150">
                        <a:moveTo>
                          <a:pt x="94148" y="15965"/>
                        </a:moveTo>
                        <a:lnTo>
                          <a:pt x="95737" y="8784"/>
                        </a:lnTo>
                      </a:path>
                      <a:path w="4730115" h="1454150">
                        <a:moveTo>
                          <a:pt x="94148" y="24736"/>
                        </a:moveTo>
                        <a:lnTo>
                          <a:pt x="94148" y="20748"/>
                        </a:lnTo>
                      </a:path>
                      <a:path w="4730115" h="1454150">
                        <a:moveTo>
                          <a:pt x="94148" y="20748"/>
                        </a:moveTo>
                        <a:lnTo>
                          <a:pt x="94148" y="18363"/>
                        </a:lnTo>
                      </a:path>
                      <a:path w="4730115" h="1454150">
                        <a:moveTo>
                          <a:pt x="94148" y="16760"/>
                        </a:moveTo>
                        <a:lnTo>
                          <a:pt x="94148" y="15965"/>
                        </a:lnTo>
                      </a:path>
                      <a:path w="4730115" h="1454150">
                        <a:moveTo>
                          <a:pt x="94942" y="10374"/>
                        </a:moveTo>
                        <a:lnTo>
                          <a:pt x="94148" y="15965"/>
                        </a:lnTo>
                      </a:path>
                      <a:path w="4730115" h="1454150">
                        <a:moveTo>
                          <a:pt x="97341" y="4796"/>
                        </a:moveTo>
                        <a:lnTo>
                          <a:pt x="94942" y="10374"/>
                        </a:lnTo>
                      </a:path>
                      <a:path w="4730115" h="1454150">
                        <a:moveTo>
                          <a:pt x="100520" y="0"/>
                        </a:moveTo>
                        <a:lnTo>
                          <a:pt x="97341" y="4796"/>
                        </a:lnTo>
                      </a:path>
                      <a:path w="4730115" h="1454150">
                        <a:moveTo>
                          <a:pt x="101329" y="0"/>
                        </a:moveTo>
                        <a:lnTo>
                          <a:pt x="100520" y="0"/>
                        </a:lnTo>
                      </a:path>
                      <a:path w="4730115" h="1454150">
                        <a:moveTo>
                          <a:pt x="94942" y="21543"/>
                        </a:moveTo>
                        <a:lnTo>
                          <a:pt x="95737" y="23941"/>
                        </a:lnTo>
                      </a:path>
                      <a:path w="4730115" h="1454150">
                        <a:moveTo>
                          <a:pt x="94148" y="15965"/>
                        </a:moveTo>
                        <a:lnTo>
                          <a:pt x="94942" y="21543"/>
                        </a:lnTo>
                      </a:path>
                      <a:path w="4730115" h="1454150">
                        <a:moveTo>
                          <a:pt x="0" y="51061"/>
                        </a:moveTo>
                        <a:lnTo>
                          <a:pt x="0" y="73399"/>
                        </a:lnTo>
                      </a:path>
                      <a:path w="4730115" h="1454150">
                        <a:moveTo>
                          <a:pt x="43086" y="73399"/>
                        </a:moveTo>
                        <a:lnTo>
                          <a:pt x="43086" y="5106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6" name="object 246"/>
                  <p:cNvSpPr/>
                  <p:nvPr/>
                </p:nvSpPr>
                <p:spPr>
                  <a:xfrm>
                    <a:off x="7673458" y="161989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7" name="object 247"/>
                  <p:cNvSpPr/>
                  <p:nvPr/>
                </p:nvSpPr>
                <p:spPr>
                  <a:xfrm>
                    <a:off x="7629979" y="1603545"/>
                    <a:ext cx="44450" cy="102235"/>
                  </a:xfrm>
                  <a:custGeom>
                    <a:avLst/>
                    <a:gdLst/>
                    <a:ahLst/>
                    <a:cxnLst/>
                    <a:rect l="l" t="t" r="r" b="b"/>
                    <a:pathLst>
                      <a:path w="44450" h="102235">
                        <a:moveTo>
                          <a:pt x="808" y="12758"/>
                        </a:moveTo>
                        <a:lnTo>
                          <a:pt x="0" y="17541"/>
                        </a:lnTo>
                      </a:path>
                      <a:path w="44450" h="102235">
                        <a:moveTo>
                          <a:pt x="3193" y="2384"/>
                        </a:moveTo>
                        <a:lnTo>
                          <a:pt x="808" y="12758"/>
                        </a:lnTo>
                      </a:path>
                      <a:path w="44450" h="102235">
                        <a:moveTo>
                          <a:pt x="4796" y="0"/>
                        </a:moveTo>
                        <a:lnTo>
                          <a:pt x="3193" y="2384"/>
                        </a:lnTo>
                      </a:path>
                      <a:path w="44450" h="102235">
                        <a:moveTo>
                          <a:pt x="808" y="22337"/>
                        </a:moveTo>
                        <a:lnTo>
                          <a:pt x="0" y="22337"/>
                        </a:lnTo>
                      </a:path>
                      <a:path w="44450" h="102235">
                        <a:moveTo>
                          <a:pt x="43880" y="22337"/>
                        </a:moveTo>
                        <a:lnTo>
                          <a:pt x="43086" y="22337"/>
                        </a:lnTo>
                      </a:path>
                      <a:path w="44450" h="102235">
                        <a:moveTo>
                          <a:pt x="43880" y="79772"/>
                        </a:moveTo>
                        <a:lnTo>
                          <a:pt x="43086" y="85349"/>
                        </a:lnTo>
                      </a:path>
                      <a:path w="44450" h="102235">
                        <a:moveTo>
                          <a:pt x="38303" y="94929"/>
                        </a:moveTo>
                        <a:lnTo>
                          <a:pt x="33506" y="98917"/>
                        </a:lnTo>
                      </a:path>
                      <a:path w="44450" h="102235">
                        <a:moveTo>
                          <a:pt x="33506" y="98917"/>
                        </a:moveTo>
                        <a:lnTo>
                          <a:pt x="27134" y="101315"/>
                        </a:lnTo>
                      </a:path>
                      <a:path w="44450" h="102235">
                        <a:moveTo>
                          <a:pt x="27134" y="101315"/>
                        </a:moveTo>
                        <a:lnTo>
                          <a:pt x="21543" y="102110"/>
                        </a:lnTo>
                      </a:path>
                      <a:path w="44450" h="102235">
                        <a:moveTo>
                          <a:pt x="43880" y="55036"/>
                        </a:moveTo>
                        <a:lnTo>
                          <a:pt x="43880" y="63012"/>
                        </a:lnTo>
                      </a:path>
                      <a:path w="44450" h="102235">
                        <a:moveTo>
                          <a:pt x="43880" y="63012"/>
                        </a:moveTo>
                        <a:lnTo>
                          <a:pt x="43880" y="70206"/>
                        </a:lnTo>
                      </a:path>
                      <a:path w="44450" h="102235">
                        <a:moveTo>
                          <a:pt x="43880" y="70206"/>
                        </a:moveTo>
                        <a:lnTo>
                          <a:pt x="43880" y="757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8" name="object 248"/>
                  <p:cNvSpPr/>
                  <p:nvPr/>
                </p:nvSpPr>
                <p:spPr>
                  <a:xfrm>
                    <a:off x="7672664" y="167813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9" name="object 249"/>
                  <p:cNvSpPr/>
                  <p:nvPr/>
                </p:nvSpPr>
                <p:spPr>
                  <a:xfrm>
                    <a:off x="7629979" y="1631460"/>
                    <a:ext cx="200660" cy="88900"/>
                  </a:xfrm>
                  <a:custGeom>
                    <a:avLst/>
                    <a:gdLst/>
                    <a:ahLst/>
                    <a:cxnLst/>
                    <a:rect l="l" t="t" r="r" b="b"/>
                    <a:pathLst>
                      <a:path w="200659" h="88900">
                        <a:moveTo>
                          <a:pt x="43880" y="50267"/>
                        </a:moveTo>
                        <a:lnTo>
                          <a:pt x="43880" y="51061"/>
                        </a:lnTo>
                      </a:path>
                      <a:path w="200659" h="88900">
                        <a:moveTo>
                          <a:pt x="43880" y="51061"/>
                        </a:moveTo>
                        <a:lnTo>
                          <a:pt x="43880" y="51856"/>
                        </a:lnTo>
                      </a:path>
                      <a:path w="200659" h="88900">
                        <a:moveTo>
                          <a:pt x="21543" y="74194"/>
                        </a:moveTo>
                        <a:lnTo>
                          <a:pt x="14362" y="72605"/>
                        </a:lnTo>
                      </a:path>
                      <a:path w="200659" h="88900">
                        <a:moveTo>
                          <a:pt x="14362" y="72605"/>
                        </a:moveTo>
                        <a:lnTo>
                          <a:pt x="7989" y="69411"/>
                        </a:lnTo>
                      </a:path>
                      <a:path w="200659" h="88900">
                        <a:moveTo>
                          <a:pt x="7989" y="69411"/>
                        </a:moveTo>
                        <a:lnTo>
                          <a:pt x="3193" y="63820"/>
                        </a:lnTo>
                      </a:path>
                      <a:path w="200659" h="88900">
                        <a:moveTo>
                          <a:pt x="0" y="55844"/>
                        </a:moveTo>
                        <a:lnTo>
                          <a:pt x="0" y="51856"/>
                        </a:lnTo>
                      </a:path>
                      <a:path w="200659" h="88900">
                        <a:moveTo>
                          <a:pt x="0" y="51856"/>
                        </a:moveTo>
                        <a:lnTo>
                          <a:pt x="0" y="51061"/>
                        </a:lnTo>
                      </a:path>
                      <a:path w="200659" h="88900">
                        <a:moveTo>
                          <a:pt x="0" y="51061"/>
                        </a:moveTo>
                        <a:lnTo>
                          <a:pt x="0" y="50267"/>
                        </a:lnTo>
                      </a:path>
                      <a:path w="200659" h="88900">
                        <a:moveTo>
                          <a:pt x="0" y="47868"/>
                        </a:moveTo>
                        <a:lnTo>
                          <a:pt x="0" y="47074"/>
                        </a:lnTo>
                      </a:path>
                      <a:path w="200659" h="88900">
                        <a:moveTo>
                          <a:pt x="0" y="47074"/>
                        </a:moveTo>
                        <a:lnTo>
                          <a:pt x="0" y="41482"/>
                        </a:lnTo>
                      </a:path>
                      <a:path w="200659" h="88900">
                        <a:moveTo>
                          <a:pt x="0" y="41482"/>
                        </a:moveTo>
                        <a:lnTo>
                          <a:pt x="0" y="34301"/>
                        </a:lnTo>
                      </a:path>
                      <a:path w="200659" h="88900">
                        <a:moveTo>
                          <a:pt x="0" y="34301"/>
                        </a:moveTo>
                        <a:lnTo>
                          <a:pt x="0" y="27120"/>
                        </a:lnTo>
                      </a:path>
                      <a:path w="200659" h="88900">
                        <a:moveTo>
                          <a:pt x="15965" y="27120"/>
                        </a:moveTo>
                        <a:lnTo>
                          <a:pt x="21543" y="27120"/>
                        </a:lnTo>
                      </a:path>
                      <a:path w="200659" h="88900">
                        <a:moveTo>
                          <a:pt x="11182" y="27120"/>
                        </a:moveTo>
                        <a:lnTo>
                          <a:pt x="15965" y="27120"/>
                        </a:lnTo>
                      </a:path>
                      <a:path w="200659" h="88900">
                        <a:moveTo>
                          <a:pt x="6386" y="27120"/>
                        </a:moveTo>
                        <a:lnTo>
                          <a:pt x="11182" y="27120"/>
                        </a:lnTo>
                      </a:path>
                      <a:path w="200659" h="88900">
                        <a:moveTo>
                          <a:pt x="2398" y="27120"/>
                        </a:moveTo>
                        <a:lnTo>
                          <a:pt x="6386" y="27120"/>
                        </a:lnTo>
                      </a:path>
                      <a:path w="200659" h="88900">
                        <a:moveTo>
                          <a:pt x="808" y="27120"/>
                        </a:moveTo>
                        <a:lnTo>
                          <a:pt x="2398" y="27120"/>
                        </a:lnTo>
                      </a:path>
                      <a:path w="200659" h="88900">
                        <a:moveTo>
                          <a:pt x="0" y="27120"/>
                        </a:moveTo>
                        <a:lnTo>
                          <a:pt x="808" y="27120"/>
                        </a:lnTo>
                      </a:path>
                      <a:path w="200659" h="88900">
                        <a:moveTo>
                          <a:pt x="43086" y="27120"/>
                        </a:moveTo>
                        <a:lnTo>
                          <a:pt x="43880" y="27120"/>
                        </a:lnTo>
                      </a:path>
                      <a:path w="200659" h="88900">
                        <a:moveTo>
                          <a:pt x="40687" y="27120"/>
                        </a:moveTo>
                        <a:lnTo>
                          <a:pt x="43086" y="27120"/>
                        </a:lnTo>
                      </a:path>
                      <a:path w="200659" h="88900">
                        <a:moveTo>
                          <a:pt x="37508" y="27120"/>
                        </a:moveTo>
                        <a:lnTo>
                          <a:pt x="40687" y="27120"/>
                        </a:lnTo>
                      </a:path>
                      <a:path w="200659" h="88900">
                        <a:moveTo>
                          <a:pt x="32711" y="27120"/>
                        </a:moveTo>
                        <a:lnTo>
                          <a:pt x="37508" y="27120"/>
                        </a:lnTo>
                      </a:path>
                      <a:path w="200659" h="88900">
                        <a:moveTo>
                          <a:pt x="27929" y="27120"/>
                        </a:moveTo>
                        <a:lnTo>
                          <a:pt x="32711" y="27120"/>
                        </a:lnTo>
                      </a:path>
                      <a:path w="200659" h="88900">
                        <a:moveTo>
                          <a:pt x="21543" y="27120"/>
                        </a:moveTo>
                        <a:lnTo>
                          <a:pt x="27929" y="27120"/>
                        </a:lnTo>
                      </a:path>
                      <a:path w="200659" h="88900">
                        <a:moveTo>
                          <a:pt x="15965" y="73399"/>
                        </a:moveTo>
                        <a:lnTo>
                          <a:pt x="21543" y="74194"/>
                        </a:lnTo>
                      </a:path>
                      <a:path w="200659" h="88900">
                        <a:moveTo>
                          <a:pt x="11182" y="71001"/>
                        </a:moveTo>
                        <a:lnTo>
                          <a:pt x="15965" y="73399"/>
                        </a:lnTo>
                      </a:path>
                      <a:path w="200659" h="88900">
                        <a:moveTo>
                          <a:pt x="6386" y="67808"/>
                        </a:moveTo>
                        <a:lnTo>
                          <a:pt x="11182" y="71001"/>
                        </a:lnTo>
                      </a:path>
                      <a:path w="200659" h="88900">
                        <a:moveTo>
                          <a:pt x="2398" y="63025"/>
                        </a:moveTo>
                        <a:lnTo>
                          <a:pt x="6386" y="67808"/>
                        </a:lnTo>
                      </a:path>
                      <a:path w="200659" h="88900">
                        <a:moveTo>
                          <a:pt x="808" y="57434"/>
                        </a:moveTo>
                        <a:lnTo>
                          <a:pt x="2398" y="63025"/>
                        </a:lnTo>
                      </a:path>
                      <a:path w="200659" h="88900">
                        <a:moveTo>
                          <a:pt x="0" y="51856"/>
                        </a:moveTo>
                        <a:lnTo>
                          <a:pt x="808" y="57434"/>
                        </a:lnTo>
                      </a:path>
                      <a:path w="200659" h="88900">
                        <a:moveTo>
                          <a:pt x="43086" y="57434"/>
                        </a:moveTo>
                        <a:lnTo>
                          <a:pt x="43880" y="51856"/>
                        </a:lnTo>
                      </a:path>
                      <a:path w="200659" h="88900">
                        <a:moveTo>
                          <a:pt x="40687" y="63025"/>
                        </a:moveTo>
                        <a:lnTo>
                          <a:pt x="43086" y="57434"/>
                        </a:lnTo>
                      </a:path>
                      <a:path w="200659" h="88900">
                        <a:moveTo>
                          <a:pt x="37508" y="67808"/>
                        </a:moveTo>
                        <a:lnTo>
                          <a:pt x="40687" y="63025"/>
                        </a:lnTo>
                      </a:path>
                      <a:path w="200659" h="88900">
                        <a:moveTo>
                          <a:pt x="32711" y="71001"/>
                        </a:moveTo>
                        <a:lnTo>
                          <a:pt x="37508" y="67808"/>
                        </a:lnTo>
                      </a:path>
                      <a:path w="200659" h="88900">
                        <a:moveTo>
                          <a:pt x="27929" y="73399"/>
                        </a:moveTo>
                        <a:lnTo>
                          <a:pt x="32711" y="71001"/>
                        </a:lnTo>
                      </a:path>
                      <a:path w="200659" h="88900">
                        <a:moveTo>
                          <a:pt x="21543" y="74194"/>
                        </a:moveTo>
                        <a:lnTo>
                          <a:pt x="27929" y="73399"/>
                        </a:lnTo>
                      </a:path>
                      <a:path w="200659" h="88900">
                        <a:moveTo>
                          <a:pt x="27929" y="30313"/>
                        </a:moveTo>
                        <a:lnTo>
                          <a:pt x="21543" y="29518"/>
                        </a:lnTo>
                      </a:path>
                      <a:path w="200659" h="88900">
                        <a:moveTo>
                          <a:pt x="32711" y="32711"/>
                        </a:moveTo>
                        <a:lnTo>
                          <a:pt x="27929" y="30313"/>
                        </a:lnTo>
                      </a:path>
                      <a:path w="200659" h="88900">
                        <a:moveTo>
                          <a:pt x="37508" y="36699"/>
                        </a:moveTo>
                        <a:lnTo>
                          <a:pt x="32711" y="32711"/>
                        </a:lnTo>
                      </a:path>
                      <a:path w="200659" h="88900">
                        <a:moveTo>
                          <a:pt x="40687" y="40687"/>
                        </a:moveTo>
                        <a:lnTo>
                          <a:pt x="37508" y="36699"/>
                        </a:lnTo>
                      </a:path>
                      <a:path w="200659" h="88900">
                        <a:moveTo>
                          <a:pt x="43086" y="46279"/>
                        </a:moveTo>
                        <a:lnTo>
                          <a:pt x="40687" y="40687"/>
                        </a:lnTo>
                      </a:path>
                      <a:path w="200659" h="88900">
                        <a:moveTo>
                          <a:pt x="43880" y="51856"/>
                        </a:moveTo>
                        <a:lnTo>
                          <a:pt x="43086" y="46279"/>
                        </a:lnTo>
                      </a:path>
                      <a:path w="200659" h="88900">
                        <a:moveTo>
                          <a:pt x="808" y="46279"/>
                        </a:moveTo>
                        <a:lnTo>
                          <a:pt x="0" y="51856"/>
                        </a:lnTo>
                      </a:path>
                      <a:path w="200659" h="88900">
                        <a:moveTo>
                          <a:pt x="2398" y="40687"/>
                        </a:moveTo>
                        <a:lnTo>
                          <a:pt x="808" y="46279"/>
                        </a:lnTo>
                      </a:path>
                      <a:path w="200659" h="88900">
                        <a:moveTo>
                          <a:pt x="6386" y="36699"/>
                        </a:moveTo>
                        <a:lnTo>
                          <a:pt x="2398" y="40687"/>
                        </a:lnTo>
                      </a:path>
                      <a:path w="200659" h="88900">
                        <a:moveTo>
                          <a:pt x="11182" y="32711"/>
                        </a:moveTo>
                        <a:lnTo>
                          <a:pt x="6386" y="36699"/>
                        </a:lnTo>
                      </a:path>
                      <a:path w="200659" h="88900">
                        <a:moveTo>
                          <a:pt x="15965" y="30313"/>
                        </a:moveTo>
                        <a:lnTo>
                          <a:pt x="11182" y="32711"/>
                        </a:lnTo>
                      </a:path>
                      <a:path w="200659" h="88900">
                        <a:moveTo>
                          <a:pt x="21543" y="29518"/>
                        </a:moveTo>
                        <a:lnTo>
                          <a:pt x="15965" y="30313"/>
                        </a:lnTo>
                      </a:path>
                      <a:path w="200659" h="88900">
                        <a:moveTo>
                          <a:pt x="200246" y="88556"/>
                        </a:moveTo>
                        <a:lnTo>
                          <a:pt x="200246" y="57434"/>
                        </a:lnTo>
                      </a:path>
                      <a:path w="200659" h="88900">
                        <a:moveTo>
                          <a:pt x="173125" y="57434"/>
                        </a:moveTo>
                        <a:lnTo>
                          <a:pt x="178716" y="57434"/>
                        </a:lnTo>
                      </a:path>
                      <a:path w="200659" h="88900">
                        <a:moveTo>
                          <a:pt x="167534" y="57434"/>
                        </a:moveTo>
                        <a:lnTo>
                          <a:pt x="173125" y="57434"/>
                        </a:lnTo>
                      </a:path>
                      <a:path w="200659" h="88900">
                        <a:moveTo>
                          <a:pt x="165944" y="57434"/>
                        </a:moveTo>
                        <a:lnTo>
                          <a:pt x="167534" y="57434"/>
                        </a:lnTo>
                      </a:path>
                      <a:path w="200659" h="88900">
                        <a:moveTo>
                          <a:pt x="199451" y="57434"/>
                        </a:moveTo>
                        <a:lnTo>
                          <a:pt x="200246" y="57434"/>
                        </a:lnTo>
                      </a:path>
                      <a:path w="200659" h="88900">
                        <a:moveTo>
                          <a:pt x="197053" y="57434"/>
                        </a:moveTo>
                        <a:lnTo>
                          <a:pt x="199451" y="57434"/>
                        </a:lnTo>
                      </a:path>
                      <a:path w="200659" h="88900">
                        <a:moveTo>
                          <a:pt x="193860" y="57434"/>
                        </a:moveTo>
                        <a:lnTo>
                          <a:pt x="197053" y="57434"/>
                        </a:lnTo>
                      </a:path>
                      <a:path w="200659" h="88900">
                        <a:moveTo>
                          <a:pt x="189077" y="57434"/>
                        </a:moveTo>
                        <a:lnTo>
                          <a:pt x="193860" y="57434"/>
                        </a:lnTo>
                      </a:path>
                      <a:path w="200659" h="88900">
                        <a:moveTo>
                          <a:pt x="184294" y="57434"/>
                        </a:moveTo>
                        <a:lnTo>
                          <a:pt x="189077" y="57434"/>
                        </a:lnTo>
                      </a:path>
                      <a:path w="200659" h="88900">
                        <a:moveTo>
                          <a:pt x="178716" y="57434"/>
                        </a:moveTo>
                        <a:lnTo>
                          <a:pt x="184294" y="57434"/>
                        </a:lnTo>
                      </a:path>
                      <a:path w="200659" h="88900">
                        <a:moveTo>
                          <a:pt x="184294" y="88556"/>
                        </a:moveTo>
                        <a:lnTo>
                          <a:pt x="178716" y="88556"/>
                        </a:lnTo>
                      </a:path>
                      <a:path w="200659" h="88900">
                        <a:moveTo>
                          <a:pt x="189077" y="88556"/>
                        </a:moveTo>
                        <a:lnTo>
                          <a:pt x="184294" y="88556"/>
                        </a:lnTo>
                      </a:path>
                      <a:path w="200659" h="88900">
                        <a:moveTo>
                          <a:pt x="193860" y="88556"/>
                        </a:moveTo>
                        <a:lnTo>
                          <a:pt x="189077" y="88556"/>
                        </a:lnTo>
                      </a:path>
                      <a:path w="200659" h="88900">
                        <a:moveTo>
                          <a:pt x="197053" y="88556"/>
                        </a:moveTo>
                        <a:lnTo>
                          <a:pt x="193860" y="88556"/>
                        </a:lnTo>
                      </a:path>
                      <a:path w="200659" h="88900">
                        <a:moveTo>
                          <a:pt x="199451" y="88556"/>
                        </a:moveTo>
                        <a:lnTo>
                          <a:pt x="197053" y="88556"/>
                        </a:lnTo>
                      </a:path>
                      <a:path w="200659" h="88900">
                        <a:moveTo>
                          <a:pt x="200246" y="88556"/>
                        </a:moveTo>
                        <a:lnTo>
                          <a:pt x="199451" y="88556"/>
                        </a:lnTo>
                      </a:path>
                      <a:path w="200659" h="88900">
                        <a:moveTo>
                          <a:pt x="167534" y="88556"/>
                        </a:moveTo>
                        <a:lnTo>
                          <a:pt x="165944" y="88556"/>
                        </a:lnTo>
                      </a:path>
                      <a:path w="200659" h="88900">
                        <a:moveTo>
                          <a:pt x="173125" y="88556"/>
                        </a:moveTo>
                        <a:lnTo>
                          <a:pt x="167534" y="88556"/>
                        </a:lnTo>
                      </a:path>
                      <a:path w="200659" h="88900">
                        <a:moveTo>
                          <a:pt x="178716" y="88556"/>
                        </a:moveTo>
                        <a:lnTo>
                          <a:pt x="173125" y="88556"/>
                        </a:lnTo>
                      </a:path>
                      <a:path w="200659" h="88900">
                        <a:moveTo>
                          <a:pt x="118075" y="68603"/>
                        </a:moveTo>
                        <a:lnTo>
                          <a:pt x="118075" y="31917"/>
                        </a:lnTo>
                      </a:path>
                      <a:path w="200659" h="88900">
                        <a:moveTo>
                          <a:pt x="75003" y="31917"/>
                        </a:moveTo>
                        <a:lnTo>
                          <a:pt x="75003" y="68603"/>
                        </a:lnTo>
                      </a:path>
                      <a:path w="200659" h="88900">
                        <a:moveTo>
                          <a:pt x="102123" y="68603"/>
                        </a:moveTo>
                        <a:lnTo>
                          <a:pt x="96532" y="68603"/>
                        </a:lnTo>
                      </a:path>
                      <a:path w="200659" h="88900">
                        <a:moveTo>
                          <a:pt x="106906" y="68603"/>
                        </a:moveTo>
                        <a:lnTo>
                          <a:pt x="102123" y="68603"/>
                        </a:lnTo>
                      </a:path>
                      <a:path w="200659" h="88900">
                        <a:moveTo>
                          <a:pt x="111689" y="68603"/>
                        </a:moveTo>
                        <a:lnTo>
                          <a:pt x="106906" y="68603"/>
                        </a:lnTo>
                      </a:path>
                      <a:path w="200659" h="88900">
                        <a:moveTo>
                          <a:pt x="114882" y="68603"/>
                        </a:moveTo>
                        <a:lnTo>
                          <a:pt x="111689" y="68603"/>
                        </a:lnTo>
                      </a:path>
                      <a:path w="200659" h="88900">
                        <a:moveTo>
                          <a:pt x="117280" y="68603"/>
                        </a:moveTo>
                        <a:lnTo>
                          <a:pt x="114882" y="68603"/>
                        </a:lnTo>
                      </a:path>
                      <a:path w="200659" h="88900">
                        <a:moveTo>
                          <a:pt x="118075" y="68603"/>
                        </a:moveTo>
                        <a:lnTo>
                          <a:pt x="117280" y="68603"/>
                        </a:lnTo>
                      </a:path>
                      <a:path w="200659" h="88900">
                        <a:moveTo>
                          <a:pt x="75798" y="68603"/>
                        </a:moveTo>
                        <a:lnTo>
                          <a:pt x="75003" y="68603"/>
                        </a:lnTo>
                      </a:path>
                      <a:path w="200659" h="88900">
                        <a:moveTo>
                          <a:pt x="77387" y="68603"/>
                        </a:moveTo>
                        <a:lnTo>
                          <a:pt x="75798" y="68603"/>
                        </a:lnTo>
                      </a:path>
                      <a:path w="200659" h="88900">
                        <a:moveTo>
                          <a:pt x="81375" y="68603"/>
                        </a:moveTo>
                        <a:lnTo>
                          <a:pt x="77387" y="68603"/>
                        </a:lnTo>
                      </a:path>
                      <a:path w="200659" h="88900">
                        <a:moveTo>
                          <a:pt x="85363" y="68603"/>
                        </a:moveTo>
                        <a:lnTo>
                          <a:pt x="81375" y="68603"/>
                        </a:lnTo>
                      </a:path>
                      <a:path w="200659" h="88900">
                        <a:moveTo>
                          <a:pt x="90954" y="68603"/>
                        </a:moveTo>
                        <a:lnTo>
                          <a:pt x="85363" y="68603"/>
                        </a:lnTo>
                      </a:path>
                      <a:path w="200659" h="88900">
                        <a:moveTo>
                          <a:pt x="96532" y="68603"/>
                        </a:moveTo>
                        <a:lnTo>
                          <a:pt x="90954" y="68603"/>
                        </a:lnTo>
                      </a:path>
                      <a:path w="200659" h="88900">
                        <a:moveTo>
                          <a:pt x="74194" y="7181"/>
                        </a:moveTo>
                        <a:lnTo>
                          <a:pt x="75798" y="0"/>
                        </a:lnTo>
                      </a:path>
                      <a:path w="200659" h="88900">
                        <a:moveTo>
                          <a:pt x="74194" y="31917"/>
                        </a:moveTo>
                        <a:lnTo>
                          <a:pt x="74194" y="23927"/>
                        </a:lnTo>
                      </a:path>
                      <a:path w="200659" h="88900">
                        <a:moveTo>
                          <a:pt x="74194" y="23927"/>
                        </a:moveTo>
                        <a:lnTo>
                          <a:pt x="74194" y="17555"/>
                        </a:lnTo>
                      </a:path>
                      <a:path w="200659" h="88900">
                        <a:moveTo>
                          <a:pt x="74194" y="17555"/>
                        </a:moveTo>
                        <a:lnTo>
                          <a:pt x="74194" y="11963"/>
                        </a:lnTo>
                      </a:path>
                      <a:path w="200659" h="88900">
                        <a:moveTo>
                          <a:pt x="74194" y="11963"/>
                        </a:moveTo>
                        <a:lnTo>
                          <a:pt x="74194" y="1116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0" name="object 250"/>
                  <p:cNvSpPr/>
                  <p:nvPr/>
                </p:nvSpPr>
                <p:spPr>
                  <a:xfrm>
                    <a:off x="7702978" y="163903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1" name="object 251"/>
                  <p:cNvSpPr/>
                  <p:nvPr/>
                </p:nvSpPr>
                <p:spPr>
                  <a:xfrm>
                    <a:off x="7704174" y="1633858"/>
                    <a:ext cx="45085" cy="7620"/>
                  </a:xfrm>
                  <a:custGeom>
                    <a:avLst/>
                    <a:gdLst/>
                    <a:ahLst/>
                    <a:cxnLst/>
                    <a:rect l="l" t="t" r="r" b="b"/>
                    <a:pathLst>
                      <a:path w="45084" h="7619">
                        <a:moveTo>
                          <a:pt x="0" y="6372"/>
                        </a:moveTo>
                        <a:lnTo>
                          <a:pt x="0" y="4782"/>
                        </a:lnTo>
                      </a:path>
                      <a:path w="45084" h="7619">
                        <a:moveTo>
                          <a:pt x="43880" y="0"/>
                        </a:moveTo>
                        <a:lnTo>
                          <a:pt x="44689" y="4782"/>
                        </a:lnTo>
                      </a:path>
                      <a:path w="45084" h="7619">
                        <a:moveTo>
                          <a:pt x="44689" y="4782"/>
                        </a:moveTo>
                        <a:lnTo>
                          <a:pt x="44689" y="6372"/>
                        </a:lnTo>
                      </a:path>
                      <a:path w="45084" h="7619">
                        <a:moveTo>
                          <a:pt x="44689" y="6372"/>
                        </a:moveTo>
                        <a:lnTo>
                          <a:pt x="44689" y="716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2" name="object 252"/>
                  <p:cNvSpPr/>
                  <p:nvPr/>
                </p:nvSpPr>
                <p:spPr>
                  <a:xfrm>
                    <a:off x="7747667" y="164222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3" name="object 253"/>
                  <p:cNvSpPr/>
                  <p:nvPr/>
                </p:nvSpPr>
                <p:spPr>
                  <a:xfrm>
                    <a:off x="6980591" y="1266078"/>
                    <a:ext cx="768350" cy="814069"/>
                  </a:xfrm>
                  <a:custGeom>
                    <a:avLst/>
                    <a:gdLst/>
                    <a:ahLst/>
                    <a:cxnLst/>
                    <a:rect l="l" t="t" r="r" b="b"/>
                    <a:pathLst>
                      <a:path w="768350" h="814069">
                        <a:moveTo>
                          <a:pt x="768272" y="377345"/>
                        </a:moveTo>
                        <a:lnTo>
                          <a:pt x="768272" y="382937"/>
                        </a:lnTo>
                      </a:path>
                      <a:path w="768350" h="814069">
                        <a:moveTo>
                          <a:pt x="768272" y="382937"/>
                        </a:moveTo>
                        <a:lnTo>
                          <a:pt x="768272" y="390118"/>
                        </a:lnTo>
                      </a:path>
                      <a:path w="768350" h="814069">
                        <a:moveTo>
                          <a:pt x="768272" y="390118"/>
                        </a:moveTo>
                        <a:lnTo>
                          <a:pt x="768272" y="397299"/>
                        </a:lnTo>
                      </a:path>
                      <a:path w="768350" h="814069">
                        <a:moveTo>
                          <a:pt x="751512" y="397299"/>
                        </a:moveTo>
                        <a:lnTo>
                          <a:pt x="745921" y="397299"/>
                        </a:lnTo>
                      </a:path>
                      <a:path w="768350" h="814069">
                        <a:moveTo>
                          <a:pt x="757090" y="397299"/>
                        </a:moveTo>
                        <a:lnTo>
                          <a:pt x="751512" y="397299"/>
                        </a:lnTo>
                      </a:path>
                      <a:path w="768350" h="814069">
                        <a:moveTo>
                          <a:pt x="761078" y="397299"/>
                        </a:moveTo>
                        <a:lnTo>
                          <a:pt x="757090" y="397299"/>
                        </a:lnTo>
                      </a:path>
                      <a:path w="768350" h="814069">
                        <a:moveTo>
                          <a:pt x="765065" y="397299"/>
                        </a:moveTo>
                        <a:lnTo>
                          <a:pt x="761078" y="397299"/>
                        </a:lnTo>
                      </a:path>
                      <a:path w="768350" h="814069">
                        <a:moveTo>
                          <a:pt x="767464" y="397299"/>
                        </a:moveTo>
                        <a:lnTo>
                          <a:pt x="765065" y="397299"/>
                        </a:lnTo>
                      </a:path>
                      <a:path w="768350" h="814069">
                        <a:moveTo>
                          <a:pt x="768272" y="397299"/>
                        </a:moveTo>
                        <a:lnTo>
                          <a:pt x="767464" y="397299"/>
                        </a:lnTo>
                      </a:path>
                      <a:path w="768350" h="814069">
                        <a:moveTo>
                          <a:pt x="724391" y="397299"/>
                        </a:moveTo>
                        <a:lnTo>
                          <a:pt x="723583" y="397299"/>
                        </a:lnTo>
                      </a:path>
                      <a:path w="768350" h="814069">
                        <a:moveTo>
                          <a:pt x="726776" y="397299"/>
                        </a:moveTo>
                        <a:lnTo>
                          <a:pt x="724391" y="397299"/>
                        </a:lnTo>
                      </a:path>
                      <a:path w="768350" h="814069">
                        <a:moveTo>
                          <a:pt x="729969" y="397299"/>
                        </a:moveTo>
                        <a:lnTo>
                          <a:pt x="726776" y="397299"/>
                        </a:lnTo>
                      </a:path>
                      <a:path w="768350" h="814069">
                        <a:moveTo>
                          <a:pt x="734752" y="397299"/>
                        </a:moveTo>
                        <a:lnTo>
                          <a:pt x="729969" y="397299"/>
                        </a:lnTo>
                      </a:path>
                      <a:path w="768350" h="814069">
                        <a:moveTo>
                          <a:pt x="740343" y="397299"/>
                        </a:moveTo>
                        <a:lnTo>
                          <a:pt x="734752" y="397299"/>
                        </a:lnTo>
                      </a:path>
                      <a:path w="768350" h="814069">
                        <a:moveTo>
                          <a:pt x="745921" y="397299"/>
                        </a:moveTo>
                        <a:lnTo>
                          <a:pt x="740343" y="397299"/>
                        </a:lnTo>
                      </a:path>
                      <a:path w="768350" h="814069">
                        <a:moveTo>
                          <a:pt x="768272" y="372563"/>
                        </a:moveTo>
                        <a:lnTo>
                          <a:pt x="767464" y="366971"/>
                        </a:lnTo>
                      </a:path>
                      <a:path w="768350" h="814069">
                        <a:moveTo>
                          <a:pt x="724391" y="366971"/>
                        </a:moveTo>
                        <a:lnTo>
                          <a:pt x="723583" y="372563"/>
                        </a:lnTo>
                      </a:path>
                      <a:path w="768350" h="814069">
                        <a:moveTo>
                          <a:pt x="740343" y="394106"/>
                        </a:moveTo>
                        <a:lnTo>
                          <a:pt x="745921" y="394901"/>
                        </a:lnTo>
                      </a:path>
                      <a:path w="768350" h="814069">
                        <a:moveTo>
                          <a:pt x="734752" y="391707"/>
                        </a:moveTo>
                        <a:lnTo>
                          <a:pt x="740343" y="394106"/>
                        </a:lnTo>
                      </a:path>
                      <a:path w="768350" h="814069">
                        <a:moveTo>
                          <a:pt x="729969" y="388514"/>
                        </a:moveTo>
                        <a:lnTo>
                          <a:pt x="734752" y="391707"/>
                        </a:lnTo>
                      </a:path>
                      <a:path w="768350" h="814069">
                        <a:moveTo>
                          <a:pt x="726776" y="383732"/>
                        </a:moveTo>
                        <a:lnTo>
                          <a:pt x="729969" y="388514"/>
                        </a:lnTo>
                      </a:path>
                      <a:path w="768350" h="814069">
                        <a:moveTo>
                          <a:pt x="724391" y="378140"/>
                        </a:moveTo>
                        <a:lnTo>
                          <a:pt x="726776" y="383732"/>
                        </a:lnTo>
                      </a:path>
                      <a:path w="768350" h="814069">
                        <a:moveTo>
                          <a:pt x="723583" y="372563"/>
                        </a:moveTo>
                        <a:lnTo>
                          <a:pt x="724391" y="378140"/>
                        </a:lnTo>
                      </a:path>
                      <a:path w="768350" h="814069">
                        <a:moveTo>
                          <a:pt x="767464" y="378140"/>
                        </a:moveTo>
                        <a:lnTo>
                          <a:pt x="768272" y="372563"/>
                        </a:lnTo>
                      </a:path>
                      <a:path w="768350" h="814069">
                        <a:moveTo>
                          <a:pt x="765065" y="383732"/>
                        </a:moveTo>
                        <a:lnTo>
                          <a:pt x="767464" y="378140"/>
                        </a:lnTo>
                      </a:path>
                      <a:path w="768350" h="814069">
                        <a:moveTo>
                          <a:pt x="761078" y="388514"/>
                        </a:moveTo>
                        <a:lnTo>
                          <a:pt x="765065" y="383732"/>
                        </a:lnTo>
                      </a:path>
                      <a:path w="768350" h="814069">
                        <a:moveTo>
                          <a:pt x="757090" y="391707"/>
                        </a:moveTo>
                        <a:lnTo>
                          <a:pt x="761078" y="388514"/>
                        </a:lnTo>
                      </a:path>
                      <a:path w="768350" h="814069">
                        <a:moveTo>
                          <a:pt x="751512" y="394106"/>
                        </a:moveTo>
                        <a:lnTo>
                          <a:pt x="757090" y="391707"/>
                        </a:lnTo>
                      </a:path>
                      <a:path w="768350" h="814069">
                        <a:moveTo>
                          <a:pt x="745921" y="394901"/>
                        </a:moveTo>
                        <a:lnTo>
                          <a:pt x="751512" y="394106"/>
                        </a:lnTo>
                      </a:path>
                      <a:path w="768350" h="814069">
                        <a:moveTo>
                          <a:pt x="87761" y="0"/>
                        </a:moveTo>
                        <a:lnTo>
                          <a:pt x="87761" y="30313"/>
                        </a:lnTo>
                      </a:path>
                      <a:path w="768350" h="814069">
                        <a:moveTo>
                          <a:pt x="87761" y="45470"/>
                        </a:moveTo>
                        <a:lnTo>
                          <a:pt x="87761" y="74989"/>
                        </a:lnTo>
                      </a:path>
                      <a:path w="768350" h="814069">
                        <a:moveTo>
                          <a:pt x="87761" y="90146"/>
                        </a:moveTo>
                        <a:lnTo>
                          <a:pt x="87761" y="119665"/>
                        </a:lnTo>
                      </a:path>
                      <a:path w="768350" h="814069">
                        <a:moveTo>
                          <a:pt x="87761" y="134822"/>
                        </a:moveTo>
                        <a:lnTo>
                          <a:pt x="87761" y="165135"/>
                        </a:lnTo>
                      </a:path>
                      <a:path w="768350" h="814069">
                        <a:moveTo>
                          <a:pt x="87761" y="179497"/>
                        </a:moveTo>
                        <a:lnTo>
                          <a:pt x="87761" y="209811"/>
                        </a:lnTo>
                      </a:path>
                      <a:path w="768350" h="814069">
                        <a:moveTo>
                          <a:pt x="87761" y="224968"/>
                        </a:moveTo>
                        <a:lnTo>
                          <a:pt x="87761" y="254487"/>
                        </a:lnTo>
                      </a:path>
                      <a:path w="768350" h="814069">
                        <a:moveTo>
                          <a:pt x="87761" y="269644"/>
                        </a:moveTo>
                        <a:lnTo>
                          <a:pt x="87761" y="299163"/>
                        </a:lnTo>
                      </a:path>
                      <a:path w="768350" h="814069">
                        <a:moveTo>
                          <a:pt x="87761" y="314320"/>
                        </a:moveTo>
                        <a:lnTo>
                          <a:pt x="87761" y="345442"/>
                        </a:lnTo>
                      </a:path>
                      <a:path w="768350" h="814069">
                        <a:moveTo>
                          <a:pt x="86953" y="696462"/>
                        </a:moveTo>
                        <a:lnTo>
                          <a:pt x="60627" y="722788"/>
                        </a:lnTo>
                      </a:path>
                      <a:path w="768350" h="814069">
                        <a:moveTo>
                          <a:pt x="50267" y="733162"/>
                        </a:moveTo>
                        <a:lnTo>
                          <a:pt x="23927" y="758693"/>
                        </a:lnTo>
                      </a:path>
                      <a:path w="768350" h="814069">
                        <a:moveTo>
                          <a:pt x="54255" y="789802"/>
                        </a:moveTo>
                        <a:lnTo>
                          <a:pt x="69398" y="774645"/>
                        </a:lnTo>
                      </a:path>
                      <a:path w="768350" h="814069">
                        <a:moveTo>
                          <a:pt x="79772" y="764271"/>
                        </a:moveTo>
                        <a:lnTo>
                          <a:pt x="94134" y="749909"/>
                        </a:lnTo>
                      </a:path>
                      <a:path w="768350" h="814069">
                        <a:moveTo>
                          <a:pt x="86953" y="694064"/>
                        </a:moveTo>
                        <a:lnTo>
                          <a:pt x="86158" y="695667"/>
                        </a:lnTo>
                      </a:path>
                      <a:path w="768350" h="814069">
                        <a:moveTo>
                          <a:pt x="86953" y="696462"/>
                        </a:moveTo>
                        <a:lnTo>
                          <a:pt x="86158" y="695667"/>
                        </a:lnTo>
                      </a:path>
                      <a:path w="768350" h="814069">
                        <a:moveTo>
                          <a:pt x="88556" y="698052"/>
                        </a:moveTo>
                        <a:lnTo>
                          <a:pt x="86953" y="696462"/>
                        </a:lnTo>
                      </a:path>
                      <a:path w="768350" h="814069">
                        <a:moveTo>
                          <a:pt x="90941" y="700450"/>
                        </a:moveTo>
                        <a:lnTo>
                          <a:pt x="88556" y="698052"/>
                        </a:lnTo>
                      </a:path>
                      <a:path w="768350" h="814069">
                        <a:moveTo>
                          <a:pt x="94134" y="703643"/>
                        </a:moveTo>
                        <a:lnTo>
                          <a:pt x="90941" y="700450"/>
                        </a:lnTo>
                      </a:path>
                      <a:path w="768350" h="814069">
                        <a:moveTo>
                          <a:pt x="94134" y="704438"/>
                        </a:moveTo>
                        <a:lnTo>
                          <a:pt x="94134" y="703643"/>
                        </a:lnTo>
                      </a:path>
                      <a:path w="768350" h="814069">
                        <a:moveTo>
                          <a:pt x="86158" y="695667"/>
                        </a:moveTo>
                        <a:lnTo>
                          <a:pt x="86953" y="696462"/>
                        </a:lnTo>
                      </a:path>
                      <a:path w="768350" h="814069">
                        <a:moveTo>
                          <a:pt x="87761" y="694064"/>
                        </a:moveTo>
                        <a:lnTo>
                          <a:pt x="86953" y="694064"/>
                        </a:lnTo>
                      </a:path>
                      <a:path w="768350" h="814069">
                        <a:moveTo>
                          <a:pt x="93339" y="694064"/>
                        </a:moveTo>
                        <a:lnTo>
                          <a:pt x="94134" y="694064"/>
                        </a:lnTo>
                      </a:path>
                      <a:path w="768350" h="814069">
                        <a:moveTo>
                          <a:pt x="90146" y="694064"/>
                        </a:moveTo>
                        <a:lnTo>
                          <a:pt x="93339" y="694064"/>
                        </a:lnTo>
                      </a:path>
                      <a:path w="768350" h="814069">
                        <a:moveTo>
                          <a:pt x="87761" y="694064"/>
                        </a:moveTo>
                        <a:lnTo>
                          <a:pt x="90146" y="694064"/>
                        </a:lnTo>
                      </a:path>
                      <a:path w="768350" h="814069">
                        <a:moveTo>
                          <a:pt x="86953" y="694064"/>
                        </a:moveTo>
                        <a:lnTo>
                          <a:pt x="87761" y="694064"/>
                        </a:lnTo>
                      </a:path>
                      <a:path w="768350" h="814069">
                        <a:moveTo>
                          <a:pt x="37494" y="807357"/>
                        </a:moveTo>
                        <a:lnTo>
                          <a:pt x="32711" y="810550"/>
                        </a:lnTo>
                      </a:path>
                      <a:path w="768350" h="814069">
                        <a:moveTo>
                          <a:pt x="23132" y="813729"/>
                        </a:moveTo>
                        <a:lnTo>
                          <a:pt x="16760" y="812934"/>
                        </a:lnTo>
                      </a:path>
                      <a:path w="768350" h="814069">
                        <a:moveTo>
                          <a:pt x="16760" y="812934"/>
                        </a:moveTo>
                        <a:lnTo>
                          <a:pt x="10374" y="810550"/>
                        </a:lnTo>
                      </a:path>
                      <a:path w="768350" h="814069">
                        <a:moveTo>
                          <a:pt x="10374" y="810550"/>
                        </a:moveTo>
                        <a:lnTo>
                          <a:pt x="6386" y="807357"/>
                        </a:lnTo>
                      </a:path>
                      <a:path w="768350" h="814069">
                        <a:moveTo>
                          <a:pt x="55049" y="789802"/>
                        </a:moveTo>
                        <a:lnTo>
                          <a:pt x="49458" y="795379"/>
                        </a:lnTo>
                      </a:path>
                      <a:path w="768350" h="814069">
                        <a:moveTo>
                          <a:pt x="49458" y="795379"/>
                        </a:moveTo>
                        <a:lnTo>
                          <a:pt x="44675" y="800176"/>
                        </a:lnTo>
                      </a:path>
                      <a:path w="768350" h="814069">
                        <a:moveTo>
                          <a:pt x="44675" y="800176"/>
                        </a:moveTo>
                        <a:lnTo>
                          <a:pt x="40687" y="804164"/>
                        </a:lnTo>
                      </a:path>
                      <a:path w="768350" h="814069">
                        <a:moveTo>
                          <a:pt x="40687" y="804164"/>
                        </a:moveTo>
                        <a:lnTo>
                          <a:pt x="39893" y="804958"/>
                        </a:lnTo>
                      </a:path>
                      <a:path w="768350" h="814069">
                        <a:moveTo>
                          <a:pt x="39084" y="805753"/>
                        </a:moveTo>
                        <a:lnTo>
                          <a:pt x="38289" y="806562"/>
                        </a:lnTo>
                      </a:path>
                      <a:path w="768350" h="814069">
                        <a:moveTo>
                          <a:pt x="38289" y="806562"/>
                        </a:moveTo>
                        <a:lnTo>
                          <a:pt x="37494" y="807357"/>
                        </a:lnTo>
                      </a:path>
                      <a:path w="768350" h="814069">
                        <a:moveTo>
                          <a:pt x="6386" y="807357"/>
                        </a:moveTo>
                        <a:lnTo>
                          <a:pt x="1589" y="800971"/>
                        </a:lnTo>
                      </a:path>
                      <a:path w="768350" h="814069">
                        <a:moveTo>
                          <a:pt x="1589" y="800971"/>
                        </a:moveTo>
                        <a:lnTo>
                          <a:pt x="0" y="793790"/>
                        </a:lnTo>
                      </a:path>
                      <a:path w="768350" h="814069">
                        <a:moveTo>
                          <a:pt x="0" y="793790"/>
                        </a:moveTo>
                        <a:lnTo>
                          <a:pt x="0" y="787403"/>
                        </a:lnTo>
                      </a:path>
                      <a:path w="768350" h="814069">
                        <a:moveTo>
                          <a:pt x="3987" y="779427"/>
                        </a:moveTo>
                        <a:lnTo>
                          <a:pt x="6386" y="776234"/>
                        </a:lnTo>
                      </a:path>
                      <a:path w="768350" h="814069">
                        <a:moveTo>
                          <a:pt x="6386" y="776234"/>
                        </a:moveTo>
                        <a:lnTo>
                          <a:pt x="7181" y="775440"/>
                        </a:lnTo>
                      </a:path>
                      <a:path w="768350" h="814069">
                        <a:moveTo>
                          <a:pt x="7181" y="775440"/>
                        </a:moveTo>
                        <a:lnTo>
                          <a:pt x="7975" y="774645"/>
                        </a:lnTo>
                      </a:path>
                      <a:path w="768350" h="814069">
                        <a:moveTo>
                          <a:pt x="9565" y="773055"/>
                        </a:moveTo>
                        <a:lnTo>
                          <a:pt x="9565" y="772246"/>
                        </a:lnTo>
                      </a:path>
                      <a:path w="768350" h="814069">
                        <a:moveTo>
                          <a:pt x="9565" y="772246"/>
                        </a:moveTo>
                        <a:lnTo>
                          <a:pt x="13553" y="768259"/>
                        </a:lnTo>
                      </a:path>
                      <a:path w="768350" h="814069">
                        <a:moveTo>
                          <a:pt x="13553" y="768259"/>
                        </a:moveTo>
                        <a:lnTo>
                          <a:pt x="18349" y="763476"/>
                        </a:lnTo>
                      </a:path>
                      <a:path w="768350" h="814069">
                        <a:moveTo>
                          <a:pt x="18349" y="763476"/>
                        </a:moveTo>
                        <a:lnTo>
                          <a:pt x="23927" y="758693"/>
                        </a:lnTo>
                      </a:path>
                      <a:path w="768350" h="814069">
                        <a:moveTo>
                          <a:pt x="35096" y="769862"/>
                        </a:moveTo>
                        <a:lnTo>
                          <a:pt x="39084" y="773850"/>
                        </a:lnTo>
                      </a:path>
                      <a:path w="768350" h="814069">
                        <a:moveTo>
                          <a:pt x="31108" y="766669"/>
                        </a:moveTo>
                        <a:lnTo>
                          <a:pt x="35096" y="769862"/>
                        </a:lnTo>
                      </a:path>
                      <a:path w="768350" h="814069">
                        <a:moveTo>
                          <a:pt x="27929" y="763476"/>
                        </a:moveTo>
                        <a:lnTo>
                          <a:pt x="31108" y="766669"/>
                        </a:lnTo>
                      </a:path>
                      <a:path w="768350" h="814069">
                        <a:moveTo>
                          <a:pt x="25530" y="760283"/>
                        </a:moveTo>
                        <a:lnTo>
                          <a:pt x="27929" y="763476"/>
                        </a:lnTo>
                      </a:path>
                      <a:path w="768350" h="814069">
                        <a:moveTo>
                          <a:pt x="23927" y="758693"/>
                        </a:moveTo>
                        <a:lnTo>
                          <a:pt x="25530" y="76028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4" name="object 254"/>
                  <p:cNvSpPr/>
                  <p:nvPr/>
                </p:nvSpPr>
                <p:spPr>
                  <a:xfrm>
                    <a:off x="7003322" y="202357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5" name="object 255"/>
                  <p:cNvSpPr/>
                  <p:nvPr/>
                </p:nvSpPr>
                <p:spPr>
                  <a:xfrm>
                    <a:off x="6980591" y="2035941"/>
                    <a:ext cx="55244" cy="44450"/>
                  </a:xfrm>
                  <a:custGeom>
                    <a:avLst/>
                    <a:gdLst/>
                    <a:ahLst/>
                    <a:cxnLst/>
                    <a:rect l="l" t="t" r="r" b="b"/>
                    <a:pathLst>
                      <a:path w="55245" h="44450">
                        <a:moveTo>
                          <a:pt x="54255" y="19144"/>
                        </a:moveTo>
                        <a:lnTo>
                          <a:pt x="55049" y="19939"/>
                        </a:lnTo>
                      </a:path>
                      <a:path w="55245" h="44450">
                        <a:moveTo>
                          <a:pt x="52651" y="17541"/>
                        </a:moveTo>
                        <a:lnTo>
                          <a:pt x="54255" y="19144"/>
                        </a:lnTo>
                      </a:path>
                      <a:path w="55245" h="44450">
                        <a:moveTo>
                          <a:pt x="50267" y="15156"/>
                        </a:moveTo>
                        <a:lnTo>
                          <a:pt x="52651" y="17541"/>
                        </a:lnTo>
                      </a:path>
                      <a:path w="55245" h="44450">
                        <a:moveTo>
                          <a:pt x="47074" y="11963"/>
                        </a:moveTo>
                        <a:lnTo>
                          <a:pt x="50267" y="15156"/>
                        </a:lnTo>
                      </a:path>
                      <a:path w="55245" h="44450">
                        <a:moveTo>
                          <a:pt x="43086" y="8770"/>
                        </a:moveTo>
                        <a:lnTo>
                          <a:pt x="47074" y="11963"/>
                        </a:lnTo>
                      </a:path>
                      <a:path w="55245" h="44450">
                        <a:moveTo>
                          <a:pt x="39084" y="3987"/>
                        </a:moveTo>
                        <a:lnTo>
                          <a:pt x="43086" y="8770"/>
                        </a:lnTo>
                      </a:path>
                      <a:path w="55245" h="44450">
                        <a:moveTo>
                          <a:pt x="2398" y="32711"/>
                        </a:moveTo>
                        <a:lnTo>
                          <a:pt x="6386" y="37494"/>
                        </a:lnTo>
                      </a:path>
                      <a:path w="55245" h="44450">
                        <a:moveTo>
                          <a:pt x="794" y="27120"/>
                        </a:moveTo>
                        <a:lnTo>
                          <a:pt x="2398" y="32711"/>
                        </a:lnTo>
                      </a:path>
                      <a:path w="55245" h="44450">
                        <a:moveTo>
                          <a:pt x="0" y="21529"/>
                        </a:moveTo>
                        <a:lnTo>
                          <a:pt x="794" y="27120"/>
                        </a:lnTo>
                      </a:path>
                      <a:path w="55245" h="44450">
                        <a:moveTo>
                          <a:pt x="794" y="15951"/>
                        </a:moveTo>
                        <a:lnTo>
                          <a:pt x="0" y="21529"/>
                        </a:lnTo>
                      </a:path>
                      <a:path w="55245" h="44450">
                        <a:moveTo>
                          <a:pt x="2398" y="10360"/>
                        </a:moveTo>
                        <a:lnTo>
                          <a:pt x="794" y="15951"/>
                        </a:lnTo>
                      </a:path>
                      <a:path w="55245" h="44450">
                        <a:moveTo>
                          <a:pt x="6386" y="6372"/>
                        </a:moveTo>
                        <a:lnTo>
                          <a:pt x="2398" y="10360"/>
                        </a:lnTo>
                      </a:path>
                      <a:path w="55245" h="44450">
                        <a:moveTo>
                          <a:pt x="32711" y="40687"/>
                        </a:moveTo>
                        <a:lnTo>
                          <a:pt x="37494" y="37494"/>
                        </a:lnTo>
                      </a:path>
                      <a:path w="55245" h="44450">
                        <a:moveTo>
                          <a:pt x="27929" y="43072"/>
                        </a:moveTo>
                        <a:lnTo>
                          <a:pt x="32711" y="40687"/>
                        </a:lnTo>
                      </a:path>
                      <a:path w="55245" h="44450">
                        <a:moveTo>
                          <a:pt x="21543" y="43867"/>
                        </a:moveTo>
                        <a:lnTo>
                          <a:pt x="27929" y="43072"/>
                        </a:lnTo>
                      </a:path>
                      <a:path w="55245" h="44450">
                        <a:moveTo>
                          <a:pt x="15951" y="43072"/>
                        </a:moveTo>
                        <a:lnTo>
                          <a:pt x="21543" y="43867"/>
                        </a:lnTo>
                      </a:path>
                      <a:path w="55245" h="44450">
                        <a:moveTo>
                          <a:pt x="11168" y="40687"/>
                        </a:moveTo>
                        <a:lnTo>
                          <a:pt x="15951" y="43072"/>
                        </a:lnTo>
                      </a:path>
                      <a:path w="55245" h="44450">
                        <a:moveTo>
                          <a:pt x="6386" y="37494"/>
                        </a:moveTo>
                        <a:lnTo>
                          <a:pt x="11168" y="40687"/>
                        </a:lnTo>
                      </a:path>
                      <a:path w="55245" h="44450">
                        <a:moveTo>
                          <a:pt x="40687" y="10360"/>
                        </a:moveTo>
                        <a:lnTo>
                          <a:pt x="37494" y="6372"/>
                        </a:lnTo>
                      </a:path>
                      <a:path w="55245" h="44450">
                        <a:moveTo>
                          <a:pt x="43086" y="15951"/>
                        </a:moveTo>
                        <a:lnTo>
                          <a:pt x="40687" y="10360"/>
                        </a:lnTo>
                      </a:path>
                      <a:path w="55245" h="44450">
                        <a:moveTo>
                          <a:pt x="43880" y="21529"/>
                        </a:moveTo>
                        <a:lnTo>
                          <a:pt x="43086" y="15951"/>
                        </a:lnTo>
                      </a:path>
                      <a:path w="55245" h="44450">
                        <a:moveTo>
                          <a:pt x="43086" y="27120"/>
                        </a:moveTo>
                        <a:lnTo>
                          <a:pt x="43880" y="21529"/>
                        </a:lnTo>
                      </a:path>
                      <a:path w="55245" h="44450">
                        <a:moveTo>
                          <a:pt x="40687" y="32711"/>
                        </a:moveTo>
                        <a:lnTo>
                          <a:pt x="43086" y="27120"/>
                        </a:lnTo>
                      </a:path>
                      <a:path w="55245" h="44450">
                        <a:moveTo>
                          <a:pt x="37494" y="37494"/>
                        </a:moveTo>
                        <a:lnTo>
                          <a:pt x="40687" y="32711"/>
                        </a:lnTo>
                      </a:path>
                      <a:path w="55245" h="44450">
                        <a:moveTo>
                          <a:pt x="11168" y="2384"/>
                        </a:moveTo>
                        <a:lnTo>
                          <a:pt x="6386" y="6372"/>
                        </a:lnTo>
                      </a:path>
                      <a:path w="55245" h="44450">
                        <a:moveTo>
                          <a:pt x="15951" y="0"/>
                        </a:moveTo>
                        <a:lnTo>
                          <a:pt x="11168" y="2384"/>
                        </a:lnTo>
                      </a:path>
                      <a:path w="55245" h="44450">
                        <a:moveTo>
                          <a:pt x="21543" y="0"/>
                        </a:moveTo>
                        <a:lnTo>
                          <a:pt x="15951" y="0"/>
                        </a:lnTo>
                      </a:path>
                      <a:path w="55245" h="44450">
                        <a:moveTo>
                          <a:pt x="27929" y="0"/>
                        </a:moveTo>
                        <a:lnTo>
                          <a:pt x="21543" y="0"/>
                        </a:lnTo>
                      </a:path>
                      <a:path w="55245" h="44450">
                        <a:moveTo>
                          <a:pt x="32711" y="2384"/>
                        </a:moveTo>
                        <a:lnTo>
                          <a:pt x="27929" y="0"/>
                        </a:lnTo>
                      </a:path>
                      <a:path w="55245" h="44450">
                        <a:moveTo>
                          <a:pt x="37494" y="6372"/>
                        </a:moveTo>
                        <a:lnTo>
                          <a:pt x="32711" y="2384"/>
                        </a:lnTo>
                      </a:path>
                      <a:path w="55245" h="44450">
                        <a:moveTo>
                          <a:pt x="21543" y="43867"/>
                        </a:moveTo>
                        <a:lnTo>
                          <a:pt x="23132" y="43867"/>
                        </a:lnTo>
                      </a:path>
                      <a:path w="55245" h="44450">
                        <a:moveTo>
                          <a:pt x="23927" y="43867"/>
                        </a:moveTo>
                        <a:lnTo>
                          <a:pt x="27120" y="43867"/>
                        </a:lnTo>
                      </a:path>
                      <a:path w="55245" h="44450">
                        <a:moveTo>
                          <a:pt x="27120" y="43867"/>
                        </a:moveTo>
                        <a:lnTo>
                          <a:pt x="32711" y="43867"/>
                        </a:lnTo>
                      </a:path>
                      <a:path w="55245" h="44450">
                        <a:moveTo>
                          <a:pt x="32711" y="43867"/>
                        </a:moveTo>
                        <a:lnTo>
                          <a:pt x="39084" y="43867"/>
                        </a:lnTo>
                      </a:path>
                      <a:path w="55245" h="44450">
                        <a:moveTo>
                          <a:pt x="39084" y="43867"/>
                        </a:moveTo>
                        <a:lnTo>
                          <a:pt x="46279" y="43867"/>
                        </a:lnTo>
                      </a:path>
                      <a:path w="55245" h="44450">
                        <a:moveTo>
                          <a:pt x="46279" y="0"/>
                        </a:moveTo>
                        <a:lnTo>
                          <a:pt x="39084" y="0"/>
                        </a:lnTo>
                      </a:path>
                      <a:path w="55245" h="44450">
                        <a:moveTo>
                          <a:pt x="39084" y="0"/>
                        </a:moveTo>
                        <a:lnTo>
                          <a:pt x="31917" y="0"/>
                        </a:lnTo>
                      </a:path>
                      <a:path w="55245" h="44450">
                        <a:moveTo>
                          <a:pt x="31917" y="0"/>
                        </a:moveTo>
                        <a:lnTo>
                          <a:pt x="26325" y="0"/>
                        </a:lnTo>
                      </a:path>
                      <a:path w="55245" h="44450">
                        <a:moveTo>
                          <a:pt x="26325" y="0"/>
                        </a:moveTo>
                        <a:lnTo>
                          <a:pt x="23132" y="0"/>
                        </a:lnTo>
                      </a:path>
                      <a:path w="55245" h="44450">
                        <a:moveTo>
                          <a:pt x="22337" y="0"/>
                        </a:moveTo>
                        <a:lnTo>
                          <a:pt x="21543" y="0"/>
                        </a:lnTo>
                      </a:path>
                      <a:path w="55245" h="44450">
                        <a:moveTo>
                          <a:pt x="794" y="27120"/>
                        </a:moveTo>
                        <a:lnTo>
                          <a:pt x="0" y="21529"/>
                        </a:lnTo>
                      </a:path>
                      <a:path w="55245" h="44450">
                        <a:moveTo>
                          <a:pt x="2398" y="32711"/>
                        </a:moveTo>
                        <a:lnTo>
                          <a:pt x="794" y="27120"/>
                        </a:lnTo>
                      </a:path>
                      <a:path w="55245" h="44450">
                        <a:moveTo>
                          <a:pt x="6386" y="37494"/>
                        </a:moveTo>
                        <a:lnTo>
                          <a:pt x="2398" y="32711"/>
                        </a:lnTo>
                      </a:path>
                      <a:path w="55245" h="44450">
                        <a:moveTo>
                          <a:pt x="11168" y="40687"/>
                        </a:moveTo>
                        <a:lnTo>
                          <a:pt x="6386" y="37494"/>
                        </a:lnTo>
                      </a:path>
                      <a:path w="55245" h="44450">
                        <a:moveTo>
                          <a:pt x="15951" y="43072"/>
                        </a:moveTo>
                        <a:lnTo>
                          <a:pt x="11168" y="40687"/>
                        </a:lnTo>
                      </a:path>
                      <a:path w="55245" h="44450">
                        <a:moveTo>
                          <a:pt x="21543" y="43867"/>
                        </a:moveTo>
                        <a:lnTo>
                          <a:pt x="15951" y="43072"/>
                        </a:lnTo>
                      </a:path>
                      <a:path w="55245" h="44450">
                        <a:moveTo>
                          <a:pt x="15951" y="0"/>
                        </a:moveTo>
                        <a:lnTo>
                          <a:pt x="21543" y="0"/>
                        </a:lnTo>
                      </a:path>
                      <a:path w="55245" h="44450">
                        <a:moveTo>
                          <a:pt x="11168" y="2384"/>
                        </a:moveTo>
                        <a:lnTo>
                          <a:pt x="15951" y="0"/>
                        </a:lnTo>
                      </a:path>
                      <a:path w="55245" h="44450">
                        <a:moveTo>
                          <a:pt x="6386" y="6372"/>
                        </a:moveTo>
                        <a:lnTo>
                          <a:pt x="11168" y="2384"/>
                        </a:lnTo>
                      </a:path>
                      <a:path w="55245" h="44450">
                        <a:moveTo>
                          <a:pt x="2398" y="10360"/>
                        </a:moveTo>
                        <a:lnTo>
                          <a:pt x="6386" y="6372"/>
                        </a:lnTo>
                      </a:path>
                      <a:path w="55245" h="44450">
                        <a:moveTo>
                          <a:pt x="794" y="15951"/>
                        </a:moveTo>
                        <a:lnTo>
                          <a:pt x="2398" y="10360"/>
                        </a:lnTo>
                      </a:path>
                      <a:path w="55245" h="44450">
                        <a:moveTo>
                          <a:pt x="0" y="21529"/>
                        </a:moveTo>
                        <a:lnTo>
                          <a:pt x="794" y="15951"/>
                        </a:lnTo>
                      </a:path>
                      <a:path w="55245" h="44450">
                        <a:moveTo>
                          <a:pt x="46279" y="15951"/>
                        </a:moveTo>
                        <a:lnTo>
                          <a:pt x="46279" y="21529"/>
                        </a:lnTo>
                      </a:path>
                      <a:path w="55245" h="44450">
                        <a:moveTo>
                          <a:pt x="46279" y="10360"/>
                        </a:moveTo>
                        <a:lnTo>
                          <a:pt x="46279" y="15951"/>
                        </a:lnTo>
                      </a:path>
                      <a:path w="55245" h="44450">
                        <a:moveTo>
                          <a:pt x="46279" y="6372"/>
                        </a:moveTo>
                        <a:lnTo>
                          <a:pt x="46279" y="10360"/>
                        </a:lnTo>
                      </a:path>
                      <a:path w="55245" h="44450">
                        <a:moveTo>
                          <a:pt x="46279" y="2384"/>
                        </a:moveTo>
                        <a:lnTo>
                          <a:pt x="46279" y="6372"/>
                        </a:lnTo>
                      </a:path>
                      <a:path w="55245" h="44450">
                        <a:moveTo>
                          <a:pt x="46279" y="0"/>
                        </a:moveTo>
                        <a:lnTo>
                          <a:pt x="46279" y="23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6" name="object 256"/>
                  <p:cNvSpPr/>
                  <p:nvPr/>
                </p:nvSpPr>
                <p:spPr>
                  <a:xfrm>
                    <a:off x="7025674" y="203474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7" name="object 257"/>
                  <p:cNvSpPr/>
                  <p:nvPr/>
                </p:nvSpPr>
                <p:spPr>
                  <a:xfrm>
                    <a:off x="7026870" y="1268476"/>
                    <a:ext cx="224790" cy="811530"/>
                  </a:xfrm>
                  <a:custGeom>
                    <a:avLst/>
                    <a:gdLst/>
                    <a:ahLst/>
                    <a:cxnLst/>
                    <a:rect l="l" t="t" r="r" b="b"/>
                    <a:pathLst>
                      <a:path w="224790" h="811530">
                        <a:moveTo>
                          <a:pt x="0" y="810536"/>
                        </a:moveTo>
                        <a:lnTo>
                          <a:pt x="0" y="811331"/>
                        </a:lnTo>
                      </a:path>
                      <a:path w="224790" h="811530">
                        <a:moveTo>
                          <a:pt x="0" y="808152"/>
                        </a:moveTo>
                        <a:lnTo>
                          <a:pt x="0" y="810536"/>
                        </a:lnTo>
                      </a:path>
                      <a:path w="224790" h="811530">
                        <a:moveTo>
                          <a:pt x="0" y="804958"/>
                        </a:moveTo>
                        <a:lnTo>
                          <a:pt x="0" y="808152"/>
                        </a:lnTo>
                      </a:path>
                      <a:path w="224790" h="811530">
                        <a:moveTo>
                          <a:pt x="0" y="800176"/>
                        </a:moveTo>
                        <a:lnTo>
                          <a:pt x="0" y="804958"/>
                        </a:lnTo>
                      </a:path>
                      <a:path w="224790" h="811530">
                        <a:moveTo>
                          <a:pt x="0" y="794584"/>
                        </a:moveTo>
                        <a:lnTo>
                          <a:pt x="0" y="800176"/>
                        </a:lnTo>
                      </a:path>
                      <a:path w="224790" h="811530">
                        <a:moveTo>
                          <a:pt x="0" y="788993"/>
                        </a:moveTo>
                        <a:lnTo>
                          <a:pt x="0" y="794584"/>
                        </a:lnTo>
                      </a:path>
                      <a:path w="224790" h="811530">
                        <a:moveTo>
                          <a:pt x="224173" y="345428"/>
                        </a:moveTo>
                        <a:lnTo>
                          <a:pt x="224173" y="311921"/>
                        </a:lnTo>
                      </a:path>
                      <a:path w="224790" h="811530">
                        <a:moveTo>
                          <a:pt x="224173" y="296765"/>
                        </a:moveTo>
                        <a:lnTo>
                          <a:pt x="224173" y="267246"/>
                        </a:lnTo>
                      </a:path>
                      <a:path w="224790" h="811530">
                        <a:moveTo>
                          <a:pt x="224173" y="252089"/>
                        </a:moveTo>
                        <a:lnTo>
                          <a:pt x="224173" y="218582"/>
                        </a:lnTo>
                      </a:path>
                      <a:path w="224790" h="811530">
                        <a:moveTo>
                          <a:pt x="224173" y="203425"/>
                        </a:moveTo>
                        <a:lnTo>
                          <a:pt x="224173" y="179497"/>
                        </a:lnTo>
                      </a:path>
                      <a:path w="224790" h="811530">
                        <a:moveTo>
                          <a:pt x="224173" y="164341"/>
                        </a:moveTo>
                        <a:lnTo>
                          <a:pt x="224173" y="134822"/>
                        </a:lnTo>
                      </a:path>
                      <a:path w="224790" h="811530">
                        <a:moveTo>
                          <a:pt x="224173" y="119665"/>
                        </a:moveTo>
                        <a:lnTo>
                          <a:pt x="224173" y="89337"/>
                        </a:lnTo>
                      </a:path>
                      <a:path w="224790" h="811530">
                        <a:moveTo>
                          <a:pt x="224173" y="74989"/>
                        </a:moveTo>
                        <a:lnTo>
                          <a:pt x="224173" y="44675"/>
                        </a:lnTo>
                      </a:path>
                      <a:path w="224790" h="811530">
                        <a:moveTo>
                          <a:pt x="224173" y="29505"/>
                        </a:moveTo>
                        <a:lnTo>
                          <a:pt x="22417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8" name="object 258"/>
                  <p:cNvSpPr/>
                  <p:nvPr/>
                </p:nvSpPr>
                <p:spPr>
                  <a:xfrm>
                    <a:off x="7249847" y="1252901"/>
                    <a:ext cx="2540" cy="0"/>
                  </a:xfrm>
                  <a:custGeom>
                    <a:avLst/>
                    <a:gdLst/>
                    <a:ahLst/>
                    <a:cxnLst/>
                    <a:rect l="l" t="t" r="r" b="b"/>
                    <a:pathLst>
                      <a:path w="2540">
                        <a:moveTo>
                          <a:pt x="0" y="0"/>
                        </a:moveTo>
                        <a:lnTo>
                          <a:pt x="239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9" name="object 259"/>
                  <p:cNvSpPr/>
                  <p:nvPr/>
                </p:nvSpPr>
                <p:spPr>
                  <a:xfrm>
                    <a:off x="7206761" y="1253305"/>
                    <a:ext cx="2540" cy="0"/>
                  </a:xfrm>
                  <a:custGeom>
                    <a:avLst/>
                    <a:gdLst/>
                    <a:ahLst/>
                    <a:cxnLst/>
                    <a:rect l="l" t="t" r="r" b="b"/>
                    <a:pathLst>
                      <a:path w="2540">
                        <a:moveTo>
                          <a:pt x="0" y="0"/>
                        </a:moveTo>
                        <a:lnTo>
                          <a:pt x="239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0" name="object 260"/>
                  <p:cNvSpPr/>
                  <p:nvPr/>
                </p:nvSpPr>
                <p:spPr>
                  <a:xfrm>
                    <a:off x="7207958" y="1268476"/>
                    <a:ext cx="48895" cy="393065"/>
                  </a:xfrm>
                  <a:custGeom>
                    <a:avLst/>
                    <a:gdLst/>
                    <a:ahLst/>
                    <a:cxnLst/>
                    <a:rect l="l" t="t" r="r" b="b"/>
                    <a:pathLst>
                      <a:path w="48895" h="393064">
                        <a:moveTo>
                          <a:pt x="0" y="0"/>
                        </a:moveTo>
                        <a:lnTo>
                          <a:pt x="0" y="30313"/>
                        </a:lnTo>
                      </a:path>
                      <a:path w="48895" h="393064">
                        <a:moveTo>
                          <a:pt x="0" y="45470"/>
                        </a:moveTo>
                        <a:lnTo>
                          <a:pt x="0" y="74989"/>
                        </a:lnTo>
                      </a:path>
                      <a:path w="48895" h="393064">
                        <a:moveTo>
                          <a:pt x="0" y="90146"/>
                        </a:moveTo>
                        <a:lnTo>
                          <a:pt x="0" y="119665"/>
                        </a:lnTo>
                      </a:path>
                      <a:path w="48895" h="393064">
                        <a:moveTo>
                          <a:pt x="0" y="134822"/>
                        </a:moveTo>
                        <a:lnTo>
                          <a:pt x="0" y="165135"/>
                        </a:lnTo>
                      </a:path>
                      <a:path w="48895" h="393064">
                        <a:moveTo>
                          <a:pt x="0" y="179497"/>
                        </a:moveTo>
                        <a:lnTo>
                          <a:pt x="0" y="205015"/>
                        </a:lnTo>
                      </a:path>
                      <a:path w="48895" h="393064">
                        <a:moveTo>
                          <a:pt x="0" y="216992"/>
                        </a:moveTo>
                        <a:lnTo>
                          <a:pt x="0" y="241728"/>
                        </a:lnTo>
                      </a:path>
                      <a:path w="48895" h="393064">
                        <a:moveTo>
                          <a:pt x="0" y="256872"/>
                        </a:moveTo>
                        <a:lnTo>
                          <a:pt x="0" y="286390"/>
                        </a:lnTo>
                      </a:path>
                      <a:path w="48895" h="393064">
                        <a:moveTo>
                          <a:pt x="0" y="301561"/>
                        </a:moveTo>
                        <a:lnTo>
                          <a:pt x="0" y="326283"/>
                        </a:lnTo>
                      </a:path>
                      <a:path w="48895" h="393064">
                        <a:moveTo>
                          <a:pt x="39098" y="392502"/>
                        </a:moveTo>
                        <a:lnTo>
                          <a:pt x="48663" y="392502"/>
                        </a:lnTo>
                      </a:path>
                      <a:path w="48895" h="393064">
                        <a:moveTo>
                          <a:pt x="48663" y="348621"/>
                        </a:moveTo>
                        <a:lnTo>
                          <a:pt x="10374" y="348621"/>
                        </a:lnTo>
                      </a:path>
                      <a:path w="48895" h="393064">
                        <a:moveTo>
                          <a:pt x="48663" y="364573"/>
                        </a:moveTo>
                        <a:lnTo>
                          <a:pt x="48663" y="370164"/>
                        </a:lnTo>
                      </a:path>
                      <a:path w="48895" h="393064">
                        <a:moveTo>
                          <a:pt x="48663" y="358995"/>
                        </a:moveTo>
                        <a:lnTo>
                          <a:pt x="48663" y="364573"/>
                        </a:lnTo>
                      </a:path>
                      <a:path w="48895" h="393064">
                        <a:moveTo>
                          <a:pt x="48663" y="355008"/>
                        </a:moveTo>
                        <a:lnTo>
                          <a:pt x="48663" y="358995"/>
                        </a:lnTo>
                      </a:path>
                      <a:path w="48895" h="393064">
                        <a:moveTo>
                          <a:pt x="48663" y="351020"/>
                        </a:moveTo>
                        <a:lnTo>
                          <a:pt x="48663" y="355008"/>
                        </a:lnTo>
                      </a:path>
                      <a:path w="48895" h="393064">
                        <a:moveTo>
                          <a:pt x="48663" y="348621"/>
                        </a:moveTo>
                        <a:lnTo>
                          <a:pt x="48663" y="35102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1" name="object 261"/>
                  <p:cNvSpPr/>
                  <p:nvPr/>
                </p:nvSpPr>
                <p:spPr>
                  <a:xfrm>
                    <a:off x="7255425" y="161590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2" name="object 262"/>
                  <p:cNvSpPr/>
                  <p:nvPr/>
                </p:nvSpPr>
                <p:spPr>
                  <a:xfrm>
                    <a:off x="3268513" y="1611521"/>
                    <a:ext cx="13484225" cy="7165975"/>
                  </a:xfrm>
                  <a:custGeom>
                    <a:avLst/>
                    <a:gdLst/>
                    <a:ahLst/>
                    <a:cxnLst/>
                    <a:rect l="l" t="t" r="r" b="b"/>
                    <a:pathLst>
                      <a:path w="13484225" h="7165975">
                        <a:moveTo>
                          <a:pt x="3988108" y="48663"/>
                        </a:moveTo>
                        <a:lnTo>
                          <a:pt x="3988108" y="49458"/>
                        </a:lnTo>
                      </a:path>
                      <a:path w="13484225" h="7165975">
                        <a:moveTo>
                          <a:pt x="3988108" y="46265"/>
                        </a:moveTo>
                        <a:lnTo>
                          <a:pt x="3988108" y="48663"/>
                        </a:lnTo>
                      </a:path>
                      <a:path w="13484225" h="7165975">
                        <a:moveTo>
                          <a:pt x="3988108" y="43072"/>
                        </a:moveTo>
                        <a:lnTo>
                          <a:pt x="3988108" y="46265"/>
                        </a:lnTo>
                      </a:path>
                      <a:path w="13484225" h="7165975">
                        <a:moveTo>
                          <a:pt x="3988108" y="38289"/>
                        </a:moveTo>
                        <a:lnTo>
                          <a:pt x="3988108" y="43072"/>
                        </a:lnTo>
                      </a:path>
                      <a:path w="13484225" h="7165975">
                        <a:moveTo>
                          <a:pt x="3988108" y="32698"/>
                        </a:moveTo>
                        <a:lnTo>
                          <a:pt x="3988108" y="38289"/>
                        </a:lnTo>
                      </a:path>
                      <a:path w="13484225" h="7165975">
                        <a:moveTo>
                          <a:pt x="3988108" y="27120"/>
                        </a:moveTo>
                        <a:lnTo>
                          <a:pt x="3988108" y="32698"/>
                        </a:lnTo>
                      </a:path>
                      <a:path w="13484225" h="7165975">
                        <a:moveTo>
                          <a:pt x="3988108" y="48663"/>
                        </a:moveTo>
                        <a:lnTo>
                          <a:pt x="4019230" y="48663"/>
                        </a:lnTo>
                      </a:path>
                      <a:path w="13484225" h="7165975">
                        <a:moveTo>
                          <a:pt x="4034387" y="48663"/>
                        </a:moveTo>
                        <a:lnTo>
                          <a:pt x="4063906" y="48663"/>
                        </a:lnTo>
                      </a:path>
                      <a:path w="13484225" h="7165975">
                        <a:moveTo>
                          <a:pt x="4079063" y="48663"/>
                        </a:moveTo>
                        <a:lnTo>
                          <a:pt x="4109377" y="48663"/>
                        </a:lnTo>
                      </a:path>
                      <a:path w="13484225" h="7165975">
                        <a:moveTo>
                          <a:pt x="4123739" y="48663"/>
                        </a:moveTo>
                        <a:lnTo>
                          <a:pt x="4154053" y="48663"/>
                        </a:lnTo>
                      </a:path>
                      <a:path w="13484225" h="7165975">
                        <a:moveTo>
                          <a:pt x="4169209" y="48663"/>
                        </a:moveTo>
                        <a:lnTo>
                          <a:pt x="4200318" y="48663"/>
                        </a:lnTo>
                      </a:path>
                      <a:path w="13484225" h="7165975">
                        <a:moveTo>
                          <a:pt x="4213090" y="48663"/>
                        </a:moveTo>
                        <a:lnTo>
                          <a:pt x="4246597" y="48663"/>
                        </a:lnTo>
                      </a:path>
                      <a:path w="13484225" h="7165975">
                        <a:moveTo>
                          <a:pt x="4260959" y="48663"/>
                        </a:moveTo>
                        <a:lnTo>
                          <a:pt x="4294452" y="48663"/>
                        </a:lnTo>
                      </a:path>
                      <a:path w="13484225" h="7165975">
                        <a:moveTo>
                          <a:pt x="4307225" y="48663"/>
                        </a:moveTo>
                        <a:lnTo>
                          <a:pt x="4330358" y="48663"/>
                        </a:lnTo>
                      </a:path>
                      <a:path w="13484225" h="7165975">
                        <a:moveTo>
                          <a:pt x="4345514" y="48663"/>
                        </a:moveTo>
                        <a:lnTo>
                          <a:pt x="4368661" y="48663"/>
                        </a:lnTo>
                      </a:path>
                      <a:path w="13484225" h="7165975">
                        <a:moveTo>
                          <a:pt x="4398166" y="48663"/>
                        </a:moveTo>
                        <a:lnTo>
                          <a:pt x="4433276" y="48663"/>
                        </a:lnTo>
                      </a:path>
                      <a:path w="13484225" h="7165975">
                        <a:moveTo>
                          <a:pt x="4366263" y="5577"/>
                        </a:moveTo>
                        <a:lnTo>
                          <a:pt x="4351106" y="5577"/>
                        </a:lnTo>
                      </a:path>
                      <a:path w="13484225" h="7165975">
                        <a:moveTo>
                          <a:pt x="4335935" y="5577"/>
                        </a:moveTo>
                        <a:lnTo>
                          <a:pt x="4306430" y="5577"/>
                        </a:lnTo>
                      </a:path>
                      <a:path w="13484225" h="7165975">
                        <a:moveTo>
                          <a:pt x="4291273" y="5577"/>
                        </a:moveTo>
                        <a:lnTo>
                          <a:pt x="4261754" y="5577"/>
                        </a:lnTo>
                      </a:path>
                      <a:path w="13484225" h="7165975">
                        <a:moveTo>
                          <a:pt x="4246597" y="5577"/>
                        </a:moveTo>
                        <a:lnTo>
                          <a:pt x="4231440" y="5577"/>
                        </a:lnTo>
                      </a:path>
                      <a:path w="13484225" h="7165975">
                        <a:moveTo>
                          <a:pt x="4216270" y="5577"/>
                        </a:moveTo>
                        <a:lnTo>
                          <a:pt x="4205909" y="5577"/>
                        </a:lnTo>
                      </a:path>
                      <a:path w="13484225" h="7165975">
                        <a:moveTo>
                          <a:pt x="4131715" y="5577"/>
                        </a:moveTo>
                        <a:lnTo>
                          <a:pt x="4112556" y="5577"/>
                        </a:lnTo>
                      </a:path>
                      <a:path w="13484225" h="7165975">
                        <a:moveTo>
                          <a:pt x="4097413" y="5577"/>
                        </a:moveTo>
                        <a:lnTo>
                          <a:pt x="4067086" y="5577"/>
                        </a:lnTo>
                      </a:path>
                      <a:path w="13484225" h="7165975">
                        <a:moveTo>
                          <a:pt x="4052724" y="5577"/>
                        </a:moveTo>
                        <a:lnTo>
                          <a:pt x="4022410" y="5577"/>
                        </a:lnTo>
                      </a:path>
                      <a:path w="13484225" h="7165975">
                        <a:moveTo>
                          <a:pt x="4007253" y="5577"/>
                        </a:moveTo>
                        <a:lnTo>
                          <a:pt x="3988108" y="5577"/>
                        </a:lnTo>
                      </a:path>
                      <a:path w="13484225" h="7165975">
                        <a:moveTo>
                          <a:pt x="3941843" y="39084"/>
                        </a:moveTo>
                        <a:lnTo>
                          <a:pt x="3940239" y="35891"/>
                        </a:lnTo>
                      </a:path>
                      <a:path w="13484225" h="7165975">
                        <a:moveTo>
                          <a:pt x="3944227" y="42277"/>
                        </a:moveTo>
                        <a:lnTo>
                          <a:pt x="3941843" y="39084"/>
                        </a:lnTo>
                      </a:path>
                      <a:path w="13484225" h="7165975">
                        <a:moveTo>
                          <a:pt x="3938650" y="27120"/>
                        </a:moveTo>
                        <a:lnTo>
                          <a:pt x="3938650" y="26325"/>
                        </a:lnTo>
                      </a:path>
                      <a:path w="13484225" h="7165975">
                        <a:moveTo>
                          <a:pt x="3977748" y="41482"/>
                        </a:moveTo>
                        <a:lnTo>
                          <a:pt x="3974541" y="43867"/>
                        </a:lnTo>
                      </a:path>
                      <a:path w="13484225" h="7165975">
                        <a:moveTo>
                          <a:pt x="3981736" y="34301"/>
                        </a:moveTo>
                        <a:lnTo>
                          <a:pt x="3977748" y="41482"/>
                        </a:lnTo>
                      </a:path>
                      <a:path w="13484225" h="7165975">
                        <a:moveTo>
                          <a:pt x="3982530" y="27120"/>
                        </a:moveTo>
                        <a:lnTo>
                          <a:pt x="3981736" y="34301"/>
                        </a:lnTo>
                      </a:path>
                      <a:path w="13484225" h="7165975">
                        <a:moveTo>
                          <a:pt x="3982530" y="2384"/>
                        </a:moveTo>
                        <a:lnTo>
                          <a:pt x="3982530" y="10374"/>
                        </a:lnTo>
                      </a:path>
                      <a:path w="13484225" h="7165975">
                        <a:moveTo>
                          <a:pt x="3982530" y="10374"/>
                        </a:moveTo>
                        <a:lnTo>
                          <a:pt x="3982530" y="17541"/>
                        </a:lnTo>
                      </a:path>
                      <a:path w="13484225" h="7165975">
                        <a:moveTo>
                          <a:pt x="3982530" y="17541"/>
                        </a:moveTo>
                        <a:lnTo>
                          <a:pt x="3982530" y="23132"/>
                        </a:lnTo>
                      </a:path>
                      <a:path w="13484225" h="7165975">
                        <a:moveTo>
                          <a:pt x="3982530" y="23132"/>
                        </a:moveTo>
                        <a:lnTo>
                          <a:pt x="3982530" y="23927"/>
                        </a:lnTo>
                      </a:path>
                      <a:path w="13484225" h="7165975">
                        <a:moveTo>
                          <a:pt x="3982530" y="25517"/>
                        </a:moveTo>
                        <a:lnTo>
                          <a:pt x="3982530" y="26325"/>
                        </a:lnTo>
                      </a:path>
                      <a:path w="13484225" h="7165975">
                        <a:moveTo>
                          <a:pt x="3982530" y="26325"/>
                        </a:moveTo>
                        <a:lnTo>
                          <a:pt x="3982530" y="27120"/>
                        </a:lnTo>
                      </a:path>
                      <a:path w="13484225" h="7165975">
                        <a:moveTo>
                          <a:pt x="3966565" y="5577"/>
                        </a:moveTo>
                        <a:lnTo>
                          <a:pt x="3960987" y="5577"/>
                        </a:lnTo>
                      </a:path>
                      <a:path w="13484225" h="7165975">
                        <a:moveTo>
                          <a:pt x="3972156" y="7975"/>
                        </a:moveTo>
                        <a:lnTo>
                          <a:pt x="3966565" y="5577"/>
                        </a:lnTo>
                      </a:path>
                      <a:path w="13484225" h="7165975">
                        <a:moveTo>
                          <a:pt x="3976144" y="11963"/>
                        </a:moveTo>
                        <a:lnTo>
                          <a:pt x="3972156" y="7975"/>
                        </a:lnTo>
                      </a:path>
                      <a:path w="13484225" h="7165975">
                        <a:moveTo>
                          <a:pt x="3980132" y="15951"/>
                        </a:moveTo>
                        <a:lnTo>
                          <a:pt x="3976144" y="11963"/>
                        </a:lnTo>
                      </a:path>
                      <a:path w="13484225" h="7165975">
                        <a:moveTo>
                          <a:pt x="3981736" y="21529"/>
                        </a:moveTo>
                        <a:lnTo>
                          <a:pt x="3980132" y="15951"/>
                        </a:lnTo>
                      </a:path>
                      <a:path w="13484225" h="7165975">
                        <a:moveTo>
                          <a:pt x="3982530" y="27120"/>
                        </a:moveTo>
                        <a:lnTo>
                          <a:pt x="3981736" y="21529"/>
                        </a:lnTo>
                      </a:path>
                      <a:path w="13484225" h="7165975">
                        <a:moveTo>
                          <a:pt x="3955396" y="5577"/>
                        </a:moveTo>
                        <a:lnTo>
                          <a:pt x="3950613" y="7975"/>
                        </a:lnTo>
                      </a:path>
                      <a:path w="13484225" h="7165975">
                        <a:moveTo>
                          <a:pt x="3960987" y="5577"/>
                        </a:moveTo>
                        <a:lnTo>
                          <a:pt x="3955396" y="5577"/>
                        </a:lnTo>
                      </a:path>
                      <a:path w="13484225" h="7165975">
                        <a:moveTo>
                          <a:pt x="3941843" y="38289"/>
                        </a:moveTo>
                        <a:lnTo>
                          <a:pt x="3944227" y="42277"/>
                        </a:lnTo>
                      </a:path>
                      <a:path w="13484225" h="7165975">
                        <a:moveTo>
                          <a:pt x="3940239" y="35891"/>
                        </a:moveTo>
                        <a:lnTo>
                          <a:pt x="3941843" y="38289"/>
                        </a:lnTo>
                      </a:path>
                      <a:path w="13484225" h="7165975">
                        <a:moveTo>
                          <a:pt x="3981736" y="32698"/>
                        </a:moveTo>
                        <a:lnTo>
                          <a:pt x="3982530" y="27120"/>
                        </a:lnTo>
                      </a:path>
                      <a:path w="13484225" h="7165975">
                        <a:moveTo>
                          <a:pt x="3980132" y="38289"/>
                        </a:moveTo>
                        <a:lnTo>
                          <a:pt x="3981736" y="32698"/>
                        </a:lnTo>
                      </a:path>
                      <a:path w="13484225" h="7165975">
                        <a:moveTo>
                          <a:pt x="3976144" y="43072"/>
                        </a:moveTo>
                        <a:lnTo>
                          <a:pt x="3980132" y="38289"/>
                        </a:lnTo>
                      </a:path>
                      <a:path w="13484225" h="7165975">
                        <a:moveTo>
                          <a:pt x="3974541" y="44675"/>
                        </a:moveTo>
                        <a:lnTo>
                          <a:pt x="3976144" y="43072"/>
                        </a:lnTo>
                      </a:path>
                      <a:path w="13484225" h="7165975">
                        <a:moveTo>
                          <a:pt x="3955396" y="2384"/>
                        </a:moveTo>
                        <a:lnTo>
                          <a:pt x="3960987" y="2384"/>
                        </a:lnTo>
                      </a:path>
                      <a:path w="13484225" h="7165975">
                        <a:moveTo>
                          <a:pt x="3949819" y="2384"/>
                        </a:moveTo>
                        <a:lnTo>
                          <a:pt x="3955396" y="2384"/>
                        </a:lnTo>
                      </a:path>
                      <a:path w="13484225" h="7165975">
                        <a:moveTo>
                          <a:pt x="3948215" y="2384"/>
                        </a:moveTo>
                        <a:lnTo>
                          <a:pt x="3949819" y="2384"/>
                        </a:lnTo>
                      </a:path>
                      <a:path w="13484225" h="7165975">
                        <a:moveTo>
                          <a:pt x="3981736" y="2384"/>
                        </a:moveTo>
                        <a:lnTo>
                          <a:pt x="3982530" y="2384"/>
                        </a:lnTo>
                      </a:path>
                      <a:path w="13484225" h="7165975">
                        <a:moveTo>
                          <a:pt x="3980132" y="2384"/>
                        </a:moveTo>
                        <a:lnTo>
                          <a:pt x="3981736" y="2384"/>
                        </a:lnTo>
                      </a:path>
                      <a:path w="13484225" h="7165975">
                        <a:moveTo>
                          <a:pt x="3976144" y="2384"/>
                        </a:moveTo>
                        <a:lnTo>
                          <a:pt x="3980132" y="2384"/>
                        </a:lnTo>
                      </a:path>
                      <a:path w="13484225" h="7165975">
                        <a:moveTo>
                          <a:pt x="3972156" y="2384"/>
                        </a:moveTo>
                        <a:lnTo>
                          <a:pt x="3976144" y="2384"/>
                        </a:lnTo>
                      </a:path>
                      <a:path w="13484225" h="7165975">
                        <a:moveTo>
                          <a:pt x="3966565" y="2384"/>
                        </a:moveTo>
                        <a:lnTo>
                          <a:pt x="3972156" y="2384"/>
                        </a:lnTo>
                      </a:path>
                      <a:path w="13484225" h="7165975">
                        <a:moveTo>
                          <a:pt x="3960987" y="2384"/>
                        </a:moveTo>
                        <a:lnTo>
                          <a:pt x="3966565" y="2384"/>
                        </a:lnTo>
                      </a:path>
                      <a:path w="13484225" h="7165975">
                        <a:moveTo>
                          <a:pt x="3799031" y="0"/>
                        </a:moveTo>
                        <a:lnTo>
                          <a:pt x="3799031" y="19939"/>
                        </a:lnTo>
                      </a:path>
                      <a:path w="13484225" h="7165975">
                        <a:moveTo>
                          <a:pt x="3799031" y="35096"/>
                        </a:moveTo>
                        <a:lnTo>
                          <a:pt x="3799031" y="54241"/>
                        </a:lnTo>
                      </a:path>
                      <a:path w="13484225" h="7165975">
                        <a:moveTo>
                          <a:pt x="3805417" y="0"/>
                        </a:moveTo>
                        <a:lnTo>
                          <a:pt x="3806212" y="0"/>
                        </a:lnTo>
                      </a:path>
                      <a:path w="13484225" h="7165975">
                        <a:moveTo>
                          <a:pt x="3802224" y="0"/>
                        </a:moveTo>
                        <a:lnTo>
                          <a:pt x="3805417" y="0"/>
                        </a:lnTo>
                      </a:path>
                      <a:path w="13484225" h="7165975">
                        <a:moveTo>
                          <a:pt x="3799839" y="0"/>
                        </a:moveTo>
                        <a:lnTo>
                          <a:pt x="3802224" y="0"/>
                        </a:lnTo>
                      </a:path>
                      <a:path w="13484225" h="7165975">
                        <a:moveTo>
                          <a:pt x="3799031" y="0"/>
                        </a:moveTo>
                        <a:lnTo>
                          <a:pt x="3799839" y="0"/>
                        </a:lnTo>
                      </a:path>
                      <a:path w="13484225" h="7165975">
                        <a:moveTo>
                          <a:pt x="3799839" y="54241"/>
                        </a:moveTo>
                        <a:lnTo>
                          <a:pt x="3799031" y="54241"/>
                        </a:lnTo>
                      </a:path>
                      <a:path w="13484225" h="7165975">
                        <a:moveTo>
                          <a:pt x="3802224" y="54241"/>
                        </a:moveTo>
                        <a:lnTo>
                          <a:pt x="3799839" y="54241"/>
                        </a:lnTo>
                      </a:path>
                      <a:path w="13484225" h="7165975">
                        <a:moveTo>
                          <a:pt x="3805417" y="54241"/>
                        </a:moveTo>
                        <a:lnTo>
                          <a:pt x="3802224" y="54241"/>
                        </a:lnTo>
                      </a:path>
                      <a:path w="13484225" h="7165975">
                        <a:moveTo>
                          <a:pt x="3806212" y="54241"/>
                        </a:moveTo>
                        <a:lnTo>
                          <a:pt x="3805417" y="54241"/>
                        </a:lnTo>
                      </a:path>
                      <a:path w="13484225" h="7165975">
                        <a:moveTo>
                          <a:pt x="3799839" y="54241"/>
                        </a:moveTo>
                        <a:lnTo>
                          <a:pt x="3799839" y="82170"/>
                        </a:lnTo>
                      </a:path>
                      <a:path w="13484225" h="7165975">
                        <a:moveTo>
                          <a:pt x="3799839" y="96532"/>
                        </a:moveTo>
                        <a:lnTo>
                          <a:pt x="3799839" y="126846"/>
                        </a:lnTo>
                      </a:path>
                      <a:path w="13484225" h="7165975">
                        <a:moveTo>
                          <a:pt x="3799839" y="142003"/>
                        </a:moveTo>
                        <a:lnTo>
                          <a:pt x="3799839" y="171522"/>
                        </a:lnTo>
                      </a:path>
                      <a:path w="13484225" h="7165975">
                        <a:moveTo>
                          <a:pt x="3799839" y="186678"/>
                        </a:moveTo>
                        <a:lnTo>
                          <a:pt x="3799839" y="216197"/>
                        </a:lnTo>
                      </a:path>
                      <a:path w="13484225" h="7165975">
                        <a:moveTo>
                          <a:pt x="3799839" y="231354"/>
                        </a:moveTo>
                        <a:lnTo>
                          <a:pt x="3799839" y="261668"/>
                        </a:lnTo>
                      </a:path>
                      <a:path w="13484225" h="7165975">
                        <a:moveTo>
                          <a:pt x="3799839" y="276030"/>
                        </a:moveTo>
                        <a:lnTo>
                          <a:pt x="3799839" y="306344"/>
                        </a:lnTo>
                      </a:path>
                      <a:path w="13484225" h="7165975">
                        <a:moveTo>
                          <a:pt x="3799839" y="321501"/>
                        </a:moveTo>
                        <a:lnTo>
                          <a:pt x="3799839" y="348621"/>
                        </a:lnTo>
                      </a:path>
                      <a:path w="13484225" h="7165975">
                        <a:moveTo>
                          <a:pt x="3803827" y="13553"/>
                        </a:moveTo>
                        <a:lnTo>
                          <a:pt x="3806212" y="11168"/>
                        </a:lnTo>
                      </a:path>
                      <a:path w="13484225" h="7165975">
                        <a:moveTo>
                          <a:pt x="3800634" y="19939"/>
                        </a:moveTo>
                        <a:lnTo>
                          <a:pt x="3803827" y="13553"/>
                        </a:lnTo>
                      </a:path>
                      <a:path w="13484225" h="7165975">
                        <a:moveTo>
                          <a:pt x="3799031" y="27120"/>
                        </a:moveTo>
                        <a:lnTo>
                          <a:pt x="3800634" y="19939"/>
                        </a:lnTo>
                      </a:path>
                      <a:path w="13484225" h="7165975">
                        <a:moveTo>
                          <a:pt x="3821369" y="5577"/>
                        </a:moveTo>
                        <a:lnTo>
                          <a:pt x="3822177" y="5577"/>
                        </a:lnTo>
                      </a:path>
                      <a:path w="13484225" h="7165975">
                        <a:moveTo>
                          <a:pt x="3799839" y="31903"/>
                        </a:moveTo>
                        <a:lnTo>
                          <a:pt x="3799031" y="27120"/>
                        </a:lnTo>
                      </a:path>
                      <a:path w="13484225" h="7165975">
                        <a:moveTo>
                          <a:pt x="3802224" y="39084"/>
                        </a:moveTo>
                        <a:lnTo>
                          <a:pt x="3799839" y="31903"/>
                        </a:lnTo>
                      </a:path>
                      <a:path w="13484225" h="7165975">
                        <a:moveTo>
                          <a:pt x="3806212" y="43867"/>
                        </a:moveTo>
                        <a:lnTo>
                          <a:pt x="3802224" y="39084"/>
                        </a:lnTo>
                      </a:path>
                      <a:path w="13484225" h="7165975">
                        <a:moveTo>
                          <a:pt x="3822177" y="49458"/>
                        </a:moveTo>
                        <a:lnTo>
                          <a:pt x="3821369" y="49458"/>
                        </a:lnTo>
                      </a:path>
                      <a:path w="13484225" h="7165975">
                        <a:moveTo>
                          <a:pt x="3832538" y="46265"/>
                        </a:moveTo>
                        <a:lnTo>
                          <a:pt x="3835731" y="43867"/>
                        </a:lnTo>
                      </a:path>
                      <a:path w="13484225" h="7165975">
                        <a:moveTo>
                          <a:pt x="3829345" y="47868"/>
                        </a:moveTo>
                        <a:lnTo>
                          <a:pt x="3832538" y="46265"/>
                        </a:lnTo>
                      </a:path>
                      <a:path w="13484225" h="7165975">
                        <a:moveTo>
                          <a:pt x="3832538" y="7975"/>
                        </a:moveTo>
                        <a:lnTo>
                          <a:pt x="3829345" y="7181"/>
                        </a:lnTo>
                      </a:path>
                      <a:path w="13484225" h="7165975">
                        <a:moveTo>
                          <a:pt x="3835731" y="11168"/>
                        </a:moveTo>
                        <a:lnTo>
                          <a:pt x="3832538" y="7975"/>
                        </a:lnTo>
                      </a:path>
                      <a:path w="13484225" h="7165975">
                        <a:moveTo>
                          <a:pt x="3799839" y="21529"/>
                        </a:moveTo>
                        <a:lnTo>
                          <a:pt x="3799031" y="27120"/>
                        </a:lnTo>
                      </a:path>
                      <a:path w="13484225" h="7165975">
                        <a:moveTo>
                          <a:pt x="3802224" y="15951"/>
                        </a:moveTo>
                        <a:lnTo>
                          <a:pt x="3799839" y="21529"/>
                        </a:lnTo>
                      </a:path>
                      <a:path w="13484225" h="7165975">
                        <a:moveTo>
                          <a:pt x="3805417" y="11963"/>
                        </a:moveTo>
                        <a:lnTo>
                          <a:pt x="3802224" y="15951"/>
                        </a:lnTo>
                      </a:path>
                      <a:path w="13484225" h="7165975">
                        <a:moveTo>
                          <a:pt x="3806212" y="11168"/>
                        </a:moveTo>
                        <a:lnTo>
                          <a:pt x="3805417" y="11963"/>
                        </a:lnTo>
                      </a:path>
                      <a:path w="13484225" h="7165975">
                        <a:moveTo>
                          <a:pt x="3805417" y="43072"/>
                        </a:moveTo>
                        <a:lnTo>
                          <a:pt x="3806212" y="43867"/>
                        </a:lnTo>
                      </a:path>
                      <a:path w="13484225" h="7165975">
                        <a:moveTo>
                          <a:pt x="3802224" y="38289"/>
                        </a:moveTo>
                        <a:lnTo>
                          <a:pt x="3805417" y="43072"/>
                        </a:lnTo>
                      </a:path>
                      <a:path w="13484225" h="7165975">
                        <a:moveTo>
                          <a:pt x="3799839" y="32698"/>
                        </a:moveTo>
                        <a:lnTo>
                          <a:pt x="3802224" y="38289"/>
                        </a:lnTo>
                      </a:path>
                      <a:path w="13484225" h="7165975">
                        <a:moveTo>
                          <a:pt x="3799031" y="27120"/>
                        </a:moveTo>
                        <a:lnTo>
                          <a:pt x="3799839" y="32698"/>
                        </a:lnTo>
                      </a:path>
                      <a:path w="13484225" h="7165975">
                        <a:moveTo>
                          <a:pt x="53446" y="580785"/>
                        </a:moveTo>
                        <a:lnTo>
                          <a:pt x="53446" y="564024"/>
                        </a:lnTo>
                      </a:path>
                      <a:path w="13484225" h="7165975">
                        <a:moveTo>
                          <a:pt x="53446" y="548868"/>
                        </a:moveTo>
                        <a:lnTo>
                          <a:pt x="53446" y="532107"/>
                        </a:lnTo>
                      </a:path>
                      <a:path w="13484225" h="7165975">
                        <a:moveTo>
                          <a:pt x="0" y="532107"/>
                        </a:moveTo>
                        <a:lnTo>
                          <a:pt x="0" y="548868"/>
                        </a:lnTo>
                      </a:path>
                      <a:path w="13484225" h="7165975">
                        <a:moveTo>
                          <a:pt x="0" y="564024"/>
                        </a:moveTo>
                        <a:lnTo>
                          <a:pt x="0" y="580785"/>
                        </a:lnTo>
                      </a:path>
                      <a:path w="13484225" h="7165975">
                        <a:moveTo>
                          <a:pt x="53446" y="582374"/>
                        </a:moveTo>
                        <a:lnTo>
                          <a:pt x="52651" y="582374"/>
                        </a:lnTo>
                      </a:path>
                      <a:path w="13484225" h="7165975">
                        <a:moveTo>
                          <a:pt x="51856" y="582374"/>
                        </a:moveTo>
                        <a:lnTo>
                          <a:pt x="50253" y="582374"/>
                        </a:lnTo>
                      </a:path>
                      <a:path w="13484225" h="7165975">
                        <a:moveTo>
                          <a:pt x="26325" y="582374"/>
                        </a:moveTo>
                        <a:lnTo>
                          <a:pt x="24736" y="582374"/>
                        </a:lnTo>
                      </a:path>
                      <a:path w="13484225" h="7165975">
                        <a:moveTo>
                          <a:pt x="19939" y="582374"/>
                        </a:moveTo>
                        <a:lnTo>
                          <a:pt x="17555" y="582374"/>
                        </a:lnTo>
                      </a:path>
                      <a:path w="13484225" h="7165975">
                        <a:moveTo>
                          <a:pt x="21543" y="582374"/>
                        </a:moveTo>
                        <a:lnTo>
                          <a:pt x="19939" y="582374"/>
                        </a:lnTo>
                      </a:path>
                      <a:path w="13484225" h="7165975">
                        <a:moveTo>
                          <a:pt x="13567" y="582374"/>
                        </a:moveTo>
                        <a:lnTo>
                          <a:pt x="11168" y="582374"/>
                        </a:lnTo>
                      </a:path>
                      <a:path w="13484225" h="7165975">
                        <a:moveTo>
                          <a:pt x="14362" y="582374"/>
                        </a:moveTo>
                        <a:lnTo>
                          <a:pt x="13567" y="582374"/>
                        </a:lnTo>
                      </a:path>
                      <a:path w="13484225" h="7165975">
                        <a:moveTo>
                          <a:pt x="7975" y="582374"/>
                        </a:moveTo>
                        <a:lnTo>
                          <a:pt x="5577" y="582374"/>
                        </a:lnTo>
                      </a:path>
                      <a:path w="13484225" h="7165975">
                        <a:moveTo>
                          <a:pt x="8770" y="582374"/>
                        </a:moveTo>
                        <a:lnTo>
                          <a:pt x="7975" y="582374"/>
                        </a:lnTo>
                      </a:path>
                      <a:path w="13484225" h="7165975">
                        <a:moveTo>
                          <a:pt x="3193" y="582374"/>
                        </a:moveTo>
                        <a:lnTo>
                          <a:pt x="1589" y="582374"/>
                        </a:lnTo>
                      </a:path>
                      <a:path w="13484225" h="7165975">
                        <a:moveTo>
                          <a:pt x="3987" y="582374"/>
                        </a:moveTo>
                        <a:lnTo>
                          <a:pt x="3193" y="582374"/>
                        </a:lnTo>
                      </a:path>
                      <a:path w="13484225" h="7165975">
                        <a:moveTo>
                          <a:pt x="794" y="582374"/>
                        </a:moveTo>
                        <a:lnTo>
                          <a:pt x="0" y="582374"/>
                        </a:lnTo>
                      </a:path>
                      <a:path w="13484225" h="7165975">
                        <a:moveTo>
                          <a:pt x="13334981" y="6927925"/>
                        </a:moveTo>
                        <a:lnTo>
                          <a:pt x="13335666" y="6945481"/>
                        </a:lnTo>
                      </a:path>
                      <a:path w="13484225" h="7165975">
                        <a:moveTo>
                          <a:pt x="13336489" y="6960637"/>
                        </a:moveTo>
                        <a:lnTo>
                          <a:pt x="13339778" y="6982975"/>
                        </a:lnTo>
                      </a:path>
                      <a:path w="13484225" h="7165975">
                        <a:moveTo>
                          <a:pt x="13339778" y="6982975"/>
                        </a:moveTo>
                        <a:lnTo>
                          <a:pt x="13341285" y="6990156"/>
                        </a:lnTo>
                      </a:path>
                      <a:path w="13484225" h="7165975">
                        <a:moveTo>
                          <a:pt x="13344437" y="7004518"/>
                        </a:moveTo>
                        <a:lnTo>
                          <a:pt x="13346082" y="7009301"/>
                        </a:lnTo>
                      </a:path>
                      <a:path w="13484225" h="7165975">
                        <a:moveTo>
                          <a:pt x="13346082" y="7009301"/>
                        </a:moveTo>
                        <a:lnTo>
                          <a:pt x="13353208" y="7033242"/>
                        </a:lnTo>
                      </a:path>
                      <a:path w="13484225" h="7165975">
                        <a:moveTo>
                          <a:pt x="13359649" y="7046810"/>
                        </a:moveTo>
                        <a:lnTo>
                          <a:pt x="13365268" y="7060363"/>
                        </a:lnTo>
                      </a:path>
                      <a:path w="13484225" h="7165975">
                        <a:moveTo>
                          <a:pt x="13365268" y="7060363"/>
                        </a:moveTo>
                        <a:lnTo>
                          <a:pt x="13372394" y="7073930"/>
                        </a:lnTo>
                      </a:path>
                      <a:path w="13484225" h="7165975">
                        <a:moveTo>
                          <a:pt x="13380342" y="7086689"/>
                        </a:moveTo>
                        <a:lnTo>
                          <a:pt x="13393909" y="7106642"/>
                        </a:lnTo>
                      </a:path>
                      <a:path w="13484225" h="7165975">
                        <a:moveTo>
                          <a:pt x="13393909" y="7106642"/>
                        </a:moveTo>
                        <a:lnTo>
                          <a:pt x="13397198" y="7111425"/>
                        </a:lnTo>
                      </a:path>
                      <a:path w="13484225" h="7165975">
                        <a:moveTo>
                          <a:pt x="13406654" y="7122594"/>
                        </a:moveTo>
                        <a:lnTo>
                          <a:pt x="13411451" y="7128172"/>
                        </a:lnTo>
                      </a:path>
                      <a:path w="13484225" h="7165975">
                        <a:moveTo>
                          <a:pt x="13411451" y="7128172"/>
                        </a:moveTo>
                        <a:lnTo>
                          <a:pt x="13427485" y="7144137"/>
                        </a:lnTo>
                      </a:path>
                      <a:path w="13484225" h="7165975">
                        <a:moveTo>
                          <a:pt x="13438585" y="7154511"/>
                        </a:moveTo>
                        <a:lnTo>
                          <a:pt x="13451467" y="7164872"/>
                        </a:lnTo>
                      </a:path>
                      <a:path w="13484225" h="7165975">
                        <a:moveTo>
                          <a:pt x="13451467" y="7164872"/>
                        </a:moveTo>
                        <a:lnTo>
                          <a:pt x="13452152" y="7165666"/>
                        </a:lnTo>
                      </a:path>
                      <a:path w="13484225" h="7165975">
                        <a:moveTo>
                          <a:pt x="13334981" y="6927925"/>
                        </a:moveTo>
                        <a:lnTo>
                          <a:pt x="13335666" y="6927925"/>
                        </a:lnTo>
                      </a:path>
                      <a:path w="13484225" h="7165975">
                        <a:moveTo>
                          <a:pt x="13335666" y="6927925"/>
                        </a:moveTo>
                        <a:lnTo>
                          <a:pt x="13338955" y="6927925"/>
                        </a:lnTo>
                      </a:path>
                      <a:path w="13484225" h="7165975">
                        <a:moveTo>
                          <a:pt x="13338955" y="6927925"/>
                        </a:moveTo>
                        <a:lnTo>
                          <a:pt x="13340463" y="6927925"/>
                        </a:lnTo>
                      </a:path>
                      <a:path w="13484225" h="7165975">
                        <a:moveTo>
                          <a:pt x="13347726" y="6927925"/>
                        </a:moveTo>
                        <a:lnTo>
                          <a:pt x="13351700" y="6927925"/>
                        </a:lnTo>
                      </a:path>
                      <a:path w="13484225" h="7165975">
                        <a:moveTo>
                          <a:pt x="13351700" y="6927925"/>
                        </a:moveTo>
                        <a:lnTo>
                          <a:pt x="13361293" y="6927925"/>
                        </a:lnTo>
                      </a:path>
                      <a:path w="13484225" h="7165975">
                        <a:moveTo>
                          <a:pt x="13361293" y="6927925"/>
                        </a:moveTo>
                        <a:lnTo>
                          <a:pt x="13368419" y="6927925"/>
                        </a:lnTo>
                      </a:path>
                      <a:path w="13484225" h="7165975">
                        <a:moveTo>
                          <a:pt x="13381164" y="6927925"/>
                        </a:moveTo>
                        <a:lnTo>
                          <a:pt x="13383631" y="6927925"/>
                        </a:lnTo>
                      </a:path>
                      <a:path w="13484225" h="7165975">
                        <a:moveTo>
                          <a:pt x="13383631" y="6927925"/>
                        </a:moveTo>
                        <a:lnTo>
                          <a:pt x="13396376" y="6927925"/>
                        </a:lnTo>
                      </a:path>
                      <a:path w="13484225" h="7165975">
                        <a:moveTo>
                          <a:pt x="13396376" y="6927925"/>
                        </a:moveTo>
                        <a:lnTo>
                          <a:pt x="13409121" y="6927925"/>
                        </a:lnTo>
                      </a:path>
                      <a:path w="13484225" h="7165975">
                        <a:moveTo>
                          <a:pt x="13409121" y="6927925"/>
                        </a:moveTo>
                        <a:lnTo>
                          <a:pt x="13410766" y="6927925"/>
                        </a:lnTo>
                      </a:path>
                      <a:path w="13484225" h="7165975">
                        <a:moveTo>
                          <a:pt x="13425840" y="6927925"/>
                        </a:moveTo>
                        <a:lnTo>
                          <a:pt x="13434611" y="6927925"/>
                        </a:lnTo>
                      </a:path>
                      <a:path w="13484225" h="7165975">
                        <a:moveTo>
                          <a:pt x="13434611" y="6927925"/>
                        </a:moveTo>
                        <a:lnTo>
                          <a:pt x="13446671" y="6927925"/>
                        </a:lnTo>
                      </a:path>
                      <a:path w="13484225" h="7165975">
                        <a:moveTo>
                          <a:pt x="13446671" y="6927925"/>
                        </a:moveTo>
                        <a:lnTo>
                          <a:pt x="13452152" y="6927925"/>
                        </a:lnTo>
                      </a:path>
                      <a:path w="13484225" h="7165975">
                        <a:moveTo>
                          <a:pt x="13335666" y="1506204"/>
                        </a:moveTo>
                        <a:lnTo>
                          <a:pt x="13334981" y="1499023"/>
                        </a:lnTo>
                      </a:path>
                      <a:path w="13484225" h="7165975">
                        <a:moveTo>
                          <a:pt x="13484083" y="1499023"/>
                        </a:moveTo>
                        <a:lnTo>
                          <a:pt x="13483261" y="1506204"/>
                        </a:lnTo>
                      </a:path>
                      <a:path w="13484225" h="7165975">
                        <a:moveTo>
                          <a:pt x="5278923" y="2538530"/>
                        </a:moveTo>
                        <a:lnTo>
                          <a:pt x="5282116" y="2535350"/>
                        </a:lnTo>
                      </a:path>
                      <a:path w="13484225" h="7165975">
                        <a:moveTo>
                          <a:pt x="5282116" y="2535350"/>
                        </a:moveTo>
                        <a:lnTo>
                          <a:pt x="5290092" y="2528169"/>
                        </a:lnTo>
                      </a:path>
                      <a:path w="13484225" h="7165975">
                        <a:moveTo>
                          <a:pt x="5290092" y="2528169"/>
                        </a:moveTo>
                        <a:lnTo>
                          <a:pt x="5291682" y="2526566"/>
                        </a:lnTo>
                      </a:path>
                      <a:path w="13484225" h="7165975">
                        <a:moveTo>
                          <a:pt x="5299658" y="2517795"/>
                        </a:moveTo>
                        <a:lnTo>
                          <a:pt x="5308442" y="2509024"/>
                        </a:lnTo>
                      </a:path>
                      <a:path w="13484225" h="7165975">
                        <a:moveTo>
                          <a:pt x="5308442" y="2509024"/>
                        </a:moveTo>
                        <a:lnTo>
                          <a:pt x="5318021" y="2499445"/>
                        </a:lnTo>
                      </a:path>
                      <a:path w="13484225" h="7165975">
                        <a:moveTo>
                          <a:pt x="5327587" y="2489880"/>
                        </a:moveTo>
                        <a:lnTo>
                          <a:pt x="5331575" y="2485878"/>
                        </a:lnTo>
                      </a:path>
                      <a:path w="13484225" h="7165975">
                        <a:moveTo>
                          <a:pt x="5331575" y="2485878"/>
                        </a:moveTo>
                        <a:lnTo>
                          <a:pt x="5343539" y="2473914"/>
                        </a:lnTo>
                      </a:path>
                      <a:path w="13484225" h="7165975">
                        <a:moveTo>
                          <a:pt x="5216692" y="2473914"/>
                        </a:moveTo>
                        <a:lnTo>
                          <a:pt x="5215897" y="2474709"/>
                        </a:lnTo>
                      </a:path>
                      <a:path w="13484225" h="7165975">
                        <a:moveTo>
                          <a:pt x="5215897" y="2474709"/>
                        </a:moveTo>
                        <a:lnTo>
                          <a:pt x="5210320" y="2480300"/>
                        </a:lnTo>
                      </a:path>
                      <a:path w="13484225" h="7165975">
                        <a:moveTo>
                          <a:pt x="5210320" y="2480300"/>
                        </a:moveTo>
                        <a:lnTo>
                          <a:pt x="5207921" y="2482685"/>
                        </a:lnTo>
                      </a:path>
                      <a:path w="13484225" h="7165975">
                        <a:moveTo>
                          <a:pt x="5207127" y="2483493"/>
                        </a:moveTo>
                        <a:lnTo>
                          <a:pt x="5206332" y="2484288"/>
                        </a:lnTo>
                      </a:path>
                      <a:path w="13484225" h="7165975">
                        <a:moveTo>
                          <a:pt x="5206332" y="2484288"/>
                        </a:moveTo>
                        <a:lnTo>
                          <a:pt x="5205523" y="248508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3" name="object 263"/>
                  <p:cNvSpPr/>
                  <p:nvPr/>
                </p:nvSpPr>
                <p:spPr>
                  <a:xfrm>
                    <a:off x="8472830" y="4095410"/>
                    <a:ext cx="2540" cy="3810"/>
                  </a:xfrm>
                  <a:custGeom>
                    <a:avLst/>
                    <a:gdLst/>
                    <a:ahLst/>
                    <a:cxnLst/>
                    <a:rect l="l" t="t" r="r" b="b"/>
                    <a:pathLst>
                      <a:path w="2540" h="3810">
                        <a:moveTo>
                          <a:pt x="2400" y="1206"/>
                        </a:moveTo>
                        <a:lnTo>
                          <a:pt x="2044" y="355"/>
                        </a:lnTo>
                        <a:lnTo>
                          <a:pt x="1206" y="0"/>
                        </a:lnTo>
                        <a:lnTo>
                          <a:pt x="355" y="355"/>
                        </a:lnTo>
                        <a:lnTo>
                          <a:pt x="0" y="1206"/>
                        </a:lnTo>
                        <a:lnTo>
                          <a:pt x="152" y="1600"/>
                        </a:lnTo>
                        <a:lnTo>
                          <a:pt x="0" y="1993"/>
                        </a:lnTo>
                        <a:lnTo>
                          <a:pt x="355" y="2844"/>
                        </a:lnTo>
                        <a:lnTo>
                          <a:pt x="1206" y="3187"/>
                        </a:lnTo>
                        <a:lnTo>
                          <a:pt x="2044" y="2844"/>
                        </a:lnTo>
                        <a:lnTo>
                          <a:pt x="2400" y="1993"/>
                        </a:lnTo>
                        <a:lnTo>
                          <a:pt x="2222" y="1600"/>
                        </a:lnTo>
                        <a:lnTo>
                          <a:pt x="2400"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4" name="object 264"/>
                  <p:cNvSpPr/>
                  <p:nvPr/>
                </p:nvSpPr>
                <p:spPr>
                  <a:xfrm>
                    <a:off x="8473242" y="4097399"/>
                    <a:ext cx="1270" cy="0"/>
                  </a:xfrm>
                  <a:custGeom>
                    <a:avLst/>
                    <a:gdLst/>
                    <a:ahLst/>
                    <a:cxnLst/>
                    <a:rect l="l" t="t" r="r" b="b"/>
                    <a:pathLst>
                      <a:path w="127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5" name="object 265"/>
                  <p:cNvSpPr/>
                  <p:nvPr/>
                </p:nvSpPr>
                <p:spPr>
                  <a:xfrm>
                    <a:off x="8472045" y="409620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6" name="object 266"/>
                  <p:cNvSpPr/>
                  <p:nvPr/>
                </p:nvSpPr>
                <p:spPr>
                  <a:xfrm>
                    <a:off x="3274090" y="1836489"/>
                    <a:ext cx="5193665" cy="2313940"/>
                  </a:xfrm>
                  <a:custGeom>
                    <a:avLst/>
                    <a:gdLst/>
                    <a:ahLst/>
                    <a:cxnLst/>
                    <a:rect l="l" t="t" r="r" b="b"/>
                    <a:pathLst>
                      <a:path w="5193665" h="2313940">
                        <a:moveTo>
                          <a:pt x="5186392" y="2297609"/>
                        </a:moveTo>
                        <a:lnTo>
                          <a:pt x="5186392" y="2287235"/>
                        </a:lnTo>
                      </a:path>
                      <a:path w="5193665" h="2313940">
                        <a:moveTo>
                          <a:pt x="5188777" y="2307189"/>
                        </a:moveTo>
                        <a:lnTo>
                          <a:pt x="5186392" y="2297609"/>
                        </a:lnTo>
                      </a:path>
                      <a:path w="5193665" h="2313940">
                        <a:moveTo>
                          <a:pt x="5191970" y="2313561"/>
                        </a:moveTo>
                        <a:lnTo>
                          <a:pt x="5188777" y="2307189"/>
                        </a:lnTo>
                      </a:path>
                      <a:path w="5193665" h="2313940">
                        <a:moveTo>
                          <a:pt x="5188777" y="2277670"/>
                        </a:moveTo>
                        <a:lnTo>
                          <a:pt x="5193559" y="2268899"/>
                        </a:lnTo>
                      </a:path>
                      <a:path w="5193665" h="2313940">
                        <a:moveTo>
                          <a:pt x="19953" y="0"/>
                        </a:moveTo>
                        <a:lnTo>
                          <a:pt x="20748" y="0"/>
                        </a:lnTo>
                      </a:path>
                      <a:path w="5193665" h="2313940">
                        <a:moveTo>
                          <a:pt x="11977" y="1589"/>
                        </a:moveTo>
                        <a:lnTo>
                          <a:pt x="19953" y="0"/>
                        </a:lnTo>
                      </a:path>
                      <a:path w="5193665" h="2313940">
                        <a:moveTo>
                          <a:pt x="4796" y="5591"/>
                        </a:moveTo>
                        <a:lnTo>
                          <a:pt x="11977" y="1589"/>
                        </a:lnTo>
                      </a:path>
                      <a:path w="5193665" h="2313940">
                        <a:moveTo>
                          <a:pt x="0" y="9579"/>
                        </a:moveTo>
                        <a:lnTo>
                          <a:pt x="4796" y="5591"/>
                        </a:lnTo>
                      </a:path>
                      <a:path w="5193665" h="2313940">
                        <a:moveTo>
                          <a:pt x="36699" y="4796"/>
                        </a:moveTo>
                        <a:lnTo>
                          <a:pt x="42291" y="9579"/>
                        </a:lnTo>
                      </a:path>
                      <a:path w="5193665" h="2313940">
                        <a:moveTo>
                          <a:pt x="29518" y="794"/>
                        </a:moveTo>
                        <a:lnTo>
                          <a:pt x="36699" y="4796"/>
                        </a:lnTo>
                      </a:path>
                      <a:path w="5193665" h="2313940">
                        <a:moveTo>
                          <a:pt x="20748" y="0"/>
                        </a:moveTo>
                        <a:lnTo>
                          <a:pt x="29518" y="794"/>
                        </a:lnTo>
                      </a:path>
                      <a:path w="5193665" h="2313940">
                        <a:moveTo>
                          <a:pt x="2398" y="7975"/>
                        </a:moveTo>
                        <a:lnTo>
                          <a:pt x="0" y="9579"/>
                        </a:lnTo>
                      </a:path>
                      <a:path w="5193665" h="2313940">
                        <a:moveTo>
                          <a:pt x="7989" y="3193"/>
                        </a:moveTo>
                        <a:lnTo>
                          <a:pt x="2398" y="7975"/>
                        </a:lnTo>
                      </a:path>
                      <a:path w="5193665" h="2313940">
                        <a:moveTo>
                          <a:pt x="14362" y="794"/>
                        </a:moveTo>
                        <a:lnTo>
                          <a:pt x="7989" y="3193"/>
                        </a:lnTo>
                      </a:path>
                      <a:path w="5193665" h="2313940">
                        <a:moveTo>
                          <a:pt x="20748" y="0"/>
                        </a:moveTo>
                        <a:lnTo>
                          <a:pt x="14362" y="794"/>
                        </a:lnTo>
                      </a:path>
                      <a:path w="5193665" h="2313940">
                        <a:moveTo>
                          <a:pt x="27929" y="794"/>
                        </a:moveTo>
                        <a:lnTo>
                          <a:pt x="20748" y="0"/>
                        </a:lnTo>
                      </a:path>
                      <a:path w="5193665" h="2313940">
                        <a:moveTo>
                          <a:pt x="34301" y="3193"/>
                        </a:moveTo>
                        <a:lnTo>
                          <a:pt x="27929" y="794"/>
                        </a:lnTo>
                      </a:path>
                      <a:path w="5193665" h="2313940">
                        <a:moveTo>
                          <a:pt x="39893" y="7975"/>
                        </a:moveTo>
                        <a:lnTo>
                          <a:pt x="34301" y="3193"/>
                        </a:lnTo>
                      </a:path>
                      <a:path w="5193665" h="2313940">
                        <a:moveTo>
                          <a:pt x="42291" y="10374"/>
                        </a:moveTo>
                        <a:lnTo>
                          <a:pt x="39893" y="7975"/>
                        </a:lnTo>
                      </a:path>
                      <a:path w="5193665" h="2313940">
                        <a:moveTo>
                          <a:pt x="3728838" y="2159594"/>
                        </a:moveTo>
                        <a:lnTo>
                          <a:pt x="3732031" y="2158799"/>
                        </a:lnTo>
                      </a:path>
                      <a:path w="5193665" h="2313940">
                        <a:moveTo>
                          <a:pt x="3735224" y="2158799"/>
                        </a:moveTo>
                        <a:lnTo>
                          <a:pt x="3738417" y="215800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7" name="object 267"/>
                  <p:cNvSpPr/>
                  <p:nvPr/>
                </p:nvSpPr>
                <p:spPr>
                  <a:xfrm>
                    <a:off x="7011302" y="3993302"/>
                    <a:ext cx="5715" cy="2540"/>
                  </a:xfrm>
                  <a:custGeom>
                    <a:avLst/>
                    <a:gdLst/>
                    <a:ahLst/>
                    <a:cxnLst/>
                    <a:rect l="l" t="t" r="r" b="b"/>
                    <a:pathLst>
                      <a:path w="5715" h="2539">
                        <a:moveTo>
                          <a:pt x="3187" y="1193"/>
                        </a:moveTo>
                        <a:lnTo>
                          <a:pt x="2844" y="355"/>
                        </a:lnTo>
                        <a:lnTo>
                          <a:pt x="1993" y="0"/>
                        </a:lnTo>
                        <a:lnTo>
                          <a:pt x="1587" y="177"/>
                        </a:lnTo>
                        <a:lnTo>
                          <a:pt x="1206" y="0"/>
                        </a:lnTo>
                        <a:lnTo>
                          <a:pt x="355" y="355"/>
                        </a:lnTo>
                        <a:lnTo>
                          <a:pt x="0" y="1193"/>
                        </a:lnTo>
                        <a:lnTo>
                          <a:pt x="355" y="2044"/>
                        </a:lnTo>
                        <a:lnTo>
                          <a:pt x="1206" y="2400"/>
                        </a:lnTo>
                        <a:lnTo>
                          <a:pt x="1587" y="2235"/>
                        </a:lnTo>
                        <a:lnTo>
                          <a:pt x="1993" y="2400"/>
                        </a:lnTo>
                        <a:lnTo>
                          <a:pt x="2844" y="2044"/>
                        </a:lnTo>
                        <a:lnTo>
                          <a:pt x="3187" y="1193"/>
                        </a:lnTo>
                        <a:close/>
                      </a:path>
                      <a:path w="5715" h="2539">
                        <a:moveTo>
                          <a:pt x="5575" y="1193"/>
                        </a:moveTo>
                        <a:lnTo>
                          <a:pt x="5219" y="355"/>
                        </a:lnTo>
                        <a:lnTo>
                          <a:pt x="4381" y="0"/>
                        </a:lnTo>
                        <a:lnTo>
                          <a:pt x="3530" y="355"/>
                        </a:lnTo>
                        <a:lnTo>
                          <a:pt x="3187" y="1193"/>
                        </a:lnTo>
                        <a:lnTo>
                          <a:pt x="3530" y="2044"/>
                        </a:lnTo>
                        <a:lnTo>
                          <a:pt x="4381" y="2400"/>
                        </a:lnTo>
                        <a:lnTo>
                          <a:pt x="5219" y="2044"/>
                        </a:lnTo>
                        <a:lnTo>
                          <a:pt x="5575"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8" name="object 268"/>
                  <p:cNvSpPr/>
                  <p:nvPr/>
                </p:nvSpPr>
                <p:spPr>
                  <a:xfrm>
                    <a:off x="7016496" y="2351864"/>
                    <a:ext cx="9736455" cy="4044315"/>
                  </a:xfrm>
                  <a:custGeom>
                    <a:avLst/>
                    <a:gdLst/>
                    <a:ahLst/>
                    <a:cxnLst/>
                    <a:rect l="l" t="t" r="r" b="b"/>
                    <a:pathLst>
                      <a:path w="9736455" h="4044315">
                        <a:moveTo>
                          <a:pt x="0" y="1642629"/>
                        </a:moveTo>
                        <a:lnTo>
                          <a:pt x="1589" y="1642629"/>
                        </a:lnTo>
                      </a:path>
                      <a:path w="9736455" h="4044315">
                        <a:moveTo>
                          <a:pt x="4782" y="1642629"/>
                        </a:moveTo>
                        <a:lnTo>
                          <a:pt x="9565" y="1642629"/>
                        </a:lnTo>
                      </a:path>
                      <a:path w="9736455" h="4044315">
                        <a:moveTo>
                          <a:pt x="9565" y="1642629"/>
                        </a:moveTo>
                        <a:lnTo>
                          <a:pt x="11963" y="1642629"/>
                        </a:lnTo>
                      </a:path>
                      <a:path w="9736455" h="4044315">
                        <a:moveTo>
                          <a:pt x="16746" y="1642629"/>
                        </a:moveTo>
                        <a:lnTo>
                          <a:pt x="17541" y="1642629"/>
                        </a:lnTo>
                      </a:path>
                      <a:path w="9736455" h="4044315">
                        <a:moveTo>
                          <a:pt x="17541" y="1642629"/>
                        </a:moveTo>
                        <a:lnTo>
                          <a:pt x="28710" y="1642629"/>
                        </a:lnTo>
                      </a:path>
                      <a:path w="9736455" h="4044315">
                        <a:moveTo>
                          <a:pt x="28710" y="1642629"/>
                        </a:moveTo>
                        <a:lnTo>
                          <a:pt x="31903" y="1642629"/>
                        </a:lnTo>
                      </a:path>
                      <a:path w="9736455" h="4044315">
                        <a:moveTo>
                          <a:pt x="625460" y="481854"/>
                        </a:moveTo>
                        <a:lnTo>
                          <a:pt x="625460" y="501794"/>
                        </a:lnTo>
                      </a:path>
                      <a:path w="9736455" h="4044315">
                        <a:moveTo>
                          <a:pt x="625460" y="501794"/>
                        </a:moveTo>
                        <a:lnTo>
                          <a:pt x="625460" y="508180"/>
                        </a:lnTo>
                      </a:path>
                      <a:path w="9736455" h="4044315">
                        <a:moveTo>
                          <a:pt x="625460" y="522542"/>
                        </a:moveTo>
                        <a:lnTo>
                          <a:pt x="625460" y="524940"/>
                        </a:lnTo>
                      </a:path>
                      <a:path w="9736455" h="4044315">
                        <a:moveTo>
                          <a:pt x="625460" y="524940"/>
                        </a:moveTo>
                        <a:lnTo>
                          <a:pt x="625460" y="546469"/>
                        </a:lnTo>
                      </a:path>
                      <a:path w="9736455" h="4044315">
                        <a:moveTo>
                          <a:pt x="476263" y="546469"/>
                        </a:moveTo>
                        <a:lnTo>
                          <a:pt x="476263" y="534506"/>
                        </a:lnTo>
                      </a:path>
                      <a:path w="9736455" h="4044315">
                        <a:moveTo>
                          <a:pt x="476263" y="534506"/>
                        </a:moveTo>
                        <a:lnTo>
                          <a:pt x="476263" y="522542"/>
                        </a:lnTo>
                      </a:path>
                      <a:path w="9736455" h="4044315">
                        <a:moveTo>
                          <a:pt x="476263" y="508180"/>
                        </a:moveTo>
                        <a:lnTo>
                          <a:pt x="476263" y="488240"/>
                        </a:lnTo>
                      </a:path>
                      <a:path w="9736455" h="4044315">
                        <a:moveTo>
                          <a:pt x="476263" y="488240"/>
                        </a:moveTo>
                        <a:lnTo>
                          <a:pt x="476263" y="481854"/>
                        </a:lnTo>
                      </a:path>
                      <a:path w="9736455" h="4044315">
                        <a:moveTo>
                          <a:pt x="5342744" y="761872"/>
                        </a:moveTo>
                        <a:lnTo>
                          <a:pt x="5342744" y="761078"/>
                        </a:lnTo>
                      </a:path>
                      <a:path w="9736455" h="4044315">
                        <a:moveTo>
                          <a:pt x="5342744" y="764271"/>
                        </a:moveTo>
                        <a:lnTo>
                          <a:pt x="5342744" y="761872"/>
                        </a:lnTo>
                      </a:path>
                      <a:path w="9736455" h="4044315">
                        <a:moveTo>
                          <a:pt x="5185584" y="489035"/>
                        </a:moveTo>
                        <a:lnTo>
                          <a:pt x="5176799" y="478661"/>
                        </a:lnTo>
                      </a:path>
                      <a:path w="9736455" h="4044315">
                        <a:moveTo>
                          <a:pt x="5178403" y="495421"/>
                        </a:moveTo>
                        <a:lnTo>
                          <a:pt x="5176799" y="497806"/>
                        </a:lnTo>
                      </a:path>
                      <a:path w="9736455" h="4044315">
                        <a:moveTo>
                          <a:pt x="5182391" y="492228"/>
                        </a:moveTo>
                        <a:lnTo>
                          <a:pt x="5178403" y="495421"/>
                        </a:lnTo>
                      </a:path>
                      <a:path w="9736455" h="4044315">
                        <a:moveTo>
                          <a:pt x="5184775" y="489830"/>
                        </a:moveTo>
                        <a:lnTo>
                          <a:pt x="5182391" y="492228"/>
                        </a:lnTo>
                      </a:path>
                      <a:path w="9736455" h="4044315">
                        <a:moveTo>
                          <a:pt x="5185584" y="489035"/>
                        </a:moveTo>
                        <a:lnTo>
                          <a:pt x="5184775" y="489830"/>
                        </a:lnTo>
                      </a:path>
                      <a:path w="9736455" h="4044315">
                        <a:moveTo>
                          <a:pt x="5223873" y="0"/>
                        </a:moveTo>
                        <a:lnTo>
                          <a:pt x="5207921" y="0"/>
                        </a:lnTo>
                      </a:path>
                      <a:path w="9736455" h="4044315">
                        <a:moveTo>
                          <a:pt x="5192751" y="0"/>
                        </a:moveTo>
                        <a:lnTo>
                          <a:pt x="5176799" y="0"/>
                        </a:lnTo>
                      </a:path>
                      <a:path w="9736455" h="4044315">
                        <a:moveTo>
                          <a:pt x="5176799" y="149979"/>
                        </a:moveTo>
                        <a:lnTo>
                          <a:pt x="5192751" y="149979"/>
                        </a:lnTo>
                      </a:path>
                      <a:path w="9736455" h="4044315">
                        <a:moveTo>
                          <a:pt x="5207921" y="149979"/>
                        </a:moveTo>
                        <a:lnTo>
                          <a:pt x="5223873" y="149979"/>
                        </a:lnTo>
                      </a:path>
                      <a:path w="9736455" h="4044315">
                        <a:moveTo>
                          <a:pt x="5223873" y="0"/>
                        </a:moveTo>
                        <a:lnTo>
                          <a:pt x="5223873" y="794"/>
                        </a:lnTo>
                      </a:path>
                      <a:path w="9736455" h="4044315">
                        <a:moveTo>
                          <a:pt x="5223873" y="794"/>
                        </a:moveTo>
                        <a:lnTo>
                          <a:pt x="5223873" y="3179"/>
                        </a:lnTo>
                      </a:path>
                      <a:path w="9736455" h="4044315">
                        <a:moveTo>
                          <a:pt x="5223873" y="7975"/>
                        </a:moveTo>
                        <a:lnTo>
                          <a:pt x="5223873" y="10360"/>
                        </a:lnTo>
                      </a:path>
                      <a:path w="9736455" h="4044315">
                        <a:moveTo>
                          <a:pt x="5223873" y="10360"/>
                        </a:moveTo>
                        <a:lnTo>
                          <a:pt x="5223873" y="17541"/>
                        </a:lnTo>
                      </a:path>
                      <a:path w="9736455" h="4044315">
                        <a:moveTo>
                          <a:pt x="5223873" y="17541"/>
                        </a:moveTo>
                        <a:lnTo>
                          <a:pt x="5223873" y="26325"/>
                        </a:lnTo>
                      </a:path>
                      <a:path w="9736455" h="4044315">
                        <a:moveTo>
                          <a:pt x="5223873" y="39084"/>
                        </a:moveTo>
                        <a:lnTo>
                          <a:pt x="5223873" y="49458"/>
                        </a:lnTo>
                      </a:path>
                      <a:path w="9736455" h="4044315">
                        <a:moveTo>
                          <a:pt x="5223873" y="49458"/>
                        </a:moveTo>
                        <a:lnTo>
                          <a:pt x="5223873" y="61422"/>
                        </a:lnTo>
                      </a:path>
                      <a:path w="9736455" h="4044315">
                        <a:moveTo>
                          <a:pt x="5223873" y="61422"/>
                        </a:moveTo>
                        <a:lnTo>
                          <a:pt x="5223873" y="66999"/>
                        </a:lnTo>
                      </a:path>
                      <a:path w="9736455" h="4044315">
                        <a:moveTo>
                          <a:pt x="5223873" y="82170"/>
                        </a:moveTo>
                        <a:lnTo>
                          <a:pt x="5223873" y="87748"/>
                        </a:lnTo>
                      </a:path>
                      <a:path w="9736455" h="4044315">
                        <a:moveTo>
                          <a:pt x="5223873" y="87748"/>
                        </a:moveTo>
                        <a:lnTo>
                          <a:pt x="5223873" y="100506"/>
                        </a:lnTo>
                      </a:path>
                      <a:path w="9736455" h="4044315">
                        <a:moveTo>
                          <a:pt x="5223873" y="100506"/>
                        </a:moveTo>
                        <a:lnTo>
                          <a:pt x="5223873" y="110880"/>
                        </a:lnTo>
                      </a:path>
                      <a:path w="9736455" h="4044315">
                        <a:moveTo>
                          <a:pt x="5223873" y="122844"/>
                        </a:moveTo>
                        <a:lnTo>
                          <a:pt x="5223873" y="132423"/>
                        </a:lnTo>
                      </a:path>
                      <a:path w="9736455" h="4044315">
                        <a:moveTo>
                          <a:pt x="5223873" y="132423"/>
                        </a:moveTo>
                        <a:lnTo>
                          <a:pt x="5223873" y="139604"/>
                        </a:lnTo>
                      </a:path>
                      <a:path w="9736455" h="4044315">
                        <a:moveTo>
                          <a:pt x="5223873" y="139604"/>
                        </a:moveTo>
                        <a:lnTo>
                          <a:pt x="5223873" y="141194"/>
                        </a:lnTo>
                      </a:path>
                      <a:path w="9736455" h="4044315">
                        <a:moveTo>
                          <a:pt x="5223873" y="146785"/>
                        </a:moveTo>
                        <a:lnTo>
                          <a:pt x="5223873" y="148375"/>
                        </a:lnTo>
                      </a:path>
                      <a:path w="9736455" h="4044315">
                        <a:moveTo>
                          <a:pt x="5223873" y="148375"/>
                        </a:moveTo>
                        <a:lnTo>
                          <a:pt x="5223873" y="149979"/>
                        </a:lnTo>
                      </a:path>
                      <a:path w="9736455" h="4044315">
                        <a:moveTo>
                          <a:pt x="9736100" y="1273246"/>
                        </a:moveTo>
                        <a:lnTo>
                          <a:pt x="9736100" y="1274849"/>
                        </a:lnTo>
                      </a:path>
                      <a:path w="9736455" h="4044315">
                        <a:moveTo>
                          <a:pt x="9736100" y="1274849"/>
                        </a:moveTo>
                        <a:lnTo>
                          <a:pt x="9736100" y="1294789"/>
                        </a:lnTo>
                      </a:path>
                      <a:path w="9736455" h="4044315">
                        <a:moveTo>
                          <a:pt x="9736100" y="1309151"/>
                        </a:moveTo>
                        <a:lnTo>
                          <a:pt x="9736100" y="1321115"/>
                        </a:lnTo>
                      </a:path>
                      <a:path w="9736455" h="4044315">
                        <a:moveTo>
                          <a:pt x="9736100" y="1321115"/>
                        </a:moveTo>
                        <a:lnTo>
                          <a:pt x="9736100" y="1331489"/>
                        </a:lnTo>
                      </a:path>
                      <a:path w="9736455" h="4044315">
                        <a:moveTo>
                          <a:pt x="9586998" y="1331489"/>
                        </a:moveTo>
                        <a:lnTo>
                          <a:pt x="9586998" y="1309151"/>
                        </a:lnTo>
                      </a:path>
                      <a:path w="9736455" h="4044315">
                        <a:moveTo>
                          <a:pt x="9586998" y="1294789"/>
                        </a:moveTo>
                        <a:lnTo>
                          <a:pt x="9586998" y="1284428"/>
                        </a:lnTo>
                      </a:path>
                      <a:path w="9736455" h="4044315">
                        <a:moveTo>
                          <a:pt x="9586998" y="1284428"/>
                        </a:moveTo>
                        <a:lnTo>
                          <a:pt x="9586998" y="1273246"/>
                        </a:lnTo>
                      </a:path>
                      <a:path w="9736455" h="4044315">
                        <a:moveTo>
                          <a:pt x="9736100" y="1331489"/>
                        </a:moveTo>
                        <a:lnTo>
                          <a:pt x="9735278" y="1331489"/>
                        </a:lnTo>
                      </a:path>
                      <a:path w="9736455" h="4044315">
                        <a:moveTo>
                          <a:pt x="9735278" y="1331489"/>
                        </a:moveTo>
                        <a:lnTo>
                          <a:pt x="9731304" y="1331489"/>
                        </a:lnTo>
                      </a:path>
                      <a:path w="9736455" h="4044315">
                        <a:moveTo>
                          <a:pt x="9731304" y="1331489"/>
                        </a:moveTo>
                        <a:lnTo>
                          <a:pt x="9730481" y="1331489"/>
                        </a:lnTo>
                      </a:path>
                      <a:path w="9736455" h="4044315">
                        <a:moveTo>
                          <a:pt x="9723355" y="1331489"/>
                        </a:moveTo>
                        <a:lnTo>
                          <a:pt x="9718559" y="1331489"/>
                        </a:lnTo>
                      </a:path>
                      <a:path w="9736455" h="4044315">
                        <a:moveTo>
                          <a:pt x="9718559" y="1331489"/>
                        </a:moveTo>
                        <a:lnTo>
                          <a:pt x="9709788" y="1331489"/>
                        </a:lnTo>
                      </a:path>
                      <a:path w="9736455" h="4044315">
                        <a:moveTo>
                          <a:pt x="9709788" y="1331489"/>
                        </a:moveTo>
                        <a:lnTo>
                          <a:pt x="9702662" y="1331489"/>
                        </a:lnTo>
                      </a:path>
                      <a:path w="9736455" h="4044315">
                        <a:moveTo>
                          <a:pt x="9689095" y="1331489"/>
                        </a:moveTo>
                        <a:lnTo>
                          <a:pt x="9686628" y="1331489"/>
                        </a:lnTo>
                      </a:path>
                      <a:path w="9736455" h="4044315">
                        <a:moveTo>
                          <a:pt x="9686628" y="1331489"/>
                        </a:moveTo>
                        <a:lnTo>
                          <a:pt x="9674705" y="1331489"/>
                        </a:lnTo>
                      </a:path>
                      <a:path w="9736455" h="4044315">
                        <a:moveTo>
                          <a:pt x="9674705" y="1331489"/>
                        </a:moveTo>
                        <a:lnTo>
                          <a:pt x="9661138" y="1331489"/>
                        </a:lnTo>
                      </a:path>
                      <a:path w="9736455" h="4044315">
                        <a:moveTo>
                          <a:pt x="9661138" y="1331489"/>
                        </a:moveTo>
                        <a:lnTo>
                          <a:pt x="9648393" y="1331489"/>
                        </a:lnTo>
                      </a:path>
                      <a:path w="9736455" h="4044315">
                        <a:moveTo>
                          <a:pt x="9648393" y="1331489"/>
                        </a:moveTo>
                        <a:lnTo>
                          <a:pt x="9635648" y="1331489"/>
                        </a:lnTo>
                      </a:path>
                      <a:path w="9736455" h="4044315">
                        <a:moveTo>
                          <a:pt x="9635648" y="1331489"/>
                        </a:moveTo>
                        <a:lnTo>
                          <a:pt x="9633181" y="1331489"/>
                        </a:lnTo>
                      </a:path>
                      <a:path w="9736455" h="4044315">
                        <a:moveTo>
                          <a:pt x="9620436" y="1331489"/>
                        </a:moveTo>
                        <a:lnTo>
                          <a:pt x="9613310" y="1331489"/>
                        </a:lnTo>
                      </a:path>
                      <a:path w="9736455" h="4044315">
                        <a:moveTo>
                          <a:pt x="9613310" y="1331489"/>
                        </a:moveTo>
                        <a:lnTo>
                          <a:pt x="9603717" y="1331489"/>
                        </a:lnTo>
                      </a:path>
                      <a:path w="9736455" h="4044315">
                        <a:moveTo>
                          <a:pt x="9603717" y="1331489"/>
                        </a:moveTo>
                        <a:lnTo>
                          <a:pt x="9598921" y="1331489"/>
                        </a:lnTo>
                      </a:path>
                      <a:path w="9736455" h="4044315">
                        <a:moveTo>
                          <a:pt x="9592480" y="1331489"/>
                        </a:moveTo>
                        <a:lnTo>
                          <a:pt x="9590972" y="1331489"/>
                        </a:lnTo>
                      </a:path>
                      <a:path w="9736455" h="4044315">
                        <a:moveTo>
                          <a:pt x="9590972" y="1331489"/>
                        </a:moveTo>
                        <a:lnTo>
                          <a:pt x="9587683" y="1331489"/>
                        </a:lnTo>
                      </a:path>
                      <a:path w="9736455" h="4044315">
                        <a:moveTo>
                          <a:pt x="9587683" y="1331489"/>
                        </a:moveTo>
                        <a:lnTo>
                          <a:pt x="9586998" y="1331489"/>
                        </a:lnTo>
                      </a:path>
                      <a:path w="9736455" h="4044315">
                        <a:moveTo>
                          <a:pt x="9586998" y="3824562"/>
                        </a:moveTo>
                        <a:lnTo>
                          <a:pt x="9586998" y="3852477"/>
                        </a:lnTo>
                      </a:path>
                      <a:path w="9736455" h="4044315">
                        <a:moveTo>
                          <a:pt x="9586998" y="3867634"/>
                        </a:moveTo>
                        <a:lnTo>
                          <a:pt x="9586998" y="3896358"/>
                        </a:lnTo>
                      </a:path>
                      <a:path w="9736455" h="4044315">
                        <a:moveTo>
                          <a:pt x="9586998" y="3972143"/>
                        </a:moveTo>
                        <a:lnTo>
                          <a:pt x="9586998" y="4000072"/>
                        </a:lnTo>
                      </a:path>
                      <a:path w="9736455" h="4044315">
                        <a:moveTo>
                          <a:pt x="9586998" y="4015229"/>
                        </a:moveTo>
                        <a:lnTo>
                          <a:pt x="9586998" y="4043953"/>
                        </a:lnTo>
                      </a:path>
                      <a:path w="9736455" h="4044315">
                        <a:moveTo>
                          <a:pt x="9728152" y="4043953"/>
                        </a:moveTo>
                        <a:lnTo>
                          <a:pt x="9725822" y="4043953"/>
                        </a:lnTo>
                      </a:path>
                      <a:path w="9736455" h="4044315">
                        <a:moveTo>
                          <a:pt x="9725822" y="4043953"/>
                        </a:moveTo>
                        <a:lnTo>
                          <a:pt x="9718559" y="4043953"/>
                        </a:lnTo>
                      </a:path>
                      <a:path w="9736455" h="4044315">
                        <a:moveTo>
                          <a:pt x="9704169" y="4043953"/>
                        </a:moveTo>
                        <a:lnTo>
                          <a:pt x="9698687" y="4043953"/>
                        </a:lnTo>
                      </a:path>
                      <a:path w="9736455" h="4044315">
                        <a:moveTo>
                          <a:pt x="9698687" y="4043953"/>
                        </a:moveTo>
                        <a:lnTo>
                          <a:pt x="9686628" y="4043953"/>
                        </a:lnTo>
                      </a:path>
                      <a:path w="9736455" h="4044315">
                        <a:moveTo>
                          <a:pt x="9686628" y="4043953"/>
                        </a:moveTo>
                        <a:lnTo>
                          <a:pt x="9677857" y="4043953"/>
                        </a:lnTo>
                      </a:path>
                      <a:path w="9736455" h="4044315">
                        <a:moveTo>
                          <a:pt x="9662782" y="4043953"/>
                        </a:moveTo>
                        <a:lnTo>
                          <a:pt x="9661138" y="4043953"/>
                        </a:lnTo>
                      </a:path>
                      <a:path w="9736455" h="4044315">
                        <a:moveTo>
                          <a:pt x="9661138" y="4043953"/>
                        </a:moveTo>
                        <a:lnTo>
                          <a:pt x="9648393" y="4043953"/>
                        </a:lnTo>
                      </a:path>
                      <a:path w="9736455" h="4044315">
                        <a:moveTo>
                          <a:pt x="9648393" y="4043953"/>
                        </a:moveTo>
                        <a:lnTo>
                          <a:pt x="9635648" y="4043953"/>
                        </a:lnTo>
                      </a:path>
                      <a:path w="9736455" h="4044315">
                        <a:moveTo>
                          <a:pt x="9635648" y="4043953"/>
                        </a:moveTo>
                        <a:lnTo>
                          <a:pt x="9633181" y="4043953"/>
                        </a:lnTo>
                      </a:path>
                      <a:path w="9736455" h="4044315">
                        <a:moveTo>
                          <a:pt x="9620436" y="4043953"/>
                        </a:moveTo>
                        <a:lnTo>
                          <a:pt x="9613310" y="4043953"/>
                        </a:lnTo>
                      </a:path>
                      <a:path w="9736455" h="4044315">
                        <a:moveTo>
                          <a:pt x="9613310" y="4043953"/>
                        </a:moveTo>
                        <a:lnTo>
                          <a:pt x="9603717" y="4043953"/>
                        </a:lnTo>
                      </a:path>
                      <a:path w="9736455" h="4044315">
                        <a:moveTo>
                          <a:pt x="9603717" y="4043953"/>
                        </a:moveTo>
                        <a:lnTo>
                          <a:pt x="9599743" y="4043953"/>
                        </a:lnTo>
                      </a:path>
                      <a:path w="9736455" h="4044315">
                        <a:moveTo>
                          <a:pt x="9592480" y="4043953"/>
                        </a:moveTo>
                        <a:lnTo>
                          <a:pt x="9590972" y="4043953"/>
                        </a:lnTo>
                      </a:path>
                      <a:path w="9736455" h="4044315">
                        <a:moveTo>
                          <a:pt x="9590972" y="4043953"/>
                        </a:moveTo>
                        <a:lnTo>
                          <a:pt x="9587683" y="4043953"/>
                        </a:lnTo>
                      </a:path>
                      <a:path w="9736455" h="4044315">
                        <a:moveTo>
                          <a:pt x="9587683" y="4043953"/>
                        </a:moveTo>
                        <a:lnTo>
                          <a:pt x="9586998" y="4043953"/>
                        </a:lnTo>
                      </a:path>
                      <a:path w="9736455" h="4044315">
                        <a:moveTo>
                          <a:pt x="9586998" y="3824562"/>
                        </a:moveTo>
                        <a:lnTo>
                          <a:pt x="9587683" y="3824562"/>
                        </a:lnTo>
                      </a:path>
                      <a:path w="9736455" h="4044315">
                        <a:moveTo>
                          <a:pt x="9587683" y="3824562"/>
                        </a:moveTo>
                        <a:lnTo>
                          <a:pt x="9590972" y="3824562"/>
                        </a:lnTo>
                      </a:path>
                      <a:path w="9736455" h="4044315">
                        <a:moveTo>
                          <a:pt x="9590972" y="3824562"/>
                        </a:moveTo>
                        <a:lnTo>
                          <a:pt x="9592480" y="3824562"/>
                        </a:lnTo>
                      </a:path>
                      <a:path w="9736455" h="4044315">
                        <a:moveTo>
                          <a:pt x="9599743" y="3824562"/>
                        </a:moveTo>
                        <a:lnTo>
                          <a:pt x="9603717" y="3824562"/>
                        </a:lnTo>
                      </a:path>
                      <a:path w="9736455" h="4044315">
                        <a:moveTo>
                          <a:pt x="9603717" y="3824562"/>
                        </a:moveTo>
                        <a:lnTo>
                          <a:pt x="9613310" y="3824562"/>
                        </a:lnTo>
                      </a:path>
                      <a:path w="9736455" h="4044315">
                        <a:moveTo>
                          <a:pt x="9613310" y="3824562"/>
                        </a:moveTo>
                        <a:lnTo>
                          <a:pt x="9620436" y="3824562"/>
                        </a:lnTo>
                      </a:path>
                      <a:path w="9736455" h="4044315">
                        <a:moveTo>
                          <a:pt x="9633181" y="3824562"/>
                        </a:moveTo>
                        <a:lnTo>
                          <a:pt x="9635648" y="3824562"/>
                        </a:lnTo>
                      </a:path>
                      <a:path w="9736455" h="4044315">
                        <a:moveTo>
                          <a:pt x="9635648" y="3824562"/>
                        </a:moveTo>
                        <a:lnTo>
                          <a:pt x="9648393" y="3824562"/>
                        </a:lnTo>
                      </a:path>
                      <a:path w="9736455" h="4044315">
                        <a:moveTo>
                          <a:pt x="9648393" y="3824562"/>
                        </a:moveTo>
                        <a:lnTo>
                          <a:pt x="9661138" y="3824562"/>
                        </a:lnTo>
                      </a:path>
                      <a:path w="9736455" h="4044315">
                        <a:moveTo>
                          <a:pt x="9661138" y="3824562"/>
                        </a:moveTo>
                        <a:lnTo>
                          <a:pt x="9662782" y="3824562"/>
                        </a:lnTo>
                      </a:path>
                      <a:path w="9736455" h="4044315">
                        <a:moveTo>
                          <a:pt x="9677857" y="3824562"/>
                        </a:moveTo>
                        <a:lnTo>
                          <a:pt x="9686628" y="3824562"/>
                        </a:lnTo>
                      </a:path>
                      <a:path w="9736455" h="4044315">
                        <a:moveTo>
                          <a:pt x="9686628" y="3824562"/>
                        </a:moveTo>
                        <a:lnTo>
                          <a:pt x="9698687" y="3824562"/>
                        </a:lnTo>
                      </a:path>
                      <a:path w="9736455" h="4044315">
                        <a:moveTo>
                          <a:pt x="9698687" y="3824562"/>
                        </a:moveTo>
                        <a:lnTo>
                          <a:pt x="9704169" y="3824562"/>
                        </a:lnTo>
                      </a:path>
                      <a:path w="9736455" h="4044315">
                        <a:moveTo>
                          <a:pt x="9718559" y="3824562"/>
                        </a:moveTo>
                        <a:lnTo>
                          <a:pt x="9725822" y="3824562"/>
                        </a:lnTo>
                      </a:path>
                      <a:path w="9736455" h="4044315">
                        <a:moveTo>
                          <a:pt x="9725822" y="3824562"/>
                        </a:moveTo>
                        <a:lnTo>
                          <a:pt x="9728152" y="3824562"/>
                        </a:lnTo>
                      </a:path>
                      <a:path w="9736455" h="4044315">
                        <a:moveTo>
                          <a:pt x="9566990" y="3973746"/>
                        </a:moveTo>
                        <a:lnTo>
                          <a:pt x="9587683" y="3973746"/>
                        </a:lnTo>
                      </a:path>
                      <a:path w="9736455" h="4044315">
                        <a:moveTo>
                          <a:pt x="9587683" y="3893960"/>
                        </a:moveTo>
                        <a:lnTo>
                          <a:pt x="9566990" y="3893960"/>
                        </a:lnTo>
                      </a:path>
                      <a:path w="9736455" h="4044315">
                        <a:moveTo>
                          <a:pt x="9566990" y="3973746"/>
                        </a:moveTo>
                        <a:lnTo>
                          <a:pt x="9566990" y="3972951"/>
                        </a:lnTo>
                      </a:path>
                      <a:path w="9736455" h="4044315">
                        <a:moveTo>
                          <a:pt x="9566990" y="3972951"/>
                        </a:moveTo>
                        <a:lnTo>
                          <a:pt x="9566990" y="3969758"/>
                        </a:lnTo>
                      </a:path>
                      <a:path w="9736455" h="4044315">
                        <a:moveTo>
                          <a:pt x="9566990" y="3969758"/>
                        </a:moveTo>
                        <a:lnTo>
                          <a:pt x="9566990" y="3964167"/>
                        </a:lnTo>
                      </a:path>
                      <a:path w="9736455" h="4044315">
                        <a:moveTo>
                          <a:pt x="9566990" y="3964167"/>
                        </a:moveTo>
                        <a:lnTo>
                          <a:pt x="9566990" y="3960987"/>
                        </a:lnTo>
                      </a:path>
                      <a:path w="9736455" h="4044315">
                        <a:moveTo>
                          <a:pt x="9566990" y="3949010"/>
                        </a:moveTo>
                        <a:lnTo>
                          <a:pt x="9566990" y="3948215"/>
                        </a:lnTo>
                      </a:path>
                      <a:path w="9736455" h="4044315">
                        <a:moveTo>
                          <a:pt x="9566990" y="3948215"/>
                        </a:moveTo>
                        <a:lnTo>
                          <a:pt x="9566990" y="3938636"/>
                        </a:lnTo>
                      </a:path>
                      <a:path w="9736455" h="4044315">
                        <a:moveTo>
                          <a:pt x="9566990" y="3938636"/>
                        </a:moveTo>
                        <a:lnTo>
                          <a:pt x="9566990" y="3929070"/>
                        </a:lnTo>
                      </a:path>
                      <a:path w="9736455" h="4044315">
                        <a:moveTo>
                          <a:pt x="9566990" y="3929070"/>
                        </a:moveTo>
                        <a:lnTo>
                          <a:pt x="9566990" y="3920286"/>
                        </a:lnTo>
                      </a:path>
                      <a:path w="9736455" h="4044315">
                        <a:moveTo>
                          <a:pt x="9566990" y="3920286"/>
                        </a:moveTo>
                        <a:lnTo>
                          <a:pt x="9566990" y="3919491"/>
                        </a:lnTo>
                      </a:path>
                      <a:path w="9736455" h="4044315">
                        <a:moveTo>
                          <a:pt x="9566990" y="3906732"/>
                        </a:moveTo>
                        <a:lnTo>
                          <a:pt x="9566990" y="3904334"/>
                        </a:lnTo>
                      </a:path>
                      <a:path w="9736455" h="4044315">
                        <a:moveTo>
                          <a:pt x="9566990" y="3904334"/>
                        </a:moveTo>
                        <a:lnTo>
                          <a:pt x="9566990" y="3898757"/>
                        </a:lnTo>
                      </a:path>
                      <a:path w="9736455" h="4044315">
                        <a:moveTo>
                          <a:pt x="9566990" y="3898757"/>
                        </a:moveTo>
                        <a:lnTo>
                          <a:pt x="9566990" y="3895563"/>
                        </a:lnTo>
                      </a:path>
                      <a:path w="9736455" h="4044315">
                        <a:moveTo>
                          <a:pt x="9566990" y="3895563"/>
                        </a:moveTo>
                        <a:lnTo>
                          <a:pt x="9566990" y="3893960"/>
                        </a:lnTo>
                      </a:path>
                      <a:path w="9736455" h="4044315">
                        <a:moveTo>
                          <a:pt x="5613183" y="806548"/>
                        </a:moveTo>
                        <a:lnTo>
                          <a:pt x="5613183" y="811331"/>
                        </a:lnTo>
                      </a:path>
                      <a:path w="9736455" h="4044315">
                        <a:moveTo>
                          <a:pt x="5613183" y="811331"/>
                        </a:moveTo>
                        <a:lnTo>
                          <a:pt x="5613183" y="822500"/>
                        </a:lnTo>
                      </a:path>
                      <a:path w="9736455" h="4044315">
                        <a:moveTo>
                          <a:pt x="5613183" y="832874"/>
                        </a:moveTo>
                        <a:lnTo>
                          <a:pt x="5613183" y="837670"/>
                        </a:lnTo>
                      </a:path>
                      <a:path w="9736455" h="4044315">
                        <a:moveTo>
                          <a:pt x="5613183" y="837670"/>
                        </a:moveTo>
                        <a:lnTo>
                          <a:pt x="5613183" y="853622"/>
                        </a:lnTo>
                      </a:path>
                      <a:path w="9736455" h="4044315">
                        <a:moveTo>
                          <a:pt x="5613183" y="853622"/>
                        </a:moveTo>
                        <a:lnTo>
                          <a:pt x="5613183" y="855212"/>
                        </a:lnTo>
                      </a:path>
                      <a:path w="9736455" h="4044315">
                        <a:moveTo>
                          <a:pt x="5715307" y="812139"/>
                        </a:moveTo>
                        <a:lnTo>
                          <a:pt x="5715307" y="816922"/>
                        </a:lnTo>
                      </a:path>
                      <a:path w="9736455" h="4044315">
                        <a:moveTo>
                          <a:pt x="5715307" y="821705"/>
                        </a:moveTo>
                        <a:lnTo>
                          <a:pt x="5715307" y="825693"/>
                        </a:lnTo>
                      </a:path>
                      <a:path w="9736455" h="4044315">
                        <a:moveTo>
                          <a:pt x="5715307" y="825693"/>
                        </a:moveTo>
                        <a:lnTo>
                          <a:pt x="5715307" y="832874"/>
                        </a:lnTo>
                      </a:path>
                      <a:path w="9736455" h="4044315">
                        <a:moveTo>
                          <a:pt x="5715307" y="877550"/>
                        </a:moveTo>
                        <a:lnTo>
                          <a:pt x="5715307" y="887924"/>
                        </a:lnTo>
                      </a:path>
                      <a:path w="9736455" h="4044315">
                        <a:moveTo>
                          <a:pt x="5715307" y="862393"/>
                        </a:moveTo>
                        <a:lnTo>
                          <a:pt x="5715307" y="877550"/>
                        </a:lnTo>
                      </a:path>
                      <a:path w="9736455" h="4044315">
                        <a:moveTo>
                          <a:pt x="5715307" y="852019"/>
                        </a:moveTo>
                        <a:lnTo>
                          <a:pt x="5715307" y="862393"/>
                        </a:lnTo>
                      </a:path>
                      <a:path w="9736455" h="4044315">
                        <a:moveTo>
                          <a:pt x="5635521" y="871972"/>
                        </a:moveTo>
                        <a:lnTo>
                          <a:pt x="5635521" y="860008"/>
                        </a:lnTo>
                      </a:path>
                      <a:path w="9736455" h="4044315">
                        <a:moveTo>
                          <a:pt x="5635521" y="860008"/>
                        </a:moveTo>
                        <a:lnTo>
                          <a:pt x="5635521" y="847236"/>
                        </a:lnTo>
                      </a:path>
                      <a:path w="9736455" h="4044315">
                        <a:moveTo>
                          <a:pt x="5635521" y="837670"/>
                        </a:moveTo>
                        <a:lnTo>
                          <a:pt x="5635521" y="834477"/>
                        </a:lnTo>
                      </a:path>
                      <a:path w="9736455" h="4044315">
                        <a:moveTo>
                          <a:pt x="5635521" y="834477"/>
                        </a:moveTo>
                        <a:lnTo>
                          <a:pt x="5635521" y="824103"/>
                        </a:lnTo>
                      </a:path>
                      <a:path w="9736455" h="4044315">
                        <a:moveTo>
                          <a:pt x="5635521" y="824103"/>
                        </a:moveTo>
                        <a:lnTo>
                          <a:pt x="5635521" y="823308"/>
                        </a:lnTo>
                      </a:path>
                      <a:path w="9736455" h="4044315">
                        <a:moveTo>
                          <a:pt x="5635521" y="818512"/>
                        </a:moveTo>
                        <a:lnTo>
                          <a:pt x="5635521" y="816127"/>
                        </a:lnTo>
                      </a:path>
                      <a:path w="9736455" h="4044315">
                        <a:moveTo>
                          <a:pt x="5635521" y="816127"/>
                        </a:moveTo>
                        <a:lnTo>
                          <a:pt x="5635521" y="812139"/>
                        </a:lnTo>
                      </a:path>
                      <a:path w="9736455" h="4044315">
                        <a:moveTo>
                          <a:pt x="3283670" y="15143"/>
                        </a:moveTo>
                        <a:lnTo>
                          <a:pt x="3282066" y="15143"/>
                        </a:lnTo>
                      </a:path>
                      <a:path w="9736455" h="4044315">
                        <a:moveTo>
                          <a:pt x="3282066" y="134822"/>
                        </a:moveTo>
                        <a:lnTo>
                          <a:pt x="3283670" y="134822"/>
                        </a:lnTo>
                      </a:path>
                      <a:path w="9736455" h="4044315">
                        <a:moveTo>
                          <a:pt x="3283670" y="15143"/>
                        </a:moveTo>
                        <a:lnTo>
                          <a:pt x="3283670" y="15951"/>
                        </a:lnTo>
                      </a:path>
                      <a:path w="9736455" h="4044315">
                        <a:moveTo>
                          <a:pt x="3283670" y="15951"/>
                        </a:moveTo>
                        <a:lnTo>
                          <a:pt x="3283670" y="1833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9" name="object 269"/>
                  <p:cNvSpPr/>
                  <p:nvPr/>
                </p:nvSpPr>
                <p:spPr>
                  <a:xfrm>
                    <a:off x="10298969" y="237539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0" name="object 270"/>
                  <p:cNvSpPr/>
                  <p:nvPr/>
                </p:nvSpPr>
                <p:spPr>
                  <a:xfrm>
                    <a:off x="8189235" y="2376587"/>
                    <a:ext cx="2111375" cy="1708150"/>
                  </a:xfrm>
                  <a:custGeom>
                    <a:avLst/>
                    <a:gdLst/>
                    <a:ahLst/>
                    <a:cxnLst/>
                    <a:rect l="l" t="t" r="r" b="b"/>
                    <a:pathLst>
                      <a:path w="2111375" h="1708150">
                        <a:moveTo>
                          <a:pt x="2110930" y="0"/>
                        </a:moveTo>
                        <a:lnTo>
                          <a:pt x="2110930" y="7975"/>
                        </a:lnTo>
                      </a:path>
                      <a:path w="2111375" h="1708150">
                        <a:moveTo>
                          <a:pt x="2110930" y="7975"/>
                        </a:moveTo>
                        <a:lnTo>
                          <a:pt x="2110930" y="16760"/>
                        </a:lnTo>
                      </a:path>
                      <a:path w="2111375" h="1708150">
                        <a:moveTo>
                          <a:pt x="2110930" y="16760"/>
                        </a:moveTo>
                        <a:lnTo>
                          <a:pt x="2110930" y="21543"/>
                        </a:lnTo>
                      </a:path>
                      <a:path w="2111375" h="1708150">
                        <a:moveTo>
                          <a:pt x="2110930" y="35110"/>
                        </a:moveTo>
                        <a:lnTo>
                          <a:pt x="2110930" y="38289"/>
                        </a:lnTo>
                      </a:path>
                      <a:path w="2111375" h="1708150">
                        <a:moveTo>
                          <a:pt x="2110930" y="38289"/>
                        </a:moveTo>
                        <a:lnTo>
                          <a:pt x="2110930" y="50267"/>
                        </a:lnTo>
                      </a:path>
                      <a:path w="2111375" h="1708150">
                        <a:moveTo>
                          <a:pt x="2110930" y="50267"/>
                        </a:moveTo>
                        <a:lnTo>
                          <a:pt x="2110930" y="61436"/>
                        </a:lnTo>
                      </a:path>
                      <a:path w="2111375" h="1708150">
                        <a:moveTo>
                          <a:pt x="2110930" y="61436"/>
                        </a:moveTo>
                        <a:lnTo>
                          <a:pt x="2110930" y="64629"/>
                        </a:lnTo>
                      </a:path>
                      <a:path w="2111375" h="1708150">
                        <a:moveTo>
                          <a:pt x="2110930" y="78991"/>
                        </a:moveTo>
                        <a:lnTo>
                          <a:pt x="2110930" y="82979"/>
                        </a:lnTo>
                      </a:path>
                      <a:path w="2111375" h="1708150">
                        <a:moveTo>
                          <a:pt x="2110930" y="82979"/>
                        </a:moveTo>
                        <a:lnTo>
                          <a:pt x="2110930" y="92544"/>
                        </a:lnTo>
                      </a:path>
                      <a:path w="2111375" h="1708150">
                        <a:moveTo>
                          <a:pt x="2110930" y="92544"/>
                        </a:moveTo>
                        <a:lnTo>
                          <a:pt x="2110930" y="99725"/>
                        </a:lnTo>
                      </a:path>
                      <a:path w="2111375" h="1708150">
                        <a:moveTo>
                          <a:pt x="2110930" y="99725"/>
                        </a:moveTo>
                        <a:lnTo>
                          <a:pt x="2110930" y="100520"/>
                        </a:lnTo>
                      </a:path>
                      <a:path w="2111375" h="1708150">
                        <a:moveTo>
                          <a:pt x="2110930" y="106906"/>
                        </a:moveTo>
                        <a:lnTo>
                          <a:pt x="2110930" y="108496"/>
                        </a:lnTo>
                      </a:path>
                      <a:path w="2111375" h="1708150">
                        <a:moveTo>
                          <a:pt x="2110930" y="108496"/>
                        </a:moveTo>
                        <a:lnTo>
                          <a:pt x="2110930" y="110099"/>
                        </a:lnTo>
                      </a:path>
                      <a:path w="2111375" h="1708150">
                        <a:moveTo>
                          <a:pt x="794" y="1707259"/>
                        </a:moveTo>
                        <a:lnTo>
                          <a:pt x="0" y="170805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1" name="object 271"/>
                  <p:cNvSpPr/>
                  <p:nvPr/>
                </p:nvSpPr>
                <p:spPr>
                  <a:xfrm>
                    <a:off x="8186433" y="4084246"/>
                    <a:ext cx="67310" cy="66675"/>
                  </a:xfrm>
                  <a:custGeom>
                    <a:avLst/>
                    <a:gdLst/>
                    <a:ahLst/>
                    <a:cxnLst/>
                    <a:rect l="l" t="t" r="r" b="b"/>
                    <a:pathLst>
                      <a:path w="67309" h="66675">
                        <a:moveTo>
                          <a:pt x="2387" y="1193"/>
                        </a:moveTo>
                        <a:lnTo>
                          <a:pt x="2044" y="342"/>
                        </a:lnTo>
                        <a:lnTo>
                          <a:pt x="1193" y="0"/>
                        </a:lnTo>
                        <a:lnTo>
                          <a:pt x="342" y="342"/>
                        </a:lnTo>
                        <a:lnTo>
                          <a:pt x="0" y="1193"/>
                        </a:lnTo>
                        <a:lnTo>
                          <a:pt x="152" y="1600"/>
                        </a:lnTo>
                        <a:lnTo>
                          <a:pt x="0" y="1993"/>
                        </a:lnTo>
                        <a:lnTo>
                          <a:pt x="342" y="2832"/>
                        </a:lnTo>
                        <a:lnTo>
                          <a:pt x="1193" y="3187"/>
                        </a:lnTo>
                        <a:lnTo>
                          <a:pt x="2044" y="2832"/>
                        </a:lnTo>
                        <a:lnTo>
                          <a:pt x="2387" y="1993"/>
                        </a:lnTo>
                        <a:lnTo>
                          <a:pt x="2222" y="1600"/>
                        </a:lnTo>
                        <a:lnTo>
                          <a:pt x="2387" y="1193"/>
                        </a:lnTo>
                        <a:close/>
                      </a:path>
                      <a:path w="67309" h="66675">
                        <a:moveTo>
                          <a:pt x="67017" y="64223"/>
                        </a:moveTo>
                        <a:lnTo>
                          <a:pt x="66675" y="63373"/>
                        </a:lnTo>
                        <a:lnTo>
                          <a:pt x="65824" y="63030"/>
                        </a:lnTo>
                        <a:lnTo>
                          <a:pt x="64973" y="63373"/>
                        </a:lnTo>
                        <a:lnTo>
                          <a:pt x="64744" y="63944"/>
                        </a:lnTo>
                        <a:lnTo>
                          <a:pt x="64185" y="64173"/>
                        </a:lnTo>
                        <a:lnTo>
                          <a:pt x="63830" y="65011"/>
                        </a:lnTo>
                        <a:lnTo>
                          <a:pt x="64185" y="65862"/>
                        </a:lnTo>
                        <a:lnTo>
                          <a:pt x="65024" y="66217"/>
                        </a:lnTo>
                        <a:lnTo>
                          <a:pt x="65874" y="65862"/>
                        </a:lnTo>
                        <a:lnTo>
                          <a:pt x="66103" y="65303"/>
                        </a:lnTo>
                        <a:lnTo>
                          <a:pt x="66675" y="65062"/>
                        </a:lnTo>
                        <a:lnTo>
                          <a:pt x="67017" y="6422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2" name="object 272"/>
                  <p:cNvSpPr/>
                  <p:nvPr/>
                </p:nvSpPr>
                <p:spPr>
                  <a:xfrm>
                    <a:off x="8174873" y="4072677"/>
                    <a:ext cx="179705" cy="77470"/>
                  </a:xfrm>
                  <a:custGeom>
                    <a:avLst/>
                    <a:gdLst/>
                    <a:ahLst/>
                    <a:cxnLst/>
                    <a:rect l="l" t="t" r="r" b="b"/>
                    <a:pathLst>
                      <a:path w="179704" h="77470">
                        <a:moveTo>
                          <a:pt x="78182" y="74989"/>
                        </a:moveTo>
                        <a:lnTo>
                          <a:pt x="79772" y="73386"/>
                        </a:lnTo>
                      </a:path>
                      <a:path w="179704" h="77470">
                        <a:moveTo>
                          <a:pt x="79772" y="73386"/>
                        </a:moveTo>
                        <a:lnTo>
                          <a:pt x="83760" y="69398"/>
                        </a:lnTo>
                      </a:path>
                      <a:path w="179704" h="77470">
                        <a:moveTo>
                          <a:pt x="91736" y="61422"/>
                        </a:moveTo>
                        <a:lnTo>
                          <a:pt x="97327" y="55844"/>
                        </a:lnTo>
                      </a:path>
                      <a:path w="179704" h="77470">
                        <a:moveTo>
                          <a:pt x="97327" y="55844"/>
                        </a:moveTo>
                        <a:lnTo>
                          <a:pt x="106906" y="46265"/>
                        </a:lnTo>
                      </a:path>
                      <a:path w="179704" h="77470">
                        <a:moveTo>
                          <a:pt x="106906" y="46265"/>
                        </a:moveTo>
                        <a:lnTo>
                          <a:pt x="107701" y="45470"/>
                        </a:lnTo>
                      </a:path>
                      <a:path w="179704" h="77470">
                        <a:moveTo>
                          <a:pt x="116472" y="35891"/>
                        </a:moveTo>
                        <a:lnTo>
                          <a:pt x="127641" y="25517"/>
                        </a:lnTo>
                      </a:path>
                      <a:path w="179704" h="77470">
                        <a:moveTo>
                          <a:pt x="127641" y="25517"/>
                        </a:moveTo>
                        <a:lnTo>
                          <a:pt x="139604" y="13553"/>
                        </a:lnTo>
                      </a:path>
                      <a:path w="179704" h="77470">
                        <a:moveTo>
                          <a:pt x="139604" y="13553"/>
                        </a:moveTo>
                        <a:lnTo>
                          <a:pt x="140413" y="12758"/>
                        </a:lnTo>
                      </a:path>
                      <a:path w="179704" h="77470">
                        <a:moveTo>
                          <a:pt x="0" y="50253"/>
                        </a:moveTo>
                        <a:lnTo>
                          <a:pt x="0" y="39879"/>
                        </a:lnTo>
                      </a:path>
                      <a:path w="179704" h="77470">
                        <a:moveTo>
                          <a:pt x="2384" y="59832"/>
                        </a:moveTo>
                        <a:lnTo>
                          <a:pt x="0" y="50253"/>
                        </a:lnTo>
                      </a:path>
                      <a:path w="179704" h="77470">
                        <a:moveTo>
                          <a:pt x="6386" y="68603"/>
                        </a:moveTo>
                        <a:lnTo>
                          <a:pt x="2384" y="59832"/>
                        </a:lnTo>
                      </a:path>
                      <a:path w="179704" h="77470">
                        <a:moveTo>
                          <a:pt x="12758" y="76579"/>
                        </a:moveTo>
                        <a:lnTo>
                          <a:pt x="6386" y="68603"/>
                        </a:lnTo>
                      </a:path>
                      <a:path w="179704" h="77470">
                        <a:moveTo>
                          <a:pt x="2384" y="30313"/>
                        </a:moveTo>
                        <a:lnTo>
                          <a:pt x="6386" y="21529"/>
                        </a:lnTo>
                      </a:path>
                      <a:path w="179704" h="77470">
                        <a:moveTo>
                          <a:pt x="13553" y="77374"/>
                        </a:moveTo>
                        <a:lnTo>
                          <a:pt x="12758" y="76579"/>
                        </a:lnTo>
                      </a:path>
                      <a:path w="179704" h="77470">
                        <a:moveTo>
                          <a:pt x="51061" y="0"/>
                        </a:moveTo>
                        <a:lnTo>
                          <a:pt x="55844" y="0"/>
                        </a:lnTo>
                      </a:path>
                      <a:path w="179704" h="77470">
                        <a:moveTo>
                          <a:pt x="55844" y="0"/>
                        </a:moveTo>
                        <a:lnTo>
                          <a:pt x="56639" y="0"/>
                        </a:lnTo>
                      </a:path>
                      <a:path w="179704" h="77470">
                        <a:moveTo>
                          <a:pt x="61422" y="0"/>
                        </a:moveTo>
                        <a:lnTo>
                          <a:pt x="63820" y="0"/>
                        </a:lnTo>
                      </a:path>
                      <a:path w="179704" h="77470">
                        <a:moveTo>
                          <a:pt x="63820" y="0"/>
                        </a:moveTo>
                        <a:lnTo>
                          <a:pt x="73386" y="0"/>
                        </a:lnTo>
                      </a:path>
                      <a:path w="179704" h="77470">
                        <a:moveTo>
                          <a:pt x="82170" y="0"/>
                        </a:moveTo>
                        <a:lnTo>
                          <a:pt x="86953" y="0"/>
                        </a:lnTo>
                      </a:path>
                      <a:path w="179704" h="77470">
                        <a:moveTo>
                          <a:pt x="86953" y="0"/>
                        </a:moveTo>
                        <a:lnTo>
                          <a:pt x="101315" y="0"/>
                        </a:lnTo>
                      </a:path>
                      <a:path w="179704" h="77470">
                        <a:moveTo>
                          <a:pt x="101315" y="0"/>
                        </a:moveTo>
                        <a:lnTo>
                          <a:pt x="102905" y="0"/>
                        </a:lnTo>
                      </a:path>
                      <a:path w="179704" h="77470">
                        <a:moveTo>
                          <a:pt x="114882" y="0"/>
                        </a:moveTo>
                        <a:lnTo>
                          <a:pt x="117267" y="0"/>
                        </a:lnTo>
                      </a:path>
                      <a:path w="179704" h="77470">
                        <a:moveTo>
                          <a:pt x="117267" y="0"/>
                        </a:moveTo>
                        <a:lnTo>
                          <a:pt x="134027" y="0"/>
                        </a:lnTo>
                      </a:path>
                      <a:path w="179704" h="77470">
                        <a:moveTo>
                          <a:pt x="134027" y="0"/>
                        </a:moveTo>
                        <a:lnTo>
                          <a:pt x="142003" y="0"/>
                        </a:lnTo>
                      </a:path>
                      <a:path w="179704" h="77470">
                        <a:moveTo>
                          <a:pt x="179497" y="35096"/>
                        </a:moveTo>
                        <a:lnTo>
                          <a:pt x="179497" y="44675"/>
                        </a:lnTo>
                      </a:path>
                      <a:path w="179704" h="77470">
                        <a:moveTo>
                          <a:pt x="179497" y="25517"/>
                        </a:moveTo>
                        <a:lnTo>
                          <a:pt x="179497" y="35096"/>
                        </a:lnTo>
                      </a:path>
                      <a:path w="179704" h="77470">
                        <a:moveTo>
                          <a:pt x="179497" y="16746"/>
                        </a:moveTo>
                        <a:lnTo>
                          <a:pt x="179497" y="25517"/>
                        </a:lnTo>
                      </a:path>
                      <a:path w="179704" h="77470">
                        <a:moveTo>
                          <a:pt x="179497" y="12758"/>
                        </a:moveTo>
                        <a:lnTo>
                          <a:pt x="179497" y="16746"/>
                        </a:lnTo>
                      </a:path>
                      <a:path w="179704" h="77470">
                        <a:moveTo>
                          <a:pt x="179497" y="73386"/>
                        </a:moveTo>
                        <a:lnTo>
                          <a:pt x="179497" y="77374"/>
                        </a:lnTo>
                      </a:path>
                      <a:path w="179704" h="77470">
                        <a:moveTo>
                          <a:pt x="179497" y="64615"/>
                        </a:moveTo>
                        <a:lnTo>
                          <a:pt x="179497" y="73386"/>
                        </a:lnTo>
                      </a:path>
                      <a:path w="179704" h="77470">
                        <a:moveTo>
                          <a:pt x="179497" y="55036"/>
                        </a:moveTo>
                        <a:lnTo>
                          <a:pt x="179497" y="64615"/>
                        </a:lnTo>
                      </a:path>
                      <a:path w="179704" h="77470">
                        <a:moveTo>
                          <a:pt x="179497" y="44675"/>
                        </a:moveTo>
                        <a:lnTo>
                          <a:pt x="179497" y="5503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3" name="object 273"/>
                  <p:cNvSpPr/>
                  <p:nvPr/>
                </p:nvSpPr>
                <p:spPr>
                  <a:xfrm>
                    <a:off x="8844608" y="414885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4" name="object 274"/>
                  <p:cNvSpPr/>
                  <p:nvPr/>
                </p:nvSpPr>
                <p:spPr>
                  <a:xfrm>
                    <a:off x="8784382" y="4138087"/>
                    <a:ext cx="73025" cy="73660"/>
                  </a:xfrm>
                  <a:custGeom>
                    <a:avLst/>
                    <a:gdLst/>
                    <a:ahLst/>
                    <a:cxnLst/>
                    <a:rect l="l" t="t" r="r" b="b"/>
                    <a:pathLst>
                      <a:path w="73025" h="73660">
                        <a:moveTo>
                          <a:pt x="72591" y="0"/>
                        </a:moveTo>
                        <a:lnTo>
                          <a:pt x="61422" y="11963"/>
                        </a:lnTo>
                      </a:path>
                      <a:path w="73025" h="73660">
                        <a:moveTo>
                          <a:pt x="39879" y="33506"/>
                        </a:moveTo>
                        <a:lnTo>
                          <a:pt x="29518" y="43086"/>
                        </a:lnTo>
                      </a:path>
                      <a:path w="73025" h="73660">
                        <a:moveTo>
                          <a:pt x="46265" y="27134"/>
                        </a:moveTo>
                        <a:lnTo>
                          <a:pt x="39879" y="33506"/>
                        </a:lnTo>
                      </a:path>
                      <a:path w="73025" h="73660">
                        <a:moveTo>
                          <a:pt x="16746" y="55844"/>
                        </a:moveTo>
                        <a:lnTo>
                          <a:pt x="13553" y="59832"/>
                        </a:lnTo>
                      </a:path>
                      <a:path w="73025" h="73660">
                        <a:moveTo>
                          <a:pt x="13553" y="59832"/>
                        </a:moveTo>
                        <a:lnTo>
                          <a:pt x="7167" y="65423"/>
                        </a:lnTo>
                      </a:path>
                      <a:path w="73025" h="73660">
                        <a:moveTo>
                          <a:pt x="7167" y="65423"/>
                        </a:moveTo>
                        <a:lnTo>
                          <a:pt x="3179" y="70206"/>
                        </a:lnTo>
                      </a:path>
                      <a:path w="73025" h="73660">
                        <a:moveTo>
                          <a:pt x="3179" y="70206"/>
                        </a:moveTo>
                        <a:lnTo>
                          <a:pt x="2384" y="70206"/>
                        </a:lnTo>
                      </a:path>
                      <a:path w="73025" h="73660">
                        <a:moveTo>
                          <a:pt x="0" y="72605"/>
                        </a:moveTo>
                        <a:lnTo>
                          <a:pt x="0" y="7339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5" name="object 275"/>
                  <p:cNvSpPr/>
                  <p:nvPr/>
                </p:nvSpPr>
                <p:spPr>
                  <a:xfrm>
                    <a:off x="8783180" y="4210294"/>
                    <a:ext cx="2540" cy="2540"/>
                  </a:xfrm>
                  <a:custGeom>
                    <a:avLst/>
                    <a:gdLst/>
                    <a:ahLst/>
                    <a:cxnLst/>
                    <a:rect l="l" t="t" r="r" b="b"/>
                    <a:pathLst>
                      <a:path w="2540" h="2539">
                        <a:moveTo>
                          <a:pt x="2387" y="1193"/>
                        </a:moveTo>
                        <a:lnTo>
                          <a:pt x="2044" y="355"/>
                        </a:lnTo>
                        <a:lnTo>
                          <a:pt x="1193" y="0"/>
                        </a:lnTo>
                        <a:lnTo>
                          <a:pt x="355" y="355"/>
                        </a:lnTo>
                        <a:lnTo>
                          <a:pt x="0" y="1193"/>
                        </a:lnTo>
                        <a:lnTo>
                          <a:pt x="355" y="2044"/>
                        </a:lnTo>
                        <a:lnTo>
                          <a:pt x="1193" y="2400"/>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6" name="object 276"/>
                  <p:cNvSpPr/>
                  <p:nvPr/>
                </p:nvSpPr>
                <p:spPr>
                  <a:xfrm>
                    <a:off x="8783574" y="4211487"/>
                    <a:ext cx="1270" cy="0"/>
                  </a:xfrm>
                  <a:custGeom>
                    <a:avLst/>
                    <a:gdLst/>
                    <a:ahLst/>
                    <a:cxnLst/>
                    <a:rect l="l" t="t" r="r" b="b"/>
                    <a:pathLst>
                      <a:path w="1270">
                        <a:moveTo>
                          <a:pt x="808"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7" name="object 277"/>
                  <p:cNvSpPr/>
                  <p:nvPr/>
                </p:nvSpPr>
                <p:spPr>
                  <a:xfrm>
                    <a:off x="8782377" y="421029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8" name="object 278"/>
                  <p:cNvSpPr/>
                  <p:nvPr/>
                </p:nvSpPr>
                <p:spPr>
                  <a:xfrm>
                    <a:off x="8783574" y="4211487"/>
                    <a:ext cx="0" cy="1270"/>
                  </a:xfrm>
                  <a:custGeom>
                    <a:avLst/>
                    <a:gdLst/>
                    <a:ahLst/>
                    <a:cxnLst/>
                    <a:rect l="l" t="t" r="r" b="b"/>
                    <a:pathLst>
                      <a:path h="1270">
                        <a:moveTo>
                          <a:pt x="0" y="0"/>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9" name="object 279"/>
                  <p:cNvSpPr/>
                  <p:nvPr/>
                </p:nvSpPr>
                <p:spPr>
                  <a:xfrm>
                    <a:off x="8782367" y="4211094"/>
                    <a:ext cx="2540" cy="2540"/>
                  </a:xfrm>
                  <a:custGeom>
                    <a:avLst/>
                    <a:gdLst/>
                    <a:ahLst/>
                    <a:cxnLst/>
                    <a:rect l="l" t="t" r="r" b="b"/>
                    <a:pathLst>
                      <a:path w="2540" h="2539">
                        <a:moveTo>
                          <a:pt x="2400" y="1193"/>
                        </a:moveTo>
                        <a:lnTo>
                          <a:pt x="2044" y="342"/>
                        </a:lnTo>
                        <a:lnTo>
                          <a:pt x="1206" y="0"/>
                        </a:lnTo>
                        <a:lnTo>
                          <a:pt x="355" y="342"/>
                        </a:lnTo>
                        <a:lnTo>
                          <a:pt x="0" y="1193"/>
                        </a:lnTo>
                        <a:lnTo>
                          <a:pt x="355" y="2044"/>
                        </a:lnTo>
                        <a:lnTo>
                          <a:pt x="1206" y="2387"/>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0" name="object 280"/>
                  <p:cNvSpPr/>
                  <p:nvPr/>
                </p:nvSpPr>
                <p:spPr>
                  <a:xfrm>
                    <a:off x="8832238" y="4260945"/>
                    <a:ext cx="1270" cy="1270"/>
                  </a:xfrm>
                  <a:custGeom>
                    <a:avLst/>
                    <a:gdLst/>
                    <a:ahLst/>
                    <a:cxnLst/>
                    <a:rect l="l" t="t" r="r" b="b"/>
                    <a:pathLst>
                      <a:path w="1270" h="1270">
                        <a:moveTo>
                          <a:pt x="0" y="794"/>
                        </a:moveTo>
                        <a:lnTo>
                          <a:pt x="794" y="794"/>
                        </a:lnTo>
                      </a:path>
                      <a:path w="1270" h="1270">
                        <a:moveTo>
                          <a:pt x="794" y="794"/>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1" name="object 281"/>
                  <p:cNvSpPr/>
                  <p:nvPr/>
                </p:nvSpPr>
                <p:spPr>
                  <a:xfrm>
                    <a:off x="8831836" y="425974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2" name="object 282"/>
                  <p:cNvSpPr/>
                  <p:nvPr/>
                </p:nvSpPr>
                <p:spPr>
                  <a:xfrm>
                    <a:off x="6809069" y="2561676"/>
                    <a:ext cx="9944100" cy="6515100"/>
                  </a:xfrm>
                  <a:custGeom>
                    <a:avLst/>
                    <a:gdLst/>
                    <a:ahLst/>
                    <a:cxnLst/>
                    <a:rect l="l" t="t" r="r" b="b"/>
                    <a:pathLst>
                      <a:path w="9944100" h="6515100">
                        <a:moveTo>
                          <a:pt x="2023963" y="1699269"/>
                        </a:moveTo>
                        <a:lnTo>
                          <a:pt x="2024772" y="1698474"/>
                        </a:lnTo>
                      </a:path>
                      <a:path w="9944100" h="6515100">
                        <a:moveTo>
                          <a:pt x="2026362" y="1696884"/>
                        </a:moveTo>
                        <a:lnTo>
                          <a:pt x="2027156" y="1696884"/>
                        </a:lnTo>
                      </a:path>
                      <a:path w="9944100" h="6515100">
                        <a:moveTo>
                          <a:pt x="2027156" y="1696884"/>
                        </a:moveTo>
                        <a:lnTo>
                          <a:pt x="2031158" y="1692088"/>
                        </a:lnTo>
                      </a:path>
                      <a:path w="9944100" h="6515100">
                        <a:moveTo>
                          <a:pt x="2031158" y="1692088"/>
                        </a:moveTo>
                        <a:lnTo>
                          <a:pt x="2037530" y="1686510"/>
                        </a:lnTo>
                      </a:path>
                      <a:path w="9944100" h="6515100">
                        <a:moveTo>
                          <a:pt x="2037530" y="1686510"/>
                        </a:moveTo>
                        <a:lnTo>
                          <a:pt x="2040724" y="1682522"/>
                        </a:lnTo>
                      </a:path>
                      <a:path w="9944100" h="6515100">
                        <a:moveTo>
                          <a:pt x="2049494" y="1673738"/>
                        </a:moveTo>
                        <a:lnTo>
                          <a:pt x="2053482" y="1670559"/>
                        </a:lnTo>
                      </a:path>
                      <a:path w="9944100" h="6515100">
                        <a:moveTo>
                          <a:pt x="2053482" y="1670559"/>
                        </a:moveTo>
                        <a:lnTo>
                          <a:pt x="2063061" y="1660979"/>
                        </a:lnTo>
                      </a:path>
                      <a:path w="9944100" h="6515100">
                        <a:moveTo>
                          <a:pt x="2063061" y="1660979"/>
                        </a:moveTo>
                        <a:lnTo>
                          <a:pt x="2068653" y="1655402"/>
                        </a:lnTo>
                      </a:path>
                      <a:path w="9944100" h="6515100">
                        <a:moveTo>
                          <a:pt x="2078218" y="1645028"/>
                        </a:moveTo>
                        <a:lnTo>
                          <a:pt x="2084604" y="1639436"/>
                        </a:lnTo>
                      </a:path>
                      <a:path w="9944100" h="6515100">
                        <a:moveTo>
                          <a:pt x="2084604" y="1639436"/>
                        </a:moveTo>
                        <a:lnTo>
                          <a:pt x="2090991" y="1632255"/>
                        </a:lnTo>
                      </a:path>
                      <a:path w="9944100" h="6515100">
                        <a:moveTo>
                          <a:pt x="1974505" y="1700064"/>
                        </a:moveTo>
                        <a:lnTo>
                          <a:pt x="1968927" y="1692897"/>
                        </a:lnTo>
                      </a:path>
                      <a:path w="9944100" h="6515100">
                        <a:moveTo>
                          <a:pt x="1968927" y="1692897"/>
                        </a:moveTo>
                        <a:lnTo>
                          <a:pt x="1966529" y="1687305"/>
                        </a:lnTo>
                      </a:path>
                      <a:path w="9944100" h="6515100">
                        <a:moveTo>
                          <a:pt x="1964131" y="1672943"/>
                        </a:moveTo>
                        <a:lnTo>
                          <a:pt x="1964939" y="1666571"/>
                        </a:lnTo>
                      </a:path>
                      <a:path w="9944100" h="6515100">
                        <a:moveTo>
                          <a:pt x="1964939" y="1666571"/>
                        </a:moveTo>
                        <a:lnTo>
                          <a:pt x="1968927" y="1657786"/>
                        </a:lnTo>
                      </a:path>
                      <a:path w="9944100" h="6515100">
                        <a:moveTo>
                          <a:pt x="2015987" y="1705655"/>
                        </a:moveTo>
                        <a:lnTo>
                          <a:pt x="2008012" y="1708848"/>
                        </a:lnTo>
                      </a:path>
                      <a:path w="9944100" h="6515100">
                        <a:moveTo>
                          <a:pt x="2008012" y="1708848"/>
                        </a:moveTo>
                        <a:lnTo>
                          <a:pt x="2001639" y="1709643"/>
                        </a:lnTo>
                      </a:path>
                      <a:path w="9944100" h="6515100">
                        <a:moveTo>
                          <a:pt x="1987277" y="1708053"/>
                        </a:moveTo>
                        <a:lnTo>
                          <a:pt x="1981686" y="1705655"/>
                        </a:lnTo>
                      </a:path>
                      <a:path w="9944100" h="6515100">
                        <a:moveTo>
                          <a:pt x="1981686" y="1705655"/>
                        </a:moveTo>
                        <a:lnTo>
                          <a:pt x="1974505" y="1700064"/>
                        </a:lnTo>
                      </a:path>
                      <a:path w="9944100" h="6515100">
                        <a:moveTo>
                          <a:pt x="2055086" y="1583592"/>
                        </a:moveTo>
                        <a:lnTo>
                          <a:pt x="2059868" y="1588374"/>
                        </a:lnTo>
                      </a:path>
                      <a:path w="9944100" h="6515100">
                        <a:moveTo>
                          <a:pt x="2051098" y="1580399"/>
                        </a:moveTo>
                        <a:lnTo>
                          <a:pt x="2055086" y="1583592"/>
                        </a:lnTo>
                      </a:path>
                      <a:path w="9944100" h="6515100">
                        <a:moveTo>
                          <a:pt x="2048699" y="1577219"/>
                        </a:moveTo>
                        <a:lnTo>
                          <a:pt x="2051098" y="1580399"/>
                        </a:lnTo>
                      </a:path>
                      <a:path w="9944100" h="6515100">
                        <a:moveTo>
                          <a:pt x="2047905" y="1576411"/>
                        </a:moveTo>
                        <a:lnTo>
                          <a:pt x="2048699" y="1577219"/>
                        </a:lnTo>
                      </a:path>
                      <a:path w="9944100" h="6515100">
                        <a:moveTo>
                          <a:pt x="485047" y="9579"/>
                        </a:moveTo>
                        <a:lnTo>
                          <a:pt x="476276" y="6386"/>
                        </a:lnTo>
                      </a:path>
                      <a:path w="9944100" h="6515100">
                        <a:moveTo>
                          <a:pt x="476276" y="6386"/>
                        </a:moveTo>
                        <a:lnTo>
                          <a:pt x="465902" y="3987"/>
                        </a:lnTo>
                      </a:path>
                      <a:path w="9944100" h="6515100">
                        <a:moveTo>
                          <a:pt x="451540" y="794"/>
                        </a:moveTo>
                        <a:lnTo>
                          <a:pt x="436383" y="0"/>
                        </a:lnTo>
                      </a:path>
                      <a:path w="9944100" h="6515100">
                        <a:moveTo>
                          <a:pt x="436383" y="0"/>
                        </a:moveTo>
                        <a:lnTo>
                          <a:pt x="431600" y="0"/>
                        </a:lnTo>
                      </a:path>
                      <a:path w="9944100" h="6515100">
                        <a:moveTo>
                          <a:pt x="431600" y="79772"/>
                        </a:moveTo>
                        <a:lnTo>
                          <a:pt x="445168" y="80567"/>
                        </a:lnTo>
                      </a:path>
                      <a:path w="9944100" h="6515100">
                        <a:moveTo>
                          <a:pt x="445168" y="80567"/>
                        </a:moveTo>
                        <a:lnTo>
                          <a:pt x="453144" y="82965"/>
                        </a:lnTo>
                      </a:path>
                      <a:path w="9944100" h="6515100">
                        <a:moveTo>
                          <a:pt x="466697" y="87748"/>
                        </a:moveTo>
                        <a:lnTo>
                          <a:pt x="471493" y="90146"/>
                        </a:lnTo>
                      </a:path>
                      <a:path w="9944100" h="6515100">
                        <a:moveTo>
                          <a:pt x="471493" y="90146"/>
                        </a:moveTo>
                        <a:lnTo>
                          <a:pt x="483457" y="98917"/>
                        </a:lnTo>
                      </a:path>
                      <a:path w="9944100" h="6515100">
                        <a:moveTo>
                          <a:pt x="483457" y="98917"/>
                        </a:moveTo>
                        <a:lnTo>
                          <a:pt x="485047" y="100520"/>
                        </a:lnTo>
                      </a:path>
                      <a:path w="9944100" h="6515100">
                        <a:moveTo>
                          <a:pt x="431600" y="78182"/>
                        </a:moveTo>
                        <a:lnTo>
                          <a:pt x="431600" y="77387"/>
                        </a:lnTo>
                      </a:path>
                      <a:path w="9944100" h="6515100">
                        <a:moveTo>
                          <a:pt x="431600" y="74989"/>
                        </a:moveTo>
                        <a:lnTo>
                          <a:pt x="431600" y="73399"/>
                        </a:lnTo>
                      </a:path>
                      <a:path w="9944100" h="6515100">
                        <a:moveTo>
                          <a:pt x="431600" y="69411"/>
                        </a:moveTo>
                        <a:lnTo>
                          <a:pt x="431600" y="67013"/>
                        </a:lnTo>
                      </a:path>
                      <a:path w="9944100" h="6515100">
                        <a:moveTo>
                          <a:pt x="431600" y="70206"/>
                        </a:moveTo>
                        <a:lnTo>
                          <a:pt x="431600" y="69411"/>
                        </a:lnTo>
                      </a:path>
                      <a:path w="9944100" h="6515100">
                        <a:moveTo>
                          <a:pt x="431600" y="62230"/>
                        </a:moveTo>
                        <a:lnTo>
                          <a:pt x="431600" y="59832"/>
                        </a:lnTo>
                      </a:path>
                      <a:path w="9944100" h="6515100">
                        <a:moveTo>
                          <a:pt x="431600" y="63025"/>
                        </a:moveTo>
                        <a:lnTo>
                          <a:pt x="431600" y="62230"/>
                        </a:lnTo>
                      </a:path>
                      <a:path w="9944100" h="6515100">
                        <a:moveTo>
                          <a:pt x="431600" y="53446"/>
                        </a:moveTo>
                        <a:lnTo>
                          <a:pt x="431600" y="51061"/>
                        </a:lnTo>
                      </a:path>
                      <a:path w="9944100" h="6515100">
                        <a:moveTo>
                          <a:pt x="431600" y="55049"/>
                        </a:moveTo>
                        <a:lnTo>
                          <a:pt x="431600" y="53446"/>
                        </a:lnTo>
                      </a:path>
                      <a:path w="9944100" h="6515100">
                        <a:moveTo>
                          <a:pt x="431600" y="44675"/>
                        </a:moveTo>
                        <a:lnTo>
                          <a:pt x="431600" y="42277"/>
                        </a:lnTo>
                      </a:path>
                      <a:path w="9944100" h="6515100">
                        <a:moveTo>
                          <a:pt x="431600" y="46265"/>
                        </a:moveTo>
                        <a:lnTo>
                          <a:pt x="431600" y="44675"/>
                        </a:lnTo>
                      </a:path>
                      <a:path w="9944100" h="6515100">
                        <a:moveTo>
                          <a:pt x="431600" y="34301"/>
                        </a:moveTo>
                        <a:lnTo>
                          <a:pt x="431600" y="32711"/>
                        </a:lnTo>
                      </a:path>
                      <a:path w="9944100" h="6515100">
                        <a:moveTo>
                          <a:pt x="431600" y="36699"/>
                        </a:moveTo>
                        <a:lnTo>
                          <a:pt x="431600" y="34301"/>
                        </a:lnTo>
                      </a:path>
                      <a:path w="9944100" h="6515100">
                        <a:moveTo>
                          <a:pt x="431600" y="25530"/>
                        </a:moveTo>
                        <a:lnTo>
                          <a:pt x="431600" y="23927"/>
                        </a:lnTo>
                      </a:path>
                      <a:path w="9944100" h="6515100">
                        <a:moveTo>
                          <a:pt x="431600" y="27915"/>
                        </a:moveTo>
                        <a:lnTo>
                          <a:pt x="431600" y="25530"/>
                        </a:lnTo>
                      </a:path>
                      <a:path w="9944100" h="6515100">
                        <a:moveTo>
                          <a:pt x="431600" y="16746"/>
                        </a:moveTo>
                        <a:lnTo>
                          <a:pt x="431600" y="15951"/>
                        </a:lnTo>
                      </a:path>
                      <a:path w="9944100" h="6515100">
                        <a:moveTo>
                          <a:pt x="431600" y="19144"/>
                        </a:moveTo>
                        <a:lnTo>
                          <a:pt x="431600" y="16746"/>
                        </a:lnTo>
                      </a:path>
                      <a:path w="9944100" h="6515100">
                        <a:moveTo>
                          <a:pt x="431600" y="9579"/>
                        </a:moveTo>
                        <a:lnTo>
                          <a:pt x="431600" y="8770"/>
                        </a:lnTo>
                      </a:path>
                      <a:path w="9944100" h="6515100">
                        <a:moveTo>
                          <a:pt x="431600" y="11963"/>
                        </a:moveTo>
                        <a:lnTo>
                          <a:pt x="431600" y="9579"/>
                        </a:lnTo>
                      </a:path>
                      <a:path w="9944100" h="6515100">
                        <a:moveTo>
                          <a:pt x="431600" y="5591"/>
                        </a:moveTo>
                        <a:lnTo>
                          <a:pt x="431600" y="3987"/>
                        </a:lnTo>
                      </a:path>
                      <a:path w="9944100" h="6515100">
                        <a:moveTo>
                          <a:pt x="431600" y="1589"/>
                        </a:moveTo>
                        <a:lnTo>
                          <a:pt x="431600" y="794"/>
                        </a:lnTo>
                      </a:path>
                      <a:path w="9944100" h="6515100">
                        <a:moveTo>
                          <a:pt x="70206" y="0"/>
                        </a:moveTo>
                        <a:lnTo>
                          <a:pt x="50267" y="794"/>
                        </a:lnTo>
                      </a:path>
                      <a:path w="9944100" h="6515100">
                        <a:moveTo>
                          <a:pt x="50267" y="794"/>
                        </a:moveTo>
                        <a:lnTo>
                          <a:pt x="42277" y="2384"/>
                        </a:lnTo>
                      </a:path>
                      <a:path w="9944100" h="6515100">
                        <a:moveTo>
                          <a:pt x="27120" y="5591"/>
                        </a:moveTo>
                        <a:lnTo>
                          <a:pt x="11168" y="10374"/>
                        </a:lnTo>
                      </a:path>
                      <a:path w="9944100" h="6515100">
                        <a:moveTo>
                          <a:pt x="11168" y="10374"/>
                        </a:moveTo>
                        <a:lnTo>
                          <a:pt x="0" y="15951"/>
                        </a:lnTo>
                      </a:path>
                      <a:path w="9944100" h="6515100">
                        <a:moveTo>
                          <a:pt x="70206" y="794"/>
                        </a:moveTo>
                        <a:lnTo>
                          <a:pt x="70206" y="1589"/>
                        </a:lnTo>
                      </a:path>
                      <a:path w="9944100" h="6515100">
                        <a:moveTo>
                          <a:pt x="70206" y="3987"/>
                        </a:moveTo>
                        <a:lnTo>
                          <a:pt x="70206" y="5591"/>
                        </a:lnTo>
                      </a:path>
                      <a:path w="9944100" h="6515100">
                        <a:moveTo>
                          <a:pt x="70206" y="9579"/>
                        </a:moveTo>
                        <a:lnTo>
                          <a:pt x="70206" y="11963"/>
                        </a:lnTo>
                      </a:path>
                      <a:path w="9944100" h="6515100">
                        <a:moveTo>
                          <a:pt x="70206" y="8770"/>
                        </a:moveTo>
                        <a:lnTo>
                          <a:pt x="70206" y="9579"/>
                        </a:lnTo>
                      </a:path>
                      <a:path w="9944100" h="6515100">
                        <a:moveTo>
                          <a:pt x="9794425" y="6276947"/>
                        </a:moveTo>
                        <a:lnTo>
                          <a:pt x="9795110" y="6294502"/>
                        </a:lnTo>
                      </a:path>
                      <a:path w="9944100" h="6515100">
                        <a:moveTo>
                          <a:pt x="9795933" y="6309659"/>
                        </a:moveTo>
                        <a:lnTo>
                          <a:pt x="9799222" y="6331997"/>
                        </a:lnTo>
                      </a:path>
                      <a:path w="9944100" h="6515100">
                        <a:moveTo>
                          <a:pt x="9799222" y="6331997"/>
                        </a:moveTo>
                        <a:lnTo>
                          <a:pt x="9800729" y="6339164"/>
                        </a:lnTo>
                      </a:path>
                      <a:path w="9944100" h="6515100">
                        <a:moveTo>
                          <a:pt x="9803881" y="6353526"/>
                        </a:moveTo>
                        <a:lnTo>
                          <a:pt x="9805526" y="6358323"/>
                        </a:lnTo>
                      </a:path>
                      <a:path w="9944100" h="6515100">
                        <a:moveTo>
                          <a:pt x="9805526" y="6358323"/>
                        </a:moveTo>
                        <a:lnTo>
                          <a:pt x="9813474" y="6382251"/>
                        </a:lnTo>
                      </a:path>
                      <a:path w="9944100" h="6515100">
                        <a:moveTo>
                          <a:pt x="9819093" y="6395818"/>
                        </a:moveTo>
                        <a:lnTo>
                          <a:pt x="9824712" y="6409371"/>
                        </a:lnTo>
                      </a:path>
                      <a:path w="9944100" h="6515100">
                        <a:moveTo>
                          <a:pt x="9824712" y="6409371"/>
                        </a:moveTo>
                        <a:lnTo>
                          <a:pt x="9831838" y="6422938"/>
                        </a:lnTo>
                      </a:path>
                      <a:path w="9944100" h="6515100">
                        <a:moveTo>
                          <a:pt x="9839786" y="6435711"/>
                        </a:moveTo>
                        <a:lnTo>
                          <a:pt x="9853353" y="6455650"/>
                        </a:lnTo>
                      </a:path>
                      <a:path w="9944100" h="6515100">
                        <a:moveTo>
                          <a:pt x="9853353" y="6455650"/>
                        </a:moveTo>
                        <a:lnTo>
                          <a:pt x="9856642" y="6460433"/>
                        </a:lnTo>
                      </a:path>
                      <a:path w="9944100" h="6515100">
                        <a:moveTo>
                          <a:pt x="9866098" y="6471602"/>
                        </a:moveTo>
                        <a:lnTo>
                          <a:pt x="9870895" y="6477193"/>
                        </a:lnTo>
                      </a:path>
                      <a:path w="9944100" h="6515100">
                        <a:moveTo>
                          <a:pt x="9870895" y="6477193"/>
                        </a:moveTo>
                        <a:lnTo>
                          <a:pt x="9886929" y="6493145"/>
                        </a:lnTo>
                      </a:path>
                      <a:path w="9944100" h="6515100">
                        <a:moveTo>
                          <a:pt x="9898029" y="6503519"/>
                        </a:moveTo>
                        <a:lnTo>
                          <a:pt x="9910911" y="6513893"/>
                        </a:lnTo>
                      </a:path>
                      <a:path w="9944100" h="6515100">
                        <a:moveTo>
                          <a:pt x="9910911" y="6513893"/>
                        </a:moveTo>
                        <a:lnTo>
                          <a:pt x="9911596" y="6514688"/>
                        </a:lnTo>
                      </a:path>
                      <a:path w="9944100" h="6515100">
                        <a:moveTo>
                          <a:pt x="9794425" y="6276947"/>
                        </a:moveTo>
                        <a:lnTo>
                          <a:pt x="9795110" y="6276947"/>
                        </a:lnTo>
                      </a:path>
                      <a:path w="9944100" h="6515100">
                        <a:moveTo>
                          <a:pt x="9795110" y="6276947"/>
                        </a:moveTo>
                        <a:lnTo>
                          <a:pt x="9798399" y="6276947"/>
                        </a:lnTo>
                      </a:path>
                      <a:path w="9944100" h="6515100">
                        <a:moveTo>
                          <a:pt x="9798399" y="6276947"/>
                        </a:moveTo>
                        <a:lnTo>
                          <a:pt x="9799907" y="6276947"/>
                        </a:lnTo>
                      </a:path>
                      <a:path w="9944100" h="6515100">
                        <a:moveTo>
                          <a:pt x="9807170" y="6276947"/>
                        </a:moveTo>
                        <a:lnTo>
                          <a:pt x="9811967" y="6276947"/>
                        </a:lnTo>
                      </a:path>
                      <a:path w="9944100" h="6515100">
                        <a:moveTo>
                          <a:pt x="9811967" y="6276947"/>
                        </a:moveTo>
                        <a:lnTo>
                          <a:pt x="9820737" y="6276947"/>
                        </a:lnTo>
                      </a:path>
                      <a:path w="9944100" h="6515100">
                        <a:moveTo>
                          <a:pt x="9820737" y="6276947"/>
                        </a:moveTo>
                        <a:lnTo>
                          <a:pt x="9827864" y="6276947"/>
                        </a:lnTo>
                      </a:path>
                      <a:path w="9944100" h="6515100">
                        <a:moveTo>
                          <a:pt x="9841431" y="6276947"/>
                        </a:moveTo>
                        <a:lnTo>
                          <a:pt x="9843075" y="6276947"/>
                        </a:lnTo>
                      </a:path>
                      <a:path w="9944100" h="6515100">
                        <a:moveTo>
                          <a:pt x="9843075" y="6276947"/>
                        </a:moveTo>
                        <a:lnTo>
                          <a:pt x="9855820" y="6276947"/>
                        </a:lnTo>
                      </a:path>
                      <a:path w="9944100" h="6515100">
                        <a:moveTo>
                          <a:pt x="9855820" y="6276947"/>
                        </a:moveTo>
                        <a:lnTo>
                          <a:pt x="9868565" y="6276947"/>
                        </a:lnTo>
                      </a:path>
                      <a:path w="9944100" h="6515100">
                        <a:moveTo>
                          <a:pt x="9868565" y="6276947"/>
                        </a:moveTo>
                        <a:lnTo>
                          <a:pt x="9870210" y="6276947"/>
                        </a:lnTo>
                      </a:path>
                      <a:path w="9944100" h="6515100">
                        <a:moveTo>
                          <a:pt x="9885284" y="6276947"/>
                        </a:moveTo>
                        <a:lnTo>
                          <a:pt x="9894877" y="6276947"/>
                        </a:lnTo>
                      </a:path>
                      <a:path w="9944100" h="6515100">
                        <a:moveTo>
                          <a:pt x="9894877" y="6276947"/>
                        </a:moveTo>
                        <a:lnTo>
                          <a:pt x="9906115" y="6276947"/>
                        </a:lnTo>
                      </a:path>
                      <a:path w="9944100" h="6515100">
                        <a:moveTo>
                          <a:pt x="9906115" y="6276947"/>
                        </a:moveTo>
                        <a:lnTo>
                          <a:pt x="9911596" y="6276947"/>
                        </a:lnTo>
                      </a:path>
                      <a:path w="9944100" h="6515100">
                        <a:moveTo>
                          <a:pt x="9943527" y="2951794"/>
                        </a:moveTo>
                        <a:lnTo>
                          <a:pt x="9943527" y="2916684"/>
                        </a:lnTo>
                      </a:path>
                      <a:path w="9944100" h="6515100">
                        <a:moveTo>
                          <a:pt x="9943527" y="2901527"/>
                        </a:moveTo>
                        <a:lnTo>
                          <a:pt x="9943527" y="2872008"/>
                        </a:lnTo>
                      </a:path>
                      <a:path w="9944100" h="6515100">
                        <a:moveTo>
                          <a:pt x="9943527" y="2856851"/>
                        </a:moveTo>
                        <a:lnTo>
                          <a:pt x="9943527" y="2827333"/>
                        </a:lnTo>
                      </a:path>
                      <a:path w="9944100" h="6515100">
                        <a:moveTo>
                          <a:pt x="9943527" y="2812176"/>
                        </a:moveTo>
                        <a:lnTo>
                          <a:pt x="9943527" y="2781862"/>
                        </a:lnTo>
                      </a:path>
                      <a:path w="9944100" h="6515100">
                        <a:moveTo>
                          <a:pt x="9943527" y="2767500"/>
                        </a:moveTo>
                        <a:lnTo>
                          <a:pt x="9943527" y="2732403"/>
                        </a:lnTo>
                      </a:path>
                      <a:path w="9944100" h="6515100">
                        <a:moveTo>
                          <a:pt x="9794425" y="2732403"/>
                        </a:moveTo>
                        <a:lnTo>
                          <a:pt x="9794425" y="2760319"/>
                        </a:lnTo>
                      </a:path>
                      <a:path w="9944100" h="6515100">
                        <a:moveTo>
                          <a:pt x="9794425" y="2775476"/>
                        </a:moveTo>
                        <a:lnTo>
                          <a:pt x="9794425" y="2804200"/>
                        </a:lnTo>
                      </a:path>
                      <a:path w="9944100" h="6515100">
                        <a:moveTo>
                          <a:pt x="9794425" y="2879984"/>
                        </a:moveTo>
                        <a:lnTo>
                          <a:pt x="9794425" y="2908708"/>
                        </a:lnTo>
                      </a:path>
                      <a:path w="9944100" h="6515100">
                        <a:moveTo>
                          <a:pt x="9794425" y="2923070"/>
                        </a:moveTo>
                        <a:lnTo>
                          <a:pt x="9794425" y="2951794"/>
                        </a:lnTo>
                      </a:path>
                      <a:path w="9944100" h="6515100">
                        <a:moveTo>
                          <a:pt x="9794425" y="2732403"/>
                        </a:moveTo>
                        <a:lnTo>
                          <a:pt x="9795110" y="2732403"/>
                        </a:lnTo>
                      </a:path>
                      <a:path w="9944100" h="6515100">
                        <a:moveTo>
                          <a:pt x="9795110" y="2732403"/>
                        </a:moveTo>
                        <a:lnTo>
                          <a:pt x="9796755" y="2732403"/>
                        </a:lnTo>
                      </a:path>
                      <a:path w="9944100" h="6515100">
                        <a:moveTo>
                          <a:pt x="9802374" y="2732403"/>
                        </a:moveTo>
                        <a:lnTo>
                          <a:pt x="9803881" y="2732403"/>
                        </a:lnTo>
                      </a:path>
                      <a:path w="9944100" h="6515100">
                        <a:moveTo>
                          <a:pt x="9803881" y="2732403"/>
                        </a:moveTo>
                        <a:lnTo>
                          <a:pt x="9811967" y="2732403"/>
                        </a:lnTo>
                      </a:path>
                      <a:path w="9944100" h="6515100">
                        <a:moveTo>
                          <a:pt x="9811967" y="2732403"/>
                        </a:moveTo>
                        <a:lnTo>
                          <a:pt x="9820737" y="2732403"/>
                        </a:lnTo>
                      </a:path>
                      <a:path w="9944100" h="6515100">
                        <a:moveTo>
                          <a:pt x="9833482" y="2732403"/>
                        </a:moveTo>
                        <a:lnTo>
                          <a:pt x="9843075" y="2732403"/>
                        </a:lnTo>
                      </a:path>
                      <a:path w="9944100" h="6515100">
                        <a:moveTo>
                          <a:pt x="9843075" y="2732403"/>
                        </a:moveTo>
                        <a:lnTo>
                          <a:pt x="9855820" y="2732403"/>
                        </a:lnTo>
                      </a:path>
                      <a:path w="9944100" h="6515100">
                        <a:moveTo>
                          <a:pt x="9855820" y="2732403"/>
                        </a:moveTo>
                        <a:lnTo>
                          <a:pt x="9861439" y="2732403"/>
                        </a:lnTo>
                      </a:path>
                      <a:path w="9944100" h="6515100">
                        <a:moveTo>
                          <a:pt x="9876514" y="2732403"/>
                        </a:moveTo>
                        <a:lnTo>
                          <a:pt x="9882132" y="2732403"/>
                        </a:lnTo>
                      </a:path>
                      <a:path w="9944100" h="6515100">
                        <a:moveTo>
                          <a:pt x="9882132" y="2732403"/>
                        </a:moveTo>
                        <a:lnTo>
                          <a:pt x="9894877" y="2732403"/>
                        </a:lnTo>
                      </a:path>
                      <a:path w="9944100" h="6515100">
                        <a:moveTo>
                          <a:pt x="9894877" y="2732403"/>
                        </a:moveTo>
                        <a:lnTo>
                          <a:pt x="9904470" y="2732403"/>
                        </a:lnTo>
                      </a:path>
                      <a:path w="9944100" h="6515100">
                        <a:moveTo>
                          <a:pt x="9917215" y="2732403"/>
                        </a:moveTo>
                        <a:lnTo>
                          <a:pt x="9925986" y="2732403"/>
                        </a:lnTo>
                      </a:path>
                      <a:path w="9944100" h="6515100">
                        <a:moveTo>
                          <a:pt x="9925986" y="2732403"/>
                        </a:moveTo>
                        <a:lnTo>
                          <a:pt x="9933934" y="2732403"/>
                        </a:lnTo>
                      </a:path>
                      <a:path w="9944100" h="6515100">
                        <a:moveTo>
                          <a:pt x="9933934" y="2732403"/>
                        </a:moveTo>
                        <a:lnTo>
                          <a:pt x="9935579" y="2732403"/>
                        </a:lnTo>
                      </a:path>
                      <a:path w="9944100" h="6515100">
                        <a:moveTo>
                          <a:pt x="9940375" y="2732403"/>
                        </a:moveTo>
                        <a:lnTo>
                          <a:pt x="9942705" y="2732403"/>
                        </a:lnTo>
                      </a:path>
                      <a:path w="9944100" h="6515100">
                        <a:moveTo>
                          <a:pt x="9942705" y="2732403"/>
                        </a:moveTo>
                        <a:lnTo>
                          <a:pt x="9943527" y="2732403"/>
                        </a:lnTo>
                      </a:path>
                      <a:path w="9944100" h="6515100">
                        <a:moveTo>
                          <a:pt x="9943527" y="2951794"/>
                        </a:moveTo>
                        <a:lnTo>
                          <a:pt x="9942705" y="2951794"/>
                        </a:lnTo>
                      </a:path>
                      <a:path w="9944100" h="6515100">
                        <a:moveTo>
                          <a:pt x="9942705" y="2951794"/>
                        </a:moveTo>
                        <a:lnTo>
                          <a:pt x="9940375" y="2951794"/>
                        </a:lnTo>
                      </a:path>
                      <a:path w="9944100" h="6515100">
                        <a:moveTo>
                          <a:pt x="9935579" y="2951794"/>
                        </a:moveTo>
                        <a:lnTo>
                          <a:pt x="9933934" y="2951794"/>
                        </a:lnTo>
                      </a:path>
                      <a:path w="9944100" h="6515100">
                        <a:moveTo>
                          <a:pt x="9933934" y="2951794"/>
                        </a:moveTo>
                        <a:lnTo>
                          <a:pt x="9925986" y="2951794"/>
                        </a:lnTo>
                      </a:path>
                      <a:path w="9944100" h="6515100">
                        <a:moveTo>
                          <a:pt x="9925986" y="2951794"/>
                        </a:moveTo>
                        <a:lnTo>
                          <a:pt x="9917215" y="2951794"/>
                        </a:lnTo>
                      </a:path>
                      <a:path w="9944100" h="6515100">
                        <a:moveTo>
                          <a:pt x="9904470" y="2951794"/>
                        </a:moveTo>
                        <a:lnTo>
                          <a:pt x="9894877" y="2951794"/>
                        </a:lnTo>
                      </a:path>
                      <a:path w="9944100" h="6515100">
                        <a:moveTo>
                          <a:pt x="9894877" y="2951794"/>
                        </a:moveTo>
                        <a:lnTo>
                          <a:pt x="9882132" y="2951794"/>
                        </a:lnTo>
                      </a:path>
                      <a:path w="9944100" h="6515100">
                        <a:moveTo>
                          <a:pt x="9882132" y="2951794"/>
                        </a:moveTo>
                        <a:lnTo>
                          <a:pt x="9876514" y="2951794"/>
                        </a:lnTo>
                      </a:path>
                      <a:path w="9944100" h="6515100">
                        <a:moveTo>
                          <a:pt x="9861439" y="2951794"/>
                        </a:moveTo>
                        <a:lnTo>
                          <a:pt x="9855820" y="2951794"/>
                        </a:lnTo>
                      </a:path>
                      <a:path w="9944100" h="6515100">
                        <a:moveTo>
                          <a:pt x="9855820" y="2951794"/>
                        </a:moveTo>
                        <a:lnTo>
                          <a:pt x="9843075" y="2951794"/>
                        </a:lnTo>
                      </a:path>
                      <a:path w="9944100" h="6515100">
                        <a:moveTo>
                          <a:pt x="9843075" y="2951794"/>
                        </a:moveTo>
                        <a:lnTo>
                          <a:pt x="9833482" y="2951794"/>
                        </a:lnTo>
                      </a:path>
                      <a:path w="9944100" h="6515100">
                        <a:moveTo>
                          <a:pt x="9820737" y="2951794"/>
                        </a:moveTo>
                        <a:lnTo>
                          <a:pt x="9811967" y="2951794"/>
                        </a:lnTo>
                      </a:path>
                      <a:path w="9944100" h="6515100">
                        <a:moveTo>
                          <a:pt x="9811967" y="2951794"/>
                        </a:moveTo>
                        <a:lnTo>
                          <a:pt x="9803881" y="2951794"/>
                        </a:lnTo>
                      </a:path>
                      <a:path w="9944100" h="6515100">
                        <a:moveTo>
                          <a:pt x="9803881" y="2951794"/>
                        </a:moveTo>
                        <a:lnTo>
                          <a:pt x="9802374" y="2951794"/>
                        </a:lnTo>
                      </a:path>
                      <a:path w="9944100" h="6515100">
                        <a:moveTo>
                          <a:pt x="9796755" y="2951794"/>
                        </a:moveTo>
                        <a:lnTo>
                          <a:pt x="9795110" y="2951794"/>
                        </a:lnTo>
                      </a:path>
                      <a:path w="9944100" h="6515100">
                        <a:moveTo>
                          <a:pt x="9795110" y="2951794"/>
                        </a:moveTo>
                        <a:lnTo>
                          <a:pt x="9794425" y="2951794"/>
                        </a:lnTo>
                      </a:path>
                      <a:path w="9944100" h="6515100">
                        <a:moveTo>
                          <a:pt x="9774417" y="2881588"/>
                        </a:moveTo>
                        <a:lnTo>
                          <a:pt x="9795110" y="2881588"/>
                        </a:lnTo>
                      </a:path>
                      <a:path w="9944100" h="6515100">
                        <a:moveTo>
                          <a:pt x="9795110" y="2801815"/>
                        </a:moveTo>
                        <a:lnTo>
                          <a:pt x="9774417" y="2801815"/>
                        </a:lnTo>
                      </a:path>
                      <a:path w="9944100" h="6515100">
                        <a:moveTo>
                          <a:pt x="9774417" y="2881588"/>
                        </a:moveTo>
                        <a:lnTo>
                          <a:pt x="9774417" y="2880793"/>
                        </a:lnTo>
                      </a:path>
                      <a:path w="9944100" h="6515100">
                        <a:moveTo>
                          <a:pt x="9774417" y="2880793"/>
                        </a:moveTo>
                        <a:lnTo>
                          <a:pt x="9774417" y="2877600"/>
                        </a:lnTo>
                      </a:path>
                      <a:path w="9944100" h="6515100">
                        <a:moveTo>
                          <a:pt x="9774417" y="2877600"/>
                        </a:moveTo>
                        <a:lnTo>
                          <a:pt x="9774417" y="2872008"/>
                        </a:lnTo>
                      </a:path>
                      <a:path w="9944100" h="6515100">
                        <a:moveTo>
                          <a:pt x="9774417" y="2872008"/>
                        </a:moveTo>
                        <a:lnTo>
                          <a:pt x="9774417" y="2868815"/>
                        </a:lnTo>
                      </a:path>
                      <a:path w="9944100" h="6515100">
                        <a:moveTo>
                          <a:pt x="9774417" y="2856851"/>
                        </a:moveTo>
                        <a:lnTo>
                          <a:pt x="9774417" y="2856057"/>
                        </a:lnTo>
                      </a:path>
                      <a:path w="9944100" h="6515100">
                        <a:moveTo>
                          <a:pt x="9774417" y="2856057"/>
                        </a:moveTo>
                        <a:lnTo>
                          <a:pt x="9774417" y="2846477"/>
                        </a:lnTo>
                      </a:path>
                      <a:path w="9944100" h="6515100">
                        <a:moveTo>
                          <a:pt x="9774417" y="2846477"/>
                        </a:moveTo>
                        <a:lnTo>
                          <a:pt x="9774417" y="2836912"/>
                        </a:lnTo>
                      </a:path>
                      <a:path w="9944100" h="6515100">
                        <a:moveTo>
                          <a:pt x="9774417" y="2836912"/>
                        </a:moveTo>
                        <a:lnTo>
                          <a:pt x="9774417" y="2828141"/>
                        </a:lnTo>
                      </a:path>
                      <a:path w="9944100" h="6515100">
                        <a:moveTo>
                          <a:pt x="9774417" y="2828141"/>
                        </a:moveTo>
                        <a:lnTo>
                          <a:pt x="9774417" y="2827333"/>
                        </a:lnTo>
                      </a:path>
                      <a:path w="9944100" h="6515100">
                        <a:moveTo>
                          <a:pt x="9774417" y="2814574"/>
                        </a:moveTo>
                        <a:lnTo>
                          <a:pt x="9774417" y="2812176"/>
                        </a:lnTo>
                      </a:path>
                      <a:path w="9944100" h="6515100">
                        <a:moveTo>
                          <a:pt x="9774417" y="2812176"/>
                        </a:moveTo>
                        <a:lnTo>
                          <a:pt x="9774417" y="2806598"/>
                        </a:lnTo>
                      </a:path>
                      <a:path w="9944100" h="6515100">
                        <a:moveTo>
                          <a:pt x="9774417" y="2806598"/>
                        </a:moveTo>
                        <a:lnTo>
                          <a:pt x="9774417" y="2803405"/>
                        </a:lnTo>
                      </a:path>
                      <a:path w="9944100" h="6515100">
                        <a:moveTo>
                          <a:pt x="9774417" y="2803405"/>
                        </a:moveTo>
                        <a:lnTo>
                          <a:pt x="9774417" y="2801815"/>
                        </a:lnTo>
                      </a:path>
                      <a:path w="9944100" h="6515100">
                        <a:moveTo>
                          <a:pt x="9943527" y="1063434"/>
                        </a:moveTo>
                        <a:lnTo>
                          <a:pt x="9943527" y="1072218"/>
                        </a:lnTo>
                      </a:path>
                      <a:path w="9944100" h="6515100">
                        <a:moveTo>
                          <a:pt x="9794425" y="1072218"/>
                        </a:moveTo>
                        <a:lnTo>
                          <a:pt x="9794425" y="1063434"/>
                        </a:lnTo>
                      </a:path>
                      <a:path w="9944100" h="6515100">
                        <a:moveTo>
                          <a:pt x="9943527" y="1072218"/>
                        </a:moveTo>
                        <a:lnTo>
                          <a:pt x="9942705" y="1072218"/>
                        </a:lnTo>
                      </a:path>
                      <a:path w="9944100" h="6515100">
                        <a:moveTo>
                          <a:pt x="9942705" y="1072218"/>
                        </a:moveTo>
                        <a:lnTo>
                          <a:pt x="9939553" y="1072218"/>
                        </a:lnTo>
                      </a:path>
                      <a:path w="9944100" h="6515100">
                        <a:moveTo>
                          <a:pt x="9939553" y="1072218"/>
                        </a:moveTo>
                        <a:lnTo>
                          <a:pt x="9937909" y="1072218"/>
                        </a:lnTo>
                      </a:path>
                      <a:path w="9944100" h="6515100">
                        <a:moveTo>
                          <a:pt x="9930782" y="1072218"/>
                        </a:moveTo>
                        <a:lnTo>
                          <a:pt x="9925986" y="1072218"/>
                        </a:lnTo>
                      </a:path>
                      <a:path w="9944100" h="6515100">
                        <a:moveTo>
                          <a:pt x="9925986" y="1072218"/>
                        </a:moveTo>
                        <a:lnTo>
                          <a:pt x="9917215" y="1072218"/>
                        </a:lnTo>
                      </a:path>
                      <a:path w="9944100" h="6515100">
                        <a:moveTo>
                          <a:pt x="9917215" y="1072218"/>
                        </a:moveTo>
                        <a:lnTo>
                          <a:pt x="9910089" y="1072218"/>
                        </a:lnTo>
                      </a:path>
                      <a:path w="9944100" h="6515100">
                        <a:moveTo>
                          <a:pt x="9897344" y="1072218"/>
                        </a:moveTo>
                        <a:lnTo>
                          <a:pt x="9894877" y="1072218"/>
                        </a:lnTo>
                      </a:path>
                      <a:path w="9944100" h="6515100">
                        <a:moveTo>
                          <a:pt x="9894877" y="1072218"/>
                        </a:moveTo>
                        <a:lnTo>
                          <a:pt x="9882132" y="1072218"/>
                        </a:lnTo>
                      </a:path>
                      <a:path w="9944100" h="6515100">
                        <a:moveTo>
                          <a:pt x="9882132" y="1072218"/>
                        </a:moveTo>
                        <a:lnTo>
                          <a:pt x="9868565" y="1072218"/>
                        </a:lnTo>
                      </a:path>
                      <a:path w="9944100" h="6515100">
                        <a:moveTo>
                          <a:pt x="9868565" y="1072218"/>
                        </a:moveTo>
                        <a:lnTo>
                          <a:pt x="9855820" y="1072218"/>
                        </a:lnTo>
                      </a:path>
                      <a:path w="9944100" h="6515100">
                        <a:moveTo>
                          <a:pt x="9855820" y="1072218"/>
                        </a:moveTo>
                        <a:lnTo>
                          <a:pt x="9843075" y="1072218"/>
                        </a:lnTo>
                      </a:path>
                      <a:path w="9944100" h="6515100">
                        <a:moveTo>
                          <a:pt x="9843075" y="1072218"/>
                        </a:moveTo>
                        <a:lnTo>
                          <a:pt x="9840608" y="1072218"/>
                        </a:lnTo>
                      </a:path>
                      <a:path w="9944100" h="6515100">
                        <a:moveTo>
                          <a:pt x="9827864" y="1072218"/>
                        </a:moveTo>
                        <a:lnTo>
                          <a:pt x="9820737" y="1072218"/>
                        </a:lnTo>
                      </a:path>
                      <a:path w="9944100" h="6515100">
                        <a:moveTo>
                          <a:pt x="9820737" y="1072218"/>
                        </a:moveTo>
                        <a:lnTo>
                          <a:pt x="9811967" y="1072218"/>
                        </a:lnTo>
                      </a:path>
                      <a:path w="9944100" h="6515100">
                        <a:moveTo>
                          <a:pt x="9811967" y="1072218"/>
                        </a:moveTo>
                        <a:lnTo>
                          <a:pt x="9807170" y="1072218"/>
                        </a:lnTo>
                      </a:path>
                      <a:path w="9944100" h="6515100">
                        <a:moveTo>
                          <a:pt x="9799907" y="1072218"/>
                        </a:moveTo>
                        <a:lnTo>
                          <a:pt x="9798399" y="1072218"/>
                        </a:lnTo>
                      </a:path>
                      <a:path w="9944100" h="6515100">
                        <a:moveTo>
                          <a:pt x="9798399" y="1072218"/>
                        </a:moveTo>
                        <a:lnTo>
                          <a:pt x="9795110" y="1072218"/>
                        </a:lnTo>
                      </a:path>
                      <a:path w="9944100" h="6515100">
                        <a:moveTo>
                          <a:pt x="9795110" y="1072218"/>
                        </a:moveTo>
                        <a:lnTo>
                          <a:pt x="9794425" y="1072218"/>
                        </a:lnTo>
                      </a:path>
                      <a:path w="9944100" h="6515100">
                        <a:moveTo>
                          <a:pt x="9798399" y="931805"/>
                        </a:moveTo>
                        <a:lnTo>
                          <a:pt x="9803881" y="939781"/>
                        </a:lnTo>
                      </a:path>
                      <a:path w="9944100" h="6515100">
                        <a:moveTo>
                          <a:pt x="9803881" y="939781"/>
                        </a:moveTo>
                        <a:lnTo>
                          <a:pt x="9805526" y="941384"/>
                        </a:lnTo>
                      </a:path>
                      <a:path w="9944100" h="6515100">
                        <a:moveTo>
                          <a:pt x="9815119" y="949360"/>
                        </a:moveTo>
                        <a:lnTo>
                          <a:pt x="9820737" y="954143"/>
                        </a:lnTo>
                      </a:path>
                      <a:path w="9944100" h="6515100">
                        <a:moveTo>
                          <a:pt x="9820737" y="954143"/>
                        </a:moveTo>
                        <a:lnTo>
                          <a:pt x="9831838" y="958939"/>
                        </a:lnTo>
                      </a:path>
                      <a:path w="9944100" h="6515100">
                        <a:moveTo>
                          <a:pt x="9831838" y="958939"/>
                        </a:moveTo>
                        <a:lnTo>
                          <a:pt x="9839101" y="961324"/>
                        </a:lnTo>
                      </a:path>
                      <a:path w="9944100" h="6515100">
                        <a:moveTo>
                          <a:pt x="9853353" y="965312"/>
                        </a:moveTo>
                        <a:lnTo>
                          <a:pt x="9855820" y="965312"/>
                        </a:lnTo>
                      </a:path>
                      <a:path w="9944100" h="6515100">
                        <a:moveTo>
                          <a:pt x="9855820" y="965312"/>
                        </a:moveTo>
                        <a:lnTo>
                          <a:pt x="9868565" y="966106"/>
                        </a:lnTo>
                      </a:path>
                      <a:path w="9944100" h="6515100">
                        <a:moveTo>
                          <a:pt x="9868565" y="966106"/>
                        </a:moveTo>
                        <a:lnTo>
                          <a:pt x="9882132" y="965312"/>
                        </a:lnTo>
                      </a:path>
                      <a:path w="9944100" h="6515100">
                        <a:moveTo>
                          <a:pt x="9882132" y="965312"/>
                        </a:moveTo>
                        <a:lnTo>
                          <a:pt x="9894877" y="962927"/>
                        </a:lnTo>
                      </a:path>
                      <a:path w="9944100" h="6515100">
                        <a:moveTo>
                          <a:pt x="9894877" y="962927"/>
                        </a:moveTo>
                        <a:lnTo>
                          <a:pt x="9904470" y="95973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3" name="object 283"/>
                  <p:cNvSpPr/>
                  <p:nvPr/>
                </p:nvSpPr>
                <p:spPr>
                  <a:xfrm>
                    <a:off x="16725087" y="351462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4" name="object 284"/>
                  <p:cNvSpPr/>
                  <p:nvPr/>
                </p:nvSpPr>
                <p:spPr>
                  <a:xfrm>
                    <a:off x="5810250" y="2859250"/>
                    <a:ext cx="10937240" cy="4469765"/>
                  </a:xfrm>
                  <a:custGeom>
                    <a:avLst/>
                    <a:gdLst/>
                    <a:ahLst/>
                    <a:cxnLst/>
                    <a:rect l="l" t="t" r="r" b="b"/>
                    <a:pathLst>
                      <a:path w="10937240" h="4469765">
                        <a:moveTo>
                          <a:pt x="10916034" y="656569"/>
                        </a:moveTo>
                        <a:lnTo>
                          <a:pt x="10924805" y="649388"/>
                        </a:lnTo>
                      </a:path>
                      <a:path w="10937240" h="4469765">
                        <a:moveTo>
                          <a:pt x="10924805" y="649388"/>
                        </a:moveTo>
                        <a:lnTo>
                          <a:pt x="10932753" y="642207"/>
                        </a:lnTo>
                      </a:path>
                      <a:path w="10937240" h="4469765">
                        <a:moveTo>
                          <a:pt x="10932753" y="642207"/>
                        </a:moveTo>
                        <a:lnTo>
                          <a:pt x="10936727" y="635026"/>
                        </a:lnTo>
                      </a:path>
                      <a:path w="10937240" h="4469765">
                        <a:moveTo>
                          <a:pt x="10867384" y="0"/>
                        </a:moveTo>
                        <a:lnTo>
                          <a:pt x="10880951" y="0"/>
                        </a:lnTo>
                      </a:path>
                      <a:path w="10937240" h="4469765">
                        <a:moveTo>
                          <a:pt x="10880951" y="0"/>
                        </a:moveTo>
                        <a:lnTo>
                          <a:pt x="10893696" y="0"/>
                        </a:lnTo>
                      </a:path>
                      <a:path w="10937240" h="4469765">
                        <a:moveTo>
                          <a:pt x="10893696" y="0"/>
                        </a:moveTo>
                        <a:lnTo>
                          <a:pt x="10900822" y="0"/>
                        </a:lnTo>
                      </a:path>
                      <a:path w="10937240" h="4469765">
                        <a:moveTo>
                          <a:pt x="10913704" y="0"/>
                        </a:moveTo>
                        <a:lnTo>
                          <a:pt x="10916034" y="0"/>
                        </a:lnTo>
                      </a:path>
                      <a:path w="10937240" h="4469765">
                        <a:moveTo>
                          <a:pt x="10916034" y="0"/>
                        </a:moveTo>
                        <a:lnTo>
                          <a:pt x="10924805" y="0"/>
                        </a:lnTo>
                      </a:path>
                      <a:path w="10937240" h="4469765">
                        <a:moveTo>
                          <a:pt x="10924805" y="0"/>
                        </a:moveTo>
                        <a:lnTo>
                          <a:pt x="10932753" y="0"/>
                        </a:lnTo>
                      </a:path>
                      <a:path w="10937240" h="4469765">
                        <a:moveTo>
                          <a:pt x="10932753" y="0"/>
                        </a:moveTo>
                        <a:lnTo>
                          <a:pt x="10935220" y="0"/>
                        </a:lnTo>
                      </a:path>
                      <a:path w="10937240" h="4469765">
                        <a:moveTo>
                          <a:pt x="10797218" y="0"/>
                        </a:moveTo>
                        <a:lnTo>
                          <a:pt x="10802700" y="0"/>
                        </a:lnTo>
                      </a:path>
                      <a:path w="10937240" h="4469765">
                        <a:moveTo>
                          <a:pt x="10802700" y="0"/>
                        </a:moveTo>
                        <a:lnTo>
                          <a:pt x="10804345" y="0"/>
                        </a:lnTo>
                      </a:path>
                      <a:path w="10937240" h="4469765">
                        <a:moveTo>
                          <a:pt x="10813938" y="0"/>
                        </a:moveTo>
                        <a:lnTo>
                          <a:pt x="10819556" y="0"/>
                        </a:lnTo>
                      </a:path>
                      <a:path w="10937240" h="4469765">
                        <a:moveTo>
                          <a:pt x="10819556" y="0"/>
                        </a:moveTo>
                        <a:lnTo>
                          <a:pt x="10830657" y="0"/>
                        </a:lnTo>
                      </a:path>
                      <a:path w="10937240" h="4469765">
                        <a:moveTo>
                          <a:pt x="10830657" y="0"/>
                        </a:moveTo>
                        <a:lnTo>
                          <a:pt x="10837920" y="0"/>
                        </a:lnTo>
                      </a:path>
                      <a:path w="10937240" h="4469765">
                        <a:moveTo>
                          <a:pt x="10852172" y="0"/>
                        </a:moveTo>
                        <a:lnTo>
                          <a:pt x="10854639" y="0"/>
                        </a:lnTo>
                      </a:path>
                      <a:path w="10937240" h="4469765">
                        <a:moveTo>
                          <a:pt x="10854639" y="0"/>
                        </a:moveTo>
                        <a:lnTo>
                          <a:pt x="10867384" y="0"/>
                        </a:lnTo>
                      </a:path>
                      <a:path w="10937240" h="4469765">
                        <a:moveTo>
                          <a:pt x="10867384" y="211415"/>
                        </a:moveTo>
                        <a:lnTo>
                          <a:pt x="10854639" y="210620"/>
                        </a:lnTo>
                      </a:path>
                      <a:path w="10937240" h="4469765">
                        <a:moveTo>
                          <a:pt x="10854639" y="210620"/>
                        </a:moveTo>
                        <a:lnTo>
                          <a:pt x="10852172" y="210620"/>
                        </a:lnTo>
                      </a:path>
                      <a:path w="10937240" h="4469765">
                        <a:moveTo>
                          <a:pt x="10837920" y="207413"/>
                        </a:moveTo>
                        <a:lnTo>
                          <a:pt x="10830657" y="204234"/>
                        </a:lnTo>
                      </a:path>
                      <a:path w="10937240" h="4469765">
                        <a:moveTo>
                          <a:pt x="10830657" y="204234"/>
                        </a:moveTo>
                        <a:lnTo>
                          <a:pt x="10819556" y="199437"/>
                        </a:lnTo>
                      </a:path>
                      <a:path w="10937240" h="4469765">
                        <a:moveTo>
                          <a:pt x="10819556" y="199437"/>
                        </a:moveTo>
                        <a:lnTo>
                          <a:pt x="10813938" y="195449"/>
                        </a:lnTo>
                      </a:path>
                      <a:path w="10937240" h="4469765">
                        <a:moveTo>
                          <a:pt x="10804345" y="186678"/>
                        </a:moveTo>
                        <a:lnTo>
                          <a:pt x="10802700" y="185089"/>
                        </a:lnTo>
                      </a:path>
                      <a:path w="10937240" h="4469765">
                        <a:moveTo>
                          <a:pt x="10802700" y="185089"/>
                        </a:moveTo>
                        <a:lnTo>
                          <a:pt x="10797218" y="177099"/>
                        </a:lnTo>
                      </a:path>
                      <a:path w="10937240" h="4469765">
                        <a:moveTo>
                          <a:pt x="10935220" y="181087"/>
                        </a:moveTo>
                        <a:lnTo>
                          <a:pt x="10932753" y="185089"/>
                        </a:lnTo>
                      </a:path>
                      <a:path w="10937240" h="4469765">
                        <a:moveTo>
                          <a:pt x="10932753" y="185089"/>
                        </a:moveTo>
                        <a:lnTo>
                          <a:pt x="10924805" y="193065"/>
                        </a:lnTo>
                      </a:path>
                      <a:path w="10937240" h="4469765">
                        <a:moveTo>
                          <a:pt x="10924805" y="193065"/>
                        </a:moveTo>
                        <a:lnTo>
                          <a:pt x="10916034" y="199437"/>
                        </a:lnTo>
                      </a:path>
                      <a:path w="10937240" h="4469765">
                        <a:moveTo>
                          <a:pt x="10916034" y="199437"/>
                        </a:moveTo>
                        <a:lnTo>
                          <a:pt x="10914390" y="200246"/>
                        </a:lnTo>
                      </a:path>
                      <a:path w="10937240" h="4469765">
                        <a:moveTo>
                          <a:pt x="10901645" y="205823"/>
                        </a:moveTo>
                        <a:lnTo>
                          <a:pt x="10893696" y="208222"/>
                        </a:lnTo>
                      </a:path>
                      <a:path w="10937240" h="4469765">
                        <a:moveTo>
                          <a:pt x="10893696" y="208222"/>
                        </a:moveTo>
                        <a:lnTo>
                          <a:pt x="10880951" y="210620"/>
                        </a:lnTo>
                      </a:path>
                      <a:path w="10937240" h="4469765">
                        <a:moveTo>
                          <a:pt x="10880951" y="210620"/>
                        </a:moveTo>
                        <a:lnTo>
                          <a:pt x="10867384" y="211415"/>
                        </a:lnTo>
                      </a:path>
                      <a:path w="10937240" h="4469765">
                        <a:moveTo>
                          <a:pt x="86158" y="4110172"/>
                        </a:moveTo>
                        <a:lnTo>
                          <a:pt x="69398" y="4110172"/>
                        </a:lnTo>
                      </a:path>
                      <a:path w="10937240" h="4469765">
                        <a:moveTo>
                          <a:pt x="54241" y="4110172"/>
                        </a:moveTo>
                        <a:lnTo>
                          <a:pt x="37494" y="4110172"/>
                        </a:lnTo>
                      </a:path>
                      <a:path w="10937240" h="4469765">
                        <a:moveTo>
                          <a:pt x="37494" y="4469168"/>
                        </a:moveTo>
                        <a:lnTo>
                          <a:pt x="54241" y="4469168"/>
                        </a:lnTo>
                      </a:path>
                      <a:path w="10937240" h="4469765">
                        <a:moveTo>
                          <a:pt x="69398" y="4469168"/>
                        </a:moveTo>
                        <a:lnTo>
                          <a:pt x="86158" y="4469168"/>
                        </a:lnTo>
                      </a:path>
                      <a:path w="10937240" h="4469765">
                        <a:moveTo>
                          <a:pt x="0" y="3850888"/>
                        </a:moveTo>
                        <a:lnTo>
                          <a:pt x="31903" y="3850888"/>
                        </a:lnTo>
                      </a:path>
                      <a:path w="10937240" h="4469765">
                        <a:moveTo>
                          <a:pt x="47060" y="3850888"/>
                        </a:moveTo>
                        <a:lnTo>
                          <a:pt x="76579" y="3850888"/>
                        </a:lnTo>
                      </a:path>
                      <a:path w="10937240" h="4469765">
                        <a:moveTo>
                          <a:pt x="91736" y="3850888"/>
                        </a:moveTo>
                        <a:lnTo>
                          <a:pt x="124448" y="385088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5" name="object 285"/>
                  <p:cNvSpPr/>
                  <p:nvPr/>
                </p:nvSpPr>
                <p:spPr>
                  <a:xfrm>
                    <a:off x="3826960" y="1977698"/>
                    <a:ext cx="662305" cy="105410"/>
                  </a:xfrm>
                  <a:custGeom>
                    <a:avLst/>
                    <a:gdLst/>
                    <a:ahLst/>
                    <a:cxnLst/>
                    <a:rect l="l" t="t" r="r" b="b"/>
                    <a:pathLst>
                      <a:path w="662304" h="105410">
                        <a:moveTo>
                          <a:pt x="0" y="105303"/>
                        </a:moveTo>
                        <a:lnTo>
                          <a:pt x="2398" y="105303"/>
                        </a:lnTo>
                      </a:path>
                      <a:path w="662304" h="105410">
                        <a:moveTo>
                          <a:pt x="2398" y="0"/>
                        </a:moveTo>
                        <a:lnTo>
                          <a:pt x="0" y="0"/>
                        </a:lnTo>
                      </a:path>
                      <a:path w="662304" h="105410">
                        <a:moveTo>
                          <a:pt x="501012" y="105303"/>
                        </a:moveTo>
                        <a:lnTo>
                          <a:pt x="515374" y="105303"/>
                        </a:lnTo>
                      </a:path>
                      <a:path w="662304" h="105410">
                        <a:moveTo>
                          <a:pt x="530518" y="105303"/>
                        </a:moveTo>
                        <a:lnTo>
                          <a:pt x="550471" y="105303"/>
                        </a:lnTo>
                      </a:path>
                      <a:path w="662304" h="105410">
                        <a:moveTo>
                          <a:pt x="565628" y="105303"/>
                        </a:moveTo>
                        <a:lnTo>
                          <a:pt x="584773" y="105303"/>
                        </a:lnTo>
                      </a:path>
                      <a:path w="662304" h="105410">
                        <a:moveTo>
                          <a:pt x="584773" y="105303"/>
                        </a:moveTo>
                        <a:lnTo>
                          <a:pt x="584773" y="82170"/>
                        </a:lnTo>
                      </a:path>
                      <a:path w="662304" h="105410">
                        <a:moveTo>
                          <a:pt x="584773" y="67808"/>
                        </a:moveTo>
                        <a:lnTo>
                          <a:pt x="584773" y="37494"/>
                        </a:lnTo>
                      </a:path>
                      <a:path w="662304" h="105410">
                        <a:moveTo>
                          <a:pt x="584773" y="22337"/>
                        </a:moveTo>
                        <a:lnTo>
                          <a:pt x="584773" y="0"/>
                        </a:lnTo>
                      </a:path>
                      <a:path w="662304" h="105410">
                        <a:moveTo>
                          <a:pt x="584773" y="0"/>
                        </a:moveTo>
                        <a:lnTo>
                          <a:pt x="565628" y="0"/>
                        </a:lnTo>
                      </a:path>
                      <a:path w="662304" h="105410">
                        <a:moveTo>
                          <a:pt x="550471" y="0"/>
                        </a:moveTo>
                        <a:lnTo>
                          <a:pt x="530518" y="0"/>
                        </a:lnTo>
                      </a:path>
                      <a:path w="662304" h="105410">
                        <a:moveTo>
                          <a:pt x="515374" y="0"/>
                        </a:moveTo>
                        <a:lnTo>
                          <a:pt x="501012" y="0"/>
                        </a:lnTo>
                      </a:path>
                      <a:path w="662304" h="105410">
                        <a:moveTo>
                          <a:pt x="584773" y="0"/>
                        </a:moveTo>
                        <a:lnTo>
                          <a:pt x="584773" y="22337"/>
                        </a:lnTo>
                      </a:path>
                      <a:path w="662304" h="105410">
                        <a:moveTo>
                          <a:pt x="584773" y="37494"/>
                        </a:moveTo>
                        <a:lnTo>
                          <a:pt x="584773" y="67808"/>
                        </a:lnTo>
                      </a:path>
                      <a:path w="662304" h="105410">
                        <a:moveTo>
                          <a:pt x="584773" y="82170"/>
                        </a:moveTo>
                        <a:lnTo>
                          <a:pt x="584773" y="105303"/>
                        </a:lnTo>
                      </a:path>
                      <a:path w="662304" h="105410">
                        <a:moveTo>
                          <a:pt x="584773" y="105303"/>
                        </a:moveTo>
                        <a:lnTo>
                          <a:pt x="617485" y="105303"/>
                        </a:lnTo>
                      </a:path>
                      <a:path w="662304" h="105410">
                        <a:moveTo>
                          <a:pt x="632641" y="105303"/>
                        </a:moveTo>
                        <a:lnTo>
                          <a:pt x="662160" y="105303"/>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6" name="object 286"/>
                  <p:cNvSpPr/>
                  <p:nvPr/>
                </p:nvSpPr>
                <p:spPr>
                  <a:xfrm>
                    <a:off x="4504278" y="2083001"/>
                    <a:ext cx="15240" cy="0"/>
                  </a:xfrm>
                  <a:custGeom>
                    <a:avLst/>
                    <a:gdLst/>
                    <a:ahLst/>
                    <a:cxnLst/>
                    <a:rect l="l" t="t" r="r" b="b"/>
                    <a:pathLst>
                      <a:path w="15239">
                        <a:moveTo>
                          <a:pt x="0" y="0"/>
                        </a:moveTo>
                        <a:lnTo>
                          <a:pt x="15156"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7" name="object 287"/>
                  <p:cNvSpPr/>
                  <p:nvPr/>
                </p:nvSpPr>
                <p:spPr>
                  <a:xfrm>
                    <a:off x="4536976" y="2015192"/>
                    <a:ext cx="0" cy="17780"/>
                  </a:xfrm>
                  <a:custGeom>
                    <a:avLst/>
                    <a:gdLst/>
                    <a:ahLst/>
                    <a:cxnLst/>
                    <a:rect l="l" t="t" r="r" b="b"/>
                    <a:pathLst>
                      <a:path h="17780">
                        <a:moveTo>
                          <a:pt x="0" y="0"/>
                        </a:moveTo>
                        <a:lnTo>
                          <a:pt x="0" y="17551"/>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8" name="object 288"/>
                  <p:cNvSpPr/>
                  <p:nvPr/>
                </p:nvSpPr>
                <p:spPr>
                  <a:xfrm>
                    <a:off x="4411733" y="1977698"/>
                    <a:ext cx="8915400" cy="1492250"/>
                  </a:xfrm>
                  <a:custGeom>
                    <a:avLst/>
                    <a:gdLst/>
                    <a:ahLst/>
                    <a:cxnLst/>
                    <a:rect l="l" t="t" r="r" b="b"/>
                    <a:pathLst>
                      <a:path w="8915400" h="1492250">
                        <a:moveTo>
                          <a:pt x="125242" y="22337"/>
                        </a:moveTo>
                        <a:lnTo>
                          <a:pt x="125242" y="0"/>
                        </a:lnTo>
                      </a:path>
                      <a:path w="8915400" h="1492250">
                        <a:moveTo>
                          <a:pt x="125242" y="0"/>
                        </a:moveTo>
                        <a:lnTo>
                          <a:pt x="92544" y="0"/>
                        </a:lnTo>
                      </a:path>
                      <a:path w="8915400" h="1492250">
                        <a:moveTo>
                          <a:pt x="77387" y="0"/>
                        </a:moveTo>
                        <a:lnTo>
                          <a:pt x="47868" y="0"/>
                        </a:lnTo>
                      </a:path>
                      <a:path w="8915400" h="1492250">
                        <a:moveTo>
                          <a:pt x="32711" y="0"/>
                        </a:moveTo>
                        <a:lnTo>
                          <a:pt x="0" y="0"/>
                        </a:lnTo>
                      </a:path>
                      <a:path w="8915400" h="1492250">
                        <a:moveTo>
                          <a:pt x="8864950" y="1472711"/>
                        </a:moveTo>
                        <a:lnTo>
                          <a:pt x="8864950" y="1491856"/>
                        </a:lnTo>
                      </a:path>
                      <a:path w="8915400" h="1492250">
                        <a:moveTo>
                          <a:pt x="8834636" y="1491856"/>
                        </a:moveTo>
                        <a:lnTo>
                          <a:pt x="8834636" y="1472711"/>
                        </a:lnTo>
                      </a:path>
                      <a:path w="8915400" h="1492250">
                        <a:moveTo>
                          <a:pt x="8834636" y="1472711"/>
                        </a:moveTo>
                        <a:lnTo>
                          <a:pt x="8864950" y="1472711"/>
                        </a:lnTo>
                      </a:path>
                      <a:path w="8915400" h="1492250">
                        <a:moveTo>
                          <a:pt x="8835431" y="1357033"/>
                        </a:moveTo>
                        <a:lnTo>
                          <a:pt x="8835431" y="1376973"/>
                        </a:lnTo>
                      </a:path>
                      <a:path w="8915400" h="1492250">
                        <a:moveTo>
                          <a:pt x="8835431" y="1392130"/>
                        </a:moveTo>
                        <a:lnTo>
                          <a:pt x="8835431" y="1421649"/>
                        </a:lnTo>
                      </a:path>
                      <a:path w="8915400" h="1492250">
                        <a:moveTo>
                          <a:pt x="8835431" y="1436806"/>
                        </a:moveTo>
                        <a:lnTo>
                          <a:pt x="8835431" y="1455950"/>
                        </a:lnTo>
                      </a:path>
                      <a:path w="8915400" h="1492250">
                        <a:moveTo>
                          <a:pt x="8835431" y="1455950"/>
                        </a:moveTo>
                        <a:lnTo>
                          <a:pt x="8868143" y="1455950"/>
                        </a:lnTo>
                      </a:path>
                      <a:path w="8915400" h="1492250">
                        <a:moveTo>
                          <a:pt x="8883300" y="1455950"/>
                        </a:moveTo>
                        <a:lnTo>
                          <a:pt x="8915217" y="1455950"/>
                        </a:lnTo>
                      </a:path>
                      <a:path w="8915400" h="1492250">
                        <a:moveTo>
                          <a:pt x="8915217" y="1455950"/>
                        </a:moveTo>
                        <a:lnTo>
                          <a:pt x="8915217" y="1436806"/>
                        </a:lnTo>
                      </a:path>
                      <a:path w="8915400" h="1492250">
                        <a:moveTo>
                          <a:pt x="8915217" y="1421649"/>
                        </a:moveTo>
                        <a:lnTo>
                          <a:pt x="8915217" y="1392130"/>
                        </a:lnTo>
                      </a:path>
                      <a:path w="8915400" h="1492250">
                        <a:moveTo>
                          <a:pt x="8915217" y="1376973"/>
                        </a:moveTo>
                        <a:lnTo>
                          <a:pt x="8915217" y="1357033"/>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9" name="object 289"/>
                  <p:cNvSpPr/>
                  <p:nvPr/>
                </p:nvSpPr>
                <p:spPr>
                  <a:xfrm>
                    <a:off x="12088787" y="3334731"/>
                    <a:ext cx="640080" cy="835660"/>
                  </a:xfrm>
                  <a:custGeom>
                    <a:avLst/>
                    <a:gdLst/>
                    <a:ahLst/>
                    <a:cxnLst/>
                    <a:rect l="l" t="t" r="r" b="b"/>
                    <a:pathLst>
                      <a:path w="640079" h="835660">
                        <a:moveTo>
                          <a:pt x="395695" y="1589"/>
                        </a:moveTo>
                        <a:lnTo>
                          <a:pt x="379744" y="19939"/>
                        </a:lnTo>
                      </a:path>
                      <a:path w="640079" h="835660">
                        <a:moveTo>
                          <a:pt x="397299" y="0"/>
                        </a:moveTo>
                        <a:lnTo>
                          <a:pt x="395695" y="1589"/>
                        </a:lnTo>
                      </a:path>
                      <a:path w="640079" h="835660">
                        <a:moveTo>
                          <a:pt x="456337" y="835272"/>
                        </a:moveTo>
                        <a:lnTo>
                          <a:pt x="456337" y="812934"/>
                        </a:lnTo>
                      </a:path>
                      <a:path w="640079" h="835660">
                        <a:moveTo>
                          <a:pt x="456337" y="797777"/>
                        </a:moveTo>
                        <a:lnTo>
                          <a:pt x="456337" y="768259"/>
                        </a:lnTo>
                      </a:path>
                      <a:path w="640079" h="835660">
                        <a:moveTo>
                          <a:pt x="456337" y="753102"/>
                        </a:moveTo>
                        <a:lnTo>
                          <a:pt x="456337" y="730764"/>
                        </a:lnTo>
                      </a:path>
                      <a:path w="640079" h="835660">
                        <a:moveTo>
                          <a:pt x="197847" y="730764"/>
                        </a:moveTo>
                        <a:lnTo>
                          <a:pt x="197847" y="753102"/>
                        </a:lnTo>
                      </a:path>
                      <a:path w="640079" h="835660">
                        <a:moveTo>
                          <a:pt x="197847" y="768259"/>
                        </a:moveTo>
                        <a:lnTo>
                          <a:pt x="197847" y="797777"/>
                        </a:lnTo>
                      </a:path>
                      <a:path w="640079" h="835660">
                        <a:moveTo>
                          <a:pt x="197847" y="812934"/>
                        </a:moveTo>
                        <a:lnTo>
                          <a:pt x="197847" y="835272"/>
                        </a:lnTo>
                      </a:path>
                      <a:path w="640079" h="835660">
                        <a:moveTo>
                          <a:pt x="36699" y="835272"/>
                        </a:moveTo>
                        <a:lnTo>
                          <a:pt x="36699" y="812934"/>
                        </a:lnTo>
                      </a:path>
                      <a:path w="640079" h="835660">
                        <a:moveTo>
                          <a:pt x="36699" y="797777"/>
                        </a:moveTo>
                        <a:lnTo>
                          <a:pt x="36699" y="768259"/>
                        </a:lnTo>
                      </a:path>
                      <a:path w="640079" h="835660">
                        <a:moveTo>
                          <a:pt x="36699" y="753102"/>
                        </a:moveTo>
                        <a:lnTo>
                          <a:pt x="36699" y="730764"/>
                        </a:lnTo>
                      </a:path>
                      <a:path w="640079" h="835660">
                        <a:moveTo>
                          <a:pt x="177908" y="730764"/>
                        </a:moveTo>
                        <a:lnTo>
                          <a:pt x="177908" y="753102"/>
                        </a:lnTo>
                      </a:path>
                      <a:path w="640079" h="835660">
                        <a:moveTo>
                          <a:pt x="177908" y="768259"/>
                        </a:moveTo>
                        <a:lnTo>
                          <a:pt x="177908" y="797777"/>
                        </a:lnTo>
                      </a:path>
                      <a:path w="640079" h="835660">
                        <a:moveTo>
                          <a:pt x="177908" y="812934"/>
                        </a:moveTo>
                        <a:lnTo>
                          <a:pt x="177908" y="835272"/>
                        </a:lnTo>
                      </a:path>
                      <a:path w="640079" h="835660">
                        <a:moveTo>
                          <a:pt x="0" y="835272"/>
                        </a:moveTo>
                        <a:lnTo>
                          <a:pt x="0" y="812934"/>
                        </a:lnTo>
                      </a:path>
                      <a:path w="640079" h="835660">
                        <a:moveTo>
                          <a:pt x="0" y="797777"/>
                        </a:moveTo>
                        <a:lnTo>
                          <a:pt x="0" y="768259"/>
                        </a:lnTo>
                      </a:path>
                      <a:path w="640079" h="835660">
                        <a:moveTo>
                          <a:pt x="0" y="753102"/>
                        </a:moveTo>
                        <a:lnTo>
                          <a:pt x="0" y="730764"/>
                        </a:lnTo>
                      </a:path>
                      <a:path w="640079" h="835660">
                        <a:moveTo>
                          <a:pt x="0" y="105303"/>
                        </a:moveTo>
                        <a:lnTo>
                          <a:pt x="0" y="82170"/>
                        </a:lnTo>
                      </a:path>
                      <a:path w="640079" h="835660">
                        <a:moveTo>
                          <a:pt x="0" y="67808"/>
                        </a:moveTo>
                        <a:lnTo>
                          <a:pt x="0" y="37481"/>
                        </a:lnTo>
                      </a:path>
                      <a:path w="640079" h="835660">
                        <a:moveTo>
                          <a:pt x="0" y="22337"/>
                        </a:moveTo>
                        <a:lnTo>
                          <a:pt x="0" y="0"/>
                        </a:lnTo>
                      </a:path>
                      <a:path w="640079" h="835660">
                        <a:moveTo>
                          <a:pt x="639823" y="0"/>
                        </a:moveTo>
                        <a:lnTo>
                          <a:pt x="639823" y="22337"/>
                        </a:lnTo>
                      </a:path>
                      <a:path w="640079" h="835660">
                        <a:moveTo>
                          <a:pt x="639823" y="37481"/>
                        </a:moveTo>
                        <a:lnTo>
                          <a:pt x="639823" y="67808"/>
                        </a:lnTo>
                      </a:path>
                      <a:path w="640079" h="835660">
                        <a:moveTo>
                          <a:pt x="639823" y="82170"/>
                        </a:moveTo>
                        <a:lnTo>
                          <a:pt x="639823" y="105303"/>
                        </a:lnTo>
                      </a:path>
                      <a:path w="640079" h="835660">
                        <a:moveTo>
                          <a:pt x="639823" y="730764"/>
                        </a:moveTo>
                        <a:lnTo>
                          <a:pt x="639823" y="753102"/>
                        </a:lnTo>
                      </a:path>
                      <a:path w="640079" h="835660">
                        <a:moveTo>
                          <a:pt x="639823" y="768259"/>
                        </a:moveTo>
                        <a:lnTo>
                          <a:pt x="639823" y="797777"/>
                        </a:lnTo>
                      </a:path>
                      <a:path w="640079" h="835660">
                        <a:moveTo>
                          <a:pt x="639823" y="812934"/>
                        </a:moveTo>
                        <a:lnTo>
                          <a:pt x="639823" y="835272"/>
                        </a:lnTo>
                      </a:path>
                      <a:path w="640079" h="835660">
                        <a:moveTo>
                          <a:pt x="380539" y="29505"/>
                        </a:moveTo>
                        <a:lnTo>
                          <a:pt x="380539" y="59832"/>
                        </a:lnTo>
                      </a:path>
                      <a:path w="640079" h="835660">
                        <a:moveTo>
                          <a:pt x="380539" y="74989"/>
                        </a:moveTo>
                        <a:lnTo>
                          <a:pt x="380539" y="105303"/>
                        </a:lnTo>
                      </a:path>
                      <a:path w="640079" h="835660">
                        <a:moveTo>
                          <a:pt x="347827" y="38289"/>
                        </a:moveTo>
                        <a:lnTo>
                          <a:pt x="347827" y="63820"/>
                        </a:lnTo>
                      </a:path>
                      <a:path w="640079" h="835660">
                        <a:moveTo>
                          <a:pt x="347827" y="78977"/>
                        </a:moveTo>
                        <a:lnTo>
                          <a:pt x="347827" y="105303"/>
                        </a:lnTo>
                      </a:path>
                      <a:path w="640079" h="835660">
                        <a:moveTo>
                          <a:pt x="370164" y="20734"/>
                        </a:moveTo>
                        <a:lnTo>
                          <a:pt x="370164" y="29505"/>
                        </a:lnTo>
                      </a:path>
                      <a:path w="640079" h="835660">
                        <a:moveTo>
                          <a:pt x="634245" y="20734"/>
                        </a:moveTo>
                        <a:lnTo>
                          <a:pt x="599930" y="20734"/>
                        </a:lnTo>
                      </a:path>
                      <a:path w="640079" h="835660">
                        <a:moveTo>
                          <a:pt x="584773" y="20734"/>
                        </a:moveTo>
                        <a:lnTo>
                          <a:pt x="554459" y="20734"/>
                        </a:lnTo>
                      </a:path>
                      <a:path w="640079" h="835660">
                        <a:moveTo>
                          <a:pt x="540097" y="20734"/>
                        </a:moveTo>
                        <a:lnTo>
                          <a:pt x="509783" y="20734"/>
                        </a:lnTo>
                      </a:path>
                      <a:path w="640079" h="835660">
                        <a:moveTo>
                          <a:pt x="494626" y="20734"/>
                        </a:moveTo>
                        <a:lnTo>
                          <a:pt x="465107" y="20734"/>
                        </a:lnTo>
                      </a:path>
                      <a:path w="640079" h="835660">
                        <a:moveTo>
                          <a:pt x="449950" y="20734"/>
                        </a:moveTo>
                        <a:lnTo>
                          <a:pt x="420432" y="20734"/>
                        </a:lnTo>
                      </a:path>
                      <a:path w="640079" h="835660">
                        <a:moveTo>
                          <a:pt x="405275" y="20734"/>
                        </a:moveTo>
                        <a:lnTo>
                          <a:pt x="370164" y="20734"/>
                        </a:lnTo>
                      </a:path>
                      <a:path w="640079" h="835660">
                        <a:moveTo>
                          <a:pt x="634245" y="29505"/>
                        </a:moveTo>
                        <a:lnTo>
                          <a:pt x="634245" y="20734"/>
                        </a:lnTo>
                      </a:path>
                      <a:path w="640079" h="835660">
                        <a:moveTo>
                          <a:pt x="365382" y="38289"/>
                        </a:moveTo>
                        <a:lnTo>
                          <a:pt x="365382" y="29505"/>
                        </a:lnTo>
                      </a:path>
                      <a:path w="640079" h="835660">
                        <a:moveTo>
                          <a:pt x="46279" y="38289"/>
                        </a:moveTo>
                        <a:lnTo>
                          <a:pt x="63820" y="38289"/>
                        </a:lnTo>
                      </a:path>
                      <a:path w="640079" h="835660">
                        <a:moveTo>
                          <a:pt x="78182" y="38289"/>
                        </a:moveTo>
                        <a:lnTo>
                          <a:pt x="108496" y="38289"/>
                        </a:lnTo>
                      </a:path>
                      <a:path w="640079" h="835660">
                        <a:moveTo>
                          <a:pt x="123653" y="38289"/>
                        </a:moveTo>
                        <a:lnTo>
                          <a:pt x="153172" y="38289"/>
                        </a:lnTo>
                      </a:path>
                      <a:path w="640079" h="835660">
                        <a:moveTo>
                          <a:pt x="168329" y="38289"/>
                        </a:moveTo>
                        <a:lnTo>
                          <a:pt x="197847" y="38289"/>
                        </a:lnTo>
                      </a:path>
                      <a:path w="640079" h="835660">
                        <a:moveTo>
                          <a:pt x="213004" y="38289"/>
                        </a:moveTo>
                        <a:lnTo>
                          <a:pt x="243332" y="38289"/>
                        </a:lnTo>
                      </a:path>
                      <a:path w="640079" h="835660">
                        <a:moveTo>
                          <a:pt x="257680" y="38289"/>
                        </a:moveTo>
                        <a:lnTo>
                          <a:pt x="287994" y="38289"/>
                        </a:lnTo>
                      </a:path>
                      <a:path w="640079" h="835660">
                        <a:moveTo>
                          <a:pt x="303164" y="38289"/>
                        </a:moveTo>
                        <a:lnTo>
                          <a:pt x="332670" y="38289"/>
                        </a:lnTo>
                      </a:path>
                      <a:path w="640079" h="835660">
                        <a:moveTo>
                          <a:pt x="347827" y="38289"/>
                        </a:moveTo>
                        <a:lnTo>
                          <a:pt x="365382" y="38289"/>
                        </a:lnTo>
                      </a:path>
                      <a:path w="640079" h="835660">
                        <a:moveTo>
                          <a:pt x="46279" y="29505"/>
                        </a:moveTo>
                        <a:lnTo>
                          <a:pt x="46279" y="38289"/>
                        </a:lnTo>
                      </a:path>
                      <a:path w="640079" h="835660">
                        <a:moveTo>
                          <a:pt x="639823" y="29505"/>
                        </a:moveTo>
                        <a:lnTo>
                          <a:pt x="619883" y="2950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0" name="object 290"/>
                  <p:cNvSpPr/>
                  <p:nvPr/>
                </p:nvSpPr>
                <p:spPr>
                  <a:xfrm>
                    <a:off x="12135066" y="3364237"/>
                    <a:ext cx="558800" cy="0"/>
                  </a:xfrm>
                  <a:custGeom>
                    <a:avLst/>
                    <a:gdLst/>
                    <a:ahLst/>
                    <a:cxnLst/>
                    <a:rect l="l" t="t" r="r" b="b"/>
                    <a:pathLst>
                      <a:path w="558800">
                        <a:moveTo>
                          <a:pt x="0" y="0"/>
                        </a:moveTo>
                        <a:lnTo>
                          <a:pt x="558447" y="0"/>
                        </a:lnTo>
                      </a:path>
                    </a:pathLst>
                  </a:custGeom>
                  <a:ln w="3175">
                    <a:solidFill>
                      <a:srgbClr val="000000"/>
                    </a:solidFill>
                    <a:prstDash val="lgDash"/>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1" name="object 291"/>
                  <p:cNvSpPr/>
                  <p:nvPr/>
                </p:nvSpPr>
                <p:spPr>
                  <a:xfrm>
                    <a:off x="10384721" y="3028373"/>
                    <a:ext cx="2344420" cy="1141730"/>
                  </a:xfrm>
                  <a:custGeom>
                    <a:avLst/>
                    <a:gdLst/>
                    <a:ahLst/>
                    <a:cxnLst/>
                    <a:rect l="l" t="t" r="r" b="b"/>
                    <a:pathLst>
                      <a:path w="2344420" h="1141729">
                        <a:moveTo>
                          <a:pt x="1754333" y="327092"/>
                        </a:moveTo>
                        <a:lnTo>
                          <a:pt x="1754333" y="335863"/>
                        </a:lnTo>
                      </a:path>
                      <a:path w="2344420" h="1141729">
                        <a:moveTo>
                          <a:pt x="2064665" y="327092"/>
                        </a:moveTo>
                        <a:lnTo>
                          <a:pt x="2029568" y="327092"/>
                        </a:lnTo>
                      </a:path>
                      <a:path w="2344420" h="1141729">
                        <a:moveTo>
                          <a:pt x="2014398" y="327092"/>
                        </a:moveTo>
                        <a:lnTo>
                          <a:pt x="1984893" y="327092"/>
                        </a:lnTo>
                      </a:path>
                      <a:path w="2344420" h="1141729">
                        <a:moveTo>
                          <a:pt x="1969722" y="327092"/>
                        </a:moveTo>
                        <a:lnTo>
                          <a:pt x="1939408" y="327092"/>
                        </a:lnTo>
                      </a:path>
                      <a:path w="2344420" h="1141729">
                        <a:moveTo>
                          <a:pt x="1925046" y="327092"/>
                        </a:moveTo>
                        <a:lnTo>
                          <a:pt x="1894732" y="327092"/>
                        </a:lnTo>
                      </a:path>
                      <a:path w="2344420" h="1141729">
                        <a:moveTo>
                          <a:pt x="1879576" y="327092"/>
                        </a:moveTo>
                        <a:lnTo>
                          <a:pt x="1850057" y="327092"/>
                        </a:lnTo>
                      </a:path>
                      <a:path w="2344420" h="1141729">
                        <a:moveTo>
                          <a:pt x="1834900" y="327092"/>
                        </a:moveTo>
                        <a:lnTo>
                          <a:pt x="1805381" y="327092"/>
                        </a:lnTo>
                      </a:path>
                      <a:path w="2344420" h="1141729">
                        <a:moveTo>
                          <a:pt x="1790224" y="327092"/>
                        </a:moveTo>
                        <a:lnTo>
                          <a:pt x="1754333" y="327092"/>
                        </a:lnTo>
                      </a:path>
                      <a:path w="2344420" h="1141729">
                        <a:moveTo>
                          <a:pt x="2064665" y="335863"/>
                        </a:moveTo>
                        <a:lnTo>
                          <a:pt x="2064665" y="327092"/>
                        </a:lnTo>
                      </a:path>
                      <a:path w="2344420" h="1141729">
                        <a:moveTo>
                          <a:pt x="2343888" y="342249"/>
                        </a:moveTo>
                        <a:lnTo>
                          <a:pt x="2326333" y="342249"/>
                        </a:lnTo>
                      </a:path>
                      <a:path w="2344420" h="1141729">
                        <a:moveTo>
                          <a:pt x="2311177" y="342249"/>
                        </a:moveTo>
                        <a:lnTo>
                          <a:pt x="2280863" y="342249"/>
                        </a:lnTo>
                      </a:path>
                      <a:path w="2344420" h="1141729">
                        <a:moveTo>
                          <a:pt x="2266501" y="342249"/>
                        </a:moveTo>
                        <a:lnTo>
                          <a:pt x="2236187" y="342249"/>
                        </a:lnTo>
                      </a:path>
                      <a:path w="2344420" h="1141729">
                        <a:moveTo>
                          <a:pt x="2221030" y="342249"/>
                        </a:moveTo>
                        <a:lnTo>
                          <a:pt x="2191511" y="342249"/>
                        </a:lnTo>
                      </a:path>
                      <a:path w="2344420" h="1141729">
                        <a:moveTo>
                          <a:pt x="2176354" y="342249"/>
                        </a:moveTo>
                        <a:lnTo>
                          <a:pt x="2146835" y="342249"/>
                        </a:lnTo>
                      </a:path>
                      <a:path w="2344420" h="1141729">
                        <a:moveTo>
                          <a:pt x="2131679" y="342249"/>
                        </a:moveTo>
                        <a:lnTo>
                          <a:pt x="2101365" y="342249"/>
                        </a:lnTo>
                      </a:path>
                      <a:path w="2344420" h="1141729">
                        <a:moveTo>
                          <a:pt x="2087003" y="342249"/>
                        </a:moveTo>
                        <a:lnTo>
                          <a:pt x="2069448" y="342249"/>
                        </a:lnTo>
                      </a:path>
                      <a:path w="2344420" h="1141729">
                        <a:moveTo>
                          <a:pt x="2328732" y="1141630"/>
                        </a:moveTo>
                        <a:lnTo>
                          <a:pt x="2328732" y="1119292"/>
                        </a:lnTo>
                      </a:path>
                      <a:path w="2344420" h="1141729">
                        <a:moveTo>
                          <a:pt x="2328732" y="1104135"/>
                        </a:moveTo>
                        <a:lnTo>
                          <a:pt x="2328732" y="1074617"/>
                        </a:lnTo>
                      </a:path>
                      <a:path w="2344420" h="1141729">
                        <a:moveTo>
                          <a:pt x="2328732" y="1059460"/>
                        </a:moveTo>
                        <a:lnTo>
                          <a:pt x="2328732" y="1037122"/>
                        </a:lnTo>
                      </a:path>
                      <a:path w="2344420" h="1141729">
                        <a:moveTo>
                          <a:pt x="2328732" y="411661"/>
                        </a:moveTo>
                        <a:lnTo>
                          <a:pt x="2328732" y="384540"/>
                        </a:lnTo>
                      </a:path>
                      <a:path w="2344420" h="1141729">
                        <a:moveTo>
                          <a:pt x="2328732" y="369370"/>
                        </a:moveTo>
                        <a:lnTo>
                          <a:pt x="2328732" y="342249"/>
                        </a:lnTo>
                      </a:path>
                      <a:path w="2344420" h="1141729">
                        <a:moveTo>
                          <a:pt x="1767886" y="411661"/>
                        </a:moveTo>
                        <a:lnTo>
                          <a:pt x="1767886" y="385335"/>
                        </a:lnTo>
                      </a:path>
                      <a:path w="2344420" h="1141729">
                        <a:moveTo>
                          <a:pt x="1767886" y="370178"/>
                        </a:moveTo>
                        <a:lnTo>
                          <a:pt x="1767886" y="344647"/>
                        </a:lnTo>
                      </a:path>
                      <a:path w="2344420" h="1141729">
                        <a:moveTo>
                          <a:pt x="1953770" y="1141630"/>
                        </a:moveTo>
                        <a:lnTo>
                          <a:pt x="1953770" y="1119292"/>
                        </a:lnTo>
                      </a:path>
                      <a:path w="2344420" h="1141729">
                        <a:moveTo>
                          <a:pt x="1953770" y="1104135"/>
                        </a:moveTo>
                        <a:lnTo>
                          <a:pt x="1953770" y="1074617"/>
                        </a:lnTo>
                      </a:path>
                      <a:path w="2344420" h="1141729">
                        <a:moveTo>
                          <a:pt x="1953770" y="1059460"/>
                        </a:moveTo>
                        <a:lnTo>
                          <a:pt x="1953770" y="1037122"/>
                        </a:lnTo>
                      </a:path>
                      <a:path w="2344420" h="1141729">
                        <a:moveTo>
                          <a:pt x="2109341" y="1037122"/>
                        </a:moveTo>
                        <a:lnTo>
                          <a:pt x="2109341" y="1059460"/>
                        </a:lnTo>
                      </a:path>
                      <a:path w="2344420" h="1141729">
                        <a:moveTo>
                          <a:pt x="2109341" y="1074617"/>
                        </a:moveTo>
                        <a:lnTo>
                          <a:pt x="2109341" y="1104135"/>
                        </a:lnTo>
                      </a:path>
                      <a:path w="2344420" h="1141729">
                        <a:moveTo>
                          <a:pt x="2109341" y="1119292"/>
                        </a:moveTo>
                        <a:lnTo>
                          <a:pt x="2109341" y="1141630"/>
                        </a:lnTo>
                      </a:path>
                      <a:path w="2344420" h="1141729">
                        <a:moveTo>
                          <a:pt x="1901913" y="1088979"/>
                        </a:moveTo>
                        <a:lnTo>
                          <a:pt x="1881974" y="1088979"/>
                        </a:lnTo>
                      </a:path>
                      <a:path w="2344420" h="1141729">
                        <a:moveTo>
                          <a:pt x="1881974" y="1128872"/>
                        </a:moveTo>
                        <a:lnTo>
                          <a:pt x="1901913" y="1128872"/>
                        </a:lnTo>
                      </a:path>
                      <a:path w="2344420" h="1141729">
                        <a:moveTo>
                          <a:pt x="2312780" y="307947"/>
                        </a:moveTo>
                        <a:lnTo>
                          <a:pt x="2311177" y="306358"/>
                        </a:lnTo>
                      </a:path>
                      <a:path w="2344420" h="1141729">
                        <a:moveTo>
                          <a:pt x="2328732" y="326297"/>
                        </a:moveTo>
                        <a:lnTo>
                          <a:pt x="2312780" y="307947"/>
                        </a:lnTo>
                      </a:path>
                      <a:path w="2344420" h="1141729">
                        <a:moveTo>
                          <a:pt x="1785441" y="306358"/>
                        </a:moveTo>
                        <a:lnTo>
                          <a:pt x="1767886" y="327092"/>
                        </a:lnTo>
                      </a:path>
                      <a:path w="2344420" h="1141729">
                        <a:moveTo>
                          <a:pt x="2051098" y="327092"/>
                        </a:moveTo>
                        <a:lnTo>
                          <a:pt x="2033556" y="306358"/>
                        </a:lnTo>
                      </a:path>
                      <a:path w="2344420" h="1141729">
                        <a:moveTo>
                          <a:pt x="1821346" y="309537"/>
                        </a:moveTo>
                        <a:lnTo>
                          <a:pt x="1816550" y="306358"/>
                        </a:lnTo>
                      </a:path>
                      <a:path w="2344420" h="1141729">
                        <a:moveTo>
                          <a:pt x="1832515" y="310345"/>
                        </a:moveTo>
                        <a:lnTo>
                          <a:pt x="1821346" y="309537"/>
                        </a:lnTo>
                      </a:path>
                      <a:path w="2344420" h="1141729">
                        <a:moveTo>
                          <a:pt x="1846069" y="307947"/>
                        </a:moveTo>
                        <a:lnTo>
                          <a:pt x="1832515" y="310345"/>
                        </a:lnTo>
                      </a:path>
                      <a:path w="2344420" h="1141729">
                        <a:moveTo>
                          <a:pt x="1849262" y="306358"/>
                        </a:moveTo>
                        <a:lnTo>
                          <a:pt x="1846069" y="307947"/>
                        </a:lnTo>
                      </a:path>
                      <a:path w="2344420" h="1141729">
                        <a:moveTo>
                          <a:pt x="2188318" y="310345"/>
                        </a:moveTo>
                        <a:lnTo>
                          <a:pt x="2180342" y="306358"/>
                        </a:lnTo>
                      </a:path>
                      <a:path w="2344420" h="1141729">
                        <a:moveTo>
                          <a:pt x="2206668" y="312730"/>
                        </a:moveTo>
                        <a:lnTo>
                          <a:pt x="2188318" y="310345"/>
                        </a:lnTo>
                      </a:path>
                      <a:path w="2344420" h="1141729">
                        <a:moveTo>
                          <a:pt x="2224223" y="310345"/>
                        </a:moveTo>
                        <a:lnTo>
                          <a:pt x="2206668" y="312730"/>
                        </a:lnTo>
                      </a:path>
                      <a:path w="2344420" h="1141729">
                        <a:moveTo>
                          <a:pt x="2232199" y="306358"/>
                        </a:moveTo>
                        <a:lnTo>
                          <a:pt x="2224223" y="310345"/>
                        </a:lnTo>
                      </a:path>
                      <a:path w="2344420" h="1141729">
                        <a:moveTo>
                          <a:pt x="0" y="410057"/>
                        </a:moveTo>
                        <a:lnTo>
                          <a:pt x="0" y="388528"/>
                        </a:lnTo>
                      </a:path>
                      <a:path w="2344420" h="1141729">
                        <a:moveTo>
                          <a:pt x="0" y="373357"/>
                        </a:moveTo>
                        <a:lnTo>
                          <a:pt x="0" y="343839"/>
                        </a:lnTo>
                      </a:path>
                      <a:path w="2344420" h="1141729">
                        <a:moveTo>
                          <a:pt x="0" y="328695"/>
                        </a:moveTo>
                        <a:lnTo>
                          <a:pt x="0" y="306358"/>
                        </a:lnTo>
                      </a:path>
                      <a:path w="2344420" h="1141729">
                        <a:moveTo>
                          <a:pt x="30327" y="410057"/>
                        </a:moveTo>
                        <a:lnTo>
                          <a:pt x="0" y="410057"/>
                        </a:lnTo>
                      </a:path>
                      <a:path w="2344420" h="1141729">
                        <a:moveTo>
                          <a:pt x="30327" y="306358"/>
                        </a:moveTo>
                        <a:lnTo>
                          <a:pt x="30327" y="328695"/>
                        </a:lnTo>
                      </a:path>
                      <a:path w="2344420" h="1141729">
                        <a:moveTo>
                          <a:pt x="30327" y="343839"/>
                        </a:moveTo>
                        <a:lnTo>
                          <a:pt x="30327" y="373357"/>
                        </a:lnTo>
                      </a:path>
                      <a:path w="2344420" h="1141729">
                        <a:moveTo>
                          <a:pt x="30327" y="388528"/>
                        </a:moveTo>
                        <a:lnTo>
                          <a:pt x="30327" y="410057"/>
                        </a:lnTo>
                      </a:path>
                      <a:path w="2344420" h="1141729">
                        <a:moveTo>
                          <a:pt x="3193" y="0"/>
                        </a:moveTo>
                        <a:lnTo>
                          <a:pt x="2154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2" name="object 292"/>
                  <p:cNvSpPr/>
                  <p:nvPr/>
                </p:nvSpPr>
                <p:spPr>
                  <a:xfrm>
                    <a:off x="10421421" y="3028373"/>
                    <a:ext cx="601980" cy="0"/>
                  </a:xfrm>
                  <a:custGeom>
                    <a:avLst/>
                    <a:gdLst/>
                    <a:ahLst/>
                    <a:cxnLst/>
                    <a:rect l="l" t="t" r="r" b="b"/>
                    <a:pathLst>
                      <a:path w="601979">
                        <a:moveTo>
                          <a:pt x="0" y="0"/>
                        </a:moveTo>
                        <a:lnTo>
                          <a:pt x="601533" y="0"/>
                        </a:lnTo>
                      </a:path>
                    </a:pathLst>
                  </a:custGeom>
                  <a:ln w="3175">
                    <a:solidFill>
                      <a:srgbClr val="000000"/>
                    </a:solidFill>
                    <a:prstDash val="lgDash"/>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3" name="object 293"/>
                  <p:cNvSpPr/>
                  <p:nvPr/>
                </p:nvSpPr>
                <p:spPr>
                  <a:xfrm>
                    <a:off x="10383927" y="3028373"/>
                    <a:ext cx="639445" cy="1141730"/>
                  </a:xfrm>
                  <a:custGeom>
                    <a:avLst/>
                    <a:gdLst/>
                    <a:ahLst/>
                    <a:cxnLst/>
                    <a:rect l="l" t="t" r="r" b="b"/>
                    <a:pathLst>
                      <a:path w="639445" h="1141729">
                        <a:moveTo>
                          <a:pt x="0" y="1141630"/>
                        </a:moveTo>
                        <a:lnTo>
                          <a:pt x="0" y="1119292"/>
                        </a:lnTo>
                      </a:path>
                      <a:path w="639445" h="1141729">
                        <a:moveTo>
                          <a:pt x="0" y="1104135"/>
                        </a:moveTo>
                        <a:lnTo>
                          <a:pt x="0" y="1074617"/>
                        </a:lnTo>
                      </a:path>
                      <a:path w="639445" h="1141729">
                        <a:moveTo>
                          <a:pt x="0" y="1059460"/>
                        </a:moveTo>
                        <a:lnTo>
                          <a:pt x="0" y="1037122"/>
                        </a:lnTo>
                      </a:path>
                      <a:path w="639445" h="1141729">
                        <a:moveTo>
                          <a:pt x="0" y="411661"/>
                        </a:moveTo>
                        <a:lnTo>
                          <a:pt x="0" y="388528"/>
                        </a:lnTo>
                      </a:path>
                      <a:path w="639445" h="1141729">
                        <a:moveTo>
                          <a:pt x="0" y="374166"/>
                        </a:moveTo>
                        <a:lnTo>
                          <a:pt x="0" y="343839"/>
                        </a:lnTo>
                      </a:path>
                      <a:path w="639445" h="1141729">
                        <a:moveTo>
                          <a:pt x="0" y="328695"/>
                        </a:moveTo>
                        <a:lnTo>
                          <a:pt x="0" y="306358"/>
                        </a:lnTo>
                      </a:path>
                      <a:path w="639445" h="1141729">
                        <a:moveTo>
                          <a:pt x="639028" y="0"/>
                        </a:moveTo>
                        <a:lnTo>
                          <a:pt x="639028" y="10374"/>
                        </a:lnTo>
                      </a:path>
                      <a:path w="639445" h="1141729">
                        <a:moveTo>
                          <a:pt x="639028" y="25530"/>
                        </a:moveTo>
                        <a:lnTo>
                          <a:pt x="639028" y="49472"/>
                        </a:lnTo>
                      </a:path>
                      <a:path w="639445" h="1141729">
                        <a:moveTo>
                          <a:pt x="639028" y="63820"/>
                        </a:moveTo>
                        <a:lnTo>
                          <a:pt x="639028" y="87761"/>
                        </a:lnTo>
                      </a:path>
                      <a:path w="639445" h="1141729">
                        <a:moveTo>
                          <a:pt x="639028" y="306358"/>
                        </a:moveTo>
                        <a:lnTo>
                          <a:pt x="639028" y="328695"/>
                        </a:lnTo>
                      </a:path>
                      <a:path w="639445" h="1141729">
                        <a:moveTo>
                          <a:pt x="639028" y="343839"/>
                        </a:moveTo>
                        <a:lnTo>
                          <a:pt x="639028" y="374166"/>
                        </a:lnTo>
                      </a:path>
                      <a:path w="639445" h="1141729">
                        <a:moveTo>
                          <a:pt x="639028" y="388528"/>
                        </a:moveTo>
                        <a:lnTo>
                          <a:pt x="639028" y="411661"/>
                        </a:lnTo>
                      </a:path>
                      <a:path w="639445" h="1141729">
                        <a:moveTo>
                          <a:pt x="639028" y="1037122"/>
                        </a:moveTo>
                        <a:lnTo>
                          <a:pt x="639028" y="1059460"/>
                        </a:lnTo>
                      </a:path>
                      <a:path w="639445" h="1141729">
                        <a:moveTo>
                          <a:pt x="639028" y="1074617"/>
                        </a:moveTo>
                        <a:lnTo>
                          <a:pt x="639028" y="1104135"/>
                        </a:lnTo>
                      </a:path>
                      <a:path w="639445" h="1141729">
                        <a:moveTo>
                          <a:pt x="639028" y="1119292"/>
                        </a:moveTo>
                        <a:lnTo>
                          <a:pt x="639028" y="1141630"/>
                        </a:lnTo>
                      </a:path>
                      <a:path w="639445" h="1141729">
                        <a:moveTo>
                          <a:pt x="379744" y="306358"/>
                        </a:moveTo>
                        <a:lnTo>
                          <a:pt x="379744" y="328695"/>
                        </a:lnTo>
                      </a:path>
                      <a:path w="639445" h="1141729">
                        <a:moveTo>
                          <a:pt x="379744" y="343839"/>
                        </a:moveTo>
                        <a:lnTo>
                          <a:pt x="379744" y="374166"/>
                        </a:lnTo>
                      </a:path>
                      <a:path w="639445" h="1141729">
                        <a:moveTo>
                          <a:pt x="379744" y="388528"/>
                        </a:moveTo>
                        <a:lnTo>
                          <a:pt x="379744" y="411661"/>
                        </a:lnTo>
                      </a:path>
                      <a:path w="639445" h="1141729">
                        <a:moveTo>
                          <a:pt x="347032" y="306358"/>
                        </a:moveTo>
                        <a:lnTo>
                          <a:pt x="347032" y="328695"/>
                        </a:lnTo>
                      </a:path>
                      <a:path w="639445" h="1141729">
                        <a:moveTo>
                          <a:pt x="107701" y="0"/>
                        </a:moveTo>
                        <a:lnTo>
                          <a:pt x="107701" y="10374"/>
                        </a:lnTo>
                      </a:path>
                      <a:path w="639445" h="1141729">
                        <a:moveTo>
                          <a:pt x="197847" y="0"/>
                        </a:moveTo>
                        <a:lnTo>
                          <a:pt x="197847" y="10374"/>
                        </a:lnTo>
                      </a:path>
                      <a:path w="639445" h="1141729">
                        <a:moveTo>
                          <a:pt x="212209" y="0"/>
                        </a:moveTo>
                        <a:lnTo>
                          <a:pt x="212209" y="10374"/>
                        </a:lnTo>
                      </a:path>
                      <a:path w="639445" h="1141729">
                        <a:moveTo>
                          <a:pt x="302356" y="10374"/>
                        </a:moveTo>
                        <a:lnTo>
                          <a:pt x="302356" y="0"/>
                        </a:lnTo>
                      </a:path>
                      <a:path w="639445" h="1141729">
                        <a:moveTo>
                          <a:pt x="623871" y="1069025"/>
                        </a:moveTo>
                        <a:lnTo>
                          <a:pt x="623871" y="1037122"/>
                        </a:lnTo>
                      </a:path>
                      <a:path w="639445" h="1141729">
                        <a:moveTo>
                          <a:pt x="623871" y="411661"/>
                        </a:moveTo>
                        <a:lnTo>
                          <a:pt x="623871" y="388528"/>
                        </a:lnTo>
                      </a:path>
                      <a:path w="639445" h="1141729">
                        <a:moveTo>
                          <a:pt x="623871" y="374166"/>
                        </a:moveTo>
                        <a:lnTo>
                          <a:pt x="623871" y="343839"/>
                        </a:lnTo>
                      </a:path>
                      <a:path w="639445" h="1141729">
                        <a:moveTo>
                          <a:pt x="623871" y="328695"/>
                        </a:moveTo>
                        <a:lnTo>
                          <a:pt x="623871" y="306358"/>
                        </a:lnTo>
                      </a:path>
                      <a:path w="639445" h="1141729">
                        <a:moveTo>
                          <a:pt x="63025" y="411661"/>
                        </a:moveTo>
                        <a:lnTo>
                          <a:pt x="63025" y="388528"/>
                        </a:lnTo>
                      </a:path>
                      <a:path w="639445" h="1141729">
                        <a:moveTo>
                          <a:pt x="63025" y="374166"/>
                        </a:moveTo>
                        <a:lnTo>
                          <a:pt x="63025" y="343839"/>
                        </a:lnTo>
                      </a:path>
                      <a:path w="639445" h="1141729">
                        <a:moveTo>
                          <a:pt x="63025" y="328695"/>
                        </a:moveTo>
                        <a:lnTo>
                          <a:pt x="63025" y="306358"/>
                        </a:lnTo>
                      </a:path>
                      <a:path w="639445" h="1141729">
                        <a:moveTo>
                          <a:pt x="49472" y="1084991"/>
                        </a:moveTo>
                        <a:lnTo>
                          <a:pt x="49472" y="1075411"/>
                        </a:lnTo>
                      </a:path>
                      <a:path w="639445" h="1141729">
                        <a:moveTo>
                          <a:pt x="360599" y="1084991"/>
                        </a:moveTo>
                        <a:lnTo>
                          <a:pt x="324694" y="1084991"/>
                        </a:lnTo>
                      </a:path>
                      <a:path w="639445" h="1141729">
                        <a:moveTo>
                          <a:pt x="309537" y="1084991"/>
                        </a:moveTo>
                        <a:lnTo>
                          <a:pt x="280018" y="1084991"/>
                        </a:lnTo>
                      </a:path>
                      <a:path w="639445" h="1141729">
                        <a:moveTo>
                          <a:pt x="264861" y="1084991"/>
                        </a:moveTo>
                        <a:lnTo>
                          <a:pt x="235342" y="1084991"/>
                        </a:lnTo>
                      </a:path>
                      <a:path w="639445" h="1141729">
                        <a:moveTo>
                          <a:pt x="220185" y="1084991"/>
                        </a:moveTo>
                        <a:lnTo>
                          <a:pt x="189872" y="1084991"/>
                        </a:lnTo>
                      </a:path>
                      <a:path w="639445" h="1141729">
                        <a:moveTo>
                          <a:pt x="175510" y="1084991"/>
                        </a:moveTo>
                        <a:lnTo>
                          <a:pt x="145196" y="1084991"/>
                        </a:lnTo>
                      </a:path>
                      <a:path w="639445" h="1141729">
                        <a:moveTo>
                          <a:pt x="130039" y="1084991"/>
                        </a:moveTo>
                        <a:lnTo>
                          <a:pt x="100520" y="1084991"/>
                        </a:lnTo>
                      </a:path>
                      <a:path w="639445" h="1141729">
                        <a:moveTo>
                          <a:pt x="85363" y="1084991"/>
                        </a:moveTo>
                        <a:lnTo>
                          <a:pt x="49472" y="1084991"/>
                        </a:lnTo>
                      </a:path>
                      <a:path w="639445" h="1141729">
                        <a:moveTo>
                          <a:pt x="360599" y="1075411"/>
                        </a:moveTo>
                        <a:lnTo>
                          <a:pt x="360599" y="1084991"/>
                        </a:lnTo>
                      </a:path>
                      <a:path w="639445" h="1141729">
                        <a:moveTo>
                          <a:pt x="364587" y="1069025"/>
                        </a:moveTo>
                        <a:lnTo>
                          <a:pt x="382142" y="1069025"/>
                        </a:lnTo>
                      </a:path>
                      <a:path w="639445" h="1141729">
                        <a:moveTo>
                          <a:pt x="397299" y="1069025"/>
                        </a:moveTo>
                        <a:lnTo>
                          <a:pt x="426818" y="1069025"/>
                        </a:lnTo>
                      </a:path>
                      <a:path w="639445" h="1141729">
                        <a:moveTo>
                          <a:pt x="441975" y="1069025"/>
                        </a:moveTo>
                        <a:lnTo>
                          <a:pt x="471493" y="1069025"/>
                        </a:lnTo>
                      </a:path>
                      <a:path w="639445" h="1141729">
                        <a:moveTo>
                          <a:pt x="486650" y="1069025"/>
                        </a:moveTo>
                        <a:lnTo>
                          <a:pt x="516964" y="1069025"/>
                        </a:lnTo>
                      </a:path>
                      <a:path w="639445" h="1141729">
                        <a:moveTo>
                          <a:pt x="531326" y="1069025"/>
                        </a:moveTo>
                        <a:lnTo>
                          <a:pt x="561640" y="1069025"/>
                        </a:lnTo>
                      </a:path>
                      <a:path w="639445" h="1141729">
                        <a:moveTo>
                          <a:pt x="576797" y="1069025"/>
                        </a:moveTo>
                        <a:lnTo>
                          <a:pt x="606316" y="1069025"/>
                        </a:lnTo>
                      </a:path>
                      <a:path w="639445" h="1141729">
                        <a:moveTo>
                          <a:pt x="621473" y="1069025"/>
                        </a:moveTo>
                        <a:lnTo>
                          <a:pt x="639028" y="1069025"/>
                        </a:lnTo>
                      </a:path>
                      <a:path w="639445" h="1141729">
                        <a:moveTo>
                          <a:pt x="634245" y="1084991"/>
                        </a:moveTo>
                        <a:lnTo>
                          <a:pt x="634245" y="1075411"/>
                        </a:lnTo>
                      </a:path>
                      <a:path w="639445" h="1141729">
                        <a:moveTo>
                          <a:pt x="369370" y="1084991"/>
                        </a:moveTo>
                        <a:lnTo>
                          <a:pt x="404480" y="1084991"/>
                        </a:lnTo>
                      </a:path>
                      <a:path w="639445" h="1141729">
                        <a:moveTo>
                          <a:pt x="419637" y="1084991"/>
                        </a:moveTo>
                        <a:lnTo>
                          <a:pt x="449156" y="1084991"/>
                        </a:lnTo>
                      </a:path>
                      <a:path w="639445" h="1141729">
                        <a:moveTo>
                          <a:pt x="464312" y="1084991"/>
                        </a:moveTo>
                        <a:lnTo>
                          <a:pt x="494626" y="1084991"/>
                        </a:lnTo>
                      </a:path>
                      <a:path w="639445" h="1141729">
                        <a:moveTo>
                          <a:pt x="508988" y="1084991"/>
                        </a:moveTo>
                        <a:lnTo>
                          <a:pt x="539302" y="1084991"/>
                        </a:lnTo>
                      </a:path>
                      <a:path w="639445" h="1141729">
                        <a:moveTo>
                          <a:pt x="554459" y="1084991"/>
                        </a:moveTo>
                        <a:lnTo>
                          <a:pt x="583978" y="1084991"/>
                        </a:lnTo>
                      </a:path>
                      <a:path w="639445" h="1141729">
                        <a:moveTo>
                          <a:pt x="599135" y="1084991"/>
                        </a:moveTo>
                        <a:lnTo>
                          <a:pt x="634245" y="1084991"/>
                        </a:lnTo>
                      </a:path>
                      <a:path w="639445" h="1141729">
                        <a:moveTo>
                          <a:pt x="369370" y="1075411"/>
                        </a:moveTo>
                        <a:lnTo>
                          <a:pt x="369370" y="1084991"/>
                        </a:lnTo>
                      </a:path>
                      <a:path w="639445" h="1141729">
                        <a:moveTo>
                          <a:pt x="364587" y="1067436"/>
                        </a:moveTo>
                        <a:lnTo>
                          <a:pt x="364587" y="1075411"/>
                        </a:lnTo>
                      </a:path>
                      <a:path w="639445" h="1141729">
                        <a:moveTo>
                          <a:pt x="45470" y="1067436"/>
                        </a:moveTo>
                        <a:lnTo>
                          <a:pt x="63025" y="1067436"/>
                        </a:lnTo>
                      </a:path>
                      <a:path w="639445" h="1141729">
                        <a:moveTo>
                          <a:pt x="78182" y="1067436"/>
                        </a:moveTo>
                        <a:lnTo>
                          <a:pt x="107701" y="1067436"/>
                        </a:lnTo>
                      </a:path>
                      <a:path w="639445" h="1141729">
                        <a:moveTo>
                          <a:pt x="122858" y="1067436"/>
                        </a:moveTo>
                        <a:lnTo>
                          <a:pt x="152377" y="1067436"/>
                        </a:lnTo>
                      </a:path>
                      <a:path w="639445" h="1141729">
                        <a:moveTo>
                          <a:pt x="167534" y="1067436"/>
                        </a:moveTo>
                        <a:lnTo>
                          <a:pt x="197847" y="1067436"/>
                        </a:lnTo>
                      </a:path>
                      <a:path w="639445" h="1141729">
                        <a:moveTo>
                          <a:pt x="212209" y="1067436"/>
                        </a:moveTo>
                        <a:lnTo>
                          <a:pt x="242523" y="1067436"/>
                        </a:lnTo>
                      </a:path>
                      <a:path w="639445" h="1141729">
                        <a:moveTo>
                          <a:pt x="257680" y="1067436"/>
                        </a:moveTo>
                        <a:lnTo>
                          <a:pt x="287199" y="1067436"/>
                        </a:lnTo>
                      </a:path>
                      <a:path w="639445" h="1141729">
                        <a:moveTo>
                          <a:pt x="302356" y="1067436"/>
                        </a:moveTo>
                        <a:lnTo>
                          <a:pt x="331875" y="1067436"/>
                        </a:lnTo>
                      </a:path>
                      <a:path w="639445" h="1141729">
                        <a:moveTo>
                          <a:pt x="347032" y="1067436"/>
                        </a:moveTo>
                        <a:lnTo>
                          <a:pt x="364587" y="1067436"/>
                        </a:lnTo>
                      </a:path>
                      <a:path w="639445" h="1141729">
                        <a:moveTo>
                          <a:pt x="45470" y="1075411"/>
                        </a:moveTo>
                        <a:lnTo>
                          <a:pt x="45470" y="1067436"/>
                        </a:lnTo>
                      </a:path>
                      <a:path w="639445" h="1141729">
                        <a:moveTo>
                          <a:pt x="639028" y="1075411"/>
                        </a:moveTo>
                        <a:lnTo>
                          <a:pt x="619074" y="107541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4" name="object 294"/>
                  <p:cNvSpPr/>
                  <p:nvPr/>
                </p:nvSpPr>
                <p:spPr>
                  <a:xfrm>
                    <a:off x="10429397" y="4103785"/>
                    <a:ext cx="558800" cy="0"/>
                  </a:xfrm>
                  <a:custGeom>
                    <a:avLst/>
                    <a:gdLst/>
                    <a:ahLst/>
                    <a:cxnLst/>
                    <a:rect l="l" t="t" r="r" b="b"/>
                    <a:pathLst>
                      <a:path w="558800">
                        <a:moveTo>
                          <a:pt x="0" y="0"/>
                        </a:moveTo>
                        <a:lnTo>
                          <a:pt x="558447" y="0"/>
                        </a:lnTo>
                      </a:path>
                    </a:pathLst>
                  </a:custGeom>
                  <a:ln w="3175">
                    <a:solidFill>
                      <a:srgbClr val="000000"/>
                    </a:solidFill>
                    <a:prstDash val="lgDash"/>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5" name="object 295"/>
                  <p:cNvSpPr/>
                  <p:nvPr/>
                </p:nvSpPr>
                <p:spPr>
                  <a:xfrm>
                    <a:off x="8349588" y="3028373"/>
                    <a:ext cx="2657475" cy="1157605"/>
                  </a:xfrm>
                  <a:custGeom>
                    <a:avLst/>
                    <a:gdLst/>
                    <a:ahLst/>
                    <a:cxnLst/>
                    <a:rect l="l" t="t" r="r" b="b"/>
                    <a:pathLst>
                      <a:path w="2657475" h="1157604">
                        <a:moveTo>
                          <a:pt x="2414082" y="1069025"/>
                        </a:moveTo>
                        <a:lnTo>
                          <a:pt x="2414082" y="1037122"/>
                        </a:lnTo>
                      </a:path>
                      <a:path w="2657475" h="1157604">
                        <a:moveTo>
                          <a:pt x="2381370" y="1067436"/>
                        </a:moveTo>
                        <a:lnTo>
                          <a:pt x="2381370" y="1037122"/>
                        </a:lnTo>
                      </a:path>
                      <a:path w="2657475" h="1157604">
                        <a:moveTo>
                          <a:pt x="2097363" y="1037122"/>
                        </a:moveTo>
                        <a:lnTo>
                          <a:pt x="2097363" y="1067436"/>
                        </a:lnTo>
                      </a:path>
                      <a:path w="2657475" h="1157604">
                        <a:moveTo>
                          <a:pt x="2097363" y="405275"/>
                        </a:moveTo>
                        <a:lnTo>
                          <a:pt x="2065460" y="405275"/>
                        </a:lnTo>
                      </a:path>
                      <a:path w="2657475" h="1157604">
                        <a:moveTo>
                          <a:pt x="2404516" y="406069"/>
                        </a:moveTo>
                        <a:lnTo>
                          <a:pt x="2402118" y="385335"/>
                        </a:lnTo>
                      </a:path>
                      <a:path w="2657475" h="1157604">
                        <a:moveTo>
                          <a:pt x="2404516" y="411661"/>
                        </a:moveTo>
                        <a:lnTo>
                          <a:pt x="2404516" y="406069"/>
                        </a:lnTo>
                      </a:path>
                      <a:path w="2657475" h="1157604">
                        <a:moveTo>
                          <a:pt x="2402118" y="385335"/>
                        </a:moveTo>
                        <a:lnTo>
                          <a:pt x="2397335" y="363792"/>
                        </a:lnTo>
                      </a:path>
                      <a:path w="2657475" h="1157604">
                        <a:moveTo>
                          <a:pt x="2397335" y="363792"/>
                        </a:moveTo>
                        <a:lnTo>
                          <a:pt x="2395732" y="360599"/>
                        </a:lnTo>
                      </a:path>
                      <a:path w="2657475" h="1157604">
                        <a:moveTo>
                          <a:pt x="2390949" y="346237"/>
                        </a:moveTo>
                        <a:lnTo>
                          <a:pt x="2389359" y="343044"/>
                        </a:lnTo>
                      </a:path>
                      <a:path w="2657475" h="1157604">
                        <a:moveTo>
                          <a:pt x="2389359" y="343044"/>
                        </a:moveTo>
                        <a:lnTo>
                          <a:pt x="2378176" y="323899"/>
                        </a:lnTo>
                      </a:path>
                      <a:path w="2657475" h="1157604">
                        <a:moveTo>
                          <a:pt x="2364623" y="310345"/>
                        </a:moveTo>
                        <a:lnTo>
                          <a:pt x="2358237" y="306358"/>
                        </a:lnTo>
                      </a:path>
                      <a:path w="2657475" h="1157604">
                        <a:moveTo>
                          <a:pt x="2378176" y="323899"/>
                        </a:moveTo>
                        <a:lnTo>
                          <a:pt x="2364623" y="310345"/>
                        </a:lnTo>
                      </a:path>
                      <a:path w="2657475" h="1157604">
                        <a:moveTo>
                          <a:pt x="2314356" y="406878"/>
                        </a:moveTo>
                        <a:lnTo>
                          <a:pt x="2308778" y="382142"/>
                        </a:lnTo>
                      </a:path>
                      <a:path w="2657475" h="1157604">
                        <a:moveTo>
                          <a:pt x="2314356" y="411661"/>
                        </a:moveTo>
                        <a:lnTo>
                          <a:pt x="2314356" y="406878"/>
                        </a:lnTo>
                      </a:path>
                      <a:path w="2657475" h="1157604">
                        <a:moveTo>
                          <a:pt x="2651823" y="101329"/>
                        </a:moveTo>
                        <a:lnTo>
                          <a:pt x="2643052" y="90146"/>
                        </a:lnTo>
                      </a:path>
                      <a:path w="2657475" h="1157604">
                        <a:moveTo>
                          <a:pt x="2643052" y="90146"/>
                        </a:moveTo>
                        <a:lnTo>
                          <a:pt x="2638255" y="86158"/>
                        </a:lnTo>
                      </a:path>
                      <a:path w="2657475" h="1157604">
                        <a:moveTo>
                          <a:pt x="2627086" y="76592"/>
                        </a:moveTo>
                        <a:lnTo>
                          <a:pt x="2623907" y="74989"/>
                        </a:lnTo>
                      </a:path>
                      <a:path w="2657475" h="1157604">
                        <a:moveTo>
                          <a:pt x="2623907" y="74989"/>
                        </a:moveTo>
                        <a:lnTo>
                          <a:pt x="2609531" y="66218"/>
                        </a:lnTo>
                      </a:path>
                      <a:path w="2657475" h="1157604">
                        <a:moveTo>
                          <a:pt x="2414876" y="1084991"/>
                        </a:moveTo>
                        <a:lnTo>
                          <a:pt x="2428444" y="1100942"/>
                        </a:lnTo>
                      </a:path>
                      <a:path w="2657475" h="1157604">
                        <a:moveTo>
                          <a:pt x="2438818" y="1111316"/>
                        </a:moveTo>
                        <a:lnTo>
                          <a:pt x="2455564" y="1124075"/>
                        </a:lnTo>
                      </a:path>
                      <a:path w="2657475" h="1157604">
                        <a:moveTo>
                          <a:pt x="2455564" y="1124075"/>
                        </a:moveTo>
                        <a:lnTo>
                          <a:pt x="2463540" y="1128063"/>
                        </a:lnTo>
                      </a:path>
                      <a:path w="2657475" h="1157604">
                        <a:moveTo>
                          <a:pt x="2477107" y="1135244"/>
                        </a:moveTo>
                        <a:lnTo>
                          <a:pt x="2480300" y="1136847"/>
                        </a:lnTo>
                      </a:path>
                      <a:path w="2657475" h="1157604">
                        <a:moveTo>
                          <a:pt x="2480300" y="1136847"/>
                        </a:moveTo>
                        <a:lnTo>
                          <a:pt x="2497047" y="1141630"/>
                        </a:lnTo>
                      </a:path>
                      <a:path w="2657475" h="1157604">
                        <a:moveTo>
                          <a:pt x="2575230" y="1141630"/>
                        </a:moveTo>
                        <a:lnTo>
                          <a:pt x="2591195" y="1136847"/>
                        </a:lnTo>
                      </a:path>
                      <a:path w="2657475" h="1157604">
                        <a:moveTo>
                          <a:pt x="2591195" y="1136847"/>
                        </a:moveTo>
                        <a:lnTo>
                          <a:pt x="2595183" y="1135244"/>
                        </a:lnTo>
                      </a:path>
                      <a:path w="2657475" h="1157604">
                        <a:moveTo>
                          <a:pt x="2608736" y="1128063"/>
                        </a:moveTo>
                        <a:lnTo>
                          <a:pt x="2616726" y="1124075"/>
                        </a:lnTo>
                      </a:path>
                      <a:path w="2657475" h="1157604">
                        <a:moveTo>
                          <a:pt x="2616726" y="1124075"/>
                        </a:moveTo>
                        <a:lnTo>
                          <a:pt x="2632678" y="1111316"/>
                        </a:lnTo>
                      </a:path>
                      <a:path w="2657475" h="1157604">
                        <a:moveTo>
                          <a:pt x="2643847" y="1100942"/>
                        </a:moveTo>
                        <a:lnTo>
                          <a:pt x="2657400" y="1084991"/>
                        </a:lnTo>
                      </a:path>
                      <a:path w="2657475" h="1157604">
                        <a:moveTo>
                          <a:pt x="2098158" y="1084991"/>
                        </a:moveTo>
                        <a:lnTo>
                          <a:pt x="2108532" y="1096954"/>
                        </a:lnTo>
                      </a:path>
                      <a:path w="2657475" h="1157604">
                        <a:moveTo>
                          <a:pt x="2118111" y="1108123"/>
                        </a:moveTo>
                        <a:lnTo>
                          <a:pt x="2119701" y="1109713"/>
                        </a:lnTo>
                      </a:path>
                      <a:path w="2657475" h="1157604">
                        <a:moveTo>
                          <a:pt x="2119701" y="1109713"/>
                        </a:moveTo>
                        <a:lnTo>
                          <a:pt x="2141244" y="1126473"/>
                        </a:lnTo>
                      </a:path>
                      <a:path w="2657475" h="1157604">
                        <a:moveTo>
                          <a:pt x="2154003" y="1134449"/>
                        </a:moveTo>
                        <a:lnTo>
                          <a:pt x="2168365" y="1141630"/>
                        </a:lnTo>
                      </a:path>
                      <a:path w="2657475" h="1157604">
                        <a:moveTo>
                          <a:pt x="2310368" y="1141630"/>
                        </a:moveTo>
                        <a:lnTo>
                          <a:pt x="2324730" y="1134449"/>
                        </a:lnTo>
                      </a:path>
                      <a:path w="2657475" h="1157604">
                        <a:moveTo>
                          <a:pt x="2337502" y="1126473"/>
                        </a:moveTo>
                        <a:lnTo>
                          <a:pt x="2359032" y="1109713"/>
                        </a:lnTo>
                      </a:path>
                      <a:path w="2657475" h="1157604">
                        <a:moveTo>
                          <a:pt x="2359032" y="1109713"/>
                        </a:moveTo>
                        <a:lnTo>
                          <a:pt x="2360635" y="1108123"/>
                        </a:lnTo>
                      </a:path>
                      <a:path w="2657475" h="1157604">
                        <a:moveTo>
                          <a:pt x="2370201" y="1096954"/>
                        </a:moveTo>
                        <a:lnTo>
                          <a:pt x="2380575" y="1084991"/>
                        </a:lnTo>
                      </a:path>
                      <a:path w="2657475" h="1157604">
                        <a:moveTo>
                          <a:pt x="2283247" y="306358"/>
                        </a:moveTo>
                        <a:lnTo>
                          <a:pt x="2280054" y="308742"/>
                        </a:lnTo>
                      </a:path>
                      <a:path w="2657475" h="1157604">
                        <a:moveTo>
                          <a:pt x="2280054" y="308742"/>
                        </a:moveTo>
                        <a:lnTo>
                          <a:pt x="2270475" y="320720"/>
                        </a:lnTo>
                      </a:path>
                      <a:path w="2657475" h="1157604">
                        <a:moveTo>
                          <a:pt x="2270475" y="320720"/>
                        </a:moveTo>
                        <a:lnTo>
                          <a:pt x="2268885" y="327887"/>
                        </a:lnTo>
                      </a:path>
                      <a:path w="2657475" h="1157604">
                        <a:moveTo>
                          <a:pt x="2266487" y="342249"/>
                        </a:moveTo>
                        <a:lnTo>
                          <a:pt x="2266487" y="351828"/>
                        </a:lnTo>
                      </a:path>
                      <a:path w="2657475" h="1157604">
                        <a:moveTo>
                          <a:pt x="2266487" y="351828"/>
                        </a:moveTo>
                        <a:lnTo>
                          <a:pt x="2272078" y="366985"/>
                        </a:lnTo>
                      </a:path>
                      <a:path w="2657475" h="1157604">
                        <a:moveTo>
                          <a:pt x="2272078" y="366985"/>
                        </a:moveTo>
                        <a:lnTo>
                          <a:pt x="2274463" y="370178"/>
                        </a:lnTo>
                      </a:path>
                      <a:path w="2657475" h="1157604">
                        <a:moveTo>
                          <a:pt x="2285646" y="380552"/>
                        </a:moveTo>
                        <a:lnTo>
                          <a:pt x="2295211" y="385335"/>
                        </a:lnTo>
                      </a:path>
                      <a:path w="2657475" h="1157604">
                        <a:moveTo>
                          <a:pt x="2295211" y="385335"/>
                        </a:moveTo>
                        <a:lnTo>
                          <a:pt x="2310368" y="387720"/>
                        </a:lnTo>
                      </a:path>
                      <a:path w="2657475" h="1157604">
                        <a:moveTo>
                          <a:pt x="2252139" y="306358"/>
                        </a:moveTo>
                        <a:lnTo>
                          <a:pt x="2246547" y="316718"/>
                        </a:lnTo>
                      </a:path>
                      <a:path w="2657475" h="1157604">
                        <a:moveTo>
                          <a:pt x="2246547" y="316718"/>
                        </a:moveTo>
                        <a:lnTo>
                          <a:pt x="2244958" y="323899"/>
                        </a:lnTo>
                      </a:path>
                      <a:path w="2657475" h="1157604">
                        <a:moveTo>
                          <a:pt x="2243354" y="339056"/>
                        </a:moveTo>
                        <a:lnTo>
                          <a:pt x="2244958" y="354213"/>
                        </a:lnTo>
                      </a:path>
                      <a:path w="2657475" h="1157604">
                        <a:moveTo>
                          <a:pt x="2244958" y="354213"/>
                        </a:moveTo>
                        <a:lnTo>
                          <a:pt x="2250535" y="367780"/>
                        </a:lnTo>
                      </a:path>
                      <a:path w="2657475" h="1157604">
                        <a:moveTo>
                          <a:pt x="2258511" y="379744"/>
                        </a:moveTo>
                        <a:lnTo>
                          <a:pt x="2263308" y="386925"/>
                        </a:lnTo>
                      </a:path>
                      <a:path w="2657475" h="1157604">
                        <a:moveTo>
                          <a:pt x="2263308" y="386925"/>
                        </a:moveTo>
                        <a:lnTo>
                          <a:pt x="2278465" y="398094"/>
                        </a:lnTo>
                      </a:path>
                      <a:path w="2657475" h="1157604">
                        <a:moveTo>
                          <a:pt x="2278465" y="398094"/>
                        </a:moveTo>
                        <a:lnTo>
                          <a:pt x="2280849" y="398888"/>
                        </a:lnTo>
                      </a:path>
                      <a:path w="2657475" h="1157604">
                        <a:moveTo>
                          <a:pt x="2295211" y="403685"/>
                        </a:moveTo>
                        <a:lnTo>
                          <a:pt x="2296006" y="404480"/>
                        </a:lnTo>
                      </a:path>
                      <a:path w="2657475" h="1157604">
                        <a:moveTo>
                          <a:pt x="2296006" y="404480"/>
                        </a:moveTo>
                        <a:lnTo>
                          <a:pt x="2313561" y="404480"/>
                        </a:lnTo>
                      </a:path>
                      <a:path w="2657475" h="1157604">
                        <a:moveTo>
                          <a:pt x="2260909" y="306358"/>
                        </a:moveTo>
                        <a:lnTo>
                          <a:pt x="2257716" y="310345"/>
                        </a:lnTo>
                      </a:path>
                      <a:path w="2657475" h="1157604">
                        <a:moveTo>
                          <a:pt x="2257716" y="310345"/>
                        </a:moveTo>
                        <a:lnTo>
                          <a:pt x="2252934" y="322309"/>
                        </a:lnTo>
                      </a:path>
                      <a:path w="2657475" h="1157604">
                        <a:moveTo>
                          <a:pt x="2250535" y="336671"/>
                        </a:moveTo>
                        <a:lnTo>
                          <a:pt x="2249740" y="348635"/>
                        </a:lnTo>
                      </a:path>
                      <a:path w="2657475" h="1157604">
                        <a:moveTo>
                          <a:pt x="2249740" y="348635"/>
                        </a:moveTo>
                        <a:lnTo>
                          <a:pt x="2253728" y="366190"/>
                        </a:lnTo>
                      </a:path>
                      <a:path w="2657475" h="1157604">
                        <a:moveTo>
                          <a:pt x="2260909" y="378949"/>
                        </a:moveTo>
                        <a:lnTo>
                          <a:pt x="2264102" y="384540"/>
                        </a:lnTo>
                      </a:path>
                      <a:path w="2657475" h="1157604">
                        <a:moveTo>
                          <a:pt x="2264102" y="384540"/>
                        </a:moveTo>
                        <a:lnTo>
                          <a:pt x="2278465" y="396504"/>
                        </a:lnTo>
                      </a:path>
                      <a:path w="2657475" h="1157604">
                        <a:moveTo>
                          <a:pt x="2278465" y="396504"/>
                        </a:moveTo>
                        <a:lnTo>
                          <a:pt x="2282452" y="398094"/>
                        </a:lnTo>
                      </a:path>
                      <a:path w="2657475" h="1157604">
                        <a:moveTo>
                          <a:pt x="2296814" y="403685"/>
                        </a:moveTo>
                        <a:lnTo>
                          <a:pt x="2313561" y="404480"/>
                        </a:lnTo>
                      </a:path>
                      <a:path w="2657475" h="1157604">
                        <a:moveTo>
                          <a:pt x="2304790" y="306358"/>
                        </a:moveTo>
                        <a:lnTo>
                          <a:pt x="2299994" y="309537"/>
                        </a:lnTo>
                      </a:path>
                      <a:path w="2657475" h="1157604">
                        <a:moveTo>
                          <a:pt x="2299994" y="309537"/>
                        </a:moveTo>
                        <a:lnTo>
                          <a:pt x="2291223" y="323104"/>
                        </a:lnTo>
                      </a:path>
                      <a:path w="2657475" h="1157604">
                        <a:moveTo>
                          <a:pt x="2291223" y="323104"/>
                        </a:moveTo>
                        <a:lnTo>
                          <a:pt x="2287235" y="337466"/>
                        </a:lnTo>
                      </a:path>
                      <a:path w="2657475" h="1157604">
                        <a:moveTo>
                          <a:pt x="2288030" y="352623"/>
                        </a:moveTo>
                        <a:lnTo>
                          <a:pt x="2288839" y="356611"/>
                        </a:lnTo>
                      </a:path>
                      <a:path w="2657475" h="1157604">
                        <a:moveTo>
                          <a:pt x="2288839" y="356611"/>
                        </a:moveTo>
                        <a:lnTo>
                          <a:pt x="2296006" y="370973"/>
                        </a:lnTo>
                      </a:path>
                      <a:path w="2657475" h="1157604">
                        <a:moveTo>
                          <a:pt x="2296006" y="370973"/>
                        </a:moveTo>
                        <a:lnTo>
                          <a:pt x="2308778" y="382142"/>
                        </a:lnTo>
                      </a:path>
                      <a:path w="2657475" h="1157604">
                        <a:moveTo>
                          <a:pt x="433985" y="62230"/>
                        </a:moveTo>
                        <a:lnTo>
                          <a:pt x="424419" y="67808"/>
                        </a:lnTo>
                      </a:path>
                      <a:path w="2657475" h="1157604">
                        <a:moveTo>
                          <a:pt x="457118" y="53460"/>
                        </a:moveTo>
                        <a:lnTo>
                          <a:pt x="433985" y="62230"/>
                        </a:lnTo>
                      </a:path>
                      <a:path w="2657475" h="1157604">
                        <a:moveTo>
                          <a:pt x="281608" y="431600"/>
                        </a:moveTo>
                        <a:lnTo>
                          <a:pt x="281608" y="449950"/>
                        </a:lnTo>
                      </a:path>
                      <a:path w="2657475" h="1157604">
                        <a:moveTo>
                          <a:pt x="305549" y="537712"/>
                        </a:moveTo>
                        <a:lnTo>
                          <a:pt x="319102" y="536109"/>
                        </a:lnTo>
                      </a:path>
                      <a:path w="2657475" h="1157604">
                        <a:moveTo>
                          <a:pt x="412456" y="530531"/>
                        </a:moveTo>
                        <a:lnTo>
                          <a:pt x="391707" y="531326"/>
                        </a:lnTo>
                      </a:path>
                      <a:path w="2657475" h="1157604">
                        <a:moveTo>
                          <a:pt x="376551" y="532121"/>
                        </a:moveTo>
                        <a:lnTo>
                          <a:pt x="355008" y="532916"/>
                        </a:lnTo>
                      </a:path>
                      <a:path w="2657475" h="1157604">
                        <a:moveTo>
                          <a:pt x="335863" y="533724"/>
                        </a:moveTo>
                        <a:lnTo>
                          <a:pt x="331875" y="533724"/>
                        </a:lnTo>
                      </a:path>
                      <a:path w="2657475" h="1157604">
                        <a:moveTo>
                          <a:pt x="335863" y="731572"/>
                        </a:moveTo>
                        <a:lnTo>
                          <a:pt x="305549" y="731572"/>
                        </a:lnTo>
                      </a:path>
                      <a:path w="2657475" h="1157604">
                        <a:moveTo>
                          <a:pt x="291187" y="731572"/>
                        </a:moveTo>
                        <a:lnTo>
                          <a:pt x="260873" y="731572"/>
                        </a:lnTo>
                      </a:path>
                      <a:path w="2657475" h="1157604">
                        <a:moveTo>
                          <a:pt x="260873" y="739548"/>
                        </a:moveTo>
                        <a:lnTo>
                          <a:pt x="291187" y="739548"/>
                        </a:lnTo>
                      </a:path>
                      <a:path w="2657475" h="1157604">
                        <a:moveTo>
                          <a:pt x="305549" y="739548"/>
                        </a:moveTo>
                        <a:lnTo>
                          <a:pt x="335863" y="739548"/>
                        </a:lnTo>
                      </a:path>
                      <a:path w="2657475" h="1157604">
                        <a:moveTo>
                          <a:pt x="455528" y="749114"/>
                        </a:moveTo>
                        <a:lnTo>
                          <a:pt x="424419" y="749114"/>
                        </a:lnTo>
                      </a:path>
                      <a:path w="2657475" h="1157604">
                        <a:moveTo>
                          <a:pt x="335863" y="749114"/>
                        </a:moveTo>
                        <a:lnTo>
                          <a:pt x="305549" y="749114"/>
                        </a:lnTo>
                      </a:path>
                      <a:path w="2657475" h="1157604">
                        <a:moveTo>
                          <a:pt x="291187" y="749114"/>
                        </a:moveTo>
                        <a:lnTo>
                          <a:pt x="260873" y="749114"/>
                        </a:lnTo>
                      </a:path>
                      <a:path w="2657475" h="1157604">
                        <a:moveTo>
                          <a:pt x="455528" y="1032339"/>
                        </a:moveTo>
                        <a:lnTo>
                          <a:pt x="455528" y="1010796"/>
                        </a:lnTo>
                      </a:path>
                      <a:path w="2657475" h="1157604">
                        <a:moveTo>
                          <a:pt x="455528" y="995639"/>
                        </a:moveTo>
                        <a:lnTo>
                          <a:pt x="455528" y="965325"/>
                        </a:lnTo>
                      </a:path>
                      <a:path w="2657475" h="1157604">
                        <a:moveTo>
                          <a:pt x="455528" y="950963"/>
                        </a:moveTo>
                        <a:lnTo>
                          <a:pt x="455528" y="920650"/>
                        </a:lnTo>
                      </a:path>
                      <a:path w="2657475" h="1157604">
                        <a:moveTo>
                          <a:pt x="455528" y="905493"/>
                        </a:moveTo>
                        <a:lnTo>
                          <a:pt x="455528" y="875960"/>
                        </a:lnTo>
                      </a:path>
                      <a:path w="2657475" h="1157604">
                        <a:moveTo>
                          <a:pt x="455528" y="860803"/>
                        </a:moveTo>
                        <a:lnTo>
                          <a:pt x="455528" y="831298"/>
                        </a:lnTo>
                      </a:path>
                      <a:path w="2657475" h="1157604">
                        <a:moveTo>
                          <a:pt x="455528" y="816127"/>
                        </a:moveTo>
                        <a:lnTo>
                          <a:pt x="455528" y="785814"/>
                        </a:lnTo>
                      </a:path>
                      <a:path w="2657475" h="1157604">
                        <a:moveTo>
                          <a:pt x="455528" y="771465"/>
                        </a:moveTo>
                        <a:lnTo>
                          <a:pt x="455528" y="749114"/>
                        </a:lnTo>
                      </a:path>
                      <a:path w="2657475" h="1157604">
                        <a:moveTo>
                          <a:pt x="197847" y="1032339"/>
                        </a:moveTo>
                        <a:lnTo>
                          <a:pt x="226572" y="1032339"/>
                        </a:lnTo>
                      </a:path>
                      <a:path w="2657475" h="1157604">
                        <a:moveTo>
                          <a:pt x="241728" y="1032339"/>
                        </a:moveTo>
                        <a:lnTo>
                          <a:pt x="270439" y="1032339"/>
                        </a:lnTo>
                      </a:path>
                      <a:path w="2657475" h="1157604">
                        <a:moveTo>
                          <a:pt x="424419" y="1032339"/>
                        </a:moveTo>
                        <a:lnTo>
                          <a:pt x="455528" y="1032339"/>
                        </a:lnTo>
                      </a:path>
                      <a:path w="2657475" h="1157604">
                        <a:moveTo>
                          <a:pt x="197847" y="1005205"/>
                        </a:moveTo>
                        <a:lnTo>
                          <a:pt x="197847" y="1032339"/>
                        </a:lnTo>
                      </a:path>
                      <a:path w="2657475" h="1157604">
                        <a:moveTo>
                          <a:pt x="114073" y="810550"/>
                        </a:moveTo>
                        <a:lnTo>
                          <a:pt x="74989" y="810550"/>
                        </a:lnTo>
                      </a:path>
                      <a:path w="2657475" h="1157604">
                        <a:moveTo>
                          <a:pt x="114073" y="726776"/>
                        </a:moveTo>
                        <a:lnTo>
                          <a:pt x="114073" y="749922"/>
                        </a:lnTo>
                      </a:path>
                      <a:path w="2657475" h="1157604">
                        <a:moveTo>
                          <a:pt x="114073" y="765079"/>
                        </a:moveTo>
                        <a:lnTo>
                          <a:pt x="114073" y="788212"/>
                        </a:lnTo>
                      </a:path>
                      <a:path w="2657475" h="1157604">
                        <a:moveTo>
                          <a:pt x="114073" y="803369"/>
                        </a:moveTo>
                        <a:lnTo>
                          <a:pt x="114073" y="810550"/>
                        </a:lnTo>
                      </a:path>
                      <a:path w="2657475" h="1157604">
                        <a:moveTo>
                          <a:pt x="74989" y="726776"/>
                        </a:moveTo>
                        <a:lnTo>
                          <a:pt x="114073" y="726776"/>
                        </a:lnTo>
                      </a:path>
                      <a:path w="2657475" h="1157604">
                        <a:moveTo>
                          <a:pt x="74989" y="810550"/>
                        </a:moveTo>
                        <a:lnTo>
                          <a:pt x="74989" y="800971"/>
                        </a:lnTo>
                      </a:path>
                      <a:path w="2657475" h="1157604">
                        <a:moveTo>
                          <a:pt x="74989" y="790596"/>
                        </a:moveTo>
                        <a:lnTo>
                          <a:pt x="74989" y="765874"/>
                        </a:lnTo>
                      </a:path>
                      <a:path w="2657475" h="1157604">
                        <a:moveTo>
                          <a:pt x="74989" y="751512"/>
                        </a:moveTo>
                        <a:lnTo>
                          <a:pt x="74989" y="726776"/>
                        </a:lnTo>
                      </a:path>
                      <a:path w="2657475" h="1157604">
                        <a:moveTo>
                          <a:pt x="70206" y="716415"/>
                        </a:moveTo>
                        <a:lnTo>
                          <a:pt x="99725" y="716415"/>
                        </a:lnTo>
                      </a:path>
                      <a:path w="2657475" h="1157604">
                        <a:moveTo>
                          <a:pt x="114882" y="716415"/>
                        </a:moveTo>
                        <a:lnTo>
                          <a:pt x="145196" y="716415"/>
                        </a:lnTo>
                      </a:path>
                      <a:path w="2657475" h="1157604">
                        <a:moveTo>
                          <a:pt x="35891" y="975686"/>
                        </a:moveTo>
                        <a:lnTo>
                          <a:pt x="35891" y="952553"/>
                        </a:lnTo>
                      </a:path>
                      <a:path w="2657475" h="1157604">
                        <a:moveTo>
                          <a:pt x="35891" y="938191"/>
                        </a:moveTo>
                        <a:lnTo>
                          <a:pt x="35891" y="907877"/>
                        </a:lnTo>
                      </a:path>
                      <a:path w="2657475" h="1157604">
                        <a:moveTo>
                          <a:pt x="35891" y="892720"/>
                        </a:moveTo>
                        <a:lnTo>
                          <a:pt x="35891" y="870382"/>
                        </a:lnTo>
                      </a:path>
                      <a:path w="2657475" h="1157604">
                        <a:moveTo>
                          <a:pt x="794" y="410057"/>
                        </a:moveTo>
                        <a:lnTo>
                          <a:pt x="794" y="388528"/>
                        </a:lnTo>
                      </a:path>
                      <a:path w="2657475" h="1157604">
                        <a:moveTo>
                          <a:pt x="794" y="373357"/>
                        </a:moveTo>
                        <a:lnTo>
                          <a:pt x="794" y="343839"/>
                        </a:lnTo>
                      </a:path>
                      <a:path w="2657475" h="1157604">
                        <a:moveTo>
                          <a:pt x="794" y="328695"/>
                        </a:moveTo>
                        <a:lnTo>
                          <a:pt x="794" y="306358"/>
                        </a:lnTo>
                      </a:path>
                      <a:path w="2657475" h="1157604">
                        <a:moveTo>
                          <a:pt x="31108" y="410057"/>
                        </a:moveTo>
                        <a:lnTo>
                          <a:pt x="794" y="410057"/>
                        </a:lnTo>
                      </a:path>
                      <a:path w="2657475" h="1157604">
                        <a:moveTo>
                          <a:pt x="31108" y="306358"/>
                        </a:moveTo>
                        <a:lnTo>
                          <a:pt x="31108" y="328695"/>
                        </a:lnTo>
                      </a:path>
                      <a:path w="2657475" h="1157604">
                        <a:moveTo>
                          <a:pt x="31108" y="343839"/>
                        </a:moveTo>
                        <a:lnTo>
                          <a:pt x="31108" y="373357"/>
                        </a:lnTo>
                      </a:path>
                      <a:path w="2657475" h="1157604">
                        <a:moveTo>
                          <a:pt x="31108" y="388528"/>
                        </a:moveTo>
                        <a:lnTo>
                          <a:pt x="31108" y="410057"/>
                        </a:lnTo>
                      </a:path>
                      <a:path w="2657475" h="1157604">
                        <a:moveTo>
                          <a:pt x="70206" y="0"/>
                        </a:moveTo>
                        <a:lnTo>
                          <a:pt x="99725" y="0"/>
                        </a:lnTo>
                      </a:path>
                      <a:path w="2657475" h="1157604">
                        <a:moveTo>
                          <a:pt x="114882" y="0"/>
                        </a:moveTo>
                        <a:lnTo>
                          <a:pt x="145196" y="0"/>
                        </a:lnTo>
                      </a:path>
                      <a:path w="2657475" h="1157604">
                        <a:moveTo>
                          <a:pt x="260873" y="0"/>
                        </a:moveTo>
                        <a:lnTo>
                          <a:pt x="291187" y="0"/>
                        </a:lnTo>
                      </a:path>
                      <a:path w="2657475" h="1157604">
                        <a:moveTo>
                          <a:pt x="305549" y="0"/>
                        </a:moveTo>
                        <a:lnTo>
                          <a:pt x="335863" y="0"/>
                        </a:lnTo>
                      </a:path>
                      <a:path w="2657475" h="1157604">
                        <a:moveTo>
                          <a:pt x="424419" y="0"/>
                        </a:moveTo>
                        <a:lnTo>
                          <a:pt x="446757" y="0"/>
                        </a:lnTo>
                      </a:path>
                      <a:path w="2657475" h="1157604">
                        <a:moveTo>
                          <a:pt x="461914" y="0"/>
                        </a:moveTo>
                        <a:lnTo>
                          <a:pt x="491433" y="0"/>
                        </a:lnTo>
                      </a:path>
                      <a:path w="2657475" h="1157604">
                        <a:moveTo>
                          <a:pt x="506590" y="0"/>
                        </a:moveTo>
                        <a:lnTo>
                          <a:pt x="528928" y="0"/>
                        </a:lnTo>
                      </a:path>
                      <a:path w="2657475" h="1157604">
                        <a:moveTo>
                          <a:pt x="0" y="1121677"/>
                        </a:moveTo>
                        <a:lnTo>
                          <a:pt x="0" y="1096954"/>
                        </a:lnTo>
                      </a:path>
                      <a:path w="2657475" h="1157604">
                        <a:moveTo>
                          <a:pt x="0" y="1081798"/>
                        </a:moveTo>
                        <a:lnTo>
                          <a:pt x="0" y="1057061"/>
                        </a:lnTo>
                      </a:path>
                      <a:path w="2657475" h="1157604">
                        <a:moveTo>
                          <a:pt x="0" y="1012386"/>
                        </a:moveTo>
                        <a:lnTo>
                          <a:pt x="0" y="989253"/>
                        </a:lnTo>
                      </a:path>
                      <a:path w="2657475" h="1157604">
                        <a:moveTo>
                          <a:pt x="0" y="974891"/>
                        </a:moveTo>
                        <a:lnTo>
                          <a:pt x="0" y="944577"/>
                        </a:lnTo>
                      </a:path>
                      <a:path w="2657475" h="1157604">
                        <a:moveTo>
                          <a:pt x="0" y="929420"/>
                        </a:moveTo>
                        <a:lnTo>
                          <a:pt x="0" y="906288"/>
                        </a:lnTo>
                      </a:path>
                      <a:path w="2657475" h="1157604">
                        <a:moveTo>
                          <a:pt x="0" y="532916"/>
                        </a:moveTo>
                        <a:lnTo>
                          <a:pt x="0" y="507385"/>
                        </a:lnTo>
                      </a:path>
                      <a:path w="2657475" h="1157604">
                        <a:moveTo>
                          <a:pt x="0" y="493037"/>
                        </a:moveTo>
                        <a:lnTo>
                          <a:pt x="0" y="467506"/>
                        </a:lnTo>
                      </a:path>
                      <a:path w="2657475" h="1157604">
                        <a:moveTo>
                          <a:pt x="0" y="411661"/>
                        </a:moveTo>
                        <a:lnTo>
                          <a:pt x="0" y="388528"/>
                        </a:lnTo>
                      </a:path>
                      <a:path w="2657475" h="1157604">
                        <a:moveTo>
                          <a:pt x="0" y="374166"/>
                        </a:moveTo>
                        <a:lnTo>
                          <a:pt x="0" y="343839"/>
                        </a:lnTo>
                      </a:path>
                      <a:path w="2657475" h="1157604">
                        <a:moveTo>
                          <a:pt x="0" y="328695"/>
                        </a:moveTo>
                        <a:lnTo>
                          <a:pt x="0" y="306358"/>
                        </a:lnTo>
                      </a:path>
                      <a:path w="2657475" h="1157604">
                        <a:moveTo>
                          <a:pt x="528928" y="1157582"/>
                        </a:moveTo>
                        <a:lnTo>
                          <a:pt x="506590" y="1157582"/>
                        </a:lnTo>
                      </a:path>
                      <a:path w="2657475" h="1157604">
                        <a:moveTo>
                          <a:pt x="491433" y="1157582"/>
                        </a:moveTo>
                        <a:lnTo>
                          <a:pt x="461914" y="1157582"/>
                        </a:lnTo>
                      </a:path>
                      <a:path w="2657475" h="1157604">
                        <a:moveTo>
                          <a:pt x="446757" y="1157582"/>
                        </a:moveTo>
                        <a:lnTo>
                          <a:pt x="424419" y="1157582"/>
                        </a:lnTo>
                      </a:path>
                      <a:path w="2657475" h="1157604">
                        <a:moveTo>
                          <a:pt x="639014" y="306358"/>
                        </a:moveTo>
                        <a:lnTo>
                          <a:pt x="639014" y="328695"/>
                        </a:lnTo>
                      </a:path>
                      <a:path w="2657475" h="1157604">
                        <a:moveTo>
                          <a:pt x="639014" y="343839"/>
                        </a:moveTo>
                        <a:lnTo>
                          <a:pt x="639014" y="374166"/>
                        </a:lnTo>
                      </a:path>
                      <a:path w="2657475" h="1157604">
                        <a:moveTo>
                          <a:pt x="639014" y="388528"/>
                        </a:moveTo>
                        <a:lnTo>
                          <a:pt x="639014" y="411661"/>
                        </a:lnTo>
                      </a:path>
                      <a:path w="2657475" h="1157604">
                        <a:moveTo>
                          <a:pt x="639014" y="1045893"/>
                        </a:moveTo>
                        <a:lnTo>
                          <a:pt x="639014" y="1081798"/>
                        </a:lnTo>
                      </a:path>
                      <a:path w="2657475" h="1157604">
                        <a:moveTo>
                          <a:pt x="639014" y="1096954"/>
                        </a:moveTo>
                        <a:lnTo>
                          <a:pt x="639014" y="1132860"/>
                        </a:lnTo>
                      </a:path>
                      <a:path w="2657475" h="1157604">
                        <a:moveTo>
                          <a:pt x="323104" y="555254"/>
                        </a:moveTo>
                        <a:lnTo>
                          <a:pt x="299163" y="556062"/>
                        </a:lnTo>
                      </a:path>
                      <a:path w="2657475" h="1157604">
                        <a:moveTo>
                          <a:pt x="284801" y="556062"/>
                        </a:moveTo>
                        <a:lnTo>
                          <a:pt x="260873" y="556857"/>
                        </a:lnTo>
                      </a:path>
                      <a:path w="2657475" h="1157604">
                        <a:moveTo>
                          <a:pt x="330271" y="554459"/>
                        </a:moveTo>
                        <a:lnTo>
                          <a:pt x="335863" y="554459"/>
                        </a:lnTo>
                      </a:path>
                      <a:path w="2657475" h="1157604">
                        <a:moveTo>
                          <a:pt x="330271" y="572014"/>
                        </a:moveTo>
                        <a:lnTo>
                          <a:pt x="335863" y="572014"/>
                        </a:lnTo>
                      </a:path>
                      <a:path w="2657475" h="1157604">
                        <a:moveTo>
                          <a:pt x="323104" y="572014"/>
                        </a:moveTo>
                        <a:lnTo>
                          <a:pt x="307934" y="572014"/>
                        </a:lnTo>
                      </a:path>
                      <a:path w="2657475" h="1157604">
                        <a:moveTo>
                          <a:pt x="292790" y="572014"/>
                        </a:moveTo>
                        <a:lnTo>
                          <a:pt x="277620" y="572014"/>
                        </a:lnTo>
                      </a:path>
                      <a:path w="2657475" h="1157604">
                        <a:moveTo>
                          <a:pt x="264053" y="746729"/>
                        </a:moveTo>
                        <a:lnTo>
                          <a:pt x="264053" y="739548"/>
                        </a:lnTo>
                      </a:path>
                      <a:path w="2657475" h="1157604">
                        <a:moveTo>
                          <a:pt x="335863" y="746729"/>
                        </a:moveTo>
                        <a:lnTo>
                          <a:pt x="307934" y="746729"/>
                        </a:lnTo>
                      </a:path>
                      <a:path w="2657475" h="1157604">
                        <a:moveTo>
                          <a:pt x="292790" y="746729"/>
                        </a:moveTo>
                        <a:lnTo>
                          <a:pt x="264053" y="746729"/>
                        </a:lnTo>
                      </a:path>
                      <a:path w="2657475" h="1157604">
                        <a:moveTo>
                          <a:pt x="264053" y="646209"/>
                        </a:moveTo>
                        <a:lnTo>
                          <a:pt x="264053" y="681305"/>
                        </a:lnTo>
                      </a:path>
                      <a:path w="2657475" h="1157604">
                        <a:moveTo>
                          <a:pt x="264053" y="696462"/>
                        </a:moveTo>
                        <a:lnTo>
                          <a:pt x="264053" y="731572"/>
                        </a:lnTo>
                      </a:path>
                      <a:path w="2657475" h="1157604">
                        <a:moveTo>
                          <a:pt x="379744" y="306358"/>
                        </a:moveTo>
                        <a:lnTo>
                          <a:pt x="379744" y="328695"/>
                        </a:lnTo>
                      </a:path>
                      <a:path w="2657475" h="1157604">
                        <a:moveTo>
                          <a:pt x="379744" y="343839"/>
                        </a:moveTo>
                        <a:lnTo>
                          <a:pt x="379744" y="374166"/>
                        </a:lnTo>
                      </a:path>
                      <a:path w="2657475" h="1157604">
                        <a:moveTo>
                          <a:pt x="379744" y="388528"/>
                        </a:moveTo>
                        <a:lnTo>
                          <a:pt x="379744" y="411661"/>
                        </a:lnTo>
                      </a:path>
                      <a:path w="2657475" h="1157604">
                        <a:moveTo>
                          <a:pt x="347032" y="306358"/>
                        </a:moveTo>
                        <a:lnTo>
                          <a:pt x="347032" y="328695"/>
                        </a:lnTo>
                      </a:path>
                      <a:path w="2657475" h="1157604">
                        <a:moveTo>
                          <a:pt x="107701" y="0"/>
                        </a:moveTo>
                        <a:lnTo>
                          <a:pt x="107701" y="33506"/>
                        </a:lnTo>
                      </a:path>
                      <a:path w="2657475" h="1157604">
                        <a:moveTo>
                          <a:pt x="107701" y="48663"/>
                        </a:moveTo>
                        <a:lnTo>
                          <a:pt x="107701" y="81375"/>
                        </a:lnTo>
                      </a:path>
                      <a:path w="2657475" h="1157604">
                        <a:moveTo>
                          <a:pt x="302356" y="66218"/>
                        </a:moveTo>
                        <a:lnTo>
                          <a:pt x="302356" y="40687"/>
                        </a:lnTo>
                      </a:path>
                      <a:path w="2657475" h="1157604">
                        <a:moveTo>
                          <a:pt x="302356" y="25530"/>
                        </a:moveTo>
                        <a:lnTo>
                          <a:pt x="302356" y="0"/>
                        </a:lnTo>
                      </a:path>
                      <a:path w="2657475" h="1157604">
                        <a:moveTo>
                          <a:pt x="457118" y="14362"/>
                        </a:moveTo>
                        <a:lnTo>
                          <a:pt x="457118" y="34301"/>
                        </a:lnTo>
                      </a:path>
                      <a:path w="2657475" h="1157604">
                        <a:moveTo>
                          <a:pt x="457118" y="49472"/>
                        </a:moveTo>
                        <a:lnTo>
                          <a:pt x="457118" y="68603"/>
                        </a:lnTo>
                      </a:path>
                      <a:path w="2657475" h="1157604">
                        <a:moveTo>
                          <a:pt x="528928" y="14362"/>
                        </a:moveTo>
                        <a:lnTo>
                          <a:pt x="500204" y="14362"/>
                        </a:lnTo>
                      </a:path>
                      <a:path w="2657475" h="1157604">
                        <a:moveTo>
                          <a:pt x="485842" y="14362"/>
                        </a:moveTo>
                        <a:lnTo>
                          <a:pt x="457118" y="14362"/>
                        </a:lnTo>
                      </a:path>
                      <a:path w="2657475" h="1157604">
                        <a:moveTo>
                          <a:pt x="528928" y="109304"/>
                        </a:moveTo>
                        <a:lnTo>
                          <a:pt x="506590" y="109304"/>
                        </a:lnTo>
                      </a:path>
                      <a:path w="2657475" h="1157604">
                        <a:moveTo>
                          <a:pt x="491433" y="109304"/>
                        </a:moveTo>
                        <a:lnTo>
                          <a:pt x="461914" y="109304"/>
                        </a:lnTo>
                      </a:path>
                      <a:path w="2657475" h="1157604">
                        <a:moveTo>
                          <a:pt x="446757" y="109304"/>
                        </a:moveTo>
                        <a:lnTo>
                          <a:pt x="424419" y="109304"/>
                        </a:lnTo>
                      </a:path>
                      <a:path w="2657475" h="1157604">
                        <a:moveTo>
                          <a:pt x="70206" y="126051"/>
                        </a:moveTo>
                        <a:lnTo>
                          <a:pt x="99725" y="126051"/>
                        </a:lnTo>
                      </a:path>
                      <a:path w="2657475" h="1157604">
                        <a:moveTo>
                          <a:pt x="114882" y="126051"/>
                        </a:moveTo>
                        <a:lnTo>
                          <a:pt x="145196" y="126051"/>
                        </a:lnTo>
                      </a:path>
                      <a:path w="2657475" h="1157604">
                        <a:moveTo>
                          <a:pt x="260873" y="126051"/>
                        </a:moveTo>
                        <a:lnTo>
                          <a:pt x="291187" y="126051"/>
                        </a:lnTo>
                      </a:path>
                      <a:path w="2657475" h="1157604">
                        <a:moveTo>
                          <a:pt x="305549" y="126051"/>
                        </a:moveTo>
                        <a:lnTo>
                          <a:pt x="335863" y="126051"/>
                        </a:lnTo>
                      </a:path>
                      <a:path w="2657475" h="1157604">
                        <a:moveTo>
                          <a:pt x="528928" y="118075"/>
                        </a:moveTo>
                        <a:lnTo>
                          <a:pt x="506590" y="118075"/>
                        </a:lnTo>
                      </a:path>
                      <a:path w="2657475" h="1157604">
                        <a:moveTo>
                          <a:pt x="491433" y="118075"/>
                        </a:moveTo>
                        <a:lnTo>
                          <a:pt x="461914" y="118075"/>
                        </a:lnTo>
                      </a:path>
                      <a:path w="2657475" h="1157604">
                        <a:moveTo>
                          <a:pt x="446757" y="118075"/>
                        </a:moveTo>
                        <a:lnTo>
                          <a:pt x="424419" y="118075"/>
                        </a:lnTo>
                      </a:path>
                      <a:path w="2657475" h="1157604">
                        <a:moveTo>
                          <a:pt x="335863" y="118075"/>
                        </a:moveTo>
                        <a:lnTo>
                          <a:pt x="305549" y="118075"/>
                        </a:lnTo>
                      </a:path>
                      <a:path w="2657475" h="1157604">
                        <a:moveTo>
                          <a:pt x="291187" y="118075"/>
                        </a:moveTo>
                        <a:lnTo>
                          <a:pt x="260873" y="118075"/>
                        </a:lnTo>
                      </a:path>
                      <a:path w="2657475" h="1157604">
                        <a:moveTo>
                          <a:pt x="145196" y="118075"/>
                        </a:moveTo>
                        <a:lnTo>
                          <a:pt x="114882" y="118075"/>
                        </a:lnTo>
                      </a:path>
                      <a:path w="2657475" h="1157604">
                        <a:moveTo>
                          <a:pt x="99725" y="118075"/>
                        </a:moveTo>
                        <a:lnTo>
                          <a:pt x="70206" y="118075"/>
                        </a:lnTo>
                      </a:path>
                      <a:path w="2657475" h="1157604">
                        <a:moveTo>
                          <a:pt x="335863" y="109304"/>
                        </a:moveTo>
                        <a:lnTo>
                          <a:pt x="305549" y="109304"/>
                        </a:lnTo>
                      </a:path>
                      <a:path w="2657475" h="1157604">
                        <a:moveTo>
                          <a:pt x="291187" y="109304"/>
                        </a:moveTo>
                        <a:lnTo>
                          <a:pt x="260873" y="109304"/>
                        </a:lnTo>
                      </a:path>
                      <a:path w="2657475" h="1157604">
                        <a:moveTo>
                          <a:pt x="145196" y="109304"/>
                        </a:moveTo>
                        <a:lnTo>
                          <a:pt x="114882" y="109304"/>
                        </a:lnTo>
                      </a:path>
                      <a:path w="2657475" h="1157604">
                        <a:moveTo>
                          <a:pt x="99725" y="109304"/>
                        </a:moveTo>
                        <a:lnTo>
                          <a:pt x="70206" y="109304"/>
                        </a:lnTo>
                      </a:path>
                      <a:path w="2657475" h="1157604">
                        <a:moveTo>
                          <a:pt x="528928" y="124461"/>
                        </a:moveTo>
                        <a:lnTo>
                          <a:pt x="506590" y="124461"/>
                        </a:lnTo>
                      </a:path>
                      <a:path w="2657475" h="1157604">
                        <a:moveTo>
                          <a:pt x="491433" y="124461"/>
                        </a:moveTo>
                        <a:lnTo>
                          <a:pt x="461914" y="124461"/>
                        </a:lnTo>
                      </a:path>
                      <a:path w="2657475" h="1157604">
                        <a:moveTo>
                          <a:pt x="446757" y="124461"/>
                        </a:moveTo>
                        <a:lnTo>
                          <a:pt x="424419" y="124461"/>
                        </a:lnTo>
                      </a:path>
                      <a:path w="2657475" h="1157604">
                        <a:moveTo>
                          <a:pt x="623857" y="1069025"/>
                        </a:moveTo>
                        <a:lnTo>
                          <a:pt x="623857" y="1049086"/>
                        </a:lnTo>
                      </a:path>
                      <a:path w="2657475" h="1157604">
                        <a:moveTo>
                          <a:pt x="623857" y="411661"/>
                        </a:moveTo>
                        <a:lnTo>
                          <a:pt x="623857" y="388528"/>
                        </a:lnTo>
                      </a:path>
                      <a:path w="2657475" h="1157604">
                        <a:moveTo>
                          <a:pt x="623857" y="374166"/>
                        </a:moveTo>
                        <a:lnTo>
                          <a:pt x="623857" y="343839"/>
                        </a:lnTo>
                      </a:path>
                      <a:path w="2657475" h="1157604">
                        <a:moveTo>
                          <a:pt x="623857" y="328695"/>
                        </a:moveTo>
                        <a:lnTo>
                          <a:pt x="623857" y="306358"/>
                        </a:lnTo>
                      </a:path>
                      <a:path w="2657475" h="1157604">
                        <a:moveTo>
                          <a:pt x="49458" y="1084991"/>
                        </a:moveTo>
                        <a:lnTo>
                          <a:pt x="49458" y="1075411"/>
                        </a:lnTo>
                      </a:path>
                      <a:path w="2657475" h="1157604">
                        <a:moveTo>
                          <a:pt x="360599" y="1084991"/>
                        </a:moveTo>
                        <a:lnTo>
                          <a:pt x="335068" y="1084991"/>
                        </a:lnTo>
                      </a:path>
                      <a:path w="2657475" h="1157604">
                        <a:moveTo>
                          <a:pt x="319897" y="1084991"/>
                        </a:moveTo>
                        <a:lnTo>
                          <a:pt x="290392" y="1084991"/>
                        </a:lnTo>
                      </a:path>
                      <a:path w="2657475" h="1157604">
                        <a:moveTo>
                          <a:pt x="275235" y="1084991"/>
                        </a:moveTo>
                        <a:lnTo>
                          <a:pt x="245716" y="1084991"/>
                        </a:lnTo>
                      </a:path>
                      <a:path w="2657475" h="1157604">
                        <a:moveTo>
                          <a:pt x="230559" y="1084991"/>
                        </a:moveTo>
                        <a:lnTo>
                          <a:pt x="205028" y="1084991"/>
                        </a:lnTo>
                      </a:path>
                      <a:path w="2657475" h="1157604">
                        <a:moveTo>
                          <a:pt x="106098" y="1084991"/>
                        </a:moveTo>
                        <a:lnTo>
                          <a:pt x="85363" y="1084991"/>
                        </a:lnTo>
                      </a:path>
                      <a:path w="2657475" h="1157604">
                        <a:moveTo>
                          <a:pt x="70206" y="1084991"/>
                        </a:moveTo>
                        <a:lnTo>
                          <a:pt x="49458" y="1084991"/>
                        </a:lnTo>
                      </a:path>
                      <a:path w="2657475" h="1157604">
                        <a:moveTo>
                          <a:pt x="360599" y="1075411"/>
                        </a:moveTo>
                        <a:lnTo>
                          <a:pt x="360599" y="1084991"/>
                        </a:lnTo>
                      </a:path>
                      <a:path w="2657475" h="1157604">
                        <a:moveTo>
                          <a:pt x="364587" y="1069025"/>
                        </a:moveTo>
                        <a:lnTo>
                          <a:pt x="395695" y="1069025"/>
                        </a:lnTo>
                      </a:path>
                      <a:path w="2657475" h="1157604">
                        <a:moveTo>
                          <a:pt x="410852" y="1069025"/>
                        </a:moveTo>
                        <a:lnTo>
                          <a:pt x="440371" y="1069025"/>
                        </a:lnTo>
                      </a:path>
                      <a:path w="2657475" h="1157604">
                        <a:moveTo>
                          <a:pt x="455528" y="1069025"/>
                        </a:moveTo>
                        <a:lnTo>
                          <a:pt x="485842" y="1069025"/>
                        </a:lnTo>
                      </a:path>
                      <a:path w="2657475" h="1157604">
                        <a:moveTo>
                          <a:pt x="500204" y="1069025"/>
                        </a:moveTo>
                        <a:lnTo>
                          <a:pt x="530518" y="1069025"/>
                        </a:lnTo>
                      </a:path>
                      <a:path w="2657475" h="1157604">
                        <a:moveTo>
                          <a:pt x="545674" y="1069025"/>
                        </a:moveTo>
                        <a:lnTo>
                          <a:pt x="576797" y="1069025"/>
                        </a:lnTo>
                      </a:path>
                      <a:path w="2657475" h="1157604">
                        <a:moveTo>
                          <a:pt x="589555" y="1069025"/>
                        </a:moveTo>
                        <a:lnTo>
                          <a:pt x="607111" y="1069025"/>
                        </a:lnTo>
                      </a:path>
                      <a:path w="2657475" h="1157604">
                        <a:moveTo>
                          <a:pt x="621473" y="1069025"/>
                        </a:moveTo>
                        <a:lnTo>
                          <a:pt x="639014" y="1069025"/>
                        </a:lnTo>
                      </a:path>
                      <a:path w="2657475" h="1157604">
                        <a:moveTo>
                          <a:pt x="634231" y="1084991"/>
                        </a:moveTo>
                        <a:lnTo>
                          <a:pt x="634231" y="1075411"/>
                        </a:lnTo>
                      </a:path>
                      <a:path w="2657475" h="1157604">
                        <a:moveTo>
                          <a:pt x="369370" y="1084991"/>
                        </a:moveTo>
                        <a:lnTo>
                          <a:pt x="398094" y="1084991"/>
                        </a:lnTo>
                      </a:path>
                      <a:path w="2657475" h="1157604">
                        <a:moveTo>
                          <a:pt x="413251" y="1084991"/>
                        </a:moveTo>
                        <a:lnTo>
                          <a:pt x="442769" y="1084991"/>
                        </a:lnTo>
                      </a:path>
                      <a:path w="2657475" h="1157604">
                        <a:moveTo>
                          <a:pt x="457926" y="1084991"/>
                        </a:moveTo>
                        <a:lnTo>
                          <a:pt x="487431" y="1084991"/>
                        </a:lnTo>
                      </a:path>
                      <a:path w="2657475" h="1157604">
                        <a:moveTo>
                          <a:pt x="502602" y="1084991"/>
                        </a:moveTo>
                        <a:lnTo>
                          <a:pt x="532916" y="1084991"/>
                        </a:lnTo>
                      </a:path>
                      <a:path w="2657475" h="1157604">
                        <a:moveTo>
                          <a:pt x="547278" y="1084991"/>
                        </a:moveTo>
                        <a:lnTo>
                          <a:pt x="576002" y="1084991"/>
                        </a:lnTo>
                      </a:path>
                      <a:path w="2657475" h="1157604">
                        <a:moveTo>
                          <a:pt x="590350" y="1084991"/>
                        </a:moveTo>
                        <a:lnTo>
                          <a:pt x="634231" y="1084991"/>
                        </a:lnTo>
                      </a:path>
                      <a:path w="2657475" h="1157604">
                        <a:moveTo>
                          <a:pt x="369370" y="1075411"/>
                        </a:moveTo>
                        <a:lnTo>
                          <a:pt x="369370" y="1084991"/>
                        </a:lnTo>
                      </a:path>
                      <a:path w="2657475" h="1157604">
                        <a:moveTo>
                          <a:pt x="364587" y="1067436"/>
                        </a:moveTo>
                        <a:lnTo>
                          <a:pt x="364587" y="1075411"/>
                        </a:lnTo>
                      </a:path>
                      <a:path w="2657475" h="1157604">
                        <a:moveTo>
                          <a:pt x="45470" y="1067436"/>
                        </a:moveTo>
                        <a:lnTo>
                          <a:pt x="72591" y="1067436"/>
                        </a:lnTo>
                      </a:path>
                      <a:path w="2657475" h="1157604">
                        <a:moveTo>
                          <a:pt x="87748" y="1067436"/>
                        </a:moveTo>
                        <a:lnTo>
                          <a:pt x="114882" y="1067436"/>
                        </a:lnTo>
                      </a:path>
                      <a:path w="2657475" h="1157604">
                        <a:moveTo>
                          <a:pt x="196244" y="1067436"/>
                        </a:moveTo>
                        <a:lnTo>
                          <a:pt x="228161" y="1067436"/>
                        </a:lnTo>
                      </a:path>
                      <a:path w="2657475" h="1157604">
                        <a:moveTo>
                          <a:pt x="243318" y="1067436"/>
                        </a:moveTo>
                        <a:lnTo>
                          <a:pt x="272837" y="1067436"/>
                        </a:lnTo>
                      </a:path>
                      <a:path w="2657475" h="1157604">
                        <a:moveTo>
                          <a:pt x="287994" y="1067436"/>
                        </a:moveTo>
                        <a:lnTo>
                          <a:pt x="317513" y="1067436"/>
                        </a:lnTo>
                      </a:path>
                      <a:path w="2657475" h="1157604">
                        <a:moveTo>
                          <a:pt x="332670" y="1067436"/>
                        </a:moveTo>
                        <a:lnTo>
                          <a:pt x="364587" y="1067436"/>
                        </a:lnTo>
                      </a:path>
                      <a:path w="2657475" h="1157604">
                        <a:moveTo>
                          <a:pt x="45470" y="1075411"/>
                        </a:moveTo>
                        <a:lnTo>
                          <a:pt x="45470" y="1067436"/>
                        </a:lnTo>
                      </a:path>
                      <a:path w="2657475" h="1157604">
                        <a:moveTo>
                          <a:pt x="639014" y="1075411"/>
                        </a:moveTo>
                        <a:lnTo>
                          <a:pt x="622267" y="1075411"/>
                        </a:lnTo>
                      </a:path>
                      <a:path w="2657475" h="1157604">
                        <a:moveTo>
                          <a:pt x="607111" y="1075411"/>
                        </a:moveTo>
                        <a:lnTo>
                          <a:pt x="589555" y="1075411"/>
                        </a:lnTo>
                      </a:path>
                      <a:path w="2657475" h="1157604">
                        <a:moveTo>
                          <a:pt x="576797" y="1075411"/>
                        </a:moveTo>
                        <a:lnTo>
                          <a:pt x="553650" y="1075411"/>
                        </a:lnTo>
                      </a:path>
                      <a:path w="2657475" h="1157604">
                        <a:moveTo>
                          <a:pt x="538493" y="1075411"/>
                        </a:moveTo>
                        <a:lnTo>
                          <a:pt x="508180" y="1075411"/>
                        </a:lnTo>
                      </a:path>
                      <a:path w="2657475" h="1157604">
                        <a:moveTo>
                          <a:pt x="493818" y="1075411"/>
                        </a:moveTo>
                        <a:lnTo>
                          <a:pt x="463504" y="1075411"/>
                        </a:lnTo>
                      </a:path>
                      <a:path w="2657475" h="1157604">
                        <a:moveTo>
                          <a:pt x="448347" y="1075411"/>
                        </a:moveTo>
                        <a:lnTo>
                          <a:pt x="418828" y="1075411"/>
                        </a:lnTo>
                      </a:path>
                      <a:path w="2657475" h="1157604">
                        <a:moveTo>
                          <a:pt x="403671" y="1075411"/>
                        </a:moveTo>
                        <a:lnTo>
                          <a:pt x="374152" y="1075411"/>
                        </a:lnTo>
                      </a:path>
                      <a:path w="2657475" h="1157604">
                        <a:moveTo>
                          <a:pt x="358995" y="1075411"/>
                        </a:moveTo>
                        <a:lnTo>
                          <a:pt x="328682" y="1075411"/>
                        </a:lnTo>
                      </a:path>
                      <a:path w="2657475" h="1157604">
                        <a:moveTo>
                          <a:pt x="314320" y="1075411"/>
                        </a:moveTo>
                        <a:lnTo>
                          <a:pt x="284006" y="1075411"/>
                        </a:lnTo>
                      </a:path>
                      <a:path w="2657475" h="1157604">
                        <a:moveTo>
                          <a:pt x="268849" y="1075411"/>
                        </a:moveTo>
                        <a:lnTo>
                          <a:pt x="239330" y="1075411"/>
                        </a:lnTo>
                      </a:path>
                      <a:path w="2657475" h="1157604">
                        <a:moveTo>
                          <a:pt x="224173" y="1075411"/>
                        </a:moveTo>
                        <a:lnTo>
                          <a:pt x="201041" y="1075411"/>
                        </a:lnTo>
                      </a:path>
                      <a:path w="2657475" h="1157604">
                        <a:moveTo>
                          <a:pt x="110086" y="1075411"/>
                        </a:moveTo>
                        <a:lnTo>
                          <a:pt x="85363" y="1075411"/>
                        </a:lnTo>
                      </a:path>
                      <a:path w="2657475" h="1157604">
                        <a:moveTo>
                          <a:pt x="70206" y="1075411"/>
                        </a:moveTo>
                        <a:lnTo>
                          <a:pt x="45470" y="1075411"/>
                        </a:lnTo>
                      </a:path>
                      <a:path w="2657475" h="1157604">
                        <a:moveTo>
                          <a:pt x="379744" y="1069025"/>
                        </a:moveTo>
                        <a:lnTo>
                          <a:pt x="379744" y="1057061"/>
                        </a:lnTo>
                      </a:path>
                      <a:path w="2657475" h="1157604">
                        <a:moveTo>
                          <a:pt x="347032" y="1067436"/>
                        </a:moveTo>
                        <a:lnTo>
                          <a:pt x="347032" y="1057061"/>
                        </a:lnTo>
                      </a:path>
                      <a:path w="2657475" h="1157604">
                        <a:moveTo>
                          <a:pt x="63025" y="1057061"/>
                        </a:moveTo>
                        <a:lnTo>
                          <a:pt x="63025" y="1067436"/>
                        </a:lnTo>
                      </a:path>
                      <a:path w="2657475" h="1157604">
                        <a:moveTo>
                          <a:pt x="248909" y="1032339"/>
                        </a:moveTo>
                        <a:lnTo>
                          <a:pt x="248909" y="1013975"/>
                        </a:lnTo>
                      </a:path>
                      <a:path w="2657475" h="1157604">
                        <a:moveTo>
                          <a:pt x="248909" y="977289"/>
                        </a:moveTo>
                        <a:lnTo>
                          <a:pt x="248909" y="949360"/>
                        </a:lnTo>
                      </a:path>
                      <a:path w="2657475" h="1157604">
                        <a:moveTo>
                          <a:pt x="55049" y="405275"/>
                        </a:moveTo>
                        <a:lnTo>
                          <a:pt x="31108" y="405275"/>
                        </a:lnTo>
                      </a:path>
                      <a:path w="2657475" h="1157604">
                        <a:moveTo>
                          <a:pt x="493818" y="571219"/>
                        </a:moveTo>
                        <a:lnTo>
                          <a:pt x="493818" y="577592"/>
                        </a:lnTo>
                      </a:path>
                      <a:path w="2657475" h="1157604">
                        <a:moveTo>
                          <a:pt x="491433" y="572014"/>
                        </a:moveTo>
                        <a:lnTo>
                          <a:pt x="493818" y="571219"/>
                        </a:lnTo>
                      </a:path>
                      <a:path w="2657475" h="1157604">
                        <a:moveTo>
                          <a:pt x="473083" y="574412"/>
                        </a:moveTo>
                        <a:lnTo>
                          <a:pt x="491433" y="572014"/>
                        </a:lnTo>
                      </a:path>
                      <a:path w="2657475" h="1157604">
                        <a:moveTo>
                          <a:pt x="449142" y="576002"/>
                        </a:moveTo>
                        <a:lnTo>
                          <a:pt x="473083" y="574412"/>
                        </a:lnTo>
                      </a:path>
                      <a:path w="2657475" h="1157604">
                        <a:moveTo>
                          <a:pt x="473878" y="522555"/>
                        </a:moveTo>
                        <a:lnTo>
                          <a:pt x="482649" y="520157"/>
                        </a:lnTo>
                      </a:path>
                      <a:path w="2657475" h="1157604">
                        <a:moveTo>
                          <a:pt x="458721" y="525735"/>
                        </a:moveTo>
                        <a:lnTo>
                          <a:pt x="473878" y="522555"/>
                        </a:lnTo>
                      </a:path>
                      <a:path w="2657475" h="1157604">
                        <a:moveTo>
                          <a:pt x="427599" y="528928"/>
                        </a:moveTo>
                        <a:lnTo>
                          <a:pt x="430792" y="528928"/>
                        </a:lnTo>
                      </a:path>
                      <a:path w="2657475" h="1157604">
                        <a:moveTo>
                          <a:pt x="449142" y="526543"/>
                        </a:moveTo>
                        <a:lnTo>
                          <a:pt x="458721" y="525735"/>
                        </a:lnTo>
                      </a:path>
                      <a:path w="2657475" h="1157604">
                        <a:moveTo>
                          <a:pt x="304754" y="623871"/>
                        </a:moveTo>
                        <a:lnTo>
                          <a:pt x="303151" y="612702"/>
                        </a:lnTo>
                      </a:path>
                      <a:path w="2657475" h="1157604">
                        <a:moveTo>
                          <a:pt x="199437" y="532916"/>
                        </a:moveTo>
                        <a:lnTo>
                          <a:pt x="199437" y="516169"/>
                        </a:lnTo>
                      </a:path>
                      <a:path w="2657475" h="1157604">
                        <a:moveTo>
                          <a:pt x="240934" y="516169"/>
                        </a:moveTo>
                        <a:lnTo>
                          <a:pt x="240934" y="528133"/>
                        </a:lnTo>
                      </a:path>
                      <a:path w="2657475" h="1157604">
                        <a:moveTo>
                          <a:pt x="217787" y="490638"/>
                        </a:moveTo>
                        <a:lnTo>
                          <a:pt x="217787" y="495421"/>
                        </a:lnTo>
                      </a:path>
                      <a:path w="2657475" h="1157604">
                        <a:moveTo>
                          <a:pt x="219390" y="490638"/>
                        </a:moveTo>
                        <a:lnTo>
                          <a:pt x="219390" y="495421"/>
                        </a:lnTo>
                      </a:path>
                      <a:path w="2657475" h="1157604">
                        <a:moveTo>
                          <a:pt x="199437" y="494626"/>
                        </a:moveTo>
                        <a:lnTo>
                          <a:pt x="199437" y="513771"/>
                        </a:lnTo>
                      </a:path>
                      <a:path w="2657475" h="1157604">
                        <a:moveTo>
                          <a:pt x="202630" y="494626"/>
                        </a:moveTo>
                        <a:lnTo>
                          <a:pt x="199437" y="494626"/>
                        </a:lnTo>
                      </a:path>
                      <a:path w="2657475" h="1157604">
                        <a:moveTo>
                          <a:pt x="202630" y="495421"/>
                        </a:moveTo>
                        <a:lnTo>
                          <a:pt x="202630" y="494626"/>
                        </a:lnTo>
                      </a:path>
                      <a:path w="2657475" h="1157604">
                        <a:moveTo>
                          <a:pt x="242523" y="490638"/>
                        </a:moveTo>
                        <a:lnTo>
                          <a:pt x="242523" y="495421"/>
                        </a:lnTo>
                      </a:path>
                      <a:path w="2657475" h="1157604">
                        <a:moveTo>
                          <a:pt x="244921" y="490638"/>
                        </a:moveTo>
                        <a:lnTo>
                          <a:pt x="242523" y="490638"/>
                        </a:lnTo>
                      </a:path>
                      <a:path w="2657475" h="1157604">
                        <a:moveTo>
                          <a:pt x="244921" y="497819"/>
                        </a:moveTo>
                        <a:lnTo>
                          <a:pt x="244921" y="490638"/>
                        </a:lnTo>
                      </a:path>
                      <a:path w="2657475" h="1157604">
                        <a:moveTo>
                          <a:pt x="243318" y="497819"/>
                        </a:moveTo>
                        <a:lnTo>
                          <a:pt x="244921" y="497819"/>
                        </a:lnTo>
                      </a:path>
                      <a:path w="2657475" h="1157604">
                        <a:moveTo>
                          <a:pt x="244921" y="512976"/>
                        </a:moveTo>
                        <a:lnTo>
                          <a:pt x="242523" y="512976"/>
                        </a:lnTo>
                      </a:path>
                      <a:path w="2657475" h="1157604">
                        <a:moveTo>
                          <a:pt x="244921" y="508193"/>
                        </a:moveTo>
                        <a:lnTo>
                          <a:pt x="244921" y="512976"/>
                        </a:lnTo>
                      </a:path>
                      <a:path w="2657475" h="1157604">
                        <a:moveTo>
                          <a:pt x="242523" y="508193"/>
                        </a:moveTo>
                        <a:lnTo>
                          <a:pt x="244921" y="508193"/>
                        </a:lnTo>
                      </a:path>
                      <a:path w="2657475" h="1157604">
                        <a:moveTo>
                          <a:pt x="242523" y="512976"/>
                        </a:moveTo>
                        <a:lnTo>
                          <a:pt x="242523" y="508193"/>
                        </a:lnTo>
                      </a:path>
                      <a:path w="2657475" h="1157604">
                        <a:moveTo>
                          <a:pt x="243318" y="495421"/>
                        </a:moveTo>
                        <a:lnTo>
                          <a:pt x="199437" y="495421"/>
                        </a:lnTo>
                      </a:path>
                      <a:path w="2657475" h="1157604">
                        <a:moveTo>
                          <a:pt x="243318" y="508193"/>
                        </a:moveTo>
                        <a:lnTo>
                          <a:pt x="243318" y="495421"/>
                        </a:lnTo>
                      </a:path>
                      <a:path w="2657475" h="1157604">
                        <a:moveTo>
                          <a:pt x="200232" y="495421"/>
                        </a:moveTo>
                        <a:lnTo>
                          <a:pt x="200232" y="513771"/>
                        </a:lnTo>
                      </a:path>
                      <a:path w="2657475" h="1157604">
                        <a:moveTo>
                          <a:pt x="242523" y="516169"/>
                        </a:moveTo>
                        <a:lnTo>
                          <a:pt x="242523" y="513771"/>
                        </a:lnTo>
                      </a:path>
                      <a:path w="2657475" h="1157604">
                        <a:moveTo>
                          <a:pt x="197053" y="516169"/>
                        </a:moveTo>
                        <a:lnTo>
                          <a:pt x="212209" y="516169"/>
                        </a:lnTo>
                      </a:path>
                      <a:path w="2657475" h="1157604">
                        <a:moveTo>
                          <a:pt x="227366" y="516169"/>
                        </a:moveTo>
                        <a:lnTo>
                          <a:pt x="242523" y="516169"/>
                        </a:lnTo>
                      </a:path>
                      <a:path w="2657475" h="1157604">
                        <a:moveTo>
                          <a:pt x="197053" y="513771"/>
                        </a:moveTo>
                        <a:lnTo>
                          <a:pt x="197053" y="516169"/>
                        </a:lnTo>
                      </a:path>
                      <a:path w="2657475" h="1157604">
                        <a:moveTo>
                          <a:pt x="243318" y="513771"/>
                        </a:moveTo>
                        <a:lnTo>
                          <a:pt x="227366" y="513771"/>
                        </a:lnTo>
                      </a:path>
                      <a:path w="2657475" h="1157604">
                        <a:moveTo>
                          <a:pt x="213004" y="513771"/>
                        </a:moveTo>
                        <a:lnTo>
                          <a:pt x="197053" y="513771"/>
                        </a:lnTo>
                      </a:path>
                      <a:path w="2657475" h="1157604">
                        <a:moveTo>
                          <a:pt x="243318" y="512976"/>
                        </a:moveTo>
                        <a:lnTo>
                          <a:pt x="243318" y="513771"/>
                        </a:lnTo>
                      </a:path>
                      <a:path w="2657475" h="1157604">
                        <a:moveTo>
                          <a:pt x="335863" y="612702"/>
                        </a:moveTo>
                        <a:lnTo>
                          <a:pt x="300766" y="612702"/>
                        </a:lnTo>
                      </a:path>
                      <a:path w="2657475" h="1157604">
                        <a:moveTo>
                          <a:pt x="298368" y="601533"/>
                        </a:moveTo>
                        <a:lnTo>
                          <a:pt x="306344" y="634245"/>
                        </a:lnTo>
                      </a:path>
                      <a:path w="2657475" h="1157604">
                        <a:moveTo>
                          <a:pt x="302356" y="634245"/>
                        </a:moveTo>
                        <a:lnTo>
                          <a:pt x="294380" y="601533"/>
                        </a:lnTo>
                      </a:path>
                      <a:path w="2657475" h="1157604">
                        <a:moveTo>
                          <a:pt x="260873" y="624666"/>
                        </a:moveTo>
                        <a:lnTo>
                          <a:pt x="267259" y="634245"/>
                        </a:lnTo>
                      </a:path>
                      <a:path w="2657475" h="1157604">
                        <a:moveTo>
                          <a:pt x="264861" y="634245"/>
                        </a:moveTo>
                        <a:lnTo>
                          <a:pt x="260873" y="628654"/>
                        </a:lnTo>
                      </a:path>
                      <a:path w="2657475" h="1157604">
                        <a:moveTo>
                          <a:pt x="260873" y="612702"/>
                        </a:moveTo>
                        <a:lnTo>
                          <a:pt x="297573" y="612702"/>
                        </a:lnTo>
                      </a:path>
                      <a:path w="2657475" h="1157604">
                        <a:moveTo>
                          <a:pt x="434794" y="601533"/>
                        </a:moveTo>
                        <a:lnTo>
                          <a:pt x="424419" y="614292"/>
                        </a:lnTo>
                      </a:path>
                      <a:path w="2657475" h="1157604">
                        <a:moveTo>
                          <a:pt x="260873" y="601533"/>
                        </a:moveTo>
                        <a:lnTo>
                          <a:pt x="291187" y="601533"/>
                        </a:lnTo>
                      </a:path>
                      <a:path w="2657475" h="1157604">
                        <a:moveTo>
                          <a:pt x="305549" y="601533"/>
                        </a:moveTo>
                        <a:lnTo>
                          <a:pt x="335863" y="601533"/>
                        </a:lnTo>
                      </a:path>
                      <a:path w="2657475" h="1157604">
                        <a:moveTo>
                          <a:pt x="424419" y="601533"/>
                        </a:moveTo>
                        <a:lnTo>
                          <a:pt x="434794" y="601533"/>
                        </a:lnTo>
                      </a:path>
                      <a:path w="2657475" h="1157604">
                        <a:moveTo>
                          <a:pt x="230559" y="494626"/>
                        </a:moveTo>
                        <a:lnTo>
                          <a:pt x="230559" y="491433"/>
                        </a:lnTo>
                      </a:path>
                      <a:path w="2657475" h="1157604">
                        <a:moveTo>
                          <a:pt x="330271" y="499409"/>
                        </a:moveTo>
                        <a:lnTo>
                          <a:pt x="330271" y="531326"/>
                        </a:lnTo>
                      </a:path>
                      <a:path w="2657475" h="1157604">
                        <a:moveTo>
                          <a:pt x="330271" y="546483"/>
                        </a:moveTo>
                        <a:lnTo>
                          <a:pt x="330271" y="578400"/>
                        </a:lnTo>
                      </a:path>
                      <a:path w="2657475" h="1157604">
                        <a:moveTo>
                          <a:pt x="323104" y="499409"/>
                        </a:moveTo>
                        <a:lnTo>
                          <a:pt x="330271" y="499409"/>
                        </a:lnTo>
                      </a:path>
                      <a:path w="2657475" h="1157604">
                        <a:moveTo>
                          <a:pt x="323104" y="578400"/>
                        </a:moveTo>
                        <a:lnTo>
                          <a:pt x="323104" y="546483"/>
                        </a:lnTo>
                      </a:path>
                      <a:path w="2657475" h="1157604">
                        <a:moveTo>
                          <a:pt x="323104" y="531326"/>
                        </a:moveTo>
                        <a:lnTo>
                          <a:pt x="323104" y="499409"/>
                        </a:lnTo>
                      </a:path>
                      <a:path w="2657475" h="1157604">
                        <a:moveTo>
                          <a:pt x="497806" y="508988"/>
                        </a:moveTo>
                        <a:lnTo>
                          <a:pt x="455528" y="508988"/>
                        </a:lnTo>
                      </a:path>
                      <a:path w="2657475" h="1157604">
                        <a:moveTo>
                          <a:pt x="439576" y="508988"/>
                        </a:moveTo>
                        <a:lnTo>
                          <a:pt x="410057" y="508988"/>
                        </a:lnTo>
                      </a:path>
                      <a:path w="2657475" h="1157604">
                        <a:moveTo>
                          <a:pt x="241728" y="532916"/>
                        </a:moveTo>
                        <a:lnTo>
                          <a:pt x="245716" y="528133"/>
                        </a:lnTo>
                      </a:path>
                      <a:path w="2657475" h="1157604">
                        <a:moveTo>
                          <a:pt x="253692" y="518568"/>
                        </a:moveTo>
                        <a:lnTo>
                          <a:pt x="276825" y="491433"/>
                        </a:lnTo>
                      </a:path>
                      <a:path w="2657475" h="1157604">
                        <a:moveTo>
                          <a:pt x="370959" y="468300"/>
                        </a:moveTo>
                        <a:lnTo>
                          <a:pt x="375742" y="492242"/>
                        </a:lnTo>
                      </a:path>
                      <a:path w="2657475" h="1157604">
                        <a:moveTo>
                          <a:pt x="378140" y="507385"/>
                        </a:moveTo>
                        <a:lnTo>
                          <a:pt x="382937" y="531326"/>
                        </a:lnTo>
                      </a:path>
                      <a:path w="2657475" h="1157604">
                        <a:moveTo>
                          <a:pt x="426009" y="532916"/>
                        </a:moveTo>
                        <a:lnTo>
                          <a:pt x="402876" y="506590"/>
                        </a:lnTo>
                      </a:path>
                      <a:path w="2657475" h="1157604">
                        <a:moveTo>
                          <a:pt x="393297" y="494626"/>
                        </a:moveTo>
                        <a:lnTo>
                          <a:pt x="370959" y="468300"/>
                        </a:lnTo>
                      </a:path>
                      <a:path w="2657475" h="1157604">
                        <a:moveTo>
                          <a:pt x="449142" y="538507"/>
                        </a:moveTo>
                        <a:lnTo>
                          <a:pt x="440371" y="538507"/>
                        </a:lnTo>
                      </a:path>
                      <a:path w="2657475" h="1157604">
                        <a:moveTo>
                          <a:pt x="449142" y="578400"/>
                        </a:moveTo>
                        <a:lnTo>
                          <a:pt x="449142" y="538507"/>
                        </a:lnTo>
                      </a:path>
                      <a:path w="2657475" h="1157604">
                        <a:moveTo>
                          <a:pt x="433190" y="545688"/>
                        </a:moveTo>
                        <a:lnTo>
                          <a:pt x="433190" y="579195"/>
                        </a:lnTo>
                      </a:path>
                      <a:path w="2657475" h="1157604">
                        <a:moveTo>
                          <a:pt x="246511" y="491433"/>
                        </a:moveTo>
                        <a:lnTo>
                          <a:pt x="244113" y="524145"/>
                        </a:lnTo>
                      </a:path>
                      <a:path w="2657475" h="1157604">
                        <a:moveTo>
                          <a:pt x="245716" y="521747"/>
                        </a:moveTo>
                        <a:lnTo>
                          <a:pt x="245716" y="500218"/>
                        </a:lnTo>
                      </a:path>
                      <a:path w="2657475" h="1157604">
                        <a:moveTo>
                          <a:pt x="247306" y="520157"/>
                        </a:moveTo>
                        <a:lnTo>
                          <a:pt x="247306" y="491433"/>
                        </a:lnTo>
                      </a:path>
                      <a:path w="2657475" h="1157604">
                        <a:moveTo>
                          <a:pt x="244921" y="491433"/>
                        </a:moveTo>
                        <a:lnTo>
                          <a:pt x="271247" y="491433"/>
                        </a:lnTo>
                      </a:path>
                      <a:path w="2657475" h="1157604">
                        <a:moveTo>
                          <a:pt x="429202" y="545688"/>
                        </a:moveTo>
                        <a:lnTo>
                          <a:pt x="424419" y="549676"/>
                        </a:lnTo>
                      </a:path>
                      <a:path w="2657475" h="1157604">
                        <a:moveTo>
                          <a:pt x="452335" y="578400"/>
                        </a:moveTo>
                        <a:lnTo>
                          <a:pt x="449142" y="578400"/>
                        </a:lnTo>
                      </a:path>
                      <a:path w="2657475" h="1157604">
                        <a:moveTo>
                          <a:pt x="508180" y="575207"/>
                        </a:moveTo>
                        <a:lnTo>
                          <a:pt x="498614" y="577592"/>
                        </a:lnTo>
                      </a:path>
                      <a:path w="2657475" h="1157604">
                        <a:moveTo>
                          <a:pt x="334273" y="480264"/>
                        </a:moveTo>
                        <a:lnTo>
                          <a:pt x="334273" y="502602"/>
                        </a:lnTo>
                      </a:path>
                      <a:path w="2657475" h="1157604">
                        <a:moveTo>
                          <a:pt x="319102" y="502602"/>
                        </a:moveTo>
                        <a:lnTo>
                          <a:pt x="319102" y="480264"/>
                        </a:lnTo>
                      </a:path>
                      <a:path w="2657475" h="1157604">
                        <a:moveTo>
                          <a:pt x="268849" y="539302"/>
                        </a:moveTo>
                        <a:lnTo>
                          <a:pt x="260873" y="539302"/>
                        </a:lnTo>
                      </a:path>
                      <a:path w="2657475" h="1157604">
                        <a:moveTo>
                          <a:pt x="278428" y="491433"/>
                        </a:moveTo>
                        <a:lnTo>
                          <a:pt x="275235" y="508193"/>
                        </a:lnTo>
                      </a:path>
                      <a:path w="2657475" h="1157604">
                        <a:moveTo>
                          <a:pt x="272042" y="522555"/>
                        </a:moveTo>
                        <a:lnTo>
                          <a:pt x="268849" y="539302"/>
                        </a:lnTo>
                      </a:path>
                      <a:path w="2657475" h="1157604">
                        <a:moveTo>
                          <a:pt x="272042" y="491433"/>
                        </a:moveTo>
                        <a:lnTo>
                          <a:pt x="278428" y="491433"/>
                        </a:lnTo>
                      </a:path>
                      <a:path w="2657475" h="1157604">
                        <a:moveTo>
                          <a:pt x="236946" y="532916"/>
                        </a:moveTo>
                        <a:lnTo>
                          <a:pt x="249704" y="517759"/>
                        </a:lnTo>
                      </a:path>
                      <a:path w="2657475" h="1157604">
                        <a:moveTo>
                          <a:pt x="259270" y="505795"/>
                        </a:moveTo>
                        <a:lnTo>
                          <a:pt x="272042" y="491433"/>
                        </a:lnTo>
                      </a:path>
                      <a:path w="2657475" h="1157604">
                        <a:moveTo>
                          <a:pt x="376551" y="468300"/>
                        </a:moveTo>
                        <a:lnTo>
                          <a:pt x="398094" y="493831"/>
                        </a:lnTo>
                      </a:path>
                      <a:path w="2657475" h="1157604">
                        <a:moveTo>
                          <a:pt x="407659" y="505000"/>
                        </a:moveTo>
                        <a:lnTo>
                          <a:pt x="429202" y="530531"/>
                        </a:lnTo>
                      </a:path>
                      <a:path w="2657475" h="1157604">
                        <a:moveTo>
                          <a:pt x="370959" y="468300"/>
                        </a:moveTo>
                        <a:lnTo>
                          <a:pt x="376551" y="468300"/>
                        </a:lnTo>
                      </a:path>
                      <a:path w="2657475" h="1157604">
                        <a:moveTo>
                          <a:pt x="267259" y="578400"/>
                        </a:moveTo>
                        <a:lnTo>
                          <a:pt x="260873" y="578400"/>
                        </a:lnTo>
                      </a:path>
                      <a:path w="2657475" h="1157604">
                        <a:moveTo>
                          <a:pt x="267259" y="570424"/>
                        </a:moveTo>
                        <a:lnTo>
                          <a:pt x="267259" y="578400"/>
                        </a:lnTo>
                      </a:path>
                      <a:path w="2657475" h="1157604">
                        <a:moveTo>
                          <a:pt x="277620" y="570424"/>
                        </a:moveTo>
                        <a:lnTo>
                          <a:pt x="260873" y="570424"/>
                        </a:lnTo>
                      </a:path>
                      <a:path w="2657475" h="1157604">
                        <a:moveTo>
                          <a:pt x="277620" y="578400"/>
                        </a:moveTo>
                        <a:lnTo>
                          <a:pt x="277620" y="570424"/>
                        </a:lnTo>
                      </a:path>
                      <a:path w="2657475" h="1157604">
                        <a:moveTo>
                          <a:pt x="433190" y="578400"/>
                        </a:moveTo>
                        <a:lnTo>
                          <a:pt x="424419" y="578400"/>
                        </a:lnTo>
                      </a:path>
                      <a:path w="2657475" h="1157604">
                        <a:moveTo>
                          <a:pt x="335863" y="578400"/>
                        </a:moveTo>
                        <a:lnTo>
                          <a:pt x="314320" y="578400"/>
                        </a:lnTo>
                      </a:path>
                      <a:path w="2657475" h="1157604">
                        <a:moveTo>
                          <a:pt x="299163" y="578400"/>
                        </a:moveTo>
                        <a:lnTo>
                          <a:pt x="277620" y="578400"/>
                        </a:lnTo>
                      </a:path>
                      <a:path w="2657475" h="1157604">
                        <a:moveTo>
                          <a:pt x="196244" y="529736"/>
                        </a:moveTo>
                        <a:lnTo>
                          <a:pt x="196244" y="532916"/>
                        </a:lnTo>
                      </a:path>
                      <a:path w="2657475" h="1157604">
                        <a:moveTo>
                          <a:pt x="160353" y="529736"/>
                        </a:moveTo>
                        <a:lnTo>
                          <a:pt x="196244" y="529736"/>
                        </a:lnTo>
                      </a:path>
                      <a:path w="2657475" h="1157604">
                        <a:moveTo>
                          <a:pt x="160353" y="532916"/>
                        </a:moveTo>
                        <a:lnTo>
                          <a:pt x="160353" y="529736"/>
                        </a:lnTo>
                      </a:path>
                      <a:path w="2657475" h="1157604">
                        <a:moveTo>
                          <a:pt x="261668" y="461914"/>
                        </a:moveTo>
                        <a:lnTo>
                          <a:pt x="291187" y="461914"/>
                        </a:lnTo>
                      </a:path>
                      <a:path w="2657475" h="1157604">
                        <a:moveTo>
                          <a:pt x="306344" y="461914"/>
                        </a:moveTo>
                        <a:lnTo>
                          <a:pt x="335863" y="461914"/>
                        </a:lnTo>
                      </a:path>
                      <a:path w="2657475" h="1157604">
                        <a:moveTo>
                          <a:pt x="212209" y="482662"/>
                        </a:moveTo>
                        <a:lnTo>
                          <a:pt x="212209" y="490638"/>
                        </a:lnTo>
                      </a:path>
                      <a:path w="2657475" h="1157604">
                        <a:moveTo>
                          <a:pt x="216197" y="482662"/>
                        </a:moveTo>
                        <a:lnTo>
                          <a:pt x="212209" y="482662"/>
                        </a:lnTo>
                      </a:path>
                      <a:path w="2657475" h="1157604">
                        <a:moveTo>
                          <a:pt x="216197" y="490638"/>
                        </a:moveTo>
                        <a:lnTo>
                          <a:pt x="216197" y="482662"/>
                        </a:lnTo>
                      </a:path>
                      <a:path w="2657475" h="1157604">
                        <a:moveTo>
                          <a:pt x="210606" y="490638"/>
                        </a:moveTo>
                        <a:lnTo>
                          <a:pt x="210606" y="495421"/>
                        </a:lnTo>
                      </a:path>
                      <a:path w="2657475" h="1157604">
                        <a:moveTo>
                          <a:pt x="220185" y="490638"/>
                        </a:moveTo>
                        <a:lnTo>
                          <a:pt x="210606" y="490638"/>
                        </a:lnTo>
                      </a:path>
                      <a:path w="2657475" h="1157604">
                        <a:moveTo>
                          <a:pt x="220185" y="495421"/>
                        </a:moveTo>
                        <a:lnTo>
                          <a:pt x="220185" y="490638"/>
                        </a:lnTo>
                      </a:path>
                      <a:path w="2657475" h="1157604">
                        <a:moveTo>
                          <a:pt x="260873" y="634245"/>
                        </a:moveTo>
                        <a:lnTo>
                          <a:pt x="291187" y="634245"/>
                        </a:lnTo>
                      </a:path>
                      <a:path w="2657475" h="1157604">
                        <a:moveTo>
                          <a:pt x="305549" y="634245"/>
                        </a:moveTo>
                        <a:lnTo>
                          <a:pt x="335863" y="634245"/>
                        </a:lnTo>
                      </a:path>
                      <a:path w="2657475" h="1157604">
                        <a:moveTo>
                          <a:pt x="445963" y="600738"/>
                        </a:moveTo>
                        <a:lnTo>
                          <a:pt x="445963" y="591954"/>
                        </a:lnTo>
                      </a:path>
                      <a:path w="2657475" h="1157604">
                        <a:moveTo>
                          <a:pt x="260873" y="600738"/>
                        </a:moveTo>
                        <a:lnTo>
                          <a:pt x="291187" y="600738"/>
                        </a:lnTo>
                      </a:path>
                      <a:path w="2657475" h="1157604">
                        <a:moveTo>
                          <a:pt x="305549" y="600738"/>
                        </a:moveTo>
                        <a:lnTo>
                          <a:pt x="335863" y="600738"/>
                        </a:lnTo>
                      </a:path>
                      <a:path w="2657475" h="1157604">
                        <a:moveTo>
                          <a:pt x="424419" y="600738"/>
                        </a:moveTo>
                        <a:lnTo>
                          <a:pt x="445963" y="600738"/>
                        </a:lnTo>
                      </a:path>
                      <a:path w="2657475" h="1157604">
                        <a:moveTo>
                          <a:pt x="222584" y="491433"/>
                        </a:moveTo>
                        <a:lnTo>
                          <a:pt x="222584" y="495421"/>
                        </a:lnTo>
                      </a:path>
                      <a:path w="2657475" h="1157604">
                        <a:moveTo>
                          <a:pt x="242523" y="491433"/>
                        </a:moveTo>
                        <a:lnTo>
                          <a:pt x="222584" y="491433"/>
                        </a:lnTo>
                      </a:path>
                      <a:path w="2657475" h="1157604">
                        <a:moveTo>
                          <a:pt x="260873" y="588761"/>
                        </a:moveTo>
                        <a:lnTo>
                          <a:pt x="291187" y="588761"/>
                        </a:lnTo>
                      </a:path>
                      <a:path w="2657475" h="1157604">
                        <a:moveTo>
                          <a:pt x="305549" y="588761"/>
                        </a:moveTo>
                        <a:lnTo>
                          <a:pt x="335863" y="588761"/>
                        </a:lnTo>
                      </a:path>
                      <a:path w="2657475" h="1157604">
                        <a:moveTo>
                          <a:pt x="261668" y="461914"/>
                        </a:moveTo>
                        <a:lnTo>
                          <a:pt x="260873" y="463518"/>
                        </a:lnTo>
                      </a:path>
                      <a:path w="2657475" h="1157604">
                        <a:moveTo>
                          <a:pt x="256885" y="481059"/>
                        </a:moveTo>
                        <a:lnTo>
                          <a:pt x="253692" y="491433"/>
                        </a:lnTo>
                      </a:path>
                      <a:path w="2657475" h="1157604">
                        <a:moveTo>
                          <a:pt x="261668" y="449950"/>
                        </a:moveTo>
                        <a:lnTo>
                          <a:pt x="261668" y="461914"/>
                        </a:lnTo>
                      </a:path>
                      <a:path w="2657475" h="1157604">
                        <a:moveTo>
                          <a:pt x="335863" y="449950"/>
                        </a:moveTo>
                        <a:lnTo>
                          <a:pt x="306344" y="449950"/>
                        </a:lnTo>
                      </a:path>
                      <a:path w="2657475" h="1157604">
                        <a:moveTo>
                          <a:pt x="291187" y="449950"/>
                        </a:moveTo>
                        <a:lnTo>
                          <a:pt x="261668" y="449950"/>
                        </a:lnTo>
                      </a:path>
                      <a:path w="2657475" h="1157604">
                        <a:moveTo>
                          <a:pt x="400478" y="497024"/>
                        </a:moveTo>
                        <a:lnTo>
                          <a:pt x="393297" y="466711"/>
                        </a:lnTo>
                      </a:path>
                      <a:path w="2657475" h="1157604">
                        <a:moveTo>
                          <a:pt x="493818" y="571219"/>
                        </a:moveTo>
                        <a:lnTo>
                          <a:pt x="505795" y="569616"/>
                        </a:lnTo>
                      </a:path>
                      <a:path w="2657475" h="1157604">
                        <a:moveTo>
                          <a:pt x="505795" y="569616"/>
                        </a:moveTo>
                        <a:lnTo>
                          <a:pt x="510578" y="565628"/>
                        </a:lnTo>
                      </a:path>
                      <a:path w="2657475" h="1157604">
                        <a:moveTo>
                          <a:pt x="519349" y="553664"/>
                        </a:moveTo>
                        <a:lnTo>
                          <a:pt x="520952" y="551266"/>
                        </a:lnTo>
                      </a:path>
                      <a:path w="2657475" h="1157604">
                        <a:moveTo>
                          <a:pt x="520952" y="551266"/>
                        </a:moveTo>
                        <a:lnTo>
                          <a:pt x="520952" y="539302"/>
                        </a:lnTo>
                      </a:path>
                      <a:path w="2657475" h="1157604">
                        <a:moveTo>
                          <a:pt x="520952" y="539302"/>
                        </a:moveTo>
                        <a:lnTo>
                          <a:pt x="516156" y="528133"/>
                        </a:lnTo>
                      </a:path>
                      <a:path w="2657475" h="1157604">
                        <a:moveTo>
                          <a:pt x="516156" y="528133"/>
                        </a:moveTo>
                        <a:lnTo>
                          <a:pt x="513771" y="526543"/>
                        </a:lnTo>
                      </a:path>
                      <a:path w="2657475" h="1157604">
                        <a:moveTo>
                          <a:pt x="500999" y="519362"/>
                        </a:moveTo>
                        <a:lnTo>
                          <a:pt x="494626" y="517759"/>
                        </a:lnTo>
                      </a:path>
                      <a:path w="2657475" h="1157604">
                        <a:moveTo>
                          <a:pt x="494626" y="517759"/>
                        </a:moveTo>
                        <a:lnTo>
                          <a:pt x="482649" y="520157"/>
                        </a:lnTo>
                      </a:path>
                      <a:path w="2657475" h="1157604">
                        <a:moveTo>
                          <a:pt x="370164" y="406069"/>
                        </a:moveTo>
                        <a:lnTo>
                          <a:pt x="367766" y="385335"/>
                        </a:lnTo>
                      </a:path>
                      <a:path w="2657475" h="1157604">
                        <a:moveTo>
                          <a:pt x="370164" y="411661"/>
                        </a:moveTo>
                        <a:lnTo>
                          <a:pt x="370164" y="406069"/>
                        </a:lnTo>
                      </a:path>
                      <a:path w="2657475" h="1157604">
                        <a:moveTo>
                          <a:pt x="367766" y="385335"/>
                        </a:moveTo>
                        <a:lnTo>
                          <a:pt x="362983" y="363792"/>
                        </a:lnTo>
                      </a:path>
                      <a:path w="2657475" h="1157604">
                        <a:moveTo>
                          <a:pt x="362983" y="363792"/>
                        </a:moveTo>
                        <a:lnTo>
                          <a:pt x="361394" y="360599"/>
                        </a:lnTo>
                      </a:path>
                      <a:path w="2657475" h="1157604">
                        <a:moveTo>
                          <a:pt x="356611" y="346237"/>
                        </a:moveTo>
                        <a:lnTo>
                          <a:pt x="355008" y="343044"/>
                        </a:lnTo>
                      </a:path>
                      <a:path w="2657475" h="1157604">
                        <a:moveTo>
                          <a:pt x="355008" y="343044"/>
                        </a:moveTo>
                        <a:lnTo>
                          <a:pt x="343839" y="323899"/>
                        </a:lnTo>
                      </a:path>
                      <a:path w="2657475" h="1157604">
                        <a:moveTo>
                          <a:pt x="330271" y="310345"/>
                        </a:moveTo>
                        <a:lnTo>
                          <a:pt x="323899" y="306358"/>
                        </a:lnTo>
                      </a:path>
                      <a:path w="2657475" h="1157604">
                        <a:moveTo>
                          <a:pt x="343839" y="323899"/>
                        </a:moveTo>
                        <a:lnTo>
                          <a:pt x="330271" y="310345"/>
                        </a:lnTo>
                      </a:path>
                      <a:path w="2657475" h="1157604">
                        <a:moveTo>
                          <a:pt x="281608" y="431600"/>
                        </a:moveTo>
                        <a:lnTo>
                          <a:pt x="281608" y="426023"/>
                        </a:lnTo>
                      </a:path>
                      <a:path w="2657475" h="1157604">
                        <a:moveTo>
                          <a:pt x="280018" y="406878"/>
                        </a:moveTo>
                        <a:lnTo>
                          <a:pt x="274427" y="382142"/>
                        </a:lnTo>
                      </a:path>
                      <a:path w="2657475" h="1157604">
                        <a:moveTo>
                          <a:pt x="280018" y="411661"/>
                        </a:moveTo>
                        <a:lnTo>
                          <a:pt x="280018" y="406878"/>
                        </a:lnTo>
                      </a:path>
                      <a:path w="2657475" h="1157604">
                        <a:moveTo>
                          <a:pt x="420432" y="532121"/>
                        </a:moveTo>
                        <a:lnTo>
                          <a:pt x="412456" y="530531"/>
                        </a:lnTo>
                      </a:path>
                      <a:path w="2657475" h="1157604">
                        <a:moveTo>
                          <a:pt x="422021" y="534519"/>
                        </a:moveTo>
                        <a:lnTo>
                          <a:pt x="420432" y="532121"/>
                        </a:lnTo>
                      </a:path>
                      <a:path w="2657475" h="1157604">
                        <a:moveTo>
                          <a:pt x="268849" y="539302"/>
                        </a:moveTo>
                        <a:lnTo>
                          <a:pt x="288789" y="538507"/>
                        </a:lnTo>
                      </a:path>
                      <a:path w="2657475" h="1157604">
                        <a:moveTo>
                          <a:pt x="303151" y="537712"/>
                        </a:moveTo>
                        <a:lnTo>
                          <a:pt x="323104" y="535314"/>
                        </a:lnTo>
                      </a:path>
                      <a:path w="2657475" h="1157604">
                        <a:moveTo>
                          <a:pt x="429997" y="529736"/>
                        </a:moveTo>
                        <a:lnTo>
                          <a:pt x="429202" y="528928"/>
                        </a:lnTo>
                      </a:path>
                      <a:path w="2657475" h="1157604">
                        <a:moveTo>
                          <a:pt x="107701" y="66218"/>
                        </a:moveTo>
                        <a:lnTo>
                          <a:pt x="93339" y="77387"/>
                        </a:lnTo>
                      </a:path>
                      <a:path w="2657475" h="1157604">
                        <a:moveTo>
                          <a:pt x="82170" y="87761"/>
                        </a:moveTo>
                        <a:lnTo>
                          <a:pt x="70206" y="101329"/>
                        </a:lnTo>
                      </a:path>
                      <a:path w="2657475" h="1157604">
                        <a:moveTo>
                          <a:pt x="335863" y="96532"/>
                        </a:moveTo>
                        <a:lnTo>
                          <a:pt x="327887" y="86967"/>
                        </a:lnTo>
                      </a:path>
                      <a:path w="2657475" h="1157604">
                        <a:moveTo>
                          <a:pt x="327887" y="86967"/>
                        </a:moveTo>
                        <a:lnTo>
                          <a:pt x="325489" y="84568"/>
                        </a:lnTo>
                      </a:path>
                      <a:path w="2657475" h="1157604">
                        <a:moveTo>
                          <a:pt x="313525" y="74989"/>
                        </a:moveTo>
                        <a:lnTo>
                          <a:pt x="306344" y="68603"/>
                        </a:lnTo>
                      </a:path>
                      <a:path w="2657475" h="1157604">
                        <a:moveTo>
                          <a:pt x="306344" y="68603"/>
                        </a:moveTo>
                        <a:lnTo>
                          <a:pt x="288789" y="58242"/>
                        </a:lnTo>
                      </a:path>
                      <a:path w="2657475" h="1157604">
                        <a:moveTo>
                          <a:pt x="276030" y="51856"/>
                        </a:moveTo>
                        <a:lnTo>
                          <a:pt x="260873" y="46279"/>
                        </a:lnTo>
                      </a:path>
                      <a:path w="2657475" h="1157604">
                        <a:moveTo>
                          <a:pt x="380539" y="1084991"/>
                        </a:moveTo>
                        <a:lnTo>
                          <a:pt x="392502" y="1099339"/>
                        </a:lnTo>
                      </a:path>
                      <a:path w="2657475" h="1157604">
                        <a:moveTo>
                          <a:pt x="403671" y="1109713"/>
                        </a:moveTo>
                        <a:lnTo>
                          <a:pt x="418033" y="112167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6" name="object 296"/>
                  <p:cNvSpPr/>
                  <p:nvPr/>
                </p:nvSpPr>
                <p:spPr>
                  <a:xfrm>
                    <a:off x="8794355" y="416402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7" name="object 297"/>
                  <p:cNvSpPr/>
                  <p:nvPr/>
                </p:nvSpPr>
                <p:spPr>
                  <a:xfrm>
                    <a:off x="6611221" y="2982903"/>
                    <a:ext cx="2361565" cy="1193165"/>
                  </a:xfrm>
                  <a:custGeom>
                    <a:avLst/>
                    <a:gdLst/>
                    <a:ahLst/>
                    <a:cxnLst/>
                    <a:rect l="l" t="t" r="r" b="b"/>
                    <a:pathLst>
                      <a:path w="2361565" h="1193164">
                        <a:moveTo>
                          <a:pt x="2184330" y="1182318"/>
                        </a:moveTo>
                        <a:lnTo>
                          <a:pt x="2211451" y="1190294"/>
                        </a:lnTo>
                      </a:path>
                      <a:path w="2361565" h="1193164">
                        <a:moveTo>
                          <a:pt x="2211451" y="1190294"/>
                        </a:moveTo>
                        <a:lnTo>
                          <a:pt x="2217823" y="1191089"/>
                        </a:lnTo>
                      </a:path>
                      <a:path w="2361565" h="1193164">
                        <a:moveTo>
                          <a:pt x="2232994" y="1192678"/>
                        </a:moveTo>
                        <a:lnTo>
                          <a:pt x="2240175" y="1192678"/>
                        </a:lnTo>
                      </a:path>
                      <a:path w="2361565" h="1193164">
                        <a:moveTo>
                          <a:pt x="2240175" y="1192678"/>
                        </a:moveTo>
                        <a:lnTo>
                          <a:pt x="2267296" y="1190294"/>
                        </a:lnTo>
                      </a:path>
                      <a:path w="2361565" h="1193164">
                        <a:moveTo>
                          <a:pt x="2327128" y="1164763"/>
                        </a:moveTo>
                        <a:lnTo>
                          <a:pt x="2339887" y="1153594"/>
                        </a:lnTo>
                      </a:path>
                      <a:path w="2361565" h="1193164">
                        <a:moveTo>
                          <a:pt x="2350261" y="1143220"/>
                        </a:moveTo>
                        <a:lnTo>
                          <a:pt x="2361430" y="1130461"/>
                        </a:lnTo>
                      </a:path>
                      <a:path w="2361565" h="1193164">
                        <a:moveTo>
                          <a:pt x="1802188" y="1130461"/>
                        </a:moveTo>
                        <a:lnTo>
                          <a:pt x="1814152" y="1144015"/>
                        </a:lnTo>
                      </a:path>
                      <a:path w="2361565" h="1193164">
                        <a:moveTo>
                          <a:pt x="1824526" y="1155184"/>
                        </a:moveTo>
                        <a:lnTo>
                          <a:pt x="1838888" y="1167148"/>
                        </a:lnTo>
                      </a:path>
                      <a:path w="2361565" h="1193164">
                        <a:moveTo>
                          <a:pt x="2047905" y="1167148"/>
                        </a:moveTo>
                        <a:lnTo>
                          <a:pt x="2062267" y="1155184"/>
                        </a:lnTo>
                      </a:path>
                      <a:path w="2361565" h="1193164">
                        <a:moveTo>
                          <a:pt x="2072641" y="1144015"/>
                        </a:moveTo>
                        <a:lnTo>
                          <a:pt x="2084604" y="1130461"/>
                        </a:lnTo>
                      </a:path>
                      <a:path w="2361565" h="1193164">
                        <a:moveTo>
                          <a:pt x="2255332" y="623062"/>
                        </a:moveTo>
                        <a:lnTo>
                          <a:pt x="2267296" y="615895"/>
                        </a:lnTo>
                      </a:path>
                      <a:path w="2361565" h="1193164">
                        <a:moveTo>
                          <a:pt x="2248946" y="623871"/>
                        </a:moveTo>
                        <a:lnTo>
                          <a:pt x="2255332" y="623062"/>
                        </a:lnTo>
                      </a:path>
                      <a:path w="2361565" h="1193164">
                        <a:moveTo>
                          <a:pt x="2267296" y="549676"/>
                        </a:moveTo>
                        <a:lnTo>
                          <a:pt x="2264897" y="547278"/>
                        </a:lnTo>
                      </a:path>
                      <a:path w="2361565" h="1193164">
                        <a:moveTo>
                          <a:pt x="2264897" y="547278"/>
                        </a:moveTo>
                        <a:lnTo>
                          <a:pt x="2250535" y="540892"/>
                        </a:lnTo>
                      </a:path>
                      <a:path w="2361565" h="1193164">
                        <a:moveTo>
                          <a:pt x="2250535" y="540892"/>
                        </a:moveTo>
                        <a:lnTo>
                          <a:pt x="2244163" y="540097"/>
                        </a:lnTo>
                      </a:path>
                      <a:path w="2361565" h="1193164">
                        <a:moveTo>
                          <a:pt x="2229801" y="541700"/>
                        </a:moveTo>
                        <a:lnTo>
                          <a:pt x="2220222" y="544085"/>
                        </a:lnTo>
                      </a:path>
                      <a:path w="2361565" h="1193164">
                        <a:moveTo>
                          <a:pt x="2220222" y="544085"/>
                        </a:moveTo>
                        <a:lnTo>
                          <a:pt x="2207463" y="554459"/>
                        </a:lnTo>
                      </a:path>
                      <a:path w="2361565" h="1193164">
                        <a:moveTo>
                          <a:pt x="2266501" y="603123"/>
                        </a:moveTo>
                        <a:lnTo>
                          <a:pt x="2267296" y="600724"/>
                        </a:lnTo>
                      </a:path>
                      <a:path w="2361565" h="1193164">
                        <a:moveTo>
                          <a:pt x="2258525" y="614292"/>
                        </a:moveTo>
                        <a:lnTo>
                          <a:pt x="2266501" y="603123"/>
                        </a:lnTo>
                      </a:path>
                      <a:path w="2361565" h="1193164">
                        <a:moveTo>
                          <a:pt x="2246547" y="620678"/>
                        </a:moveTo>
                        <a:lnTo>
                          <a:pt x="2258525" y="614292"/>
                        </a:lnTo>
                      </a:path>
                      <a:path w="2361565" h="1193164">
                        <a:moveTo>
                          <a:pt x="2249740" y="556843"/>
                        </a:moveTo>
                        <a:lnTo>
                          <a:pt x="2236173" y="554459"/>
                        </a:lnTo>
                      </a:path>
                      <a:path w="2361565" h="1193164">
                        <a:moveTo>
                          <a:pt x="2260909" y="564833"/>
                        </a:moveTo>
                        <a:lnTo>
                          <a:pt x="2249740" y="556843"/>
                        </a:lnTo>
                      </a:path>
                      <a:path w="2361565" h="1193164">
                        <a:moveTo>
                          <a:pt x="2267296" y="575207"/>
                        </a:moveTo>
                        <a:lnTo>
                          <a:pt x="2260909" y="564833"/>
                        </a:lnTo>
                      </a:path>
                      <a:path w="2361565" h="1193164">
                        <a:moveTo>
                          <a:pt x="2255332" y="619074"/>
                        </a:moveTo>
                        <a:lnTo>
                          <a:pt x="2267296" y="611098"/>
                        </a:lnTo>
                      </a:path>
                      <a:path w="2361565" h="1193164">
                        <a:moveTo>
                          <a:pt x="2240175" y="622267"/>
                        </a:moveTo>
                        <a:lnTo>
                          <a:pt x="2255332" y="619074"/>
                        </a:lnTo>
                      </a:path>
                      <a:path w="2361565" h="1193164">
                        <a:moveTo>
                          <a:pt x="2267296" y="553664"/>
                        </a:moveTo>
                        <a:lnTo>
                          <a:pt x="2255332" y="545688"/>
                        </a:lnTo>
                      </a:path>
                      <a:path w="2361565" h="1193164">
                        <a:moveTo>
                          <a:pt x="2255332" y="545688"/>
                        </a:moveTo>
                        <a:lnTo>
                          <a:pt x="2247342" y="544085"/>
                        </a:lnTo>
                      </a:path>
                      <a:path w="2361565" h="1193164">
                        <a:moveTo>
                          <a:pt x="2232185" y="544085"/>
                        </a:moveTo>
                        <a:lnTo>
                          <a:pt x="2225004" y="545688"/>
                        </a:lnTo>
                      </a:path>
                      <a:path w="2361565" h="1193164">
                        <a:moveTo>
                          <a:pt x="2225004" y="545688"/>
                        </a:moveTo>
                        <a:lnTo>
                          <a:pt x="2212246" y="553664"/>
                        </a:lnTo>
                      </a:path>
                      <a:path w="2361565" h="1193164">
                        <a:moveTo>
                          <a:pt x="2059868" y="520952"/>
                        </a:moveTo>
                        <a:lnTo>
                          <a:pt x="2057470" y="525735"/>
                        </a:lnTo>
                      </a:path>
                      <a:path w="2361565" h="1193164">
                        <a:moveTo>
                          <a:pt x="2065460" y="518554"/>
                        </a:moveTo>
                        <a:lnTo>
                          <a:pt x="2059868" y="520952"/>
                        </a:lnTo>
                      </a:path>
                      <a:path w="2361565" h="1193164">
                        <a:moveTo>
                          <a:pt x="2070242" y="520952"/>
                        </a:moveTo>
                        <a:lnTo>
                          <a:pt x="2065460" y="518554"/>
                        </a:lnTo>
                      </a:path>
                      <a:path w="2361565" h="1193164">
                        <a:moveTo>
                          <a:pt x="2072641" y="525735"/>
                        </a:moveTo>
                        <a:lnTo>
                          <a:pt x="2070242" y="520952"/>
                        </a:lnTo>
                      </a:path>
                      <a:path w="2361565" h="1193164">
                        <a:moveTo>
                          <a:pt x="2059074" y="547278"/>
                        </a:moveTo>
                        <a:lnTo>
                          <a:pt x="2057470" y="548073"/>
                        </a:lnTo>
                      </a:path>
                      <a:path w="2361565" h="1193164">
                        <a:moveTo>
                          <a:pt x="2061472" y="547278"/>
                        </a:moveTo>
                        <a:lnTo>
                          <a:pt x="2059074" y="547278"/>
                        </a:lnTo>
                      </a:path>
                      <a:path w="2361565" h="1193164">
                        <a:moveTo>
                          <a:pt x="2009615" y="536904"/>
                        </a:moveTo>
                        <a:lnTo>
                          <a:pt x="2008806" y="537712"/>
                        </a:lnTo>
                      </a:path>
                      <a:path w="2361565" h="1193164">
                        <a:moveTo>
                          <a:pt x="2039929" y="602328"/>
                        </a:moveTo>
                        <a:lnTo>
                          <a:pt x="2048699" y="601533"/>
                        </a:lnTo>
                      </a:path>
                      <a:path w="2361565" h="1193164">
                        <a:moveTo>
                          <a:pt x="1987277" y="351828"/>
                        </a:moveTo>
                        <a:lnTo>
                          <a:pt x="1984084" y="354213"/>
                        </a:lnTo>
                      </a:path>
                      <a:path w="2361565" h="1193164">
                        <a:moveTo>
                          <a:pt x="1984084" y="354213"/>
                        </a:moveTo>
                        <a:lnTo>
                          <a:pt x="1974505" y="366190"/>
                        </a:lnTo>
                      </a:path>
                      <a:path w="2361565" h="1193164">
                        <a:moveTo>
                          <a:pt x="1974505" y="366190"/>
                        </a:moveTo>
                        <a:lnTo>
                          <a:pt x="1972915" y="373357"/>
                        </a:lnTo>
                      </a:path>
                      <a:path w="2361565" h="1193164">
                        <a:moveTo>
                          <a:pt x="1970517" y="387720"/>
                        </a:moveTo>
                        <a:lnTo>
                          <a:pt x="1970517" y="397299"/>
                        </a:lnTo>
                      </a:path>
                      <a:path w="2361565" h="1193164">
                        <a:moveTo>
                          <a:pt x="1970517" y="397299"/>
                        </a:moveTo>
                        <a:lnTo>
                          <a:pt x="1976108" y="412456"/>
                        </a:lnTo>
                      </a:path>
                      <a:path w="2361565" h="1193164">
                        <a:moveTo>
                          <a:pt x="1976108" y="412456"/>
                        </a:moveTo>
                        <a:lnTo>
                          <a:pt x="1978493" y="415649"/>
                        </a:lnTo>
                      </a:path>
                      <a:path w="2361565" h="1193164">
                        <a:moveTo>
                          <a:pt x="1989662" y="426023"/>
                        </a:moveTo>
                        <a:lnTo>
                          <a:pt x="1999241" y="430806"/>
                        </a:lnTo>
                      </a:path>
                      <a:path w="2361565" h="1193164">
                        <a:moveTo>
                          <a:pt x="1999241" y="430806"/>
                        </a:moveTo>
                        <a:lnTo>
                          <a:pt x="2014398" y="433190"/>
                        </a:lnTo>
                      </a:path>
                      <a:path w="2361565" h="1193164">
                        <a:moveTo>
                          <a:pt x="1848453" y="133232"/>
                        </a:moveTo>
                        <a:lnTo>
                          <a:pt x="1846069" y="126846"/>
                        </a:lnTo>
                      </a:path>
                      <a:path w="2361565" h="1193164">
                        <a:moveTo>
                          <a:pt x="1854839" y="137220"/>
                        </a:moveTo>
                        <a:lnTo>
                          <a:pt x="1848453" y="133232"/>
                        </a:lnTo>
                      </a:path>
                      <a:path w="2361565" h="1193164">
                        <a:moveTo>
                          <a:pt x="1866008" y="138015"/>
                        </a:moveTo>
                        <a:lnTo>
                          <a:pt x="1854839" y="137220"/>
                        </a:lnTo>
                      </a:path>
                      <a:path w="2361565" h="1193164">
                        <a:moveTo>
                          <a:pt x="1879576" y="135617"/>
                        </a:moveTo>
                        <a:lnTo>
                          <a:pt x="1866008" y="138015"/>
                        </a:lnTo>
                      </a:path>
                      <a:path w="2361565" h="1193164">
                        <a:moveTo>
                          <a:pt x="1883563" y="134027"/>
                        </a:moveTo>
                        <a:lnTo>
                          <a:pt x="1879576" y="135617"/>
                        </a:lnTo>
                      </a:path>
                      <a:path w="2361565" h="1193164">
                        <a:moveTo>
                          <a:pt x="2240175" y="139604"/>
                        </a:moveTo>
                        <a:lnTo>
                          <a:pt x="2221811" y="137220"/>
                        </a:lnTo>
                      </a:path>
                      <a:path w="2361565" h="1193164">
                        <a:moveTo>
                          <a:pt x="2221811" y="137220"/>
                        </a:moveTo>
                        <a:lnTo>
                          <a:pt x="2220222" y="136425"/>
                        </a:lnTo>
                      </a:path>
                      <a:path w="2361565" h="1193164">
                        <a:moveTo>
                          <a:pt x="2206668" y="130834"/>
                        </a:moveTo>
                        <a:lnTo>
                          <a:pt x="2198678" y="122858"/>
                        </a:lnTo>
                      </a:path>
                      <a:path w="2361565" h="1193164">
                        <a:moveTo>
                          <a:pt x="2198678" y="122858"/>
                        </a:moveTo>
                        <a:lnTo>
                          <a:pt x="2195485" y="114073"/>
                        </a:lnTo>
                      </a:path>
                      <a:path w="2361565" h="1193164">
                        <a:moveTo>
                          <a:pt x="2258525" y="137220"/>
                        </a:moveTo>
                        <a:lnTo>
                          <a:pt x="2240175" y="139604"/>
                        </a:lnTo>
                      </a:path>
                      <a:path w="2361565" h="1193164">
                        <a:moveTo>
                          <a:pt x="2267296" y="133232"/>
                        </a:moveTo>
                        <a:lnTo>
                          <a:pt x="2258525" y="137220"/>
                        </a:lnTo>
                      </a:path>
                      <a:path w="2361565" h="1193164">
                        <a:moveTo>
                          <a:pt x="2071037" y="547278"/>
                        </a:moveTo>
                        <a:lnTo>
                          <a:pt x="2068639" y="547278"/>
                        </a:lnTo>
                      </a:path>
                      <a:path w="2361565" h="1193164">
                        <a:moveTo>
                          <a:pt x="2072641" y="548073"/>
                        </a:moveTo>
                        <a:lnTo>
                          <a:pt x="2071037" y="547278"/>
                        </a:lnTo>
                      </a:path>
                      <a:path w="2361565" h="1193164">
                        <a:moveTo>
                          <a:pt x="2005627" y="325489"/>
                        </a:moveTo>
                        <a:lnTo>
                          <a:pt x="1999241" y="326297"/>
                        </a:lnTo>
                      </a:path>
                      <a:path w="2361565" h="1193164">
                        <a:moveTo>
                          <a:pt x="1956155" y="351828"/>
                        </a:moveTo>
                        <a:lnTo>
                          <a:pt x="1950577" y="362189"/>
                        </a:lnTo>
                      </a:path>
                      <a:path w="2361565" h="1193164">
                        <a:moveTo>
                          <a:pt x="1950577" y="362189"/>
                        </a:moveTo>
                        <a:lnTo>
                          <a:pt x="1948974" y="369370"/>
                        </a:lnTo>
                      </a:path>
                      <a:path w="2361565" h="1193164">
                        <a:moveTo>
                          <a:pt x="1947384" y="384526"/>
                        </a:moveTo>
                        <a:lnTo>
                          <a:pt x="1948974" y="399683"/>
                        </a:lnTo>
                      </a:path>
                      <a:path w="2361565" h="1193164">
                        <a:moveTo>
                          <a:pt x="1948974" y="399683"/>
                        </a:moveTo>
                        <a:lnTo>
                          <a:pt x="1954565" y="413251"/>
                        </a:lnTo>
                      </a:path>
                      <a:path w="2361565" h="1193164">
                        <a:moveTo>
                          <a:pt x="1962541" y="425214"/>
                        </a:moveTo>
                        <a:lnTo>
                          <a:pt x="1967324" y="432395"/>
                        </a:lnTo>
                      </a:path>
                      <a:path w="2361565" h="1193164">
                        <a:moveTo>
                          <a:pt x="1967324" y="432395"/>
                        </a:moveTo>
                        <a:lnTo>
                          <a:pt x="1982481" y="443564"/>
                        </a:lnTo>
                      </a:path>
                      <a:path w="2361565" h="1193164">
                        <a:moveTo>
                          <a:pt x="1982481" y="443564"/>
                        </a:moveTo>
                        <a:lnTo>
                          <a:pt x="1984879" y="444359"/>
                        </a:lnTo>
                      </a:path>
                      <a:path w="2361565" h="1193164">
                        <a:moveTo>
                          <a:pt x="1999241" y="449156"/>
                        </a:moveTo>
                        <a:lnTo>
                          <a:pt x="2000036" y="449950"/>
                        </a:lnTo>
                      </a:path>
                      <a:path w="2361565" h="1193164">
                        <a:moveTo>
                          <a:pt x="2000036" y="449950"/>
                        </a:moveTo>
                        <a:lnTo>
                          <a:pt x="2017591" y="449950"/>
                        </a:lnTo>
                      </a:path>
                      <a:path w="2361565" h="1193164">
                        <a:moveTo>
                          <a:pt x="2043917" y="337466"/>
                        </a:moveTo>
                        <a:lnTo>
                          <a:pt x="2042313" y="335068"/>
                        </a:lnTo>
                      </a:path>
                      <a:path w="2361565" h="1193164">
                        <a:moveTo>
                          <a:pt x="2042313" y="335068"/>
                        </a:moveTo>
                        <a:lnTo>
                          <a:pt x="2029555" y="329477"/>
                        </a:lnTo>
                      </a:path>
                      <a:path w="2361565" h="1193164">
                        <a:moveTo>
                          <a:pt x="2015193" y="327092"/>
                        </a:moveTo>
                        <a:lnTo>
                          <a:pt x="2007217" y="326297"/>
                        </a:lnTo>
                      </a:path>
                      <a:path w="2361565" h="1193164">
                        <a:moveTo>
                          <a:pt x="2007217" y="326297"/>
                        </a:moveTo>
                        <a:lnTo>
                          <a:pt x="1999241" y="327887"/>
                        </a:lnTo>
                      </a:path>
                      <a:path w="2361565" h="1193164">
                        <a:moveTo>
                          <a:pt x="1964939" y="351828"/>
                        </a:moveTo>
                        <a:lnTo>
                          <a:pt x="1961746" y="355816"/>
                        </a:lnTo>
                      </a:path>
                      <a:path w="2361565" h="1193164">
                        <a:moveTo>
                          <a:pt x="1961746" y="355816"/>
                        </a:moveTo>
                        <a:lnTo>
                          <a:pt x="1956950" y="367780"/>
                        </a:lnTo>
                      </a:path>
                      <a:path w="2361565" h="1193164">
                        <a:moveTo>
                          <a:pt x="1954565" y="382142"/>
                        </a:moveTo>
                        <a:lnTo>
                          <a:pt x="1953770" y="394106"/>
                        </a:lnTo>
                      </a:path>
                      <a:path w="2361565" h="1193164">
                        <a:moveTo>
                          <a:pt x="1953770" y="394106"/>
                        </a:moveTo>
                        <a:lnTo>
                          <a:pt x="1957758" y="411661"/>
                        </a:lnTo>
                      </a:path>
                      <a:path w="2361565" h="1193164">
                        <a:moveTo>
                          <a:pt x="1964939" y="424419"/>
                        </a:moveTo>
                        <a:lnTo>
                          <a:pt x="1968119" y="430011"/>
                        </a:lnTo>
                      </a:path>
                      <a:path w="2361565" h="1193164">
                        <a:moveTo>
                          <a:pt x="1968119" y="430011"/>
                        </a:moveTo>
                        <a:lnTo>
                          <a:pt x="1982481" y="441975"/>
                        </a:lnTo>
                      </a:path>
                      <a:path w="2361565" h="1193164">
                        <a:moveTo>
                          <a:pt x="1982481" y="441975"/>
                        </a:moveTo>
                        <a:lnTo>
                          <a:pt x="1986469" y="443564"/>
                        </a:lnTo>
                      </a:path>
                      <a:path w="2361565" h="1193164">
                        <a:moveTo>
                          <a:pt x="2000831" y="449156"/>
                        </a:moveTo>
                        <a:lnTo>
                          <a:pt x="2017591" y="449950"/>
                        </a:lnTo>
                      </a:path>
                      <a:path w="2361565" h="1193164">
                        <a:moveTo>
                          <a:pt x="2008806" y="351828"/>
                        </a:moveTo>
                        <a:lnTo>
                          <a:pt x="2004024" y="355008"/>
                        </a:lnTo>
                      </a:path>
                      <a:path w="2361565" h="1193164">
                        <a:moveTo>
                          <a:pt x="2004024" y="355008"/>
                        </a:moveTo>
                        <a:lnTo>
                          <a:pt x="1995253" y="368575"/>
                        </a:lnTo>
                      </a:path>
                      <a:path w="2361565" h="1193164">
                        <a:moveTo>
                          <a:pt x="1995253" y="368575"/>
                        </a:moveTo>
                        <a:lnTo>
                          <a:pt x="1991265" y="382937"/>
                        </a:lnTo>
                      </a:path>
                      <a:path w="2361565" h="1193164">
                        <a:moveTo>
                          <a:pt x="1992060" y="398094"/>
                        </a:moveTo>
                        <a:lnTo>
                          <a:pt x="1992855" y="402082"/>
                        </a:lnTo>
                      </a:path>
                      <a:path w="2361565" h="1193164">
                        <a:moveTo>
                          <a:pt x="1992855" y="402082"/>
                        </a:moveTo>
                        <a:lnTo>
                          <a:pt x="2000036" y="416444"/>
                        </a:lnTo>
                      </a:path>
                      <a:path w="2361565" h="1193164">
                        <a:moveTo>
                          <a:pt x="2000036" y="416444"/>
                        </a:moveTo>
                        <a:lnTo>
                          <a:pt x="2012794" y="427613"/>
                        </a:lnTo>
                      </a:path>
                      <a:path w="2361565" h="1193164">
                        <a:moveTo>
                          <a:pt x="2002420" y="691679"/>
                        </a:moveTo>
                        <a:lnTo>
                          <a:pt x="1999241" y="689281"/>
                        </a:lnTo>
                      </a:path>
                      <a:path w="2361565" h="1193164">
                        <a:moveTo>
                          <a:pt x="2074230" y="691679"/>
                        </a:moveTo>
                        <a:lnTo>
                          <a:pt x="2046301" y="691679"/>
                        </a:lnTo>
                      </a:path>
                      <a:path w="2361565" h="1193164">
                        <a:moveTo>
                          <a:pt x="2031158" y="691679"/>
                        </a:moveTo>
                        <a:lnTo>
                          <a:pt x="2002420" y="691679"/>
                        </a:lnTo>
                      </a:path>
                      <a:path w="2361565" h="1193164">
                        <a:moveTo>
                          <a:pt x="432395" y="0"/>
                        </a:moveTo>
                        <a:lnTo>
                          <a:pt x="415649" y="7181"/>
                        </a:lnTo>
                      </a:path>
                      <a:path w="2361565" h="1193164">
                        <a:moveTo>
                          <a:pt x="402082" y="13567"/>
                        </a:moveTo>
                        <a:lnTo>
                          <a:pt x="389309" y="21543"/>
                        </a:lnTo>
                      </a:path>
                      <a:path w="2361565" h="1193164">
                        <a:moveTo>
                          <a:pt x="389309" y="21543"/>
                        </a:moveTo>
                        <a:lnTo>
                          <a:pt x="378140" y="31122"/>
                        </a:lnTo>
                      </a:path>
                      <a:path w="2361565" h="1193164">
                        <a:moveTo>
                          <a:pt x="347032" y="374166"/>
                        </a:moveTo>
                        <a:lnTo>
                          <a:pt x="347032" y="397299"/>
                        </a:lnTo>
                      </a:path>
                      <a:path w="2361565" h="1193164">
                        <a:moveTo>
                          <a:pt x="257680" y="378949"/>
                        </a:moveTo>
                        <a:lnTo>
                          <a:pt x="257680" y="397299"/>
                        </a:lnTo>
                      </a:path>
                      <a:path w="2361565" h="1193164">
                        <a:moveTo>
                          <a:pt x="281608" y="484252"/>
                        </a:moveTo>
                        <a:lnTo>
                          <a:pt x="294380" y="482662"/>
                        </a:lnTo>
                      </a:path>
                      <a:path w="2361565" h="1193164">
                        <a:moveTo>
                          <a:pt x="388514" y="477071"/>
                        </a:moveTo>
                        <a:lnTo>
                          <a:pt x="355816" y="478674"/>
                        </a:lnTo>
                      </a:path>
                      <a:path w="2361565" h="1193164">
                        <a:moveTo>
                          <a:pt x="340646" y="479469"/>
                        </a:moveTo>
                        <a:lnTo>
                          <a:pt x="307947" y="480264"/>
                        </a:lnTo>
                      </a:path>
                      <a:path w="2361565" h="1193164">
                        <a:moveTo>
                          <a:pt x="316718" y="500999"/>
                        </a:moveTo>
                        <a:lnTo>
                          <a:pt x="326283" y="500999"/>
                        </a:lnTo>
                      </a:path>
                      <a:path w="2361565" h="1193164">
                        <a:moveTo>
                          <a:pt x="372563" y="678907"/>
                        </a:moveTo>
                        <a:lnTo>
                          <a:pt x="355008" y="678907"/>
                        </a:lnTo>
                      </a:path>
                      <a:path w="2361565" h="1193164">
                        <a:moveTo>
                          <a:pt x="339851" y="678907"/>
                        </a:moveTo>
                        <a:lnTo>
                          <a:pt x="310332" y="678907"/>
                        </a:lnTo>
                      </a:path>
                      <a:path w="2361565" h="1193164">
                        <a:moveTo>
                          <a:pt x="295175" y="678907"/>
                        </a:moveTo>
                        <a:lnTo>
                          <a:pt x="264861" y="678907"/>
                        </a:lnTo>
                      </a:path>
                      <a:path w="2361565" h="1193164">
                        <a:moveTo>
                          <a:pt x="250499" y="678907"/>
                        </a:moveTo>
                        <a:lnTo>
                          <a:pt x="232944" y="678907"/>
                        </a:lnTo>
                      </a:path>
                      <a:path w="2361565" h="1193164">
                        <a:moveTo>
                          <a:pt x="372563" y="686897"/>
                        </a:moveTo>
                        <a:lnTo>
                          <a:pt x="372563" y="678907"/>
                        </a:lnTo>
                      </a:path>
                      <a:path w="2361565" h="1193164">
                        <a:moveTo>
                          <a:pt x="232944" y="686897"/>
                        </a:moveTo>
                        <a:lnTo>
                          <a:pt x="250499" y="686897"/>
                        </a:lnTo>
                      </a:path>
                      <a:path w="2361565" h="1193164">
                        <a:moveTo>
                          <a:pt x="264861" y="686897"/>
                        </a:moveTo>
                        <a:lnTo>
                          <a:pt x="295175" y="686897"/>
                        </a:lnTo>
                      </a:path>
                      <a:path w="2361565" h="1193164">
                        <a:moveTo>
                          <a:pt x="310332" y="686897"/>
                        </a:moveTo>
                        <a:lnTo>
                          <a:pt x="339851" y="686897"/>
                        </a:lnTo>
                      </a:path>
                      <a:path w="2361565" h="1193164">
                        <a:moveTo>
                          <a:pt x="355008" y="686897"/>
                        </a:moveTo>
                        <a:lnTo>
                          <a:pt x="372563" y="686897"/>
                        </a:lnTo>
                      </a:path>
                      <a:path w="2361565" h="1193164">
                        <a:moveTo>
                          <a:pt x="232944" y="678907"/>
                        </a:moveTo>
                        <a:lnTo>
                          <a:pt x="232944" y="686897"/>
                        </a:lnTo>
                      </a:path>
                      <a:path w="2361565" h="1193164">
                        <a:moveTo>
                          <a:pt x="431600" y="696462"/>
                        </a:moveTo>
                        <a:lnTo>
                          <a:pt x="399683" y="696462"/>
                        </a:lnTo>
                      </a:path>
                      <a:path w="2361565" h="1193164">
                        <a:moveTo>
                          <a:pt x="384526" y="696462"/>
                        </a:moveTo>
                        <a:lnTo>
                          <a:pt x="355008" y="696462"/>
                        </a:lnTo>
                      </a:path>
                      <a:path w="2361565" h="1193164">
                        <a:moveTo>
                          <a:pt x="339851" y="696462"/>
                        </a:moveTo>
                        <a:lnTo>
                          <a:pt x="310332" y="696462"/>
                        </a:lnTo>
                      </a:path>
                      <a:path w="2361565" h="1193164">
                        <a:moveTo>
                          <a:pt x="295175" y="696462"/>
                        </a:moveTo>
                        <a:lnTo>
                          <a:pt x="264861" y="696462"/>
                        </a:lnTo>
                      </a:path>
                      <a:path w="2361565" h="1193164">
                        <a:moveTo>
                          <a:pt x="250499" y="696462"/>
                        </a:moveTo>
                        <a:lnTo>
                          <a:pt x="220185" y="696462"/>
                        </a:lnTo>
                      </a:path>
                      <a:path w="2361565" h="1193164">
                        <a:moveTo>
                          <a:pt x="205028" y="696462"/>
                        </a:moveTo>
                        <a:lnTo>
                          <a:pt x="173111" y="696462"/>
                        </a:lnTo>
                      </a:path>
                      <a:path w="2361565" h="1193164">
                        <a:moveTo>
                          <a:pt x="431600" y="978879"/>
                        </a:moveTo>
                        <a:lnTo>
                          <a:pt x="431600" y="937396"/>
                        </a:lnTo>
                      </a:path>
                      <a:path w="2361565" h="1193164">
                        <a:moveTo>
                          <a:pt x="431600" y="926227"/>
                        </a:moveTo>
                        <a:lnTo>
                          <a:pt x="431600" y="894310"/>
                        </a:lnTo>
                      </a:path>
                      <a:path w="2361565" h="1193164">
                        <a:moveTo>
                          <a:pt x="431600" y="879948"/>
                        </a:moveTo>
                        <a:lnTo>
                          <a:pt x="431600" y="849634"/>
                        </a:lnTo>
                      </a:path>
                      <a:path w="2361565" h="1193164">
                        <a:moveTo>
                          <a:pt x="431600" y="834477"/>
                        </a:moveTo>
                        <a:lnTo>
                          <a:pt x="431600" y="804958"/>
                        </a:lnTo>
                      </a:path>
                      <a:path w="2361565" h="1193164">
                        <a:moveTo>
                          <a:pt x="431600" y="789802"/>
                        </a:moveTo>
                        <a:lnTo>
                          <a:pt x="431600" y="758693"/>
                        </a:lnTo>
                      </a:path>
                      <a:path w="2361565" h="1193164">
                        <a:moveTo>
                          <a:pt x="431600" y="719595"/>
                        </a:moveTo>
                        <a:lnTo>
                          <a:pt x="431600" y="696462"/>
                        </a:lnTo>
                      </a:path>
                      <a:path w="2361565" h="1193164">
                        <a:moveTo>
                          <a:pt x="173111" y="978879"/>
                        </a:moveTo>
                        <a:lnTo>
                          <a:pt x="191461" y="978879"/>
                        </a:lnTo>
                      </a:path>
                      <a:path w="2361565" h="1193164">
                        <a:moveTo>
                          <a:pt x="206618" y="978879"/>
                        </a:moveTo>
                        <a:lnTo>
                          <a:pt x="236137" y="978879"/>
                        </a:lnTo>
                      </a:path>
                      <a:path w="2361565" h="1193164">
                        <a:moveTo>
                          <a:pt x="251294" y="978879"/>
                        </a:moveTo>
                        <a:lnTo>
                          <a:pt x="281608" y="978879"/>
                        </a:lnTo>
                      </a:path>
                      <a:path w="2361565" h="1193164">
                        <a:moveTo>
                          <a:pt x="295970" y="978879"/>
                        </a:moveTo>
                        <a:lnTo>
                          <a:pt x="326283" y="978879"/>
                        </a:lnTo>
                      </a:path>
                      <a:path w="2361565" h="1193164">
                        <a:moveTo>
                          <a:pt x="341454" y="978879"/>
                        </a:moveTo>
                        <a:lnTo>
                          <a:pt x="358995" y="978879"/>
                        </a:lnTo>
                      </a:path>
                      <a:path w="2361565" h="1193164">
                        <a:moveTo>
                          <a:pt x="374152" y="978879"/>
                        </a:moveTo>
                        <a:lnTo>
                          <a:pt x="395695" y="978879"/>
                        </a:lnTo>
                      </a:path>
                      <a:path w="2361565" h="1193164">
                        <a:moveTo>
                          <a:pt x="410057" y="978879"/>
                        </a:moveTo>
                        <a:lnTo>
                          <a:pt x="431600" y="978879"/>
                        </a:lnTo>
                      </a:path>
                      <a:path w="2361565" h="1193164">
                        <a:moveTo>
                          <a:pt x="173111" y="696462"/>
                        </a:moveTo>
                        <a:lnTo>
                          <a:pt x="173111" y="718005"/>
                        </a:lnTo>
                      </a:path>
                      <a:path w="2361565" h="1193164">
                        <a:moveTo>
                          <a:pt x="173111" y="732367"/>
                        </a:moveTo>
                        <a:lnTo>
                          <a:pt x="173111" y="762681"/>
                        </a:lnTo>
                      </a:path>
                      <a:path w="2361565" h="1193164">
                        <a:moveTo>
                          <a:pt x="173111" y="777838"/>
                        </a:moveTo>
                        <a:lnTo>
                          <a:pt x="173111" y="807357"/>
                        </a:lnTo>
                      </a:path>
                      <a:path w="2361565" h="1193164">
                        <a:moveTo>
                          <a:pt x="173111" y="822514"/>
                        </a:moveTo>
                        <a:lnTo>
                          <a:pt x="173111" y="852032"/>
                        </a:lnTo>
                      </a:path>
                      <a:path w="2361565" h="1193164">
                        <a:moveTo>
                          <a:pt x="173111" y="867189"/>
                        </a:moveTo>
                        <a:lnTo>
                          <a:pt x="173111" y="888732"/>
                        </a:lnTo>
                      </a:path>
                      <a:path w="2361565" h="1193164">
                        <a:moveTo>
                          <a:pt x="173111" y="903889"/>
                        </a:moveTo>
                        <a:lnTo>
                          <a:pt x="173111" y="934203"/>
                        </a:lnTo>
                      </a:path>
                      <a:path w="2361565" h="1193164">
                        <a:moveTo>
                          <a:pt x="173111" y="948565"/>
                        </a:moveTo>
                        <a:lnTo>
                          <a:pt x="173111" y="978879"/>
                        </a:lnTo>
                      </a:path>
                      <a:path w="2361565" h="1193164">
                        <a:moveTo>
                          <a:pt x="89351" y="757103"/>
                        </a:moveTo>
                        <a:lnTo>
                          <a:pt x="51061" y="757103"/>
                        </a:lnTo>
                      </a:path>
                      <a:path w="2361565" h="1193164">
                        <a:moveTo>
                          <a:pt x="89351" y="673329"/>
                        </a:moveTo>
                        <a:lnTo>
                          <a:pt x="89351" y="707631"/>
                        </a:lnTo>
                      </a:path>
                      <a:path w="2361565" h="1193164">
                        <a:moveTo>
                          <a:pt x="89351" y="722788"/>
                        </a:moveTo>
                        <a:lnTo>
                          <a:pt x="89351" y="757103"/>
                        </a:lnTo>
                      </a:path>
                      <a:path w="2361565" h="1193164">
                        <a:moveTo>
                          <a:pt x="51061" y="673329"/>
                        </a:moveTo>
                        <a:lnTo>
                          <a:pt x="89351" y="673329"/>
                        </a:lnTo>
                      </a:path>
                      <a:path w="2361565" h="1193164">
                        <a:moveTo>
                          <a:pt x="51061" y="757103"/>
                        </a:moveTo>
                        <a:lnTo>
                          <a:pt x="51061" y="722788"/>
                        </a:lnTo>
                      </a:path>
                      <a:path w="2361565" h="1193164">
                        <a:moveTo>
                          <a:pt x="51061" y="707631"/>
                        </a:moveTo>
                        <a:lnTo>
                          <a:pt x="51061" y="673329"/>
                        </a:lnTo>
                      </a:path>
                      <a:path w="2361565" h="1193164">
                        <a:moveTo>
                          <a:pt x="11963" y="662955"/>
                        </a:moveTo>
                        <a:lnTo>
                          <a:pt x="30313" y="662955"/>
                        </a:lnTo>
                      </a:path>
                      <a:path w="2361565" h="1193164">
                        <a:moveTo>
                          <a:pt x="45470" y="662955"/>
                        </a:moveTo>
                        <a:lnTo>
                          <a:pt x="74989" y="662955"/>
                        </a:lnTo>
                      </a:path>
                      <a:path w="2361565" h="1193164">
                        <a:moveTo>
                          <a:pt x="90146" y="662955"/>
                        </a:moveTo>
                        <a:lnTo>
                          <a:pt x="120460" y="662955"/>
                        </a:lnTo>
                      </a:path>
                      <a:path w="2361565" h="1193164">
                        <a:moveTo>
                          <a:pt x="134822" y="662955"/>
                        </a:moveTo>
                        <a:lnTo>
                          <a:pt x="153172" y="662955"/>
                        </a:lnTo>
                      </a:path>
                      <a:path w="2361565" h="1193164">
                        <a:moveTo>
                          <a:pt x="11963" y="670931"/>
                        </a:moveTo>
                        <a:lnTo>
                          <a:pt x="11963" y="662955"/>
                        </a:lnTo>
                      </a:path>
                      <a:path w="2361565" h="1193164">
                        <a:moveTo>
                          <a:pt x="153172" y="957336"/>
                        </a:moveTo>
                        <a:lnTo>
                          <a:pt x="136425" y="957336"/>
                        </a:lnTo>
                      </a:path>
                      <a:path w="2361565" h="1193164">
                        <a:moveTo>
                          <a:pt x="122063" y="957336"/>
                        </a:moveTo>
                        <a:lnTo>
                          <a:pt x="104508" y="957336"/>
                        </a:lnTo>
                      </a:path>
                      <a:path w="2361565" h="1193164">
                        <a:moveTo>
                          <a:pt x="153172" y="662955"/>
                        </a:moveTo>
                        <a:lnTo>
                          <a:pt x="153172" y="678907"/>
                        </a:lnTo>
                      </a:path>
                      <a:path w="2361565" h="1193164">
                        <a:moveTo>
                          <a:pt x="153172" y="694064"/>
                        </a:moveTo>
                        <a:lnTo>
                          <a:pt x="153172" y="723583"/>
                        </a:lnTo>
                      </a:path>
                      <a:path w="2361565" h="1193164">
                        <a:moveTo>
                          <a:pt x="153172" y="738740"/>
                        </a:moveTo>
                        <a:lnTo>
                          <a:pt x="153172" y="768259"/>
                        </a:lnTo>
                      </a:path>
                      <a:path w="2361565" h="1193164">
                        <a:moveTo>
                          <a:pt x="153172" y="783429"/>
                        </a:moveTo>
                        <a:lnTo>
                          <a:pt x="153172" y="813743"/>
                        </a:lnTo>
                      </a:path>
                      <a:path w="2361565" h="1193164">
                        <a:moveTo>
                          <a:pt x="153172" y="828091"/>
                        </a:moveTo>
                        <a:lnTo>
                          <a:pt x="153172" y="858419"/>
                        </a:lnTo>
                      </a:path>
                      <a:path w="2361565" h="1193164">
                        <a:moveTo>
                          <a:pt x="153172" y="873576"/>
                        </a:moveTo>
                        <a:lnTo>
                          <a:pt x="153172" y="888732"/>
                        </a:lnTo>
                      </a:path>
                      <a:path w="2361565" h="1193164">
                        <a:moveTo>
                          <a:pt x="153172" y="903889"/>
                        </a:moveTo>
                        <a:lnTo>
                          <a:pt x="153172" y="923034"/>
                        </a:lnTo>
                      </a:path>
                      <a:path w="2361565" h="1193164">
                        <a:moveTo>
                          <a:pt x="153172" y="938191"/>
                        </a:moveTo>
                        <a:lnTo>
                          <a:pt x="153172" y="957336"/>
                        </a:lnTo>
                      </a:path>
                      <a:path w="2361565" h="1193164">
                        <a:moveTo>
                          <a:pt x="0" y="221775"/>
                        </a:moveTo>
                        <a:lnTo>
                          <a:pt x="7181" y="221775"/>
                        </a:lnTo>
                      </a:path>
                      <a:path w="2361565" h="1193164">
                        <a:moveTo>
                          <a:pt x="7181" y="357406"/>
                        </a:moveTo>
                        <a:lnTo>
                          <a:pt x="0" y="357406"/>
                        </a:lnTo>
                      </a:path>
                      <a:path w="2361565" h="1193164">
                        <a:moveTo>
                          <a:pt x="7181" y="221775"/>
                        </a:moveTo>
                        <a:lnTo>
                          <a:pt x="7181" y="236946"/>
                        </a:lnTo>
                      </a:path>
                      <a:path w="2361565" h="1193164">
                        <a:moveTo>
                          <a:pt x="7181" y="252102"/>
                        </a:moveTo>
                        <a:lnTo>
                          <a:pt x="7181" y="281621"/>
                        </a:lnTo>
                      </a:path>
                      <a:path w="2361565" h="1193164">
                        <a:moveTo>
                          <a:pt x="7181" y="296778"/>
                        </a:moveTo>
                        <a:lnTo>
                          <a:pt x="7181" y="327092"/>
                        </a:lnTo>
                      </a:path>
                      <a:path w="2361565" h="1193164">
                        <a:moveTo>
                          <a:pt x="7181" y="341454"/>
                        </a:moveTo>
                        <a:lnTo>
                          <a:pt x="7181" y="35740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8" name="object 298"/>
                  <p:cNvSpPr/>
                  <p:nvPr/>
                </p:nvSpPr>
                <p:spPr>
                  <a:xfrm>
                    <a:off x="6981894" y="2930251"/>
                    <a:ext cx="10795" cy="0"/>
                  </a:xfrm>
                  <a:custGeom>
                    <a:avLst/>
                    <a:gdLst/>
                    <a:ahLst/>
                    <a:cxnLst/>
                    <a:rect l="l" t="t" r="r" b="b"/>
                    <a:pathLst>
                      <a:path w="10795">
                        <a:moveTo>
                          <a:pt x="0" y="0"/>
                        </a:moveTo>
                        <a:lnTo>
                          <a:pt x="1066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9" name="object 299"/>
                  <p:cNvSpPr/>
                  <p:nvPr/>
                </p:nvSpPr>
                <p:spPr>
                  <a:xfrm>
                    <a:off x="6715729" y="2930251"/>
                    <a:ext cx="511175" cy="1156970"/>
                  </a:xfrm>
                  <a:custGeom>
                    <a:avLst/>
                    <a:gdLst/>
                    <a:ahLst/>
                    <a:cxnLst/>
                    <a:rect l="l" t="t" r="r" b="b"/>
                    <a:pathLst>
                      <a:path w="511175" h="1156970">
                        <a:moveTo>
                          <a:pt x="291982" y="0"/>
                        </a:moveTo>
                        <a:lnTo>
                          <a:pt x="321501" y="0"/>
                        </a:lnTo>
                      </a:path>
                      <a:path w="511175" h="1156970">
                        <a:moveTo>
                          <a:pt x="336658" y="0"/>
                        </a:moveTo>
                        <a:lnTo>
                          <a:pt x="358995" y="0"/>
                        </a:lnTo>
                      </a:path>
                      <a:path w="511175" h="1156970">
                        <a:moveTo>
                          <a:pt x="254487" y="1156787"/>
                        </a:moveTo>
                        <a:lnTo>
                          <a:pt x="224968" y="1156787"/>
                        </a:lnTo>
                      </a:path>
                      <a:path w="511175" h="1156970">
                        <a:moveTo>
                          <a:pt x="209811" y="1156787"/>
                        </a:moveTo>
                        <a:lnTo>
                          <a:pt x="179497" y="1156787"/>
                        </a:lnTo>
                      </a:path>
                      <a:path w="511175" h="1156970">
                        <a:moveTo>
                          <a:pt x="165135" y="1156787"/>
                        </a:moveTo>
                        <a:lnTo>
                          <a:pt x="134822" y="1156787"/>
                        </a:lnTo>
                      </a:path>
                      <a:path w="511175" h="1156970">
                        <a:moveTo>
                          <a:pt x="119665" y="1156787"/>
                        </a:moveTo>
                        <a:lnTo>
                          <a:pt x="90146" y="1156787"/>
                        </a:lnTo>
                      </a:path>
                      <a:path w="511175" h="1156970">
                        <a:moveTo>
                          <a:pt x="74989" y="1156787"/>
                        </a:moveTo>
                        <a:lnTo>
                          <a:pt x="45470" y="1156787"/>
                        </a:lnTo>
                      </a:path>
                      <a:path w="511175" h="1156970">
                        <a:moveTo>
                          <a:pt x="30313" y="1156787"/>
                        </a:moveTo>
                        <a:lnTo>
                          <a:pt x="0" y="1156787"/>
                        </a:lnTo>
                      </a:path>
                      <a:path w="511175" h="1156970">
                        <a:moveTo>
                          <a:pt x="510578" y="565628"/>
                        </a:moveTo>
                        <a:lnTo>
                          <a:pt x="510578" y="591159"/>
                        </a:lnTo>
                      </a:path>
                      <a:path w="511175" h="1156970">
                        <a:moveTo>
                          <a:pt x="510578" y="605507"/>
                        </a:moveTo>
                        <a:lnTo>
                          <a:pt x="510578" y="631038"/>
                        </a:lnTo>
                      </a:path>
                      <a:path w="511175" h="1156970">
                        <a:moveTo>
                          <a:pt x="194654" y="554459"/>
                        </a:moveTo>
                        <a:lnTo>
                          <a:pt x="164341" y="555254"/>
                        </a:lnTo>
                      </a:path>
                      <a:path w="511175" h="1156970">
                        <a:moveTo>
                          <a:pt x="149184" y="556049"/>
                        </a:moveTo>
                        <a:lnTo>
                          <a:pt x="118870" y="556857"/>
                        </a:lnTo>
                      </a:path>
                      <a:path w="511175" h="1156970">
                        <a:moveTo>
                          <a:pt x="201835" y="554459"/>
                        </a:moveTo>
                        <a:lnTo>
                          <a:pt x="239330" y="553650"/>
                        </a:lnTo>
                      </a:path>
                      <a:path w="511175" h="1156970">
                        <a:moveTo>
                          <a:pt x="253692" y="553650"/>
                        </a:moveTo>
                        <a:lnTo>
                          <a:pt x="291187" y="552855"/>
                        </a:lnTo>
                      </a:path>
                      <a:path w="511175" h="1156970">
                        <a:moveTo>
                          <a:pt x="106098" y="612702"/>
                        </a:moveTo>
                        <a:lnTo>
                          <a:pt x="97327" y="612702"/>
                        </a:lnTo>
                      </a:path>
                      <a:path w="511175" h="1156970">
                        <a:moveTo>
                          <a:pt x="201835" y="571205"/>
                        </a:moveTo>
                        <a:lnTo>
                          <a:pt x="232944" y="571205"/>
                        </a:lnTo>
                      </a:path>
                      <a:path w="511175" h="1156970">
                        <a:moveTo>
                          <a:pt x="248101" y="571205"/>
                        </a:moveTo>
                        <a:lnTo>
                          <a:pt x="280018" y="571205"/>
                        </a:lnTo>
                      </a:path>
                      <a:path w="511175" h="1156970">
                        <a:moveTo>
                          <a:pt x="194654" y="571205"/>
                        </a:moveTo>
                        <a:lnTo>
                          <a:pt x="179497" y="571205"/>
                        </a:lnTo>
                      </a:path>
                      <a:path w="511175" h="1156970">
                        <a:moveTo>
                          <a:pt x="164341" y="571205"/>
                        </a:moveTo>
                        <a:lnTo>
                          <a:pt x="149184" y="571205"/>
                        </a:lnTo>
                      </a:path>
                      <a:path w="511175" h="1156970">
                        <a:moveTo>
                          <a:pt x="135617" y="746715"/>
                        </a:moveTo>
                        <a:lnTo>
                          <a:pt x="135617" y="739548"/>
                        </a:lnTo>
                      </a:path>
                      <a:path w="511175" h="1156970">
                        <a:moveTo>
                          <a:pt x="260078" y="746715"/>
                        </a:moveTo>
                        <a:lnTo>
                          <a:pt x="228161" y="746715"/>
                        </a:lnTo>
                      </a:path>
                      <a:path w="511175" h="1156970">
                        <a:moveTo>
                          <a:pt x="213004" y="746715"/>
                        </a:moveTo>
                        <a:lnTo>
                          <a:pt x="183485" y="746715"/>
                        </a:lnTo>
                      </a:path>
                      <a:path w="511175" h="1156970">
                        <a:moveTo>
                          <a:pt x="168329" y="746715"/>
                        </a:moveTo>
                        <a:lnTo>
                          <a:pt x="135617" y="746715"/>
                        </a:lnTo>
                      </a:path>
                      <a:path w="511175" h="1156970">
                        <a:moveTo>
                          <a:pt x="260078" y="739548"/>
                        </a:moveTo>
                        <a:lnTo>
                          <a:pt x="260078" y="746715"/>
                        </a:lnTo>
                      </a:path>
                      <a:path w="511175" h="1156970">
                        <a:moveTo>
                          <a:pt x="135617" y="645400"/>
                        </a:moveTo>
                        <a:lnTo>
                          <a:pt x="135617" y="688486"/>
                        </a:lnTo>
                      </a:path>
                      <a:path w="511175" h="1156970">
                        <a:moveTo>
                          <a:pt x="135617" y="703643"/>
                        </a:moveTo>
                        <a:lnTo>
                          <a:pt x="135617" y="731559"/>
                        </a:lnTo>
                      </a:path>
                      <a:path w="511175" h="1156970">
                        <a:moveTo>
                          <a:pt x="260078" y="645400"/>
                        </a:moveTo>
                        <a:lnTo>
                          <a:pt x="260078" y="688486"/>
                        </a:lnTo>
                      </a:path>
                      <a:path w="511175" h="1156970">
                        <a:moveTo>
                          <a:pt x="260078" y="703643"/>
                        </a:moveTo>
                        <a:lnTo>
                          <a:pt x="260078" y="73155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0" name="object 300"/>
                  <p:cNvSpPr/>
                  <p:nvPr/>
                </p:nvSpPr>
                <p:spPr>
                  <a:xfrm>
                    <a:off x="6967038" y="3180409"/>
                    <a:ext cx="0" cy="26034"/>
                  </a:xfrm>
                  <a:custGeom>
                    <a:avLst/>
                    <a:gdLst/>
                    <a:ahLst/>
                    <a:cxnLst/>
                    <a:rect l="l" t="t" r="r" b="b"/>
                    <a:pathLst>
                      <a:path h="26035">
                        <a:moveTo>
                          <a:pt x="0" y="0"/>
                        </a:moveTo>
                        <a:lnTo>
                          <a:pt x="0" y="2587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1" name="object 301"/>
                  <p:cNvSpPr/>
                  <p:nvPr/>
                </p:nvSpPr>
                <p:spPr>
                  <a:xfrm>
                    <a:off x="6934312" y="2943818"/>
                    <a:ext cx="140970" cy="436880"/>
                  </a:xfrm>
                  <a:custGeom>
                    <a:avLst/>
                    <a:gdLst/>
                    <a:ahLst/>
                    <a:cxnLst/>
                    <a:rect l="l" t="t" r="r" b="b"/>
                    <a:pathLst>
                      <a:path w="140970" h="436879">
                        <a:moveTo>
                          <a:pt x="32725" y="277620"/>
                        </a:moveTo>
                        <a:lnTo>
                          <a:pt x="32725" y="307139"/>
                        </a:lnTo>
                      </a:path>
                      <a:path w="140970" h="436879">
                        <a:moveTo>
                          <a:pt x="32725" y="322296"/>
                        </a:moveTo>
                        <a:lnTo>
                          <a:pt x="32725" y="352609"/>
                        </a:lnTo>
                      </a:path>
                      <a:path w="140970" h="436879">
                        <a:moveTo>
                          <a:pt x="32725" y="366971"/>
                        </a:moveTo>
                        <a:lnTo>
                          <a:pt x="32725" y="397285"/>
                        </a:lnTo>
                      </a:path>
                      <a:path w="140970" h="436879">
                        <a:moveTo>
                          <a:pt x="32725" y="412442"/>
                        </a:moveTo>
                        <a:lnTo>
                          <a:pt x="32725" y="436383"/>
                        </a:lnTo>
                      </a:path>
                      <a:path w="140970" h="436879">
                        <a:moveTo>
                          <a:pt x="0" y="243318"/>
                        </a:moveTo>
                        <a:lnTo>
                          <a:pt x="0" y="273632"/>
                        </a:lnTo>
                      </a:path>
                      <a:path w="140970" h="436879">
                        <a:moveTo>
                          <a:pt x="0" y="287994"/>
                        </a:moveTo>
                        <a:lnTo>
                          <a:pt x="0" y="315115"/>
                        </a:lnTo>
                      </a:path>
                      <a:path w="140970" h="436879">
                        <a:moveTo>
                          <a:pt x="109304" y="0"/>
                        </a:moveTo>
                        <a:lnTo>
                          <a:pt x="109304" y="19939"/>
                        </a:lnTo>
                      </a:path>
                      <a:path w="140970" h="436879">
                        <a:moveTo>
                          <a:pt x="109304" y="35096"/>
                        </a:moveTo>
                        <a:lnTo>
                          <a:pt x="109304" y="55036"/>
                        </a:lnTo>
                      </a:path>
                      <a:path w="140970" h="436879">
                        <a:moveTo>
                          <a:pt x="140413" y="0"/>
                        </a:moveTo>
                        <a:lnTo>
                          <a:pt x="109304" y="0"/>
                        </a:lnTo>
                      </a:path>
                      <a:path w="140970" h="436879">
                        <a:moveTo>
                          <a:pt x="140413" y="94929"/>
                        </a:moveTo>
                        <a:lnTo>
                          <a:pt x="111689" y="94929"/>
                        </a:lnTo>
                      </a:path>
                      <a:path w="140970" h="436879">
                        <a:moveTo>
                          <a:pt x="96546" y="94929"/>
                        </a:moveTo>
                        <a:lnTo>
                          <a:pt x="66218" y="9492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2" name="object 302"/>
                  <p:cNvSpPr/>
                  <p:nvPr/>
                </p:nvSpPr>
                <p:spPr>
                  <a:xfrm>
                    <a:off x="6981894" y="3038748"/>
                    <a:ext cx="4445" cy="0"/>
                  </a:xfrm>
                  <a:custGeom>
                    <a:avLst/>
                    <a:gdLst/>
                    <a:ahLst/>
                    <a:cxnLst/>
                    <a:rect l="l" t="t" r="r" b="b"/>
                    <a:pathLst>
                      <a:path w="4445">
                        <a:moveTo>
                          <a:pt x="0" y="0"/>
                        </a:moveTo>
                        <a:lnTo>
                          <a:pt x="427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3" name="object 303"/>
                  <p:cNvSpPr/>
                  <p:nvPr/>
                </p:nvSpPr>
                <p:spPr>
                  <a:xfrm>
                    <a:off x="6995748" y="3048327"/>
                    <a:ext cx="79375" cy="5715"/>
                  </a:xfrm>
                  <a:custGeom>
                    <a:avLst/>
                    <a:gdLst/>
                    <a:ahLst/>
                    <a:cxnLst/>
                    <a:rect l="l" t="t" r="r" b="b"/>
                    <a:pathLst>
                      <a:path w="79375" h="5714">
                        <a:moveTo>
                          <a:pt x="78977" y="0"/>
                        </a:moveTo>
                        <a:lnTo>
                          <a:pt x="44675" y="0"/>
                        </a:lnTo>
                      </a:path>
                      <a:path w="79375" h="5714">
                        <a:moveTo>
                          <a:pt x="30313" y="0"/>
                        </a:moveTo>
                        <a:lnTo>
                          <a:pt x="0" y="0"/>
                        </a:lnTo>
                      </a:path>
                      <a:path w="79375" h="5714">
                        <a:moveTo>
                          <a:pt x="78977" y="5577"/>
                        </a:moveTo>
                        <a:lnTo>
                          <a:pt x="47868" y="5577"/>
                        </a:lnTo>
                      </a:path>
                      <a:path w="79375" h="5714">
                        <a:moveTo>
                          <a:pt x="32711" y="5577"/>
                        </a:moveTo>
                        <a:lnTo>
                          <a:pt x="2398" y="557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4" name="object 304"/>
                  <p:cNvSpPr/>
                  <p:nvPr/>
                </p:nvSpPr>
                <p:spPr>
                  <a:xfrm>
                    <a:off x="6982839" y="3052708"/>
                    <a:ext cx="0" cy="2540"/>
                  </a:xfrm>
                  <a:custGeom>
                    <a:avLst/>
                    <a:gdLst/>
                    <a:ahLst/>
                    <a:cxnLst/>
                    <a:rect l="l" t="t" r="r" b="b"/>
                    <a:pathLst>
                      <a:path h="2539">
                        <a:moveTo>
                          <a:pt x="0" y="0"/>
                        </a:moveTo>
                        <a:lnTo>
                          <a:pt x="0" y="239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5" name="object 305"/>
                  <p:cNvSpPr/>
                  <p:nvPr/>
                </p:nvSpPr>
                <p:spPr>
                  <a:xfrm>
                    <a:off x="6618402" y="3187932"/>
                    <a:ext cx="593090" cy="899160"/>
                  </a:xfrm>
                  <a:custGeom>
                    <a:avLst/>
                    <a:gdLst/>
                    <a:ahLst/>
                    <a:cxnLst/>
                    <a:rect l="l" t="t" r="r" b="b"/>
                    <a:pathLst>
                      <a:path w="593090" h="899160">
                        <a:moveTo>
                          <a:pt x="592748" y="373357"/>
                        </a:moveTo>
                        <a:lnTo>
                          <a:pt x="592748" y="347827"/>
                        </a:lnTo>
                      </a:path>
                      <a:path w="593090" h="899160">
                        <a:moveTo>
                          <a:pt x="592748" y="333478"/>
                        </a:moveTo>
                        <a:lnTo>
                          <a:pt x="592748" y="307947"/>
                        </a:lnTo>
                      </a:path>
                      <a:path w="593090" h="899160">
                        <a:moveTo>
                          <a:pt x="31903" y="457926"/>
                        </a:moveTo>
                        <a:lnTo>
                          <a:pt x="31903" y="445963"/>
                        </a:lnTo>
                      </a:path>
                      <a:path w="593090" h="899160">
                        <a:moveTo>
                          <a:pt x="31903" y="430806"/>
                        </a:moveTo>
                        <a:lnTo>
                          <a:pt x="31903" y="403671"/>
                        </a:lnTo>
                      </a:path>
                      <a:path w="593090" h="899160">
                        <a:moveTo>
                          <a:pt x="31903" y="389323"/>
                        </a:moveTo>
                        <a:lnTo>
                          <a:pt x="31903" y="359009"/>
                        </a:lnTo>
                      </a:path>
                      <a:path w="593090" h="899160">
                        <a:moveTo>
                          <a:pt x="31903" y="343839"/>
                        </a:moveTo>
                        <a:lnTo>
                          <a:pt x="31903" y="314333"/>
                        </a:lnTo>
                      </a:path>
                      <a:path w="593090" h="899160">
                        <a:moveTo>
                          <a:pt x="31903" y="299177"/>
                        </a:moveTo>
                        <a:lnTo>
                          <a:pt x="31903" y="269644"/>
                        </a:lnTo>
                      </a:path>
                      <a:path w="593090" h="899160">
                        <a:moveTo>
                          <a:pt x="31903" y="254487"/>
                        </a:moveTo>
                        <a:lnTo>
                          <a:pt x="31903" y="224173"/>
                        </a:lnTo>
                      </a:path>
                      <a:path w="593090" h="899160">
                        <a:moveTo>
                          <a:pt x="31903" y="209811"/>
                        </a:moveTo>
                        <a:lnTo>
                          <a:pt x="31903" y="179497"/>
                        </a:lnTo>
                      </a:path>
                      <a:path w="593090" h="899160">
                        <a:moveTo>
                          <a:pt x="31903" y="164341"/>
                        </a:moveTo>
                        <a:lnTo>
                          <a:pt x="31903" y="134822"/>
                        </a:lnTo>
                      </a:path>
                      <a:path w="593090" h="899160">
                        <a:moveTo>
                          <a:pt x="31903" y="119665"/>
                        </a:moveTo>
                        <a:lnTo>
                          <a:pt x="31903" y="90146"/>
                        </a:lnTo>
                      </a:path>
                      <a:path w="593090" h="899160">
                        <a:moveTo>
                          <a:pt x="31903" y="74989"/>
                        </a:moveTo>
                        <a:lnTo>
                          <a:pt x="31903" y="44675"/>
                        </a:lnTo>
                      </a:path>
                      <a:path w="593090" h="899160">
                        <a:moveTo>
                          <a:pt x="31903" y="30313"/>
                        </a:moveTo>
                        <a:lnTo>
                          <a:pt x="31903" y="0"/>
                        </a:lnTo>
                      </a:path>
                      <a:path w="593090" h="899160">
                        <a:moveTo>
                          <a:pt x="328682" y="826502"/>
                        </a:moveTo>
                        <a:lnTo>
                          <a:pt x="310332" y="826502"/>
                        </a:lnTo>
                      </a:path>
                      <a:path w="593090" h="899160">
                        <a:moveTo>
                          <a:pt x="295175" y="826502"/>
                        </a:moveTo>
                        <a:lnTo>
                          <a:pt x="265656" y="826502"/>
                        </a:lnTo>
                      </a:path>
                      <a:path w="593090" h="899160">
                        <a:moveTo>
                          <a:pt x="250499" y="826502"/>
                        </a:moveTo>
                        <a:lnTo>
                          <a:pt x="220980" y="826502"/>
                        </a:lnTo>
                      </a:path>
                      <a:path w="593090" h="899160">
                        <a:moveTo>
                          <a:pt x="205823" y="826502"/>
                        </a:moveTo>
                        <a:lnTo>
                          <a:pt x="175510" y="826502"/>
                        </a:lnTo>
                      </a:path>
                      <a:path w="593090" h="899160">
                        <a:moveTo>
                          <a:pt x="161148" y="826502"/>
                        </a:moveTo>
                        <a:lnTo>
                          <a:pt x="130834" y="826502"/>
                        </a:lnTo>
                      </a:path>
                      <a:path w="593090" h="899160">
                        <a:moveTo>
                          <a:pt x="115677" y="826502"/>
                        </a:moveTo>
                        <a:lnTo>
                          <a:pt x="97327" y="826502"/>
                        </a:lnTo>
                      </a:path>
                      <a:path w="593090" h="899160">
                        <a:moveTo>
                          <a:pt x="328682" y="817731"/>
                        </a:moveTo>
                        <a:lnTo>
                          <a:pt x="328682" y="826502"/>
                        </a:lnTo>
                      </a:path>
                      <a:path w="593090" h="899160">
                        <a:moveTo>
                          <a:pt x="333464" y="811345"/>
                        </a:moveTo>
                        <a:lnTo>
                          <a:pt x="351814" y="811345"/>
                        </a:lnTo>
                      </a:path>
                      <a:path w="593090" h="899160">
                        <a:moveTo>
                          <a:pt x="427599" y="811345"/>
                        </a:moveTo>
                        <a:lnTo>
                          <a:pt x="429997" y="811345"/>
                        </a:lnTo>
                      </a:path>
                      <a:path w="593090" h="899160">
                        <a:moveTo>
                          <a:pt x="338261" y="826502"/>
                        </a:moveTo>
                        <a:lnTo>
                          <a:pt x="351814" y="826502"/>
                        </a:lnTo>
                      </a:path>
                      <a:path w="593090" h="899160">
                        <a:moveTo>
                          <a:pt x="338261" y="817731"/>
                        </a:moveTo>
                        <a:lnTo>
                          <a:pt x="338261" y="826502"/>
                        </a:lnTo>
                      </a:path>
                      <a:path w="593090" h="899160">
                        <a:moveTo>
                          <a:pt x="333464" y="808946"/>
                        </a:moveTo>
                        <a:lnTo>
                          <a:pt x="333464" y="817731"/>
                        </a:lnTo>
                      </a:path>
                      <a:path w="593090" h="899160">
                        <a:moveTo>
                          <a:pt x="97327" y="808946"/>
                        </a:moveTo>
                        <a:lnTo>
                          <a:pt x="118061" y="808946"/>
                        </a:lnTo>
                      </a:path>
                      <a:path w="593090" h="899160">
                        <a:moveTo>
                          <a:pt x="133232" y="808946"/>
                        </a:moveTo>
                        <a:lnTo>
                          <a:pt x="162737" y="808946"/>
                        </a:lnTo>
                      </a:path>
                      <a:path w="593090" h="899160">
                        <a:moveTo>
                          <a:pt x="177894" y="808946"/>
                        </a:moveTo>
                        <a:lnTo>
                          <a:pt x="208208" y="808946"/>
                        </a:lnTo>
                      </a:path>
                      <a:path w="593090" h="899160">
                        <a:moveTo>
                          <a:pt x="222584" y="808946"/>
                        </a:moveTo>
                        <a:lnTo>
                          <a:pt x="252897" y="808946"/>
                        </a:lnTo>
                      </a:path>
                      <a:path w="593090" h="899160">
                        <a:moveTo>
                          <a:pt x="268054" y="808946"/>
                        </a:moveTo>
                        <a:lnTo>
                          <a:pt x="297573" y="808946"/>
                        </a:lnTo>
                      </a:path>
                      <a:path w="593090" h="899160">
                        <a:moveTo>
                          <a:pt x="312730" y="808946"/>
                        </a:moveTo>
                        <a:lnTo>
                          <a:pt x="333464" y="808946"/>
                        </a:lnTo>
                      </a:path>
                      <a:path w="593090" h="899160">
                        <a:moveTo>
                          <a:pt x="351814" y="817731"/>
                        </a:moveTo>
                        <a:lnTo>
                          <a:pt x="322296" y="817731"/>
                        </a:lnTo>
                      </a:path>
                      <a:path w="593090" h="899160">
                        <a:moveTo>
                          <a:pt x="307139" y="817731"/>
                        </a:moveTo>
                        <a:lnTo>
                          <a:pt x="276825" y="817731"/>
                        </a:lnTo>
                      </a:path>
                      <a:path w="593090" h="899160">
                        <a:moveTo>
                          <a:pt x="262463" y="817731"/>
                        </a:moveTo>
                        <a:lnTo>
                          <a:pt x="232149" y="817731"/>
                        </a:lnTo>
                      </a:path>
                      <a:path w="593090" h="899160">
                        <a:moveTo>
                          <a:pt x="216992" y="817731"/>
                        </a:moveTo>
                        <a:lnTo>
                          <a:pt x="187473" y="817731"/>
                        </a:lnTo>
                      </a:path>
                      <a:path w="593090" h="899160">
                        <a:moveTo>
                          <a:pt x="172316" y="817731"/>
                        </a:moveTo>
                        <a:lnTo>
                          <a:pt x="142798" y="817731"/>
                        </a:lnTo>
                      </a:path>
                      <a:path w="593090" h="899160">
                        <a:moveTo>
                          <a:pt x="127641" y="817731"/>
                        </a:moveTo>
                        <a:lnTo>
                          <a:pt x="97327" y="817731"/>
                        </a:lnTo>
                      </a:path>
                      <a:path w="593090" h="899160">
                        <a:moveTo>
                          <a:pt x="348635" y="811345"/>
                        </a:moveTo>
                        <a:lnTo>
                          <a:pt x="348635" y="773850"/>
                        </a:lnTo>
                      </a:path>
                      <a:path w="593090" h="899160">
                        <a:moveTo>
                          <a:pt x="315909" y="808946"/>
                        </a:moveTo>
                        <a:lnTo>
                          <a:pt x="315909" y="773850"/>
                        </a:lnTo>
                      </a:path>
                      <a:path w="593090" h="899160">
                        <a:moveTo>
                          <a:pt x="217787" y="773850"/>
                        </a:moveTo>
                        <a:lnTo>
                          <a:pt x="217787" y="743536"/>
                        </a:lnTo>
                      </a:path>
                      <a:path w="593090" h="899160">
                        <a:moveTo>
                          <a:pt x="217787" y="729174"/>
                        </a:moveTo>
                        <a:lnTo>
                          <a:pt x="217787" y="698860"/>
                        </a:lnTo>
                      </a:path>
                      <a:path w="593090" h="899160">
                        <a:moveTo>
                          <a:pt x="217787" y="683703"/>
                        </a:moveTo>
                        <a:lnTo>
                          <a:pt x="217787" y="662160"/>
                        </a:lnTo>
                      </a:path>
                      <a:path w="593090" h="899160">
                        <a:moveTo>
                          <a:pt x="217787" y="647004"/>
                        </a:moveTo>
                        <a:lnTo>
                          <a:pt x="217787" y="617485"/>
                        </a:lnTo>
                      </a:path>
                      <a:path w="593090" h="899160">
                        <a:moveTo>
                          <a:pt x="217787" y="602328"/>
                        </a:moveTo>
                        <a:lnTo>
                          <a:pt x="217787" y="572809"/>
                        </a:lnTo>
                      </a:path>
                      <a:path w="593090" h="899160">
                        <a:moveTo>
                          <a:pt x="217787" y="557652"/>
                        </a:moveTo>
                        <a:lnTo>
                          <a:pt x="217787" y="527338"/>
                        </a:lnTo>
                      </a:path>
                      <a:path w="593090" h="899160">
                        <a:moveTo>
                          <a:pt x="217787" y="512976"/>
                        </a:moveTo>
                        <a:lnTo>
                          <a:pt x="217787" y="491433"/>
                        </a:lnTo>
                      </a:path>
                      <a:path w="593090" h="899160">
                        <a:moveTo>
                          <a:pt x="373357" y="491433"/>
                        </a:moveTo>
                        <a:lnTo>
                          <a:pt x="373357" y="512181"/>
                        </a:lnTo>
                      </a:path>
                      <a:path w="593090" h="899160">
                        <a:moveTo>
                          <a:pt x="373357" y="527338"/>
                        </a:moveTo>
                        <a:lnTo>
                          <a:pt x="373357" y="557652"/>
                        </a:lnTo>
                      </a:path>
                      <a:path w="593090" h="899160">
                        <a:moveTo>
                          <a:pt x="373357" y="572014"/>
                        </a:moveTo>
                        <a:lnTo>
                          <a:pt x="373357" y="602328"/>
                        </a:lnTo>
                      </a:path>
                      <a:path w="593090" h="899160">
                        <a:moveTo>
                          <a:pt x="373357" y="617485"/>
                        </a:moveTo>
                        <a:lnTo>
                          <a:pt x="373357" y="638233"/>
                        </a:lnTo>
                      </a:path>
                      <a:path w="593090" h="899160">
                        <a:moveTo>
                          <a:pt x="373357" y="677317"/>
                        </a:moveTo>
                        <a:lnTo>
                          <a:pt x="373357" y="720403"/>
                        </a:lnTo>
                      </a:path>
                      <a:path w="593090" h="899160">
                        <a:moveTo>
                          <a:pt x="373357" y="733162"/>
                        </a:moveTo>
                        <a:lnTo>
                          <a:pt x="373357" y="773850"/>
                        </a:lnTo>
                      </a:path>
                      <a:path w="593090" h="899160">
                        <a:moveTo>
                          <a:pt x="165930" y="612702"/>
                        </a:moveTo>
                        <a:lnTo>
                          <a:pt x="145991" y="612702"/>
                        </a:lnTo>
                      </a:path>
                      <a:path w="593090" h="899160">
                        <a:moveTo>
                          <a:pt x="145991" y="652581"/>
                        </a:moveTo>
                        <a:lnTo>
                          <a:pt x="165930" y="652581"/>
                        </a:lnTo>
                      </a:path>
                      <a:path w="593090" h="899160">
                        <a:moveTo>
                          <a:pt x="31903" y="146799"/>
                        </a:moveTo>
                        <a:lnTo>
                          <a:pt x="0" y="146799"/>
                        </a:lnTo>
                      </a:path>
                      <a:path w="593090" h="899160">
                        <a:moveTo>
                          <a:pt x="0" y="21543"/>
                        </a:moveTo>
                        <a:lnTo>
                          <a:pt x="31903" y="21543"/>
                        </a:lnTo>
                      </a:path>
                      <a:path w="593090" h="899160">
                        <a:moveTo>
                          <a:pt x="441961" y="315923"/>
                        </a:moveTo>
                        <a:lnTo>
                          <a:pt x="456323" y="314333"/>
                        </a:lnTo>
                      </a:path>
                      <a:path w="593090" h="899160">
                        <a:moveTo>
                          <a:pt x="418033" y="317513"/>
                        </a:moveTo>
                        <a:lnTo>
                          <a:pt x="441961" y="315923"/>
                        </a:lnTo>
                      </a:path>
                      <a:path w="593090" h="899160">
                        <a:moveTo>
                          <a:pt x="441961" y="264861"/>
                        </a:moveTo>
                        <a:lnTo>
                          <a:pt x="451540" y="261668"/>
                        </a:lnTo>
                      </a:path>
                      <a:path w="593090" h="899160">
                        <a:moveTo>
                          <a:pt x="427599" y="267259"/>
                        </a:moveTo>
                        <a:lnTo>
                          <a:pt x="441961" y="264861"/>
                        </a:lnTo>
                      </a:path>
                      <a:path w="593090" h="899160">
                        <a:moveTo>
                          <a:pt x="396490" y="271247"/>
                        </a:moveTo>
                        <a:lnTo>
                          <a:pt x="427599" y="267259"/>
                        </a:lnTo>
                      </a:path>
                      <a:path w="593090" h="899160">
                        <a:moveTo>
                          <a:pt x="179497" y="295970"/>
                        </a:moveTo>
                        <a:lnTo>
                          <a:pt x="178703" y="300766"/>
                        </a:lnTo>
                      </a:path>
                      <a:path w="593090" h="899160">
                        <a:moveTo>
                          <a:pt x="181101" y="291982"/>
                        </a:moveTo>
                        <a:lnTo>
                          <a:pt x="179497" y="295970"/>
                        </a:lnTo>
                      </a:path>
                      <a:path w="593090" h="899160">
                        <a:moveTo>
                          <a:pt x="182691" y="290392"/>
                        </a:moveTo>
                        <a:lnTo>
                          <a:pt x="181101" y="291982"/>
                        </a:lnTo>
                      </a:path>
                      <a:path w="593090" h="899160">
                        <a:moveTo>
                          <a:pt x="184280" y="287994"/>
                        </a:moveTo>
                        <a:lnTo>
                          <a:pt x="182691" y="290392"/>
                        </a:lnTo>
                      </a:path>
                      <a:path w="593090" h="899160">
                        <a:moveTo>
                          <a:pt x="185884" y="287199"/>
                        </a:moveTo>
                        <a:lnTo>
                          <a:pt x="184280" y="287994"/>
                        </a:lnTo>
                      </a:path>
                      <a:path w="593090" h="899160">
                        <a:moveTo>
                          <a:pt x="188268" y="285609"/>
                        </a:moveTo>
                        <a:lnTo>
                          <a:pt x="185884" y="287199"/>
                        </a:lnTo>
                      </a:path>
                      <a:path w="593090" h="899160">
                        <a:moveTo>
                          <a:pt x="178703" y="300766"/>
                        </a:moveTo>
                        <a:lnTo>
                          <a:pt x="178703" y="312730"/>
                        </a:lnTo>
                      </a:path>
                      <a:path w="593090" h="899160">
                        <a:moveTo>
                          <a:pt x="387720" y="354213"/>
                        </a:moveTo>
                        <a:lnTo>
                          <a:pt x="386925" y="355021"/>
                        </a:lnTo>
                      </a:path>
                      <a:path w="593090" h="899160">
                        <a:moveTo>
                          <a:pt x="406864" y="276839"/>
                        </a:moveTo>
                        <a:lnTo>
                          <a:pt x="408468" y="280018"/>
                        </a:lnTo>
                      </a:path>
                      <a:path w="593090" h="899160">
                        <a:moveTo>
                          <a:pt x="273632" y="365382"/>
                        </a:moveTo>
                        <a:lnTo>
                          <a:pt x="272042" y="355021"/>
                        </a:lnTo>
                      </a:path>
                      <a:path w="593090" h="899160">
                        <a:moveTo>
                          <a:pt x="390913" y="343839"/>
                        </a:moveTo>
                        <a:lnTo>
                          <a:pt x="374947" y="376551"/>
                        </a:lnTo>
                      </a:path>
                      <a:path w="593090" h="899160">
                        <a:moveTo>
                          <a:pt x="216197" y="376551"/>
                        </a:moveTo>
                        <a:lnTo>
                          <a:pt x="200232" y="343839"/>
                        </a:lnTo>
                      </a:path>
                      <a:path w="593090" h="899160">
                        <a:moveTo>
                          <a:pt x="178703" y="300766"/>
                        </a:moveTo>
                        <a:lnTo>
                          <a:pt x="188268" y="299971"/>
                        </a:lnTo>
                      </a:path>
                      <a:path w="593090" h="899160">
                        <a:moveTo>
                          <a:pt x="167534" y="276839"/>
                        </a:moveTo>
                        <a:lnTo>
                          <a:pt x="167534" y="257680"/>
                        </a:lnTo>
                      </a:path>
                      <a:path w="593090" h="899160">
                        <a:moveTo>
                          <a:pt x="203425" y="276839"/>
                        </a:moveTo>
                        <a:lnTo>
                          <a:pt x="167534" y="276839"/>
                        </a:lnTo>
                      </a:path>
                      <a:path w="593090" h="899160">
                        <a:moveTo>
                          <a:pt x="209811" y="257680"/>
                        </a:moveTo>
                        <a:lnTo>
                          <a:pt x="209811" y="269644"/>
                        </a:lnTo>
                      </a:path>
                      <a:path w="593090" h="899160">
                        <a:moveTo>
                          <a:pt x="186678" y="232149"/>
                        </a:moveTo>
                        <a:lnTo>
                          <a:pt x="186678" y="236946"/>
                        </a:lnTo>
                      </a:path>
                      <a:path w="593090" h="899160">
                        <a:moveTo>
                          <a:pt x="187473" y="232149"/>
                        </a:moveTo>
                        <a:lnTo>
                          <a:pt x="187473" y="236946"/>
                        </a:lnTo>
                      </a:path>
                      <a:path w="593090" h="899160">
                        <a:moveTo>
                          <a:pt x="167534" y="236137"/>
                        </a:moveTo>
                        <a:lnTo>
                          <a:pt x="167534" y="256090"/>
                        </a:lnTo>
                      </a:path>
                      <a:path w="593090" h="899160">
                        <a:moveTo>
                          <a:pt x="171522" y="236137"/>
                        </a:moveTo>
                        <a:lnTo>
                          <a:pt x="167534" y="236137"/>
                        </a:lnTo>
                      </a:path>
                      <a:path w="593090" h="899160">
                        <a:moveTo>
                          <a:pt x="171522" y="236946"/>
                        </a:moveTo>
                        <a:lnTo>
                          <a:pt x="171522" y="236137"/>
                        </a:lnTo>
                      </a:path>
                      <a:path w="593090" h="899160">
                        <a:moveTo>
                          <a:pt x="211415" y="232149"/>
                        </a:moveTo>
                        <a:lnTo>
                          <a:pt x="211415" y="236946"/>
                        </a:lnTo>
                      </a:path>
                      <a:path w="593090" h="899160">
                        <a:moveTo>
                          <a:pt x="213004" y="232149"/>
                        </a:moveTo>
                        <a:lnTo>
                          <a:pt x="211415" y="232149"/>
                        </a:lnTo>
                      </a:path>
                      <a:path w="593090" h="899160">
                        <a:moveTo>
                          <a:pt x="213004" y="239330"/>
                        </a:moveTo>
                        <a:lnTo>
                          <a:pt x="213004" y="232149"/>
                        </a:lnTo>
                      </a:path>
                      <a:path w="593090" h="899160">
                        <a:moveTo>
                          <a:pt x="212209" y="239330"/>
                        </a:moveTo>
                        <a:lnTo>
                          <a:pt x="213004" y="239330"/>
                        </a:lnTo>
                      </a:path>
                      <a:path w="593090" h="899160">
                        <a:moveTo>
                          <a:pt x="213004" y="254487"/>
                        </a:moveTo>
                        <a:lnTo>
                          <a:pt x="211415" y="254487"/>
                        </a:lnTo>
                      </a:path>
                      <a:path w="593090" h="899160">
                        <a:moveTo>
                          <a:pt x="213004" y="249704"/>
                        </a:moveTo>
                        <a:lnTo>
                          <a:pt x="213004" y="254487"/>
                        </a:lnTo>
                      </a:path>
                      <a:path w="593090" h="899160">
                        <a:moveTo>
                          <a:pt x="211415" y="249704"/>
                        </a:moveTo>
                        <a:lnTo>
                          <a:pt x="213004" y="249704"/>
                        </a:lnTo>
                      </a:path>
                      <a:path w="593090" h="899160">
                        <a:moveTo>
                          <a:pt x="211415" y="254487"/>
                        </a:moveTo>
                        <a:lnTo>
                          <a:pt x="211415" y="249704"/>
                        </a:lnTo>
                      </a:path>
                      <a:path w="593090" h="899160">
                        <a:moveTo>
                          <a:pt x="212209" y="236946"/>
                        </a:moveTo>
                        <a:lnTo>
                          <a:pt x="167534" y="236946"/>
                        </a:lnTo>
                      </a:path>
                      <a:path w="593090" h="899160">
                        <a:moveTo>
                          <a:pt x="212209" y="249704"/>
                        </a:moveTo>
                        <a:lnTo>
                          <a:pt x="212209" y="236946"/>
                        </a:lnTo>
                      </a:path>
                      <a:path w="593090" h="899160">
                        <a:moveTo>
                          <a:pt x="169123" y="236946"/>
                        </a:moveTo>
                        <a:lnTo>
                          <a:pt x="169123" y="256090"/>
                        </a:lnTo>
                      </a:path>
                      <a:path w="593090" h="899160">
                        <a:moveTo>
                          <a:pt x="210606" y="257680"/>
                        </a:moveTo>
                        <a:lnTo>
                          <a:pt x="210606" y="256090"/>
                        </a:lnTo>
                      </a:path>
                      <a:path w="593090" h="899160">
                        <a:moveTo>
                          <a:pt x="165930" y="257680"/>
                        </a:moveTo>
                        <a:lnTo>
                          <a:pt x="181101" y="257680"/>
                        </a:lnTo>
                      </a:path>
                      <a:path w="593090" h="899160">
                        <a:moveTo>
                          <a:pt x="195449" y="257680"/>
                        </a:moveTo>
                        <a:lnTo>
                          <a:pt x="210606" y="257680"/>
                        </a:lnTo>
                      </a:path>
                      <a:path w="593090" h="899160">
                        <a:moveTo>
                          <a:pt x="165930" y="256090"/>
                        </a:moveTo>
                        <a:lnTo>
                          <a:pt x="165930" y="257680"/>
                        </a:lnTo>
                      </a:path>
                      <a:path w="593090" h="899160">
                        <a:moveTo>
                          <a:pt x="212209" y="256090"/>
                        </a:moveTo>
                        <a:lnTo>
                          <a:pt x="196244" y="256090"/>
                        </a:lnTo>
                      </a:path>
                      <a:path w="593090" h="899160">
                        <a:moveTo>
                          <a:pt x="181101" y="256090"/>
                        </a:moveTo>
                        <a:lnTo>
                          <a:pt x="165930" y="256090"/>
                        </a:lnTo>
                      </a:path>
                      <a:path w="593090" h="899160">
                        <a:moveTo>
                          <a:pt x="212209" y="254487"/>
                        </a:moveTo>
                        <a:lnTo>
                          <a:pt x="212209" y="256090"/>
                        </a:lnTo>
                      </a:path>
                      <a:path w="593090" h="899160">
                        <a:moveTo>
                          <a:pt x="219390" y="355021"/>
                        </a:moveTo>
                        <a:lnTo>
                          <a:pt x="205823" y="355021"/>
                        </a:lnTo>
                      </a:path>
                      <a:path w="593090" h="899160">
                        <a:moveTo>
                          <a:pt x="321501" y="355021"/>
                        </a:moveTo>
                        <a:lnTo>
                          <a:pt x="303151" y="355021"/>
                        </a:lnTo>
                      </a:path>
                      <a:path w="593090" h="899160">
                        <a:moveTo>
                          <a:pt x="287994" y="355021"/>
                        </a:moveTo>
                        <a:lnTo>
                          <a:pt x="269644" y="355021"/>
                        </a:lnTo>
                      </a:path>
                      <a:path w="593090" h="899160">
                        <a:moveTo>
                          <a:pt x="368575" y="355021"/>
                        </a:moveTo>
                        <a:lnTo>
                          <a:pt x="324694" y="355021"/>
                        </a:lnTo>
                      </a:path>
                      <a:path w="593090" h="899160">
                        <a:moveTo>
                          <a:pt x="385321" y="355021"/>
                        </a:moveTo>
                        <a:lnTo>
                          <a:pt x="370959" y="355021"/>
                        </a:lnTo>
                      </a:path>
                      <a:path w="593090" h="899160">
                        <a:moveTo>
                          <a:pt x="378140" y="343839"/>
                        </a:moveTo>
                        <a:lnTo>
                          <a:pt x="356611" y="376551"/>
                        </a:lnTo>
                      </a:path>
                      <a:path w="593090" h="899160">
                        <a:moveTo>
                          <a:pt x="354213" y="376551"/>
                        </a:moveTo>
                        <a:lnTo>
                          <a:pt x="375742" y="343839"/>
                        </a:lnTo>
                      </a:path>
                      <a:path w="593090" h="899160">
                        <a:moveTo>
                          <a:pt x="327092" y="343839"/>
                        </a:moveTo>
                        <a:lnTo>
                          <a:pt x="319897" y="376551"/>
                        </a:lnTo>
                      </a:path>
                      <a:path w="593090" h="899160">
                        <a:moveTo>
                          <a:pt x="315909" y="376551"/>
                        </a:moveTo>
                        <a:lnTo>
                          <a:pt x="323899" y="343839"/>
                        </a:lnTo>
                      </a:path>
                      <a:path w="593090" h="899160">
                        <a:moveTo>
                          <a:pt x="267259" y="343839"/>
                        </a:moveTo>
                        <a:lnTo>
                          <a:pt x="274427" y="376551"/>
                        </a:lnTo>
                      </a:path>
                      <a:path w="593090" h="899160">
                        <a:moveTo>
                          <a:pt x="271247" y="376551"/>
                        </a:moveTo>
                        <a:lnTo>
                          <a:pt x="263258" y="343839"/>
                        </a:lnTo>
                      </a:path>
                      <a:path w="593090" h="899160">
                        <a:moveTo>
                          <a:pt x="215403" y="343839"/>
                        </a:moveTo>
                        <a:lnTo>
                          <a:pt x="236137" y="376551"/>
                        </a:lnTo>
                      </a:path>
                      <a:path w="593090" h="899160">
                        <a:moveTo>
                          <a:pt x="233739" y="376551"/>
                        </a:moveTo>
                        <a:lnTo>
                          <a:pt x="213004" y="343839"/>
                        </a:lnTo>
                      </a:path>
                      <a:path w="593090" h="899160">
                        <a:moveTo>
                          <a:pt x="222584" y="355021"/>
                        </a:moveTo>
                        <a:lnTo>
                          <a:pt x="265656" y="355021"/>
                        </a:lnTo>
                      </a:path>
                      <a:path w="593090" h="899160">
                        <a:moveTo>
                          <a:pt x="403671" y="343839"/>
                        </a:moveTo>
                        <a:lnTo>
                          <a:pt x="376551" y="376551"/>
                        </a:lnTo>
                      </a:path>
                      <a:path w="593090" h="899160">
                        <a:moveTo>
                          <a:pt x="185089" y="343839"/>
                        </a:moveTo>
                        <a:lnTo>
                          <a:pt x="219390" y="343839"/>
                        </a:lnTo>
                      </a:path>
                      <a:path w="593090" h="899160">
                        <a:moveTo>
                          <a:pt x="234547" y="343839"/>
                        </a:moveTo>
                        <a:lnTo>
                          <a:pt x="264053" y="343839"/>
                        </a:lnTo>
                      </a:path>
                      <a:path w="593090" h="899160">
                        <a:moveTo>
                          <a:pt x="279223" y="343839"/>
                        </a:moveTo>
                        <a:lnTo>
                          <a:pt x="309537" y="343839"/>
                        </a:lnTo>
                      </a:path>
                      <a:path w="593090" h="899160">
                        <a:moveTo>
                          <a:pt x="323899" y="343839"/>
                        </a:moveTo>
                        <a:lnTo>
                          <a:pt x="354213" y="343839"/>
                        </a:lnTo>
                      </a:path>
                      <a:path w="593090" h="899160">
                        <a:moveTo>
                          <a:pt x="369370" y="343839"/>
                        </a:moveTo>
                        <a:lnTo>
                          <a:pt x="403671" y="343839"/>
                        </a:lnTo>
                      </a:path>
                      <a:path w="593090" h="899160">
                        <a:moveTo>
                          <a:pt x="185089" y="342249"/>
                        </a:moveTo>
                        <a:lnTo>
                          <a:pt x="185089" y="343839"/>
                        </a:lnTo>
                      </a:path>
                      <a:path w="593090" h="899160">
                        <a:moveTo>
                          <a:pt x="199437" y="236137"/>
                        </a:moveTo>
                        <a:lnTo>
                          <a:pt x="199437" y="232958"/>
                        </a:lnTo>
                      </a:path>
                      <a:path w="593090" h="899160">
                        <a:moveTo>
                          <a:pt x="198642" y="280018"/>
                        </a:moveTo>
                        <a:lnTo>
                          <a:pt x="198642" y="276839"/>
                        </a:lnTo>
                      </a:path>
                      <a:path w="593090" h="899160">
                        <a:moveTo>
                          <a:pt x="189077" y="280018"/>
                        </a:moveTo>
                        <a:lnTo>
                          <a:pt x="189872" y="276839"/>
                        </a:lnTo>
                      </a:path>
                      <a:path w="593090" h="899160">
                        <a:moveTo>
                          <a:pt x="299163" y="240934"/>
                        </a:moveTo>
                        <a:lnTo>
                          <a:pt x="299163" y="272851"/>
                        </a:lnTo>
                      </a:path>
                      <a:path w="593090" h="899160">
                        <a:moveTo>
                          <a:pt x="299163" y="287994"/>
                        </a:moveTo>
                        <a:lnTo>
                          <a:pt x="299163" y="319911"/>
                        </a:lnTo>
                      </a:path>
                      <a:path w="593090" h="899160">
                        <a:moveTo>
                          <a:pt x="291982" y="240934"/>
                        </a:moveTo>
                        <a:lnTo>
                          <a:pt x="299163" y="240934"/>
                        </a:lnTo>
                      </a:path>
                      <a:path w="593090" h="899160">
                        <a:moveTo>
                          <a:pt x="291982" y="319911"/>
                        </a:moveTo>
                        <a:lnTo>
                          <a:pt x="291982" y="287994"/>
                        </a:lnTo>
                      </a:path>
                      <a:path w="593090" h="899160">
                        <a:moveTo>
                          <a:pt x="291982" y="272851"/>
                        </a:moveTo>
                        <a:lnTo>
                          <a:pt x="291982" y="240934"/>
                        </a:lnTo>
                      </a:path>
                      <a:path w="593090" h="899160">
                        <a:moveTo>
                          <a:pt x="456323" y="250499"/>
                        </a:moveTo>
                        <a:lnTo>
                          <a:pt x="425214" y="250499"/>
                        </a:lnTo>
                      </a:path>
                      <a:path w="593090" h="899160">
                        <a:moveTo>
                          <a:pt x="410057" y="250499"/>
                        </a:moveTo>
                        <a:lnTo>
                          <a:pt x="378949" y="250499"/>
                        </a:lnTo>
                      </a:path>
                      <a:path w="593090" h="899160">
                        <a:moveTo>
                          <a:pt x="205823" y="280018"/>
                        </a:moveTo>
                        <a:lnTo>
                          <a:pt x="220980" y="262477"/>
                        </a:lnTo>
                      </a:path>
                      <a:path w="593090" h="899160">
                        <a:moveTo>
                          <a:pt x="230559" y="251308"/>
                        </a:moveTo>
                        <a:lnTo>
                          <a:pt x="245716" y="232958"/>
                        </a:lnTo>
                      </a:path>
                      <a:path w="593090" h="899160">
                        <a:moveTo>
                          <a:pt x="188268" y="280018"/>
                        </a:moveTo>
                        <a:lnTo>
                          <a:pt x="205823" y="280018"/>
                        </a:lnTo>
                      </a:path>
                      <a:path w="593090" h="899160">
                        <a:moveTo>
                          <a:pt x="188268" y="323104"/>
                        </a:moveTo>
                        <a:lnTo>
                          <a:pt x="188268" y="280018"/>
                        </a:lnTo>
                      </a:path>
                      <a:path w="593090" h="899160">
                        <a:moveTo>
                          <a:pt x="203425" y="323104"/>
                        </a:moveTo>
                        <a:lnTo>
                          <a:pt x="188268" y="323104"/>
                        </a:lnTo>
                      </a:path>
                      <a:path w="593090" h="899160">
                        <a:moveTo>
                          <a:pt x="203425" y="280018"/>
                        </a:moveTo>
                        <a:lnTo>
                          <a:pt x="203425" y="323104"/>
                        </a:lnTo>
                      </a:path>
                      <a:path w="593090" h="899160">
                        <a:moveTo>
                          <a:pt x="339851" y="209811"/>
                        </a:moveTo>
                        <a:lnTo>
                          <a:pt x="344633" y="234547"/>
                        </a:lnTo>
                      </a:path>
                      <a:path w="593090" h="899160">
                        <a:moveTo>
                          <a:pt x="347032" y="248909"/>
                        </a:moveTo>
                        <a:lnTo>
                          <a:pt x="351814" y="273646"/>
                        </a:lnTo>
                      </a:path>
                      <a:path w="593090" h="899160">
                        <a:moveTo>
                          <a:pt x="398888" y="280018"/>
                        </a:moveTo>
                        <a:lnTo>
                          <a:pt x="388514" y="268054"/>
                        </a:lnTo>
                      </a:path>
                      <a:path w="593090" h="899160">
                        <a:moveTo>
                          <a:pt x="378949" y="256885"/>
                        </a:moveTo>
                        <a:lnTo>
                          <a:pt x="359790" y="233753"/>
                        </a:lnTo>
                      </a:path>
                      <a:path w="593090" h="899160">
                        <a:moveTo>
                          <a:pt x="350225" y="222584"/>
                        </a:moveTo>
                        <a:lnTo>
                          <a:pt x="339851" y="209811"/>
                        </a:lnTo>
                      </a:path>
                      <a:path w="593090" h="899160">
                        <a:moveTo>
                          <a:pt x="418033" y="280018"/>
                        </a:moveTo>
                        <a:lnTo>
                          <a:pt x="398888" y="280018"/>
                        </a:lnTo>
                      </a:path>
                      <a:path w="593090" h="899160">
                        <a:moveTo>
                          <a:pt x="418033" y="323104"/>
                        </a:moveTo>
                        <a:lnTo>
                          <a:pt x="418033" y="280018"/>
                        </a:lnTo>
                      </a:path>
                      <a:path w="593090" h="899160">
                        <a:moveTo>
                          <a:pt x="401273" y="323104"/>
                        </a:moveTo>
                        <a:lnTo>
                          <a:pt x="418033" y="323104"/>
                        </a:lnTo>
                      </a:path>
                      <a:path w="593090" h="899160">
                        <a:moveTo>
                          <a:pt x="401273" y="280018"/>
                        </a:moveTo>
                        <a:lnTo>
                          <a:pt x="401273" y="323104"/>
                        </a:lnTo>
                      </a:path>
                      <a:path w="593090" h="899160">
                        <a:moveTo>
                          <a:pt x="215403" y="232958"/>
                        </a:moveTo>
                        <a:lnTo>
                          <a:pt x="213004" y="265656"/>
                        </a:lnTo>
                      </a:path>
                      <a:path w="593090" h="899160">
                        <a:moveTo>
                          <a:pt x="214594" y="264066"/>
                        </a:moveTo>
                        <a:lnTo>
                          <a:pt x="214594" y="241728"/>
                        </a:lnTo>
                      </a:path>
                      <a:path w="593090" h="899160">
                        <a:moveTo>
                          <a:pt x="216197" y="261668"/>
                        </a:moveTo>
                        <a:lnTo>
                          <a:pt x="216197" y="232958"/>
                        </a:lnTo>
                      </a:path>
                      <a:path w="593090" h="899160">
                        <a:moveTo>
                          <a:pt x="213004" y="232958"/>
                        </a:moveTo>
                        <a:lnTo>
                          <a:pt x="240125" y="232958"/>
                        </a:lnTo>
                      </a:path>
                      <a:path w="593090" h="899160">
                        <a:moveTo>
                          <a:pt x="377345" y="304754"/>
                        </a:moveTo>
                        <a:lnTo>
                          <a:pt x="377345" y="319911"/>
                        </a:lnTo>
                      </a:path>
                      <a:path w="593090" h="899160">
                        <a:moveTo>
                          <a:pt x="401273" y="284006"/>
                        </a:moveTo>
                        <a:lnTo>
                          <a:pt x="377345" y="304754"/>
                        </a:lnTo>
                      </a:path>
                      <a:path w="593090" h="899160">
                        <a:moveTo>
                          <a:pt x="456323" y="319911"/>
                        </a:moveTo>
                        <a:lnTo>
                          <a:pt x="418033" y="319911"/>
                        </a:lnTo>
                      </a:path>
                      <a:path w="593090" h="899160">
                        <a:moveTo>
                          <a:pt x="476276" y="316718"/>
                        </a:moveTo>
                        <a:lnTo>
                          <a:pt x="471480" y="318321"/>
                        </a:lnTo>
                      </a:path>
                      <a:path w="593090" h="899160">
                        <a:moveTo>
                          <a:pt x="303151" y="222584"/>
                        </a:moveTo>
                        <a:lnTo>
                          <a:pt x="303151" y="244921"/>
                        </a:lnTo>
                      </a:path>
                      <a:path w="593090" h="899160">
                        <a:moveTo>
                          <a:pt x="287994" y="244921"/>
                        </a:moveTo>
                        <a:lnTo>
                          <a:pt x="287994" y="222584"/>
                        </a:lnTo>
                      </a:path>
                      <a:path w="593090" h="899160">
                        <a:moveTo>
                          <a:pt x="237740" y="280827"/>
                        </a:moveTo>
                        <a:lnTo>
                          <a:pt x="226572" y="281621"/>
                        </a:lnTo>
                      </a:path>
                      <a:path w="593090" h="899160">
                        <a:moveTo>
                          <a:pt x="246511" y="232958"/>
                        </a:moveTo>
                        <a:lnTo>
                          <a:pt x="243318" y="249704"/>
                        </a:lnTo>
                      </a:path>
                      <a:path w="593090" h="899160">
                        <a:moveTo>
                          <a:pt x="240934" y="264066"/>
                        </a:moveTo>
                        <a:lnTo>
                          <a:pt x="237740" y="280827"/>
                        </a:lnTo>
                      </a:path>
                      <a:path w="593090" h="899160">
                        <a:moveTo>
                          <a:pt x="240125" y="232958"/>
                        </a:moveTo>
                        <a:lnTo>
                          <a:pt x="246511" y="232958"/>
                        </a:lnTo>
                      </a:path>
                      <a:path w="593090" h="899160">
                        <a:moveTo>
                          <a:pt x="200232" y="280018"/>
                        </a:moveTo>
                        <a:lnTo>
                          <a:pt x="215403" y="262477"/>
                        </a:lnTo>
                      </a:path>
                      <a:path w="593090" h="899160">
                        <a:moveTo>
                          <a:pt x="224968" y="251308"/>
                        </a:moveTo>
                        <a:lnTo>
                          <a:pt x="240125" y="232958"/>
                        </a:lnTo>
                      </a:path>
                      <a:path w="593090" h="899160">
                        <a:moveTo>
                          <a:pt x="344633" y="209811"/>
                        </a:moveTo>
                        <a:lnTo>
                          <a:pt x="355008" y="222584"/>
                        </a:lnTo>
                      </a:path>
                      <a:path w="593090" h="899160">
                        <a:moveTo>
                          <a:pt x="364587" y="233753"/>
                        </a:moveTo>
                        <a:lnTo>
                          <a:pt x="384526" y="256885"/>
                        </a:lnTo>
                      </a:path>
                      <a:path w="593090" h="899160">
                        <a:moveTo>
                          <a:pt x="394106" y="268054"/>
                        </a:moveTo>
                        <a:lnTo>
                          <a:pt x="404480" y="280018"/>
                        </a:lnTo>
                      </a:path>
                      <a:path w="593090" h="899160">
                        <a:moveTo>
                          <a:pt x="339851" y="209811"/>
                        </a:moveTo>
                        <a:lnTo>
                          <a:pt x="344633" y="209811"/>
                        </a:lnTo>
                      </a:path>
                      <a:path w="593090" h="899160">
                        <a:moveTo>
                          <a:pt x="236137" y="319911"/>
                        </a:moveTo>
                        <a:lnTo>
                          <a:pt x="203425" y="319911"/>
                        </a:lnTo>
                      </a:path>
                      <a:path w="593090" h="899160">
                        <a:moveTo>
                          <a:pt x="236137" y="312730"/>
                        </a:moveTo>
                        <a:lnTo>
                          <a:pt x="236137" y="319911"/>
                        </a:lnTo>
                      </a:path>
                      <a:path w="593090" h="899160">
                        <a:moveTo>
                          <a:pt x="226572" y="312730"/>
                        </a:moveTo>
                        <a:lnTo>
                          <a:pt x="203425" y="284006"/>
                        </a:lnTo>
                      </a:path>
                      <a:path w="593090" h="899160">
                        <a:moveTo>
                          <a:pt x="246511" y="312730"/>
                        </a:moveTo>
                        <a:lnTo>
                          <a:pt x="226572" y="312730"/>
                        </a:lnTo>
                      </a:path>
                      <a:path w="593090" h="899160">
                        <a:moveTo>
                          <a:pt x="246511" y="319911"/>
                        </a:moveTo>
                        <a:lnTo>
                          <a:pt x="246511" y="312730"/>
                        </a:lnTo>
                      </a:path>
                      <a:path w="593090" h="899160">
                        <a:moveTo>
                          <a:pt x="401273" y="319911"/>
                        </a:moveTo>
                        <a:lnTo>
                          <a:pt x="376551" y="319911"/>
                        </a:lnTo>
                      </a:path>
                      <a:path w="593090" h="899160">
                        <a:moveTo>
                          <a:pt x="361394" y="319911"/>
                        </a:moveTo>
                        <a:lnTo>
                          <a:pt x="331875" y="319911"/>
                        </a:lnTo>
                      </a:path>
                      <a:path w="593090" h="899160">
                        <a:moveTo>
                          <a:pt x="316718" y="319911"/>
                        </a:moveTo>
                        <a:lnTo>
                          <a:pt x="286404" y="319911"/>
                        </a:lnTo>
                      </a:path>
                      <a:path w="593090" h="899160">
                        <a:moveTo>
                          <a:pt x="272042" y="319911"/>
                        </a:moveTo>
                        <a:lnTo>
                          <a:pt x="246511" y="319911"/>
                        </a:lnTo>
                      </a:path>
                      <a:path w="593090" h="899160">
                        <a:moveTo>
                          <a:pt x="173906" y="327092"/>
                        </a:moveTo>
                        <a:lnTo>
                          <a:pt x="165135" y="327092"/>
                        </a:lnTo>
                      </a:path>
                      <a:path w="593090" h="899160">
                        <a:moveTo>
                          <a:pt x="173906" y="276839"/>
                        </a:moveTo>
                        <a:lnTo>
                          <a:pt x="173906" y="294380"/>
                        </a:lnTo>
                      </a:path>
                      <a:path w="593090" h="899160">
                        <a:moveTo>
                          <a:pt x="173906" y="309537"/>
                        </a:moveTo>
                        <a:lnTo>
                          <a:pt x="173906" y="327092"/>
                        </a:lnTo>
                      </a:path>
                      <a:path w="593090" h="899160">
                        <a:moveTo>
                          <a:pt x="165135" y="332683"/>
                        </a:moveTo>
                        <a:lnTo>
                          <a:pt x="129244" y="332683"/>
                        </a:lnTo>
                      </a:path>
                      <a:path w="593090" h="899160">
                        <a:moveTo>
                          <a:pt x="165135" y="272042"/>
                        </a:moveTo>
                        <a:lnTo>
                          <a:pt x="165135" y="294380"/>
                        </a:lnTo>
                      </a:path>
                      <a:path w="593090" h="899160">
                        <a:moveTo>
                          <a:pt x="165135" y="309537"/>
                        </a:moveTo>
                        <a:lnTo>
                          <a:pt x="165135" y="332683"/>
                        </a:lnTo>
                      </a:path>
                      <a:path w="593090" h="899160">
                        <a:moveTo>
                          <a:pt x="129244" y="272042"/>
                        </a:moveTo>
                        <a:lnTo>
                          <a:pt x="165135" y="272042"/>
                        </a:lnTo>
                      </a:path>
                      <a:path w="593090" h="899160">
                        <a:moveTo>
                          <a:pt x="129244" y="332683"/>
                        </a:moveTo>
                        <a:lnTo>
                          <a:pt x="129244" y="309537"/>
                        </a:lnTo>
                      </a:path>
                      <a:path w="593090" h="899160">
                        <a:moveTo>
                          <a:pt x="129244" y="294380"/>
                        </a:moveTo>
                        <a:lnTo>
                          <a:pt x="129244" y="272042"/>
                        </a:lnTo>
                      </a:path>
                      <a:path w="593090" h="899160">
                        <a:moveTo>
                          <a:pt x="229751" y="203439"/>
                        </a:moveTo>
                        <a:lnTo>
                          <a:pt x="265656" y="203439"/>
                        </a:lnTo>
                      </a:path>
                      <a:path w="593090" h="899160">
                        <a:moveTo>
                          <a:pt x="280018" y="203439"/>
                        </a:moveTo>
                        <a:lnTo>
                          <a:pt x="310332" y="203439"/>
                        </a:lnTo>
                      </a:path>
                      <a:path w="593090" h="899160">
                        <a:moveTo>
                          <a:pt x="325489" y="203439"/>
                        </a:moveTo>
                        <a:lnTo>
                          <a:pt x="360599" y="203439"/>
                        </a:lnTo>
                      </a:path>
                      <a:path w="593090" h="899160">
                        <a:moveTo>
                          <a:pt x="181101" y="224173"/>
                        </a:moveTo>
                        <a:lnTo>
                          <a:pt x="181101" y="232149"/>
                        </a:lnTo>
                      </a:path>
                      <a:path w="593090" h="899160">
                        <a:moveTo>
                          <a:pt x="184280" y="224173"/>
                        </a:moveTo>
                        <a:lnTo>
                          <a:pt x="181101" y="224173"/>
                        </a:lnTo>
                      </a:path>
                      <a:path w="593090" h="899160">
                        <a:moveTo>
                          <a:pt x="184280" y="232149"/>
                        </a:moveTo>
                        <a:lnTo>
                          <a:pt x="184280" y="224173"/>
                        </a:lnTo>
                      </a:path>
                      <a:path w="593090" h="899160">
                        <a:moveTo>
                          <a:pt x="178703" y="232149"/>
                        </a:moveTo>
                        <a:lnTo>
                          <a:pt x="178703" y="236946"/>
                        </a:lnTo>
                      </a:path>
                      <a:path w="593090" h="899160">
                        <a:moveTo>
                          <a:pt x="189077" y="232149"/>
                        </a:moveTo>
                        <a:lnTo>
                          <a:pt x="178703" y="232149"/>
                        </a:lnTo>
                      </a:path>
                      <a:path w="593090" h="899160">
                        <a:moveTo>
                          <a:pt x="189077" y="236946"/>
                        </a:moveTo>
                        <a:lnTo>
                          <a:pt x="189077" y="232149"/>
                        </a:lnTo>
                      </a:path>
                      <a:path w="593090" h="899160">
                        <a:moveTo>
                          <a:pt x="376551" y="376551"/>
                        </a:moveTo>
                        <a:lnTo>
                          <a:pt x="392502" y="343839"/>
                        </a:lnTo>
                      </a:path>
                      <a:path w="593090" h="899160">
                        <a:moveTo>
                          <a:pt x="213799" y="376551"/>
                        </a:moveTo>
                        <a:lnTo>
                          <a:pt x="243318" y="376551"/>
                        </a:lnTo>
                      </a:path>
                      <a:path w="593090" h="899160">
                        <a:moveTo>
                          <a:pt x="257680" y="376551"/>
                        </a:moveTo>
                        <a:lnTo>
                          <a:pt x="287994" y="376551"/>
                        </a:lnTo>
                      </a:path>
                      <a:path w="593090" h="899160">
                        <a:moveTo>
                          <a:pt x="303151" y="376551"/>
                        </a:moveTo>
                        <a:lnTo>
                          <a:pt x="332670" y="376551"/>
                        </a:lnTo>
                      </a:path>
                      <a:path w="593090" h="899160">
                        <a:moveTo>
                          <a:pt x="347827" y="376551"/>
                        </a:moveTo>
                        <a:lnTo>
                          <a:pt x="376551" y="376551"/>
                        </a:lnTo>
                      </a:path>
                      <a:path w="593090" h="899160">
                        <a:moveTo>
                          <a:pt x="185089" y="343839"/>
                        </a:moveTo>
                        <a:lnTo>
                          <a:pt x="213799" y="376551"/>
                        </a:lnTo>
                      </a:path>
                      <a:path w="593090" h="899160">
                        <a:moveTo>
                          <a:pt x="197847" y="343839"/>
                        </a:moveTo>
                        <a:lnTo>
                          <a:pt x="213799" y="376551"/>
                        </a:lnTo>
                      </a:path>
                      <a:path w="593090" h="899160">
                        <a:moveTo>
                          <a:pt x="414045" y="342249"/>
                        </a:moveTo>
                        <a:lnTo>
                          <a:pt x="414045" y="330285"/>
                        </a:lnTo>
                      </a:path>
                      <a:path w="593090" h="899160">
                        <a:moveTo>
                          <a:pt x="176304" y="342249"/>
                        </a:moveTo>
                        <a:lnTo>
                          <a:pt x="197847" y="342249"/>
                        </a:lnTo>
                      </a:path>
                      <a:path w="593090" h="899160">
                        <a:moveTo>
                          <a:pt x="213004" y="342249"/>
                        </a:moveTo>
                        <a:lnTo>
                          <a:pt x="243318" y="342249"/>
                        </a:lnTo>
                      </a:path>
                      <a:path w="593090" h="899160">
                        <a:moveTo>
                          <a:pt x="257680" y="342249"/>
                        </a:moveTo>
                        <a:lnTo>
                          <a:pt x="287994" y="342249"/>
                        </a:lnTo>
                      </a:path>
                      <a:path w="593090" h="899160">
                        <a:moveTo>
                          <a:pt x="303151" y="342249"/>
                        </a:moveTo>
                        <a:lnTo>
                          <a:pt x="332670" y="342249"/>
                        </a:lnTo>
                      </a:path>
                      <a:path w="593090" h="899160">
                        <a:moveTo>
                          <a:pt x="347827" y="342249"/>
                        </a:moveTo>
                        <a:lnTo>
                          <a:pt x="377345" y="342249"/>
                        </a:lnTo>
                      </a:path>
                      <a:path w="593090" h="899160">
                        <a:moveTo>
                          <a:pt x="392502" y="342249"/>
                        </a:moveTo>
                        <a:lnTo>
                          <a:pt x="414045" y="342249"/>
                        </a:lnTo>
                      </a:path>
                      <a:path w="593090" h="899160">
                        <a:moveTo>
                          <a:pt x="176304" y="330285"/>
                        </a:moveTo>
                        <a:lnTo>
                          <a:pt x="176304" y="342249"/>
                        </a:lnTo>
                      </a:path>
                      <a:path w="593090" h="899160">
                        <a:moveTo>
                          <a:pt x="191461" y="232958"/>
                        </a:moveTo>
                        <a:lnTo>
                          <a:pt x="191461" y="236946"/>
                        </a:lnTo>
                      </a:path>
                      <a:path w="593090" h="899160">
                        <a:moveTo>
                          <a:pt x="211415" y="232958"/>
                        </a:moveTo>
                        <a:lnTo>
                          <a:pt x="191461" y="232958"/>
                        </a:lnTo>
                      </a:path>
                      <a:path w="593090" h="899160">
                        <a:moveTo>
                          <a:pt x="414840" y="330285"/>
                        </a:moveTo>
                        <a:lnTo>
                          <a:pt x="414840" y="323104"/>
                        </a:lnTo>
                      </a:path>
                      <a:path w="593090" h="899160">
                        <a:moveTo>
                          <a:pt x="175510" y="330285"/>
                        </a:moveTo>
                        <a:lnTo>
                          <a:pt x="197847" y="330285"/>
                        </a:lnTo>
                      </a:path>
                      <a:path w="593090" h="899160">
                        <a:moveTo>
                          <a:pt x="213004" y="330285"/>
                        </a:moveTo>
                        <a:lnTo>
                          <a:pt x="243318" y="330285"/>
                        </a:lnTo>
                      </a:path>
                      <a:path w="593090" h="899160">
                        <a:moveTo>
                          <a:pt x="257680" y="330285"/>
                        </a:moveTo>
                        <a:lnTo>
                          <a:pt x="287994" y="330285"/>
                        </a:lnTo>
                      </a:path>
                      <a:path w="593090" h="899160">
                        <a:moveTo>
                          <a:pt x="303151" y="330285"/>
                        </a:moveTo>
                        <a:lnTo>
                          <a:pt x="332670" y="330285"/>
                        </a:lnTo>
                      </a:path>
                      <a:path w="593090" h="899160">
                        <a:moveTo>
                          <a:pt x="347827" y="330285"/>
                        </a:moveTo>
                        <a:lnTo>
                          <a:pt x="377345" y="330285"/>
                        </a:lnTo>
                      </a:path>
                      <a:path w="593090" h="899160">
                        <a:moveTo>
                          <a:pt x="392502" y="330285"/>
                        </a:moveTo>
                        <a:lnTo>
                          <a:pt x="414840" y="330285"/>
                        </a:lnTo>
                      </a:path>
                      <a:path w="593090" h="899160">
                        <a:moveTo>
                          <a:pt x="175510" y="312730"/>
                        </a:moveTo>
                        <a:lnTo>
                          <a:pt x="175510" y="330285"/>
                        </a:lnTo>
                      </a:path>
                      <a:path w="593090" h="899160">
                        <a:moveTo>
                          <a:pt x="188268" y="312730"/>
                        </a:moveTo>
                        <a:lnTo>
                          <a:pt x="175510" y="312730"/>
                        </a:lnTo>
                      </a:path>
                      <a:path w="593090" h="899160">
                        <a:moveTo>
                          <a:pt x="263258" y="39893"/>
                        </a:moveTo>
                        <a:lnTo>
                          <a:pt x="241728" y="39893"/>
                        </a:lnTo>
                      </a:path>
                      <a:path w="593090" h="899160">
                        <a:moveTo>
                          <a:pt x="229751" y="203439"/>
                        </a:moveTo>
                        <a:lnTo>
                          <a:pt x="222584" y="232958"/>
                        </a:lnTo>
                      </a:path>
                      <a:path w="593090" h="899160">
                        <a:moveTo>
                          <a:pt x="229751" y="192270"/>
                        </a:moveTo>
                        <a:lnTo>
                          <a:pt x="229751" y="203439"/>
                        </a:lnTo>
                      </a:path>
                      <a:path w="593090" h="899160">
                        <a:moveTo>
                          <a:pt x="360599" y="192270"/>
                        </a:moveTo>
                        <a:lnTo>
                          <a:pt x="325489" y="192270"/>
                        </a:lnTo>
                      </a:path>
                      <a:path w="593090" h="899160">
                        <a:moveTo>
                          <a:pt x="310332" y="192270"/>
                        </a:moveTo>
                        <a:lnTo>
                          <a:pt x="280018" y="192270"/>
                        </a:lnTo>
                      </a:path>
                      <a:path w="593090" h="899160">
                        <a:moveTo>
                          <a:pt x="265656" y="192270"/>
                        </a:moveTo>
                        <a:lnTo>
                          <a:pt x="229751" y="192270"/>
                        </a:lnTo>
                      </a:path>
                      <a:path w="593090" h="899160">
                        <a:moveTo>
                          <a:pt x="360599" y="203439"/>
                        </a:moveTo>
                        <a:lnTo>
                          <a:pt x="360599" y="192270"/>
                        </a:lnTo>
                      </a:path>
                      <a:path w="593090" h="899160">
                        <a:moveTo>
                          <a:pt x="369370" y="239330"/>
                        </a:moveTo>
                        <a:lnTo>
                          <a:pt x="360599" y="203439"/>
                        </a:lnTo>
                      </a:path>
                      <a:path w="593090" h="899160">
                        <a:moveTo>
                          <a:pt x="456323" y="260873"/>
                        </a:moveTo>
                        <a:lnTo>
                          <a:pt x="451540" y="261668"/>
                        </a:lnTo>
                      </a:path>
                      <a:path w="593090" h="899160">
                        <a:moveTo>
                          <a:pt x="339056" y="148389"/>
                        </a:moveTo>
                        <a:lnTo>
                          <a:pt x="335863" y="127641"/>
                        </a:lnTo>
                      </a:path>
                      <a:path w="593090" h="899160">
                        <a:moveTo>
                          <a:pt x="339851" y="169137"/>
                        </a:moveTo>
                        <a:lnTo>
                          <a:pt x="339056" y="148389"/>
                        </a:lnTo>
                      </a:path>
                      <a:path w="593090" h="899160">
                        <a:moveTo>
                          <a:pt x="335863" y="127641"/>
                        </a:moveTo>
                        <a:lnTo>
                          <a:pt x="331875" y="105316"/>
                        </a:lnTo>
                      </a:path>
                      <a:path w="593090" h="899160">
                        <a:moveTo>
                          <a:pt x="331875" y="105316"/>
                        </a:moveTo>
                        <a:lnTo>
                          <a:pt x="330271" y="102110"/>
                        </a:lnTo>
                      </a:path>
                      <a:path w="593090" h="899160">
                        <a:moveTo>
                          <a:pt x="324694" y="88556"/>
                        </a:moveTo>
                        <a:lnTo>
                          <a:pt x="323899" y="85363"/>
                        </a:lnTo>
                      </a:path>
                      <a:path w="593090" h="899160">
                        <a:moveTo>
                          <a:pt x="323899" y="85363"/>
                        </a:moveTo>
                        <a:lnTo>
                          <a:pt x="312730" y="65423"/>
                        </a:lnTo>
                      </a:path>
                      <a:path w="593090" h="899160">
                        <a:moveTo>
                          <a:pt x="312730" y="65423"/>
                        </a:moveTo>
                        <a:lnTo>
                          <a:pt x="299163" y="51856"/>
                        </a:lnTo>
                      </a:path>
                      <a:path w="593090" h="899160">
                        <a:moveTo>
                          <a:pt x="299163" y="51856"/>
                        </a:moveTo>
                        <a:lnTo>
                          <a:pt x="296778" y="51061"/>
                        </a:lnTo>
                      </a:path>
                      <a:path w="593090" h="899160">
                        <a:moveTo>
                          <a:pt x="284006" y="43880"/>
                        </a:moveTo>
                        <a:lnTo>
                          <a:pt x="282416" y="43086"/>
                        </a:lnTo>
                      </a:path>
                      <a:path w="593090" h="899160">
                        <a:moveTo>
                          <a:pt x="282416" y="43086"/>
                        </a:moveTo>
                        <a:lnTo>
                          <a:pt x="263258" y="39893"/>
                        </a:lnTo>
                      </a:path>
                      <a:path w="593090" h="899160">
                        <a:moveTo>
                          <a:pt x="250499" y="173920"/>
                        </a:moveTo>
                        <a:lnTo>
                          <a:pt x="248909" y="155570"/>
                        </a:lnTo>
                      </a:path>
                      <a:path w="593090" h="899160">
                        <a:moveTo>
                          <a:pt x="246511" y="141208"/>
                        </a:moveTo>
                        <a:lnTo>
                          <a:pt x="242523" y="123653"/>
                        </a:lnTo>
                      </a:path>
                      <a:path w="593090" h="899160">
                        <a:moveTo>
                          <a:pt x="389309" y="274440"/>
                        </a:moveTo>
                        <a:lnTo>
                          <a:pt x="381333" y="272042"/>
                        </a:lnTo>
                      </a:path>
                      <a:path w="593090" h="899160">
                        <a:moveTo>
                          <a:pt x="394901" y="279223"/>
                        </a:moveTo>
                        <a:lnTo>
                          <a:pt x="389309" y="274440"/>
                        </a:lnTo>
                      </a:path>
                      <a:path w="593090" h="899160">
                        <a:moveTo>
                          <a:pt x="398094" y="287199"/>
                        </a:moveTo>
                        <a:lnTo>
                          <a:pt x="394901" y="279223"/>
                        </a:lnTo>
                      </a:path>
                      <a:path w="593090" h="899160">
                        <a:moveTo>
                          <a:pt x="215403" y="290392"/>
                        </a:moveTo>
                        <a:lnTo>
                          <a:pt x="213799" y="296778"/>
                        </a:lnTo>
                      </a:path>
                      <a:path w="593090" h="899160">
                        <a:moveTo>
                          <a:pt x="219390" y="284006"/>
                        </a:moveTo>
                        <a:lnTo>
                          <a:pt x="215403" y="290392"/>
                        </a:lnTo>
                      </a:path>
                      <a:path w="593090" h="899160">
                        <a:moveTo>
                          <a:pt x="226572" y="281621"/>
                        </a:moveTo>
                        <a:lnTo>
                          <a:pt x="219390" y="284006"/>
                        </a:lnTo>
                      </a:path>
                      <a:path w="593090" h="899160">
                        <a:moveTo>
                          <a:pt x="237740" y="280827"/>
                        </a:moveTo>
                        <a:lnTo>
                          <a:pt x="256885" y="280827"/>
                        </a:lnTo>
                      </a:path>
                      <a:path w="593090" h="899160">
                        <a:moveTo>
                          <a:pt x="272042" y="279223"/>
                        </a:moveTo>
                        <a:lnTo>
                          <a:pt x="291982" y="276839"/>
                        </a:lnTo>
                      </a:path>
                      <a:path w="593090" h="899160">
                        <a:moveTo>
                          <a:pt x="403671" y="272042"/>
                        </a:moveTo>
                        <a:lnTo>
                          <a:pt x="398094" y="271247"/>
                        </a:lnTo>
                      </a:path>
                      <a:path w="593090" h="899160">
                        <a:moveTo>
                          <a:pt x="406864" y="276839"/>
                        </a:moveTo>
                        <a:lnTo>
                          <a:pt x="403671" y="272042"/>
                        </a:lnTo>
                      </a:path>
                      <a:path w="593090" h="899160">
                        <a:moveTo>
                          <a:pt x="348635" y="826502"/>
                        </a:moveTo>
                        <a:lnTo>
                          <a:pt x="351814" y="829695"/>
                        </a:lnTo>
                      </a:path>
                      <a:path w="593090" h="899160">
                        <a:moveTo>
                          <a:pt x="97327" y="880757"/>
                        </a:moveTo>
                        <a:lnTo>
                          <a:pt x="109291" y="887143"/>
                        </a:lnTo>
                      </a:path>
                      <a:path w="593090" h="899160">
                        <a:moveTo>
                          <a:pt x="109291" y="887143"/>
                        </a:moveTo>
                        <a:lnTo>
                          <a:pt x="120460" y="890322"/>
                        </a:lnTo>
                      </a:path>
                      <a:path w="593090" h="899160">
                        <a:moveTo>
                          <a:pt x="134822" y="894310"/>
                        </a:moveTo>
                        <a:lnTo>
                          <a:pt x="141208" y="895913"/>
                        </a:lnTo>
                      </a:path>
                      <a:path w="593090" h="899160">
                        <a:moveTo>
                          <a:pt x="141208" y="895913"/>
                        </a:moveTo>
                        <a:lnTo>
                          <a:pt x="164341" y="898298"/>
                        </a:lnTo>
                      </a:path>
                      <a:path w="593090" h="899160">
                        <a:moveTo>
                          <a:pt x="179497" y="899107"/>
                        </a:moveTo>
                        <a:lnTo>
                          <a:pt x="206618" y="895913"/>
                        </a:lnTo>
                      </a:path>
                      <a:path w="593090" h="899160">
                        <a:moveTo>
                          <a:pt x="206618" y="895913"/>
                        </a:moveTo>
                        <a:lnTo>
                          <a:pt x="209016" y="895913"/>
                        </a:lnTo>
                      </a:path>
                      <a:path w="593090" h="899160">
                        <a:moveTo>
                          <a:pt x="223378" y="891131"/>
                        </a:moveTo>
                        <a:lnTo>
                          <a:pt x="238535" y="887143"/>
                        </a:lnTo>
                      </a:path>
                      <a:path w="593090" h="899160">
                        <a:moveTo>
                          <a:pt x="238535" y="887143"/>
                        </a:moveTo>
                        <a:lnTo>
                          <a:pt x="251294" y="879948"/>
                        </a:lnTo>
                      </a:path>
                      <a:path w="593090" h="899160">
                        <a:moveTo>
                          <a:pt x="264053" y="873576"/>
                        </a:moveTo>
                        <a:lnTo>
                          <a:pt x="267259" y="871972"/>
                        </a:lnTo>
                      </a:path>
                      <a:path w="593090" h="899160">
                        <a:moveTo>
                          <a:pt x="267259" y="871972"/>
                        </a:moveTo>
                        <a:lnTo>
                          <a:pt x="287994" y="855226"/>
                        </a:lnTo>
                      </a:path>
                      <a:path w="593090" h="899160">
                        <a:moveTo>
                          <a:pt x="299163" y="844851"/>
                        </a:moveTo>
                        <a:lnTo>
                          <a:pt x="315115" y="826502"/>
                        </a:lnTo>
                      </a:path>
                      <a:path w="593090" h="899160">
                        <a:moveTo>
                          <a:pt x="499409" y="311140"/>
                        </a:moveTo>
                        <a:lnTo>
                          <a:pt x="500204" y="309537"/>
                        </a:lnTo>
                      </a:path>
                      <a:path w="593090" h="899160">
                        <a:moveTo>
                          <a:pt x="485842" y="319116"/>
                        </a:moveTo>
                        <a:lnTo>
                          <a:pt x="499409" y="311140"/>
                        </a:lnTo>
                      </a:path>
                      <a:path w="593090" h="899160">
                        <a:moveTo>
                          <a:pt x="471480" y="321501"/>
                        </a:moveTo>
                        <a:lnTo>
                          <a:pt x="485842" y="319116"/>
                        </a:lnTo>
                      </a:path>
                      <a:path w="593090" h="899160">
                        <a:moveTo>
                          <a:pt x="449950" y="240934"/>
                        </a:moveTo>
                        <a:lnTo>
                          <a:pt x="437973" y="250499"/>
                        </a:lnTo>
                      </a:path>
                      <a:path w="593090" h="899160">
                        <a:moveTo>
                          <a:pt x="456323" y="238535"/>
                        </a:moveTo>
                        <a:lnTo>
                          <a:pt x="449950" y="240934"/>
                        </a:lnTo>
                      </a:path>
                      <a:path w="593090" h="899160">
                        <a:moveTo>
                          <a:pt x="191461" y="280018"/>
                        </a:moveTo>
                        <a:lnTo>
                          <a:pt x="191461" y="276839"/>
                        </a:lnTo>
                      </a:path>
                      <a:path w="593090" h="899160">
                        <a:moveTo>
                          <a:pt x="476276" y="316718"/>
                        </a:moveTo>
                        <a:lnTo>
                          <a:pt x="486637" y="311140"/>
                        </a:lnTo>
                      </a:path>
                      <a:path w="593090" h="899160">
                        <a:moveTo>
                          <a:pt x="485842" y="315923"/>
                        </a:moveTo>
                        <a:lnTo>
                          <a:pt x="494626" y="310332"/>
                        </a:lnTo>
                      </a:path>
                      <a:path w="593090" h="899160">
                        <a:moveTo>
                          <a:pt x="471480" y="318321"/>
                        </a:moveTo>
                        <a:lnTo>
                          <a:pt x="485842" y="315923"/>
                        </a:lnTo>
                      </a:path>
                      <a:path w="593090" h="899160">
                        <a:moveTo>
                          <a:pt x="455528" y="241728"/>
                        </a:moveTo>
                        <a:lnTo>
                          <a:pt x="442769" y="250499"/>
                        </a:lnTo>
                      </a:path>
                      <a:path w="593090" h="899160">
                        <a:moveTo>
                          <a:pt x="456323" y="241728"/>
                        </a:moveTo>
                        <a:lnTo>
                          <a:pt x="455528" y="241728"/>
                        </a:lnTo>
                      </a:path>
                      <a:path w="593090" h="899160">
                        <a:moveTo>
                          <a:pt x="290392" y="217006"/>
                        </a:moveTo>
                        <a:lnTo>
                          <a:pt x="287994" y="222584"/>
                        </a:lnTo>
                      </a:path>
                      <a:path w="593090" h="899160">
                        <a:moveTo>
                          <a:pt x="295175" y="214608"/>
                        </a:moveTo>
                        <a:lnTo>
                          <a:pt x="290392" y="217006"/>
                        </a:lnTo>
                      </a:path>
                      <a:path w="593090" h="899160">
                        <a:moveTo>
                          <a:pt x="300766" y="217006"/>
                        </a:moveTo>
                        <a:lnTo>
                          <a:pt x="295175" y="214608"/>
                        </a:lnTo>
                      </a:path>
                      <a:path w="593090" h="899160">
                        <a:moveTo>
                          <a:pt x="303151" y="222584"/>
                        </a:moveTo>
                        <a:lnTo>
                          <a:pt x="300766" y="217006"/>
                        </a:lnTo>
                      </a:path>
                      <a:path w="593090" h="899160">
                        <a:moveTo>
                          <a:pt x="289584" y="244127"/>
                        </a:moveTo>
                        <a:lnTo>
                          <a:pt x="287994" y="244921"/>
                        </a:lnTo>
                      </a:path>
                      <a:path w="593090" h="899160">
                        <a:moveTo>
                          <a:pt x="291982" y="243332"/>
                        </a:moveTo>
                        <a:lnTo>
                          <a:pt x="289584" y="244127"/>
                        </a:lnTo>
                      </a:path>
                      <a:path w="593090" h="899160">
                        <a:moveTo>
                          <a:pt x="240125" y="232958"/>
                        </a:moveTo>
                        <a:lnTo>
                          <a:pt x="239330" y="234547"/>
                        </a:lnTo>
                      </a:path>
                      <a:path w="593090" h="899160">
                        <a:moveTo>
                          <a:pt x="270439" y="298368"/>
                        </a:moveTo>
                        <a:lnTo>
                          <a:pt x="279223" y="297573"/>
                        </a:lnTo>
                      </a:path>
                      <a:path w="593090" h="899160">
                        <a:moveTo>
                          <a:pt x="241728" y="39893"/>
                        </a:moveTo>
                        <a:lnTo>
                          <a:pt x="227366" y="42277"/>
                        </a:lnTo>
                      </a:path>
                      <a:path w="593090" h="899160">
                        <a:moveTo>
                          <a:pt x="227366" y="42277"/>
                        </a:moveTo>
                        <a:lnTo>
                          <a:pt x="225763" y="43086"/>
                        </a:lnTo>
                      </a:path>
                      <a:path w="593090" h="899160">
                        <a:moveTo>
                          <a:pt x="213004" y="51856"/>
                        </a:moveTo>
                        <a:lnTo>
                          <a:pt x="205028" y="63025"/>
                        </a:lnTo>
                      </a:path>
                      <a:path w="593090" h="899160">
                        <a:moveTo>
                          <a:pt x="205028" y="63025"/>
                        </a:moveTo>
                        <a:lnTo>
                          <a:pt x="200232" y="7818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6" name="object 306"/>
                  <p:cNvSpPr/>
                  <p:nvPr/>
                </p:nvSpPr>
                <p:spPr>
                  <a:xfrm>
                    <a:off x="6817438" y="326491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7" name="object 307"/>
                  <p:cNvSpPr/>
                  <p:nvPr/>
                </p:nvSpPr>
                <p:spPr>
                  <a:xfrm>
                    <a:off x="6795502" y="2008011"/>
                    <a:ext cx="9326880" cy="1856739"/>
                  </a:xfrm>
                  <a:custGeom>
                    <a:avLst/>
                    <a:gdLst/>
                    <a:ahLst/>
                    <a:cxnLst/>
                    <a:rect l="l" t="t" r="r" b="b"/>
                    <a:pathLst>
                      <a:path w="9326880" h="1856739">
                        <a:moveTo>
                          <a:pt x="23941" y="1273259"/>
                        </a:moveTo>
                        <a:lnTo>
                          <a:pt x="23941" y="1274054"/>
                        </a:lnTo>
                      </a:path>
                      <a:path w="9326880" h="1856739">
                        <a:moveTo>
                          <a:pt x="23941" y="1274054"/>
                        </a:moveTo>
                        <a:lnTo>
                          <a:pt x="29518" y="1288416"/>
                        </a:lnTo>
                      </a:path>
                      <a:path w="9326880" h="1856739">
                        <a:moveTo>
                          <a:pt x="29518" y="1288416"/>
                        </a:moveTo>
                        <a:lnTo>
                          <a:pt x="38303" y="1298790"/>
                        </a:lnTo>
                      </a:path>
                      <a:path w="9326880" h="1856739">
                        <a:moveTo>
                          <a:pt x="51061" y="1306766"/>
                        </a:moveTo>
                        <a:lnTo>
                          <a:pt x="52651" y="1307561"/>
                        </a:lnTo>
                      </a:path>
                      <a:path w="9326880" h="1856739">
                        <a:moveTo>
                          <a:pt x="52651" y="1307561"/>
                        </a:moveTo>
                        <a:lnTo>
                          <a:pt x="67013" y="1309164"/>
                        </a:lnTo>
                      </a:path>
                      <a:path w="9326880" h="1856739">
                        <a:moveTo>
                          <a:pt x="251308" y="999627"/>
                        </a:moveTo>
                        <a:lnTo>
                          <a:pt x="248115" y="990843"/>
                        </a:lnTo>
                      </a:path>
                      <a:path w="9326880" h="1856739">
                        <a:moveTo>
                          <a:pt x="260873" y="1007603"/>
                        </a:moveTo>
                        <a:lnTo>
                          <a:pt x="251308" y="999627"/>
                        </a:lnTo>
                      </a:path>
                      <a:path w="9326880" h="1856739">
                        <a:moveTo>
                          <a:pt x="275235" y="1013989"/>
                        </a:moveTo>
                        <a:lnTo>
                          <a:pt x="260873" y="1007603"/>
                        </a:lnTo>
                      </a:path>
                      <a:path w="9326880" h="1856739">
                        <a:moveTo>
                          <a:pt x="279223" y="1013989"/>
                        </a:moveTo>
                        <a:lnTo>
                          <a:pt x="275235" y="1013989"/>
                        </a:lnTo>
                      </a:path>
                      <a:path w="9326880" h="1856739">
                        <a:moveTo>
                          <a:pt x="123666" y="1424047"/>
                        </a:moveTo>
                        <a:lnTo>
                          <a:pt x="122063" y="1423252"/>
                        </a:lnTo>
                      </a:path>
                      <a:path w="9326880" h="1856739">
                        <a:moveTo>
                          <a:pt x="126051" y="1424842"/>
                        </a:moveTo>
                        <a:lnTo>
                          <a:pt x="123666" y="1424047"/>
                        </a:lnTo>
                      </a:path>
                      <a:path w="9326880" h="1856739">
                        <a:moveTo>
                          <a:pt x="59037" y="1202258"/>
                        </a:moveTo>
                        <a:lnTo>
                          <a:pt x="41482" y="1203861"/>
                        </a:lnTo>
                      </a:path>
                      <a:path w="9326880" h="1856739">
                        <a:moveTo>
                          <a:pt x="41482" y="1203861"/>
                        </a:moveTo>
                        <a:lnTo>
                          <a:pt x="33506" y="1207041"/>
                        </a:lnTo>
                      </a:path>
                      <a:path w="9326880" h="1856739">
                        <a:moveTo>
                          <a:pt x="20748" y="1214222"/>
                        </a:moveTo>
                        <a:lnTo>
                          <a:pt x="12772" y="1223006"/>
                        </a:lnTo>
                      </a:path>
                      <a:path w="9326880" h="1856739">
                        <a:moveTo>
                          <a:pt x="12772" y="1223006"/>
                        </a:moveTo>
                        <a:lnTo>
                          <a:pt x="4001" y="1238163"/>
                        </a:lnTo>
                      </a:path>
                      <a:path w="9326880" h="1856739">
                        <a:moveTo>
                          <a:pt x="4001" y="1238163"/>
                        </a:moveTo>
                        <a:lnTo>
                          <a:pt x="4001" y="1238958"/>
                        </a:lnTo>
                      </a:path>
                      <a:path w="9326880" h="1856739">
                        <a:moveTo>
                          <a:pt x="794" y="1253320"/>
                        </a:moveTo>
                        <a:lnTo>
                          <a:pt x="0" y="1256513"/>
                        </a:lnTo>
                      </a:path>
                      <a:path w="9326880" h="1856739">
                        <a:moveTo>
                          <a:pt x="0" y="1256513"/>
                        </a:moveTo>
                        <a:lnTo>
                          <a:pt x="2398" y="1275658"/>
                        </a:lnTo>
                      </a:path>
                      <a:path w="9326880" h="1856739">
                        <a:moveTo>
                          <a:pt x="2398" y="1275658"/>
                        </a:moveTo>
                        <a:lnTo>
                          <a:pt x="4796" y="1282839"/>
                        </a:lnTo>
                      </a:path>
                      <a:path w="9326880" h="1856739">
                        <a:moveTo>
                          <a:pt x="11168" y="1295597"/>
                        </a:moveTo>
                        <a:lnTo>
                          <a:pt x="20748" y="1309164"/>
                        </a:lnTo>
                      </a:path>
                      <a:path w="9326880" h="1856739">
                        <a:moveTo>
                          <a:pt x="20748" y="1309164"/>
                        </a:moveTo>
                        <a:lnTo>
                          <a:pt x="31917" y="1317140"/>
                        </a:lnTo>
                      </a:path>
                      <a:path w="9326880" h="1856739">
                        <a:moveTo>
                          <a:pt x="45484" y="1323526"/>
                        </a:moveTo>
                        <a:lnTo>
                          <a:pt x="53460" y="1325911"/>
                        </a:lnTo>
                      </a:path>
                      <a:path w="9326880" h="1856739">
                        <a:moveTo>
                          <a:pt x="53460" y="1325911"/>
                        </a:moveTo>
                        <a:lnTo>
                          <a:pt x="71001" y="1325911"/>
                        </a:lnTo>
                      </a:path>
                      <a:path w="9326880" h="1856739">
                        <a:moveTo>
                          <a:pt x="109304" y="1224596"/>
                        </a:moveTo>
                        <a:lnTo>
                          <a:pt x="95737" y="1211837"/>
                        </a:lnTo>
                      </a:path>
                      <a:path w="9326880" h="1856739">
                        <a:moveTo>
                          <a:pt x="95737" y="1211837"/>
                        </a:moveTo>
                        <a:lnTo>
                          <a:pt x="89351" y="1208644"/>
                        </a:lnTo>
                      </a:path>
                      <a:path w="9326880" h="1856739">
                        <a:moveTo>
                          <a:pt x="74989" y="1203861"/>
                        </a:moveTo>
                        <a:lnTo>
                          <a:pt x="59846" y="1202258"/>
                        </a:lnTo>
                      </a:path>
                      <a:path w="9326880" h="1856739">
                        <a:moveTo>
                          <a:pt x="59846" y="1202258"/>
                        </a:moveTo>
                        <a:lnTo>
                          <a:pt x="45484" y="1206246"/>
                        </a:lnTo>
                      </a:path>
                      <a:path w="9326880" h="1856739">
                        <a:moveTo>
                          <a:pt x="32711" y="1213427"/>
                        </a:moveTo>
                        <a:lnTo>
                          <a:pt x="26325" y="1217415"/>
                        </a:lnTo>
                      </a:path>
                      <a:path w="9326880" h="1856739">
                        <a:moveTo>
                          <a:pt x="26325" y="1217415"/>
                        </a:moveTo>
                        <a:lnTo>
                          <a:pt x="15156" y="1232572"/>
                        </a:lnTo>
                      </a:path>
                      <a:path w="9326880" h="1856739">
                        <a:moveTo>
                          <a:pt x="15156" y="1232572"/>
                        </a:moveTo>
                        <a:lnTo>
                          <a:pt x="13567" y="1234970"/>
                        </a:lnTo>
                      </a:path>
                      <a:path w="9326880" h="1856739">
                        <a:moveTo>
                          <a:pt x="7989" y="1249332"/>
                        </a:moveTo>
                        <a:lnTo>
                          <a:pt x="7989" y="1250127"/>
                        </a:lnTo>
                      </a:path>
                      <a:path w="9326880" h="1856739">
                        <a:moveTo>
                          <a:pt x="7989" y="1250127"/>
                        </a:moveTo>
                        <a:lnTo>
                          <a:pt x="6386" y="1270066"/>
                        </a:lnTo>
                      </a:path>
                      <a:path w="9326880" h="1856739">
                        <a:moveTo>
                          <a:pt x="6386" y="1270066"/>
                        </a:moveTo>
                        <a:lnTo>
                          <a:pt x="8784" y="1278851"/>
                        </a:lnTo>
                      </a:path>
                      <a:path w="9326880" h="1856739">
                        <a:moveTo>
                          <a:pt x="13567" y="1293213"/>
                        </a:moveTo>
                        <a:lnTo>
                          <a:pt x="21543" y="1305971"/>
                        </a:lnTo>
                      </a:path>
                      <a:path w="9326880" h="1856739">
                        <a:moveTo>
                          <a:pt x="21543" y="1305971"/>
                        </a:moveTo>
                        <a:lnTo>
                          <a:pt x="32711" y="1315551"/>
                        </a:lnTo>
                      </a:path>
                      <a:path w="9326880" h="1856739">
                        <a:moveTo>
                          <a:pt x="45484" y="1322718"/>
                        </a:moveTo>
                        <a:lnTo>
                          <a:pt x="52651" y="1325116"/>
                        </a:lnTo>
                      </a:path>
                      <a:path w="9326880" h="1856739">
                        <a:moveTo>
                          <a:pt x="52651" y="1325116"/>
                        </a:moveTo>
                        <a:lnTo>
                          <a:pt x="71001" y="1325911"/>
                        </a:lnTo>
                      </a:path>
                      <a:path w="9326880" h="1856739">
                        <a:moveTo>
                          <a:pt x="86158" y="1219813"/>
                        </a:moveTo>
                        <a:lnTo>
                          <a:pt x="70206" y="1223006"/>
                        </a:lnTo>
                      </a:path>
                      <a:path w="9326880" h="1856739">
                        <a:moveTo>
                          <a:pt x="70206" y="1223006"/>
                        </a:moveTo>
                        <a:lnTo>
                          <a:pt x="60641" y="1229392"/>
                        </a:lnTo>
                      </a:path>
                      <a:path w="9326880" h="1856739">
                        <a:moveTo>
                          <a:pt x="51061" y="1240547"/>
                        </a:moveTo>
                        <a:lnTo>
                          <a:pt x="47868" y="1245344"/>
                        </a:lnTo>
                      </a:path>
                      <a:path w="9326880" h="1856739">
                        <a:moveTo>
                          <a:pt x="47868" y="1245344"/>
                        </a:moveTo>
                        <a:lnTo>
                          <a:pt x="43880" y="1261296"/>
                        </a:lnTo>
                      </a:path>
                      <a:path w="9326880" h="1856739">
                        <a:moveTo>
                          <a:pt x="43880" y="1261296"/>
                        </a:moveTo>
                        <a:lnTo>
                          <a:pt x="44675" y="1268477"/>
                        </a:lnTo>
                      </a:path>
                      <a:path w="9326880" h="1856739">
                        <a:moveTo>
                          <a:pt x="48663" y="1282839"/>
                        </a:moveTo>
                        <a:lnTo>
                          <a:pt x="53460" y="1293213"/>
                        </a:lnTo>
                      </a:path>
                      <a:path w="9326880" h="1856739">
                        <a:moveTo>
                          <a:pt x="53460" y="1293213"/>
                        </a:moveTo>
                        <a:lnTo>
                          <a:pt x="65423" y="1303573"/>
                        </a:lnTo>
                      </a:path>
                      <a:path w="9326880" h="1856739">
                        <a:moveTo>
                          <a:pt x="55844" y="1567640"/>
                        </a:moveTo>
                        <a:lnTo>
                          <a:pt x="36699" y="1556471"/>
                        </a:lnTo>
                      </a:path>
                      <a:path w="9326880" h="1856739">
                        <a:moveTo>
                          <a:pt x="180306" y="1567640"/>
                        </a:moveTo>
                        <a:lnTo>
                          <a:pt x="148389" y="1567640"/>
                        </a:lnTo>
                      </a:path>
                      <a:path w="9326880" h="1856739">
                        <a:moveTo>
                          <a:pt x="133232" y="1567640"/>
                        </a:moveTo>
                        <a:lnTo>
                          <a:pt x="103713" y="1567640"/>
                        </a:lnTo>
                      </a:path>
                      <a:path w="9326880" h="1856739">
                        <a:moveTo>
                          <a:pt x="88556" y="1567640"/>
                        </a:moveTo>
                        <a:lnTo>
                          <a:pt x="55844" y="1567640"/>
                        </a:lnTo>
                      </a:path>
                      <a:path w="9326880" h="1856739">
                        <a:moveTo>
                          <a:pt x="199451" y="1556471"/>
                        </a:moveTo>
                        <a:lnTo>
                          <a:pt x="180306" y="1567640"/>
                        </a:lnTo>
                      </a:path>
                      <a:path w="9326880" h="1856739">
                        <a:moveTo>
                          <a:pt x="9326837" y="0"/>
                        </a:moveTo>
                        <a:lnTo>
                          <a:pt x="9321218" y="0"/>
                        </a:lnTo>
                      </a:path>
                      <a:path w="9326880" h="1856739">
                        <a:moveTo>
                          <a:pt x="9321218" y="89351"/>
                        </a:moveTo>
                        <a:lnTo>
                          <a:pt x="9326837" y="89351"/>
                        </a:lnTo>
                      </a:path>
                      <a:path w="9326880" h="1856739">
                        <a:moveTo>
                          <a:pt x="9326837" y="0"/>
                        </a:moveTo>
                        <a:lnTo>
                          <a:pt x="9326837" y="808"/>
                        </a:lnTo>
                      </a:path>
                      <a:path w="9326880" h="1856739">
                        <a:moveTo>
                          <a:pt x="9326837" y="808"/>
                        </a:moveTo>
                        <a:lnTo>
                          <a:pt x="9326837" y="3987"/>
                        </a:lnTo>
                      </a:path>
                      <a:path w="9326880" h="1856739">
                        <a:moveTo>
                          <a:pt x="9326837" y="3987"/>
                        </a:moveTo>
                        <a:lnTo>
                          <a:pt x="9326837" y="7975"/>
                        </a:lnTo>
                      </a:path>
                      <a:path w="9326880" h="1856739">
                        <a:moveTo>
                          <a:pt x="9326837" y="19144"/>
                        </a:moveTo>
                        <a:lnTo>
                          <a:pt x="9326837" y="25530"/>
                        </a:lnTo>
                      </a:path>
                      <a:path w="9326880" h="1856739">
                        <a:moveTo>
                          <a:pt x="9326837" y="25530"/>
                        </a:moveTo>
                        <a:lnTo>
                          <a:pt x="9326837" y="34301"/>
                        </a:lnTo>
                      </a:path>
                      <a:path w="9326880" h="1856739">
                        <a:moveTo>
                          <a:pt x="9326837" y="34301"/>
                        </a:moveTo>
                        <a:lnTo>
                          <a:pt x="9326837" y="44675"/>
                        </a:lnTo>
                      </a:path>
                      <a:path w="9326880" h="1856739">
                        <a:moveTo>
                          <a:pt x="9326837" y="44675"/>
                        </a:moveTo>
                        <a:lnTo>
                          <a:pt x="9326837" y="55049"/>
                        </a:lnTo>
                      </a:path>
                      <a:path w="9326880" h="1856739">
                        <a:moveTo>
                          <a:pt x="9326837" y="55049"/>
                        </a:moveTo>
                        <a:lnTo>
                          <a:pt x="9326837" y="63820"/>
                        </a:lnTo>
                      </a:path>
                      <a:path w="9326880" h="1856739">
                        <a:moveTo>
                          <a:pt x="9326837" y="63820"/>
                        </a:moveTo>
                        <a:lnTo>
                          <a:pt x="9326837" y="70206"/>
                        </a:lnTo>
                      </a:path>
                      <a:path w="9326880" h="1856739">
                        <a:moveTo>
                          <a:pt x="9326837" y="81375"/>
                        </a:moveTo>
                        <a:lnTo>
                          <a:pt x="9326837" y="85363"/>
                        </a:lnTo>
                      </a:path>
                      <a:path w="9326880" h="1856739">
                        <a:moveTo>
                          <a:pt x="9326837" y="85363"/>
                        </a:moveTo>
                        <a:lnTo>
                          <a:pt x="9326837" y="88556"/>
                        </a:lnTo>
                      </a:path>
                      <a:path w="9326880" h="1856739">
                        <a:moveTo>
                          <a:pt x="9326837" y="88556"/>
                        </a:moveTo>
                        <a:lnTo>
                          <a:pt x="9326837" y="89351"/>
                        </a:lnTo>
                      </a:path>
                      <a:path w="9326880" h="1856739">
                        <a:moveTo>
                          <a:pt x="9321218" y="89351"/>
                        </a:moveTo>
                        <a:lnTo>
                          <a:pt x="9321218" y="88556"/>
                        </a:lnTo>
                      </a:path>
                      <a:path w="9326880" h="1856739">
                        <a:moveTo>
                          <a:pt x="9321218" y="88556"/>
                        </a:moveTo>
                        <a:lnTo>
                          <a:pt x="9321218" y="85363"/>
                        </a:lnTo>
                      </a:path>
                      <a:path w="9326880" h="1856739">
                        <a:moveTo>
                          <a:pt x="9321218" y="85363"/>
                        </a:moveTo>
                        <a:lnTo>
                          <a:pt x="9321218" y="81375"/>
                        </a:lnTo>
                      </a:path>
                      <a:path w="9326880" h="1856739">
                        <a:moveTo>
                          <a:pt x="9321218" y="70206"/>
                        </a:moveTo>
                        <a:lnTo>
                          <a:pt x="9321218" y="63820"/>
                        </a:lnTo>
                      </a:path>
                      <a:path w="9326880" h="1856739">
                        <a:moveTo>
                          <a:pt x="9321218" y="63820"/>
                        </a:moveTo>
                        <a:lnTo>
                          <a:pt x="9321218" y="55049"/>
                        </a:lnTo>
                      </a:path>
                      <a:path w="9326880" h="1856739">
                        <a:moveTo>
                          <a:pt x="9321218" y="55049"/>
                        </a:moveTo>
                        <a:lnTo>
                          <a:pt x="9321218" y="44675"/>
                        </a:lnTo>
                      </a:path>
                      <a:path w="9326880" h="1856739">
                        <a:moveTo>
                          <a:pt x="9321218" y="44675"/>
                        </a:moveTo>
                        <a:lnTo>
                          <a:pt x="9321218" y="34301"/>
                        </a:lnTo>
                      </a:path>
                      <a:path w="9326880" h="1856739">
                        <a:moveTo>
                          <a:pt x="9321218" y="34301"/>
                        </a:moveTo>
                        <a:lnTo>
                          <a:pt x="9321218" y="25530"/>
                        </a:lnTo>
                      </a:path>
                      <a:path w="9326880" h="1856739">
                        <a:moveTo>
                          <a:pt x="9321218" y="25530"/>
                        </a:moveTo>
                        <a:lnTo>
                          <a:pt x="9321218" y="19144"/>
                        </a:lnTo>
                      </a:path>
                      <a:path w="9326880" h="1856739">
                        <a:moveTo>
                          <a:pt x="9321218" y="7975"/>
                        </a:moveTo>
                        <a:lnTo>
                          <a:pt x="9321218" y="3987"/>
                        </a:lnTo>
                      </a:path>
                      <a:path w="9326880" h="1856739">
                        <a:moveTo>
                          <a:pt x="9321218" y="3987"/>
                        </a:moveTo>
                        <a:lnTo>
                          <a:pt x="9321218" y="808"/>
                        </a:lnTo>
                      </a:path>
                      <a:path w="9326880" h="1856739">
                        <a:moveTo>
                          <a:pt x="9321218" y="808"/>
                        </a:moveTo>
                        <a:lnTo>
                          <a:pt x="9321218" y="0"/>
                        </a:lnTo>
                      </a:path>
                      <a:path w="9326880" h="1856739">
                        <a:moveTo>
                          <a:pt x="1624293" y="1319539"/>
                        </a:moveTo>
                        <a:lnTo>
                          <a:pt x="1653812" y="1319539"/>
                        </a:lnTo>
                      </a:path>
                      <a:path w="9326880" h="1856739">
                        <a:moveTo>
                          <a:pt x="1668969" y="1319539"/>
                        </a:moveTo>
                        <a:lnTo>
                          <a:pt x="1699283" y="1319539"/>
                        </a:lnTo>
                      </a:path>
                      <a:path w="9326880" h="1856739">
                        <a:moveTo>
                          <a:pt x="1624293" y="1439204"/>
                        </a:moveTo>
                        <a:lnTo>
                          <a:pt x="1653812" y="1439204"/>
                        </a:lnTo>
                      </a:path>
                      <a:path w="9326880" h="1856739">
                        <a:moveTo>
                          <a:pt x="1668969" y="1439204"/>
                        </a:moveTo>
                        <a:lnTo>
                          <a:pt x="1699283" y="1439204"/>
                        </a:lnTo>
                      </a:path>
                      <a:path w="9326880" h="1856739">
                        <a:moveTo>
                          <a:pt x="935806" y="1424047"/>
                        </a:moveTo>
                        <a:lnTo>
                          <a:pt x="935806" y="1408890"/>
                        </a:lnTo>
                      </a:path>
                      <a:path w="9326880" h="1856739">
                        <a:moveTo>
                          <a:pt x="935806" y="1394528"/>
                        </a:moveTo>
                        <a:lnTo>
                          <a:pt x="935806" y="1364201"/>
                        </a:lnTo>
                      </a:path>
                      <a:path w="9326880" h="1856739">
                        <a:moveTo>
                          <a:pt x="935806" y="1349057"/>
                        </a:moveTo>
                        <a:lnTo>
                          <a:pt x="935806" y="1334695"/>
                        </a:lnTo>
                      </a:path>
                      <a:path w="9326880" h="1856739">
                        <a:moveTo>
                          <a:pt x="935806" y="1424047"/>
                        </a:moveTo>
                        <a:lnTo>
                          <a:pt x="936601" y="1424047"/>
                        </a:lnTo>
                      </a:path>
                      <a:path w="9326880" h="1856739">
                        <a:moveTo>
                          <a:pt x="936601" y="1334695"/>
                        </a:moveTo>
                        <a:lnTo>
                          <a:pt x="935806" y="1334695"/>
                        </a:lnTo>
                      </a:path>
                      <a:path w="9326880" h="1856739">
                        <a:moveTo>
                          <a:pt x="7973818" y="1830912"/>
                        </a:moveTo>
                        <a:lnTo>
                          <a:pt x="7973818" y="1794212"/>
                        </a:lnTo>
                      </a:path>
                      <a:path w="9326880" h="1856739">
                        <a:moveTo>
                          <a:pt x="7973818" y="1779055"/>
                        </a:moveTo>
                        <a:lnTo>
                          <a:pt x="7973818" y="1742355"/>
                        </a:lnTo>
                      </a:path>
                      <a:path w="9326880" h="1856739">
                        <a:moveTo>
                          <a:pt x="8095101" y="1830912"/>
                        </a:moveTo>
                        <a:lnTo>
                          <a:pt x="8092634" y="1830912"/>
                        </a:lnTo>
                      </a:path>
                      <a:path w="9326880" h="1856739">
                        <a:moveTo>
                          <a:pt x="8032884" y="1830912"/>
                        </a:moveTo>
                        <a:lnTo>
                          <a:pt x="8010546" y="1830912"/>
                        </a:lnTo>
                      </a:path>
                      <a:path w="9326880" h="1856739">
                        <a:moveTo>
                          <a:pt x="7995334" y="1830912"/>
                        </a:moveTo>
                        <a:lnTo>
                          <a:pt x="7973818" y="1830912"/>
                        </a:lnTo>
                      </a:path>
                      <a:path w="9326880" h="1856739">
                        <a:moveTo>
                          <a:pt x="8181986" y="1681728"/>
                        </a:moveTo>
                        <a:lnTo>
                          <a:pt x="8160470" y="1681728"/>
                        </a:lnTo>
                      </a:path>
                      <a:path w="9326880" h="1856739">
                        <a:moveTo>
                          <a:pt x="8145395" y="1681728"/>
                        </a:moveTo>
                        <a:lnTo>
                          <a:pt x="8115794" y="1681728"/>
                        </a:lnTo>
                      </a:path>
                      <a:path w="9326880" h="1856739">
                        <a:moveTo>
                          <a:pt x="8100720" y="1681728"/>
                        </a:moveTo>
                        <a:lnTo>
                          <a:pt x="8071119" y="1681728"/>
                        </a:lnTo>
                      </a:path>
                      <a:path w="9326880" h="1856739">
                        <a:moveTo>
                          <a:pt x="8056044" y="1681728"/>
                        </a:moveTo>
                        <a:lnTo>
                          <a:pt x="8034528" y="1681728"/>
                        </a:lnTo>
                      </a:path>
                      <a:path w="9326880" h="1856739">
                        <a:moveTo>
                          <a:pt x="9008625" y="1856443"/>
                        </a:moveTo>
                        <a:lnTo>
                          <a:pt x="9030963" y="1856443"/>
                        </a:lnTo>
                      </a:path>
                      <a:path w="9326880" h="1856739">
                        <a:moveTo>
                          <a:pt x="9046037" y="1856443"/>
                        </a:moveTo>
                        <a:lnTo>
                          <a:pt x="9075501" y="1856443"/>
                        </a:lnTo>
                      </a:path>
                      <a:path w="9326880" h="1856739">
                        <a:moveTo>
                          <a:pt x="9090713" y="1856443"/>
                        </a:moveTo>
                        <a:lnTo>
                          <a:pt x="9113051" y="185644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8" name="object 308"/>
                  <p:cNvSpPr/>
                  <p:nvPr/>
                </p:nvSpPr>
                <p:spPr>
                  <a:xfrm>
                    <a:off x="7795129" y="3423274"/>
                    <a:ext cx="179705" cy="138430"/>
                  </a:xfrm>
                  <a:custGeom>
                    <a:avLst/>
                    <a:gdLst/>
                    <a:ahLst/>
                    <a:cxnLst/>
                    <a:rect l="l" t="t" r="r" b="b"/>
                    <a:pathLst>
                      <a:path w="179704" h="138429">
                        <a:moveTo>
                          <a:pt x="179497" y="138015"/>
                        </a:moveTo>
                        <a:lnTo>
                          <a:pt x="179497" y="112484"/>
                        </a:lnTo>
                      </a:path>
                      <a:path w="179704" h="138429">
                        <a:moveTo>
                          <a:pt x="179497" y="98135"/>
                        </a:moveTo>
                        <a:lnTo>
                          <a:pt x="179497" y="72605"/>
                        </a:lnTo>
                      </a:path>
                      <a:path w="179704" h="138429">
                        <a:moveTo>
                          <a:pt x="179497" y="16760"/>
                        </a:moveTo>
                        <a:lnTo>
                          <a:pt x="179497" y="0"/>
                        </a:lnTo>
                      </a:path>
                      <a:path w="179704" h="138429">
                        <a:moveTo>
                          <a:pt x="179497" y="0"/>
                        </a:moveTo>
                        <a:lnTo>
                          <a:pt x="152377" y="0"/>
                        </a:lnTo>
                      </a:path>
                      <a:path w="179704" h="138429">
                        <a:moveTo>
                          <a:pt x="137220" y="0"/>
                        </a:moveTo>
                        <a:lnTo>
                          <a:pt x="107701" y="0"/>
                        </a:lnTo>
                      </a:path>
                      <a:path w="179704" h="138429">
                        <a:moveTo>
                          <a:pt x="92530" y="0"/>
                        </a:moveTo>
                        <a:lnTo>
                          <a:pt x="64615" y="0"/>
                        </a:lnTo>
                      </a:path>
                      <a:path w="179704" h="138429">
                        <a:moveTo>
                          <a:pt x="0" y="72605"/>
                        </a:moveTo>
                        <a:lnTo>
                          <a:pt x="0" y="98135"/>
                        </a:lnTo>
                      </a:path>
                      <a:path w="179704" h="138429">
                        <a:moveTo>
                          <a:pt x="0" y="112484"/>
                        </a:moveTo>
                        <a:lnTo>
                          <a:pt x="0" y="138015"/>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9" name="object 309"/>
                  <p:cNvSpPr/>
                  <p:nvPr/>
                </p:nvSpPr>
                <p:spPr>
                  <a:xfrm>
                    <a:off x="2874407" y="1770270"/>
                    <a:ext cx="13283565" cy="3330575"/>
                  </a:xfrm>
                  <a:custGeom>
                    <a:avLst/>
                    <a:gdLst/>
                    <a:ahLst/>
                    <a:cxnLst/>
                    <a:rect l="l" t="t" r="r" b="b"/>
                    <a:pathLst>
                      <a:path w="13283565" h="3330575">
                        <a:moveTo>
                          <a:pt x="12483647" y="248909"/>
                        </a:moveTo>
                        <a:lnTo>
                          <a:pt x="12451716" y="248909"/>
                        </a:lnTo>
                      </a:path>
                      <a:path w="13283565" h="3330575">
                        <a:moveTo>
                          <a:pt x="12436642" y="248909"/>
                        </a:moveTo>
                        <a:lnTo>
                          <a:pt x="12406355" y="248909"/>
                        </a:lnTo>
                      </a:path>
                      <a:path w="13283565" h="3330575">
                        <a:moveTo>
                          <a:pt x="12391966" y="248909"/>
                        </a:moveTo>
                        <a:lnTo>
                          <a:pt x="12360035" y="248909"/>
                        </a:lnTo>
                      </a:path>
                      <a:path w="13283565" h="3330575">
                        <a:moveTo>
                          <a:pt x="12345646" y="260078"/>
                        </a:moveTo>
                        <a:lnTo>
                          <a:pt x="12344823" y="264066"/>
                        </a:lnTo>
                      </a:path>
                      <a:path w="13283565" h="3330575">
                        <a:moveTo>
                          <a:pt x="12347290" y="256885"/>
                        </a:moveTo>
                        <a:lnTo>
                          <a:pt x="12345646" y="260078"/>
                        </a:lnTo>
                      </a:path>
                      <a:path w="13283565" h="3330575">
                        <a:moveTo>
                          <a:pt x="12348797" y="253692"/>
                        </a:moveTo>
                        <a:lnTo>
                          <a:pt x="12347290" y="256885"/>
                        </a:lnTo>
                      </a:path>
                      <a:path w="13283565" h="3330575">
                        <a:moveTo>
                          <a:pt x="12352086" y="251308"/>
                        </a:moveTo>
                        <a:lnTo>
                          <a:pt x="12348797" y="253692"/>
                        </a:lnTo>
                      </a:path>
                      <a:path w="13283565" h="3330575">
                        <a:moveTo>
                          <a:pt x="12356061" y="249704"/>
                        </a:moveTo>
                        <a:lnTo>
                          <a:pt x="12352086" y="251308"/>
                        </a:lnTo>
                      </a:path>
                      <a:path w="13283565" h="3330575">
                        <a:moveTo>
                          <a:pt x="12360035" y="248909"/>
                        </a:moveTo>
                        <a:lnTo>
                          <a:pt x="12356061" y="249704"/>
                        </a:lnTo>
                      </a:path>
                      <a:path w="13283565" h="3330575">
                        <a:moveTo>
                          <a:pt x="12344823" y="264066"/>
                        </a:moveTo>
                        <a:lnTo>
                          <a:pt x="12344823" y="281621"/>
                        </a:lnTo>
                      </a:path>
                      <a:path w="13283565" h="3330575">
                        <a:moveTo>
                          <a:pt x="12356061" y="295983"/>
                        </a:moveTo>
                        <a:lnTo>
                          <a:pt x="12360035" y="296778"/>
                        </a:lnTo>
                      </a:path>
                      <a:path w="13283565" h="3330575">
                        <a:moveTo>
                          <a:pt x="12352086" y="294394"/>
                        </a:moveTo>
                        <a:lnTo>
                          <a:pt x="12356061" y="295983"/>
                        </a:lnTo>
                      </a:path>
                      <a:path w="13283565" h="3330575">
                        <a:moveTo>
                          <a:pt x="12348797" y="291995"/>
                        </a:moveTo>
                        <a:lnTo>
                          <a:pt x="12352086" y="294394"/>
                        </a:lnTo>
                      </a:path>
                      <a:path w="13283565" h="3330575">
                        <a:moveTo>
                          <a:pt x="12347290" y="288802"/>
                        </a:moveTo>
                        <a:lnTo>
                          <a:pt x="12348797" y="291995"/>
                        </a:lnTo>
                      </a:path>
                      <a:path w="13283565" h="3330575">
                        <a:moveTo>
                          <a:pt x="12345646" y="285609"/>
                        </a:moveTo>
                        <a:lnTo>
                          <a:pt x="12347290" y="288802"/>
                        </a:lnTo>
                      </a:path>
                      <a:path w="13283565" h="3330575">
                        <a:moveTo>
                          <a:pt x="12344823" y="281621"/>
                        </a:moveTo>
                        <a:lnTo>
                          <a:pt x="12345646" y="285609"/>
                        </a:lnTo>
                      </a:path>
                      <a:path w="13283565" h="3330575">
                        <a:moveTo>
                          <a:pt x="12360035" y="296778"/>
                        </a:moveTo>
                        <a:lnTo>
                          <a:pt x="12391966" y="296778"/>
                        </a:lnTo>
                      </a:path>
                      <a:path w="13283565" h="3330575">
                        <a:moveTo>
                          <a:pt x="12406355" y="296778"/>
                        </a:moveTo>
                        <a:lnTo>
                          <a:pt x="12436642" y="296778"/>
                        </a:lnTo>
                      </a:path>
                      <a:path w="13283565" h="3330575">
                        <a:moveTo>
                          <a:pt x="12451716" y="296778"/>
                        </a:moveTo>
                        <a:lnTo>
                          <a:pt x="12483647" y="296778"/>
                        </a:lnTo>
                      </a:path>
                      <a:path w="13283565" h="3330575">
                        <a:moveTo>
                          <a:pt x="12498037" y="285609"/>
                        </a:moveTo>
                        <a:lnTo>
                          <a:pt x="12498037" y="281621"/>
                        </a:lnTo>
                      </a:path>
                      <a:path w="13283565" h="3330575">
                        <a:moveTo>
                          <a:pt x="12496392" y="288802"/>
                        </a:moveTo>
                        <a:lnTo>
                          <a:pt x="12498037" y="285609"/>
                        </a:lnTo>
                      </a:path>
                      <a:path w="13283565" h="3330575">
                        <a:moveTo>
                          <a:pt x="12494062" y="291995"/>
                        </a:moveTo>
                        <a:lnTo>
                          <a:pt x="12496392" y="288802"/>
                        </a:lnTo>
                      </a:path>
                      <a:path w="13283565" h="3330575">
                        <a:moveTo>
                          <a:pt x="12490910" y="294394"/>
                        </a:moveTo>
                        <a:lnTo>
                          <a:pt x="12494062" y="291995"/>
                        </a:lnTo>
                      </a:path>
                      <a:path w="13283565" h="3330575">
                        <a:moveTo>
                          <a:pt x="12486936" y="295983"/>
                        </a:moveTo>
                        <a:lnTo>
                          <a:pt x="12490910" y="294394"/>
                        </a:lnTo>
                      </a:path>
                      <a:path w="13283565" h="3330575">
                        <a:moveTo>
                          <a:pt x="12483647" y="296778"/>
                        </a:moveTo>
                        <a:lnTo>
                          <a:pt x="12486936" y="295983"/>
                        </a:lnTo>
                      </a:path>
                      <a:path w="13283565" h="3330575">
                        <a:moveTo>
                          <a:pt x="12498037" y="281621"/>
                        </a:moveTo>
                        <a:lnTo>
                          <a:pt x="12498037" y="264066"/>
                        </a:lnTo>
                      </a:path>
                      <a:path w="13283565" h="3330575">
                        <a:moveTo>
                          <a:pt x="12486936" y="249704"/>
                        </a:moveTo>
                        <a:lnTo>
                          <a:pt x="12483647" y="248909"/>
                        </a:lnTo>
                      </a:path>
                      <a:path w="13283565" h="3330575">
                        <a:moveTo>
                          <a:pt x="12490910" y="251308"/>
                        </a:moveTo>
                        <a:lnTo>
                          <a:pt x="12486936" y="249704"/>
                        </a:lnTo>
                      </a:path>
                      <a:path w="13283565" h="3330575">
                        <a:moveTo>
                          <a:pt x="12494062" y="253692"/>
                        </a:moveTo>
                        <a:lnTo>
                          <a:pt x="12490910" y="251308"/>
                        </a:lnTo>
                      </a:path>
                      <a:path w="13283565" h="3330575">
                        <a:moveTo>
                          <a:pt x="12496392" y="256885"/>
                        </a:moveTo>
                        <a:lnTo>
                          <a:pt x="12494062" y="253692"/>
                        </a:lnTo>
                      </a:path>
                      <a:path w="13283565" h="3330575">
                        <a:moveTo>
                          <a:pt x="12498037" y="260078"/>
                        </a:moveTo>
                        <a:lnTo>
                          <a:pt x="12496392" y="256885"/>
                        </a:lnTo>
                      </a:path>
                      <a:path w="13283565" h="3330575">
                        <a:moveTo>
                          <a:pt x="12498037" y="264066"/>
                        </a:moveTo>
                        <a:lnTo>
                          <a:pt x="12498037" y="260078"/>
                        </a:lnTo>
                      </a:path>
                      <a:path w="13283565" h="3330575">
                        <a:moveTo>
                          <a:pt x="12423897" y="331875"/>
                        </a:moveTo>
                        <a:lnTo>
                          <a:pt x="12407040" y="331875"/>
                        </a:lnTo>
                      </a:path>
                      <a:path w="13283565" h="3330575">
                        <a:moveTo>
                          <a:pt x="12407040" y="331875"/>
                        </a:moveTo>
                        <a:lnTo>
                          <a:pt x="12407040" y="349430"/>
                        </a:lnTo>
                      </a:path>
                      <a:path w="13283565" h="3330575">
                        <a:moveTo>
                          <a:pt x="12423897" y="349430"/>
                        </a:moveTo>
                        <a:lnTo>
                          <a:pt x="12423897" y="331875"/>
                        </a:lnTo>
                      </a:path>
                      <a:path w="13283565" h="3330575">
                        <a:moveTo>
                          <a:pt x="12523526" y="232958"/>
                        </a:moveTo>
                        <a:lnTo>
                          <a:pt x="12517222" y="232958"/>
                        </a:lnTo>
                      </a:path>
                      <a:path w="13283565" h="3330575">
                        <a:moveTo>
                          <a:pt x="12517222" y="232958"/>
                        </a:moveTo>
                        <a:lnTo>
                          <a:pt x="12517222" y="265670"/>
                        </a:lnTo>
                      </a:path>
                      <a:path w="13283565" h="3330575">
                        <a:moveTo>
                          <a:pt x="12517222" y="280032"/>
                        </a:moveTo>
                        <a:lnTo>
                          <a:pt x="12517222" y="312730"/>
                        </a:lnTo>
                      </a:path>
                      <a:path w="13283565" h="3330575">
                        <a:moveTo>
                          <a:pt x="12517222" y="312730"/>
                        </a:moveTo>
                        <a:lnTo>
                          <a:pt x="12523526" y="312730"/>
                        </a:lnTo>
                      </a:path>
                      <a:path w="13283565" h="3330575">
                        <a:moveTo>
                          <a:pt x="12523526" y="312730"/>
                        </a:moveTo>
                        <a:lnTo>
                          <a:pt x="12523526" y="280032"/>
                        </a:lnTo>
                      </a:path>
                      <a:path w="13283565" h="3330575">
                        <a:moveTo>
                          <a:pt x="12523526" y="265670"/>
                        </a:moveTo>
                        <a:lnTo>
                          <a:pt x="12523526" y="232958"/>
                        </a:lnTo>
                      </a:path>
                      <a:path w="13283565" h="3330575">
                        <a:moveTo>
                          <a:pt x="12313715" y="225777"/>
                        </a:moveTo>
                        <a:lnTo>
                          <a:pt x="12307411" y="225777"/>
                        </a:lnTo>
                      </a:path>
                      <a:path w="13283565" h="3330575">
                        <a:moveTo>
                          <a:pt x="12307411" y="225777"/>
                        </a:moveTo>
                        <a:lnTo>
                          <a:pt x="12307411" y="242537"/>
                        </a:lnTo>
                      </a:path>
                      <a:path w="13283565" h="3330575">
                        <a:moveTo>
                          <a:pt x="12307411" y="257680"/>
                        </a:moveTo>
                        <a:lnTo>
                          <a:pt x="12307411" y="288008"/>
                        </a:lnTo>
                      </a:path>
                      <a:path w="13283565" h="3330575">
                        <a:moveTo>
                          <a:pt x="12307411" y="302370"/>
                        </a:moveTo>
                        <a:lnTo>
                          <a:pt x="12307411" y="319911"/>
                        </a:lnTo>
                      </a:path>
                      <a:path w="13283565" h="3330575">
                        <a:moveTo>
                          <a:pt x="12307411" y="319911"/>
                        </a:moveTo>
                        <a:lnTo>
                          <a:pt x="12313715" y="319911"/>
                        </a:lnTo>
                      </a:path>
                      <a:path w="13283565" h="3330575">
                        <a:moveTo>
                          <a:pt x="12313715" y="319911"/>
                        </a:moveTo>
                        <a:lnTo>
                          <a:pt x="12313715" y="302370"/>
                        </a:lnTo>
                      </a:path>
                      <a:path w="13283565" h="3330575">
                        <a:moveTo>
                          <a:pt x="12313715" y="288008"/>
                        </a:moveTo>
                        <a:lnTo>
                          <a:pt x="12313715" y="257680"/>
                        </a:lnTo>
                      </a:path>
                      <a:path w="13283565" h="3330575">
                        <a:moveTo>
                          <a:pt x="12313715" y="242537"/>
                        </a:moveTo>
                        <a:lnTo>
                          <a:pt x="12313715" y="225777"/>
                        </a:lnTo>
                      </a:path>
                      <a:path w="13283565" h="3330575">
                        <a:moveTo>
                          <a:pt x="12517222" y="248115"/>
                        </a:moveTo>
                        <a:lnTo>
                          <a:pt x="12478851" y="248115"/>
                        </a:lnTo>
                      </a:path>
                      <a:path w="13283565" h="3330575">
                        <a:moveTo>
                          <a:pt x="12478851" y="297573"/>
                        </a:moveTo>
                        <a:lnTo>
                          <a:pt x="12517222" y="297573"/>
                        </a:lnTo>
                      </a:path>
                      <a:path w="13283565" h="3330575">
                        <a:moveTo>
                          <a:pt x="12351264" y="242537"/>
                        </a:moveTo>
                        <a:lnTo>
                          <a:pt x="12313715" y="242537"/>
                        </a:lnTo>
                      </a:path>
                      <a:path w="13283565" h="3330575">
                        <a:moveTo>
                          <a:pt x="12313715" y="302370"/>
                        </a:moveTo>
                        <a:lnTo>
                          <a:pt x="12352086" y="302370"/>
                        </a:lnTo>
                      </a:path>
                      <a:path w="13283565" h="3330575">
                        <a:moveTo>
                          <a:pt x="12351264" y="242537"/>
                        </a:moveTo>
                        <a:lnTo>
                          <a:pt x="12351264" y="251308"/>
                        </a:lnTo>
                      </a:path>
                      <a:path w="13283565" h="3330575">
                        <a:moveTo>
                          <a:pt x="12351264" y="293585"/>
                        </a:moveTo>
                        <a:lnTo>
                          <a:pt x="12351264" y="303164"/>
                        </a:lnTo>
                      </a:path>
                      <a:path w="13283565" h="3330575">
                        <a:moveTo>
                          <a:pt x="12351264" y="303164"/>
                        </a:moveTo>
                        <a:lnTo>
                          <a:pt x="12380728" y="331875"/>
                        </a:lnTo>
                      </a:path>
                      <a:path w="13283565" h="3330575">
                        <a:moveTo>
                          <a:pt x="12380728" y="331875"/>
                        </a:moveTo>
                        <a:lnTo>
                          <a:pt x="12407040" y="331875"/>
                        </a:lnTo>
                      </a:path>
                      <a:path w="13283565" h="3330575">
                        <a:moveTo>
                          <a:pt x="12423897" y="331875"/>
                        </a:moveTo>
                        <a:lnTo>
                          <a:pt x="12450209" y="331875"/>
                        </a:lnTo>
                      </a:path>
                      <a:path w="13283565" h="3330575">
                        <a:moveTo>
                          <a:pt x="12450209" y="331875"/>
                        </a:moveTo>
                        <a:lnTo>
                          <a:pt x="12478851" y="303164"/>
                        </a:lnTo>
                      </a:path>
                      <a:path w="13283565" h="3330575">
                        <a:moveTo>
                          <a:pt x="12478851" y="303164"/>
                        </a:moveTo>
                        <a:lnTo>
                          <a:pt x="12478851" y="296778"/>
                        </a:lnTo>
                      </a:path>
                      <a:path w="13283565" h="3330575">
                        <a:moveTo>
                          <a:pt x="12478851" y="248909"/>
                        </a:moveTo>
                        <a:lnTo>
                          <a:pt x="12478851" y="242537"/>
                        </a:lnTo>
                      </a:path>
                      <a:path w="13283565" h="3330575">
                        <a:moveTo>
                          <a:pt x="12478851" y="242537"/>
                        </a:moveTo>
                        <a:lnTo>
                          <a:pt x="12451716" y="215403"/>
                        </a:lnTo>
                      </a:path>
                      <a:path w="13283565" h="3330575">
                        <a:moveTo>
                          <a:pt x="12379221" y="215403"/>
                        </a:moveTo>
                        <a:lnTo>
                          <a:pt x="12351264" y="242537"/>
                        </a:lnTo>
                      </a:path>
                      <a:path w="13283565" h="3330575">
                        <a:moveTo>
                          <a:pt x="12531612" y="349430"/>
                        </a:moveTo>
                        <a:lnTo>
                          <a:pt x="12531612" y="335068"/>
                        </a:lnTo>
                      </a:path>
                      <a:path w="13283565" h="3330575">
                        <a:moveTo>
                          <a:pt x="12531612" y="319911"/>
                        </a:moveTo>
                        <a:lnTo>
                          <a:pt x="12531612" y="289597"/>
                        </a:lnTo>
                      </a:path>
                      <a:path w="13283565" h="3330575">
                        <a:moveTo>
                          <a:pt x="12531612" y="275235"/>
                        </a:moveTo>
                        <a:lnTo>
                          <a:pt x="12531612" y="244921"/>
                        </a:lnTo>
                      </a:path>
                      <a:path w="13283565" h="3330575">
                        <a:moveTo>
                          <a:pt x="12531612" y="229765"/>
                        </a:moveTo>
                        <a:lnTo>
                          <a:pt x="12531612" y="215403"/>
                        </a:lnTo>
                      </a:path>
                      <a:path w="13283565" h="3330575">
                        <a:moveTo>
                          <a:pt x="12299462" y="215403"/>
                        </a:moveTo>
                        <a:lnTo>
                          <a:pt x="12299462" y="229765"/>
                        </a:lnTo>
                      </a:path>
                      <a:path w="13283565" h="3330575">
                        <a:moveTo>
                          <a:pt x="12299462" y="244921"/>
                        </a:moveTo>
                        <a:lnTo>
                          <a:pt x="12299462" y="275235"/>
                        </a:lnTo>
                      </a:path>
                      <a:path w="13283565" h="3330575">
                        <a:moveTo>
                          <a:pt x="12299462" y="289597"/>
                        </a:moveTo>
                        <a:lnTo>
                          <a:pt x="12299462" y="319911"/>
                        </a:lnTo>
                      </a:path>
                      <a:path w="13283565" h="3330575">
                        <a:moveTo>
                          <a:pt x="12299462" y="335068"/>
                        </a:moveTo>
                        <a:lnTo>
                          <a:pt x="12299462" y="349430"/>
                        </a:lnTo>
                      </a:path>
                      <a:path w="13283565" h="3330575">
                        <a:moveTo>
                          <a:pt x="13204078" y="1347454"/>
                        </a:moveTo>
                        <a:lnTo>
                          <a:pt x="13204078" y="1344261"/>
                        </a:lnTo>
                      </a:path>
                      <a:path w="13283565" h="3330575">
                        <a:moveTo>
                          <a:pt x="13070873" y="1344261"/>
                        </a:moveTo>
                        <a:lnTo>
                          <a:pt x="13070873" y="1347454"/>
                        </a:lnTo>
                      </a:path>
                      <a:path w="13283565" h="3330575">
                        <a:moveTo>
                          <a:pt x="13070873" y="1411288"/>
                        </a:moveTo>
                        <a:lnTo>
                          <a:pt x="13070873" y="1413673"/>
                        </a:lnTo>
                      </a:path>
                      <a:path w="13283565" h="3330575">
                        <a:moveTo>
                          <a:pt x="13204078" y="1413673"/>
                        </a:moveTo>
                        <a:lnTo>
                          <a:pt x="13236009" y="1413673"/>
                        </a:lnTo>
                      </a:path>
                      <a:path w="13283565" h="3330575">
                        <a:moveTo>
                          <a:pt x="13251221" y="1413673"/>
                        </a:moveTo>
                        <a:lnTo>
                          <a:pt x="13283015" y="1413673"/>
                        </a:lnTo>
                      </a:path>
                      <a:path w="13283565" h="3330575">
                        <a:moveTo>
                          <a:pt x="13283015" y="1413673"/>
                        </a:moveTo>
                        <a:lnTo>
                          <a:pt x="13283015" y="1411288"/>
                        </a:lnTo>
                      </a:path>
                      <a:path w="13283565" h="3330575">
                        <a:moveTo>
                          <a:pt x="13161869" y="1202258"/>
                        </a:moveTo>
                        <a:lnTo>
                          <a:pt x="13161869" y="1199873"/>
                        </a:lnTo>
                      </a:path>
                      <a:path w="13283565" h="3330575">
                        <a:moveTo>
                          <a:pt x="13113082" y="1199873"/>
                        </a:moveTo>
                        <a:lnTo>
                          <a:pt x="13113082" y="1202258"/>
                        </a:lnTo>
                      </a:path>
                      <a:path w="13283565" h="3330575">
                        <a:moveTo>
                          <a:pt x="13204078" y="1413673"/>
                        </a:moveTo>
                        <a:lnTo>
                          <a:pt x="13204078" y="1411288"/>
                        </a:lnTo>
                      </a:path>
                      <a:path w="13283565" h="3330575">
                        <a:moveTo>
                          <a:pt x="13021401" y="1065037"/>
                        </a:moveTo>
                        <a:lnTo>
                          <a:pt x="13021401" y="1095351"/>
                        </a:lnTo>
                      </a:path>
                      <a:path w="13283565" h="3330575">
                        <a:moveTo>
                          <a:pt x="13021401" y="1110522"/>
                        </a:moveTo>
                        <a:lnTo>
                          <a:pt x="13021401" y="1140041"/>
                        </a:lnTo>
                      </a:path>
                      <a:path w="13283565" h="3330575">
                        <a:moveTo>
                          <a:pt x="13021401" y="1199873"/>
                        </a:moveTo>
                        <a:lnTo>
                          <a:pt x="13021401" y="1202258"/>
                        </a:lnTo>
                      </a:path>
                      <a:path w="13283565" h="3330575">
                        <a:moveTo>
                          <a:pt x="13021401" y="1344261"/>
                        </a:moveTo>
                        <a:lnTo>
                          <a:pt x="13021401" y="1347454"/>
                        </a:lnTo>
                      </a:path>
                      <a:path w="13283565" h="3330575">
                        <a:moveTo>
                          <a:pt x="13021401" y="1411288"/>
                        </a:moveTo>
                        <a:lnTo>
                          <a:pt x="13021401" y="1413673"/>
                        </a:lnTo>
                      </a:path>
                      <a:path w="13283565" h="3330575">
                        <a:moveTo>
                          <a:pt x="13253551" y="1347454"/>
                        </a:moveTo>
                        <a:lnTo>
                          <a:pt x="13253551" y="1344261"/>
                        </a:lnTo>
                      </a:path>
                      <a:path w="13283565" h="3330575">
                        <a:moveTo>
                          <a:pt x="13253551" y="1202258"/>
                        </a:moveTo>
                        <a:lnTo>
                          <a:pt x="13253551" y="1199873"/>
                        </a:lnTo>
                      </a:path>
                      <a:path w="13283565" h="3330575">
                        <a:moveTo>
                          <a:pt x="13253551" y="1135244"/>
                        </a:moveTo>
                        <a:lnTo>
                          <a:pt x="13253551" y="1104930"/>
                        </a:lnTo>
                      </a:path>
                      <a:path w="13283565" h="3330575">
                        <a:moveTo>
                          <a:pt x="13253551" y="1090568"/>
                        </a:moveTo>
                        <a:lnTo>
                          <a:pt x="13253551" y="1060255"/>
                        </a:lnTo>
                      </a:path>
                      <a:path w="13283565" h="3330575">
                        <a:moveTo>
                          <a:pt x="13076492" y="239344"/>
                        </a:moveTo>
                        <a:lnTo>
                          <a:pt x="13080466" y="239344"/>
                        </a:lnTo>
                      </a:path>
                      <a:path w="13283565" h="3330575">
                        <a:moveTo>
                          <a:pt x="13073203" y="240934"/>
                        </a:moveTo>
                        <a:lnTo>
                          <a:pt x="13076492" y="239344"/>
                        </a:lnTo>
                      </a:path>
                      <a:path w="13283565" h="3330575">
                        <a:moveTo>
                          <a:pt x="13070051" y="243332"/>
                        </a:moveTo>
                        <a:lnTo>
                          <a:pt x="13073203" y="240934"/>
                        </a:lnTo>
                      </a:path>
                      <a:path w="13283565" h="3330575">
                        <a:moveTo>
                          <a:pt x="13067721" y="246525"/>
                        </a:moveTo>
                        <a:lnTo>
                          <a:pt x="13070051" y="243332"/>
                        </a:lnTo>
                      </a:path>
                      <a:path w="13283565" h="3330575">
                        <a:moveTo>
                          <a:pt x="13066077" y="250513"/>
                        </a:moveTo>
                        <a:lnTo>
                          <a:pt x="13067721" y="246525"/>
                        </a:lnTo>
                      </a:path>
                      <a:path w="13283565" h="3330575">
                        <a:moveTo>
                          <a:pt x="13066077" y="254501"/>
                        </a:moveTo>
                        <a:lnTo>
                          <a:pt x="13066077" y="250513"/>
                        </a:lnTo>
                      </a:path>
                      <a:path w="13283565" h="3330575">
                        <a:moveTo>
                          <a:pt x="13066077" y="271247"/>
                        </a:moveTo>
                        <a:lnTo>
                          <a:pt x="13066077" y="254501"/>
                        </a:lnTo>
                      </a:path>
                      <a:path w="13283565" h="3330575">
                        <a:moveTo>
                          <a:pt x="13066077" y="275235"/>
                        </a:moveTo>
                        <a:lnTo>
                          <a:pt x="13066077" y="271247"/>
                        </a:lnTo>
                      </a:path>
                      <a:path w="13283565" h="3330575">
                        <a:moveTo>
                          <a:pt x="13067721" y="279223"/>
                        </a:moveTo>
                        <a:lnTo>
                          <a:pt x="13066077" y="275235"/>
                        </a:lnTo>
                      </a:path>
                      <a:path w="13283565" h="3330575">
                        <a:moveTo>
                          <a:pt x="13070051" y="282416"/>
                        </a:moveTo>
                        <a:lnTo>
                          <a:pt x="13067721" y="279223"/>
                        </a:lnTo>
                      </a:path>
                      <a:path w="13283565" h="3330575">
                        <a:moveTo>
                          <a:pt x="13073203" y="284814"/>
                        </a:moveTo>
                        <a:lnTo>
                          <a:pt x="13070051" y="282416"/>
                        </a:lnTo>
                      </a:path>
                      <a:path w="13283565" h="3330575">
                        <a:moveTo>
                          <a:pt x="13076492" y="285609"/>
                        </a:moveTo>
                        <a:lnTo>
                          <a:pt x="13073203" y="284814"/>
                        </a:lnTo>
                      </a:path>
                      <a:path w="13283565" h="3330575">
                        <a:moveTo>
                          <a:pt x="13080466" y="286404"/>
                        </a:moveTo>
                        <a:lnTo>
                          <a:pt x="13076492" y="285609"/>
                        </a:lnTo>
                      </a:path>
                      <a:path w="13283565" h="3330575">
                        <a:moveTo>
                          <a:pt x="13204078" y="286404"/>
                        </a:moveTo>
                        <a:lnTo>
                          <a:pt x="13172148" y="286404"/>
                        </a:lnTo>
                      </a:path>
                      <a:path w="13283565" h="3330575">
                        <a:moveTo>
                          <a:pt x="13157758" y="286404"/>
                        </a:moveTo>
                        <a:lnTo>
                          <a:pt x="13127472" y="286404"/>
                        </a:lnTo>
                      </a:path>
                      <a:path w="13283565" h="3330575">
                        <a:moveTo>
                          <a:pt x="13112397" y="286404"/>
                        </a:moveTo>
                        <a:lnTo>
                          <a:pt x="13080466" y="286404"/>
                        </a:lnTo>
                      </a:path>
                      <a:path w="13283565" h="3330575">
                        <a:moveTo>
                          <a:pt x="13208053" y="285609"/>
                        </a:moveTo>
                        <a:lnTo>
                          <a:pt x="13204078" y="286404"/>
                        </a:lnTo>
                      </a:path>
                      <a:path w="13283565" h="3330575">
                        <a:moveTo>
                          <a:pt x="13212027" y="284814"/>
                        </a:moveTo>
                        <a:lnTo>
                          <a:pt x="13208053" y="285609"/>
                        </a:lnTo>
                      </a:path>
                      <a:path w="13283565" h="3330575">
                        <a:moveTo>
                          <a:pt x="13214494" y="282416"/>
                        </a:moveTo>
                        <a:lnTo>
                          <a:pt x="13212027" y="284814"/>
                        </a:lnTo>
                      </a:path>
                      <a:path w="13283565" h="3330575">
                        <a:moveTo>
                          <a:pt x="13216823" y="279223"/>
                        </a:moveTo>
                        <a:lnTo>
                          <a:pt x="13214494" y="282416"/>
                        </a:lnTo>
                      </a:path>
                      <a:path w="13283565" h="3330575">
                        <a:moveTo>
                          <a:pt x="13218468" y="275235"/>
                        </a:moveTo>
                        <a:lnTo>
                          <a:pt x="13216823" y="279223"/>
                        </a:lnTo>
                      </a:path>
                      <a:path w="13283565" h="3330575">
                        <a:moveTo>
                          <a:pt x="13219290" y="271247"/>
                        </a:moveTo>
                        <a:lnTo>
                          <a:pt x="13218468" y="275235"/>
                        </a:lnTo>
                      </a:path>
                      <a:path w="13283565" h="3330575">
                        <a:moveTo>
                          <a:pt x="13219290" y="254501"/>
                        </a:moveTo>
                        <a:lnTo>
                          <a:pt x="13219290" y="271247"/>
                        </a:lnTo>
                      </a:path>
                      <a:path w="13283565" h="3330575">
                        <a:moveTo>
                          <a:pt x="13218468" y="250513"/>
                        </a:moveTo>
                        <a:lnTo>
                          <a:pt x="13219290" y="254501"/>
                        </a:lnTo>
                      </a:path>
                      <a:path w="13283565" h="3330575">
                        <a:moveTo>
                          <a:pt x="13216823" y="246525"/>
                        </a:moveTo>
                        <a:lnTo>
                          <a:pt x="13218468" y="250513"/>
                        </a:lnTo>
                      </a:path>
                      <a:path w="13283565" h="3330575">
                        <a:moveTo>
                          <a:pt x="13214494" y="243332"/>
                        </a:moveTo>
                        <a:lnTo>
                          <a:pt x="13216823" y="246525"/>
                        </a:lnTo>
                      </a:path>
                      <a:path w="13283565" h="3330575">
                        <a:moveTo>
                          <a:pt x="13212027" y="240934"/>
                        </a:moveTo>
                        <a:lnTo>
                          <a:pt x="13214494" y="243332"/>
                        </a:lnTo>
                      </a:path>
                      <a:path w="13283565" h="3330575">
                        <a:moveTo>
                          <a:pt x="13208053" y="239344"/>
                        </a:moveTo>
                        <a:lnTo>
                          <a:pt x="13212027" y="240934"/>
                        </a:lnTo>
                      </a:path>
                      <a:path w="13283565" h="3330575">
                        <a:moveTo>
                          <a:pt x="13204078" y="239344"/>
                        </a:moveTo>
                        <a:lnTo>
                          <a:pt x="13208053" y="239344"/>
                        </a:lnTo>
                      </a:path>
                      <a:path w="13283565" h="3330575">
                        <a:moveTo>
                          <a:pt x="13080466" y="239344"/>
                        </a:moveTo>
                        <a:lnTo>
                          <a:pt x="13112397" y="239344"/>
                        </a:lnTo>
                      </a:path>
                      <a:path w="13283565" h="3330575">
                        <a:moveTo>
                          <a:pt x="13127472" y="239344"/>
                        </a:moveTo>
                        <a:lnTo>
                          <a:pt x="13157758" y="239344"/>
                        </a:lnTo>
                      </a:path>
                      <a:path w="13283565" h="3330575">
                        <a:moveTo>
                          <a:pt x="13172148" y="239344"/>
                        </a:moveTo>
                        <a:lnTo>
                          <a:pt x="13204078" y="239344"/>
                        </a:lnTo>
                      </a:path>
                      <a:path w="13283565" h="3330575">
                        <a:moveTo>
                          <a:pt x="13140217" y="346237"/>
                        </a:moveTo>
                        <a:lnTo>
                          <a:pt x="13140217" y="321514"/>
                        </a:lnTo>
                      </a:path>
                      <a:path w="13283565" h="3330575">
                        <a:moveTo>
                          <a:pt x="13157073" y="346237"/>
                        </a:moveTo>
                        <a:lnTo>
                          <a:pt x="13140217" y="346237"/>
                        </a:lnTo>
                      </a:path>
                      <a:path w="13283565" h="3330575">
                        <a:moveTo>
                          <a:pt x="13157073" y="321514"/>
                        </a:moveTo>
                        <a:lnTo>
                          <a:pt x="13157073" y="346237"/>
                        </a:lnTo>
                      </a:path>
                      <a:path w="13283565" h="3330575">
                        <a:moveTo>
                          <a:pt x="13140217" y="321514"/>
                        </a:moveTo>
                        <a:lnTo>
                          <a:pt x="13157073" y="321514"/>
                        </a:lnTo>
                      </a:path>
                      <a:path w="13283565" h="3330575">
                        <a:moveTo>
                          <a:pt x="13124320" y="349430"/>
                        </a:moveTo>
                        <a:lnTo>
                          <a:pt x="13124320" y="346237"/>
                        </a:lnTo>
                      </a:path>
                      <a:path w="13283565" h="3330575">
                        <a:moveTo>
                          <a:pt x="13173792" y="346237"/>
                        </a:moveTo>
                        <a:lnTo>
                          <a:pt x="13173792" y="349430"/>
                        </a:lnTo>
                      </a:path>
                      <a:path w="13283565" h="3330575">
                        <a:moveTo>
                          <a:pt x="13124320" y="346237"/>
                        </a:moveTo>
                        <a:lnTo>
                          <a:pt x="13141039" y="346237"/>
                        </a:lnTo>
                      </a:path>
                      <a:path w="13283565" h="3330575">
                        <a:moveTo>
                          <a:pt x="13156251" y="346237"/>
                        </a:moveTo>
                        <a:lnTo>
                          <a:pt x="13173792" y="346237"/>
                        </a:lnTo>
                      </a:path>
                      <a:path w="13283565" h="3330575">
                        <a:moveTo>
                          <a:pt x="13040587" y="302370"/>
                        </a:moveTo>
                        <a:lnTo>
                          <a:pt x="13040587" y="270452"/>
                        </a:lnTo>
                      </a:path>
                      <a:path w="13283565" h="3330575">
                        <a:moveTo>
                          <a:pt x="13040587" y="255296"/>
                        </a:moveTo>
                        <a:lnTo>
                          <a:pt x="13040587" y="222584"/>
                        </a:lnTo>
                      </a:path>
                      <a:path w="13283565" h="3330575">
                        <a:moveTo>
                          <a:pt x="13046891" y="302370"/>
                        </a:moveTo>
                        <a:lnTo>
                          <a:pt x="13040587" y="302370"/>
                        </a:lnTo>
                      </a:path>
                      <a:path w="13283565" h="3330575">
                        <a:moveTo>
                          <a:pt x="13046891" y="222584"/>
                        </a:moveTo>
                        <a:lnTo>
                          <a:pt x="13046891" y="255296"/>
                        </a:lnTo>
                      </a:path>
                      <a:path w="13283565" h="3330575">
                        <a:moveTo>
                          <a:pt x="13046891" y="270452"/>
                        </a:moveTo>
                        <a:lnTo>
                          <a:pt x="13046891" y="302370"/>
                        </a:lnTo>
                      </a:path>
                      <a:path w="13283565" h="3330575">
                        <a:moveTo>
                          <a:pt x="13040587" y="222584"/>
                        </a:moveTo>
                        <a:lnTo>
                          <a:pt x="13046891" y="222584"/>
                        </a:lnTo>
                      </a:path>
                      <a:path w="13283565" h="3330575">
                        <a:moveTo>
                          <a:pt x="13250399" y="310345"/>
                        </a:moveTo>
                        <a:lnTo>
                          <a:pt x="13250399" y="292790"/>
                        </a:lnTo>
                      </a:path>
                      <a:path w="13283565" h="3330575">
                        <a:moveTo>
                          <a:pt x="13250399" y="277633"/>
                        </a:moveTo>
                        <a:lnTo>
                          <a:pt x="13250399" y="248115"/>
                        </a:lnTo>
                      </a:path>
                      <a:path w="13283565" h="3330575">
                        <a:moveTo>
                          <a:pt x="13250399" y="232958"/>
                        </a:moveTo>
                        <a:lnTo>
                          <a:pt x="13250399" y="215403"/>
                        </a:lnTo>
                      </a:path>
                      <a:path w="13283565" h="3330575">
                        <a:moveTo>
                          <a:pt x="13256703" y="310345"/>
                        </a:moveTo>
                        <a:lnTo>
                          <a:pt x="13250399" y="310345"/>
                        </a:lnTo>
                      </a:path>
                      <a:path w="13283565" h="3330575">
                        <a:moveTo>
                          <a:pt x="13256703" y="215403"/>
                        </a:moveTo>
                        <a:lnTo>
                          <a:pt x="13256703" y="232958"/>
                        </a:lnTo>
                      </a:path>
                      <a:path w="13283565" h="3330575">
                        <a:moveTo>
                          <a:pt x="13256703" y="248115"/>
                        </a:moveTo>
                        <a:lnTo>
                          <a:pt x="13256703" y="277633"/>
                        </a:lnTo>
                      </a:path>
                      <a:path w="13283565" h="3330575">
                        <a:moveTo>
                          <a:pt x="13256703" y="292790"/>
                        </a:moveTo>
                        <a:lnTo>
                          <a:pt x="13256703" y="310345"/>
                        </a:lnTo>
                      </a:path>
                      <a:path w="13283565" h="3330575">
                        <a:moveTo>
                          <a:pt x="13250399" y="215403"/>
                        </a:moveTo>
                        <a:lnTo>
                          <a:pt x="13256703" y="215403"/>
                        </a:lnTo>
                      </a:path>
                      <a:path w="13283565" h="3330575">
                        <a:moveTo>
                          <a:pt x="13085263" y="288008"/>
                        </a:moveTo>
                        <a:lnTo>
                          <a:pt x="13046891" y="288008"/>
                        </a:lnTo>
                      </a:path>
                      <a:path w="13283565" h="3330575">
                        <a:moveTo>
                          <a:pt x="13046891" y="237740"/>
                        </a:moveTo>
                        <a:lnTo>
                          <a:pt x="13085263" y="237740"/>
                        </a:lnTo>
                      </a:path>
                      <a:path w="13283565" h="3330575">
                        <a:moveTo>
                          <a:pt x="13250399" y="292790"/>
                        </a:moveTo>
                        <a:lnTo>
                          <a:pt x="13212027" y="292790"/>
                        </a:lnTo>
                      </a:path>
                      <a:path w="13283565" h="3330575">
                        <a:moveTo>
                          <a:pt x="13212849" y="232958"/>
                        </a:moveTo>
                        <a:lnTo>
                          <a:pt x="13250399" y="232958"/>
                        </a:lnTo>
                      </a:path>
                      <a:path w="13283565" h="3330575">
                        <a:moveTo>
                          <a:pt x="13194485" y="215403"/>
                        </a:moveTo>
                        <a:lnTo>
                          <a:pt x="13212849" y="232958"/>
                        </a:lnTo>
                      </a:path>
                      <a:path w="13283565" h="3330575">
                        <a:moveTo>
                          <a:pt x="13085263" y="232958"/>
                        </a:moveTo>
                        <a:lnTo>
                          <a:pt x="13102804" y="215403"/>
                        </a:lnTo>
                      </a:path>
                      <a:path w="13283565" h="3330575">
                        <a:moveTo>
                          <a:pt x="13085263" y="292790"/>
                        </a:moveTo>
                        <a:lnTo>
                          <a:pt x="13085263" y="286404"/>
                        </a:lnTo>
                      </a:path>
                      <a:path w="13283565" h="3330575">
                        <a:moveTo>
                          <a:pt x="13085263" y="239344"/>
                        </a:moveTo>
                        <a:lnTo>
                          <a:pt x="13085263" y="232958"/>
                        </a:lnTo>
                      </a:path>
                      <a:path w="13283565" h="3330575">
                        <a:moveTo>
                          <a:pt x="13113905" y="321514"/>
                        </a:moveTo>
                        <a:lnTo>
                          <a:pt x="13085263" y="292790"/>
                        </a:lnTo>
                      </a:path>
                      <a:path w="13283565" h="3330575">
                        <a:moveTo>
                          <a:pt x="13183385" y="321514"/>
                        </a:moveTo>
                        <a:lnTo>
                          <a:pt x="13157073" y="321514"/>
                        </a:lnTo>
                      </a:path>
                      <a:path w="13283565" h="3330575">
                        <a:moveTo>
                          <a:pt x="13140217" y="321514"/>
                        </a:moveTo>
                        <a:lnTo>
                          <a:pt x="13113905" y="321514"/>
                        </a:lnTo>
                      </a:path>
                      <a:path w="13283565" h="3330575">
                        <a:moveTo>
                          <a:pt x="13212849" y="292790"/>
                        </a:moveTo>
                        <a:lnTo>
                          <a:pt x="13183385" y="321514"/>
                        </a:lnTo>
                      </a:path>
                      <a:path w="13283565" h="3330575">
                        <a:moveTo>
                          <a:pt x="13212849" y="232958"/>
                        </a:moveTo>
                        <a:lnTo>
                          <a:pt x="13212849" y="241728"/>
                        </a:lnTo>
                      </a:path>
                      <a:path w="13283565" h="3330575">
                        <a:moveTo>
                          <a:pt x="13212849" y="284020"/>
                        </a:moveTo>
                        <a:lnTo>
                          <a:pt x="13212849" y="292790"/>
                        </a:lnTo>
                      </a:path>
                      <a:path w="13283565" h="3330575">
                        <a:moveTo>
                          <a:pt x="13264788" y="215403"/>
                        </a:moveTo>
                        <a:lnTo>
                          <a:pt x="13264788" y="229765"/>
                        </a:lnTo>
                      </a:path>
                      <a:path w="13283565" h="3330575">
                        <a:moveTo>
                          <a:pt x="13264788" y="244921"/>
                        </a:moveTo>
                        <a:lnTo>
                          <a:pt x="13264788" y="275235"/>
                        </a:lnTo>
                      </a:path>
                      <a:path w="13283565" h="3330575">
                        <a:moveTo>
                          <a:pt x="13264788" y="289597"/>
                        </a:moveTo>
                        <a:lnTo>
                          <a:pt x="13264788" y="319911"/>
                        </a:lnTo>
                      </a:path>
                      <a:path w="13283565" h="3330575">
                        <a:moveTo>
                          <a:pt x="13264788" y="335068"/>
                        </a:moveTo>
                        <a:lnTo>
                          <a:pt x="13264788" y="349430"/>
                        </a:lnTo>
                      </a:path>
                      <a:path w="13283565" h="3330575">
                        <a:moveTo>
                          <a:pt x="13032501" y="349430"/>
                        </a:moveTo>
                        <a:lnTo>
                          <a:pt x="13032501" y="335068"/>
                        </a:lnTo>
                      </a:path>
                      <a:path w="13283565" h="3330575">
                        <a:moveTo>
                          <a:pt x="13032501" y="319911"/>
                        </a:moveTo>
                        <a:lnTo>
                          <a:pt x="13032501" y="289597"/>
                        </a:lnTo>
                      </a:path>
                      <a:path w="13283565" h="3330575">
                        <a:moveTo>
                          <a:pt x="13032501" y="275235"/>
                        </a:moveTo>
                        <a:lnTo>
                          <a:pt x="13032501" y="244921"/>
                        </a:lnTo>
                      </a:path>
                      <a:path w="13283565" h="3330575">
                        <a:moveTo>
                          <a:pt x="13032501" y="229765"/>
                        </a:moveTo>
                        <a:lnTo>
                          <a:pt x="13032501" y="215403"/>
                        </a:lnTo>
                      </a:path>
                      <a:path w="13283565" h="3330575">
                        <a:moveTo>
                          <a:pt x="10123053" y="136425"/>
                        </a:moveTo>
                        <a:lnTo>
                          <a:pt x="10099125" y="136425"/>
                        </a:lnTo>
                      </a:path>
                      <a:path w="13283565" h="3330575">
                        <a:moveTo>
                          <a:pt x="10123053" y="119665"/>
                        </a:moveTo>
                        <a:lnTo>
                          <a:pt x="10123053" y="136425"/>
                        </a:lnTo>
                      </a:path>
                      <a:path w="13283565" h="3330575">
                        <a:moveTo>
                          <a:pt x="10099125" y="119665"/>
                        </a:moveTo>
                        <a:lnTo>
                          <a:pt x="10123053" y="119665"/>
                        </a:lnTo>
                      </a:path>
                      <a:path w="13283565" h="3330575">
                        <a:moveTo>
                          <a:pt x="10099125" y="136425"/>
                        </a:moveTo>
                        <a:lnTo>
                          <a:pt x="10099125" y="119665"/>
                        </a:lnTo>
                      </a:path>
                      <a:path w="13283565" h="3330575">
                        <a:moveTo>
                          <a:pt x="10141403" y="152377"/>
                        </a:moveTo>
                        <a:lnTo>
                          <a:pt x="10123053" y="152377"/>
                        </a:lnTo>
                      </a:path>
                      <a:path w="13283565" h="3330575">
                        <a:moveTo>
                          <a:pt x="10123053" y="102918"/>
                        </a:moveTo>
                        <a:lnTo>
                          <a:pt x="10141403" y="102918"/>
                        </a:lnTo>
                      </a:path>
                      <a:path w="13283565" h="3330575">
                        <a:moveTo>
                          <a:pt x="10123053" y="152377"/>
                        </a:moveTo>
                        <a:lnTo>
                          <a:pt x="10123053" y="135630"/>
                        </a:lnTo>
                      </a:path>
                      <a:path w="13283565" h="3330575">
                        <a:moveTo>
                          <a:pt x="10123053" y="120473"/>
                        </a:moveTo>
                        <a:lnTo>
                          <a:pt x="10123053" y="102918"/>
                        </a:lnTo>
                      </a:path>
                      <a:path w="13283565" h="3330575">
                        <a:moveTo>
                          <a:pt x="10091944" y="236151"/>
                        </a:moveTo>
                        <a:lnTo>
                          <a:pt x="10069606" y="236151"/>
                        </a:lnTo>
                      </a:path>
                      <a:path w="13283565" h="3330575">
                        <a:moveTo>
                          <a:pt x="10054449" y="236151"/>
                        </a:moveTo>
                        <a:lnTo>
                          <a:pt x="10024930" y="236151"/>
                        </a:lnTo>
                      </a:path>
                      <a:path w="13283565" h="3330575">
                        <a:moveTo>
                          <a:pt x="10009773" y="236151"/>
                        </a:moveTo>
                        <a:lnTo>
                          <a:pt x="9987436" y="236151"/>
                        </a:lnTo>
                      </a:path>
                      <a:path w="13283565" h="3330575">
                        <a:moveTo>
                          <a:pt x="10091944" y="228970"/>
                        </a:moveTo>
                        <a:lnTo>
                          <a:pt x="10091944" y="236151"/>
                        </a:lnTo>
                      </a:path>
                      <a:path w="13283565" h="3330575">
                        <a:moveTo>
                          <a:pt x="9987436" y="228970"/>
                        </a:moveTo>
                        <a:lnTo>
                          <a:pt x="10009773" y="228970"/>
                        </a:lnTo>
                      </a:path>
                      <a:path w="13283565" h="3330575">
                        <a:moveTo>
                          <a:pt x="10024930" y="228970"/>
                        </a:moveTo>
                        <a:lnTo>
                          <a:pt x="10054449" y="228970"/>
                        </a:lnTo>
                      </a:path>
                      <a:path w="13283565" h="3330575">
                        <a:moveTo>
                          <a:pt x="10069606" y="228970"/>
                        </a:moveTo>
                        <a:lnTo>
                          <a:pt x="10091944" y="228970"/>
                        </a:lnTo>
                      </a:path>
                      <a:path w="13283565" h="3330575">
                        <a:moveTo>
                          <a:pt x="9987436" y="236151"/>
                        </a:moveTo>
                        <a:lnTo>
                          <a:pt x="9987436" y="228970"/>
                        </a:lnTo>
                      </a:path>
                      <a:path w="13283565" h="3330575">
                        <a:moveTo>
                          <a:pt x="10098330" y="0"/>
                        </a:moveTo>
                        <a:lnTo>
                          <a:pt x="10098330" y="808"/>
                        </a:lnTo>
                      </a:path>
                      <a:path w="13283565" h="3330575">
                        <a:moveTo>
                          <a:pt x="9981049" y="0"/>
                        </a:moveTo>
                        <a:lnTo>
                          <a:pt x="10009773" y="0"/>
                        </a:lnTo>
                      </a:path>
                      <a:path w="13283565" h="3330575">
                        <a:moveTo>
                          <a:pt x="10024930" y="0"/>
                        </a:moveTo>
                        <a:lnTo>
                          <a:pt x="10054449" y="0"/>
                        </a:lnTo>
                      </a:path>
                      <a:path w="13283565" h="3330575">
                        <a:moveTo>
                          <a:pt x="10069606" y="0"/>
                        </a:moveTo>
                        <a:lnTo>
                          <a:pt x="10098330" y="0"/>
                        </a:lnTo>
                      </a:path>
                      <a:path w="13283565" h="3330575">
                        <a:moveTo>
                          <a:pt x="9981049" y="808"/>
                        </a:moveTo>
                        <a:lnTo>
                          <a:pt x="9981049" y="0"/>
                        </a:lnTo>
                      </a:path>
                      <a:path w="13283565" h="3330575">
                        <a:moveTo>
                          <a:pt x="10074389" y="220994"/>
                        </a:moveTo>
                        <a:lnTo>
                          <a:pt x="10074389" y="228970"/>
                        </a:lnTo>
                      </a:path>
                      <a:path w="13283565" h="3330575">
                        <a:moveTo>
                          <a:pt x="10004977" y="228970"/>
                        </a:moveTo>
                        <a:lnTo>
                          <a:pt x="10004977" y="220994"/>
                        </a:lnTo>
                      </a:path>
                      <a:path w="13283565" h="3330575">
                        <a:moveTo>
                          <a:pt x="10079980" y="15965"/>
                        </a:moveTo>
                        <a:lnTo>
                          <a:pt x="10079980" y="44675"/>
                        </a:lnTo>
                      </a:path>
                      <a:path w="13283565" h="3330575">
                        <a:moveTo>
                          <a:pt x="10079980" y="55049"/>
                        </a:moveTo>
                        <a:lnTo>
                          <a:pt x="10079980" y="74194"/>
                        </a:lnTo>
                      </a:path>
                      <a:path w="13283565" h="3330575">
                        <a:moveTo>
                          <a:pt x="10099125" y="162751"/>
                        </a:moveTo>
                        <a:lnTo>
                          <a:pt x="10076787" y="185089"/>
                        </a:lnTo>
                      </a:path>
                      <a:path w="13283565" h="3330575">
                        <a:moveTo>
                          <a:pt x="10099125" y="93339"/>
                        </a:moveTo>
                        <a:lnTo>
                          <a:pt x="10099125" y="119665"/>
                        </a:lnTo>
                      </a:path>
                      <a:path w="13283565" h="3330575">
                        <a:moveTo>
                          <a:pt x="10099125" y="136425"/>
                        </a:moveTo>
                        <a:lnTo>
                          <a:pt x="10099125" y="162751"/>
                        </a:lnTo>
                      </a:path>
                      <a:path w="13283565" h="3330575">
                        <a:moveTo>
                          <a:pt x="10076787" y="71015"/>
                        </a:moveTo>
                        <a:lnTo>
                          <a:pt x="10099125" y="93339"/>
                        </a:lnTo>
                      </a:path>
                      <a:path w="13283565" h="3330575">
                        <a:moveTo>
                          <a:pt x="10144596" y="220994"/>
                        </a:moveTo>
                        <a:lnTo>
                          <a:pt x="10144596" y="244127"/>
                        </a:lnTo>
                      </a:path>
                      <a:path w="13283565" h="3330575">
                        <a:moveTo>
                          <a:pt x="9638005" y="244127"/>
                        </a:moveTo>
                        <a:lnTo>
                          <a:pt x="9638005" y="220994"/>
                        </a:lnTo>
                      </a:path>
                      <a:path w="13283565" h="3330575">
                        <a:moveTo>
                          <a:pt x="10144596" y="244127"/>
                        </a:moveTo>
                        <a:lnTo>
                          <a:pt x="10123053" y="244127"/>
                        </a:lnTo>
                      </a:path>
                      <a:path w="13283565" h="3330575">
                        <a:moveTo>
                          <a:pt x="10107896" y="244127"/>
                        </a:moveTo>
                        <a:lnTo>
                          <a:pt x="10077582" y="244127"/>
                        </a:lnTo>
                      </a:path>
                      <a:path w="13283565" h="3330575">
                        <a:moveTo>
                          <a:pt x="10063220" y="244127"/>
                        </a:moveTo>
                        <a:lnTo>
                          <a:pt x="10032906" y="244127"/>
                        </a:lnTo>
                      </a:path>
                      <a:path w="13283565" h="3330575">
                        <a:moveTo>
                          <a:pt x="10017749" y="244127"/>
                        </a:moveTo>
                        <a:lnTo>
                          <a:pt x="9988230" y="244127"/>
                        </a:lnTo>
                      </a:path>
                      <a:path w="13283565" h="3330575">
                        <a:moveTo>
                          <a:pt x="9973074" y="244127"/>
                        </a:moveTo>
                        <a:lnTo>
                          <a:pt x="9943555" y="244127"/>
                        </a:lnTo>
                      </a:path>
                      <a:path w="13283565" h="3330575">
                        <a:moveTo>
                          <a:pt x="9928398" y="244127"/>
                        </a:moveTo>
                        <a:lnTo>
                          <a:pt x="9898084" y="244127"/>
                        </a:lnTo>
                      </a:path>
                      <a:path w="13283565" h="3330575">
                        <a:moveTo>
                          <a:pt x="9883722" y="244127"/>
                        </a:moveTo>
                        <a:lnTo>
                          <a:pt x="9853408" y="244127"/>
                        </a:lnTo>
                      </a:path>
                      <a:path w="13283565" h="3330575">
                        <a:moveTo>
                          <a:pt x="9838251" y="244127"/>
                        </a:moveTo>
                        <a:lnTo>
                          <a:pt x="9808732" y="244127"/>
                        </a:lnTo>
                      </a:path>
                      <a:path w="13283565" h="3330575">
                        <a:moveTo>
                          <a:pt x="9793576" y="244127"/>
                        </a:moveTo>
                        <a:lnTo>
                          <a:pt x="9764057" y="244127"/>
                        </a:lnTo>
                      </a:path>
                      <a:path w="13283565" h="3330575">
                        <a:moveTo>
                          <a:pt x="9748900" y="244127"/>
                        </a:moveTo>
                        <a:lnTo>
                          <a:pt x="9718586" y="244127"/>
                        </a:lnTo>
                      </a:path>
                      <a:path w="13283565" h="3330575">
                        <a:moveTo>
                          <a:pt x="9704224" y="244127"/>
                        </a:moveTo>
                        <a:lnTo>
                          <a:pt x="9673897" y="244127"/>
                        </a:lnTo>
                      </a:path>
                      <a:path w="13283565" h="3330575">
                        <a:moveTo>
                          <a:pt x="9658740" y="244127"/>
                        </a:moveTo>
                        <a:lnTo>
                          <a:pt x="9638005" y="244127"/>
                        </a:lnTo>
                      </a:path>
                      <a:path w="13283565" h="3330575">
                        <a:moveTo>
                          <a:pt x="8817889" y="237740"/>
                        </a:moveTo>
                        <a:lnTo>
                          <a:pt x="8821877" y="238549"/>
                        </a:lnTo>
                      </a:path>
                      <a:path w="13283565" h="3330575">
                        <a:moveTo>
                          <a:pt x="8814696" y="236151"/>
                        </a:moveTo>
                        <a:lnTo>
                          <a:pt x="8817889" y="237740"/>
                        </a:lnTo>
                      </a:path>
                      <a:path w="13283565" h="3330575">
                        <a:moveTo>
                          <a:pt x="8813901" y="236151"/>
                        </a:moveTo>
                        <a:lnTo>
                          <a:pt x="8814696" y="236151"/>
                        </a:lnTo>
                      </a:path>
                      <a:path w="13283565" h="3330575">
                        <a:moveTo>
                          <a:pt x="8821877" y="238549"/>
                        </a:moveTo>
                        <a:lnTo>
                          <a:pt x="8839432" y="238549"/>
                        </a:lnTo>
                      </a:path>
                      <a:path w="13283565" h="3330575">
                        <a:moveTo>
                          <a:pt x="8846600" y="236151"/>
                        </a:moveTo>
                        <a:lnTo>
                          <a:pt x="8847408" y="236151"/>
                        </a:lnTo>
                      </a:path>
                      <a:path w="13283565" h="3330575">
                        <a:moveTo>
                          <a:pt x="8843420" y="237740"/>
                        </a:moveTo>
                        <a:lnTo>
                          <a:pt x="8846600" y="236151"/>
                        </a:lnTo>
                      </a:path>
                      <a:path w="13283565" h="3330575">
                        <a:moveTo>
                          <a:pt x="8839432" y="238549"/>
                        </a:moveTo>
                        <a:lnTo>
                          <a:pt x="8843420" y="237740"/>
                        </a:lnTo>
                      </a:path>
                      <a:path w="13283565" h="3330575">
                        <a:moveTo>
                          <a:pt x="8883300" y="258489"/>
                        </a:moveTo>
                        <a:lnTo>
                          <a:pt x="8883300" y="252102"/>
                        </a:lnTo>
                      </a:path>
                      <a:path w="13283565" h="3330575">
                        <a:moveTo>
                          <a:pt x="8883300" y="252102"/>
                        </a:moveTo>
                        <a:lnTo>
                          <a:pt x="8860962" y="252102"/>
                        </a:lnTo>
                      </a:path>
                      <a:path w="13283565" h="3330575">
                        <a:moveTo>
                          <a:pt x="8845805" y="252102"/>
                        </a:moveTo>
                        <a:lnTo>
                          <a:pt x="8815491" y="252102"/>
                        </a:lnTo>
                      </a:path>
                      <a:path w="13283565" h="3330575">
                        <a:moveTo>
                          <a:pt x="8801129" y="252102"/>
                        </a:moveTo>
                        <a:lnTo>
                          <a:pt x="8777996" y="252102"/>
                        </a:lnTo>
                      </a:path>
                      <a:path w="13283565" h="3330575">
                        <a:moveTo>
                          <a:pt x="8777996" y="252102"/>
                        </a:moveTo>
                        <a:lnTo>
                          <a:pt x="8777996" y="258489"/>
                        </a:lnTo>
                      </a:path>
                      <a:path w="13283565" h="3330575">
                        <a:moveTo>
                          <a:pt x="8777996" y="258489"/>
                        </a:moveTo>
                        <a:lnTo>
                          <a:pt x="8801129" y="258489"/>
                        </a:lnTo>
                      </a:path>
                      <a:path w="13283565" h="3330575">
                        <a:moveTo>
                          <a:pt x="8815491" y="258489"/>
                        </a:moveTo>
                        <a:lnTo>
                          <a:pt x="8845805" y="258489"/>
                        </a:lnTo>
                      </a:path>
                      <a:path w="13283565" h="3330575">
                        <a:moveTo>
                          <a:pt x="8860962" y="258489"/>
                        </a:moveTo>
                        <a:lnTo>
                          <a:pt x="8883300" y="258489"/>
                        </a:lnTo>
                      </a:path>
                      <a:path w="13283565" h="3330575">
                        <a:moveTo>
                          <a:pt x="8865744" y="252102"/>
                        </a:moveTo>
                        <a:lnTo>
                          <a:pt x="8865744" y="236151"/>
                        </a:lnTo>
                      </a:path>
                      <a:path w="13283565" h="3330575">
                        <a:moveTo>
                          <a:pt x="8865744" y="220994"/>
                        </a:moveTo>
                        <a:lnTo>
                          <a:pt x="8865744" y="209825"/>
                        </a:lnTo>
                      </a:path>
                      <a:path w="13283565" h="3330575">
                        <a:moveTo>
                          <a:pt x="8795551" y="209825"/>
                        </a:moveTo>
                        <a:lnTo>
                          <a:pt x="8795551" y="220994"/>
                        </a:lnTo>
                      </a:path>
                      <a:path w="13283565" h="3330575">
                        <a:moveTo>
                          <a:pt x="8795551" y="236151"/>
                        </a:moveTo>
                        <a:lnTo>
                          <a:pt x="8795551" y="252102"/>
                        </a:lnTo>
                      </a:path>
                      <a:path w="13283565" h="3330575">
                        <a:moveTo>
                          <a:pt x="8790755" y="37494"/>
                        </a:moveTo>
                        <a:lnTo>
                          <a:pt x="8790755" y="59832"/>
                        </a:lnTo>
                      </a:path>
                      <a:path w="13283565" h="3330575">
                        <a:moveTo>
                          <a:pt x="8790755" y="74194"/>
                        </a:moveTo>
                        <a:lnTo>
                          <a:pt x="8790755" y="97327"/>
                        </a:lnTo>
                      </a:path>
                      <a:path w="13283565" h="3330575">
                        <a:moveTo>
                          <a:pt x="8807515" y="86967"/>
                        </a:moveTo>
                        <a:lnTo>
                          <a:pt x="8805117" y="86967"/>
                        </a:lnTo>
                      </a:path>
                      <a:path w="13283565" h="3330575">
                        <a:moveTo>
                          <a:pt x="8805117" y="214608"/>
                        </a:moveTo>
                        <a:lnTo>
                          <a:pt x="8806707" y="214608"/>
                        </a:lnTo>
                      </a:path>
                      <a:path w="13283565" h="3330575">
                        <a:moveTo>
                          <a:pt x="8726140" y="266465"/>
                        </a:moveTo>
                        <a:lnTo>
                          <a:pt x="8746874" y="266465"/>
                        </a:lnTo>
                      </a:path>
                      <a:path w="13283565" h="3330575">
                        <a:moveTo>
                          <a:pt x="8762045" y="266465"/>
                        </a:moveTo>
                        <a:lnTo>
                          <a:pt x="8791564" y="266465"/>
                        </a:lnTo>
                      </a:path>
                      <a:path w="13283565" h="3330575">
                        <a:moveTo>
                          <a:pt x="8806707" y="266465"/>
                        </a:moveTo>
                        <a:lnTo>
                          <a:pt x="8836226" y="266465"/>
                        </a:lnTo>
                      </a:path>
                      <a:path w="13283565" h="3330575">
                        <a:moveTo>
                          <a:pt x="8851396" y="266465"/>
                        </a:moveTo>
                        <a:lnTo>
                          <a:pt x="8881710" y="266465"/>
                        </a:lnTo>
                      </a:path>
                      <a:path w="13283565" h="3330575">
                        <a:moveTo>
                          <a:pt x="8896072" y="266465"/>
                        </a:moveTo>
                        <a:lnTo>
                          <a:pt x="8926386" y="266465"/>
                        </a:lnTo>
                      </a:path>
                      <a:path w="13283565" h="3330575">
                        <a:moveTo>
                          <a:pt x="8941543" y="266465"/>
                        </a:moveTo>
                        <a:lnTo>
                          <a:pt x="8971061" y="266465"/>
                        </a:lnTo>
                      </a:path>
                      <a:path w="13283565" h="3330575">
                        <a:moveTo>
                          <a:pt x="8986218" y="266465"/>
                        </a:moveTo>
                        <a:lnTo>
                          <a:pt x="9015737" y="266465"/>
                        </a:lnTo>
                      </a:path>
                      <a:path w="13283565" h="3330575">
                        <a:moveTo>
                          <a:pt x="9030894" y="266465"/>
                        </a:moveTo>
                        <a:lnTo>
                          <a:pt x="9061208" y="266465"/>
                        </a:lnTo>
                      </a:path>
                      <a:path w="13283565" h="3330575">
                        <a:moveTo>
                          <a:pt x="9075570" y="266465"/>
                        </a:moveTo>
                        <a:lnTo>
                          <a:pt x="9096304" y="266465"/>
                        </a:lnTo>
                      </a:path>
                      <a:path w="13283565" h="3330575">
                        <a:moveTo>
                          <a:pt x="9110666" y="266465"/>
                        </a:moveTo>
                        <a:lnTo>
                          <a:pt x="9133799" y="266465"/>
                        </a:lnTo>
                      </a:path>
                      <a:path w="13283565" h="3330575">
                        <a:moveTo>
                          <a:pt x="9148161" y="266465"/>
                        </a:moveTo>
                        <a:lnTo>
                          <a:pt x="9183271" y="266465"/>
                        </a:lnTo>
                      </a:path>
                      <a:path w="13283565" h="3330575">
                        <a:moveTo>
                          <a:pt x="9197620" y="266465"/>
                        </a:moveTo>
                        <a:lnTo>
                          <a:pt x="9232730" y="266465"/>
                        </a:lnTo>
                      </a:path>
                      <a:path w="13283565" h="3330575">
                        <a:moveTo>
                          <a:pt x="9232730" y="266465"/>
                        </a:moveTo>
                        <a:lnTo>
                          <a:pt x="9232730" y="251308"/>
                        </a:lnTo>
                      </a:path>
                      <a:path w="13283565" h="3330575">
                        <a:moveTo>
                          <a:pt x="9232730" y="236151"/>
                        </a:moveTo>
                        <a:lnTo>
                          <a:pt x="9232730" y="220994"/>
                        </a:lnTo>
                      </a:path>
                      <a:path w="13283565" h="3330575">
                        <a:moveTo>
                          <a:pt x="8766827" y="35110"/>
                        </a:moveTo>
                        <a:lnTo>
                          <a:pt x="8765224" y="35110"/>
                        </a:lnTo>
                      </a:path>
                      <a:path w="13283565" h="3330575">
                        <a:moveTo>
                          <a:pt x="8726140" y="236151"/>
                        </a:moveTo>
                        <a:lnTo>
                          <a:pt x="8726140" y="266465"/>
                        </a:lnTo>
                      </a:path>
                      <a:path w="13283565" h="3330575">
                        <a:moveTo>
                          <a:pt x="19144" y="2722838"/>
                        </a:moveTo>
                        <a:lnTo>
                          <a:pt x="0" y="2722838"/>
                        </a:lnTo>
                      </a:path>
                      <a:path w="13283565" h="3330575">
                        <a:moveTo>
                          <a:pt x="0" y="2722838"/>
                        </a:moveTo>
                        <a:lnTo>
                          <a:pt x="0" y="2750753"/>
                        </a:lnTo>
                      </a:path>
                      <a:path w="13283565" h="3330575">
                        <a:moveTo>
                          <a:pt x="0" y="2765910"/>
                        </a:moveTo>
                        <a:lnTo>
                          <a:pt x="0" y="2795429"/>
                        </a:lnTo>
                      </a:path>
                      <a:path w="13283565" h="3330575">
                        <a:moveTo>
                          <a:pt x="0" y="2810586"/>
                        </a:moveTo>
                        <a:lnTo>
                          <a:pt x="0" y="2838515"/>
                        </a:lnTo>
                      </a:path>
                      <a:path w="13283565" h="3330575">
                        <a:moveTo>
                          <a:pt x="0" y="2838515"/>
                        </a:moveTo>
                        <a:lnTo>
                          <a:pt x="19144" y="2838515"/>
                        </a:lnTo>
                      </a:path>
                      <a:path w="13283565" h="3330575">
                        <a:moveTo>
                          <a:pt x="230559" y="2390154"/>
                        </a:moveTo>
                        <a:lnTo>
                          <a:pt x="233753" y="2390154"/>
                        </a:lnTo>
                      </a:path>
                      <a:path w="13283565" h="3330575">
                        <a:moveTo>
                          <a:pt x="255296" y="2390154"/>
                        </a:moveTo>
                        <a:lnTo>
                          <a:pt x="258475" y="2390154"/>
                        </a:lnTo>
                      </a:path>
                      <a:path w="13283565" h="3330575">
                        <a:moveTo>
                          <a:pt x="19144" y="2236187"/>
                        </a:moveTo>
                        <a:lnTo>
                          <a:pt x="0" y="2236187"/>
                        </a:lnTo>
                      </a:path>
                      <a:path w="13283565" h="3330575">
                        <a:moveTo>
                          <a:pt x="0" y="2236187"/>
                        </a:moveTo>
                        <a:lnTo>
                          <a:pt x="0" y="2263308"/>
                        </a:lnTo>
                      </a:path>
                      <a:path w="13283565" h="3330575">
                        <a:moveTo>
                          <a:pt x="0" y="2278465"/>
                        </a:moveTo>
                        <a:lnTo>
                          <a:pt x="0" y="2308792"/>
                        </a:lnTo>
                      </a:path>
                      <a:path w="13283565" h="3330575">
                        <a:moveTo>
                          <a:pt x="0" y="2323140"/>
                        </a:moveTo>
                        <a:lnTo>
                          <a:pt x="0" y="2351070"/>
                        </a:lnTo>
                      </a:path>
                      <a:path w="13283565" h="3330575">
                        <a:moveTo>
                          <a:pt x="0" y="2351070"/>
                        </a:moveTo>
                        <a:lnTo>
                          <a:pt x="19144" y="2351070"/>
                        </a:lnTo>
                      </a:path>
                      <a:path w="13283565" h="3330575">
                        <a:moveTo>
                          <a:pt x="248909" y="1921867"/>
                        </a:moveTo>
                        <a:lnTo>
                          <a:pt x="248909" y="1920263"/>
                        </a:lnTo>
                      </a:path>
                      <a:path w="13283565" h="3330575">
                        <a:moveTo>
                          <a:pt x="248909" y="1920263"/>
                        </a:moveTo>
                        <a:lnTo>
                          <a:pt x="240139" y="1920263"/>
                        </a:lnTo>
                      </a:path>
                      <a:path w="13283565" h="3330575">
                        <a:moveTo>
                          <a:pt x="240139" y="1920263"/>
                        </a:moveTo>
                        <a:lnTo>
                          <a:pt x="231354" y="1918674"/>
                        </a:lnTo>
                      </a:path>
                      <a:path w="13283565" h="3330575">
                        <a:moveTo>
                          <a:pt x="17555" y="1903517"/>
                        </a:moveTo>
                        <a:lnTo>
                          <a:pt x="17555" y="1921058"/>
                        </a:lnTo>
                      </a:path>
                      <a:path w="13283565" h="3330575">
                        <a:moveTo>
                          <a:pt x="17555" y="1936215"/>
                        </a:moveTo>
                        <a:lnTo>
                          <a:pt x="17555" y="1966529"/>
                        </a:lnTo>
                      </a:path>
                      <a:path w="13283565" h="3330575">
                        <a:moveTo>
                          <a:pt x="17555" y="1980891"/>
                        </a:moveTo>
                        <a:lnTo>
                          <a:pt x="17555" y="1999241"/>
                        </a:lnTo>
                      </a:path>
                      <a:path w="13283565" h="3330575">
                        <a:moveTo>
                          <a:pt x="17555" y="1999241"/>
                        </a:moveTo>
                        <a:lnTo>
                          <a:pt x="19144" y="1999241"/>
                        </a:lnTo>
                      </a:path>
                      <a:path w="13283565" h="3330575">
                        <a:moveTo>
                          <a:pt x="260873" y="1903517"/>
                        </a:moveTo>
                        <a:lnTo>
                          <a:pt x="232149" y="1903517"/>
                        </a:lnTo>
                      </a:path>
                      <a:path w="13283565" h="3330575">
                        <a:moveTo>
                          <a:pt x="19144" y="1903517"/>
                        </a:moveTo>
                        <a:lnTo>
                          <a:pt x="17555" y="1903517"/>
                        </a:lnTo>
                      </a:path>
                      <a:path w="13283565" h="3330575">
                        <a:moveTo>
                          <a:pt x="19144" y="3214271"/>
                        </a:moveTo>
                        <a:lnTo>
                          <a:pt x="0" y="3214271"/>
                        </a:lnTo>
                      </a:path>
                      <a:path w="13283565" h="3330575">
                        <a:moveTo>
                          <a:pt x="0" y="3214271"/>
                        </a:moveTo>
                        <a:lnTo>
                          <a:pt x="0" y="3242187"/>
                        </a:lnTo>
                      </a:path>
                      <a:path w="13283565" h="3330575">
                        <a:moveTo>
                          <a:pt x="0" y="3257344"/>
                        </a:moveTo>
                        <a:lnTo>
                          <a:pt x="0" y="3286863"/>
                        </a:lnTo>
                      </a:path>
                      <a:path w="13283565" h="3330575">
                        <a:moveTo>
                          <a:pt x="0" y="3302020"/>
                        </a:moveTo>
                        <a:lnTo>
                          <a:pt x="0" y="3329949"/>
                        </a:lnTo>
                      </a:path>
                      <a:path w="13283565" h="3330575">
                        <a:moveTo>
                          <a:pt x="0" y="3329949"/>
                        </a:moveTo>
                        <a:lnTo>
                          <a:pt x="19144" y="3329949"/>
                        </a:lnTo>
                      </a:path>
                      <a:path w="13283565" h="3330575">
                        <a:moveTo>
                          <a:pt x="6386" y="1624293"/>
                        </a:moveTo>
                        <a:lnTo>
                          <a:pt x="6386" y="1657786"/>
                        </a:lnTo>
                      </a:path>
                      <a:path w="13283565" h="3330575">
                        <a:moveTo>
                          <a:pt x="6386" y="1672957"/>
                        </a:moveTo>
                        <a:lnTo>
                          <a:pt x="6386" y="1706464"/>
                        </a:lnTo>
                      </a:path>
                      <a:path w="13283565" h="3330575">
                        <a:moveTo>
                          <a:pt x="6386" y="1706464"/>
                        </a:moveTo>
                        <a:lnTo>
                          <a:pt x="19144" y="1706464"/>
                        </a:lnTo>
                      </a:path>
                      <a:path w="13283565" h="3330575">
                        <a:moveTo>
                          <a:pt x="19144" y="1624293"/>
                        </a:moveTo>
                        <a:lnTo>
                          <a:pt x="6386" y="1624293"/>
                        </a:lnTo>
                      </a:path>
                      <a:path w="13283565" h="3330575">
                        <a:moveTo>
                          <a:pt x="266451" y="1637847"/>
                        </a:moveTo>
                        <a:lnTo>
                          <a:pt x="264066" y="1637847"/>
                        </a:lnTo>
                      </a:path>
                      <a:path w="13283565" h="3330575">
                        <a:moveTo>
                          <a:pt x="259284" y="1636257"/>
                        </a:moveTo>
                        <a:lnTo>
                          <a:pt x="259284" y="1620305"/>
                        </a:lnTo>
                      </a:path>
                      <a:path w="13283565" h="3330575">
                        <a:moveTo>
                          <a:pt x="259284" y="1620305"/>
                        </a:moveTo>
                        <a:lnTo>
                          <a:pt x="248115" y="1620305"/>
                        </a:lnTo>
                      </a:path>
                      <a:path w="13283565" h="3330575">
                        <a:moveTo>
                          <a:pt x="248115" y="1620305"/>
                        </a:moveTo>
                        <a:lnTo>
                          <a:pt x="234547" y="1618702"/>
                        </a:lnTo>
                      </a:path>
                      <a:path w="13283565" h="3330575">
                        <a:moveTo>
                          <a:pt x="234547" y="1618702"/>
                        </a:moveTo>
                        <a:lnTo>
                          <a:pt x="234547" y="1641040"/>
                        </a:lnTo>
                      </a:path>
                      <a:path w="13283565" h="3330575">
                        <a:moveTo>
                          <a:pt x="234547" y="1641040"/>
                        </a:moveTo>
                        <a:lnTo>
                          <a:pt x="234547" y="1624293"/>
                        </a:lnTo>
                      </a:path>
                      <a:path w="13283565" h="3330575">
                        <a:moveTo>
                          <a:pt x="234547" y="1624293"/>
                        </a:moveTo>
                        <a:lnTo>
                          <a:pt x="231354" y="1624293"/>
                        </a:lnTo>
                      </a:path>
                      <a:path w="13283565" h="3330575">
                        <a:moveTo>
                          <a:pt x="231354" y="1624293"/>
                        </a:moveTo>
                        <a:lnTo>
                          <a:pt x="231354" y="1644233"/>
                        </a:lnTo>
                      </a:path>
                      <a:path w="13283565" h="3330575">
                        <a:moveTo>
                          <a:pt x="19144" y="1602750"/>
                        </a:moveTo>
                        <a:lnTo>
                          <a:pt x="19144" y="1624293"/>
                        </a:lnTo>
                      </a:path>
                      <a:path w="13283565" h="3330575">
                        <a:moveTo>
                          <a:pt x="19144" y="1706464"/>
                        </a:moveTo>
                        <a:lnTo>
                          <a:pt x="19144" y="172799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0" name="object 310"/>
                  <p:cNvSpPr/>
                  <p:nvPr/>
                </p:nvSpPr>
                <p:spPr>
                  <a:xfrm>
                    <a:off x="2892349" y="3371827"/>
                    <a:ext cx="2540" cy="127635"/>
                  </a:xfrm>
                  <a:custGeom>
                    <a:avLst/>
                    <a:gdLst/>
                    <a:ahLst/>
                    <a:cxnLst/>
                    <a:rect l="l" t="t" r="r" b="b"/>
                    <a:pathLst>
                      <a:path w="2539" h="127635">
                        <a:moveTo>
                          <a:pt x="2387" y="126441"/>
                        </a:moveTo>
                        <a:lnTo>
                          <a:pt x="2044" y="125590"/>
                        </a:lnTo>
                        <a:lnTo>
                          <a:pt x="1193" y="125247"/>
                        </a:lnTo>
                        <a:lnTo>
                          <a:pt x="355" y="125590"/>
                        </a:lnTo>
                        <a:lnTo>
                          <a:pt x="0" y="126441"/>
                        </a:lnTo>
                        <a:lnTo>
                          <a:pt x="355" y="127292"/>
                        </a:lnTo>
                        <a:lnTo>
                          <a:pt x="1193" y="127635"/>
                        </a:lnTo>
                        <a:lnTo>
                          <a:pt x="2044" y="127292"/>
                        </a:lnTo>
                        <a:lnTo>
                          <a:pt x="2387" y="126441"/>
                        </a:lnTo>
                        <a:close/>
                      </a:path>
                      <a:path w="2539" h="127635">
                        <a:moveTo>
                          <a:pt x="2387" y="1193"/>
                        </a:moveTo>
                        <a:lnTo>
                          <a:pt x="2044" y="355"/>
                        </a:lnTo>
                        <a:lnTo>
                          <a:pt x="1193" y="0"/>
                        </a:lnTo>
                        <a:lnTo>
                          <a:pt x="355" y="355"/>
                        </a:lnTo>
                        <a:lnTo>
                          <a:pt x="0" y="1193"/>
                        </a:lnTo>
                        <a:lnTo>
                          <a:pt x="355" y="2044"/>
                        </a:lnTo>
                        <a:lnTo>
                          <a:pt x="1193" y="2400"/>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1" name="object 311"/>
                  <p:cNvSpPr/>
                  <p:nvPr/>
                </p:nvSpPr>
                <p:spPr>
                  <a:xfrm>
                    <a:off x="2880793" y="3069061"/>
                    <a:ext cx="259715" cy="126364"/>
                  </a:xfrm>
                  <a:custGeom>
                    <a:avLst/>
                    <a:gdLst/>
                    <a:ahLst/>
                    <a:cxnLst/>
                    <a:rect l="l" t="t" r="r" b="b"/>
                    <a:pathLst>
                      <a:path w="259714" h="126364">
                        <a:moveTo>
                          <a:pt x="234547" y="36699"/>
                        </a:moveTo>
                        <a:lnTo>
                          <a:pt x="230559" y="38289"/>
                        </a:lnTo>
                      </a:path>
                      <a:path w="259714" h="126364">
                        <a:moveTo>
                          <a:pt x="241728" y="35905"/>
                        </a:moveTo>
                        <a:lnTo>
                          <a:pt x="234547" y="36699"/>
                        </a:lnTo>
                      </a:path>
                      <a:path w="259714" h="126364">
                        <a:moveTo>
                          <a:pt x="248909" y="36699"/>
                        </a:moveTo>
                        <a:lnTo>
                          <a:pt x="241728" y="35905"/>
                        </a:lnTo>
                      </a:path>
                      <a:path w="259714" h="126364">
                        <a:moveTo>
                          <a:pt x="256077" y="39098"/>
                        </a:moveTo>
                        <a:lnTo>
                          <a:pt x="248909" y="36699"/>
                        </a:lnTo>
                      </a:path>
                      <a:path w="259714" h="126364">
                        <a:moveTo>
                          <a:pt x="0" y="22337"/>
                        </a:moveTo>
                        <a:lnTo>
                          <a:pt x="0" y="55844"/>
                        </a:lnTo>
                      </a:path>
                      <a:path w="259714" h="126364">
                        <a:moveTo>
                          <a:pt x="0" y="70206"/>
                        </a:moveTo>
                        <a:lnTo>
                          <a:pt x="0" y="104508"/>
                        </a:lnTo>
                      </a:path>
                      <a:path w="259714" h="126364">
                        <a:moveTo>
                          <a:pt x="0" y="104508"/>
                        </a:moveTo>
                        <a:lnTo>
                          <a:pt x="12758" y="104508"/>
                        </a:lnTo>
                      </a:path>
                      <a:path w="259714" h="126364">
                        <a:moveTo>
                          <a:pt x="12758" y="22337"/>
                        </a:moveTo>
                        <a:lnTo>
                          <a:pt x="0" y="22337"/>
                        </a:lnTo>
                      </a:path>
                      <a:path w="259714" h="126364">
                        <a:moveTo>
                          <a:pt x="252897" y="35905"/>
                        </a:moveTo>
                        <a:lnTo>
                          <a:pt x="252897" y="38289"/>
                        </a:lnTo>
                      </a:path>
                      <a:path w="259714" h="126364">
                        <a:moveTo>
                          <a:pt x="259270" y="35905"/>
                        </a:moveTo>
                        <a:lnTo>
                          <a:pt x="252897" y="35905"/>
                        </a:lnTo>
                      </a:path>
                      <a:path w="259714" h="126364">
                        <a:moveTo>
                          <a:pt x="252897" y="38289"/>
                        </a:moveTo>
                        <a:lnTo>
                          <a:pt x="252897" y="18349"/>
                        </a:lnTo>
                      </a:path>
                      <a:path w="259714" h="126364">
                        <a:moveTo>
                          <a:pt x="252897" y="18349"/>
                        </a:moveTo>
                        <a:lnTo>
                          <a:pt x="241728" y="18349"/>
                        </a:lnTo>
                      </a:path>
                      <a:path w="259714" h="126364">
                        <a:moveTo>
                          <a:pt x="241728" y="18349"/>
                        </a:moveTo>
                        <a:lnTo>
                          <a:pt x="230559" y="16760"/>
                        </a:lnTo>
                      </a:path>
                      <a:path w="259714" h="126364">
                        <a:moveTo>
                          <a:pt x="12758" y="0"/>
                        </a:moveTo>
                        <a:lnTo>
                          <a:pt x="12758" y="22337"/>
                        </a:lnTo>
                      </a:path>
                      <a:path w="259714" h="126364">
                        <a:moveTo>
                          <a:pt x="12758" y="104508"/>
                        </a:moveTo>
                        <a:lnTo>
                          <a:pt x="12758" y="12605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2" name="object 312"/>
                  <p:cNvSpPr/>
                  <p:nvPr/>
                </p:nvSpPr>
                <p:spPr>
                  <a:xfrm>
                    <a:off x="2892349" y="3067865"/>
                    <a:ext cx="2540" cy="128905"/>
                  </a:xfrm>
                  <a:custGeom>
                    <a:avLst/>
                    <a:gdLst/>
                    <a:ahLst/>
                    <a:cxnLst/>
                    <a:rect l="l" t="t" r="r" b="b"/>
                    <a:pathLst>
                      <a:path w="2539" h="128905">
                        <a:moveTo>
                          <a:pt x="2387" y="127254"/>
                        </a:moveTo>
                        <a:lnTo>
                          <a:pt x="2044" y="126403"/>
                        </a:lnTo>
                        <a:lnTo>
                          <a:pt x="1193" y="126060"/>
                        </a:lnTo>
                        <a:lnTo>
                          <a:pt x="355" y="126403"/>
                        </a:lnTo>
                        <a:lnTo>
                          <a:pt x="0" y="127254"/>
                        </a:lnTo>
                        <a:lnTo>
                          <a:pt x="355" y="128104"/>
                        </a:lnTo>
                        <a:lnTo>
                          <a:pt x="1193" y="128447"/>
                        </a:lnTo>
                        <a:lnTo>
                          <a:pt x="2044" y="128104"/>
                        </a:lnTo>
                        <a:lnTo>
                          <a:pt x="2387" y="127254"/>
                        </a:lnTo>
                        <a:close/>
                      </a:path>
                      <a:path w="2539" h="128905">
                        <a:moveTo>
                          <a:pt x="2387" y="1206"/>
                        </a:moveTo>
                        <a:lnTo>
                          <a:pt x="2044" y="355"/>
                        </a:lnTo>
                        <a:lnTo>
                          <a:pt x="1193" y="0"/>
                        </a:lnTo>
                        <a:lnTo>
                          <a:pt x="355" y="355"/>
                        </a:lnTo>
                        <a:lnTo>
                          <a:pt x="0" y="1206"/>
                        </a:lnTo>
                        <a:lnTo>
                          <a:pt x="355" y="2044"/>
                        </a:lnTo>
                        <a:lnTo>
                          <a:pt x="1193" y="2400"/>
                        </a:lnTo>
                        <a:lnTo>
                          <a:pt x="2044"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3" name="object 313"/>
                  <p:cNvSpPr/>
                  <p:nvPr/>
                </p:nvSpPr>
                <p:spPr>
                  <a:xfrm>
                    <a:off x="7933939" y="1629871"/>
                    <a:ext cx="2320290" cy="2232660"/>
                  </a:xfrm>
                  <a:custGeom>
                    <a:avLst/>
                    <a:gdLst/>
                    <a:ahLst/>
                    <a:cxnLst/>
                    <a:rect l="l" t="t" r="r" b="b"/>
                    <a:pathLst>
                      <a:path w="2320290" h="2232660">
                        <a:moveTo>
                          <a:pt x="2287235" y="2232185"/>
                        </a:moveTo>
                        <a:lnTo>
                          <a:pt x="2290428" y="2232185"/>
                        </a:lnTo>
                      </a:path>
                      <a:path w="2320290" h="2232660">
                        <a:moveTo>
                          <a:pt x="2292827" y="2232185"/>
                        </a:moveTo>
                        <a:lnTo>
                          <a:pt x="2300802" y="2232185"/>
                        </a:lnTo>
                      </a:path>
                      <a:path w="2320290" h="2232660">
                        <a:moveTo>
                          <a:pt x="2300802" y="2232185"/>
                        </a:moveTo>
                        <a:lnTo>
                          <a:pt x="2303995" y="2232185"/>
                        </a:lnTo>
                      </a:path>
                      <a:path w="2320290" h="2232660">
                        <a:moveTo>
                          <a:pt x="2310382" y="2232185"/>
                        </a:moveTo>
                        <a:lnTo>
                          <a:pt x="2311177" y="2232185"/>
                        </a:lnTo>
                      </a:path>
                      <a:path w="2320290" h="2232660">
                        <a:moveTo>
                          <a:pt x="2311177" y="2232185"/>
                        </a:moveTo>
                        <a:lnTo>
                          <a:pt x="2319947" y="2232185"/>
                        </a:lnTo>
                      </a:path>
                      <a:path w="2320290" h="2232660">
                        <a:moveTo>
                          <a:pt x="79786" y="6372"/>
                        </a:moveTo>
                        <a:lnTo>
                          <a:pt x="76592" y="12758"/>
                        </a:lnTo>
                      </a:path>
                      <a:path w="2320290" h="2232660">
                        <a:moveTo>
                          <a:pt x="76592" y="12758"/>
                        </a:moveTo>
                        <a:lnTo>
                          <a:pt x="71001" y="17541"/>
                        </a:lnTo>
                      </a:path>
                      <a:path w="2320290" h="2232660">
                        <a:moveTo>
                          <a:pt x="71001" y="17541"/>
                        </a:moveTo>
                        <a:lnTo>
                          <a:pt x="65410" y="19144"/>
                        </a:lnTo>
                      </a:path>
                      <a:path w="2320290" h="2232660">
                        <a:moveTo>
                          <a:pt x="63025" y="19939"/>
                        </a:moveTo>
                        <a:lnTo>
                          <a:pt x="59832" y="20734"/>
                        </a:lnTo>
                      </a:path>
                      <a:path w="2320290" h="2232660">
                        <a:moveTo>
                          <a:pt x="59832" y="20734"/>
                        </a:moveTo>
                        <a:lnTo>
                          <a:pt x="59037" y="20734"/>
                        </a:lnTo>
                      </a:path>
                      <a:path w="2320290" h="2232660">
                        <a:moveTo>
                          <a:pt x="58242" y="20734"/>
                        </a:moveTo>
                        <a:lnTo>
                          <a:pt x="55049" y="20734"/>
                        </a:lnTo>
                      </a:path>
                      <a:path w="2320290" h="2232660">
                        <a:moveTo>
                          <a:pt x="51856" y="20734"/>
                        </a:moveTo>
                        <a:lnTo>
                          <a:pt x="48663" y="20734"/>
                        </a:lnTo>
                      </a:path>
                      <a:path w="2320290" h="2232660">
                        <a:moveTo>
                          <a:pt x="48663" y="20734"/>
                        </a:moveTo>
                        <a:lnTo>
                          <a:pt x="40687" y="20734"/>
                        </a:lnTo>
                      </a:path>
                      <a:path w="2320290" h="2232660">
                        <a:moveTo>
                          <a:pt x="40687" y="20734"/>
                        </a:moveTo>
                        <a:lnTo>
                          <a:pt x="36699" y="20734"/>
                        </a:lnTo>
                      </a:path>
                      <a:path w="2320290" h="2232660">
                        <a:moveTo>
                          <a:pt x="24736" y="20734"/>
                        </a:moveTo>
                        <a:lnTo>
                          <a:pt x="19939" y="20734"/>
                        </a:lnTo>
                      </a:path>
                      <a:path w="2320290" h="2232660">
                        <a:moveTo>
                          <a:pt x="19939" y="20734"/>
                        </a:moveTo>
                        <a:lnTo>
                          <a:pt x="7975" y="20734"/>
                        </a:lnTo>
                      </a:path>
                      <a:path w="2320290" h="2232660">
                        <a:moveTo>
                          <a:pt x="7975" y="20734"/>
                        </a:moveTo>
                        <a:lnTo>
                          <a:pt x="0" y="20734"/>
                        </a:lnTo>
                      </a:path>
                      <a:path w="2320290" h="2232660">
                        <a:moveTo>
                          <a:pt x="0" y="9565"/>
                        </a:moveTo>
                        <a:lnTo>
                          <a:pt x="0" y="4782"/>
                        </a:lnTo>
                      </a:path>
                      <a:path w="2320290" h="2232660">
                        <a:moveTo>
                          <a:pt x="0" y="14348"/>
                        </a:moveTo>
                        <a:lnTo>
                          <a:pt x="0" y="9565"/>
                        </a:lnTo>
                      </a:path>
                      <a:path w="2320290" h="2232660">
                        <a:moveTo>
                          <a:pt x="0" y="17541"/>
                        </a:moveTo>
                        <a:lnTo>
                          <a:pt x="0" y="14348"/>
                        </a:lnTo>
                      </a:path>
                      <a:path w="2320290" h="2232660">
                        <a:moveTo>
                          <a:pt x="0" y="19939"/>
                        </a:moveTo>
                        <a:lnTo>
                          <a:pt x="0" y="17541"/>
                        </a:lnTo>
                      </a:path>
                      <a:path w="2320290" h="2232660">
                        <a:moveTo>
                          <a:pt x="0" y="20734"/>
                        </a:moveTo>
                        <a:lnTo>
                          <a:pt x="0" y="19939"/>
                        </a:lnTo>
                      </a:path>
                      <a:path w="2320290" h="2232660">
                        <a:moveTo>
                          <a:pt x="39098" y="4782"/>
                        </a:moveTo>
                        <a:lnTo>
                          <a:pt x="41482" y="9565"/>
                        </a:lnTo>
                      </a:path>
                      <a:path w="2320290" h="2232660">
                        <a:moveTo>
                          <a:pt x="41482" y="9565"/>
                        </a:moveTo>
                        <a:lnTo>
                          <a:pt x="44675" y="14348"/>
                        </a:lnTo>
                      </a:path>
                      <a:path w="2320290" h="2232660">
                        <a:moveTo>
                          <a:pt x="44675" y="14348"/>
                        </a:moveTo>
                        <a:lnTo>
                          <a:pt x="48663" y="17541"/>
                        </a:lnTo>
                      </a:path>
                      <a:path w="2320290" h="2232660">
                        <a:moveTo>
                          <a:pt x="48663" y="17541"/>
                        </a:moveTo>
                        <a:lnTo>
                          <a:pt x="52651" y="19144"/>
                        </a:lnTo>
                      </a:path>
                      <a:path w="2320290" h="2232660">
                        <a:moveTo>
                          <a:pt x="67013" y="19144"/>
                        </a:moveTo>
                        <a:lnTo>
                          <a:pt x="70206" y="17541"/>
                        </a:lnTo>
                      </a:path>
                      <a:path w="2320290" h="2232660">
                        <a:moveTo>
                          <a:pt x="70206" y="17541"/>
                        </a:moveTo>
                        <a:lnTo>
                          <a:pt x="74989" y="14348"/>
                        </a:lnTo>
                      </a:path>
                      <a:path w="2320290" h="2232660">
                        <a:moveTo>
                          <a:pt x="74989" y="14348"/>
                        </a:moveTo>
                        <a:lnTo>
                          <a:pt x="78182" y="9565"/>
                        </a:lnTo>
                      </a:path>
                      <a:path w="2320290" h="2232660">
                        <a:moveTo>
                          <a:pt x="78182" y="9565"/>
                        </a:moveTo>
                        <a:lnTo>
                          <a:pt x="80580" y="4782"/>
                        </a:lnTo>
                      </a:path>
                      <a:path w="2320290" h="2232660">
                        <a:moveTo>
                          <a:pt x="38303" y="0"/>
                        </a:moveTo>
                        <a:lnTo>
                          <a:pt x="38303" y="3987"/>
                        </a:lnTo>
                      </a:path>
                      <a:path w="2320290" h="2232660">
                        <a:moveTo>
                          <a:pt x="38303" y="3987"/>
                        </a:moveTo>
                        <a:lnTo>
                          <a:pt x="38303" y="9565"/>
                        </a:lnTo>
                      </a:path>
                      <a:path w="2320290" h="2232660">
                        <a:moveTo>
                          <a:pt x="38303" y="9565"/>
                        </a:moveTo>
                        <a:lnTo>
                          <a:pt x="38303" y="17541"/>
                        </a:lnTo>
                      </a:path>
                      <a:path w="2320290" h="2232660">
                        <a:moveTo>
                          <a:pt x="38303" y="30313"/>
                        </a:moveTo>
                        <a:lnTo>
                          <a:pt x="38303" y="39084"/>
                        </a:lnTo>
                      </a:path>
                      <a:path w="2320290" h="2232660">
                        <a:moveTo>
                          <a:pt x="38303" y="39084"/>
                        </a:moveTo>
                        <a:lnTo>
                          <a:pt x="38303" y="50253"/>
                        </a:lnTo>
                      </a:path>
                      <a:path w="2320290" h="2232660">
                        <a:moveTo>
                          <a:pt x="38303" y="50253"/>
                        </a:moveTo>
                        <a:lnTo>
                          <a:pt x="38303" y="59024"/>
                        </a:lnTo>
                      </a:path>
                      <a:path w="2320290" h="2232660">
                        <a:moveTo>
                          <a:pt x="81375" y="59024"/>
                        </a:moveTo>
                        <a:lnTo>
                          <a:pt x="81375" y="47060"/>
                        </a:lnTo>
                      </a:path>
                      <a:path w="2320290" h="2232660">
                        <a:moveTo>
                          <a:pt x="81375" y="47060"/>
                        </a:moveTo>
                        <a:lnTo>
                          <a:pt x="81375" y="35096"/>
                        </a:lnTo>
                      </a:path>
                      <a:path w="2320290" h="2232660">
                        <a:moveTo>
                          <a:pt x="81375" y="35096"/>
                        </a:moveTo>
                        <a:lnTo>
                          <a:pt x="81375" y="24722"/>
                        </a:lnTo>
                      </a:path>
                      <a:path w="2320290" h="2232660">
                        <a:moveTo>
                          <a:pt x="81375" y="24722"/>
                        </a:moveTo>
                        <a:lnTo>
                          <a:pt x="81375" y="23927"/>
                        </a:lnTo>
                      </a:path>
                      <a:path w="2320290" h="2232660">
                        <a:moveTo>
                          <a:pt x="81375" y="11963"/>
                        </a:moveTo>
                        <a:lnTo>
                          <a:pt x="81375" y="7975"/>
                        </a:lnTo>
                      </a:path>
                      <a:path w="2320290" h="2232660">
                        <a:moveTo>
                          <a:pt x="81375" y="7975"/>
                        </a:moveTo>
                        <a:lnTo>
                          <a:pt x="81375" y="2384"/>
                        </a:lnTo>
                      </a:path>
                      <a:path w="2320290" h="2232660">
                        <a:moveTo>
                          <a:pt x="81375" y="2384"/>
                        </a:moveTo>
                        <a:lnTo>
                          <a:pt x="81375"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4" name="object 314"/>
                  <p:cNvSpPr/>
                  <p:nvPr/>
                </p:nvSpPr>
                <p:spPr>
                  <a:xfrm>
                    <a:off x="8014106" y="1627876"/>
                    <a:ext cx="2540" cy="2540"/>
                  </a:xfrm>
                  <a:custGeom>
                    <a:avLst/>
                    <a:gdLst/>
                    <a:ahLst/>
                    <a:cxnLst/>
                    <a:rect l="l" t="t" r="r" b="b"/>
                    <a:pathLst>
                      <a:path w="2540" h="2539">
                        <a:moveTo>
                          <a:pt x="2400" y="1193"/>
                        </a:moveTo>
                        <a:lnTo>
                          <a:pt x="2044" y="342"/>
                        </a:lnTo>
                        <a:lnTo>
                          <a:pt x="1206" y="0"/>
                        </a:lnTo>
                        <a:lnTo>
                          <a:pt x="355" y="342"/>
                        </a:lnTo>
                        <a:lnTo>
                          <a:pt x="0" y="1193"/>
                        </a:lnTo>
                        <a:lnTo>
                          <a:pt x="355" y="2032"/>
                        </a:lnTo>
                        <a:lnTo>
                          <a:pt x="1206" y="2387"/>
                        </a:lnTo>
                        <a:lnTo>
                          <a:pt x="2044" y="2032"/>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5" name="object 315"/>
                  <p:cNvSpPr/>
                  <p:nvPr/>
                </p:nvSpPr>
                <p:spPr>
                  <a:xfrm>
                    <a:off x="7029255" y="1634653"/>
                    <a:ext cx="986155" cy="2969895"/>
                  </a:xfrm>
                  <a:custGeom>
                    <a:avLst/>
                    <a:gdLst/>
                    <a:ahLst/>
                    <a:cxnLst/>
                    <a:rect l="l" t="t" r="r" b="b"/>
                    <a:pathLst>
                      <a:path w="986154" h="2969895">
                        <a:moveTo>
                          <a:pt x="943782" y="54241"/>
                        </a:moveTo>
                        <a:lnTo>
                          <a:pt x="942987" y="54241"/>
                        </a:lnTo>
                      </a:path>
                      <a:path w="986154" h="2969895">
                        <a:moveTo>
                          <a:pt x="946167" y="54241"/>
                        </a:moveTo>
                        <a:lnTo>
                          <a:pt x="943782" y="54241"/>
                        </a:lnTo>
                      </a:path>
                      <a:path w="986154" h="2969895">
                        <a:moveTo>
                          <a:pt x="949360" y="54241"/>
                        </a:moveTo>
                        <a:lnTo>
                          <a:pt x="946167" y="54241"/>
                        </a:lnTo>
                      </a:path>
                      <a:path w="986154" h="2969895">
                        <a:moveTo>
                          <a:pt x="953348" y="54241"/>
                        </a:moveTo>
                        <a:lnTo>
                          <a:pt x="949360" y="54241"/>
                        </a:lnTo>
                      </a:path>
                      <a:path w="986154" h="2969895">
                        <a:moveTo>
                          <a:pt x="958939" y="54241"/>
                        </a:moveTo>
                        <a:lnTo>
                          <a:pt x="953348" y="54241"/>
                        </a:lnTo>
                      </a:path>
                      <a:path w="986154" h="2969895">
                        <a:moveTo>
                          <a:pt x="964517" y="54241"/>
                        </a:moveTo>
                        <a:lnTo>
                          <a:pt x="958939" y="54241"/>
                        </a:lnTo>
                      </a:path>
                      <a:path w="986154" h="2969895">
                        <a:moveTo>
                          <a:pt x="970094" y="54241"/>
                        </a:moveTo>
                        <a:lnTo>
                          <a:pt x="964517" y="54241"/>
                        </a:lnTo>
                      </a:path>
                      <a:path w="986154" h="2969895">
                        <a:moveTo>
                          <a:pt x="974891" y="54241"/>
                        </a:moveTo>
                        <a:lnTo>
                          <a:pt x="970094" y="54241"/>
                        </a:lnTo>
                      </a:path>
                      <a:path w="986154" h="2969895">
                        <a:moveTo>
                          <a:pt x="979674" y="54241"/>
                        </a:moveTo>
                        <a:lnTo>
                          <a:pt x="974891" y="54241"/>
                        </a:lnTo>
                      </a:path>
                      <a:path w="986154" h="2969895">
                        <a:moveTo>
                          <a:pt x="982867" y="54241"/>
                        </a:moveTo>
                        <a:lnTo>
                          <a:pt x="979674" y="54241"/>
                        </a:lnTo>
                      </a:path>
                      <a:path w="986154" h="2969895">
                        <a:moveTo>
                          <a:pt x="985265" y="54241"/>
                        </a:moveTo>
                        <a:lnTo>
                          <a:pt x="982867" y="54241"/>
                        </a:lnTo>
                      </a:path>
                      <a:path w="986154" h="2969895">
                        <a:moveTo>
                          <a:pt x="986060" y="54241"/>
                        </a:moveTo>
                        <a:lnTo>
                          <a:pt x="985265" y="54241"/>
                        </a:lnTo>
                      </a:path>
                      <a:path w="986154" h="2969895">
                        <a:moveTo>
                          <a:pt x="768259" y="13567"/>
                        </a:moveTo>
                        <a:lnTo>
                          <a:pt x="765079" y="19939"/>
                        </a:lnTo>
                      </a:path>
                      <a:path w="986154" h="2969895">
                        <a:moveTo>
                          <a:pt x="776248" y="2384"/>
                        </a:moveTo>
                        <a:lnTo>
                          <a:pt x="768259" y="13567"/>
                        </a:lnTo>
                      </a:path>
                      <a:path w="986154" h="2969895">
                        <a:moveTo>
                          <a:pt x="777043" y="1589"/>
                        </a:moveTo>
                        <a:lnTo>
                          <a:pt x="776248" y="2384"/>
                        </a:lnTo>
                      </a:path>
                      <a:path w="986154" h="2969895">
                        <a:moveTo>
                          <a:pt x="800971" y="54241"/>
                        </a:moveTo>
                        <a:lnTo>
                          <a:pt x="801765" y="44675"/>
                        </a:lnTo>
                      </a:path>
                      <a:path w="986154" h="2969895">
                        <a:moveTo>
                          <a:pt x="801765" y="44675"/>
                        </a:moveTo>
                        <a:lnTo>
                          <a:pt x="805767" y="35096"/>
                        </a:lnTo>
                      </a:path>
                      <a:path w="986154" h="2969895">
                        <a:moveTo>
                          <a:pt x="805767" y="35096"/>
                        </a:moveTo>
                        <a:lnTo>
                          <a:pt x="807357" y="32711"/>
                        </a:lnTo>
                      </a:path>
                      <a:path w="986154" h="2969895">
                        <a:moveTo>
                          <a:pt x="817731" y="22337"/>
                        </a:moveTo>
                        <a:lnTo>
                          <a:pt x="819320" y="21543"/>
                        </a:lnTo>
                      </a:path>
                      <a:path w="986154" h="2969895">
                        <a:moveTo>
                          <a:pt x="819320" y="21543"/>
                        </a:moveTo>
                        <a:lnTo>
                          <a:pt x="828091" y="17555"/>
                        </a:lnTo>
                      </a:path>
                      <a:path w="986154" h="2969895">
                        <a:moveTo>
                          <a:pt x="828091" y="17555"/>
                        </a:moveTo>
                        <a:lnTo>
                          <a:pt x="837670" y="15951"/>
                        </a:lnTo>
                      </a:path>
                      <a:path w="986154" h="2969895">
                        <a:moveTo>
                          <a:pt x="837670" y="15951"/>
                        </a:moveTo>
                        <a:lnTo>
                          <a:pt x="839274" y="15951"/>
                        </a:lnTo>
                      </a:path>
                      <a:path w="986154" h="2969895">
                        <a:moveTo>
                          <a:pt x="839274" y="0"/>
                        </a:moveTo>
                        <a:lnTo>
                          <a:pt x="839274" y="4782"/>
                        </a:lnTo>
                      </a:path>
                      <a:path w="986154" h="2969895">
                        <a:moveTo>
                          <a:pt x="839274" y="4782"/>
                        </a:moveTo>
                        <a:lnTo>
                          <a:pt x="839274" y="9565"/>
                        </a:lnTo>
                      </a:path>
                      <a:path w="986154" h="2969895">
                        <a:moveTo>
                          <a:pt x="839274" y="9565"/>
                        </a:moveTo>
                        <a:lnTo>
                          <a:pt x="839274" y="12758"/>
                        </a:lnTo>
                      </a:path>
                      <a:path w="986154" h="2969895">
                        <a:moveTo>
                          <a:pt x="839274" y="12758"/>
                        </a:moveTo>
                        <a:lnTo>
                          <a:pt x="839274" y="15156"/>
                        </a:lnTo>
                      </a:path>
                      <a:path w="986154" h="2969895">
                        <a:moveTo>
                          <a:pt x="839274" y="15156"/>
                        </a:moveTo>
                        <a:lnTo>
                          <a:pt x="839274" y="15951"/>
                        </a:lnTo>
                      </a:path>
                      <a:path w="986154" h="2969895">
                        <a:moveTo>
                          <a:pt x="800971" y="54241"/>
                        </a:moveTo>
                        <a:lnTo>
                          <a:pt x="800176" y="54241"/>
                        </a:lnTo>
                      </a:path>
                      <a:path w="986154" h="2969895">
                        <a:moveTo>
                          <a:pt x="800176" y="54241"/>
                        </a:moveTo>
                        <a:lnTo>
                          <a:pt x="797777" y="54241"/>
                        </a:lnTo>
                      </a:path>
                      <a:path w="986154" h="2969895">
                        <a:moveTo>
                          <a:pt x="797777" y="54241"/>
                        </a:moveTo>
                        <a:lnTo>
                          <a:pt x="794584" y="54241"/>
                        </a:lnTo>
                      </a:path>
                      <a:path w="986154" h="2969895">
                        <a:moveTo>
                          <a:pt x="781826" y="54241"/>
                        </a:moveTo>
                        <a:lnTo>
                          <a:pt x="779441" y="54241"/>
                        </a:lnTo>
                      </a:path>
                      <a:path w="986154" h="2969895">
                        <a:moveTo>
                          <a:pt x="779441" y="54241"/>
                        </a:moveTo>
                        <a:lnTo>
                          <a:pt x="773850" y="54241"/>
                        </a:lnTo>
                      </a:path>
                      <a:path w="986154" h="2969895">
                        <a:moveTo>
                          <a:pt x="773850" y="54241"/>
                        </a:moveTo>
                        <a:lnTo>
                          <a:pt x="768259" y="54241"/>
                        </a:lnTo>
                      </a:path>
                      <a:path w="986154" h="2969895">
                        <a:moveTo>
                          <a:pt x="768259" y="54241"/>
                        </a:moveTo>
                        <a:lnTo>
                          <a:pt x="766669" y="54241"/>
                        </a:lnTo>
                      </a:path>
                      <a:path w="986154" h="2969895">
                        <a:moveTo>
                          <a:pt x="3193" y="2965348"/>
                        </a:moveTo>
                        <a:lnTo>
                          <a:pt x="0" y="2969349"/>
                        </a:lnTo>
                      </a:path>
                      <a:path w="986154" h="2969895">
                        <a:moveTo>
                          <a:pt x="3987" y="2959770"/>
                        </a:moveTo>
                        <a:lnTo>
                          <a:pt x="3193" y="296534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6" name="object 316"/>
                  <p:cNvSpPr/>
                  <p:nvPr/>
                </p:nvSpPr>
                <p:spPr>
                  <a:xfrm>
                    <a:off x="7015289" y="4609188"/>
                    <a:ext cx="3810" cy="2540"/>
                  </a:xfrm>
                  <a:custGeom>
                    <a:avLst/>
                    <a:gdLst/>
                    <a:ahLst/>
                    <a:cxnLst/>
                    <a:rect l="l" t="t" r="r" b="b"/>
                    <a:pathLst>
                      <a:path w="3809" h="2539">
                        <a:moveTo>
                          <a:pt x="3187" y="1193"/>
                        </a:moveTo>
                        <a:lnTo>
                          <a:pt x="2844" y="342"/>
                        </a:lnTo>
                        <a:lnTo>
                          <a:pt x="1993" y="0"/>
                        </a:lnTo>
                        <a:lnTo>
                          <a:pt x="1587" y="165"/>
                        </a:lnTo>
                        <a:lnTo>
                          <a:pt x="1206" y="0"/>
                        </a:lnTo>
                        <a:lnTo>
                          <a:pt x="355" y="342"/>
                        </a:lnTo>
                        <a:lnTo>
                          <a:pt x="0" y="1193"/>
                        </a:lnTo>
                        <a:lnTo>
                          <a:pt x="355" y="2044"/>
                        </a:lnTo>
                        <a:lnTo>
                          <a:pt x="1206" y="2387"/>
                        </a:lnTo>
                        <a:lnTo>
                          <a:pt x="1587" y="2235"/>
                        </a:lnTo>
                        <a:lnTo>
                          <a:pt x="1993" y="2387"/>
                        </a:lnTo>
                        <a:lnTo>
                          <a:pt x="2844" y="2044"/>
                        </a:lnTo>
                        <a:lnTo>
                          <a:pt x="31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7" name="object 317"/>
                  <p:cNvSpPr/>
                  <p:nvPr/>
                </p:nvSpPr>
                <p:spPr>
                  <a:xfrm>
                    <a:off x="6635957" y="4584050"/>
                    <a:ext cx="397510" cy="20320"/>
                  </a:xfrm>
                  <a:custGeom>
                    <a:avLst/>
                    <a:gdLst/>
                    <a:ahLst/>
                    <a:cxnLst/>
                    <a:rect l="l" t="t" r="r" b="b"/>
                    <a:pathLst>
                      <a:path w="397509" h="20320">
                        <a:moveTo>
                          <a:pt x="397285" y="9579"/>
                        </a:moveTo>
                        <a:lnTo>
                          <a:pt x="397285" y="10374"/>
                        </a:lnTo>
                      </a:path>
                      <a:path w="397509" h="20320">
                        <a:moveTo>
                          <a:pt x="395695" y="3193"/>
                        </a:moveTo>
                        <a:lnTo>
                          <a:pt x="397285" y="9579"/>
                        </a:lnTo>
                      </a:path>
                      <a:path w="397509" h="20320">
                        <a:moveTo>
                          <a:pt x="393297" y="0"/>
                        </a:moveTo>
                        <a:lnTo>
                          <a:pt x="395695" y="3193"/>
                        </a:lnTo>
                      </a:path>
                      <a:path w="397509" h="20320">
                        <a:moveTo>
                          <a:pt x="394901" y="1603"/>
                        </a:moveTo>
                        <a:lnTo>
                          <a:pt x="394092" y="0"/>
                        </a:lnTo>
                      </a:path>
                      <a:path w="397509" h="20320">
                        <a:moveTo>
                          <a:pt x="396490" y="5591"/>
                        </a:moveTo>
                        <a:lnTo>
                          <a:pt x="394901" y="1603"/>
                        </a:lnTo>
                      </a:path>
                      <a:path w="397509" h="20320">
                        <a:moveTo>
                          <a:pt x="397285" y="10374"/>
                        </a:moveTo>
                        <a:lnTo>
                          <a:pt x="396490" y="5591"/>
                        </a:lnTo>
                      </a:path>
                      <a:path w="397509" h="20320">
                        <a:moveTo>
                          <a:pt x="396490" y="14362"/>
                        </a:moveTo>
                        <a:lnTo>
                          <a:pt x="397285" y="10374"/>
                        </a:lnTo>
                      </a:path>
                      <a:path w="397509" h="20320">
                        <a:moveTo>
                          <a:pt x="394901" y="18349"/>
                        </a:moveTo>
                        <a:lnTo>
                          <a:pt x="396490" y="14362"/>
                        </a:lnTo>
                      </a:path>
                      <a:path w="397509" h="20320">
                        <a:moveTo>
                          <a:pt x="394092" y="19953"/>
                        </a:moveTo>
                        <a:lnTo>
                          <a:pt x="394901" y="18349"/>
                        </a:lnTo>
                      </a:path>
                      <a:path w="397509" h="20320">
                        <a:moveTo>
                          <a:pt x="2384" y="15951"/>
                        </a:moveTo>
                        <a:lnTo>
                          <a:pt x="0" y="19953"/>
                        </a:lnTo>
                      </a:path>
                      <a:path w="397509" h="20320">
                        <a:moveTo>
                          <a:pt x="3179" y="10374"/>
                        </a:moveTo>
                        <a:lnTo>
                          <a:pt x="2384" y="1595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8" name="object 318"/>
                  <p:cNvSpPr/>
                  <p:nvPr/>
                </p:nvSpPr>
                <p:spPr>
                  <a:xfrm>
                    <a:off x="6621983" y="4609188"/>
                    <a:ext cx="2540" cy="2540"/>
                  </a:xfrm>
                  <a:custGeom>
                    <a:avLst/>
                    <a:gdLst/>
                    <a:ahLst/>
                    <a:cxnLst/>
                    <a:rect l="l" t="t" r="r" b="b"/>
                    <a:pathLst>
                      <a:path w="2540" h="2539">
                        <a:moveTo>
                          <a:pt x="2387" y="1193"/>
                        </a:moveTo>
                        <a:lnTo>
                          <a:pt x="2044" y="342"/>
                        </a:lnTo>
                        <a:lnTo>
                          <a:pt x="1193" y="0"/>
                        </a:lnTo>
                        <a:lnTo>
                          <a:pt x="355" y="342"/>
                        </a:lnTo>
                        <a:lnTo>
                          <a:pt x="0" y="1193"/>
                        </a:lnTo>
                        <a:lnTo>
                          <a:pt x="355" y="2044"/>
                        </a:lnTo>
                        <a:lnTo>
                          <a:pt x="1193" y="2387"/>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9" name="object 319"/>
                  <p:cNvSpPr/>
                  <p:nvPr/>
                </p:nvSpPr>
                <p:spPr>
                  <a:xfrm>
                    <a:off x="6577714" y="4577677"/>
                    <a:ext cx="61594" cy="33020"/>
                  </a:xfrm>
                  <a:custGeom>
                    <a:avLst/>
                    <a:gdLst/>
                    <a:ahLst/>
                    <a:cxnLst/>
                    <a:rect l="l" t="t" r="r" b="b"/>
                    <a:pathLst>
                      <a:path w="61595" h="33020">
                        <a:moveTo>
                          <a:pt x="794" y="32698"/>
                        </a:moveTo>
                        <a:lnTo>
                          <a:pt x="0" y="32698"/>
                        </a:lnTo>
                      </a:path>
                      <a:path w="61595" h="33020">
                        <a:moveTo>
                          <a:pt x="61422" y="15951"/>
                        </a:moveTo>
                        <a:lnTo>
                          <a:pt x="61422" y="16746"/>
                        </a:lnTo>
                      </a:path>
                      <a:path w="61595" h="33020">
                        <a:moveTo>
                          <a:pt x="60627" y="9565"/>
                        </a:moveTo>
                        <a:lnTo>
                          <a:pt x="61422" y="15951"/>
                        </a:lnTo>
                      </a:path>
                      <a:path w="61595" h="33020">
                        <a:moveTo>
                          <a:pt x="58242" y="6372"/>
                        </a:moveTo>
                        <a:lnTo>
                          <a:pt x="60627" y="9565"/>
                        </a:lnTo>
                      </a:path>
                      <a:path w="61595" h="33020">
                        <a:moveTo>
                          <a:pt x="0" y="0"/>
                        </a:moveTo>
                        <a:lnTo>
                          <a:pt x="794" y="0"/>
                        </a:lnTo>
                      </a:path>
                      <a:path w="61595" h="33020">
                        <a:moveTo>
                          <a:pt x="0" y="20734"/>
                        </a:moveTo>
                        <a:lnTo>
                          <a:pt x="0" y="16746"/>
                        </a:lnTo>
                      </a:path>
                      <a:path w="61595" h="33020">
                        <a:moveTo>
                          <a:pt x="0" y="24722"/>
                        </a:moveTo>
                        <a:lnTo>
                          <a:pt x="0" y="20734"/>
                        </a:lnTo>
                      </a:path>
                      <a:path w="61595" h="33020">
                        <a:moveTo>
                          <a:pt x="0" y="27915"/>
                        </a:moveTo>
                        <a:lnTo>
                          <a:pt x="0" y="24722"/>
                        </a:lnTo>
                      </a:path>
                      <a:path w="61595" h="33020">
                        <a:moveTo>
                          <a:pt x="0" y="31108"/>
                        </a:moveTo>
                        <a:lnTo>
                          <a:pt x="0" y="27915"/>
                        </a:lnTo>
                      </a:path>
                      <a:path w="61595" h="33020">
                        <a:moveTo>
                          <a:pt x="0" y="32698"/>
                        </a:moveTo>
                        <a:lnTo>
                          <a:pt x="0" y="3110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0" name="object 320"/>
                  <p:cNvSpPr/>
                  <p:nvPr/>
                </p:nvSpPr>
                <p:spPr>
                  <a:xfrm>
                    <a:off x="6576517" y="460917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1" name="object 321"/>
                  <p:cNvSpPr/>
                  <p:nvPr/>
                </p:nvSpPr>
                <p:spPr>
                  <a:xfrm>
                    <a:off x="6577714" y="1680919"/>
                    <a:ext cx="7151370" cy="2923540"/>
                  </a:xfrm>
                  <a:custGeom>
                    <a:avLst/>
                    <a:gdLst/>
                    <a:ahLst/>
                    <a:cxnLst/>
                    <a:rect l="l" t="t" r="r" b="b"/>
                    <a:pathLst>
                      <a:path w="7151369" h="2923540">
                        <a:moveTo>
                          <a:pt x="0" y="2897553"/>
                        </a:moveTo>
                        <a:lnTo>
                          <a:pt x="0" y="2896758"/>
                        </a:lnTo>
                      </a:path>
                      <a:path w="7151369" h="2923540">
                        <a:moveTo>
                          <a:pt x="0" y="2899143"/>
                        </a:moveTo>
                        <a:lnTo>
                          <a:pt x="0" y="2897553"/>
                        </a:lnTo>
                      </a:path>
                      <a:path w="7151369" h="2923540">
                        <a:moveTo>
                          <a:pt x="0" y="2901541"/>
                        </a:moveTo>
                        <a:lnTo>
                          <a:pt x="0" y="2899143"/>
                        </a:lnTo>
                      </a:path>
                      <a:path w="7151369" h="2923540">
                        <a:moveTo>
                          <a:pt x="0" y="2904734"/>
                        </a:moveTo>
                        <a:lnTo>
                          <a:pt x="0" y="2901541"/>
                        </a:lnTo>
                      </a:path>
                      <a:path w="7151369" h="2923540">
                        <a:moveTo>
                          <a:pt x="0" y="2908722"/>
                        </a:moveTo>
                        <a:lnTo>
                          <a:pt x="0" y="2904734"/>
                        </a:lnTo>
                      </a:path>
                      <a:path w="7151369" h="2923540">
                        <a:moveTo>
                          <a:pt x="0" y="2913505"/>
                        </a:moveTo>
                        <a:lnTo>
                          <a:pt x="0" y="2908722"/>
                        </a:lnTo>
                      </a:path>
                      <a:path w="7151369" h="2923540">
                        <a:moveTo>
                          <a:pt x="59832" y="2904734"/>
                        </a:moveTo>
                        <a:lnTo>
                          <a:pt x="58242" y="2903131"/>
                        </a:lnTo>
                      </a:path>
                      <a:path w="7151369" h="2923540">
                        <a:moveTo>
                          <a:pt x="61422" y="2908722"/>
                        </a:moveTo>
                        <a:lnTo>
                          <a:pt x="59832" y="2904734"/>
                        </a:lnTo>
                      </a:path>
                      <a:path w="7151369" h="2923540">
                        <a:moveTo>
                          <a:pt x="61422" y="2913505"/>
                        </a:moveTo>
                        <a:lnTo>
                          <a:pt x="61422" y="2908722"/>
                        </a:lnTo>
                      </a:path>
                      <a:path w="7151369" h="2923540">
                        <a:moveTo>
                          <a:pt x="61422" y="2917493"/>
                        </a:moveTo>
                        <a:lnTo>
                          <a:pt x="61422" y="2913505"/>
                        </a:lnTo>
                      </a:path>
                      <a:path w="7151369" h="2923540">
                        <a:moveTo>
                          <a:pt x="59832" y="2921481"/>
                        </a:moveTo>
                        <a:lnTo>
                          <a:pt x="61422" y="2917493"/>
                        </a:lnTo>
                      </a:path>
                      <a:path w="7151369" h="2923540">
                        <a:moveTo>
                          <a:pt x="58242" y="2923084"/>
                        </a:moveTo>
                        <a:lnTo>
                          <a:pt x="59832" y="2921481"/>
                        </a:lnTo>
                      </a:path>
                      <a:path w="7151369" h="2923540">
                        <a:moveTo>
                          <a:pt x="7151318" y="142811"/>
                        </a:moveTo>
                        <a:lnTo>
                          <a:pt x="7151318" y="119665"/>
                        </a:lnTo>
                      </a:path>
                      <a:path w="7151369" h="2923540">
                        <a:moveTo>
                          <a:pt x="7140903" y="142811"/>
                        </a:moveTo>
                        <a:lnTo>
                          <a:pt x="7137751" y="142811"/>
                        </a:lnTo>
                      </a:path>
                      <a:path w="7151369" h="2923540">
                        <a:moveTo>
                          <a:pt x="7146522" y="142811"/>
                        </a:moveTo>
                        <a:lnTo>
                          <a:pt x="7140903" y="142811"/>
                        </a:lnTo>
                      </a:path>
                      <a:path w="7151369" h="2923540">
                        <a:moveTo>
                          <a:pt x="7149674" y="142811"/>
                        </a:moveTo>
                        <a:lnTo>
                          <a:pt x="7146522" y="142811"/>
                        </a:lnTo>
                      </a:path>
                      <a:path w="7151369" h="2923540">
                        <a:moveTo>
                          <a:pt x="7151318" y="142811"/>
                        </a:moveTo>
                        <a:lnTo>
                          <a:pt x="7149674" y="142811"/>
                        </a:lnTo>
                      </a:path>
                      <a:path w="7151369" h="2923540">
                        <a:moveTo>
                          <a:pt x="7113015" y="119665"/>
                        </a:moveTo>
                        <a:lnTo>
                          <a:pt x="7113810" y="119665"/>
                        </a:lnTo>
                      </a:path>
                      <a:path w="7151369" h="2923540">
                        <a:moveTo>
                          <a:pt x="7113810" y="119665"/>
                        </a:moveTo>
                        <a:lnTo>
                          <a:pt x="7124184" y="119665"/>
                        </a:lnTo>
                      </a:path>
                      <a:path w="7151369" h="2923540">
                        <a:moveTo>
                          <a:pt x="7124184" y="119665"/>
                        </a:moveTo>
                        <a:lnTo>
                          <a:pt x="7133777" y="119665"/>
                        </a:lnTo>
                      </a:path>
                      <a:path w="7151369" h="2923540">
                        <a:moveTo>
                          <a:pt x="7133777" y="119665"/>
                        </a:moveTo>
                        <a:lnTo>
                          <a:pt x="7136106" y="119665"/>
                        </a:lnTo>
                      </a:path>
                      <a:path w="7151369" h="2923540">
                        <a:moveTo>
                          <a:pt x="7144192" y="119665"/>
                        </a:moveTo>
                        <a:lnTo>
                          <a:pt x="7146522" y="119665"/>
                        </a:lnTo>
                      </a:path>
                      <a:path w="7151369" h="2923540">
                        <a:moveTo>
                          <a:pt x="7146522" y="119665"/>
                        </a:moveTo>
                        <a:lnTo>
                          <a:pt x="7149674" y="119665"/>
                        </a:lnTo>
                      </a:path>
                      <a:path w="7151369" h="2923540">
                        <a:moveTo>
                          <a:pt x="7149674" y="119665"/>
                        </a:moveTo>
                        <a:lnTo>
                          <a:pt x="7151318" y="119665"/>
                        </a:lnTo>
                      </a:path>
                      <a:path w="7151369" h="2923540">
                        <a:moveTo>
                          <a:pt x="5199137" y="0"/>
                        </a:moveTo>
                        <a:lnTo>
                          <a:pt x="522147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2" name="object 322"/>
                  <p:cNvSpPr/>
                  <p:nvPr/>
                </p:nvSpPr>
                <p:spPr>
                  <a:xfrm>
                    <a:off x="11813552" y="1680919"/>
                    <a:ext cx="695325" cy="0"/>
                  </a:xfrm>
                  <a:custGeom>
                    <a:avLst/>
                    <a:gdLst/>
                    <a:ahLst/>
                    <a:cxnLst/>
                    <a:rect l="l" t="t" r="r" b="b"/>
                    <a:pathLst>
                      <a:path w="695325">
                        <a:moveTo>
                          <a:pt x="0" y="0"/>
                        </a:moveTo>
                        <a:lnTo>
                          <a:pt x="694872" y="0"/>
                        </a:lnTo>
                      </a:path>
                    </a:pathLst>
                  </a:custGeom>
                  <a:ln w="3175">
                    <a:solidFill>
                      <a:srgbClr val="000000"/>
                    </a:solidFill>
                    <a:prstDash val="lgDash"/>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3" name="object 323"/>
                  <p:cNvSpPr/>
                  <p:nvPr/>
                </p:nvSpPr>
                <p:spPr>
                  <a:xfrm>
                    <a:off x="12508424" y="1636243"/>
                    <a:ext cx="0" cy="27305"/>
                  </a:xfrm>
                  <a:custGeom>
                    <a:avLst/>
                    <a:gdLst/>
                    <a:ahLst/>
                    <a:cxnLst/>
                    <a:rect l="l" t="t" r="r" b="b"/>
                    <a:pathLst>
                      <a:path h="27305">
                        <a:moveTo>
                          <a:pt x="0" y="0"/>
                        </a:moveTo>
                        <a:lnTo>
                          <a:pt x="0" y="7975"/>
                        </a:lnTo>
                      </a:path>
                      <a:path h="27305">
                        <a:moveTo>
                          <a:pt x="0" y="7975"/>
                        </a:moveTo>
                        <a:lnTo>
                          <a:pt x="0" y="18349"/>
                        </a:lnTo>
                      </a:path>
                      <a:path h="27305">
                        <a:moveTo>
                          <a:pt x="0" y="18349"/>
                        </a:moveTo>
                        <a:lnTo>
                          <a:pt x="0" y="2713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4" name="object 324"/>
                  <p:cNvSpPr/>
                  <p:nvPr/>
                </p:nvSpPr>
                <p:spPr>
                  <a:xfrm>
                    <a:off x="12507227" y="166218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5" name="object 325"/>
                  <p:cNvSpPr/>
                  <p:nvPr/>
                </p:nvSpPr>
                <p:spPr>
                  <a:xfrm>
                    <a:off x="9683476" y="1633050"/>
                    <a:ext cx="2910840" cy="749935"/>
                  </a:xfrm>
                  <a:custGeom>
                    <a:avLst/>
                    <a:gdLst/>
                    <a:ahLst/>
                    <a:cxnLst/>
                    <a:rect l="l" t="t" r="r" b="b"/>
                    <a:pathLst>
                      <a:path w="2910840" h="749935">
                        <a:moveTo>
                          <a:pt x="2824948" y="39893"/>
                        </a:moveTo>
                        <a:lnTo>
                          <a:pt x="2824948" y="43880"/>
                        </a:lnTo>
                      </a:path>
                      <a:path w="2910840" h="749935">
                        <a:moveTo>
                          <a:pt x="2824948" y="43880"/>
                        </a:moveTo>
                        <a:lnTo>
                          <a:pt x="2824948" y="47074"/>
                        </a:lnTo>
                      </a:path>
                      <a:path w="2910840" h="749935">
                        <a:moveTo>
                          <a:pt x="2824948" y="47074"/>
                        </a:moveTo>
                        <a:lnTo>
                          <a:pt x="2824948" y="47868"/>
                        </a:lnTo>
                      </a:path>
                      <a:path w="2910840" h="749935">
                        <a:moveTo>
                          <a:pt x="2093375" y="47868"/>
                        </a:moveTo>
                        <a:lnTo>
                          <a:pt x="2093375" y="47074"/>
                        </a:lnTo>
                      </a:path>
                      <a:path w="2910840" h="749935">
                        <a:moveTo>
                          <a:pt x="2093375" y="47074"/>
                        </a:moveTo>
                        <a:lnTo>
                          <a:pt x="2093375" y="43880"/>
                        </a:lnTo>
                      </a:path>
                      <a:path w="2910840" h="749935">
                        <a:moveTo>
                          <a:pt x="2093375" y="43880"/>
                        </a:moveTo>
                        <a:lnTo>
                          <a:pt x="2093375" y="39098"/>
                        </a:lnTo>
                      </a:path>
                      <a:path w="2910840" h="749935">
                        <a:moveTo>
                          <a:pt x="2093375" y="29518"/>
                        </a:moveTo>
                        <a:lnTo>
                          <a:pt x="2093375" y="21543"/>
                        </a:lnTo>
                      </a:path>
                      <a:path w="2910840" h="749935">
                        <a:moveTo>
                          <a:pt x="2093375" y="21543"/>
                        </a:moveTo>
                        <a:lnTo>
                          <a:pt x="2093375" y="11168"/>
                        </a:lnTo>
                      </a:path>
                      <a:path w="2910840" h="749935">
                        <a:moveTo>
                          <a:pt x="2093375" y="11168"/>
                        </a:moveTo>
                        <a:lnTo>
                          <a:pt x="2093375" y="0"/>
                        </a:lnTo>
                      </a:path>
                      <a:path w="2910840" h="749935">
                        <a:moveTo>
                          <a:pt x="801765" y="510578"/>
                        </a:moveTo>
                        <a:lnTo>
                          <a:pt x="776248" y="510578"/>
                        </a:lnTo>
                      </a:path>
                      <a:path w="2910840" h="749935">
                        <a:moveTo>
                          <a:pt x="761886" y="510578"/>
                        </a:moveTo>
                        <a:lnTo>
                          <a:pt x="736355" y="510578"/>
                        </a:lnTo>
                      </a:path>
                      <a:path w="2910840" h="749935">
                        <a:moveTo>
                          <a:pt x="417238" y="510578"/>
                        </a:moveTo>
                        <a:lnTo>
                          <a:pt x="392502" y="510578"/>
                        </a:lnTo>
                      </a:path>
                      <a:path w="2910840" h="749935">
                        <a:moveTo>
                          <a:pt x="377345" y="510578"/>
                        </a:moveTo>
                        <a:lnTo>
                          <a:pt x="352623" y="510578"/>
                        </a:lnTo>
                      </a:path>
                      <a:path w="2910840" h="749935">
                        <a:moveTo>
                          <a:pt x="352623" y="630257"/>
                        </a:moveTo>
                        <a:lnTo>
                          <a:pt x="377345" y="630257"/>
                        </a:lnTo>
                      </a:path>
                      <a:path w="2910840" h="749935">
                        <a:moveTo>
                          <a:pt x="392502" y="630257"/>
                        </a:moveTo>
                        <a:lnTo>
                          <a:pt x="417238" y="630257"/>
                        </a:lnTo>
                      </a:path>
                      <a:path w="2910840" h="749935">
                        <a:moveTo>
                          <a:pt x="615086" y="630257"/>
                        </a:moveTo>
                        <a:lnTo>
                          <a:pt x="644605" y="630257"/>
                        </a:lnTo>
                      </a:path>
                      <a:path w="2910840" h="749935">
                        <a:moveTo>
                          <a:pt x="659762" y="630257"/>
                        </a:moveTo>
                        <a:lnTo>
                          <a:pt x="689281" y="630257"/>
                        </a:lnTo>
                      </a:path>
                      <a:path w="2910840" h="749935">
                        <a:moveTo>
                          <a:pt x="736355" y="630257"/>
                        </a:moveTo>
                        <a:lnTo>
                          <a:pt x="761886" y="630257"/>
                        </a:lnTo>
                      </a:path>
                      <a:path w="2910840" h="749935">
                        <a:moveTo>
                          <a:pt x="776248" y="630257"/>
                        </a:moveTo>
                        <a:lnTo>
                          <a:pt x="801765" y="630257"/>
                        </a:lnTo>
                      </a:path>
                      <a:path w="2910840" h="749935">
                        <a:moveTo>
                          <a:pt x="203439" y="512976"/>
                        </a:moveTo>
                        <a:lnTo>
                          <a:pt x="190666" y="515374"/>
                        </a:lnTo>
                      </a:path>
                      <a:path w="2910840" h="749935">
                        <a:moveTo>
                          <a:pt x="190666" y="515374"/>
                        </a:moveTo>
                        <a:lnTo>
                          <a:pt x="177113" y="518568"/>
                        </a:lnTo>
                      </a:path>
                      <a:path w="2910840" h="749935">
                        <a:moveTo>
                          <a:pt x="162751" y="522555"/>
                        </a:moveTo>
                        <a:lnTo>
                          <a:pt x="143606" y="529736"/>
                        </a:lnTo>
                      </a:path>
                      <a:path w="2910840" h="749935">
                        <a:moveTo>
                          <a:pt x="143606" y="529736"/>
                        </a:moveTo>
                        <a:lnTo>
                          <a:pt x="138015" y="532930"/>
                        </a:lnTo>
                      </a:path>
                      <a:path w="2910840" h="749935">
                        <a:moveTo>
                          <a:pt x="138015" y="685307"/>
                        </a:moveTo>
                        <a:lnTo>
                          <a:pt x="138810" y="684498"/>
                        </a:lnTo>
                      </a:path>
                      <a:path w="2910840" h="749935">
                        <a:moveTo>
                          <a:pt x="138810" y="684498"/>
                        </a:moveTo>
                        <a:lnTo>
                          <a:pt x="149184" y="670136"/>
                        </a:lnTo>
                      </a:path>
                      <a:path w="2910840" h="749935">
                        <a:moveTo>
                          <a:pt x="149184" y="670136"/>
                        </a:moveTo>
                        <a:lnTo>
                          <a:pt x="160353" y="659776"/>
                        </a:lnTo>
                      </a:path>
                      <a:path w="2910840" h="749935">
                        <a:moveTo>
                          <a:pt x="172316" y="650197"/>
                        </a:moveTo>
                        <a:lnTo>
                          <a:pt x="175510" y="647798"/>
                        </a:lnTo>
                      </a:path>
                      <a:path w="2910840" h="749935">
                        <a:moveTo>
                          <a:pt x="175510" y="647798"/>
                        </a:moveTo>
                        <a:lnTo>
                          <a:pt x="191475" y="639823"/>
                        </a:lnTo>
                      </a:path>
                      <a:path w="2910840" h="749935">
                        <a:moveTo>
                          <a:pt x="191475" y="639823"/>
                        </a:moveTo>
                        <a:lnTo>
                          <a:pt x="203439" y="635835"/>
                        </a:lnTo>
                      </a:path>
                      <a:path w="2910840" h="749935">
                        <a:moveTo>
                          <a:pt x="119665" y="749922"/>
                        </a:moveTo>
                        <a:lnTo>
                          <a:pt x="118075" y="749922"/>
                        </a:lnTo>
                      </a:path>
                      <a:path w="2910840" h="749935">
                        <a:moveTo>
                          <a:pt x="118075" y="749922"/>
                        </a:moveTo>
                        <a:lnTo>
                          <a:pt x="114882" y="749922"/>
                        </a:lnTo>
                      </a:path>
                      <a:path w="2910840" h="749935">
                        <a:moveTo>
                          <a:pt x="114882" y="749922"/>
                        </a:moveTo>
                        <a:lnTo>
                          <a:pt x="113279" y="749922"/>
                        </a:lnTo>
                      </a:path>
                      <a:path w="2910840" h="749935">
                        <a:moveTo>
                          <a:pt x="104508" y="749922"/>
                        </a:moveTo>
                        <a:lnTo>
                          <a:pt x="102110" y="749922"/>
                        </a:lnTo>
                      </a:path>
                      <a:path w="2910840" h="749935">
                        <a:moveTo>
                          <a:pt x="102110" y="749922"/>
                        </a:moveTo>
                        <a:lnTo>
                          <a:pt x="92544" y="749922"/>
                        </a:lnTo>
                      </a:path>
                      <a:path w="2910840" h="749935">
                        <a:moveTo>
                          <a:pt x="92544" y="749922"/>
                        </a:moveTo>
                        <a:lnTo>
                          <a:pt x="82170" y="749922"/>
                        </a:lnTo>
                      </a:path>
                      <a:path w="2910840" h="749935">
                        <a:moveTo>
                          <a:pt x="26325" y="749922"/>
                        </a:moveTo>
                        <a:lnTo>
                          <a:pt x="17555" y="749922"/>
                        </a:lnTo>
                      </a:path>
                      <a:path w="2910840" h="749935">
                        <a:moveTo>
                          <a:pt x="17555" y="749922"/>
                        </a:moveTo>
                        <a:lnTo>
                          <a:pt x="11168" y="749922"/>
                        </a:lnTo>
                      </a:path>
                      <a:path w="2910840" h="749935">
                        <a:moveTo>
                          <a:pt x="3987" y="749922"/>
                        </a:moveTo>
                        <a:lnTo>
                          <a:pt x="794" y="749922"/>
                        </a:lnTo>
                      </a:path>
                      <a:path w="2910840" h="749935">
                        <a:moveTo>
                          <a:pt x="794" y="749922"/>
                        </a:moveTo>
                        <a:lnTo>
                          <a:pt x="0" y="749922"/>
                        </a:lnTo>
                      </a:path>
                      <a:path w="2910840" h="749935">
                        <a:moveTo>
                          <a:pt x="2517000" y="630257"/>
                        </a:moveTo>
                        <a:lnTo>
                          <a:pt x="2553700" y="630257"/>
                        </a:lnTo>
                      </a:path>
                      <a:path w="2910840" h="749935">
                        <a:moveTo>
                          <a:pt x="2568857" y="630257"/>
                        </a:moveTo>
                        <a:lnTo>
                          <a:pt x="2605557" y="630257"/>
                        </a:lnTo>
                      </a:path>
                      <a:path w="2910840" h="749935">
                        <a:moveTo>
                          <a:pt x="2682945" y="630257"/>
                        </a:moveTo>
                        <a:lnTo>
                          <a:pt x="2700500" y="630257"/>
                        </a:lnTo>
                      </a:path>
                      <a:path w="2910840" h="749935">
                        <a:moveTo>
                          <a:pt x="2715643" y="630257"/>
                        </a:moveTo>
                        <a:lnTo>
                          <a:pt x="2732403" y="630257"/>
                        </a:lnTo>
                      </a:path>
                      <a:path w="2910840" h="749935">
                        <a:moveTo>
                          <a:pt x="2659798" y="510578"/>
                        </a:moveTo>
                        <a:lnTo>
                          <a:pt x="2659004" y="510578"/>
                        </a:lnTo>
                      </a:path>
                      <a:path w="2910840" h="749935">
                        <a:moveTo>
                          <a:pt x="2732403" y="528133"/>
                        </a:moveTo>
                        <a:lnTo>
                          <a:pt x="2732403" y="536109"/>
                        </a:lnTo>
                      </a:path>
                      <a:path w="2910840" h="749935">
                        <a:moveTo>
                          <a:pt x="2732403" y="520157"/>
                        </a:moveTo>
                        <a:lnTo>
                          <a:pt x="2732403" y="528133"/>
                        </a:lnTo>
                      </a:path>
                      <a:path w="2910840" h="749935">
                        <a:moveTo>
                          <a:pt x="2732403" y="514580"/>
                        </a:moveTo>
                        <a:lnTo>
                          <a:pt x="2732403" y="520157"/>
                        </a:lnTo>
                      </a:path>
                      <a:path w="2910840" h="749935">
                        <a:moveTo>
                          <a:pt x="2732403" y="513771"/>
                        </a:moveTo>
                        <a:lnTo>
                          <a:pt x="2732403" y="514580"/>
                        </a:lnTo>
                      </a:path>
                      <a:path w="2910840" h="749935">
                        <a:moveTo>
                          <a:pt x="2732403" y="558447"/>
                        </a:moveTo>
                        <a:lnTo>
                          <a:pt x="2732403" y="570424"/>
                        </a:lnTo>
                      </a:path>
                      <a:path w="2910840" h="749935">
                        <a:moveTo>
                          <a:pt x="2732403" y="550471"/>
                        </a:moveTo>
                        <a:lnTo>
                          <a:pt x="2732403" y="558447"/>
                        </a:lnTo>
                      </a:path>
                      <a:path w="2910840" h="749935">
                        <a:moveTo>
                          <a:pt x="2732403" y="570424"/>
                        </a:moveTo>
                        <a:lnTo>
                          <a:pt x="2732403" y="581593"/>
                        </a:lnTo>
                      </a:path>
                      <a:path w="2910840" h="749935">
                        <a:moveTo>
                          <a:pt x="2732403" y="581593"/>
                        </a:moveTo>
                        <a:lnTo>
                          <a:pt x="2732403" y="587171"/>
                        </a:lnTo>
                      </a:path>
                      <a:path w="2910840" h="749935">
                        <a:moveTo>
                          <a:pt x="2732403" y="600738"/>
                        </a:moveTo>
                        <a:lnTo>
                          <a:pt x="2732403" y="603136"/>
                        </a:lnTo>
                      </a:path>
                      <a:path w="2910840" h="749935">
                        <a:moveTo>
                          <a:pt x="2732403" y="603136"/>
                        </a:moveTo>
                        <a:lnTo>
                          <a:pt x="2732403" y="612702"/>
                        </a:lnTo>
                      </a:path>
                      <a:path w="2910840" h="749935">
                        <a:moveTo>
                          <a:pt x="2732403" y="612702"/>
                        </a:moveTo>
                        <a:lnTo>
                          <a:pt x="2732403" y="619883"/>
                        </a:lnTo>
                      </a:path>
                      <a:path w="2910840" h="749935">
                        <a:moveTo>
                          <a:pt x="2732403" y="619883"/>
                        </a:moveTo>
                        <a:lnTo>
                          <a:pt x="2732403" y="621473"/>
                        </a:lnTo>
                      </a:path>
                      <a:path w="2910840" h="749935">
                        <a:moveTo>
                          <a:pt x="2732403" y="627064"/>
                        </a:moveTo>
                        <a:lnTo>
                          <a:pt x="2732403" y="628654"/>
                        </a:lnTo>
                      </a:path>
                      <a:path w="2910840" h="749935">
                        <a:moveTo>
                          <a:pt x="2732403" y="628654"/>
                        </a:moveTo>
                        <a:lnTo>
                          <a:pt x="2732403" y="630257"/>
                        </a:lnTo>
                      </a:path>
                      <a:path w="2910840" h="749935">
                        <a:moveTo>
                          <a:pt x="2782657" y="510578"/>
                        </a:moveTo>
                        <a:lnTo>
                          <a:pt x="2781067" y="510578"/>
                        </a:lnTo>
                      </a:path>
                      <a:path w="2910840" h="749935">
                        <a:moveTo>
                          <a:pt x="2753946" y="630257"/>
                        </a:moveTo>
                        <a:lnTo>
                          <a:pt x="2757934" y="630257"/>
                        </a:lnTo>
                      </a:path>
                      <a:path w="2910840" h="749935">
                        <a:moveTo>
                          <a:pt x="2732403" y="630257"/>
                        </a:moveTo>
                        <a:lnTo>
                          <a:pt x="2753946" y="630257"/>
                        </a:lnTo>
                      </a:path>
                      <a:path w="2910840" h="749935">
                        <a:moveTo>
                          <a:pt x="2888769" y="630257"/>
                        </a:moveTo>
                        <a:lnTo>
                          <a:pt x="2889563" y="630257"/>
                        </a:lnTo>
                      </a:path>
                      <a:path w="2910840" h="749935">
                        <a:moveTo>
                          <a:pt x="2889563" y="630257"/>
                        </a:moveTo>
                        <a:lnTo>
                          <a:pt x="2899143" y="630257"/>
                        </a:lnTo>
                      </a:path>
                      <a:path w="2910840" h="749935">
                        <a:moveTo>
                          <a:pt x="2899143" y="630257"/>
                        </a:moveTo>
                        <a:lnTo>
                          <a:pt x="2904720" y="630257"/>
                        </a:lnTo>
                      </a:path>
                      <a:path w="2910840" h="749935">
                        <a:moveTo>
                          <a:pt x="2907913" y="630257"/>
                        </a:moveTo>
                        <a:lnTo>
                          <a:pt x="2910312" y="63025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6" name="object 326"/>
                  <p:cNvSpPr/>
                  <p:nvPr/>
                </p:nvSpPr>
                <p:spPr>
                  <a:xfrm>
                    <a:off x="12592583" y="2262114"/>
                    <a:ext cx="2540" cy="2540"/>
                  </a:xfrm>
                  <a:custGeom>
                    <a:avLst/>
                    <a:gdLst/>
                    <a:ahLst/>
                    <a:cxnLst/>
                    <a:rect l="l" t="t" r="r" b="b"/>
                    <a:pathLst>
                      <a:path w="2540" h="2539">
                        <a:moveTo>
                          <a:pt x="2400" y="1193"/>
                        </a:moveTo>
                        <a:lnTo>
                          <a:pt x="2044" y="355"/>
                        </a:lnTo>
                        <a:lnTo>
                          <a:pt x="1193" y="0"/>
                        </a:lnTo>
                        <a:lnTo>
                          <a:pt x="355" y="355"/>
                        </a:lnTo>
                        <a:lnTo>
                          <a:pt x="0" y="1193"/>
                        </a:lnTo>
                        <a:lnTo>
                          <a:pt x="355" y="2044"/>
                        </a:lnTo>
                        <a:lnTo>
                          <a:pt x="1193" y="2400"/>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7" name="object 327"/>
                  <p:cNvSpPr/>
                  <p:nvPr/>
                </p:nvSpPr>
                <p:spPr>
                  <a:xfrm>
                    <a:off x="12593788" y="2263307"/>
                    <a:ext cx="1270" cy="0"/>
                  </a:xfrm>
                  <a:custGeom>
                    <a:avLst/>
                    <a:gdLst/>
                    <a:ahLst/>
                    <a:cxnLst/>
                    <a:rect l="l" t="t" r="r" b="b"/>
                    <a:pathLst>
                      <a:path w="1270">
                        <a:moveTo>
                          <a:pt x="0"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8" name="object 328"/>
                  <p:cNvSpPr/>
                  <p:nvPr/>
                </p:nvSpPr>
                <p:spPr>
                  <a:xfrm>
                    <a:off x="12593383" y="2262114"/>
                    <a:ext cx="3810" cy="2540"/>
                  </a:xfrm>
                  <a:custGeom>
                    <a:avLst/>
                    <a:gdLst/>
                    <a:ahLst/>
                    <a:cxnLst/>
                    <a:rect l="l" t="t" r="r" b="b"/>
                    <a:pathLst>
                      <a:path w="3809" h="2539">
                        <a:moveTo>
                          <a:pt x="3187" y="1193"/>
                        </a:moveTo>
                        <a:lnTo>
                          <a:pt x="2832" y="355"/>
                        </a:lnTo>
                        <a:lnTo>
                          <a:pt x="1993" y="0"/>
                        </a:lnTo>
                        <a:lnTo>
                          <a:pt x="1587" y="177"/>
                        </a:lnTo>
                        <a:lnTo>
                          <a:pt x="1193" y="0"/>
                        </a:lnTo>
                        <a:lnTo>
                          <a:pt x="342" y="355"/>
                        </a:lnTo>
                        <a:lnTo>
                          <a:pt x="0" y="1193"/>
                        </a:lnTo>
                        <a:lnTo>
                          <a:pt x="342" y="2044"/>
                        </a:lnTo>
                        <a:lnTo>
                          <a:pt x="1193" y="2400"/>
                        </a:lnTo>
                        <a:lnTo>
                          <a:pt x="1587" y="2235"/>
                        </a:lnTo>
                        <a:lnTo>
                          <a:pt x="1993" y="2400"/>
                        </a:lnTo>
                        <a:lnTo>
                          <a:pt x="2832" y="2044"/>
                        </a:lnTo>
                        <a:lnTo>
                          <a:pt x="31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9" name="object 329"/>
                  <p:cNvSpPr/>
                  <p:nvPr/>
                </p:nvSpPr>
                <p:spPr>
                  <a:xfrm>
                    <a:off x="12415879" y="1991265"/>
                    <a:ext cx="239395" cy="272415"/>
                  </a:xfrm>
                  <a:custGeom>
                    <a:avLst/>
                    <a:gdLst/>
                    <a:ahLst/>
                    <a:cxnLst/>
                    <a:rect l="l" t="t" r="r" b="b"/>
                    <a:pathLst>
                      <a:path w="239395" h="272414">
                        <a:moveTo>
                          <a:pt x="0" y="200232"/>
                        </a:moveTo>
                        <a:lnTo>
                          <a:pt x="0" y="192256"/>
                        </a:lnTo>
                      </a:path>
                      <a:path w="239395" h="272414">
                        <a:moveTo>
                          <a:pt x="0" y="212209"/>
                        </a:moveTo>
                        <a:lnTo>
                          <a:pt x="0" y="200232"/>
                        </a:lnTo>
                      </a:path>
                      <a:path w="239395" h="272414">
                        <a:moveTo>
                          <a:pt x="0" y="156365"/>
                        </a:moveTo>
                        <a:lnTo>
                          <a:pt x="0" y="155556"/>
                        </a:lnTo>
                      </a:path>
                      <a:path w="239395" h="272414">
                        <a:moveTo>
                          <a:pt x="0" y="161942"/>
                        </a:moveTo>
                        <a:lnTo>
                          <a:pt x="0" y="156365"/>
                        </a:lnTo>
                      </a:path>
                      <a:path w="239395" h="272414">
                        <a:moveTo>
                          <a:pt x="0" y="169918"/>
                        </a:moveTo>
                        <a:lnTo>
                          <a:pt x="0" y="161942"/>
                        </a:lnTo>
                      </a:path>
                      <a:path w="239395" h="272414">
                        <a:moveTo>
                          <a:pt x="0" y="177894"/>
                        </a:moveTo>
                        <a:lnTo>
                          <a:pt x="0" y="169918"/>
                        </a:lnTo>
                      </a:path>
                      <a:path w="239395" h="272414">
                        <a:moveTo>
                          <a:pt x="0" y="272042"/>
                        </a:moveTo>
                        <a:lnTo>
                          <a:pt x="0" y="270439"/>
                        </a:lnTo>
                      </a:path>
                      <a:path w="239395" h="272414">
                        <a:moveTo>
                          <a:pt x="0" y="270439"/>
                        </a:moveTo>
                        <a:lnTo>
                          <a:pt x="0" y="268849"/>
                        </a:lnTo>
                      </a:path>
                      <a:path w="239395" h="272414">
                        <a:moveTo>
                          <a:pt x="0" y="263258"/>
                        </a:moveTo>
                        <a:lnTo>
                          <a:pt x="0" y="261668"/>
                        </a:lnTo>
                      </a:path>
                      <a:path w="239395" h="272414">
                        <a:moveTo>
                          <a:pt x="0" y="261668"/>
                        </a:moveTo>
                        <a:lnTo>
                          <a:pt x="0" y="254487"/>
                        </a:lnTo>
                      </a:path>
                      <a:path w="239395" h="272414">
                        <a:moveTo>
                          <a:pt x="0" y="254487"/>
                        </a:moveTo>
                        <a:lnTo>
                          <a:pt x="0" y="244921"/>
                        </a:lnTo>
                      </a:path>
                      <a:path w="239395" h="272414">
                        <a:moveTo>
                          <a:pt x="0" y="244921"/>
                        </a:moveTo>
                        <a:lnTo>
                          <a:pt x="0" y="242523"/>
                        </a:lnTo>
                      </a:path>
                      <a:path w="239395" h="272414">
                        <a:moveTo>
                          <a:pt x="0" y="228956"/>
                        </a:moveTo>
                        <a:lnTo>
                          <a:pt x="0" y="223378"/>
                        </a:lnTo>
                      </a:path>
                      <a:path w="239395" h="272414">
                        <a:moveTo>
                          <a:pt x="0" y="223378"/>
                        </a:moveTo>
                        <a:lnTo>
                          <a:pt x="0" y="212209"/>
                        </a:lnTo>
                      </a:path>
                      <a:path w="239395" h="272414">
                        <a:moveTo>
                          <a:pt x="229765" y="244921"/>
                        </a:moveTo>
                        <a:lnTo>
                          <a:pt x="226572" y="248101"/>
                        </a:lnTo>
                      </a:path>
                      <a:path w="239395" h="272414">
                        <a:moveTo>
                          <a:pt x="235342" y="234547"/>
                        </a:moveTo>
                        <a:lnTo>
                          <a:pt x="229765" y="244921"/>
                        </a:lnTo>
                      </a:path>
                      <a:path w="239395" h="272414">
                        <a:moveTo>
                          <a:pt x="238535" y="223378"/>
                        </a:moveTo>
                        <a:lnTo>
                          <a:pt x="235342" y="234547"/>
                        </a:lnTo>
                      </a:path>
                      <a:path w="239395" h="272414">
                        <a:moveTo>
                          <a:pt x="239330" y="212209"/>
                        </a:moveTo>
                        <a:lnTo>
                          <a:pt x="238535" y="223378"/>
                        </a:lnTo>
                      </a:path>
                      <a:path w="239395" h="272414">
                        <a:moveTo>
                          <a:pt x="195463" y="269644"/>
                        </a:moveTo>
                        <a:lnTo>
                          <a:pt x="191475" y="270439"/>
                        </a:lnTo>
                      </a:path>
                      <a:path w="239395" h="272414">
                        <a:moveTo>
                          <a:pt x="238535" y="200232"/>
                        </a:moveTo>
                        <a:lnTo>
                          <a:pt x="239330" y="212209"/>
                        </a:lnTo>
                      </a:path>
                      <a:path w="239395" h="272414">
                        <a:moveTo>
                          <a:pt x="235342" y="189077"/>
                        </a:moveTo>
                        <a:lnTo>
                          <a:pt x="238535" y="200232"/>
                        </a:lnTo>
                      </a:path>
                      <a:path w="239395" h="272414">
                        <a:moveTo>
                          <a:pt x="233753" y="186678"/>
                        </a:moveTo>
                        <a:lnTo>
                          <a:pt x="235342" y="189077"/>
                        </a:lnTo>
                      </a:path>
                      <a:path w="239395" h="272414">
                        <a:moveTo>
                          <a:pt x="239330" y="32698"/>
                        </a:moveTo>
                        <a:lnTo>
                          <a:pt x="239330" y="0"/>
                        </a:lnTo>
                      </a:path>
                      <a:path w="239395" h="272414">
                        <a:moveTo>
                          <a:pt x="119665" y="0"/>
                        </a:moveTo>
                        <a:lnTo>
                          <a:pt x="119665" y="32698"/>
                        </a:lnTo>
                      </a:path>
                      <a:path w="239395" h="272414">
                        <a:moveTo>
                          <a:pt x="239330" y="32698"/>
                        </a:moveTo>
                        <a:lnTo>
                          <a:pt x="238535" y="32698"/>
                        </a:lnTo>
                      </a:path>
                      <a:path w="239395" h="272414">
                        <a:moveTo>
                          <a:pt x="238535" y="32698"/>
                        </a:moveTo>
                        <a:lnTo>
                          <a:pt x="236946" y="32698"/>
                        </a:lnTo>
                      </a:path>
                      <a:path w="239395" h="272414">
                        <a:moveTo>
                          <a:pt x="231354" y="32698"/>
                        </a:moveTo>
                        <a:lnTo>
                          <a:pt x="229765" y="32698"/>
                        </a:lnTo>
                      </a:path>
                      <a:path w="239395" h="272414">
                        <a:moveTo>
                          <a:pt x="229765" y="32698"/>
                        </a:moveTo>
                        <a:lnTo>
                          <a:pt x="221789" y="32698"/>
                        </a:lnTo>
                      </a:path>
                      <a:path w="239395" h="272414">
                        <a:moveTo>
                          <a:pt x="221789" y="32698"/>
                        </a:moveTo>
                        <a:lnTo>
                          <a:pt x="213004" y="32698"/>
                        </a:lnTo>
                      </a:path>
                      <a:path w="239395" h="272414">
                        <a:moveTo>
                          <a:pt x="213004" y="32698"/>
                        </a:moveTo>
                        <a:lnTo>
                          <a:pt x="210606" y="32698"/>
                        </a:lnTo>
                      </a:path>
                      <a:path w="239395" h="272414">
                        <a:moveTo>
                          <a:pt x="196258" y="32698"/>
                        </a:moveTo>
                        <a:lnTo>
                          <a:pt x="191475" y="32698"/>
                        </a:lnTo>
                      </a:path>
                      <a:path w="239395" h="272414">
                        <a:moveTo>
                          <a:pt x="191475" y="32698"/>
                        </a:moveTo>
                        <a:lnTo>
                          <a:pt x="179497" y="32698"/>
                        </a:lnTo>
                      </a:path>
                      <a:path w="239395" h="272414">
                        <a:moveTo>
                          <a:pt x="179497" y="32698"/>
                        </a:moveTo>
                        <a:lnTo>
                          <a:pt x="168329" y="32698"/>
                        </a:lnTo>
                      </a:path>
                      <a:path w="239395" h="272414">
                        <a:moveTo>
                          <a:pt x="168329" y="32698"/>
                        </a:moveTo>
                        <a:lnTo>
                          <a:pt x="162751" y="32698"/>
                        </a:lnTo>
                      </a:path>
                      <a:path w="239395" h="272414">
                        <a:moveTo>
                          <a:pt x="149184" y="32698"/>
                        </a:moveTo>
                        <a:lnTo>
                          <a:pt x="146785" y="32698"/>
                        </a:lnTo>
                      </a:path>
                      <a:path w="239395" h="272414">
                        <a:moveTo>
                          <a:pt x="146785" y="32698"/>
                        </a:moveTo>
                        <a:lnTo>
                          <a:pt x="137220" y="32698"/>
                        </a:lnTo>
                      </a:path>
                      <a:path w="239395" h="272414">
                        <a:moveTo>
                          <a:pt x="137220" y="32698"/>
                        </a:moveTo>
                        <a:lnTo>
                          <a:pt x="130039" y="32698"/>
                        </a:lnTo>
                      </a:path>
                      <a:path w="239395" h="272414">
                        <a:moveTo>
                          <a:pt x="130039" y="32698"/>
                        </a:moveTo>
                        <a:lnTo>
                          <a:pt x="128436" y="32698"/>
                        </a:lnTo>
                      </a:path>
                      <a:path w="239395" h="272414">
                        <a:moveTo>
                          <a:pt x="122858" y="32698"/>
                        </a:moveTo>
                        <a:lnTo>
                          <a:pt x="121268" y="32698"/>
                        </a:lnTo>
                      </a:path>
                      <a:path w="239395" h="272414">
                        <a:moveTo>
                          <a:pt x="121268" y="32698"/>
                        </a:moveTo>
                        <a:lnTo>
                          <a:pt x="119665" y="32698"/>
                        </a:lnTo>
                      </a:path>
                      <a:path w="239395" h="272414">
                        <a:moveTo>
                          <a:pt x="239330" y="32698"/>
                        </a:moveTo>
                        <a:lnTo>
                          <a:pt x="239330" y="53446"/>
                        </a:lnTo>
                      </a:path>
                      <a:path w="239395" h="272414">
                        <a:moveTo>
                          <a:pt x="239330" y="53446"/>
                        </a:moveTo>
                        <a:lnTo>
                          <a:pt x="239330" y="57434"/>
                        </a:lnTo>
                      </a:path>
                      <a:path w="239395" h="272414">
                        <a:moveTo>
                          <a:pt x="239330" y="72591"/>
                        </a:moveTo>
                        <a:lnTo>
                          <a:pt x="239330" y="74194"/>
                        </a:lnTo>
                      </a:path>
                      <a:path w="239395" h="272414">
                        <a:moveTo>
                          <a:pt x="239330" y="74194"/>
                        </a:moveTo>
                        <a:lnTo>
                          <a:pt x="239330" y="94929"/>
                        </a:lnTo>
                      </a:path>
                      <a:path w="239395" h="272414">
                        <a:moveTo>
                          <a:pt x="239330" y="94929"/>
                        </a:moveTo>
                        <a:lnTo>
                          <a:pt x="239330" y="10052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0" name="object 330"/>
                  <p:cNvSpPr/>
                  <p:nvPr/>
                </p:nvSpPr>
                <p:spPr>
                  <a:xfrm>
                    <a:off x="12654014" y="210414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1" name="object 331"/>
                  <p:cNvSpPr/>
                  <p:nvPr/>
                </p:nvSpPr>
                <p:spPr>
                  <a:xfrm>
                    <a:off x="12655211" y="2105339"/>
                    <a:ext cx="0" cy="90170"/>
                  </a:xfrm>
                  <a:custGeom>
                    <a:avLst/>
                    <a:gdLst/>
                    <a:ahLst/>
                    <a:cxnLst/>
                    <a:rect l="l" t="t" r="r" b="b"/>
                    <a:pathLst>
                      <a:path h="90169">
                        <a:moveTo>
                          <a:pt x="0" y="0"/>
                        </a:moveTo>
                        <a:lnTo>
                          <a:pt x="0" y="18349"/>
                        </a:lnTo>
                      </a:path>
                      <a:path h="90169">
                        <a:moveTo>
                          <a:pt x="0" y="18349"/>
                        </a:moveTo>
                        <a:lnTo>
                          <a:pt x="0" y="20748"/>
                        </a:lnTo>
                      </a:path>
                      <a:path h="90169">
                        <a:moveTo>
                          <a:pt x="0" y="72605"/>
                        </a:moveTo>
                        <a:lnTo>
                          <a:pt x="0" y="75003"/>
                        </a:lnTo>
                      </a:path>
                      <a:path h="90169">
                        <a:moveTo>
                          <a:pt x="0" y="75003"/>
                        </a:moveTo>
                        <a:lnTo>
                          <a:pt x="0" y="82170"/>
                        </a:lnTo>
                      </a:path>
                      <a:path h="90169">
                        <a:moveTo>
                          <a:pt x="0" y="85363"/>
                        </a:moveTo>
                        <a:lnTo>
                          <a:pt x="0" y="9014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2" name="object 332"/>
                  <p:cNvSpPr/>
                  <p:nvPr/>
                </p:nvSpPr>
                <p:spPr>
                  <a:xfrm>
                    <a:off x="12654014" y="2200684"/>
                    <a:ext cx="2540" cy="3810"/>
                  </a:xfrm>
                  <a:custGeom>
                    <a:avLst/>
                    <a:gdLst/>
                    <a:ahLst/>
                    <a:cxnLst/>
                    <a:rect l="l" t="t" r="r" b="b"/>
                    <a:pathLst>
                      <a:path w="2540" h="3810">
                        <a:moveTo>
                          <a:pt x="2387" y="1193"/>
                        </a:moveTo>
                        <a:lnTo>
                          <a:pt x="2032" y="342"/>
                        </a:lnTo>
                        <a:lnTo>
                          <a:pt x="1193" y="0"/>
                        </a:lnTo>
                        <a:lnTo>
                          <a:pt x="342" y="342"/>
                        </a:lnTo>
                        <a:lnTo>
                          <a:pt x="0" y="1193"/>
                        </a:lnTo>
                        <a:lnTo>
                          <a:pt x="152" y="1600"/>
                        </a:lnTo>
                        <a:lnTo>
                          <a:pt x="0" y="1993"/>
                        </a:lnTo>
                        <a:lnTo>
                          <a:pt x="342" y="2832"/>
                        </a:lnTo>
                        <a:lnTo>
                          <a:pt x="1193" y="3187"/>
                        </a:lnTo>
                        <a:lnTo>
                          <a:pt x="2032" y="2832"/>
                        </a:lnTo>
                        <a:lnTo>
                          <a:pt x="2387" y="1993"/>
                        </a:lnTo>
                        <a:lnTo>
                          <a:pt x="2209" y="1600"/>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3" name="object 333"/>
                  <p:cNvSpPr/>
                  <p:nvPr/>
                </p:nvSpPr>
                <p:spPr>
                  <a:xfrm>
                    <a:off x="11752129" y="2006422"/>
                    <a:ext cx="903605" cy="189230"/>
                  </a:xfrm>
                  <a:custGeom>
                    <a:avLst/>
                    <a:gdLst/>
                    <a:ahLst/>
                    <a:cxnLst/>
                    <a:rect l="l" t="t" r="r" b="b"/>
                    <a:pathLst>
                      <a:path w="903604" h="189230">
                        <a:moveTo>
                          <a:pt x="783415" y="189063"/>
                        </a:moveTo>
                        <a:lnTo>
                          <a:pt x="783415" y="185884"/>
                        </a:lnTo>
                      </a:path>
                      <a:path w="903604" h="189230">
                        <a:moveTo>
                          <a:pt x="783415" y="185884"/>
                        </a:moveTo>
                        <a:lnTo>
                          <a:pt x="783415" y="185075"/>
                        </a:lnTo>
                      </a:path>
                      <a:path w="903604" h="189230">
                        <a:moveTo>
                          <a:pt x="783415" y="181087"/>
                        </a:moveTo>
                        <a:lnTo>
                          <a:pt x="783415" y="177099"/>
                        </a:lnTo>
                      </a:path>
                      <a:path w="903604" h="189230">
                        <a:moveTo>
                          <a:pt x="783415" y="177099"/>
                        </a:moveTo>
                        <a:lnTo>
                          <a:pt x="783415" y="171522"/>
                        </a:lnTo>
                      </a:path>
                      <a:path w="903604" h="189230">
                        <a:moveTo>
                          <a:pt x="783415" y="153172"/>
                        </a:moveTo>
                        <a:lnTo>
                          <a:pt x="783415" y="142798"/>
                        </a:lnTo>
                      </a:path>
                      <a:path w="903604" h="189230">
                        <a:moveTo>
                          <a:pt x="783415" y="156365"/>
                        </a:moveTo>
                        <a:lnTo>
                          <a:pt x="783415" y="153172"/>
                        </a:lnTo>
                      </a:path>
                      <a:path w="903604" h="189230">
                        <a:moveTo>
                          <a:pt x="783415" y="119665"/>
                        </a:moveTo>
                        <a:lnTo>
                          <a:pt x="783415" y="104508"/>
                        </a:lnTo>
                      </a:path>
                      <a:path w="903604" h="189230">
                        <a:moveTo>
                          <a:pt x="783415" y="104508"/>
                        </a:moveTo>
                        <a:lnTo>
                          <a:pt x="783415" y="98122"/>
                        </a:lnTo>
                      </a:path>
                      <a:path w="903604" h="189230">
                        <a:moveTo>
                          <a:pt x="783415" y="85363"/>
                        </a:moveTo>
                        <a:lnTo>
                          <a:pt x="783415" y="65410"/>
                        </a:lnTo>
                      </a:path>
                      <a:path w="903604" h="189230">
                        <a:moveTo>
                          <a:pt x="783415" y="65410"/>
                        </a:moveTo>
                        <a:lnTo>
                          <a:pt x="783415" y="56639"/>
                        </a:lnTo>
                      </a:path>
                      <a:path w="903604" h="189230">
                        <a:moveTo>
                          <a:pt x="783415" y="42277"/>
                        </a:moveTo>
                        <a:lnTo>
                          <a:pt x="783415" y="23927"/>
                        </a:lnTo>
                      </a:path>
                      <a:path w="903604" h="189230">
                        <a:moveTo>
                          <a:pt x="783415" y="23927"/>
                        </a:moveTo>
                        <a:lnTo>
                          <a:pt x="783415" y="17541"/>
                        </a:lnTo>
                      </a:path>
                      <a:path w="903604" h="189230">
                        <a:moveTo>
                          <a:pt x="783415" y="17541"/>
                        </a:moveTo>
                        <a:lnTo>
                          <a:pt x="785019" y="17541"/>
                        </a:lnTo>
                      </a:path>
                      <a:path w="903604" h="189230">
                        <a:moveTo>
                          <a:pt x="785019" y="17541"/>
                        </a:moveTo>
                        <a:lnTo>
                          <a:pt x="786609" y="17541"/>
                        </a:lnTo>
                      </a:path>
                      <a:path w="903604" h="189230">
                        <a:moveTo>
                          <a:pt x="792186" y="17541"/>
                        </a:moveTo>
                        <a:lnTo>
                          <a:pt x="793790" y="17541"/>
                        </a:lnTo>
                      </a:path>
                      <a:path w="903604" h="189230">
                        <a:moveTo>
                          <a:pt x="793790" y="17541"/>
                        </a:moveTo>
                        <a:lnTo>
                          <a:pt x="800971" y="17541"/>
                        </a:lnTo>
                      </a:path>
                      <a:path w="903604" h="189230">
                        <a:moveTo>
                          <a:pt x="800971" y="17541"/>
                        </a:moveTo>
                        <a:lnTo>
                          <a:pt x="810536" y="17541"/>
                        </a:lnTo>
                      </a:path>
                      <a:path w="903604" h="189230">
                        <a:moveTo>
                          <a:pt x="810536" y="17541"/>
                        </a:moveTo>
                        <a:lnTo>
                          <a:pt x="812934" y="17541"/>
                        </a:lnTo>
                      </a:path>
                      <a:path w="903604" h="189230">
                        <a:moveTo>
                          <a:pt x="826502" y="17541"/>
                        </a:moveTo>
                        <a:lnTo>
                          <a:pt x="832079" y="17541"/>
                        </a:lnTo>
                      </a:path>
                      <a:path w="903604" h="189230">
                        <a:moveTo>
                          <a:pt x="832079" y="17541"/>
                        </a:moveTo>
                        <a:lnTo>
                          <a:pt x="843248" y="17541"/>
                        </a:lnTo>
                      </a:path>
                      <a:path w="903604" h="189230">
                        <a:moveTo>
                          <a:pt x="843248" y="17541"/>
                        </a:moveTo>
                        <a:lnTo>
                          <a:pt x="855226" y="17541"/>
                        </a:lnTo>
                      </a:path>
                      <a:path w="903604" h="189230">
                        <a:moveTo>
                          <a:pt x="855226" y="17541"/>
                        </a:moveTo>
                        <a:lnTo>
                          <a:pt x="860008" y="17541"/>
                        </a:lnTo>
                      </a:path>
                      <a:path w="903604" h="189230">
                        <a:moveTo>
                          <a:pt x="874357" y="17541"/>
                        </a:moveTo>
                        <a:lnTo>
                          <a:pt x="876755" y="17541"/>
                        </a:lnTo>
                      </a:path>
                      <a:path w="903604" h="189230">
                        <a:moveTo>
                          <a:pt x="876755" y="17541"/>
                        </a:moveTo>
                        <a:lnTo>
                          <a:pt x="885539" y="17541"/>
                        </a:lnTo>
                      </a:path>
                      <a:path w="903604" h="189230">
                        <a:moveTo>
                          <a:pt x="885539" y="17541"/>
                        </a:moveTo>
                        <a:lnTo>
                          <a:pt x="893515" y="17541"/>
                        </a:lnTo>
                      </a:path>
                      <a:path w="903604" h="189230">
                        <a:moveTo>
                          <a:pt x="893515" y="17541"/>
                        </a:moveTo>
                        <a:lnTo>
                          <a:pt x="895105" y="17541"/>
                        </a:lnTo>
                      </a:path>
                      <a:path w="903604" h="189230">
                        <a:moveTo>
                          <a:pt x="900696" y="17541"/>
                        </a:moveTo>
                        <a:lnTo>
                          <a:pt x="902286" y="17541"/>
                        </a:lnTo>
                      </a:path>
                      <a:path w="903604" h="189230">
                        <a:moveTo>
                          <a:pt x="902286" y="17541"/>
                        </a:moveTo>
                        <a:lnTo>
                          <a:pt x="903081" y="17541"/>
                        </a:lnTo>
                      </a:path>
                      <a:path w="903604" h="189230">
                        <a:moveTo>
                          <a:pt x="0" y="17541"/>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4" name="object 334"/>
                  <p:cNvSpPr/>
                  <p:nvPr/>
                </p:nvSpPr>
                <p:spPr>
                  <a:xfrm>
                    <a:off x="11750932" y="1956956"/>
                    <a:ext cx="2540" cy="0"/>
                  </a:xfrm>
                  <a:custGeom>
                    <a:avLst/>
                    <a:gdLst/>
                    <a:ahLst/>
                    <a:cxnLst/>
                    <a:rect l="l" t="t" r="r" b="b"/>
                    <a:pathLst>
                      <a:path w="2540">
                        <a:moveTo>
                          <a:pt x="0" y="0"/>
                        </a:moveTo>
                        <a:lnTo>
                          <a:pt x="239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5" name="object 335"/>
                  <p:cNvSpPr/>
                  <p:nvPr/>
                </p:nvSpPr>
                <p:spPr>
                  <a:xfrm>
                    <a:off x="11631267" y="192065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6" name="object 336"/>
                  <p:cNvSpPr/>
                  <p:nvPr/>
                </p:nvSpPr>
                <p:spPr>
                  <a:xfrm>
                    <a:off x="11632464" y="1921853"/>
                    <a:ext cx="120014" cy="102235"/>
                  </a:xfrm>
                  <a:custGeom>
                    <a:avLst/>
                    <a:gdLst/>
                    <a:ahLst/>
                    <a:cxnLst/>
                    <a:rect l="l" t="t" r="r" b="b"/>
                    <a:pathLst>
                      <a:path w="120015" h="102235">
                        <a:moveTo>
                          <a:pt x="0" y="84568"/>
                        </a:moveTo>
                        <a:lnTo>
                          <a:pt x="0" y="102110"/>
                        </a:lnTo>
                      </a:path>
                      <a:path w="120015" h="102235">
                        <a:moveTo>
                          <a:pt x="119665" y="102110"/>
                        </a:moveTo>
                        <a:lnTo>
                          <a:pt x="118856" y="102110"/>
                        </a:lnTo>
                      </a:path>
                      <a:path w="120015" h="102235">
                        <a:moveTo>
                          <a:pt x="118856" y="102110"/>
                        </a:moveTo>
                        <a:lnTo>
                          <a:pt x="117267" y="102110"/>
                        </a:lnTo>
                      </a:path>
                      <a:path w="120015" h="102235">
                        <a:moveTo>
                          <a:pt x="110880" y="102110"/>
                        </a:moveTo>
                        <a:lnTo>
                          <a:pt x="109291" y="102110"/>
                        </a:lnTo>
                      </a:path>
                      <a:path w="120015" h="102235">
                        <a:moveTo>
                          <a:pt x="109291" y="102110"/>
                        </a:moveTo>
                        <a:lnTo>
                          <a:pt x="102110" y="102110"/>
                        </a:lnTo>
                      </a:path>
                      <a:path w="120015" h="102235">
                        <a:moveTo>
                          <a:pt x="102110" y="102110"/>
                        </a:moveTo>
                        <a:lnTo>
                          <a:pt x="93339" y="102110"/>
                        </a:lnTo>
                      </a:path>
                      <a:path w="120015" h="102235">
                        <a:moveTo>
                          <a:pt x="93339" y="102110"/>
                        </a:moveTo>
                        <a:lnTo>
                          <a:pt x="90146" y="102110"/>
                        </a:lnTo>
                      </a:path>
                      <a:path w="120015" h="102235">
                        <a:moveTo>
                          <a:pt x="76579" y="102110"/>
                        </a:moveTo>
                        <a:lnTo>
                          <a:pt x="71796" y="102110"/>
                        </a:lnTo>
                      </a:path>
                      <a:path w="120015" h="102235">
                        <a:moveTo>
                          <a:pt x="71796" y="102110"/>
                        </a:moveTo>
                        <a:lnTo>
                          <a:pt x="59832" y="102110"/>
                        </a:lnTo>
                      </a:path>
                      <a:path w="120015" h="102235">
                        <a:moveTo>
                          <a:pt x="59832" y="102110"/>
                        </a:moveTo>
                        <a:lnTo>
                          <a:pt x="47855" y="102110"/>
                        </a:lnTo>
                      </a:path>
                      <a:path w="120015" h="102235">
                        <a:moveTo>
                          <a:pt x="47855" y="102110"/>
                        </a:moveTo>
                        <a:lnTo>
                          <a:pt x="43072" y="102110"/>
                        </a:lnTo>
                      </a:path>
                      <a:path w="120015" h="102235">
                        <a:moveTo>
                          <a:pt x="29518" y="102110"/>
                        </a:moveTo>
                        <a:lnTo>
                          <a:pt x="26325" y="102110"/>
                        </a:lnTo>
                      </a:path>
                      <a:path w="120015" h="102235">
                        <a:moveTo>
                          <a:pt x="26325" y="102110"/>
                        </a:moveTo>
                        <a:lnTo>
                          <a:pt x="17541" y="102110"/>
                        </a:lnTo>
                      </a:path>
                      <a:path w="120015" h="102235">
                        <a:moveTo>
                          <a:pt x="17541" y="102110"/>
                        </a:moveTo>
                        <a:lnTo>
                          <a:pt x="10360" y="102110"/>
                        </a:lnTo>
                      </a:path>
                      <a:path w="120015" h="102235">
                        <a:moveTo>
                          <a:pt x="10360" y="102110"/>
                        </a:moveTo>
                        <a:lnTo>
                          <a:pt x="8770" y="102110"/>
                        </a:lnTo>
                      </a:path>
                      <a:path w="120015" h="102235">
                        <a:moveTo>
                          <a:pt x="2384" y="102110"/>
                        </a:moveTo>
                        <a:lnTo>
                          <a:pt x="794" y="102110"/>
                        </a:lnTo>
                      </a:path>
                      <a:path w="120015" h="102235">
                        <a:moveTo>
                          <a:pt x="794" y="102110"/>
                        </a:moveTo>
                        <a:lnTo>
                          <a:pt x="0" y="102110"/>
                        </a:lnTo>
                      </a:path>
                      <a:path w="120015" h="102235">
                        <a:moveTo>
                          <a:pt x="4782" y="0"/>
                        </a:moveTo>
                        <a:lnTo>
                          <a:pt x="6372" y="0"/>
                        </a:lnTo>
                      </a:path>
                      <a:path w="120015" h="102235">
                        <a:moveTo>
                          <a:pt x="794" y="0"/>
                        </a:moveTo>
                        <a:lnTo>
                          <a:pt x="4782" y="0"/>
                        </a:lnTo>
                      </a:path>
                      <a:path w="120015" h="102235">
                        <a:moveTo>
                          <a:pt x="0" y="0"/>
                        </a:moveTo>
                        <a:lnTo>
                          <a:pt x="794" y="0"/>
                        </a:lnTo>
                      </a:path>
                      <a:path w="120015" h="102235">
                        <a:moveTo>
                          <a:pt x="36686" y="0"/>
                        </a:moveTo>
                        <a:lnTo>
                          <a:pt x="41482" y="0"/>
                        </a:lnTo>
                      </a:path>
                      <a:path w="120015" h="102235">
                        <a:moveTo>
                          <a:pt x="26325" y="0"/>
                        </a:moveTo>
                        <a:lnTo>
                          <a:pt x="36686" y="0"/>
                        </a:lnTo>
                      </a:path>
                      <a:path w="120015" h="102235">
                        <a:moveTo>
                          <a:pt x="21529" y="0"/>
                        </a:moveTo>
                        <a:lnTo>
                          <a:pt x="26325" y="0"/>
                        </a:lnTo>
                      </a:path>
                      <a:path w="120015" h="102235">
                        <a:moveTo>
                          <a:pt x="56639" y="0"/>
                        </a:moveTo>
                        <a:lnTo>
                          <a:pt x="5983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7" name="object 337"/>
                  <p:cNvSpPr/>
                  <p:nvPr/>
                </p:nvSpPr>
                <p:spPr>
                  <a:xfrm>
                    <a:off x="11715429" y="1921853"/>
                    <a:ext cx="5080" cy="0"/>
                  </a:xfrm>
                  <a:custGeom>
                    <a:avLst/>
                    <a:gdLst/>
                    <a:ahLst/>
                    <a:cxnLst/>
                    <a:rect l="l" t="t" r="r" b="b"/>
                    <a:pathLst>
                      <a:path w="5079">
                        <a:moveTo>
                          <a:pt x="0" y="0"/>
                        </a:moveTo>
                        <a:lnTo>
                          <a:pt x="478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8" name="object 338"/>
                  <p:cNvSpPr/>
                  <p:nvPr/>
                </p:nvSpPr>
                <p:spPr>
                  <a:xfrm>
                    <a:off x="11692296" y="1921853"/>
                    <a:ext cx="60325" cy="189230"/>
                  </a:xfrm>
                  <a:custGeom>
                    <a:avLst/>
                    <a:gdLst/>
                    <a:ahLst/>
                    <a:cxnLst/>
                    <a:rect l="l" t="t" r="r" b="b"/>
                    <a:pathLst>
                      <a:path w="60325" h="189230">
                        <a:moveTo>
                          <a:pt x="11963" y="0"/>
                        </a:moveTo>
                        <a:lnTo>
                          <a:pt x="23132" y="0"/>
                        </a:lnTo>
                      </a:path>
                      <a:path w="60325" h="189230">
                        <a:moveTo>
                          <a:pt x="0" y="0"/>
                        </a:moveTo>
                        <a:lnTo>
                          <a:pt x="11963" y="0"/>
                        </a:lnTo>
                      </a:path>
                      <a:path w="60325" h="189230">
                        <a:moveTo>
                          <a:pt x="59832" y="102110"/>
                        </a:moveTo>
                        <a:lnTo>
                          <a:pt x="59832" y="118075"/>
                        </a:lnTo>
                      </a:path>
                      <a:path w="60325" h="189230">
                        <a:moveTo>
                          <a:pt x="59832" y="132437"/>
                        </a:moveTo>
                        <a:lnTo>
                          <a:pt x="59832" y="143606"/>
                        </a:lnTo>
                      </a:path>
                      <a:path w="60325" h="189230">
                        <a:moveTo>
                          <a:pt x="59832" y="143606"/>
                        </a:moveTo>
                        <a:lnTo>
                          <a:pt x="59832" y="161148"/>
                        </a:lnTo>
                      </a:path>
                      <a:path w="60325" h="189230">
                        <a:moveTo>
                          <a:pt x="59832" y="174715"/>
                        </a:moveTo>
                        <a:lnTo>
                          <a:pt x="59832" y="183485"/>
                        </a:lnTo>
                      </a:path>
                      <a:path w="60325" h="189230">
                        <a:moveTo>
                          <a:pt x="59832" y="183485"/>
                        </a:moveTo>
                        <a:lnTo>
                          <a:pt x="59832" y="18907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9" name="object 339"/>
                  <p:cNvSpPr/>
                  <p:nvPr/>
                </p:nvSpPr>
                <p:spPr>
                  <a:xfrm>
                    <a:off x="11750929" y="2167969"/>
                    <a:ext cx="2540" cy="36195"/>
                  </a:xfrm>
                  <a:custGeom>
                    <a:avLst/>
                    <a:gdLst/>
                    <a:ahLst/>
                    <a:cxnLst/>
                    <a:rect l="l" t="t" r="r" b="b"/>
                    <a:pathLst>
                      <a:path w="2540" h="36194">
                        <a:moveTo>
                          <a:pt x="2387" y="34709"/>
                        </a:moveTo>
                        <a:lnTo>
                          <a:pt x="2044" y="33858"/>
                        </a:lnTo>
                        <a:lnTo>
                          <a:pt x="1193" y="33502"/>
                        </a:lnTo>
                        <a:lnTo>
                          <a:pt x="342" y="33858"/>
                        </a:lnTo>
                        <a:lnTo>
                          <a:pt x="0" y="34709"/>
                        </a:lnTo>
                        <a:lnTo>
                          <a:pt x="342" y="35547"/>
                        </a:lnTo>
                        <a:lnTo>
                          <a:pt x="1193" y="35902"/>
                        </a:lnTo>
                        <a:lnTo>
                          <a:pt x="2044" y="35547"/>
                        </a:lnTo>
                        <a:lnTo>
                          <a:pt x="2387" y="34709"/>
                        </a:lnTo>
                        <a:close/>
                      </a:path>
                      <a:path w="2540" h="36194">
                        <a:moveTo>
                          <a:pt x="2387" y="1193"/>
                        </a:moveTo>
                        <a:lnTo>
                          <a:pt x="2044" y="355"/>
                        </a:lnTo>
                        <a:lnTo>
                          <a:pt x="1193" y="0"/>
                        </a:lnTo>
                        <a:lnTo>
                          <a:pt x="342" y="355"/>
                        </a:lnTo>
                        <a:lnTo>
                          <a:pt x="0" y="1193"/>
                        </a:lnTo>
                        <a:lnTo>
                          <a:pt x="342" y="2044"/>
                        </a:lnTo>
                        <a:lnTo>
                          <a:pt x="1193" y="2387"/>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0" name="object 340"/>
                  <p:cNvSpPr/>
                  <p:nvPr/>
                </p:nvSpPr>
                <p:spPr>
                  <a:xfrm>
                    <a:off x="11632464" y="2190702"/>
                    <a:ext cx="0" cy="5080"/>
                  </a:xfrm>
                  <a:custGeom>
                    <a:avLst/>
                    <a:gdLst/>
                    <a:ahLst/>
                    <a:cxnLst/>
                    <a:rect l="l" t="t" r="r" b="b"/>
                    <a:pathLst>
                      <a:path h="5080">
                        <a:moveTo>
                          <a:pt x="0" y="4782"/>
                        </a:moveTo>
                        <a:lnTo>
                          <a:pt x="0" y="1603"/>
                        </a:lnTo>
                      </a:path>
                      <a:path h="5080">
                        <a:moveTo>
                          <a:pt x="0" y="1603"/>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1" name="object 341"/>
                  <p:cNvSpPr/>
                  <p:nvPr/>
                </p:nvSpPr>
                <p:spPr>
                  <a:xfrm>
                    <a:off x="11631267" y="210973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2" name="object 342"/>
                  <p:cNvSpPr/>
                  <p:nvPr/>
                </p:nvSpPr>
                <p:spPr>
                  <a:xfrm>
                    <a:off x="11632464" y="1632255"/>
                    <a:ext cx="120014" cy="478790"/>
                  </a:xfrm>
                  <a:custGeom>
                    <a:avLst/>
                    <a:gdLst/>
                    <a:ahLst/>
                    <a:cxnLst/>
                    <a:rect l="l" t="t" r="r" b="b"/>
                    <a:pathLst>
                      <a:path w="120015" h="478789">
                        <a:moveTo>
                          <a:pt x="0" y="478674"/>
                        </a:moveTo>
                        <a:lnTo>
                          <a:pt x="0" y="464312"/>
                        </a:lnTo>
                      </a:path>
                      <a:path w="120015" h="478789">
                        <a:moveTo>
                          <a:pt x="0" y="450745"/>
                        </a:moveTo>
                        <a:lnTo>
                          <a:pt x="0" y="439576"/>
                        </a:lnTo>
                      </a:path>
                      <a:path w="120015" h="478789">
                        <a:moveTo>
                          <a:pt x="0" y="439576"/>
                        </a:moveTo>
                        <a:lnTo>
                          <a:pt x="0" y="422035"/>
                        </a:lnTo>
                      </a:path>
                      <a:path w="120015" h="478789">
                        <a:moveTo>
                          <a:pt x="0" y="407673"/>
                        </a:moveTo>
                        <a:lnTo>
                          <a:pt x="0" y="398094"/>
                        </a:lnTo>
                      </a:path>
                      <a:path w="120015" h="478789">
                        <a:moveTo>
                          <a:pt x="0" y="398094"/>
                        </a:moveTo>
                        <a:lnTo>
                          <a:pt x="0" y="391707"/>
                        </a:lnTo>
                      </a:path>
                      <a:path w="120015" h="478789">
                        <a:moveTo>
                          <a:pt x="0" y="391707"/>
                        </a:moveTo>
                        <a:lnTo>
                          <a:pt x="794" y="391707"/>
                        </a:lnTo>
                      </a:path>
                      <a:path w="120015" h="478789">
                        <a:moveTo>
                          <a:pt x="794" y="391707"/>
                        </a:moveTo>
                        <a:lnTo>
                          <a:pt x="2384" y="391707"/>
                        </a:lnTo>
                      </a:path>
                      <a:path w="120015" h="478789">
                        <a:moveTo>
                          <a:pt x="8770" y="391707"/>
                        </a:moveTo>
                        <a:lnTo>
                          <a:pt x="10360" y="391707"/>
                        </a:lnTo>
                      </a:path>
                      <a:path w="120015" h="478789">
                        <a:moveTo>
                          <a:pt x="10360" y="391707"/>
                        </a:moveTo>
                        <a:lnTo>
                          <a:pt x="17541" y="391707"/>
                        </a:lnTo>
                      </a:path>
                      <a:path w="120015" h="478789">
                        <a:moveTo>
                          <a:pt x="17541" y="391707"/>
                        </a:moveTo>
                        <a:lnTo>
                          <a:pt x="26325" y="391707"/>
                        </a:lnTo>
                      </a:path>
                      <a:path w="120015" h="478789">
                        <a:moveTo>
                          <a:pt x="26325" y="391707"/>
                        </a:moveTo>
                        <a:lnTo>
                          <a:pt x="29518" y="391707"/>
                        </a:lnTo>
                      </a:path>
                      <a:path w="120015" h="478789">
                        <a:moveTo>
                          <a:pt x="43072" y="391707"/>
                        </a:moveTo>
                        <a:lnTo>
                          <a:pt x="47855" y="391707"/>
                        </a:lnTo>
                      </a:path>
                      <a:path w="120015" h="478789">
                        <a:moveTo>
                          <a:pt x="47855" y="391707"/>
                        </a:moveTo>
                        <a:lnTo>
                          <a:pt x="59832" y="391707"/>
                        </a:lnTo>
                      </a:path>
                      <a:path w="120015" h="478789">
                        <a:moveTo>
                          <a:pt x="59832" y="391707"/>
                        </a:moveTo>
                        <a:lnTo>
                          <a:pt x="71796" y="391707"/>
                        </a:lnTo>
                      </a:path>
                      <a:path w="120015" h="478789">
                        <a:moveTo>
                          <a:pt x="71796" y="391707"/>
                        </a:moveTo>
                        <a:lnTo>
                          <a:pt x="76579" y="391707"/>
                        </a:lnTo>
                      </a:path>
                      <a:path w="120015" h="478789">
                        <a:moveTo>
                          <a:pt x="90146" y="391707"/>
                        </a:moveTo>
                        <a:lnTo>
                          <a:pt x="93339" y="391707"/>
                        </a:lnTo>
                      </a:path>
                      <a:path w="120015" h="478789">
                        <a:moveTo>
                          <a:pt x="93339" y="391707"/>
                        </a:moveTo>
                        <a:lnTo>
                          <a:pt x="102110" y="391707"/>
                        </a:lnTo>
                      </a:path>
                      <a:path w="120015" h="478789">
                        <a:moveTo>
                          <a:pt x="102110" y="391707"/>
                        </a:moveTo>
                        <a:lnTo>
                          <a:pt x="109291" y="391707"/>
                        </a:lnTo>
                      </a:path>
                      <a:path w="120015" h="478789">
                        <a:moveTo>
                          <a:pt x="109291" y="391707"/>
                        </a:moveTo>
                        <a:lnTo>
                          <a:pt x="110880" y="391707"/>
                        </a:lnTo>
                      </a:path>
                      <a:path w="120015" h="478789">
                        <a:moveTo>
                          <a:pt x="117267" y="391707"/>
                        </a:moveTo>
                        <a:lnTo>
                          <a:pt x="118856" y="391707"/>
                        </a:lnTo>
                      </a:path>
                      <a:path w="120015" h="478789">
                        <a:moveTo>
                          <a:pt x="118856" y="391707"/>
                        </a:moveTo>
                        <a:lnTo>
                          <a:pt x="119665" y="391707"/>
                        </a:lnTo>
                      </a:path>
                      <a:path w="120015" h="478789">
                        <a:moveTo>
                          <a:pt x="109291" y="248115"/>
                        </a:moveTo>
                        <a:lnTo>
                          <a:pt x="103699" y="248115"/>
                        </a:lnTo>
                      </a:path>
                      <a:path w="120015" h="478789">
                        <a:moveTo>
                          <a:pt x="114868" y="248115"/>
                        </a:moveTo>
                        <a:lnTo>
                          <a:pt x="109291" y="248115"/>
                        </a:lnTo>
                      </a:path>
                      <a:path w="120015" h="478789">
                        <a:moveTo>
                          <a:pt x="115677" y="248115"/>
                        </a:moveTo>
                        <a:lnTo>
                          <a:pt x="114868" y="248115"/>
                        </a:lnTo>
                      </a:path>
                      <a:path w="120015" h="478789">
                        <a:moveTo>
                          <a:pt x="71796" y="248115"/>
                        </a:moveTo>
                        <a:lnTo>
                          <a:pt x="59832" y="248115"/>
                        </a:lnTo>
                      </a:path>
                      <a:path w="120015" h="478789">
                        <a:moveTo>
                          <a:pt x="82965" y="248115"/>
                        </a:moveTo>
                        <a:lnTo>
                          <a:pt x="71796" y="248115"/>
                        </a:lnTo>
                      </a:path>
                      <a:path w="120015" h="478789">
                        <a:moveTo>
                          <a:pt x="88543" y="248115"/>
                        </a:moveTo>
                        <a:lnTo>
                          <a:pt x="82965" y="248115"/>
                        </a:lnTo>
                      </a:path>
                      <a:path w="120015" h="478789">
                        <a:moveTo>
                          <a:pt x="59832" y="248115"/>
                        </a:moveTo>
                        <a:lnTo>
                          <a:pt x="56639" y="248115"/>
                        </a:lnTo>
                      </a:path>
                      <a:path w="120015" h="478789">
                        <a:moveTo>
                          <a:pt x="36686" y="248115"/>
                        </a:moveTo>
                        <a:lnTo>
                          <a:pt x="29518" y="248115"/>
                        </a:lnTo>
                      </a:path>
                      <a:path w="120015" h="478789">
                        <a:moveTo>
                          <a:pt x="41482" y="248115"/>
                        </a:moveTo>
                        <a:lnTo>
                          <a:pt x="36686" y="248115"/>
                        </a:lnTo>
                      </a:path>
                      <a:path w="120015" h="478789">
                        <a:moveTo>
                          <a:pt x="0" y="138823"/>
                        </a:moveTo>
                        <a:lnTo>
                          <a:pt x="0" y="126846"/>
                        </a:lnTo>
                      </a:path>
                      <a:path w="120015" h="478789">
                        <a:moveTo>
                          <a:pt x="0" y="126846"/>
                        </a:moveTo>
                        <a:lnTo>
                          <a:pt x="0" y="114882"/>
                        </a:lnTo>
                      </a:path>
                      <a:path w="120015" h="478789">
                        <a:moveTo>
                          <a:pt x="0" y="101329"/>
                        </a:moveTo>
                        <a:lnTo>
                          <a:pt x="0" y="86967"/>
                        </a:lnTo>
                      </a:path>
                      <a:path w="120015" h="478789">
                        <a:moveTo>
                          <a:pt x="0" y="86967"/>
                        </a:moveTo>
                        <a:lnTo>
                          <a:pt x="0" y="74989"/>
                        </a:lnTo>
                      </a:path>
                      <a:path w="120015" h="478789">
                        <a:moveTo>
                          <a:pt x="0" y="63025"/>
                        </a:moveTo>
                        <a:lnTo>
                          <a:pt x="0" y="51856"/>
                        </a:lnTo>
                      </a:path>
                      <a:path w="120015" h="478789">
                        <a:moveTo>
                          <a:pt x="0" y="51856"/>
                        </a:moveTo>
                        <a:lnTo>
                          <a:pt x="0" y="42291"/>
                        </a:lnTo>
                      </a:path>
                      <a:path w="120015" h="478789">
                        <a:moveTo>
                          <a:pt x="0" y="32711"/>
                        </a:moveTo>
                        <a:lnTo>
                          <a:pt x="0" y="23132"/>
                        </a:lnTo>
                      </a:path>
                      <a:path w="120015" h="478789">
                        <a:moveTo>
                          <a:pt x="0" y="23132"/>
                        </a:moveTo>
                        <a:lnTo>
                          <a:pt x="0" y="17555"/>
                        </a:lnTo>
                      </a:path>
                      <a:path w="120015" h="478789">
                        <a:moveTo>
                          <a:pt x="0" y="11963"/>
                        </a:moveTo>
                        <a:lnTo>
                          <a:pt x="0" y="3987"/>
                        </a:lnTo>
                      </a:path>
                      <a:path w="120015" h="478789">
                        <a:moveTo>
                          <a:pt x="119665" y="0"/>
                        </a:moveTo>
                        <a:lnTo>
                          <a:pt x="119665" y="877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3" name="object 343"/>
                  <p:cNvSpPr/>
                  <p:nvPr/>
                </p:nvSpPr>
                <p:spPr>
                  <a:xfrm>
                    <a:off x="11750932" y="163982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4" name="object 344"/>
                  <p:cNvSpPr/>
                  <p:nvPr/>
                </p:nvSpPr>
                <p:spPr>
                  <a:xfrm>
                    <a:off x="11752129" y="1636243"/>
                    <a:ext cx="926465" cy="135255"/>
                  </a:xfrm>
                  <a:custGeom>
                    <a:avLst/>
                    <a:gdLst/>
                    <a:ahLst/>
                    <a:cxnLst/>
                    <a:rect l="l" t="t" r="r" b="b"/>
                    <a:pathLst>
                      <a:path w="926465" h="135255">
                        <a:moveTo>
                          <a:pt x="0" y="10374"/>
                        </a:moveTo>
                        <a:lnTo>
                          <a:pt x="0" y="15156"/>
                        </a:lnTo>
                      </a:path>
                      <a:path w="926465" h="135255">
                        <a:moveTo>
                          <a:pt x="0" y="15156"/>
                        </a:moveTo>
                        <a:lnTo>
                          <a:pt x="0" y="24736"/>
                        </a:lnTo>
                      </a:path>
                      <a:path w="926465" h="135255">
                        <a:moveTo>
                          <a:pt x="0" y="33506"/>
                        </a:moveTo>
                        <a:lnTo>
                          <a:pt x="0" y="43086"/>
                        </a:lnTo>
                      </a:path>
                      <a:path w="926465" h="135255">
                        <a:moveTo>
                          <a:pt x="0" y="43086"/>
                        </a:moveTo>
                        <a:lnTo>
                          <a:pt x="0" y="53460"/>
                        </a:lnTo>
                      </a:path>
                      <a:path w="926465" h="135255">
                        <a:moveTo>
                          <a:pt x="0" y="64629"/>
                        </a:moveTo>
                        <a:lnTo>
                          <a:pt x="0" y="77387"/>
                        </a:lnTo>
                      </a:path>
                      <a:path w="926465" h="135255">
                        <a:moveTo>
                          <a:pt x="0" y="77387"/>
                        </a:moveTo>
                        <a:lnTo>
                          <a:pt x="0" y="90146"/>
                        </a:lnTo>
                      </a:path>
                      <a:path w="926465" h="135255">
                        <a:moveTo>
                          <a:pt x="0" y="103713"/>
                        </a:moveTo>
                        <a:lnTo>
                          <a:pt x="0" y="116472"/>
                        </a:lnTo>
                      </a:path>
                      <a:path w="926465" h="135255">
                        <a:moveTo>
                          <a:pt x="0" y="116472"/>
                        </a:moveTo>
                        <a:lnTo>
                          <a:pt x="0" y="134835"/>
                        </a:lnTo>
                      </a:path>
                      <a:path w="926465" h="135255">
                        <a:moveTo>
                          <a:pt x="756295" y="44675"/>
                        </a:moveTo>
                        <a:lnTo>
                          <a:pt x="789007" y="44675"/>
                        </a:lnTo>
                      </a:path>
                      <a:path w="926465" h="135255">
                        <a:moveTo>
                          <a:pt x="804164" y="44675"/>
                        </a:moveTo>
                        <a:lnTo>
                          <a:pt x="833683" y="44675"/>
                        </a:lnTo>
                      </a:path>
                      <a:path w="926465" h="135255">
                        <a:moveTo>
                          <a:pt x="848839" y="44675"/>
                        </a:moveTo>
                        <a:lnTo>
                          <a:pt x="878345" y="44675"/>
                        </a:lnTo>
                      </a:path>
                      <a:path w="926465" h="135255">
                        <a:moveTo>
                          <a:pt x="893515" y="44675"/>
                        </a:moveTo>
                        <a:lnTo>
                          <a:pt x="926213" y="44675"/>
                        </a:lnTo>
                      </a:path>
                      <a:path w="926465" h="135255">
                        <a:moveTo>
                          <a:pt x="926213" y="0"/>
                        </a:moveTo>
                        <a:lnTo>
                          <a:pt x="926213" y="7975"/>
                        </a:lnTo>
                      </a:path>
                      <a:path w="926465" h="135255">
                        <a:moveTo>
                          <a:pt x="926213" y="7975"/>
                        </a:moveTo>
                        <a:lnTo>
                          <a:pt x="926213" y="18349"/>
                        </a:lnTo>
                      </a:path>
                      <a:path w="926465" h="135255">
                        <a:moveTo>
                          <a:pt x="926213" y="18349"/>
                        </a:moveTo>
                        <a:lnTo>
                          <a:pt x="926213" y="2713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5" name="object 345"/>
                  <p:cNvSpPr/>
                  <p:nvPr/>
                </p:nvSpPr>
                <p:spPr>
                  <a:xfrm>
                    <a:off x="12677146" y="166218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6" name="object 346"/>
                  <p:cNvSpPr/>
                  <p:nvPr/>
                </p:nvSpPr>
                <p:spPr>
                  <a:xfrm>
                    <a:off x="12508424" y="1672943"/>
                    <a:ext cx="170180" cy="8255"/>
                  </a:xfrm>
                  <a:custGeom>
                    <a:avLst/>
                    <a:gdLst/>
                    <a:ahLst/>
                    <a:cxnLst/>
                    <a:rect l="l" t="t" r="r" b="b"/>
                    <a:pathLst>
                      <a:path w="170179" h="8255">
                        <a:moveTo>
                          <a:pt x="169918" y="0"/>
                        </a:moveTo>
                        <a:lnTo>
                          <a:pt x="169918" y="3987"/>
                        </a:lnTo>
                      </a:path>
                      <a:path w="170179" h="8255">
                        <a:moveTo>
                          <a:pt x="169918" y="3987"/>
                        </a:moveTo>
                        <a:lnTo>
                          <a:pt x="169918" y="7181"/>
                        </a:lnTo>
                      </a:path>
                      <a:path w="170179" h="8255">
                        <a:moveTo>
                          <a:pt x="169918" y="7181"/>
                        </a:moveTo>
                        <a:lnTo>
                          <a:pt x="169918" y="7975"/>
                        </a:lnTo>
                      </a:path>
                      <a:path w="170179" h="8255">
                        <a:moveTo>
                          <a:pt x="0" y="7975"/>
                        </a:moveTo>
                        <a:lnTo>
                          <a:pt x="0" y="7181"/>
                        </a:lnTo>
                      </a:path>
                      <a:path w="170179" h="8255">
                        <a:moveTo>
                          <a:pt x="0" y="7181"/>
                        </a:moveTo>
                        <a:lnTo>
                          <a:pt x="0" y="3987"/>
                        </a:lnTo>
                      </a:path>
                      <a:path w="170179" h="8255">
                        <a:moveTo>
                          <a:pt x="0" y="3987"/>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7" name="object 347"/>
                  <p:cNvSpPr/>
                  <p:nvPr/>
                </p:nvSpPr>
                <p:spPr>
                  <a:xfrm>
                    <a:off x="12507227" y="166218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8" name="object 348"/>
                  <p:cNvSpPr/>
                  <p:nvPr/>
                </p:nvSpPr>
                <p:spPr>
                  <a:xfrm>
                    <a:off x="12508424" y="1636243"/>
                    <a:ext cx="981710" cy="45085"/>
                  </a:xfrm>
                  <a:custGeom>
                    <a:avLst/>
                    <a:gdLst/>
                    <a:ahLst/>
                    <a:cxnLst/>
                    <a:rect l="l" t="t" r="r" b="b"/>
                    <a:pathLst>
                      <a:path w="981709" h="45085">
                        <a:moveTo>
                          <a:pt x="0" y="27134"/>
                        </a:moveTo>
                        <a:lnTo>
                          <a:pt x="0" y="18349"/>
                        </a:lnTo>
                      </a:path>
                      <a:path w="981709" h="45085">
                        <a:moveTo>
                          <a:pt x="0" y="18349"/>
                        </a:moveTo>
                        <a:lnTo>
                          <a:pt x="0" y="7975"/>
                        </a:lnTo>
                      </a:path>
                      <a:path w="981709" h="45085">
                        <a:moveTo>
                          <a:pt x="0" y="7975"/>
                        </a:moveTo>
                        <a:lnTo>
                          <a:pt x="0" y="0"/>
                        </a:lnTo>
                      </a:path>
                      <a:path w="981709" h="45085">
                        <a:moveTo>
                          <a:pt x="169918" y="44675"/>
                        </a:moveTo>
                        <a:lnTo>
                          <a:pt x="203425" y="44675"/>
                        </a:lnTo>
                      </a:path>
                      <a:path w="981709" h="45085">
                        <a:moveTo>
                          <a:pt x="218596" y="44675"/>
                        </a:moveTo>
                        <a:lnTo>
                          <a:pt x="248101" y="44675"/>
                        </a:lnTo>
                      </a:path>
                      <a:path w="981709" h="45085">
                        <a:moveTo>
                          <a:pt x="263258" y="44675"/>
                        </a:moveTo>
                        <a:lnTo>
                          <a:pt x="293571" y="44675"/>
                        </a:lnTo>
                      </a:path>
                      <a:path w="981709" h="45085">
                        <a:moveTo>
                          <a:pt x="307947" y="44675"/>
                        </a:moveTo>
                        <a:lnTo>
                          <a:pt x="338261" y="44675"/>
                        </a:lnTo>
                      </a:path>
                      <a:path w="981709" h="45085">
                        <a:moveTo>
                          <a:pt x="353418" y="44675"/>
                        </a:moveTo>
                        <a:lnTo>
                          <a:pt x="382937" y="44675"/>
                        </a:lnTo>
                      </a:path>
                      <a:path w="981709" h="45085">
                        <a:moveTo>
                          <a:pt x="398094" y="44675"/>
                        </a:moveTo>
                        <a:lnTo>
                          <a:pt x="431600" y="44675"/>
                        </a:lnTo>
                      </a:path>
                      <a:path w="981709" h="45085">
                        <a:moveTo>
                          <a:pt x="517759" y="44675"/>
                        </a:moveTo>
                        <a:lnTo>
                          <a:pt x="540097" y="44675"/>
                        </a:lnTo>
                      </a:path>
                      <a:path w="981709" h="45085">
                        <a:moveTo>
                          <a:pt x="555254" y="44675"/>
                        </a:moveTo>
                        <a:lnTo>
                          <a:pt x="584773" y="44675"/>
                        </a:lnTo>
                      </a:path>
                      <a:path w="981709" h="45085">
                        <a:moveTo>
                          <a:pt x="599930" y="44675"/>
                        </a:moveTo>
                        <a:lnTo>
                          <a:pt x="629448" y="44675"/>
                        </a:lnTo>
                      </a:path>
                      <a:path w="981709" h="45085">
                        <a:moveTo>
                          <a:pt x="644605" y="44675"/>
                        </a:moveTo>
                        <a:lnTo>
                          <a:pt x="674919" y="44675"/>
                        </a:lnTo>
                      </a:path>
                      <a:path w="981709" h="45085">
                        <a:moveTo>
                          <a:pt x="689281" y="44675"/>
                        </a:moveTo>
                        <a:lnTo>
                          <a:pt x="719595" y="44675"/>
                        </a:lnTo>
                      </a:path>
                      <a:path w="981709" h="45085">
                        <a:moveTo>
                          <a:pt x="734752" y="44675"/>
                        </a:moveTo>
                        <a:lnTo>
                          <a:pt x="764271" y="44675"/>
                        </a:lnTo>
                      </a:path>
                      <a:path w="981709" h="45085">
                        <a:moveTo>
                          <a:pt x="779427" y="44675"/>
                        </a:moveTo>
                        <a:lnTo>
                          <a:pt x="808946" y="44675"/>
                        </a:lnTo>
                      </a:path>
                      <a:path w="981709" h="45085">
                        <a:moveTo>
                          <a:pt x="824103" y="44675"/>
                        </a:moveTo>
                        <a:lnTo>
                          <a:pt x="854417" y="44675"/>
                        </a:lnTo>
                      </a:path>
                      <a:path w="981709" h="45085">
                        <a:moveTo>
                          <a:pt x="868779" y="44675"/>
                        </a:moveTo>
                        <a:lnTo>
                          <a:pt x="899093" y="44675"/>
                        </a:lnTo>
                      </a:path>
                      <a:path w="981709" h="45085">
                        <a:moveTo>
                          <a:pt x="914250" y="44675"/>
                        </a:moveTo>
                        <a:lnTo>
                          <a:pt x="943769" y="44675"/>
                        </a:lnTo>
                      </a:path>
                      <a:path w="981709" h="45085">
                        <a:moveTo>
                          <a:pt x="958925" y="44675"/>
                        </a:moveTo>
                        <a:lnTo>
                          <a:pt x="981263" y="44675"/>
                        </a:lnTo>
                      </a:path>
                      <a:path w="981709" h="45085">
                        <a:moveTo>
                          <a:pt x="981263" y="0"/>
                        </a:moveTo>
                        <a:lnTo>
                          <a:pt x="981263" y="7975"/>
                        </a:lnTo>
                      </a:path>
                      <a:path w="981709" h="45085">
                        <a:moveTo>
                          <a:pt x="981263" y="7975"/>
                        </a:moveTo>
                        <a:lnTo>
                          <a:pt x="981263" y="18349"/>
                        </a:lnTo>
                      </a:path>
                      <a:path w="981709" h="45085">
                        <a:moveTo>
                          <a:pt x="981263" y="18349"/>
                        </a:moveTo>
                        <a:lnTo>
                          <a:pt x="981263" y="2713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9" name="object 349"/>
                  <p:cNvSpPr/>
                  <p:nvPr/>
                </p:nvSpPr>
                <p:spPr>
                  <a:xfrm>
                    <a:off x="13488491" y="166218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0" name="object 350"/>
                  <p:cNvSpPr/>
                  <p:nvPr/>
                </p:nvSpPr>
                <p:spPr>
                  <a:xfrm>
                    <a:off x="12678343" y="1672943"/>
                    <a:ext cx="811530" cy="8255"/>
                  </a:xfrm>
                  <a:custGeom>
                    <a:avLst/>
                    <a:gdLst/>
                    <a:ahLst/>
                    <a:cxnLst/>
                    <a:rect l="l" t="t" r="r" b="b"/>
                    <a:pathLst>
                      <a:path w="811530" h="8255">
                        <a:moveTo>
                          <a:pt x="811345" y="0"/>
                        </a:moveTo>
                        <a:lnTo>
                          <a:pt x="811345" y="3987"/>
                        </a:lnTo>
                      </a:path>
                      <a:path w="811530" h="8255">
                        <a:moveTo>
                          <a:pt x="811345" y="3987"/>
                        </a:moveTo>
                        <a:lnTo>
                          <a:pt x="811345" y="7181"/>
                        </a:lnTo>
                      </a:path>
                      <a:path w="811530" h="8255">
                        <a:moveTo>
                          <a:pt x="811345" y="7181"/>
                        </a:moveTo>
                        <a:lnTo>
                          <a:pt x="811345" y="7975"/>
                        </a:lnTo>
                      </a:path>
                      <a:path w="811530" h="8255">
                        <a:moveTo>
                          <a:pt x="0" y="7975"/>
                        </a:moveTo>
                        <a:lnTo>
                          <a:pt x="0" y="7181"/>
                        </a:lnTo>
                      </a:path>
                      <a:path w="811530" h="8255">
                        <a:moveTo>
                          <a:pt x="0" y="7181"/>
                        </a:moveTo>
                        <a:lnTo>
                          <a:pt x="0" y="3987"/>
                        </a:lnTo>
                      </a:path>
                      <a:path w="811530" h="8255">
                        <a:moveTo>
                          <a:pt x="0" y="3987"/>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1" name="object 351"/>
                  <p:cNvSpPr/>
                  <p:nvPr/>
                </p:nvSpPr>
                <p:spPr>
                  <a:xfrm>
                    <a:off x="12677146" y="166218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2" name="object 352"/>
                  <p:cNvSpPr/>
                  <p:nvPr/>
                </p:nvSpPr>
                <p:spPr>
                  <a:xfrm>
                    <a:off x="12533955" y="1636243"/>
                    <a:ext cx="144780" cy="210185"/>
                  </a:xfrm>
                  <a:custGeom>
                    <a:avLst/>
                    <a:gdLst/>
                    <a:ahLst/>
                    <a:cxnLst/>
                    <a:rect l="l" t="t" r="r" b="b"/>
                    <a:pathLst>
                      <a:path w="144779" h="210185">
                        <a:moveTo>
                          <a:pt x="144387" y="27134"/>
                        </a:moveTo>
                        <a:lnTo>
                          <a:pt x="144387" y="18349"/>
                        </a:lnTo>
                      </a:path>
                      <a:path w="144779" h="210185">
                        <a:moveTo>
                          <a:pt x="144387" y="18349"/>
                        </a:moveTo>
                        <a:lnTo>
                          <a:pt x="144387" y="7975"/>
                        </a:lnTo>
                      </a:path>
                      <a:path w="144779" h="210185">
                        <a:moveTo>
                          <a:pt x="144387" y="7975"/>
                        </a:moveTo>
                        <a:lnTo>
                          <a:pt x="144387" y="0"/>
                        </a:lnTo>
                      </a:path>
                      <a:path w="144779" h="210185">
                        <a:moveTo>
                          <a:pt x="64615" y="164341"/>
                        </a:moveTo>
                        <a:lnTo>
                          <a:pt x="71001" y="164341"/>
                        </a:lnTo>
                      </a:path>
                      <a:path w="144779" h="210185">
                        <a:moveTo>
                          <a:pt x="71001" y="164341"/>
                        </a:moveTo>
                        <a:lnTo>
                          <a:pt x="82170" y="164341"/>
                        </a:lnTo>
                      </a:path>
                      <a:path w="144779" h="210185">
                        <a:moveTo>
                          <a:pt x="82170" y="164341"/>
                        </a:moveTo>
                        <a:lnTo>
                          <a:pt x="85363" y="164341"/>
                        </a:lnTo>
                      </a:path>
                      <a:path w="144779" h="210185">
                        <a:moveTo>
                          <a:pt x="98122" y="164341"/>
                        </a:moveTo>
                        <a:lnTo>
                          <a:pt x="102110" y="164341"/>
                        </a:lnTo>
                      </a:path>
                      <a:path w="144779" h="210185">
                        <a:moveTo>
                          <a:pt x="102110" y="164341"/>
                        </a:moveTo>
                        <a:lnTo>
                          <a:pt x="109291" y="164341"/>
                        </a:lnTo>
                      </a:path>
                      <a:path w="144779" h="210185">
                        <a:moveTo>
                          <a:pt x="109291" y="164341"/>
                        </a:moveTo>
                        <a:lnTo>
                          <a:pt x="111689" y="164341"/>
                        </a:lnTo>
                      </a:path>
                      <a:path w="144779" h="210185">
                        <a:moveTo>
                          <a:pt x="794" y="209825"/>
                        </a:moveTo>
                        <a:lnTo>
                          <a:pt x="0" y="209825"/>
                        </a:lnTo>
                      </a:path>
                      <a:path w="144779" h="210185">
                        <a:moveTo>
                          <a:pt x="3987" y="209825"/>
                        </a:moveTo>
                        <a:lnTo>
                          <a:pt x="794" y="209825"/>
                        </a:lnTo>
                      </a:path>
                      <a:path w="144779" h="210185">
                        <a:moveTo>
                          <a:pt x="0" y="134835"/>
                        </a:moveTo>
                        <a:lnTo>
                          <a:pt x="0" y="122858"/>
                        </a:lnTo>
                      </a:path>
                      <a:path w="144779" h="210185">
                        <a:moveTo>
                          <a:pt x="0" y="122858"/>
                        </a:moveTo>
                        <a:lnTo>
                          <a:pt x="0" y="110894"/>
                        </a:lnTo>
                      </a:path>
                      <a:path w="144779" h="210185">
                        <a:moveTo>
                          <a:pt x="0" y="97341"/>
                        </a:moveTo>
                        <a:lnTo>
                          <a:pt x="0" y="82979"/>
                        </a:lnTo>
                      </a:path>
                      <a:path w="144779" h="210185">
                        <a:moveTo>
                          <a:pt x="0" y="82979"/>
                        </a:moveTo>
                        <a:lnTo>
                          <a:pt x="0" y="71001"/>
                        </a:lnTo>
                      </a:path>
                      <a:path w="144779" h="210185">
                        <a:moveTo>
                          <a:pt x="0" y="59037"/>
                        </a:moveTo>
                        <a:lnTo>
                          <a:pt x="0" y="47868"/>
                        </a:lnTo>
                      </a:path>
                      <a:path w="144779" h="210185">
                        <a:moveTo>
                          <a:pt x="0" y="47868"/>
                        </a:moveTo>
                        <a:lnTo>
                          <a:pt x="0" y="38303"/>
                        </a:lnTo>
                      </a:path>
                      <a:path w="144779" h="210185">
                        <a:moveTo>
                          <a:pt x="0" y="28724"/>
                        </a:moveTo>
                        <a:lnTo>
                          <a:pt x="0" y="19144"/>
                        </a:lnTo>
                      </a:path>
                      <a:path w="144779" h="210185">
                        <a:moveTo>
                          <a:pt x="0" y="19144"/>
                        </a:moveTo>
                        <a:lnTo>
                          <a:pt x="0" y="13567"/>
                        </a:lnTo>
                      </a:path>
                      <a:path w="144779" h="210185">
                        <a:moveTo>
                          <a:pt x="0" y="7975"/>
                        </a:moveTo>
                        <a:lnTo>
                          <a:pt x="0" y="0"/>
                        </a:lnTo>
                      </a:path>
                      <a:path w="144779" h="210185">
                        <a:moveTo>
                          <a:pt x="119665" y="0"/>
                        </a:moveTo>
                        <a:lnTo>
                          <a:pt x="119665" y="4782"/>
                        </a:lnTo>
                      </a:path>
                      <a:path w="144779" h="210185">
                        <a:moveTo>
                          <a:pt x="119665" y="4782"/>
                        </a:moveTo>
                        <a:lnTo>
                          <a:pt x="119665" y="7975"/>
                        </a:lnTo>
                      </a:path>
                      <a:path w="144779" h="210185">
                        <a:moveTo>
                          <a:pt x="119665" y="13567"/>
                        </a:moveTo>
                        <a:lnTo>
                          <a:pt x="119665" y="15156"/>
                        </a:lnTo>
                      </a:path>
                      <a:path w="144779" h="210185">
                        <a:moveTo>
                          <a:pt x="119665" y="15156"/>
                        </a:moveTo>
                        <a:lnTo>
                          <a:pt x="119665" y="2872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3" name="object 353"/>
                  <p:cNvSpPr/>
                  <p:nvPr/>
                </p:nvSpPr>
                <p:spPr>
                  <a:xfrm>
                    <a:off x="12652424" y="166377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4" name="object 354"/>
                  <p:cNvSpPr/>
                  <p:nvPr/>
                </p:nvSpPr>
                <p:spPr>
                  <a:xfrm>
                    <a:off x="3504664" y="1673752"/>
                    <a:ext cx="9149080" cy="4159885"/>
                  </a:xfrm>
                  <a:custGeom>
                    <a:avLst/>
                    <a:gdLst/>
                    <a:ahLst/>
                    <a:cxnLst/>
                    <a:rect l="l" t="t" r="r" b="b"/>
                    <a:pathLst>
                      <a:path w="9149080" h="4159885">
                        <a:moveTo>
                          <a:pt x="9148956" y="0"/>
                        </a:moveTo>
                        <a:lnTo>
                          <a:pt x="9148956" y="5577"/>
                        </a:lnTo>
                      </a:path>
                      <a:path w="9149080" h="4159885">
                        <a:moveTo>
                          <a:pt x="9148956" y="5577"/>
                        </a:moveTo>
                        <a:lnTo>
                          <a:pt x="9148956" y="20734"/>
                        </a:lnTo>
                      </a:path>
                      <a:path w="9149080" h="4159885">
                        <a:moveTo>
                          <a:pt x="9148956" y="33493"/>
                        </a:moveTo>
                        <a:lnTo>
                          <a:pt x="9148956" y="39879"/>
                        </a:lnTo>
                      </a:path>
                      <a:path w="9149080" h="4159885">
                        <a:moveTo>
                          <a:pt x="9148956" y="39879"/>
                        </a:moveTo>
                        <a:lnTo>
                          <a:pt x="9148956" y="59024"/>
                        </a:lnTo>
                      </a:path>
                      <a:path w="9149080" h="4159885">
                        <a:moveTo>
                          <a:pt x="9148956" y="72591"/>
                        </a:moveTo>
                        <a:lnTo>
                          <a:pt x="9148956" y="78963"/>
                        </a:lnTo>
                      </a:path>
                      <a:path w="9149080" h="4159885">
                        <a:moveTo>
                          <a:pt x="9148956" y="78963"/>
                        </a:moveTo>
                        <a:lnTo>
                          <a:pt x="9148956" y="97327"/>
                        </a:lnTo>
                      </a:path>
                      <a:path w="9149080" h="4159885">
                        <a:moveTo>
                          <a:pt x="9140980" y="126832"/>
                        </a:moveTo>
                        <a:lnTo>
                          <a:pt x="9138582" y="126832"/>
                        </a:lnTo>
                      </a:path>
                      <a:path w="9149080" h="4159885">
                        <a:moveTo>
                          <a:pt x="9138582" y="126832"/>
                        </a:moveTo>
                        <a:lnTo>
                          <a:pt x="9131401" y="126832"/>
                        </a:lnTo>
                      </a:path>
                      <a:path w="9149080" h="4159885">
                        <a:moveTo>
                          <a:pt x="9131401" y="126832"/>
                        </a:moveTo>
                        <a:lnTo>
                          <a:pt x="9127413" y="126832"/>
                        </a:lnTo>
                      </a:path>
                      <a:path w="9149080" h="4159885">
                        <a:moveTo>
                          <a:pt x="9114654" y="126832"/>
                        </a:moveTo>
                        <a:lnTo>
                          <a:pt x="9111461" y="126832"/>
                        </a:lnTo>
                      </a:path>
                      <a:path w="9149080" h="4159885">
                        <a:moveTo>
                          <a:pt x="9111461" y="126832"/>
                        </a:moveTo>
                        <a:lnTo>
                          <a:pt x="9100292" y="126832"/>
                        </a:lnTo>
                      </a:path>
                      <a:path w="9149080" h="4159885">
                        <a:moveTo>
                          <a:pt x="9100292" y="126832"/>
                        </a:moveTo>
                        <a:lnTo>
                          <a:pt x="9093906" y="126832"/>
                        </a:lnTo>
                      </a:path>
                      <a:path w="9149080" h="4159885">
                        <a:moveTo>
                          <a:pt x="79772" y="4159630"/>
                        </a:moveTo>
                        <a:lnTo>
                          <a:pt x="79772" y="4142075"/>
                        </a:lnTo>
                      </a:path>
                      <a:path w="9149080" h="4159885">
                        <a:moveTo>
                          <a:pt x="79772" y="4110158"/>
                        </a:moveTo>
                        <a:lnTo>
                          <a:pt x="79772" y="4085436"/>
                        </a:lnTo>
                      </a:path>
                      <a:path w="9149080" h="4159885">
                        <a:moveTo>
                          <a:pt x="79772" y="4070279"/>
                        </a:moveTo>
                        <a:lnTo>
                          <a:pt x="79772" y="4045543"/>
                        </a:lnTo>
                      </a:path>
                      <a:path w="9149080" h="4159885">
                        <a:moveTo>
                          <a:pt x="79772" y="3903539"/>
                        </a:moveTo>
                        <a:lnTo>
                          <a:pt x="79772" y="3893960"/>
                        </a:lnTo>
                      </a:path>
                      <a:path w="9149080" h="4159885">
                        <a:moveTo>
                          <a:pt x="79772" y="3848489"/>
                        </a:moveTo>
                        <a:lnTo>
                          <a:pt x="79772" y="3838924"/>
                        </a:lnTo>
                      </a:path>
                      <a:path w="9149080" h="4159885">
                        <a:moveTo>
                          <a:pt x="0" y="3798236"/>
                        </a:moveTo>
                        <a:lnTo>
                          <a:pt x="0" y="3834127"/>
                        </a:lnTo>
                      </a:path>
                      <a:path w="9149080" h="4159885">
                        <a:moveTo>
                          <a:pt x="0" y="3849284"/>
                        </a:moveTo>
                        <a:lnTo>
                          <a:pt x="0" y="3884395"/>
                        </a:lnTo>
                      </a:path>
                      <a:path w="9149080" h="4159885">
                        <a:moveTo>
                          <a:pt x="0" y="4046337"/>
                        </a:moveTo>
                        <a:lnTo>
                          <a:pt x="0" y="4071074"/>
                        </a:lnTo>
                      </a:path>
                      <a:path w="9149080" h="4159885">
                        <a:moveTo>
                          <a:pt x="0" y="4086230"/>
                        </a:moveTo>
                        <a:lnTo>
                          <a:pt x="0" y="4110967"/>
                        </a:lnTo>
                      </a:path>
                      <a:path w="9149080" h="4159885">
                        <a:moveTo>
                          <a:pt x="0" y="4142075"/>
                        </a:moveTo>
                        <a:lnTo>
                          <a:pt x="0" y="4159630"/>
                        </a:lnTo>
                      </a:path>
                      <a:path w="9149080" h="4159885">
                        <a:moveTo>
                          <a:pt x="136411" y="2253728"/>
                        </a:moveTo>
                        <a:lnTo>
                          <a:pt x="108482" y="2225799"/>
                        </a:lnTo>
                      </a:path>
                      <a:path w="9149080" h="4159885">
                        <a:moveTo>
                          <a:pt x="71796" y="2189099"/>
                        </a:moveTo>
                        <a:lnTo>
                          <a:pt x="55844" y="2173148"/>
                        </a:lnTo>
                      </a:path>
                      <a:path w="9149080" h="4159885">
                        <a:moveTo>
                          <a:pt x="17541" y="2210642"/>
                        </a:moveTo>
                        <a:lnTo>
                          <a:pt x="39879" y="2232980"/>
                        </a:lnTo>
                      </a:path>
                      <a:path w="9149080" h="4159885">
                        <a:moveTo>
                          <a:pt x="50253" y="2243354"/>
                        </a:moveTo>
                        <a:lnTo>
                          <a:pt x="71796" y="2264897"/>
                        </a:lnTo>
                      </a:path>
                      <a:path w="9149080" h="4159885">
                        <a:moveTo>
                          <a:pt x="31903" y="2197075"/>
                        </a:moveTo>
                        <a:lnTo>
                          <a:pt x="36686" y="2192292"/>
                        </a:lnTo>
                      </a:path>
                      <a:path w="9149080" h="4159885">
                        <a:moveTo>
                          <a:pt x="27106" y="2201872"/>
                        </a:moveTo>
                        <a:lnTo>
                          <a:pt x="31903" y="2197075"/>
                        </a:lnTo>
                      </a:path>
                      <a:path w="9149080" h="4159885">
                        <a:moveTo>
                          <a:pt x="23119" y="2205065"/>
                        </a:moveTo>
                        <a:lnTo>
                          <a:pt x="27106" y="2201872"/>
                        </a:lnTo>
                      </a:path>
                      <a:path w="9149080" h="4159885">
                        <a:moveTo>
                          <a:pt x="20734" y="2208258"/>
                        </a:moveTo>
                        <a:lnTo>
                          <a:pt x="23119" y="2205065"/>
                        </a:lnTo>
                      </a:path>
                      <a:path w="9149080" h="4159885">
                        <a:moveTo>
                          <a:pt x="18336" y="2210642"/>
                        </a:moveTo>
                        <a:lnTo>
                          <a:pt x="20734" y="2208258"/>
                        </a:lnTo>
                      </a:path>
                      <a:path w="9149080" h="4159885">
                        <a:moveTo>
                          <a:pt x="17541" y="2210642"/>
                        </a:moveTo>
                        <a:lnTo>
                          <a:pt x="18336" y="2210642"/>
                        </a:lnTo>
                      </a:path>
                      <a:path w="9149080" h="4159885">
                        <a:moveTo>
                          <a:pt x="55036" y="2173942"/>
                        </a:moveTo>
                        <a:lnTo>
                          <a:pt x="55844" y="2173148"/>
                        </a:lnTo>
                      </a:path>
                      <a:path w="9149080" h="4159885">
                        <a:moveTo>
                          <a:pt x="53446" y="2175546"/>
                        </a:moveTo>
                        <a:lnTo>
                          <a:pt x="55036" y="2173942"/>
                        </a:lnTo>
                      </a:path>
                      <a:path w="9149080" h="4159885">
                        <a:moveTo>
                          <a:pt x="50253" y="2178739"/>
                        </a:moveTo>
                        <a:lnTo>
                          <a:pt x="53446" y="2175546"/>
                        </a:lnTo>
                      </a:path>
                      <a:path w="9149080" h="4159885">
                        <a:moveTo>
                          <a:pt x="46265" y="2182727"/>
                        </a:moveTo>
                        <a:lnTo>
                          <a:pt x="50253" y="2178739"/>
                        </a:lnTo>
                      </a:path>
                      <a:path w="9149080" h="4159885">
                        <a:moveTo>
                          <a:pt x="41482" y="2187510"/>
                        </a:moveTo>
                        <a:lnTo>
                          <a:pt x="46265" y="2182727"/>
                        </a:lnTo>
                      </a:path>
                      <a:path w="9149080" h="4159885">
                        <a:moveTo>
                          <a:pt x="36686" y="2192292"/>
                        </a:moveTo>
                        <a:lnTo>
                          <a:pt x="41482" y="218751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5" name="object 355"/>
                  <p:cNvSpPr/>
                  <p:nvPr/>
                </p:nvSpPr>
                <p:spPr>
                  <a:xfrm>
                    <a:off x="3546147" y="2344683"/>
                    <a:ext cx="0" cy="1096645"/>
                  </a:xfrm>
                  <a:custGeom>
                    <a:avLst/>
                    <a:gdLst/>
                    <a:ahLst/>
                    <a:cxnLst/>
                    <a:rect l="l" t="t" r="r" b="b"/>
                    <a:pathLst>
                      <a:path h="1096645">
                        <a:moveTo>
                          <a:pt x="0" y="0"/>
                        </a:moveTo>
                        <a:lnTo>
                          <a:pt x="0" y="1096146"/>
                        </a:lnTo>
                      </a:path>
                    </a:pathLst>
                  </a:custGeom>
                  <a:ln w="3175">
                    <a:solidFill>
                      <a:srgbClr val="000000"/>
                    </a:solidFill>
                    <a:prstDash val="lgDash"/>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6" name="object 356"/>
                  <p:cNvSpPr/>
                  <p:nvPr/>
                </p:nvSpPr>
                <p:spPr>
                  <a:xfrm>
                    <a:off x="3250958" y="1838079"/>
                    <a:ext cx="334010" cy="3048635"/>
                  </a:xfrm>
                  <a:custGeom>
                    <a:avLst/>
                    <a:gdLst/>
                    <a:ahLst/>
                    <a:cxnLst/>
                    <a:rect l="l" t="t" r="r" b="b"/>
                    <a:pathLst>
                      <a:path w="334010" h="3048635">
                        <a:moveTo>
                          <a:pt x="295189" y="453952"/>
                        </a:moveTo>
                        <a:lnTo>
                          <a:pt x="295189" y="437192"/>
                        </a:lnTo>
                      </a:path>
                      <a:path w="334010" h="3048635">
                        <a:moveTo>
                          <a:pt x="295189" y="422035"/>
                        </a:moveTo>
                        <a:lnTo>
                          <a:pt x="295189" y="405275"/>
                        </a:lnTo>
                      </a:path>
                      <a:path w="334010" h="3048635">
                        <a:moveTo>
                          <a:pt x="295189" y="354226"/>
                        </a:moveTo>
                        <a:lnTo>
                          <a:pt x="295189" y="337466"/>
                        </a:lnTo>
                      </a:path>
                      <a:path w="334010" h="3048635">
                        <a:moveTo>
                          <a:pt x="295189" y="322309"/>
                        </a:moveTo>
                        <a:lnTo>
                          <a:pt x="295189" y="305549"/>
                        </a:lnTo>
                      </a:path>
                      <a:path w="334010" h="3048635">
                        <a:moveTo>
                          <a:pt x="241728" y="305549"/>
                        </a:moveTo>
                        <a:lnTo>
                          <a:pt x="241728" y="322309"/>
                        </a:lnTo>
                      </a:path>
                      <a:path w="334010" h="3048635">
                        <a:moveTo>
                          <a:pt x="241728" y="337466"/>
                        </a:moveTo>
                        <a:lnTo>
                          <a:pt x="241728" y="354226"/>
                        </a:lnTo>
                      </a:path>
                      <a:path w="334010" h="3048635">
                        <a:moveTo>
                          <a:pt x="241728" y="405275"/>
                        </a:moveTo>
                        <a:lnTo>
                          <a:pt x="241728" y="422035"/>
                        </a:lnTo>
                      </a:path>
                      <a:path w="334010" h="3048635">
                        <a:moveTo>
                          <a:pt x="241728" y="437192"/>
                        </a:moveTo>
                        <a:lnTo>
                          <a:pt x="241728" y="453952"/>
                        </a:lnTo>
                      </a:path>
                      <a:path w="334010" h="3048635">
                        <a:moveTo>
                          <a:pt x="241728" y="506604"/>
                        </a:moveTo>
                        <a:lnTo>
                          <a:pt x="241728" y="532121"/>
                        </a:lnTo>
                      </a:path>
                      <a:path w="334010" h="3048635">
                        <a:moveTo>
                          <a:pt x="241728" y="546483"/>
                        </a:moveTo>
                        <a:lnTo>
                          <a:pt x="241728" y="572014"/>
                        </a:lnTo>
                      </a:path>
                      <a:path w="334010" h="3048635">
                        <a:moveTo>
                          <a:pt x="241728" y="586376"/>
                        </a:moveTo>
                        <a:lnTo>
                          <a:pt x="241728" y="621486"/>
                        </a:lnTo>
                      </a:path>
                      <a:path w="334010" h="3048635">
                        <a:moveTo>
                          <a:pt x="241728" y="636629"/>
                        </a:moveTo>
                        <a:lnTo>
                          <a:pt x="241728" y="661366"/>
                        </a:lnTo>
                      </a:path>
                      <a:path w="334010" h="3048635">
                        <a:moveTo>
                          <a:pt x="241728" y="676522"/>
                        </a:moveTo>
                        <a:lnTo>
                          <a:pt x="241728" y="701259"/>
                        </a:lnTo>
                      </a:path>
                      <a:path w="334010" h="3048635">
                        <a:moveTo>
                          <a:pt x="275235" y="1602750"/>
                        </a:moveTo>
                        <a:lnTo>
                          <a:pt x="268849" y="1602750"/>
                        </a:lnTo>
                      </a:path>
                      <a:path w="334010" h="3048635">
                        <a:moveTo>
                          <a:pt x="281621" y="1602750"/>
                        </a:moveTo>
                        <a:lnTo>
                          <a:pt x="275235" y="1602750"/>
                        </a:lnTo>
                      </a:path>
                      <a:path w="334010" h="3048635">
                        <a:moveTo>
                          <a:pt x="287199" y="1602750"/>
                        </a:moveTo>
                        <a:lnTo>
                          <a:pt x="281621" y="1602750"/>
                        </a:lnTo>
                      </a:path>
                      <a:path w="334010" h="3048635">
                        <a:moveTo>
                          <a:pt x="291995" y="1602750"/>
                        </a:moveTo>
                        <a:lnTo>
                          <a:pt x="287199" y="1602750"/>
                        </a:lnTo>
                      </a:path>
                      <a:path w="334010" h="3048635">
                        <a:moveTo>
                          <a:pt x="294380" y="1602750"/>
                        </a:moveTo>
                        <a:lnTo>
                          <a:pt x="291995" y="1602750"/>
                        </a:lnTo>
                      </a:path>
                      <a:path w="334010" h="3048635">
                        <a:moveTo>
                          <a:pt x="295189" y="1602750"/>
                        </a:moveTo>
                        <a:lnTo>
                          <a:pt x="294380" y="1602750"/>
                        </a:lnTo>
                      </a:path>
                      <a:path w="334010" h="3048635">
                        <a:moveTo>
                          <a:pt x="261682" y="1602750"/>
                        </a:moveTo>
                        <a:lnTo>
                          <a:pt x="260873" y="1602750"/>
                        </a:lnTo>
                      </a:path>
                      <a:path w="334010" h="3048635">
                        <a:moveTo>
                          <a:pt x="268849" y="1602750"/>
                        </a:moveTo>
                        <a:lnTo>
                          <a:pt x="261682" y="1602750"/>
                        </a:lnTo>
                      </a:path>
                      <a:path w="334010" h="3048635">
                        <a:moveTo>
                          <a:pt x="333478" y="701259"/>
                        </a:moveTo>
                        <a:lnTo>
                          <a:pt x="333478" y="688486"/>
                        </a:lnTo>
                      </a:path>
                      <a:path w="334010" h="3048635">
                        <a:moveTo>
                          <a:pt x="253706" y="688486"/>
                        </a:moveTo>
                        <a:lnTo>
                          <a:pt x="253706" y="701259"/>
                        </a:lnTo>
                      </a:path>
                      <a:path w="334010" h="3048635">
                        <a:moveTo>
                          <a:pt x="253706" y="688486"/>
                        </a:moveTo>
                        <a:lnTo>
                          <a:pt x="254501" y="688486"/>
                        </a:lnTo>
                      </a:path>
                      <a:path w="334010" h="3048635">
                        <a:moveTo>
                          <a:pt x="255296" y="688486"/>
                        </a:moveTo>
                        <a:lnTo>
                          <a:pt x="257694" y="688486"/>
                        </a:lnTo>
                      </a:path>
                      <a:path w="334010" h="3048635">
                        <a:moveTo>
                          <a:pt x="262477" y="688486"/>
                        </a:moveTo>
                        <a:lnTo>
                          <a:pt x="263271" y="688486"/>
                        </a:lnTo>
                      </a:path>
                      <a:path w="334010" h="3048635">
                        <a:moveTo>
                          <a:pt x="260078" y="688486"/>
                        </a:moveTo>
                        <a:lnTo>
                          <a:pt x="262477" y="688486"/>
                        </a:lnTo>
                      </a:path>
                      <a:path w="334010" h="3048635">
                        <a:moveTo>
                          <a:pt x="268849" y="688486"/>
                        </a:moveTo>
                        <a:lnTo>
                          <a:pt x="269658" y="688486"/>
                        </a:lnTo>
                      </a:path>
                      <a:path w="334010" h="3048635">
                        <a:moveTo>
                          <a:pt x="265670" y="688486"/>
                        </a:moveTo>
                        <a:lnTo>
                          <a:pt x="268849" y="688486"/>
                        </a:lnTo>
                      </a:path>
                      <a:path w="334010" h="3048635">
                        <a:moveTo>
                          <a:pt x="276030" y="688486"/>
                        </a:moveTo>
                        <a:lnTo>
                          <a:pt x="277633" y="688486"/>
                        </a:lnTo>
                      </a:path>
                      <a:path w="334010" h="3048635">
                        <a:moveTo>
                          <a:pt x="272837" y="688486"/>
                        </a:moveTo>
                        <a:lnTo>
                          <a:pt x="276030" y="688486"/>
                        </a:lnTo>
                      </a:path>
                      <a:path w="334010" h="3048635">
                        <a:moveTo>
                          <a:pt x="284814" y="688486"/>
                        </a:moveTo>
                        <a:lnTo>
                          <a:pt x="286404" y="688486"/>
                        </a:lnTo>
                      </a:path>
                      <a:path w="334010" h="3048635">
                        <a:moveTo>
                          <a:pt x="281621" y="688486"/>
                        </a:moveTo>
                        <a:lnTo>
                          <a:pt x="284814" y="688486"/>
                        </a:lnTo>
                      </a:path>
                      <a:path w="334010" h="3048635">
                        <a:moveTo>
                          <a:pt x="291187" y="688486"/>
                        </a:moveTo>
                        <a:lnTo>
                          <a:pt x="293585" y="688486"/>
                        </a:lnTo>
                      </a:path>
                      <a:path w="334010" h="3048635">
                        <a:moveTo>
                          <a:pt x="293585" y="688486"/>
                        </a:moveTo>
                        <a:lnTo>
                          <a:pt x="295983" y="688486"/>
                        </a:lnTo>
                      </a:path>
                      <a:path w="334010" h="3048635">
                        <a:moveTo>
                          <a:pt x="302356" y="688486"/>
                        </a:moveTo>
                        <a:lnTo>
                          <a:pt x="304754" y="688486"/>
                        </a:lnTo>
                      </a:path>
                      <a:path w="334010" h="3048635">
                        <a:moveTo>
                          <a:pt x="299971" y="688486"/>
                        </a:moveTo>
                        <a:lnTo>
                          <a:pt x="302356" y="688486"/>
                        </a:lnTo>
                      </a:path>
                      <a:path w="334010" h="3048635">
                        <a:moveTo>
                          <a:pt x="311140" y="688486"/>
                        </a:moveTo>
                        <a:lnTo>
                          <a:pt x="313539" y="688486"/>
                        </a:lnTo>
                      </a:path>
                      <a:path w="334010" h="3048635">
                        <a:moveTo>
                          <a:pt x="308742" y="688486"/>
                        </a:moveTo>
                        <a:lnTo>
                          <a:pt x="311140" y="688486"/>
                        </a:lnTo>
                      </a:path>
                      <a:path w="334010" h="3048635">
                        <a:moveTo>
                          <a:pt x="318321" y="688486"/>
                        </a:moveTo>
                        <a:lnTo>
                          <a:pt x="320706" y="688486"/>
                        </a:lnTo>
                      </a:path>
                      <a:path w="334010" h="3048635">
                        <a:moveTo>
                          <a:pt x="317526" y="688486"/>
                        </a:moveTo>
                        <a:lnTo>
                          <a:pt x="318321" y="688486"/>
                        </a:lnTo>
                      </a:path>
                      <a:path w="334010" h="3048635">
                        <a:moveTo>
                          <a:pt x="324694" y="688486"/>
                        </a:moveTo>
                        <a:lnTo>
                          <a:pt x="327092" y="688486"/>
                        </a:lnTo>
                      </a:path>
                      <a:path w="334010" h="3048635">
                        <a:moveTo>
                          <a:pt x="323899" y="688486"/>
                        </a:moveTo>
                        <a:lnTo>
                          <a:pt x="324694" y="688486"/>
                        </a:lnTo>
                      </a:path>
                      <a:path w="334010" h="3048635">
                        <a:moveTo>
                          <a:pt x="329490" y="688486"/>
                        </a:moveTo>
                        <a:lnTo>
                          <a:pt x="331080" y="688486"/>
                        </a:lnTo>
                      </a:path>
                      <a:path w="334010" h="3048635">
                        <a:moveTo>
                          <a:pt x="328682" y="688486"/>
                        </a:moveTo>
                        <a:lnTo>
                          <a:pt x="329490" y="688486"/>
                        </a:lnTo>
                      </a:path>
                      <a:path w="334010" h="3048635">
                        <a:moveTo>
                          <a:pt x="332670" y="688486"/>
                        </a:moveTo>
                        <a:lnTo>
                          <a:pt x="333478" y="688486"/>
                        </a:lnTo>
                      </a:path>
                      <a:path w="334010" h="3048635">
                        <a:moveTo>
                          <a:pt x="325502" y="1718428"/>
                        </a:moveTo>
                        <a:lnTo>
                          <a:pt x="300766" y="1718428"/>
                        </a:lnTo>
                      </a:path>
                      <a:path w="334010" h="3048635">
                        <a:moveTo>
                          <a:pt x="285609" y="1718428"/>
                        </a:moveTo>
                        <a:lnTo>
                          <a:pt x="260873" y="1718428"/>
                        </a:lnTo>
                      </a:path>
                      <a:path w="334010" h="3048635">
                        <a:moveTo>
                          <a:pt x="260873" y="1761514"/>
                        </a:moveTo>
                        <a:lnTo>
                          <a:pt x="285609" y="1761514"/>
                        </a:lnTo>
                      </a:path>
                      <a:path w="334010" h="3048635">
                        <a:moveTo>
                          <a:pt x="300766" y="1761514"/>
                        </a:moveTo>
                        <a:lnTo>
                          <a:pt x="325502" y="1761514"/>
                        </a:lnTo>
                      </a:path>
                      <a:path w="334010" h="3048635">
                        <a:moveTo>
                          <a:pt x="325502" y="2054291"/>
                        </a:moveTo>
                        <a:lnTo>
                          <a:pt x="300766" y="2054291"/>
                        </a:lnTo>
                      </a:path>
                      <a:path w="334010" h="3048635">
                        <a:moveTo>
                          <a:pt x="285609" y="2054291"/>
                        </a:moveTo>
                        <a:lnTo>
                          <a:pt x="260873" y="2054291"/>
                        </a:lnTo>
                      </a:path>
                      <a:path w="334010" h="3048635">
                        <a:moveTo>
                          <a:pt x="260873" y="2096582"/>
                        </a:moveTo>
                        <a:lnTo>
                          <a:pt x="285609" y="2096582"/>
                        </a:lnTo>
                      </a:path>
                      <a:path w="334010" h="3048635">
                        <a:moveTo>
                          <a:pt x="300766" y="2096582"/>
                        </a:moveTo>
                        <a:lnTo>
                          <a:pt x="325502" y="2096582"/>
                        </a:lnTo>
                      </a:path>
                      <a:path w="334010" h="3048635">
                        <a:moveTo>
                          <a:pt x="325502" y="2553700"/>
                        </a:moveTo>
                        <a:lnTo>
                          <a:pt x="300766" y="2553700"/>
                        </a:lnTo>
                      </a:path>
                      <a:path w="334010" h="3048635">
                        <a:moveTo>
                          <a:pt x="285609" y="2553700"/>
                        </a:moveTo>
                        <a:lnTo>
                          <a:pt x="260873" y="2553700"/>
                        </a:lnTo>
                      </a:path>
                      <a:path w="334010" h="3048635">
                        <a:moveTo>
                          <a:pt x="239344" y="2553700"/>
                        </a:moveTo>
                        <a:lnTo>
                          <a:pt x="214608" y="2553700"/>
                        </a:lnTo>
                      </a:path>
                      <a:path w="334010" h="3048635">
                        <a:moveTo>
                          <a:pt x="199451" y="2553700"/>
                        </a:moveTo>
                        <a:lnTo>
                          <a:pt x="174715" y="2553700"/>
                        </a:lnTo>
                      </a:path>
                      <a:path w="334010" h="3048635">
                        <a:moveTo>
                          <a:pt x="174715" y="2596786"/>
                        </a:moveTo>
                        <a:lnTo>
                          <a:pt x="199451" y="2596786"/>
                        </a:lnTo>
                      </a:path>
                      <a:path w="334010" h="3048635">
                        <a:moveTo>
                          <a:pt x="214608" y="2596786"/>
                        </a:moveTo>
                        <a:lnTo>
                          <a:pt x="239344" y="2596786"/>
                        </a:lnTo>
                      </a:path>
                      <a:path w="334010" h="3048635">
                        <a:moveTo>
                          <a:pt x="260873" y="2596786"/>
                        </a:moveTo>
                        <a:lnTo>
                          <a:pt x="285609" y="2596786"/>
                        </a:lnTo>
                      </a:path>
                      <a:path w="334010" h="3048635">
                        <a:moveTo>
                          <a:pt x="300766" y="2596786"/>
                        </a:moveTo>
                        <a:lnTo>
                          <a:pt x="325502" y="2596786"/>
                        </a:lnTo>
                      </a:path>
                      <a:path w="334010" h="3048635">
                        <a:moveTo>
                          <a:pt x="325502" y="3005255"/>
                        </a:moveTo>
                        <a:lnTo>
                          <a:pt x="300766" y="3005255"/>
                        </a:lnTo>
                      </a:path>
                      <a:path w="334010" h="3048635">
                        <a:moveTo>
                          <a:pt x="285609" y="3005255"/>
                        </a:moveTo>
                        <a:lnTo>
                          <a:pt x="260873" y="3005255"/>
                        </a:lnTo>
                      </a:path>
                      <a:path w="334010" h="3048635">
                        <a:moveTo>
                          <a:pt x="239344" y="3005255"/>
                        </a:moveTo>
                        <a:lnTo>
                          <a:pt x="214608" y="3005255"/>
                        </a:lnTo>
                      </a:path>
                      <a:path w="334010" h="3048635">
                        <a:moveTo>
                          <a:pt x="199451" y="3005255"/>
                        </a:moveTo>
                        <a:lnTo>
                          <a:pt x="174715" y="3005255"/>
                        </a:lnTo>
                      </a:path>
                      <a:path w="334010" h="3048635">
                        <a:moveTo>
                          <a:pt x="174715" y="3048327"/>
                        </a:moveTo>
                        <a:lnTo>
                          <a:pt x="199451" y="3048327"/>
                        </a:lnTo>
                      </a:path>
                      <a:path w="334010" h="3048635">
                        <a:moveTo>
                          <a:pt x="214608" y="3048327"/>
                        </a:moveTo>
                        <a:lnTo>
                          <a:pt x="239344" y="3048327"/>
                        </a:lnTo>
                      </a:path>
                      <a:path w="334010" h="3048635">
                        <a:moveTo>
                          <a:pt x="260873" y="3048327"/>
                        </a:moveTo>
                        <a:lnTo>
                          <a:pt x="285609" y="3048327"/>
                        </a:lnTo>
                      </a:path>
                      <a:path w="334010" h="3048635">
                        <a:moveTo>
                          <a:pt x="300766" y="3048327"/>
                        </a:moveTo>
                        <a:lnTo>
                          <a:pt x="325502" y="3048327"/>
                        </a:lnTo>
                      </a:path>
                      <a:path w="334010" h="3048635">
                        <a:moveTo>
                          <a:pt x="267259" y="0"/>
                        </a:moveTo>
                        <a:lnTo>
                          <a:pt x="268849" y="0"/>
                        </a:lnTo>
                      </a:path>
                      <a:path w="334010" h="3048635">
                        <a:moveTo>
                          <a:pt x="259284" y="1603"/>
                        </a:moveTo>
                        <a:lnTo>
                          <a:pt x="267259" y="0"/>
                        </a:lnTo>
                      </a:path>
                      <a:path w="334010" h="3048635">
                        <a:moveTo>
                          <a:pt x="252102" y="5591"/>
                        </a:moveTo>
                        <a:lnTo>
                          <a:pt x="259284" y="1603"/>
                        </a:lnTo>
                      </a:path>
                      <a:path w="334010" h="3048635">
                        <a:moveTo>
                          <a:pt x="248115" y="10374"/>
                        </a:moveTo>
                        <a:lnTo>
                          <a:pt x="252102" y="5591"/>
                        </a:lnTo>
                      </a:path>
                      <a:path w="334010" h="3048635">
                        <a:moveTo>
                          <a:pt x="284020" y="4796"/>
                        </a:moveTo>
                        <a:lnTo>
                          <a:pt x="289597" y="10374"/>
                        </a:lnTo>
                      </a:path>
                      <a:path w="334010" h="3048635">
                        <a:moveTo>
                          <a:pt x="276825" y="1603"/>
                        </a:moveTo>
                        <a:lnTo>
                          <a:pt x="284020" y="4796"/>
                        </a:lnTo>
                      </a:path>
                      <a:path w="334010" h="3048635">
                        <a:moveTo>
                          <a:pt x="268849" y="0"/>
                        </a:moveTo>
                        <a:lnTo>
                          <a:pt x="276825" y="1603"/>
                        </a:lnTo>
                      </a:path>
                      <a:path w="334010" h="3048635">
                        <a:moveTo>
                          <a:pt x="249704" y="7989"/>
                        </a:moveTo>
                        <a:lnTo>
                          <a:pt x="248115" y="10374"/>
                        </a:lnTo>
                      </a:path>
                      <a:path w="334010" h="3048635">
                        <a:moveTo>
                          <a:pt x="255296" y="4001"/>
                        </a:moveTo>
                        <a:lnTo>
                          <a:pt x="249704" y="7989"/>
                        </a:lnTo>
                      </a:path>
                      <a:path w="334010" h="3048635">
                        <a:moveTo>
                          <a:pt x="261682" y="808"/>
                        </a:moveTo>
                        <a:lnTo>
                          <a:pt x="255296" y="4001"/>
                        </a:lnTo>
                      </a:path>
                      <a:path w="334010" h="3048635">
                        <a:moveTo>
                          <a:pt x="268849" y="0"/>
                        </a:moveTo>
                        <a:lnTo>
                          <a:pt x="261682" y="808"/>
                        </a:lnTo>
                      </a:path>
                      <a:path w="334010" h="3048635">
                        <a:moveTo>
                          <a:pt x="275235" y="808"/>
                        </a:moveTo>
                        <a:lnTo>
                          <a:pt x="268849" y="0"/>
                        </a:lnTo>
                      </a:path>
                      <a:path w="334010" h="3048635">
                        <a:moveTo>
                          <a:pt x="281621" y="4001"/>
                        </a:moveTo>
                        <a:lnTo>
                          <a:pt x="275235" y="808"/>
                        </a:lnTo>
                      </a:path>
                      <a:path w="334010" h="3048635">
                        <a:moveTo>
                          <a:pt x="287199" y="7989"/>
                        </a:moveTo>
                        <a:lnTo>
                          <a:pt x="281621" y="4001"/>
                        </a:lnTo>
                      </a:path>
                      <a:path w="334010" h="3048635">
                        <a:moveTo>
                          <a:pt x="289597" y="10374"/>
                        </a:moveTo>
                        <a:lnTo>
                          <a:pt x="287199" y="7989"/>
                        </a:lnTo>
                      </a:path>
                      <a:path w="334010" h="3048635">
                        <a:moveTo>
                          <a:pt x="78977" y="1775067"/>
                        </a:moveTo>
                        <a:lnTo>
                          <a:pt x="78977" y="1790238"/>
                        </a:lnTo>
                      </a:path>
                      <a:path w="334010" h="3048635">
                        <a:moveTo>
                          <a:pt x="78977" y="1805381"/>
                        </a:moveTo>
                        <a:lnTo>
                          <a:pt x="78977" y="1821346"/>
                        </a:lnTo>
                      </a:path>
                      <a:path w="334010" h="3048635">
                        <a:moveTo>
                          <a:pt x="121268" y="1821346"/>
                        </a:moveTo>
                        <a:lnTo>
                          <a:pt x="118870" y="1821346"/>
                        </a:lnTo>
                      </a:path>
                      <a:path w="334010" h="3048635">
                        <a:moveTo>
                          <a:pt x="118870" y="1821346"/>
                        </a:moveTo>
                        <a:lnTo>
                          <a:pt x="115677" y="1821346"/>
                        </a:lnTo>
                      </a:path>
                      <a:path w="334010" h="3048635">
                        <a:moveTo>
                          <a:pt x="109291" y="1821346"/>
                        </a:moveTo>
                        <a:lnTo>
                          <a:pt x="106906" y="1821346"/>
                        </a:lnTo>
                      </a:path>
                      <a:path w="334010" h="3048635">
                        <a:moveTo>
                          <a:pt x="111689" y="1821346"/>
                        </a:moveTo>
                        <a:lnTo>
                          <a:pt x="109291" y="1821346"/>
                        </a:lnTo>
                      </a:path>
                      <a:path w="334010" h="3048635">
                        <a:moveTo>
                          <a:pt x="101315" y="1821346"/>
                        </a:moveTo>
                        <a:lnTo>
                          <a:pt x="98135" y="1821346"/>
                        </a:lnTo>
                      </a:path>
                      <a:path w="334010" h="3048635">
                        <a:moveTo>
                          <a:pt x="102918" y="1821346"/>
                        </a:moveTo>
                        <a:lnTo>
                          <a:pt x="101315" y="1821346"/>
                        </a:lnTo>
                      </a:path>
                      <a:path w="334010" h="3048635">
                        <a:moveTo>
                          <a:pt x="93339" y="1821346"/>
                        </a:moveTo>
                        <a:lnTo>
                          <a:pt x="90954" y="1821346"/>
                        </a:lnTo>
                      </a:path>
                      <a:path w="334010" h="3048635">
                        <a:moveTo>
                          <a:pt x="94942" y="1821346"/>
                        </a:moveTo>
                        <a:lnTo>
                          <a:pt x="93339" y="1821346"/>
                        </a:lnTo>
                      </a:path>
                      <a:path w="334010" h="3048635">
                        <a:moveTo>
                          <a:pt x="86967" y="1821346"/>
                        </a:moveTo>
                        <a:lnTo>
                          <a:pt x="84568" y="1821346"/>
                        </a:lnTo>
                      </a:path>
                      <a:path w="334010" h="3048635">
                        <a:moveTo>
                          <a:pt x="87761" y="1821346"/>
                        </a:moveTo>
                        <a:lnTo>
                          <a:pt x="86967" y="1821346"/>
                        </a:lnTo>
                      </a:path>
                      <a:path w="334010" h="3048635">
                        <a:moveTo>
                          <a:pt x="82965" y="1821346"/>
                        </a:moveTo>
                        <a:lnTo>
                          <a:pt x="80580" y="1821346"/>
                        </a:lnTo>
                      </a:path>
                      <a:path w="334010" h="3048635">
                        <a:moveTo>
                          <a:pt x="79786" y="1821346"/>
                        </a:moveTo>
                        <a:lnTo>
                          <a:pt x="78977" y="1821346"/>
                        </a:lnTo>
                      </a:path>
                      <a:path w="334010" h="3048635">
                        <a:moveTo>
                          <a:pt x="78977" y="1775067"/>
                        </a:moveTo>
                        <a:lnTo>
                          <a:pt x="79786" y="1775067"/>
                        </a:lnTo>
                      </a:path>
                      <a:path w="334010" h="3048635">
                        <a:moveTo>
                          <a:pt x="79786" y="1775067"/>
                        </a:moveTo>
                        <a:lnTo>
                          <a:pt x="82965" y="1775067"/>
                        </a:lnTo>
                      </a:path>
                      <a:path w="334010" h="3048635">
                        <a:moveTo>
                          <a:pt x="82965" y="1775067"/>
                        </a:moveTo>
                        <a:lnTo>
                          <a:pt x="85363" y="1775067"/>
                        </a:lnTo>
                      </a:path>
                      <a:path w="334010" h="3048635">
                        <a:moveTo>
                          <a:pt x="96532" y="1775067"/>
                        </a:moveTo>
                        <a:lnTo>
                          <a:pt x="101315" y="1775067"/>
                        </a:lnTo>
                      </a:path>
                      <a:path w="334010" h="3048635">
                        <a:moveTo>
                          <a:pt x="101315" y="1775067"/>
                        </a:moveTo>
                        <a:lnTo>
                          <a:pt x="109291" y="1775067"/>
                        </a:lnTo>
                      </a:path>
                      <a:path w="334010" h="3048635">
                        <a:moveTo>
                          <a:pt x="109291" y="1775067"/>
                        </a:moveTo>
                        <a:lnTo>
                          <a:pt x="118870" y="1775067"/>
                        </a:lnTo>
                      </a:path>
                      <a:path w="334010" h="3048635">
                        <a:moveTo>
                          <a:pt x="118870" y="1775067"/>
                        </a:moveTo>
                        <a:lnTo>
                          <a:pt x="122063" y="1775067"/>
                        </a:lnTo>
                      </a:path>
                      <a:path w="334010" h="3048635">
                        <a:moveTo>
                          <a:pt x="130834" y="2939831"/>
                        </a:moveTo>
                        <a:lnTo>
                          <a:pt x="129244" y="2939831"/>
                        </a:lnTo>
                      </a:path>
                      <a:path w="334010" h="3048635">
                        <a:moveTo>
                          <a:pt x="131642" y="2939831"/>
                        </a:moveTo>
                        <a:lnTo>
                          <a:pt x="130834" y="2939831"/>
                        </a:lnTo>
                      </a:path>
                      <a:path w="334010" h="3048635">
                        <a:moveTo>
                          <a:pt x="123653" y="2939831"/>
                        </a:moveTo>
                        <a:lnTo>
                          <a:pt x="121268" y="2939831"/>
                        </a:lnTo>
                      </a:path>
                      <a:path w="334010" h="3048635">
                        <a:moveTo>
                          <a:pt x="125256" y="2939831"/>
                        </a:moveTo>
                        <a:lnTo>
                          <a:pt x="123653" y="2939831"/>
                        </a:lnTo>
                      </a:path>
                      <a:path w="334010" h="3048635">
                        <a:moveTo>
                          <a:pt x="115677" y="2939831"/>
                        </a:moveTo>
                        <a:lnTo>
                          <a:pt x="113279" y="2939831"/>
                        </a:lnTo>
                      </a:path>
                      <a:path w="334010" h="3048635">
                        <a:moveTo>
                          <a:pt x="117280" y="2939831"/>
                        </a:moveTo>
                        <a:lnTo>
                          <a:pt x="115677" y="2939831"/>
                        </a:lnTo>
                      </a:path>
                      <a:path w="334010" h="3048635">
                        <a:moveTo>
                          <a:pt x="106111" y="2939831"/>
                        </a:moveTo>
                        <a:lnTo>
                          <a:pt x="105303" y="2939831"/>
                        </a:lnTo>
                      </a:path>
                      <a:path w="334010" h="3048635">
                        <a:moveTo>
                          <a:pt x="107701" y="2939831"/>
                        </a:moveTo>
                        <a:lnTo>
                          <a:pt x="106111" y="2939831"/>
                        </a:lnTo>
                      </a:path>
                      <a:path w="334010" h="3048635">
                        <a:moveTo>
                          <a:pt x="106111" y="2820165"/>
                        </a:moveTo>
                        <a:lnTo>
                          <a:pt x="107701" y="2820165"/>
                        </a:lnTo>
                      </a:path>
                      <a:path w="334010" h="3048635">
                        <a:moveTo>
                          <a:pt x="105303" y="2820165"/>
                        </a:moveTo>
                        <a:lnTo>
                          <a:pt x="106111" y="2820165"/>
                        </a:lnTo>
                      </a:path>
                      <a:path w="334010" h="3048635">
                        <a:moveTo>
                          <a:pt x="115677" y="2820165"/>
                        </a:moveTo>
                        <a:lnTo>
                          <a:pt x="117280" y="2820165"/>
                        </a:lnTo>
                      </a:path>
                      <a:path w="334010" h="3048635">
                        <a:moveTo>
                          <a:pt x="113279" y="2820165"/>
                        </a:moveTo>
                        <a:lnTo>
                          <a:pt x="115677" y="2820165"/>
                        </a:lnTo>
                      </a:path>
                      <a:path w="334010" h="3048635">
                        <a:moveTo>
                          <a:pt x="123653" y="2820165"/>
                        </a:moveTo>
                        <a:lnTo>
                          <a:pt x="125256" y="2820165"/>
                        </a:lnTo>
                      </a:path>
                      <a:path w="334010" h="3048635">
                        <a:moveTo>
                          <a:pt x="121268" y="2820165"/>
                        </a:moveTo>
                        <a:lnTo>
                          <a:pt x="123653" y="2820165"/>
                        </a:lnTo>
                      </a:path>
                      <a:path w="334010" h="3048635">
                        <a:moveTo>
                          <a:pt x="130834" y="2820165"/>
                        </a:moveTo>
                        <a:lnTo>
                          <a:pt x="131642" y="2820165"/>
                        </a:lnTo>
                      </a:path>
                      <a:path w="334010" h="3048635">
                        <a:moveTo>
                          <a:pt x="129244" y="2820165"/>
                        </a:moveTo>
                        <a:lnTo>
                          <a:pt x="130834" y="2820165"/>
                        </a:lnTo>
                      </a:path>
                      <a:path w="334010" h="3048635">
                        <a:moveTo>
                          <a:pt x="61436" y="3012436"/>
                        </a:moveTo>
                        <a:lnTo>
                          <a:pt x="61436" y="3041146"/>
                        </a:lnTo>
                      </a:path>
                      <a:path w="334010" h="3048635">
                        <a:moveTo>
                          <a:pt x="110099" y="2939831"/>
                        </a:moveTo>
                        <a:lnTo>
                          <a:pt x="113279" y="2939831"/>
                        </a:lnTo>
                      </a:path>
                      <a:path w="334010" h="3048635">
                        <a:moveTo>
                          <a:pt x="107701" y="2939831"/>
                        </a:moveTo>
                        <a:lnTo>
                          <a:pt x="110099" y="2939831"/>
                        </a:lnTo>
                      </a:path>
                      <a:path w="334010" h="3048635">
                        <a:moveTo>
                          <a:pt x="118870" y="2939831"/>
                        </a:moveTo>
                        <a:lnTo>
                          <a:pt x="121268" y="2939831"/>
                        </a:lnTo>
                      </a:path>
                      <a:path w="334010" h="3048635">
                        <a:moveTo>
                          <a:pt x="117280" y="2939831"/>
                        </a:moveTo>
                        <a:lnTo>
                          <a:pt x="118870" y="2939831"/>
                        </a:lnTo>
                      </a:path>
                      <a:path w="334010" h="3048635">
                        <a:moveTo>
                          <a:pt x="126051" y="2939831"/>
                        </a:moveTo>
                        <a:lnTo>
                          <a:pt x="129244" y="2939831"/>
                        </a:lnTo>
                      </a:path>
                      <a:path w="334010" h="3048635">
                        <a:moveTo>
                          <a:pt x="125256" y="2939831"/>
                        </a:moveTo>
                        <a:lnTo>
                          <a:pt x="126051" y="2939831"/>
                        </a:lnTo>
                      </a:path>
                      <a:path w="334010" h="3048635">
                        <a:moveTo>
                          <a:pt x="132437" y="2939831"/>
                        </a:moveTo>
                        <a:lnTo>
                          <a:pt x="133232" y="2939831"/>
                        </a:lnTo>
                      </a:path>
                      <a:path w="334010" h="3048635">
                        <a:moveTo>
                          <a:pt x="131642" y="2939831"/>
                        </a:moveTo>
                        <a:lnTo>
                          <a:pt x="132437" y="2939831"/>
                        </a:lnTo>
                      </a:path>
                      <a:path w="334010" h="3048635">
                        <a:moveTo>
                          <a:pt x="64629" y="1859636"/>
                        </a:moveTo>
                        <a:lnTo>
                          <a:pt x="57434" y="1859636"/>
                        </a:lnTo>
                      </a:path>
                      <a:path w="334010" h="3048635">
                        <a:moveTo>
                          <a:pt x="57434" y="1902722"/>
                        </a:moveTo>
                        <a:lnTo>
                          <a:pt x="64629" y="1902722"/>
                        </a:lnTo>
                      </a:path>
                      <a:path w="334010" h="3048635">
                        <a:moveTo>
                          <a:pt x="64629" y="1875588"/>
                        </a:moveTo>
                        <a:lnTo>
                          <a:pt x="64629" y="1881179"/>
                        </a:lnTo>
                      </a:path>
                      <a:path w="334010" h="3048635">
                        <a:moveTo>
                          <a:pt x="64629" y="1870010"/>
                        </a:moveTo>
                        <a:lnTo>
                          <a:pt x="64629" y="1875588"/>
                        </a:lnTo>
                      </a:path>
                      <a:path w="334010" h="3048635">
                        <a:moveTo>
                          <a:pt x="64629" y="1866022"/>
                        </a:moveTo>
                        <a:lnTo>
                          <a:pt x="64629" y="1870010"/>
                        </a:lnTo>
                      </a:path>
                      <a:path w="334010" h="3048635">
                        <a:moveTo>
                          <a:pt x="64629" y="1862034"/>
                        </a:moveTo>
                        <a:lnTo>
                          <a:pt x="64629" y="1866022"/>
                        </a:lnTo>
                      </a:path>
                      <a:path w="334010" h="3048635">
                        <a:moveTo>
                          <a:pt x="64629" y="1860431"/>
                        </a:moveTo>
                        <a:lnTo>
                          <a:pt x="64629" y="1862034"/>
                        </a:lnTo>
                      </a:path>
                      <a:path w="334010" h="3048635">
                        <a:moveTo>
                          <a:pt x="64629" y="1859636"/>
                        </a:moveTo>
                        <a:lnTo>
                          <a:pt x="64629" y="1860431"/>
                        </a:lnTo>
                      </a:path>
                      <a:path w="334010" h="3048635">
                        <a:moveTo>
                          <a:pt x="64629" y="1901927"/>
                        </a:moveTo>
                        <a:lnTo>
                          <a:pt x="64629" y="1902722"/>
                        </a:lnTo>
                      </a:path>
                      <a:path w="334010" h="3048635">
                        <a:moveTo>
                          <a:pt x="64629" y="1899529"/>
                        </a:moveTo>
                        <a:lnTo>
                          <a:pt x="64629" y="1901927"/>
                        </a:lnTo>
                      </a:path>
                      <a:path w="334010" h="3048635">
                        <a:moveTo>
                          <a:pt x="64629" y="1896336"/>
                        </a:moveTo>
                        <a:lnTo>
                          <a:pt x="64629" y="1899529"/>
                        </a:lnTo>
                      </a:path>
                      <a:path w="334010" h="3048635">
                        <a:moveTo>
                          <a:pt x="64629" y="1891553"/>
                        </a:moveTo>
                        <a:lnTo>
                          <a:pt x="64629" y="1896336"/>
                        </a:lnTo>
                      </a:path>
                      <a:path w="334010" h="3048635">
                        <a:moveTo>
                          <a:pt x="64629" y="1886757"/>
                        </a:moveTo>
                        <a:lnTo>
                          <a:pt x="64629" y="1891553"/>
                        </a:lnTo>
                      </a:path>
                      <a:path w="334010" h="3048635">
                        <a:moveTo>
                          <a:pt x="64629" y="1881179"/>
                        </a:moveTo>
                        <a:lnTo>
                          <a:pt x="64629" y="1886757"/>
                        </a:lnTo>
                      </a:path>
                      <a:path w="334010" h="3048635">
                        <a:moveTo>
                          <a:pt x="78977" y="1821346"/>
                        </a:moveTo>
                        <a:lnTo>
                          <a:pt x="78977" y="1861226"/>
                        </a:lnTo>
                      </a:path>
                      <a:path w="334010" h="3048635">
                        <a:moveTo>
                          <a:pt x="78977" y="1901119"/>
                        </a:moveTo>
                        <a:lnTo>
                          <a:pt x="78977" y="1941012"/>
                        </a:lnTo>
                      </a:path>
                      <a:path w="334010" h="3048635">
                        <a:moveTo>
                          <a:pt x="122063" y="1941012"/>
                        </a:moveTo>
                        <a:lnTo>
                          <a:pt x="121268" y="1941012"/>
                        </a:lnTo>
                      </a:path>
                      <a:path w="334010" h="3048635">
                        <a:moveTo>
                          <a:pt x="114087" y="1941012"/>
                        </a:moveTo>
                        <a:lnTo>
                          <a:pt x="111689" y="1941012"/>
                        </a:lnTo>
                      </a:path>
                      <a:path w="334010" h="3048635">
                        <a:moveTo>
                          <a:pt x="115677" y="1941012"/>
                        </a:moveTo>
                        <a:lnTo>
                          <a:pt x="114087" y="1941012"/>
                        </a:lnTo>
                      </a:path>
                      <a:path w="334010" h="3048635">
                        <a:moveTo>
                          <a:pt x="104508" y="1941012"/>
                        </a:moveTo>
                        <a:lnTo>
                          <a:pt x="102918" y="1941012"/>
                        </a:lnTo>
                      </a:path>
                      <a:path w="334010" h="3048635">
                        <a:moveTo>
                          <a:pt x="106906" y="1941012"/>
                        </a:moveTo>
                        <a:lnTo>
                          <a:pt x="104508" y="1941012"/>
                        </a:lnTo>
                      </a:path>
                      <a:path w="334010" h="3048635">
                        <a:moveTo>
                          <a:pt x="95737" y="1941012"/>
                        </a:moveTo>
                        <a:lnTo>
                          <a:pt x="94942" y="1941012"/>
                        </a:lnTo>
                      </a:path>
                      <a:path w="334010" h="3048635">
                        <a:moveTo>
                          <a:pt x="98135" y="1941012"/>
                        </a:moveTo>
                        <a:lnTo>
                          <a:pt x="95737" y="1941012"/>
                        </a:lnTo>
                      </a:path>
                      <a:path w="334010" h="3048635">
                        <a:moveTo>
                          <a:pt x="88556" y="1941012"/>
                        </a:moveTo>
                        <a:lnTo>
                          <a:pt x="87761" y="1941012"/>
                        </a:lnTo>
                      </a:path>
                      <a:path w="334010" h="3048635">
                        <a:moveTo>
                          <a:pt x="90954" y="1941012"/>
                        </a:moveTo>
                        <a:lnTo>
                          <a:pt x="88556" y="1941012"/>
                        </a:lnTo>
                      </a:path>
                      <a:path w="334010" h="3048635">
                        <a:moveTo>
                          <a:pt x="84568" y="1941012"/>
                        </a:moveTo>
                        <a:lnTo>
                          <a:pt x="82965" y="1941012"/>
                        </a:lnTo>
                      </a:path>
                      <a:path w="334010" h="3048635">
                        <a:moveTo>
                          <a:pt x="80580" y="1941012"/>
                        </a:moveTo>
                        <a:lnTo>
                          <a:pt x="79786" y="1941012"/>
                        </a:lnTo>
                      </a:path>
                      <a:path w="334010" h="3048635">
                        <a:moveTo>
                          <a:pt x="79786" y="1821346"/>
                        </a:moveTo>
                        <a:lnTo>
                          <a:pt x="80580" y="1821346"/>
                        </a:lnTo>
                      </a:path>
                      <a:path w="334010" h="3048635">
                        <a:moveTo>
                          <a:pt x="82965" y="1821346"/>
                        </a:moveTo>
                        <a:lnTo>
                          <a:pt x="84568" y="1821346"/>
                        </a:lnTo>
                      </a:path>
                      <a:path w="334010" h="3048635">
                        <a:moveTo>
                          <a:pt x="88556" y="1821346"/>
                        </a:moveTo>
                        <a:lnTo>
                          <a:pt x="90954" y="1821346"/>
                        </a:lnTo>
                      </a:path>
                      <a:path w="334010" h="3048635">
                        <a:moveTo>
                          <a:pt x="87761" y="1821346"/>
                        </a:moveTo>
                        <a:lnTo>
                          <a:pt x="88556" y="1821346"/>
                        </a:lnTo>
                      </a:path>
                      <a:path w="334010" h="3048635">
                        <a:moveTo>
                          <a:pt x="95737" y="1821346"/>
                        </a:moveTo>
                        <a:lnTo>
                          <a:pt x="98135" y="1821346"/>
                        </a:lnTo>
                      </a:path>
                      <a:path w="334010" h="3048635">
                        <a:moveTo>
                          <a:pt x="94942" y="1821346"/>
                        </a:moveTo>
                        <a:lnTo>
                          <a:pt x="95737" y="1821346"/>
                        </a:lnTo>
                      </a:path>
                      <a:path w="334010" h="3048635">
                        <a:moveTo>
                          <a:pt x="104508" y="1821346"/>
                        </a:moveTo>
                        <a:lnTo>
                          <a:pt x="106906" y="1821346"/>
                        </a:lnTo>
                      </a:path>
                      <a:path w="334010" h="3048635">
                        <a:moveTo>
                          <a:pt x="102918" y="1821346"/>
                        </a:moveTo>
                        <a:lnTo>
                          <a:pt x="104508" y="1821346"/>
                        </a:lnTo>
                      </a:path>
                      <a:path w="334010" h="3048635">
                        <a:moveTo>
                          <a:pt x="114087" y="1821346"/>
                        </a:moveTo>
                        <a:lnTo>
                          <a:pt x="115677" y="1821346"/>
                        </a:lnTo>
                      </a:path>
                      <a:path w="334010" h="3048635">
                        <a:moveTo>
                          <a:pt x="111689" y="1821346"/>
                        </a:moveTo>
                        <a:lnTo>
                          <a:pt x="114087" y="1821346"/>
                        </a:lnTo>
                      </a:path>
                      <a:path w="334010" h="3048635">
                        <a:moveTo>
                          <a:pt x="121268" y="1821346"/>
                        </a:moveTo>
                        <a:lnTo>
                          <a:pt x="122063" y="1821346"/>
                        </a:lnTo>
                      </a:path>
                      <a:path w="334010" h="3048635">
                        <a:moveTo>
                          <a:pt x="64629" y="1902722"/>
                        </a:moveTo>
                        <a:lnTo>
                          <a:pt x="79786" y="1902722"/>
                        </a:lnTo>
                      </a:path>
                      <a:path w="334010" h="3048635">
                        <a:moveTo>
                          <a:pt x="79786" y="1859636"/>
                        </a:moveTo>
                        <a:lnTo>
                          <a:pt x="64629" y="1859636"/>
                        </a:lnTo>
                      </a:path>
                      <a:path w="334010" h="3048635">
                        <a:moveTo>
                          <a:pt x="64629" y="1902722"/>
                        </a:moveTo>
                        <a:lnTo>
                          <a:pt x="64629" y="1901927"/>
                        </a:lnTo>
                      </a:path>
                      <a:path w="334010" h="3048635">
                        <a:moveTo>
                          <a:pt x="64629" y="1901927"/>
                        </a:moveTo>
                        <a:lnTo>
                          <a:pt x="64629" y="1899529"/>
                        </a:lnTo>
                      </a:path>
                      <a:path w="334010" h="3048635">
                        <a:moveTo>
                          <a:pt x="64629" y="1899529"/>
                        </a:moveTo>
                        <a:lnTo>
                          <a:pt x="64629" y="1896336"/>
                        </a:lnTo>
                      </a:path>
                      <a:path w="334010" h="3048635">
                        <a:moveTo>
                          <a:pt x="64629" y="1896336"/>
                        </a:moveTo>
                        <a:lnTo>
                          <a:pt x="64629" y="1891553"/>
                        </a:lnTo>
                      </a:path>
                      <a:path w="334010" h="3048635">
                        <a:moveTo>
                          <a:pt x="64629" y="1891553"/>
                        </a:moveTo>
                        <a:lnTo>
                          <a:pt x="64629" y="1888360"/>
                        </a:lnTo>
                      </a:path>
                      <a:path w="334010" h="3048635">
                        <a:moveTo>
                          <a:pt x="64629" y="1873998"/>
                        </a:moveTo>
                        <a:lnTo>
                          <a:pt x="64629" y="1870010"/>
                        </a:lnTo>
                      </a:path>
                      <a:path w="334010" h="3048635">
                        <a:moveTo>
                          <a:pt x="64629" y="1870010"/>
                        </a:moveTo>
                        <a:lnTo>
                          <a:pt x="64629" y="1866022"/>
                        </a:lnTo>
                      </a:path>
                      <a:path w="334010" h="3048635">
                        <a:moveTo>
                          <a:pt x="64629" y="1866022"/>
                        </a:moveTo>
                        <a:lnTo>
                          <a:pt x="64629" y="1862034"/>
                        </a:lnTo>
                      </a:path>
                      <a:path w="334010" h="3048635">
                        <a:moveTo>
                          <a:pt x="64629" y="1862034"/>
                        </a:moveTo>
                        <a:lnTo>
                          <a:pt x="64629" y="1860431"/>
                        </a:lnTo>
                      </a:path>
                      <a:path w="334010" h="3048635">
                        <a:moveTo>
                          <a:pt x="64629" y="1860431"/>
                        </a:moveTo>
                        <a:lnTo>
                          <a:pt x="64629" y="1859636"/>
                        </a:lnTo>
                      </a:path>
                      <a:path w="334010" h="3048635">
                        <a:moveTo>
                          <a:pt x="78977" y="1941012"/>
                        </a:moveTo>
                        <a:lnTo>
                          <a:pt x="78977" y="1946589"/>
                        </a:lnTo>
                      </a:path>
                      <a:path w="334010" h="3048635">
                        <a:moveTo>
                          <a:pt x="122063" y="1946589"/>
                        </a:moveTo>
                        <a:lnTo>
                          <a:pt x="118870" y="1946589"/>
                        </a:lnTo>
                      </a:path>
                      <a:path w="334010" h="3048635">
                        <a:moveTo>
                          <a:pt x="118870" y="1946589"/>
                        </a:moveTo>
                        <a:lnTo>
                          <a:pt x="109291" y="1946589"/>
                        </a:lnTo>
                      </a:path>
                      <a:path w="334010" h="3048635">
                        <a:moveTo>
                          <a:pt x="109291" y="1946589"/>
                        </a:moveTo>
                        <a:lnTo>
                          <a:pt x="101315" y="1946589"/>
                        </a:lnTo>
                      </a:path>
                      <a:path w="334010" h="3048635">
                        <a:moveTo>
                          <a:pt x="101315" y="1946589"/>
                        </a:moveTo>
                        <a:lnTo>
                          <a:pt x="96532" y="1946589"/>
                        </a:lnTo>
                      </a:path>
                      <a:path w="334010" h="3048635">
                        <a:moveTo>
                          <a:pt x="85363" y="1946589"/>
                        </a:moveTo>
                        <a:lnTo>
                          <a:pt x="82965" y="1946589"/>
                        </a:lnTo>
                      </a:path>
                      <a:path w="334010" h="3048635">
                        <a:moveTo>
                          <a:pt x="82965" y="1946589"/>
                        </a:moveTo>
                        <a:lnTo>
                          <a:pt x="79786" y="1946589"/>
                        </a:lnTo>
                      </a:path>
                      <a:path w="334010" h="3048635">
                        <a:moveTo>
                          <a:pt x="79786" y="1946589"/>
                        </a:moveTo>
                        <a:lnTo>
                          <a:pt x="78977" y="1946589"/>
                        </a:lnTo>
                      </a:path>
                      <a:path w="334010" h="3048635">
                        <a:moveTo>
                          <a:pt x="78977" y="1941012"/>
                        </a:moveTo>
                        <a:lnTo>
                          <a:pt x="79786" y="1941012"/>
                        </a:lnTo>
                      </a:path>
                      <a:path w="334010" h="3048635">
                        <a:moveTo>
                          <a:pt x="80580" y="1941012"/>
                        </a:moveTo>
                        <a:lnTo>
                          <a:pt x="82965" y="1941012"/>
                        </a:lnTo>
                      </a:path>
                      <a:path w="334010" h="3048635">
                        <a:moveTo>
                          <a:pt x="86967" y="1941012"/>
                        </a:moveTo>
                        <a:lnTo>
                          <a:pt x="87761" y="1941012"/>
                        </a:lnTo>
                      </a:path>
                      <a:path w="334010" h="3048635">
                        <a:moveTo>
                          <a:pt x="84568" y="1941012"/>
                        </a:moveTo>
                        <a:lnTo>
                          <a:pt x="86967" y="1941012"/>
                        </a:lnTo>
                      </a:path>
                      <a:path w="334010" h="3048635">
                        <a:moveTo>
                          <a:pt x="93339" y="1941012"/>
                        </a:moveTo>
                        <a:lnTo>
                          <a:pt x="94942" y="1941012"/>
                        </a:lnTo>
                      </a:path>
                      <a:path w="334010" h="3048635">
                        <a:moveTo>
                          <a:pt x="90954" y="1941012"/>
                        </a:moveTo>
                        <a:lnTo>
                          <a:pt x="93339" y="1941012"/>
                        </a:lnTo>
                      </a:path>
                      <a:path w="334010" h="3048635">
                        <a:moveTo>
                          <a:pt x="101315" y="1941012"/>
                        </a:moveTo>
                        <a:lnTo>
                          <a:pt x="102918" y="1941012"/>
                        </a:lnTo>
                      </a:path>
                      <a:path w="334010" h="3048635">
                        <a:moveTo>
                          <a:pt x="98135" y="1941012"/>
                        </a:moveTo>
                        <a:lnTo>
                          <a:pt x="101315" y="1941012"/>
                        </a:lnTo>
                      </a:path>
                      <a:path w="334010" h="3048635">
                        <a:moveTo>
                          <a:pt x="109291" y="1941012"/>
                        </a:moveTo>
                        <a:lnTo>
                          <a:pt x="111689" y="1941012"/>
                        </a:lnTo>
                      </a:path>
                      <a:path w="334010" h="3048635">
                        <a:moveTo>
                          <a:pt x="106906" y="1941012"/>
                        </a:moveTo>
                        <a:lnTo>
                          <a:pt x="109291" y="1941012"/>
                        </a:lnTo>
                      </a:path>
                      <a:path w="334010" h="3048635">
                        <a:moveTo>
                          <a:pt x="115677" y="1941012"/>
                        </a:moveTo>
                        <a:lnTo>
                          <a:pt x="118870" y="1941012"/>
                        </a:lnTo>
                      </a:path>
                      <a:path w="334010" h="3048635">
                        <a:moveTo>
                          <a:pt x="118870" y="1941012"/>
                        </a:moveTo>
                        <a:lnTo>
                          <a:pt x="121268" y="1941012"/>
                        </a:lnTo>
                      </a:path>
                      <a:path w="334010" h="3048635">
                        <a:moveTo>
                          <a:pt x="6386" y="1876396"/>
                        </a:moveTo>
                        <a:lnTo>
                          <a:pt x="6386" y="1881179"/>
                        </a:lnTo>
                      </a:path>
                      <a:path w="334010" h="3048635">
                        <a:moveTo>
                          <a:pt x="3193" y="1870010"/>
                        </a:moveTo>
                        <a:lnTo>
                          <a:pt x="6386" y="1876396"/>
                        </a:lnTo>
                      </a:path>
                      <a:path w="334010" h="3048635">
                        <a:moveTo>
                          <a:pt x="0" y="1866022"/>
                        </a:moveTo>
                        <a:lnTo>
                          <a:pt x="3193" y="1870010"/>
                        </a:lnTo>
                      </a:path>
                      <a:path w="334010" h="3048635">
                        <a:moveTo>
                          <a:pt x="1589" y="1894732"/>
                        </a:moveTo>
                        <a:lnTo>
                          <a:pt x="0" y="1896336"/>
                        </a:lnTo>
                      </a:path>
                      <a:path w="334010" h="3048635">
                        <a:moveTo>
                          <a:pt x="5591" y="1888360"/>
                        </a:moveTo>
                        <a:lnTo>
                          <a:pt x="1589" y="1894732"/>
                        </a:lnTo>
                      </a:path>
                      <a:path w="334010" h="3048635">
                        <a:moveTo>
                          <a:pt x="6386" y="1881179"/>
                        </a:moveTo>
                        <a:lnTo>
                          <a:pt x="5591" y="188836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7" name="object 357"/>
                  <p:cNvSpPr/>
                  <p:nvPr/>
                </p:nvSpPr>
                <p:spPr>
                  <a:xfrm>
                    <a:off x="3249761" y="3702905"/>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8" name="object 358"/>
                  <p:cNvSpPr/>
                  <p:nvPr/>
                </p:nvSpPr>
                <p:spPr>
                  <a:xfrm>
                    <a:off x="3250958" y="3704102"/>
                    <a:ext cx="6985" cy="30480"/>
                  </a:xfrm>
                  <a:custGeom>
                    <a:avLst/>
                    <a:gdLst/>
                    <a:ahLst/>
                    <a:cxnLst/>
                    <a:rect l="l" t="t" r="r" b="b"/>
                    <a:pathLst>
                      <a:path w="6985" h="30479">
                        <a:moveTo>
                          <a:pt x="3987" y="3987"/>
                        </a:moveTo>
                        <a:lnTo>
                          <a:pt x="0" y="0"/>
                        </a:lnTo>
                      </a:path>
                      <a:path w="6985" h="30479">
                        <a:moveTo>
                          <a:pt x="5591" y="9565"/>
                        </a:moveTo>
                        <a:lnTo>
                          <a:pt x="3987" y="3987"/>
                        </a:lnTo>
                      </a:path>
                      <a:path w="6985" h="30479">
                        <a:moveTo>
                          <a:pt x="6386" y="15156"/>
                        </a:moveTo>
                        <a:lnTo>
                          <a:pt x="5591" y="9565"/>
                        </a:lnTo>
                      </a:path>
                      <a:path w="6985" h="30479">
                        <a:moveTo>
                          <a:pt x="5591" y="20734"/>
                        </a:moveTo>
                        <a:lnTo>
                          <a:pt x="6386" y="15156"/>
                        </a:lnTo>
                      </a:path>
                      <a:path w="6985" h="30479">
                        <a:moveTo>
                          <a:pt x="3987" y="25530"/>
                        </a:moveTo>
                        <a:lnTo>
                          <a:pt x="5591" y="20734"/>
                        </a:lnTo>
                      </a:path>
                      <a:path w="6985" h="30479">
                        <a:moveTo>
                          <a:pt x="0" y="30313"/>
                        </a:moveTo>
                        <a:lnTo>
                          <a:pt x="3987" y="2553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9" name="object 359"/>
                  <p:cNvSpPr/>
                  <p:nvPr/>
                </p:nvSpPr>
                <p:spPr>
                  <a:xfrm>
                    <a:off x="3249761" y="3733219"/>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0" name="object 360"/>
                  <p:cNvSpPr/>
                  <p:nvPr/>
                </p:nvSpPr>
                <p:spPr>
                  <a:xfrm>
                    <a:off x="3312394" y="4166811"/>
                    <a:ext cx="2096770" cy="1361440"/>
                  </a:xfrm>
                  <a:custGeom>
                    <a:avLst/>
                    <a:gdLst/>
                    <a:ahLst/>
                    <a:cxnLst/>
                    <a:rect l="l" t="t" r="r" b="b"/>
                    <a:pathLst>
                      <a:path w="2096770" h="1361439">
                        <a:moveTo>
                          <a:pt x="79772" y="20748"/>
                        </a:moveTo>
                        <a:lnTo>
                          <a:pt x="79772" y="13567"/>
                        </a:lnTo>
                      </a:path>
                      <a:path w="2096770" h="1361439">
                        <a:moveTo>
                          <a:pt x="69398" y="119665"/>
                        </a:moveTo>
                        <a:lnTo>
                          <a:pt x="67808" y="119665"/>
                        </a:lnTo>
                      </a:path>
                      <a:path w="2096770" h="1361439">
                        <a:moveTo>
                          <a:pt x="70206" y="119665"/>
                        </a:moveTo>
                        <a:lnTo>
                          <a:pt x="69398" y="119665"/>
                        </a:lnTo>
                      </a:path>
                      <a:path w="2096770" h="1361439">
                        <a:moveTo>
                          <a:pt x="62217" y="119665"/>
                        </a:moveTo>
                        <a:lnTo>
                          <a:pt x="59832" y="119665"/>
                        </a:lnTo>
                      </a:path>
                      <a:path w="2096770" h="1361439">
                        <a:moveTo>
                          <a:pt x="63820" y="119665"/>
                        </a:moveTo>
                        <a:lnTo>
                          <a:pt x="62217" y="119665"/>
                        </a:lnTo>
                      </a:path>
                      <a:path w="2096770" h="1361439">
                        <a:moveTo>
                          <a:pt x="54241" y="119665"/>
                        </a:moveTo>
                        <a:lnTo>
                          <a:pt x="51843" y="119665"/>
                        </a:lnTo>
                      </a:path>
                      <a:path w="2096770" h="1361439">
                        <a:moveTo>
                          <a:pt x="55844" y="119665"/>
                        </a:moveTo>
                        <a:lnTo>
                          <a:pt x="54241" y="119665"/>
                        </a:lnTo>
                      </a:path>
                      <a:path w="2096770" h="1361439">
                        <a:moveTo>
                          <a:pt x="44675" y="119665"/>
                        </a:moveTo>
                        <a:lnTo>
                          <a:pt x="43867" y="119665"/>
                        </a:lnTo>
                      </a:path>
                      <a:path w="2096770" h="1361439">
                        <a:moveTo>
                          <a:pt x="46265" y="119665"/>
                        </a:moveTo>
                        <a:lnTo>
                          <a:pt x="44675" y="119665"/>
                        </a:lnTo>
                      </a:path>
                      <a:path w="2096770" h="1361439">
                        <a:moveTo>
                          <a:pt x="1589" y="0"/>
                        </a:moveTo>
                        <a:lnTo>
                          <a:pt x="2384" y="0"/>
                        </a:lnTo>
                      </a:path>
                      <a:path w="2096770" h="1361439">
                        <a:moveTo>
                          <a:pt x="4782" y="0"/>
                        </a:moveTo>
                        <a:lnTo>
                          <a:pt x="6372" y="0"/>
                        </a:lnTo>
                      </a:path>
                      <a:path w="2096770" h="1361439">
                        <a:moveTo>
                          <a:pt x="10374" y="0"/>
                        </a:moveTo>
                        <a:lnTo>
                          <a:pt x="11963" y="0"/>
                        </a:lnTo>
                      </a:path>
                      <a:path w="2096770" h="1361439">
                        <a:moveTo>
                          <a:pt x="9565" y="0"/>
                        </a:moveTo>
                        <a:lnTo>
                          <a:pt x="10374" y="0"/>
                        </a:lnTo>
                      </a:path>
                      <a:path w="2096770" h="1361439">
                        <a:moveTo>
                          <a:pt x="17541" y="0"/>
                        </a:moveTo>
                        <a:lnTo>
                          <a:pt x="19939" y="0"/>
                        </a:lnTo>
                      </a:path>
                      <a:path w="2096770" h="1361439">
                        <a:moveTo>
                          <a:pt x="15951" y="0"/>
                        </a:moveTo>
                        <a:lnTo>
                          <a:pt x="17541" y="0"/>
                        </a:lnTo>
                      </a:path>
                      <a:path w="2096770" h="1361439">
                        <a:moveTo>
                          <a:pt x="25530" y="0"/>
                        </a:moveTo>
                        <a:lnTo>
                          <a:pt x="27915" y="0"/>
                        </a:lnTo>
                      </a:path>
                      <a:path w="2096770" h="1361439">
                        <a:moveTo>
                          <a:pt x="24736" y="0"/>
                        </a:moveTo>
                        <a:lnTo>
                          <a:pt x="25530" y="0"/>
                        </a:lnTo>
                      </a:path>
                      <a:path w="2096770" h="1361439">
                        <a:moveTo>
                          <a:pt x="35096" y="0"/>
                        </a:moveTo>
                        <a:lnTo>
                          <a:pt x="37494" y="0"/>
                        </a:lnTo>
                      </a:path>
                      <a:path w="2096770" h="1361439">
                        <a:moveTo>
                          <a:pt x="33506" y="0"/>
                        </a:moveTo>
                        <a:lnTo>
                          <a:pt x="35096" y="0"/>
                        </a:lnTo>
                      </a:path>
                      <a:path w="2096770" h="1361439">
                        <a:moveTo>
                          <a:pt x="44675" y="0"/>
                        </a:moveTo>
                        <a:lnTo>
                          <a:pt x="46265" y="0"/>
                        </a:lnTo>
                      </a:path>
                      <a:path w="2096770" h="1361439">
                        <a:moveTo>
                          <a:pt x="42277" y="0"/>
                        </a:moveTo>
                        <a:lnTo>
                          <a:pt x="44675" y="0"/>
                        </a:lnTo>
                      </a:path>
                      <a:path w="2096770" h="1361439">
                        <a:moveTo>
                          <a:pt x="54241" y="0"/>
                        </a:moveTo>
                        <a:lnTo>
                          <a:pt x="55844" y="0"/>
                        </a:lnTo>
                      </a:path>
                      <a:path w="2096770" h="1361439">
                        <a:moveTo>
                          <a:pt x="51843" y="0"/>
                        </a:moveTo>
                        <a:lnTo>
                          <a:pt x="54241" y="0"/>
                        </a:lnTo>
                      </a:path>
                      <a:path w="2096770" h="1361439">
                        <a:moveTo>
                          <a:pt x="62217" y="0"/>
                        </a:moveTo>
                        <a:lnTo>
                          <a:pt x="63820" y="0"/>
                        </a:lnTo>
                      </a:path>
                      <a:path w="2096770" h="1361439">
                        <a:moveTo>
                          <a:pt x="59832" y="0"/>
                        </a:moveTo>
                        <a:lnTo>
                          <a:pt x="62217" y="0"/>
                        </a:lnTo>
                      </a:path>
                      <a:path w="2096770" h="1361439">
                        <a:moveTo>
                          <a:pt x="69398" y="0"/>
                        </a:moveTo>
                        <a:lnTo>
                          <a:pt x="70206" y="0"/>
                        </a:lnTo>
                      </a:path>
                      <a:path w="2096770" h="1361439">
                        <a:moveTo>
                          <a:pt x="67808" y="0"/>
                        </a:moveTo>
                        <a:lnTo>
                          <a:pt x="69398" y="0"/>
                        </a:lnTo>
                      </a:path>
                      <a:path w="2096770" h="1361439">
                        <a:moveTo>
                          <a:pt x="0" y="232958"/>
                        </a:moveTo>
                        <a:lnTo>
                          <a:pt x="0" y="260873"/>
                        </a:lnTo>
                      </a:path>
                      <a:path w="2096770" h="1361439">
                        <a:moveTo>
                          <a:pt x="71001" y="491433"/>
                        </a:moveTo>
                        <a:lnTo>
                          <a:pt x="70206" y="491433"/>
                        </a:lnTo>
                      </a:path>
                      <a:path w="2096770" h="1361439">
                        <a:moveTo>
                          <a:pt x="71796" y="491433"/>
                        </a:moveTo>
                        <a:lnTo>
                          <a:pt x="71001" y="491433"/>
                        </a:lnTo>
                      </a:path>
                      <a:path w="2096770" h="1361439">
                        <a:moveTo>
                          <a:pt x="64615" y="491433"/>
                        </a:moveTo>
                        <a:lnTo>
                          <a:pt x="63820" y="491433"/>
                        </a:lnTo>
                      </a:path>
                      <a:path w="2096770" h="1361439">
                        <a:moveTo>
                          <a:pt x="67808" y="491433"/>
                        </a:moveTo>
                        <a:lnTo>
                          <a:pt x="64615" y="491433"/>
                        </a:lnTo>
                      </a:path>
                      <a:path w="2096770" h="1361439">
                        <a:moveTo>
                          <a:pt x="57434" y="491433"/>
                        </a:moveTo>
                        <a:lnTo>
                          <a:pt x="55844" y="491433"/>
                        </a:lnTo>
                      </a:path>
                      <a:path w="2096770" h="1361439">
                        <a:moveTo>
                          <a:pt x="59832" y="491433"/>
                        </a:moveTo>
                        <a:lnTo>
                          <a:pt x="57434" y="491433"/>
                        </a:lnTo>
                      </a:path>
                      <a:path w="2096770" h="1361439">
                        <a:moveTo>
                          <a:pt x="48663" y="491433"/>
                        </a:moveTo>
                        <a:lnTo>
                          <a:pt x="46265" y="491433"/>
                        </a:lnTo>
                      </a:path>
                      <a:path w="2096770" h="1361439">
                        <a:moveTo>
                          <a:pt x="51843" y="491433"/>
                        </a:moveTo>
                        <a:lnTo>
                          <a:pt x="48663" y="491433"/>
                        </a:lnTo>
                      </a:path>
                      <a:path w="2096770" h="1361439">
                        <a:moveTo>
                          <a:pt x="48663" y="119665"/>
                        </a:moveTo>
                        <a:lnTo>
                          <a:pt x="51843" y="119665"/>
                        </a:lnTo>
                      </a:path>
                      <a:path w="2096770" h="1361439">
                        <a:moveTo>
                          <a:pt x="46265" y="119665"/>
                        </a:moveTo>
                        <a:lnTo>
                          <a:pt x="48663" y="119665"/>
                        </a:lnTo>
                      </a:path>
                      <a:path w="2096770" h="1361439">
                        <a:moveTo>
                          <a:pt x="57434" y="119665"/>
                        </a:moveTo>
                        <a:lnTo>
                          <a:pt x="59832" y="119665"/>
                        </a:lnTo>
                      </a:path>
                      <a:path w="2096770" h="1361439">
                        <a:moveTo>
                          <a:pt x="55844" y="119665"/>
                        </a:moveTo>
                        <a:lnTo>
                          <a:pt x="57434" y="119665"/>
                        </a:lnTo>
                      </a:path>
                      <a:path w="2096770" h="1361439">
                        <a:moveTo>
                          <a:pt x="64615" y="119665"/>
                        </a:moveTo>
                        <a:lnTo>
                          <a:pt x="67808" y="119665"/>
                        </a:lnTo>
                      </a:path>
                      <a:path w="2096770" h="1361439">
                        <a:moveTo>
                          <a:pt x="63820" y="119665"/>
                        </a:moveTo>
                        <a:lnTo>
                          <a:pt x="64615" y="119665"/>
                        </a:lnTo>
                      </a:path>
                      <a:path w="2096770" h="1361439">
                        <a:moveTo>
                          <a:pt x="71001" y="119665"/>
                        </a:moveTo>
                        <a:lnTo>
                          <a:pt x="71796" y="119665"/>
                        </a:lnTo>
                      </a:path>
                      <a:path w="2096770" h="1361439">
                        <a:moveTo>
                          <a:pt x="70206" y="119665"/>
                        </a:moveTo>
                        <a:lnTo>
                          <a:pt x="71001" y="119665"/>
                        </a:lnTo>
                      </a:path>
                      <a:path w="2096770" h="1361439">
                        <a:moveTo>
                          <a:pt x="1956950" y="907082"/>
                        </a:moveTo>
                        <a:lnTo>
                          <a:pt x="1983289" y="907082"/>
                        </a:lnTo>
                      </a:path>
                      <a:path w="2096770" h="1361439">
                        <a:moveTo>
                          <a:pt x="1998432" y="907082"/>
                        </a:moveTo>
                        <a:lnTo>
                          <a:pt x="2024772" y="907082"/>
                        </a:lnTo>
                      </a:path>
                      <a:path w="2096770" h="1361439">
                        <a:moveTo>
                          <a:pt x="2024772" y="907082"/>
                        </a:moveTo>
                        <a:lnTo>
                          <a:pt x="2024772" y="923034"/>
                        </a:lnTo>
                      </a:path>
                      <a:path w="2096770" h="1361439">
                        <a:moveTo>
                          <a:pt x="2024772" y="1027543"/>
                        </a:moveTo>
                        <a:lnTo>
                          <a:pt x="2024772" y="1043494"/>
                        </a:lnTo>
                      </a:path>
                      <a:path w="2096770" h="1361439">
                        <a:moveTo>
                          <a:pt x="2024772" y="1106520"/>
                        </a:moveTo>
                        <a:lnTo>
                          <a:pt x="2024772" y="1134449"/>
                        </a:lnTo>
                      </a:path>
                      <a:path w="2096770" h="1361439">
                        <a:moveTo>
                          <a:pt x="1952167" y="1306766"/>
                        </a:moveTo>
                        <a:lnTo>
                          <a:pt x="1926636" y="1306766"/>
                        </a:lnTo>
                      </a:path>
                      <a:path w="2096770" h="1361439">
                        <a:moveTo>
                          <a:pt x="614292" y="1349044"/>
                        </a:moveTo>
                        <a:lnTo>
                          <a:pt x="610290" y="1345056"/>
                        </a:lnTo>
                      </a:path>
                      <a:path w="2096770" h="1361439">
                        <a:moveTo>
                          <a:pt x="621473" y="1351442"/>
                        </a:moveTo>
                        <a:lnTo>
                          <a:pt x="614292" y="1349044"/>
                        </a:lnTo>
                      </a:path>
                      <a:path w="2096770" h="1361439">
                        <a:moveTo>
                          <a:pt x="765860" y="1351442"/>
                        </a:moveTo>
                        <a:lnTo>
                          <a:pt x="737150" y="1351442"/>
                        </a:lnTo>
                      </a:path>
                      <a:path w="2096770" h="1361439">
                        <a:moveTo>
                          <a:pt x="722788" y="1351442"/>
                        </a:moveTo>
                        <a:lnTo>
                          <a:pt x="692474" y="1351442"/>
                        </a:lnTo>
                      </a:path>
                      <a:path w="2096770" h="1361439">
                        <a:moveTo>
                          <a:pt x="677317" y="1351442"/>
                        </a:moveTo>
                        <a:lnTo>
                          <a:pt x="648593" y="1351442"/>
                        </a:lnTo>
                      </a:path>
                      <a:path w="2096770" h="1361439">
                        <a:moveTo>
                          <a:pt x="634231" y="1351442"/>
                        </a:moveTo>
                        <a:lnTo>
                          <a:pt x="621473" y="1351442"/>
                        </a:lnTo>
                      </a:path>
                      <a:path w="2096770" h="1361439">
                        <a:moveTo>
                          <a:pt x="2096568" y="1134449"/>
                        </a:moveTo>
                        <a:lnTo>
                          <a:pt x="2096568" y="1106520"/>
                        </a:lnTo>
                      </a:path>
                      <a:path w="2096770" h="1361439">
                        <a:moveTo>
                          <a:pt x="1984879" y="879153"/>
                        </a:moveTo>
                        <a:lnTo>
                          <a:pt x="1984879" y="907082"/>
                        </a:lnTo>
                      </a:path>
                      <a:path w="2096770" h="1361439">
                        <a:moveTo>
                          <a:pt x="1952167" y="1352237"/>
                        </a:moveTo>
                        <a:lnTo>
                          <a:pt x="1926636" y="1352237"/>
                        </a:lnTo>
                      </a:path>
                      <a:path w="2096770" h="1361439">
                        <a:moveTo>
                          <a:pt x="966106" y="852827"/>
                        </a:moveTo>
                        <a:lnTo>
                          <a:pt x="994036" y="852827"/>
                        </a:lnTo>
                      </a:path>
                      <a:path w="2096770" h="1361439">
                        <a:moveTo>
                          <a:pt x="1712041" y="852827"/>
                        </a:moveTo>
                        <a:lnTo>
                          <a:pt x="1736764" y="852827"/>
                        </a:lnTo>
                      </a:path>
                      <a:path w="2096770" h="1361439">
                        <a:moveTo>
                          <a:pt x="1751921" y="852827"/>
                        </a:moveTo>
                        <a:lnTo>
                          <a:pt x="1776657" y="852827"/>
                        </a:lnTo>
                      </a:path>
                      <a:path w="2096770" h="1361439">
                        <a:moveTo>
                          <a:pt x="1926636" y="1162365"/>
                        </a:moveTo>
                        <a:lnTo>
                          <a:pt x="1926636" y="1173534"/>
                        </a:lnTo>
                      </a:path>
                      <a:path w="2096770" h="1361439">
                        <a:moveTo>
                          <a:pt x="1926636" y="1187101"/>
                        </a:moveTo>
                        <a:lnTo>
                          <a:pt x="1926636" y="1222197"/>
                        </a:lnTo>
                      </a:path>
                      <a:path w="2096770" h="1361439">
                        <a:moveTo>
                          <a:pt x="1926636" y="1236559"/>
                        </a:moveTo>
                        <a:lnTo>
                          <a:pt x="1926636" y="1266873"/>
                        </a:lnTo>
                      </a:path>
                      <a:path w="2096770" h="1361439">
                        <a:moveTo>
                          <a:pt x="1926636" y="1282030"/>
                        </a:moveTo>
                        <a:lnTo>
                          <a:pt x="1926636" y="1311549"/>
                        </a:lnTo>
                      </a:path>
                      <a:path w="2096770" h="1361439">
                        <a:moveTo>
                          <a:pt x="1926636" y="1326706"/>
                        </a:moveTo>
                        <a:lnTo>
                          <a:pt x="1926636" y="1361021"/>
                        </a:lnTo>
                      </a:path>
                      <a:path w="2096770" h="1361439">
                        <a:moveTo>
                          <a:pt x="1926636" y="1361021"/>
                        </a:moveTo>
                        <a:lnTo>
                          <a:pt x="1923443" y="136102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1" name="object 361"/>
                  <p:cNvSpPr/>
                  <p:nvPr/>
                </p:nvSpPr>
                <p:spPr>
                  <a:xfrm>
                    <a:off x="4078255" y="5527833"/>
                    <a:ext cx="970915" cy="0"/>
                  </a:xfrm>
                  <a:custGeom>
                    <a:avLst/>
                    <a:gdLst/>
                    <a:ahLst/>
                    <a:cxnLst/>
                    <a:rect l="l" t="t" r="r" b="b"/>
                    <a:pathLst>
                      <a:path w="970914">
                        <a:moveTo>
                          <a:pt x="0" y="0"/>
                        </a:moveTo>
                        <a:lnTo>
                          <a:pt x="970903" y="0"/>
                        </a:lnTo>
                      </a:path>
                    </a:pathLst>
                  </a:custGeom>
                  <a:ln w="3175">
                    <a:solidFill>
                      <a:srgbClr val="000000"/>
                    </a:solidFill>
                    <a:prstDash val="lgDash"/>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2" name="object 362"/>
                  <p:cNvSpPr/>
                  <p:nvPr/>
                </p:nvSpPr>
                <p:spPr>
                  <a:xfrm>
                    <a:off x="4078255" y="5511072"/>
                    <a:ext cx="30480" cy="17145"/>
                  </a:xfrm>
                  <a:custGeom>
                    <a:avLst/>
                    <a:gdLst/>
                    <a:ahLst/>
                    <a:cxnLst/>
                    <a:rect l="l" t="t" r="r" b="b"/>
                    <a:pathLst>
                      <a:path w="30479" h="17145">
                        <a:moveTo>
                          <a:pt x="0" y="16760"/>
                        </a:moveTo>
                        <a:lnTo>
                          <a:pt x="0" y="0"/>
                        </a:lnTo>
                      </a:path>
                      <a:path w="30479" h="17145">
                        <a:moveTo>
                          <a:pt x="0" y="16760"/>
                        </a:moveTo>
                        <a:lnTo>
                          <a:pt x="30327" y="1676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3" name="object 363"/>
                  <p:cNvSpPr/>
                  <p:nvPr/>
                </p:nvSpPr>
                <p:spPr>
                  <a:xfrm>
                    <a:off x="4122944" y="5527833"/>
                    <a:ext cx="926465" cy="0"/>
                  </a:xfrm>
                  <a:custGeom>
                    <a:avLst/>
                    <a:gdLst/>
                    <a:ahLst/>
                    <a:cxnLst/>
                    <a:rect l="l" t="t" r="r" b="b"/>
                    <a:pathLst>
                      <a:path w="926464">
                        <a:moveTo>
                          <a:pt x="0" y="0"/>
                        </a:moveTo>
                        <a:lnTo>
                          <a:pt x="926213" y="0"/>
                        </a:lnTo>
                      </a:path>
                    </a:pathLst>
                  </a:custGeom>
                  <a:ln w="3175">
                    <a:solidFill>
                      <a:srgbClr val="000000"/>
                    </a:solidFill>
                    <a:prstDash val="lgDash"/>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4" name="object 364"/>
                  <p:cNvSpPr/>
                  <p:nvPr/>
                </p:nvSpPr>
                <p:spPr>
                  <a:xfrm>
                    <a:off x="3133691" y="3404130"/>
                    <a:ext cx="2204085" cy="2124075"/>
                  </a:xfrm>
                  <a:custGeom>
                    <a:avLst/>
                    <a:gdLst/>
                    <a:ahLst/>
                    <a:cxnLst/>
                    <a:rect l="l" t="t" r="r" b="b"/>
                    <a:pathLst>
                      <a:path w="2204085" h="2124075">
                        <a:moveTo>
                          <a:pt x="2102146" y="2123703"/>
                        </a:moveTo>
                        <a:lnTo>
                          <a:pt x="2105339" y="2123703"/>
                        </a:lnTo>
                      </a:path>
                      <a:path w="2204085" h="2124075">
                        <a:moveTo>
                          <a:pt x="1955360" y="1615509"/>
                        </a:moveTo>
                        <a:lnTo>
                          <a:pt x="1930624" y="1615509"/>
                        </a:lnTo>
                      </a:path>
                      <a:path w="2204085" h="2124075">
                        <a:moveTo>
                          <a:pt x="1915467" y="1615509"/>
                        </a:moveTo>
                        <a:lnTo>
                          <a:pt x="1890744" y="1615509"/>
                        </a:lnTo>
                      </a:path>
                      <a:path w="2204085" h="2124075">
                        <a:moveTo>
                          <a:pt x="1172739" y="1615509"/>
                        </a:moveTo>
                        <a:lnTo>
                          <a:pt x="1144810" y="1615509"/>
                        </a:lnTo>
                      </a:path>
                      <a:path w="2204085" h="2124075">
                        <a:moveTo>
                          <a:pt x="2105339" y="1925046"/>
                        </a:moveTo>
                        <a:lnTo>
                          <a:pt x="2105339" y="1936215"/>
                        </a:lnTo>
                      </a:path>
                      <a:path w="2204085" h="2124075">
                        <a:moveTo>
                          <a:pt x="2105339" y="1949782"/>
                        </a:moveTo>
                        <a:lnTo>
                          <a:pt x="2105339" y="1965734"/>
                        </a:lnTo>
                      </a:path>
                      <a:path w="2204085" h="2124075">
                        <a:moveTo>
                          <a:pt x="2105339" y="1979301"/>
                        </a:moveTo>
                        <a:lnTo>
                          <a:pt x="2105339" y="1989675"/>
                        </a:lnTo>
                      </a:path>
                      <a:path w="2204085" h="2124075">
                        <a:moveTo>
                          <a:pt x="2105339" y="1989675"/>
                        </a:moveTo>
                        <a:lnTo>
                          <a:pt x="2105339" y="2005627"/>
                        </a:lnTo>
                      </a:path>
                      <a:path w="2204085" h="2124075">
                        <a:moveTo>
                          <a:pt x="2105339" y="2017591"/>
                        </a:moveTo>
                        <a:lnTo>
                          <a:pt x="2105339" y="2031158"/>
                        </a:lnTo>
                      </a:path>
                      <a:path w="2204085" h="2124075">
                        <a:moveTo>
                          <a:pt x="2105339" y="2031158"/>
                        </a:moveTo>
                        <a:lnTo>
                          <a:pt x="2105339" y="2040724"/>
                        </a:lnTo>
                      </a:path>
                      <a:path w="2204085" h="2124075">
                        <a:moveTo>
                          <a:pt x="2105339" y="2051893"/>
                        </a:moveTo>
                        <a:lnTo>
                          <a:pt x="2105339" y="2066255"/>
                        </a:lnTo>
                      </a:path>
                      <a:path w="2204085" h="2124075">
                        <a:moveTo>
                          <a:pt x="2105339" y="2066255"/>
                        </a:moveTo>
                        <a:lnTo>
                          <a:pt x="2105339" y="2071051"/>
                        </a:lnTo>
                      </a:path>
                      <a:path w="2204085" h="2124075">
                        <a:moveTo>
                          <a:pt x="2105339" y="2079822"/>
                        </a:moveTo>
                        <a:lnTo>
                          <a:pt x="2105339" y="2081411"/>
                        </a:lnTo>
                      </a:path>
                      <a:path w="2204085" h="2124075">
                        <a:moveTo>
                          <a:pt x="2105339" y="2081411"/>
                        </a:moveTo>
                        <a:lnTo>
                          <a:pt x="2105339" y="2094184"/>
                        </a:lnTo>
                      </a:path>
                      <a:path w="2204085" h="2124075">
                        <a:moveTo>
                          <a:pt x="2105339" y="2094184"/>
                        </a:moveTo>
                        <a:lnTo>
                          <a:pt x="2105339" y="2095773"/>
                        </a:lnTo>
                      </a:path>
                      <a:path w="2204085" h="2124075">
                        <a:moveTo>
                          <a:pt x="2105339" y="2102160"/>
                        </a:moveTo>
                        <a:lnTo>
                          <a:pt x="2105339" y="2104544"/>
                        </a:lnTo>
                      </a:path>
                      <a:path w="2204085" h="2124075">
                        <a:moveTo>
                          <a:pt x="2105339" y="2104544"/>
                        </a:moveTo>
                        <a:lnTo>
                          <a:pt x="2105339" y="2112534"/>
                        </a:lnTo>
                      </a:path>
                      <a:path w="2204085" h="2124075">
                        <a:moveTo>
                          <a:pt x="2105339" y="2116522"/>
                        </a:moveTo>
                        <a:lnTo>
                          <a:pt x="2105339" y="2118906"/>
                        </a:lnTo>
                      </a:path>
                      <a:path w="2204085" h="2124075">
                        <a:moveTo>
                          <a:pt x="2105339" y="2118906"/>
                        </a:moveTo>
                        <a:lnTo>
                          <a:pt x="2105339" y="2122099"/>
                        </a:lnTo>
                      </a:path>
                      <a:path w="2204085" h="2124075">
                        <a:moveTo>
                          <a:pt x="2105339" y="2122908"/>
                        </a:moveTo>
                        <a:lnTo>
                          <a:pt x="2105339" y="2123703"/>
                        </a:lnTo>
                      </a:path>
                      <a:path w="2204085" h="2124075">
                        <a:moveTo>
                          <a:pt x="944563" y="2123703"/>
                        </a:moveTo>
                        <a:lnTo>
                          <a:pt x="944563" y="2122908"/>
                        </a:lnTo>
                      </a:path>
                      <a:path w="2204085" h="2124075">
                        <a:moveTo>
                          <a:pt x="944563" y="2122099"/>
                        </a:moveTo>
                        <a:lnTo>
                          <a:pt x="944563" y="2118906"/>
                        </a:lnTo>
                      </a:path>
                      <a:path w="2204085" h="2124075">
                        <a:moveTo>
                          <a:pt x="944563" y="2118906"/>
                        </a:moveTo>
                        <a:lnTo>
                          <a:pt x="944563" y="2116522"/>
                        </a:lnTo>
                      </a:path>
                      <a:path w="2204085" h="2124075">
                        <a:moveTo>
                          <a:pt x="944563" y="2112534"/>
                        </a:moveTo>
                        <a:lnTo>
                          <a:pt x="944563" y="2106942"/>
                        </a:lnTo>
                      </a:path>
                      <a:path w="2204085" h="2124075">
                        <a:moveTo>
                          <a:pt x="2135653" y="862407"/>
                        </a:moveTo>
                        <a:lnTo>
                          <a:pt x="2161992" y="862407"/>
                        </a:lnTo>
                      </a:path>
                      <a:path w="2204085" h="2124075">
                        <a:moveTo>
                          <a:pt x="2177135" y="862407"/>
                        </a:moveTo>
                        <a:lnTo>
                          <a:pt x="2203475" y="862407"/>
                        </a:lnTo>
                      </a:path>
                      <a:path w="2204085" h="2124075">
                        <a:moveTo>
                          <a:pt x="2203475" y="862407"/>
                        </a:moveTo>
                        <a:lnTo>
                          <a:pt x="2203475" y="877563"/>
                        </a:lnTo>
                      </a:path>
                      <a:path w="2204085" h="2124075">
                        <a:moveTo>
                          <a:pt x="2203475" y="982867"/>
                        </a:moveTo>
                        <a:lnTo>
                          <a:pt x="2203475" y="998024"/>
                        </a:lnTo>
                      </a:path>
                      <a:path w="2204085" h="2124075">
                        <a:moveTo>
                          <a:pt x="785005" y="1023555"/>
                        </a:moveTo>
                        <a:lnTo>
                          <a:pt x="785005" y="995639"/>
                        </a:lnTo>
                      </a:path>
                      <a:path w="2204085" h="2124075">
                        <a:moveTo>
                          <a:pt x="2163582" y="833683"/>
                        </a:moveTo>
                        <a:lnTo>
                          <a:pt x="2163582" y="862407"/>
                        </a:lnTo>
                      </a:path>
                      <a:path w="2204085" h="2124075">
                        <a:moveTo>
                          <a:pt x="1890744" y="807357"/>
                        </a:moveTo>
                        <a:lnTo>
                          <a:pt x="1915467" y="807357"/>
                        </a:lnTo>
                      </a:path>
                      <a:path w="2204085" h="2124075">
                        <a:moveTo>
                          <a:pt x="1930624" y="807357"/>
                        </a:moveTo>
                        <a:lnTo>
                          <a:pt x="1955360" y="807357"/>
                        </a:lnTo>
                      </a:path>
                      <a:path w="2204085" h="2124075">
                        <a:moveTo>
                          <a:pt x="1955360" y="1316345"/>
                        </a:moveTo>
                        <a:lnTo>
                          <a:pt x="1930624" y="1316345"/>
                        </a:lnTo>
                      </a:path>
                      <a:path w="2204085" h="2124075">
                        <a:moveTo>
                          <a:pt x="1915467" y="1316345"/>
                        </a:moveTo>
                        <a:lnTo>
                          <a:pt x="1890744" y="1316345"/>
                        </a:lnTo>
                      </a:path>
                      <a:path w="2204085" h="2124075">
                        <a:moveTo>
                          <a:pt x="1840477" y="1316345"/>
                        </a:moveTo>
                        <a:lnTo>
                          <a:pt x="1816550" y="1316345"/>
                        </a:lnTo>
                      </a:path>
                      <a:path w="2204085" h="2124075">
                        <a:moveTo>
                          <a:pt x="1816550" y="1316345"/>
                        </a:moveTo>
                        <a:lnTo>
                          <a:pt x="1840477" y="1316345"/>
                        </a:lnTo>
                      </a:path>
                      <a:path w="2204085" h="2124075">
                        <a:moveTo>
                          <a:pt x="1890744" y="1316345"/>
                        </a:moveTo>
                        <a:lnTo>
                          <a:pt x="1915467" y="1316345"/>
                        </a:lnTo>
                      </a:path>
                      <a:path w="2204085" h="2124075">
                        <a:moveTo>
                          <a:pt x="1930624" y="1316345"/>
                        </a:moveTo>
                        <a:lnTo>
                          <a:pt x="1955360" y="1316345"/>
                        </a:lnTo>
                      </a:path>
                      <a:path w="2204085" h="2124075">
                        <a:moveTo>
                          <a:pt x="1955360" y="807357"/>
                        </a:moveTo>
                        <a:lnTo>
                          <a:pt x="1930624" y="807357"/>
                        </a:lnTo>
                      </a:path>
                      <a:path w="2204085" h="2124075">
                        <a:moveTo>
                          <a:pt x="1915467" y="807357"/>
                        </a:moveTo>
                        <a:lnTo>
                          <a:pt x="1890744" y="807357"/>
                        </a:lnTo>
                      </a:path>
                      <a:path w="2204085" h="2124075">
                        <a:moveTo>
                          <a:pt x="2135653" y="54255"/>
                        </a:moveTo>
                        <a:lnTo>
                          <a:pt x="2161992" y="54255"/>
                        </a:lnTo>
                      </a:path>
                      <a:path w="2204085" h="2124075">
                        <a:moveTo>
                          <a:pt x="2177135" y="54255"/>
                        </a:moveTo>
                        <a:lnTo>
                          <a:pt x="2203475" y="54255"/>
                        </a:lnTo>
                      </a:path>
                      <a:path w="2204085" h="2124075">
                        <a:moveTo>
                          <a:pt x="2203475" y="54255"/>
                        </a:moveTo>
                        <a:lnTo>
                          <a:pt x="2203475" y="70206"/>
                        </a:lnTo>
                      </a:path>
                      <a:path w="2204085" h="2124075">
                        <a:moveTo>
                          <a:pt x="2203475" y="174715"/>
                        </a:moveTo>
                        <a:lnTo>
                          <a:pt x="2203475" y="190666"/>
                        </a:lnTo>
                      </a:path>
                      <a:path w="2204085" h="2124075">
                        <a:moveTo>
                          <a:pt x="792995" y="11963"/>
                        </a:moveTo>
                        <a:lnTo>
                          <a:pt x="800176" y="9579"/>
                        </a:lnTo>
                      </a:path>
                      <a:path w="2204085" h="2124075">
                        <a:moveTo>
                          <a:pt x="789802" y="14362"/>
                        </a:moveTo>
                        <a:lnTo>
                          <a:pt x="792995" y="11963"/>
                        </a:lnTo>
                      </a:path>
                      <a:path w="2204085" h="2124075">
                        <a:moveTo>
                          <a:pt x="792995" y="496216"/>
                        </a:moveTo>
                        <a:lnTo>
                          <a:pt x="791391" y="495421"/>
                        </a:lnTo>
                      </a:path>
                      <a:path w="2204085" h="2124075">
                        <a:moveTo>
                          <a:pt x="800176" y="498614"/>
                        </a:moveTo>
                        <a:lnTo>
                          <a:pt x="792995" y="496216"/>
                        </a:lnTo>
                      </a:path>
                      <a:path w="2204085" h="2124075">
                        <a:moveTo>
                          <a:pt x="817731" y="9579"/>
                        </a:moveTo>
                        <a:lnTo>
                          <a:pt x="800176" y="9579"/>
                        </a:lnTo>
                      </a:path>
                      <a:path w="2204085" h="2124075">
                        <a:moveTo>
                          <a:pt x="785005" y="175510"/>
                        </a:moveTo>
                        <a:lnTo>
                          <a:pt x="785005" y="134027"/>
                        </a:lnTo>
                      </a:path>
                      <a:path w="2204085" h="2124075">
                        <a:moveTo>
                          <a:pt x="879948" y="498614"/>
                        </a:moveTo>
                        <a:lnTo>
                          <a:pt x="863201" y="498614"/>
                        </a:lnTo>
                      </a:path>
                      <a:path w="2204085" h="2124075">
                        <a:moveTo>
                          <a:pt x="848045" y="498614"/>
                        </a:moveTo>
                        <a:lnTo>
                          <a:pt x="831284" y="498614"/>
                        </a:lnTo>
                      </a:path>
                      <a:path w="2204085" h="2124075">
                        <a:moveTo>
                          <a:pt x="817731" y="498614"/>
                        </a:moveTo>
                        <a:lnTo>
                          <a:pt x="800176" y="498614"/>
                        </a:lnTo>
                      </a:path>
                      <a:path w="2204085" h="2124075">
                        <a:moveTo>
                          <a:pt x="2163582" y="26325"/>
                        </a:moveTo>
                        <a:lnTo>
                          <a:pt x="2163582" y="54255"/>
                        </a:lnTo>
                      </a:path>
                      <a:path w="2204085" h="2124075">
                        <a:moveTo>
                          <a:pt x="1890744" y="0"/>
                        </a:moveTo>
                        <a:lnTo>
                          <a:pt x="1915467" y="0"/>
                        </a:lnTo>
                      </a:path>
                      <a:path w="2204085" h="2124075">
                        <a:moveTo>
                          <a:pt x="1930624" y="0"/>
                        </a:moveTo>
                        <a:lnTo>
                          <a:pt x="1955360" y="0"/>
                        </a:lnTo>
                      </a:path>
                      <a:path w="2204085" h="2124075">
                        <a:moveTo>
                          <a:pt x="1955360" y="508193"/>
                        </a:moveTo>
                        <a:lnTo>
                          <a:pt x="1930624" y="508193"/>
                        </a:lnTo>
                      </a:path>
                      <a:path w="2204085" h="2124075">
                        <a:moveTo>
                          <a:pt x="1915467" y="508193"/>
                        </a:moveTo>
                        <a:lnTo>
                          <a:pt x="1890744" y="508193"/>
                        </a:lnTo>
                      </a:path>
                      <a:path w="2204085" h="2124075">
                        <a:moveTo>
                          <a:pt x="1834091" y="508193"/>
                        </a:moveTo>
                        <a:lnTo>
                          <a:pt x="1813357" y="508193"/>
                        </a:lnTo>
                      </a:path>
                      <a:path w="2204085" h="2124075">
                        <a:moveTo>
                          <a:pt x="1813357" y="508193"/>
                        </a:moveTo>
                        <a:lnTo>
                          <a:pt x="1834091" y="508193"/>
                        </a:lnTo>
                      </a:path>
                      <a:path w="2204085" h="2124075">
                        <a:moveTo>
                          <a:pt x="1890744" y="508193"/>
                        </a:moveTo>
                        <a:lnTo>
                          <a:pt x="1915467" y="508193"/>
                        </a:lnTo>
                      </a:path>
                      <a:path w="2204085" h="2124075">
                        <a:moveTo>
                          <a:pt x="1930624" y="508193"/>
                        </a:moveTo>
                        <a:lnTo>
                          <a:pt x="1955360" y="508193"/>
                        </a:lnTo>
                      </a:path>
                      <a:path w="2204085" h="2124075">
                        <a:moveTo>
                          <a:pt x="1955360" y="0"/>
                        </a:moveTo>
                        <a:lnTo>
                          <a:pt x="1930624" y="0"/>
                        </a:lnTo>
                      </a:path>
                      <a:path w="2204085" h="2124075">
                        <a:moveTo>
                          <a:pt x="1915467" y="0"/>
                        </a:moveTo>
                        <a:lnTo>
                          <a:pt x="1890744" y="0"/>
                        </a:lnTo>
                      </a:path>
                      <a:path w="2204085" h="2124075">
                        <a:moveTo>
                          <a:pt x="214594" y="24736"/>
                        </a:moveTo>
                        <a:lnTo>
                          <a:pt x="214594" y="46279"/>
                        </a:lnTo>
                      </a:path>
                      <a:path w="2204085" h="2124075">
                        <a:moveTo>
                          <a:pt x="214594" y="61436"/>
                        </a:moveTo>
                        <a:lnTo>
                          <a:pt x="214594" y="83773"/>
                        </a:lnTo>
                      </a:path>
                      <a:path w="2204085" h="2124075">
                        <a:moveTo>
                          <a:pt x="214594" y="98930"/>
                        </a:moveTo>
                        <a:lnTo>
                          <a:pt x="214594" y="131629"/>
                        </a:lnTo>
                      </a:path>
                      <a:path w="2204085" h="2124075">
                        <a:moveTo>
                          <a:pt x="230546" y="24736"/>
                        </a:moveTo>
                        <a:lnTo>
                          <a:pt x="236137" y="24736"/>
                        </a:lnTo>
                      </a:path>
                      <a:path w="2204085" h="2124075">
                        <a:moveTo>
                          <a:pt x="225763" y="24736"/>
                        </a:moveTo>
                        <a:lnTo>
                          <a:pt x="230546" y="24736"/>
                        </a:lnTo>
                      </a:path>
                      <a:path w="2204085" h="2124075">
                        <a:moveTo>
                          <a:pt x="220980" y="24736"/>
                        </a:moveTo>
                        <a:lnTo>
                          <a:pt x="225763" y="24736"/>
                        </a:lnTo>
                      </a:path>
                      <a:path w="2204085" h="2124075">
                        <a:moveTo>
                          <a:pt x="217787" y="24736"/>
                        </a:moveTo>
                        <a:lnTo>
                          <a:pt x="220980" y="24736"/>
                        </a:lnTo>
                      </a:path>
                      <a:path w="2204085" h="2124075">
                        <a:moveTo>
                          <a:pt x="215403" y="24736"/>
                        </a:moveTo>
                        <a:lnTo>
                          <a:pt x="217787" y="24736"/>
                        </a:lnTo>
                      </a:path>
                      <a:path w="2204085" h="2124075">
                        <a:moveTo>
                          <a:pt x="214594" y="24736"/>
                        </a:moveTo>
                        <a:lnTo>
                          <a:pt x="215403" y="24736"/>
                        </a:lnTo>
                      </a:path>
                      <a:path w="2204085" h="2124075">
                        <a:moveTo>
                          <a:pt x="236137" y="24736"/>
                        </a:moveTo>
                        <a:lnTo>
                          <a:pt x="239330" y="24736"/>
                        </a:lnTo>
                      </a:path>
                      <a:path w="2204085" h="2124075">
                        <a:moveTo>
                          <a:pt x="214594" y="216197"/>
                        </a:moveTo>
                        <a:lnTo>
                          <a:pt x="214594" y="231354"/>
                        </a:lnTo>
                      </a:path>
                      <a:path w="2204085" h="2124075">
                        <a:moveTo>
                          <a:pt x="214594" y="246511"/>
                        </a:moveTo>
                        <a:lnTo>
                          <a:pt x="214594" y="276030"/>
                        </a:lnTo>
                      </a:path>
                      <a:path w="2204085" h="2124075">
                        <a:moveTo>
                          <a:pt x="214594" y="291187"/>
                        </a:moveTo>
                        <a:lnTo>
                          <a:pt x="214594" y="321514"/>
                        </a:lnTo>
                      </a:path>
                      <a:path w="2204085" h="2124075">
                        <a:moveTo>
                          <a:pt x="214594" y="335876"/>
                        </a:moveTo>
                        <a:lnTo>
                          <a:pt x="214594" y="351020"/>
                        </a:lnTo>
                      </a:path>
                      <a:path w="2204085" h="2124075">
                        <a:moveTo>
                          <a:pt x="214594" y="362997"/>
                        </a:moveTo>
                        <a:lnTo>
                          <a:pt x="214594" y="385335"/>
                        </a:lnTo>
                      </a:path>
                      <a:path w="2204085" h="2124075">
                        <a:moveTo>
                          <a:pt x="214594" y="400492"/>
                        </a:moveTo>
                        <a:lnTo>
                          <a:pt x="214594" y="430011"/>
                        </a:lnTo>
                      </a:path>
                      <a:path w="2204085" h="2124075">
                        <a:moveTo>
                          <a:pt x="214594" y="445168"/>
                        </a:moveTo>
                        <a:lnTo>
                          <a:pt x="214594" y="466697"/>
                        </a:lnTo>
                      </a:path>
                      <a:path w="2204085" h="2124075">
                        <a:moveTo>
                          <a:pt x="214594" y="552061"/>
                        </a:moveTo>
                        <a:lnTo>
                          <a:pt x="214594" y="568026"/>
                        </a:lnTo>
                      </a:path>
                      <a:path w="2204085" h="2124075">
                        <a:moveTo>
                          <a:pt x="214594" y="583183"/>
                        </a:moveTo>
                        <a:lnTo>
                          <a:pt x="214594" y="612702"/>
                        </a:lnTo>
                      </a:path>
                      <a:path w="2204085" h="2124075">
                        <a:moveTo>
                          <a:pt x="214594" y="627859"/>
                        </a:moveTo>
                        <a:lnTo>
                          <a:pt x="214594" y="643810"/>
                        </a:lnTo>
                      </a:path>
                      <a:path w="2204085" h="2124075">
                        <a:moveTo>
                          <a:pt x="214594" y="655774"/>
                        </a:moveTo>
                        <a:lnTo>
                          <a:pt x="214594" y="678112"/>
                        </a:lnTo>
                      </a:path>
                      <a:path w="2204085" h="2124075">
                        <a:moveTo>
                          <a:pt x="214594" y="693269"/>
                        </a:moveTo>
                        <a:lnTo>
                          <a:pt x="214594" y="715607"/>
                        </a:lnTo>
                      </a:path>
                      <a:path w="2204085" h="2124075">
                        <a:moveTo>
                          <a:pt x="214594" y="729969"/>
                        </a:moveTo>
                        <a:lnTo>
                          <a:pt x="214594" y="747524"/>
                        </a:lnTo>
                      </a:path>
                      <a:path w="2204085" h="2124075">
                        <a:moveTo>
                          <a:pt x="214594" y="762681"/>
                        </a:moveTo>
                        <a:lnTo>
                          <a:pt x="214594" y="792995"/>
                        </a:lnTo>
                      </a:path>
                      <a:path w="2204085" h="2124075">
                        <a:moveTo>
                          <a:pt x="214594" y="807357"/>
                        </a:moveTo>
                        <a:lnTo>
                          <a:pt x="214594" y="824912"/>
                        </a:lnTo>
                      </a:path>
                      <a:path w="2204085" h="2124075">
                        <a:moveTo>
                          <a:pt x="257680" y="783429"/>
                        </a:moveTo>
                        <a:lnTo>
                          <a:pt x="257680" y="775440"/>
                        </a:lnTo>
                      </a:path>
                      <a:path w="2204085" h="2124075">
                        <a:moveTo>
                          <a:pt x="174701" y="530531"/>
                        </a:moveTo>
                        <a:lnTo>
                          <a:pt x="193860" y="530531"/>
                        </a:lnTo>
                      </a:path>
                      <a:path w="2204085" h="2124075">
                        <a:moveTo>
                          <a:pt x="193860" y="488240"/>
                        </a:moveTo>
                        <a:lnTo>
                          <a:pt x="174701" y="488240"/>
                        </a:lnTo>
                      </a:path>
                      <a:path w="2204085" h="2124075">
                        <a:moveTo>
                          <a:pt x="212209" y="197847"/>
                        </a:moveTo>
                        <a:lnTo>
                          <a:pt x="212209" y="216197"/>
                        </a:lnTo>
                      </a:path>
                      <a:path w="2204085" h="2124075">
                        <a:moveTo>
                          <a:pt x="214594" y="151582"/>
                        </a:moveTo>
                        <a:lnTo>
                          <a:pt x="214594" y="152377"/>
                        </a:lnTo>
                      </a:path>
                      <a:path w="2204085" h="2124075">
                        <a:moveTo>
                          <a:pt x="214594" y="195463"/>
                        </a:moveTo>
                        <a:lnTo>
                          <a:pt x="214594" y="196258"/>
                        </a:lnTo>
                      </a:path>
                      <a:path w="2204085" h="2124075">
                        <a:moveTo>
                          <a:pt x="212209" y="131629"/>
                        </a:moveTo>
                        <a:lnTo>
                          <a:pt x="212209" y="149979"/>
                        </a:lnTo>
                      </a:path>
                      <a:path w="2204085" h="2124075">
                        <a:moveTo>
                          <a:pt x="213799" y="195463"/>
                        </a:moveTo>
                        <a:lnTo>
                          <a:pt x="214594" y="195463"/>
                        </a:lnTo>
                      </a:path>
                      <a:path w="2204085" h="2124075">
                        <a:moveTo>
                          <a:pt x="214594" y="152377"/>
                        </a:moveTo>
                        <a:lnTo>
                          <a:pt x="213799" y="152377"/>
                        </a:lnTo>
                      </a:path>
                      <a:path w="2204085" h="2124075">
                        <a:moveTo>
                          <a:pt x="193860" y="197847"/>
                        </a:moveTo>
                        <a:lnTo>
                          <a:pt x="212209" y="197847"/>
                        </a:lnTo>
                      </a:path>
                      <a:path w="2204085" h="2124075">
                        <a:moveTo>
                          <a:pt x="212209" y="149979"/>
                        </a:moveTo>
                        <a:lnTo>
                          <a:pt x="193860" y="149979"/>
                        </a:lnTo>
                      </a:path>
                      <a:path w="2204085" h="2124075">
                        <a:moveTo>
                          <a:pt x="236137" y="196258"/>
                        </a:moveTo>
                        <a:lnTo>
                          <a:pt x="239330" y="196258"/>
                        </a:lnTo>
                      </a:path>
                      <a:path w="2204085" h="2124075">
                        <a:moveTo>
                          <a:pt x="230546" y="196258"/>
                        </a:moveTo>
                        <a:lnTo>
                          <a:pt x="236137" y="196258"/>
                        </a:lnTo>
                      </a:path>
                      <a:path w="2204085" h="2124075">
                        <a:moveTo>
                          <a:pt x="224968" y="196258"/>
                        </a:moveTo>
                        <a:lnTo>
                          <a:pt x="230546" y="196258"/>
                        </a:lnTo>
                      </a:path>
                      <a:path w="2204085" h="2124075">
                        <a:moveTo>
                          <a:pt x="220185" y="196258"/>
                        </a:moveTo>
                        <a:lnTo>
                          <a:pt x="224968" y="196258"/>
                        </a:lnTo>
                      </a:path>
                      <a:path w="2204085" h="2124075">
                        <a:moveTo>
                          <a:pt x="216197" y="196258"/>
                        </a:moveTo>
                        <a:lnTo>
                          <a:pt x="220185" y="196258"/>
                        </a:lnTo>
                      </a:path>
                      <a:path w="2204085" h="2124075">
                        <a:moveTo>
                          <a:pt x="213799" y="196258"/>
                        </a:moveTo>
                        <a:lnTo>
                          <a:pt x="216197" y="196258"/>
                        </a:lnTo>
                      </a:path>
                      <a:path w="2204085" h="2124075">
                        <a:moveTo>
                          <a:pt x="213004" y="216197"/>
                        </a:moveTo>
                        <a:lnTo>
                          <a:pt x="212209" y="216197"/>
                        </a:lnTo>
                      </a:path>
                      <a:path w="2204085" h="2124075">
                        <a:moveTo>
                          <a:pt x="215403" y="216197"/>
                        </a:moveTo>
                        <a:lnTo>
                          <a:pt x="213004" y="216197"/>
                        </a:lnTo>
                      </a:path>
                      <a:path w="2204085" h="2124075">
                        <a:moveTo>
                          <a:pt x="219390" y="216197"/>
                        </a:moveTo>
                        <a:lnTo>
                          <a:pt x="215403" y="216197"/>
                        </a:lnTo>
                      </a:path>
                      <a:path w="2204085" h="2124075">
                        <a:moveTo>
                          <a:pt x="224173" y="216197"/>
                        </a:moveTo>
                        <a:lnTo>
                          <a:pt x="219390" y="216197"/>
                        </a:lnTo>
                      </a:path>
                      <a:path w="2204085" h="2124075">
                        <a:moveTo>
                          <a:pt x="229751" y="216197"/>
                        </a:moveTo>
                        <a:lnTo>
                          <a:pt x="224173" y="216197"/>
                        </a:lnTo>
                      </a:path>
                      <a:path w="2204085" h="2124075">
                        <a:moveTo>
                          <a:pt x="236137" y="216197"/>
                        </a:moveTo>
                        <a:lnTo>
                          <a:pt x="229751" y="216197"/>
                        </a:lnTo>
                      </a:path>
                      <a:path w="2204085" h="2124075">
                        <a:moveTo>
                          <a:pt x="239330" y="216197"/>
                        </a:moveTo>
                        <a:lnTo>
                          <a:pt x="236137" y="216197"/>
                        </a:lnTo>
                      </a:path>
                      <a:path w="2204085" h="2124075">
                        <a:moveTo>
                          <a:pt x="236137" y="131629"/>
                        </a:moveTo>
                        <a:lnTo>
                          <a:pt x="239330" y="131629"/>
                        </a:lnTo>
                      </a:path>
                      <a:path w="2204085" h="2124075">
                        <a:moveTo>
                          <a:pt x="229751" y="131629"/>
                        </a:moveTo>
                        <a:lnTo>
                          <a:pt x="236137" y="131629"/>
                        </a:lnTo>
                      </a:path>
                      <a:path w="2204085" h="2124075">
                        <a:moveTo>
                          <a:pt x="224173" y="131629"/>
                        </a:moveTo>
                        <a:lnTo>
                          <a:pt x="229751" y="131629"/>
                        </a:lnTo>
                      </a:path>
                      <a:path w="2204085" h="2124075">
                        <a:moveTo>
                          <a:pt x="219390" y="131629"/>
                        </a:moveTo>
                        <a:lnTo>
                          <a:pt x="224173" y="131629"/>
                        </a:lnTo>
                      </a:path>
                      <a:path w="2204085" h="2124075">
                        <a:moveTo>
                          <a:pt x="215403" y="131629"/>
                        </a:moveTo>
                        <a:lnTo>
                          <a:pt x="219390" y="131629"/>
                        </a:lnTo>
                      </a:path>
                      <a:path w="2204085" h="2124075">
                        <a:moveTo>
                          <a:pt x="213004" y="131629"/>
                        </a:moveTo>
                        <a:lnTo>
                          <a:pt x="215403" y="131629"/>
                        </a:lnTo>
                      </a:path>
                      <a:path w="2204085" h="2124075">
                        <a:moveTo>
                          <a:pt x="212209" y="131629"/>
                        </a:moveTo>
                        <a:lnTo>
                          <a:pt x="213004" y="131629"/>
                        </a:lnTo>
                      </a:path>
                      <a:path w="2204085" h="2124075">
                        <a:moveTo>
                          <a:pt x="216197" y="151582"/>
                        </a:moveTo>
                        <a:lnTo>
                          <a:pt x="213799" y="151582"/>
                        </a:lnTo>
                      </a:path>
                      <a:path w="2204085" h="2124075">
                        <a:moveTo>
                          <a:pt x="220185" y="151582"/>
                        </a:moveTo>
                        <a:lnTo>
                          <a:pt x="216197" y="151582"/>
                        </a:lnTo>
                      </a:path>
                      <a:path w="2204085" h="2124075">
                        <a:moveTo>
                          <a:pt x="224968" y="151582"/>
                        </a:moveTo>
                        <a:lnTo>
                          <a:pt x="220185" y="151582"/>
                        </a:lnTo>
                      </a:path>
                      <a:path w="2204085" h="2124075">
                        <a:moveTo>
                          <a:pt x="230546" y="151582"/>
                        </a:moveTo>
                        <a:lnTo>
                          <a:pt x="224968" y="151582"/>
                        </a:lnTo>
                      </a:path>
                      <a:path w="2204085" h="2124075">
                        <a:moveTo>
                          <a:pt x="236137" y="151582"/>
                        </a:moveTo>
                        <a:lnTo>
                          <a:pt x="230546" y="151582"/>
                        </a:lnTo>
                      </a:path>
                      <a:path w="2204085" h="2124075">
                        <a:moveTo>
                          <a:pt x="239330" y="151582"/>
                        </a:moveTo>
                        <a:lnTo>
                          <a:pt x="236137" y="151582"/>
                        </a:lnTo>
                      </a:path>
                      <a:path w="2204085" h="2124075">
                        <a:moveTo>
                          <a:pt x="213799" y="151582"/>
                        </a:moveTo>
                        <a:lnTo>
                          <a:pt x="213799" y="153980"/>
                        </a:lnTo>
                      </a:path>
                      <a:path w="2204085" h="2124075">
                        <a:moveTo>
                          <a:pt x="213799" y="153980"/>
                        </a:moveTo>
                        <a:lnTo>
                          <a:pt x="213799" y="157968"/>
                        </a:lnTo>
                      </a:path>
                      <a:path w="2204085" h="2124075">
                        <a:moveTo>
                          <a:pt x="213799" y="157968"/>
                        </a:moveTo>
                        <a:lnTo>
                          <a:pt x="213799" y="162751"/>
                        </a:lnTo>
                      </a:path>
                      <a:path w="2204085" h="2124075">
                        <a:moveTo>
                          <a:pt x="213799" y="162751"/>
                        </a:moveTo>
                        <a:lnTo>
                          <a:pt x="213799" y="166739"/>
                        </a:lnTo>
                      </a:path>
                      <a:path w="2204085" h="2124075">
                        <a:moveTo>
                          <a:pt x="213799" y="181101"/>
                        </a:moveTo>
                        <a:lnTo>
                          <a:pt x="213799" y="185089"/>
                        </a:lnTo>
                      </a:path>
                      <a:path w="2204085" h="2124075">
                        <a:moveTo>
                          <a:pt x="213799" y="185089"/>
                        </a:moveTo>
                        <a:lnTo>
                          <a:pt x="213799" y="189872"/>
                        </a:lnTo>
                      </a:path>
                      <a:path w="2204085" h="2124075">
                        <a:moveTo>
                          <a:pt x="213799" y="189872"/>
                        </a:moveTo>
                        <a:lnTo>
                          <a:pt x="213799" y="193860"/>
                        </a:lnTo>
                      </a:path>
                      <a:path w="2204085" h="2124075">
                        <a:moveTo>
                          <a:pt x="213799" y="193860"/>
                        </a:moveTo>
                        <a:lnTo>
                          <a:pt x="213799" y="196258"/>
                        </a:lnTo>
                      </a:path>
                      <a:path w="2204085" h="2124075">
                        <a:moveTo>
                          <a:pt x="193860" y="197847"/>
                        </a:moveTo>
                        <a:lnTo>
                          <a:pt x="193860" y="197053"/>
                        </a:lnTo>
                      </a:path>
                      <a:path w="2204085" h="2124075">
                        <a:moveTo>
                          <a:pt x="193860" y="197053"/>
                        </a:moveTo>
                        <a:lnTo>
                          <a:pt x="193860" y="194668"/>
                        </a:lnTo>
                      </a:path>
                      <a:path w="2204085" h="2124075">
                        <a:moveTo>
                          <a:pt x="193860" y="194668"/>
                        </a:moveTo>
                        <a:lnTo>
                          <a:pt x="193860" y="190666"/>
                        </a:lnTo>
                      </a:path>
                      <a:path w="2204085" h="2124075">
                        <a:moveTo>
                          <a:pt x="193860" y="190666"/>
                        </a:moveTo>
                        <a:lnTo>
                          <a:pt x="193860" y="185884"/>
                        </a:lnTo>
                      </a:path>
                      <a:path w="2204085" h="2124075">
                        <a:moveTo>
                          <a:pt x="193860" y="185884"/>
                        </a:moveTo>
                        <a:lnTo>
                          <a:pt x="193860" y="181101"/>
                        </a:lnTo>
                      </a:path>
                      <a:path w="2204085" h="2124075">
                        <a:moveTo>
                          <a:pt x="193860" y="166739"/>
                        </a:moveTo>
                        <a:lnTo>
                          <a:pt x="193860" y="161956"/>
                        </a:lnTo>
                      </a:path>
                      <a:path w="2204085" h="2124075">
                        <a:moveTo>
                          <a:pt x="193860" y="161956"/>
                        </a:moveTo>
                        <a:lnTo>
                          <a:pt x="193860" y="157160"/>
                        </a:lnTo>
                      </a:path>
                      <a:path w="2204085" h="2124075">
                        <a:moveTo>
                          <a:pt x="193860" y="157160"/>
                        </a:moveTo>
                        <a:lnTo>
                          <a:pt x="193860" y="153172"/>
                        </a:lnTo>
                      </a:path>
                      <a:path w="2204085" h="2124075">
                        <a:moveTo>
                          <a:pt x="193860" y="153172"/>
                        </a:moveTo>
                        <a:lnTo>
                          <a:pt x="193860" y="150787"/>
                        </a:lnTo>
                      </a:path>
                      <a:path w="2204085" h="2124075">
                        <a:moveTo>
                          <a:pt x="193860" y="150787"/>
                        </a:moveTo>
                        <a:lnTo>
                          <a:pt x="193860" y="149979"/>
                        </a:lnTo>
                      </a:path>
                      <a:path w="2204085" h="2124075">
                        <a:moveTo>
                          <a:pt x="193860" y="152377"/>
                        </a:moveTo>
                        <a:lnTo>
                          <a:pt x="174701" y="152377"/>
                        </a:lnTo>
                      </a:path>
                      <a:path w="2204085" h="2124075">
                        <a:moveTo>
                          <a:pt x="174701" y="195463"/>
                        </a:moveTo>
                        <a:lnTo>
                          <a:pt x="193860" y="195463"/>
                        </a:lnTo>
                      </a:path>
                      <a:path w="2204085" h="2124075">
                        <a:moveTo>
                          <a:pt x="212209" y="533724"/>
                        </a:moveTo>
                        <a:lnTo>
                          <a:pt x="212209" y="552061"/>
                        </a:lnTo>
                      </a:path>
                      <a:path w="2204085" h="2124075">
                        <a:moveTo>
                          <a:pt x="214594" y="486650"/>
                        </a:moveTo>
                        <a:lnTo>
                          <a:pt x="214594" y="488240"/>
                        </a:lnTo>
                      </a:path>
                      <a:path w="2204085" h="2124075">
                        <a:moveTo>
                          <a:pt x="214594" y="530531"/>
                        </a:moveTo>
                        <a:lnTo>
                          <a:pt x="214594" y="532121"/>
                        </a:lnTo>
                      </a:path>
                      <a:path w="2204085" h="2124075">
                        <a:moveTo>
                          <a:pt x="212209" y="466697"/>
                        </a:moveTo>
                        <a:lnTo>
                          <a:pt x="212209" y="485047"/>
                        </a:lnTo>
                      </a:path>
                      <a:path w="2204085" h="2124075">
                        <a:moveTo>
                          <a:pt x="213799" y="530531"/>
                        </a:moveTo>
                        <a:lnTo>
                          <a:pt x="214594" y="530531"/>
                        </a:lnTo>
                      </a:path>
                      <a:path w="2204085" h="2124075">
                        <a:moveTo>
                          <a:pt x="214594" y="488240"/>
                        </a:moveTo>
                        <a:lnTo>
                          <a:pt x="213799" y="488240"/>
                        </a:lnTo>
                      </a:path>
                      <a:path w="2204085" h="2124075">
                        <a:moveTo>
                          <a:pt x="193860" y="533724"/>
                        </a:moveTo>
                        <a:lnTo>
                          <a:pt x="212209" y="533724"/>
                        </a:lnTo>
                      </a:path>
                      <a:path w="2204085" h="2124075">
                        <a:moveTo>
                          <a:pt x="212209" y="485047"/>
                        </a:moveTo>
                        <a:lnTo>
                          <a:pt x="193860" y="485047"/>
                        </a:lnTo>
                      </a:path>
                      <a:path w="2204085" h="2124075">
                        <a:moveTo>
                          <a:pt x="236137" y="532121"/>
                        </a:moveTo>
                        <a:lnTo>
                          <a:pt x="239330" y="532121"/>
                        </a:lnTo>
                      </a:path>
                      <a:path w="2204085" h="2124075">
                        <a:moveTo>
                          <a:pt x="230546" y="532121"/>
                        </a:moveTo>
                        <a:lnTo>
                          <a:pt x="236137" y="532121"/>
                        </a:lnTo>
                      </a:path>
                      <a:path w="2204085" h="2124075">
                        <a:moveTo>
                          <a:pt x="224968" y="532121"/>
                        </a:moveTo>
                        <a:lnTo>
                          <a:pt x="230546" y="532121"/>
                        </a:lnTo>
                      </a:path>
                      <a:path w="2204085" h="2124075">
                        <a:moveTo>
                          <a:pt x="220185" y="532121"/>
                        </a:moveTo>
                        <a:lnTo>
                          <a:pt x="224968" y="532121"/>
                        </a:lnTo>
                      </a:path>
                      <a:path w="2204085" h="2124075">
                        <a:moveTo>
                          <a:pt x="216197" y="532121"/>
                        </a:moveTo>
                        <a:lnTo>
                          <a:pt x="220185" y="532121"/>
                        </a:lnTo>
                      </a:path>
                      <a:path w="2204085" h="2124075">
                        <a:moveTo>
                          <a:pt x="213799" y="532121"/>
                        </a:moveTo>
                        <a:lnTo>
                          <a:pt x="216197" y="532121"/>
                        </a:lnTo>
                      </a:path>
                      <a:path w="2204085" h="2124075">
                        <a:moveTo>
                          <a:pt x="213004" y="552061"/>
                        </a:moveTo>
                        <a:lnTo>
                          <a:pt x="212209" y="552061"/>
                        </a:lnTo>
                      </a:path>
                      <a:path w="2204085" h="2124075">
                        <a:moveTo>
                          <a:pt x="215403" y="552061"/>
                        </a:moveTo>
                        <a:lnTo>
                          <a:pt x="213004" y="552061"/>
                        </a:lnTo>
                      </a:path>
                      <a:path w="2204085" h="2124075">
                        <a:moveTo>
                          <a:pt x="219390" y="552061"/>
                        </a:moveTo>
                        <a:lnTo>
                          <a:pt x="215403" y="552061"/>
                        </a:lnTo>
                      </a:path>
                      <a:path w="2204085" h="2124075">
                        <a:moveTo>
                          <a:pt x="224173" y="552061"/>
                        </a:moveTo>
                        <a:lnTo>
                          <a:pt x="219390" y="552061"/>
                        </a:lnTo>
                      </a:path>
                      <a:path w="2204085" h="2124075">
                        <a:moveTo>
                          <a:pt x="229751" y="552061"/>
                        </a:moveTo>
                        <a:lnTo>
                          <a:pt x="224173" y="552061"/>
                        </a:lnTo>
                      </a:path>
                      <a:path w="2204085" h="2124075">
                        <a:moveTo>
                          <a:pt x="236137" y="552061"/>
                        </a:moveTo>
                        <a:lnTo>
                          <a:pt x="229751" y="552061"/>
                        </a:lnTo>
                      </a:path>
                      <a:path w="2204085" h="2124075">
                        <a:moveTo>
                          <a:pt x="239330" y="552061"/>
                        </a:moveTo>
                        <a:lnTo>
                          <a:pt x="236137" y="552061"/>
                        </a:lnTo>
                      </a:path>
                      <a:path w="2204085" h="2124075">
                        <a:moveTo>
                          <a:pt x="236137" y="466697"/>
                        </a:moveTo>
                        <a:lnTo>
                          <a:pt x="239330" y="466697"/>
                        </a:lnTo>
                      </a:path>
                      <a:path w="2204085" h="2124075">
                        <a:moveTo>
                          <a:pt x="229751" y="466697"/>
                        </a:moveTo>
                        <a:lnTo>
                          <a:pt x="236137" y="466697"/>
                        </a:lnTo>
                      </a:path>
                      <a:path w="2204085" h="2124075">
                        <a:moveTo>
                          <a:pt x="224173" y="466697"/>
                        </a:moveTo>
                        <a:lnTo>
                          <a:pt x="229751" y="466697"/>
                        </a:lnTo>
                      </a:path>
                      <a:path w="2204085" h="2124075">
                        <a:moveTo>
                          <a:pt x="219390" y="466697"/>
                        </a:moveTo>
                        <a:lnTo>
                          <a:pt x="224173" y="466697"/>
                        </a:lnTo>
                      </a:path>
                      <a:path w="2204085" h="2124075">
                        <a:moveTo>
                          <a:pt x="215403" y="466697"/>
                        </a:moveTo>
                        <a:lnTo>
                          <a:pt x="219390" y="466697"/>
                        </a:lnTo>
                      </a:path>
                      <a:path w="2204085" h="2124075">
                        <a:moveTo>
                          <a:pt x="213004" y="466697"/>
                        </a:moveTo>
                        <a:lnTo>
                          <a:pt x="215403" y="466697"/>
                        </a:lnTo>
                      </a:path>
                      <a:path w="2204085" h="2124075">
                        <a:moveTo>
                          <a:pt x="212209" y="466697"/>
                        </a:moveTo>
                        <a:lnTo>
                          <a:pt x="213004" y="466697"/>
                        </a:lnTo>
                      </a:path>
                      <a:path w="2204085" h="2124075">
                        <a:moveTo>
                          <a:pt x="216197" y="486650"/>
                        </a:moveTo>
                        <a:lnTo>
                          <a:pt x="213799" y="486650"/>
                        </a:lnTo>
                      </a:path>
                      <a:path w="2204085" h="2124075">
                        <a:moveTo>
                          <a:pt x="220185" y="486650"/>
                        </a:moveTo>
                        <a:lnTo>
                          <a:pt x="216197" y="486650"/>
                        </a:lnTo>
                      </a:path>
                      <a:path w="2204085" h="2124075">
                        <a:moveTo>
                          <a:pt x="224968" y="486650"/>
                        </a:moveTo>
                        <a:lnTo>
                          <a:pt x="220185" y="486650"/>
                        </a:lnTo>
                      </a:path>
                      <a:path w="2204085" h="2124075">
                        <a:moveTo>
                          <a:pt x="230546" y="486650"/>
                        </a:moveTo>
                        <a:lnTo>
                          <a:pt x="224968" y="486650"/>
                        </a:lnTo>
                      </a:path>
                      <a:path w="2204085" h="2124075">
                        <a:moveTo>
                          <a:pt x="236137" y="486650"/>
                        </a:moveTo>
                        <a:lnTo>
                          <a:pt x="230546" y="486650"/>
                        </a:lnTo>
                      </a:path>
                      <a:path w="2204085" h="2124075">
                        <a:moveTo>
                          <a:pt x="239330" y="486650"/>
                        </a:moveTo>
                        <a:lnTo>
                          <a:pt x="236137" y="486650"/>
                        </a:lnTo>
                      </a:path>
                      <a:path w="2204085" h="2124075">
                        <a:moveTo>
                          <a:pt x="213799" y="486650"/>
                        </a:moveTo>
                        <a:lnTo>
                          <a:pt x="213799" y="489843"/>
                        </a:lnTo>
                      </a:path>
                      <a:path w="2204085" h="2124075">
                        <a:moveTo>
                          <a:pt x="213799" y="489843"/>
                        </a:moveTo>
                        <a:lnTo>
                          <a:pt x="213799" y="493831"/>
                        </a:lnTo>
                      </a:path>
                      <a:path w="2204085" h="2124075">
                        <a:moveTo>
                          <a:pt x="213799" y="493831"/>
                        </a:moveTo>
                        <a:lnTo>
                          <a:pt x="213799" y="498614"/>
                        </a:lnTo>
                      </a:path>
                      <a:path w="2204085" h="2124075">
                        <a:moveTo>
                          <a:pt x="213799" y="498614"/>
                        </a:moveTo>
                        <a:lnTo>
                          <a:pt x="213799" y="501807"/>
                        </a:lnTo>
                      </a:path>
                      <a:path w="2204085" h="2124075">
                        <a:moveTo>
                          <a:pt x="213799" y="516964"/>
                        </a:moveTo>
                        <a:lnTo>
                          <a:pt x="213799" y="520157"/>
                        </a:lnTo>
                      </a:path>
                      <a:path w="2204085" h="2124075">
                        <a:moveTo>
                          <a:pt x="213799" y="520157"/>
                        </a:moveTo>
                        <a:lnTo>
                          <a:pt x="213799" y="524940"/>
                        </a:lnTo>
                      </a:path>
                      <a:path w="2204085" h="2124075">
                        <a:moveTo>
                          <a:pt x="213799" y="524940"/>
                        </a:moveTo>
                        <a:lnTo>
                          <a:pt x="213799" y="528928"/>
                        </a:lnTo>
                      </a:path>
                      <a:path w="2204085" h="2124075">
                        <a:moveTo>
                          <a:pt x="213799" y="528928"/>
                        </a:moveTo>
                        <a:lnTo>
                          <a:pt x="213799" y="532121"/>
                        </a:lnTo>
                      </a:path>
                      <a:path w="2204085" h="2124075">
                        <a:moveTo>
                          <a:pt x="193860" y="533724"/>
                        </a:moveTo>
                        <a:lnTo>
                          <a:pt x="193860" y="532916"/>
                        </a:lnTo>
                      </a:path>
                      <a:path w="2204085" h="2124075">
                        <a:moveTo>
                          <a:pt x="193860" y="532916"/>
                        </a:moveTo>
                        <a:lnTo>
                          <a:pt x="193860" y="530531"/>
                        </a:lnTo>
                      </a:path>
                      <a:path w="2204085" h="2124075">
                        <a:moveTo>
                          <a:pt x="193860" y="530531"/>
                        </a:moveTo>
                        <a:lnTo>
                          <a:pt x="193860" y="526530"/>
                        </a:lnTo>
                      </a:path>
                      <a:path w="2204085" h="2124075">
                        <a:moveTo>
                          <a:pt x="193860" y="526530"/>
                        </a:moveTo>
                        <a:lnTo>
                          <a:pt x="193860" y="521747"/>
                        </a:lnTo>
                      </a:path>
                      <a:path w="2204085" h="2124075">
                        <a:moveTo>
                          <a:pt x="193860" y="521747"/>
                        </a:moveTo>
                        <a:lnTo>
                          <a:pt x="193860" y="516964"/>
                        </a:lnTo>
                      </a:path>
                      <a:path w="2204085" h="2124075">
                        <a:moveTo>
                          <a:pt x="193860" y="501807"/>
                        </a:moveTo>
                        <a:lnTo>
                          <a:pt x="193860" y="497024"/>
                        </a:lnTo>
                      </a:path>
                      <a:path w="2204085" h="2124075">
                        <a:moveTo>
                          <a:pt x="193860" y="497024"/>
                        </a:moveTo>
                        <a:lnTo>
                          <a:pt x="193860" y="492228"/>
                        </a:lnTo>
                      </a:path>
                      <a:path w="2204085" h="2124075">
                        <a:moveTo>
                          <a:pt x="193860" y="492228"/>
                        </a:moveTo>
                        <a:lnTo>
                          <a:pt x="193860" y="488240"/>
                        </a:lnTo>
                      </a:path>
                      <a:path w="2204085" h="2124075">
                        <a:moveTo>
                          <a:pt x="193860" y="488240"/>
                        </a:moveTo>
                        <a:lnTo>
                          <a:pt x="193860" y="485856"/>
                        </a:lnTo>
                      </a:path>
                      <a:path w="2204085" h="2124075">
                        <a:moveTo>
                          <a:pt x="193860" y="485856"/>
                        </a:moveTo>
                        <a:lnTo>
                          <a:pt x="193860" y="485047"/>
                        </a:lnTo>
                      </a:path>
                      <a:path w="2204085" h="2124075">
                        <a:moveTo>
                          <a:pt x="0" y="493831"/>
                        </a:moveTo>
                        <a:lnTo>
                          <a:pt x="3179" y="498614"/>
                        </a:lnTo>
                      </a:path>
                      <a:path w="2204085" h="2124075">
                        <a:moveTo>
                          <a:pt x="3179" y="498614"/>
                        </a:moveTo>
                        <a:lnTo>
                          <a:pt x="6372" y="50500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5" name="object 365"/>
                  <p:cNvSpPr/>
                  <p:nvPr/>
                </p:nvSpPr>
                <p:spPr>
                  <a:xfrm>
                    <a:off x="3138866" y="390793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6" name="object 366"/>
                  <p:cNvSpPr/>
                  <p:nvPr/>
                </p:nvSpPr>
                <p:spPr>
                  <a:xfrm>
                    <a:off x="3140063" y="3910720"/>
                    <a:ext cx="0" cy="3810"/>
                  </a:xfrm>
                  <a:custGeom>
                    <a:avLst/>
                    <a:gdLst/>
                    <a:ahLst/>
                    <a:cxnLst/>
                    <a:rect l="l" t="t" r="r" b="b"/>
                    <a:pathLst>
                      <a:path h="3810">
                        <a:moveTo>
                          <a:pt x="0" y="0"/>
                        </a:moveTo>
                        <a:lnTo>
                          <a:pt x="0" y="319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7" name="object 367"/>
                  <p:cNvSpPr/>
                  <p:nvPr/>
                </p:nvSpPr>
                <p:spPr>
                  <a:xfrm>
                    <a:off x="3138855" y="3912720"/>
                    <a:ext cx="2540" cy="3810"/>
                  </a:xfrm>
                  <a:custGeom>
                    <a:avLst/>
                    <a:gdLst/>
                    <a:ahLst/>
                    <a:cxnLst/>
                    <a:rect l="l" t="t" r="r" b="b"/>
                    <a:pathLst>
                      <a:path w="2539" h="3810">
                        <a:moveTo>
                          <a:pt x="2400" y="1193"/>
                        </a:moveTo>
                        <a:lnTo>
                          <a:pt x="2044" y="355"/>
                        </a:lnTo>
                        <a:lnTo>
                          <a:pt x="1206" y="0"/>
                        </a:lnTo>
                        <a:lnTo>
                          <a:pt x="355" y="355"/>
                        </a:lnTo>
                        <a:lnTo>
                          <a:pt x="0" y="1193"/>
                        </a:lnTo>
                        <a:lnTo>
                          <a:pt x="165" y="1600"/>
                        </a:lnTo>
                        <a:lnTo>
                          <a:pt x="0" y="1993"/>
                        </a:lnTo>
                        <a:lnTo>
                          <a:pt x="355" y="2844"/>
                        </a:lnTo>
                        <a:lnTo>
                          <a:pt x="1206" y="3187"/>
                        </a:lnTo>
                        <a:lnTo>
                          <a:pt x="2044" y="2844"/>
                        </a:lnTo>
                        <a:lnTo>
                          <a:pt x="2400" y="1993"/>
                        </a:lnTo>
                        <a:lnTo>
                          <a:pt x="2222" y="1600"/>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8" name="object 368"/>
                  <p:cNvSpPr/>
                  <p:nvPr/>
                </p:nvSpPr>
                <p:spPr>
                  <a:xfrm>
                    <a:off x="3140063" y="3914708"/>
                    <a:ext cx="0" cy="13970"/>
                  </a:xfrm>
                  <a:custGeom>
                    <a:avLst/>
                    <a:gdLst/>
                    <a:ahLst/>
                    <a:cxnLst/>
                    <a:rect l="l" t="t" r="r" b="b"/>
                    <a:pathLst>
                      <a:path h="13970">
                        <a:moveTo>
                          <a:pt x="0" y="0"/>
                        </a:moveTo>
                        <a:lnTo>
                          <a:pt x="0" y="3193"/>
                        </a:lnTo>
                      </a:path>
                      <a:path h="13970">
                        <a:moveTo>
                          <a:pt x="0" y="5591"/>
                        </a:moveTo>
                        <a:lnTo>
                          <a:pt x="0" y="9579"/>
                        </a:lnTo>
                      </a:path>
                      <a:path h="13970">
                        <a:moveTo>
                          <a:pt x="0" y="9579"/>
                        </a:moveTo>
                        <a:lnTo>
                          <a:pt x="0" y="1356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9" name="object 369"/>
                  <p:cNvSpPr/>
                  <p:nvPr/>
                </p:nvSpPr>
                <p:spPr>
                  <a:xfrm>
                    <a:off x="3132494" y="3896765"/>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0" name="object 370"/>
                  <p:cNvSpPr/>
                  <p:nvPr/>
                </p:nvSpPr>
                <p:spPr>
                  <a:xfrm>
                    <a:off x="3133691" y="3897962"/>
                    <a:ext cx="6985" cy="31115"/>
                  </a:xfrm>
                  <a:custGeom>
                    <a:avLst/>
                    <a:gdLst/>
                    <a:ahLst/>
                    <a:cxnLst/>
                    <a:rect l="l" t="t" r="r" b="b"/>
                    <a:pathLst>
                      <a:path w="6985" h="31114">
                        <a:moveTo>
                          <a:pt x="3987" y="4782"/>
                        </a:moveTo>
                        <a:lnTo>
                          <a:pt x="0" y="0"/>
                        </a:lnTo>
                      </a:path>
                      <a:path w="6985" h="31114">
                        <a:moveTo>
                          <a:pt x="5577" y="10374"/>
                        </a:moveTo>
                        <a:lnTo>
                          <a:pt x="3987" y="4782"/>
                        </a:lnTo>
                      </a:path>
                      <a:path w="6985" h="31114">
                        <a:moveTo>
                          <a:pt x="6372" y="15951"/>
                        </a:moveTo>
                        <a:lnTo>
                          <a:pt x="5577" y="10374"/>
                        </a:lnTo>
                      </a:path>
                      <a:path w="6985" h="31114">
                        <a:moveTo>
                          <a:pt x="5577" y="20734"/>
                        </a:moveTo>
                        <a:lnTo>
                          <a:pt x="6372" y="15951"/>
                        </a:lnTo>
                      </a:path>
                      <a:path w="6985" h="31114">
                        <a:moveTo>
                          <a:pt x="3987" y="26325"/>
                        </a:moveTo>
                        <a:lnTo>
                          <a:pt x="5577" y="20734"/>
                        </a:lnTo>
                      </a:path>
                      <a:path w="6985" h="31114">
                        <a:moveTo>
                          <a:pt x="0" y="31108"/>
                        </a:moveTo>
                        <a:lnTo>
                          <a:pt x="3987" y="2632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1" name="object 371"/>
                  <p:cNvSpPr/>
                  <p:nvPr/>
                </p:nvSpPr>
                <p:spPr>
                  <a:xfrm>
                    <a:off x="3132494" y="392787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2" name="object 372"/>
                  <p:cNvSpPr/>
                  <p:nvPr/>
                </p:nvSpPr>
                <p:spPr>
                  <a:xfrm>
                    <a:off x="3135280" y="3562893"/>
                    <a:ext cx="6985" cy="11430"/>
                  </a:xfrm>
                  <a:custGeom>
                    <a:avLst/>
                    <a:gdLst/>
                    <a:ahLst/>
                    <a:cxnLst/>
                    <a:rect l="l" t="t" r="r" b="b"/>
                    <a:pathLst>
                      <a:path w="6985" h="11429">
                        <a:moveTo>
                          <a:pt x="0" y="0"/>
                        </a:moveTo>
                        <a:lnTo>
                          <a:pt x="3987" y="3987"/>
                        </a:lnTo>
                      </a:path>
                      <a:path w="6985" h="11429">
                        <a:moveTo>
                          <a:pt x="3987" y="3987"/>
                        </a:moveTo>
                        <a:lnTo>
                          <a:pt x="6386" y="1116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3" name="object 373"/>
                  <p:cNvSpPr/>
                  <p:nvPr/>
                </p:nvSpPr>
                <p:spPr>
                  <a:xfrm>
                    <a:off x="3140470" y="3572865"/>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4" name="object 374"/>
                  <p:cNvSpPr/>
                  <p:nvPr/>
                </p:nvSpPr>
                <p:spPr>
                  <a:xfrm>
                    <a:off x="3141667" y="3575652"/>
                    <a:ext cx="1270" cy="3810"/>
                  </a:xfrm>
                  <a:custGeom>
                    <a:avLst/>
                    <a:gdLst/>
                    <a:ahLst/>
                    <a:cxnLst/>
                    <a:rect l="l" t="t" r="r" b="b"/>
                    <a:pathLst>
                      <a:path w="1269" h="3810">
                        <a:moveTo>
                          <a:pt x="0" y="0"/>
                        </a:moveTo>
                        <a:lnTo>
                          <a:pt x="794" y="2398"/>
                        </a:lnTo>
                      </a:path>
                      <a:path w="1269" h="3810">
                        <a:moveTo>
                          <a:pt x="794" y="2398"/>
                        </a:moveTo>
                        <a:lnTo>
                          <a:pt x="794" y="319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5" name="object 375"/>
                  <p:cNvSpPr/>
                  <p:nvPr/>
                </p:nvSpPr>
                <p:spPr>
                  <a:xfrm>
                    <a:off x="3141265" y="357844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6" name="object 376"/>
                  <p:cNvSpPr/>
                  <p:nvPr/>
                </p:nvSpPr>
                <p:spPr>
                  <a:xfrm>
                    <a:off x="3142461" y="3579640"/>
                    <a:ext cx="0" cy="13970"/>
                  </a:xfrm>
                  <a:custGeom>
                    <a:avLst/>
                    <a:gdLst/>
                    <a:ahLst/>
                    <a:cxnLst/>
                    <a:rect l="l" t="t" r="r" b="b"/>
                    <a:pathLst>
                      <a:path h="13970">
                        <a:moveTo>
                          <a:pt x="0" y="0"/>
                        </a:moveTo>
                        <a:lnTo>
                          <a:pt x="0" y="2398"/>
                        </a:lnTo>
                      </a:path>
                      <a:path h="13970">
                        <a:moveTo>
                          <a:pt x="0" y="5591"/>
                        </a:moveTo>
                        <a:lnTo>
                          <a:pt x="0" y="9579"/>
                        </a:lnTo>
                      </a:path>
                      <a:path h="13970">
                        <a:moveTo>
                          <a:pt x="0" y="9579"/>
                        </a:moveTo>
                        <a:lnTo>
                          <a:pt x="0" y="1356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7" name="object 377"/>
                  <p:cNvSpPr/>
                  <p:nvPr/>
                </p:nvSpPr>
                <p:spPr>
                  <a:xfrm>
                    <a:off x="3134878" y="356169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8" name="object 378"/>
                  <p:cNvSpPr/>
                  <p:nvPr/>
                </p:nvSpPr>
                <p:spPr>
                  <a:xfrm>
                    <a:off x="3136075" y="3562893"/>
                    <a:ext cx="6985" cy="30480"/>
                  </a:xfrm>
                  <a:custGeom>
                    <a:avLst/>
                    <a:gdLst/>
                    <a:ahLst/>
                    <a:cxnLst/>
                    <a:rect l="l" t="t" r="r" b="b"/>
                    <a:pathLst>
                      <a:path w="6985" h="30479">
                        <a:moveTo>
                          <a:pt x="3193" y="4782"/>
                        </a:moveTo>
                        <a:lnTo>
                          <a:pt x="0" y="0"/>
                        </a:lnTo>
                      </a:path>
                      <a:path w="6985" h="30479">
                        <a:moveTo>
                          <a:pt x="5591" y="9579"/>
                        </a:moveTo>
                        <a:lnTo>
                          <a:pt x="3193" y="4782"/>
                        </a:lnTo>
                      </a:path>
                      <a:path w="6985" h="30479">
                        <a:moveTo>
                          <a:pt x="6386" y="15156"/>
                        </a:moveTo>
                        <a:lnTo>
                          <a:pt x="5591" y="9579"/>
                        </a:lnTo>
                      </a:path>
                      <a:path w="6985" h="30479">
                        <a:moveTo>
                          <a:pt x="5591" y="20734"/>
                        </a:moveTo>
                        <a:lnTo>
                          <a:pt x="6386" y="15156"/>
                        </a:lnTo>
                      </a:path>
                      <a:path w="6985" h="30479">
                        <a:moveTo>
                          <a:pt x="3193" y="26325"/>
                        </a:moveTo>
                        <a:lnTo>
                          <a:pt x="5591" y="20734"/>
                        </a:lnTo>
                      </a:path>
                      <a:path w="6985" h="30479">
                        <a:moveTo>
                          <a:pt x="0" y="30313"/>
                        </a:moveTo>
                        <a:lnTo>
                          <a:pt x="3193" y="2632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9" name="object 379"/>
                  <p:cNvSpPr/>
                  <p:nvPr/>
                </p:nvSpPr>
                <p:spPr>
                  <a:xfrm>
                    <a:off x="3134878" y="3592010"/>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0" name="object 380"/>
                  <p:cNvSpPr/>
                  <p:nvPr/>
                </p:nvSpPr>
                <p:spPr>
                  <a:xfrm>
                    <a:off x="3137679" y="4849707"/>
                    <a:ext cx="6985" cy="11430"/>
                  </a:xfrm>
                  <a:custGeom>
                    <a:avLst/>
                    <a:gdLst/>
                    <a:ahLst/>
                    <a:cxnLst/>
                    <a:rect l="l" t="t" r="r" b="b"/>
                    <a:pathLst>
                      <a:path w="6985" h="11429">
                        <a:moveTo>
                          <a:pt x="0" y="0"/>
                        </a:moveTo>
                        <a:lnTo>
                          <a:pt x="3987" y="3987"/>
                        </a:lnTo>
                      </a:path>
                      <a:path w="6985" h="11429">
                        <a:moveTo>
                          <a:pt x="3987" y="3987"/>
                        </a:moveTo>
                        <a:lnTo>
                          <a:pt x="6386" y="1118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1" name="object 381"/>
                  <p:cNvSpPr/>
                  <p:nvPr/>
                </p:nvSpPr>
                <p:spPr>
                  <a:xfrm>
                    <a:off x="3142868" y="485969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2" name="object 382"/>
                  <p:cNvSpPr/>
                  <p:nvPr/>
                </p:nvSpPr>
                <p:spPr>
                  <a:xfrm>
                    <a:off x="3144065" y="4862479"/>
                    <a:ext cx="1270" cy="17780"/>
                  </a:xfrm>
                  <a:custGeom>
                    <a:avLst/>
                    <a:gdLst/>
                    <a:ahLst/>
                    <a:cxnLst/>
                    <a:rect l="l" t="t" r="r" b="b"/>
                    <a:pathLst>
                      <a:path w="1269" h="17779">
                        <a:moveTo>
                          <a:pt x="0" y="0"/>
                        </a:moveTo>
                        <a:lnTo>
                          <a:pt x="794" y="2398"/>
                        </a:lnTo>
                      </a:path>
                      <a:path w="1269" h="17779">
                        <a:moveTo>
                          <a:pt x="794" y="2398"/>
                        </a:moveTo>
                        <a:lnTo>
                          <a:pt x="794" y="3193"/>
                        </a:lnTo>
                      </a:path>
                      <a:path w="1269" h="17779">
                        <a:moveTo>
                          <a:pt x="794" y="3193"/>
                        </a:moveTo>
                        <a:lnTo>
                          <a:pt x="794" y="3987"/>
                        </a:lnTo>
                      </a:path>
                      <a:path w="1269" h="17779">
                        <a:moveTo>
                          <a:pt x="794" y="3987"/>
                        </a:moveTo>
                        <a:lnTo>
                          <a:pt x="794" y="6386"/>
                        </a:lnTo>
                      </a:path>
                      <a:path w="1269" h="17779">
                        <a:moveTo>
                          <a:pt x="794" y="8770"/>
                        </a:moveTo>
                        <a:lnTo>
                          <a:pt x="794" y="13553"/>
                        </a:lnTo>
                      </a:path>
                      <a:path w="1269" h="17779">
                        <a:moveTo>
                          <a:pt x="794" y="13553"/>
                        </a:moveTo>
                        <a:lnTo>
                          <a:pt x="794" y="1754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3" name="object 383"/>
                  <p:cNvSpPr/>
                  <p:nvPr/>
                </p:nvSpPr>
                <p:spPr>
                  <a:xfrm>
                    <a:off x="3137277" y="4848510"/>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4" name="object 384"/>
                  <p:cNvSpPr/>
                  <p:nvPr/>
                </p:nvSpPr>
                <p:spPr>
                  <a:xfrm>
                    <a:off x="3138473" y="4849707"/>
                    <a:ext cx="6985" cy="30480"/>
                  </a:xfrm>
                  <a:custGeom>
                    <a:avLst/>
                    <a:gdLst/>
                    <a:ahLst/>
                    <a:cxnLst/>
                    <a:rect l="l" t="t" r="r" b="b"/>
                    <a:pathLst>
                      <a:path w="6985" h="30479">
                        <a:moveTo>
                          <a:pt x="3193" y="4796"/>
                        </a:moveTo>
                        <a:lnTo>
                          <a:pt x="0" y="0"/>
                        </a:lnTo>
                      </a:path>
                      <a:path w="6985" h="30479">
                        <a:moveTo>
                          <a:pt x="5591" y="9579"/>
                        </a:moveTo>
                        <a:lnTo>
                          <a:pt x="3193" y="4796"/>
                        </a:lnTo>
                      </a:path>
                      <a:path w="6985" h="30479">
                        <a:moveTo>
                          <a:pt x="6386" y="15170"/>
                        </a:moveTo>
                        <a:lnTo>
                          <a:pt x="5591" y="9579"/>
                        </a:lnTo>
                      </a:path>
                      <a:path w="6985" h="30479">
                        <a:moveTo>
                          <a:pt x="5591" y="20748"/>
                        </a:moveTo>
                        <a:lnTo>
                          <a:pt x="6386" y="15170"/>
                        </a:lnTo>
                      </a:path>
                      <a:path w="6985" h="30479">
                        <a:moveTo>
                          <a:pt x="3193" y="25530"/>
                        </a:moveTo>
                        <a:lnTo>
                          <a:pt x="5591" y="20748"/>
                        </a:lnTo>
                      </a:path>
                      <a:path w="6985" h="30479">
                        <a:moveTo>
                          <a:pt x="0" y="30313"/>
                        </a:moveTo>
                        <a:lnTo>
                          <a:pt x="3193" y="2553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5" name="object 385"/>
                  <p:cNvSpPr/>
                  <p:nvPr/>
                </p:nvSpPr>
                <p:spPr>
                  <a:xfrm>
                    <a:off x="3137277" y="487882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6" name="object 386"/>
                  <p:cNvSpPr/>
                  <p:nvPr/>
                </p:nvSpPr>
                <p:spPr>
                  <a:xfrm>
                    <a:off x="3139268" y="3246175"/>
                    <a:ext cx="7620" cy="12065"/>
                  </a:xfrm>
                  <a:custGeom>
                    <a:avLst/>
                    <a:gdLst/>
                    <a:ahLst/>
                    <a:cxnLst/>
                    <a:rect l="l" t="t" r="r" b="b"/>
                    <a:pathLst>
                      <a:path w="7619" h="12064">
                        <a:moveTo>
                          <a:pt x="0" y="0"/>
                        </a:moveTo>
                        <a:lnTo>
                          <a:pt x="4796" y="5577"/>
                        </a:lnTo>
                      </a:path>
                      <a:path w="7619" h="12064">
                        <a:moveTo>
                          <a:pt x="4796" y="5577"/>
                        </a:moveTo>
                        <a:lnTo>
                          <a:pt x="7181" y="1196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7" name="object 387"/>
                  <p:cNvSpPr/>
                  <p:nvPr/>
                </p:nvSpPr>
                <p:spPr>
                  <a:xfrm>
                    <a:off x="3145253" y="325694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8" name="object 388"/>
                  <p:cNvSpPr/>
                  <p:nvPr/>
                </p:nvSpPr>
                <p:spPr>
                  <a:xfrm>
                    <a:off x="3147244" y="3259728"/>
                    <a:ext cx="0" cy="4445"/>
                  </a:xfrm>
                  <a:custGeom>
                    <a:avLst/>
                    <a:gdLst/>
                    <a:ahLst/>
                    <a:cxnLst/>
                    <a:rect l="l" t="t" r="r" b="b"/>
                    <a:pathLst>
                      <a:path h="4445">
                        <a:moveTo>
                          <a:pt x="0" y="0"/>
                        </a:moveTo>
                        <a:lnTo>
                          <a:pt x="0" y="3193"/>
                        </a:lnTo>
                      </a:path>
                      <a:path h="4445">
                        <a:moveTo>
                          <a:pt x="0" y="3193"/>
                        </a:moveTo>
                        <a:lnTo>
                          <a:pt x="0" y="400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9" name="object 389"/>
                  <p:cNvSpPr/>
                  <p:nvPr/>
                </p:nvSpPr>
                <p:spPr>
                  <a:xfrm>
                    <a:off x="3146047" y="326253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0" name="object 390"/>
                  <p:cNvSpPr/>
                  <p:nvPr/>
                </p:nvSpPr>
                <p:spPr>
                  <a:xfrm>
                    <a:off x="3136075" y="3243777"/>
                    <a:ext cx="11430" cy="34925"/>
                  </a:xfrm>
                  <a:custGeom>
                    <a:avLst/>
                    <a:gdLst/>
                    <a:ahLst/>
                    <a:cxnLst/>
                    <a:rect l="l" t="t" r="r" b="b"/>
                    <a:pathLst>
                      <a:path w="11430" h="34925">
                        <a:moveTo>
                          <a:pt x="11168" y="19953"/>
                        </a:moveTo>
                        <a:lnTo>
                          <a:pt x="11168" y="23132"/>
                        </a:lnTo>
                      </a:path>
                      <a:path w="11430" h="34925">
                        <a:moveTo>
                          <a:pt x="11168" y="25530"/>
                        </a:moveTo>
                        <a:lnTo>
                          <a:pt x="11168" y="30313"/>
                        </a:lnTo>
                      </a:path>
                      <a:path w="11430" h="34925">
                        <a:moveTo>
                          <a:pt x="11168" y="30313"/>
                        </a:moveTo>
                        <a:lnTo>
                          <a:pt x="11168" y="34301"/>
                        </a:lnTo>
                      </a:path>
                      <a:path w="11430" h="34925">
                        <a:moveTo>
                          <a:pt x="4782" y="3987"/>
                        </a:moveTo>
                        <a:lnTo>
                          <a:pt x="0" y="0"/>
                        </a:lnTo>
                      </a:path>
                      <a:path w="11430" h="34925">
                        <a:moveTo>
                          <a:pt x="7989" y="7975"/>
                        </a:moveTo>
                        <a:lnTo>
                          <a:pt x="4782" y="3987"/>
                        </a:lnTo>
                      </a:path>
                      <a:path w="11430" h="34925">
                        <a:moveTo>
                          <a:pt x="10374" y="13567"/>
                        </a:moveTo>
                        <a:lnTo>
                          <a:pt x="7989" y="7975"/>
                        </a:lnTo>
                      </a:path>
                      <a:path w="11430" h="34925">
                        <a:moveTo>
                          <a:pt x="11168" y="19144"/>
                        </a:moveTo>
                        <a:lnTo>
                          <a:pt x="10374" y="13567"/>
                        </a:lnTo>
                      </a:path>
                      <a:path w="11430" h="34925">
                        <a:moveTo>
                          <a:pt x="10374" y="24736"/>
                        </a:moveTo>
                        <a:lnTo>
                          <a:pt x="11168" y="19144"/>
                        </a:lnTo>
                      </a:path>
                      <a:path w="11430" h="34925">
                        <a:moveTo>
                          <a:pt x="7989" y="29518"/>
                        </a:moveTo>
                        <a:lnTo>
                          <a:pt x="10374" y="24736"/>
                        </a:lnTo>
                      </a:path>
                      <a:path w="11430" h="34925">
                        <a:moveTo>
                          <a:pt x="4782" y="34301"/>
                        </a:moveTo>
                        <a:lnTo>
                          <a:pt x="7989" y="2951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1" name="object 391"/>
                  <p:cNvSpPr/>
                  <p:nvPr/>
                </p:nvSpPr>
                <p:spPr>
                  <a:xfrm>
                    <a:off x="3139661" y="327688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2" name="object 392"/>
                  <p:cNvSpPr/>
                  <p:nvPr/>
                </p:nvSpPr>
                <p:spPr>
                  <a:xfrm>
                    <a:off x="3492687" y="3440830"/>
                    <a:ext cx="53975" cy="372110"/>
                  </a:xfrm>
                  <a:custGeom>
                    <a:avLst/>
                    <a:gdLst/>
                    <a:ahLst/>
                    <a:cxnLst/>
                    <a:rect l="l" t="t" r="r" b="b"/>
                    <a:pathLst>
                      <a:path w="53975" h="372110">
                        <a:moveTo>
                          <a:pt x="53460" y="26325"/>
                        </a:moveTo>
                        <a:lnTo>
                          <a:pt x="53460" y="0"/>
                        </a:lnTo>
                      </a:path>
                      <a:path w="53975" h="372110">
                        <a:moveTo>
                          <a:pt x="19144" y="0"/>
                        </a:moveTo>
                        <a:lnTo>
                          <a:pt x="19953" y="0"/>
                        </a:lnTo>
                      </a:path>
                      <a:path w="53975" h="372110">
                        <a:moveTo>
                          <a:pt x="19953" y="0"/>
                        </a:moveTo>
                        <a:lnTo>
                          <a:pt x="27120" y="0"/>
                        </a:lnTo>
                      </a:path>
                      <a:path w="53975" h="372110">
                        <a:moveTo>
                          <a:pt x="27120" y="0"/>
                        </a:moveTo>
                        <a:lnTo>
                          <a:pt x="33506" y="0"/>
                        </a:lnTo>
                      </a:path>
                      <a:path w="53975" h="372110">
                        <a:moveTo>
                          <a:pt x="33506" y="0"/>
                        </a:moveTo>
                        <a:lnTo>
                          <a:pt x="35905" y="0"/>
                        </a:lnTo>
                      </a:path>
                      <a:path w="53975" h="372110">
                        <a:moveTo>
                          <a:pt x="47868" y="0"/>
                        </a:moveTo>
                        <a:lnTo>
                          <a:pt x="50267" y="0"/>
                        </a:lnTo>
                      </a:path>
                      <a:path w="53975" h="372110">
                        <a:moveTo>
                          <a:pt x="50267" y="0"/>
                        </a:moveTo>
                        <a:lnTo>
                          <a:pt x="52651" y="0"/>
                        </a:lnTo>
                      </a:path>
                      <a:path w="53975" h="372110">
                        <a:moveTo>
                          <a:pt x="52651" y="0"/>
                        </a:moveTo>
                        <a:lnTo>
                          <a:pt x="53460" y="0"/>
                        </a:lnTo>
                      </a:path>
                      <a:path w="53975" h="372110">
                        <a:moveTo>
                          <a:pt x="53460" y="26325"/>
                        </a:moveTo>
                        <a:lnTo>
                          <a:pt x="52651" y="26325"/>
                        </a:lnTo>
                      </a:path>
                      <a:path w="53975" h="372110">
                        <a:moveTo>
                          <a:pt x="52651" y="26325"/>
                        </a:moveTo>
                        <a:lnTo>
                          <a:pt x="50267" y="26325"/>
                        </a:lnTo>
                      </a:path>
                      <a:path w="53975" h="372110">
                        <a:moveTo>
                          <a:pt x="50267" y="26325"/>
                        </a:moveTo>
                        <a:lnTo>
                          <a:pt x="47868" y="26325"/>
                        </a:lnTo>
                      </a:path>
                      <a:path w="53975" h="372110">
                        <a:moveTo>
                          <a:pt x="35905" y="26325"/>
                        </a:moveTo>
                        <a:lnTo>
                          <a:pt x="33506" y="26325"/>
                        </a:lnTo>
                      </a:path>
                      <a:path w="53975" h="372110">
                        <a:moveTo>
                          <a:pt x="33506" y="26325"/>
                        </a:moveTo>
                        <a:lnTo>
                          <a:pt x="27120" y="26325"/>
                        </a:lnTo>
                      </a:path>
                      <a:path w="53975" h="372110">
                        <a:moveTo>
                          <a:pt x="27120" y="26325"/>
                        </a:moveTo>
                        <a:lnTo>
                          <a:pt x="19953" y="26325"/>
                        </a:lnTo>
                      </a:path>
                      <a:path w="53975" h="372110">
                        <a:moveTo>
                          <a:pt x="19953" y="26325"/>
                        </a:moveTo>
                        <a:lnTo>
                          <a:pt x="19144" y="26325"/>
                        </a:lnTo>
                      </a:path>
                      <a:path w="53975" h="372110">
                        <a:moveTo>
                          <a:pt x="0" y="123653"/>
                        </a:moveTo>
                        <a:lnTo>
                          <a:pt x="0" y="151582"/>
                        </a:lnTo>
                      </a:path>
                      <a:path w="53975" h="372110">
                        <a:moveTo>
                          <a:pt x="53460" y="371768"/>
                        </a:moveTo>
                        <a:lnTo>
                          <a:pt x="53460" y="341454"/>
                        </a:lnTo>
                      </a:path>
                      <a:path w="53975" h="372110">
                        <a:moveTo>
                          <a:pt x="53460" y="326297"/>
                        </a:moveTo>
                        <a:lnTo>
                          <a:pt x="53460" y="296778"/>
                        </a:lnTo>
                      </a:path>
                      <a:path w="53975" h="372110">
                        <a:moveTo>
                          <a:pt x="53460" y="281621"/>
                        </a:moveTo>
                        <a:lnTo>
                          <a:pt x="53460" y="251308"/>
                        </a:lnTo>
                      </a:path>
                      <a:path w="53975" h="372110">
                        <a:moveTo>
                          <a:pt x="53460" y="236946"/>
                        </a:moveTo>
                        <a:lnTo>
                          <a:pt x="53460" y="206618"/>
                        </a:lnTo>
                      </a:path>
                      <a:path w="53975" h="372110">
                        <a:moveTo>
                          <a:pt x="53460" y="191475"/>
                        </a:moveTo>
                        <a:lnTo>
                          <a:pt x="53460" y="161956"/>
                        </a:lnTo>
                      </a:path>
                      <a:path w="53975" h="372110">
                        <a:moveTo>
                          <a:pt x="53460" y="146785"/>
                        </a:moveTo>
                        <a:lnTo>
                          <a:pt x="53460" y="117280"/>
                        </a:lnTo>
                      </a:path>
                      <a:path w="53975" h="372110">
                        <a:moveTo>
                          <a:pt x="53460" y="102123"/>
                        </a:moveTo>
                        <a:lnTo>
                          <a:pt x="53460" y="71796"/>
                        </a:lnTo>
                      </a:path>
                      <a:path w="53975" h="372110">
                        <a:moveTo>
                          <a:pt x="53460" y="57434"/>
                        </a:moveTo>
                        <a:lnTo>
                          <a:pt x="53460" y="26325"/>
                        </a:lnTo>
                      </a:path>
                      <a:path w="53975" h="372110">
                        <a:moveTo>
                          <a:pt x="19953" y="26325"/>
                        </a:moveTo>
                        <a:lnTo>
                          <a:pt x="27120" y="26325"/>
                        </a:lnTo>
                      </a:path>
                      <a:path w="53975" h="372110">
                        <a:moveTo>
                          <a:pt x="19144" y="26325"/>
                        </a:moveTo>
                        <a:lnTo>
                          <a:pt x="19953" y="26325"/>
                        </a:lnTo>
                      </a:path>
                      <a:path w="53975" h="372110">
                        <a:moveTo>
                          <a:pt x="52651" y="26325"/>
                        </a:moveTo>
                        <a:lnTo>
                          <a:pt x="53460" y="26325"/>
                        </a:lnTo>
                      </a:path>
                      <a:path w="53975" h="372110">
                        <a:moveTo>
                          <a:pt x="50267" y="26325"/>
                        </a:moveTo>
                        <a:lnTo>
                          <a:pt x="52651" y="26325"/>
                        </a:lnTo>
                      </a:path>
                      <a:path w="53975" h="372110">
                        <a:moveTo>
                          <a:pt x="45470" y="26325"/>
                        </a:moveTo>
                        <a:lnTo>
                          <a:pt x="50267" y="26325"/>
                        </a:lnTo>
                      </a:path>
                      <a:path w="53975" h="372110">
                        <a:moveTo>
                          <a:pt x="39893" y="26325"/>
                        </a:moveTo>
                        <a:lnTo>
                          <a:pt x="45470" y="26325"/>
                        </a:lnTo>
                      </a:path>
                      <a:path w="53975" h="372110">
                        <a:moveTo>
                          <a:pt x="33506" y="26325"/>
                        </a:moveTo>
                        <a:lnTo>
                          <a:pt x="39893" y="26325"/>
                        </a:lnTo>
                      </a:path>
                      <a:path w="53975" h="372110">
                        <a:moveTo>
                          <a:pt x="27120" y="26325"/>
                        </a:moveTo>
                        <a:lnTo>
                          <a:pt x="33506" y="26325"/>
                        </a:lnTo>
                      </a:path>
                      <a:path w="53975" h="372110">
                        <a:moveTo>
                          <a:pt x="33506" y="371768"/>
                        </a:moveTo>
                        <a:lnTo>
                          <a:pt x="27120" y="371768"/>
                        </a:lnTo>
                      </a:path>
                      <a:path w="53975" h="372110">
                        <a:moveTo>
                          <a:pt x="39893" y="371768"/>
                        </a:moveTo>
                        <a:lnTo>
                          <a:pt x="33506" y="371768"/>
                        </a:lnTo>
                      </a:path>
                      <a:path w="53975" h="372110">
                        <a:moveTo>
                          <a:pt x="45470" y="371768"/>
                        </a:moveTo>
                        <a:lnTo>
                          <a:pt x="39893" y="371768"/>
                        </a:lnTo>
                      </a:path>
                      <a:path w="53975" h="372110">
                        <a:moveTo>
                          <a:pt x="50267" y="371768"/>
                        </a:moveTo>
                        <a:lnTo>
                          <a:pt x="45470" y="371768"/>
                        </a:lnTo>
                      </a:path>
                      <a:path w="53975" h="372110">
                        <a:moveTo>
                          <a:pt x="52651" y="371768"/>
                        </a:moveTo>
                        <a:lnTo>
                          <a:pt x="50267" y="371768"/>
                        </a:lnTo>
                      </a:path>
                      <a:path w="53975" h="372110">
                        <a:moveTo>
                          <a:pt x="53460" y="371768"/>
                        </a:moveTo>
                        <a:lnTo>
                          <a:pt x="52651" y="371768"/>
                        </a:lnTo>
                      </a:path>
                      <a:path w="53975" h="372110">
                        <a:moveTo>
                          <a:pt x="19953" y="371768"/>
                        </a:moveTo>
                        <a:lnTo>
                          <a:pt x="19144" y="371768"/>
                        </a:lnTo>
                      </a:path>
                      <a:path w="53975" h="372110">
                        <a:moveTo>
                          <a:pt x="27120" y="371768"/>
                        </a:moveTo>
                        <a:lnTo>
                          <a:pt x="19953" y="37176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3" name="object 393"/>
                  <p:cNvSpPr/>
                  <p:nvPr/>
                </p:nvSpPr>
                <p:spPr>
                  <a:xfrm>
                    <a:off x="3521009" y="388319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4" name="object 394"/>
                  <p:cNvSpPr/>
                  <p:nvPr/>
                </p:nvSpPr>
                <p:spPr>
                  <a:xfrm>
                    <a:off x="3511831" y="3872431"/>
                    <a:ext cx="10795" cy="12065"/>
                  </a:xfrm>
                  <a:custGeom>
                    <a:avLst/>
                    <a:gdLst/>
                    <a:ahLst/>
                    <a:cxnLst/>
                    <a:rect l="l" t="t" r="r" b="b"/>
                    <a:pathLst>
                      <a:path w="10795" h="12064">
                        <a:moveTo>
                          <a:pt x="0" y="0"/>
                        </a:moveTo>
                        <a:lnTo>
                          <a:pt x="10374" y="1196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5" name="object 395"/>
                  <p:cNvSpPr/>
                  <p:nvPr/>
                </p:nvSpPr>
                <p:spPr>
                  <a:xfrm>
                    <a:off x="3510635" y="387123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6" name="object 396"/>
                  <p:cNvSpPr/>
                  <p:nvPr/>
                </p:nvSpPr>
                <p:spPr>
                  <a:xfrm>
                    <a:off x="3140063" y="2243354"/>
                    <a:ext cx="421005" cy="1641475"/>
                  </a:xfrm>
                  <a:custGeom>
                    <a:avLst/>
                    <a:gdLst/>
                    <a:ahLst/>
                    <a:cxnLst/>
                    <a:rect l="l" t="t" r="r" b="b"/>
                    <a:pathLst>
                      <a:path w="421004" h="1641475">
                        <a:moveTo>
                          <a:pt x="406878" y="1574026"/>
                        </a:moveTo>
                        <a:lnTo>
                          <a:pt x="406083" y="1569243"/>
                        </a:lnTo>
                      </a:path>
                      <a:path w="421004" h="1641475">
                        <a:moveTo>
                          <a:pt x="409263" y="1585195"/>
                        </a:moveTo>
                        <a:lnTo>
                          <a:pt x="406878" y="1574026"/>
                        </a:lnTo>
                      </a:path>
                      <a:path w="421004" h="1641475">
                        <a:moveTo>
                          <a:pt x="413251" y="1594774"/>
                        </a:moveTo>
                        <a:lnTo>
                          <a:pt x="409263" y="1585195"/>
                        </a:lnTo>
                      </a:path>
                      <a:path w="421004" h="1641475">
                        <a:moveTo>
                          <a:pt x="420445" y="1603545"/>
                        </a:moveTo>
                        <a:lnTo>
                          <a:pt x="413251" y="1594774"/>
                        </a:lnTo>
                      </a:path>
                      <a:path w="421004" h="1641475">
                        <a:moveTo>
                          <a:pt x="371768" y="1569243"/>
                        </a:moveTo>
                        <a:lnTo>
                          <a:pt x="372576" y="1569243"/>
                        </a:lnTo>
                      </a:path>
                      <a:path w="421004" h="1641475">
                        <a:moveTo>
                          <a:pt x="372576" y="1569243"/>
                        </a:moveTo>
                        <a:lnTo>
                          <a:pt x="379744" y="1569243"/>
                        </a:lnTo>
                      </a:path>
                      <a:path w="421004" h="1641475">
                        <a:moveTo>
                          <a:pt x="379744" y="1569243"/>
                        </a:moveTo>
                        <a:lnTo>
                          <a:pt x="386130" y="1569243"/>
                        </a:lnTo>
                      </a:path>
                      <a:path w="421004" h="1641475">
                        <a:moveTo>
                          <a:pt x="386130" y="1569243"/>
                        </a:moveTo>
                        <a:lnTo>
                          <a:pt x="388528" y="1569243"/>
                        </a:lnTo>
                      </a:path>
                      <a:path w="421004" h="1641475">
                        <a:moveTo>
                          <a:pt x="400492" y="1569243"/>
                        </a:moveTo>
                        <a:lnTo>
                          <a:pt x="402890" y="1569243"/>
                        </a:lnTo>
                      </a:path>
                      <a:path w="421004" h="1641475">
                        <a:moveTo>
                          <a:pt x="402890" y="1569243"/>
                        </a:moveTo>
                        <a:lnTo>
                          <a:pt x="405275" y="1569243"/>
                        </a:lnTo>
                      </a:path>
                      <a:path w="421004" h="1641475">
                        <a:moveTo>
                          <a:pt x="405275" y="1569243"/>
                        </a:moveTo>
                        <a:lnTo>
                          <a:pt x="406083" y="1569243"/>
                        </a:lnTo>
                      </a:path>
                      <a:path w="421004" h="1641475">
                        <a:moveTo>
                          <a:pt x="420445" y="1603545"/>
                        </a:moveTo>
                        <a:lnTo>
                          <a:pt x="419637" y="1604340"/>
                        </a:lnTo>
                      </a:path>
                      <a:path w="421004" h="1641475">
                        <a:moveTo>
                          <a:pt x="419637" y="1604340"/>
                        </a:moveTo>
                        <a:lnTo>
                          <a:pt x="418047" y="1605943"/>
                        </a:lnTo>
                      </a:path>
                      <a:path w="421004" h="1641475">
                        <a:moveTo>
                          <a:pt x="418047" y="1605943"/>
                        </a:moveTo>
                        <a:lnTo>
                          <a:pt x="414854" y="1609136"/>
                        </a:lnTo>
                      </a:path>
                      <a:path w="421004" h="1641475">
                        <a:moveTo>
                          <a:pt x="414854" y="1609136"/>
                        </a:moveTo>
                        <a:lnTo>
                          <a:pt x="410866" y="1613124"/>
                        </a:lnTo>
                      </a:path>
                      <a:path w="421004" h="1641475">
                        <a:moveTo>
                          <a:pt x="410866" y="1613124"/>
                        </a:moveTo>
                        <a:lnTo>
                          <a:pt x="406878" y="1617112"/>
                        </a:lnTo>
                      </a:path>
                      <a:path w="421004" h="1641475">
                        <a:moveTo>
                          <a:pt x="396504" y="1627473"/>
                        </a:moveTo>
                        <a:lnTo>
                          <a:pt x="391707" y="1632269"/>
                        </a:lnTo>
                      </a:path>
                      <a:path w="421004" h="1641475">
                        <a:moveTo>
                          <a:pt x="391707" y="1632269"/>
                        </a:moveTo>
                        <a:lnTo>
                          <a:pt x="387720" y="1635462"/>
                        </a:lnTo>
                      </a:path>
                      <a:path w="421004" h="1641475">
                        <a:moveTo>
                          <a:pt x="387720" y="1635462"/>
                        </a:moveTo>
                        <a:lnTo>
                          <a:pt x="385335" y="1638655"/>
                        </a:lnTo>
                      </a:path>
                      <a:path w="421004" h="1641475">
                        <a:moveTo>
                          <a:pt x="385335" y="1638655"/>
                        </a:moveTo>
                        <a:lnTo>
                          <a:pt x="382937" y="1641040"/>
                        </a:lnTo>
                      </a:path>
                      <a:path w="421004" h="1641475">
                        <a:moveTo>
                          <a:pt x="382937" y="1641040"/>
                        </a:moveTo>
                        <a:lnTo>
                          <a:pt x="382142" y="1641040"/>
                        </a:lnTo>
                      </a:path>
                      <a:path w="421004" h="1641475">
                        <a:moveTo>
                          <a:pt x="118870" y="0"/>
                        </a:moveTo>
                        <a:lnTo>
                          <a:pt x="114882" y="19953"/>
                        </a:lnTo>
                      </a:path>
                      <a:path w="421004" h="1641475">
                        <a:moveTo>
                          <a:pt x="194668" y="19953"/>
                        </a:moveTo>
                        <a:lnTo>
                          <a:pt x="191475" y="0"/>
                        </a:lnTo>
                      </a:path>
                      <a:path w="421004" h="1641475">
                        <a:moveTo>
                          <a:pt x="0" y="716415"/>
                        </a:moveTo>
                        <a:lnTo>
                          <a:pt x="4001" y="720403"/>
                        </a:lnTo>
                      </a:path>
                      <a:path w="421004" h="1641475">
                        <a:moveTo>
                          <a:pt x="4001" y="720403"/>
                        </a:moveTo>
                        <a:lnTo>
                          <a:pt x="6386" y="7275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7" name="object 397"/>
                  <p:cNvSpPr/>
                  <p:nvPr/>
                </p:nvSpPr>
                <p:spPr>
                  <a:xfrm>
                    <a:off x="3145253" y="296974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8" name="object 398"/>
                  <p:cNvSpPr/>
                  <p:nvPr/>
                </p:nvSpPr>
                <p:spPr>
                  <a:xfrm>
                    <a:off x="3147244" y="2972529"/>
                    <a:ext cx="0" cy="3810"/>
                  </a:xfrm>
                  <a:custGeom>
                    <a:avLst/>
                    <a:gdLst/>
                    <a:ahLst/>
                    <a:cxnLst/>
                    <a:rect l="l" t="t" r="r" b="b"/>
                    <a:pathLst>
                      <a:path h="3810">
                        <a:moveTo>
                          <a:pt x="0" y="0"/>
                        </a:moveTo>
                        <a:lnTo>
                          <a:pt x="0" y="2398"/>
                        </a:lnTo>
                      </a:path>
                      <a:path h="3810">
                        <a:moveTo>
                          <a:pt x="0" y="2398"/>
                        </a:moveTo>
                        <a:lnTo>
                          <a:pt x="0" y="319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9" name="object 399"/>
                  <p:cNvSpPr/>
                  <p:nvPr/>
                </p:nvSpPr>
                <p:spPr>
                  <a:xfrm>
                    <a:off x="3146047" y="2975320"/>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0" name="object 400"/>
                  <p:cNvSpPr/>
                  <p:nvPr/>
                </p:nvSpPr>
                <p:spPr>
                  <a:xfrm>
                    <a:off x="3147244" y="2976517"/>
                    <a:ext cx="0" cy="13970"/>
                  </a:xfrm>
                  <a:custGeom>
                    <a:avLst/>
                    <a:gdLst/>
                    <a:ahLst/>
                    <a:cxnLst/>
                    <a:rect l="l" t="t" r="r" b="b"/>
                    <a:pathLst>
                      <a:path h="13969">
                        <a:moveTo>
                          <a:pt x="0" y="0"/>
                        </a:moveTo>
                        <a:lnTo>
                          <a:pt x="0" y="2398"/>
                        </a:lnTo>
                      </a:path>
                      <a:path h="13969">
                        <a:moveTo>
                          <a:pt x="0" y="5591"/>
                        </a:moveTo>
                        <a:lnTo>
                          <a:pt x="0" y="9579"/>
                        </a:lnTo>
                      </a:path>
                      <a:path h="13969">
                        <a:moveTo>
                          <a:pt x="0" y="9579"/>
                        </a:moveTo>
                        <a:lnTo>
                          <a:pt x="0" y="1356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1" name="object 401"/>
                  <p:cNvSpPr/>
                  <p:nvPr/>
                </p:nvSpPr>
                <p:spPr>
                  <a:xfrm>
                    <a:off x="3139661" y="295857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2" name="object 402"/>
                  <p:cNvSpPr/>
                  <p:nvPr/>
                </p:nvSpPr>
                <p:spPr>
                  <a:xfrm>
                    <a:off x="3140858" y="2959770"/>
                    <a:ext cx="6985" cy="30480"/>
                  </a:xfrm>
                  <a:custGeom>
                    <a:avLst/>
                    <a:gdLst/>
                    <a:ahLst/>
                    <a:cxnLst/>
                    <a:rect l="l" t="t" r="r" b="b"/>
                    <a:pathLst>
                      <a:path w="6985" h="30480">
                        <a:moveTo>
                          <a:pt x="3206" y="4782"/>
                        </a:moveTo>
                        <a:lnTo>
                          <a:pt x="0" y="0"/>
                        </a:lnTo>
                      </a:path>
                      <a:path w="6985" h="30480">
                        <a:moveTo>
                          <a:pt x="5591" y="9565"/>
                        </a:moveTo>
                        <a:lnTo>
                          <a:pt x="3206" y="4782"/>
                        </a:lnTo>
                      </a:path>
                      <a:path w="6985" h="30480">
                        <a:moveTo>
                          <a:pt x="6386" y="15156"/>
                        </a:moveTo>
                        <a:lnTo>
                          <a:pt x="5591" y="9565"/>
                        </a:lnTo>
                      </a:path>
                      <a:path w="6985" h="30480">
                        <a:moveTo>
                          <a:pt x="5591" y="20734"/>
                        </a:moveTo>
                        <a:lnTo>
                          <a:pt x="6386" y="15156"/>
                        </a:lnTo>
                      </a:path>
                      <a:path w="6985" h="30480">
                        <a:moveTo>
                          <a:pt x="3206" y="26325"/>
                        </a:moveTo>
                        <a:lnTo>
                          <a:pt x="5591" y="20734"/>
                        </a:lnTo>
                      </a:path>
                      <a:path w="6985" h="30480">
                        <a:moveTo>
                          <a:pt x="0" y="30313"/>
                        </a:moveTo>
                        <a:lnTo>
                          <a:pt x="3206" y="2632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3" name="object 403"/>
                  <p:cNvSpPr/>
                  <p:nvPr/>
                </p:nvSpPr>
                <p:spPr>
                  <a:xfrm>
                    <a:off x="3139661" y="298888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4" name="object 404"/>
                  <p:cNvSpPr/>
                  <p:nvPr/>
                </p:nvSpPr>
                <p:spPr>
                  <a:xfrm>
                    <a:off x="3308392" y="2367007"/>
                    <a:ext cx="116839" cy="663575"/>
                  </a:xfrm>
                  <a:custGeom>
                    <a:avLst/>
                    <a:gdLst/>
                    <a:ahLst/>
                    <a:cxnLst/>
                    <a:rect l="l" t="t" r="r" b="b"/>
                    <a:pathLst>
                      <a:path w="116839" h="663575">
                        <a:moveTo>
                          <a:pt x="26339" y="662969"/>
                        </a:moveTo>
                        <a:lnTo>
                          <a:pt x="26339" y="635835"/>
                        </a:lnTo>
                      </a:path>
                      <a:path w="116839" h="663575">
                        <a:moveTo>
                          <a:pt x="26339" y="620678"/>
                        </a:moveTo>
                        <a:lnTo>
                          <a:pt x="26339" y="590364"/>
                        </a:lnTo>
                      </a:path>
                      <a:path w="116839" h="663575">
                        <a:moveTo>
                          <a:pt x="26339" y="576002"/>
                        </a:moveTo>
                        <a:lnTo>
                          <a:pt x="26339" y="548086"/>
                        </a:lnTo>
                      </a:path>
                      <a:path w="116839" h="663575">
                        <a:moveTo>
                          <a:pt x="808" y="548086"/>
                        </a:moveTo>
                        <a:lnTo>
                          <a:pt x="2398" y="548086"/>
                        </a:lnTo>
                      </a:path>
                      <a:path w="116839" h="663575">
                        <a:moveTo>
                          <a:pt x="0" y="548086"/>
                        </a:moveTo>
                        <a:lnTo>
                          <a:pt x="808" y="548086"/>
                        </a:lnTo>
                      </a:path>
                      <a:path w="116839" h="663575">
                        <a:moveTo>
                          <a:pt x="9579" y="548086"/>
                        </a:moveTo>
                        <a:lnTo>
                          <a:pt x="10374" y="548086"/>
                        </a:lnTo>
                      </a:path>
                      <a:path w="116839" h="663575">
                        <a:moveTo>
                          <a:pt x="7194" y="548086"/>
                        </a:moveTo>
                        <a:lnTo>
                          <a:pt x="9579" y="548086"/>
                        </a:lnTo>
                      </a:path>
                      <a:path w="116839" h="663575">
                        <a:moveTo>
                          <a:pt x="16760" y="548086"/>
                        </a:moveTo>
                        <a:lnTo>
                          <a:pt x="17555" y="548086"/>
                        </a:lnTo>
                      </a:path>
                      <a:path w="116839" h="663575">
                        <a:moveTo>
                          <a:pt x="14375" y="548086"/>
                        </a:moveTo>
                        <a:lnTo>
                          <a:pt x="16760" y="548086"/>
                        </a:lnTo>
                      </a:path>
                      <a:path w="116839" h="663575">
                        <a:moveTo>
                          <a:pt x="20748" y="548086"/>
                        </a:moveTo>
                        <a:lnTo>
                          <a:pt x="22351" y="548086"/>
                        </a:lnTo>
                      </a:path>
                      <a:path w="116839" h="663575">
                        <a:moveTo>
                          <a:pt x="24736" y="548086"/>
                        </a:moveTo>
                        <a:lnTo>
                          <a:pt x="25530" y="548086"/>
                        </a:lnTo>
                      </a:path>
                      <a:path w="116839" h="663575">
                        <a:moveTo>
                          <a:pt x="116485" y="0"/>
                        </a:moveTo>
                        <a:lnTo>
                          <a:pt x="106111" y="0"/>
                        </a:lnTo>
                      </a:path>
                      <a:path w="116839" h="663575">
                        <a:moveTo>
                          <a:pt x="106111" y="43086"/>
                        </a:moveTo>
                        <a:lnTo>
                          <a:pt x="106111" y="39893"/>
                        </a:lnTo>
                      </a:path>
                      <a:path w="116839" h="663575">
                        <a:moveTo>
                          <a:pt x="106111" y="39893"/>
                        </a:moveTo>
                        <a:lnTo>
                          <a:pt x="106111" y="3112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5" name="object 405"/>
                  <p:cNvSpPr/>
                  <p:nvPr/>
                </p:nvSpPr>
                <p:spPr>
                  <a:xfrm>
                    <a:off x="3413307" y="238816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6" name="object 406"/>
                  <p:cNvSpPr/>
                  <p:nvPr/>
                </p:nvSpPr>
                <p:spPr>
                  <a:xfrm>
                    <a:off x="3414504" y="2367007"/>
                    <a:ext cx="10795" cy="27940"/>
                  </a:xfrm>
                  <a:custGeom>
                    <a:avLst/>
                    <a:gdLst/>
                    <a:ahLst/>
                    <a:cxnLst/>
                    <a:rect l="l" t="t" r="r" b="b"/>
                    <a:pathLst>
                      <a:path w="10795" h="27939">
                        <a:moveTo>
                          <a:pt x="0" y="27929"/>
                        </a:moveTo>
                        <a:lnTo>
                          <a:pt x="0" y="22351"/>
                        </a:lnTo>
                      </a:path>
                      <a:path w="10795" h="27939">
                        <a:moveTo>
                          <a:pt x="0" y="15170"/>
                        </a:moveTo>
                        <a:lnTo>
                          <a:pt x="0" y="14362"/>
                        </a:lnTo>
                      </a:path>
                      <a:path w="10795" h="27939">
                        <a:moveTo>
                          <a:pt x="0" y="18363"/>
                        </a:moveTo>
                        <a:lnTo>
                          <a:pt x="0" y="15170"/>
                        </a:lnTo>
                      </a:path>
                      <a:path w="10795" h="27939">
                        <a:moveTo>
                          <a:pt x="0" y="8784"/>
                        </a:moveTo>
                        <a:lnTo>
                          <a:pt x="0" y="7989"/>
                        </a:lnTo>
                      </a:path>
                      <a:path w="10795" h="27939">
                        <a:moveTo>
                          <a:pt x="0" y="11182"/>
                        </a:moveTo>
                        <a:lnTo>
                          <a:pt x="0" y="8784"/>
                        </a:lnTo>
                      </a:path>
                      <a:path w="10795" h="27939">
                        <a:moveTo>
                          <a:pt x="0" y="4001"/>
                        </a:moveTo>
                        <a:lnTo>
                          <a:pt x="0" y="3193"/>
                        </a:lnTo>
                      </a:path>
                      <a:path w="10795" h="27939">
                        <a:moveTo>
                          <a:pt x="0" y="5591"/>
                        </a:moveTo>
                        <a:lnTo>
                          <a:pt x="0" y="4001"/>
                        </a:lnTo>
                      </a:path>
                      <a:path w="10795" h="27939">
                        <a:moveTo>
                          <a:pt x="0" y="1603"/>
                        </a:moveTo>
                        <a:lnTo>
                          <a:pt x="0" y="808"/>
                        </a:lnTo>
                      </a:path>
                      <a:path w="10795" h="27939">
                        <a:moveTo>
                          <a:pt x="10374" y="0"/>
                        </a:moveTo>
                        <a:lnTo>
                          <a:pt x="10374" y="80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7" name="object 407"/>
                  <p:cNvSpPr/>
                  <p:nvPr/>
                </p:nvSpPr>
                <p:spPr>
                  <a:xfrm>
                    <a:off x="3423681" y="236981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8" name="object 408"/>
                  <p:cNvSpPr/>
                  <p:nvPr/>
                </p:nvSpPr>
                <p:spPr>
                  <a:xfrm>
                    <a:off x="3254946" y="2347068"/>
                    <a:ext cx="170180" cy="93345"/>
                  </a:xfrm>
                  <a:custGeom>
                    <a:avLst/>
                    <a:gdLst/>
                    <a:ahLst/>
                    <a:cxnLst/>
                    <a:rect l="l" t="t" r="r" b="b"/>
                    <a:pathLst>
                      <a:path w="170179" h="93344">
                        <a:moveTo>
                          <a:pt x="169932" y="21543"/>
                        </a:moveTo>
                        <a:lnTo>
                          <a:pt x="169932" y="23941"/>
                        </a:lnTo>
                      </a:path>
                      <a:path w="170179" h="93344">
                        <a:moveTo>
                          <a:pt x="169932" y="28724"/>
                        </a:moveTo>
                        <a:lnTo>
                          <a:pt x="169932" y="29518"/>
                        </a:lnTo>
                      </a:path>
                      <a:path w="170179" h="93344">
                        <a:moveTo>
                          <a:pt x="169932" y="26325"/>
                        </a:moveTo>
                        <a:lnTo>
                          <a:pt x="169932" y="28724"/>
                        </a:lnTo>
                      </a:path>
                      <a:path w="170179" h="93344">
                        <a:moveTo>
                          <a:pt x="169932" y="35110"/>
                        </a:moveTo>
                        <a:lnTo>
                          <a:pt x="169932" y="35905"/>
                        </a:lnTo>
                      </a:path>
                      <a:path w="170179" h="93344">
                        <a:moveTo>
                          <a:pt x="169932" y="31917"/>
                        </a:moveTo>
                        <a:lnTo>
                          <a:pt x="169932" y="35110"/>
                        </a:lnTo>
                      </a:path>
                      <a:path w="170179" h="93344">
                        <a:moveTo>
                          <a:pt x="169932" y="42291"/>
                        </a:moveTo>
                        <a:lnTo>
                          <a:pt x="169932" y="43880"/>
                        </a:lnTo>
                      </a:path>
                      <a:path w="170179" h="93344">
                        <a:moveTo>
                          <a:pt x="169932" y="39893"/>
                        </a:moveTo>
                        <a:lnTo>
                          <a:pt x="169932" y="42291"/>
                        </a:lnTo>
                      </a:path>
                      <a:path w="170179" h="93344">
                        <a:moveTo>
                          <a:pt x="169932" y="51061"/>
                        </a:moveTo>
                        <a:lnTo>
                          <a:pt x="169932" y="52665"/>
                        </a:lnTo>
                      </a:path>
                      <a:path w="170179" h="93344">
                        <a:moveTo>
                          <a:pt x="169932" y="47868"/>
                        </a:moveTo>
                        <a:lnTo>
                          <a:pt x="169932" y="51061"/>
                        </a:lnTo>
                      </a:path>
                      <a:path w="170179" h="93344">
                        <a:moveTo>
                          <a:pt x="169932" y="57448"/>
                        </a:moveTo>
                        <a:lnTo>
                          <a:pt x="169932" y="59832"/>
                        </a:lnTo>
                      </a:path>
                      <a:path w="170179" h="93344">
                        <a:moveTo>
                          <a:pt x="169932" y="59832"/>
                        </a:moveTo>
                        <a:lnTo>
                          <a:pt x="169932" y="62230"/>
                        </a:lnTo>
                      </a:path>
                      <a:path w="170179" h="93344">
                        <a:moveTo>
                          <a:pt x="79786" y="93339"/>
                        </a:moveTo>
                        <a:lnTo>
                          <a:pt x="79786" y="77387"/>
                        </a:lnTo>
                      </a:path>
                      <a:path w="170179" h="93344">
                        <a:moveTo>
                          <a:pt x="79786" y="53460"/>
                        </a:moveTo>
                        <a:lnTo>
                          <a:pt x="79786" y="34301"/>
                        </a:lnTo>
                      </a:path>
                      <a:path w="170179" h="93344">
                        <a:moveTo>
                          <a:pt x="79786" y="19144"/>
                        </a:moveTo>
                        <a:lnTo>
                          <a:pt x="79786" y="0"/>
                        </a:lnTo>
                      </a:path>
                      <a:path w="170179" h="93344">
                        <a:moveTo>
                          <a:pt x="0" y="0"/>
                        </a:moveTo>
                        <a:lnTo>
                          <a:pt x="0" y="19144"/>
                        </a:lnTo>
                      </a:path>
                      <a:path w="170179" h="93344">
                        <a:moveTo>
                          <a:pt x="0" y="34301"/>
                        </a:moveTo>
                        <a:lnTo>
                          <a:pt x="0" y="53460"/>
                        </a:lnTo>
                      </a:path>
                      <a:path w="170179" h="93344">
                        <a:moveTo>
                          <a:pt x="49458" y="0"/>
                        </a:moveTo>
                        <a:lnTo>
                          <a:pt x="5265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9" name="object 409"/>
                  <p:cNvSpPr/>
                  <p:nvPr/>
                </p:nvSpPr>
                <p:spPr>
                  <a:xfrm>
                    <a:off x="3303208" y="234587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0" name="object 410"/>
                  <p:cNvSpPr/>
                  <p:nvPr/>
                </p:nvSpPr>
                <p:spPr>
                  <a:xfrm>
                    <a:off x="3313189" y="2347068"/>
                    <a:ext cx="20320" cy="0"/>
                  </a:xfrm>
                  <a:custGeom>
                    <a:avLst/>
                    <a:gdLst/>
                    <a:ahLst/>
                    <a:cxnLst/>
                    <a:rect l="l" t="t" r="r" b="b"/>
                    <a:pathLst>
                      <a:path w="20320">
                        <a:moveTo>
                          <a:pt x="794" y="0"/>
                        </a:moveTo>
                        <a:lnTo>
                          <a:pt x="3193" y="0"/>
                        </a:lnTo>
                      </a:path>
                      <a:path w="20320">
                        <a:moveTo>
                          <a:pt x="0" y="0"/>
                        </a:moveTo>
                        <a:lnTo>
                          <a:pt x="794" y="0"/>
                        </a:lnTo>
                      </a:path>
                      <a:path w="20320">
                        <a:moveTo>
                          <a:pt x="8770" y="0"/>
                        </a:moveTo>
                        <a:lnTo>
                          <a:pt x="10374" y="0"/>
                        </a:lnTo>
                      </a:path>
                      <a:path w="20320">
                        <a:moveTo>
                          <a:pt x="7975" y="0"/>
                        </a:moveTo>
                        <a:lnTo>
                          <a:pt x="8770" y="0"/>
                        </a:lnTo>
                      </a:path>
                      <a:path w="20320">
                        <a:moveTo>
                          <a:pt x="15156" y="0"/>
                        </a:moveTo>
                        <a:lnTo>
                          <a:pt x="15951" y="0"/>
                        </a:lnTo>
                      </a:path>
                      <a:path w="20320">
                        <a:moveTo>
                          <a:pt x="14362" y="0"/>
                        </a:moveTo>
                        <a:lnTo>
                          <a:pt x="15156" y="0"/>
                        </a:lnTo>
                      </a:path>
                      <a:path w="20320">
                        <a:moveTo>
                          <a:pt x="19144" y="0"/>
                        </a:moveTo>
                        <a:lnTo>
                          <a:pt x="19939" y="0"/>
                        </a:lnTo>
                      </a:path>
                      <a:path w="20320">
                        <a:moveTo>
                          <a:pt x="18349" y="0"/>
                        </a:moveTo>
                        <a:lnTo>
                          <a:pt x="1914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1" name="object 411"/>
                  <p:cNvSpPr/>
                  <p:nvPr/>
                </p:nvSpPr>
                <p:spPr>
                  <a:xfrm>
                    <a:off x="3333535" y="234587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2" name="object 412"/>
                  <p:cNvSpPr/>
                  <p:nvPr/>
                </p:nvSpPr>
                <p:spPr>
                  <a:xfrm>
                    <a:off x="3254946" y="2263307"/>
                    <a:ext cx="80010" cy="83820"/>
                  </a:xfrm>
                  <a:custGeom>
                    <a:avLst/>
                    <a:gdLst/>
                    <a:ahLst/>
                    <a:cxnLst/>
                    <a:rect l="l" t="t" r="r" b="b"/>
                    <a:pathLst>
                      <a:path w="80010" h="83819">
                        <a:moveTo>
                          <a:pt x="78977" y="83760"/>
                        </a:moveTo>
                        <a:lnTo>
                          <a:pt x="79786" y="83760"/>
                        </a:lnTo>
                      </a:path>
                      <a:path w="80010" h="83819">
                        <a:moveTo>
                          <a:pt x="808" y="83760"/>
                        </a:moveTo>
                        <a:lnTo>
                          <a:pt x="1603" y="83760"/>
                        </a:lnTo>
                      </a:path>
                      <a:path w="80010" h="83819">
                        <a:moveTo>
                          <a:pt x="0" y="83760"/>
                        </a:moveTo>
                        <a:lnTo>
                          <a:pt x="808" y="83760"/>
                        </a:lnTo>
                      </a:path>
                      <a:path w="80010" h="83819">
                        <a:moveTo>
                          <a:pt x="3193" y="83760"/>
                        </a:moveTo>
                        <a:lnTo>
                          <a:pt x="3987" y="83760"/>
                        </a:lnTo>
                      </a:path>
                      <a:path w="80010" h="83819">
                        <a:moveTo>
                          <a:pt x="2398" y="83760"/>
                        </a:moveTo>
                        <a:lnTo>
                          <a:pt x="3193" y="83760"/>
                        </a:lnTo>
                      </a:path>
                      <a:path w="80010" h="83819">
                        <a:moveTo>
                          <a:pt x="7181" y="83760"/>
                        </a:moveTo>
                        <a:lnTo>
                          <a:pt x="7975" y="83760"/>
                        </a:lnTo>
                      </a:path>
                      <a:path w="80010" h="83819">
                        <a:moveTo>
                          <a:pt x="6386" y="83760"/>
                        </a:moveTo>
                        <a:lnTo>
                          <a:pt x="7181" y="83760"/>
                        </a:lnTo>
                      </a:path>
                      <a:path w="80010" h="83819">
                        <a:moveTo>
                          <a:pt x="13567" y="83760"/>
                        </a:moveTo>
                        <a:lnTo>
                          <a:pt x="14362" y="83760"/>
                        </a:lnTo>
                      </a:path>
                      <a:path w="80010" h="83819">
                        <a:moveTo>
                          <a:pt x="11977" y="83760"/>
                        </a:moveTo>
                        <a:lnTo>
                          <a:pt x="13567" y="83760"/>
                        </a:lnTo>
                      </a:path>
                      <a:path w="80010" h="83819">
                        <a:moveTo>
                          <a:pt x="21543" y="83760"/>
                        </a:moveTo>
                        <a:lnTo>
                          <a:pt x="22337" y="83760"/>
                        </a:lnTo>
                      </a:path>
                      <a:path w="80010" h="83819">
                        <a:moveTo>
                          <a:pt x="19144" y="83760"/>
                        </a:moveTo>
                        <a:lnTo>
                          <a:pt x="21543" y="83760"/>
                        </a:lnTo>
                      </a:path>
                      <a:path w="80010" h="83819">
                        <a:moveTo>
                          <a:pt x="27929" y="83760"/>
                        </a:moveTo>
                        <a:lnTo>
                          <a:pt x="30327" y="83760"/>
                        </a:lnTo>
                      </a:path>
                      <a:path w="80010" h="83819">
                        <a:moveTo>
                          <a:pt x="0" y="0"/>
                        </a:moveTo>
                        <a:lnTo>
                          <a:pt x="0" y="28724"/>
                        </a:lnTo>
                      </a:path>
                      <a:path w="80010" h="83819">
                        <a:moveTo>
                          <a:pt x="0" y="81375"/>
                        </a:moveTo>
                        <a:lnTo>
                          <a:pt x="0" y="83760"/>
                        </a:lnTo>
                      </a:path>
                      <a:path w="80010" h="83819">
                        <a:moveTo>
                          <a:pt x="79786" y="83760"/>
                        </a:moveTo>
                        <a:lnTo>
                          <a:pt x="79786" y="81375"/>
                        </a:lnTo>
                      </a:path>
                      <a:path w="80010" h="83819">
                        <a:moveTo>
                          <a:pt x="79786" y="28724"/>
                        </a:moveTo>
                        <a:lnTo>
                          <a:pt x="79786" y="0"/>
                        </a:lnTo>
                      </a:path>
                      <a:path w="80010" h="83819">
                        <a:moveTo>
                          <a:pt x="0" y="0"/>
                        </a:moveTo>
                        <a:lnTo>
                          <a:pt x="1603" y="0"/>
                        </a:lnTo>
                      </a:path>
                      <a:path w="80010" h="83819">
                        <a:moveTo>
                          <a:pt x="2398" y="0"/>
                        </a:moveTo>
                        <a:lnTo>
                          <a:pt x="3987" y="0"/>
                        </a:lnTo>
                      </a:path>
                      <a:path w="80010" h="83819">
                        <a:moveTo>
                          <a:pt x="8784" y="0"/>
                        </a:moveTo>
                        <a:lnTo>
                          <a:pt x="9579" y="0"/>
                        </a:lnTo>
                      </a:path>
                      <a:path w="80010" h="83819">
                        <a:moveTo>
                          <a:pt x="6386" y="0"/>
                        </a:moveTo>
                        <a:lnTo>
                          <a:pt x="8784" y="0"/>
                        </a:lnTo>
                      </a:path>
                      <a:path w="80010" h="83819">
                        <a:moveTo>
                          <a:pt x="15156" y="0"/>
                        </a:moveTo>
                        <a:lnTo>
                          <a:pt x="16760" y="0"/>
                        </a:lnTo>
                      </a:path>
                      <a:path w="80010" h="83819">
                        <a:moveTo>
                          <a:pt x="12772" y="0"/>
                        </a:moveTo>
                        <a:lnTo>
                          <a:pt x="15156" y="0"/>
                        </a:lnTo>
                      </a:path>
                      <a:path w="80010" h="83819">
                        <a:moveTo>
                          <a:pt x="23132" y="0"/>
                        </a:moveTo>
                        <a:lnTo>
                          <a:pt x="24736" y="0"/>
                        </a:lnTo>
                      </a:path>
                      <a:path w="80010" h="83819">
                        <a:moveTo>
                          <a:pt x="19953" y="0"/>
                        </a:moveTo>
                        <a:lnTo>
                          <a:pt x="23132" y="0"/>
                        </a:lnTo>
                      </a:path>
                      <a:path w="80010" h="83819">
                        <a:moveTo>
                          <a:pt x="31122" y="0"/>
                        </a:moveTo>
                        <a:lnTo>
                          <a:pt x="33506" y="0"/>
                        </a:lnTo>
                      </a:path>
                      <a:path w="80010" h="83819">
                        <a:moveTo>
                          <a:pt x="28724" y="0"/>
                        </a:moveTo>
                        <a:lnTo>
                          <a:pt x="31122" y="0"/>
                        </a:lnTo>
                      </a:path>
                      <a:path w="80010" h="83819">
                        <a:moveTo>
                          <a:pt x="37494" y="0"/>
                        </a:moveTo>
                        <a:lnTo>
                          <a:pt x="39893" y="0"/>
                        </a:lnTo>
                      </a:path>
                      <a:path w="80010" h="83819">
                        <a:moveTo>
                          <a:pt x="39893" y="0"/>
                        </a:moveTo>
                        <a:lnTo>
                          <a:pt x="43086" y="0"/>
                        </a:lnTo>
                      </a:path>
                      <a:path w="80010" h="83819">
                        <a:moveTo>
                          <a:pt x="49458" y="0"/>
                        </a:moveTo>
                        <a:lnTo>
                          <a:pt x="51856" y="0"/>
                        </a:lnTo>
                      </a:path>
                      <a:path w="80010" h="83819">
                        <a:moveTo>
                          <a:pt x="47074" y="0"/>
                        </a:moveTo>
                        <a:lnTo>
                          <a:pt x="49458" y="0"/>
                        </a:lnTo>
                      </a:path>
                      <a:path w="80010" h="83819">
                        <a:moveTo>
                          <a:pt x="57448" y="0"/>
                        </a:moveTo>
                        <a:lnTo>
                          <a:pt x="60641" y="0"/>
                        </a:lnTo>
                      </a:path>
                      <a:path w="80010" h="83819">
                        <a:moveTo>
                          <a:pt x="55844" y="0"/>
                        </a:moveTo>
                        <a:lnTo>
                          <a:pt x="57448" y="0"/>
                        </a:lnTo>
                      </a:path>
                      <a:path w="80010" h="83819">
                        <a:moveTo>
                          <a:pt x="65423" y="0"/>
                        </a:moveTo>
                        <a:lnTo>
                          <a:pt x="67822" y="0"/>
                        </a:lnTo>
                      </a:path>
                      <a:path w="80010" h="83819">
                        <a:moveTo>
                          <a:pt x="63820" y="0"/>
                        </a:moveTo>
                        <a:lnTo>
                          <a:pt x="65423" y="0"/>
                        </a:lnTo>
                      </a:path>
                      <a:path w="80010" h="83819">
                        <a:moveTo>
                          <a:pt x="71810" y="0"/>
                        </a:moveTo>
                        <a:lnTo>
                          <a:pt x="74194" y="0"/>
                        </a:lnTo>
                      </a:path>
                      <a:path w="80010" h="83819">
                        <a:moveTo>
                          <a:pt x="71001" y="0"/>
                        </a:moveTo>
                        <a:lnTo>
                          <a:pt x="71810" y="0"/>
                        </a:lnTo>
                      </a:path>
                      <a:path w="80010" h="83819">
                        <a:moveTo>
                          <a:pt x="75798" y="0"/>
                        </a:moveTo>
                        <a:lnTo>
                          <a:pt x="78182" y="0"/>
                        </a:lnTo>
                      </a:path>
                      <a:path w="80010" h="83819">
                        <a:moveTo>
                          <a:pt x="78977" y="0"/>
                        </a:moveTo>
                        <a:lnTo>
                          <a:pt x="79786" y="0"/>
                        </a:lnTo>
                      </a:path>
                      <a:path w="80010" h="83819">
                        <a:moveTo>
                          <a:pt x="78977" y="83760"/>
                        </a:moveTo>
                        <a:lnTo>
                          <a:pt x="78182" y="83760"/>
                        </a:lnTo>
                      </a:path>
                      <a:path w="80010" h="83819">
                        <a:moveTo>
                          <a:pt x="75798" y="83760"/>
                        </a:moveTo>
                        <a:lnTo>
                          <a:pt x="74194" y="83760"/>
                        </a:lnTo>
                      </a:path>
                      <a:path w="80010" h="83819">
                        <a:moveTo>
                          <a:pt x="76592" y="83760"/>
                        </a:moveTo>
                        <a:lnTo>
                          <a:pt x="75798" y="83760"/>
                        </a:lnTo>
                      </a:path>
                      <a:path w="80010" h="83819">
                        <a:moveTo>
                          <a:pt x="71810" y="83760"/>
                        </a:moveTo>
                        <a:lnTo>
                          <a:pt x="68617" y="83760"/>
                        </a:lnTo>
                      </a:path>
                      <a:path w="80010" h="83819">
                        <a:moveTo>
                          <a:pt x="72605" y="83760"/>
                        </a:moveTo>
                        <a:lnTo>
                          <a:pt x="71810" y="83760"/>
                        </a:lnTo>
                      </a:path>
                      <a:path w="80010" h="83819">
                        <a:moveTo>
                          <a:pt x="65423" y="83760"/>
                        </a:moveTo>
                        <a:lnTo>
                          <a:pt x="61436" y="83760"/>
                        </a:lnTo>
                      </a:path>
                      <a:path w="80010" h="83819">
                        <a:moveTo>
                          <a:pt x="66218" y="83760"/>
                        </a:moveTo>
                        <a:lnTo>
                          <a:pt x="65423" y="83760"/>
                        </a:lnTo>
                      </a:path>
                      <a:path w="80010" h="83819">
                        <a:moveTo>
                          <a:pt x="57448" y="83760"/>
                        </a:moveTo>
                        <a:lnTo>
                          <a:pt x="52651" y="83760"/>
                        </a:lnTo>
                      </a:path>
                      <a:path w="80010" h="83819">
                        <a:moveTo>
                          <a:pt x="58242" y="83760"/>
                        </a:moveTo>
                        <a:lnTo>
                          <a:pt x="57448" y="83760"/>
                        </a:lnTo>
                      </a:path>
                      <a:path w="80010" h="83819">
                        <a:moveTo>
                          <a:pt x="49458" y="83760"/>
                        </a:moveTo>
                        <a:lnTo>
                          <a:pt x="39893" y="83760"/>
                        </a:lnTo>
                      </a:path>
                      <a:path w="80010" h="83819">
                        <a:moveTo>
                          <a:pt x="39893" y="83760"/>
                        </a:moveTo>
                        <a:lnTo>
                          <a:pt x="31122" y="83760"/>
                        </a:lnTo>
                      </a:path>
                      <a:path w="80010" h="83819">
                        <a:moveTo>
                          <a:pt x="23132" y="83760"/>
                        </a:moveTo>
                        <a:lnTo>
                          <a:pt x="22337" y="83760"/>
                        </a:lnTo>
                      </a:path>
                      <a:path w="80010" h="83819">
                        <a:moveTo>
                          <a:pt x="27929" y="83760"/>
                        </a:moveTo>
                        <a:lnTo>
                          <a:pt x="23132" y="83760"/>
                        </a:lnTo>
                      </a:path>
                      <a:path w="80010" h="83819">
                        <a:moveTo>
                          <a:pt x="15156" y="83760"/>
                        </a:moveTo>
                        <a:lnTo>
                          <a:pt x="14362" y="83760"/>
                        </a:lnTo>
                      </a:path>
                      <a:path w="80010" h="83819">
                        <a:moveTo>
                          <a:pt x="19144" y="83760"/>
                        </a:moveTo>
                        <a:lnTo>
                          <a:pt x="15156" y="83760"/>
                        </a:lnTo>
                      </a:path>
                      <a:path w="80010" h="83819">
                        <a:moveTo>
                          <a:pt x="8784" y="83760"/>
                        </a:moveTo>
                        <a:lnTo>
                          <a:pt x="7975" y="83760"/>
                        </a:lnTo>
                      </a:path>
                      <a:path w="80010" h="83819">
                        <a:moveTo>
                          <a:pt x="11977" y="83760"/>
                        </a:moveTo>
                        <a:lnTo>
                          <a:pt x="8784" y="8376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3" name="object 413"/>
                  <p:cNvSpPr/>
                  <p:nvPr/>
                </p:nvSpPr>
                <p:spPr>
                  <a:xfrm>
                    <a:off x="3257737" y="234587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4" name="object 414"/>
                  <p:cNvSpPr/>
                  <p:nvPr/>
                </p:nvSpPr>
                <p:spPr>
                  <a:xfrm>
                    <a:off x="3256549" y="2347068"/>
                    <a:ext cx="158115" cy="20320"/>
                  </a:xfrm>
                  <a:custGeom>
                    <a:avLst/>
                    <a:gdLst/>
                    <a:ahLst/>
                    <a:cxnLst/>
                    <a:rect l="l" t="t" r="r" b="b"/>
                    <a:pathLst>
                      <a:path w="158114" h="20319">
                        <a:moveTo>
                          <a:pt x="4782" y="0"/>
                        </a:moveTo>
                        <a:lnTo>
                          <a:pt x="2384" y="0"/>
                        </a:lnTo>
                      </a:path>
                      <a:path w="158114" h="20319">
                        <a:moveTo>
                          <a:pt x="794" y="0"/>
                        </a:moveTo>
                        <a:lnTo>
                          <a:pt x="0" y="0"/>
                        </a:lnTo>
                      </a:path>
                      <a:path w="158114" h="20319">
                        <a:moveTo>
                          <a:pt x="157954" y="19939"/>
                        </a:moveTo>
                        <a:lnTo>
                          <a:pt x="141208" y="19939"/>
                        </a:lnTo>
                      </a:path>
                      <a:path w="158114" h="20319">
                        <a:moveTo>
                          <a:pt x="141208" y="19939"/>
                        </a:moveTo>
                        <a:lnTo>
                          <a:pt x="126846" y="19939"/>
                        </a:lnTo>
                      </a:path>
                      <a:path w="158114" h="20319">
                        <a:moveTo>
                          <a:pt x="112484" y="19939"/>
                        </a:moveTo>
                        <a:lnTo>
                          <a:pt x="107687" y="19939"/>
                        </a:lnTo>
                      </a:path>
                      <a:path w="158114" h="20319">
                        <a:moveTo>
                          <a:pt x="107687" y="19939"/>
                        </a:moveTo>
                        <a:lnTo>
                          <a:pt x="92544" y="19939"/>
                        </a:lnTo>
                      </a:path>
                      <a:path w="158114" h="20319">
                        <a:moveTo>
                          <a:pt x="92544" y="19939"/>
                        </a:moveTo>
                        <a:lnTo>
                          <a:pt x="85363" y="19939"/>
                        </a:lnTo>
                      </a:path>
                      <a:path w="158114" h="20319">
                        <a:moveTo>
                          <a:pt x="73386" y="19939"/>
                        </a:moveTo>
                        <a:lnTo>
                          <a:pt x="67013" y="19939"/>
                        </a:lnTo>
                      </a:path>
                      <a:path w="158114" h="20319">
                        <a:moveTo>
                          <a:pt x="67013" y="19939"/>
                        </a:moveTo>
                        <a:lnTo>
                          <a:pt x="56639" y="19939"/>
                        </a:lnTo>
                      </a:path>
                      <a:path w="158114" h="20319">
                        <a:moveTo>
                          <a:pt x="56639" y="19939"/>
                        </a:moveTo>
                        <a:lnTo>
                          <a:pt x="50253" y="19939"/>
                        </a:lnTo>
                      </a:path>
                      <a:path w="158114" h="20319">
                        <a:moveTo>
                          <a:pt x="42277" y="19939"/>
                        </a:moveTo>
                        <a:lnTo>
                          <a:pt x="39879" y="19939"/>
                        </a:lnTo>
                      </a:path>
                      <a:path w="158114" h="20319">
                        <a:moveTo>
                          <a:pt x="39879" y="19939"/>
                        </a:moveTo>
                        <a:lnTo>
                          <a:pt x="39084" y="1993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5" name="object 415"/>
                  <p:cNvSpPr/>
                  <p:nvPr/>
                </p:nvSpPr>
                <p:spPr>
                  <a:xfrm>
                    <a:off x="3294437" y="236581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6" name="object 416"/>
                  <p:cNvSpPr/>
                  <p:nvPr/>
                </p:nvSpPr>
                <p:spPr>
                  <a:xfrm>
                    <a:off x="3254946" y="2367007"/>
                    <a:ext cx="160020" cy="43180"/>
                  </a:xfrm>
                  <a:custGeom>
                    <a:avLst/>
                    <a:gdLst/>
                    <a:ahLst/>
                    <a:cxnLst/>
                    <a:rect l="l" t="t" r="r" b="b"/>
                    <a:pathLst>
                      <a:path w="160020" h="43180">
                        <a:moveTo>
                          <a:pt x="40687" y="0"/>
                        </a:moveTo>
                        <a:lnTo>
                          <a:pt x="39893" y="0"/>
                        </a:lnTo>
                      </a:path>
                      <a:path w="160020" h="43180">
                        <a:moveTo>
                          <a:pt x="0" y="39893"/>
                        </a:moveTo>
                        <a:lnTo>
                          <a:pt x="1603" y="30327"/>
                        </a:lnTo>
                      </a:path>
                      <a:path w="160020" h="43180">
                        <a:moveTo>
                          <a:pt x="1603" y="30327"/>
                        </a:moveTo>
                        <a:lnTo>
                          <a:pt x="3987" y="23941"/>
                        </a:lnTo>
                      </a:path>
                      <a:path w="160020" h="43180">
                        <a:moveTo>
                          <a:pt x="12772" y="11182"/>
                        </a:moveTo>
                        <a:lnTo>
                          <a:pt x="17555" y="7194"/>
                        </a:lnTo>
                      </a:path>
                      <a:path w="160020" h="43180">
                        <a:moveTo>
                          <a:pt x="17555" y="7194"/>
                        </a:moveTo>
                        <a:lnTo>
                          <a:pt x="26339" y="2398"/>
                        </a:lnTo>
                      </a:path>
                      <a:path w="160020" h="43180">
                        <a:moveTo>
                          <a:pt x="39893" y="0"/>
                        </a:moveTo>
                        <a:lnTo>
                          <a:pt x="44675" y="0"/>
                        </a:lnTo>
                      </a:path>
                      <a:path w="160020" h="43180">
                        <a:moveTo>
                          <a:pt x="38303" y="0"/>
                        </a:moveTo>
                        <a:lnTo>
                          <a:pt x="39893" y="0"/>
                        </a:lnTo>
                      </a:path>
                      <a:path w="160020" h="43180">
                        <a:moveTo>
                          <a:pt x="808" y="43086"/>
                        </a:moveTo>
                        <a:lnTo>
                          <a:pt x="0" y="39893"/>
                        </a:lnTo>
                      </a:path>
                      <a:path w="160020" h="43180">
                        <a:moveTo>
                          <a:pt x="159558" y="0"/>
                        </a:moveTo>
                        <a:lnTo>
                          <a:pt x="159558" y="80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7" name="object 417"/>
                  <p:cNvSpPr/>
                  <p:nvPr/>
                </p:nvSpPr>
                <p:spPr>
                  <a:xfrm>
                    <a:off x="3413307" y="236581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8" name="object 418"/>
                  <p:cNvSpPr/>
                  <p:nvPr/>
                </p:nvSpPr>
                <p:spPr>
                  <a:xfrm>
                    <a:off x="3414504" y="2368611"/>
                    <a:ext cx="0" cy="13335"/>
                  </a:xfrm>
                  <a:custGeom>
                    <a:avLst/>
                    <a:gdLst/>
                    <a:ahLst/>
                    <a:cxnLst/>
                    <a:rect l="l" t="t" r="r" b="b"/>
                    <a:pathLst>
                      <a:path h="13335">
                        <a:moveTo>
                          <a:pt x="0" y="794"/>
                        </a:moveTo>
                        <a:lnTo>
                          <a:pt x="0" y="1589"/>
                        </a:lnTo>
                      </a:path>
                      <a:path h="13335">
                        <a:moveTo>
                          <a:pt x="0" y="0"/>
                        </a:moveTo>
                        <a:lnTo>
                          <a:pt x="0" y="794"/>
                        </a:lnTo>
                      </a:path>
                      <a:path h="13335">
                        <a:moveTo>
                          <a:pt x="0" y="5591"/>
                        </a:moveTo>
                        <a:lnTo>
                          <a:pt x="0" y="6386"/>
                        </a:lnTo>
                      </a:path>
                      <a:path h="13335">
                        <a:moveTo>
                          <a:pt x="0" y="3987"/>
                        </a:moveTo>
                        <a:lnTo>
                          <a:pt x="0" y="5591"/>
                        </a:lnTo>
                      </a:path>
                      <a:path h="13335">
                        <a:moveTo>
                          <a:pt x="0" y="11963"/>
                        </a:moveTo>
                        <a:lnTo>
                          <a:pt x="0" y="12758"/>
                        </a:lnTo>
                      </a:path>
                      <a:path h="13335">
                        <a:moveTo>
                          <a:pt x="0" y="9579"/>
                        </a:moveTo>
                        <a:lnTo>
                          <a:pt x="0" y="1196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9" name="object 419"/>
                  <p:cNvSpPr/>
                  <p:nvPr/>
                </p:nvSpPr>
                <p:spPr>
                  <a:xfrm>
                    <a:off x="3413307" y="238735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0" name="object 420"/>
                  <p:cNvSpPr/>
                  <p:nvPr/>
                </p:nvSpPr>
                <p:spPr>
                  <a:xfrm>
                    <a:off x="3414504" y="2367007"/>
                    <a:ext cx="170180" cy="160020"/>
                  </a:xfrm>
                  <a:custGeom>
                    <a:avLst/>
                    <a:gdLst/>
                    <a:ahLst/>
                    <a:cxnLst/>
                    <a:rect l="l" t="t" r="r" b="b"/>
                    <a:pathLst>
                      <a:path w="170179" h="160019">
                        <a:moveTo>
                          <a:pt x="0" y="18363"/>
                        </a:moveTo>
                        <a:lnTo>
                          <a:pt x="0" y="21543"/>
                        </a:lnTo>
                      </a:path>
                      <a:path w="170179" h="160019">
                        <a:moveTo>
                          <a:pt x="0" y="30327"/>
                        </a:moveTo>
                        <a:lnTo>
                          <a:pt x="0" y="31122"/>
                        </a:lnTo>
                      </a:path>
                      <a:path w="170179" h="160019">
                        <a:moveTo>
                          <a:pt x="0" y="27929"/>
                        </a:moveTo>
                        <a:lnTo>
                          <a:pt x="0" y="30327"/>
                        </a:lnTo>
                      </a:path>
                      <a:path w="170179" h="160019">
                        <a:moveTo>
                          <a:pt x="169932" y="159558"/>
                        </a:moveTo>
                        <a:lnTo>
                          <a:pt x="168329" y="140413"/>
                        </a:lnTo>
                      </a:path>
                      <a:path w="170179" h="160019">
                        <a:moveTo>
                          <a:pt x="165944" y="126051"/>
                        </a:moveTo>
                        <a:lnTo>
                          <a:pt x="165135" y="119679"/>
                        </a:lnTo>
                      </a:path>
                      <a:path w="170179" h="160019">
                        <a:moveTo>
                          <a:pt x="165135" y="119679"/>
                        </a:moveTo>
                        <a:lnTo>
                          <a:pt x="161148" y="107701"/>
                        </a:lnTo>
                      </a:path>
                      <a:path w="170179" h="160019">
                        <a:moveTo>
                          <a:pt x="118870" y="43086"/>
                        </a:moveTo>
                        <a:lnTo>
                          <a:pt x="112484" y="36713"/>
                        </a:lnTo>
                      </a:path>
                      <a:path w="170179" h="160019">
                        <a:moveTo>
                          <a:pt x="112484" y="36713"/>
                        </a:moveTo>
                        <a:lnTo>
                          <a:pt x="95737" y="24736"/>
                        </a:lnTo>
                      </a:path>
                      <a:path w="170179" h="160019">
                        <a:moveTo>
                          <a:pt x="95737" y="24736"/>
                        </a:moveTo>
                        <a:lnTo>
                          <a:pt x="94942" y="24736"/>
                        </a:lnTo>
                      </a:path>
                      <a:path w="170179" h="160019">
                        <a:moveTo>
                          <a:pt x="82170" y="17555"/>
                        </a:moveTo>
                        <a:lnTo>
                          <a:pt x="78977" y="15170"/>
                        </a:lnTo>
                      </a:path>
                      <a:path w="170179" h="160019">
                        <a:moveTo>
                          <a:pt x="78977" y="15170"/>
                        </a:moveTo>
                        <a:lnTo>
                          <a:pt x="59832" y="7989"/>
                        </a:lnTo>
                      </a:path>
                      <a:path w="170179" h="160019">
                        <a:moveTo>
                          <a:pt x="59832" y="7989"/>
                        </a:moveTo>
                        <a:lnTo>
                          <a:pt x="54255" y="6386"/>
                        </a:lnTo>
                      </a:path>
                      <a:path w="170179" h="160019">
                        <a:moveTo>
                          <a:pt x="39893" y="2398"/>
                        </a:moveTo>
                        <a:lnTo>
                          <a:pt x="20748" y="0"/>
                        </a:lnTo>
                      </a:path>
                      <a:path w="170179" h="160019">
                        <a:moveTo>
                          <a:pt x="20748" y="0"/>
                        </a:moveTo>
                        <a:lnTo>
                          <a:pt x="10374" y="0"/>
                        </a:lnTo>
                      </a:path>
                      <a:path w="170179" h="160019">
                        <a:moveTo>
                          <a:pt x="71001" y="107701"/>
                        </a:moveTo>
                        <a:lnTo>
                          <a:pt x="71796" y="109304"/>
                        </a:lnTo>
                      </a:path>
                      <a:path w="170179" h="160019">
                        <a:moveTo>
                          <a:pt x="71796" y="109304"/>
                        </a:moveTo>
                        <a:lnTo>
                          <a:pt x="79786" y="120473"/>
                        </a:lnTo>
                      </a:path>
                      <a:path w="170179" h="160019">
                        <a:moveTo>
                          <a:pt x="79786" y="120473"/>
                        </a:moveTo>
                        <a:lnTo>
                          <a:pt x="82170" y="125256"/>
                        </a:lnTo>
                      </a:path>
                      <a:path w="170179" h="160019">
                        <a:moveTo>
                          <a:pt x="86953" y="138823"/>
                        </a:moveTo>
                        <a:lnTo>
                          <a:pt x="89351" y="147594"/>
                        </a:lnTo>
                      </a:path>
                      <a:path w="170179" h="160019">
                        <a:moveTo>
                          <a:pt x="89351" y="147594"/>
                        </a:moveTo>
                        <a:lnTo>
                          <a:pt x="90160" y="159558"/>
                        </a:lnTo>
                      </a:path>
                      <a:path w="170179" h="160019">
                        <a:moveTo>
                          <a:pt x="168329" y="159558"/>
                        </a:moveTo>
                        <a:lnTo>
                          <a:pt x="167534" y="159558"/>
                        </a:lnTo>
                      </a:path>
                      <a:path w="170179" h="160019">
                        <a:moveTo>
                          <a:pt x="165135" y="159558"/>
                        </a:moveTo>
                        <a:lnTo>
                          <a:pt x="163546" y="159558"/>
                        </a:lnTo>
                      </a:path>
                      <a:path w="170179" h="160019">
                        <a:moveTo>
                          <a:pt x="159558" y="159558"/>
                        </a:moveTo>
                        <a:lnTo>
                          <a:pt x="157160" y="159558"/>
                        </a:lnTo>
                      </a:path>
                      <a:path w="170179" h="160019">
                        <a:moveTo>
                          <a:pt x="160353" y="159558"/>
                        </a:moveTo>
                        <a:lnTo>
                          <a:pt x="159558" y="159558"/>
                        </a:lnTo>
                      </a:path>
                      <a:path w="170179" h="160019">
                        <a:moveTo>
                          <a:pt x="152377" y="159558"/>
                        </a:moveTo>
                        <a:lnTo>
                          <a:pt x="149992" y="159558"/>
                        </a:lnTo>
                      </a:path>
                      <a:path w="170179" h="160019">
                        <a:moveTo>
                          <a:pt x="153172" y="159558"/>
                        </a:moveTo>
                        <a:lnTo>
                          <a:pt x="152377" y="159558"/>
                        </a:lnTo>
                      </a:path>
                      <a:path w="170179" h="160019">
                        <a:moveTo>
                          <a:pt x="144401" y="159558"/>
                        </a:moveTo>
                        <a:lnTo>
                          <a:pt x="141208" y="159558"/>
                        </a:lnTo>
                      </a:path>
                      <a:path w="170179" h="160019">
                        <a:moveTo>
                          <a:pt x="145196" y="159558"/>
                        </a:moveTo>
                        <a:lnTo>
                          <a:pt x="144401" y="159558"/>
                        </a:lnTo>
                      </a:path>
                      <a:path w="170179" h="160019">
                        <a:moveTo>
                          <a:pt x="134822" y="159558"/>
                        </a:moveTo>
                        <a:lnTo>
                          <a:pt x="132437" y="159558"/>
                        </a:lnTo>
                      </a:path>
                      <a:path w="170179" h="160019">
                        <a:moveTo>
                          <a:pt x="136425" y="159558"/>
                        </a:moveTo>
                        <a:lnTo>
                          <a:pt x="134822" y="159558"/>
                        </a:lnTo>
                      </a:path>
                      <a:path w="170179" h="160019">
                        <a:moveTo>
                          <a:pt x="125256" y="159558"/>
                        </a:moveTo>
                        <a:lnTo>
                          <a:pt x="122858" y="159558"/>
                        </a:lnTo>
                      </a:path>
                      <a:path w="170179" h="160019">
                        <a:moveTo>
                          <a:pt x="127641" y="159558"/>
                        </a:moveTo>
                        <a:lnTo>
                          <a:pt x="125256" y="159558"/>
                        </a:lnTo>
                      </a:path>
                      <a:path w="170179" h="160019">
                        <a:moveTo>
                          <a:pt x="115677" y="159558"/>
                        </a:moveTo>
                        <a:lnTo>
                          <a:pt x="114087" y="159558"/>
                        </a:lnTo>
                      </a:path>
                      <a:path w="170179" h="160019">
                        <a:moveTo>
                          <a:pt x="118075" y="159558"/>
                        </a:moveTo>
                        <a:lnTo>
                          <a:pt x="115677" y="159558"/>
                        </a:lnTo>
                      </a:path>
                      <a:path w="170179" h="160019">
                        <a:moveTo>
                          <a:pt x="106906" y="159558"/>
                        </a:moveTo>
                        <a:lnTo>
                          <a:pt x="106111" y="159558"/>
                        </a:lnTo>
                      </a:path>
                      <a:path w="170179" h="160019">
                        <a:moveTo>
                          <a:pt x="109291" y="159558"/>
                        </a:moveTo>
                        <a:lnTo>
                          <a:pt x="106906" y="15955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1" name="object 421"/>
                  <p:cNvSpPr/>
                  <p:nvPr/>
                </p:nvSpPr>
                <p:spPr>
                  <a:xfrm>
                    <a:off x="3513033" y="2525369"/>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2" name="object 422"/>
                  <p:cNvSpPr/>
                  <p:nvPr/>
                </p:nvSpPr>
                <p:spPr>
                  <a:xfrm>
                    <a:off x="3424878" y="2382973"/>
                    <a:ext cx="92075" cy="144145"/>
                  </a:xfrm>
                  <a:custGeom>
                    <a:avLst/>
                    <a:gdLst/>
                    <a:ahLst/>
                    <a:cxnLst/>
                    <a:rect l="l" t="t" r="r" b="b"/>
                    <a:pathLst>
                      <a:path w="92075" h="144144">
                        <a:moveTo>
                          <a:pt x="91749" y="143592"/>
                        </a:moveTo>
                        <a:lnTo>
                          <a:pt x="89351" y="143592"/>
                        </a:lnTo>
                      </a:path>
                      <a:path w="92075" h="144144">
                        <a:moveTo>
                          <a:pt x="86158" y="143592"/>
                        </a:moveTo>
                        <a:lnTo>
                          <a:pt x="84568" y="143592"/>
                        </a:lnTo>
                      </a:path>
                      <a:path w="92075" h="144144">
                        <a:moveTo>
                          <a:pt x="81375" y="143592"/>
                        </a:moveTo>
                        <a:lnTo>
                          <a:pt x="80580" y="143592"/>
                        </a:lnTo>
                      </a:path>
                      <a:path w="92075" h="144144">
                        <a:moveTo>
                          <a:pt x="0" y="27120"/>
                        </a:moveTo>
                        <a:lnTo>
                          <a:pt x="0" y="26325"/>
                        </a:lnTo>
                      </a:path>
                      <a:path w="92075" h="144144">
                        <a:moveTo>
                          <a:pt x="0" y="19144"/>
                        </a:moveTo>
                        <a:lnTo>
                          <a:pt x="0" y="16760"/>
                        </a:lnTo>
                      </a:path>
                      <a:path w="92075" h="144144">
                        <a:moveTo>
                          <a:pt x="0" y="21543"/>
                        </a:moveTo>
                        <a:lnTo>
                          <a:pt x="0" y="19144"/>
                        </a:lnTo>
                      </a:path>
                      <a:path w="92075" h="144144">
                        <a:moveTo>
                          <a:pt x="0" y="9565"/>
                        </a:moveTo>
                        <a:lnTo>
                          <a:pt x="0" y="7975"/>
                        </a:lnTo>
                      </a:path>
                      <a:path w="92075" h="144144">
                        <a:moveTo>
                          <a:pt x="0" y="11963"/>
                        </a:moveTo>
                        <a:lnTo>
                          <a:pt x="0" y="9565"/>
                        </a:lnTo>
                      </a:path>
                      <a:path w="92075" h="144144">
                        <a:moveTo>
                          <a:pt x="0" y="794"/>
                        </a:moveTo>
                        <a:lnTo>
                          <a:pt x="0" y="0"/>
                        </a:lnTo>
                      </a:path>
                      <a:path w="92075" h="144144">
                        <a:moveTo>
                          <a:pt x="0" y="3987"/>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3" name="object 423"/>
                  <p:cNvSpPr/>
                  <p:nvPr/>
                </p:nvSpPr>
                <p:spPr>
                  <a:xfrm>
                    <a:off x="3423681" y="2375390"/>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4" name="object 424"/>
                  <p:cNvSpPr/>
                  <p:nvPr/>
                </p:nvSpPr>
                <p:spPr>
                  <a:xfrm>
                    <a:off x="2636666" y="1629871"/>
                    <a:ext cx="7239634" cy="4914900"/>
                  </a:xfrm>
                  <a:custGeom>
                    <a:avLst/>
                    <a:gdLst/>
                    <a:ahLst/>
                    <a:cxnLst/>
                    <a:rect l="l" t="t" r="r" b="b"/>
                    <a:pathLst>
                      <a:path w="7239634" h="4914900">
                        <a:moveTo>
                          <a:pt x="788212" y="749114"/>
                        </a:moveTo>
                        <a:lnTo>
                          <a:pt x="788212" y="746715"/>
                        </a:lnTo>
                      </a:path>
                      <a:path w="7239634" h="4914900">
                        <a:moveTo>
                          <a:pt x="788212" y="743522"/>
                        </a:moveTo>
                        <a:lnTo>
                          <a:pt x="788212" y="741138"/>
                        </a:lnTo>
                      </a:path>
                      <a:path w="7239634" h="4914900">
                        <a:moveTo>
                          <a:pt x="788212" y="738740"/>
                        </a:moveTo>
                        <a:lnTo>
                          <a:pt x="788212" y="737945"/>
                        </a:lnTo>
                      </a:path>
                      <a:path w="7239634" h="4914900">
                        <a:moveTo>
                          <a:pt x="5211909" y="15156"/>
                        </a:moveTo>
                        <a:lnTo>
                          <a:pt x="5211909" y="4782"/>
                        </a:lnTo>
                      </a:path>
                      <a:path w="7239634" h="4914900">
                        <a:moveTo>
                          <a:pt x="5211909" y="27120"/>
                        </a:moveTo>
                        <a:lnTo>
                          <a:pt x="5211909" y="15156"/>
                        </a:lnTo>
                      </a:path>
                      <a:path w="7239634" h="4914900">
                        <a:moveTo>
                          <a:pt x="5211909" y="39084"/>
                        </a:moveTo>
                        <a:lnTo>
                          <a:pt x="5211909" y="27120"/>
                        </a:lnTo>
                      </a:path>
                      <a:path w="7239634" h="4914900">
                        <a:moveTo>
                          <a:pt x="5168837" y="31108"/>
                        </a:moveTo>
                        <a:lnTo>
                          <a:pt x="5168837" y="39084"/>
                        </a:lnTo>
                      </a:path>
                      <a:path w="7239634" h="4914900">
                        <a:moveTo>
                          <a:pt x="5168837" y="19144"/>
                        </a:moveTo>
                        <a:lnTo>
                          <a:pt x="5168837" y="31108"/>
                        </a:lnTo>
                      </a:path>
                      <a:path w="7239634" h="4914900">
                        <a:moveTo>
                          <a:pt x="5168837" y="7975"/>
                        </a:moveTo>
                        <a:lnTo>
                          <a:pt x="5168837" y="19144"/>
                        </a:lnTo>
                      </a:path>
                      <a:path w="7239634" h="4914900">
                        <a:moveTo>
                          <a:pt x="5168837" y="6372"/>
                        </a:moveTo>
                        <a:lnTo>
                          <a:pt x="5168837" y="7975"/>
                        </a:lnTo>
                      </a:path>
                      <a:path w="7239634" h="4914900">
                        <a:moveTo>
                          <a:pt x="5169632" y="39084"/>
                        </a:moveTo>
                        <a:lnTo>
                          <a:pt x="5168837" y="39084"/>
                        </a:lnTo>
                      </a:path>
                      <a:path w="7239634" h="4914900">
                        <a:moveTo>
                          <a:pt x="5172030" y="39084"/>
                        </a:moveTo>
                        <a:lnTo>
                          <a:pt x="5169632" y="39084"/>
                        </a:lnTo>
                      </a:path>
                      <a:path w="7239634" h="4914900">
                        <a:moveTo>
                          <a:pt x="5175209" y="39084"/>
                        </a:moveTo>
                        <a:lnTo>
                          <a:pt x="5172030" y="39084"/>
                        </a:lnTo>
                      </a:path>
                      <a:path w="7239634" h="4914900">
                        <a:moveTo>
                          <a:pt x="5180006" y="39084"/>
                        </a:moveTo>
                        <a:lnTo>
                          <a:pt x="5175209" y="39084"/>
                        </a:lnTo>
                      </a:path>
                      <a:path w="7239634" h="4914900">
                        <a:moveTo>
                          <a:pt x="5184789" y="39084"/>
                        </a:moveTo>
                        <a:lnTo>
                          <a:pt x="5180006" y="39084"/>
                        </a:lnTo>
                      </a:path>
                      <a:path w="7239634" h="4914900">
                        <a:moveTo>
                          <a:pt x="5190366" y="39084"/>
                        </a:moveTo>
                        <a:lnTo>
                          <a:pt x="5184789" y="39084"/>
                        </a:lnTo>
                      </a:path>
                      <a:path w="7239634" h="4914900">
                        <a:moveTo>
                          <a:pt x="5195958" y="39084"/>
                        </a:moveTo>
                        <a:lnTo>
                          <a:pt x="5190366" y="39084"/>
                        </a:lnTo>
                      </a:path>
                      <a:path w="7239634" h="4914900">
                        <a:moveTo>
                          <a:pt x="5200740" y="39084"/>
                        </a:moveTo>
                        <a:lnTo>
                          <a:pt x="5195958" y="39084"/>
                        </a:lnTo>
                      </a:path>
                      <a:path w="7239634" h="4914900">
                        <a:moveTo>
                          <a:pt x="5205523" y="39084"/>
                        </a:moveTo>
                        <a:lnTo>
                          <a:pt x="5200740" y="39084"/>
                        </a:lnTo>
                      </a:path>
                      <a:path w="7239634" h="4914900">
                        <a:moveTo>
                          <a:pt x="5208716" y="39084"/>
                        </a:moveTo>
                        <a:lnTo>
                          <a:pt x="5205523" y="39084"/>
                        </a:lnTo>
                      </a:path>
                      <a:path w="7239634" h="4914900">
                        <a:moveTo>
                          <a:pt x="5211115" y="39084"/>
                        </a:moveTo>
                        <a:lnTo>
                          <a:pt x="5208716" y="39084"/>
                        </a:lnTo>
                      </a:path>
                      <a:path w="7239634" h="4914900">
                        <a:moveTo>
                          <a:pt x="5211909" y="39084"/>
                        </a:moveTo>
                        <a:lnTo>
                          <a:pt x="5211115" y="39084"/>
                        </a:lnTo>
                      </a:path>
                      <a:path w="7239634" h="4914900">
                        <a:moveTo>
                          <a:pt x="4966193" y="350225"/>
                        </a:moveTo>
                        <a:lnTo>
                          <a:pt x="4966987" y="349416"/>
                        </a:lnTo>
                      </a:path>
                      <a:path w="7239634" h="4914900">
                        <a:moveTo>
                          <a:pt x="4964603" y="352609"/>
                        </a:moveTo>
                        <a:lnTo>
                          <a:pt x="4966193" y="350225"/>
                        </a:lnTo>
                      </a:path>
                      <a:path w="7239634" h="4914900">
                        <a:moveTo>
                          <a:pt x="5034001" y="342235"/>
                        </a:moveTo>
                        <a:lnTo>
                          <a:pt x="5041991" y="342235"/>
                        </a:lnTo>
                      </a:path>
                      <a:path w="7239634" h="4914900">
                        <a:moveTo>
                          <a:pt x="5033206" y="342235"/>
                        </a:moveTo>
                        <a:lnTo>
                          <a:pt x="5034001" y="342235"/>
                        </a:lnTo>
                      </a:path>
                      <a:path w="7239634" h="4914900">
                        <a:moveTo>
                          <a:pt x="4966987" y="378949"/>
                        </a:moveTo>
                        <a:lnTo>
                          <a:pt x="4964603" y="375742"/>
                        </a:lnTo>
                      </a:path>
                      <a:path w="7239634" h="4914900">
                        <a:moveTo>
                          <a:pt x="5041991" y="358201"/>
                        </a:moveTo>
                        <a:lnTo>
                          <a:pt x="5041991" y="363778"/>
                        </a:lnTo>
                      </a:path>
                      <a:path w="7239634" h="4914900">
                        <a:moveTo>
                          <a:pt x="5041991" y="353418"/>
                        </a:moveTo>
                        <a:lnTo>
                          <a:pt x="5041991" y="358201"/>
                        </a:lnTo>
                      </a:path>
                      <a:path w="7239634" h="4914900">
                        <a:moveTo>
                          <a:pt x="5041991" y="348621"/>
                        </a:moveTo>
                        <a:lnTo>
                          <a:pt x="5041991" y="353418"/>
                        </a:lnTo>
                      </a:path>
                      <a:path w="7239634" h="4914900">
                        <a:moveTo>
                          <a:pt x="5041991" y="345428"/>
                        </a:moveTo>
                        <a:lnTo>
                          <a:pt x="5041991" y="348621"/>
                        </a:lnTo>
                      </a:path>
                      <a:path w="7239634" h="4914900">
                        <a:moveTo>
                          <a:pt x="5041991" y="343044"/>
                        </a:moveTo>
                        <a:lnTo>
                          <a:pt x="5041991" y="345428"/>
                        </a:lnTo>
                      </a:path>
                      <a:path w="7239634" h="4914900">
                        <a:moveTo>
                          <a:pt x="5041991" y="342235"/>
                        </a:moveTo>
                        <a:lnTo>
                          <a:pt x="5041991" y="343044"/>
                        </a:lnTo>
                      </a:path>
                      <a:path w="7239634" h="4914900">
                        <a:moveTo>
                          <a:pt x="5041991" y="382128"/>
                        </a:moveTo>
                        <a:lnTo>
                          <a:pt x="5041991" y="383732"/>
                        </a:lnTo>
                      </a:path>
                      <a:path w="7239634" h="4914900">
                        <a:moveTo>
                          <a:pt x="5041991" y="378949"/>
                        </a:moveTo>
                        <a:lnTo>
                          <a:pt x="5041991" y="382128"/>
                        </a:lnTo>
                      </a:path>
                      <a:path w="7239634" h="4914900">
                        <a:moveTo>
                          <a:pt x="5041991" y="374947"/>
                        </a:moveTo>
                        <a:lnTo>
                          <a:pt x="5041991" y="378949"/>
                        </a:lnTo>
                      </a:path>
                      <a:path w="7239634" h="4914900">
                        <a:moveTo>
                          <a:pt x="5041991" y="369370"/>
                        </a:moveTo>
                        <a:lnTo>
                          <a:pt x="5041991" y="374947"/>
                        </a:lnTo>
                      </a:path>
                      <a:path w="7239634" h="4914900">
                        <a:moveTo>
                          <a:pt x="5041991" y="363778"/>
                        </a:moveTo>
                        <a:lnTo>
                          <a:pt x="5041991" y="369370"/>
                        </a:lnTo>
                      </a:path>
                      <a:path w="7239634" h="4914900">
                        <a:moveTo>
                          <a:pt x="4964603" y="375742"/>
                        </a:moveTo>
                        <a:lnTo>
                          <a:pt x="4966987" y="378949"/>
                        </a:lnTo>
                      </a:path>
                      <a:path w="7239634" h="4914900">
                        <a:moveTo>
                          <a:pt x="4966987" y="349416"/>
                        </a:moveTo>
                        <a:lnTo>
                          <a:pt x="4964603" y="351814"/>
                        </a:lnTo>
                      </a:path>
                      <a:path w="7239634" h="4914900">
                        <a:moveTo>
                          <a:pt x="5211909" y="31108"/>
                        </a:moveTo>
                        <a:lnTo>
                          <a:pt x="5211909" y="39084"/>
                        </a:lnTo>
                      </a:path>
                      <a:path w="7239634" h="4914900">
                        <a:moveTo>
                          <a:pt x="5211909" y="19144"/>
                        </a:moveTo>
                        <a:lnTo>
                          <a:pt x="5211909" y="31108"/>
                        </a:lnTo>
                      </a:path>
                      <a:path w="7239634" h="4914900">
                        <a:moveTo>
                          <a:pt x="5211909" y="7975"/>
                        </a:moveTo>
                        <a:lnTo>
                          <a:pt x="5211909" y="19144"/>
                        </a:lnTo>
                      </a:path>
                      <a:path w="7239634" h="4914900">
                        <a:moveTo>
                          <a:pt x="5211909" y="6372"/>
                        </a:moveTo>
                        <a:lnTo>
                          <a:pt x="5211909" y="7975"/>
                        </a:lnTo>
                      </a:path>
                      <a:path w="7239634" h="4914900">
                        <a:moveTo>
                          <a:pt x="5168837" y="15156"/>
                        </a:moveTo>
                        <a:lnTo>
                          <a:pt x="5168837" y="4782"/>
                        </a:lnTo>
                      </a:path>
                      <a:path w="7239634" h="4914900">
                        <a:moveTo>
                          <a:pt x="5168837" y="27120"/>
                        </a:moveTo>
                        <a:lnTo>
                          <a:pt x="5168837" y="15156"/>
                        </a:lnTo>
                      </a:path>
                      <a:path w="7239634" h="4914900">
                        <a:moveTo>
                          <a:pt x="5168837" y="39084"/>
                        </a:moveTo>
                        <a:lnTo>
                          <a:pt x="5168837" y="27120"/>
                        </a:lnTo>
                      </a:path>
                      <a:path w="7239634" h="4914900">
                        <a:moveTo>
                          <a:pt x="5195958" y="39084"/>
                        </a:moveTo>
                        <a:lnTo>
                          <a:pt x="5190366" y="39084"/>
                        </a:lnTo>
                      </a:path>
                      <a:path w="7239634" h="4914900">
                        <a:moveTo>
                          <a:pt x="5200740" y="39084"/>
                        </a:moveTo>
                        <a:lnTo>
                          <a:pt x="5195958" y="39084"/>
                        </a:lnTo>
                      </a:path>
                      <a:path w="7239634" h="4914900">
                        <a:moveTo>
                          <a:pt x="5205523" y="39084"/>
                        </a:moveTo>
                        <a:lnTo>
                          <a:pt x="5200740" y="39084"/>
                        </a:lnTo>
                      </a:path>
                      <a:path w="7239634" h="4914900">
                        <a:moveTo>
                          <a:pt x="5208716" y="39084"/>
                        </a:moveTo>
                        <a:lnTo>
                          <a:pt x="5205523" y="39084"/>
                        </a:lnTo>
                      </a:path>
                      <a:path w="7239634" h="4914900">
                        <a:moveTo>
                          <a:pt x="5211115" y="39084"/>
                        </a:moveTo>
                        <a:lnTo>
                          <a:pt x="5208716" y="39084"/>
                        </a:lnTo>
                      </a:path>
                      <a:path w="7239634" h="4914900">
                        <a:moveTo>
                          <a:pt x="5211909" y="39084"/>
                        </a:moveTo>
                        <a:lnTo>
                          <a:pt x="5211115" y="39084"/>
                        </a:lnTo>
                      </a:path>
                      <a:path w="7239634" h="4914900">
                        <a:moveTo>
                          <a:pt x="5169632" y="39084"/>
                        </a:moveTo>
                        <a:lnTo>
                          <a:pt x="5168837" y="39084"/>
                        </a:lnTo>
                      </a:path>
                      <a:path w="7239634" h="4914900">
                        <a:moveTo>
                          <a:pt x="5172030" y="39084"/>
                        </a:moveTo>
                        <a:lnTo>
                          <a:pt x="5169632" y="39084"/>
                        </a:lnTo>
                      </a:path>
                      <a:path w="7239634" h="4914900">
                        <a:moveTo>
                          <a:pt x="5175209" y="39084"/>
                        </a:moveTo>
                        <a:lnTo>
                          <a:pt x="5172030" y="39084"/>
                        </a:lnTo>
                      </a:path>
                      <a:path w="7239634" h="4914900">
                        <a:moveTo>
                          <a:pt x="5180006" y="39084"/>
                        </a:moveTo>
                        <a:lnTo>
                          <a:pt x="5175209" y="39084"/>
                        </a:lnTo>
                      </a:path>
                      <a:path w="7239634" h="4914900">
                        <a:moveTo>
                          <a:pt x="5184789" y="39084"/>
                        </a:moveTo>
                        <a:lnTo>
                          <a:pt x="5180006" y="39084"/>
                        </a:lnTo>
                      </a:path>
                      <a:path w="7239634" h="4914900">
                        <a:moveTo>
                          <a:pt x="5190366" y="39084"/>
                        </a:moveTo>
                        <a:lnTo>
                          <a:pt x="5184789" y="39084"/>
                        </a:lnTo>
                      </a:path>
                      <a:path w="7239634" h="4914900">
                        <a:moveTo>
                          <a:pt x="5184789" y="0"/>
                        </a:moveTo>
                        <a:lnTo>
                          <a:pt x="5190366" y="794"/>
                        </a:lnTo>
                      </a:path>
                      <a:path w="7239634" h="4914900">
                        <a:moveTo>
                          <a:pt x="5190366" y="794"/>
                        </a:moveTo>
                        <a:lnTo>
                          <a:pt x="5195958" y="0"/>
                        </a:lnTo>
                      </a:path>
                      <a:path w="7239634" h="4914900">
                        <a:moveTo>
                          <a:pt x="7239080" y="1066627"/>
                        </a:moveTo>
                        <a:lnTo>
                          <a:pt x="7195994" y="1066627"/>
                        </a:lnTo>
                      </a:path>
                      <a:path w="7239634" h="4914900">
                        <a:moveTo>
                          <a:pt x="45470" y="4914336"/>
                        </a:moveTo>
                        <a:lnTo>
                          <a:pt x="44675" y="4914336"/>
                        </a:lnTo>
                      </a:path>
                      <a:path w="7239634" h="4914900">
                        <a:moveTo>
                          <a:pt x="51061" y="4907155"/>
                        </a:moveTo>
                        <a:lnTo>
                          <a:pt x="45470" y="4914336"/>
                        </a:lnTo>
                      </a:path>
                      <a:path w="7239634" h="4914900">
                        <a:moveTo>
                          <a:pt x="54255" y="4899165"/>
                        </a:moveTo>
                        <a:lnTo>
                          <a:pt x="51061" y="4907155"/>
                        </a:lnTo>
                      </a:path>
                      <a:path w="7239634" h="4914900">
                        <a:moveTo>
                          <a:pt x="23941" y="4858491"/>
                        </a:moveTo>
                        <a:lnTo>
                          <a:pt x="31122" y="4859286"/>
                        </a:lnTo>
                      </a:path>
                      <a:path w="7239634" h="4914900">
                        <a:moveTo>
                          <a:pt x="36699" y="4861670"/>
                        </a:moveTo>
                        <a:lnTo>
                          <a:pt x="40687" y="4863274"/>
                        </a:lnTo>
                      </a:path>
                      <a:path w="7239634" h="4914900">
                        <a:moveTo>
                          <a:pt x="40687" y="4863274"/>
                        </a:moveTo>
                        <a:lnTo>
                          <a:pt x="47868" y="4868851"/>
                        </a:lnTo>
                      </a:path>
                      <a:path w="7239634" h="4914900">
                        <a:moveTo>
                          <a:pt x="47868" y="4868851"/>
                        </a:moveTo>
                        <a:lnTo>
                          <a:pt x="52651" y="4876841"/>
                        </a:lnTo>
                      </a:path>
                      <a:path w="7239634" h="4914900">
                        <a:moveTo>
                          <a:pt x="52651" y="4876841"/>
                        </a:moveTo>
                        <a:lnTo>
                          <a:pt x="55049" y="4884817"/>
                        </a:lnTo>
                      </a:path>
                      <a:path w="7239634" h="4914900">
                        <a:moveTo>
                          <a:pt x="0" y="4858491"/>
                        </a:moveTo>
                        <a:lnTo>
                          <a:pt x="794" y="4858491"/>
                        </a:lnTo>
                      </a:path>
                      <a:path w="7239634" h="4914900">
                        <a:moveTo>
                          <a:pt x="794" y="4858491"/>
                        </a:moveTo>
                        <a:lnTo>
                          <a:pt x="8784" y="4858491"/>
                        </a:lnTo>
                      </a:path>
                      <a:path w="7239634" h="4914900">
                        <a:moveTo>
                          <a:pt x="13567" y="4858491"/>
                        </a:moveTo>
                        <a:lnTo>
                          <a:pt x="16760" y="4858491"/>
                        </a:lnTo>
                      </a:path>
                      <a:path w="7239634" h="4914900">
                        <a:moveTo>
                          <a:pt x="16760" y="4858491"/>
                        </a:moveTo>
                        <a:lnTo>
                          <a:pt x="19144" y="485849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5" name="object 425"/>
                  <p:cNvSpPr/>
                  <p:nvPr/>
                </p:nvSpPr>
                <p:spPr>
                  <a:xfrm>
                    <a:off x="2657012" y="648716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6" name="object 426"/>
                  <p:cNvSpPr/>
                  <p:nvPr/>
                </p:nvSpPr>
                <p:spPr>
                  <a:xfrm>
                    <a:off x="2658209" y="6488362"/>
                    <a:ext cx="1270" cy="0"/>
                  </a:xfrm>
                  <a:custGeom>
                    <a:avLst/>
                    <a:gdLst/>
                    <a:ahLst/>
                    <a:cxnLst/>
                    <a:rect l="l" t="t" r="r" b="b"/>
                    <a:pathLst>
                      <a:path w="1269">
                        <a:moveTo>
                          <a:pt x="0"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7" name="object 427"/>
                  <p:cNvSpPr/>
                  <p:nvPr/>
                </p:nvSpPr>
                <p:spPr>
                  <a:xfrm>
                    <a:off x="2657805" y="6487176"/>
                    <a:ext cx="4445" cy="2540"/>
                  </a:xfrm>
                  <a:custGeom>
                    <a:avLst/>
                    <a:gdLst/>
                    <a:ahLst/>
                    <a:cxnLst/>
                    <a:rect l="l" t="t" r="r" b="b"/>
                    <a:pathLst>
                      <a:path w="4444" h="2539">
                        <a:moveTo>
                          <a:pt x="3987" y="1193"/>
                        </a:moveTo>
                        <a:lnTo>
                          <a:pt x="3644" y="342"/>
                        </a:lnTo>
                        <a:lnTo>
                          <a:pt x="2794" y="0"/>
                        </a:lnTo>
                        <a:lnTo>
                          <a:pt x="2387" y="165"/>
                        </a:lnTo>
                        <a:lnTo>
                          <a:pt x="1981" y="0"/>
                        </a:lnTo>
                        <a:lnTo>
                          <a:pt x="1587" y="165"/>
                        </a:lnTo>
                        <a:lnTo>
                          <a:pt x="1193" y="0"/>
                        </a:lnTo>
                        <a:lnTo>
                          <a:pt x="342" y="342"/>
                        </a:lnTo>
                        <a:lnTo>
                          <a:pt x="0" y="1193"/>
                        </a:lnTo>
                        <a:lnTo>
                          <a:pt x="342" y="2044"/>
                        </a:lnTo>
                        <a:lnTo>
                          <a:pt x="1193" y="2387"/>
                        </a:lnTo>
                        <a:lnTo>
                          <a:pt x="1587" y="2235"/>
                        </a:lnTo>
                        <a:lnTo>
                          <a:pt x="1981" y="2387"/>
                        </a:lnTo>
                        <a:lnTo>
                          <a:pt x="2387" y="2235"/>
                        </a:lnTo>
                        <a:lnTo>
                          <a:pt x="2794" y="2387"/>
                        </a:lnTo>
                        <a:lnTo>
                          <a:pt x="3644" y="2044"/>
                        </a:lnTo>
                        <a:lnTo>
                          <a:pt x="39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8" name="object 428"/>
                  <p:cNvSpPr/>
                  <p:nvPr/>
                </p:nvSpPr>
                <p:spPr>
                  <a:xfrm>
                    <a:off x="2636666" y="6488362"/>
                    <a:ext cx="55244" cy="55880"/>
                  </a:xfrm>
                  <a:custGeom>
                    <a:avLst/>
                    <a:gdLst/>
                    <a:ahLst/>
                    <a:cxnLst/>
                    <a:rect l="l" t="t" r="r" b="b"/>
                    <a:pathLst>
                      <a:path w="55244" h="55879">
                        <a:moveTo>
                          <a:pt x="55049" y="23927"/>
                        </a:moveTo>
                        <a:lnTo>
                          <a:pt x="51856" y="15951"/>
                        </a:lnTo>
                      </a:path>
                      <a:path w="55244" h="55879">
                        <a:moveTo>
                          <a:pt x="51856" y="15951"/>
                        </a:moveTo>
                        <a:lnTo>
                          <a:pt x="46279" y="9565"/>
                        </a:lnTo>
                      </a:path>
                      <a:path w="55244" h="55879">
                        <a:moveTo>
                          <a:pt x="46279" y="9565"/>
                        </a:moveTo>
                        <a:lnTo>
                          <a:pt x="39893" y="4782"/>
                        </a:lnTo>
                      </a:path>
                      <a:path w="55244" h="55879">
                        <a:moveTo>
                          <a:pt x="39893" y="4782"/>
                        </a:moveTo>
                        <a:lnTo>
                          <a:pt x="38303" y="3987"/>
                        </a:lnTo>
                      </a:path>
                      <a:path w="55244" h="55879">
                        <a:moveTo>
                          <a:pt x="23941" y="0"/>
                        </a:moveTo>
                        <a:lnTo>
                          <a:pt x="15965" y="1589"/>
                        </a:lnTo>
                      </a:path>
                      <a:path w="55244" h="55879">
                        <a:moveTo>
                          <a:pt x="15965" y="1589"/>
                        </a:moveTo>
                        <a:lnTo>
                          <a:pt x="7975" y="4782"/>
                        </a:lnTo>
                      </a:path>
                      <a:path w="55244" h="55879">
                        <a:moveTo>
                          <a:pt x="7975" y="4782"/>
                        </a:moveTo>
                        <a:lnTo>
                          <a:pt x="1589" y="9565"/>
                        </a:lnTo>
                      </a:path>
                      <a:path w="55244" h="55879">
                        <a:moveTo>
                          <a:pt x="1589" y="9565"/>
                        </a:moveTo>
                        <a:lnTo>
                          <a:pt x="0" y="11155"/>
                        </a:lnTo>
                      </a:path>
                      <a:path w="55244" h="55879">
                        <a:moveTo>
                          <a:pt x="1589" y="54241"/>
                        </a:moveTo>
                        <a:lnTo>
                          <a:pt x="3193" y="55844"/>
                        </a:lnTo>
                      </a:path>
                      <a:path w="55244" h="55879">
                        <a:moveTo>
                          <a:pt x="0" y="52651"/>
                        </a:moveTo>
                        <a:lnTo>
                          <a:pt x="1589" y="54241"/>
                        </a:lnTo>
                      </a:path>
                      <a:path w="55244" h="55879">
                        <a:moveTo>
                          <a:pt x="51856" y="47868"/>
                        </a:moveTo>
                        <a:lnTo>
                          <a:pt x="55049" y="39879"/>
                        </a:lnTo>
                      </a:path>
                      <a:path w="55244" h="55879">
                        <a:moveTo>
                          <a:pt x="46279" y="54241"/>
                        </a:moveTo>
                        <a:lnTo>
                          <a:pt x="51856" y="47868"/>
                        </a:lnTo>
                      </a:path>
                      <a:path w="55244" h="55879">
                        <a:moveTo>
                          <a:pt x="44675" y="55844"/>
                        </a:moveTo>
                        <a:lnTo>
                          <a:pt x="46279" y="5424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9" name="object 429"/>
                  <p:cNvSpPr/>
                  <p:nvPr/>
                </p:nvSpPr>
                <p:spPr>
                  <a:xfrm>
                    <a:off x="2691308" y="6517490"/>
                    <a:ext cx="2540" cy="4445"/>
                  </a:xfrm>
                  <a:custGeom>
                    <a:avLst/>
                    <a:gdLst/>
                    <a:ahLst/>
                    <a:cxnLst/>
                    <a:rect l="l" t="t" r="r" b="b"/>
                    <a:pathLst>
                      <a:path w="2539" h="4445">
                        <a:moveTo>
                          <a:pt x="2387" y="1193"/>
                        </a:moveTo>
                        <a:lnTo>
                          <a:pt x="2044" y="342"/>
                        </a:lnTo>
                        <a:lnTo>
                          <a:pt x="1193" y="0"/>
                        </a:lnTo>
                        <a:lnTo>
                          <a:pt x="355" y="342"/>
                        </a:lnTo>
                        <a:lnTo>
                          <a:pt x="0" y="1193"/>
                        </a:lnTo>
                        <a:lnTo>
                          <a:pt x="165" y="1587"/>
                        </a:lnTo>
                        <a:lnTo>
                          <a:pt x="0" y="1981"/>
                        </a:lnTo>
                        <a:lnTo>
                          <a:pt x="165" y="2387"/>
                        </a:lnTo>
                        <a:lnTo>
                          <a:pt x="0" y="2781"/>
                        </a:lnTo>
                        <a:lnTo>
                          <a:pt x="355" y="3632"/>
                        </a:lnTo>
                        <a:lnTo>
                          <a:pt x="1193" y="3975"/>
                        </a:lnTo>
                        <a:lnTo>
                          <a:pt x="2044" y="3632"/>
                        </a:lnTo>
                        <a:lnTo>
                          <a:pt x="2387" y="2781"/>
                        </a:lnTo>
                        <a:lnTo>
                          <a:pt x="2222" y="2387"/>
                        </a:lnTo>
                        <a:lnTo>
                          <a:pt x="2387" y="1981"/>
                        </a:lnTo>
                        <a:lnTo>
                          <a:pt x="2222" y="1587"/>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0" name="object 430"/>
                  <p:cNvSpPr/>
                  <p:nvPr/>
                </p:nvSpPr>
                <p:spPr>
                  <a:xfrm>
                    <a:off x="2636666" y="1578809"/>
                    <a:ext cx="11711940" cy="6816725"/>
                  </a:xfrm>
                  <a:custGeom>
                    <a:avLst/>
                    <a:gdLst/>
                    <a:ahLst/>
                    <a:cxnLst/>
                    <a:rect l="l" t="t" r="r" b="b"/>
                    <a:pathLst>
                      <a:path w="11711940" h="6816725">
                        <a:moveTo>
                          <a:pt x="55844" y="4939867"/>
                        </a:moveTo>
                        <a:lnTo>
                          <a:pt x="55844" y="4936674"/>
                        </a:lnTo>
                      </a:path>
                      <a:path w="11711940" h="6816725">
                        <a:moveTo>
                          <a:pt x="55844" y="4936674"/>
                        </a:moveTo>
                        <a:lnTo>
                          <a:pt x="55844" y="4931891"/>
                        </a:lnTo>
                      </a:path>
                      <a:path w="11711940" h="6816725">
                        <a:moveTo>
                          <a:pt x="55844" y="4919913"/>
                        </a:moveTo>
                        <a:lnTo>
                          <a:pt x="55844" y="4911938"/>
                        </a:lnTo>
                      </a:path>
                      <a:path w="11711940" h="6816725">
                        <a:moveTo>
                          <a:pt x="55844" y="4911938"/>
                        </a:moveTo>
                        <a:lnTo>
                          <a:pt x="55844" y="4899974"/>
                        </a:lnTo>
                      </a:path>
                      <a:path w="11711940" h="6816725">
                        <a:moveTo>
                          <a:pt x="55844" y="4899974"/>
                        </a:moveTo>
                        <a:lnTo>
                          <a:pt x="55844" y="4894382"/>
                        </a:lnTo>
                      </a:path>
                      <a:path w="11711940" h="6816725">
                        <a:moveTo>
                          <a:pt x="55844" y="4880034"/>
                        </a:moveTo>
                        <a:lnTo>
                          <a:pt x="55844" y="4872853"/>
                        </a:lnTo>
                      </a:path>
                      <a:path w="11711940" h="6816725">
                        <a:moveTo>
                          <a:pt x="55844" y="4872853"/>
                        </a:moveTo>
                        <a:lnTo>
                          <a:pt x="55844" y="4857696"/>
                        </a:lnTo>
                      </a:path>
                      <a:path w="11711940" h="6816725">
                        <a:moveTo>
                          <a:pt x="55844" y="4857696"/>
                        </a:moveTo>
                        <a:lnTo>
                          <a:pt x="55844" y="4852105"/>
                        </a:lnTo>
                      </a:path>
                      <a:path w="11711940" h="6816725">
                        <a:moveTo>
                          <a:pt x="1589" y="4963794"/>
                        </a:moveTo>
                        <a:lnTo>
                          <a:pt x="0" y="4962205"/>
                        </a:lnTo>
                      </a:path>
                      <a:path w="11711940" h="6816725">
                        <a:moveTo>
                          <a:pt x="3193" y="4965398"/>
                        </a:moveTo>
                        <a:lnTo>
                          <a:pt x="1589" y="4963794"/>
                        </a:lnTo>
                      </a:path>
                      <a:path w="11711940" h="6816725">
                        <a:moveTo>
                          <a:pt x="46279" y="4963794"/>
                        </a:moveTo>
                        <a:lnTo>
                          <a:pt x="44675" y="4965398"/>
                        </a:lnTo>
                      </a:path>
                      <a:path w="11711940" h="6816725">
                        <a:moveTo>
                          <a:pt x="51856" y="4957422"/>
                        </a:moveTo>
                        <a:lnTo>
                          <a:pt x="46279" y="4963794"/>
                        </a:lnTo>
                      </a:path>
                      <a:path w="11711940" h="6816725">
                        <a:moveTo>
                          <a:pt x="55049" y="4949432"/>
                        </a:moveTo>
                        <a:lnTo>
                          <a:pt x="51856" y="4957422"/>
                        </a:lnTo>
                      </a:path>
                      <a:path w="11711940" h="6816725">
                        <a:moveTo>
                          <a:pt x="51856" y="4852105"/>
                        </a:moveTo>
                        <a:lnTo>
                          <a:pt x="55049" y="4852105"/>
                        </a:lnTo>
                      </a:path>
                      <a:path w="11711940" h="6816725">
                        <a:moveTo>
                          <a:pt x="46279" y="4852105"/>
                        </a:moveTo>
                        <a:lnTo>
                          <a:pt x="51856" y="4852105"/>
                        </a:lnTo>
                      </a:path>
                      <a:path w="11711940" h="6816725">
                        <a:moveTo>
                          <a:pt x="39893" y="4852105"/>
                        </a:moveTo>
                        <a:lnTo>
                          <a:pt x="46279" y="4852105"/>
                        </a:lnTo>
                      </a:path>
                      <a:path w="11711940" h="6816725">
                        <a:moveTo>
                          <a:pt x="31917" y="4852105"/>
                        </a:moveTo>
                        <a:lnTo>
                          <a:pt x="39893" y="4852105"/>
                        </a:lnTo>
                      </a:path>
                      <a:path w="11711940" h="6816725">
                        <a:moveTo>
                          <a:pt x="23941" y="4852105"/>
                        </a:moveTo>
                        <a:lnTo>
                          <a:pt x="31917" y="4852105"/>
                        </a:lnTo>
                      </a:path>
                      <a:path w="11711940" h="6816725">
                        <a:moveTo>
                          <a:pt x="15965" y="4852105"/>
                        </a:moveTo>
                        <a:lnTo>
                          <a:pt x="23941" y="4852105"/>
                        </a:lnTo>
                      </a:path>
                      <a:path w="11711940" h="6816725">
                        <a:moveTo>
                          <a:pt x="7975" y="4852105"/>
                        </a:moveTo>
                        <a:lnTo>
                          <a:pt x="15965" y="4852105"/>
                        </a:lnTo>
                      </a:path>
                      <a:path w="11711940" h="6816725">
                        <a:moveTo>
                          <a:pt x="1589" y="4852105"/>
                        </a:moveTo>
                        <a:lnTo>
                          <a:pt x="7975" y="4852105"/>
                        </a:lnTo>
                      </a:path>
                      <a:path w="11711940" h="6816725">
                        <a:moveTo>
                          <a:pt x="0" y="4852105"/>
                        </a:moveTo>
                        <a:lnTo>
                          <a:pt x="1589" y="4852105"/>
                        </a:lnTo>
                      </a:path>
                      <a:path w="11711940" h="6816725">
                        <a:moveTo>
                          <a:pt x="2192306" y="564819"/>
                        </a:moveTo>
                        <a:lnTo>
                          <a:pt x="2192306" y="581580"/>
                        </a:lnTo>
                      </a:path>
                      <a:path w="11711940" h="6816725">
                        <a:moveTo>
                          <a:pt x="2192306" y="596736"/>
                        </a:moveTo>
                        <a:lnTo>
                          <a:pt x="2192306" y="613497"/>
                        </a:lnTo>
                      </a:path>
                      <a:path w="11711940" h="6816725">
                        <a:moveTo>
                          <a:pt x="1713645" y="564819"/>
                        </a:moveTo>
                        <a:lnTo>
                          <a:pt x="1713645" y="581580"/>
                        </a:lnTo>
                      </a:path>
                      <a:path w="11711940" h="6816725">
                        <a:moveTo>
                          <a:pt x="1713645" y="596736"/>
                        </a:moveTo>
                        <a:lnTo>
                          <a:pt x="1713645" y="613497"/>
                        </a:lnTo>
                      </a:path>
                      <a:path w="11711940" h="6816725">
                        <a:moveTo>
                          <a:pt x="2102160" y="664545"/>
                        </a:moveTo>
                        <a:lnTo>
                          <a:pt x="2102160" y="672521"/>
                        </a:lnTo>
                      </a:path>
                      <a:path w="11711940" h="6816725">
                        <a:moveTo>
                          <a:pt x="2102160" y="672521"/>
                        </a:moveTo>
                        <a:lnTo>
                          <a:pt x="2102160" y="681305"/>
                        </a:lnTo>
                      </a:path>
                      <a:path w="11711940" h="6816725">
                        <a:moveTo>
                          <a:pt x="2102160" y="696462"/>
                        </a:moveTo>
                        <a:lnTo>
                          <a:pt x="2102160" y="713222"/>
                        </a:lnTo>
                      </a:path>
                      <a:path w="11711940" h="6816725">
                        <a:moveTo>
                          <a:pt x="2102160" y="741138"/>
                        </a:moveTo>
                        <a:lnTo>
                          <a:pt x="2102160" y="751512"/>
                        </a:lnTo>
                      </a:path>
                      <a:path w="11711940" h="6816725">
                        <a:moveTo>
                          <a:pt x="2102160" y="728366"/>
                        </a:moveTo>
                        <a:lnTo>
                          <a:pt x="2102160" y="741138"/>
                        </a:lnTo>
                      </a:path>
                      <a:path w="11711940" h="6816725">
                        <a:moveTo>
                          <a:pt x="2102160" y="765874"/>
                        </a:moveTo>
                        <a:lnTo>
                          <a:pt x="2102160" y="783415"/>
                        </a:lnTo>
                      </a:path>
                      <a:path w="11711940" h="6816725">
                        <a:moveTo>
                          <a:pt x="2102160" y="783415"/>
                        </a:moveTo>
                        <a:lnTo>
                          <a:pt x="2102160" y="793790"/>
                        </a:lnTo>
                      </a:path>
                      <a:path w="11711940" h="6816725">
                        <a:moveTo>
                          <a:pt x="2102160" y="806562"/>
                        </a:moveTo>
                        <a:lnTo>
                          <a:pt x="2102160" y="822514"/>
                        </a:lnTo>
                      </a:path>
                      <a:path w="11711940" h="6816725">
                        <a:moveTo>
                          <a:pt x="2102160" y="822514"/>
                        </a:moveTo>
                        <a:lnTo>
                          <a:pt x="2102160" y="831284"/>
                        </a:lnTo>
                      </a:path>
                      <a:path w="11711940" h="6816725">
                        <a:moveTo>
                          <a:pt x="1802996" y="664545"/>
                        </a:moveTo>
                        <a:lnTo>
                          <a:pt x="1802996" y="672521"/>
                        </a:lnTo>
                      </a:path>
                      <a:path w="11711940" h="6816725">
                        <a:moveTo>
                          <a:pt x="1802996" y="672521"/>
                        </a:moveTo>
                        <a:lnTo>
                          <a:pt x="1802996" y="681305"/>
                        </a:lnTo>
                      </a:path>
                      <a:path w="11711940" h="6816725">
                        <a:moveTo>
                          <a:pt x="1802996" y="696462"/>
                        </a:moveTo>
                        <a:lnTo>
                          <a:pt x="1802996" y="713222"/>
                        </a:lnTo>
                      </a:path>
                      <a:path w="11711940" h="6816725">
                        <a:moveTo>
                          <a:pt x="1802996" y="741138"/>
                        </a:moveTo>
                        <a:lnTo>
                          <a:pt x="1802996" y="751512"/>
                        </a:lnTo>
                      </a:path>
                      <a:path w="11711940" h="6816725">
                        <a:moveTo>
                          <a:pt x="1802996" y="728366"/>
                        </a:moveTo>
                        <a:lnTo>
                          <a:pt x="1802996" y="741138"/>
                        </a:lnTo>
                      </a:path>
                      <a:path w="11711940" h="6816725">
                        <a:moveTo>
                          <a:pt x="1802996" y="765874"/>
                        </a:moveTo>
                        <a:lnTo>
                          <a:pt x="1802996" y="783415"/>
                        </a:lnTo>
                      </a:path>
                      <a:path w="11711940" h="6816725">
                        <a:moveTo>
                          <a:pt x="1802996" y="783415"/>
                        </a:moveTo>
                        <a:lnTo>
                          <a:pt x="1802996" y="793790"/>
                        </a:lnTo>
                      </a:path>
                      <a:path w="11711940" h="6816725">
                        <a:moveTo>
                          <a:pt x="1802996" y="806562"/>
                        </a:moveTo>
                        <a:lnTo>
                          <a:pt x="1802996" y="822514"/>
                        </a:lnTo>
                      </a:path>
                      <a:path w="11711940" h="6816725">
                        <a:moveTo>
                          <a:pt x="1802996" y="822514"/>
                        </a:moveTo>
                        <a:lnTo>
                          <a:pt x="1802996" y="831284"/>
                        </a:lnTo>
                      </a:path>
                      <a:path w="11711940" h="6816725">
                        <a:moveTo>
                          <a:pt x="2222620" y="831284"/>
                        </a:moveTo>
                        <a:lnTo>
                          <a:pt x="2222620" y="805753"/>
                        </a:lnTo>
                      </a:path>
                      <a:path w="11711940" h="6816725">
                        <a:moveTo>
                          <a:pt x="2222620" y="791391"/>
                        </a:moveTo>
                        <a:lnTo>
                          <a:pt x="2222620" y="765874"/>
                        </a:lnTo>
                      </a:path>
                      <a:path w="11711940" h="6816725">
                        <a:moveTo>
                          <a:pt x="2222620" y="713222"/>
                        </a:moveTo>
                        <a:lnTo>
                          <a:pt x="2222620" y="696462"/>
                        </a:lnTo>
                      </a:path>
                      <a:path w="11711940" h="6816725">
                        <a:moveTo>
                          <a:pt x="2222620" y="681305"/>
                        </a:moveTo>
                        <a:lnTo>
                          <a:pt x="2222620" y="664545"/>
                        </a:lnTo>
                      </a:path>
                      <a:path w="11711940" h="6816725">
                        <a:moveTo>
                          <a:pt x="2222620" y="613497"/>
                        </a:moveTo>
                        <a:lnTo>
                          <a:pt x="2222620" y="596736"/>
                        </a:lnTo>
                      </a:path>
                      <a:path w="11711940" h="6816725">
                        <a:moveTo>
                          <a:pt x="2222620" y="581580"/>
                        </a:moveTo>
                        <a:lnTo>
                          <a:pt x="2222620" y="564819"/>
                        </a:lnTo>
                      </a:path>
                      <a:path w="11711940" h="6816725">
                        <a:moveTo>
                          <a:pt x="1684126" y="564819"/>
                        </a:moveTo>
                        <a:lnTo>
                          <a:pt x="1684126" y="581580"/>
                        </a:lnTo>
                      </a:path>
                      <a:path w="11711940" h="6816725">
                        <a:moveTo>
                          <a:pt x="1684126" y="596736"/>
                        </a:moveTo>
                        <a:lnTo>
                          <a:pt x="1684126" y="613497"/>
                        </a:lnTo>
                      </a:path>
                      <a:path w="11711940" h="6816725">
                        <a:moveTo>
                          <a:pt x="1684126" y="664545"/>
                        </a:moveTo>
                        <a:lnTo>
                          <a:pt x="1684126" y="681305"/>
                        </a:lnTo>
                      </a:path>
                      <a:path w="11711940" h="6816725">
                        <a:moveTo>
                          <a:pt x="1684126" y="696462"/>
                        </a:moveTo>
                        <a:lnTo>
                          <a:pt x="1684126" y="713222"/>
                        </a:lnTo>
                      </a:path>
                      <a:path w="11711940" h="6816725">
                        <a:moveTo>
                          <a:pt x="1684126" y="765874"/>
                        </a:moveTo>
                        <a:lnTo>
                          <a:pt x="1684126" y="791391"/>
                        </a:lnTo>
                      </a:path>
                      <a:path w="11711940" h="6816725">
                        <a:moveTo>
                          <a:pt x="1684126" y="805753"/>
                        </a:moveTo>
                        <a:lnTo>
                          <a:pt x="1684126" y="831284"/>
                        </a:lnTo>
                      </a:path>
                      <a:path w="11711940" h="6816725">
                        <a:moveTo>
                          <a:pt x="4687764" y="6277742"/>
                        </a:moveTo>
                        <a:lnTo>
                          <a:pt x="4665440" y="6277742"/>
                        </a:lnTo>
                      </a:path>
                      <a:path w="11711940" h="6816725">
                        <a:moveTo>
                          <a:pt x="4650269" y="6277742"/>
                        </a:moveTo>
                        <a:lnTo>
                          <a:pt x="4627931" y="6277742"/>
                        </a:lnTo>
                      </a:path>
                      <a:path w="11711940" h="6816725">
                        <a:moveTo>
                          <a:pt x="4627931" y="6277742"/>
                        </a:moveTo>
                        <a:lnTo>
                          <a:pt x="4627931" y="6264983"/>
                        </a:lnTo>
                      </a:path>
                      <a:path w="11711940" h="6816725">
                        <a:moveTo>
                          <a:pt x="4627931" y="6227489"/>
                        </a:moveTo>
                        <a:lnTo>
                          <a:pt x="4627931" y="6212332"/>
                        </a:lnTo>
                      </a:path>
                      <a:path w="11711940" h="6816725">
                        <a:moveTo>
                          <a:pt x="4627931" y="6197161"/>
                        </a:moveTo>
                        <a:lnTo>
                          <a:pt x="4627931" y="6182018"/>
                        </a:lnTo>
                      </a:path>
                      <a:path w="11711940" h="6816725">
                        <a:moveTo>
                          <a:pt x="4627931" y="6106220"/>
                        </a:moveTo>
                        <a:lnTo>
                          <a:pt x="4627931" y="6081484"/>
                        </a:lnTo>
                      </a:path>
                      <a:path w="11711940" h="6816725">
                        <a:moveTo>
                          <a:pt x="4627931" y="6066327"/>
                        </a:moveTo>
                        <a:lnTo>
                          <a:pt x="4627931" y="6041605"/>
                        </a:lnTo>
                      </a:path>
                      <a:path w="11711940" h="6816725">
                        <a:moveTo>
                          <a:pt x="4687764" y="6277742"/>
                        </a:moveTo>
                        <a:lnTo>
                          <a:pt x="4687764" y="6264983"/>
                        </a:lnTo>
                      </a:path>
                      <a:path w="11711940" h="6816725">
                        <a:moveTo>
                          <a:pt x="4687764" y="6126173"/>
                        </a:moveTo>
                        <a:lnTo>
                          <a:pt x="4687764" y="6121377"/>
                        </a:lnTo>
                      </a:path>
                      <a:path w="11711940" h="6816725">
                        <a:moveTo>
                          <a:pt x="4687764" y="5980963"/>
                        </a:moveTo>
                        <a:lnTo>
                          <a:pt x="4687764" y="5958639"/>
                        </a:lnTo>
                      </a:path>
                      <a:path w="11711940" h="6816725">
                        <a:moveTo>
                          <a:pt x="4687764" y="5943469"/>
                        </a:moveTo>
                        <a:lnTo>
                          <a:pt x="4687764" y="5913950"/>
                        </a:lnTo>
                      </a:path>
                      <a:path w="11711940" h="6816725">
                        <a:moveTo>
                          <a:pt x="4687764" y="5898793"/>
                        </a:moveTo>
                        <a:lnTo>
                          <a:pt x="4687764" y="5869274"/>
                        </a:lnTo>
                      </a:path>
                      <a:path w="11711940" h="6816725">
                        <a:moveTo>
                          <a:pt x="4687764" y="5854117"/>
                        </a:moveTo>
                        <a:lnTo>
                          <a:pt x="4687764" y="5823803"/>
                        </a:lnTo>
                      </a:path>
                      <a:path w="11711940" h="6816725">
                        <a:moveTo>
                          <a:pt x="4687764" y="5809441"/>
                        </a:moveTo>
                        <a:lnTo>
                          <a:pt x="4687764" y="5786308"/>
                        </a:lnTo>
                      </a:path>
                      <a:path w="11711940" h="6816725">
                        <a:moveTo>
                          <a:pt x="4692547" y="5492723"/>
                        </a:moveTo>
                        <a:lnTo>
                          <a:pt x="4692547" y="5470385"/>
                        </a:lnTo>
                      </a:path>
                      <a:path w="11711940" h="6816725">
                        <a:moveTo>
                          <a:pt x="4692547" y="5470385"/>
                        </a:moveTo>
                        <a:lnTo>
                          <a:pt x="4697343" y="5470385"/>
                        </a:lnTo>
                      </a:path>
                      <a:path w="11711940" h="6816725">
                        <a:moveTo>
                          <a:pt x="4712500" y="5470385"/>
                        </a:moveTo>
                        <a:lnTo>
                          <a:pt x="4743609" y="5470385"/>
                        </a:lnTo>
                      </a:path>
                      <a:path w="11711940" h="6816725">
                        <a:moveTo>
                          <a:pt x="4758765" y="5470385"/>
                        </a:moveTo>
                        <a:lnTo>
                          <a:pt x="4789093" y="5470385"/>
                        </a:lnTo>
                      </a:path>
                      <a:path w="11711940" h="6816725">
                        <a:moveTo>
                          <a:pt x="4803441" y="5470385"/>
                        </a:moveTo>
                        <a:lnTo>
                          <a:pt x="4835358" y="5470385"/>
                        </a:lnTo>
                      </a:path>
                      <a:path w="11711940" h="6816725">
                        <a:moveTo>
                          <a:pt x="4852105" y="5470385"/>
                        </a:moveTo>
                        <a:lnTo>
                          <a:pt x="4856901" y="5470385"/>
                        </a:lnTo>
                      </a:path>
                      <a:path w="11711940" h="6816725">
                        <a:moveTo>
                          <a:pt x="4872058" y="5470385"/>
                        </a:moveTo>
                        <a:lnTo>
                          <a:pt x="4886420" y="5470385"/>
                        </a:lnTo>
                      </a:path>
                      <a:path w="11711940" h="6816725">
                        <a:moveTo>
                          <a:pt x="4901577" y="5470385"/>
                        </a:moveTo>
                        <a:lnTo>
                          <a:pt x="4931891" y="5470385"/>
                        </a:lnTo>
                      </a:path>
                      <a:path w="11711940" h="6816725">
                        <a:moveTo>
                          <a:pt x="4946253" y="5470385"/>
                        </a:moveTo>
                        <a:lnTo>
                          <a:pt x="4976567" y="5470385"/>
                        </a:lnTo>
                      </a:path>
                      <a:path w="11711940" h="6816725">
                        <a:moveTo>
                          <a:pt x="4991724" y="5470385"/>
                        </a:moveTo>
                        <a:lnTo>
                          <a:pt x="5006086" y="5470385"/>
                        </a:lnTo>
                      </a:path>
                      <a:path w="11711940" h="6816725">
                        <a:moveTo>
                          <a:pt x="5021242" y="5470385"/>
                        </a:moveTo>
                        <a:lnTo>
                          <a:pt x="5049158" y="5470385"/>
                        </a:lnTo>
                      </a:path>
                      <a:path w="11711940" h="6816725">
                        <a:moveTo>
                          <a:pt x="5063520" y="5470385"/>
                        </a:moveTo>
                        <a:lnTo>
                          <a:pt x="5091449" y="5470385"/>
                        </a:lnTo>
                      </a:path>
                      <a:path w="11711940" h="6816725">
                        <a:moveTo>
                          <a:pt x="4712500" y="5530218"/>
                        </a:moveTo>
                        <a:lnTo>
                          <a:pt x="4743609" y="5530218"/>
                        </a:lnTo>
                      </a:path>
                      <a:path w="11711940" h="6816725">
                        <a:moveTo>
                          <a:pt x="4758765" y="5530218"/>
                        </a:moveTo>
                        <a:lnTo>
                          <a:pt x="4789093" y="5530218"/>
                        </a:lnTo>
                      </a:path>
                      <a:path w="11711940" h="6816725">
                        <a:moveTo>
                          <a:pt x="4803441" y="5530218"/>
                        </a:moveTo>
                        <a:lnTo>
                          <a:pt x="4835358" y="5530218"/>
                        </a:lnTo>
                      </a:path>
                      <a:path w="11711940" h="6816725">
                        <a:moveTo>
                          <a:pt x="4852105" y="5530218"/>
                        </a:moveTo>
                        <a:lnTo>
                          <a:pt x="4856901" y="5530218"/>
                        </a:lnTo>
                      </a:path>
                      <a:path w="11711940" h="6816725">
                        <a:moveTo>
                          <a:pt x="4623148" y="6342358"/>
                        </a:moveTo>
                        <a:lnTo>
                          <a:pt x="4623148" y="6320033"/>
                        </a:lnTo>
                      </a:path>
                      <a:path w="11711940" h="6816725">
                        <a:moveTo>
                          <a:pt x="4623148" y="6304863"/>
                        </a:moveTo>
                        <a:lnTo>
                          <a:pt x="4623148" y="6282525"/>
                        </a:lnTo>
                      </a:path>
                      <a:path w="11711940" h="6816725">
                        <a:moveTo>
                          <a:pt x="4623148" y="6282525"/>
                        </a:moveTo>
                        <a:lnTo>
                          <a:pt x="4627931" y="6282525"/>
                        </a:lnTo>
                      </a:path>
                      <a:path w="11711940" h="6816725">
                        <a:moveTo>
                          <a:pt x="4687764" y="6342358"/>
                        </a:moveTo>
                        <a:lnTo>
                          <a:pt x="4663041" y="6342358"/>
                        </a:lnTo>
                      </a:path>
                      <a:path w="11711940" h="6816725">
                        <a:moveTo>
                          <a:pt x="4647884" y="6342358"/>
                        </a:moveTo>
                        <a:lnTo>
                          <a:pt x="4623148" y="6342358"/>
                        </a:lnTo>
                      </a:path>
                      <a:path w="11711940" h="6816725">
                        <a:moveTo>
                          <a:pt x="4687764" y="6342358"/>
                        </a:moveTo>
                        <a:lnTo>
                          <a:pt x="4687764" y="6317635"/>
                        </a:lnTo>
                      </a:path>
                      <a:path w="11711940" h="6816725">
                        <a:moveTo>
                          <a:pt x="4687764" y="6302478"/>
                        </a:moveTo>
                        <a:lnTo>
                          <a:pt x="4687764" y="6277742"/>
                        </a:lnTo>
                      </a:path>
                      <a:path w="11711940" h="6816725">
                        <a:moveTo>
                          <a:pt x="4687764" y="6277742"/>
                        </a:moveTo>
                        <a:lnTo>
                          <a:pt x="4665440" y="6277742"/>
                        </a:lnTo>
                      </a:path>
                      <a:path w="11711940" h="6816725">
                        <a:moveTo>
                          <a:pt x="4650269" y="6277742"/>
                        </a:moveTo>
                        <a:lnTo>
                          <a:pt x="4627931" y="6277742"/>
                        </a:lnTo>
                      </a:path>
                      <a:path w="11711940" h="6816725">
                        <a:moveTo>
                          <a:pt x="4627931" y="6277742"/>
                        </a:moveTo>
                        <a:lnTo>
                          <a:pt x="4627931" y="6282525"/>
                        </a:lnTo>
                      </a:path>
                      <a:path w="11711940" h="6816725">
                        <a:moveTo>
                          <a:pt x="4692547" y="5470385"/>
                        </a:moveTo>
                        <a:lnTo>
                          <a:pt x="4692547" y="5492723"/>
                        </a:lnTo>
                      </a:path>
                      <a:path w="11711940" h="6816725">
                        <a:moveTo>
                          <a:pt x="4627931" y="5470385"/>
                        </a:moveTo>
                        <a:lnTo>
                          <a:pt x="4652667" y="5470385"/>
                        </a:lnTo>
                      </a:path>
                      <a:path w="11711940" h="6816725">
                        <a:moveTo>
                          <a:pt x="4667824" y="5470385"/>
                        </a:moveTo>
                        <a:lnTo>
                          <a:pt x="4692547" y="5470385"/>
                        </a:lnTo>
                      </a:path>
                      <a:path w="11711940" h="6816725">
                        <a:moveTo>
                          <a:pt x="4627931" y="5470385"/>
                        </a:moveTo>
                        <a:lnTo>
                          <a:pt x="4627931" y="5492723"/>
                        </a:lnTo>
                      </a:path>
                      <a:path w="11711940" h="6816725">
                        <a:moveTo>
                          <a:pt x="4720476" y="5829395"/>
                        </a:moveTo>
                        <a:lnTo>
                          <a:pt x="4720476" y="5786308"/>
                        </a:lnTo>
                      </a:path>
                      <a:path w="11711940" h="6816725">
                        <a:moveTo>
                          <a:pt x="5041182" y="5829395"/>
                        </a:moveTo>
                        <a:lnTo>
                          <a:pt x="5006086" y="5829395"/>
                        </a:lnTo>
                      </a:path>
                      <a:path w="11711940" h="6816725">
                        <a:moveTo>
                          <a:pt x="4991724" y="5829395"/>
                        </a:moveTo>
                        <a:lnTo>
                          <a:pt x="4956627" y="5829395"/>
                        </a:lnTo>
                      </a:path>
                      <a:path w="11711940" h="6816725">
                        <a:moveTo>
                          <a:pt x="4869660" y="5829395"/>
                        </a:moveTo>
                        <a:lnTo>
                          <a:pt x="4847322" y="5829395"/>
                        </a:lnTo>
                      </a:path>
                      <a:path w="11711940" h="6816725">
                        <a:moveTo>
                          <a:pt x="4832165" y="5829395"/>
                        </a:moveTo>
                        <a:lnTo>
                          <a:pt x="4802646" y="5829395"/>
                        </a:lnTo>
                      </a:path>
                      <a:path w="11711940" h="6816725">
                        <a:moveTo>
                          <a:pt x="4787489" y="5829395"/>
                        </a:moveTo>
                        <a:lnTo>
                          <a:pt x="4757971" y="5829395"/>
                        </a:lnTo>
                      </a:path>
                      <a:path w="11711940" h="6816725">
                        <a:moveTo>
                          <a:pt x="4742814" y="5829395"/>
                        </a:moveTo>
                        <a:lnTo>
                          <a:pt x="4720476" y="5829395"/>
                        </a:lnTo>
                      </a:path>
                      <a:path w="11711940" h="6816725">
                        <a:moveTo>
                          <a:pt x="5041182" y="5769562"/>
                        </a:moveTo>
                        <a:lnTo>
                          <a:pt x="5006086" y="5769562"/>
                        </a:lnTo>
                      </a:path>
                      <a:path w="11711940" h="6816725">
                        <a:moveTo>
                          <a:pt x="4991724" y="5769562"/>
                        </a:moveTo>
                        <a:lnTo>
                          <a:pt x="4956627" y="5769562"/>
                        </a:lnTo>
                      </a:path>
                      <a:path w="11711940" h="6816725">
                        <a:moveTo>
                          <a:pt x="4956627" y="5849334"/>
                        </a:moveTo>
                        <a:lnTo>
                          <a:pt x="4973374" y="5849334"/>
                        </a:lnTo>
                      </a:path>
                      <a:path w="11711940" h="6816725">
                        <a:moveTo>
                          <a:pt x="4973374" y="6093448"/>
                        </a:moveTo>
                        <a:lnTo>
                          <a:pt x="4956627" y="6093448"/>
                        </a:lnTo>
                      </a:path>
                      <a:path w="11711940" h="6816725">
                        <a:moveTo>
                          <a:pt x="4973374" y="6093448"/>
                        </a:moveTo>
                        <a:lnTo>
                          <a:pt x="4973374" y="6066327"/>
                        </a:lnTo>
                      </a:path>
                      <a:path w="11711940" h="6816725">
                        <a:moveTo>
                          <a:pt x="4973374" y="6051170"/>
                        </a:moveTo>
                        <a:lnTo>
                          <a:pt x="4973374" y="6021651"/>
                        </a:lnTo>
                      </a:path>
                      <a:path w="11711940" h="6816725">
                        <a:moveTo>
                          <a:pt x="4973374" y="6006494"/>
                        </a:moveTo>
                        <a:lnTo>
                          <a:pt x="4973374" y="5979374"/>
                        </a:lnTo>
                      </a:path>
                      <a:path w="11711940" h="6816725">
                        <a:moveTo>
                          <a:pt x="4973374" y="5956241"/>
                        </a:moveTo>
                        <a:lnTo>
                          <a:pt x="4973374" y="5934698"/>
                        </a:lnTo>
                      </a:path>
                      <a:path w="11711940" h="6816725">
                        <a:moveTo>
                          <a:pt x="4973374" y="5911565"/>
                        </a:moveTo>
                        <a:lnTo>
                          <a:pt x="4973374" y="5887624"/>
                        </a:lnTo>
                      </a:path>
                      <a:path w="11711940" h="6816725">
                        <a:moveTo>
                          <a:pt x="4973374" y="5872467"/>
                        </a:moveTo>
                        <a:lnTo>
                          <a:pt x="4973374" y="5849334"/>
                        </a:lnTo>
                      </a:path>
                      <a:path w="11711940" h="6816725">
                        <a:moveTo>
                          <a:pt x="4956627" y="5849334"/>
                        </a:moveTo>
                        <a:lnTo>
                          <a:pt x="4973374" y="5849334"/>
                        </a:lnTo>
                      </a:path>
                      <a:path w="11711940" h="6816725">
                        <a:moveTo>
                          <a:pt x="4973374" y="5849334"/>
                        </a:moveTo>
                        <a:lnTo>
                          <a:pt x="4973374" y="5829395"/>
                        </a:lnTo>
                      </a:path>
                      <a:path w="11711940" h="6816725">
                        <a:moveTo>
                          <a:pt x="4517845" y="6268177"/>
                        </a:moveTo>
                        <a:lnTo>
                          <a:pt x="4517845" y="6296092"/>
                        </a:lnTo>
                      </a:path>
                      <a:path w="11711940" h="6816725">
                        <a:moveTo>
                          <a:pt x="4517845" y="6311249"/>
                        </a:moveTo>
                        <a:lnTo>
                          <a:pt x="4517845" y="6341563"/>
                        </a:lnTo>
                      </a:path>
                      <a:path w="11711940" h="6816725">
                        <a:moveTo>
                          <a:pt x="4517845" y="6355925"/>
                        </a:moveTo>
                        <a:lnTo>
                          <a:pt x="4517845" y="6386238"/>
                        </a:lnTo>
                      </a:path>
                      <a:path w="11711940" h="6816725">
                        <a:moveTo>
                          <a:pt x="4517845" y="6401395"/>
                        </a:moveTo>
                        <a:lnTo>
                          <a:pt x="4517845" y="6430119"/>
                        </a:lnTo>
                      </a:path>
                      <a:path w="11711940" h="6816725">
                        <a:moveTo>
                          <a:pt x="4581666" y="6430119"/>
                        </a:moveTo>
                        <a:lnTo>
                          <a:pt x="4581666" y="6401395"/>
                        </a:lnTo>
                      </a:path>
                      <a:path w="11711940" h="6816725">
                        <a:moveTo>
                          <a:pt x="4581666" y="6386238"/>
                        </a:moveTo>
                        <a:lnTo>
                          <a:pt x="4581666" y="6355925"/>
                        </a:lnTo>
                      </a:path>
                      <a:path w="11711940" h="6816725">
                        <a:moveTo>
                          <a:pt x="4581666" y="6341563"/>
                        </a:moveTo>
                        <a:lnTo>
                          <a:pt x="4581666" y="6311249"/>
                        </a:lnTo>
                      </a:path>
                      <a:path w="11711940" h="6816725">
                        <a:moveTo>
                          <a:pt x="4581666" y="6296092"/>
                        </a:moveTo>
                        <a:lnTo>
                          <a:pt x="4581666" y="6268177"/>
                        </a:lnTo>
                      </a:path>
                      <a:path w="11711940" h="6816725">
                        <a:moveTo>
                          <a:pt x="3010037" y="409263"/>
                        </a:moveTo>
                        <a:lnTo>
                          <a:pt x="2978915" y="409263"/>
                        </a:lnTo>
                      </a:path>
                      <a:path w="11711940" h="6816725">
                        <a:moveTo>
                          <a:pt x="2963758" y="409263"/>
                        </a:moveTo>
                        <a:lnTo>
                          <a:pt x="2933444" y="409263"/>
                        </a:lnTo>
                      </a:path>
                      <a:path w="11711940" h="6816725">
                        <a:moveTo>
                          <a:pt x="2919082" y="409263"/>
                        </a:moveTo>
                        <a:lnTo>
                          <a:pt x="2887179" y="409263"/>
                        </a:lnTo>
                      </a:path>
                      <a:path w="11711940" h="6816725">
                        <a:moveTo>
                          <a:pt x="2890372" y="205823"/>
                        </a:moveTo>
                        <a:lnTo>
                          <a:pt x="2890372" y="234547"/>
                        </a:lnTo>
                      </a:path>
                      <a:path w="11711940" h="6816725">
                        <a:moveTo>
                          <a:pt x="2890372" y="249704"/>
                        </a:moveTo>
                        <a:lnTo>
                          <a:pt x="2890372" y="278428"/>
                        </a:lnTo>
                      </a:path>
                      <a:path w="11711940" h="6816725">
                        <a:moveTo>
                          <a:pt x="2890372" y="293585"/>
                        </a:moveTo>
                        <a:lnTo>
                          <a:pt x="2890372" y="295970"/>
                        </a:lnTo>
                      </a:path>
                      <a:path w="11711940" h="6816725">
                        <a:moveTo>
                          <a:pt x="2890372" y="310332"/>
                        </a:moveTo>
                        <a:lnTo>
                          <a:pt x="2890372" y="330285"/>
                        </a:lnTo>
                      </a:path>
                      <a:path w="11711940" h="6816725">
                        <a:moveTo>
                          <a:pt x="2890372" y="345442"/>
                        </a:moveTo>
                        <a:lnTo>
                          <a:pt x="2890372" y="374961"/>
                        </a:lnTo>
                      </a:path>
                      <a:path w="11711940" h="6816725">
                        <a:moveTo>
                          <a:pt x="2890372" y="390118"/>
                        </a:moveTo>
                        <a:lnTo>
                          <a:pt x="2890372" y="409263"/>
                        </a:lnTo>
                      </a:path>
                      <a:path w="11711940" h="6816725">
                        <a:moveTo>
                          <a:pt x="2895950" y="205823"/>
                        </a:moveTo>
                        <a:lnTo>
                          <a:pt x="2895950" y="234547"/>
                        </a:lnTo>
                      </a:path>
                      <a:path w="11711940" h="6816725">
                        <a:moveTo>
                          <a:pt x="2895950" y="249704"/>
                        </a:moveTo>
                        <a:lnTo>
                          <a:pt x="2895950" y="278428"/>
                        </a:lnTo>
                      </a:path>
                      <a:path w="11711940" h="6816725">
                        <a:moveTo>
                          <a:pt x="2895950" y="293585"/>
                        </a:moveTo>
                        <a:lnTo>
                          <a:pt x="2895950" y="295970"/>
                        </a:lnTo>
                      </a:path>
                      <a:path w="11711940" h="6816725">
                        <a:moveTo>
                          <a:pt x="2895950" y="310332"/>
                        </a:moveTo>
                        <a:lnTo>
                          <a:pt x="2895950" y="330285"/>
                        </a:lnTo>
                      </a:path>
                      <a:path w="11711940" h="6816725">
                        <a:moveTo>
                          <a:pt x="2895950" y="345442"/>
                        </a:moveTo>
                        <a:lnTo>
                          <a:pt x="2895950" y="374961"/>
                        </a:lnTo>
                      </a:path>
                      <a:path w="11711940" h="6816725">
                        <a:moveTo>
                          <a:pt x="2895950" y="390118"/>
                        </a:moveTo>
                        <a:lnTo>
                          <a:pt x="2895950" y="409263"/>
                        </a:lnTo>
                      </a:path>
                      <a:path w="11711940" h="6816725">
                        <a:moveTo>
                          <a:pt x="3006844" y="205823"/>
                        </a:moveTo>
                        <a:lnTo>
                          <a:pt x="3006844" y="234547"/>
                        </a:lnTo>
                      </a:path>
                      <a:path w="11711940" h="6816725">
                        <a:moveTo>
                          <a:pt x="3006844" y="249704"/>
                        </a:moveTo>
                        <a:lnTo>
                          <a:pt x="3006844" y="278428"/>
                        </a:lnTo>
                      </a:path>
                      <a:path w="11711940" h="6816725">
                        <a:moveTo>
                          <a:pt x="3006844" y="293585"/>
                        </a:moveTo>
                        <a:lnTo>
                          <a:pt x="3006844" y="295970"/>
                        </a:lnTo>
                      </a:path>
                      <a:path w="11711940" h="6816725">
                        <a:moveTo>
                          <a:pt x="3006844" y="310332"/>
                        </a:moveTo>
                        <a:lnTo>
                          <a:pt x="3006844" y="330285"/>
                        </a:lnTo>
                      </a:path>
                      <a:path w="11711940" h="6816725">
                        <a:moveTo>
                          <a:pt x="3006844" y="345442"/>
                        </a:moveTo>
                        <a:lnTo>
                          <a:pt x="3006844" y="374961"/>
                        </a:lnTo>
                      </a:path>
                      <a:path w="11711940" h="6816725">
                        <a:moveTo>
                          <a:pt x="3006844" y="390118"/>
                        </a:moveTo>
                        <a:lnTo>
                          <a:pt x="3006844" y="409263"/>
                        </a:lnTo>
                      </a:path>
                      <a:path w="11711940" h="6816725">
                        <a:moveTo>
                          <a:pt x="3001253" y="205823"/>
                        </a:moveTo>
                        <a:lnTo>
                          <a:pt x="3001253" y="234547"/>
                        </a:lnTo>
                      </a:path>
                      <a:path w="11711940" h="6816725">
                        <a:moveTo>
                          <a:pt x="3001253" y="249704"/>
                        </a:moveTo>
                        <a:lnTo>
                          <a:pt x="3001253" y="278428"/>
                        </a:lnTo>
                      </a:path>
                      <a:path w="11711940" h="6816725">
                        <a:moveTo>
                          <a:pt x="3001253" y="293585"/>
                        </a:moveTo>
                        <a:lnTo>
                          <a:pt x="3001253" y="295970"/>
                        </a:lnTo>
                      </a:path>
                      <a:path w="11711940" h="6816725">
                        <a:moveTo>
                          <a:pt x="3001253" y="310332"/>
                        </a:moveTo>
                        <a:lnTo>
                          <a:pt x="3001253" y="330285"/>
                        </a:lnTo>
                      </a:path>
                      <a:path w="11711940" h="6816725">
                        <a:moveTo>
                          <a:pt x="3001253" y="345442"/>
                        </a:moveTo>
                        <a:lnTo>
                          <a:pt x="3001253" y="374961"/>
                        </a:lnTo>
                      </a:path>
                      <a:path w="11711940" h="6816725">
                        <a:moveTo>
                          <a:pt x="3001253" y="390118"/>
                        </a:moveTo>
                        <a:lnTo>
                          <a:pt x="3001253" y="409263"/>
                        </a:lnTo>
                      </a:path>
                      <a:path w="11711940" h="6816725">
                        <a:moveTo>
                          <a:pt x="3006844" y="166739"/>
                        </a:moveTo>
                        <a:lnTo>
                          <a:pt x="3006844" y="173111"/>
                        </a:lnTo>
                      </a:path>
                      <a:path w="11711940" h="6816725">
                        <a:moveTo>
                          <a:pt x="3001253" y="166739"/>
                        </a:moveTo>
                        <a:lnTo>
                          <a:pt x="3006844" y="166739"/>
                        </a:lnTo>
                      </a:path>
                      <a:path w="11711940" h="6816725">
                        <a:moveTo>
                          <a:pt x="3001253" y="166739"/>
                        </a:moveTo>
                        <a:lnTo>
                          <a:pt x="3001253" y="173111"/>
                        </a:lnTo>
                      </a:path>
                      <a:path w="11711940" h="6816725">
                        <a:moveTo>
                          <a:pt x="2895950" y="166739"/>
                        </a:moveTo>
                        <a:lnTo>
                          <a:pt x="2895950" y="173111"/>
                        </a:lnTo>
                      </a:path>
                      <a:path w="11711940" h="6816725">
                        <a:moveTo>
                          <a:pt x="2895950" y="166739"/>
                        </a:moveTo>
                        <a:lnTo>
                          <a:pt x="2890372" y="166739"/>
                        </a:lnTo>
                      </a:path>
                      <a:path w="11711940" h="6816725">
                        <a:moveTo>
                          <a:pt x="2890372" y="166739"/>
                        </a:moveTo>
                        <a:lnTo>
                          <a:pt x="2890372" y="173111"/>
                        </a:lnTo>
                      </a:path>
                      <a:path w="11711940" h="6816725">
                        <a:moveTo>
                          <a:pt x="3010037" y="409263"/>
                        </a:moveTo>
                        <a:lnTo>
                          <a:pt x="3010037" y="434794"/>
                        </a:lnTo>
                      </a:path>
                      <a:path w="11711940" h="6816725">
                        <a:moveTo>
                          <a:pt x="2887179" y="190666"/>
                        </a:moveTo>
                        <a:lnTo>
                          <a:pt x="2887179" y="188268"/>
                        </a:lnTo>
                      </a:path>
                      <a:path w="11711940" h="6816725">
                        <a:moveTo>
                          <a:pt x="2956577" y="0"/>
                        </a:moveTo>
                        <a:lnTo>
                          <a:pt x="2941420" y="0"/>
                        </a:lnTo>
                      </a:path>
                      <a:path w="11711940" h="6816725">
                        <a:moveTo>
                          <a:pt x="2956577" y="409263"/>
                        </a:moveTo>
                        <a:lnTo>
                          <a:pt x="2956577" y="390118"/>
                        </a:lnTo>
                      </a:path>
                      <a:path w="11711940" h="6816725">
                        <a:moveTo>
                          <a:pt x="2956577" y="374961"/>
                        </a:moveTo>
                        <a:lnTo>
                          <a:pt x="2956577" y="345442"/>
                        </a:lnTo>
                      </a:path>
                      <a:path w="11711940" h="6816725">
                        <a:moveTo>
                          <a:pt x="2956577" y="330285"/>
                        </a:moveTo>
                        <a:lnTo>
                          <a:pt x="2956577" y="310332"/>
                        </a:lnTo>
                      </a:path>
                      <a:path w="11711940" h="6816725">
                        <a:moveTo>
                          <a:pt x="2956577" y="295970"/>
                        </a:moveTo>
                        <a:lnTo>
                          <a:pt x="2956577" y="293585"/>
                        </a:lnTo>
                      </a:path>
                      <a:path w="11711940" h="6816725">
                        <a:moveTo>
                          <a:pt x="2956577" y="278428"/>
                        </a:moveTo>
                        <a:lnTo>
                          <a:pt x="2956577" y="249704"/>
                        </a:lnTo>
                      </a:path>
                      <a:path w="11711940" h="6816725">
                        <a:moveTo>
                          <a:pt x="2956577" y="234547"/>
                        </a:moveTo>
                        <a:lnTo>
                          <a:pt x="2956577" y="205823"/>
                        </a:lnTo>
                      </a:path>
                      <a:path w="11711940" h="6816725">
                        <a:moveTo>
                          <a:pt x="2956577" y="190666"/>
                        </a:moveTo>
                        <a:lnTo>
                          <a:pt x="2956577" y="188268"/>
                        </a:lnTo>
                      </a:path>
                      <a:path w="11711940" h="6816725">
                        <a:moveTo>
                          <a:pt x="2956577" y="173111"/>
                        </a:moveTo>
                        <a:lnTo>
                          <a:pt x="2956577" y="138810"/>
                        </a:lnTo>
                      </a:path>
                      <a:path w="11711940" h="6816725">
                        <a:moveTo>
                          <a:pt x="2956577" y="123653"/>
                        </a:moveTo>
                        <a:lnTo>
                          <a:pt x="2956577" y="94134"/>
                        </a:lnTo>
                      </a:path>
                      <a:path w="11711940" h="6816725">
                        <a:moveTo>
                          <a:pt x="2956577" y="78977"/>
                        </a:moveTo>
                        <a:lnTo>
                          <a:pt x="2956577" y="49458"/>
                        </a:lnTo>
                      </a:path>
                      <a:path w="11711940" h="6816725">
                        <a:moveTo>
                          <a:pt x="2956577" y="34301"/>
                        </a:moveTo>
                        <a:lnTo>
                          <a:pt x="2956577" y="0"/>
                        </a:lnTo>
                      </a:path>
                      <a:path w="11711940" h="6816725">
                        <a:moveTo>
                          <a:pt x="2941420" y="409263"/>
                        </a:moveTo>
                        <a:lnTo>
                          <a:pt x="2941420" y="390118"/>
                        </a:lnTo>
                      </a:path>
                      <a:path w="11711940" h="6816725">
                        <a:moveTo>
                          <a:pt x="2941420" y="374961"/>
                        </a:moveTo>
                        <a:lnTo>
                          <a:pt x="2941420" y="345442"/>
                        </a:lnTo>
                      </a:path>
                      <a:path w="11711940" h="6816725">
                        <a:moveTo>
                          <a:pt x="2941420" y="330285"/>
                        </a:moveTo>
                        <a:lnTo>
                          <a:pt x="2941420" y="310332"/>
                        </a:lnTo>
                      </a:path>
                      <a:path w="11711940" h="6816725">
                        <a:moveTo>
                          <a:pt x="2941420" y="295970"/>
                        </a:moveTo>
                        <a:lnTo>
                          <a:pt x="2941420" y="293585"/>
                        </a:lnTo>
                      </a:path>
                      <a:path w="11711940" h="6816725">
                        <a:moveTo>
                          <a:pt x="2941420" y="278428"/>
                        </a:moveTo>
                        <a:lnTo>
                          <a:pt x="2941420" y="249704"/>
                        </a:lnTo>
                      </a:path>
                      <a:path w="11711940" h="6816725">
                        <a:moveTo>
                          <a:pt x="2941420" y="234547"/>
                        </a:moveTo>
                        <a:lnTo>
                          <a:pt x="2941420" y="205823"/>
                        </a:lnTo>
                      </a:path>
                      <a:path w="11711940" h="6816725">
                        <a:moveTo>
                          <a:pt x="2941420" y="190666"/>
                        </a:moveTo>
                        <a:lnTo>
                          <a:pt x="2941420" y="188268"/>
                        </a:lnTo>
                      </a:path>
                      <a:path w="11711940" h="6816725">
                        <a:moveTo>
                          <a:pt x="2941420" y="173111"/>
                        </a:moveTo>
                        <a:lnTo>
                          <a:pt x="2941420" y="138810"/>
                        </a:lnTo>
                      </a:path>
                      <a:path w="11711940" h="6816725">
                        <a:moveTo>
                          <a:pt x="2941420" y="123653"/>
                        </a:moveTo>
                        <a:lnTo>
                          <a:pt x="2941420" y="94134"/>
                        </a:lnTo>
                      </a:path>
                      <a:path w="11711940" h="6816725">
                        <a:moveTo>
                          <a:pt x="2941420" y="78977"/>
                        </a:moveTo>
                        <a:lnTo>
                          <a:pt x="2941420" y="49458"/>
                        </a:lnTo>
                      </a:path>
                      <a:path w="11711940" h="6816725">
                        <a:moveTo>
                          <a:pt x="2941420" y="34301"/>
                        </a:moveTo>
                        <a:lnTo>
                          <a:pt x="2941420" y="0"/>
                        </a:lnTo>
                      </a:path>
                      <a:path w="11711940" h="6816725">
                        <a:moveTo>
                          <a:pt x="2918288" y="434794"/>
                        </a:moveTo>
                        <a:lnTo>
                          <a:pt x="2887179" y="434794"/>
                        </a:lnTo>
                      </a:path>
                      <a:path w="11711940" h="6816725">
                        <a:moveTo>
                          <a:pt x="2918288" y="417238"/>
                        </a:moveTo>
                        <a:lnTo>
                          <a:pt x="2918288" y="434794"/>
                        </a:lnTo>
                      </a:path>
                      <a:path w="11711940" h="6816725">
                        <a:moveTo>
                          <a:pt x="2978915" y="434794"/>
                        </a:moveTo>
                        <a:lnTo>
                          <a:pt x="2978915" y="417238"/>
                        </a:lnTo>
                      </a:path>
                      <a:path w="11711940" h="6816725">
                        <a:moveTo>
                          <a:pt x="3010037" y="434794"/>
                        </a:moveTo>
                        <a:lnTo>
                          <a:pt x="2978915" y="434794"/>
                        </a:lnTo>
                      </a:path>
                      <a:path w="11711940" h="6816725">
                        <a:moveTo>
                          <a:pt x="3010037" y="188268"/>
                        </a:moveTo>
                        <a:lnTo>
                          <a:pt x="3010037" y="190666"/>
                        </a:lnTo>
                      </a:path>
                      <a:path w="11711940" h="6816725">
                        <a:moveTo>
                          <a:pt x="3010037" y="417238"/>
                        </a:moveTo>
                        <a:lnTo>
                          <a:pt x="2978915" y="417238"/>
                        </a:lnTo>
                      </a:path>
                      <a:path w="11711940" h="6816725">
                        <a:moveTo>
                          <a:pt x="2963758" y="417238"/>
                        </a:moveTo>
                        <a:lnTo>
                          <a:pt x="2933444" y="417238"/>
                        </a:lnTo>
                      </a:path>
                      <a:path w="11711940" h="6816725">
                        <a:moveTo>
                          <a:pt x="2919082" y="417238"/>
                        </a:moveTo>
                        <a:lnTo>
                          <a:pt x="2887179" y="417238"/>
                        </a:lnTo>
                      </a:path>
                      <a:path w="11711940" h="6816725">
                        <a:moveTo>
                          <a:pt x="2887179" y="434794"/>
                        </a:moveTo>
                        <a:lnTo>
                          <a:pt x="2887179" y="409263"/>
                        </a:lnTo>
                      </a:path>
                      <a:path w="11711940" h="6816725">
                        <a:moveTo>
                          <a:pt x="11233520" y="691679"/>
                        </a:moveTo>
                        <a:lnTo>
                          <a:pt x="11233520" y="674124"/>
                        </a:lnTo>
                      </a:path>
                      <a:path w="11711940" h="6816725">
                        <a:moveTo>
                          <a:pt x="11233520" y="614292"/>
                        </a:moveTo>
                        <a:lnTo>
                          <a:pt x="11233520" y="596736"/>
                        </a:lnTo>
                      </a:path>
                      <a:path w="11711940" h="6816725">
                        <a:moveTo>
                          <a:pt x="11233520" y="583978"/>
                        </a:moveTo>
                        <a:lnTo>
                          <a:pt x="11233520" y="562435"/>
                        </a:lnTo>
                      </a:path>
                      <a:path w="11711940" h="6816725">
                        <a:moveTo>
                          <a:pt x="11233520" y="547278"/>
                        </a:moveTo>
                        <a:lnTo>
                          <a:pt x="11233520" y="520157"/>
                        </a:lnTo>
                      </a:path>
                      <a:path w="11711940" h="6816725">
                        <a:moveTo>
                          <a:pt x="11233520" y="504987"/>
                        </a:moveTo>
                        <a:lnTo>
                          <a:pt x="11233520" y="477866"/>
                        </a:lnTo>
                      </a:path>
                      <a:path w="11711940" h="6816725">
                        <a:moveTo>
                          <a:pt x="11684252" y="480264"/>
                        </a:moveTo>
                        <a:lnTo>
                          <a:pt x="11668355" y="480264"/>
                        </a:lnTo>
                      </a:path>
                      <a:path w="11711940" h="6816725">
                        <a:moveTo>
                          <a:pt x="11653143" y="480264"/>
                        </a:moveTo>
                        <a:lnTo>
                          <a:pt x="11623679" y="480264"/>
                        </a:lnTo>
                      </a:path>
                      <a:path w="11711940" h="6816725">
                        <a:moveTo>
                          <a:pt x="11608468" y="480264"/>
                        </a:moveTo>
                        <a:lnTo>
                          <a:pt x="11579004" y="480264"/>
                        </a:lnTo>
                      </a:path>
                      <a:path w="11711940" h="6816725">
                        <a:moveTo>
                          <a:pt x="11563792" y="480264"/>
                        </a:moveTo>
                        <a:lnTo>
                          <a:pt x="11533506" y="480264"/>
                        </a:lnTo>
                      </a:path>
                      <a:path w="11711940" h="6816725">
                        <a:moveTo>
                          <a:pt x="11519116" y="480264"/>
                        </a:moveTo>
                        <a:lnTo>
                          <a:pt x="11488830" y="480264"/>
                        </a:lnTo>
                      </a:path>
                      <a:path w="11711940" h="6816725">
                        <a:moveTo>
                          <a:pt x="11473755" y="480264"/>
                        </a:moveTo>
                        <a:lnTo>
                          <a:pt x="11444154" y="480264"/>
                        </a:lnTo>
                      </a:path>
                      <a:path w="11711940" h="6816725">
                        <a:moveTo>
                          <a:pt x="11429079" y="480264"/>
                        </a:moveTo>
                        <a:lnTo>
                          <a:pt x="11399478" y="480264"/>
                        </a:lnTo>
                      </a:path>
                      <a:path w="11711940" h="6816725">
                        <a:moveTo>
                          <a:pt x="11384404" y="480264"/>
                        </a:moveTo>
                        <a:lnTo>
                          <a:pt x="11353980" y="480264"/>
                        </a:lnTo>
                      </a:path>
                      <a:path w="11711940" h="6816725">
                        <a:moveTo>
                          <a:pt x="11339728" y="480264"/>
                        </a:moveTo>
                        <a:lnTo>
                          <a:pt x="11309304" y="480264"/>
                        </a:lnTo>
                      </a:path>
                      <a:path w="11711940" h="6816725">
                        <a:moveTo>
                          <a:pt x="11294230" y="480264"/>
                        </a:moveTo>
                        <a:lnTo>
                          <a:pt x="11264629" y="480264"/>
                        </a:lnTo>
                      </a:path>
                      <a:path w="11711940" h="6816725">
                        <a:moveTo>
                          <a:pt x="11249554" y="480264"/>
                        </a:moveTo>
                        <a:lnTo>
                          <a:pt x="11233520" y="480264"/>
                        </a:lnTo>
                      </a:path>
                      <a:path w="11711940" h="6816725">
                        <a:moveTo>
                          <a:pt x="11684252" y="485047"/>
                        </a:moveTo>
                        <a:lnTo>
                          <a:pt x="11668355" y="485047"/>
                        </a:lnTo>
                      </a:path>
                      <a:path w="11711940" h="6816725">
                        <a:moveTo>
                          <a:pt x="11653143" y="485047"/>
                        </a:moveTo>
                        <a:lnTo>
                          <a:pt x="11623679" y="485047"/>
                        </a:lnTo>
                      </a:path>
                      <a:path w="11711940" h="6816725">
                        <a:moveTo>
                          <a:pt x="11608468" y="485047"/>
                        </a:moveTo>
                        <a:lnTo>
                          <a:pt x="11579004" y="485047"/>
                        </a:lnTo>
                      </a:path>
                      <a:path w="11711940" h="6816725">
                        <a:moveTo>
                          <a:pt x="11563792" y="485047"/>
                        </a:moveTo>
                        <a:lnTo>
                          <a:pt x="11533506" y="485047"/>
                        </a:lnTo>
                      </a:path>
                      <a:path w="11711940" h="6816725">
                        <a:moveTo>
                          <a:pt x="11519116" y="485047"/>
                        </a:moveTo>
                        <a:lnTo>
                          <a:pt x="11488830" y="485047"/>
                        </a:lnTo>
                      </a:path>
                      <a:path w="11711940" h="6816725">
                        <a:moveTo>
                          <a:pt x="11473755" y="485047"/>
                        </a:moveTo>
                        <a:lnTo>
                          <a:pt x="11444154" y="485047"/>
                        </a:lnTo>
                      </a:path>
                      <a:path w="11711940" h="6816725">
                        <a:moveTo>
                          <a:pt x="11429079" y="485047"/>
                        </a:moveTo>
                        <a:lnTo>
                          <a:pt x="11399478" y="485047"/>
                        </a:lnTo>
                      </a:path>
                      <a:path w="11711940" h="6816725">
                        <a:moveTo>
                          <a:pt x="11384404" y="485047"/>
                        </a:moveTo>
                        <a:lnTo>
                          <a:pt x="11353980" y="485047"/>
                        </a:lnTo>
                      </a:path>
                      <a:path w="11711940" h="6816725">
                        <a:moveTo>
                          <a:pt x="11339728" y="485047"/>
                        </a:moveTo>
                        <a:lnTo>
                          <a:pt x="11309304" y="485047"/>
                        </a:lnTo>
                      </a:path>
                      <a:path w="11711940" h="6816725">
                        <a:moveTo>
                          <a:pt x="11294230" y="485047"/>
                        </a:moveTo>
                        <a:lnTo>
                          <a:pt x="11264629" y="485047"/>
                        </a:lnTo>
                      </a:path>
                      <a:path w="11711940" h="6816725">
                        <a:moveTo>
                          <a:pt x="11249554" y="485047"/>
                        </a:moveTo>
                        <a:lnTo>
                          <a:pt x="11233520" y="485047"/>
                        </a:lnTo>
                      </a:path>
                      <a:path w="11711940" h="6816725">
                        <a:moveTo>
                          <a:pt x="11254350" y="689281"/>
                        </a:moveTo>
                        <a:lnTo>
                          <a:pt x="11233520" y="689281"/>
                        </a:lnTo>
                      </a:path>
                      <a:path w="11711940" h="6816725">
                        <a:moveTo>
                          <a:pt x="11254350" y="684498"/>
                        </a:moveTo>
                        <a:lnTo>
                          <a:pt x="11233520" y="684498"/>
                        </a:lnTo>
                      </a:path>
                      <a:path w="11711940" h="6816725">
                        <a:moveTo>
                          <a:pt x="11711386" y="485047"/>
                        </a:moveTo>
                        <a:lnTo>
                          <a:pt x="11690693" y="485047"/>
                        </a:lnTo>
                      </a:path>
                      <a:path w="11711940" h="6816725">
                        <a:moveTo>
                          <a:pt x="11711386" y="485047"/>
                        </a:moveTo>
                        <a:lnTo>
                          <a:pt x="11711386" y="480264"/>
                        </a:lnTo>
                      </a:path>
                      <a:path w="11711940" h="6816725">
                        <a:moveTo>
                          <a:pt x="11711386" y="480264"/>
                        </a:moveTo>
                        <a:lnTo>
                          <a:pt x="11690693" y="480264"/>
                        </a:lnTo>
                      </a:path>
                      <a:path w="11711940" h="6816725">
                        <a:moveTo>
                          <a:pt x="11233520" y="691679"/>
                        </a:moveTo>
                        <a:lnTo>
                          <a:pt x="11211182" y="691679"/>
                        </a:lnTo>
                      </a:path>
                      <a:path w="11711940" h="6816725">
                        <a:moveTo>
                          <a:pt x="11684252" y="477866"/>
                        </a:moveTo>
                        <a:lnTo>
                          <a:pt x="11690693" y="477866"/>
                        </a:lnTo>
                      </a:path>
                      <a:path w="11711940" h="6816725">
                        <a:moveTo>
                          <a:pt x="11684252" y="477866"/>
                        </a:moveTo>
                        <a:lnTo>
                          <a:pt x="11684252" y="504987"/>
                        </a:lnTo>
                      </a:path>
                      <a:path w="11711940" h="6816725">
                        <a:moveTo>
                          <a:pt x="11684252" y="520157"/>
                        </a:moveTo>
                        <a:lnTo>
                          <a:pt x="11684252" y="547278"/>
                        </a:lnTo>
                      </a:path>
                      <a:path w="11711940" h="6816725">
                        <a:moveTo>
                          <a:pt x="11247087" y="591954"/>
                        </a:moveTo>
                        <a:lnTo>
                          <a:pt x="11254350" y="591954"/>
                        </a:lnTo>
                      </a:path>
                      <a:path w="11711940" h="6816725">
                        <a:moveTo>
                          <a:pt x="11233520" y="577592"/>
                        </a:moveTo>
                        <a:lnTo>
                          <a:pt x="11254350" y="577592"/>
                        </a:lnTo>
                      </a:path>
                      <a:path w="11711940" h="6816725">
                        <a:moveTo>
                          <a:pt x="11211182" y="500204"/>
                        </a:moveTo>
                        <a:lnTo>
                          <a:pt x="11211182" y="477866"/>
                        </a:lnTo>
                      </a:path>
                      <a:path w="11711940" h="6816725">
                        <a:moveTo>
                          <a:pt x="11225572" y="500204"/>
                        </a:moveTo>
                        <a:lnTo>
                          <a:pt x="11211182" y="500204"/>
                        </a:lnTo>
                      </a:path>
                      <a:path w="11711940" h="6816725">
                        <a:moveTo>
                          <a:pt x="11211182" y="669341"/>
                        </a:moveTo>
                        <a:lnTo>
                          <a:pt x="11225572" y="669341"/>
                        </a:lnTo>
                      </a:path>
                      <a:path w="11711940" h="6816725">
                        <a:moveTo>
                          <a:pt x="11211182" y="691679"/>
                        </a:moveTo>
                        <a:lnTo>
                          <a:pt x="11211182" y="669341"/>
                        </a:lnTo>
                      </a:path>
                      <a:path w="11711940" h="6816725">
                        <a:moveTo>
                          <a:pt x="11225572" y="691679"/>
                        </a:moveTo>
                        <a:lnTo>
                          <a:pt x="11225572" y="675714"/>
                        </a:lnTo>
                      </a:path>
                      <a:path w="11711940" h="6816725">
                        <a:moveTo>
                          <a:pt x="11225572" y="615881"/>
                        </a:moveTo>
                        <a:lnTo>
                          <a:pt x="11225572" y="599135"/>
                        </a:lnTo>
                      </a:path>
                      <a:path w="11711940" h="6816725">
                        <a:moveTo>
                          <a:pt x="11225572" y="585567"/>
                        </a:moveTo>
                        <a:lnTo>
                          <a:pt x="11225572" y="562435"/>
                        </a:lnTo>
                      </a:path>
                      <a:path w="11711940" h="6816725">
                        <a:moveTo>
                          <a:pt x="11225572" y="547278"/>
                        </a:moveTo>
                        <a:lnTo>
                          <a:pt x="11225572" y="520157"/>
                        </a:lnTo>
                      </a:path>
                      <a:path w="11711940" h="6816725">
                        <a:moveTo>
                          <a:pt x="11225572" y="504987"/>
                        </a:moveTo>
                        <a:lnTo>
                          <a:pt x="11225572" y="477866"/>
                        </a:lnTo>
                      </a:path>
                      <a:path w="11711940" h="6816725">
                        <a:moveTo>
                          <a:pt x="11211182" y="477866"/>
                        </a:moveTo>
                        <a:lnTo>
                          <a:pt x="11233520" y="477866"/>
                        </a:lnTo>
                      </a:path>
                      <a:path w="11711940" h="6816725">
                        <a:moveTo>
                          <a:pt x="11690693" y="477866"/>
                        </a:moveTo>
                        <a:lnTo>
                          <a:pt x="11690693" y="504987"/>
                        </a:lnTo>
                      </a:path>
                      <a:path w="11711940" h="6816725">
                        <a:moveTo>
                          <a:pt x="11690693" y="520157"/>
                        </a:moveTo>
                        <a:lnTo>
                          <a:pt x="11690693" y="547278"/>
                        </a:lnTo>
                      </a:path>
                      <a:path w="11711940" h="6816725">
                        <a:moveTo>
                          <a:pt x="4571292" y="6812262"/>
                        </a:moveTo>
                        <a:lnTo>
                          <a:pt x="4565714" y="6816250"/>
                        </a:lnTo>
                      </a:path>
                      <a:path w="11711940" h="6816725">
                        <a:moveTo>
                          <a:pt x="4575279" y="6808274"/>
                        </a:moveTo>
                        <a:lnTo>
                          <a:pt x="4571292" y="6812262"/>
                        </a:lnTo>
                      </a:path>
                      <a:path w="11711940" h="6816725">
                        <a:moveTo>
                          <a:pt x="4525821" y="6809864"/>
                        </a:moveTo>
                        <a:lnTo>
                          <a:pt x="4525012" y="6808274"/>
                        </a:lnTo>
                      </a:path>
                      <a:path w="11711940" h="6816725">
                        <a:moveTo>
                          <a:pt x="4533002" y="6816250"/>
                        </a:moveTo>
                        <a:lnTo>
                          <a:pt x="4525821" y="6809864"/>
                        </a:lnTo>
                      </a:path>
                      <a:path w="11711940" h="6816725">
                        <a:moveTo>
                          <a:pt x="4533797" y="6816250"/>
                        </a:moveTo>
                        <a:lnTo>
                          <a:pt x="4533002" y="6816250"/>
                        </a:lnTo>
                      </a:path>
                      <a:path w="11711940" h="6816725">
                        <a:moveTo>
                          <a:pt x="4526616" y="6811453"/>
                        </a:moveTo>
                        <a:lnTo>
                          <a:pt x="4533797" y="6816250"/>
                        </a:lnTo>
                      </a:path>
                      <a:path w="11711940" h="6816725">
                        <a:moveTo>
                          <a:pt x="4525012" y="6808274"/>
                        </a:moveTo>
                        <a:lnTo>
                          <a:pt x="4526616" y="6811453"/>
                        </a:lnTo>
                      </a:path>
                      <a:path w="11711940" h="6816725">
                        <a:moveTo>
                          <a:pt x="4572881" y="6811453"/>
                        </a:moveTo>
                        <a:lnTo>
                          <a:pt x="4575279" y="6808274"/>
                        </a:lnTo>
                      </a:path>
                      <a:path w="11711940" h="6816725">
                        <a:moveTo>
                          <a:pt x="4566509" y="6816250"/>
                        </a:moveTo>
                        <a:lnTo>
                          <a:pt x="4572881" y="6811453"/>
                        </a:lnTo>
                      </a:path>
                      <a:path w="11711940" h="6816725">
                        <a:moveTo>
                          <a:pt x="8548231" y="398888"/>
                        </a:moveTo>
                        <a:lnTo>
                          <a:pt x="8572967" y="398888"/>
                        </a:lnTo>
                      </a:path>
                      <a:path w="11711940" h="6816725">
                        <a:moveTo>
                          <a:pt x="8588124" y="398888"/>
                        </a:moveTo>
                        <a:lnTo>
                          <a:pt x="8612860" y="398888"/>
                        </a:lnTo>
                      </a:path>
                      <a:path w="11711940" h="6816725">
                        <a:moveTo>
                          <a:pt x="8612860" y="285596"/>
                        </a:moveTo>
                        <a:lnTo>
                          <a:pt x="8590522" y="285596"/>
                        </a:lnTo>
                      </a:path>
                      <a:path w="11711940" h="6816725">
                        <a:moveTo>
                          <a:pt x="8576160" y="285596"/>
                        </a:moveTo>
                        <a:lnTo>
                          <a:pt x="8553823" y="285596"/>
                        </a:lnTo>
                      </a:path>
                      <a:path w="11711940" h="6816725">
                        <a:moveTo>
                          <a:pt x="8553823" y="285596"/>
                        </a:moveTo>
                        <a:lnTo>
                          <a:pt x="8553823" y="247306"/>
                        </a:lnTo>
                      </a:path>
                      <a:path w="11711940" h="6816725">
                        <a:moveTo>
                          <a:pt x="8553823" y="235342"/>
                        </a:moveTo>
                        <a:lnTo>
                          <a:pt x="8553823" y="234547"/>
                        </a:lnTo>
                      </a:path>
                      <a:path w="11711940" h="6816725">
                        <a:moveTo>
                          <a:pt x="8553823" y="234547"/>
                        </a:moveTo>
                        <a:lnTo>
                          <a:pt x="8547436" y="234547"/>
                        </a:lnTo>
                      </a:path>
                      <a:path w="11711940" h="6816725">
                        <a:moveTo>
                          <a:pt x="8217959" y="429202"/>
                        </a:moveTo>
                        <a:lnTo>
                          <a:pt x="8221947" y="430011"/>
                        </a:lnTo>
                      </a:path>
                      <a:path w="11711940" h="6816725">
                        <a:moveTo>
                          <a:pt x="8214766" y="427613"/>
                        </a:moveTo>
                        <a:lnTo>
                          <a:pt x="8217959" y="429202"/>
                        </a:lnTo>
                      </a:path>
                      <a:path w="11711940" h="6816725">
                        <a:moveTo>
                          <a:pt x="8213971" y="427613"/>
                        </a:moveTo>
                        <a:lnTo>
                          <a:pt x="8214766" y="427613"/>
                        </a:lnTo>
                      </a:path>
                      <a:path w="11711940" h="6816725">
                        <a:moveTo>
                          <a:pt x="8221947" y="430011"/>
                        </a:moveTo>
                        <a:lnTo>
                          <a:pt x="8239489" y="430011"/>
                        </a:lnTo>
                      </a:path>
                      <a:path w="11711940" h="6816725">
                        <a:moveTo>
                          <a:pt x="8246670" y="427613"/>
                        </a:moveTo>
                        <a:lnTo>
                          <a:pt x="8247478" y="427613"/>
                        </a:lnTo>
                      </a:path>
                      <a:path w="11711940" h="6816725">
                        <a:moveTo>
                          <a:pt x="8243490" y="429202"/>
                        </a:moveTo>
                        <a:lnTo>
                          <a:pt x="8246670" y="427613"/>
                        </a:lnTo>
                      </a:path>
                      <a:path w="11711940" h="6816725">
                        <a:moveTo>
                          <a:pt x="8239489" y="430011"/>
                        </a:moveTo>
                        <a:lnTo>
                          <a:pt x="8243490" y="429202"/>
                        </a:lnTo>
                      </a:path>
                      <a:path w="11711940" h="6816725">
                        <a:moveTo>
                          <a:pt x="8283370" y="449950"/>
                        </a:moveTo>
                        <a:lnTo>
                          <a:pt x="8283370" y="443564"/>
                        </a:lnTo>
                      </a:path>
                      <a:path w="11711940" h="6816725">
                        <a:moveTo>
                          <a:pt x="8283370" y="443564"/>
                        </a:moveTo>
                        <a:lnTo>
                          <a:pt x="8261032" y="443564"/>
                        </a:lnTo>
                      </a:path>
                      <a:path w="11711940" h="6816725">
                        <a:moveTo>
                          <a:pt x="8245875" y="443564"/>
                        </a:moveTo>
                        <a:lnTo>
                          <a:pt x="8215561" y="443564"/>
                        </a:lnTo>
                      </a:path>
                      <a:path w="11711940" h="6816725">
                        <a:moveTo>
                          <a:pt x="8201199" y="443564"/>
                        </a:moveTo>
                        <a:lnTo>
                          <a:pt x="8178066" y="443564"/>
                        </a:lnTo>
                      </a:path>
                      <a:path w="11711940" h="6816725">
                        <a:moveTo>
                          <a:pt x="8178066" y="443564"/>
                        </a:moveTo>
                        <a:lnTo>
                          <a:pt x="8178066" y="449950"/>
                        </a:lnTo>
                      </a:path>
                      <a:path w="11711940" h="6816725">
                        <a:moveTo>
                          <a:pt x="8178066" y="449950"/>
                        </a:moveTo>
                        <a:lnTo>
                          <a:pt x="8201199" y="449950"/>
                        </a:lnTo>
                      </a:path>
                      <a:path w="11711940" h="6816725">
                        <a:moveTo>
                          <a:pt x="8215561" y="449950"/>
                        </a:moveTo>
                        <a:lnTo>
                          <a:pt x="8245875" y="449950"/>
                        </a:lnTo>
                      </a:path>
                      <a:path w="11711940" h="6816725">
                        <a:moveTo>
                          <a:pt x="8261032" y="449950"/>
                        </a:moveTo>
                        <a:lnTo>
                          <a:pt x="8283370" y="449950"/>
                        </a:lnTo>
                      </a:path>
                      <a:path w="11711940" h="6816725">
                        <a:moveTo>
                          <a:pt x="8553823" y="285596"/>
                        </a:moveTo>
                        <a:lnTo>
                          <a:pt x="8548231" y="285596"/>
                        </a:lnTo>
                      </a:path>
                      <a:path w="11711940" h="6816725">
                        <a:moveTo>
                          <a:pt x="8265814" y="443564"/>
                        </a:moveTo>
                        <a:lnTo>
                          <a:pt x="8265814" y="427613"/>
                        </a:lnTo>
                      </a:path>
                      <a:path w="11711940" h="6816725">
                        <a:moveTo>
                          <a:pt x="8265814" y="412456"/>
                        </a:moveTo>
                        <a:lnTo>
                          <a:pt x="8265814" y="401287"/>
                        </a:lnTo>
                      </a:path>
                      <a:path w="11711940" h="6816725">
                        <a:moveTo>
                          <a:pt x="8195621" y="401287"/>
                        </a:moveTo>
                        <a:lnTo>
                          <a:pt x="8195621" y="412456"/>
                        </a:lnTo>
                      </a:path>
                      <a:path w="11711940" h="6816725">
                        <a:moveTo>
                          <a:pt x="8195621" y="427613"/>
                        </a:moveTo>
                        <a:lnTo>
                          <a:pt x="8195621" y="443564"/>
                        </a:lnTo>
                      </a:path>
                      <a:path w="11711940" h="6816725">
                        <a:moveTo>
                          <a:pt x="8270611" y="288789"/>
                        </a:moveTo>
                        <a:lnTo>
                          <a:pt x="8270611" y="265656"/>
                        </a:lnTo>
                      </a:path>
                      <a:path w="11711940" h="6816725">
                        <a:moveTo>
                          <a:pt x="8270611" y="250499"/>
                        </a:moveTo>
                        <a:lnTo>
                          <a:pt x="8270611" y="228161"/>
                        </a:lnTo>
                      </a:path>
                      <a:path w="11711940" h="6816725">
                        <a:moveTo>
                          <a:pt x="8190825" y="228161"/>
                        </a:moveTo>
                        <a:lnTo>
                          <a:pt x="8190825" y="250499"/>
                        </a:lnTo>
                      </a:path>
                      <a:path w="11711940" h="6816725">
                        <a:moveTo>
                          <a:pt x="8190825" y="265656"/>
                        </a:moveTo>
                        <a:lnTo>
                          <a:pt x="8190825" y="288789"/>
                        </a:lnTo>
                      </a:path>
                      <a:path w="11711940" h="6816725">
                        <a:moveTo>
                          <a:pt x="8126210" y="457926"/>
                        </a:moveTo>
                        <a:lnTo>
                          <a:pt x="8147753" y="457926"/>
                        </a:lnTo>
                      </a:path>
                      <a:path w="11711940" h="6816725">
                        <a:moveTo>
                          <a:pt x="8162909" y="457926"/>
                        </a:moveTo>
                        <a:lnTo>
                          <a:pt x="8192428" y="457926"/>
                        </a:lnTo>
                      </a:path>
                      <a:path w="11711940" h="6816725">
                        <a:moveTo>
                          <a:pt x="8207585" y="457926"/>
                        </a:moveTo>
                        <a:lnTo>
                          <a:pt x="8237104" y="457926"/>
                        </a:lnTo>
                      </a:path>
                      <a:path w="11711940" h="6816725">
                        <a:moveTo>
                          <a:pt x="8252261" y="457926"/>
                        </a:moveTo>
                        <a:lnTo>
                          <a:pt x="8282575" y="457926"/>
                        </a:lnTo>
                      </a:path>
                      <a:path w="11711940" h="6816725">
                        <a:moveTo>
                          <a:pt x="8296937" y="457926"/>
                        </a:moveTo>
                        <a:lnTo>
                          <a:pt x="8327251" y="457926"/>
                        </a:lnTo>
                      </a:path>
                      <a:path w="11711940" h="6816725">
                        <a:moveTo>
                          <a:pt x="8342407" y="457926"/>
                        </a:moveTo>
                        <a:lnTo>
                          <a:pt x="8371926" y="457926"/>
                        </a:lnTo>
                      </a:path>
                      <a:path w="11711940" h="6816725">
                        <a:moveTo>
                          <a:pt x="8387083" y="457926"/>
                        </a:moveTo>
                        <a:lnTo>
                          <a:pt x="8416602" y="457926"/>
                        </a:lnTo>
                      </a:path>
                      <a:path w="11711940" h="6816725">
                        <a:moveTo>
                          <a:pt x="8431759" y="457926"/>
                        </a:moveTo>
                        <a:lnTo>
                          <a:pt x="8462073" y="457926"/>
                        </a:lnTo>
                      </a:path>
                      <a:path w="11711940" h="6816725">
                        <a:moveTo>
                          <a:pt x="8476435" y="457926"/>
                        </a:moveTo>
                        <a:lnTo>
                          <a:pt x="8506749" y="457926"/>
                        </a:lnTo>
                      </a:path>
                      <a:path w="11711940" h="6816725">
                        <a:moveTo>
                          <a:pt x="8521905" y="457926"/>
                        </a:moveTo>
                        <a:lnTo>
                          <a:pt x="8551424" y="457926"/>
                        </a:lnTo>
                      </a:path>
                      <a:path w="11711940" h="6816725">
                        <a:moveTo>
                          <a:pt x="8566581" y="457926"/>
                        </a:moveTo>
                        <a:lnTo>
                          <a:pt x="8596100" y="457926"/>
                        </a:lnTo>
                      </a:path>
                      <a:path w="11711940" h="6816725">
                        <a:moveTo>
                          <a:pt x="8611257" y="457926"/>
                        </a:moveTo>
                        <a:lnTo>
                          <a:pt x="8632800" y="457926"/>
                        </a:lnTo>
                      </a:path>
                      <a:path w="11711940" h="6816725">
                        <a:moveTo>
                          <a:pt x="8632800" y="457926"/>
                        </a:moveTo>
                        <a:lnTo>
                          <a:pt x="8632800" y="427613"/>
                        </a:lnTo>
                      </a:path>
                      <a:path w="11711940" h="6816725">
                        <a:moveTo>
                          <a:pt x="8612860" y="226572"/>
                        </a:moveTo>
                        <a:lnTo>
                          <a:pt x="8588124" y="226572"/>
                        </a:lnTo>
                      </a:path>
                      <a:path w="11711940" h="6816725">
                        <a:moveTo>
                          <a:pt x="8572967" y="226572"/>
                        </a:moveTo>
                        <a:lnTo>
                          <a:pt x="8547436" y="226572"/>
                        </a:lnTo>
                      </a:path>
                      <a:path w="11711940" h="6816725">
                        <a:moveTo>
                          <a:pt x="8280177" y="226572"/>
                        </a:moveTo>
                        <a:lnTo>
                          <a:pt x="8279382" y="226572"/>
                        </a:lnTo>
                      </a:path>
                      <a:path w="11711940" h="6816725">
                        <a:moveTo>
                          <a:pt x="8176463" y="226572"/>
                        </a:moveTo>
                        <a:lnTo>
                          <a:pt x="8175668" y="226572"/>
                        </a:lnTo>
                      </a:path>
                      <a:path w="11711940" h="6816725">
                        <a:moveTo>
                          <a:pt x="8126210" y="427613"/>
                        </a:moveTo>
                        <a:lnTo>
                          <a:pt x="8126210" y="457926"/>
                        </a:lnTo>
                      </a:path>
                      <a:path w="11711940" h="6816725">
                        <a:moveTo>
                          <a:pt x="7693814" y="145196"/>
                        </a:moveTo>
                        <a:lnTo>
                          <a:pt x="7693814" y="161148"/>
                        </a:lnTo>
                      </a:path>
                      <a:path w="11711940" h="6816725">
                        <a:moveTo>
                          <a:pt x="7693814" y="176304"/>
                        </a:moveTo>
                        <a:lnTo>
                          <a:pt x="7693814" y="192270"/>
                        </a:lnTo>
                      </a:path>
                      <a:path w="11711940" h="6816725">
                        <a:moveTo>
                          <a:pt x="7807093" y="192270"/>
                        </a:moveTo>
                        <a:lnTo>
                          <a:pt x="7807093" y="177099"/>
                        </a:lnTo>
                      </a:path>
                      <a:path w="11711940" h="6816725">
                        <a:moveTo>
                          <a:pt x="7807093" y="161942"/>
                        </a:moveTo>
                        <a:lnTo>
                          <a:pt x="7807093" y="132423"/>
                        </a:lnTo>
                      </a:path>
                      <a:path w="11711940" h="6816725">
                        <a:moveTo>
                          <a:pt x="7807093" y="117267"/>
                        </a:moveTo>
                        <a:lnTo>
                          <a:pt x="7807093" y="87748"/>
                        </a:lnTo>
                      </a:path>
                      <a:path w="11711940" h="6816725">
                        <a:moveTo>
                          <a:pt x="7807093" y="72591"/>
                        </a:moveTo>
                        <a:lnTo>
                          <a:pt x="7807093" y="57434"/>
                        </a:lnTo>
                      </a:path>
                      <a:path w="11711940" h="6816725">
                        <a:moveTo>
                          <a:pt x="7693814" y="57434"/>
                        </a:moveTo>
                        <a:lnTo>
                          <a:pt x="7693814" y="82965"/>
                        </a:lnTo>
                      </a:path>
                      <a:path w="11711940" h="6816725">
                        <a:moveTo>
                          <a:pt x="7693814" y="82965"/>
                        </a:moveTo>
                        <a:lnTo>
                          <a:pt x="7675464" y="82965"/>
                        </a:lnTo>
                      </a:path>
                      <a:path w="11711940" h="6816725">
                        <a:moveTo>
                          <a:pt x="7660307" y="82965"/>
                        </a:moveTo>
                        <a:lnTo>
                          <a:pt x="7642752" y="82965"/>
                        </a:lnTo>
                      </a:path>
                      <a:path w="11711940" h="6816725">
                        <a:moveTo>
                          <a:pt x="7642752" y="82965"/>
                        </a:moveTo>
                        <a:lnTo>
                          <a:pt x="7642752" y="106098"/>
                        </a:lnTo>
                      </a:path>
                      <a:path w="11711940" h="6816725">
                        <a:moveTo>
                          <a:pt x="7642752" y="121255"/>
                        </a:moveTo>
                        <a:lnTo>
                          <a:pt x="7642752" y="145196"/>
                        </a:lnTo>
                      </a:path>
                      <a:path w="11711940" h="6816725">
                        <a:moveTo>
                          <a:pt x="7642752" y="145196"/>
                        </a:moveTo>
                        <a:lnTo>
                          <a:pt x="7660307" y="145196"/>
                        </a:lnTo>
                      </a:path>
                      <a:path w="11711940" h="6816725">
                        <a:moveTo>
                          <a:pt x="7675464" y="145196"/>
                        </a:moveTo>
                        <a:lnTo>
                          <a:pt x="7693814" y="145196"/>
                        </a:lnTo>
                      </a:path>
                      <a:path w="11711940" h="6816725">
                        <a:moveTo>
                          <a:pt x="7680247" y="427613"/>
                        </a:moveTo>
                        <a:lnTo>
                          <a:pt x="7680247" y="433999"/>
                        </a:lnTo>
                      </a:path>
                      <a:path w="11711940" h="6816725">
                        <a:moveTo>
                          <a:pt x="7691415" y="448347"/>
                        </a:moveTo>
                        <a:lnTo>
                          <a:pt x="7694609" y="449142"/>
                        </a:lnTo>
                      </a:path>
                      <a:path w="11711940" h="6816725">
                        <a:moveTo>
                          <a:pt x="7687428" y="446757"/>
                        </a:moveTo>
                        <a:lnTo>
                          <a:pt x="7691415" y="448347"/>
                        </a:lnTo>
                      </a:path>
                      <a:path w="11711940" h="6816725">
                        <a:moveTo>
                          <a:pt x="7684234" y="444359"/>
                        </a:moveTo>
                        <a:lnTo>
                          <a:pt x="7687428" y="446757"/>
                        </a:lnTo>
                      </a:path>
                      <a:path w="11711940" h="6816725">
                        <a:moveTo>
                          <a:pt x="7681850" y="441166"/>
                        </a:moveTo>
                        <a:lnTo>
                          <a:pt x="7684234" y="444359"/>
                        </a:lnTo>
                      </a:path>
                      <a:path w="11711940" h="6816725">
                        <a:moveTo>
                          <a:pt x="7680247" y="437987"/>
                        </a:moveTo>
                        <a:lnTo>
                          <a:pt x="7681850" y="441166"/>
                        </a:lnTo>
                      </a:path>
                      <a:path w="11711940" h="6816725">
                        <a:moveTo>
                          <a:pt x="7680247" y="433999"/>
                        </a:moveTo>
                        <a:lnTo>
                          <a:pt x="7680247" y="437987"/>
                        </a:lnTo>
                      </a:path>
                      <a:path w="11711940" h="6816725">
                        <a:moveTo>
                          <a:pt x="7694609" y="449142"/>
                        </a:moveTo>
                        <a:lnTo>
                          <a:pt x="7728910" y="449142"/>
                        </a:lnTo>
                      </a:path>
                      <a:path w="11711940" h="6816725">
                        <a:moveTo>
                          <a:pt x="7743272" y="449142"/>
                        </a:moveTo>
                        <a:lnTo>
                          <a:pt x="7776779" y="449142"/>
                        </a:lnTo>
                      </a:path>
                      <a:path w="11711940" h="6816725">
                        <a:moveTo>
                          <a:pt x="7790346" y="449142"/>
                        </a:moveTo>
                        <a:lnTo>
                          <a:pt x="7818262" y="449142"/>
                        </a:lnTo>
                      </a:path>
                      <a:path w="11711940" h="6816725">
                        <a:moveTo>
                          <a:pt x="7832624" y="437987"/>
                        </a:moveTo>
                        <a:lnTo>
                          <a:pt x="7833419" y="433999"/>
                        </a:lnTo>
                      </a:path>
                      <a:path w="11711940" h="6816725">
                        <a:moveTo>
                          <a:pt x="7831829" y="441166"/>
                        </a:moveTo>
                        <a:lnTo>
                          <a:pt x="7832624" y="437987"/>
                        </a:lnTo>
                      </a:path>
                      <a:path w="11711940" h="6816725">
                        <a:moveTo>
                          <a:pt x="7829431" y="444359"/>
                        </a:moveTo>
                        <a:lnTo>
                          <a:pt x="7831829" y="441166"/>
                        </a:lnTo>
                      </a:path>
                      <a:path w="11711940" h="6816725">
                        <a:moveTo>
                          <a:pt x="7826238" y="446757"/>
                        </a:moveTo>
                        <a:lnTo>
                          <a:pt x="7829431" y="444359"/>
                        </a:lnTo>
                      </a:path>
                      <a:path w="11711940" h="6816725">
                        <a:moveTo>
                          <a:pt x="7822250" y="448347"/>
                        </a:moveTo>
                        <a:lnTo>
                          <a:pt x="7826238" y="446757"/>
                        </a:lnTo>
                      </a:path>
                      <a:path w="11711940" h="6816725">
                        <a:moveTo>
                          <a:pt x="7818262" y="449142"/>
                        </a:moveTo>
                        <a:lnTo>
                          <a:pt x="7822250" y="448347"/>
                        </a:lnTo>
                      </a:path>
                      <a:path w="11711940" h="6816725">
                        <a:moveTo>
                          <a:pt x="7833419" y="433999"/>
                        </a:moveTo>
                        <a:lnTo>
                          <a:pt x="7833419" y="427613"/>
                        </a:lnTo>
                      </a:path>
                      <a:path w="11711940" h="6816725">
                        <a:moveTo>
                          <a:pt x="7757634" y="493023"/>
                        </a:moveTo>
                        <a:lnTo>
                          <a:pt x="7743272" y="493023"/>
                        </a:lnTo>
                      </a:path>
                      <a:path w="11711940" h="6816725">
                        <a:moveTo>
                          <a:pt x="7743272" y="493023"/>
                        </a:moveTo>
                        <a:lnTo>
                          <a:pt x="7743272" y="523337"/>
                        </a:lnTo>
                      </a:path>
                      <a:path w="11711940" h="6816725">
                        <a:moveTo>
                          <a:pt x="7743272" y="523337"/>
                        </a:moveTo>
                        <a:lnTo>
                          <a:pt x="7757634" y="523337"/>
                        </a:lnTo>
                      </a:path>
                      <a:path w="11711940" h="6816725">
                        <a:moveTo>
                          <a:pt x="7757634" y="523337"/>
                        </a:moveTo>
                        <a:lnTo>
                          <a:pt x="7757634" y="493023"/>
                        </a:lnTo>
                      </a:path>
                      <a:path w="11711940" h="6816725">
                        <a:moveTo>
                          <a:pt x="7775189" y="523337"/>
                        </a:moveTo>
                        <a:lnTo>
                          <a:pt x="7757634" y="523337"/>
                        </a:lnTo>
                      </a:path>
                      <a:path w="11711940" h="6816725">
                        <a:moveTo>
                          <a:pt x="7743272" y="523337"/>
                        </a:moveTo>
                        <a:lnTo>
                          <a:pt x="7725717" y="523337"/>
                        </a:lnTo>
                      </a:path>
                      <a:path w="11711940" h="6816725">
                        <a:moveTo>
                          <a:pt x="7725717" y="523337"/>
                        </a:moveTo>
                        <a:lnTo>
                          <a:pt x="7725717" y="548868"/>
                        </a:lnTo>
                      </a:path>
                      <a:path w="11711940" h="6816725">
                        <a:moveTo>
                          <a:pt x="7725717" y="548868"/>
                        </a:moveTo>
                        <a:lnTo>
                          <a:pt x="7736091" y="548868"/>
                        </a:lnTo>
                      </a:path>
                      <a:path w="11711940" h="6816725">
                        <a:moveTo>
                          <a:pt x="7775189" y="532121"/>
                        </a:moveTo>
                        <a:lnTo>
                          <a:pt x="7775189" y="523337"/>
                        </a:lnTo>
                      </a:path>
                      <a:path w="11711940" h="6816725">
                        <a:moveTo>
                          <a:pt x="7870913" y="427613"/>
                        </a:moveTo>
                        <a:lnTo>
                          <a:pt x="7870913" y="449142"/>
                        </a:lnTo>
                      </a:path>
                      <a:path w="11711940" h="6816725">
                        <a:moveTo>
                          <a:pt x="7870913" y="463504"/>
                        </a:moveTo>
                        <a:lnTo>
                          <a:pt x="7870913" y="485047"/>
                        </a:lnTo>
                      </a:path>
                      <a:path w="11711940" h="6816725">
                        <a:moveTo>
                          <a:pt x="7870913" y="485047"/>
                        </a:moveTo>
                        <a:lnTo>
                          <a:pt x="7878094" y="485047"/>
                        </a:lnTo>
                      </a:path>
                      <a:path w="11711940" h="6816725">
                        <a:moveTo>
                          <a:pt x="7878094" y="485047"/>
                        </a:moveTo>
                        <a:lnTo>
                          <a:pt x="7878094" y="463504"/>
                        </a:lnTo>
                      </a:path>
                      <a:path w="11711940" h="6816725">
                        <a:moveTo>
                          <a:pt x="7878094" y="449142"/>
                        </a:moveTo>
                        <a:lnTo>
                          <a:pt x="7878094" y="427613"/>
                        </a:lnTo>
                      </a:path>
                      <a:path w="11711940" h="6816725">
                        <a:moveTo>
                          <a:pt x="7603667" y="427613"/>
                        </a:moveTo>
                        <a:lnTo>
                          <a:pt x="7603667" y="450745"/>
                        </a:lnTo>
                      </a:path>
                      <a:path w="11711940" h="6816725">
                        <a:moveTo>
                          <a:pt x="7603667" y="465902"/>
                        </a:moveTo>
                        <a:lnTo>
                          <a:pt x="7603667" y="489035"/>
                        </a:lnTo>
                      </a:path>
                      <a:path w="11711940" h="6816725">
                        <a:moveTo>
                          <a:pt x="7603667" y="489035"/>
                        </a:moveTo>
                        <a:lnTo>
                          <a:pt x="7606847" y="489035"/>
                        </a:lnTo>
                      </a:path>
                      <a:path w="11711940" h="6816725">
                        <a:moveTo>
                          <a:pt x="7693814" y="82965"/>
                        </a:moveTo>
                        <a:lnTo>
                          <a:pt x="7693814" y="106098"/>
                        </a:lnTo>
                      </a:path>
                      <a:path w="11711940" h="6816725">
                        <a:moveTo>
                          <a:pt x="7693814" y="121255"/>
                        </a:moveTo>
                        <a:lnTo>
                          <a:pt x="7693814" y="145196"/>
                        </a:lnTo>
                      </a:path>
                      <a:path w="11711940" h="6816725">
                        <a:moveTo>
                          <a:pt x="7830226" y="466697"/>
                        </a:moveTo>
                        <a:lnTo>
                          <a:pt x="7870913" y="466697"/>
                        </a:lnTo>
                      </a:path>
                      <a:path w="11711940" h="6816725">
                        <a:moveTo>
                          <a:pt x="7622004" y="471493"/>
                        </a:moveTo>
                        <a:lnTo>
                          <a:pt x="7641162" y="471493"/>
                        </a:lnTo>
                      </a:path>
                      <a:path w="11711940" h="6816725">
                        <a:moveTo>
                          <a:pt x="7656319" y="471493"/>
                        </a:moveTo>
                        <a:lnTo>
                          <a:pt x="7675464" y="471493"/>
                        </a:lnTo>
                      </a:path>
                      <a:path w="11711940" h="6816725">
                        <a:moveTo>
                          <a:pt x="7668283" y="427613"/>
                        </a:moveTo>
                        <a:lnTo>
                          <a:pt x="7668283" y="464312"/>
                        </a:lnTo>
                      </a:path>
                      <a:path w="11711940" h="6816725">
                        <a:moveTo>
                          <a:pt x="7668283" y="464312"/>
                        </a:moveTo>
                        <a:lnTo>
                          <a:pt x="7697007" y="493023"/>
                        </a:lnTo>
                      </a:path>
                      <a:path w="11711940" h="6816725">
                        <a:moveTo>
                          <a:pt x="7697007" y="493023"/>
                        </a:moveTo>
                        <a:lnTo>
                          <a:pt x="7712959" y="493023"/>
                        </a:lnTo>
                      </a:path>
                      <a:path w="11711940" h="6816725">
                        <a:moveTo>
                          <a:pt x="7727321" y="493023"/>
                        </a:moveTo>
                        <a:lnTo>
                          <a:pt x="7743272" y="493023"/>
                        </a:lnTo>
                      </a:path>
                      <a:path w="11711940" h="6816725">
                        <a:moveTo>
                          <a:pt x="7757634" y="493023"/>
                        </a:moveTo>
                        <a:lnTo>
                          <a:pt x="7776779" y="493023"/>
                        </a:lnTo>
                      </a:path>
                      <a:path w="11711940" h="6816725">
                        <a:moveTo>
                          <a:pt x="7791141" y="493023"/>
                        </a:moveTo>
                        <a:lnTo>
                          <a:pt x="7803900" y="493023"/>
                        </a:lnTo>
                      </a:path>
                      <a:path w="11711940" h="6816725">
                        <a:moveTo>
                          <a:pt x="7803900" y="493023"/>
                        </a:moveTo>
                        <a:lnTo>
                          <a:pt x="7832624" y="464312"/>
                        </a:lnTo>
                      </a:path>
                      <a:path w="11711940" h="6816725">
                        <a:moveTo>
                          <a:pt x="7832624" y="464312"/>
                        </a:moveTo>
                        <a:lnTo>
                          <a:pt x="7832624" y="438781"/>
                        </a:lnTo>
                      </a:path>
                      <a:path w="11711940" h="6816725">
                        <a:moveTo>
                          <a:pt x="7885275" y="532121"/>
                        </a:moveTo>
                        <a:lnTo>
                          <a:pt x="7885275" y="509783"/>
                        </a:lnTo>
                      </a:path>
                      <a:path w="11711940" h="6816725">
                        <a:moveTo>
                          <a:pt x="7885275" y="494626"/>
                        </a:moveTo>
                        <a:lnTo>
                          <a:pt x="7885275" y="465107"/>
                        </a:lnTo>
                      </a:path>
                      <a:path w="11711940" h="6816725">
                        <a:moveTo>
                          <a:pt x="7885275" y="449950"/>
                        </a:moveTo>
                        <a:lnTo>
                          <a:pt x="7885275" y="427613"/>
                        </a:lnTo>
                      </a:path>
                      <a:path w="11711940" h="6816725">
                        <a:moveTo>
                          <a:pt x="7885275" y="192270"/>
                        </a:moveTo>
                        <a:lnTo>
                          <a:pt x="7885275" y="177099"/>
                        </a:lnTo>
                      </a:path>
                      <a:path w="11711940" h="6816725">
                        <a:moveTo>
                          <a:pt x="7885275" y="161942"/>
                        </a:moveTo>
                        <a:lnTo>
                          <a:pt x="7885275" y="132423"/>
                        </a:lnTo>
                      </a:path>
                      <a:path w="11711940" h="6816725">
                        <a:moveTo>
                          <a:pt x="7885275" y="117267"/>
                        </a:moveTo>
                        <a:lnTo>
                          <a:pt x="7885275" y="87748"/>
                        </a:lnTo>
                      </a:path>
                      <a:path w="11711940" h="6816725">
                        <a:moveTo>
                          <a:pt x="7885275" y="72591"/>
                        </a:moveTo>
                        <a:lnTo>
                          <a:pt x="7885275" y="57434"/>
                        </a:lnTo>
                      </a:path>
                      <a:path w="11711940" h="6816725">
                        <a:moveTo>
                          <a:pt x="7616426" y="57434"/>
                        </a:moveTo>
                        <a:lnTo>
                          <a:pt x="7616426" y="72591"/>
                        </a:lnTo>
                      </a:path>
                      <a:path w="11711940" h="6816725">
                        <a:moveTo>
                          <a:pt x="7616426" y="87748"/>
                        </a:moveTo>
                        <a:lnTo>
                          <a:pt x="7616426" y="117267"/>
                        </a:lnTo>
                      </a:path>
                      <a:path w="11711940" h="6816725">
                        <a:moveTo>
                          <a:pt x="7616426" y="132423"/>
                        </a:moveTo>
                        <a:lnTo>
                          <a:pt x="7616426" y="161942"/>
                        </a:lnTo>
                      </a:path>
                      <a:path w="11711940" h="6816725">
                        <a:moveTo>
                          <a:pt x="7616426" y="177099"/>
                        </a:moveTo>
                        <a:lnTo>
                          <a:pt x="7616426" y="192270"/>
                        </a:lnTo>
                      </a:path>
                      <a:path w="11711940" h="6816725">
                        <a:moveTo>
                          <a:pt x="7662691" y="542495"/>
                        </a:moveTo>
                        <a:lnTo>
                          <a:pt x="7686633" y="542495"/>
                        </a:lnTo>
                      </a:path>
                      <a:path w="11711940" h="6816725">
                        <a:moveTo>
                          <a:pt x="7701790" y="542495"/>
                        </a:moveTo>
                        <a:lnTo>
                          <a:pt x="7725717" y="542495"/>
                        </a:lnTo>
                      </a:path>
                      <a:path w="11711940" h="6816725">
                        <a:moveTo>
                          <a:pt x="7111425" y="145196"/>
                        </a:moveTo>
                        <a:lnTo>
                          <a:pt x="7111425" y="161148"/>
                        </a:lnTo>
                      </a:path>
                      <a:path w="11711940" h="6816725">
                        <a:moveTo>
                          <a:pt x="7111425" y="176304"/>
                        </a:moveTo>
                        <a:lnTo>
                          <a:pt x="7111425" y="192270"/>
                        </a:lnTo>
                      </a:path>
                      <a:path w="11711940" h="6816725">
                        <a:moveTo>
                          <a:pt x="7224718" y="192270"/>
                        </a:moveTo>
                        <a:lnTo>
                          <a:pt x="7224718" y="177099"/>
                        </a:lnTo>
                      </a:path>
                      <a:path w="11711940" h="6816725">
                        <a:moveTo>
                          <a:pt x="7224718" y="161942"/>
                        </a:moveTo>
                        <a:lnTo>
                          <a:pt x="7224718" y="132423"/>
                        </a:lnTo>
                      </a:path>
                      <a:path w="11711940" h="6816725">
                        <a:moveTo>
                          <a:pt x="7224718" y="117267"/>
                        </a:moveTo>
                        <a:lnTo>
                          <a:pt x="7224718" y="87748"/>
                        </a:lnTo>
                      </a:path>
                      <a:path w="11711940" h="6816725">
                        <a:moveTo>
                          <a:pt x="7224718" y="72591"/>
                        </a:moveTo>
                        <a:lnTo>
                          <a:pt x="7224718" y="57434"/>
                        </a:lnTo>
                      </a:path>
                      <a:path w="11711940" h="6816725">
                        <a:moveTo>
                          <a:pt x="7111425" y="57434"/>
                        </a:moveTo>
                        <a:lnTo>
                          <a:pt x="7111425" y="82965"/>
                        </a:lnTo>
                      </a:path>
                      <a:path w="11711940" h="6816725">
                        <a:moveTo>
                          <a:pt x="7111425" y="82965"/>
                        </a:moveTo>
                        <a:lnTo>
                          <a:pt x="7093075" y="82965"/>
                        </a:lnTo>
                      </a:path>
                      <a:path w="11711940" h="6816725">
                        <a:moveTo>
                          <a:pt x="7077918" y="82965"/>
                        </a:moveTo>
                        <a:lnTo>
                          <a:pt x="7059568" y="82965"/>
                        </a:lnTo>
                      </a:path>
                      <a:path w="11711940" h="6816725">
                        <a:moveTo>
                          <a:pt x="7059568" y="82965"/>
                        </a:moveTo>
                        <a:lnTo>
                          <a:pt x="7059568" y="106098"/>
                        </a:lnTo>
                      </a:path>
                      <a:path w="11711940" h="6816725">
                        <a:moveTo>
                          <a:pt x="7059568" y="121255"/>
                        </a:moveTo>
                        <a:lnTo>
                          <a:pt x="7059568" y="145196"/>
                        </a:lnTo>
                      </a:path>
                      <a:path w="11711940" h="6816725">
                        <a:moveTo>
                          <a:pt x="7059568" y="145196"/>
                        </a:moveTo>
                        <a:lnTo>
                          <a:pt x="7077918" y="145196"/>
                        </a:lnTo>
                      </a:path>
                      <a:path w="11711940" h="6816725">
                        <a:moveTo>
                          <a:pt x="7093075" y="145196"/>
                        </a:moveTo>
                        <a:lnTo>
                          <a:pt x="7111425" y="145196"/>
                        </a:lnTo>
                      </a:path>
                      <a:path w="11711940" h="6816725">
                        <a:moveTo>
                          <a:pt x="7109041" y="448347"/>
                        </a:moveTo>
                        <a:lnTo>
                          <a:pt x="7112234" y="449142"/>
                        </a:lnTo>
                      </a:path>
                      <a:path w="11711940" h="6816725">
                        <a:moveTo>
                          <a:pt x="7105053" y="446757"/>
                        </a:moveTo>
                        <a:lnTo>
                          <a:pt x="7109041" y="448347"/>
                        </a:lnTo>
                      </a:path>
                      <a:path w="11711940" h="6816725">
                        <a:moveTo>
                          <a:pt x="7101860" y="444359"/>
                        </a:moveTo>
                        <a:lnTo>
                          <a:pt x="7105053" y="446757"/>
                        </a:lnTo>
                      </a:path>
                      <a:path w="11711940" h="6816725">
                        <a:moveTo>
                          <a:pt x="7100256" y="442769"/>
                        </a:moveTo>
                        <a:lnTo>
                          <a:pt x="7101860" y="444359"/>
                        </a:lnTo>
                      </a:path>
                      <a:path w="11711940" h="6816725">
                        <a:moveTo>
                          <a:pt x="7112234" y="449142"/>
                        </a:moveTo>
                        <a:lnTo>
                          <a:pt x="7144137" y="449142"/>
                        </a:lnTo>
                      </a:path>
                      <a:path w="11711940" h="6816725">
                        <a:moveTo>
                          <a:pt x="7159294" y="449142"/>
                        </a:moveTo>
                        <a:lnTo>
                          <a:pt x="7189608" y="449142"/>
                        </a:lnTo>
                      </a:path>
                      <a:path w="11711940" h="6816725">
                        <a:moveTo>
                          <a:pt x="7203970" y="449142"/>
                        </a:moveTo>
                        <a:lnTo>
                          <a:pt x="7235887" y="449142"/>
                        </a:lnTo>
                      </a:path>
                      <a:path w="11711940" h="6816725">
                        <a:moveTo>
                          <a:pt x="7247056" y="444359"/>
                        </a:moveTo>
                        <a:lnTo>
                          <a:pt x="7248646" y="442769"/>
                        </a:lnTo>
                      </a:path>
                      <a:path w="11711940" h="6816725">
                        <a:moveTo>
                          <a:pt x="7243863" y="446757"/>
                        </a:moveTo>
                        <a:lnTo>
                          <a:pt x="7247056" y="444359"/>
                        </a:lnTo>
                      </a:path>
                      <a:path w="11711940" h="6816725">
                        <a:moveTo>
                          <a:pt x="7239875" y="448347"/>
                        </a:moveTo>
                        <a:lnTo>
                          <a:pt x="7243863" y="446757"/>
                        </a:lnTo>
                      </a:path>
                      <a:path w="11711940" h="6816725">
                        <a:moveTo>
                          <a:pt x="7235887" y="449142"/>
                        </a:moveTo>
                        <a:lnTo>
                          <a:pt x="7239875" y="448347"/>
                        </a:lnTo>
                      </a:path>
                      <a:path w="11711940" h="6816725">
                        <a:moveTo>
                          <a:pt x="7175246" y="493023"/>
                        </a:moveTo>
                        <a:lnTo>
                          <a:pt x="7160897" y="493023"/>
                        </a:lnTo>
                      </a:path>
                      <a:path w="11711940" h="6816725">
                        <a:moveTo>
                          <a:pt x="7160897" y="493023"/>
                        </a:moveTo>
                        <a:lnTo>
                          <a:pt x="7160897" y="516964"/>
                        </a:lnTo>
                      </a:path>
                      <a:path w="11711940" h="6816725">
                        <a:moveTo>
                          <a:pt x="7175246" y="516964"/>
                        </a:moveTo>
                        <a:lnTo>
                          <a:pt x="7175246" y="493023"/>
                        </a:lnTo>
                      </a:path>
                      <a:path w="11711940" h="6816725">
                        <a:moveTo>
                          <a:pt x="7184825" y="548868"/>
                        </a:moveTo>
                        <a:lnTo>
                          <a:pt x="7192801" y="548868"/>
                        </a:lnTo>
                      </a:path>
                      <a:path w="11711940" h="6816725">
                        <a:moveTo>
                          <a:pt x="7192801" y="548868"/>
                        </a:moveTo>
                        <a:lnTo>
                          <a:pt x="7192801" y="532121"/>
                        </a:lnTo>
                      </a:path>
                      <a:path w="11711940" h="6816725">
                        <a:moveTo>
                          <a:pt x="7288539" y="442769"/>
                        </a:moveTo>
                        <a:lnTo>
                          <a:pt x="7288539" y="485047"/>
                        </a:lnTo>
                      </a:path>
                      <a:path w="11711940" h="6816725">
                        <a:moveTo>
                          <a:pt x="7288539" y="485047"/>
                        </a:moveTo>
                        <a:lnTo>
                          <a:pt x="7295720" y="485047"/>
                        </a:lnTo>
                      </a:path>
                      <a:path w="11711940" h="6816725">
                        <a:moveTo>
                          <a:pt x="7295720" y="485047"/>
                        </a:moveTo>
                        <a:lnTo>
                          <a:pt x="7295720" y="442769"/>
                        </a:lnTo>
                      </a:path>
                      <a:path w="11711940" h="6816725">
                        <a:moveTo>
                          <a:pt x="7020484" y="442769"/>
                        </a:moveTo>
                        <a:lnTo>
                          <a:pt x="7020484" y="457926"/>
                        </a:lnTo>
                      </a:path>
                      <a:path w="11711940" h="6816725">
                        <a:moveTo>
                          <a:pt x="7020484" y="473083"/>
                        </a:moveTo>
                        <a:lnTo>
                          <a:pt x="7020484" y="489035"/>
                        </a:lnTo>
                      </a:path>
                      <a:path w="11711940" h="6816725">
                        <a:moveTo>
                          <a:pt x="7020484" y="489035"/>
                        </a:moveTo>
                        <a:lnTo>
                          <a:pt x="7028460" y="489035"/>
                        </a:lnTo>
                      </a:path>
                      <a:path w="11711940" h="6816725">
                        <a:moveTo>
                          <a:pt x="7028460" y="489035"/>
                        </a:moveTo>
                        <a:lnTo>
                          <a:pt x="7028460" y="473083"/>
                        </a:lnTo>
                      </a:path>
                      <a:path w="11711940" h="6816725">
                        <a:moveTo>
                          <a:pt x="7028460" y="457926"/>
                        </a:moveTo>
                        <a:lnTo>
                          <a:pt x="7028460" y="442769"/>
                        </a:lnTo>
                      </a:path>
                      <a:path w="11711940" h="6816725">
                        <a:moveTo>
                          <a:pt x="7111425" y="82965"/>
                        </a:moveTo>
                        <a:lnTo>
                          <a:pt x="7111425" y="106098"/>
                        </a:lnTo>
                      </a:path>
                      <a:path w="11711940" h="6816725">
                        <a:moveTo>
                          <a:pt x="7111425" y="121255"/>
                        </a:moveTo>
                        <a:lnTo>
                          <a:pt x="7111425" y="145196"/>
                        </a:lnTo>
                      </a:path>
                      <a:path w="11711940" h="6816725">
                        <a:moveTo>
                          <a:pt x="7247851" y="466697"/>
                        </a:moveTo>
                        <a:lnTo>
                          <a:pt x="7288539" y="466697"/>
                        </a:lnTo>
                      </a:path>
                      <a:path w="11711940" h="6816725">
                        <a:moveTo>
                          <a:pt x="7028460" y="471493"/>
                        </a:moveTo>
                        <a:lnTo>
                          <a:pt x="7053196" y="471493"/>
                        </a:lnTo>
                      </a:path>
                      <a:path w="11711940" h="6816725">
                        <a:moveTo>
                          <a:pt x="7068353" y="471493"/>
                        </a:moveTo>
                        <a:lnTo>
                          <a:pt x="7093075" y="471493"/>
                        </a:lnTo>
                      </a:path>
                      <a:path w="11711940" h="6816725">
                        <a:moveTo>
                          <a:pt x="7085894" y="442769"/>
                        </a:moveTo>
                        <a:lnTo>
                          <a:pt x="7085894" y="464312"/>
                        </a:lnTo>
                      </a:path>
                      <a:path w="11711940" h="6816725">
                        <a:moveTo>
                          <a:pt x="7085894" y="464312"/>
                        </a:moveTo>
                        <a:lnTo>
                          <a:pt x="7114618" y="493023"/>
                        </a:lnTo>
                      </a:path>
                      <a:path w="11711940" h="6816725">
                        <a:moveTo>
                          <a:pt x="7114618" y="493023"/>
                        </a:moveTo>
                        <a:lnTo>
                          <a:pt x="7130584" y="493023"/>
                        </a:lnTo>
                      </a:path>
                      <a:path w="11711940" h="6816725">
                        <a:moveTo>
                          <a:pt x="7144932" y="493023"/>
                        </a:moveTo>
                        <a:lnTo>
                          <a:pt x="7160897" y="493023"/>
                        </a:lnTo>
                      </a:path>
                      <a:path w="11711940" h="6816725">
                        <a:moveTo>
                          <a:pt x="7175246" y="493023"/>
                        </a:moveTo>
                        <a:lnTo>
                          <a:pt x="7191211" y="493023"/>
                        </a:lnTo>
                      </a:path>
                      <a:path w="11711940" h="6816725">
                        <a:moveTo>
                          <a:pt x="7205559" y="493023"/>
                        </a:moveTo>
                        <a:lnTo>
                          <a:pt x="7221525" y="493023"/>
                        </a:lnTo>
                      </a:path>
                      <a:path w="11711940" h="6816725">
                        <a:moveTo>
                          <a:pt x="7221525" y="493023"/>
                        </a:moveTo>
                        <a:lnTo>
                          <a:pt x="7250249" y="464312"/>
                        </a:lnTo>
                      </a:path>
                      <a:path w="11711940" h="6816725">
                        <a:moveTo>
                          <a:pt x="7250249" y="464312"/>
                        </a:moveTo>
                        <a:lnTo>
                          <a:pt x="7250249" y="442769"/>
                        </a:lnTo>
                      </a:path>
                      <a:path w="11711940" h="6816725">
                        <a:moveTo>
                          <a:pt x="7302901" y="516964"/>
                        </a:moveTo>
                        <a:lnTo>
                          <a:pt x="7302901" y="487445"/>
                        </a:lnTo>
                      </a:path>
                      <a:path w="11711940" h="6816725">
                        <a:moveTo>
                          <a:pt x="7302901" y="472288"/>
                        </a:moveTo>
                        <a:lnTo>
                          <a:pt x="7302901" y="442769"/>
                        </a:lnTo>
                      </a:path>
                      <a:path w="11711940" h="6816725">
                        <a:moveTo>
                          <a:pt x="7302901" y="192270"/>
                        </a:moveTo>
                        <a:lnTo>
                          <a:pt x="7302901" y="177099"/>
                        </a:lnTo>
                      </a:path>
                      <a:path w="11711940" h="6816725">
                        <a:moveTo>
                          <a:pt x="7302901" y="161942"/>
                        </a:moveTo>
                        <a:lnTo>
                          <a:pt x="7302901" y="132423"/>
                        </a:lnTo>
                      </a:path>
                      <a:path w="11711940" h="6816725">
                        <a:moveTo>
                          <a:pt x="7302901" y="117267"/>
                        </a:moveTo>
                        <a:lnTo>
                          <a:pt x="7302901" y="87748"/>
                        </a:lnTo>
                      </a:path>
                      <a:path w="11711940" h="6816725">
                        <a:moveTo>
                          <a:pt x="7302901" y="72591"/>
                        </a:moveTo>
                        <a:lnTo>
                          <a:pt x="7302901" y="57434"/>
                        </a:lnTo>
                      </a:path>
                      <a:path w="11711940" h="6816725">
                        <a:moveTo>
                          <a:pt x="7033242" y="57434"/>
                        </a:moveTo>
                        <a:lnTo>
                          <a:pt x="7033242" y="72591"/>
                        </a:lnTo>
                      </a:path>
                      <a:path w="11711940" h="6816725">
                        <a:moveTo>
                          <a:pt x="7033242" y="87748"/>
                        </a:moveTo>
                        <a:lnTo>
                          <a:pt x="7033242" y="117267"/>
                        </a:lnTo>
                      </a:path>
                      <a:path w="11711940" h="6816725">
                        <a:moveTo>
                          <a:pt x="7033242" y="132423"/>
                        </a:moveTo>
                        <a:lnTo>
                          <a:pt x="7033242" y="161942"/>
                        </a:lnTo>
                      </a:path>
                      <a:path w="11711940" h="6816725">
                        <a:moveTo>
                          <a:pt x="7033242" y="177099"/>
                        </a:moveTo>
                        <a:lnTo>
                          <a:pt x="7033242" y="192270"/>
                        </a:lnTo>
                      </a:path>
                      <a:path w="11711940" h="6816725">
                        <a:moveTo>
                          <a:pt x="7033242" y="471493"/>
                        </a:moveTo>
                        <a:lnTo>
                          <a:pt x="7033242" y="486650"/>
                        </a:lnTo>
                      </a:path>
                      <a:path w="11711940" h="6816725">
                        <a:moveTo>
                          <a:pt x="7033242" y="501807"/>
                        </a:moveTo>
                        <a:lnTo>
                          <a:pt x="7033242" y="516964"/>
                        </a:lnTo>
                      </a:path>
                      <a:path w="11711940" h="6816725">
                        <a:moveTo>
                          <a:pt x="7192801" y="542495"/>
                        </a:moveTo>
                        <a:lnTo>
                          <a:pt x="7213549" y="542495"/>
                        </a:lnTo>
                      </a:path>
                      <a:path w="11711940" h="6816725">
                        <a:moveTo>
                          <a:pt x="7228706" y="542495"/>
                        </a:moveTo>
                        <a:lnTo>
                          <a:pt x="7250249" y="54249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1" name="object 431"/>
                  <p:cNvSpPr/>
                  <p:nvPr/>
                </p:nvSpPr>
                <p:spPr>
                  <a:xfrm>
                    <a:off x="14693537" y="3480723"/>
                    <a:ext cx="0" cy="8890"/>
                  </a:xfrm>
                  <a:custGeom>
                    <a:avLst/>
                    <a:gdLst/>
                    <a:ahLst/>
                    <a:cxnLst/>
                    <a:rect l="l" t="t" r="r" b="b"/>
                    <a:pathLst>
                      <a:path h="8889">
                        <a:moveTo>
                          <a:pt x="0" y="0"/>
                        </a:moveTo>
                        <a:lnTo>
                          <a:pt x="0" y="877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2" name="object 432"/>
                  <p:cNvSpPr/>
                  <p:nvPr/>
                </p:nvSpPr>
                <p:spPr>
                  <a:xfrm>
                    <a:off x="14683121" y="3480723"/>
                    <a:ext cx="10795" cy="0"/>
                  </a:xfrm>
                  <a:custGeom>
                    <a:avLst/>
                    <a:gdLst/>
                    <a:ahLst/>
                    <a:cxnLst/>
                    <a:rect l="l" t="t" r="r" b="b"/>
                    <a:pathLst>
                      <a:path w="10794">
                        <a:moveTo>
                          <a:pt x="10415"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3" name="object 433"/>
                  <p:cNvSpPr/>
                  <p:nvPr/>
                </p:nvSpPr>
                <p:spPr>
                  <a:xfrm>
                    <a:off x="14683121" y="3480723"/>
                    <a:ext cx="0" cy="8890"/>
                  </a:xfrm>
                  <a:custGeom>
                    <a:avLst/>
                    <a:gdLst/>
                    <a:ahLst/>
                    <a:cxnLst/>
                    <a:rect l="l" t="t" r="r" b="b"/>
                    <a:pathLst>
                      <a:path h="8889">
                        <a:moveTo>
                          <a:pt x="0" y="0"/>
                        </a:moveTo>
                        <a:lnTo>
                          <a:pt x="0" y="877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4" name="object 434"/>
                  <p:cNvSpPr/>
                  <p:nvPr/>
                </p:nvSpPr>
                <p:spPr>
                  <a:xfrm>
                    <a:off x="14693537" y="3432059"/>
                    <a:ext cx="60960" cy="27305"/>
                  </a:xfrm>
                  <a:custGeom>
                    <a:avLst/>
                    <a:gdLst/>
                    <a:ahLst/>
                    <a:cxnLst/>
                    <a:rect l="l" t="t" r="r" b="b"/>
                    <a:pathLst>
                      <a:path w="60959" h="27304">
                        <a:moveTo>
                          <a:pt x="60572" y="0"/>
                        </a:moveTo>
                        <a:lnTo>
                          <a:pt x="58242" y="0"/>
                        </a:lnTo>
                      </a:path>
                      <a:path w="60959" h="27304">
                        <a:moveTo>
                          <a:pt x="42346" y="0"/>
                        </a:moveTo>
                        <a:lnTo>
                          <a:pt x="0" y="0"/>
                        </a:lnTo>
                      </a:path>
                      <a:path w="60959" h="27304">
                        <a:moveTo>
                          <a:pt x="0" y="0"/>
                        </a:moveTo>
                        <a:lnTo>
                          <a:pt x="0" y="2712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5" name="object 435"/>
                  <p:cNvSpPr/>
                  <p:nvPr/>
                </p:nvSpPr>
                <p:spPr>
                  <a:xfrm>
                    <a:off x="14693537" y="3474336"/>
                    <a:ext cx="0" cy="15240"/>
                  </a:xfrm>
                  <a:custGeom>
                    <a:avLst/>
                    <a:gdLst/>
                    <a:ahLst/>
                    <a:cxnLst/>
                    <a:rect l="l" t="t" r="r" b="b"/>
                    <a:pathLst>
                      <a:path h="15239">
                        <a:moveTo>
                          <a:pt x="0" y="0"/>
                        </a:moveTo>
                        <a:lnTo>
                          <a:pt x="0" y="1515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6" name="object 436"/>
                  <p:cNvSpPr/>
                  <p:nvPr/>
                </p:nvSpPr>
                <p:spPr>
                  <a:xfrm>
                    <a:off x="14718276" y="3546133"/>
                    <a:ext cx="17780" cy="0"/>
                  </a:xfrm>
                  <a:custGeom>
                    <a:avLst/>
                    <a:gdLst/>
                    <a:ahLst/>
                    <a:cxnLst/>
                    <a:rect l="l" t="t" r="r" b="b"/>
                    <a:pathLst>
                      <a:path w="17780">
                        <a:moveTo>
                          <a:pt x="0" y="0"/>
                        </a:moveTo>
                        <a:lnTo>
                          <a:pt x="1760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7" name="object 437"/>
                  <p:cNvSpPr/>
                  <p:nvPr/>
                </p:nvSpPr>
                <p:spPr>
                  <a:xfrm>
                    <a:off x="14751779" y="3432059"/>
                    <a:ext cx="139065" cy="114300"/>
                  </a:xfrm>
                  <a:custGeom>
                    <a:avLst/>
                    <a:gdLst/>
                    <a:ahLst/>
                    <a:cxnLst/>
                    <a:rect l="l" t="t" r="r" b="b"/>
                    <a:pathLst>
                      <a:path w="139065" h="114300">
                        <a:moveTo>
                          <a:pt x="0" y="114073"/>
                        </a:moveTo>
                        <a:lnTo>
                          <a:pt x="2329" y="114073"/>
                        </a:lnTo>
                      </a:path>
                      <a:path w="139065" h="114300">
                        <a:moveTo>
                          <a:pt x="88529" y="114073"/>
                        </a:moveTo>
                        <a:lnTo>
                          <a:pt x="90996" y="114073"/>
                        </a:lnTo>
                      </a:path>
                      <a:path w="139065" h="114300">
                        <a:moveTo>
                          <a:pt x="136357" y="114073"/>
                        </a:moveTo>
                        <a:lnTo>
                          <a:pt x="138823" y="114073"/>
                        </a:lnTo>
                      </a:path>
                      <a:path w="139065" h="114300">
                        <a:moveTo>
                          <a:pt x="138823" y="0"/>
                        </a:moveTo>
                        <a:lnTo>
                          <a:pt x="136357" y="0"/>
                        </a:lnTo>
                      </a:path>
                      <a:path w="139065" h="114300">
                        <a:moveTo>
                          <a:pt x="90996" y="0"/>
                        </a:moveTo>
                        <a:lnTo>
                          <a:pt x="8852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8" name="object 438"/>
                  <p:cNvSpPr/>
                  <p:nvPr/>
                </p:nvSpPr>
                <p:spPr>
                  <a:xfrm>
                    <a:off x="14683121" y="3471938"/>
                    <a:ext cx="0" cy="17780"/>
                  </a:xfrm>
                  <a:custGeom>
                    <a:avLst/>
                    <a:gdLst/>
                    <a:ahLst/>
                    <a:cxnLst/>
                    <a:rect l="l" t="t" r="r" b="b"/>
                    <a:pathLst>
                      <a:path h="17779">
                        <a:moveTo>
                          <a:pt x="0" y="0"/>
                        </a:moveTo>
                        <a:lnTo>
                          <a:pt x="0" y="1755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9" name="object 439"/>
                  <p:cNvSpPr/>
                  <p:nvPr/>
                </p:nvSpPr>
                <p:spPr>
                  <a:xfrm>
                    <a:off x="14660783" y="3457576"/>
                    <a:ext cx="22860" cy="14604"/>
                  </a:xfrm>
                  <a:custGeom>
                    <a:avLst/>
                    <a:gdLst/>
                    <a:ahLst/>
                    <a:cxnLst/>
                    <a:rect l="l" t="t" r="r" b="b"/>
                    <a:pathLst>
                      <a:path w="22859" h="14604">
                        <a:moveTo>
                          <a:pt x="22337" y="14362"/>
                        </a:moveTo>
                        <a:lnTo>
                          <a:pt x="2466" y="14362"/>
                        </a:lnTo>
                      </a:path>
                      <a:path w="22859" h="14604">
                        <a:moveTo>
                          <a:pt x="2466" y="14362"/>
                        </a:moveTo>
                        <a:lnTo>
                          <a:pt x="2466" y="0"/>
                        </a:lnTo>
                      </a:path>
                      <a:path w="22859" h="14604">
                        <a:moveTo>
                          <a:pt x="2466"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0" name="object 440"/>
                  <p:cNvSpPr/>
                  <p:nvPr/>
                </p:nvSpPr>
                <p:spPr>
                  <a:xfrm>
                    <a:off x="14524052" y="3561297"/>
                    <a:ext cx="2540" cy="0"/>
                  </a:xfrm>
                  <a:custGeom>
                    <a:avLst/>
                    <a:gdLst/>
                    <a:ahLst/>
                    <a:cxnLst/>
                    <a:rect l="l" t="t" r="r" b="b"/>
                    <a:pathLst>
                      <a:path w="2540">
                        <a:moveTo>
                          <a:pt x="0" y="0"/>
                        </a:moveTo>
                        <a:lnTo>
                          <a:pt x="239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1" name="object 441"/>
                  <p:cNvSpPr/>
                  <p:nvPr/>
                </p:nvSpPr>
                <p:spPr>
                  <a:xfrm>
                    <a:off x="14524052" y="3488302"/>
                    <a:ext cx="2540" cy="0"/>
                  </a:xfrm>
                  <a:custGeom>
                    <a:avLst/>
                    <a:gdLst/>
                    <a:ahLst/>
                    <a:cxnLst/>
                    <a:rect l="l" t="t" r="r" b="b"/>
                    <a:pathLst>
                      <a:path w="2540">
                        <a:moveTo>
                          <a:pt x="0" y="0"/>
                        </a:moveTo>
                        <a:lnTo>
                          <a:pt x="239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2" name="object 442"/>
                  <p:cNvSpPr/>
                  <p:nvPr/>
                </p:nvSpPr>
                <p:spPr>
                  <a:xfrm>
                    <a:off x="14392043" y="3439240"/>
                    <a:ext cx="161925" cy="158115"/>
                  </a:xfrm>
                  <a:custGeom>
                    <a:avLst/>
                    <a:gdLst/>
                    <a:ahLst/>
                    <a:cxnLst/>
                    <a:rect l="l" t="t" r="r" b="b"/>
                    <a:pathLst>
                      <a:path w="161925" h="158114">
                        <a:moveTo>
                          <a:pt x="85240" y="0"/>
                        </a:moveTo>
                        <a:lnTo>
                          <a:pt x="85240" y="31108"/>
                        </a:lnTo>
                      </a:path>
                      <a:path w="161925" h="158114">
                        <a:moveTo>
                          <a:pt x="85240" y="46265"/>
                        </a:moveTo>
                        <a:lnTo>
                          <a:pt x="85240" y="76579"/>
                        </a:lnTo>
                      </a:path>
                      <a:path w="161925" h="158114">
                        <a:moveTo>
                          <a:pt x="85240" y="90941"/>
                        </a:moveTo>
                        <a:lnTo>
                          <a:pt x="85240" y="122858"/>
                        </a:lnTo>
                      </a:path>
                      <a:path w="161925" h="158114">
                        <a:moveTo>
                          <a:pt x="96477" y="137220"/>
                        </a:moveTo>
                        <a:lnTo>
                          <a:pt x="100451" y="137220"/>
                        </a:lnTo>
                      </a:path>
                      <a:path w="161925" h="158114">
                        <a:moveTo>
                          <a:pt x="93325" y="135617"/>
                        </a:moveTo>
                        <a:lnTo>
                          <a:pt x="96477" y="137220"/>
                        </a:lnTo>
                      </a:path>
                      <a:path w="161925" h="158114">
                        <a:moveTo>
                          <a:pt x="90036" y="133232"/>
                        </a:moveTo>
                        <a:lnTo>
                          <a:pt x="93325" y="135617"/>
                        </a:lnTo>
                      </a:path>
                      <a:path w="161925" h="158114">
                        <a:moveTo>
                          <a:pt x="87707" y="130025"/>
                        </a:moveTo>
                        <a:lnTo>
                          <a:pt x="90036" y="133232"/>
                        </a:lnTo>
                      </a:path>
                      <a:path w="161925" h="158114">
                        <a:moveTo>
                          <a:pt x="86062" y="126037"/>
                        </a:moveTo>
                        <a:lnTo>
                          <a:pt x="87707" y="130025"/>
                        </a:lnTo>
                      </a:path>
                      <a:path w="161925" h="158114">
                        <a:moveTo>
                          <a:pt x="85240" y="122858"/>
                        </a:moveTo>
                        <a:lnTo>
                          <a:pt x="86062" y="126037"/>
                        </a:lnTo>
                      </a:path>
                      <a:path w="161925" h="158114">
                        <a:moveTo>
                          <a:pt x="100451" y="137220"/>
                        </a:moveTo>
                        <a:lnTo>
                          <a:pt x="117993" y="137220"/>
                        </a:lnTo>
                      </a:path>
                      <a:path w="161925" h="158114">
                        <a:moveTo>
                          <a:pt x="132382" y="126037"/>
                        </a:moveTo>
                        <a:lnTo>
                          <a:pt x="133205" y="122858"/>
                        </a:lnTo>
                      </a:path>
                      <a:path w="161925" h="158114">
                        <a:moveTo>
                          <a:pt x="130738" y="130025"/>
                        </a:moveTo>
                        <a:lnTo>
                          <a:pt x="132382" y="126037"/>
                        </a:lnTo>
                      </a:path>
                      <a:path w="161925" h="158114">
                        <a:moveTo>
                          <a:pt x="128408" y="133232"/>
                        </a:moveTo>
                        <a:lnTo>
                          <a:pt x="130738" y="130025"/>
                        </a:lnTo>
                      </a:path>
                      <a:path w="161925" h="158114">
                        <a:moveTo>
                          <a:pt x="125256" y="135617"/>
                        </a:moveTo>
                        <a:lnTo>
                          <a:pt x="128408" y="133232"/>
                        </a:lnTo>
                      </a:path>
                      <a:path w="161925" h="158114">
                        <a:moveTo>
                          <a:pt x="121967" y="137220"/>
                        </a:moveTo>
                        <a:lnTo>
                          <a:pt x="125256" y="135617"/>
                        </a:lnTo>
                      </a:path>
                      <a:path w="161925" h="158114">
                        <a:moveTo>
                          <a:pt x="117993" y="137220"/>
                        </a:moveTo>
                        <a:lnTo>
                          <a:pt x="121967" y="137220"/>
                        </a:lnTo>
                      </a:path>
                      <a:path w="161925" h="158114">
                        <a:moveTo>
                          <a:pt x="50157" y="58229"/>
                        </a:moveTo>
                        <a:lnTo>
                          <a:pt x="50157" y="41482"/>
                        </a:lnTo>
                      </a:path>
                      <a:path w="161925" h="158114">
                        <a:moveTo>
                          <a:pt x="50157" y="41482"/>
                        </a:moveTo>
                        <a:lnTo>
                          <a:pt x="25489" y="41482"/>
                        </a:lnTo>
                      </a:path>
                      <a:path w="161925" h="158114">
                        <a:moveTo>
                          <a:pt x="25489" y="41482"/>
                        </a:moveTo>
                        <a:lnTo>
                          <a:pt x="25489" y="58229"/>
                        </a:lnTo>
                      </a:path>
                      <a:path w="161925" h="158114">
                        <a:moveTo>
                          <a:pt x="25489" y="58229"/>
                        </a:moveTo>
                        <a:lnTo>
                          <a:pt x="50157" y="58229"/>
                        </a:lnTo>
                      </a:path>
                      <a:path w="161925" h="158114">
                        <a:moveTo>
                          <a:pt x="25489" y="74989"/>
                        </a:moveTo>
                        <a:lnTo>
                          <a:pt x="25489" y="57434"/>
                        </a:lnTo>
                      </a:path>
                      <a:path w="161925" h="158114">
                        <a:moveTo>
                          <a:pt x="25489" y="42277"/>
                        </a:moveTo>
                        <a:lnTo>
                          <a:pt x="25489" y="25530"/>
                        </a:lnTo>
                      </a:path>
                      <a:path w="161925" h="158114">
                        <a:moveTo>
                          <a:pt x="25489" y="25530"/>
                        </a:moveTo>
                        <a:lnTo>
                          <a:pt x="0" y="25530"/>
                        </a:lnTo>
                      </a:path>
                      <a:path w="161925" h="158114">
                        <a:moveTo>
                          <a:pt x="0" y="25530"/>
                        </a:moveTo>
                        <a:lnTo>
                          <a:pt x="0" y="42277"/>
                        </a:lnTo>
                      </a:path>
                      <a:path w="161925" h="158114">
                        <a:moveTo>
                          <a:pt x="0" y="57434"/>
                        </a:moveTo>
                        <a:lnTo>
                          <a:pt x="0" y="74989"/>
                        </a:lnTo>
                      </a:path>
                      <a:path w="161925" h="158114">
                        <a:moveTo>
                          <a:pt x="0" y="74989"/>
                        </a:moveTo>
                        <a:lnTo>
                          <a:pt x="25489" y="74989"/>
                        </a:lnTo>
                      </a:path>
                      <a:path w="161925" h="158114">
                        <a:moveTo>
                          <a:pt x="161846" y="157954"/>
                        </a:moveTo>
                        <a:lnTo>
                          <a:pt x="161846" y="150773"/>
                        </a:lnTo>
                      </a:path>
                      <a:path w="161925" h="158114">
                        <a:moveTo>
                          <a:pt x="161846" y="150773"/>
                        </a:moveTo>
                        <a:lnTo>
                          <a:pt x="139509" y="150773"/>
                        </a:lnTo>
                      </a:path>
                      <a:path w="161925" h="158114">
                        <a:moveTo>
                          <a:pt x="124434" y="150773"/>
                        </a:moveTo>
                        <a:lnTo>
                          <a:pt x="94148" y="150773"/>
                        </a:lnTo>
                      </a:path>
                      <a:path w="161925" h="158114">
                        <a:moveTo>
                          <a:pt x="79758" y="150773"/>
                        </a:moveTo>
                        <a:lnTo>
                          <a:pt x="56598" y="150773"/>
                        </a:lnTo>
                      </a:path>
                      <a:path w="161925" h="158114">
                        <a:moveTo>
                          <a:pt x="56598" y="150773"/>
                        </a:moveTo>
                        <a:lnTo>
                          <a:pt x="56598" y="157954"/>
                        </a:lnTo>
                      </a:path>
                      <a:path w="161925" h="158114">
                        <a:moveTo>
                          <a:pt x="56598" y="157954"/>
                        </a:moveTo>
                        <a:lnTo>
                          <a:pt x="79758" y="157954"/>
                        </a:lnTo>
                      </a:path>
                      <a:path w="161925" h="158114">
                        <a:moveTo>
                          <a:pt x="94148" y="157954"/>
                        </a:moveTo>
                        <a:lnTo>
                          <a:pt x="124434" y="157954"/>
                        </a:lnTo>
                      </a:path>
                      <a:path w="161925" h="158114">
                        <a:moveTo>
                          <a:pt x="139509" y="157954"/>
                        </a:moveTo>
                        <a:lnTo>
                          <a:pt x="161846" y="15795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3" name="object 443"/>
                  <p:cNvSpPr/>
                  <p:nvPr/>
                </p:nvSpPr>
                <p:spPr>
                  <a:xfrm>
                    <a:off x="14536348" y="3471938"/>
                    <a:ext cx="127000" cy="118110"/>
                  </a:xfrm>
                  <a:custGeom>
                    <a:avLst/>
                    <a:gdLst/>
                    <a:ahLst/>
                    <a:cxnLst/>
                    <a:rect l="l" t="t" r="r" b="b"/>
                    <a:pathLst>
                      <a:path w="127000" h="118110">
                        <a:moveTo>
                          <a:pt x="126901" y="0"/>
                        </a:moveTo>
                        <a:lnTo>
                          <a:pt x="126901" y="17557"/>
                        </a:lnTo>
                      </a:path>
                      <a:path w="127000" h="118110">
                        <a:moveTo>
                          <a:pt x="0" y="88556"/>
                        </a:moveTo>
                        <a:lnTo>
                          <a:pt x="0" y="11807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4" name="object 444"/>
                  <p:cNvSpPr/>
                  <p:nvPr/>
                </p:nvSpPr>
                <p:spPr>
                  <a:xfrm>
                    <a:off x="14396840" y="3373021"/>
                    <a:ext cx="494030" cy="232410"/>
                  </a:xfrm>
                  <a:custGeom>
                    <a:avLst/>
                    <a:gdLst/>
                    <a:ahLst/>
                    <a:cxnLst/>
                    <a:rect l="l" t="t" r="r" b="b"/>
                    <a:pathLst>
                      <a:path w="494030" h="232410">
                        <a:moveTo>
                          <a:pt x="69343" y="174715"/>
                        </a:moveTo>
                        <a:lnTo>
                          <a:pt x="69343" y="216992"/>
                        </a:lnTo>
                      </a:path>
                      <a:path w="494030" h="232410">
                        <a:moveTo>
                          <a:pt x="64546" y="50253"/>
                        </a:moveTo>
                        <a:lnTo>
                          <a:pt x="64546" y="62230"/>
                        </a:lnTo>
                      </a:path>
                      <a:path w="494030" h="232410">
                        <a:moveTo>
                          <a:pt x="70165" y="55844"/>
                        </a:moveTo>
                        <a:lnTo>
                          <a:pt x="45360" y="81375"/>
                        </a:lnTo>
                      </a:path>
                      <a:path w="494030" h="232410">
                        <a:moveTo>
                          <a:pt x="45360" y="81375"/>
                        </a:moveTo>
                        <a:lnTo>
                          <a:pt x="45360" y="107701"/>
                        </a:lnTo>
                      </a:path>
                      <a:path w="494030" h="232410">
                        <a:moveTo>
                          <a:pt x="45360" y="124448"/>
                        </a:moveTo>
                        <a:lnTo>
                          <a:pt x="45360" y="150773"/>
                        </a:lnTo>
                      </a:path>
                      <a:path w="494030" h="232410">
                        <a:moveTo>
                          <a:pt x="45360" y="150773"/>
                        </a:moveTo>
                        <a:lnTo>
                          <a:pt x="74139" y="180292"/>
                        </a:lnTo>
                      </a:path>
                      <a:path w="494030" h="232410">
                        <a:moveTo>
                          <a:pt x="74139" y="180292"/>
                        </a:moveTo>
                        <a:lnTo>
                          <a:pt x="80443" y="180292"/>
                        </a:lnTo>
                      </a:path>
                      <a:path w="494030" h="232410">
                        <a:moveTo>
                          <a:pt x="55776" y="232149"/>
                        </a:moveTo>
                        <a:lnTo>
                          <a:pt x="90859" y="232149"/>
                        </a:lnTo>
                      </a:path>
                      <a:path w="494030" h="232410">
                        <a:moveTo>
                          <a:pt x="106070" y="232149"/>
                        </a:moveTo>
                        <a:lnTo>
                          <a:pt x="135534" y="232149"/>
                        </a:lnTo>
                      </a:path>
                      <a:path w="494030" h="232410">
                        <a:moveTo>
                          <a:pt x="150746" y="232149"/>
                        </a:moveTo>
                        <a:lnTo>
                          <a:pt x="180210" y="232149"/>
                        </a:lnTo>
                      </a:path>
                      <a:path w="494030" h="232410">
                        <a:moveTo>
                          <a:pt x="195422" y="232149"/>
                        </a:moveTo>
                        <a:lnTo>
                          <a:pt x="230505" y="232149"/>
                        </a:lnTo>
                      </a:path>
                      <a:path w="494030" h="232410">
                        <a:moveTo>
                          <a:pt x="266410" y="232149"/>
                        </a:moveTo>
                        <a:lnTo>
                          <a:pt x="295052" y="232149"/>
                        </a:lnTo>
                      </a:path>
                      <a:path w="494030" h="232410">
                        <a:moveTo>
                          <a:pt x="310263" y="232149"/>
                        </a:moveTo>
                        <a:lnTo>
                          <a:pt x="339042" y="232149"/>
                        </a:lnTo>
                      </a:path>
                      <a:path w="494030" h="232410">
                        <a:moveTo>
                          <a:pt x="354939" y="232149"/>
                        </a:moveTo>
                        <a:lnTo>
                          <a:pt x="357269" y="232149"/>
                        </a:lnTo>
                      </a:path>
                      <a:path w="494030" h="232410">
                        <a:moveTo>
                          <a:pt x="443468" y="232149"/>
                        </a:moveTo>
                        <a:lnTo>
                          <a:pt x="445935" y="232149"/>
                        </a:lnTo>
                      </a:path>
                      <a:path w="494030" h="232410">
                        <a:moveTo>
                          <a:pt x="491296" y="232149"/>
                        </a:moveTo>
                        <a:lnTo>
                          <a:pt x="493763" y="232149"/>
                        </a:lnTo>
                      </a:path>
                      <a:path w="494030" h="232410">
                        <a:moveTo>
                          <a:pt x="493763" y="0"/>
                        </a:moveTo>
                        <a:lnTo>
                          <a:pt x="491296" y="0"/>
                        </a:lnTo>
                      </a:path>
                      <a:path w="494030" h="232410">
                        <a:moveTo>
                          <a:pt x="445935" y="0"/>
                        </a:moveTo>
                        <a:lnTo>
                          <a:pt x="443468" y="0"/>
                        </a:lnTo>
                      </a:path>
                      <a:path w="494030" h="232410">
                        <a:moveTo>
                          <a:pt x="357269" y="0"/>
                        </a:moveTo>
                        <a:lnTo>
                          <a:pt x="354939" y="0"/>
                        </a:lnTo>
                      </a:path>
                      <a:path w="494030" h="232410">
                        <a:moveTo>
                          <a:pt x="339042" y="0"/>
                        </a:moveTo>
                        <a:lnTo>
                          <a:pt x="309441" y="0"/>
                        </a:lnTo>
                      </a:path>
                      <a:path w="494030" h="232410">
                        <a:moveTo>
                          <a:pt x="294366" y="0"/>
                        </a:moveTo>
                        <a:lnTo>
                          <a:pt x="263943" y="0"/>
                        </a:lnTo>
                      </a:path>
                      <a:path w="494030" h="232410">
                        <a:moveTo>
                          <a:pt x="12744" y="0"/>
                        </a:moveTo>
                        <a:lnTo>
                          <a:pt x="0" y="0"/>
                        </a:lnTo>
                      </a:path>
                      <a:path w="494030" h="232410">
                        <a:moveTo>
                          <a:pt x="0" y="0"/>
                        </a:moveTo>
                        <a:lnTo>
                          <a:pt x="0" y="32711"/>
                        </a:lnTo>
                      </a:path>
                      <a:path w="494030" h="232410">
                        <a:moveTo>
                          <a:pt x="0" y="60627"/>
                        </a:moveTo>
                        <a:lnTo>
                          <a:pt x="0" y="91749"/>
                        </a:lnTo>
                      </a:path>
                      <a:path w="494030" h="232410">
                        <a:moveTo>
                          <a:pt x="0" y="141208"/>
                        </a:moveTo>
                        <a:lnTo>
                          <a:pt x="0" y="17709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5" name="object 445"/>
                  <p:cNvSpPr/>
                  <p:nvPr/>
                </p:nvSpPr>
                <p:spPr>
                  <a:xfrm>
                    <a:off x="14693537" y="2857646"/>
                    <a:ext cx="0" cy="8890"/>
                  </a:xfrm>
                  <a:custGeom>
                    <a:avLst/>
                    <a:gdLst/>
                    <a:ahLst/>
                    <a:cxnLst/>
                    <a:rect l="l" t="t" r="r" b="b"/>
                    <a:pathLst>
                      <a:path h="8889">
                        <a:moveTo>
                          <a:pt x="0" y="0"/>
                        </a:moveTo>
                        <a:lnTo>
                          <a:pt x="0" y="878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6" name="object 446"/>
                  <p:cNvSpPr/>
                  <p:nvPr/>
                </p:nvSpPr>
                <p:spPr>
                  <a:xfrm>
                    <a:off x="14683121" y="2857646"/>
                    <a:ext cx="10795" cy="0"/>
                  </a:xfrm>
                  <a:custGeom>
                    <a:avLst/>
                    <a:gdLst/>
                    <a:ahLst/>
                    <a:cxnLst/>
                    <a:rect l="l" t="t" r="r" b="b"/>
                    <a:pathLst>
                      <a:path w="10794">
                        <a:moveTo>
                          <a:pt x="10415"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7" name="object 447"/>
                  <p:cNvSpPr/>
                  <p:nvPr/>
                </p:nvSpPr>
                <p:spPr>
                  <a:xfrm>
                    <a:off x="14683121" y="2857646"/>
                    <a:ext cx="0" cy="8890"/>
                  </a:xfrm>
                  <a:custGeom>
                    <a:avLst/>
                    <a:gdLst/>
                    <a:ahLst/>
                    <a:cxnLst/>
                    <a:rect l="l" t="t" r="r" b="b"/>
                    <a:pathLst>
                      <a:path h="8889">
                        <a:moveTo>
                          <a:pt x="0" y="0"/>
                        </a:moveTo>
                        <a:lnTo>
                          <a:pt x="0" y="878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8" name="object 448"/>
                  <p:cNvSpPr/>
                  <p:nvPr/>
                </p:nvSpPr>
                <p:spPr>
                  <a:xfrm>
                    <a:off x="14693537" y="2808982"/>
                    <a:ext cx="42545" cy="27305"/>
                  </a:xfrm>
                  <a:custGeom>
                    <a:avLst/>
                    <a:gdLst/>
                    <a:ahLst/>
                    <a:cxnLst/>
                    <a:rect l="l" t="t" r="r" b="b"/>
                    <a:pathLst>
                      <a:path w="42544" h="27305">
                        <a:moveTo>
                          <a:pt x="42346" y="0"/>
                        </a:moveTo>
                        <a:lnTo>
                          <a:pt x="0" y="0"/>
                        </a:lnTo>
                      </a:path>
                      <a:path w="42544" h="27305">
                        <a:moveTo>
                          <a:pt x="0" y="0"/>
                        </a:moveTo>
                        <a:lnTo>
                          <a:pt x="0" y="2713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9" name="object 449"/>
                  <p:cNvSpPr/>
                  <p:nvPr/>
                </p:nvSpPr>
                <p:spPr>
                  <a:xfrm>
                    <a:off x="14693537" y="2851274"/>
                    <a:ext cx="0" cy="15240"/>
                  </a:xfrm>
                  <a:custGeom>
                    <a:avLst/>
                    <a:gdLst/>
                    <a:ahLst/>
                    <a:cxnLst/>
                    <a:rect l="l" t="t" r="r" b="b"/>
                    <a:pathLst>
                      <a:path h="15239">
                        <a:moveTo>
                          <a:pt x="0" y="0"/>
                        </a:moveTo>
                        <a:lnTo>
                          <a:pt x="0" y="1515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50" name="object 450"/>
                  <p:cNvSpPr/>
                  <p:nvPr/>
                </p:nvSpPr>
                <p:spPr>
                  <a:xfrm>
                    <a:off x="14718276" y="2922275"/>
                    <a:ext cx="17780" cy="0"/>
                  </a:xfrm>
                  <a:custGeom>
                    <a:avLst/>
                    <a:gdLst/>
                    <a:ahLst/>
                    <a:cxnLst/>
                    <a:rect l="l" t="t" r="r" b="b"/>
                    <a:pathLst>
                      <a:path w="17780">
                        <a:moveTo>
                          <a:pt x="0" y="0"/>
                        </a:moveTo>
                        <a:lnTo>
                          <a:pt x="1760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51" name="object 451"/>
                  <p:cNvSpPr/>
                  <p:nvPr/>
                </p:nvSpPr>
                <p:spPr>
                  <a:xfrm>
                    <a:off x="14683121" y="2848081"/>
                    <a:ext cx="0" cy="18415"/>
                  </a:xfrm>
                  <a:custGeom>
                    <a:avLst/>
                    <a:gdLst/>
                    <a:ahLst/>
                    <a:cxnLst/>
                    <a:rect l="l" t="t" r="r" b="b"/>
                    <a:pathLst>
                      <a:path h="18414">
                        <a:moveTo>
                          <a:pt x="0" y="0"/>
                        </a:moveTo>
                        <a:lnTo>
                          <a:pt x="0" y="1834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52" name="object 452"/>
                  <p:cNvSpPr/>
                  <p:nvPr/>
                </p:nvSpPr>
                <p:spPr>
                  <a:xfrm>
                    <a:off x="14660783" y="2834513"/>
                    <a:ext cx="22860" cy="13970"/>
                  </a:xfrm>
                  <a:custGeom>
                    <a:avLst/>
                    <a:gdLst/>
                    <a:ahLst/>
                    <a:cxnLst/>
                    <a:rect l="l" t="t" r="r" b="b"/>
                    <a:pathLst>
                      <a:path w="22859" h="13969">
                        <a:moveTo>
                          <a:pt x="22337" y="13567"/>
                        </a:moveTo>
                        <a:lnTo>
                          <a:pt x="2466" y="13567"/>
                        </a:lnTo>
                      </a:path>
                      <a:path w="22859" h="13969">
                        <a:moveTo>
                          <a:pt x="2466" y="13567"/>
                        </a:moveTo>
                        <a:lnTo>
                          <a:pt x="2466" y="0"/>
                        </a:lnTo>
                      </a:path>
                      <a:path w="22859" h="13969">
                        <a:moveTo>
                          <a:pt x="2466"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53" name="object 453"/>
                  <p:cNvSpPr/>
                  <p:nvPr/>
                </p:nvSpPr>
                <p:spPr>
                  <a:xfrm>
                    <a:off x="14663250" y="2848081"/>
                    <a:ext cx="0" cy="18415"/>
                  </a:xfrm>
                  <a:custGeom>
                    <a:avLst/>
                    <a:gdLst/>
                    <a:ahLst/>
                    <a:cxnLst/>
                    <a:rect l="l" t="t" r="r" b="b"/>
                    <a:pathLst>
                      <a:path h="18414">
                        <a:moveTo>
                          <a:pt x="0" y="0"/>
                        </a:moveTo>
                        <a:lnTo>
                          <a:pt x="0" y="1834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54" name="object 454"/>
                  <p:cNvSpPr/>
                  <p:nvPr/>
                </p:nvSpPr>
                <p:spPr>
                  <a:xfrm>
                    <a:off x="5937891" y="1856429"/>
                    <a:ext cx="8965565" cy="6064885"/>
                  </a:xfrm>
                  <a:custGeom>
                    <a:avLst/>
                    <a:gdLst/>
                    <a:ahLst/>
                    <a:cxnLst/>
                    <a:rect l="l" t="t" r="r" b="b"/>
                    <a:pathLst>
                      <a:path w="8965565" h="6064884">
                        <a:moveTo>
                          <a:pt x="8525962" y="1125679"/>
                        </a:moveTo>
                        <a:lnTo>
                          <a:pt x="8556248" y="1125679"/>
                        </a:lnTo>
                      </a:path>
                      <a:path w="8965565" h="6064884">
                        <a:moveTo>
                          <a:pt x="8570638" y="1125679"/>
                        </a:moveTo>
                        <a:lnTo>
                          <a:pt x="8600924" y="1125679"/>
                        </a:lnTo>
                      </a:path>
                      <a:path w="8965565" h="6064884">
                        <a:moveTo>
                          <a:pt x="8722892" y="1125679"/>
                        </a:moveTo>
                        <a:lnTo>
                          <a:pt x="8753315" y="1125679"/>
                        </a:lnTo>
                      </a:path>
                      <a:path w="8965565" h="6064884">
                        <a:moveTo>
                          <a:pt x="8768390" y="1125679"/>
                        </a:moveTo>
                        <a:lnTo>
                          <a:pt x="8797991" y="1125679"/>
                        </a:lnTo>
                      </a:path>
                      <a:path w="8965565" h="6064884">
                        <a:moveTo>
                          <a:pt x="8965456" y="1116099"/>
                        </a:moveTo>
                        <a:lnTo>
                          <a:pt x="8965456" y="1113715"/>
                        </a:lnTo>
                      </a:path>
                      <a:path w="8965565" h="6064884">
                        <a:moveTo>
                          <a:pt x="8797991" y="893515"/>
                        </a:moveTo>
                        <a:lnTo>
                          <a:pt x="8768390" y="893515"/>
                        </a:lnTo>
                      </a:path>
                      <a:path w="8965565" h="6064884">
                        <a:moveTo>
                          <a:pt x="8753315" y="893515"/>
                        </a:moveTo>
                        <a:lnTo>
                          <a:pt x="8722892" y="893515"/>
                        </a:lnTo>
                      </a:path>
                      <a:path w="8965565" h="6064884">
                        <a:moveTo>
                          <a:pt x="780236" y="5328395"/>
                        </a:moveTo>
                        <a:lnTo>
                          <a:pt x="815333" y="5328395"/>
                        </a:lnTo>
                      </a:path>
                      <a:path w="8965565" h="6064884">
                        <a:moveTo>
                          <a:pt x="780236" y="5428121"/>
                        </a:moveTo>
                        <a:lnTo>
                          <a:pt x="815333" y="5428121"/>
                        </a:lnTo>
                      </a:path>
                      <a:path w="8965565" h="6064884">
                        <a:moveTo>
                          <a:pt x="1321923" y="6004905"/>
                        </a:moveTo>
                        <a:lnTo>
                          <a:pt x="1321923" y="6027242"/>
                        </a:lnTo>
                      </a:path>
                      <a:path w="8965565" h="6064884">
                        <a:moveTo>
                          <a:pt x="1321923" y="6042413"/>
                        </a:moveTo>
                        <a:lnTo>
                          <a:pt x="1321923" y="6064737"/>
                        </a:lnTo>
                      </a:path>
                      <a:path w="8965565" h="6064884">
                        <a:moveTo>
                          <a:pt x="1083387" y="6064737"/>
                        </a:moveTo>
                        <a:lnTo>
                          <a:pt x="1083387" y="6042413"/>
                        </a:lnTo>
                      </a:path>
                      <a:path w="8965565" h="6064884">
                        <a:moveTo>
                          <a:pt x="1083387" y="6027242"/>
                        </a:moveTo>
                        <a:lnTo>
                          <a:pt x="1083387" y="6004905"/>
                        </a:lnTo>
                      </a:path>
                      <a:path w="8965565" h="6064884">
                        <a:moveTo>
                          <a:pt x="1083387" y="6004905"/>
                        </a:moveTo>
                        <a:lnTo>
                          <a:pt x="1105725" y="6004905"/>
                        </a:lnTo>
                      </a:path>
                      <a:path w="8965565" h="6064884">
                        <a:moveTo>
                          <a:pt x="1120087" y="6004905"/>
                        </a:moveTo>
                        <a:lnTo>
                          <a:pt x="1150401" y="6004905"/>
                        </a:lnTo>
                      </a:path>
                      <a:path w="8965565" h="6064884">
                        <a:moveTo>
                          <a:pt x="1165558" y="6004905"/>
                        </a:moveTo>
                        <a:lnTo>
                          <a:pt x="1195077" y="6004905"/>
                        </a:lnTo>
                      </a:path>
                      <a:path w="8965565" h="6064884">
                        <a:moveTo>
                          <a:pt x="1210234" y="6004905"/>
                        </a:moveTo>
                        <a:lnTo>
                          <a:pt x="1239753" y="6004905"/>
                        </a:lnTo>
                      </a:path>
                      <a:path w="8965565" h="6064884">
                        <a:moveTo>
                          <a:pt x="1254909" y="6004905"/>
                        </a:moveTo>
                        <a:lnTo>
                          <a:pt x="1285223" y="6004905"/>
                        </a:lnTo>
                      </a:path>
                      <a:path w="8965565" h="6064884">
                        <a:moveTo>
                          <a:pt x="1299585" y="6004905"/>
                        </a:moveTo>
                        <a:lnTo>
                          <a:pt x="1321923" y="6004905"/>
                        </a:lnTo>
                      </a:path>
                      <a:path w="8965565" h="6064884">
                        <a:moveTo>
                          <a:pt x="1083387" y="6064737"/>
                        </a:moveTo>
                        <a:lnTo>
                          <a:pt x="1105725" y="6064737"/>
                        </a:lnTo>
                      </a:path>
                      <a:path w="8965565" h="6064884">
                        <a:moveTo>
                          <a:pt x="1120087" y="6064737"/>
                        </a:moveTo>
                        <a:lnTo>
                          <a:pt x="1150401" y="6064737"/>
                        </a:lnTo>
                      </a:path>
                      <a:path w="8965565" h="6064884">
                        <a:moveTo>
                          <a:pt x="1165558" y="6064737"/>
                        </a:moveTo>
                        <a:lnTo>
                          <a:pt x="1195077" y="6064737"/>
                        </a:lnTo>
                      </a:path>
                      <a:path w="8965565" h="6064884">
                        <a:moveTo>
                          <a:pt x="1210234" y="6064737"/>
                        </a:moveTo>
                        <a:lnTo>
                          <a:pt x="1239753" y="6064737"/>
                        </a:lnTo>
                      </a:path>
                      <a:path w="8965565" h="6064884">
                        <a:moveTo>
                          <a:pt x="1254909" y="6064737"/>
                        </a:moveTo>
                        <a:lnTo>
                          <a:pt x="1285223" y="6064737"/>
                        </a:lnTo>
                      </a:path>
                      <a:path w="8965565" h="6064884">
                        <a:moveTo>
                          <a:pt x="1299585" y="6064737"/>
                        </a:moveTo>
                        <a:lnTo>
                          <a:pt x="1321923" y="6064737"/>
                        </a:lnTo>
                      </a:path>
                      <a:path w="8965565" h="6064884">
                        <a:moveTo>
                          <a:pt x="1083387" y="6004905"/>
                        </a:moveTo>
                        <a:lnTo>
                          <a:pt x="1083387" y="6027242"/>
                        </a:lnTo>
                      </a:path>
                      <a:path w="8965565" h="6064884">
                        <a:moveTo>
                          <a:pt x="1083387" y="6042413"/>
                        </a:moveTo>
                        <a:lnTo>
                          <a:pt x="1083387" y="6064737"/>
                        </a:lnTo>
                      </a:path>
                      <a:path w="8965565" h="6064884">
                        <a:moveTo>
                          <a:pt x="1083387" y="6004905"/>
                        </a:moveTo>
                        <a:lnTo>
                          <a:pt x="1079399" y="6004905"/>
                        </a:lnTo>
                      </a:path>
                      <a:path w="8965565" h="6064884">
                        <a:moveTo>
                          <a:pt x="1079399" y="6064737"/>
                        </a:moveTo>
                        <a:lnTo>
                          <a:pt x="1083387" y="6064737"/>
                        </a:lnTo>
                      </a:path>
                      <a:path w="8965565" h="6064884">
                        <a:moveTo>
                          <a:pt x="1078604" y="6004905"/>
                        </a:moveTo>
                        <a:lnTo>
                          <a:pt x="1078604" y="6027242"/>
                        </a:lnTo>
                      </a:path>
                      <a:path w="8965565" h="6064884">
                        <a:moveTo>
                          <a:pt x="1078604" y="6042413"/>
                        </a:moveTo>
                        <a:lnTo>
                          <a:pt x="1078604" y="6064737"/>
                        </a:lnTo>
                      </a:path>
                      <a:path w="8965565" h="6064884">
                        <a:moveTo>
                          <a:pt x="1078604" y="6064737"/>
                        </a:moveTo>
                        <a:lnTo>
                          <a:pt x="1053868" y="6064737"/>
                        </a:lnTo>
                      </a:path>
                      <a:path w="8965565" h="6064884">
                        <a:moveTo>
                          <a:pt x="1038711" y="6064737"/>
                        </a:moveTo>
                        <a:lnTo>
                          <a:pt x="1013975" y="6064737"/>
                        </a:lnTo>
                      </a:path>
                      <a:path w="8965565" h="6064884">
                        <a:moveTo>
                          <a:pt x="1013975" y="6064737"/>
                        </a:moveTo>
                        <a:lnTo>
                          <a:pt x="1013975" y="6042413"/>
                        </a:lnTo>
                      </a:path>
                      <a:path w="8965565" h="6064884">
                        <a:moveTo>
                          <a:pt x="1013975" y="6027242"/>
                        </a:moveTo>
                        <a:lnTo>
                          <a:pt x="1013975" y="6004905"/>
                        </a:lnTo>
                      </a:path>
                      <a:path w="8965565" h="6064884">
                        <a:moveTo>
                          <a:pt x="1013975" y="6004905"/>
                        </a:moveTo>
                        <a:lnTo>
                          <a:pt x="1038711" y="6004905"/>
                        </a:lnTo>
                      </a:path>
                      <a:path w="8965565" h="6064884">
                        <a:moveTo>
                          <a:pt x="1053868" y="6004905"/>
                        </a:moveTo>
                        <a:lnTo>
                          <a:pt x="1078604" y="6004905"/>
                        </a:lnTo>
                      </a:path>
                      <a:path w="8965565" h="6064884">
                        <a:moveTo>
                          <a:pt x="1441588" y="4954229"/>
                        </a:moveTo>
                        <a:lnTo>
                          <a:pt x="1468709" y="4954229"/>
                        </a:lnTo>
                      </a:path>
                      <a:path w="8965565" h="6064884">
                        <a:moveTo>
                          <a:pt x="1483880" y="4954229"/>
                        </a:moveTo>
                        <a:lnTo>
                          <a:pt x="1511000" y="4954229"/>
                        </a:lnTo>
                      </a:path>
                      <a:path w="8965565" h="6064884">
                        <a:moveTo>
                          <a:pt x="1511000" y="5033206"/>
                        </a:moveTo>
                        <a:lnTo>
                          <a:pt x="1496638" y="5033206"/>
                        </a:lnTo>
                      </a:path>
                      <a:path w="8965565" h="6064884">
                        <a:moveTo>
                          <a:pt x="1455950" y="5033206"/>
                        </a:moveTo>
                        <a:lnTo>
                          <a:pt x="1441588" y="5033206"/>
                        </a:lnTo>
                      </a:path>
                      <a:path w="8965565" h="6064884">
                        <a:moveTo>
                          <a:pt x="1441588" y="5033206"/>
                        </a:moveTo>
                        <a:lnTo>
                          <a:pt x="1441588" y="5025230"/>
                        </a:lnTo>
                      </a:path>
                      <a:path w="8965565" h="6064884">
                        <a:moveTo>
                          <a:pt x="1441588" y="4981363"/>
                        </a:moveTo>
                        <a:lnTo>
                          <a:pt x="1441588" y="4954229"/>
                        </a:lnTo>
                      </a:path>
                      <a:path w="8965565" h="6064884">
                        <a:moveTo>
                          <a:pt x="1511000" y="5033206"/>
                        </a:moveTo>
                        <a:lnTo>
                          <a:pt x="1511000" y="5025230"/>
                        </a:lnTo>
                      </a:path>
                      <a:path w="8965565" h="6064884">
                        <a:moveTo>
                          <a:pt x="1511000" y="4981363"/>
                        </a:moveTo>
                        <a:lnTo>
                          <a:pt x="1511000" y="4954229"/>
                        </a:lnTo>
                      </a:path>
                      <a:path w="8965565" h="6064884">
                        <a:moveTo>
                          <a:pt x="1441588" y="5033206"/>
                        </a:moveTo>
                        <a:lnTo>
                          <a:pt x="1455950" y="5033206"/>
                        </a:lnTo>
                      </a:path>
                      <a:path w="8965565" h="6064884">
                        <a:moveTo>
                          <a:pt x="1496638" y="5033206"/>
                        </a:moveTo>
                        <a:lnTo>
                          <a:pt x="1511000" y="5033206"/>
                        </a:lnTo>
                      </a:path>
                      <a:path w="8965565" h="6064884">
                        <a:moveTo>
                          <a:pt x="1441588" y="5033206"/>
                        </a:moveTo>
                        <a:lnTo>
                          <a:pt x="1441588" y="5038003"/>
                        </a:lnTo>
                      </a:path>
                      <a:path w="8965565" h="6064884">
                        <a:moveTo>
                          <a:pt x="1511000" y="5038003"/>
                        </a:moveTo>
                        <a:lnTo>
                          <a:pt x="1511000" y="5033206"/>
                        </a:lnTo>
                      </a:path>
                      <a:path w="8965565" h="6064884">
                        <a:moveTo>
                          <a:pt x="1441588" y="5077882"/>
                        </a:moveTo>
                        <a:lnTo>
                          <a:pt x="1441588" y="5038003"/>
                        </a:lnTo>
                      </a:path>
                      <a:path w="8965565" h="6064884">
                        <a:moveTo>
                          <a:pt x="1441588" y="5077882"/>
                        </a:moveTo>
                        <a:lnTo>
                          <a:pt x="1455950" y="5077882"/>
                        </a:lnTo>
                      </a:path>
                      <a:path w="8965565" h="6064884">
                        <a:moveTo>
                          <a:pt x="1496638" y="5077882"/>
                        </a:moveTo>
                        <a:lnTo>
                          <a:pt x="1511000" y="5077882"/>
                        </a:lnTo>
                      </a:path>
                      <a:path w="8965565" h="6064884">
                        <a:moveTo>
                          <a:pt x="1511000" y="5038003"/>
                        </a:moveTo>
                        <a:lnTo>
                          <a:pt x="1511000" y="5077882"/>
                        </a:lnTo>
                      </a:path>
                      <a:path w="8965565" h="6064884">
                        <a:moveTo>
                          <a:pt x="1511000" y="5038003"/>
                        </a:moveTo>
                        <a:lnTo>
                          <a:pt x="1496638" y="5038003"/>
                        </a:lnTo>
                      </a:path>
                      <a:path w="8965565" h="6064884">
                        <a:moveTo>
                          <a:pt x="1455950" y="5038003"/>
                        </a:moveTo>
                        <a:lnTo>
                          <a:pt x="1441588" y="5038003"/>
                        </a:lnTo>
                      </a:path>
                      <a:path w="8965565" h="6064884">
                        <a:moveTo>
                          <a:pt x="794" y="18349"/>
                        </a:moveTo>
                        <a:lnTo>
                          <a:pt x="0" y="16760"/>
                        </a:lnTo>
                      </a:path>
                      <a:path w="8965565" h="6064884">
                        <a:moveTo>
                          <a:pt x="0" y="16760"/>
                        </a:moveTo>
                        <a:lnTo>
                          <a:pt x="1589" y="12772"/>
                        </a:lnTo>
                      </a:path>
                      <a:path w="8965565" h="6064884">
                        <a:moveTo>
                          <a:pt x="0" y="16760"/>
                        </a:moveTo>
                        <a:lnTo>
                          <a:pt x="0" y="18349"/>
                        </a:lnTo>
                      </a:path>
                      <a:path w="8965565" h="6064884">
                        <a:moveTo>
                          <a:pt x="0" y="14362"/>
                        </a:moveTo>
                        <a:lnTo>
                          <a:pt x="0" y="16760"/>
                        </a:lnTo>
                      </a:path>
                      <a:path w="8965565" h="6064884">
                        <a:moveTo>
                          <a:pt x="794" y="12772"/>
                        </a:moveTo>
                        <a:lnTo>
                          <a:pt x="0" y="14362"/>
                        </a:lnTo>
                      </a:path>
                      <a:path w="8965565" h="6064884">
                        <a:moveTo>
                          <a:pt x="1589" y="12772"/>
                        </a:moveTo>
                        <a:lnTo>
                          <a:pt x="794" y="12772"/>
                        </a:lnTo>
                      </a:path>
                      <a:path w="8965565" h="6064884">
                        <a:moveTo>
                          <a:pt x="525735" y="0"/>
                        </a:moveTo>
                        <a:lnTo>
                          <a:pt x="516169" y="0"/>
                        </a:lnTo>
                      </a:path>
                      <a:path w="8965565" h="6064884">
                        <a:moveTo>
                          <a:pt x="516169" y="0"/>
                        </a:moveTo>
                        <a:lnTo>
                          <a:pt x="506590" y="0"/>
                        </a:lnTo>
                      </a:path>
                      <a:path w="8965565" h="6064884">
                        <a:moveTo>
                          <a:pt x="507385" y="1603"/>
                        </a:moveTo>
                        <a:lnTo>
                          <a:pt x="505795" y="3193"/>
                        </a:lnTo>
                      </a:path>
                      <a:path w="8965565" h="6064884">
                        <a:moveTo>
                          <a:pt x="511373" y="0"/>
                        </a:moveTo>
                        <a:lnTo>
                          <a:pt x="507385" y="1603"/>
                        </a:lnTo>
                      </a:path>
                      <a:path w="8965565" h="6064884">
                        <a:moveTo>
                          <a:pt x="516169" y="0"/>
                        </a:moveTo>
                        <a:lnTo>
                          <a:pt x="511373" y="0"/>
                        </a:lnTo>
                      </a:path>
                      <a:path w="8965565" h="6064884">
                        <a:moveTo>
                          <a:pt x="520157" y="0"/>
                        </a:moveTo>
                        <a:lnTo>
                          <a:pt x="516169" y="0"/>
                        </a:lnTo>
                      </a:path>
                      <a:path w="8965565" h="6064884">
                        <a:moveTo>
                          <a:pt x="524940" y="1603"/>
                        </a:moveTo>
                        <a:lnTo>
                          <a:pt x="520157" y="0"/>
                        </a:lnTo>
                      </a:path>
                      <a:path w="8965565" h="6064884">
                        <a:moveTo>
                          <a:pt x="525735" y="3193"/>
                        </a:moveTo>
                        <a:lnTo>
                          <a:pt x="524940" y="16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55" name="object 455"/>
                  <p:cNvSpPr/>
                  <p:nvPr/>
                </p:nvSpPr>
                <p:spPr>
                  <a:xfrm>
                    <a:off x="7661491" y="4546158"/>
                    <a:ext cx="2540" cy="2540"/>
                  </a:xfrm>
                  <a:custGeom>
                    <a:avLst/>
                    <a:gdLst/>
                    <a:ahLst/>
                    <a:cxnLst/>
                    <a:rect l="l" t="t" r="r" b="b"/>
                    <a:pathLst>
                      <a:path w="2540" h="2539">
                        <a:moveTo>
                          <a:pt x="2387" y="1193"/>
                        </a:moveTo>
                        <a:lnTo>
                          <a:pt x="2044" y="355"/>
                        </a:lnTo>
                        <a:lnTo>
                          <a:pt x="1193" y="0"/>
                        </a:lnTo>
                        <a:lnTo>
                          <a:pt x="342" y="355"/>
                        </a:lnTo>
                        <a:lnTo>
                          <a:pt x="0" y="1193"/>
                        </a:lnTo>
                        <a:lnTo>
                          <a:pt x="342" y="2044"/>
                        </a:lnTo>
                        <a:lnTo>
                          <a:pt x="1193" y="2400"/>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56" name="object 456"/>
                  <p:cNvSpPr/>
                  <p:nvPr/>
                </p:nvSpPr>
                <p:spPr>
                  <a:xfrm>
                    <a:off x="7691415" y="4537785"/>
                    <a:ext cx="4445" cy="19685"/>
                  </a:xfrm>
                  <a:custGeom>
                    <a:avLst/>
                    <a:gdLst/>
                    <a:ahLst/>
                    <a:cxnLst/>
                    <a:rect l="l" t="t" r="r" b="b"/>
                    <a:pathLst>
                      <a:path w="4445" h="19685">
                        <a:moveTo>
                          <a:pt x="3193" y="15951"/>
                        </a:moveTo>
                        <a:lnTo>
                          <a:pt x="0" y="19144"/>
                        </a:lnTo>
                      </a:path>
                      <a:path w="4445" h="19685">
                        <a:moveTo>
                          <a:pt x="3987" y="9565"/>
                        </a:moveTo>
                        <a:lnTo>
                          <a:pt x="3193" y="15951"/>
                        </a:lnTo>
                      </a:path>
                      <a:path w="4445" h="19685">
                        <a:moveTo>
                          <a:pt x="3987" y="0"/>
                        </a:moveTo>
                        <a:lnTo>
                          <a:pt x="3987" y="794"/>
                        </a:lnTo>
                      </a:path>
                      <a:path w="4445" h="19685">
                        <a:moveTo>
                          <a:pt x="3987" y="794"/>
                        </a:moveTo>
                        <a:lnTo>
                          <a:pt x="3987" y="637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57" name="object 457"/>
                  <p:cNvSpPr/>
                  <p:nvPr/>
                </p:nvSpPr>
                <p:spPr>
                  <a:xfrm>
                    <a:off x="7694207" y="454296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58" name="object 458"/>
                  <p:cNvSpPr/>
                  <p:nvPr/>
                </p:nvSpPr>
                <p:spPr>
                  <a:xfrm>
                    <a:off x="7695404" y="4544952"/>
                    <a:ext cx="0" cy="1905"/>
                  </a:xfrm>
                  <a:custGeom>
                    <a:avLst/>
                    <a:gdLst/>
                    <a:ahLst/>
                    <a:cxnLst/>
                    <a:rect l="l" t="t" r="r" b="b"/>
                    <a:pathLst>
                      <a:path h="1904">
                        <a:moveTo>
                          <a:pt x="0" y="0"/>
                        </a:moveTo>
                        <a:lnTo>
                          <a:pt x="0" y="16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59" name="object 459"/>
                  <p:cNvSpPr/>
                  <p:nvPr/>
                </p:nvSpPr>
                <p:spPr>
                  <a:xfrm>
                    <a:off x="7694207" y="454535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0" name="object 460"/>
                  <p:cNvSpPr/>
                  <p:nvPr/>
                </p:nvSpPr>
                <p:spPr>
                  <a:xfrm>
                    <a:off x="7692210" y="2721234"/>
                    <a:ext cx="2202180" cy="1835785"/>
                  </a:xfrm>
                  <a:custGeom>
                    <a:avLst/>
                    <a:gdLst/>
                    <a:ahLst/>
                    <a:cxnLst/>
                    <a:rect l="l" t="t" r="r" b="b"/>
                    <a:pathLst>
                      <a:path w="2202179" h="1835785">
                        <a:moveTo>
                          <a:pt x="3193" y="1825320"/>
                        </a:moveTo>
                        <a:lnTo>
                          <a:pt x="3193" y="1826115"/>
                        </a:lnTo>
                      </a:path>
                      <a:path w="2202179" h="1835785">
                        <a:moveTo>
                          <a:pt x="808" y="1817345"/>
                        </a:moveTo>
                        <a:lnTo>
                          <a:pt x="0" y="1815741"/>
                        </a:lnTo>
                      </a:path>
                      <a:path w="2202179" h="1835785">
                        <a:moveTo>
                          <a:pt x="2398" y="1821333"/>
                        </a:moveTo>
                        <a:lnTo>
                          <a:pt x="808" y="1817345"/>
                        </a:lnTo>
                      </a:path>
                      <a:path w="2202179" h="1835785">
                        <a:moveTo>
                          <a:pt x="3193" y="1826115"/>
                        </a:moveTo>
                        <a:lnTo>
                          <a:pt x="2398" y="1821333"/>
                        </a:lnTo>
                      </a:path>
                      <a:path w="2202179" h="1835785">
                        <a:moveTo>
                          <a:pt x="2398" y="1830103"/>
                        </a:moveTo>
                        <a:lnTo>
                          <a:pt x="3193" y="1826115"/>
                        </a:lnTo>
                      </a:path>
                      <a:path w="2202179" h="1835785">
                        <a:moveTo>
                          <a:pt x="808" y="1834091"/>
                        </a:moveTo>
                        <a:lnTo>
                          <a:pt x="2398" y="1830103"/>
                        </a:lnTo>
                      </a:path>
                      <a:path w="2202179" h="1835785">
                        <a:moveTo>
                          <a:pt x="0" y="1835695"/>
                        </a:moveTo>
                        <a:lnTo>
                          <a:pt x="808" y="1834091"/>
                        </a:lnTo>
                      </a:path>
                      <a:path w="2202179" h="1835785">
                        <a:moveTo>
                          <a:pt x="2201872" y="0"/>
                        </a:moveTo>
                        <a:lnTo>
                          <a:pt x="2201872" y="12758"/>
                        </a:lnTo>
                      </a:path>
                      <a:path w="2202179" h="1835785">
                        <a:moveTo>
                          <a:pt x="2201872" y="12758"/>
                        </a:moveTo>
                        <a:lnTo>
                          <a:pt x="2201872" y="15951"/>
                        </a:lnTo>
                      </a:path>
                      <a:path w="2202179" h="1835785">
                        <a:moveTo>
                          <a:pt x="2201872" y="27915"/>
                        </a:moveTo>
                        <a:lnTo>
                          <a:pt x="2201872" y="43072"/>
                        </a:lnTo>
                      </a:path>
                      <a:path w="2202179" h="1835785">
                        <a:moveTo>
                          <a:pt x="2201872" y="43072"/>
                        </a:moveTo>
                        <a:lnTo>
                          <a:pt x="2201872" y="47868"/>
                        </a:lnTo>
                      </a:path>
                      <a:path w="2202179" h="1835785">
                        <a:moveTo>
                          <a:pt x="2122099" y="50253"/>
                        </a:moveTo>
                        <a:lnTo>
                          <a:pt x="2122099" y="34301"/>
                        </a:lnTo>
                      </a:path>
                      <a:path w="2202179" h="1835785">
                        <a:moveTo>
                          <a:pt x="2122099" y="34301"/>
                        </a:moveTo>
                        <a:lnTo>
                          <a:pt x="2122099" y="28710"/>
                        </a:lnTo>
                      </a:path>
                      <a:path w="2202179" h="1835785">
                        <a:moveTo>
                          <a:pt x="2122099" y="16746"/>
                        </a:moveTo>
                        <a:lnTo>
                          <a:pt x="2122099" y="5577"/>
                        </a:lnTo>
                      </a:path>
                      <a:path w="2202179" h="1835785">
                        <a:moveTo>
                          <a:pt x="2122099" y="5577"/>
                        </a:moveTo>
                        <a:lnTo>
                          <a:pt x="2122099" y="0"/>
                        </a:lnTo>
                      </a:path>
                      <a:path w="2202179" h="1835785">
                        <a:moveTo>
                          <a:pt x="2122099" y="3193"/>
                        </a:moveTo>
                        <a:lnTo>
                          <a:pt x="2122894" y="4782"/>
                        </a:lnTo>
                      </a:path>
                      <a:path w="2202179" h="1835785">
                        <a:moveTo>
                          <a:pt x="2122099" y="0"/>
                        </a:moveTo>
                        <a:lnTo>
                          <a:pt x="2122099" y="3193"/>
                        </a:lnTo>
                      </a:path>
                      <a:path w="2202179" h="1835785">
                        <a:moveTo>
                          <a:pt x="2124498" y="9565"/>
                        </a:moveTo>
                        <a:lnTo>
                          <a:pt x="2125292" y="11168"/>
                        </a:lnTo>
                      </a:path>
                      <a:path w="2202179" h="1835785">
                        <a:moveTo>
                          <a:pt x="2124498" y="7975"/>
                        </a:moveTo>
                        <a:lnTo>
                          <a:pt x="2124498" y="9565"/>
                        </a:lnTo>
                      </a:path>
                      <a:path w="2202179" h="1835785">
                        <a:moveTo>
                          <a:pt x="2129280" y="15951"/>
                        </a:moveTo>
                        <a:lnTo>
                          <a:pt x="2130075" y="16746"/>
                        </a:lnTo>
                      </a:path>
                      <a:path w="2202179" h="1835785">
                        <a:moveTo>
                          <a:pt x="2128485" y="14362"/>
                        </a:moveTo>
                        <a:lnTo>
                          <a:pt x="2129280" y="15951"/>
                        </a:lnTo>
                      </a:path>
                      <a:path w="2202179" h="1835785">
                        <a:moveTo>
                          <a:pt x="2135666" y="20734"/>
                        </a:moveTo>
                        <a:lnTo>
                          <a:pt x="2136461" y="21543"/>
                        </a:lnTo>
                      </a:path>
                      <a:path w="2202179" h="1835785">
                        <a:moveTo>
                          <a:pt x="2133268" y="19144"/>
                        </a:moveTo>
                        <a:lnTo>
                          <a:pt x="2135666" y="20734"/>
                        </a:lnTo>
                      </a:path>
                      <a:path w="2202179" h="1835785">
                        <a:moveTo>
                          <a:pt x="2143642" y="24722"/>
                        </a:moveTo>
                        <a:lnTo>
                          <a:pt x="2144437" y="24722"/>
                        </a:lnTo>
                      </a:path>
                      <a:path w="2202179" h="1835785">
                        <a:moveTo>
                          <a:pt x="2141244" y="23927"/>
                        </a:moveTo>
                        <a:lnTo>
                          <a:pt x="2143642" y="24722"/>
                        </a:lnTo>
                      </a:path>
                      <a:path w="2202179" h="1835785">
                        <a:moveTo>
                          <a:pt x="2150015" y="26325"/>
                        </a:moveTo>
                        <a:lnTo>
                          <a:pt x="2152413" y="27120"/>
                        </a:lnTo>
                      </a:path>
                      <a:path w="2202179" h="1835785">
                        <a:moveTo>
                          <a:pt x="2171558" y="27120"/>
                        </a:moveTo>
                        <a:lnTo>
                          <a:pt x="2173956" y="26325"/>
                        </a:lnTo>
                      </a:path>
                      <a:path w="2202179" h="1835785">
                        <a:moveTo>
                          <a:pt x="2170763" y="27120"/>
                        </a:moveTo>
                        <a:lnTo>
                          <a:pt x="2171558" y="27120"/>
                        </a:lnTo>
                      </a:path>
                      <a:path w="2202179" h="1835785">
                        <a:moveTo>
                          <a:pt x="2180342" y="24722"/>
                        </a:moveTo>
                        <a:lnTo>
                          <a:pt x="2182740" y="2392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1" name="object 461"/>
                  <p:cNvSpPr/>
                  <p:nvPr/>
                </p:nvSpPr>
                <p:spPr>
                  <a:xfrm>
                    <a:off x="9871356" y="274476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2" name="object 462"/>
                  <p:cNvSpPr/>
                  <p:nvPr/>
                </p:nvSpPr>
                <p:spPr>
                  <a:xfrm>
                    <a:off x="5024436" y="2704474"/>
                    <a:ext cx="4869815" cy="1247140"/>
                  </a:xfrm>
                  <a:custGeom>
                    <a:avLst/>
                    <a:gdLst/>
                    <a:ahLst/>
                    <a:cxnLst/>
                    <a:rect l="l" t="t" r="r" b="b"/>
                    <a:pathLst>
                      <a:path w="4869815" h="1247139">
                        <a:moveTo>
                          <a:pt x="4856093" y="37494"/>
                        </a:moveTo>
                        <a:lnTo>
                          <a:pt x="4858491" y="35905"/>
                        </a:lnTo>
                      </a:path>
                      <a:path w="4869815" h="1247139">
                        <a:moveTo>
                          <a:pt x="4855298" y="38303"/>
                        </a:moveTo>
                        <a:lnTo>
                          <a:pt x="4856093" y="37494"/>
                        </a:lnTo>
                      </a:path>
                      <a:path w="4869815" h="1247139">
                        <a:moveTo>
                          <a:pt x="4862479" y="32711"/>
                        </a:moveTo>
                        <a:lnTo>
                          <a:pt x="4864069" y="31122"/>
                        </a:lnTo>
                      </a:path>
                      <a:path w="4869815" h="1247139">
                        <a:moveTo>
                          <a:pt x="4861670" y="33506"/>
                        </a:moveTo>
                        <a:lnTo>
                          <a:pt x="4862479" y="32711"/>
                        </a:lnTo>
                      </a:path>
                      <a:path w="4869815" h="1247139">
                        <a:moveTo>
                          <a:pt x="4867262" y="26325"/>
                        </a:moveTo>
                        <a:lnTo>
                          <a:pt x="4868057" y="24736"/>
                        </a:lnTo>
                      </a:path>
                      <a:path w="4869815" h="1247139">
                        <a:moveTo>
                          <a:pt x="4866467" y="27929"/>
                        </a:moveTo>
                        <a:lnTo>
                          <a:pt x="4867262" y="26325"/>
                        </a:lnTo>
                      </a:path>
                      <a:path w="4869815" h="1247139">
                        <a:moveTo>
                          <a:pt x="4869646" y="19953"/>
                        </a:moveTo>
                        <a:lnTo>
                          <a:pt x="4869646" y="16760"/>
                        </a:lnTo>
                      </a:path>
                      <a:path w="4869815" h="1247139">
                        <a:moveTo>
                          <a:pt x="4868851" y="21543"/>
                        </a:moveTo>
                        <a:lnTo>
                          <a:pt x="4869646" y="19953"/>
                        </a:lnTo>
                      </a:path>
                      <a:path w="4869815" h="1247139">
                        <a:moveTo>
                          <a:pt x="4829767" y="15156"/>
                        </a:moveTo>
                        <a:lnTo>
                          <a:pt x="4820996" y="14362"/>
                        </a:lnTo>
                      </a:path>
                      <a:path w="4869815" h="1247139">
                        <a:moveTo>
                          <a:pt x="4797055" y="3193"/>
                        </a:moveTo>
                        <a:lnTo>
                          <a:pt x="4796260" y="1589"/>
                        </a:lnTo>
                      </a:path>
                      <a:path w="4869815" h="1247139">
                        <a:moveTo>
                          <a:pt x="4803441" y="7975"/>
                        </a:moveTo>
                        <a:lnTo>
                          <a:pt x="4797055" y="3193"/>
                        </a:lnTo>
                      </a:path>
                      <a:path w="4869815" h="1247139">
                        <a:moveTo>
                          <a:pt x="4811417" y="11963"/>
                        </a:moveTo>
                        <a:lnTo>
                          <a:pt x="4803441" y="7975"/>
                        </a:lnTo>
                      </a:path>
                      <a:path w="4869815" h="1247139">
                        <a:moveTo>
                          <a:pt x="4820188" y="14362"/>
                        </a:moveTo>
                        <a:lnTo>
                          <a:pt x="4811417" y="11963"/>
                        </a:lnTo>
                      </a:path>
                      <a:path w="4869815" h="1247139">
                        <a:moveTo>
                          <a:pt x="4795465" y="1589"/>
                        </a:moveTo>
                        <a:lnTo>
                          <a:pt x="4794670" y="0"/>
                        </a:lnTo>
                      </a:path>
                      <a:path w="4869815" h="1247139">
                        <a:moveTo>
                          <a:pt x="4848117" y="11963"/>
                        </a:moveTo>
                        <a:lnTo>
                          <a:pt x="4839333" y="14362"/>
                        </a:lnTo>
                      </a:path>
                      <a:path w="4869815" h="1247139">
                        <a:moveTo>
                          <a:pt x="4856093" y="7975"/>
                        </a:moveTo>
                        <a:lnTo>
                          <a:pt x="4848117" y="11963"/>
                        </a:lnTo>
                      </a:path>
                      <a:path w="4869815" h="1247139">
                        <a:moveTo>
                          <a:pt x="4862479" y="3193"/>
                        </a:moveTo>
                        <a:lnTo>
                          <a:pt x="4856093" y="7975"/>
                        </a:lnTo>
                      </a:path>
                      <a:path w="4869815" h="1247139">
                        <a:moveTo>
                          <a:pt x="4864864" y="0"/>
                        </a:moveTo>
                        <a:lnTo>
                          <a:pt x="4862479" y="3193"/>
                        </a:lnTo>
                      </a:path>
                      <a:path w="4869815" h="1247139">
                        <a:moveTo>
                          <a:pt x="4839333" y="14362"/>
                        </a:moveTo>
                        <a:lnTo>
                          <a:pt x="4829767" y="15156"/>
                        </a:lnTo>
                      </a:path>
                      <a:path w="4869815" h="1247139">
                        <a:moveTo>
                          <a:pt x="3987" y="1214222"/>
                        </a:moveTo>
                        <a:lnTo>
                          <a:pt x="0" y="1214222"/>
                        </a:lnTo>
                      </a:path>
                      <a:path w="4869815" h="1247139">
                        <a:moveTo>
                          <a:pt x="0" y="1246934"/>
                        </a:moveTo>
                        <a:lnTo>
                          <a:pt x="3987" y="1246934"/>
                        </a:lnTo>
                      </a:path>
                      <a:path w="4869815" h="1247139">
                        <a:moveTo>
                          <a:pt x="3987" y="1226185"/>
                        </a:moveTo>
                        <a:lnTo>
                          <a:pt x="3987" y="1230187"/>
                        </a:lnTo>
                      </a:path>
                      <a:path w="4869815" h="1247139">
                        <a:moveTo>
                          <a:pt x="3987" y="1222197"/>
                        </a:moveTo>
                        <a:lnTo>
                          <a:pt x="3987" y="1226185"/>
                        </a:lnTo>
                      </a:path>
                      <a:path w="4869815" h="1247139">
                        <a:moveTo>
                          <a:pt x="3987" y="1219018"/>
                        </a:moveTo>
                        <a:lnTo>
                          <a:pt x="3987" y="1222197"/>
                        </a:lnTo>
                      </a:path>
                      <a:path w="4869815" h="1247139">
                        <a:moveTo>
                          <a:pt x="3987" y="1215825"/>
                        </a:moveTo>
                        <a:lnTo>
                          <a:pt x="3987" y="1219018"/>
                        </a:lnTo>
                      </a:path>
                      <a:path w="4869815" h="1247139">
                        <a:moveTo>
                          <a:pt x="3987" y="1214222"/>
                        </a:moveTo>
                        <a:lnTo>
                          <a:pt x="3987" y="121582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3" name="object 463"/>
                  <p:cNvSpPr/>
                  <p:nvPr/>
                </p:nvSpPr>
                <p:spPr>
                  <a:xfrm>
                    <a:off x="5027227" y="3917499"/>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4" name="object 464"/>
                  <p:cNvSpPr/>
                  <p:nvPr/>
                </p:nvSpPr>
                <p:spPr>
                  <a:xfrm>
                    <a:off x="5028424" y="3906732"/>
                    <a:ext cx="45085" cy="55880"/>
                  </a:xfrm>
                  <a:custGeom>
                    <a:avLst/>
                    <a:gdLst/>
                    <a:ahLst/>
                    <a:cxnLst/>
                    <a:rect l="l" t="t" r="r" b="b"/>
                    <a:pathLst>
                      <a:path w="45085" h="55879">
                        <a:moveTo>
                          <a:pt x="0" y="43880"/>
                        </a:moveTo>
                        <a:lnTo>
                          <a:pt x="0" y="44675"/>
                        </a:lnTo>
                      </a:path>
                      <a:path w="45085" h="55879">
                        <a:moveTo>
                          <a:pt x="0" y="42291"/>
                        </a:moveTo>
                        <a:lnTo>
                          <a:pt x="0" y="43880"/>
                        </a:lnTo>
                      </a:path>
                      <a:path w="45085" h="55879">
                        <a:moveTo>
                          <a:pt x="0" y="39893"/>
                        </a:moveTo>
                        <a:lnTo>
                          <a:pt x="0" y="42291"/>
                        </a:lnTo>
                      </a:path>
                      <a:path w="45085" h="55879">
                        <a:moveTo>
                          <a:pt x="0" y="36699"/>
                        </a:moveTo>
                        <a:lnTo>
                          <a:pt x="0" y="39893"/>
                        </a:lnTo>
                      </a:path>
                      <a:path w="45085" h="55879">
                        <a:moveTo>
                          <a:pt x="0" y="32711"/>
                        </a:moveTo>
                        <a:lnTo>
                          <a:pt x="0" y="36699"/>
                        </a:lnTo>
                      </a:path>
                      <a:path w="45085" h="55879">
                        <a:moveTo>
                          <a:pt x="0" y="27929"/>
                        </a:moveTo>
                        <a:lnTo>
                          <a:pt x="0" y="32711"/>
                        </a:lnTo>
                      </a:path>
                      <a:path w="45085" h="55879">
                        <a:moveTo>
                          <a:pt x="44675" y="55844"/>
                        </a:moveTo>
                        <a:lnTo>
                          <a:pt x="44675" y="35905"/>
                        </a:lnTo>
                      </a:path>
                      <a:path w="45085" h="55879">
                        <a:moveTo>
                          <a:pt x="44675" y="20748"/>
                        </a:moveTo>
                        <a:lnTo>
                          <a:pt x="44675" y="0"/>
                        </a:lnTo>
                      </a:path>
                      <a:path w="45085" h="55879">
                        <a:moveTo>
                          <a:pt x="11963" y="0"/>
                        </a:moveTo>
                        <a:lnTo>
                          <a:pt x="11963" y="12772"/>
                        </a:lnTo>
                      </a:path>
                      <a:path w="45085" h="55879">
                        <a:moveTo>
                          <a:pt x="11963" y="43086"/>
                        </a:moveTo>
                        <a:lnTo>
                          <a:pt x="11963" y="55844"/>
                        </a:lnTo>
                      </a:path>
                      <a:path w="45085" h="55879">
                        <a:moveTo>
                          <a:pt x="11963" y="0"/>
                        </a:moveTo>
                        <a:lnTo>
                          <a:pt x="12758" y="0"/>
                        </a:lnTo>
                      </a:path>
                      <a:path w="45085" h="55879">
                        <a:moveTo>
                          <a:pt x="12758" y="0"/>
                        </a:moveTo>
                        <a:lnTo>
                          <a:pt x="14362" y="0"/>
                        </a:lnTo>
                      </a:path>
                      <a:path w="45085" h="55879">
                        <a:moveTo>
                          <a:pt x="14362" y="0"/>
                        </a:moveTo>
                        <a:lnTo>
                          <a:pt x="16746" y="0"/>
                        </a:lnTo>
                      </a:path>
                      <a:path w="45085" h="55879">
                        <a:moveTo>
                          <a:pt x="16746" y="0"/>
                        </a:moveTo>
                        <a:lnTo>
                          <a:pt x="19939" y="0"/>
                        </a:lnTo>
                      </a:path>
                      <a:path w="45085" h="55879">
                        <a:moveTo>
                          <a:pt x="19939" y="0"/>
                        </a:moveTo>
                        <a:lnTo>
                          <a:pt x="20734" y="0"/>
                        </a:lnTo>
                      </a:path>
                      <a:path w="45085" h="55879">
                        <a:moveTo>
                          <a:pt x="35891" y="0"/>
                        </a:moveTo>
                        <a:lnTo>
                          <a:pt x="36686" y="0"/>
                        </a:lnTo>
                      </a:path>
                      <a:path w="45085" h="55879">
                        <a:moveTo>
                          <a:pt x="36686" y="0"/>
                        </a:moveTo>
                        <a:lnTo>
                          <a:pt x="39893" y="0"/>
                        </a:lnTo>
                      </a:path>
                      <a:path w="45085" h="55879">
                        <a:moveTo>
                          <a:pt x="39893" y="0"/>
                        </a:moveTo>
                        <a:lnTo>
                          <a:pt x="42277" y="0"/>
                        </a:lnTo>
                      </a:path>
                      <a:path w="45085" h="55879">
                        <a:moveTo>
                          <a:pt x="42277" y="0"/>
                        </a:moveTo>
                        <a:lnTo>
                          <a:pt x="4467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5" name="object 465"/>
                  <p:cNvSpPr/>
                  <p:nvPr/>
                </p:nvSpPr>
                <p:spPr>
                  <a:xfrm>
                    <a:off x="5071897" y="3905545"/>
                    <a:ext cx="2540" cy="58419"/>
                  </a:xfrm>
                  <a:custGeom>
                    <a:avLst/>
                    <a:gdLst/>
                    <a:ahLst/>
                    <a:cxnLst/>
                    <a:rect l="l" t="t" r="r" b="b"/>
                    <a:pathLst>
                      <a:path w="2539" h="58420">
                        <a:moveTo>
                          <a:pt x="2387" y="57035"/>
                        </a:moveTo>
                        <a:lnTo>
                          <a:pt x="2044" y="56197"/>
                        </a:lnTo>
                        <a:lnTo>
                          <a:pt x="1193" y="55841"/>
                        </a:lnTo>
                        <a:lnTo>
                          <a:pt x="355" y="56197"/>
                        </a:lnTo>
                        <a:lnTo>
                          <a:pt x="0" y="57035"/>
                        </a:lnTo>
                        <a:lnTo>
                          <a:pt x="355" y="57886"/>
                        </a:lnTo>
                        <a:lnTo>
                          <a:pt x="1193" y="58229"/>
                        </a:lnTo>
                        <a:lnTo>
                          <a:pt x="2044" y="57886"/>
                        </a:lnTo>
                        <a:lnTo>
                          <a:pt x="2387" y="57035"/>
                        </a:lnTo>
                        <a:close/>
                      </a:path>
                      <a:path w="2539" h="58420">
                        <a:moveTo>
                          <a:pt x="2387" y="1193"/>
                        </a:moveTo>
                        <a:lnTo>
                          <a:pt x="2044" y="342"/>
                        </a:lnTo>
                        <a:lnTo>
                          <a:pt x="1193" y="0"/>
                        </a:lnTo>
                        <a:lnTo>
                          <a:pt x="355" y="342"/>
                        </a:lnTo>
                        <a:lnTo>
                          <a:pt x="0" y="1193"/>
                        </a:lnTo>
                        <a:lnTo>
                          <a:pt x="355" y="2044"/>
                        </a:lnTo>
                        <a:lnTo>
                          <a:pt x="1193" y="2387"/>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6" name="object 466"/>
                  <p:cNvSpPr/>
                  <p:nvPr/>
                </p:nvSpPr>
                <p:spPr>
                  <a:xfrm>
                    <a:off x="5028424" y="3918696"/>
                    <a:ext cx="45085" cy="44450"/>
                  </a:xfrm>
                  <a:custGeom>
                    <a:avLst/>
                    <a:gdLst/>
                    <a:ahLst/>
                    <a:cxnLst/>
                    <a:rect l="l" t="t" r="r" b="b"/>
                    <a:pathLst>
                      <a:path w="45085" h="44450">
                        <a:moveTo>
                          <a:pt x="44675" y="43880"/>
                        </a:moveTo>
                        <a:lnTo>
                          <a:pt x="42277" y="43880"/>
                        </a:lnTo>
                      </a:path>
                      <a:path w="45085" h="44450">
                        <a:moveTo>
                          <a:pt x="42277" y="43880"/>
                        </a:moveTo>
                        <a:lnTo>
                          <a:pt x="39893" y="43880"/>
                        </a:lnTo>
                      </a:path>
                      <a:path w="45085" h="44450">
                        <a:moveTo>
                          <a:pt x="39893" y="43880"/>
                        </a:moveTo>
                        <a:lnTo>
                          <a:pt x="36686" y="43880"/>
                        </a:lnTo>
                      </a:path>
                      <a:path w="45085" h="44450">
                        <a:moveTo>
                          <a:pt x="36686" y="43880"/>
                        </a:moveTo>
                        <a:lnTo>
                          <a:pt x="35891" y="43880"/>
                        </a:lnTo>
                      </a:path>
                      <a:path w="45085" h="44450">
                        <a:moveTo>
                          <a:pt x="20734" y="43880"/>
                        </a:moveTo>
                        <a:lnTo>
                          <a:pt x="19939" y="43880"/>
                        </a:lnTo>
                      </a:path>
                      <a:path w="45085" h="44450">
                        <a:moveTo>
                          <a:pt x="19939" y="43880"/>
                        </a:moveTo>
                        <a:lnTo>
                          <a:pt x="16746" y="43880"/>
                        </a:lnTo>
                      </a:path>
                      <a:path w="45085" h="44450">
                        <a:moveTo>
                          <a:pt x="16746" y="43880"/>
                        </a:moveTo>
                        <a:lnTo>
                          <a:pt x="14362" y="43880"/>
                        </a:lnTo>
                      </a:path>
                      <a:path w="45085" h="44450">
                        <a:moveTo>
                          <a:pt x="14362" y="43880"/>
                        </a:moveTo>
                        <a:lnTo>
                          <a:pt x="12758" y="43880"/>
                        </a:lnTo>
                      </a:path>
                      <a:path w="45085" h="44450">
                        <a:moveTo>
                          <a:pt x="12758" y="43880"/>
                        </a:moveTo>
                        <a:lnTo>
                          <a:pt x="11963" y="43880"/>
                        </a:lnTo>
                      </a:path>
                      <a:path w="45085" h="44450">
                        <a:moveTo>
                          <a:pt x="0" y="32711"/>
                        </a:moveTo>
                        <a:lnTo>
                          <a:pt x="13553" y="32711"/>
                        </a:lnTo>
                      </a:path>
                      <a:path w="45085" h="44450">
                        <a:moveTo>
                          <a:pt x="13553" y="0"/>
                        </a:moveTo>
                        <a:lnTo>
                          <a:pt x="0" y="0"/>
                        </a:lnTo>
                      </a:path>
                      <a:path w="45085" h="44450">
                        <a:moveTo>
                          <a:pt x="0" y="32711"/>
                        </a:moveTo>
                        <a:lnTo>
                          <a:pt x="0" y="31917"/>
                        </a:lnTo>
                      </a:path>
                      <a:path w="45085" h="44450">
                        <a:moveTo>
                          <a:pt x="0" y="31917"/>
                        </a:moveTo>
                        <a:lnTo>
                          <a:pt x="0" y="30327"/>
                        </a:lnTo>
                      </a:path>
                      <a:path w="45085" h="44450">
                        <a:moveTo>
                          <a:pt x="0" y="30327"/>
                        </a:moveTo>
                        <a:lnTo>
                          <a:pt x="0" y="27929"/>
                        </a:lnTo>
                      </a:path>
                      <a:path w="45085" h="44450">
                        <a:moveTo>
                          <a:pt x="0" y="27929"/>
                        </a:moveTo>
                        <a:lnTo>
                          <a:pt x="0" y="24736"/>
                        </a:lnTo>
                      </a:path>
                      <a:path w="45085" h="44450">
                        <a:moveTo>
                          <a:pt x="0" y="24736"/>
                        </a:moveTo>
                        <a:lnTo>
                          <a:pt x="0" y="23146"/>
                        </a:lnTo>
                      </a:path>
                      <a:path w="45085" h="44450">
                        <a:moveTo>
                          <a:pt x="0" y="8784"/>
                        </a:moveTo>
                        <a:lnTo>
                          <a:pt x="0" y="7975"/>
                        </a:lnTo>
                      </a:path>
                      <a:path w="45085" h="44450">
                        <a:moveTo>
                          <a:pt x="0" y="7975"/>
                        </a:moveTo>
                        <a:lnTo>
                          <a:pt x="0" y="4796"/>
                        </a:lnTo>
                      </a:path>
                      <a:path w="45085" h="44450">
                        <a:moveTo>
                          <a:pt x="0" y="4796"/>
                        </a:moveTo>
                        <a:lnTo>
                          <a:pt x="0" y="1603"/>
                        </a:lnTo>
                      </a:path>
                      <a:path w="45085" h="44450">
                        <a:moveTo>
                          <a:pt x="0" y="1603"/>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7" name="object 467"/>
                  <p:cNvSpPr/>
                  <p:nvPr/>
                </p:nvSpPr>
                <p:spPr>
                  <a:xfrm>
                    <a:off x="5027227" y="3917499"/>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8" name="object 468"/>
                  <p:cNvSpPr/>
                  <p:nvPr/>
                </p:nvSpPr>
                <p:spPr>
                  <a:xfrm>
                    <a:off x="5040387" y="3151232"/>
                    <a:ext cx="33020" cy="755650"/>
                  </a:xfrm>
                  <a:custGeom>
                    <a:avLst/>
                    <a:gdLst/>
                    <a:ahLst/>
                    <a:cxnLst/>
                    <a:rect l="l" t="t" r="r" b="b"/>
                    <a:pathLst>
                      <a:path w="33020" h="755650">
                        <a:moveTo>
                          <a:pt x="32711" y="0"/>
                        </a:moveTo>
                        <a:lnTo>
                          <a:pt x="32711" y="755500"/>
                        </a:lnTo>
                      </a:path>
                      <a:path w="33020" h="755650">
                        <a:moveTo>
                          <a:pt x="0" y="0"/>
                        </a:moveTo>
                        <a:lnTo>
                          <a:pt x="0" y="755500"/>
                        </a:lnTo>
                      </a:path>
                    </a:pathLst>
                  </a:custGeom>
                  <a:ln w="3175">
                    <a:solidFill>
                      <a:srgbClr val="000000"/>
                    </a:solidFill>
                    <a:prstDash val="lgDash"/>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9" name="object 469"/>
                  <p:cNvSpPr/>
                  <p:nvPr/>
                </p:nvSpPr>
                <p:spPr>
                  <a:xfrm>
                    <a:off x="5057134" y="3906732"/>
                    <a:ext cx="16510" cy="0"/>
                  </a:xfrm>
                  <a:custGeom>
                    <a:avLst/>
                    <a:gdLst/>
                    <a:ahLst/>
                    <a:cxnLst/>
                    <a:rect l="l" t="t" r="r" b="b"/>
                    <a:pathLst>
                      <a:path w="16510">
                        <a:moveTo>
                          <a:pt x="3987" y="0"/>
                        </a:moveTo>
                        <a:lnTo>
                          <a:pt x="0" y="0"/>
                        </a:lnTo>
                      </a:path>
                      <a:path w="16510">
                        <a:moveTo>
                          <a:pt x="7975" y="0"/>
                        </a:moveTo>
                        <a:lnTo>
                          <a:pt x="3987" y="0"/>
                        </a:lnTo>
                      </a:path>
                      <a:path w="16510">
                        <a:moveTo>
                          <a:pt x="11182" y="0"/>
                        </a:moveTo>
                        <a:lnTo>
                          <a:pt x="7975" y="0"/>
                        </a:lnTo>
                      </a:path>
                      <a:path w="16510">
                        <a:moveTo>
                          <a:pt x="13567" y="0"/>
                        </a:moveTo>
                        <a:lnTo>
                          <a:pt x="11182" y="0"/>
                        </a:lnTo>
                      </a:path>
                      <a:path w="16510">
                        <a:moveTo>
                          <a:pt x="15965" y="0"/>
                        </a:moveTo>
                        <a:lnTo>
                          <a:pt x="1356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0" name="object 470"/>
                  <p:cNvSpPr/>
                  <p:nvPr/>
                </p:nvSpPr>
                <p:spPr>
                  <a:xfrm>
                    <a:off x="5071903" y="390553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1" name="object 471"/>
                  <p:cNvSpPr/>
                  <p:nvPr/>
                </p:nvSpPr>
                <p:spPr>
                  <a:xfrm>
                    <a:off x="5040387" y="3151232"/>
                    <a:ext cx="17145" cy="755650"/>
                  </a:xfrm>
                  <a:custGeom>
                    <a:avLst/>
                    <a:gdLst/>
                    <a:ahLst/>
                    <a:cxnLst/>
                    <a:rect l="l" t="t" r="r" b="b"/>
                    <a:pathLst>
                      <a:path w="17145" h="755650">
                        <a:moveTo>
                          <a:pt x="794" y="755500"/>
                        </a:moveTo>
                        <a:lnTo>
                          <a:pt x="0" y="755500"/>
                        </a:lnTo>
                      </a:path>
                      <a:path w="17145" h="755650">
                        <a:moveTo>
                          <a:pt x="2398" y="755500"/>
                        </a:moveTo>
                        <a:lnTo>
                          <a:pt x="794" y="755500"/>
                        </a:lnTo>
                      </a:path>
                      <a:path w="17145" h="755650">
                        <a:moveTo>
                          <a:pt x="4782" y="755500"/>
                        </a:moveTo>
                        <a:lnTo>
                          <a:pt x="2398" y="755500"/>
                        </a:lnTo>
                      </a:path>
                      <a:path w="17145" h="755650">
                        <a:moveTo>
                          <a:pt x="7975" y="755500"/>
                        </a:moveTo>
                        <a:lnTo>
                          <a:pt x="4782" y="755500"/>
                        </a:lnTo>
                      </a:path>
                      <a:path w="17145" h="755650">
                        <a:moveTo>
                          <a:pt x="11963" y="755500"/>
                        </a:moveTo>
                        <a:lnTo>
                          <a:pt x="7975" y="755500"/>
                        </a:lnTo>
                      </a:path>
                      <a:path w="17145" h="755650">
                        <a:moveTo>
                          <a:pt x="16746" y="755500"/>
                        </a:moveTo>
                        <a:lnTo>
                          <a:pt x="11963" y="755500"/>
                        </a:lnTo>
                      </a:path>
                      <a:path w="17145" h="755650">
                        <a:moveTo>
                          <a:pt x="11963" y="0"/>
                        </a:moveTo>
                        <a:lnTo>
                          <a:pt x="16746" y="0"/>
                        </a:lnTo>
                      </a:path>
                      <a:path w="17145" h="755650">
                        <a:moveTo>
                          <a:pt x="7975" y="0"/>
                        </a:moveTo>
                        <a:lnTo>
                          <a:pt x="11963" y="0"/>
                        </a:lnTo>
                      </a:path>
                      <a:path w="17145" h="755650">
                        <a:moveTo>
                          <a:pt x="4782" y="0"/>
                        </a:moveTo>
                        <a:lnTo>
                          <a:pt x="7975" y="0"/>
                        </a:lnTo>
                      </a:path>
                      <a:path w="17145" h="755650">
                        <a:moveTo>
                          <a:pt x="2398" y="0"/>
                        </a:moveTo>
                        <a:lnTo>
                          <a:pt x="4782" y="0"/>
                        </a:lnTo>
                      </a:path>
                      <a:path w="17145" h="755650">
                        <a:moveTo>
                          <a:pt x="794" y="0"/>
                        </a:moveTo>
                        <a:lnTo>
                          <a:pt x="2398" y="0"/>
                        </a:lnTo>
                      </a:path>
                      <a:path w="17145" h="755650">
                        <a:moveTo>
                          <a:pt x="0"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2" name="object 472"/>
                  <p:cNvSpPr/>
                  <p:nvPr/>
                </p:nvSpPr>
                <p:spPr>
                  <a:xfrm>
                    <a:off x="5071903" y="3150035"/>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3" name="object 473"/>
                  <p:cNvSpPr/>
                  <p:nvPr/>
                </p:nvSpPr>
                <p:spPr>
                  <a:xfrm>
                    <a:off x="5024436" y="3151232"/>
                    <a:ext cx="48895" cy="2385695"/>
                  </a:xfrm>
                  <a:custGeom>
                    <a:avLst/>
                    <a:gdLst/>
                    <a:ahLst/>
                    <a:cxnLst/>
                    <a:rect l="l" t="t" r="r" b="b"/>
                    <a:pathLst>
                      <a:path w="48895" h="2385695">
                        <a:moveTo>
                          <a:pt x="46265" y="0"/>
                        </a:moveTo>
                        <a:lnTo>
                          <a:pt x="48663" y="0"/>
                        </a:lnTo>
                      </a:path>
                      <a:path w="48895" h="2385695">
                        <a:moveTo>
                          <a:pt x="43880" y="0"/>
                        </a:moveTo>
                        <a:lnTo>
                          <a:pt x="46265" y="0"/>
                        </a:lnTo>
                      </a:path>
                      <a:path w="48895" h="2385695">
                        <a:moveTo>
                          <a:pt x="40674" y="0"/>
                        </a:moveTo>
                        <a:lnTo>
                          <a:pt x="43880" y="0"/>
                        </a:lnTo>
                      </a:path>
                      <a:path w="48895" h="2385695">
                        <a:moveTo>
                          <a:pt x="36686" y="0"/>
                        </a:moveTo>
                        <a:lnTo>
                          <a:pt x="40674" y="0"/>
                        </a:lnTo>
                      </a:path>
                      <a:path w="48895" h="2385695">
                        <a:moveTo>
                          <a:pt x="32698" y="0"/>
                        </a:moveTo>
                        <a:lnTo>
                          <a:pt x="36686" y="0"/>
                        </a:lnTo>
                      </a:path>
                      <a:path w="48895" h="2385695">
                        <a:moveTo>
                          <a:pt x="15951" y="2343888"/>
                        </a:moveTo>
                        <a:lnTo>
                          <a:pt x="15951" y="2385371"/>
                        </a:lnTo>
                      </a:path>
                      <a:path w="48895" h="2385695">
                        <a:moveTo>
                          <a:pt x="27915" y="2343888"/>
                        </a:moveTo>
                        <a:lnTo>
                          <a:pt x="32698" y="2343888"/>
                        </a:lnTo>
                      </a:path>
                      <a:path w="48895" h="2385695">
                        <a:moveTo>
                          <a:pt x="23927" y="2343888"/>
                        </a:moveTo>
                        <a:lnTo>
                          <a:pt x="27915" y="2343888"/>
                        </a:lnTo>
                      </a:path>
                      <a:path w="48895" h="2385695">
                        <a:moveTo>
                          <a:pt x="20734" y="2343888"/>
                        </a:moveTo>
                        <a:lnTo>
                          <a:pt x="23927" y="2343888"/>
                        </a:lnTo>
                      </a:path>
                      <a:path w="48895" h="2385695">
                        <a:moveTo>
                          <a:pt x="18349" y="2343888"/>
                        </a:moveTo>
                        <a:lnTo>
                          <a:pt x="20734" y="2343888"/>
                        </a:lnTo>
                      </a:path>
                      <a:path w="48895" h="2385695">
                        <a:moveTo>
                          <a:pt x="16746" y="2343888"/>
                        </a:moveTo>
                        <a:lnTo>
                          <a:pt x="18349" y="2343888"/>
                        </a:lnTo>
                      </a:path>
                      <a:path w="48895" h="2385695">
                        <a:moveTo>
                          <a:pt x="15951" y="2343888"/>
                        </a:moveTo>
                        <a:lnTo>
                          <a:pt x="16746" y="2343888"/>
                        </a:lnTo>
                      </a:path>
                      <a:path w="48895" h="2385695">
                        <a:moveTo>
                          <a:pt x="46265" y="2343888"/>
                        </a:moveTo>
                        <a:lnTo>
                          <a:pt x="47060" y="2343888"/>
                        </a:lnTo>
                      </a:path>
                      <a:path w="48895" h="2385695">
                        <a:moveTo>
                          <a:pt x="43880" y="2343888"/>
                        </a:moveTo>
                        <a:lnTo>
                          <a:pt x="46265" y="2343888"/>
                        </a:lnTo>
                      </a:path>
                      <a:path w="48895" h="2385695">
                        <a:moveTo>
                          <a:pt x="40674" y="2343888"/>
                        </a:moveTo>
                        <a:lnTo>
                          <a:pt x="43880" y="2343888"/>
                        </a:lnTo>
                      </a:path>
                      <a:path w="48895" h="2385695">
                        <a:moveTo>
                          <a:pt x="36686" y="2343888"/>
                        </a:moveTo>
                        <a:lnTo>
                          <a:pt x="40674" y="2343888"/>
                        </a:lnTo>
                      </a:path>
                      <a:path w="48895" h="2385695">
                        <a:moveTo>
                          <a:pt x="32698" y="2343888"/>
                        </a:moveTo>
                        <a:lnTo>
                          <a:pt x="36686" y="2343888"/>
                        </a:lnTo>
                      </a:path>
                      <a:path w="48895" h="2385695">
                        <a:moveTo>
                          <a:pt x="3987" y="1570038"/>
                        </a:moveTo>
                        <a:lnTo>
                          <a:pt x="0" y="1570038"/>
                        </a:lnTo>
                      </a:path>
                      <a:path w="48895" h="2385695">
                        <a:moveTo>
                          <a:pt x="0" y="1602750"/>
                        </a:moveTo>
                        <a:lnTo>
                          <a:pt x="3987" y="1602750"/>
                        </a:lnTo>
                      </a:path>
                      <a:path w="48895" h="2385695">
                        <a:moveTo>
                          <a:pt x="3987" y="1582002"/>
                        </a:moveTo>
                        <a:lnTo>
                          <a:pt x="3987" y="1586785"/>
                        </a:lnTo>
                      </a:path>
                      <a:path w="48895" h="2385695">
                        <a:moveTo>
                          <a:pt x="3987" y="1578014"/>
                        </a:moveTo>
                        <a:lnTo>
                          <a:pt x="3987" y="1582002"/>
                        </a:lnTo>
                      </a:path>
                      <a:path w="48895" h="2385695">
                        <a:moveTo>
                          <a:pt x="3987" y="1574821"/>
                        </a:moveTo>
                        <a:lnTo>
                          <a:pt x="3987" y="1578014"/>
                        </a:lnTo>
                      </a:path>
                      <a:path w="48895" h="2385695">
                        <a:moveTo>
                          <a:pt x="3987" y="1572436"/>
                        </a:moveTo>
                        <a:lnTo>
                          <a:pt x="3987" y="1574821"/>
                        </a:lnTo>
                      </a:path>
                      <a:path w="48895" h="2385695">
                        <a:moveTo>
                          <a:pt x="3987" y="1570833"/>
                        </a:moveTo>
                        <a:lnTo>
                          <a:pt x="3987" y="1572436"/>
                        </a:lnTo>
                      </a:path>
                      <a:path w="48895" h="2385695">
                        <a:moveTo>
                          <a:pt x="3987" y="1570038"/>
                        </a:moveTo>
                        <a:lnTo>
                          <a:pt x="3987" y="157083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4" name="object 474"/>
                  <p:cNvSpPr/>
                  <p:nvPr/>
                </p:nvSpPr>
                <p:spPr>
                  <a:xfrm>
                    <a:off x="5027227" y="475278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5" name="object 475"/>
                  <p:cNvSpPr/>
                  <p:nvPr/>
                </p:nvSpPr>
                <p:spPr>
                  <a:xfrm>
                    <a:off x="5028424" y="4710102"/>
                    <a:ext cx="45085" cy="55880"/>
                  </a:xfrm>
                  <a:custGeom>
                    <a:avLst/>
                    <a:gdLst/>
                    <a:ahLst/>
                    <a:cxnLst/>
                    <a:rect l="l" t="t" r="r" b="b"/>
                    <a:pathLst>
                      <a:path w="45085" h="55879">
                        <a:moveTo>
                          <a:pt x="0" y="42277"/>
                        </a:moveTo>
                        <a:lnTo>
                          <a:pt x="0" y="43880"/>
                        </a:lnTo>
                      </a:path>
                      <a:path w="45085" h="55879">
                        <a:moveTo>
                          <a:pt x="0" y="39098"/>
                        </a:moveTo>
                        <a:lnTo>
                          <a:pt x="0" y="42277"/>
                        </a:lnTo>
                      </a:path>
                      <a:path w="45085" h="55879">
                        <a:moveTo>
                          <a:pt x="0" y="35905"/>
                        </a:moveTo>
                        <a:lnTo>
                          <a:pt x="0" y="39098"/>
                        </a:lnTo>
                      </a:path>
                      <a:path w="45085" h="55879">
                        <a:moveTo>
                          <a:pt x="0" y="31903"/>
                        </a:moveTo>
                        <a:lnTo>
                          <a:pt x="0" y="35905"/>
                        </a:lnTo>
                      </a:path>
                      <a:path w="45085" h="55879">
                        <a:moveTo>
                          <a:pt x="0" y="27915"/>
                        </a:moveTo>
                        <a:lnTo>
                          <a:pt x="0" y="31903"/>
                        </a:lnTo>
                      </a:path>
                      <a:path w="45085" h="55879">
                        <a:moveTo>
                          <a:pt x="44675" y="55844"/>
                        </a:moveTo>
                        <a:lnTo>
                          <a:pt x="44675" y="35110"/>
                        </a:lnTo>
                      </a:path>
                      <a:path w="45085" h="55879">
                        <a:moveTo>
                          <a:pt x="44675" y="19939"/>
                        </a:moveTo>
                        <a:lnTo>
                          <a:pt x="44675" y="0"/>
                        </a:lnTo>
                      </a:path>
                      <a:path w="45085" h="55879">
                        <a:moveTo>
                          <a:pt x="11963" y="0"/>
                        </a:moveTo>
                        <a:lnTo>
                          <a:pt x="11963" y="12758"/>
                        </a:lnTo>
                      </a:path>
                      <a:path w="45085" h="55879">
                        <a:moveTo>
                          <a:pt x="11963" y="43086"/>
                        </a:moveTo>
                        <a:lnTo>
                          <a:pt x="11963" y="55844"/>
                        </a:lnTo>
                      </a:path>
                      <a:path w="45085" h="55879">
                        <a:moveTo>
                          <a:pt x="11963" y="0"/>
                        </a:moveTo>
                        <a:lnTo>
                          <a:pt x="12758" y="0"/>
                        </a:lnTo>
                      </a:path>
                      <a:path w="45085" h="55879">
                        <a:moveTo>
                          <a:pt x="12758" y="0"/>
                        </a:moveTo>
                        <a:lnTo>
                          <a:pt x="14362" y="0"/>
                        </a:lnTo>
                      </a:path>
                      <a:path w="45085" h="55879">
                        <a:moveTo>
                          <a:pt x="14362" y="0"/>
                        </a:moveTo>
                        <a:lnTo>
                          <a:pt x="16746" y="0"/>
                        </a:lnTo>
                      </a:path>
                      <a:path w="45085" h="55879">
                        <a:moveTo>
                          <a:pt x="16746" y="0"/>
                        </a:moveTo>
                        <a:lnTo>
                          <a:pt x="19939" y="0"/>
                        </a:lnTo>
                      </a:path>
                      <a:path w="45085" h="55879">
                        <a:moveTo>
                          <a:pt x="19939" y="0"/>
                        </a:moveTo>
                        <a:lnTo>
                          <a:pt x="20734" y="0"/>
                        </a:lnTo>
                      </a:path>
                      <a:path w="45085" h="55879">
                        <a:moveTo>
                          <a:pt x="35891" y="0"/>
                        </a:moveTo>
                        <a:lnTo>
                          <a:pt x="36686" y="0"/>
                        </a:lnTo>
                      </a:path>
                      <a:path w="45085" h="55879">
                        <a:moveTo>
                          <a:pt x="36686" y="0"/>
                        </a:moveTo>
                        <a:lnTo>
                          <a:pt x="39893" y="0"/>
                        </a:lnTo>
                      </a:path>
                      <a:path w="45085" h="55879">
                        <a:moveTo>
                          <a:pt x="39893" y="0"/>
                        </a:moveTo>
                        <a:lnTo>
                          <a:pt x="42277" y="0"/>
                        </a:lnTo>
                      </a:path>
                      <a:path w="45085" h="55879">
                        <a:moveTo>
                          <a:pt x="42277" y="0"/>
                        </a:moveTo>
                        <a:lnTo>
                          <a:pt x="4467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6" name="object 476"/>
                  <p:cNvSpPr/>
                  <p:nvPr/>
                </p:nvSpPr>
                <p:spPr>
                  <a:xfrm>
                    <a:off x="5071897" y="4708909"/>
                    <a:ext cx="2540" cy="58419"/>
                  </a:xfrm>
                  <a:custGeom>
                    <a:avLst/>
                    <a:gdLst/>
                    <a:ahLst/>
                    <a:cxnLst/>
                    <a:rect l="l" t="t" r="r" b="b"/>
                    <a:pathLst>
                      <a:path w="2539" h="58420">
                        <a:moveTo>
                          <a:pt x="2387" y="57048"/>
                        </a:moveTo>
                        <a:lnTo>
                          <a:pt x="2044" y="56197"/>
                        </a:lnTo>
                        <a:lnTo>
                          <a:pt x="1193" y="55841"/>
                        </a:lnTo>
                        <a:lnTo>
                          <a:pt x="355" y="56197"/>
                        </a:lnTo>
                        <a:lnTo>
                          <a:pt x="0" y="57048"/>
                        </a:lnTo>
                        <a:lnTo>
                          <a:pt x="355" y="57886"/>
                        </a:lnTo>
                        <a:lnTo>
                          <a:pt x="1193" y="58242"/>
                        </a:lnTo>
                        <a:lnTo>
                          <a:pt x="2044" y="57886"/>
                        </a:lnTo>
                        <a:lnTo>
                          <a:pt x="2387" y="57048"/>
                        </a:lnTo>
                        <a:close/>
                      </a:path>
                      <a:path w="2539" h="58420">
                        <a:moveTo>
                          <a:pt x="2387" y="1193"/>
                        </a:moveTo>
                        <a:lnTo>
                          <a:pt x="2044" y="355"/>
                        </a:lnTo>
                        <a:lnTo>
                          <a:pt x="1193" y="0"/>
                        </a:lnTo>
                        <a:lnTo>
                          <a:pt x="355" y="355"/>
                        </a:lnTo>
                        <a:lnTo>
                          <a:pt x="0" y="1193"/>
                        </a:lnTo>
                        <a:lnTo>
                          <a:pt x="355" y="2044"/>
                        </a:lnTo>
                        <a:lnTo>
                          <a:pt x="1193" y="2400"/>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7" name="object 477"/>
                  <p:cNvSpPr/>
                  <p:nvPr/>
                </p:nvSpPr>
                <p:spPr>
                  <a:xfrm>
                    <a:off x="5028424" y="4721270"/>
                    <a:ext cx="45085" cy="45085"/>
                  </a:xfrm>
                  <a:custGeom>
                    <a:avLst/>
                    <a:gdLst/>
                    <a:ahLst/>
                    <a:cxnLst/>
                    <a:rect l="l" t="t" r="r" b="b"/>
                    <a:pathLst>
                      <a:path w="45085" h="45085">
                        <a:moveTo>
                          <a:pt x="44675" y="44675"/>
                        </a:moveTo>
                        <a:lnTo>
                          <a:pt x="42277" y="44675"/>
                        </a:lnTo>
                      </a:path>
                      <a:path w="45085" h="45085">
                        <a:moveTo>
                          <a:pt x="42277" y="44675"/>
                        </a:moveTo>
                        <a:lnTo>
                          <a:pt x="39893" y="44675"/>
                        </a:lnTo>
                      </a:path>
                      <a:path w="45085" h="45085">
                        <a:moveTo>
                          <a:pt x="39893" y="44675"/>
                        </a:moveTo>
                        <a:lnTo>
                          <a:pt x="36686" y="44675"/>
                        </a:lnTo>
                      </a:path>
                      <a:path w="45085" h="45085">
                        <a:moveTo>
                          <a:pt x="36686" y="44675"/>
                        </a:moveTo>
                        <a:lnTo>
                          <a:pt x="35891" y="44675"/>
                        </a:lnTo>
                      </a:path>
                      <a:path w="45085" h="45085">
                        <a:moveTo>
                          <a:pt x="20734" y="44675"/>
                        </a:moveTo>
                        <a:lnTo>
                          <a:pt x="19939" y="44675"/>
                        </a:lnTo>
                      </a:path>
                      <a:path w="45085" h="45085">
                        <a:moveTo>
                          <a:pt x="19939" y="44675"/>
                        </a:moveTo>
                        <a:lnTo>
                          <a:pt x="16746" y="44675"/>
                        </a:lnTo>
                      </a:path>
                      <a:path w="45085" h="45085">
                        <a:moveTo>
                          <a:pt x="16746" y="44675"/>
                        </a:moveTo>
                        <a:lnTo>
                          <a:pt x="14362" y="44675"/>
                        </a:lnTo>
                      </a:path>
                      <a:path w="45085" h="45085">
                        <a:moveTo>
                          <a:pt x="14362" y="44675"/>
                        </a:moveTo>
                        <a:lnTo>
                          <a:pt x="12758" y="44675"/>
                        </a:lnTo>
                      </a:path>
                      <a:path w="45085" h="45085">
                        <a:moveTo>
                          <a:pt x="12758" y="44675"/>
                        </a:moveTo>
                        <a:lnTo>
                          <a:pt x="11963" y="44675"/>
                        </a:lnTo>
                      </a:path>
                      <a:path w="45085" h="45085">
                        <a:moveTo>
                          <a:pt x="0" y="32711"/>
                        </a:moveTo>
                        <a:lnTo>
                          <a:pt x="13553" y="32711"/>
                        </a:lnTo>
                      </a:path>
                      <a:path w="45085" h="45085">
                        <a:moveTo>
                          <a:pt x="13553"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8" name="object 478"/>
                  <p:cNvSpPr/>
                  <p:nvPr/>
                </p:nvSpPr>
                <p:spPr>
                  <a:xfrm>
                    <a:off x="5027227" y="475278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9" name="object 479"/>
                  <p:cNvSpPr/>
                  <p:nvPr/>
                </p:nvSpPr>
                <p:spPr>
                  <a:xfrm>
                    <a:off x="5028424" y="4721270"/>
                    <a:ext cx="0" cy="33020"/>
                  </a:xfrm>
                  <a:custGeom>
                    <a:avLst/>
                    <a:gdLst/>
                    <a:ahLst/>
                    <a:cxnLst/>
                    <a:rect l="l" t="t" r="r" b="b"/>
                    <a:pathLst>
                      <a:path h="33020">
                        <a:moveTo>
                          <a:pt x="0" y="32711"/>
                        </a:moveTo>
                        <a:lnTo>
                          <a:pt x="0" y="31108"/>
                        </a:lnTo>
                      </a:path>
                      <a:path h="33020">
                        <a:moveTo>
                          <a:pt x="0" y="31108"/>
                        </a:moveTo>
                        <a:lnTo>
                          <a:pt x="0" y="27929"/>
                        </a:lnTo>
                      </a:path>
                      <a:path h="33020">
                        <a:moveTo>
                          <a:pt x="0" y="27929"/>
                        </a:moveTo>
                        <a:lnTo>
                          <a:pt x="0" y="24736"/>
                        </a:lnTo>
                      </a:path>
                      <a:path h="33020">
                        <a:moveTo>
                          <a:pt x="0" y="24736"/>
                        </a:moveTo>
                        <a:lnTo>
                          <a:pt x="0" y="23941"/>
                        </a:lnTo>
                      </a:path>
                      <a:path h="33020">
                        <a:moveTo>
                          <a:pt x="0" y="9579"/>
                        </a:moveTo>
                        <a:lnTo>
                          <a:pt x="0" y="7975"/>
                        </a:lnTo>
                      </a:path>
                      <a:path h="33020">
                        <a:moveTo>
                          <a:pt x="0" y="7975"/>
                        </a:moveTo>
                        <a:lnTo>
                          <a:pt x="0" y="4782"/>
                        </a:lnTo>
                      </a:path>
                      <a:path h="33020">
                        <a:moveTo>
                          <a:pt x="0" y="4782"/>
                        </a:moveTo>
                        <a:lnTo>
                          <a:pt x="0" y="2398"/>
                        </a:lnTo>
                      </a:path>
                      <a:path h="33020">
                        <a:moveTo>
                          <a:pt x="0" y="2398"/>
                        </a:moveTo>
                        <a:lnTo>
                          <a:pt x="0" y="794"/>
                        </a:lnTo>
                      </a:path>
                      <a:path h="33020">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0" name="object 480"/>
                  <p:cNvSpPr/>
                  <p:nvPr/>
                </p:nvSpPr>
                <p:spPr>
                  <a:xfrm>
                    <a:off x="5040387" y="3962577"/>
                    <a:ext cx="33020" cy="748030"/>
                  </a:xfrm>
                  <a:custGeom>
                    <a:avLst/>
                    <a:gdLst/>
                    <a:ahLst/>
                    <a:cxnLst/>
                    <a:rect l="l" t="t" r="r" b="b"/>
                    <a:pathLst>
                      <a:path w="33020" h="748029">
                        <a:moveTo>
                          <a:pt x="0" y="0"/>
                        </a:moveTo>
                        <a:lnTo>
                          <a:pt x="0" y="747524"/>
                        </a:lnTo>
                      </a:path>
                      <a:path w="33020" h="748029">
                        <a:moveTo>
                          <a:pt x="32711" y="0"/>
                        </a:moveTo>
                        <a:lnTo>
                          <a:pt x="32711" y="747524"/>
                        </a:lnTo>
                      </a:path>
                    </a:pathLst>
                  </a:custGeom>
                  <a:ln w="3175">
                    <a:solidFill>
                      <a:srgbClr val="000000"/>
                    </a:solidFill>
                    <a:prstDash val="lgDash"/>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1" name="object 481"/>
                  <p:cNvSpPr/>
                  <p:nvPr/>
                </p:nvSpPr>
                <p:spPr>
                  <a:xfrm>
                    <a:off x="5040387" y="3962577"/>
                    <a:ext cx="17145" cy="0"/>
                  </a:xfrm>
                  <a:custGeom>
                    <a:avLst/>
                    <a:gdLst/>
                    <a:ahLst/>
                    <a:cxnLst/>
                    <a:rect l="l" t="t" r="r" b="b"/>
                    <a:pathLst>
                      <a:path w="17145">
                        <a:moveTo>
                          <a:pt x="11963" y="0"/>
                        </a:moveTo>
                        <a:lnTo>
                          <a:pt x="16746" y="0"/>
                        </a:lnTo>
                      </a:path>
                      <a:path w="17145">
                        <a:moveTo>
                          <a:pt x="7975" y="0"/>
                        </a:moveTo>
                        <a:lnTo>
                          <a:pt x="11963" y="0"/>
                        </a:lnTo>
                      </a:path>
                      <a:path w="17145">
                        <a:moveTo>
                          <a:pt x="4782" y="0"/>
                        </a:moveTo>
                        <a:lnTo>
                          <a:pt x="7975" y="0"/>
                        </a:lnTo>
                      </a:path>
                      <a:path w="17145">
                        <a:moveTo>
                          <a:pt x="2398" y="0"/>
                        </a:moveTo>
                        <a:lnTo>
                          <a:pt x="4782" y="0"/>
                        </a:lnTo>
                      </a:path>
                      <a:path w="17145">
                        <a:moveTo>
                          <a:pt x="794" y="0"/>
                        </a:moveTo>
                        <a:lnTo>
                          <a:pt x="2398" y="0"/>
                        </a:lnTo>
                      </a:path>
                      <a:path w="17145">
                        <a:moveTo>
                          <a:pt x="0"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2" name="object 482"/>
                  <p:cNvSpPr/>
                  <p:nvPr/>
                </p:nvSpPr>
                <p:spPr>
                  <a:xfrm>
                    <a:off x="5071903" y="3961380"/>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3" name="object 483"/>
                  <p:cNvSpPr/>
                  <p:nvPr/>
                </p:nvSpPr>
                <p:spPr>
                  <a:xfrm>
                    <a:off x="5057134" y="3962577"/>
                    <a:ext cx="16510" cy="748030"/>
                  </a:xfrm>
                  <a:custGeom>
                    <a:avLst/>
                    <a:gdLst/>
                    <a:ahLst/>
                    <a:cxnLst/>
                    <a:rect l="l" t="t" r="r" b="b"/>
                    <a:pathLst>
                      <a:path w="16510" h="748029">
                        <a:moveTo>
                          <a:pt x="13567" y="0"/>
                        </a:moveTo>
                        <a:lnTo>
                          <a:pt x="15965" y="0"/>
                        </a:lnTo>
                      </a:path>
                      <a:path w="16510" h="748029">
                        <a:moveTo>
                          <a:pt x="11182" y="0"/>
                        </a:moveTo>
                        <a:lnTo>
                          <a:pt x="13567" y="0"/>
                        </a:lnTo>
                      </a:path>
                      <a:path w="16510" h="748029">
                        <a:moveTo>
                          <a:pt x="7975" y="0"/>
                        </a:moveTo>
                        <a:lnTo>
                          <a:pt x="11182" y="0"/>
                        </a:lnTo>
                      </a:path>
                      <a:path w="16510" h="748029">
                        <a:moveTo>
                          <a:pt x="3987" y="0"/>
                        </a:moveTo>
                        <a:lnTo>
                          <a:pt x="7975" y="0"/>
                        </a:lnTo>
                      </a:path>
                      <a:path w="16510" h="748029">
                        <a:moveTo>
                          <a:pt x="0" y="0"/>
                        </a:moveTo>
                        <a:lnTo>
                          <a:pt x="3987" y="0"/>
                        </a:lnTo>
                      </a:path>
                      <a:path w="16510" h="748029">
                        <a:moveTo>
                          <a:pt x="3987" y="747524"/>
                        </a:moveTo>
                        <a:lnTo>
                          <a:pt x="0" y="747524"/>
                        </a:lnTo>
                      </a:path>
                      <a:path w="16510" h="748029">
                        <a:moveTo>
                          <a:pt x="7975" y="747524"/>
                        </a:moveTo>
                        <a:lnTo>
                          <a:pt x="3987" y="747524"/>
                        </a:lnTo>
                      </a:path>
                      <a:path w="16510" h="748029">
                        <a:moveTo>
                          <a:pt x="11182" y="747524"/>
                        </a:moveTo>
                        <a:lnTo>
                          <a:pt x="7975" y="747524"/>
                        </a:lnTo>
                      </a:path>
                      <a:path w="16510" h="748029">
                        <a:moveTo>
                          <a:pt x="13567" y="747524"/>
                        </a:moveTo>
                        <a:lnTo>
                          <a:pt x="11182" y="747524"/>
                        </a:lnTo>
                      </a:path>
                      <a:path w="16510" h="748029">
                        <a:moveTo>
                          <a:pt x="15965" y="747524"/>
                        </a:moveTo>
                        <a:lnTo>
                          <a:pt x="13567" y="74752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4" name="object 484"/>
                  <p:cNvSpPr/>
                  <p:nvPr/>
                </p:nvSpPr>
                <p:spPr>
                  <a:xfrm>
                    <a:off x="5071903" y="4708905"/>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5" name="object 485"/>
                  <p:cNvSpPr/>
                  <p:nvPr/>
                </p:nvSpPr>
                <p:spPr>
                  <a:xfrm>
                    <a:off x="4934275" y="3802224"/>
                    <a:ext cx="123189" cy="908050"/>
                  </a:xfrm>
                  <a:custGeom>
                    <a:avLst/>
                    <a:gdLst/>
                    <a:ahLst/>
                    <a:cxnLst/>
                    <a:rect l="l" t="t" r="r" b="b"/>
                    <a:pathLst>
                      <a:path w="123189" h="908050">
                        <a:moveTo>
                          <a:pt x="106906" y="907877"/>
                        </a:moveTo>
                        <a:lnTo>
                          <a:pt x="106111" y="907877"/>
                        </a:lnTo>
                      </a:path>
                      <a:path w="123189" h="908050">
                        <a:moveTo>
                          <a:pt x="108510" y="907877"/>
                        </a:moveTo>
                        <a:lnTo>
                          <a:pt x="106906" y="907877"/>
                        </a:lnTo>
                      </a:path>
                      <a:path w="123189" h="908050">
                        <a:moveTo>
                          <a:pt x="110894" y="907877"/>
                        </a:moveTo>
                        <a:lnTo>
                          <a:pt x="108510" y="907877"/>
                        </a:lnTo>
                      </a:path>
                      <a:path w="123189" h="908050">
                        <a:moveTo>
                          <a:pt x="114087" y="907877"/>
                        </a:moveTo>
                        <a:lnTo>
                          <a:pt x="110894" y="907877"/>
                        </a:lnTo>
                      </a:path>
                      <a:path w="123189" h="908050">
                        <a:moveTo>
                          <a:pt x="118075" y="907877"/>
                        </a:moveTo>
                        <a:lnTo>
                          <a:pt x="114087" y="907877"/>
                        </a:lnTo>
                      </a:path>
                      <a:path w="123189" h="908050">
                        <a:moveTo>
                          <a:pt x="122858" y="907877"/>
                        </a:moveTo>
                        <a:lnTo>
                          <a:pt x="118075" y="907877"/>
                        </a:lnTo>
                      </a:path>
                      <a:path w="123189" h="908050">
                        <a:moveTo>
                          <a:pt x="0" y="16746"/>
                        </a:moveTo>
                        <a:lnTo>
                          <a:pt x="808" y="12758"/>
                        </a:lnTo>
                      </a:path>
                      <a:path w="123189" h="908050">
                        <a:moveTo>
                          <a:pt x="3193" y="7181"/>
                        </a:moveTo>
                        <a:lnTo>
                          <a:pt x="4796" y="5591"/>
                        </a:lnTo>
                      </a:path>
                      <a:path w="123189" h="908050">
                        <a:moveTo>
                          <a:pt x="4796" y="5591"/>
                        </a:moveTo>
                        <a:lnTo>
                          <a:pt x="9579" y="1603"/>
                        </a:lnTo>
                      </a:path>
                      <a:path w="123189" h="908050">
                        <a:moveTo>
                          <a:pt x="9579" y="1603"/>
                        </a:moveTo>
                        <a:lnTo>
                          <a:pt x="1596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6" name="object 486"/>
                  <p:cNvSpPr/>
                  <p:nvPr/>
                </p:nvSpPr>
                <p:spPr>
                  <a:xfrm>
                    <a:off x="4949044" y="380102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7" name="object 487"/>
                  <p:cNvSpPr/>
                  <p:nvPr/>
                </p:nvSpPr>
                <p:spPr>
                  <a:xfrm>
                    <a:off x="4934275" y="3820574"/>
                    <a:ext cx="0" cy="17780"/>
                  </a:xfrm>
                  <a:custGeom>
                    <a:avLst/>
                    <a:gdLst/>
                    <a:ahLst/>
                    <a:cxnLst/>
                    <a:rect l="l" t="t" r="r" b="b"/>
                    <a:pathLst>
                      <a:path h="17779">
                        <a:moveTo>
                          <a:pt x="0" y="17555"/>
                        </a:moveTo>
                        <a:lnTo>
                          <a:pt x="0" y="14362"/>
                        </a:lnTo>
                      </a:path>
                      <a:path h="17779">
                        <a:moveTo>
                          <a:pt x="0" y="14362"/>
                        </a:moveTo>
                        <a:lnTo>
                          <a:pt x="0" y="8770"/>
                        </a:lnTo>
                      </a:path>
                      <a:path h="17779">
                        <a:moveTo>
                          <a:pt x="0" y="3987"/>
                        </a:moveTo>
                        <a:lnTo>
                          <a:pt x="0" y="1603"/>
                        </a:lnTo>
                      </a:path>
                      <a:path h="17779">
                        <a:moveTo>
                          <a:pt x="0" y="1603"/>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8" name="object 488"/>
                  <p:cNvSpPr/>
                  <p:nvPr/>
                </p:nvSpPr>
                <p:spPr>
                  <a:xfrm>
                    <a:off x="4933079" y="381858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9" name="object 489"/>
                  <p:cNvSpPr/>
                  <p:nvPr/>
                </p:nvSpPr>
                <p:spPr>
                  <a:xfrm>
                    <a:off x="4934275" y="3818970"/>
                    <a:ext cx="0" cy="1270"/>
                  </a:xfrm>
                  <a:custGeom>
                    <a:avLst/>
                    <a:gdLst/>
                    <a:ahLst/>
                    <a:cxnLst/>
                    <a:rect l="l" t="t" r="r" b="b"/>
                    <a:pathLst>
                      <a:path h="1270">
                        <a:moveTo>
                          <a:pt x="0" y="80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90" name="object 490"/>
                  <p:cNvSpPr/>
                  <p:nvPr/>
                </p:nvSpPr>
                <p:spPr>
                  <a:xfrm>
                    <a:off x="4933079" y="381777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91" name="object 491"/>
                  <p:cNvSpPr/>
                  <p:nvPr/>
                </p:nvSpPr>
                <p:spPr>
                  <a:xfrm>
                    <a:off x="4950241" y="3802224"/>
                    <a:ext cx="17145" cy="15240"/>
                  </a:xfrm>
                  <a:custGeom>
                    <a:avLst/>
                    <a:gdLst/>
                    <a:ahLst/>
                    <a:cxnLst/>
                    <a:rect l="l" t="t" r="r" b="b"/>
                    <a:pathLst>
                      <a:path w="17145" h="15239">
                        <a:moveTo>
                          <a:pt x="0" y="0"/>
                        </a:moveTo>
                        <a:lnTo>
                          <a:pt x="6386" y="1603"/>
                        </a:lnTo>
                      </a:path>
                      <a:path w="17145" h="15239">
                        <a:moveTo>
                          <a:pt x="6386" y="1603"/>
                        </a:moveTo>
                        <a:lnTo>
                          <a:pt x="11963" y="4782"/>
                        </a:lnTo>
                      </a:path>
                      <a:path w="17145" h="15239">
                        <a:moveTo>
                          <a:pt x="11963" y="4782"/>
                        </a:moveTo>
                        <a:lnTo>
                          <a:pt x="15156" y="10374"/>
                        </a:lnTo>
                      </a:path>
                      <a:path w="17145" h="15239">
                        <a:moveTo>
                          <a:pt x="15156" y="10374"/>
                        </a:moveTo>
                        <a:lnTo>
                          <a:pt x="15951" y="10374"/>
                        </a:lnTo>
                      </a:path>
                      <a:path w="17145" h="15239">
                        <a:moveTo>
                          <a:pt x="15951" y="11168"/>
                        </a:moveTo>
                        <a:lnTo>
                          <a:pt x="15951" y="12758"/>
                        </a:lnTo>
                      </a:path>
                      <a:path w="17145" h="15239">
                        <a:moveTo>
                          <a:pt x="15951" y="14362"/>
                        </a:moveTo>
                        <a:lnTo>
                          <a:pt x="16746" y="1515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92" name="object 492"/>
                  <p:cNvSpPr/>
                  <p:nvPr/>
                </p:nvSpPr>
                <p:spPr>
                  <a:xfrm>
                    <a:off x="4965789" y="3817775"/>
                    <a:ext cx="2540" cy="2540"/>
                  </a:xfrm>
                  <a:custGeom>
                    <a:avLst/>
                    <a:gdLst/>
                    <a:ahLst/>
                    <a:cxnLst/>
                    <a:rect l="l" t="t" r="r" b="b"/>
                    <a:pathLst>
                      <a:path w="2539" h="2539">
                        <a:moveTo>
                          <a:pt x="2387" y="1206"/>
                        </a:moveTo>
                        <a:lnTo>
                          <a:pt x="2044" y="355"/>
                        </a:lnTo>
                        <a:lnTo>
                          <a:pt x="1193" y="0"/>
                        </a:lnTo>
                        <a:lnTo>
                          <a:pt x="342" y="355"/>
                        </a:lnTo>
                        <a:lnTo>
                          <a:pt x="0" y="1206"/>
                        </a:lnTo>
                        <a:lnTo>
                          <a:pt x="342" y="2044"/>
                        </a:lnTo>
                        <a:lnTo>
                          <a:pt x="1193" y="2400"/>
                        </a:lnTo>
                        <a:lnTo>
                          <a:pt x="2044"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93" name="object 493"/>
                  <p:cNvSpPr/>
                  <p:nvPr/>
                </p:nvSpPr>
                <p:spPr>
                  <a:xfrm>
                    <a:off x="4935879" y="3091399"/>
                    <a:ext cx="137795" cy="746760"/>
                  </a:xfrm>
                  <a:custGeom>
                    <a:avLst/>
                    <a:gdLst/>
                    <a:ahLst/>
                    <a:cxnLst/>
                    <a:rect l="l" t="t" r="r" b="b"/>
                    <a:pathLst>
                      <a:path w="137795" h="746760">
                        <a:moveTo>
                          <a:pt x="31108" y="727571"/>
                        </a:moveTo>
                        <a:lnTo>
                          <a:pt x="31108" y="729174"/>
                        </a:lnTo>
                      </a:path>
                      <a:path w="137795" h="746760">
                        <a:moveTo>
                          <a:pt x="31108" y="729174"/>
                        </a:moveTo>
                        <a:lnTo>
                          <a:pt x="31108" y="729969"/>
                        </a:lnTo>
                      </a:path>
                      <a:path w="137795" h="746760">
                        <a:moveTo>
                          <a:pt x="31108" y="731572"/>
                        </a:moveTo>
                        <a:lnTo>
                          <a:pt x="31108" y="732367"/>
                        </a:lnTo>
                      </a:path>
                      <a:path w="137795" h="746760">
                        <a:moveTo>
                          <a:pt x="31108" y="732367"/>
                        </a:moveTo>
                        <a:lnTo>
                          <a:pt x="31108" y="738753"/>
                        </a:lnTo>
                      </a:path>
                      <a:path w="137795" h="746760">
                        <a:moveTo>
                          <a:pt x="31108" y="738753"/>
                        </a:moveTo>
                        <a:lnTo>
                          <a:pt x="31108" y="745934"/>
                        </a:lnTo>
                      </a:path>
                      <a:path w="137795" h="746760">
                        <a:moveTo>
                          <a:pt x="31108" y="745934"/>
                        </a:moveTo>
                        <a:lnTo>
                          <a:pt x="31108" y="746729"/>
                        </a:lnTo>
                      </a:path>
                      <a:path w="137795" h="746760">
                        <a:moveTo>
                          <a:pt x="14362" y="710824"/>
                        </a:moveTo>
                        <a:lnTo>
                          <a:pt x="10374" y="711619"/>
                        </a:lnTo>
                      </a:path>
                      <a:path w="137795" h="746760">
                        <a:moveTo>
                          <a:pt x="10374" y="711619"/>
                        </a:moveTo>
                        <a:lnTo>
                          <a:pt x="6386" y="713222"/>
                        </a:lnTo>
                      </a:path>
                      <a:path w="137795" h="746760">
                        <a:moveTo>
                          <a:pt x="6386" y="713222"/>
                        </a:moveTo>
                        <a:lnTo>
                          <a:pt x="3193" y="715607"/>
                        </a:lnTo>
                      </a:path>
                      <a:path w="137795" h="746760">
                        <a:moveTo>
                          <a:pt x="3193" y="715607"/>
                        </a:moveTo>
                        <a:lnTo>
                          <a:pt x="794" y="719595"/>
                        </a:lnTo>
                      </a:path>
                      <a:path w="137795" h="746760">
                        <a:moveTo>
                          <a:pt x="794" y="719595"/>
                        </a:moveTo>
                        <a:lnTo>
                          <a:pt x="0" y="720403"/>
                        </a:lnTo>
                      </a:path>
                      <a:path w="137795" h="746760">
                        <a:moveTo>
                          <a:pt x="0" y="734765"/>
                        </a:moveTo>
                        <a:lnTo>
                          <a:pt x="794" y="735560"/>
                        </a:lnTo>
                      </a:path>
                      <a:path w="137795" h="746760">
                        <a:moveTo>
                          <a:pt x="794" y="735560"/>
                        </a:moveTo>
                        <a:lnTo>
                          <a:pt x="3193" y="739548"/>
                        </a:lnTo>
                      </a:path>
                      <a:path w="137795" h="746760">
                        <a:moveTo>
                          <a:pt x="3193" y="739548"/>
                        </a:moveTo>
                        <a:lnTo>
                          <a:pt x="6386" y="741933"/>
                        </a:lnTo>
                      </a:path>
                      <a:path w="137795" h="746760">
                        <a:moveTo>
                          <a:pt x="6386" y="741933"/>
                        </a:moveTo>
                        <a:lnTo>
                          <a:pt x="10374" y="743536"/>
                        </a:lnTo>
                      </a:path>
                      <a:path w="137795" h="746760">
                        <a:moveTo>
                          <a:pt x="10374" y="743536"/>
                        </a:moveTo>
                        <a:lnTo>
                          <a:pt x="14362" y="744331"/>
                        </a:lnTo>
                      </a:path>
                      <a:path w="137795" h="746760">
                        <a:moveTo>
                          <a:pt x="14362" y="744331"/>
                        </a:moveTo>
                        <a:lnTo>
                          <a:pt x="19144" y="743536"/>
                        </a:lnTo>
                      </a:path>
                      <a:path w="137795" h="746760">
                        <a:moveTo>
                          <a:pt x="19144" y="743536"/>
                        </a:moveTo>
                        <a:lnTo>
                          <a:pt x="23132" y="741933"/>
                        </a:lnTo>
                      </a:path>
                      <a:path w="137795" h="746760">
                        <a:moveTo>
                          <a:pt x="23132" y="741933"/>
                        </a:moveTo>
                        <a:lnTo>
                          <a:pt x="26325" y="739548"/>
                        </a:lnTo>
                      </a:path>
                      <a:path w="137795" h="746760">
                        <a:moveTo>
                          <a:pt x="26325" y="739548"/>
                        </a:moveTo>
                        <a:lnTo>
                          <a:pt x="28724" y="735560"/>
                        </a:lnTo>
                      </a:path>
                      <a:path w="137795" h="746760">
                        <a:moveTo>
                          <a:pt x="28724" y="735560"/>
                        </a:moveTo>
                        <a:lnTo>
                          <a:pt x="29518" y="734765"/>
                        </a:lnTo>
                      </a:path>
                      <a:path w="137795" h="746760">
                        <a:moveTo>
                          <a:pt x="29518" y="720403"/>
                        </a:moveTo>
                        <a:lnTo>
                          <a:pt x="28724" y="719595"/>
                        </a:lnTo>
                      </a:path>
                      <a:path w="137795" h="746760">
                        <a:moveTo>
                          <a:pt x="28724" y="719595"/>
                        </a:moveTo>
                        <a:lnTo>
                          <a:pt x="26325" y="715607"/>
                        </a:lnTo>
                      </a:path>
                      <a:path w="137795" h="746760">
                        <a:moveTo>
                          <a:pt x="26325" y="715607"/>
                        </a:moveTo>
                        <a:lnTo>
                          <a:pt x="23132" y="713222"/>
                        </a:lnTo>
                      </a:path>
                      <a:path w="137795" h="746760">
                        <a:moveTo>
                          <a:pt x="23132" y="713222"/>
                        </a:moveTo>
                        <a:lnTo>
                          <a:pt x="19144" y="711619"/>
                        </a:lnTo>
                      </a:path>
                      <a:path w="137795" h="746760">
                        <a:moveTo>
                          <a:pt x="19144" y="711619"/>
                        </a:moveTo>
                        <a:lnTo>
                          <a:pt x="14362" y="710824"/>
                        </a:lnTo>
                      </a:path>
                      <a:path w="137795" h="746760">
                        <a:moveTo>
                          <a:pt x="137220" y="59832"/>
                        </a:moveTo>
                        <a:lnTo>
                          <a:pt x="136425" y="47868"/>
                        </a:lnTo>
                      </a:path>
                      <a:path w="137795" h="746760">
                        <a:moveTo>
                          <a:pt x="136425" y="47868"/>
                        </a:moveTo>
                        <a:lnTo>
                          <a:pt x="132437" y="35905"/>
                        </a:lnTo>
                      </a:path>
                      <a:path w="137795" h="746760">
                        <a:moveTo>
                          <a:pt x="132437" y="35905"/>
                        </a:moveTo>
                        <a:lnTo>
                          <a:pt x="127641" y="27120"/>
                        </a:lnTo>
                      </a:path>
                      <a:path w="137795" h="746760">
                        <a:moveTo>
                          <a:pt x="118870" y="15951"/>
                        </a:moveTo>
                        <a:lnTo>
                          <a:pt x="118075" y="15951"/>
                        </a:lnTo>
                      </a:path>
                      <a:path w="137795" h="746760">
                        <a:moveTo>
                          <a:pt x="118075" y="15951"/>
                        </a:moveTo>
                        <a:lnTo>
                          <a:pt x="108496" y="7975"/>
                        </a:lnTo>
                      </a:path>
                      <a:path w="137795" h="746760">
                        <a:moveTo>
                          <a:pt x="108496" y="7975"/>
                        </a:moveTo>
                        <a:lnTo>
                          <a:pt x="97327" y="2398"/>
                        </a:lnTo>
                      </a:path>
                      <a:path w="137795" h="746760">
                        <a:moveTo>
                          <a:pt x="97327" y="2398"/>
                        </a:moveTo>
                        <a:lnTo>
                          <a:pt x="88556" y="0"/>
                        </a:lnTo>
                      </a:path>
                      <a:path w="137795" h="746760">
                        <a:moveTo>
                          <a:pt x="104508" y="57434"/>
                        </a:moveTo>
                        <a:lnTo>
                          <a:pt x="104508" y="59832"/>
                        </a:lnTo>
                      </a:path>
                      <a:path w="137795" h="746760">
                        <a:moveTo>
                          <a:pt x="102110" y="49458"/>
                        </a:moveTo>
                        <a:lnTo>
                          <a:pt x="104508" y="57434"/>
                        </a:lnTo>
                      </a:path>
                      <a:path w="137795" h="746760">
                        <a:moveTo>
                          <a:pt x="98122" y="42291"/>
                        </a:moveTo>
                        <a:lnTo>
                          <a:pt x="102110" y="49458"/>
                        </a:lnTo>
                      </a:path>
                      <a:path w="137795" h="746760">
                        <a:moveTo>
                          <a:pt x="91736" y="36699"/>
                        </a:moveTo>
                        <a:lnTo>
                          <a:pt x="98122" y="42291"/>
                        </a:lnTo>
                      </a:path>
                      <a:path w="137795" h="746760">
                        <a:moveTo>
                          <a:pt x="88556" y="35110"/>
                        </a:moveTo>
                        <a:lnTo>
                          <a:pt x="91736" y="3669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94" name="object 494"/>
                  <p:cNvSpPr/>
                  <p:nvPr/>
                </p:nvSpPr>
                <p:spPr>
                  <a:xfrm>
                    <a:off x="5071903" y="3150035"/>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95" name="object 495"/>
                  <p:cNvSpPr/>
                  <p:nvPr/>
                </p:nvSpPr>
                <p:spPr>
                  <a:xfrm>
                    <a:off x="4935084" y="3151232"/>
                    <a:ext cx="138430" cy="1464945"/>
                  </a:xfrm>
                  <a:custGeom>
                    <a:avLst/>
                    <a:gdLst/>
                    <a:ahLst/>
                    <a:cxnLst/>
                    <a:rect l="l" t="t" r="r" b="b"/>
                    <a:pathLst>
                      <a:path w="138429" h="1464945">
                        <a:moveTo>
                          <a:pt x="138015" y="0"/>
                        </a:moveTo>
                        <a:lnTo>
                          <a:pt x="135617" y="0"/>
                        </a:lnTo>
                      </a:path>
                      <a:path w="138429" h="1464945">
                        <a:moveTo>
                          <a:pt x="135617" y="0"/>
                        </a:moveTo>
                        <a:lnTo>
                          <a:pt x="133232" y="0"/>
                        </a:lnTo>
                      </a:path>
                      <a:path w="138429" h="1464945">
                        <a:moveTo>
                          <a:pt x="133232" y="0"/>
                        </a:moveTo>
                        <a:lnTo>
                          <a:pt x="130025" y="0"/>
                        </a:lnTo>
                      </a:path>
                      <a:path w="138429" h="1464945">
                        <a:moveTo>
                          <a:pt x="130025" y="0"/>
                        </a:moveTo>
                        <a:lnTo>
                          <a:pt x="129230" y="0"/>
                        </a:lnTo>
                      </a:path>
                      <a:path w="138429" h="1464945">
                        <a:moveTo>
                          <a:pt x="114073" y="0"/>
                        </a:moveTo>
                        <a:lnTo>
                          <a:pt x="113279" y="0"/>
                        </a:lnTo>
                      </a:path>
                      <a:path w="138429" h="1464945">
                        <a:moveTo>
                          <a:pt x="113279" y="0"/>
                        </a:moveTo>
                        <a:lnTo>
                          <a:pt x="110086" y="0"/>
                        </a:lnTo>
                      </a:path>
                      <a:path w="138429" h="1464945">
                        <a:moveTo>
                          <a:pt x="110086" y="0"/>
                        </a:moveTo>
                        <a:lnTo>
                          <a:pt x="107701" y="0"/>
                        </a:lnTo>
                      </a:path>
                      <a:path w="138429" h="1464945">
                        <a:moveTo>
                          <a:pt x="107701" y="0"/>
                        </a:moveTo>
                        <a:lnTo>
                          <a:pt x="106098" y="0"/>
                        </a:lnTo>
                      </a:path>
                      <a:path w="138429" h="1464945">
                        <a:moveTo>
                          <a:pt x="106098" y="0"/>
                        </a:moveTo>
                        <a:lnTo>
                          <a:pt x="105303" y="0"/>
                        </a:lnTo>
                      </a:path>
                      <a:path w="138429" h="1464945">
                        <a:moveTo>
                          <a:pt x="0" y="1464735"/>
                        </a:moveTo>
                        <a:lnTo>
                          <a:pt x="794" y="1460747"/>
                        </a:lnTo>
                      </a:path>
                      <a:path w="138429" h="1464945">
                        <a:moveTo>
                          <a:pt x="3179" y="1455156"/>
                        </a:moveTo>
                        <a:lnTo>
                          <a:pt x="4782" y="1452771"/>
                        </a:lnTo>
                      </a:path>
                      <a:path w="138429" h="1464945">
                        <a:moveTo>
                          <a:pt x="4782" y="1452771"/>
                        </a:moveTo>
                        <a:lnTo>
                          <a:pt x="10360" y="1448769"/>
                        </a:lnTo>
                      </a:path>
                      <a:path w="138429" h="1464945">
                        <a:moveTo>
                          <a:pt x="10360" y="1448769"/>
                        </a:moveTo>
                        <a:lnTo>
                          <a:pt x="16746" y="144797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96" name="object 496"/>
                  <p:cNvSpPr/>
                  <p:nvPr/>
                </p:nvSpPr>
                <p:spPr>
                  <a:xfrm>
                    <a:off x="4950634" y="4598010"/>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97" name="object 497"/>
                  <p:cNvSpPr/>
                  <p:nvPr/>
                </p:nvSpPr>
                <p:spPr>
                  <a:xfrm>
                    <a:off x="4935084" y="4615967"/>
                    <a:ext cx="0" cy="19685"/>
                  </a:xfrm>
                  <a:custGeom>
                    <a:avLst/>
                    <a:gdLst/>
                    <a:ahLst/>
                    <a:cxnLst/>
                    <a:rect l="l" t="t" r="r" b="b"/>
                    <a:pathLst>
                      <a:path h="19685">
                        <a:moveTo>
                          <a:pt x="0" y="19144"/>
                        </a:moveTo>
                        <a:lnTo>
                          <a:pt x="0" y="15156"/>
                        </a:lnTo>
                      </a:path>
                      <a:path h="19685">
                        <a:moveTo>
                          <a:pt x="0" y="15156"/>
                        </a:moveTo>
                        <a:lnTo>
                          <a:pt x="0" y="9565"/>
                        </a:lnTo>
                      </a:path>
                      <a:path h="19685">
                        <a:moveTo>
                          <a:pt x="0" y="4782"/>
                        </a:moveTo>
                        <a:lnTo>
                          <a:pt x="0" y="3193"/>
                        </a:lnTo>
                      </a:path>
                      <a:path h="19685">
                        <a:moveTo>
                          <a:pt x="0" y="3193"/>
                        </a:moveTo>
                        <a:lnTo>
                          <a:pt x="0" y="1589"/>
                        </a:lnTo>
                      </a:path>
                      <a:path h="19685">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98" name="object 498"/>
                  <p:cNvSpPr/>
                  <p:nvPr/>
                </p:nvSpPr>
                <p:spPr>
                  <a:xfrm>
                    <a:off x="4933886" y="4614776"/>
                    <a:ext cx="2540" cy="2540"/>
                  </a:xfrm>
                  <a:custGeom>
                    <a:avLst/>
                    <a:gdLst/>
                    <a:ahLst/>
                    <a:cxnLst/>
                    <a:rect l="l" t="t" r="r" b="b"/>
                    <a:pathLst>
                      <a:path w="2539" h="2539">
                        <a:moveTo>
                          <a:pt x="2387" y="1193"/>
                        </a:moveTo>
                        <a:lnTo>
                          <a:pt x="2032" y="355"/>
                        </a:lnTo>
                        <a:lnTo>
                          <a:pt x="1193" y="0"/>
                        </a:lnTo>
                        <a:lnTo>
                          <a:pt x="342" y="355"/>
                        </a:lnTo>
                        <a:lnTo>
                          <a:pt x="0" y="1193"/>
                        </a:lnTo>
                        <a:lnTo>
                          <a:pt x="342" y="2044"/>
                        </a:lnTo>
                        <a:lnTo>
                          <a:pt x="1193" y="2387"/>
                        </a:lnTo>
                        <a:lnTo>
                          <a:pt x="2032"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99" name="object 499"/>
                  <p:cNvSpPr/>
                  <p:nvPr/>
                </p:nvSpPr>
                <p:spPr>
                  <a:xfrm>
                    <a:off x="4951831" y="4599207"/>
                    <a:ext cx="16510" cy="15240"/>
                  </a:xfrm>
                  <a:custGeom>
                    <a:avLst/>
                    <a:gdLst/>
                    <a:ahLst/>
                    <a:cxnLst/>
                    <a:rect l="l" t="t" r="r" b="b"/>
                    <a:pathLst>
                      <a:path w="16510" h="15239">
                        <a:moveTo>
                          <a:pt x="0" y="0"/>
                        </a:moveTo>
                        <a:lnTo>
                          <a:pt x="6386" y="794"/>
                        </a:lnTo>
                      </a:path>
                      <a:path w="16510" h="15239">
                        <a:moveTo>
                          <a:pt x="6386" y="794"/>
                        </a:moveTo>
                        <a:lnTo>
                          <a:pt x="11963" y="4796"/>
                        </a:lnTo>
                      </a:path>
                      <a:path w="16510" h="15239">
                        <a:moveTo>
                          <a:pt x="11963" y="4796"/>
                        </a:moveTo>
                        <a:lnTo>
                          <a:pt x="15156" y="9579"/>
                        </a:lnTo>
                      </a:path>
                      <a:path w="16510" h="15239">
                        <a:moveTo>
                          <a:pt x="15156" y="9579"/>
                        </a:moveTo>
                        <a:lnTo>
                          <a:pt x="15156" y="10374"/>
                        </a:lnTo>
                      </a:path>
                      <a:path w="16510" h="15239">
                        <a:moveTo>
                          <a:pt x="15156" y="11168"/>
                        </a:moveTo>
                        <a:lnTo>
                          <a:pt x="15951" y="12772"/>
                        </a:lnTo>
                      </a:path>
                      <a:path w="16510" h="15239">
                        <a:moveTo>
                          <a:pt x="15951" y="13567"/>
                        </a:moveTo>
                        <a:lnTo>
                          <a:pt x="15951" y="1515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00" name="object 500"/>
                  <p:cNvSpPr/>
                  <p:nvPr/>
                </p:nvSpPr>
                <p:spPr>
                  <a:xfrm>
                    <a:off x="4967389" y="4613964"/>
                    <a:ext cx="2540" cy="2540"/>
                  </a:xfrm>
                  <a:custGeom>
                    <a:avLst/>
                    <a:gdLst/>
                    <a:ahLst/>
                    <a:cxnLst/>
                    <a:rect l="l" t="t" r="r" b="b"/>
                    <a:pathLst>
                      <a:path w="2539" h="2539">
                        <a:moveTo>
                          <a:pt x="2387" y="1206"/>
                        </a:moveTo>
                        <a:lnTo>
                          <a:pt x="2044" y="355"/>
                        </a:lnTo>
                        <a:lnTo>
                          <a:pt x="1193" y="0"/>
                        </a:lnTo>
                        <a:lnTo>
                          <a:pt x="355" y="355"/>
                        </a:lnTo>
                        <a:lnTo>
                          <a:pt x="0" y="1206"/>
                        </a:lnTo>
                        <a:lnTo>
                          <a:pt x="355" y="2044"/>
                        </a:lnTo>
                        <a:lnTo>
                          <a:pt x="1193" y="2400"/>
                        </a:lnTo>
                        <a:lnTo>
                          <a:pt x="2044"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01" name="object 501"/>
                  <p:cNvSpPr/>
                  <p:nvPr/>
                </p:nvSpPr>
                <p:spPr>
                  <a:xfrm>
                    <a:off x="4935879" y="4599207"/>
                    <a:ext cx="137795" cy="895985"/>
                  </a:xfrm>
                  <a:custGeom>
                    <a:avLst/>
                    <a:gdLst/>
                    <a:ahLst/>
                    <a:cxnLst/>
                    <a:rect l="l" t="t" r="r" b="b"/>
                    <a:pathLst>
                      <a:path w="137795" h="895985">
                        <a:moveTo>
                          <a:pt x="32711" y="15951"/>
                        </a:moveTo>
                        <a:lnTo>
                          <a:pt x="32711" y="16760"/>
                        </a:lnTo>
                      </a:path>
                      <a:path w="137795" h="895985">
                        <a:moveTo>
                          <a:pt x="32711" y="16760"/>
                        </a:moveTo>
                        <a:lnTo>
                          <a:pt x="32711" y="17555"/>
                        </a:lnTo>
                      </a:path>
                      <a:path w="137795" h="895985">
                        <a:moveTo>
                          <a:pt x="32711" y="17555"/>
                        </a:moveTo>
                        <a:lnTo>
                          <a:pt x="32711" y="18349"/>
                        </a:lnTo>
                      </a:path>
                      <a:path w="137795" h="895985">
                        <a:moveTo>
                          <a:pt x="32711" y="20748"/>
                        </a:moveTo>
                        <a:lnTo>
                          <a:pt x="32711" y="21543"/>
                        </a:lnTo>
                      </a:path>
                      <a:path w="137795" h="895985">
                        <a:moveTo>
                          <a:pt x="32711" y="21543"/>
                        </a:moveTo>
                        <a:lnTo>
                          <a:pt x="32711" y="27120"/>
                        </a:lnTo>
                      </a:path>
                      <a:path w="137795" h="895985">
                        <a:moveTo>
                          <a:pt x="32711" y="27120"/>
                        </a:moveTo>
                        <a:lnTo>
                          <a:pt x="32711" y="35110"/>
                        </a:lnTo>
                      </a:path>
                      <a:path w="137795" h="895985">
                        <a:moveTo>
                          <a:pt x="32711" y="35110"/>
                        </a:moveTo>
                        <a:lnTo>
                          <a:pt x="32711" y="35905"/>
                        </a:lnTo>
                      </a:path>
                      <a:path w="137795" h="895985">
                        <a:moveTo>
                          <a:pt x="15951" y="0"/>
                        </a:moveTo>
                        <a:lnTo>
                          <a:pt x="11963" y="794"/>
                        </a:lnTo>
                      </a:path>
                      <a:path w="137795" h="895985">
                        <a:moveTo>
                          <a:pt x="11963" y="794"/>
                        </a:moveTo>
                        <a:lnTo>
                          <a:pt x="7975" y="2398"/>
                        </a:lnTo>
                      </a:path>
                      <a:path w="137795" h="895985">
                        <a:moveTo>
                          <a:pt x="7975" y="2398"/>
                        </a:moveTo>
                        <a:lnTo>
                          <a:pt x="3987" y="4796"/>
                        </a:lnTo>
                      </a:path>
                      <a:path w="137795" h="895985">
                        <a:moveTo>
                          <a:pt x="3987" y="4796"/>
                        </a:moveTo>
                        <a:lnTo>
                          <a:pt x="2384" y="7181"/>
                        </a:lnTo>
                      </a:path>
                      <a:path w="137795" h="895985">
                        <a:moveTo>
                          <a:pt x="0" y="21543"/>
                        </a:moveTo>
                        <a:lnTo>
                          <a:pt x="1589" y="24736"/>
                        </a:lnTo>
                      </a:path>
                      <a:path w="137795" h="895985">
                        <a:moveTo>
                          <a:pt x="1589" y="24736"/>
                        </a:moveTo>
                        <a:lnTo>
                          <a:pt x="3987" y="27929"/>
                        </a:lnTo>
                      </a:path>
                      <a:path w="137795" h="895985">
                        <a:moveTo>
                          <a:pt x="3987" y="27929"/>
                        </a:moveTo>
                        <a:lnTo>
                          <a:pt x="7975" y="30313"/>
                        </a:lnTo>
                      </a:path>
                      <a:path w="137795" h="895985">
                        <a:moveTo>
                          <a:pt x="7975" y="30313"/>
                        </a:moveTo>
                        <a:lnTo>
                          <a:pt x="11963" y="31917"/>
                        </a:lnTo>
                      </a:path>
                      <a:path w="137795" h="895985">
                        <a:moveTo>
                          <a:pt x="11963" y="32711"/>
                        </a:moveTo>
                        <a:lnTo>
                          <a:pt x="15951" y="32711"/>
                        </a:lnTo>
                      </a:path>
                      <a:path w="137795" h="895985">
                        <a:moveTo>
                          <a:pt x="15951" y="32711"/>
                        </a:moveTo>
                        <a:lnTo>
                          <a:pt x="19939" y="32711"/>
                        </a:lnTo>
                      </a:path>
                      <a:path w="137795" h="895985">
                        <a:moveTo>
                          <a:pt x="20748" y="31917"/>
                        </a:moveTo>
                        <a:lnTo>
                          <a:pt x="23927" y="30313"/>
                        </a:lnTo>
                      </a:path>
                      <a:path w="137795" h="895985">
                        <a:moveTo>
                          <a:pt x="23927" y="30313"/>
                        </a:moveTo>
                        <a:lnTo>
                          <a:pt x="27915" y="27929"/>
                        </a:lnTo>
                      </a:path>
                      <a:path w="137795" h="895985">
                        <a:moveTo>
                          <a:pt x="27915" y="27929"/>
                        </a:moveTo>
                        <a:lnTo>
                          <a:pt x="30313" y="24736"/>
                        </a:lnTo>
                      </a:path>
                      <a:path w="137795" h="895985">
                        <a:moveTo>
                          <a:pt x="30313" y="24736"/>
                        </a:moveTo>
                        <a:lnTo>
                          <a:pt x="31903" y="21543"/>
                        </a:lnTo>
                      </a:path>
                      <a:path w="137795" h="895985">
                        <a:moveTo>
                          <a:pt x="29518" y="7181"/>
                        </a:moveTo>
                        <a:lnTo>
                          <a:pt x="27915" y="4796"/>
                        </a:lnTo>
                      </a:path>
                      <a:path w="137795" h="895985">
                        <a:moveTo>
                          <a:pt x="27915" y="4796"/>
                        </a:moveTo>
                        <a:lnTo>
                          <a:pt x="23927" y="2398"/>
                        </a:lnTo>
                      </a:path>
                      <a:path w="137795" h="895985">
                        <a:moveTo>
                          <a:pt x="23927" y="2398"/>
                        </a:moveTo>
                        <a:lnTo>
                          <a:pt x="19939" y="794"/>
                        </a:lnTo>
                      </a:path>
                      <a:path w="137795" h="895985">
                        <a:moveTo>
                          <a:pt x="19939" y="794"/>
                        </a:moveTo>
                        <a:lnTo>
                          <a:pt x="15951" y="0"/>
                        </a:lnTo>
                      </a:path>
                      <a:path w="137795" h="895985">
                        <a:moveTo>
                          <a:pt x="92544" y="851238"/>
                        </a:moveTo>
                        <a:lnTo>
                          <a:pt x="84568" y="851238"/>
                        </a:lnTo>
                      </a:path>
                      <a:path w="137795" h="895985">
                        <a:moveTo>
                          <a:pt x="66218" y="884744"/>
                        </a:moveTo>
                        <a:lnTo>
                          <a:pt x="92544" y="884744"/>
                        </a:lnTo>
                      </a:path>
                      <a:path w="137795" h="895985">
                        <a:moveTo>
                          <a:pt x="92544" y="863996"/>
                        </a:moveTo>
                        <a:lnTo>
                          <a:pt x="92544" y="867984"/>
                        </a:lnTo>
                      </a:path>
                      <a:path w="137795" h="895985">
                        <a:moveTo>
                          <a:pt x="92544" y="860008"/>
                        </a:moveTo>
                        <a:lnTo>
                          <a:pt x="92544" y="863996"/>
                        </a:lnTo>
                      </a:path>
                      <a:path w="137795" h="895985">
                        <a:moveTo>
                          <a:pt x="92544" y="856020"/>
                        </a:moveTo>
                        <a:lnTo>
                          <a:pt x="92544" y="860008"/>
                        </a:lnTo>
                      </a:path>
                      <a:path w="137795" h="895985">
                        <a:moveTo>
                          <a:pt x="92544" y="853622"/>
                        </a:moveTo>
                        <a:lnTo>
                          <a:pt x="92544" y="856020"/>
                        </a:lnTo>
                      </a:path>
                      <a:path w="137795" h="895985">
                        <a:moveTo>
                          <a:pt x="92544" y="852032"/>
                        </a:moveTo>
                        <a:lnTo>
                          <a:pt x="92544" y="853622"/>
                        </a:lnTo>
                      </a:path>
                      <a:path w="137795" h="895985">
                        <a:moveTo>
                          <a:pt x="92544" y="851238"/>
                        </a:moveTo>
                        <a:lnTo>
                          <a:pt x="92544" y="852032"/>
                        </a:lnTo>
                      </a:path>
                      <a:path w="137795" h="895985">
                        <a:moveTo>
                          <a:pt x="92544" y="883950"/>
                        </a:moveTo>
                        <a:lnTo>
                          <a:pt x="92544" y="884744"/>
                        </a:lnTo>
                      </a:path>
                      <a:path w="137795" h="895985">
                        <a:moveTo>
                          <a:pt x="92544" y="882346"/>
                        </a:moveTo>
                        <a:lnTo>
                          <a:pt x="92544" y="883950"/>
                        </a:lnTo>
                      </a:path>
                      <a:path w="137795" h="895985">
                        <a:moveTo>
                          <a:pt x="92544" y="879962"/>
                        </a:moveTo>
                        <a:lnTo>
                          <a:pt x="92544" y="882346"/>
                        </a:lnTo>
                      </a:path>
                      <a:path w="137795" h="895985">
                        <a:moveTo>
                          <a:pt x="92544" y="875974"/>
                        </a:moveTo>
                        <a:lnTo>
                          <a:pt x="92544" y="879962"/>
                        </a:lnTo>
                      </a:path>
                      <a:path w="137795" h="895985">
                        <a:moveTo>
                          <a:pt x="92544" y="871986"/>
                        </a:moveTo>
                        <a:lnTo>
                          <a:pt x="92544" y="875974"/>
                        </a:lnTo>
                      </a:path>
                      <a:path w="137795" h="895985">
                        <a:moveTo>
                          <a:pt x="92544" y="867984"/>
                        </a:moveTo>
                        <a:lnTo>
                          <a:pt x="92544" y="871986"/>
                        </a:lnTo>
                      </a:path>
                      <a:path w="137795" h="895985">
                        <a:moveTo>
                          <a:pt x="137220" y="893515"/>
                        </a:moveTo>
                        <a:lnTo>
                          <a:pt x="137220" y="874370"/>
                        </a:lnTo>
                      </a:path>
                      <a:path w="137795" h="895985">
                        <a:moveTo>
                          <a:pt x="137220" y="859214"/>
                        </a:moveTo>
                        <a:lnTo>
                          <a:pt x="137220" y="840069"/>
                        </a:lnTo>
                      </a:path>
                      <a:path w="137795" h="895985">
                        <a:moveTo>
                          <a:pt x="104508" y="840069"/>
                        </a:moveTo>
                        <a:lnTo>
                          <a:pt x="104508" y="852827"/>
                        </a:lnTo>
                      </a:path>
                      <a:path w="137795" h="895985">
                        <a:moveTo>
                          <a:pt x="104508" y="883141"/>
                        </a:moveTo>
                        <a:lnTo>
                          <a:pt x="104508" y="895913"/>
                        </a:lnTo>
                      </a:path>
                      <a:path w="137795" h="895985">
                        <a:moveTo>
                          <a:pt x="104508" y="840069"/>
                        </a:moveTo>
                        <a:lnTo>
                          <a:pt x="105303" y="840069"/>
                        </a:lnTo>
                      </a:path>
                      <a:path w="137795" h="895985">
                        <a:moveTo>
                          <a:pt x="105303" y="840069"/>
                        </a:moveTo>
                        <a:lnTo>
                          <a:pt x="106906" y="840069"/>
                        </a:lnTo>
                      </a:path>
                      <a:path w="137795" h="895985">
                        <a:moveTo>
                          <a:pt x="106906" y="840069"/>
                        </a:moveTo>
                        <a:lnTo>
                          <a:pt x="109291" y="840069"/>
                        </a:lnTo>
                      </a:path>
                      <a:path w="137795" h="895985">
                        <a:moveTo>
                          <a:pt x="109291" y="840069"/>
                        </a:moveTo>
                        <a:lnTo>
                          <a:pt x="112484" y="840069"/>
                        </a:lnTo>
                      </a:path>
                      <a:path w="137795" h="895985">
                        <a:moveTo>
                          <a:pt x="112484" y="840069"/>
                        </a:moveTo>
                        <a:lnTo>
                          <a:pt x="113279" y="840069"/>
                        </a:lnTo>
                      </a:path>
                      <a:path w="137795" h="895985">
                        <a:moveTo>
                          <a:pt x="128436" y="840069"/>
                        </a:moveTo>
                        <a:lnTo>
                          <a:pt x="129230" y="840069"/>
                        </a:lnTo>
                      </a:path>
                      <a:path w="137795" h="895985">
                        <a:moveTo>
                          <a:pt x="129230" y="840069"/>
                        </a:moveTo>
                        <a:lnTo>
                          <a:pt x="132437" y="840069"/>
                        </a:lnTo>
                      </a:path>
                      <a:path w="137795" h="895985">
                        <a:moveTo>
                          <a:pt x="132437" y="840069"/>
                        </a:moveTo>
                        <a:lnTo>
                          <a:pt x="134822" y="840069"/>
                        </a:lnTo>
                      </a:path>
                      <a:path w="137795" h="895985">
                        <a:moveTo>
                          <a:pt x="134822" y="840069"/>
                        </a:moveTo>
                        <a:lnTo>
                          <a:pt x="137220" y="84006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02" name="object 502"/>
                  <p:cNvSpPr/>
                  <p:nvPr/>
                </p:nvSpPr>
                <p:spPr>
                  <a:xfrm>
                    <a:off x="5071903" y="5438080"/>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03" name="object 503"/>
                  <p:cNvSpPr/>
                  <p:nvPr/>
                </p:nvSpPr>
                <p:spPr>
                  <a:xfrm>
                    <a:off x="5061122" y="5495121"/>
                    <a:ext cx="10795" cy="0"/>
                  </a:xfrm>
                  <a:custGeom>
                    <a:avLst/>
                    <a:gdLst/>
                    <a:ahLst/>
                    <a:cxnLst/>
                    <a:rect l="l" t="t" r="r" b="b"/>
                    <a:pathLst>
                      <a:path w="10795">
                        <a:moveTo>
                          <a:pt x="10374" y="0"/>
                        </a:moveTo>
                        <a:lnTo>
                          <a:pt x="9579" y="0"/>
                        </a:lnTo>
                      </a:path>
                      <a:path w="10795">
                        <a:moveTo>
                          <a:pt x="9579" y="0"/>
                        </a:moveTo>
                        <a:lnTo>
                          <a:pt x="7194" y="0"/>
                        </a:lnTo>
                      </a:path>
                      <a:path w="10795">
                        <a:moveTo>
                          <a:pt x="7194" y="0"/>
                        </a:moveTo>
                        <a:lnTo>
                          <a:pt x="3987" y="0"/>
                        </a:lnTo>
                      </a:path>
                      <a:path w="10795">
                        <a:moveTo>
                          <a:pt x="3987"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04" name="object 504"/>
                  <p:cNvSpPr/>
                  <p:nvPr/>
                </p:nvSpPr>
                <p:spPr>
                  <a:xfrm>
                    <a:off x="5059925" y="549392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05" name="object 505"/>
                  <p:cNvSpPr/>
                  <p:nvPr/>
                </p:nvSpPr>
                <p:spPr>
                  <a:xfrm>
                    <a:off x="5028424" y="4765946"/>
                    <a:ext cx="45085" cy="729615"/>
                  </a:xfrm>
                  <a:custGeom>
                    <a:avLst/>
                    <a:gdLst/>
                    <a:ahLst/>
                    <a:cxnLst/>
                    <a:rect l="l" t="t" r="r" b="b"/>
                    <a:pathLst>
                      <a:path w="45085" h="729614">
                        <a:moveTo>
                          <a:pt x="18349" y="729174"/>
                        </a:moveTo>
                        <a:lnTo>
                          <a:pt x="16746" y="729174"/>
                        </a:lnTo>
                      </a:path>
                      <a:path w="45085" h="729614">
                        <a:moveTo>
                          <a:pt x="16746" y="729174"/>
                        </a:moveTo>
                        <a:lnTo>
                          <a:pt x="14362" y="729174"/>
                        </a:lnTo>
                      </a:path>
                      <a:path w="45085" h="729614">
                        <a:moveTo>
                          <a:pt x="14362" y="729174"/>
                        </a:moveTo>
                        <a:lnTo>
                          <a:pt x="12758" y="729174"/>
                        </a:lnTo>
                      </a:path>
                      <a:path w="45085" h="729614">
                        <a:moveTo>
                          <a:pt x="12758" y="729174"/>
                        </a:moveTo>
                        <a:lnTo>
                          <a:pt x="11963" y="729174"/>
                        </a:lnTo>
                      </a:path>
                      <a:path w="45085" h="729614">
                        <a:moveTo>
                          <a:pt x="0" y="718005"/>
                        </a:moveTo>
                        <a:lnTo>
                          <a:pt x="13553" y="718005"/>
                        </a:lnTo>
                      </a:path>
                      <a:path w="45085" h="729614">
                        <a:moveTo>
                          <a:pt x="13553" y="684498"/>
                        </a:moveTo>
                        <a:lnTo>
                          <a:pt x="0" y="684498"/>
                        </a:lnTo>
                      </a:path>
                      <a:path w="45085" h="729614">
                        <a:moveTo>
                          <a:pt x="0" y="718005"/>
                        </a:moveTo>
                        <a:lnTo>
                          <a:pt x="0" y="717210"/>
                        </a:lnTo>
                      </a:path>
                      <a:path w="45085" h="729614">
                        <a:moveTo>
                          <a:pt x="0" y="717210"/>
                        </a:moveTo>
                        <a:lnTo>
                          <a:pt x="0" y="715607"/>
                        </a:lnTo>
                      </a:path>
                      <a:path w="45085" h="729614">
                        <a:moveTo>
                          <a:pt x="0" y="715607"/>
                        </a:moveTo>
                        <a:lnTo>
                          <a:pt x="0" y="713222"/>
                        </a:lnTo>
                      </a:path>
                      <a:path w="45085" h="729614">
                        <a:moveTo>
                          <a:pt x="0" y="713222"/>
                        </a:moveTo>
                        <a:lnTo>
                          <a:pt x="0" y="709234"/>
                        </a:lnTo>
                      </a:path>
                      <a:path w="45085" h="729614">
                        <a:moveTo>
                          <a:pt x="0" y="709234"/>
                        </a:moveTo>
                        <a:lnTo>
                          <a:pt x="0" y="708426"/>
                        </a:lnTo>
                      </a:path>
                      <a:path w="45085" h="729614">
                        <a:moveTo>
                          <a:pt x="0" y="694064"/>
                        </a:moveTo>
                        <a:lnTo>
                          <a:pt x="0" y="693269"/>
                        </a:lnTo>
                      </a:path>
                      <a:path w="45085" h="729614">
                        <a:moveTo>
                          <a:pt x="0" y="693269"/>
                        </a:moveTo>
                        <a:lnTo>
                          <a:pt x="0" y="689281"/>
                        </a:lnTo>
                      </a:path>
                      <a:path w="45085" h="729614">
                        <a:moveTo>
                          <a:pt x="0" y="689281"/>
                        </a:moveTo>
                        <a:lnTo>
                          <a:pt x="0" y="686883"/>
                        </a:lnTo>
                      </a:path>
                      <a:path w="45085" h="729614">
                        <a:moveTo>
                          <a:pt x="0" y="686883"/>
                        </a:moveTo>
                        <a:lnTo>
                          <a:pt x="0" y="685293"/>
                        </a:lnTo>
                      </a:path>
                      <a:path w="45085" h="729614">
                        <a:moveTo>
                          <a:pt x="0" y="685293"/>
                        </a:moveTo>
                        <a:lnTo>
                          <a:pt x="0" y="684498"/>
                        </a:lnTo>
                      </a:path>
                      <a:path w="45085" h="729614">
                        <a:moveTo>
                          <a:pt x="11963" y="0"/>
                        </a:moveTo>
                        <a:lnTo>
                          <a:pt x="11963" y="33506"/>
                        </a:lnTo>
                      </a:path>
                      <a:path w="45085" h="729614">
                        <a:moveTo>
                          <a:pt x="11963" y="48663"/>
                        </a:moveTo>
                        <a:lnTo>
                          <a:pt x="11963" y="78182"/>
                        </a:lnTo>
                      </a:path>
                      <a:path w="45085" h="729614">
                        <a:moveTo>
                          <a:pt x="11963" y="93339"/>
                        </a:moveTo>
                        <a:lnTo>
                          <a:pt x="11963" y="122858"/>
                        </a:lnTo>
                      </a:path>
                      <a:path w="45085" h="729614">
                        <a:moveTo>
                          <a:pt x="11963" y="138015"/>
                        </a:moveTo>
                        <a:lnTo>
                          <a:pt x="11963" y="168329"/>
                        </a:lnTo>
                      </a:path>
                      <a:path w="45085" h="729614">
                        <a:moveTo>
                          <a:pt x="11963" y="182691"/>
                        </a:moveTo>
                        <a:lnTo>
                          <a:pt x="11963" y="213004"/>
                        </a:lnTo>
                      </a:path>
                      <a:path w="45085" h="729614">
                        <a:moveTo>
                          <a:pt x="11963" y="228161"/>
                        </a:moveTo>
                        <a:lnTo>
                          <a:pt x="11963" y="257680"/>
                        </a:lnTo>
                      </a:path>
                      <a:path w="45085" h="729614">
                        <a:moveTo>
                          <a:pt x="11963" y="272837"/>
                        </a:moveTo>
                        <a:lnTo>
                          <a:pt x="11963" y="302356"/>
                        </a:lnTo>
                      </a:path>
                      <a:path w="45085" h="729614">
                        <a:moveTo>
                          <a:pt x="11963" y="317513"/>
                        </a:moveTo>
                        <a:lnTo>
                          <a:pt x="11963" y="347827"/>
                        </a:lnTo>
                      </a:path>
                      <a:path w="45085" h="729614">
                        <a:moveTo>
                          <a:pt x="11963" y="362189"/>
                        </a:moveTo>
                        <a:lnTo>
                          <a:pt x="11963" y="392502"/>
                        </a:lnTo>
                      </a:path>
                      <a:path w="45085" h="729614">
                        <a:moveTo>
                          <a:pt x="11963" y="407659"/>
                        </a:moveTo>
                        <a:lnTo>
                          <a:pt x="11963" y="437178"/>
                        </a:lnTo>
                      </a:path>
                      <a:path w="45085" h="729614">
                        <a:moveTo>
                          <a:pt x="11963" y="452335"/>
                        </a:moveTo>
                        <a:lnTo>
                          <a:pt x="11963" y="481868"/>
                        </a:lnTo>
                      </a:path>
                      <a:path w="45085" h="729614">
                        <a:moveTo>
                          <a:pt x="11963" y="497011"/>
                        </a:moveTo>
                        <a:lnTo>
                          <a:pt x="11963" y="530518"/>
                        </a:lnTo>
                      </a:path>
                      <a:path w="45085" h="729614">
                        <a:moveTo>
                          <a:pt x="11963" y="544880"/>
                        </a:moveTo>
                        <a:lnTo>
                          <a:pt x="11963" y="574399"/>
                        </a:lnTo>
                      </a:path>
                      <a:path w="45085" h="729614">
                        <a:moveTo>
                          <a:pt x="11963" y="601533"/>
                        </a:moveTo>
                        <a:lnTo>
                          <a:pt x="11963" y="618279"/>
                        </a:lnTo>
                      </a:path>
                      <a:path w="45085" h="729614">
                        <a:moveTo>
                          <a:pt x="11963" y="633436"/>
                        </a:moveTo>
                        <a:lnTo>
                          <a:pt x="11963" y="650197"/>
                        </a:lnTo>
                      </a:path>
                      <a:path w="45085" h="729614">
                        <a:moveTo>
                          <a:pt x="11963" y="666148"/>
                        </a:moveTo>
                        <a:lnTo>
                          <a:pt x="11963" y="673329"/>
                        </a:lnTo>
                      </a:path>
                      <a:path w="45085" h="729614">
                        <a:moveTo>
                          <a:pt x="44675" y="673329"/>
                        </a:moveTo>
                        <a:lnTo>
                          <a:pt x="44675" y="666148"/>
                        </a:lnTo>
                      </a:path>
                      <a:path w="45085" h="729614">
                        <a:moveTo>
                          <a:pt x="44675" y="650197"/>
                        </a:moveTo>
                        <a:lnTo>
                          <a:pt x="44675" y="633436"/>
                        </a:lnTo>
                      </a:path>
                      <a:path w="45085" h="729614">
                        <a:moveTo>
                          <a:pt x="44675" y="618279"/>
                        </a:moveTo>
                        <a:lnTo>
                          <a:pt x="44675" y="601533"/>
                        </a:lnTo>
                      </a:path>
                      <a:path w="45085" h="729614">
                        <a:moveTo>
                          <a:pt x="44675" y="574399"/>
                        </a:moveTo>
                        <a:lnTo>
                          <a:pt x="44675" y="544880"/>
                        </a:lnTo>
                      </a:path>
                      <a:path w="45085" h="729614">
                        <a:moveTo>
                          <a:pt x="44675" y="530518"/>
                        </a:moveTo>
                        <a:lnTo>
                          <a:pt x="44675" y="497011"/>
                        </a:lnTo>
                      </a:path>
                      <a:path w="45085" h="729614">
                        <a:moveTo>
                          <a:pt x="44675" y="481868"/>
                        </a:moveTo>
                        <a:lnTo>
                          <a:pt x="44675" y="452335"/>
                        </a:lnTo>
                      </a:path>
                      <a:path w="45085" h="729614">
                        <a:moveTo>
                          <a:pt x="44675" y="437178"/>
                        </a:moveTo>
                        <a:lnTo>
                          <a:pt x="44675" y="407659"/>
                        </a:lnTo>
                      </a:path>
                      <a:path w="45085" h="729614">
                        <a:moveTo>
                          <a:pt x="44675" y="392502"/>
                        </a:moveTo>
                        <a:lnTo>
                          <a:pt x="44675" y="362189"/>
                        </a:lnTo>
                      </a:path>
                      <a:path w="45085" h="729614">
                        <a:moveTo>
                          <a:pt x="44675" y="347827"/>
                        </a:moveTo>
                        <a:lnTo>
                          <a:pt x="44675" y="317513"/>
                        </a:lnTo>
                      </a:path>
                      <a:path w="45085" h="729614">
                        <a:moveTo>
                          <a:pt x="44675" y="302356"/>
                        </a:moveTo>
                        <a:lnTo>
                          <a:pt x="44675" y="272837"/>
                        </a:lnTo>
                      </a:path>
                      <a:path w="45085" h="729614">
                        <a:moveTo>
                          <a:pt x="44675" y="257680"/>
                        </a:moveTo>
                        <a:lnTo>
                          <a:pt x="44675" y="228161"/>
                        </a:lnTo>
                      </a:path>
                      <a:path w="45085" h="729614">
                        <a:moveTo>
                          <a:pt x="44675" y="213004"/>
                        </a:moveTo>
                        <a:lnTo>
                          <a:pt x="44675" y="182691"/>
                        </a:lnTo>
                      </a:path>
                      <a:path w="45085" h="729614">
                        <a:moveTo>
                          <a:pt x="44675" y="168329"/>
                        </a:moveTo>
                        <a:lnTo>
                          <a:pt x="44675" y="138015"/>
                        </a:lnTo>
                      </a:path>
                      <a:path w="45085" h="729614">
                        <a:moveTo>
                          <a:pt x="44675" y="122858"/>
                        </a:moveTo>
                        <a:lnTo>
                          <a:pt x="44675" y="93339"/>
                        </a:lnTo>
                      </a:path>
                      <a:path w="45085" h="729614">
                        <a:moveTo>
                          <a:pt x="44675" y="78182"/>
                        </a:moveTo>
                        <a:lnTo>
                          <a:pt x="44675" y="48663"/>
                        </a:lnTo>
                      </a:path>
                      <a:path w="45085" h="729614">
                        <a:moveTo>
                          <a:pt x="44675" y="33506"/>
                        </a:moveTo>
                        <a:lnTo>
                          <a:pt x="44675" y="0"/>
                        </a:lnTo>
                      </a:path>
                      <a:path w="45085" h="729614">
                        <a:moveTo>
                          <a:pt x="23927" y="0"/>
                        </a:moveTo>
                        <a:lnTo>
                          <a:pt x="28710" y="0"/>
                        </a:lnTo>
                      </a:path>
                      <a:path w="45085" h="729614">
                        <a:moveTo>
                          <a:pt x="19939" y="0"/>
                        </a:moveTo>
                        <a:lnTo>
                          <a:pt x="23927" y="0"/>
                        </a:lnTo>
                      </a:path>
                      <a:path w="45085" h="729614">
                        <a:moveTo>
                          <a:pt x="16746" y="0"/>
                        </a:moveTo>
                        <a:lnTo>
                          <a:pt x="19939" y="0"/>
                        </a:lnTo>
                      </a:path>
                      <a:path w="45085" h="729614">
                        <a:moveTo>
                          <a:pt x="14362" y="0"/>
                        </a:moveTo>
                        <a:lnTo>
                          <a:pt x="16746" y="0"/>
                        </a:lnTo>
                      </a:path>
                      <a:path w="45085" h="729614">
                        <a:moveTo>
                          <a:pt x="12758" y="0"/>
                        </a:moveTo>
                        <a:lnTo>
                          <a:pt x="14362" y="0"/>
                        </a:lnTo>
                      </a:path>
                      <a:path w="45085" h="729614">
                        <a:moveTo>
                          <a:pt x="11963" y="0"/>
                        </a:moveTo>
                        <a:lnTo>
                          <a:pt x="1275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06" name="object 506"/>
                  <p:cNvSpPr/>
                  <p:nvPr/>
                </p:nvSpPr>
                <p:spPr>
                  <a:xfrm>
                    <a:off x="5071903" y="4764750"/>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07" name="object 507"/>
                  <p:cNvSpPr/>
                  <p:nvPr/>
                </p:nvSpPr>
                <p:spPr>
                  <a:xfrm>
                    <a:off x="5057134" y="4765946"/>
                    <a:ext cx="16510" cy="673735"/>
                  </a:xfrm>
                  <a:custGeom>
                    <a:avLst/>
                    <a:gdLst/>
                    <a:ahLst/>
                    <a:cxnLst/>
                    <a:rect l="l" t="t" r="r" b="b"/>
                    <a:pathLst>
                      <a:path w="16510" h="673735">
                        <a:moveTo>
                          <a:pt x="13567" y="0"/>
                        </a:moveTo>
                        <a:lnTo>
                          <a:pt x="15965" y="0"/>
                        </a:lnTo>
                      </a:path>
                      <a:path w="16510" h="673735">
                        <a:moveTo>
                          <a:pt x="11182" y="0"/>
                        </a:moveTo>
                        <a:lnTo>
                          <a:pt x="13567" y="0"/>
                        </a:lnTo>
                      </a:path>
                      <a:path w="16510" h="673735">
                        <a:moveTo>
                          <a:pt x="7975" y="0"/>
                        </a:moveTo>
                        <a:lnTo>
                          <a:pt x="11182" y="0"/>
                        </a:lnTo>
                      </a:path>
                      <a:path w="16510" h="673735">
                        <a:moveTo>
                          <a:pt x="3987" y="0"/>
                        </a:moveTo>
                        <a:lnTo>
                          <a:pt x="7975" y="0"/>
                        </a:lnTo>
                      </a:path>
                      <a:path w="16510" h="673735">
                        <a:moveTo>
                          <a:pt x="0" y="0"/>
                        </a:moveTo>
                        <a:lnTo>
                          <a:pt x="3987" y="0"/>
                        </a:lnTo>
                      </a:path>
                      <a:path w="16510" h="673735">
                        <a:moveTo>
                          <a:pt x="3987" y="673329"/>
                        </a:moveTo>
                        <a:lnTo>
                          <a:pt x="0" y="673329"/>
                        </a:lnTo>
                      </a:path>
                      <a:path w="16510" h="673735">
                        <a:moveTo>
                          <a:pt x="7975" y="673329"/>
                        </a:moveTo>
                        <a:lnTo>
                          <a:pt x="3987" y="673329"/>
                        </a:lnTo>
                      </a:path>
                      <a:path w="16510" h="673735">
                        <a:moveTo>
                          <a:pt x="11182" y="673329"/>
                        </a:moveTo>
                        <a:lnTo>
                          <a:pt x="7975" y="673329"/>
                        </a:lnTo>
                      </a:path>
                      <a:path w="16510" h="673735">
                        <a:moveTo>
                          <a:pt x="13567" y="673329"/>
                        </a:moveTo>
                        <a:lnTo>
                          <a:pt x="11182" y="673329"/>
                        </a:lnTo>
                      </a:path>
                      <a:path w="16510" h="673735">
                        <a:moveTo>
                          <a:pt x="15965" y="673329"/>
                        </a:moveTo>
                        <a:lnTo>
                          <a:pt x="13567" y="67332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08" name="object 508"/>
                  <p:cNvSpPr/>
                  <p:nvPr/>
                </p:nvSpPr>
                <p:spPr>
                  <a:xfrm>
                    <a:off x="5071903" y="5438080"/>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09" name="object 509"/>
                  <p:cNvSpPr/>
                  <p:nvPr/>
                </p:nvSpPr>
                <p:spPr>
                  <a:xfrm>
                    <a:off x="4934275" y="5367480"/>
                    <a:ext cx="123189" cy="72390"/>
                  </a:xfrm>
                  <a:custGeom>
                    <a:avLst/>
                    <a:gdLst/>
                    <a:ahLst/>
                    <a:cxnLst/>
                    <a:rect l="l" t="t" r="r" b="b"/>
                    <a:pathLst>
                      <a:path w="123189" h="72389">
                        <a:moveTo>
                          <a:pt x="106906" y="71796"/>
                        </a:moveTo>
                        <a:lnTo>
                          <a:pt x="106111" y="71796"/>
                        </a:lnTo>
                      </a:path>
                      <a:path w="123189" h="72389">
                        <a:moveTo>
                          <a:pt x="108510" y="71796"/>
                        </a:moveTo>
                        <a:lnTo>
                          <a:pt x="106906" y="71796"/>
                        </a:lnTo>
                      </a:path>
                      <a:path w="123189" h="72389">
                        <a:moveTo>
                          <a:pt x="110894" y="71796"/>
                        </a:moveTo>
                        <a:lnTo>
                          <a:pt x="108510" y="71796"/>
                        </a:lnTo>
                      </a:path>
                      <a:path w="123189" h="72389">
                        <a:moveTo>
                          <a:pt x="114087" y="71796"/>
                        </a:moveTo>
                        <a:lnTo>
                          <a:pt x="110894" y="71796"/>
                        </a:lnTo>
                      </a:path>
                      <a:path w="123189" h="72389">
                        <a:moveTo>
                          <a:pt x="118075" y="71796"/>
                        </a:moveTo>
                        <a:lnTo>
                          <a:pt x="114087" y="71796"/>
                        </a:lnTo>
                      </a:path>
                      <a:path w="123189" h="72389">
                        <a:moveTo>
                          <a:pt x="122858" y="71796"/>
                        </a:moveTo>
                        <a:lnTo>
                          <a:pt x="118075" y="71796"/>
                        </a:lnTo>
                      </a:path>
                      <a:path w="123189" h="72389">
                        <a:moveTo>
                          <a:pt x="0" y="3987"/>
                        </a:moveTo>
                        <a:lnTo>
                          <a:pt x="0" y="0"/>
                        </a:lnTo>
                      </a:path>
                      <a:path w="123189" h="72389">
                        <a:moveTo>
                          <a:pt x="0" y="11155"/>
                        </a:moveTo>
                        <a:lnTo>
                          <a:pt x="0" y="3987"/>
                        </a:lnTo>
                      </a:path>
                      <a:path w="123189" h="72389">
                        <a:moveTo>
                          <a:pt x="0" y="15143"/>
                        </a:moveTo>
                        <a:lnTo>
                          <a:pt x="0" y="1115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10" name="object 510"/>
                  <p:cNvSpPr/>
                  <p:nvPr/>
                </p:nvSpPr>
                <p:spPr>
                  <a:xfrm>
                    <a:off x="4933074" y="5362298"/>
                    <a:ext cx="35560" cy="2540"/>
                  </a:xfrm>
                  <a:custGeom>
                    <a:avLst/>
                    <a:gdLst/>
                    <a:ahLst/>
                    <a:cxnLst/>
                    <a:rect l="l" t="t" r="r" b="b"/>
                    <a:pathLst>
                      <a:path w="35560" h="2539">
                        <a:moveTo>
                          <a:pt x="2387" y="1193"/>
                        </a:moveTo>
                        <a:lnTo>
                          <a:pt x="2044" y="355"/>
                        </a:lnTo>
                        <a:lnTo>
                          <a:pt x="1193" y="0"/>
                        </a:lnTo>
                        <a:lnTo>
                          <a:pt x="355" y="355"/>
                        </a:lnTo>
                        <a:lnTo>
                          <a:pt x="0" y="1193"/>
                        </a:lnTo>
                        <a:lnTo>
                          <a:pt x="355" y="2044"/>
                        </a:lnTo>
                        <a:lnTo>
                          <a:pt x="1193" y="2400"/>
                        </a:lnTo>
                        <a:lnTo>
                          <a:pt x="2044" y="2044"/>
                        </a:lnTo>
                        <a:lnTo>
                          <a:pt x="2387" y="1193"/>
                        </a:lnTo>
                        <a:close/>
                      </a:path>
                      <a:path w="35560" h="2539">
                        <a:moveTo>
                          <a:pt x="35102" y="1193"/>
                        </a:moveTo>
                        <a:lnTo>
                          <a:pt x="34759" y="355"/>
                        </a:lnTo>
                        <a:lnTo>
                          <a:pt x="33909" y="0"/>
                        </a:lnTo>
                        <a:lnTo>
                          <a:pt x="33058" y="355"/>
                        </a:lnTo>
                        <a:lnTo>
                          <a:pt x="32715" y="1193"/>
                        </a:lnTo>
                        <a:lnTo>
                          <a:pt x="33058" y="2044"/>
                        </a:lnTo>
                        <a:lnTo>
                          <a:pt x="33909" y="2400"/>
                        </a:lnTo>
                        <a:lnTo>
                          <a:pt x="34759" y="2044"/>
                        </a:lnTo>
                        <a:lnTo>
                          <a:pt x="35102"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11" name="object 511"/>
                  <p:cNvSpPr/>
                  <p:nvPr/>
                </p:nvSpPr>
                <p:spPr>
                  <a:xfrm>
                    <a:off x="4934275" y="5367480"/>
                    <a:ext cx="33020" cy="15240"/>
                  </a:xfrm>
                  <a:custGeom>
                    <a:avLst/>
                    <a:gdLst/>
                    <a:ahLst/>
                    <a:cxnLst/>
                    <a:rect l="l" t="t" r="r" b="b"/>
                    <a:pathLst>
                      <a:path w="33020" h="15239">
                        <a:moveTo>
                          <a:pt x="32711" y="14348"/>
                        </a:moveTo>
                        <a:lnTo>
                          <a:pt x="32711" y="15143"/>
                        </a:lnTo>
                      </a:path>
                      <a:path w="33020" h="15239">
                        <a:moveTo>
                          <a:pt x="32711" y="6372"/>
                        </a:moveTo>
                        <a:lnTo>
                          <a:pt x="32711" y="14348"/>
                        </a:lnTo>
                      </a:path>
                      <a:path w="33020" h="15239">
                        <a:moveTo>
                          <a:pt x="32711" y="794"/>
                        </a:moveTo>
                        <a:lnTo>
                          <a:pt x="32711" y="6372"/>
                        </a:lnTo>
                      </a:path>
                      <a:path w="33020" h="15239">
                        <a:moveTo>
                          <a:pt x="32711" y="0"/>
                        </a:moveTo>
                        <a:lnTo>
                          <a:pt x="32711" y="794"/>
                        </a:lnTo>
                      </a:path>
                      <a:path w="33020" h="15239">
                        <a:moveTo>
                          <a:pt x="11977" y="11963"/>
                        </a:moveTo>
                        <a:lnTo>
                          <a:pt x="15965" y="12758"/>
                        </a:lnTo>
                      </a:path>
                      <a:path w="33020" h="15239">
                        <a:moveTo>
                          <a:pt x="7989" y="10360"/>
                        </a:moveTo>
                        <a:lnTo>
                          <a:pt x="11977" y="11963"/>
                        </a:lnTo>
                      </a:path>
                      <a:path w="33020" h="15239">
                        <a:moveTo>
                          <a:pt x="4796" y="7167"/>
                        </a:moveTo>
                        <a:lnTo>
                          <a:pt x="7989" y="10360"/>
                        </a:lnTo>
                      </a:path>
                      <a:path w="33020" h="15239">
                        <a:moveTo>
                          <a:pt x="2398" y="3987"/>
                        </a:moveTo>
                        <a:lnTo>
                          <a:pt x="4796" y="7167"/>
                        </a:lnTo>
                      </a:path>
                      <a:path w="33020" h="15239">
                        <a:moveTo>
                          <a:pt x="0" y="0"/>
                        </a:moveTo>
                        <a:lnTo>
                          <a:pt x="2398" y="398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12" name="object 512"/>
                  <p:cNvSpPr/>
                  <p:nvPr/>
                </p:nvSpPr>
                <p:spPr>
                  <a:xfrm>
                    <a:off x="4933074" y="5366286"/>
                    <a:ext cx="34925" cy="2540"/>
                  </a:xfrm>
                  <a:custGeom>
                    <a:avLst/>
                    <a:gdLst/>
                    <a:ahLst/>
                    <a:cxnLst/>
                    <a:rect l="l" t="t" r="r" b="b"/>
                    <a:pathLst>
                      <a:path w="34925" h="2539">
                        <a:moveTo>
                          <a:pt x="2387" y="1193"/>
                        </a:moveTo>
                        <a:lnTo>
                          <a:pt x="2044" y="355"/>
                        </a:lnTo>
                        <a:lnTo>
                          <a:pt x="1193" y="0"/>
                        </a:lnTo>
                        <a:lnTo>
                          <a:pt x="355" y="355"/>
                        </a:lnTo>
                        <a:lnTo>
                          <a:pt x="0" y="1193"/>
                        </a:lnTo>
                        <a:lnTo>
                          <a:pt x="355" y="2044"/>
                        </a:lnTo>
                        <a:lnTo>
                          <a:pt x="1193" y="2400"/>
                        </a:lnTo>
                        <a:lnTo>
                          <a:pt x="2044" y="2044"/>
                        </a:lnTo>
                        <a:lnTo>
                          <a:pt x="2387" y="1193"/>
                        </a:lnTo>
                        <a:close/>
                      </a:path>
                      <a:path w="34925" h="2539">
                        <a:moveTo>
                          <a:pt x="34315" y="1193"/>
                        </a:moveTo>
                        <a:lnTo>
                          <a:pt x="33959" y="355"/>
                        </a:lnTo>
                        <a:lnTo>
                          <a:pt x="33108" y="0"/>
                        </a:lnTo>
                        <a:lnTo>
                          <a:pt x="32270" y="355"/>
                        </a:lnTo>
                        <a:lnTo>
                          <a:pt x="31915" y="1193"/>
                        </a:lnTo>
                        <a:lnTo>
                          <a:pt x="32270" y="2044"/>
                        </a:lnTo>
                        <a:lnTo>
                          <a:pt x="33108" y="2400"/>
                        </a:lnTo>
                        <a:lnTo>
                          <a:pt x="33959" y="2044"/>
                        </a:lnTo>
                        <a:lnTo>
                          <a:pt x="34315"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13" name="object 513"/>
                  <p:cNvSpPr/>
                  <p:nvPr/>
                </p:nvSpPr>
                <p:spPr>
                  <a:xfrm>
                    <a:off x="4950241" y="5367480"/>
                    <a:ext cx="16510" cy="13335"/>
                  </a:xfrm>
                  <a:custGeom>
                    <a:avLst/>
                    <a:gdLst/>
                    <a:ahLst/>
                    <a:cxnLst/>
                    <a:rect l="l" t="t" r="r" b="b"/>
                    <a:pathLst>
                      <a:path w="16510" h="13335">
                        <a:moveTo>
                          <a:pt x="14362" y="3987"/>
                        </a:moveTo>
                        <a:lnTo>
                          <a:pt x="15951" y="0"/>
                        </a:lnTo>
                      </a:path>
                      <a:path w="16510" h="13335">
                        <a:moveTo>
                          <a:pt x="11963" y="7167"/>
                        </a:moveTo>
                        <a:lnTo>
                          <a:pt x="14362" y="3987"/>
                        </a:lnTo>
                      </a:path>
                      <a:path w="16510" h="13335">
                        <a:moveTo>
                          <a:pt x="8770" y="10360"/>
                        </a:moveTo>
                        <a:lnTo>
                          <a:pt x="11963" y="7167"/>
                        </a:lnTo>
                      </a:path>
                      <a:path w="16510" h="13335">
                        <a:moveTo>
                          <a:pt x="4782" y="11963"/>
                        </a:moveTo>
                        <a:lnTo>
                          <a:pt x="8770" y="10360"/>
                        </a:lnTo>
                      </a:path>
                      <a:path w="16510" h="13335">
                        <a:moveTo>
                          <a:pt x="0" y="12758"/>
                        </a:moveTo>
                        <a:lnTo>
                          <a:pt x="4782" y="1196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14" name="object 514"/>
                  <p:cNvSpPr/>
                  <p:nvPr/>
                </p:nvSpPr>
                <p:spPr>
                  <a:xfrm>
                    <a:off x="3866451" y="582340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15" name="object 515"/>
                  <p:cNvSpPr/>
                  <p:nvPr/>
                </p:nvSpPr>
                <p:spPr>
                  <a:xfrm>
                    <a:off x="3867648" y="5814238"/>
                    <a:ext cx="4445" cy="20955"/>
                  </a:xfrm>
                  <a:custGeom>
                    <a:avLst/>
                    <a:gdLst/>
                    <a:ahLst/>
                    <a:cxnLst/>
                    <a:rect l="l" t="t" r="r" b="b"/>
                    <a:pathLst>
                      <a:path w="4445" h="20954">
                        <a:moveTo>
                          <a:pt x="1589" y="16746"/>
                        </a:moveTo>
                        <a:lnTo>
                          <a:pt x="0" y="10360"/>
                        </a:lnTo>
                      </a:path>
                      <a:path w="4445" h="20954">
                        <a:moveTo>
                          <a:pt x="3987" y="20734"/>
                        </a:moveTo>
                        <a:lnTo>
                          <a:pt x="1589" y="16746"/>
                        </a:lnTo>
                      </a:path>
                      <a:path w="4445" h="20954">
                        <a:moveTo>
                          <a:pt x="1589" y="3987"/>
                        </a:moveTo>
                        <a:lnTo>
                          <a:pt x="3987" y="0"/>
                        </a:lnTo>
                      </a:path>
                      <a:path w="4445" h="20954">
                        <a:moveTo>
                          <a:pt x="0" y="10360"/>
                        </a:moveTo>
                        <a:lnTo>
                          <a:pt x="1589" y="398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16" name="object 516"/>
                  <p:cNvSpPr/>
                  <p:nvPr/>
                </p:nvSpPr>
                <p:spPr>
                  <a:xfrm>
                    <a:off x="3883190" y="5806659"/>
                    <a:ext cx="2540" cy="2540"/>
                  </a:xfrm>
                  <a:custGeom>
                    <a:avLst/>
                    <a:gdLst/>
                    <a:ahLst/>
                    <a:cxnLst/>
                    <a:rect l="l" t="t" r="r" b="b"/>
                    <a:pathLst>
                      <a:path w="2539" h="2539">
                        <a:moveTo>
                          <a:pt x="2400" y="1193"/>
                        </a:moveTo>
                        <a:lnTo>
                          <a:pt x="2044" y="355"/>
                        </a:lnTo>
                        <a:lnTo>
                          <a:pt x="1193" y="0"/>
                        </a:lnTo>
                        <a:lnTo>
                          <a:pt x="355" y="355"/>
                        </a:lnTo>
                        <a:lnTo>
                          <a:pt x="0" y="1193"/>
                        </a:lnTo>
                        <a:lnTo>
                          <a:pt x="355" y="2044"/>
                        </a:lnTo>
                        <a:lnTo>
                          <a:pt x="1193" y="2400"/>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17" name="object 517"/>
                  <p:cNvSpPr/>
                  <p:nvPr/>
                </p:nvSpPr>
                <p:spPr>
                  <a:xfrm>
                    <a:off x="3867648" y="1672943"/>
                    <a:ext cx="7909559" cy="4162425"/>
                  </a:xfrm>
                  <a:custGeom>
                    <a:avLst/>
                    <a:gdLst/>
                    <a:ahLst/>
                    <a:cxnLst/>
                    <a:rect l="l" t="t" r="r" b="b"/>
                    <a:pathLst>
                      <a:path w="7909559" h="4162425">
                        <a:moveTo>
                          <a:pt x="2398" y="4159644"/>
                        </a:moveTo>
                        <a:lnTo>
                          <a:pt x="3987" y="4162028"/>
                        </a:lnTo>
                      </a:path>
                      <a:path w="7909559" h="4162425">
                        <a:moveTo>
                          <a:pt x="794" y="4155642"/>
                        </a:moveTo>
                        <a:lnTo>
                          <a:pt x="2398" y="4159644"/>
                        </a:lnTo>
                      </a:path>
                      <a:path w="7909559" h="4162425">
                        <a:moveTo>
                          <a:pt x="0" y="4151654"/>
                        </a:moveTo>
                        <a:lnTo>
                          <a:pt x="794" y="4155642"/>
                        </a:lnTo>
                      </a:path>
                      <a:path w="7909559" h="4162425">
                        <a:moveTo>
                          <a:pt x="794" y="4147666"/>
                        </a:moveTo>
                        <a:lnTo>
                          <a:pt x="0" y="4151654"/>
                        </a:lnTo>
                      </a:path>
                      <a:path w="7909559" h="4162425">
                        <a:moveTo>
                          <a:pt x="2398" y="4143679"/>
                        </a:moveTo>
                        <a:lnTo>
                          <a:pt x="794" y="4147666"/>
                        </a:lnTo>
                      </a:path>
                      <a:path w="7909559" h="4162425">
                        <a:moveTo>
                          <a:pt x="3987" y="4141294"/>
                        </a:moveTo>
                        <a:lnTo>
                          <a:pt x="2398" y="4143679"/>
                        </a:lnTo>
                      </a:path>
                      <a:path w="7909559" h="4162425">
                        <a:moveTo>
                          <a:pt x="7740079" y="7975"/>
                        </a:moveTo>
                        <a:lnTo>
                          <a:pt x="7771983" y="7975"/>
                        </a:lnTo>
                      </a:path>
                      <a:path w="7909559" h="4162425">
                        <a:moveTo>
                          <a:pt x="7787139" y="7975"/>
                        </a:moveTo>
                        <a:lnTo>
                          <a:pt x="7817467" y="7975"/>
                        </a:lnTo>
                      </a:path>
                      <a:path w="7909559" h="4162425">
                        <a:moveTo>
                          <a:pt x="7831829" y="7975"/>
                        </a:moveTo>
                        <a:lnTo>
                          <a:pt x="7862143" y="7975"/>
                        </a:lnTo>
                      </a:path>
                      <a:path w="7909559" h="4162425">
                        <a:moveTo>
                          <a:pt x="7877300" y="7975"/>
                        </a:moveTo>
                        <a:lnTo>
                          <a:pt x="7909203" y="7975"/>
                        </a:lnTo>
                      </a:path>
                      <a:path w="7909559" h="4162425">
                        <a:moveTo>
                          <a:pt x="7740079" y="7975"/>
                        </a:moveTo>
                        <a:lnTo>
                          <a:pt x="7740079" y="7181"/>
                        </a:lnTo>
                      </a:path>
                      <a:path w="7909559" h="4162425">
                        <a:moveTo>
                          <a:pt x="7740079" y="7181"/>
                        </a:moveTo>
                        <a:lnTo>
                          <a:pt x="7740079" y="3987"/>
                        </a:lnTo>
                      </a:path>
                      <a:path w="7909559" h="4162425">
                        <a:moveTo>
                          <a:pt x="7740079" y="3987"/>
                        </a:moveTo>
                        <a:lnTo>
                          <a:pt x="774007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18" name="object 518"/>
                  <p:cNvSpPr/>
                  <p:nvPr/>
                </p:nvSpPr>
                <p:spPr>
                  <a:xfrm>
                    <a:off x="11606531" y="166218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19" name="object 519"/>
                  <p:cNvSpPr/>
                  <p:nvPr/>
                </p:nvSpPr>
                <p:spPr>
                  <a:xfrm>
                    <a:off x="11044497" y="1633050"/>
                    <a:ext cx="732790" cy="48260"/>
                  </a:xfrm>
                  <a:custGeom>
                    <a:avLst/>
                    <a:gdLst/>
                    <a:ahLst/>
                    <a:cxnLst/>
                    <a:rect l="l" t="t" r="r" b="b"/>
                    <a:pathLst>
                      <a:path w="732790" h="48260">
                        <a:moveTo>
                          <a:pt x="563230" y="30327"/>
                        </a:moveTo>
                        <a:lnTo>
                          <a:pt x="563230" y="21543"/>
                        </a:lnTo>
                      </a:path>
                      <a:path w="732790" h="48260">
                        <a:moveTo>
                          <a:pt x="563230" y="21543"/>
                        </a:moveTo>
                        <a:lnTo>
                          <a:pt x="563230" y="11168"/>
                        </a:lnTo>
                      </a:path>
                      <a:path w="732790" h="48260">
                        <a:moveTo>
                          <a:pt x="563230" y="11168"/>
                        </a:moveTo>
                        <a:lnTo>
                          <a:pt x="563230" y="3193"/>
                        </a:lnTo>
                      </a:path>
                      <a:path w="732790" h="48260">
                        <a:moveTo>
                          <a:pt x="732353" y="0"/>
                        </a:moveTo>
                        <a:lnTo>
                          <a:pt x="732353" y="11168"/>
                        </a:lnTo>
                      </a:path>
                      <a:path w="732790" h="48260">
                        <a:moveTo>
                          <a:pt x="732353" y="11168"/>
                        </a:moveTo>
                        <a:lnTo>
                          <a:pt x="732353" y="21543"/>
                        </a:lnTo>
                      </a:path>
                      <a:path w="732790" h="48260">
                        <a:moveTo>
                          <a:pt x="732353" y="21543"/>
                        </a:moveTo>
                        <a:lnTo>
                          <a:pt x="732353" y="29518"/>
                        </a:lnTo>
                      </a:path>
                      <a:path w="732790" h="48260">
                        <a:moveTo>
                          <a:pt x="732353" y="39098"/>
                        </a:moveTo>
                        <a:lnTo>
                          <a:pt x="732353" y="43880"/>
                        </a:lnTo>
                      </a:path>
                      <a:path w="732790" h="48260">
                        <a:moveTo>
                          <a:pt x="732353" y="43880"/>
                        </a:moveTo>
                        <a:lnTo>
                          <a:pt x="732353" y="47074"/>
                        </a:lnTo>
                      </a:path>
                      <a:path w="732790" h="48260">
                        <a:moveTo>
                          <a:pt x="732353" y="47074"/>
                        </a:moveTo>
                        <a:lnTo>
                          <a:pt x="732353" y="47868"/>
                        </a:lnTo>
                      </a:path>
                      <a:path w="732790" h="48260">
                        <a:moveTo>
                          <a:pt x="0" y="47868"/>
                        </a:moveTo>
                        <a:lnTo>
                          <a:pt x="34301" y="47868"/>
                        </a:lnTo>
                      </a:path>
                      <a:path w="732790" h="48260">
                        <a:moveTo>
                          <a:pt x="49458" y="47868"/>
                        </a:moveTo>
                        <a:lnTo>
                          <a:pt x="79772" y="47868"/>
                        </a:lnTo>
                      </a:path>
                      <a:path w="732790" h="48260">
                        <a:moveTo>
                          <a:pt x="94134" y="47868"/>
                        </a:moveTo>
                        <a:lnTo>
                          <a:pt x="129230" y="47868"/>
                        </a:lnTo>
                      </a:path>
                      <a:path w="732790" h="48260">
                        <a:moveTo>
                          <a:pt x="215389" y="47868"/>
                        </a:moveTo>
                        <a:lnTo>
                          <a:pt x="247306" y="47868"/>
                        </a:lnTo>
                      </a:path>
                      <a:path w="732790" h="48260">
                        <a:moveTo>
                          <a:pt x="262463" y="47868"/>
                        </a:moveTo>
                        <a:lnTo>
                          <a:pt x="291982" y="47868"/>
                        </a:lnTo>
                      </a:path>
                      <a:path w="732790" h="48260">
                        <a:moveTo>
                          <a:pt x="307139" y="47868"/>
                        </a:moveTo>
                        <a:lnTo>
                          <a:pt x="336658" y="47868"/>
                        </a:lnTo>
                      </a:path>
                      <a:path w="732790" h="48260">
                        <a:moveTo>
                          <a:pt x="351814" y="47868"/>
                        </a:moveTo>
                        <a:lnTo>
                          <a:pt x="382128" y="47868"/>
                        </a:lnTo>
                      </a:path>
                      <a:path w="732790" h="48260">
                        <a:moveTo>
                          <a:pt x="396490" y="47868"/>
                        </a:moveTo>
                        <a:lnTo>
                          <a:pt x="426804" y="47868"/>
                        </a:lnTo>
                      </a:path>
                      <a:path w="732790" h="48260">
                        <a:moveTo>
                          <a:pt x="441961" y="47868"/>
                        </a:moveTo>
                        <a:lnTo>
                          <a:pt x="471480" y="47868"/>
                        </a:lnTo>
                      </a:path>
                      <a:path w="732790" h="48260">
                        <a:moveTo>
                          <a:pt x="486637" y="47868"/>
                        </a:moveTo>
                        <a:lnTo>
                          <a:pt x="516156" y="47868"/>
                        </a:lnTo>
                      </a:path>
                      <a:path w="732790" h="48260">
                        <a:moveTo>
                          <a:pt x="531312" y="47868"/>
                        </a:moveTo>
                        <a:lnTo>
                          <a:pt x="563230" y="47868"/>
                        </a:lnTo>
                      </a:path>
                      <a:path w="732790" h="48260">
                        <a:moveTo>
                          <a:pt x="563230" y="3193"/>
                        </a:moveTo>
                        <a:lnTo>
                          <a:pt x="563230" y="11168"/>
                        </a:lnTo>
                      </a:path>
                      <a:path w="732790" h="48260">
                        <a:moveTo>
                          <a:pt x="563230" y="11168"/>
                        </a:moveTo>
                        <a:lnTo>
                          <a:pt x="563230" y="21543"/>
                        </a:lnTo>
                      </a:path>
                      <a:path w="732790" h="48260">
                        <a:moveTo>
                          <a:pt x="563230" y="21543"/>
                        </a:moveTo>
                        <a:lnTo>
                          <a:pt x="563230" y="3032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20" name="object 520"/>
                  <p:cNvSpPr/>
                  <p:nvPr/>
                </p:nvSpPr>
                <p:spPr>
                  <a:xfrm>
                    <a:off x="11606531" y="166218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21" name="object 521"/>
                  <p:cNvSpPr/>
                  <p:nvPr/>
                </p:nvSpPr>
                <p:spPr>
                  <a:xfrm>
                    <a:off x="11044497" y="1672943"/>
                    <a:ext cx="563245" cy="8255"/>
                  </a:xfrm>
                  <a:custGeom>
                    <a:avLst/>
                    <a:gdLst/>
                    <a:ahLst/>
                    <a:cxnLst/>
                    <a:rect l="l" t="t" r="r" b="b"/>
                    <a:pathLst>
                      <a:path w="563245" h="8255">
                        <a:moveTo>
                          <a:pt x="563230" y="0"/>
                        </a:moveTo>
                        <a:lnTo>
                          <a:pt x="563230" y="3987"/>
                        </a:lnTo>
                      </a:path>
                      <a:path w="563245" h="8255">
                        <a:moveTo>
                          <a:pt x="563230" y="3987"/>
                        </a:moveTo>
                        <a:lnTo>
                          <a:pt x="563230" y="7181"/>
                        </a:lnTo>
                      </a:path>
                      <a:path w="563245" h="8255">
                        <a:moveTo>
                          <a:pt x="563230" y="7181"/>
                        </a:moveTo>
                        <a:lnTo>
                          <a:pt x="563230" y="7975"/>
                        </a:lnTo>
                      </a:path>
                      <a:path w="563245" h="8255">
                        <a:moveTo>
                          <a:pt x="0" y="7975"/>
                        </a:moveTo>
                        <a:lnTo>
                          <a:pt x="0" y="7181"/>
                        </a:lnTo>
                      </a:path>
                      <a:path w="563245" h="8255">
                        <a:moveTo>
                          <a:pt x="0" y="7181"/>
                        </a:moveTo>
                        <a:lnTo>
                          <a:pt x="0" y="3987"/>
                        </a:lnTo>
                      </a:path>
                      <a:path w="563245" h="8255">
                        <a:moveTo>
                          <a:pt x="0" y="3987"/>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22" name="object 522"/>
                  <p:cNvSpPr/>
                  <p:nvPr/>
                </p:nvSpPr>
                <p:spPr>
                  <a:xfrm>
                    <a:off x="11043301" y="166218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23" name="object 523"/>
                  <p:cNvSpPr/>
                  <p:nvPr/>
                </p:nvSpPr>
                <p:spPr>
                  <a:xfrm>
                    <a:off x="11044497" y="1636243"/>
                    <a:ext cx="0" cy="27305"/>
                  </a:xfrm>
                  <a:custGeom>
                    <a:avLst/>
                    <a:gdLst/>
                    <a:ahLst/>
                    <a:cxnLst/>
                    <a:rect l="l" t="t" r="r" b="b"/>
                    <a:pathLst>
                      <a:path h="27305">
                        <a:moveTo>
                          <a:pt x="0" y="27134"/>
                        </a:moveTo>
                        <a:lnTo>
                          <a:pt x="0" y="18349"/>
                        </a:lnTo>
                      </a:path>
                      <a:path h="27305">
                        <a:moveTo>
                          <a:pt x="0" y="18349"/>
                        </a:moveTo>
                        <a:lnTo>
                          <a:pt x="0" y="7975"/>
                        </a:lnTo>
                      </a:path>
                      <a:path h="27305">
                        <a:moveTo>
                          <a:pt x="0" y="7975"/>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24" name="object 524"/>
                  <p:cNvSpPr/>
                  <p:nvPr/>
                </p:nvSpPr>
                <p:spPr>
                  <a:xfrm>
                    <a:off x="10863783" y="1679730"/>
                    <a:ext cx="2540" cy="2540"/>
                  </a:xfrm>
                  <a:custGeom>
                    <a:avLst/>
                    <a:gdLst/>
                    <a:ahLst/>
                    <a:cxnLst/>
                    <a:rect l="l" t="t" r="r" b="b"/>
                    <a:pathLst>
                      <a:path w="2540" h="2539">
                        <a:moveTo>
                          <a:pt x="2387" y="1193"/>
                        </a:moveTo>
                        <a:lnTo>
                          <a:pt x="2044" y="342"/>
                        </a:lnTo>
                        <a:lnTo>
                          <a:pt x="1193" y="0"/>
                        </a:lnTo>
                        <a:lnTo>
                          <a:pt x="355" y="342"/>
                        </a:lnTo>
                        <a:lnTo>
                          <a:pt x="0" y="1193"/>
                        </a:lnTo>
                        <a:lnTo>
                          <a:pt x="355" y="2044"/>
                        </a:lnTo>
                        <a:lnTo>
                          <a:pt x="1193" y="2387"/>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25" name="object 525"/>
                  <p:cNvSpPr/>
                  <p:nvPr/>
                </p:nvSpPr>
                <p:spPr>
                  <a:xfrm>
                    <a:off x="10864986" y="1680919"/>
                    <a:ext cx="1270" cy="0"/>
                  </a:xfrm>
                  <a:custGeom>
                    <a:avLst/>
                    <a:gdLst/>
                    <a:ahLst/>
                    <a:cxnLst/>
                    <a:rect l="l" t="t" r="r" b="b"/>
                    <a:pathLst>
                      <a:path w="1270">
                        <a:moveTo>
                          <a:pt x="0" y="0"/>
                        </a:moveTo>
                        <a:lnTo>
                          <a:pt x="80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26" name="object 526"/>
                  <p:cNvSpPr/>
                  <p:nvPr/>
                </p:nvSpPr>
                <p:spPr>
                  <a:xfrm>
                    <a:off x="10864598" y="167972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27" name="object 527"/>
                  <p:cNvSpPr/>
                  <p:nvPr/>
                </p:nvSpPr>
                <p:spPr>
                  <a:xfrm>
                    <a:off x="10866590" y="1680919"/>
                    <a:ext cx="1905" cy="0"/>
                  </a:xfrm>
                  <a:custGeom>
                    <a:avLst/>
                    <a:gdLst/>
                    <a:ahLst/>
                    <a:cxnLst/>
                    <a:rect l="l" t="t" r="r" b="b"/>
                    <a:pathLst>
                      <a:path w="1904">
                        <a:moveTo>
                          <a:pt x="0" y="0"/>
                        </a:moveTo>
                        <a:lnTo>
                          <a:pt x="158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28" name="object 528"/>
                  <p:cNvSpPr/>
                  <p:nvPr/>
                </p:nvSpPr>
                <p:spPr>
                  <a:xfrm>
                    <a:off x="10868586" y="167972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29" name="object 529"/>
                  <p:cNvSpPr/>
                  <p:nvPr/>
                </p:nvSpPr>
                <p:spPr>
                  <a:xfrm>
                    <a:off x="10869782" y="1636243"/>
                    <a:ext cx="175260" cy="45085"/>
                  </a:xfrm>
                  <a:custGeom>
                    <a:avLst/>
                    <a:gdLst/>
                    <a:ahLst/>
                    <a:cxnLst/>
                    <a:rect l="l" t="t" r="r" b="b"/>
                    <a:pathLst>
                      <a:path w="175259" h="45085">
                        <a:moveTo>
                          <a:pt x="0" y="44675"/>
                        </a:moveTo>
                        <a:lnTo>
                          <a:pt x="6372" y="44675"/>
                        </a:lnTo>
                      </a:path>
                      <a:path w="175259" h="45085">
                        <a:moveTo>
                          <a:pt x="6372" y="44675"/>
                        </a:moveTo>
                        <a:lnTo>
                          <a:pt x="14362" y="44675"/>
                        </a:lnTo>
                      </a:path>
                      <a:path w="175259" h="45085">
                        <a:moveTo>
                          <a:pt x="14362" y="44675"/>
                        </a:moveTo>
                        <a:lnTo>
                          <a:pt x="21529" y="44675"/>
                        </a:lnTo>
                      </a:path>
                      <a:path w="175259" h="45085">
                        <a:moveTo>
                          <a:pt x="31903" y="44675"/>
                        </a:moveTo>
                        <a:lnTo>
                          <a:pt x="38289" y="44675"/>
                        </a:lnTo>
                      </a:path>
                      <a:path w="175259" h="45085">
                        <a:moveTo>
                          <a:pt x="38289" y="44675"/>
                        </a:moveTo>
                        <a:lnTo>
                          <a:pt x="52651" y="44675"/>
                        </a:lnTo>
                      </a:path>
                      <a:path w="175259" h="45085">
                        <a:moveTo>
                          <a:pt x="52651" y="44675"/>
                        </a:moveTo>
                        <a:lnTo>
                          <a:pt x="54241" y="44675"/>
                        </a:lnTo>
                      </a:path>
                      <a:path w="175259" h="45085">
                        <a:moveTo>
                          <a:pt x="67013" y="44675"/>
                        </a:moveTo>
                        <a:lnTo>
                          <a:pt x="69398" y="44675"/>
                        </a:lnTo>
                      </a:path>
                      <a:path w="175259" h="45085">
                        <a:moveTo>
                          <a:pt x="69398" y="44675"/>
                        </a:moveTo>
                        <a:lnTo>
                          <a:pt x="86953" y="44675"/>
                        </a:lnTo>
                      </a:path>
                      <a:path w="175259" h="45085">
                        <a:moveTo>
                          <a:pt x="86953" y="44675"/>
                        </a:moveTo>
                        <a:lnTo>
                          <a:pt x="93339" y="44675"/>
                        </a:lnTo>
                      </a:path>
                      <a:path w="175259" h="45085">
                        <a:moveTo>
                          <a:pt x="106892" y="44675"/>
                        </a:moveTo>
                        <a:lnTo>
                          <a:pt x="126051" y="44675"/>
                        </a:lnTo>
                      </a:path>
                      <a:path w="175259" h="45085">
                        <a:moveTo>
                          <a:pt x="126051" y="44675"/>
                        </a:moveTo>
                        <a:lnTo>
                          <a:pt x="135617" y="44675"/>
                        </a:lnTo>
                      </a:path>
                      <a:path w="175259" h="45085">
                        <a:moveTo>
                          <a:pt x="150773" y="44675"/>
                        </a:moveTo>
                        <a:lnTo>
                          <a:pt x="168329" y="44675"/>
                        </a:lnTo>
                      </a:path>
                      <a:path w="175259" h="45085">
                        <a:moveTo>
                          <a:pt x="168329" y="44675"/>
                        </a:moveTo>
                        <a:lnTo>
                          <a:pt x="174715" y="44675"/>
                        </a:lnTo>
                      </a:path>
                      <a:path w="175259" h="45085">
                        <a:moveTo>
                          <a:pt x="174715" y="0"/>
                        </a:moveTo>
                        <a:lnTo>
                          <a:pt x="174715" y="7975"/>
                        </a:lnTo>
                      </a:path>
                      <a:path w="175259" h="45085">
                        <a:moveTo>
                          <a:pt x="174715" y="7975"/>
                        </a:moveTo>
                        <a:lnTo>
                          <a:pt x="174715" y="18349"/>
                        </a:lnTo>
                      </a:path>
                      <a:path w="175259" h="45085">
                        <a:moveTo>
                          <a:pt x="174715" y="18349"/>
                        </a:moveTo>
                        <a:lnTo>
                          <a:pt x="174715" y="2713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30" name="object 530"/>
                  <p:cNvSpPr/>
                  <p:nvPr/>
                </p:nvSpPr>
                <p:spPr>
                  <a:xfrm>
                    <a:off x="11043301" y="166218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31" name="object 531"/>
                  <p:cNvSpPr/>
                  <p:nvPr/>
                </p:nvSpPr>
                <p:spPr>
                  <a:xfrm>
                    <a:off x="11044497" y="1672943"/>
                    <a:ext cx="0" cy="8255"/>
                  </a:xfrm>
                  <a:custGeom>
                    <a:avLst/>
                    <a:gdLst/>
                    <a:ahLst/>
                    <a:cxnLst/>
                    <a:rect l="l" t="t" r="r" b="b"/>
                    <a:pathLst>
                      <a:path h="8255">
                        <a:moveTo>
                          <a:pt x="0" y="0"/>
                        </a:moveTo>
                        <a:lnTo>
                          <a:pt x="0" y="3987"/>
                        </a:lnTo>
                      </a:path>
                      <a:path h="8255">
                        <a:moveTo>
                          <a:pt x="0" y="3987"/>
                        </a:moveTo>
                        <a:lnTo>
                          <a:pt x="0" y="7181"/>
                        </a:lnTo>
                      </a:path>
                      <a:path h="8255">
                        <a:moveTo>
                          <a:pt x="0" y="7181"/>
                        </a:moveTo>
                        <a:lnTo>
                          <a:pt x="0" y="797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32" name="object 532"/>
                  <p:cNvSpPr/>
                  <p:nvPr/>
                </p:nvSpPr>
                <p:spPr>
                  <a:xfrm>
                    <a:off x="10858212" y="167972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33" name="object 533"/>
                  <p:cNvSpPr/>
                  <p:nvPr/>
                </p:nvSpPr>
                <p:spPr>
                  <a:xfrm>
                    <a:off x="10805962" y="1633050"/>
                    <a:ext cx="47625" cy="47625"/>
                  </a:xfrm>
                  <a:custGeom>
                    <a:avLst/>
                    <a:gdLst/>
                    <a:ahLst/>
                    <a:cxnLst/>
                    <a:rect l="l" t="t" r="r" b="b"/>
                    <a:pathLst>
                      <a:path w="47625" h="47625">
                        <a:moveTo>
                          <a:pt x="47060" y="47074"/>
                        </a:moveTo>
                        <a:lnTo>
                          <a:pt x="35891" y="43880"/>
                        </a:lnTo>
                      </a:path>
                      <a:path w="47625" h="47625">
                        <a:moveTo>
                          <a:pt x="25517" y="38303"/>
                        </a:moveTo>
                        <a:lnTo>
                          <a:pt x="16746" y="30327"/>
                        </a:lnTo>
                      </a:path>
                      <a:path w="47625" h="47625">
                        <a:moveTo>
                          <a:pt x="16746" y="30327"/>
                        </a:moveTo>
                        <a:lnTo>
                          <a:pt x="13553" y="27134"/>
                        </a:lnTo>
                      </a:path>
                      <a:path w="47625" h="47625">
                        <a:moveTo>
                          <a:pt x="5577" y="15170"/>
                        </a:moveTo>
                        <a:lnTo>
                          <a:pt x="3179" y="11168"/>
                        </a:lnTo>
                      </a:path>
                      <a:path w="47625" h="47625">
                        <a:moveTo>
                          <a:pt x="3179" y="1116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34" name="object 534"/>
                  <p:cNvSpPr/>
                  <p:nvPr/>
                </p:nvSpPr>
                <p:spPr>
                  <a:xfrm>
                    <a:off x="10898890" y="1919053"/>
                    <a:ext cx="0" cy="2540"/>
                  </a:xfrm>
                  <a:custGeom>
                    <a:avLst/>
                    <a:gdLst/>
                    <a:ahLst/>
                    <a:cxnLst/>
                    <a:rect l="l" t="t" r="r" b="b"/>
                    <a:pathLst>
                      <a:path h="2539">
                        <a:moveTo>
                          <a:pt x="0" y="0"/>
                        </a:moveTo>
                        <a:lnTo>
                          <a:pt x="0" y="239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35" name="object 535"/>
                  <p:cNvSpPr/>
                  <p:nvPr/>
                </p:nvSpPr>
                <p:spPr>
                  <a:xfrm>
                    <a:off x="10805153" y="1632255"/>
                    <a:ext cx="120014" cy="288290"/>
                  </a:xfrm>
                  <a:custGeom>
                    <a:avLst/>
                    <a:gdLst/>
                    <a:ahLst/>
                    <a:cxnLst/>
                    <a:rect l="l" t="t" r="r" b="b"/>
                    <a:pathLst>
                      <a:path w="120015" h="288289">
                        <a:moveTo>
                          <a:pt x="71001" y="287994"/>
                        </a:moveTo>
                        <a:lnTo>
                          <a:pt x="59832" y="287994"/>
                        </a:lnTo>
                      </a:path>
                      <a:path w="120015" h="288289">
                        <a:moveTo>
                          <a:pt x="78182" y="287994"/>
                        </a:moveTo>
                        <a:lnTo>
                          <a:pt x="71001" y="287994"/>
                        </a:lnTo>
                      </a:path>
                      <a:path w="120015" h="288289">
                        <a:moveTo>
                          <a:pt x="47868" y="287994"/>
                        </a:moveTo>
                        <a:lnTo>
                          <a:pt x="46279" y="287994"/>
                        </a:lnTo>
                      </a:path>
                      <a:path w="120015" h="288289">
                        <a:moveTo>
                          <a:pt x="59832" y="287994"/>
                        </a:moveTo>
                        <a:lnTo>
                          <a:pt x="47868" y="287994"/>
                        </a:lnTo>
                      </a:path>
                      <a:path w="120015" h="288289">
                        <a:moveTo>
                          <a:pt x="17555" y="287994"/>
                        </a:moveTo>
                        <a:lnTo>
                          <a:pt x="11168" y="287994"/>
                        </a:lnTo>
                      </a:path>
                      <a:path w="120015" h="288289">
                        <a:moveTo>
                          <a:pt x="26325" y="287994"/>
                        </a:moveTo>
                        <a:lnTo>
                          <a:pt x="17555" y="287994"/>
                        </a:lnTo>
                      </a:path>
                      <a:path w="120015" h="288289">
                        <a:moveTo>
                          <a:pt x="31122" y="287994"/>
                        </a:moveTo>
                        <a:lnTo>
                          <a:pt x="26325" y="287994"/>
                        </a:lnTo>
                      </a:path>
                      <a:path w="120015" h="288289">
                        <a:moveTo>
                          <a:pt x="0" y="138823"/>
                        </a:moveTo>
                        <a:lnTo>
                          <a:pt x="0" y="126846"/>
                        </a:lnTo>
                      </a:path>
                      <a:path w="120015" h="288289">
                        <a:moveTo>
                          <a:pt x="0" y="126846"/>
                        </a:moveTo>
                        <a:lnTo>
                          <a:pt x="0" y="112484"/>
                        </a:lnTo>
                      </a:path>
                      <a:path w="120015" h="288289">
                        <a:moveTo>
                          <a:pt x="0" y="98930"/>
                        </a:moveTo>
                        <a:lnTo>
                          <a:pt x="0" y="86967"/>
                        </a:lnTo>
                      </a:path>
                      <a:path w="120015" h="288289">
                        <a:moveTo>
                          <a:pt x="0" y="86967"/>
                        </a:moveTo>
                        <a:lnTo>
                          <a:pt x="0" y="72605"/>
                        </a:lnTo>
                      </a:path>
                      <a:path w="120015" h="288289">
                        <a:moveTo>
                          <a:pt x="0" y="61436"/>
                        </a:moveTo>
                        <a:lnTo>
                          <a:pt x="0" y="51856"/>
                        </a:lnTo>
                      </a:path>
                      <a:path w="120015" h="288289">
                        <a:moveTo>
                          <a:pt x="0" y="51856"/>
                        </a:moveTo>
                        <a:lnTo>
                          <a:pt x="0" y="40687"/>
                        </a:lnTo>
                      </a:path>
                      <a:path w="120015" h="288289">
                        <a:moveTo>
                          <a:pt x="0" y="31122"/>
                        </a:moveTo>
                        <a:lnTo>
                          <a:pt x="0" y="23132"/>
                        </a:lnTo>
                      </a:path>
                      <a:path w="120015" h="288289">
                        <a:moveTo>
                          <a:pt x="0" y="23132"/>
                        </a:moveTo>
                        <a:lnTo>
                          <a:pt x="0" y="16760"/>
                        </a:lnTo>
                      </a:path>
                      <a:path w="120015" h="288289">
                        <a:moveTo>
                          <a:pt x="0" y="11168"/>
                        </a:moveTo>
                        <a:lnTo>
                          <a:pt x="0" y="2398"/>
                        </a:lnTo>
                      </a:path>
                      <a:path w="120015" h="288289">
                        <a:moveTo>
                          <a:pt x="119665" y="0"/>
                        </a:moveTo>
                        <a:lnTo>
                          <a:pt x="119665" y="877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36" name="object 536"/>
                  <p:cNvSpPr/>
                  <p:nvPr/>
                </p:nvSpPr>
                <p:spPr>
                  <a:xfrm>
                    <a:off x="10923622" y="163982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37" name="object 537"/>
                  <p:cNvSpPr/>
                  <p:nvPr/>
                </p:nvSpPr>
                <p:spPr>
                  <a:xfrm>
                    <a:off x="10813938" y="1646617"/>
                    <a:ext cx="120014" cy="464820"/>
                  </a:xfrm>
                  <a:custGeom>
                    <a:avLst/>
                    <a:gdLst/>
                    <a:ahLst/>
                    <a:cxnLst/>
                    <a:rect l="l" t="t" r="r" b="b"/>
                    <a:pathLst>
                      <a:path w="120015" h="464819">
                        <a:moveTo>
                          <a:pt x="110880" y="0"/>
                        </a:moveTo>
                        <a:lnTo>
                          <a:pt x="110880" y="4782"/>
                        </a:lnTo>
                      </a:path>
                      <a:path w="120015" h="464819">
                        <a:moveTo>
                          <a:pt x="110880" y="4782"/>
                        </a:moveTo>
                        <a:lnTo>
                          <a:pt x="110880" y="14362"/>
                        </a:lnTo>
                      </a:path>
                      <a:path w="120015" h="464819">
                        <a:moveTo>
                          <a:pt x="110880" y="23132"/>
                        </a:moveTo>
                        <a:lnTo>
                          <a:pt x="110880" y="32711"/>
                        </a:lnTo>
                      </a:path>
                      <a:path w="120015" h="464819">
                        <a:moveTo>
                          <a:pt x="110880" y="32711"/>
                        </a:moveTo>
                        <a:lnTo>
                          <a:pt x="110880" y="43086"/>
                        </a:lnTo>
                      </a:path>
                      <a:path w="120015" h="464819">
                        <a:moveTo>
                          <a:pt x="110880" y="54255"/>
                        </a:moveTo>
                        <a:lnTo>
                          <a:pt x="110880" y="67013"/>
                        </a:lnTo>
                      </a:path>
                      <a:path w="120015" h="464819">
                        <a:moveTo>
                          <a:pt x="110880" y="67013"/>
                        </a:moveTo>
                        <a:lnTo>
                          <a:pt x="110880" y="79772"/>
                        </a:lnTo>
                      </a:path>
                      <a:path w="120015" h="464819">
                        <a:moveTo>
                          <a:pt x="110880" y="93339"/>
                        </a:moveTo>
                        <a:lnTo>
                          <a:pt x="110880" y="106098"/>
                        </a:lnTo>
                      </a:path>
                      <a:path w="120015" h="464819">
                        <a:moveTo>
                          <a:pt x="110880" y="106098"/>
                        </a:moveTo>
                        <a:lnTo>
                          <a:pt x="110880" y="124461"/>
                        </a:lnTo>
                      </a:path>
                      <a:path w="120015" h="464819">
                        <a:moveTo>
                          <a:pt x="119665" y="377345"/>
                        </a:moveTo>
                        <a:lnTo>
                          <a:pt x="119665" y="359804"/>
                        </a:lnTo>
                      </a:path>
                      <a:path w="120015" h="464819">
                        <a:moveTo>
                          <a:pt x="0" y="359804"/>
                        </a:moveTo>
                        <a:lnTo>
                          <a:pt x="0" y="377345"/>
                        </a:lnTo>
                      </a:path>
                      <a:path w="120015" h="464819">
                        <a:moveTo>
                          <a:pt x="119665" y="377345"/>
                        </a:moveTo>
                        <a:lnTo>
                          <a:pt x="118870" y="377345"/>
                        </a:lnTo>
                      </a:path>
                      <a:path w="120015" h="464819">
                        <a:moveTo>
                          <a:pt x="118870" y="377345"/>
                        </a:moveTo>
                        <a:lnTo>
                          <a:pt x="117267" y="377345"/>
                        </a:lnTo>
                      </a:path>
                      <a:path w="120015" h="464819">
                        <a:moveTo>
                          <a:pt x="111689" y="377345"/>
                        </a:moveTo>
                        <a:lnTo>
                          <a:pt x="110086" y="377345"/>
                        </a:lnTo>
                      </a:path>
                      <a:path w="120015" h="464819">
                        <a:moveTo>
                          <a:pt x="110086" y="377345"/>
                        </a:moveTo>
                        <a:lnTo>
                          <a:pt x="102110" y="377345"/>
                        </a:lnTo>
                      </a:path>
                      <a:path w="120015" h="464819">
                        <a:moveTo>
                          <a:pt x="102110" y="377345"/>
                        </a:moveTo>
                        <a:lnTo>
                          <a:pt x="93339" y="377345"/>
                        </a:lnTo>
                      </a:path>
                      <a:path w="120015" h="464819">
                        <a:moveTo>
                          <a:pt x="93339" y="377345"/>
                        </a:moveTo>
                        <a:lnTo>
                          <a:pt x="90146" y="377345"/>
                        </a:lnTo>
                      </a:path>
                      <a:path w="120015" h="464819">
                        <a:moveTo>
                          <a:pt x="76579" y="377345"/>
                        </a:moveTo>
                        <a:lnTo>
                          <a:pt x="71796" y="377345"/>
                        </a:lnTo>
                      </a:path>
                      <a:path w="120015" h="464819">
                        <a:moveTo>
                          <a:pt x="71796" y="377345"/>
                        </a:moveTo>
                        <a:lnTo>
                          <a:pt x="59832" y="377345"/>
                        </a:lnTo>
                      </a:path>
                      <a:path w="120015" h="464819">
                        <a:moveTo>
                          <a:pt x="59832" y="377345"/>
                        </a:moveTo>
                        <a:lnTo>
                          <a:pt x="48663" y="377345"/>
                        </a:lnTo>
                      </a:path>
                      <a:path w="120015" h="464819">
                        <a:moveTo>
                          <a:pt x="48663" y="377345"/>
                        </a:moveTo>
                        <a:lnTo>
                          <a:pt x="43072" y="377345"/>
                        </a:lnTo>
                      </a:path>
                      <a:path w="120015" h="464819">
                        <a:moveTo>
                          <a:pt x="29505" y="377345"/>
                        </a:moveTo>
                        <a:lnTo>
                          <a:pt x="27120" y="377345"/>
                        </a:lnTo>
                      </a:path>
                      <a:path w="120015" h="464819">
                        <a:moveTo>
                          <a:pt x="27120" y="377345"/>
                        </a:moveTo>
                        <a:lnTo>
                          <a:pt x="17541" y="377345"/>
                        </a:lnTo>
                      </a:path>
                      <a:path w="120015" h="464819">
                        <a:moveTo>
                          <a:pt x="17541" y="377345"/>
                        </a:moveTo>
                        <a:lnTo>
                          <a:pt x="10374" y="377345"/>
                        </a:lnTo>
                      </a:path>
                      <a:path w="120015" h="464819">
                        <a:moveTo>
                          <a:pt x="10374" y="377345"/>
                        </a:moveTo>
                        <a:lnTo>
                          <a:pt x="8770" y="377345"/>
                        </a:lnTo>
                      </a:path>
                      <a:path w="120015" h="464819">
                        <a:moveTo>
                          <a:pt x="3179" y="377345"/>
                        </a:moveTo>
                        <a:lnTo>
                          <a:pt x="1589" y="377345"/>
                        </a:lnTo>
                      </a:path>
                      <a:path w="120015" h="464819">
                        <a:moveTo>
                          <a:pt x="1589" y="377345"/>
                        </a:moveTo>
                        <a:lnTo>
                          <a:pt x="0" y="377345"/>
                        </a:lnTo>
                      </a:path>
                      <a:path w="120015" h="464819">
                        <a:moveTo>
                          <a:pt x="17541" y="322309"/>
                        </a:moveTo>
                        <a:lnTo>
                          <a:pt x="22337" y="322309"/>
                        </a:lnTo>
                      </a:path>
                      <a:path w="120015" h="464819">
                        <a:moveTo>
                          <a:pt x="48663" y="322309"/>
                        </a:moveTo>
                        <a:lnTo>
                          <a:pt x="59832" y="322309"/>
                        </a:lnTo>
                      </a:path>
                      <a:path w="120015" h="464819">
                        <a:moveTo>
                          <a:pt x="37494" y="322309"/>
                        </a:moveTo>
                        <a:lnTo>
                          <a:pt x="48663" y="322309"/>
                        </a:lnTo>
                      </a:path>
                      <a:path w="120015" h="464819">
                        <a:moveTo>
                          <a:pt x="59832" y="322309"/>
                        </a:moveTo>
                        <a:lnTo>
                          <a:pt x="69398" y="322309"/>
                        </a:lnTo>
                      </a:path>
                      <a:path w="120015" h="464819">
                        <a:moveTo>
                          <a:pt x="84555" y="322309"/>
                        </a:moveTo>
                        <a:lnTo>
                          <a:pt x="89337" y="322309"/>
                        </a:lnTo>
                      </a:path>
                      <a:path w="120015" h="464819">
                        <a:moveTo>
                          <a:pt x="119665" y="377345"/>
                        </a:moveTo>
                        <a:lnTo>
                          <a:pt x="119665" y="393311"/>
                        </a:lnTo>
                      </a:path>
                      <a:path w="120015" h="464819">
                        <a:moveTo>
                          <a:pt x="119665" y="407673"/>
                        </a:moveTo>
                        <a:lnTo>
                          <a:pt x="119665" y="418842"/>
                        </a:lnTo>
                      </a:path>
                      <a:path w="120015" h="464819">
                        <a:moveTo>
                          <a:pt x="119665" y="418842"/>
                        </a:moveTo>
                        <a:lnTo>
                          <a:pt x="119665" y="436383"/>
                        </a:lnTo>
                      </a:path>
                      <a:path w="120015" h="464819">
                        <a:moveTo>
                          <a:pt x="119665" y="449950"/>
                        </a:moveTo>
                        <a:lnTo>
                          <a:pt x="119665" y="458721"/>
                        </a:lnTo>
                      </a:path>
                      <a:path w="120015" h="464819">
                        <a:moveTo>
                          <a:pt x="119665" y="458721"/>
                        </a:moveTo>
                        <a:lnTo>
                          <a:pt x="119665" y="46431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38" name="object 538"/>
                  <p:cNvSpPr/>
                  <p:nvPr/>
                </p:nvSpPr>
                <p:spPr>
                  <a:xfrm>
                    <a:off x="10932402" y="2167969"/>
                    <a:ext cx="2540" cy="36195"/>
                  </a:xfrm>
                  <a:custGeom>
                    <a:avLst/>
                    <a:gdLst/>
                    <a:ahLst/>
                    <a:cxnLst/>
                    <a:rect l="l" t="t" r="r" b="b"/>
                    <a:pathLst>
                      <a:path w="2540" h="36194">
                        <a:moveTo>
                          <a:pt x="2387" y="34709"/>
                        </a:moveTo>
                        <a:lnTo>
                          <a:pt x="2044" y="33858"/>
                        </a:lnTo>
                        <a:lnTo>
                          <a:pt x="1193" y="33502"/>
                        </a:lnTo>
                        <a:lnTo>
                          <a:pt x="355" y="33858"/>
                        </a:lnTo>
                        <a:lnTo>
                          <a:pt x="0" y="34709"/>
                        </a:lnTo>
                        <a:lnTo>
                          <a:pt x="355" y="35547"/>
                        </a:lnTo>
                        <a:lnTo>
                          <a:pt x="1193" y="35902"/>
                        </a:lnTo>
                        <a:lnTo>
                          <a:pt x="2044" y="35547"/>
                        </a:lnTo>
                        <a:lnTo>
                          <a:pt x="2387" y="34709"/>
                        </a:lnTo>
                        <a:close/>
                      </a:path>
                      <a:path w="2540" h="36194">
                        <a:moveTo>
                          <a:pt x="2387" y="1193"/>
                        </a:moveTo>
                        <a:lnTo>
                          <a:pt x="2044" y="355"/>
                        </a:lnTo>
                        <a:lnTo>
                          <a:pt x="1193" y="0"/>
                        </a:lnTo>
                        <a:lnTo>
                          <a:pt x="355" y="355"/>
                        </a:lnTo>
                        <a:lnTo>
                          <a:pt x="0" y="1193"/>
                        </a:lnTo>
                        <a:lnTo>
                          <a:pt x="355" y="2044"/>
                        </a:lnTo>
                        <a:lnTo>
                          <a:pt x="1193" y="2387"/>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39" name="object 539"/>
                  <p:cNvSpPr/>
                  <p:nvPr/>
                </p:nvSpPr>
                <p:spPr>
                  <a:xfrm>
                    <a:off x="10813938" y="2190702"/>
                    <a:ext cx="0" cy="5080"/>
                  </a:xfrm>
                  <a:custGeom>
                    <a:avLst/>
                    <a:gdLst/>
                    <a:ahLst/>
                    <a:cxnLst/>
                    <a:rect l="l" t="t" r="r" b="b"/>
                    <a:pathLst>
                      <a:path h="5080">
                        <a:moveTo>
                          <a:pt x="0" y="4782"/>
                        </a:moveTo>
                        <a:lnTo>
                          <a:pt x="0" y="1603"/>
                        </a:lnTo>
                      </a:path>
                      <a:path h="5080">
                        <a:moveTo>
                          <a:pt x="0" y="1603"/>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40" name="object 540"/>
                  <p:cNvSpPr/>
                  <p:nvPr/>
                </p:nvSpPr>
                <p:spPr>
                  <a:xfrm>
                    <a:off x="10812741" y="210973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41" name="object 541"/>
                  <p:cNvSpPr/>
                  <p:nvPr/>
                </p:nvSpPr>
                <p:spPr>
                  <a:xfrm>
                    <a:off x="10813938" y="2023963"/>
                    <a:ext cx="2097405" cy="1174115"/>
                  </a:xfrm>
                  <a:custGeom>
                    <a:avLst/>
                    <a:gdLst/>
                    <a:ahLst/>
                    <a:cxnLst/>
                    <a:rect l="l" t="t" r="r" b="b"/>
                    <a:pathLst>
                      <a:path w="2097404" h="1174114">
                        <a:moveTo>
                          <a:pt x="0" y="86967"/>
                        </a:moveTo>
                        <a:lnTo>
                          <a:pt x="0" y="72605"/>
                        </a:lnTo>
                      </a:path>
                      <a:path w="2097404" h="1174114">
                        <a:moveTo>
                          <a:pt x="0" y="59037"/>
                        </a:moveTo>
                        <a:lnTo>
                          <a:pt x="0" y="47868"/>
                        </a:lnTo>
                      </a:path>
                      <a:path w="2097404" h="1174114">
                        <a:moveTo>
                          <a:pt x="0" y="47868"/>
                        </a:moveTo>
                        <a:lnTo>
                          <a:pt x="0" y="30327"/>
                        </a:lnTo>
                      </a:path>
                      <a:path w="2097404" h="1174114">
                        <a:moveTo>
                          <a:pt x="0" y="15965"/>
                        </a:moveTo>
                        <a:lnTo>
                          <a:pt x="0" y="6386"/>
                        </a:lnTo>
                      </a:path>
                      <a:path w="2097404" h="1174114">
                        <a:moveTo>
                          <a:pt x="0" y="6386"/>
                        </a:moveTo>
                        <a:lnTo>
                          <a:pt x="0" y="0"/>
                        </a:lnTo>
                      </a:path>
                      <a:path w="2097404" h="1174114">
                        <a:moveTo>
                          <a:pt x="0" y="0"/>
                        </a:moveTo>
                        <a:lnTo>
                          <a:pt x="1589" y="0"/>
                        </a:lnTo>
                      </a:path>
                      <a:path w="2097404" h="1174114">
                        <a:moveTo>
                          <a:pt x="1589" y="0"/>
                        </a:moveTo>
                        <a:lnTo>
                          <a:pt x="3179" y="0"/>
                        </a:lnTo>
                      </a:path>
                      <a:path w="2097404" h="1174114">
                        <a:moveTo>
                          <a:pt x="8770" y="0"/>
                        </a:moveTo>
                        <a:lnTo>
                          <a:pt x="10374" y="0"/>
                        </a:lnTo>
                      </a:path>
                      <a:path w="2097404" h="1174114">
                        <a:moveTo>
                          <a:pt x="10374" y="0"/>
                        </a:moveTo>
                        <a:lnTo>
                          <a:pt x="17541" y="0"/>
                        </a:lnTo>
                      </a:path>
                      <a:path w="2097404" h="1174114">
                        <a:moveTo>
                          <a:pt x="17541" y="0"/>
                        </a:moveTo>
                        <a:lnTo>
                          <a:pt x="27120" y="0"/>
                        </a:lnTo>
                      </a:path>
                      <a:path w="2097404" h="1174114">
                        <a:moveTo>
                          <a:pt x="27120" y="0"/>
                        </a:moveTo>
                        <a:lnTo>
                          <a:pt x="29505" y="0"/>
                        </a:lnTo>
                      </a:path>
                      <a:path w="2097404" h="1174114">
                        <a:moveTo>
                          <a:pt x="43072" y="0"/>
                        </a:moveTo>
                        <a:lnTo>
                          <a:pt x="48663" y="0"/>
                        </a:lnTo>
                      </a:path>
                      <a:path w="2097404" h="1174114">
                        <a:moveTo>
                          <a:pt x="48663" y="0"/>
                        </a:moveTo>
                        <a:lnTo>
                          <a:pt x="59832" y="0"/>
                        </a:lnTo>
                      </a:path>
                      <a:path w="2097404" h="1174114">
                        <a:moveTo>
                          <a:pt x="59832" y="0"/>
                        </a:moveTo>
                        <a:lnTo>
                          <a:pt x="71796" y="0"/>
                        </a:lnTo>
                      </a:path>
                      <a:path w="2097404" h="1174114">
                        <a:moveTo>
                          <a:pt x="71796" y="0"/>
                        </a:moveTo>
                        <a:lnTo>
                          <a:pt x="76579" y="0"/>
                        </a:lnTo>
                      </a:path>
                      <a:path w="2097404" h="1174114">
                        <a:moveTo>
                          <a:pt x="90146" y="0"/>
                        </a:moveTo>
                        <a:lnTo>
                          <a:pt x="93339" y="0"/>
                        </a:lnTo>
                      </a:path>
                      <a:path w="2097404" h="1174114">
                        <a:moveTo>
                          <a:pt x="93339" y="0"/>
                        </a:moveTo>
                        <a:lnTo>
                          <a:pt x="102110" y="0"/>
                        </a:lnTo>
                      </a:path>
                      <a:path w="2097404" h="1174114">
                        <a:moveTo>
                          <a:pt x="102110" y="0"/>
                        </a:moveTo>
                        <a:lnTo>
                          <a:pt x="110086" y="0"/>
                        </a:lnTo>
                      </a:path>
                      <a:path w="2097404" h="1174114">
                        <a:moveTo>
                          <a:pt x="110086" y="0"/>
                        </a:moveTo>
                        <a:lnTo>
                          <a:pt x="111689" y="0"/>
                        </a:lnTo>
                      </a:path>
                      <a:path w="2097404" h="1174114">
                        <a:moveTo>
                          <a:pt x="117267" y="0"/>
                        </a:moveTo>
                        <a:lnTo>
                          <a:pt x="118870" y="0"/>
                        </a:lnTo>
                      </a:path>
                      <a:path w="2097404" h="1174114">
                        <a:moveTo>
                          <a:pt x="118870" y="0"/>
                        </a:moveTo>
                        <a:lnTo>
                          <a:pt x="119665" y="0"/>
                        </a:lnTo>
                      </a:path>
                      <a:path w="2097404" h="1174114">
                        <a:moveTo>
                          <a:pt x="2049494" y="1173547"/>
                        </a:moveTo>
                        <a:lnTo>
                          <a:pt x="2066255" y="1172739"/>
                        </a:lnTo>
                      </a:path>
                      <a:path w="2097404" h="1174114">
                        <a:moveTo>
                          <a:pt x="2080617" y="1170354"/>
                        </a:moveTo>
                        <a:lnTo>
                          <a:pt x="2089387" y="1168751"/>
                        </a:lnTo>
                      </a:path>
                      <a:path w="2097404" h="1174114">
                        <a:moveTo>
                          <a:pt x="2089387" y="1168751"/>
                        </a:moveTo>
                        <a:lnTo>
                          <a:pt x="2097363" y="1166366"/>
                        </a:lnTo>
                      </a:path>
                      <a:path w="2097404" h="1174114">
                        <a:moveTo>
                          <a:pt x="2097363" y="1077810"/>
                        </a:moveTo>
                        <a:lnTo>
                          <a:pt x="2088592" y="1084196"/>
                        </a:lnTo>
                      </a:path>
                      <a:path w="2097404" h="1174114">
                        <a:moveTo>
                          <a:pt x="2088592" y="1084196"/>
                        </a:moveTo>
                        <a:lnTo>
                          <a:pt x="2081411" y="1087389"/>
                        </a:lnTo>
                      </a:path>
                      <a:path w="2097404" h="1174114">
                        <a:moveTo>
                          <a:pt x="2067049" y="1091377"/>
                        </a:moveTo>
                        <a:lnTo>
                          <a:pt x="2061458" y="1092967"/>
                        </a:lnTo>
                      </a:path>
                      <a:path w="2097404" h="1174114">
                        <a:moveTo>
                          <a:pt x="2061458" y="1092967"/>
                        </a:moveTo>
                        <a:lnTo>
                          <a:pt x="2049494" y="1093761"/>
                        </a:lnTo>
                      </a:path>
                      <a:path w="2097404" h="1174114">
                        <a:moveTo>
                          <a:pt x="2049494" y="1172739"/>
                        </a:moveTo>
                        <a:lnTo>
                          <a:pt x="2049494" y="1171944"/>
                        </a:lnTo>
                      </a:path>
                      <a:path w="2097404" h="1174114">
                        <a:moveTo>
                          <a:pt x="2049494" y="1169559"/>
                        </a:moveTo>
                        <a:lnTo>
                          <a:pt x="2049494" y="1167161"/>
                        </a:lnTo>
                      </a:path>
                      <a:path w="2097404" h="1174114">
                        <a:moveTo>
                          <a:pt x="2049494" y="1163968"/>
                        </a:moveTo>
                        <a:lnTo>
                          <a:pt x="2049494" y="11615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42" name="object 542"/>
                  <p:cNvSpPr/>
                  <p:nvPr/>
                </p:nvSpPr>
                <p:spPr>
                  <a:xfrm>
                    <a:off x="12862236" y="318673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43" name="object 543"/>
                  <p:cNvSpPr/>
                  <p:nvPr/>
                </p:nvSpPr>
                <p:spPr>
                  <a:xfrm>
                    <a:off x="12863433" y="3119328"/>
                    <a:ext cx="0" cy="62230"/>
                  </a:xfrm>
                  <a:custGeom>
                    <a:avLst/>
                    <a:gdLst/>
                    <a:ahLst/>
                    <a:cxnLst/>
                    <a:rect l="l" t="t" r="r" b="b"/>
                    <a:pathLst>
                      <a:path h="62230">
                        <a:moveTo>
                          <a:pt x="0" y="61422"/>
                        </a:moveTo>
                        <a:lnTo>
                          <a:pt x="0" y="59024"/>
                        </a:lnTo>
                      </a:path>
                      <a:path h="62230">
                        <a:moveTo>
                          <a:pt x="0" y="62230"/>
                        </a:moveTo>
                        <a:lnTo>
                          <a:pt x="0" y="61422"/>
                        </a:lnTo>
                      </a:path>
                      <a:path h="62230">
                        <a:moveTo>
                          <a:pt x="0" y="52651"/>
                        </a:moveTo>
                        <a:lnTo>
                          <a:pt x="0" y="50253"/>
                        </a:lnTo>
                      </a:path>
                      <a:path h="62230">
                        <a:moveTo>
                          <a:pt x="0" y="54241"/>
                        </a:moveTo>
                        <a:lnTo>
                          <a:pt x="0" y="52651"/>
                        </a:lnTo>
                      </a:path>
                      <a:path h="62230">
                        <a:moveTo>
                          <a:pt x="0" y="43072"/>
                        </a:moveTo>
                        <a:lnTo>
                          <a:pt x="0" y="41482"/>
                        </a:lnTo>
                      </a:path>
                      <a:path h="62230">
                        <a:moveTo>
                          <a:pt x="0" y="45470"/>
                        </a:moveTo>
                        <a:lnTo>
                          <a:pt x="0" y="43072"/>
                        </a:lnTo>
                      </a:path>
                      <a:path h="62230">
                        <a:moveTo>
                          <a:pt x="0" y="33506"/>
                        </a:moveTo>
                        <a:lnTo>
                          <a:pt x="0" y="31903"/>
                        </a:lnTo>
                      </a:path>
                      <a:path h="62230">
                        <a:moveTo>
                          <a:pt x="0" y="35891"/>
                        </a:moveTo>
                        <a:lnTo>
                          <a:pt x="0" y="33506"/>
                        </a:lnTo>
                      </a:path>
                      <a:path h="62230">
                        <a:moveTo>
                          <a:pt x="0" y="24722"/>
                        </a:moveTo>
                        <a:lnTo>
                          <a:pt x="0" y="23132"/>
                        </a:lnTo>
                      </a:path>
                      <a:path h="62230">
                        <a:moveTo>
                          <a:pt x="0" y="27120"/>
                        </a:moveTo>
                        <a:lnTo>
                          <a:pt x="0" y="24722"/>
                        </a:lnTo>
                      </a:path>
                      <a:path h="62230">
                        <a:moveTo>
                          <a:pt x="0" y="15951"/>
                        </a:moveTo>
                        <a:lnTo>
                          <a:pt x="0" y="15156"/>
                        </a:lnTo>
                      </a:path>
                      <a:path h="62230">
                        <a:moveTo>
                          <a:pt x="0" y="18349"/>
                        </a:moveTo>
                        <a:lnTo>
                          <a:pt x="0" y="15951"/>
                        </a:lnTo>
                      </a:path>
                      <a:path h="62230">
                        <a:moveTo>
                          <a:pt x="0" y="8770"/>
                        </a:moveTo>
                        <a:lnTo>
                          <a:pt x="0" y="7975"/>
                        </a:lnTo>
                      </a:path>
                      <a:path h="62230">
                        <a:moveTo>
                          <a:pt x="0" y="11168"/>
                        </a:moveTo>
                        <a:lnTo>
                          <a:pt x="0" y="8770"/>
                        </a:lnTo>
                      </a:path>
                      <a:path h="62230">
                        <a:moveTo>
                          <a:pt x="0" y="4782"/>
                        </a:moveTo>
                        <a:lnTo>
                          <a:pt x="0" y="3179"/>
                        </a:lnTo>
                      </a:path>
                      <a:path h="62230">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44" name="object 544"/>
                  <p:cNvSpPr/>
                  <p:nvPr/>
                </p:nvSpPr>
                <p:spPr>
                  <a:xfrm>
                    <a:off x="12690714" y="319631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45" name="object 545"/>
                  <p:cNvSpPr/>
                  <p:nvPr/>
                </p:nvSpPr>
                <p:spPr>
                  <a:xfrm>
                    <a:off x="12691911" y="3197511"/>
                    <a:ext cx="1270" cy="0"/>
                  </a:xfrm>
                  <a:custGeom>
                    <a:avLst/>
                    <a:gdLst/>
                    <a:ahLst/>
                    <a:cxnLst/>
                    <a:rect l="l" t="t" r="r" b="b"/>
                    <a:pathLst>
                      <a:path w="1270">
                        <a:moveTo>
                          <a:pt x="0"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46" name="object 546"/>
                  <p:cNvSpPr/>
                  <p:nvPr/>
                </p:nvSpPr>
                <p:spPr>
                  <a:xfrm>
                    <a:off x="12691508" y="319631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47" name="object 547"/>
                  <p:cNvSpPr/>
                  <p:nvPr/>
                </p:nvSpPr>
                <p:spPr>
                  <a:xfrm>
                    <a:off x="9683476" y="3114532"/>
                    <a:ext cx="3040380" cy="1159510"/>
                  </a:xfrm>
                  <a:custGeom>
                    <a:avLst/>
                    <a:gdLst/>
                    <a:ahLst/>
                    <a:cxnLst/>
                    <a:rect l="l" t="t" r="r" b="b"/>
                    <a:pathLst>
                      <a:path w="3040379" h="1159510">
                        <a:moveTo>
                          <a:pt x="3037953" y="82979"/>
                        </a:moveTo>
                        <a:lnTo>
                          <a:pt x="3040351" y="82979"/>
                        </a:lnTo>
                      </a:path>
                      <a:path w="3040379" h="1159510">
                        <a:moveTo>
                          <a:pt x="3027579" y="82979"/>
                        </a:moveTo>
                        <a:lnTo>
                          <a:pt x="3037953" y="82979"/>
                        </a:lnTo>
                      </a:path>
                      <a:path w="3040379" h="1159510">
                        <a:moveTo>
                          <a:pt x="3018808" y="82979"/>
                        </a:moveTo>
                        <a:lnTo>
                          <a:pt x="3027579" y="82979"/>
                        </a:lnTo>
                      </a:path>
                      <a:path w="3040379" h="1159510">
                        <a:moveTo>
                          <a:pt x="3018013" y="82979"/>
                        </a:moveTo>
                        <a:lnTo>
                          <a:pt x="3018808" y="82979"/>
                        </a:lnTo>
                      </a:path>
                      <a:path w="3040379" h="1159510">
                        <a:moveTo>
                          <a:pt x="2969349" y="33506"/>
                        </a:moveTo>
                        <a:lnTo>
                          <a:pt x="2971734" y="27929"/>
                        </a:lnTo>
                      </a:path>
                      <a:path w="3040379" h="1159510">
                        <a:moveTo>
                          <a:pt x="2968541" y="43086"/>
                        </a:moveTo>
                        <a:lnTo>
                          <a:pt x="2969349" y="33506"/>
                        </a:lnTo>
                      </a:path>
                      <a:path w="3040379" h="1159510">
                        <a:moveTo>
                          <a:pt x="2994072" y="80580"/>
                        </a:moveTo>
                        <a:lnTo>
                          <a:pt x="2985301" y="75798"/>
                        </a:lnTo>
                      </a:path>
                      <a:path w="3040379" h="1159510">
                        <a:moveTo>
                          <a:pt x="2985301" y="75798"/>
                        </a:moveTo>
                        <a:lnTo>
                          <a:pt x="2980518" y="71810"/>
                        </a:lnTo>
                      </a:path>
                      <a:path w="3040379" h="1159510">
                        <a:moveTo>
                          <a:pt x="2971734" y="59037"/>
                        </a:moveTo>
                        <a:lnTo>
                          <a:pt x="2969349" y="52665"/>
                        </a:lnTo>
                      </a:path>
                      <a:path w="3040379" h="1159510">
                        <a:moveTo>
                          <a:pt x="2969349" y="52665"/>
                        </a:moveTo>
                        <a:lnTo>
                          <a:pt x="2968541" y="43086"/>
                        </a:lnTo>
                      </a:path>
                      <a:path w="3040379" h="1159510">
                        <a:moveTo>
                          <a:pt x="658172" y="0"/>
                        </a:moveTo>
                        <a:lnTo>
                          <a:pt x="661352" y="0"/>
                        </a:lnTo>
                      </a:path>
                      <a:path w="3040379" h="1159510">
                        <a:moveTo>
                          <a:pt x="664559" y="0"/>
                        </a:moveTo>
                        <a:lnTo>
                          <a:pt x="671726" y="0"/>
                        </a:lnTo>
                      </a:path>
                      <a:path w="3040379" h="1159510">
                        <a:moveTo>
                          <a:pt x="671726" y="0"/>
                        </a:moveTo>
                        <a:lnTo>
                          <a:pt x="674919" y="0"/>
                        </a:lnTo>
                      </a:path>
                      <a:path w="3040379" h="1159510">
                        <a:moveTo>
                          <a:pt x="681305" y="0"/>
                        </a:moveTo>
                        <a:lnTo>
                          <a:pt x="682100" y="0"/>
                        </a:lnTo>
                      </a:path>
                      <a:path w="3040379" h="1159510">
                        <a:moveTo>
                          <a:pt x="682100" y="0"/>
                        </a:moveTo>
                        <a:lnTo>
                          <a:pt x="690884" y="0"/>
                        </a:lnTo>
                      </a:path>
                      <a:path w="3040379" h="1159510">
                        <a:moveTo>
                          <a:pt x="2398" y="1159185"/>
                        </a:moveTo>
                        <a:lnTo>
                          <a:pt x="1589" y="1152799"/>
                        </a:lnTo>
                      </a:path>
                      <a:path w="3040379" h="1159510">
                        <a:moveTo>
                          <a:pt x="0" y="1148811"/>
                        </a:moveTo>
                        <a:lnTo>
                          <a:pt x="0" y="114720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48" name="object 548"/>
                  <p:cNvSpPr/>
                  <p:nvPr/>
                </p:nvSpPr>
                <p:spPr>
                  <a:xfrm>
                    <a:off x="9682277" y="4253385"/>
                    <a:ext cx="2540" cy="3810"/>
                  </a:xfrm>
                  <a:custGeom>
                    <a:avLst/>
                    <a:gdLst/>
                    <a:ahLst/>
                    <a:cxnLst/>
                    <a:rect l="l" t="t" r="r" b="b"/>
                    <a:pathLst>
                      <a:path w="2540" h="3810">
                        <a:moveTo>
                          <a:pt x="2387" y="1193"/>
                        </a:moveTo>
                        <a:lnTo>
                          <a:pt x="2044" y="342"/>
                        </a:lnTo>
                        <a:lnTo>
                          <a:pt x="1193" y="0"/>
                        </a:lnTo>
                        <a:lnTo>
                          <a:pt x="342" y="342"/>
                        </a:lnTo>
                        <a:lnTo>
                          <a:pt x="0" y="1193"/>
                        </a:lnTo>
                        <a:lnTo>
                          <a:pt x="152" y="1600"/>
                        </a:lnTo>
                        <a:lnTo>
                          <a:pt x="0" y="1993"/>
                        </a:lnTo>
                        <a:lnTo>
                          <a:pt x="342" y="2832"/>
                        </a:lnTo>
                        <a:lnTo>
                          <a:pt x="1193" y="3187"/>
                        </a:lnTo>
                        <a:lnTo>
                          <a:pt x="2044" y="2832"/>
                        </a:lnTo>
                        <a:lnTo>
                          <a:pt x="2387" y="1993"/>
                        </a:lnTo>
                        <a:lnTo>
                          <a:pt x="2222" y="1600"/>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49" name="object 549"/>
                  <p:cNvSpPr/>
                  <p:nvPr/>
                </p:nvSpPr>
                <p:spPr>
                  <a:xfrm>
                    <a:off x="9683476" y="4075870"/>
                    <a:ext cx="120014" cy="198120"/>
                  </a:xfrm>
                  <a:custGeom>
                    <a:avLst/>
                    <a:gdLst/>
                    <a:ahLst/>
                    <a:cxnLst/>
                    <a:rect l="l" t="t" r="r" b="b"/>
                    <a:pathLst>
                      <a:path w="120015" h="198120">
                        <a:moveTo>
                          <a:pt x="0" y="177894"/>
                        </a:moveTo>
                        <a:lnTo>
                          <a:pt x="0" y="177099"/>
                        </a:lnTo>
                      </a:path>
                      <a:path w="120015" h="198120">
                        <a:moveTo>
                          <a:pt x="0" y="176304"/>
                        </a:moveTo>
                        <a:lnTo>
                          <a:pt x="0" y="175510"/>
                        </a:lnTo>
                      </a:path>
                      <a:path w="120015" h="198120">
                        <a:moveTo>
                          <a:pt x="0" y="172316"/>
                        </a:moveTo>
                        <a:lnTo>
                          <a:pt x="0" y="169918"/>
                        </a:lnTo>
                      </a:path>
                      <a:path w="120015" h="198120">
                        <a:moveTo>
                          <a:pt x="0" y="167534"/>
                        </a:moveTo>
                        <a:lnTo>
                          <a:pt x="0" y="160353"/>
                        </a:lnTo>
                      </a:path>
                      <a:path w="120015" h="198120">
                        <a:moveTo>
                          <a:pt x="0" y="160353"/>
                        </a:moveTo>
                        <a:lnTo>
                          <a:pt x="0" y="158749"/>
                        </a:lnTo>
                      </a:path>
                      <a:path w="120015" h="198120">
                        <a:moveTo>
                          <a:pt x="0" y="153172"/>
                        </a:moveTo>
                        <a:lnTo>
                          <a:pt x="0" y="149184"/>
                        </a:lnTo>
                      </a:path>
                      <a:path w="120015" h="198120">
                        <a:moveTo>
                          <a:pt x="0" y="149184"/>
                        </a:moveTo>
                        <a:lnTo>
                          <a:pt x="0" y="138810"/>
                        </a:lnTo>
                      </a:path>
                      <a:path w="120015" h="198120">
                        <a:moveTo>
                          <a:pt x="0" y="130025"/>
                        </a:moveTo>
                        <a:lnTo>
                          <a:pt x="0" y="122049"/>
                        </a:lnTo>
                      </a:path>
                      <a:path w="120015" h="198120">
                        <a:moveTo>
                          <a:pt x="0" y="122049"/>
                        </a:moveTo>
                        <a:lnTo>
                          <a:pt x="0" y="118061"/>
                        </a:lnTo>
                      </a:path>
                      <a:path w="120015" h="198120">
                        <a:moveTo>
                          <a:pt x="0" y="94134"/>
                        </a:moveTo>
                        <a:lnTo>
                          <a:pt x="0" y="87748"/>
                        </a:lnTo>
                      </a:path>
                      <a:path w="120015" h="198120">
                        <a:moveTo>
                          <a:pt x="0" y="87748"/>
                        </a:moveTo>
                        <a:lnTo>
                          <a:pt x="0" y="77374"/>
                        </a:lnTo>
                      </a:path>
                      <a:path w="120015" h="198120">
                        <a:moveTo>
                          <a:pt x="0" y="63820"/>
                        </a:moveTo>
                        <a:lnTo>
                          <a:pt x="0" y="48663"/>
                        </a:lnTo>
                      </a:path>
                      <a:path w="120015" h="198120">
                        <a:moveTo>
                          <a:pt x="0" y="48663"/>
                        </a:moveTo>
                        <a:lnTo>
                          <a:pt x="0" y="35096"/>
                        </a:lnTo>
                      </a:path>
                      <a:path w="120015" h="198120">
                        <a:moveTo>
                          <a:pt x="0" y="20734"/>
                        </a:moveTo>
                        <a:lnTo>
                          <a:pt x="0" y="6372"/>
                        </a:lnTo>
                      </a:path>
                      <a:path w="120015" h="198120">
                        <a:moveTo>
                          <a:pt x="0" y="6372"/>
                        </a:moveTo>
                        <a:lnTo>
                          <a:pt x="0" y="0"/>
                        </a:lnTo>
                      </a:path>
                      <a:path w="120015" h="198120">
                        <a:moveTo>
                          <a:pt x="118075" y="192256"/>
                        </a:moveTo>
                        <a:lnTo>
                          <a:pt x="116472" y="197847"/>
                        </a:lnTo>
                      </a:path>
                      <a:path w="120015" h="198120">
                        <a:moveTo>
                          <a:pt x="118075" y="190666"/>
                        </a:moveTo>
                        <a:lnTo>
                          <a:pt x="118075" y="192256"/>
                        </a:lnTo>
                      </a:path>
                      <a:path w="120015" h="198120">
                        <a:moveTo>
                          <a:pt x="119665" y="0"/>
                        </a:moveTo>
                        <a:lnTo>
                          <a:pt x="119665" y="20734"/>
                        </a:lnTo>
                      </a:path>
                      <a:path w="120015" h="198120">
                        <a:moveTo>
                          <a:pt x="119665" y="35096"/>
                        </a:moveTo>
                        <a:lnTo>
                          <a:pt x="119665" y="42277"/>
                        </a:lnTo>
                      </a:path>
                      <a:path w="120015" h="198120">
                        <a:moveTo>
                          <a:pt x="119665" y="42277"/>
                        </a:moveTo>
                        <a:lnTo>
                          <a:pt x="119665" y="63025"/>
                        </a:lnTo>
                      </a:path>
                      <a:path w="120015" h="198120">
                        <a:moveTo>
                          <a:pt x="119665" y="63025"/>
                        </a:moveTo>
                        <a:lnTo>
                          <a:pt x="119665" y="63820"/>
                        </a:lnTo>
                      </a:path>
                      <a:path w="120015" h="198120">
                        <a:moveTo>
                          <a:pt x="119665" y="77374"/>
                        </a:moveTo>
                        <a:lnTo>
                          <a:pt x="119665" y="82170"/>
                        </a:lnTo>
                      </a:path>
                      <a:path w="120015" h="198120">
                        <a:moveTo>
                          <a:pt x="119665" y="82170"/>
                        </a:moveTo>
                        <a:lnTo>
                          <a:pt x="119665" y="94134"/>
                        </a:lnTo>
                      </a:path>
                      <a:path w="120015" h="198120">
                        <a:moveTo>
                          <a:pt x="119665" y="118061"/>
                        </a:moveTo>
                        <a:lnTo>
                          <a:pt x="119665" y="129230"/>
                        </a:lnTo>
                      </a:path>
                      <a:path w="120015" h="198120">
                        <a:moveTo>
                          <a:pt x="119665" y="138015"/>
                        </a:moveTo>
                        <a:lnTo>
                          <a:pt x="119665" y="145991"/>
                        </a:lnTo>
                      </a:path>
                      <a:path w="120015" h="198120">
                        <a:moveTo>
                          <a:pt x="119665" y="145991"/>
                        </a:moveTo>
                        <a:lnTo>
                          <a:pt x="119665" y="152377"/>
                        </a:lnTo>
                      </a:path>
                      <a:path w="120015" h="198120">
                        <a:moveTo>
                          <a:pt x="119665" y="158749"/>
                        </a:moveTo>
                        <a:lnTo>
                          <a:pt x="119665" y="16673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50" name="object 550"/>
                  <p:cNvSpPr/>
                  <p:nvPr/>
                </p:nvSpPr>
                <p:spPr>
                  <a:xfrm>
                    <a:off x="9801944" y="424141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51" name="object 551"/>
                  <p:cNvSpPr/>
                  <p:nvPr/>
                </p:nvSpPr>
                <p:spPr>
                  <a:xfrm>
                    <a:off x="9683476" y="3334731"/>
                    <a:ext cx="4446905" cy="1332865"/>
                  </a:xfrm>
                  <a:custGeom>
                    <a:avLst/>
                    <a:gdLst/>
                    <a:ahLst/>
                    <a:cxnLst/>
                    <a:rect l="l" t="t" r="r" b="b"/>
                    <a:pathLst>
                      <a:path w="4446905" h="1332864">
                        <a:moveTo>
                          <a:pt x="119665" y="911057"/>
                        </a:moveTo>
                        <a:lnTo>
                          <a:pt x="119665" y="913455"/>
                        </a:lnTo>
                      </a:path>
                      <a:path w="4446905" h="1332864">
                        <a:moveTo>
                          <a:pt x="119665" y="916648"/>
                        </a:moveTo>
                        <a:lnTo>
                          <a:pt x="119665" y="919032"/>
                        </a:lnTo>
                      </a:path>
                      <a:path w="4446905" h="1332864">
                        <a:moveTo>
                          <a:pt x="0" y="741138"/>
                        </a:moveTo>
                        <a:lnTo>
                          <a:pt x="794" y="741138"/>
                        </a:lnTo>
                      </a:path>
                      <a:path w="4446905" h="1332864">
                        <a:moveTo>
                          <a:pt x="794" y="741138"/>
                        </a:moveTo>
                        <a:lnTo>
                          <a:pt x="2398" y="741138"/>
                        </a:lnTo>
                      </a:path>
                      <a:path w="4446905" h="1332864">
                        <a:moveTo>
                          <a:pt x="8770" y="741138"/>
                        </a:moveTo>
                        <a:lnTo>
                          <a:pt x="9579" y="741138"/>
                        </a:lnTo>
                      </a:path>
                      <a:path w="4446905" h="1332864">
                        <a:moveTo>
                          <a:pt x="9579" y="741138"/>
                        </a:moveTo>
                        <a:lnTo>
                          <a:pt x="17555" y="741138"/>
                        </a:lnTo>
                      </a:path>
                      <a:path w="4446905" h="1332864">
                        <a:moveTo>
                          <a:pt x="17555" y="741138"/>
                        </a:moveTo>
                        <a:lnTo>
                          <a:pt x="26325" y="741138"/>
                        </a:lnTo>
                      </a:path>
                      <a:path w="4446905" h="1332864">
                        <a:moveTo>
                          <a:pt x="26325" y="741138"/>
                        </a:moveTo>
                        <a:lnTo>
                          <a:pt x="29518" y="741138"/>
                        </a:lnTo>
                      </a:path>
                      <a:path w="4446905" h="1332864">
                        <a:moveTo>
                          <a:pt x="43072" y="741138"/>
                        </a:moveTo>
                        <a:lnTo>
                          <a:pt x="47868" y="741138"/>
                        </a:lnTo>
                      </a:path>
                      <a:path w="4446905" h="1332864">
                        <a:moveTo>
                          <a:pt x="47868" y="741138"/>
                        </a:moveTo>
                        <a:lnTo>
                          <a:pt x="59832" y="741138"/>
                        </a:lnTo>
                      </a:path>
                      <a:path w="4446905" h="1332864">
                        <a:moveTo>
                          <a:pt x="59832" y="741138"/>
                        </a:moveTo>
                        <a:lnTo>
                          <a:pt x="71001" y="741138"/>
                        </a:lnTo>
                      </a:path>
                      <a:path w="4446905" h="1332864">
                        <a:moveTo>
                          <a:pt x="71001" y="741138"/>
                        </a:moveTo>
                        <a:lnTo>
                          <a:pt x="76592" y="741138"/>
                        </a:lnTo>
                      </a:path>
                      <a:path w="4446905" h="1332864">
                        <a:moveTo>
                          <a:pt x="90146" y="741138"/>
                        </a:moveTo>
                        <a:lnTo>
                          <a:pt x="92544" y="741138"/>
                        </a:lnTo>
                      </a:path>
                      <a:path w="4446905" h="1332864">
                        <a:moveTo>
                          <a:pt x="92544" y="741138"/>
                        </a:moveTo>
                        <a:lnTo>
                          <a:pt x="102110" y="741138"/>
                        </a:lnTo>
                      </a:path>
                      <a:path w="4446905" h="1332864">
                        <a:moveTo>
                          <a:pt x="102110" y="741138"/>
                        </a:moveTo>
                        <a:lnTo>
                          <a:pt x="109291" y="741138"/>
                        </a:lnTo>
                      </a:path>
                      <a:path w="4446905" h="1332864">
                        <a:moveTo>
                          <a:pt x="109291" y="741138"/>
                        </a:moveTo>
                        <a:lnTo>
                          <a:pt x="110894" y="741138"/>
                        </a:lnTo>
                      </a:path>
                      <a:path w="4446905" h="1332864">
                        <a:moveTo>
                          <a:pt x="116472" y="741138"/>
                        </a:moveTo>
                        <a:lnTo>
                          <a:pt x="118075" y="741138"/>
                        </a:lnTo>
                      </a:path>
                      <a:path w="4446905" h="1332864">
                        <a:moveTo>
                          <a:pt x="118075" y="741138"/>
                        </a:moveTo>
                        <a:lnTo>
                          <a:pt x="119665" y="741138"/>
                        </a:lnTo>
                      </a:path>
                      <a:path w="4446905" h="1332864">
                        <a:moveTo>
                          <a:pt x="4421326" y="0"/>
                        </a:moveTo>
                        <a:lnTo>
                          <a:pt x="4421326" y="15156"/>
                        </a:lnTo>
                      </a:path>
                      <a:path w="4446905" h="1332864">
                        <a:moveTo>
                          <a:pt x="4421326" y="30313"/>
                        </a:moveTo>
                        <a:lnTo>
                          <a:pt x="4421326" y="59832"/>
                        </a:lnTo>
                      </a:path>
                      <a:path w="4446905" h="1332864">
                        <a:moveTo>
                          <a:pt x="4421326" y="74989"/>
                        </a:moveTo>
                        <a:lnTo>
                          <a:pt x="4421326" y="105303"/>
                        </a:lnTo>
                      </a:path>
                      <a:path w="4446905" h="1332864">
                        <a:moveTo>
                          <a:pt x="4421326" y="119665"/>
                        </a:moveTo>
                        <a:lnTo>
                          <a:pt x="4421326" y="134822"/>
                        </a:lnTo>
                      </a:path>
                      <a:path w="4446905" h="1332864">
                        <a:moveTo>
                          <a:pt x="4421326" y="1051470"/>
                        </a:moveTo>
                        <a:lnTo>
                          <a:pt x="4421326" y="1074603"/>
                        </a:lnTo>
                      </a:path>
                      <a:path w="4446905" h="1332864">
                        <a:moveTo>
                          <a:pt x="4421326" y="1089760"/>
                        </a:moveTo>
                        <a:lnTo>
                          <a:pt x="4421326" y="1119279"/>
                        </a:lnTo>
                      </a:path>
                      <a:path w="4446905" h="1332864">
                        <a:moveTo>
                          <a:pt x="4421326" y="1134436"/>
                        </a:moveTo>
                        <a:lnTo>
                          <a:pt x="4421326" y="1157582"/>
                        </a:lnTo>
                      </a:path>
                      <a:path w="4446905" h="1332864">
                        <a:moveTo>
                          <a:pt x="4421326" y="1211028"/>
                        </a:moveTo>
                        <a:lnTo>
                          <a:pt x="4421326" y="1213427"/>
                        </a:lnTo>
                      </a:path>
                      <a:path w="4446905" h="1332864">
                        <a:moveTo>
                          <a:pt x="4421326" y="1258089"/>
                        </a:moveTo>
                        <a:lnTo>
                          <a:pt x="4421326" y="1260487"/>
                        </a:lnTo>
                      </a:path>
                      <a:path w="4446905" h="1332864">
                        <a:moveTo>
                          <a:pt x="4421326" y="1329104"/>
                        </a:moveTo>
                        <a:lnTo>
                          <a:pt x="4421326" y="1332283"/>
                        </a:lnTo>
                      </a:path>
                      <a:path w="4446905" h="1332864">
                        <a:moveTo>
                          <a:pt x="4446816" y="1332283"/>
                        </a:moveTo>
                        <a:lnTo>
                          <a:pt x="4446816" y="1329104"/>
                        </a:lnTo>
                      </a:path>
                      <a:path w="4446905" h="1332864">
                        <a:moveTo>
                          <a:pt x="4446816" y="1260487"/>
                        </a:moveTo>
                        <a:lnTo>
                          <a:pt x="4446816" y="1258089"/>
                        </a:lnTo>
                      </a:path>
                      <a:path w="4446905" h="1332864">
                        <a:moveTo>
                          <a:pt x="4446816" y="1213427"/>
                        </a:moveTo>
                        <a:lnTo>
                          <a:pt x="4446816" y="1211028"/>
                        </a:lnTo>
                      </a:path>
                      <a:path w="4446905" h="1332864">
                        <a:moveTo>
                          <a:pt x="4446816" y="1152785"/>
                        </a:moveTo>
                        <a:lnTo>
                          <a:pt x="4446816" y="1128049"/>
                        </a:lnTo>
                      </a:path>
                      <a:path w="4446905" h="1332864">
                        <a:moveTo>
                          <a:pt x="4446816" y="1112892"/>
                        </a:moveTo>
                        <a:lnTo>
                          <a:pt x="4446816" y="1083387"/>
                        </a:lnTo>
                      </a:path>
                      <a:path w="4446905" h="1332864">
                        <a:moveTo>
                          <a:pt x="4446816" y="1068217"/>
                        </a:moveTo>
                        <a:lnTo>
                          <a:pt x="4446816" y="1042686"/>
                        </a:lnTo>
                      </a:path>
                      <a:path w="4446905" h="1332864">
                        <a:moveTo>
                          <a:pt x="4446816" y="134822"/>
                        </a:moveTo>
                        <a:lnTo>
                          <a:pt x="4446816" y="119665"/>
                        </a:lnTo>
                      </a:path>
                      <a:path w="4446905" h="1332864">
                        <a:moveTo>
                          <a:pt x="4446816" y="105303"/>
                        </a:moveTo>
                        <a:lnTo>
                          <a:pt x="4446816" y="74989"/>
                        </a:lnTo>
                      </a:path>
                      <a:path w="4446905" h="1332864">
                        <a:moveTo>
                          <a:pt x="4446816" y="59832"/>
                        </a:moveTo>
                        <a:lnTo>
                          <a:pt x="4446816" y="30313"/>
                        </a:lnTo>
                      </a:path>
                      <a:path w="4446905" h="1332864">
                        <a:moveTo>
                          <a:pt x="4446816" y="15156"/>
                        </a:moveTo>
                        <a:lnTo>
                          <a:pt x="4446816"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52" name="object 552"/>
                  <p:cNvSpPr/>
                  <p:nvPr/>
                </p:nvSpPr>
                <p:spPr>
                  <a:xfrm>
                    <a:off x="4120546" y="2052687"/>
                    <a:ext cx="85090" cy="0"/>
                  </a:xfrm>
                  <a:custGeom>
                    <a:avLst/>
                    <a:gdLst/>
                    <a:ahLst/>
                    <a:cxnLst/>
                    <a:rect l="l" t="t" r="r" b="b"/>
                    <a:pathLst>
                      <a:path w="85089">
                        <a:moveTo>
                          <a:pt x="0" y="0"/>
                        </a:moveTo>
                        <a:lnTo>
                          <a:pt x="35096" y="0"/>
                        </a:lnTo>
                      </a:path>
                      <a:path w="85089">
                        <a:moveTo>
                          <a:pt x="49458" y="0"/>
                        </a:moveTo>
                        <a:lnTo>
                          <a:pt x="84568"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53" name="object 553"/>
                  <p:cNvSpPr/>
                  <p:nvPr/>
                </p:nvSpPr>
                <p:spPr>
                  <a:xfrm>
                    <a:off x="9219163" y="7380275"/>
                    <a:ext cx="70485" cy="104139"/>
                  </a:xfrm>
                  <a:custGeom>
                    <a:avLst/>
                    <a:gdLst/>
                    <a:ahLst/>
                    <a:cxnLst/>
                    <a:rect l="l" t="t" r="r" b="b"/>
                    <a:pathLst>
                      <a:path w="70484" h="104140">
                        <a:moveTo>
                          <a:pt x="29518" y="93339"/>
                        </a:moveTo>
                        <a:lnTo>
                          <a:pt x="29518" y="103713"/>
                        </a:lnTo>
                      </a:path>
                      <a:path w="70484" h="104140">
                        <a:moveTo>
                          <a:pt x="40687" y="103713"/>
                        </a:moveTo>
                        <a:lnTo>
                          <a:pt x="40687" y="93339"/>
                        </a:lnTo>
                      </a:path>
                      <a:path w="70484" h="104140">
                        <a:moveTo>
                          <a:pt x="0" y="794"/>
                        </a:moveTo>
                        <a:lnTo>
                          <a:pt x="0" y="0"/>
                        </a:lnTo>
                      </a:path>
                      <a:path w="70484" h="104140">
                        <a:moveTo>
                          <a:pt x="70206" y="0"/>
                        </a:moveTo>
                        <a:lnTo>
                          <a:pt x="70206"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54" name="object 554"/>
                  <p:cNvSpPr/>
                  <p:nvPr/>
                </p:nvSpPr>
                <p:spPr>
                  <a:xfrm>
                    <a:off x="9253076" y="7400621"/>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55" name="object 555"/>
                  <p:cNvSpPr/>
                  <p:nvPr/>
                </p:nvSpPr>
                <p:spPr>
                  <a:xfrm>
                    <a:off x="9562207" y="7452085"/>
                    <a:ext cx="970280" cy="32384"/>
                  </a:xfrm>
                  <a:custGeom>
                    <a:avLst/>
                    <a:gdLst/>
                    <a:ahLst/>
                    <a:cxnLst/>
                    <a:rect l="l" t="t" r="r" b="b"/>
                    <a:pathLst>
                      <a:path w="970279" h="32384">
                        <a:moveTo>
                          <a:pt x="11977" y="31903"/>
                        </a:moveTo>
                        <a:lnTo>
                          <a:pt x="11977" y="21529"/>
                        </a:lnTo>
                      </a:path>
                      <a:path w="970279" h="32384">
                        <a:moveTo>
                          <a:pt x="0" y="21529"/>
                        </a:moveTo>
                        <a:lnTo>
                          <a:pt x="0" y="31903"/>
                        </a:lnTo>
                      </a:path>
                      <a:path w="970279" h="32384">
                        <a:moveTo>
                          <a:pt x="335863" y="31903"/>
                        </a:moveTo>
                        <a:lnTo>
                          <a:pt x="335863" y="21529"/>
                        </a:lnTo>
                      </a:path>
                      <a:path w="970279" h="32384">
                        <a:moveTo>
                          <a:pt x="324707" y="21529"/>
                        </a:moveTo>
                        <a:lnTo>
                          <a:pt x="324707" y="31903"/>
                        </a:lnTo>
                      </a:path>
                      <a:path w="970279" h="32384">
                        <a:moveTo>
                          <a:pt x="645414" y="31903"/>
                        </a:moveTo>
                        <a:lnTo>
                          <a:pt x="645414" y="21529"/>
                        </a:lnTo>
                      </a:path>
                      <a:path w="970279" h="32384">
                        <a:moveTo>
                          <a:pt x="634245" y="21529"/>
                        </a:moveTo>
                        <a:lnTo>
                          <a:pt x="634245" y="31903"/>
                        </a:lnTo>
                      </a:path>
                      <a:path w="970279" h="32384">
                        <a:moveTo>
                          <a:pt x="635040" y="0"/>
                        </a:moveTo>
                        <a:lnTo>
                          <a:pt x="635835" y="0"/>
                        </a:lnTo>
                      </a:path>
                      <a:path w="970279" h="32384">
                        <a:moveTo>
                          <a:pt x="970108" y="31903"/>
                        </a:moveTo>
                        <a:lnTo>
                          <a:pt x="970108" y="21529"/>
                        </a:lnTo>
                      </a:path>
                      <a:path w="970279" h="32384">
                        <a:moveTo>
                          <a:pt x="958144" y="21529"/>
                        </a:moveTo>
                        <a:lnTo>
                          <a:pt x="958144" y="319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56" name="object 556"/>
                  <p:cNvSpPr/>
                  <p:nvPr/>
                </p:nvSpPr>
                <p:spPr>
                  <a:xfrm>
                    <a:off x="10448154" y="735116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57" name="object 557"/>
                  <p:cNvSpPr/>
                  <p:nvPr/>
                </p:nvSpPr>
                <p:spPr>
                  <a:xfrm>
                    <a:off x="8774009" y="2063061"/>
                    <a:ext cx="5098415" cy="5428615"/>
                  </a:xfrm>
                  <a:custGeom>
                    <a:avLst/>
                    <a:gdLst/>
                    <a:ahLst/>
                    <a:cxnLst/>
                    <a:rect l="l" t="t" r="r" b="b"/>
                    <a:pathLst>
                      <a:path w="5098415" h="5428615">
                        <a:moveTo>
                          <a:pt x="2606352" y="5318008"/>
                        </a:moveTo>
                        <a:lnTo>
                          <a:pt x="2606352" y="5317213"/>
                        </a:lnTo>
                      </a:path>
                      <a:path w="5098415" h="5428615">
                        <a:moveTo>
                          <a:pt x="2675750" y="5317213"/>
                        </a:moveTo>
                        <a:lnTo>
                          <a:pt x="2675750" y="5318008"/>
                        </a:lnTo>
                      </a:path>
                      <a:path w="5098415" h="5428615">
                        <a:moveTo>
                          <a:pt x="2367816" y="5317213"/>
                        </a:moveTo>
                        <a:lnTo>
                          <a:pt x="2367816" y="5318008"/>
                        </a:lnTo>
                      </a:path>
                      <a:path w="5098415" h="5428615">
                        <a:moveTo>
                          <a:pt x="2340682" y="5318008"/>
                        </a:moveTo>
                        <a:lnTo>
                          <a:pt x="2340682" y="5317213"/>
                        </a:lnTo>
                      </a:path>
                      <a:path w="5098415" h="5428615">
                        <a:moveTo>
                          <a:pt x="2271283" y="5318008"/>
                        </a:moveTo>
                        <a:lnTo>
                          <a:pt x="2271283" y="5317213"/>
                        </a:lnTo>
                      </a:path>
                      <a:path w="5098415" h="5428615">
                        <a:moveTo>
                          <a:pt x="2340682" y="5317213"/>
                        </a:moveTo>
                        <a:lnTo>
                          <a:pt x="2340682" y="5318008"/>
                        </a:lnTo>
                      </a:path>
                      <a:path w="5098415" h="5428615">
                        <a:moveTo>
                          <a:pt x="2079808" y="5360299"/>
                        </a:moveTo>
                        <a:lnTo>
                          <a:pt x="2087798" y="5360299"/>
                        </a:lnTo>
                      </a:path>
                      <a:path w="5098415" h="5428615">
                        <a:moveTo>
                          <a:pt x="2271283" y="5317213"/>
                        </a:moveTo>
                        <a:lnTo>
                          <a:pt x="2271283" y="5318008"/>
                        </a:lnTo>
                      </a:path>
                      <a:path w="5098415" h="5428615">
                        <a:moveTo>
                          <a:pt x="2029555" y="5318008"/>
                        </a:moveTo>
                        <a:lnTo>
                          <a:pt x="2029555" y="5317213"/>
                        </a:lnTo>
                      </a:path>
                      <a:path w="5098415" h="5428615">
                        <a:moveTo>
                          <a:pt x="1959348" y="5318008"/>
                        </a:moveTo>
                        <a:lnTo>
                          <a:pt x="1959348" y="5317213"/>
                        </a:lnTo>
                      </a:path>
                      <a:path w="5098415" h="5428615">
                        <a:moveTo>
                          <a:pt x="2029555" y="5317213"/>
                        </a:moveTo>
                        <a:lnTo>
                          <a:pt x="2029555" y="5318008"/>
                        </a:lnTo>
                      </a:path>
                      <a:path w="5098415" h="5428615">
                        <a:moveTo>
                          <a:pt x="1787031" y="5318008"/>
                        </a:moveTo>
                        <a:lnTo>
                          <a:pt x="1787031" y="5317213"/>
                        </a:lnTo>
                      </a:path>
                      <a:path w="5098415" h="5428615">
                        <a:moveTo>
                          <a:pt x="1959348" y="5317213"/>
                        </a:moveTo>
                        <a:lnTo>
                          <a:pt x="1959348" y="5318008"/>
                        </a:lnTo>
                      </a:path>
                      <a:path w="5098415" h="5428615">
                        <a:moveTo>
                          <a:pt x="1716824" y="5318008"/>
                        </a:moveTo>
                        <a:lnTo>
                          <a:pt x="1716824" y="5317213"/>
                        </a:lnTo>
                      </a:path>
                      <a:path w="5098415" h="5428615">
                        <a:moveTo>
                          <a:pt x="1787031" y="5317213"/>
                        </a:moveTo>
                        <a:lnTo>
                          <a:pt x="1787031" y="5318008"/>
                        </a:lnTo>
                      </a:path>
                      <a:path w="5098415" h="5428615">
                        <a:moveTo>
                          <a:pt x="1635448" y="5318008"/>
                        </a:moveTo>
                        <a:lnTo>
                          <a:pt x="1635448" y="5317213"/>
                        </a:lnTo>
                      </a:path>
                      <a:path w="5098415" h="5428615">
                        <a:moveTo>
                          <a:pt x="1704860" y="5317213"/>
                        </a:moveTo>
                        <a:lnTo>
                          <a:pt x="1704860" y="5318008"/>
                        </a:lnTo>
                      </a:path>
                      <a:path w="5098415" h="5428615">
                        <a:moveTo>
                          <a:pt x="1463131" y="5318008"/>
                        </a:moveTo>
                        <a:lnTo>
                          <a:pt x="1463131" y="5317213"/>
                        </a:lnTo>
                      </a:path>
                      <a:path w="5098415" h="5428615">
                        <a:moveTo>
                          <a:pt x="1635448" y="5317213"/>
                        </a:moveTo>
                        <a:lnTo>
                          <a:pt x="1635448" y="5318008"/>
                        </a:lnTo>
                      </a:path>
                      <a:path w="5098415" h="5428615">
                        <a:moveTo>
                          <a:pt x="1392925" y="5318008"/>
                        </a:moveTo>
                        <a:lnTo>
                          <a:pt x="1392925" y="5317213"/>
                        </a:lnTo>
                      </a:path>
                      <a:path w="5098415" h="5428615">
                        <a:moveTo>
                          <a:pt x="1463131" y="5317213"/>
                        </a:moveTo>
                        <a:lnTo>
                          <a:pt x="1463131" y="5318008"/>
                        </a:lnTo>
                      </a:path>
                      <a:path w="5098415" h="5428615">
                        <a:moveTo>
                          <a:pt x="1311549" y="5318008"/>
                        </a:moveTo>
                        <a:lnTo>
                          <a:pt x="1311549" y="5317213"/>
                        </a:lnTo>
                      </a:path>
                      <a:path w="5098415" h="5428615">
                        <a:moveTo>
                          <a:pt x="1380961" y="5317213"/>
                        </a:moveTo>
                        <a:lnTo>
                          <a:pt x="1380961" y="5318008"/>
                        </a:lnTo>
                      </a:path>
                      <a:path w="5098415" h="5428615">
                        <a:moveTo>
                          <a:pt x="1153594" y="5318008"/>
                        </a:moveTo>
                        <a:lnTo>
                          <a:pt x="1153594" y="5317213"/>
                        </a:lnTo>
                      </a:path>
                      <a:path w="5098415" h="5428615">
                        <a:moveTo>
                          <a:pt x="1311549" y="5317213"/>
                        </a:moveTo>
                        <a:lnTo>
                          <a:pt x="1311549" y="5318008"/>
                        </a:lnTo>
                      </a:path>
                      <a:path w="5098415" h="5428615">
                        <a:moveTo>
                          <a:pt x="1083387" y="5318008"/>
                        </a:moveTo>
                        <a:lnTo>
                          <a:pt x="1083387" y="5317213"/>
                        </a:lnTo>
                      </a:path>
                      <a:path w="5098415" h="5428615">
                        <a:moveTo>
                          <a:pt x="1153594" y="5317213"/>
                        </a:moveTo>
                        <a:lnTo>
                          <a:pt x="1153594" y="5318008"/>
                        </a:lnTo>
                      </a:path>
                      <a:path w="5098415" h="5428615">
                        <a:moveTo>
                          <a:pt x="990048" y="5318008"/>
                        </a:moveTo>
                        <a:lnTo>
                          <a:pt x="990048" y="5317213"/>
                        </a:lnTo>
                      </a:path>
                      <a:path w="5098415" h="5428615">
                        <a:moveTo>
                          <a:pt x="1060241" y="5317213"/>
                        </a:moveTo>
                        <a:lnTo>
                          <a:pt x="1060241" y="5318008"/>
                        </a:lnTo>
                      </a:path>
                      <a:path w="5098415" h="5428615">
                        <a:moveTo>
                          <a:pt x="828886" y="5318008"/>
                        </a:moveTo>
                        <a:lnTo>
                          <a:pt x="828886" y="5317213"/>
                        </a:lnTo>
                      </a:path>
                      <a:path w="5098415" h="5428615">
                        <a:moveTo>
                          <a:pt x="990048" y="5317213"/>
                        </a:moveTo>
                        <a:lnTo>
                          <a:pt x="990048" y="5318008"/>
                        </a:lnTo>
                      </a:path>
                      <a:path w="5098415" h="5428615">
                        <a:moveTo>
                          <a:pt x="759488" y="5318008"/>
                        </a:moveTo>
                        <a:lnTo>
                          <a:pt x="759488" y="5317213"/>
                        </a:lnTo>
                      </a:path>
                      <a:path w="5098415" h="5428615">
                        <a:moveTo>
                          <a:pt x="828886" y="5317213"/>
                        </a:moveTo>
                        <a:lnTo>
                          <a:pt x="828886" y="5318008"/>
                        </a:lnTo>
                      </a:path>
                      <a:path w="5098415" h="5428615">
                        <a:moveTo>
                          <a:pt x="681305" y="5318008"/>
                        </a:moveTo>
                        <a:lnTo>
                          <a:pt x="681305" y="5317213"/>
                        </a:lnTo>
                      </a:path>
                      <a:path w="5098415" h="5428615">
                        <a:moveTo>
                          <a:pt x="750703" y="5317213"/>
                        </a:moveTo>
                        <a:lnTo>
                          <a:pt x="750703" y="5318008"/>
                        </a:lnTo>
                      </a:path>
                      <a:path w="5098415" h="5428615">
                        <a:moveTo>
                          <a:pt x="515361" y="5318008"/>
                        </a:moveTo>
                        <a:lnTo>
                          <a:pt x="515361" y="5317213"/>
                        </a:lnTo>
                      </a:path>
                      <a:path w="5098415" h="5428615">
                        <a:moveTo>
                          <a:pt x="681305" y="5317213"/>
                        </a:moveTo>
                        <a:lnTo>
                          <a:pt x="681305" y="5318008"/>
                        </a:lnTo>
                      </a:path>
                      <a:path w="5098415" h="5428615">
                        <a:moveTo>
                          <a:pt x="104508" y="5402576"/>
                        </a:moveTo>
                        <a:lnTo>
                          <a:pt x="82170" y="5402576"/>
                        </a:lnTo>
                      </a:path>
                      <a:path w="5098415" h="5428615">
                        <a:moveTo>
                          <a:pt x="67013" y="5402576"/>
                        </a:moveTo>
                        <a:lnTo>
                          <a:pt x="37494" y="5402576"/>
                        </a:lnTo>
                      </a:path>
                      <a:path w="5098415" h="5428615">
                        <a:moveTo>
                          <a:pt x="22337" y="5402576"/>
                        </a:moveTo>
                        <a:lnTo>
                          <a:pt x="0" y="5402576"/>
                        </a:lnTo>
                      </a:path>
                      <a:path w="5098415" h="5428615">
                        <a:moveTo>
                          <a:pt x="0" y="5428107"/>
                        </a:moveTo>
                        <a:lnTo>
                          <a:pt x="22337" y="5428107"/>
                        </a:lnTo>
                      </a:path>
                      <a:path w="5098415" h="5428615">
                        <a:moveTo>
                          <a:pt x="37494" y="5428107"/>
                        </a:moveTo>
                        <a:lnTo>
                          <a:pt x="67013" y="5428107"/>
                        </a:lnTo>
                      </a:path>
                      <a:path w="5098415" h="5428615">
                        <a:moveTo>
                          <a:pt x="82170" y="5428107"/>
                        </a:moveTo>
                        <a:lnTo>
                          <a:pt x="104508" y="5428107"/>
                        </a:lnTo>
                      </a:path>
                      <a:path w="5098415" h="5428615">
                        <a:moveTo>
                          <a:pt x="4842539" y="79772"/>
                        </a:moveTo>
                        <a:lnTo>
                          <a:pt x="4864864" y="79772"/>
                        </a:lnTo>
                      </a:path>
                      <a:path w="5098415" h="5428615">
                        <a:moveTo>
                          <a:pt x="4880034" y="79772"/>
                        </a:moveTo>
                        <a:lnTo>
                          <a:pt x="4909539" y="79772"/>
                        </a:lnTo>
                      </a:path>
                      <a:path w="5098415" h="5428615">
                        <a:moveTo>
                          <a:pt x="4924710" y="79772"/>
                        </a:moveTo>
                        <a:lnTo>
                          <a:pt x="4947075" y="79772"/>
                        </a:lnTo>
                      </a:path>
                      <a:path w="5098415" h="5428615">
                        <a:moveTo>
                          <a:pt x="4982158" y="79772"/>
                        </a:moveTo>
                        <a:lnTo>
                          <a:pt x="5010115" y="79772"/>
                        </a:lnTo>
                      </a:path>
                      <a:path w="5098415" h="5428615">
                        <a:moveTo>
                          <a:pt x="5025189" y="79772"/>
                        </a:moveTo>
                        <a:lnTo>
                          <a:pt x="5054790" y="79772"/>
                        </a:lnTo>
                      </a:path>
                      <a:path w="5098415" h="5428615">
                        <a:moveTo>
                          <a:pt x="5069865" y="79772"/>
                        </a:moveTo>
                        <a:lnTo>
                          <a:pt x="5097822" y="79772"/>
                        </a:lnTo>
                      </a:path>
                      <a:path w="5098415" h="5428615">
                        <a:moveTo>
                          <a:pt x="5097822" y="0"/>
                        </a:moveTo>
                        <a:lnTo>
                          <a:pt x="5061917" y="0"/>
                        </a:lnTo>
                      </a:path>
                      <a:path w="5098415" h="5428615">
                        <a:moveTo>
                          <a:pt x="5047527" y="0"/>
                        </a:moveTo>
                        <a:lnTo>
                          <a:pt x="5017241" y="0"/>
                        </a:lnTo>
                      </a:path>
                      <a:path w="5098415" h="5428615">
                        <a:moveTo>
                          <a:pt x="5002029" y="0"/>
                        </a:moveTo>
                        <a:lnTo>
                          <a:pt x="4972565" y="0"/>
                        </a:lnTo>
                      </a:path>
                      <a:path w="5098415" h="5428615">
                        <a:moveTo>
                          <a:pt x="4957353" y="0"/>
                        </a:moveTo>
                        <a:lnTo>
                          <a:pt x="4927889" y="0"/>
                        </a:lnTo>
                      </a:path>
                      <a:path w="5098415" h="5428615">
                        <a:moveTo>
                          <a:pt x="4912732" y="0"/>
                        </a:moveTo>
                        <a:lnTo>
                          <a:pt x="4882419" y="0"/>
                        </a:lnTo>
                      </a:path>
                      <a:path w="5098415" h="5428615">
                        <a:moveTo>
                          <a:pt x="4868057" y="0"/>
                        </a:moveTo>
                        <a:lnTo>
                          <a:pt x="4837743" y="0"/>
                        </a:lnTo>
                      </a:path>
                      <a:path w="5098415" h="5428615">
                        <a:moveTo>
                          <a:pt x="4822586" y="0"/>
                        </a:moveTo>
                        <a:lnTo>
                          <a:pt x="4787489" y="0"/>
                        </a:lnTo>
                      </a:path>
                      <a:path w="5098415" h="5428615">
                        <a:moveTo>
                          <a:pt x="4787489" y="63025"/>
                        </a:moveTo>
                        <a:lnTo>
                          <a:pt x="4787489" y="60627"/>
                        </a:lnTo>
                      </a:path>
                      <a:path w="5098415" h="5428615">
                        <a:moveTo>
                          <a:pt x="4787489" y="56639"/>
                        </a:moveTo>
                        <a:lnTo>
                          <a:pt x="4787489" y="51856"/>
                        </a:lnTo>
                      </a:path>
                      <a:path w="5098415" h="5428615">
                        <a:moveTo>
                          <a:pt x="4787489" y="57448"/>
                        </a:moveTo>
                        <a:lnTo>
                          <a:pt x="4787489" y="56639"/>
                        </a:lnTo>
                      </a:path>
                      <a:path w="5098415" h="5428615">
                        <a:moveTo>
                          <a:pt x="4787489" y="48663"/>
                        </a:moveTo>
                        <a:lnTo>
                          <a:pt x="4787489" y="3989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58" name="object 558"/>
                  <p:cNvSpPr/>
                  <p:nvPr/>
                </p:nvSpPr>
                <p:spPr>
                  <a:xfrm>
                    <a:off x="13560302" y="211052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59" name="object 559"/>
                  <p:cNvSpPr/>
                  <p:nvPr/>
                </p:nvSpPr>
                <p:spPr>
                  <a:xfrm>
                    <a:off x="13561499" y="2070242"/>
                    <a:ext cx="0" cy="33020"/>
                  </a:xfrm>
                  <a:custGeom>
                    <a:avLst/>
                    <a:gdLst/>
                    <a:ahLst/>
                    <a:cxnLst/>
                    <a:rect l="l" t="t" r="r" b="b"/>
                    <a:pathLst>
                      <a:path h="33019">
                        <a:moveTo>
                          <a:pt x="0" y="32711"/>
                        </a:moveTo>
                        <a:lnTo>
                          <a:pt x="0" y="23132"/>
                        </a:lnTo>
                      </a:path>
                      <a:path h="33019">
                        <a:moveTo>
                          <a:pt x="0" y="15156"/>
                        </a:moveTo>
                        <a:lnTo>
                          <a:pt x="0" y="14362"/>
                        </a:lnTo>
                      </a:path>
                      <a:path h="33019">
                        <a:moveTo>
                          <a:pt x="0" y="19939"/>
                        </a:moveTo>
                        <a:lnTo>
                          <a:pt x="0" y="15156"/>
                        </a:lnTo>
                      </a:path>
                      <a:path h="33019">
                        <a:moveTo>
                          <a:pt x="0" y="7181"/>
                        </a:moveTo>
                        <a:lnTo>
                          <a:pt x="0" y="6386"/>
                        </a:lnTo>
                      </a:path>
                      <a:path h="33019">
                        <a:moveTo>
                          <a:pt x="0" y="11168"/>
                        </a:moveTo>
                        <a:lnTo>
                          <a:pt x="0" y="7181"/>
                        </a:lnTo>
                      </a:path>
                      <a:path h="33019">
                        <a:moveTo>
                          <a:pt x="0" y="794"/>
                        </a:moveTo>
                        <a:lnTo>
                          <a:pt x="0" y="0"/>
                        </a:lnTo>
                      </a:path>
                      <a:path h="33019">
                        <a:moveTo>
                          <a:pt x="0" y="3987"/>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60" name="object 560"/>
                  <p:cNvSpPr/>
                  <p:nvPr/>
                </p:nvSpPr>
                <p:spPr>
                  <a:xfrm>
                    <a:off x="13560302" y="206505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61" name="object 561"/>
                  <p:cNvSpPr/>
                  <p:nvPr/>
                </p:nvSpPr>
                <p:spPr>
                  <a:xfrm>
                    <a:off x="13561499" y="2063061"/>
                    <a:ext cx="310515" cy="80010"/>
                  </a:xfrm>
                  <a:custGeom>
                    <a:avLst/>
                    <a:gdLst/>
                    <a:ahLst/>
                    <a:cxnLst/>
                    <a:rect l="l" t="t" r="r" b="b"/>
                    <a:pathLst>
                      <a:path w="310515" h="80010">
                        <a:moveTo>
                          <a:pt x="0" y="5591"/>
                        </a:moveTo>
                        <a:lnTo>
                          <a:pt x="0" y="3193"/>
                        </a:lnTo>
                      </a:path>
                      <a:path w="310515" h="80010">
                        <a:moveTo>
                          <a:pt x="0" y="1603"/>
                        </a:moveTo>
                        <a:lnTo>
                          <a:pt x="0" y="794"/>
                        </a:lnTo>
                      </a:path>
                      <a:path w="310515" h="80010">
                        <a:moveTo>
                          <a:pt x="310332" y="0"/>
                        </a:moveTo>
                        <a:lnTo>
                          <a:pt x="310332" y="794"/>
                        </a:lnTo>
                      </a:path>
                      <a:path w="310515" h="80010">
                        <a:moveTo>
                          <a:pt x="310332" y="794"/>
                        </a:moveTo>
                        <a:lnTo>
                          <a:pt x="310332" y="3193"/>
                        </a:lnTo>
                      </a:path>
                      <a:path w="310515" h="80010">
                        <a:moveTo>
                          <a:pt x="310332" y="3193"/>
                        </a:moveTo>
                        <a:lnTo>
                          <a:pt x="310332" y="6386"/>
                        </a:lnTo>
                      </a:path>
                      <a:path w="310515" h="80010">
                        <a:moveTo>
                          <a:pt x="310332" y="17555"/>
                        </a:moveTo>
                        <a:lnTo>
                          <a:pt x="310332" y="22337"/>
                        </a:lnTo>
                      </a:path>
                      <a:path w="310515" h="80010">
                        <a:moveTo>
                          <a:pt x="310332" y="22337"/>
                        </a:moveTo>
                        <a:lnTo>
                          <a:pt x="310332" y="30313"/>
                        </a:lnTo>
                      </a:path>
                      <a:path w="310515" h="80010">
                        <a:moveTo>
                          <a:pt x="310332" y="30313"/>
                        </a:moveTo>
                        <a:lnTo>
                          <a:pt x="310332" y="39893"/>
                        </a:lnTo>
                      </a:path>
                      <a:path w="310515" h="80010">
                        <a:moveTo>
                          <a:pt x="310332" y="56639"/>
                        </a:moveTo>
                        <a:lnTo>
                          <a:pt x="310332" y="63025"/>
                        </a:lnTo>
                      </a:path>
                      <a:path w="310515" h="80010">
                        <a:moveTo>
                          <a:pt x="310332" y="48663"/>
                        </a:moveTo>
                        <a:lnTo>
                          <a:pt x="310332" y="56639"/>
                        </a:lnTo>
                      </a:path>
                      <a:path w="310515" h="80010">
                        <a:moveTo>
                          <a:pt x="310332" y="39893"/>
                        </a:moveTo>
                        <a:lnTo>
                          <a:pt x="310332" y="48663"/>
                        </a:lnTo>
                      </a:path>
                      <a:path w="310515" h="80010">
                        <a:moveTo>
                          <a:pt x="310332" y="78182"/>
                        </a:moveTo>
                        <a:lnTo>
                          <a:pt x="310332" y="7977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62" name="object 562"/>
                  <p:cNvSpPr/>
                  <p:nvPr/>
                </p:nvSpPr>
                <p:spPr>
                  <a:xfrm>
                    <a:off x="13870634" y="214004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63" name="object 563"/>
                  <p:cNvSpPr/>
                  <p:nvPr/>
                </p:nvSpPr>
                <p:spPr>
                  <a:xfrm>
                    <a:off x="13459375" y="2142834"/>
                    <a:ext cx="16510" cy="0"/>
                  </a:xfrm>
                  <a:custGeom>
                    <a:avLst/>
                    <a:gdLst/>
                    <a:ahLst/>
                    <a:cxnLst/>
                    <a:rect l="l" t="t" r="r" b="b"/>
                    <a:pathLst>
                      <a:path w="16509">
                        <a:moveTo>
                          <a:pt x="15965" y="0"/>
                        </a:moveTo>
                        <a:lnTo>
                          <a:pt x="10374" y="0"/>
                        </a:lnTo>
                      </a:path>
                      <a:path w="16509">
                        <a:moveTo>
                          <a:pt x="1037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64" name="object 564"/>
                  <p:cNvSpPr/>
                  <p:nvPr/>
                </p:nvSpPr>
                <p:spPr>
                  <a:xfrm>
                    <a:off x="13458178" y="214163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65" name="object 565"/>
                  <p:cNvSpPr/>
                  <p:nvPr/>
                </p:nvSpPr>
                <p:spPr>
                  <a:xfrm>
                    <a:off x="13448206" y="2063061"/>
                    <a:ext cx="113664" cy="80010"/>
                  </a:xfrm>
                  <a:custGeom>
                    <a:avLst/>
                    <a:gdLst/>
                    <a:ahLst/>
                    <a:cxnLst/>
                    <a:rect l="l" t="t" r="r" b="b"/>
                    <a:pathLst>
                      <a:path w="113665" h="80010">
                        <a:moveTo>
                          <a:pt x="6386" y="79772"/>
                        </a:moveTo>
                        <a:lnTo>
                          <a:pt x="3193" y="79772"/>
                        </a:lnTo>
                      </a:path>
                      <a:path w="113665" h="80010">
                        <a:moveTo>
                          <a:pt x="3193" y="79772"/>
                        </a:moveTo>
                        <a:lnTo>
                          <a:pt x="0" y="79772"/>
                        </a:lnTo>
                      </a:path>
                      <a:path w="113665" h="80010">
                        <a:moveTo>
                          <a:pt x="0" y="0"/>
                        </a:moveTo>
                        <a:lnTo>
                          <a:pt x="3987" y="0"/>
                        </a:lnTo>
                      </a:path>
                      <a:path w="113665" h="80010">
                        <a:moveTo>
                          <a:pt x="3987" y="0"/>
                        </a:moveTo>
                        <a:lnTo>
                          <a:pt x="7975" y="0"/>
                        </a:lnTo>
                      </a:path>
                      <a:path w="113665" h="80010">
                        <a:moveTo>
                          <a:pt x="13567" y="0"/>
                        </a:moveTo>
                        <a:lnTo>
                          <a:pt x="23132" y="0"/>
                        </a:lnTo>
                      </a:path>
                      <a:path w="113665" h="80010">
                        <a:moveTo>
                          <a:pt x="23132" y="0"/>
                        </a:moveTo>
                        <a:lnTo>
                          <a:pt x="30313" y="0"/>
                        </a:lnTo>
                      </a:path>
                      <a:path w="113665" h="80010">
                        <a:moveTo>
                          <a:pt x="40687" y="0"/>
                        </a:moveTo>
                        <a:lnTo>
                          <a:pt x="49458" y="0"/>
                        </a:lnTo>
                      </a:path>
                      <a:path w="113665" h="80010">
                        <a:moveTo>
                          <a:pt x="49458" y="0"/>
                        </a:moveTo>
                        <a:lnTo>
                          <a:pt x="64629" y="0"/>
                        </a:lnTo>
                      </a:path>
                      <a:path w="113665" h="80010">
                        <a:moveTo>
                          <a:pt x="78182" y="0"/>
                        </a:moveTo>
                        <a:lnTo>
                          <a:pt x="81375" y="0"/>
                        </a:lnTo>
                      </a:path>
                      <a:path w="113665" h="80010">
                        <a:moveTo>
                          <a:pt x="81375" y="0"/>
                        </a:moveTo>
                        <a:lnTo>
                          <a:pt x="98135" y="0"/>
                        </a:lnTo>
                      </a:path>
                      <a:path w="113665" h="80010">
                        <a:moveTo>
                          <a:pt x="98135" y="0"/>
                        </a:moveTo>
                        <a:lnTo>
                          <a:pt x="113292" y="0"/>
                        </a:lnTo>
                      </a:path>
                      <a:path w="113665" h="80010">
                        <a:moveTo>
                          <a:pt x="113292" y="0"/>
                        </a:moveTo>
                        <a:lnTo>
                          <a:pt x="113292"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66" name="object 566"/>
                  <p:cNvSpPr/>
                  <p:nvPr/>
                </p:nvSpPr>
                <p:spPr>
                  <a:xfrm>
                    <a:off x="13560302" y="206186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67" name="object 567"/>
                  <p:cNvSpPr/>
                  <p:nvPr/>
                </p:nvSpPr>
                <p:spPr>
                  <a:xfrm>
                    <a:off x="13561499" y="2064665"/>
                    <a:ext cx="0" cy="20320"/>
                  </a:xfrm>
                  <a:custGeom>
                    <a:avLst/>
                    <a:gdLst/>
                    <a:ahLst/>
                    <a:cxnLst/>
                    <a:rect l="l" t="t" r="r" b="b"/>
                    <a:pathLst>
                      <a:path h="20319">
                        <a:moveTo>
                          <a:pt x="0" y="794"/>
                        </a:moveTo>
                        <a:lnTo>
                          <a:pt x="0" y="1589"/>
                        </a:lnTo>
                      </a:path>
                      <a:path h="20319">
                        <a:moveTo>
                          <a:pt x="0" y="0"/>
                        </a:moveTo>
                        <a:lnTo>
                          <a:pt x="0" y="794"/>
                        </a:lnTo>
                      </a:path>
                      <a:path h="20319">
                        <a:moveTo>
                          <a:pt x="0" y="4782"/>
                        </a:moveTo>
                        <a:lnTo>
                          <a:pt x="0" y="5577"/>
                        </a:lnTo>
                      </a:path>
                      <a:path h="20319">
                        <a:moveTo>
                          <a:pt x="0" y="3987"/>
                        </a:moveTo>
                        <a:lnTo>
                          <a:pt x="0" y="4782"/>
                        </a:lnTo>
                      </a:path>
                      <a:path h="20319">
                        <a:moveTo>
                          <a:pt x="0" y="11155"/>
                        </a:moveTo>
                        <a:lnTo>
                          <a:pt x="0" y="11963"/>
                        </a:lnTo>
                      </a:path>
                      <a:path h="20319">
                        <a:moveTo>
                          <a:pt x="0" y="9565"/>
                        </a:moveTo>
                        <a:lnTo>
                          <a:pt x="0" y="11155"/>
                        </a:lnTo>
                      </a:path>
                      <a:path h="20319">
                        <a:moveTo>
                          <a:pt x="0" y="19131"/>
                        </a:moveTo>
                        <a:lnTo>
                          <a:pt x="0" y="19939"/>
                        </a:lnTo>
                      </a:path>
                      <a:path h="20319">
                        <a:moveTo>
                          <a:pt x="0" y="16746"/>
                        </a:moveTo>
                        <a:lnTo>
                          <a:pt x="0" y="1913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68" name="object 568"/>
                  <p:cNvSpPr/>
                  <p:nvPr/>
                </p:nvSpPr>
                <p:spPr>
                  <a:xfrm>
                    <a:off x="13560302" y="209217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69" name="object 569"/>
                  <p:cNvSpPr/>
                  <p:nvPr/>
                </p:nvSpPr>
                <p:spPr>
                  <a:xfrm>
                    <a:off x="8596100" y="2090182"/>
                    <a:ext cx="5352415" cy="3282315"/>
                  </a:xfrm>
                  <a:custGeom>
                    <a:avLst/>
                    <a:gdLst/>
                    <a:ahLst/>
                    <a:cxnLst/>
                    <a:rect l="l" t="t" r="r" b="b"/>
                    <a:pathLst>
                      <a:path w="5352415" h="3282315">
                        <a:moveTo>
                          <a:pt x="4965398" y="0"/>
                        </a:moveTo>
                        <a:lnTo>
                          <a:pt x="4965398" y="3193"/>
                        </a:lnTo>
                      </a:path>
                      <a:path w="5352415" h="3282315">
                        <a:moveTo>
                          <a:pt x="4965398" y="21543"/>
                        </a:moveTo>
                        <a:lnTo>
                          <a:pt x="4965398" y="24736"/>
                        </a:lnTo>
                      </a:path>
                      <a:path w="5352415" h="3282315">
                        <a:moveTo>
                          <a:pt x="4965398" y="31122"/>
                        </a:moveTo>
                        <a:lnTo>
                          <a:pt x="4965398" y="33506"/>
                        </a:lnTo>
                      </a:path>
                      <a:path w="5352415" h="3282315">
                        <a:moveTo>
                          <a:pt x="4965398" y="30327"/>
                        </a:moveTo>
                        <a:lnTo>
                          <a:pt x="4965398" y="31122"/>
                        </a:lnTo>
                      </a:path>
                      <a:path w="5352415" h="3282315">
                        <a:moveTo>
                          <a:pt x="5352337" y="2682945"/>
                        </a:moveTo>
                        <a:lnTo>
                          <a:pt x="5349870" y="2682945"/>
                        </a:lnTo>
                      </a:path>
                      <a:path w="5352415" h="3282315">
                        <a:moveTo>
                          <a:pt x="5289297" y="2682945"/>
                        </a:moveTo>
                        <a:lnTo>
                          <a:pt x="5286830" y="2682945"/>
                        </a:lnTo>
                      </a:path>
                      <a:path w="5352415" h="3282315">
                        <a:moveTo>
                          <a:pt x="1755114" y="2682945"/>
                        </a:moveTo>
                        <a:lnTo>
                          <a:pt x="1751934" y="2682945"/>
                        </a:lnTo>
                      </a:path>
                      <a:path w="5352415" h="3282315">
                        <a:moveTo>
                          <a:pt x="1669764" y="2682945"/>
                        </a:moveTo>
                        <a:lnTo>
                          <a:pt x="1667366" y="2682945"/>
                        </a:lnTo>
                      </a:path>
                      <a:path w="5352415" h="3282315">
                        <a:moveTo>
                          <a:pt x="570411" y="2682945"/>
                        </a:moveTo>
                        <a:lnTo>
                          <a:pt x="542495" y="2682945"/>
                        </a:lnTo>
                      </a:path>
                      <a:path w="5352415" h="3282315">
                        <a:moveTo>
                          <a:pt x="282416" y="2682945"/>
                        </a:moveTo>
                        <a:lnTo>
                          <a:pt x="260078" y="2682945"/>
                        </a:lnTo>
                      </a:path>
                      <a:path w="5352415" h="3282315">
                        <a:moveTo>
                          <a:pt x="244921" y="2682945"/>
                        </a:moveTo>
                        <a:lnTo>
                          <a:pt x="215403" y="2682945"/>
                        </a:lnTo>
                      </a:path>
                      <a:path w="5352415" h="3282315">
                        <a:moveTo>
                          <a:pt x="200246" y="2682945"/>
                        </a:moveTo>
                        <a:lnTo>
                          <a:pt x="177908" y="2682945"/>
                        </a:lnTo>
                      </a:path>
                      <a:path w="5352415" h="3282315">
                        <a:moveTo>
                          <a:pt x="177908" y="2708476"/>
                        </a:moveTo>
                        <a:lnTo>
                          <a:pt x="200246" y="2708476"/>
                        </a:lnTo>
                      </a:path>
                      <a:path w="5352415" h="3282315">
                        <a:moveTo>
                          <a:pt x="215403" y="2708476"/>
                        </a:moveTo>
                        <a:lnTo>
                          <a:pt x="244921" y="2708476"/>
                        </a:lnTo>
                      </a:path>
                      <a:path w="5352415" h="3282315">
                        <a:moveTo>
                          <a:pt x="260078" y="2708476"/>
                        </a:moveTo>
                        <a:lnTo>
                          <a:pt x="282416" y="2708476"/>
                        </a:lnTo>
                      </a:path>
                      <a:path w="5352415" h="3282315">
                        <a:moveTo>
                          <a:pt x="542495" y="2708476"/>
                        </a:moveTo>
                        <a:lnTo>
                          <a:pt x="570411" y="2708476"/>
                        </a:lnTo>
                      </a:path>
                      <a:path w="5352415" h="3282315">
                        <a:moveTo>
                          <a:pt x="1667366" y="2708476"/>
                        </a:moveTo>
                        <a:lnTo>
                          <a:pt x="1669764" y="2708476"/>
                        </a:lnTo>
                      </a:path>
                      <a:path w="5352415" h="3282315">
                        <a:moveTo>
                          <a:pt x="1751934" y="2708476"/>
                        </a:moveTo>
                        <a:lnTo>
                          <a:pt x="1755114" y="2708476"/>
                        </a:lnTo>
                      </a:path>
                      <a:path w="5352415" h="3282315">
                        <a:moveTo>
                          <a:pt x="5286830" y="2708476"/>
                        </a:moveTo>
                        <a:lnTo>
                          <a:pt x="5289297" y="2708476"/>
                        </a:lnTo>
                      </a:path>
                      <a:path w="5352415" h="3282315">
                        <a:moveTo>
                          <a:pt x="5349870" y="2708476"/>
                        </a:moveTo>
                        <a:lnTo>
                          <a:pt x="5352337" y="2708476"/>
                        </a:lnTo>
                      </a:path>
                      <a:path w="5352415" h="3282315">
                        <a:moveTo>
                          <a:pt x="0" y="3257344"/>
                        </a:moveTo>
                        <a:lnTo>
                          <a:pt x="0" y="328208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70" name="object 570"/>
                  <p:cNvSpPr/>
                  <p:nvPr/>
                </p:nvSpPr>
                <p:spPr>
                  <a:xfrm>
                    <a:off x="8596100" y="5347526"/>
                    <a:ext cx="43180" cy="1994535"/>
                  </a:xfrm>
                  <a:custGeom>
                    <a:avLst/>
                    <a:gdLst/>
                    <a:ahLst/>
                    <a:cxnLst/>
                    <a:rect l="l" t="t" r="r" b="b"/>
                    <a:pathLst>
                      <a:path w="43179" h="1994534">
                        <a:moveTo>
                          <a:pt x="0" y="39893"/>
                        </a:moveTo>
                        <a:lnTo>
                          <a:pt x="0" y="1994458"/>
                        </a:lnTo>
                      </a:path>
                      <a:path w="43179" h="1994534">
                        <a:moveTo>
                          <a:pt x="43072" y="0"/>
                        </a:moveTo>
                        <a:lnTo>
                          <a:pt x="43072" y="1994458"/>
                        </a:lnTo>
                      </a:path>
                    </a:pathLst>
                  </a:custGeom>
                  <a:ln w="3175">
                    <a:solidFill>
                      <a:srgbClr val="000000"/>
                    </a:solidFill>
                    <a:prstDash val="lgDash"/>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71" name="object 571"/>
                  <p:cNvSpPr/>
                  <p:nvPr/>
                </p:nvSpPr>
                <p:spPr>
                  <a:xfrm>
                    <a:off x="8557797" y="5266151"/>
                    <a:ext cx="661670" cy="2157730"/>
                  </a:xfrm>
                  <a:custGeom>
                    <a:avLst/>
                    <a:gdLst/>
                    <a:ahLst/>
                    <a:cxnLst/>
                    <a:rect l="l" t="t" r="r" b="b"/>
                    <a:pathLst>
                      <a:path w="661670" h="2157729">
                        <a:moveTo>
                          <a:pt x="54255" y="81375"/>
                        </a:moveTo>
                        <a:lnTo>
                          <a:pt x="59846" y="81375"/>
                        </a:lnTo>
                      </a:path>
                      <a:path w="661670" h="2157729">
                        <a:moveTo>
                          <a:pt x="49472" y="81375"/>
                        </a:moveTo>
                        <a:lnTo>
                          <a:pt x="54255" y="81375"/>
                        </a:lnTo>
                      </a:path>
                      <a:path w="661670" h="2157729">
                        <a:moveTo>
                          <a:pt x="44689" y="81375"/>
                        </a:moveTo>
                        <a:lnTo>
                          <a:pt x="49472" y="81375"/>
                        </a:lnTo>
                      </a:path>
                      <a:path w="661670" h="2157729">
                        <a:moveTo>
                          <a:pt x="41496" y="81375"/>
                        </a:moveTo>
                        <a:lnTo>
                          <a:pt x="44689" y="81375"/>
                        </a:lnTo>
                      </a:path>
                      <a:path w="661670" h="2157729">
                        <a:moveTo>
                          <a:pt x="39098" y="81375"/>
                        </a:moveTo>
                        <a:lnTo>
                          <a:pt x="41496" y="81375"/>
                        </a:lnTo>
                      </a:path>
                      <a:path w="661670" h="2157729">
                        <a:moveTo>
                          <a:pt x="38303" y="81375"/>
                        </a:moveTo>
                        <a:lnTo>
                          <a:pt x="39098" y="81375"/>
                        </a:lnTo>
                      </a:path>
                      <a:path w="661670" h="2157729">
                        <a:moveTo>
                          <a:pt x="80580" y="81375"/>
                        </a:moveTo>
                        <a:lnTo>
                          <a:pt x="81375" y="81375"/>
                        </a:lnTo>
                      </a:path>
                      <a:path w="661670" h="2157729">
                        <a:moveTo>
                          <a:pt x="78991" y="81375"/>
                        </a:moveTo>
                        <a:lnTo>
                          <a:pt x="80580" y="81375"/>
                        </a:lnTo>
                      </a:path>
                      <a:path w="661670" h="2157729">
                        <a:moveTo>
                          <a:pt x="75003" y="81375"/>
                        </a:moveTo>
                        <a:lnTo>
                          <a:pt x="78991" y="81375"/>
                        </a:lnTo>
                      </a:path>
                      <a:path w="661670" h="2157729">
                        <a:moveTo>
                          <a:pt x="71015" y="81375"/>
                        </a:moveTo>
                        <a:lnTo>
                          <a:pt x="75003" y="81375"/>
                        </a:lnTo>
                      </a:path>
                      <a:path w="661670" h="2157729">
                        <a:moveTo>
                          <a:pt x="65423" y="81375"/>
                        </a:moveTo>
                        <a:lnTo>
                          <a:pt x="71015" y="81375"/>
                        </a:lnTo>
                      </a:path>
                      <a:path w="661670" h="2157729">
                        <a:moveTo>
                          <a:pt x="59846" y="81375"/>
                        </a:moveTo>
                        <a:lnTo>
                          <a:pt x="65423" y="81375"/>
                        </a:lnTo>
                      </a:path>
                      <a:path w="661670" h="2157729">
                        <a:moveTo>
                          <a:pt x="65423" y="2075834"/>
                        </a:moveTo>
                        <a:lnTo>
                          <a:pt x="59846" y="2075834"/>
                        </a:lnTo>
                      </a:path>
                      <a:path w="661670" h="2157729">
                        <a:moveTo>
                          <a:pt x="71015" y="2075834"/>
                        </a:moveTo>
                        <a:lnTo>
                          <a:pt x="65423" y="2075834"/>
                        </a:lnTo>
                      </a:path>
                      <a:path w="661670" h="2157729">
                        <a:moveTo>
                          <a:pt x="75003" y="2075834"/>
                        </a:moveTo>
                        <a:lnTo>
                          <a:pt x="71015" y="2075834"/>
                        </a:lnTo>
                      </a:path>
                      <a:path w="661670" h="2157729">
                        <a:moveTo>
                          <a:pt x="78991" y="2075834"/>
                        </a:moveTo>
                        <a:lnTo>
                          <a:pt x="75003" y="2075834"/>
                        </a:lnTo>
                      </a:path>
                      <a:path w="661670" h="2157729">
                        <a:moveTo>
                          <a:pt x="80580" y="2075834"/>
                        </a:moveTo>
                        <a:lnTo>
                          <a:pt x="78991" y="2075834"/>
                        </a:lnTo>
                      </a:path>
                      <a:path w="661670" h="2157729">
                        <a:moveTo>
                          <a:pt x="81375" y="2075834"/>
                        </a:moveTo>
                        <a:lnTo>
                          <a:pt x="80580" y="2075834"/>
                        </a:lnTo>
                      </a:path>
                      <a:path w="661670" h="2157729">
                        <a:moveTo>
                          <a:pt x="39098" y="2075834"/>
                        </a:moveTo>
                        <a:lnTo>
                          <a:pt x="38303" y="2075834"/>
                        </a:lnTo>
                      </a:path>
                      <a:path w="661670" h="2157729">
                        <a:moveTo>
                          <a:pt x="41496" y="2075834"/>
                        </a:moveTo>
                        <a:lnTo>
                          <a:pt x="39098" y="2075834"/>
                        </a:lnTo>
                      </a:path>
                      <a:path w="661670" h="2157729">
                        <a:moveTo>
                          <a:pt x="44689" y="2075834"/>
                        </a:moveTo>
                        <a:lnTo>
                          <a:pt x="41496" y="2075834"/>
                        </a:lnTo>
                      </a:path>
                      <a:path w="661670" h="2157729">
                        <a:moveTo>
                          <a:pt x="49472" y="2075834"/>
                        </a:moveTo>
                        <a:lnTo>
                          <a:pt x="44689" y="2075834"/>
                        </a:lnTo>
                      </a:path>
                      <a:path w="661670" h="2157729">
                        <a:moveTo>
                          <a:pt x="54255" y="2075834"/>
                        </a:moveTo>
                        <a:lnTo>
                          <a:pt x="49472" y="2075834"/>
                        </a:lnTo>
                      </a:path>
                      <a:path w="661670" h="2157729">
                        <a:moveTo>
                          <a:pt x="59846" y="2075834"/>
                        </a:moveTo>
                        <a:lnTo>
                          <a:pt x="54255" y="2075834"/>
                        </a:lnTo>
                      </a:path>
                      <a:path w="661670" h="2157729">
                        <a:moveTo>
                          <a:pt x="81375" y="81375"/>
                        </a:moveTo>
                        <a:lnTo>
                          <a:pt x="80580" y="67013"/>
                        </a:lnTo>
                      </a:path>
                      <a:path w="661670" h="2157729">
                        <a:moveTo>
                          <a:pt x="80580" y="67013"/>
                        </a:moveTo>
                        <a:lnTo>
                          <a:pt x="76592" y="53460"/>
                        </a:lnTo>
                      </a:path>
                      <a:path w="661670" h="2157729">
                        <a:moveTo>
                          <a:pt x="76592" y="53460"/>
                        </a:moveTo>
                        <a:lnTo>
                          <a:pt x="74208" y="48663"/>
                        </a:lnTo>
                      </a:path>
                      <a:path w="661670" h="2157729">
                        <a:moveTo>
                          <a:pt x="67027" y="35110"/>
                        </a:moveTo>
                        <a:lnTo>
                          <a:pt x="62230" y="28724"/>
                        </a:lnTo>
                      </a:path>
                      <a:path w="661670" h="2157729">
                        <a:moveTo>
                          <a:pt x="62230" y="28724"/>
                        </a:moveTo>
                        <a:lnTo>
                          <a:pt x="51856" y="18349"/>
                        </a:lnTo>
                      </a:path>
                      <a:path w="661670" h="2157729">
                        <a:moveTo>
                          <a:pt x="51856" y="18349"/>
                        </a:moveTo>
                        <a:lnTo>
                          <a:pt x="46279" y="14362"/>
                        </a:lnTo>
                      </a:path>
                      <a:path w="661670" h="2157729">
                        <a:moveTo>
                          <a:pt x="32725" y="7181"/>
                        </a:moveTo>
                        <a:lnTo>
                          <a:pt x="27134" y="4782"/>
                        </a:lnTo>
                      </a:path>
                      <a:path w="661670" h="2157729">
                        <a:moveTo>
                          <a:pt x="27134" y="4782"/>
                        </a:moveTo>
                        <a:lnTo>
                          <a:pt x="13567" y="794"/>
                        </a:lnTo>
                      </a:path>
                      <a:path w="661670" h="2157729">
                        <a:moveTo>
                          <a:pt x="13567" y="794"/>
                        </a:moveTo>
                        <a:lnTo>
                          <a:pt x="0" y="0"/>
                        </a:lnTo>
                      </a:path>
                      <a:path w="661670" h="2157729">
                        <a:moveTo>
                          <a:pt x="0" y="43086"/>
                        </a:moveTo>
                        <a:lnTo>
                          <a:pt x="9579" y="43880"/>
                        </a:lnTo>
                      </a:path>
                      <a:path w="661670" h="2157729">
                        <a:moveTo>
                          <a:pt x="9579" y="43880"/>
                        </a:moveTo>
                        <a:lnTo>
                          <a:pt x="19158" y="47868"/>
                        </a:lnTo>
                      </a:path>
                      <a:path w="661670" h="2157729">
                        <a:moveTo>
                          <a:pt x="19158" y="47868"/>
                        </a:moveTo>
                        <a:lnTo>
                          <a:pt x="21543" y="49472"/>
                        </a:lnTo>
                      </a:path>
                      <a:path w="661670" h="2157729">
                        <a:moveTo>
                          <a:pt x="31917" y="59832"/>
                        </a:moveTo>
                        <a:lnTo>
                          <a:pt x="32725" y="61436"/>
                        </a:lnTo>
                      </a:path>
                      <a:path w="661670" h="2157729">
                        <a:moveTo>
                          <a:pt x="32725" y="61436"/>
                        </a:moveTo>
                        <a:lnTo>
                          <a:pt x="36713" y="70206"/>
                        </a:lnTo>
                      </a:path>
                      <a:path w="661670" h="2157729">
                        <a:moveTo>
                          <a:pt x="36713" y="70206"/>
                        </a:moveTo>
                        <a:lnTo>
                          <a:pt x="38303" y="79786"/>
                        </a:lnTo>
                      </a:path>
                      <a:path w="661670" h="2157729">
                        <a:moveTo>
                          <a:pt x="38303" y="79786"/>
                        </a:moveTo>
                        <a:lnTo>
                          <a:pt x="38303" y="81375"/>
                        </a:lnTo>
                      </a:path>
                      <a:path w="661670" h="2157729">
                        <a:moveTo>
                          <a:pt x="81375" y="81375"/>
                        </a:moveTo>
                        <a:lnTo>
                          <a:pt x="80580" y="81375"/>
                        </a:lnTo>
                      </a:path>
                      <a:path w="661670" h="2157729">
                        <a:moveTo>
                          <a:pt x="80580" y="81375"/>
                        </a:moveTo>
                        <a:lnTo>
                          <a:pt x="78991" y="81375"/>
                        </a:lnTo>
                      </a:path>
                      <a:path w="661670" h="2157729">
                        <a:moveTo>
                          <a:pt x="78991" y="81375"/>
                        </a:moveTo>
                        <a:lnTo>
                          <a:pt x="75003" y="81375"/>
                        </a:lnTo>
                      </a:path>
                      <a:path w="661670" h="2157729">
                        <a:moveTo>
                          <a:pt x="75003" y="81375"/>
                        </a:moveTo>
                        <a:lnTo>
                          <a:pt x="71015" y="81375"/>
                        </a:lnTo>
                      </a:path>
                      <a:path w="661670" h="2157729">
                        <a:moveTo>
                          <a:pt x="71015" y="81375"/>
                        </a:moveTo>
                        <a:lnTo>
                          <a:pt x="67027" y="81375"/>
                        </a:lnTo>
                      </a:path>
                      <a:path w="661670" h="2157729">
                        <a:moveTo>
                          <a:pt x="52665" y="81375"/>
                        </a:moveTo>
                        <a:lnTo>
                          <a:pt x="49472" y="81375"/>
                        </a:lnTo>
                      </a:path>
                      <a:path w="661670" h="2157729">
                        <a:moveTo>
                          <a:pt x="49472" y="81375"/>
                        </a:moveTo>
                        <a:lnTo>
                          <a:pt x="44689" y="81375"/>
                        </a:lnTo>
                      </a:path>
                      <a:path w="661670" h="2157729">
                        <a:moveTo>
                          <a:pt x="44689" y="81375"/>
                        </a:moveTo>
                        <a:lnTo>
                          <a:pt x="41496" y="81375"/>
                        </a:lnTo>
                      </a:path>
                      <a:path w="661670" h="2157729">
                        <a:moveTo>
                          <a:pt x="41496" y="81375"/>
                        </a:moveTo>
                        <a:lnTo>
                          <a:pt x="39098" y="81375"/>
                        </a:lnTo>
                      </a:path>
                      <a:path w="661670" h="2157729">
                        <a:moveTo>
                          <a:pt x="39098" y="81375"/>
                        </a:moveTo>
                        <a:lnTo>
                          <a:pt x="38303" y="81375"/>
                        </a:lnTo>
                      </a:path>
                      <a:path w="661670" h="2157729">
                        <a:moveTo>
                          <a:pt x="0" y="43086"/>
                        </a:moveTo>
                        <a:lnTo>
                          <a:pt x="0" y="42291"/>
                        </a:lnTo>
                      </a:path>
                      <a:path w="661670" h="2157729">
                        <a:moveTo>
                          <a:pt x="0" y="42291"/>
                        </a:moveTo>
                        <a:lnTo>
                          <a:pt x="0" y="39893"/>
                        </a:lnTo>
                      </a:path>
                      <a:path w="661670" h="2157729">
                        <a:moveTo>
                          <a:pt x="0" y="39893"/>
                        </a:moveTo>
                        <a:lnTo>
                          <a:pt x="0" y="36699"/>
                        </a:lnTo>
                      </a:path>
                      <a:path w="661670" h="2157729">
                        <a:moveTo>
                          <a:pt x="0" y="36699"/>
                        </a:moveTo>
                        <a:lnTo>
                          <a:pt x="0" y="31917"/>
                        </a:lnTo>
                      </a:path>
                      <a:path w="661670" h="2157729">
                        <a:moveTo>
                          <a:pt x="0" y="31917"/>
                        </a:moveTo>
                        <a:lnTo>
                          <a:pt x="0" y="28724"/>
                        </a:lnTo>
                      </a:path>
                      <a:path w="661670" h="2157729">
                        <a:moveTo>
                          <a:pt x="0" y="14362"/>
                        </a:moveTo>
                        <a:lnTo>
                          <a:pt x="0" y="10374"/>
                        </a:lnTo>
                      </a:path>
                      <a:path w="661670" h="2157729">
                        <a:moveTo>
                          <a:pt x="0" y="10374"/>
                        </a:moveTo>
                        <a:lnTo>
                          <a:pt x="0" y="6386"/>
                        </a:lnTo>
                      </a:path>
                      <a:path w="661670" h="2157729">
                        <a:moveTo>
                          <a:pt x="0" y="6386"/>
                        </a:moveTo>
                        <a:lnTo>
                          <a:pt x="0" y="3193"/>
                        </a:lnTo>
                      </a:path>
                      <a:path w="661670" h="2157729">
                        <a:moveTo>
                          <a:pt x="0" y="3193"/>
                        </a:moveTo>
                        <a:lnTo>
                          <a:pt x="0" y="794"/>
                        </a:lnTo>
                      </a:path>
                      <a:path w="661670" h="2157729">
                        <a:moveTo>
                          <a:pt x="0" y="794"/>
                        </a:moveTo>
                        <a:lnTo>
                          <a:pt x="0" y="0"/>
                        </a:lnTo>
                      </a:path>
                      <a:path w="661670" h="2157729">
                        <a:moveTo>
                          <a:pt x="126860" y="2157209"/>
                        </a:moveTo>
                        <a:lnTo>
                          <a:pt x="137220" y="2157209"/>
                        </a:lnTo>
                      </a:path>
                      <a:path w="661670" h="2157729">
                        <a:moveTo>
                          <a:pt x="216211" y="2157209"/>
                        </a:moveTo>
                        <a:lnTo>
                          <a:pt x="238549" y="2157209"/>
                        </a:lnTo>
                      </a:path>
                      <a:path w="661670" h="2157729">
                        <a:moveTo>
                          <a:pt x="253706" y="2157209"/>
                        </a:moveTo>
                        <a:lnTo>
                          <a:pt x="283225" y="2157209"/>
                        </a:lnTo>
                      </a:path>
                      <a:path w="661670" h="2157729">
                        <a:moveTo>
                          <a:pt x="298382" y="2157209"/>
                        </a:moveTo>
                        <a:lnTo>
                          <a:pt x="320720" y="2157209"/>
                        </a:lnTo>
                      </a:path>
                      <a:path w="661670" h="2157729">
                        <a:moveTo>
                          <a:pt x="320720" y="2114123"/>
                        </a:moveTo>
                        <a:lnTo>
                          <a:pt x="298382" y="2114123"/>
                        </a:lnTo>
                      </a:path>
                      <a:path w="661670" h="2157729">
                        <a:moveTo>
                          <a:pt x="283225" y="2114123"/>
                        </a:moveTo>
                        <a:lnTo>
                          <a:pt x="253706" y="2114123"/>
                        </a:lnTo>
                      </a:path>
                      <a:path w="661670" h="2157729">
                        <a:moveTo>
                          <a:pt x="238549" y="2114123"/>
                        </a:moveTo>
                        <a:lnTo>
                          <a:pt x="216211" y="2114123"/>
                        </a:lnTo>
                      </a:path>
                      <a:path w="661670" h="2157729">
                        <a:moveTo>
                          <a:pt x="137220" y="2114123"/>
                        </a:moveTo>
                        <a:lnTo>
                          <a:pt x="126860" y="2114123"/>
                        </a:lnTo>
                      </a:path>
                      <a:path w="661670" h="2157729">
                        <a:moveTo>
                          <a:pt x="119679" y="2141244"/>
                        </a:moveTo>
                        <a:lnTo>
                          <a:pt x="119679" y="2135666"/>
                        </a:lnTo>
                      </a:path>
                      <a:path w="661670" h="2157729">
                        <a:moveTo>
                          <a:pt x="119679" y="2146835"/>
                        </a:moveTo>
                        <a:lnTo>
                          <a:pt x="119679" y="2141244"/>
                        </a:lnTo>
                      </a:path>
                      <a:path w="661670" h="2157729">
                        <a:moveTo>
                          <a:pt x="119679" y="2151618"/>
                        </a:moveTo>
                        <a:lnTo>
                          <a:pt x="119679" y="2146835"/>
                        </a:lnTo>
                      </a:path>
                      <a:path w="661670" h="2157729">
                        <a:moveTo>
                          <a:pt x="119679" y="2154811"/>
                        </a:moveTo>
                        <a:lnTo>
                          <a:pt x="119679" y="2151618"/>
                        </a:lnTo>
                      </a:path>
                      <a:path w="661670" h="2157729">
                        <a:moveTo>
                          <a:pt x="119679" y="2156401"/>
                        </a:moveTo>
                        <a:lnTo>
                          <a:pt x="119679" y="2154811"/>
                        </a:lnTo>
                      </a:path>
                      <a:path w="661670" h="2157729">
                        <a:moveTo>
                          <a:pt x="119679" y="2157209"/>
                        </a:moveTo>
                        <a:lnTo>
                          <a:pt x="119679" y="2156401"/>
                        </a:lnTo>
                      </a:path>
                      <a:path w="661670" h="2157729">
                        <a:moveTo>
                          <a:pt x="119679" y="2114918"/>
                        </a:moveTo>
                        <a:lnTo>
                          <a:pt x="119679" y="2114123"/>
                        </a:lnTo>
                      </a:path>
                      <a:path w="661670" h="2157729">
                        <a:moveTo>
                          <a:pt x="119679" y="2117316"/>
                        </a:moveTo>
                        <a:lnTo>
                          <a:pt x="119679" y="2114918"/>
                        </a:lnTo>
                      </a:path>
                      <a:path w="661670" h="2157729">
                        <a:moveTo>
                          <a:pt x="119679" y="2120510"/>
                        </a:moveTo>
                        <a:lnTo>
                          <a:pt x="119679" y="2117316"/>
                        </a:lnTo>
                      </a:path>
                      <a:path w="661670" h="2157729">
                        <a:moveTo>
                          <a:pt x="661366" y="2114123"/>
                        </a:moveTo>
                        <a:lnTo>
                          <a:pt x="661366" y="211491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72" name="object 572"/>
                  <p:cNvSpPr/>
                  <p:nvPr/>
                </p:nvSpPr>
                <p:spPr>
                  <a:xfrm>
                    <a:off x="2583219" y="1569229"/>
                    <a:ext cx="14162405" cy="2781300"/>
                  </a:xfrm>
                  <a:custGeom>
                    <a:avLst/>
                    <a:gdLst/>
                    <a:ahLst/>
                    <a:cxnLst/>
                    <a:rect l="l" t="t" r="r" b="b"/>
                    <a:pathLst>
                      <a:path w="14162405" h="2781300">
                        <a:moveTo>
                          <a:pt x="8590509" y="0"/>
                        </a:moveTo>
                        <a:lnTo>
                          <a:pt x="8590509" y="18349"/>
                        </a:lnTo>
                      </a:path>
                      <a:path w="14162405" h="2781300">
                        <a:moveTo>
                          <a:pt x="8590509" y="33506"/>
                        </a:moveTo>
                        <a:lnTo>
                          <a:pt x="8590509" y="51856"/>
                        </a:lnTo>
                      </a:path>
                      <a:path w="14162405" h="2781300">
                        <a:moveTo>
                          <a:pt x="8748477" y="51856"/>
                        </a:moveTo>
                        <a:lnTo>
                          <a:pt x="8748477" y="33506"/>
                        </a:lnTo>
                      </a:path>
                      <a:path w="14162405" h="2781300">
                        <a:moveTo>
                          <a:pt x="8748477" y="18349"/>
                        </a:moveTo>
                        <a:lnTo>
                          <a:pt x="8748477" y="0"/>
                        </a:lnTo>
                      </a:path>
                      <a:path w="14162405" h="2781300">
                        <a:moveTo>
                          <a:pt x="9388300" y="0"/>
                        </a:moveTo>
                        <a:lnTo>
                          <a:pt x="9388300" y="18349"/>
                        </a:lnTo>
                      </a:path>
                      <a:path w="14162405" h="2781300">
                        <a:moveTo>
                          <a:pt x="9388300" y="33506"/>
                        </a:moveTo>
                        <a:lnTo>
                          <a:pt x="9388300" y="51856"/>
                        </a:lnTo>
                      </a:path>
                      <a:path w="14162405" h="2781300">
                        <a:moveTo>
                          <a:pt x="9546255" y="51856"/>
                        </a:moveTo>
                        <a:lnTo>
                          <a:pt x="9546255" y="33506"/>
                        </a:lnTo>
                      </a:path>
                      <a:path w="14162405" h="2781300">
                        <a:moveTo>
                          <a:pt x="9546255" y="18349"/>
                        </a:moveTo>
                        <a:lnTo>
                          <a:pt x="9546255" y="0"/>
                        </a:lnTo>
                      </a:path>
                      <a:path w="14162405" h="2781300">
                        <a:moveTo>
                          <a:pt x="10439771" y="0"/>
                        </a:moveTo>
                        <a:lnTo>
                          <a:pt x="10439771" y="18349"/>
                        </a:lnTo>
                      </a:path>
                      <a:path w="14162405" h="2781300">
                        <a:moveTo>
                          <a:pt x="10439771" y="33506"/>
                        </a:moveTo>
                        <a:lnTo>
                          <a:pt x="10439771" y="51856"/>
                        </a:lnTo>
                      </a:path>
                      <a:path w="14162405" h="2781300">
                        <a:moveTo>
                          <a:pt x="10597726" y="51856"/>
                        </a:moveTo>
                        <a:lnTo>
                          <a:pt x="10597726" y="33506"/>
                        </a:lnTo>
                      </a:path>
                      <a:path w="14162405" h="2781300">
                        <a:moveTo>
                          <a:pt x="10597726" y="18349"/>
                        </a:moveTo>
                        <a:lnTo>
                          <a:pt x="10597726" y="0"/>
                        </a:lnTo>
                      </a:path>
                      <a:path w="14162405" h="2781300">
                        <a:moveTo>
                          <a:pt x="14070432" y="1422444"/>
                        </a:moveTo>
                        <a:lnTo>
                          <a:pt x="14086466" y="1422444"/>
                        </a:lnTo>
                      </a:path>
                      <a:path w="14162405" h="2781300">
                        <a:moveTo>
                          <a:pt x="14101541" y="1422444"/>
                        </a:moveTo>
                        <a:lnTo>
                          <a:pt x="14131142" y="1422444"/>
                        </a:lnTo>
                      </a:path>
                      <a:path w="14162405" h="2781300">
                        <a:moveTo>
                          <a:pt x="14146217" y="1422444"/>
                        </a:moveTo>
                        <a:lnTo>
                          <a:pt x="14162251" y="1422444"/>
                        </a:lnTo>
                      </a:path>
                      <a:path w="14162405" h="2781300">
                        <a:moveTo>
                          <a:pt x="14162251" y="1264489"/>
                        </a:moveTo>
                        <a:lnTo>
                          <a:pt x="14146217" y="1264489"/>
                        </a:lnTo>
                      </a:path>
                      <a:path w="14162405" h="2781300">
                        <a:moveTo>
                          <a:pt x="14131142" y="1264489"/>
                        </a:moveTo>
                        <a:lnTo>
                          <a:pt x="14100856" y="1264489"/>
                        </a:lnTo>
                      </a:path>
                      <a:path w="14162405" h="2781300">
                        <a:moveTo>
                          <a:pt x="14086466" y="1264489"/>
                        </a:moveTo>
                        <a:lnTo>
                          <a:pt x="14070432" y="1264489"/>
                        </a:lnTo>
                      </a:path>
                      <a:path w="14162405" h="2781300">
                        <a:moveTo>
                          <a:pt x="14070432" y="1264489"/>
                        </a:moveTo>
                        <a:lnTo>
                          <a:pt x="14070432" y="1290020"/>
                        </a:lnTo>
                      </a:path>
                      <a:path w="14162405" h="2781300">
                        <a:moveTo>
                          <a:pt x="14070432" y="1305177"/>
                        </a:moveTo>
                        <a:lnTo>
                          <a:pt x="14070432" y="1335490"/>
                        </a:lnTo>
                      </a:path>
                      <a:path w="14162405" h="2781300">
                        <a:moveTo>
                          <a:pt x="14070432" y="1349852"/>
                        </a:moveTo>
                        <a:lnTo>
                          <a:pt x="14070432" y="1375383"/>
                        </a:lnTo>
                      </a:path>
                      <a:path w="14162405" h="2781300">
                        <a:moveTo>
                          <a:pt x="14070432" y="1390540"/>
                        </a:moveTo>
                        <a:lnTo>
                          <a:pt x="14070432" y="1422444"/>
                        </a:lnTo>
                      </a:path>
                      <a:path w="14162405" h="2781300">
                        <a:moveTo>
                          <a:pt x="0" y="1494254"/>
                        </a:moveTo>
                        <a:lnTo>
                          <a:pt x="27929" y="1494254"/>
                        </a:lnTo>
                      </a:path>
                      <a:path w="14162405" h="2781300">
                        <a:moveTo>
                          <a:pt x="27929" y="1376973"/>
                        </a:moveTo>
                        <a:lnTo>
                          <a:pt x="0" y="1376973"/>
                        </a:lnTo>
                      </a:path>
                      <a:path w="14162405" h="2781300">
                        <a:moveTo>
                          <a:pt x="0" y="1809369"/>
                        </a:moveTo>
                        <a:lnTo>
                          <a:pt x="27929" y="1809369"/>
                        </a:lnTo>
                      </a:path>
                      <a:path w="14162405" h="2781300">
                        <a:moveTo>
                          <a:pt x="27929" y="1691293"/>
                        </a:moveTo>
                        <a:lnTo>
                          <a:pt x="0" y="1691293"/>
                        </a:lnTo>
                      </a:path>
                      <a:path w="14162405" h="2781300">
                        <a:moveTo>
                          <a:pt x="0" y="2098172"/>
                        </a:moveTo>
                        <a:lnTo>
                          <a:pt x="27929" y="2098172"/>
                        </a:lnTo>
                      </a:path>
                      <a:path w="14162405" h="2781300">
                        <a:moveTo>
                          <a:pt x="27929" y="2059087"/>
                        </a:moveTo>
                        <a:lnTo>
                          <a:pt x="0" y="2059087"/>
                        </a:lnTo>
                      </a:path>
                      <a:path w="14162405" h="2781300">
                        <a:moveTo>
                          <a:pt x="0" y="2307983"/>
                        </a:moveTo>
                        <a:lnTo>
                          <a:pt x="27929" y="2307983"/>
                        </a:lnTo>
                      </a:path>
                      <a:path w="14162405" h="2781300">
                        <a:moveTo>
                          <a:pt x="27929" y="2268899"/>
                        </a:moveTo>
                        <a:lnTo>
                          <a:pt x="0" y="2268899"/>
                        </a:lnTo>
                      </a:path>
                      <a:path w="14162405" h="2781300">
                        <a:moveTo>
                          <a:pt x="0" y="2536954"/>
                        </a:moveTo>
                        <a:lnTo>
                          <a:pt x="27929" y="2536954"/>
                        </a:lnTo>
                      </a:path>
                      <a:path w="14162405" h="2781300">
                        <a:moveTo>
                          <a:pt x="27929" y="2497856"/>
                        </a:moveTo>
                        <a:lnTo>
                          <a:pt x="0" y="2497856"/>
                        </a:lnTo>
                      </a:path>
                      <a:path w="14162405" h="2781300">
                        <a:moveTo>
                          <a:pt x="0" y="2781067"/>
                        </a:moveTo>
                        <a:lnTo>
                          <a:pt x="27929" y="2781067"/>
                        </a:lnTo>
                      </a:path>
                      <a:path w="14162405" h="2781300">
                        <a:moveTo>
                          <a:pt x="27929" y="2742777"/>
                        </a:moveTo>
                        <a:lnTo>
                          <a:pt x="0" y="2742777"/>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73" name="object 573"/>
                  <p:cNvSpPr/>
                  <p:nvPr/>
                </p:nvSpPr>
                <p:spPr>
                  <a:xfrm>
                    <a:off x="10371557" y="2825346"/>
                    <a:ext cx="2540" cy="82550"/>
                  </a:xfrm>
                  <a:custGeom>
                    <a:avLst/>
                    <a:gdLst/>
                    <a:ahLst/>
                    <a:cxnLst/>
                    <a:rect l="l" t="t" r="r" b="b"/>
                    <a:pathLst>
                      <a:path w="2540" h="82550">
                        <a:moveTo>
                          <a:pt x="2387" y="80987"/>
                        </a:moveTo>
                        <a:lnTo>
                          <a:pt x="2044" y="80137"/>
                        </a:lnTo>
                        <a:lnTo>
                          <a:pt x="1193" y="79781"/>
                        </a:lnTo>
                        <a:lnTo>
                          <a:pt x="342" y="80137"/>
                        </a:lnTo>
                        <a:lnTo>
                          <a:pt x="0" y="80987"/>
                        </a:lnTo>
                        <a:lnTo>
                          <a:pt x="342" y="81826"/>
                        </a:lnTo>
                        <a:lnTo>
                          <a:pt x="1193" y="82181"/>
                        </a:lnTo>
                        <a:lnTo>
                          <a:pt x="2044" y="81826"/>
                        </a:lnTo>
                        <a:lnTo>
                          <a:pt x="2387" y="80987"/>
                        </a:lnTo>
                        <a:close/>
                      </a:path>
                      <a:path w="2540" h="82550">
                        <a:moveTo>
                          <a:pt x="2387" y="1193"/>
                        </a:moveTo>
                        <a:lnTo>
                          <a:pt x="2044" y="355"/>
                        </a:lnTo>
                        <a:lnTo>
                          <a:pt x="1193" y="0"/>
                        </a:lnTo>
                        <a:lnTo>
                          <a:pt x="342" y="355"/>
                        </a:lnTo>
                        <a:lnTo>
                          <a:pt x="0" y="1193"/>
                        </a:lnTo>
                        <a:lnTo>
                          <a:pt x="342" y="2044"/>
                        </a:lnTo>
                        <a:lnTo>
                          <a:pt x="1193" y="2387"/>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74" name="object 574"/>
                  <p:cNvSpPr/>
                  <p:nvPr/>
                </p:nvSpPr>
                <p:spPr>
                  <a:xfrm>
                    <a:off x="10372758" y="2039928"/>
                    <a:ext cx="120014" cy="864869"/>
                  </a:xfrm>
                  <a:custGeom>
                    <a:avLst/>
                    <a:gdLst/>
                    <a:ahLst/>
                    <a:cxnLst/>
                    <a:rect l="l" t="t" r="r" b="b"/>
                    <a:pathLst>
                      <a:path w="120015" h="864869">
                        <a:moveTo>
                          <a:pt x="0" y="864791"/>
                        </a:moveTo>
                        <a:lnTo>
                          <a:pt x="0" y="863996"/>
                        </a:lnTo>
                      </a:path>
                      <a:path w="120015" h="864869">
                        <a:moveTo>
                          <a:pt x="0" y="861598"/>
                        </a:moveTo>
                        <a:lnTo>
                          <a:pt x="0" y="860008"/>
                        </a:lnTo>
                      </a:path>
                      <a:path w="120015" h="864869">
                        <a:moveTo>
                          <a:pt x="0" y="856020"/>
                        </a:moveTo>
                        <a:lnTo>
                          <a:pt x="0" y="853622"/>
                        </a:lnTo>
                      </a:path>
                      <a:path w="120015" h="864869">
                        <a:moveTo>
                          <a:pt x="0" y="856815"/>
                        </a:moveTo>
                        <a:lnTo>
                          <a:pt x="0" y="856020"/>
                        </a:lnTo>
                      </a:path>
                      <a:path w="120015" h="864869">
                        <a:moveTo>
                          <a:pt x="0" y="848839"/>
                        </a:moveTo>
                        <a:lnTo>
                          <a:pt x="0" y="846441"/>
                        </a:lnTo>
                      </a:path>
                      <a:path w="120015" h="864869">
                        <a:moveTo>
                          <a:pt x="0" y="849634"/>
                        </a:moveTo>
                        <a:lnTo>
                          <a:pt x="0" y="848839"/>
                        </a:lnTo>
                      </a:path>
                      <a:path w="120015" h="864869">
                        <a:moveTo>
                          <a:pt x="0" y="840055"/>
                        </a:moveTo>
                        <a:lnTo>
                          <a:pt x="0" y="837670"/>
                        </a:lnTo>
                      </a:path>
                      <a:path w="120015" h="864869">
                        <a:moveTo>
                          <a:pt x="0" y="841658"/>
                        </a:moveTo>
                        <a:lnTo>
                          <a:pt x="0" y="840055"/>
                        </a:lnTo>
                      </a:path>
                      <a:path w="120015" h="864869">
                        <a:moveTo>
                          <a:pt x="0" y="831284"/>
                        </a:moveTo>
                        <a:lnTo>
                          <a:pt x="0" y="828886"/>
                        </a:lnTo>
                      </a:path>
                      <a:path w="120015" h="864869">
                        <a:moveTo>
                          <a:pt x="0" y="832874"/>
                        </a:moveTo>
                        <a:lnTo>
                          <a:pt x="0" y="831284"/>
                        </a:lnTo>
                      </a:path>
                      <a:path w="120015" h="864869">
                        <a:moveTo>
                          <a:pt x="0" y="821705"/>
                        </a:moveTo>
                        <a:lnTo>
                          <a:pt x="0" y="819320"/>
                        </a:lnTo>
                      </a:path>
                      <a:path w="120015" h="864869">
                        <a:moveTo>
                          <a:pt x="0" y="824103"/>
                        </a:moveTo>
                        <a:lnTo>
                          <a:pt x="0" y="821705"/>
                        </a:lnTo>
                      </a:path>
                      <a:path w="120015" h="864869">
                        <a:moveTo>
                          <a:pt x="0" y="812139"/>
                        </a:moveTo>
                        <a:lnTo>
                          <a:pt x="0" y="810550"/>
                        </a:lnTo>
                      </a:path>
                      <a:path w="120015" h="864869">
                        <a:moveTo>
                          <a:pt x="0" y="814538"/>
                        </a:moveTo>
                        <a:lnTo>
                          <a:pt x="0" y="812139"/>
                        </a:lnTo>
                      </a:path>
                      <a:path w="120015" h="864869">
                        <a:moveTo>
                          <a:pt x="0" y="803355"/>
                        </a:moveTo>
                        <a:lnTo>
                          <a:pt x="0" y="802560"/>
                        </a:lnTo>
                      </a:path>
                      <a:path w="120015" h="864869">
                        <a:moveTo>
                          <a:pt x="0" y="805753"/>
                        </a:moveTo>
                        <a:lnTo>
                          <a:pt x="0" y="803355"/>
                        </a:lnTo>
                      </a:path>
                      <a:path w="120015" h="864869">
                        <a:moveTo>
                          <a:pt x="0" y="796188"/>
                        </a:moveTo>
                        <a:lnTo>
                          <a:pt x="0" y="795379"/>
                        </a:lnTo>
                      </a:path>
                      <a:path w="120015" h="864869">
                        <a:moveTo>
                          <a:pt x="0" y="798572"/>
                        </a:moveTo>
                        <a:lnTo>
                          <a:pt x="0" y="796188"/>
                        </a:lnTo>
                      </a:path>
                      <a:path w="120015" h="864869">
                        <a:moveTo>
                          <a:pt x="0" y="792995"/>
                        </a:moveTo>
                        <a:lnTo>
                          <a:pt x="0" y="790596"/>
                        </a:lnTo>
                      </a:path>
                      <a:path w="120015" h="864869">
                        <a:moveTo>
                          <a:pt x="0" y="788198"/>
                        </a:moveTo>
                        <a:lnTo>
                          <a:pt x="0" y="787403"/>
                        </a:lnTo>
                      </a:path>
                      <a:path w="120015" h="864869">
                        <a:moveTo>
                          <a:pt x="119665" y="71001"/>
                        </a:moveTo>
                        <a:lnTo>
                          <a:pt x="119665" y="43072"/>
                        </a:lnTo>
                      </a:path>
                      <a:path w="120015" h="864869">
                        <a:moveTo>
                          <a:pt x="119665" y="27915"/>
                        </a:moveTo>
                        <a:lnTo>
                          <a:pt x="119665" y="0"/>
                        </a:lnTo>
                      </a:path>
                      <a:path w="120015" h="864869">
                        <a:moveTo>
                          <a:pt x="39893" y="0"/>
                        </a:moveTo>
                        <a:lnTo>
                          <a:pt x="39893" y="27915"/>
                        </a:lnTo>
                      </a:path>
                      <a:path w="120015" h="864869">
                        <a:moveTo>
                          <a:pt x="39893" y="43072"/>
                        </a:moveTo>
                        <a:lnTo>
                          <a:pt x="39893" y="71001"/>
                        </a:lnTo>
                      </a:path>
                      <a:path w="120015" h="864869">
                        <a:moveTo>
                          <a:pt x="55049" y="0"/>
                        </a:moveTo>
                        <a:lnTo>
                          <a:pt x="5903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75" name="object 575"/>
                  <p:cNvSpPr/>
                  <p:nvPr/>
                </p:nvSpPr>
                <p:spPr>
                  <a:xfrm>
                    <a:off x="10426611" y="203873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76" name="object 576"/>
                  <p:cNvSpPr/>
                  <p:nvPr/>
                </p:nvSpPr>
                <p:spPr>
                  <a:xfrm>
                    <a:off x="10434989" y="2039928"/>
                    <a:ext cx="5715" cy="0"/>
                  </a:xfrm>
                  <a:custGeom>
                    <a:avLst/>
                    <a:gdLst/>
                    <a:ahLst/>
                    <a:cxnLst/>
                    <a:rect l="l" t="t" r="r" b="b"/>
                    <a:pathLst>
                      <a:path w="5715">
                        <a:moveTo>
                          <a:pt x="0" y="0"/>
                        </a:moveTo>
                        <a:lnTo>
                          <a:pt x="557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77" name="object 577"/>
                  <p:cNvSpPr/>
                  <p:nvPr/>
                </p:nvSpPr>
                <p:spPr>
                  <a:xfrm>
                    <a:off x="10433792" y="203873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78" name="object 578"/>
                  <p:cNvSpPr/>
                  <p:nvPr/>
                </p:nvSpPr>
                <p:spPr>
                  <a:xfrm>
                    <a:off x="10442964" y="2039928"/>
                    <a:ext cx="18415" cy="0"/>
                  </a:xfrm>
                  <a:custGeom>
                    <a:avLst/>
                    <a:gdLst/>
                    <a:ahLst/>
                    <a:cxnLst/>
                    <a:rect l="l" t="t" r="r" b="b"/>
                    <a:pathLst>
                      <a:path w="18415">
                        <a:moveTo>
                          <a:pt x="794" y="0"/>
                        </a:moveTo>
                        <a:lnTo>
                          <a:pt x="9565" y="0"/>
                        </a:lnTo>
                      </a:path>
                      <a:path w="18415">
                        <a:moveTo>
                          <a:pt x="0" y="0"/>
                        </a:moveTo>
                        <a:lnTo>
                          <a:pt x="794" y="0"/>
                        </a:lnTo>
                      </a:path>
                      <a:path w="18415">
                        <a:moveTo>
                          <a:pt x="9565" y="0"/>
                        </a:moveTo>
                        <a:lnTo>
                          <a:pt x="1834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79" name="object 579"/>
                  <p:cNvSpPr/>
                  <p:nvPr/>
                </p:nvSpPr>
                <p:spPr>
                  <a:xfrm>
                    <a:off x="10468888" y="203873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80" name="object 580"/>
                  <p:cNvSpPr/>
                  <p:nvPr/>
                </p:nvSpPr>
                <p:spPr>
                  <a:xfrm>
                    <a:off x="10412651" y="2006422"/>
                    <a:ext cx="80010" cy="33655"/>
                  </a:xfrm>
                  <a:custGeom>
                    <a:avLst/>
                    <a:gdLst/>
                    <a:ahLst/>
                    <a:cxnLst/>
                    <a:rect l="l" t="t" r="r" b="b"/>
                    <a:pathLst>
                      <a:path w="80009" h="33655">
                        <a:moveTo>
                          <a:pt x="51856" y="33506"/>
                        </a:moveTo>
                        <a:lnTo>
                          <a:pt x="57434" y="33506"/>
                        </a:lnTo>
                      </a:path>
                      <a:path w="80009" h="33655">
                        <a:moveTo>
                          <a:pt x="64615" y="33506"/>
                        </a:moveTo>
                        <a:lnTo>
                          <a:pt x="65410" y="33506"/>
                        </a:lnTo>
                      </a:path>
                      <a:path w="80009" h="33655">
                        <a:moveTo>
                          <a:pt x="60627" y="33506"/>
                        </a:moveTo>
                        <a:lnTo>
                          <a:pt x="64615" y="33506"/>
                        </a:lnTo>
                      </a:path>
                      <a:path w="80009" h="33655">
                        <a:moveTo>
                          <a:pt x="71001" y="33506"/>
                        </a:moveTo>
                        <a:lnTo>
                          <a:pt x="71796" y="33506"/>
                        </a:lnTo>
                      </a:path>
                      <a:path w="80009" h="33655">
                        <a:moveTo>
                          <a:pt x="68603" y="33506"/>
                        </a:moveTo>
                        <a:lnTo>
                          <a:pt x="71001" y="33506"/>
                        </a:lnTo>
                      </a:path>
                      <a:path w="80009" h="33655">
                        <a:moveTo>
                          <a:pt x="75784" y="33506"/>
                        </a:moveTo>
                        <a:lnTo>
                          <a:pt x="76592" y="33506"/>
                        </a:lnTo>
                      </a:path>
                      <a:path w="80009" h="33655">
                        <a:moveTo>
                          <a:pt x="74194" y="33506"/>
                        </a:moveTo>
                        <a:lnTo>
                          <a:pt x="75784" y="33506"/>
                        </a:lnTo>
                      </a:path>
                      <a:path w="80009" h="33655">
                        <a:moveTo>
                          <a:pt x="78182" y="33506"/>
                        </a:moveTo>
                        <a:lnTo>
                          <a:pt x="78977" y="33506"/>
                        </a:lnTo>
                      </a:path>
                      <a:path w="80009" h="33655">
                        <a:moveTo>
                          <a:pt x="0" y="21529"/>
                        </a:moveTo>
                        <a:lnTo>
                          <a:pt x="0" y="33506"/>
                        </a:lnTo>
                      </a:path>
                      <a:path w="80009" h="33655">
                        <a:moveTo>
                          <a:pt x="0" y="7975"/>
                        </a:moveTo>
                        <a:lnTo>
                          <a:pt x="0" y="21529"/>
                        </a:lnTo>
                      </a:path>
                      <a:path w="80009" h="33655">
                        <a:moveTo>
                          <a:pt x="0" y="0"/>
                        </a:moveTo>
                        <a:lnTo>
                          <a:pt x="0" y="7975"/>
                        </a:lnTo>
                      </a:path>
                      <a:path w="80009" h="33655">
                        <a:moveTo>
                          <a:pt x="79772" y="6386"/>
                        </a:moveTo>
                        <a:lnTo>
                          <a:pt x="79772" y="0"/>
                        </a:lnTo>
                      </a:path>
                      <a:path w="80009" h="33655">
                        <a:moveTo>
                          <a:pt x="79772" y="19939"/>
                        </a:moveTo>
                        <a:lnTo>
                          <a:pt x="79772" y="6386"/>
                        </a:lnTo>
                      </a:path>
                      <a:path w="80009" h="33655">
                        <a:moveTo>
                          <a:pt x="79772" y="33506"/>
                        </a:moveTo>
                        <a:lnTo>
                          <a:pt x="79772" y="19939"/>
                        </a:lnTo>
                      </a:path>
                      <a:path w="80009" h="33655">
                        <a:moveTo>
                          <a:pt x="30313" y="33506"/>
                        </a:moveTo>
                        <a:lnTo>
                          <a:pt x="27915" y="33506"/>
                        </a:lnTo>
                      </a:path>
                      <a:path w="80009" h="33655">
                        <a:moveTo>
                          <a:pt x="21543" y="33506"/>
                        </a:moveTo>
                        <a:lnTo>
                          <a:pt x="19144" y="33506"/>
                        </a:lnTo>
                      </a:path>
                      <a:path w="80009" h="33655">
                        <a:moveTo>
                          <a:pt x="22337" y="33506"/>
                        </a:moveTo>
                        <a:lnTo>
                          <a:pt x="21543" y="3350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81" name="object 581"/>
                  <p:cNvSpPr/>
                  <p:nvPr/>
                </p:nvSpPr>
                <p:spPr>
                  <a:xfrm>
                    <a:off x="10411454" y="203873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82" name="object 582"/>
                  <p:cNvSpPr/>
                  <p:nvPr/>
                </p:nvSpPr>
                <p:spPr>
                  <a:xfrm>
                    <a:off x="10412651" y="2039928"/>
                    <a:ext cx="80010" cy="0"/>
                  </a:xfrm>
                  <a:custGeom>
                    <a:avLst/>
                    <a:gdLst/>
                    <a:ahLst/>
                    <a:cxnLst/>
                    <a:rect l="l" t="t" r="r" b="b"/>
                    <a:pathLst>
                      <a:path w="80009">
                        <a:moveTo>
                          <a:pt x="794" y="0"/>
                        </a:moveTo>
                        <a:lnTo>
                          <a:pt x="0" y="0"/>
                        </a:lnTo>
                      </a:path>
                      <a:path w="80009">
                        <a:moveTo>
                          <a:pt x="79772" y="0"/>
                        </a:moveTo>
                        <a:lnTo>
                          <a:pt x="7897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83" name="object 583"/>
                  <p:cNvSpPr/>
                  <p:nvPr/>
                </p:nvSpPr>
                <p:spPr>
                  <a:xfrm>
                    <a:off x="10491226" y="203873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84" name="object 584"/>
                  <p:cNvSpPr/>
                  <p:nvPr/>
                </p:nvSpPr>
                <p:spPr>
                  <a:xfrm>
                    <a:off x="10478061" y="2039928"/>
                    <a:ext cx="13335" cy="0"/>
                  </a:xfrm>
                  <a:custGeom>
                    <a:avLst/>
                    <a:gdLst/>
                    <a:ahLst/>
                    <a:cxnLst/>
                    <a:rect l="l" t="t" r="r" b="b"/>
                    <a:pathLst>
                      <a:path w="13334">
                        <a:moveTo>
                          <a:pt x="11977" y="0"/>
                        </a:moveTo>
                        <a:lnTo>
                          <a:pt x="11182" y="0"/>
                        </a:lnTo>
                      </a:path>
                      <a:path w="13334">
                        <a:moveTo>
                          <a:pt x="12772" y="0"/>
                        </a:moveTo>
                        <a:lnTo>
                          <a:pt x="11977" y="0"/>
                        </a:lnTo>
                      </a:path>
                      <a:path w="13334">
                        <a:moveTo>
                          <a:pt x="7181" y="0"/>
                        </a:moveTo>
                        <a:lnTo>
                          <a:pt x="6386" y="0"/>
                        </a:lnTo>
                      </a:path>
                      <a:path w="13334">
                        <a:moveTo>
                          <a:pt x="8784" y="0"/>
                        </a:moveTo>
                        <a:lnTo>
                          <a:pt x="7181" y="0"/>
                        </a:lnTo>
                      </a:path>
                      <a:path w="13334">
                        <a:moveTo>
                          <a:pt x="808" y="0"/>
                        </a:moveTo>
                        <a:lnTo>
                          <a:pt x="0" y="0"/>
                        </a:lnTo>
                      </a:path>
                      <a:path w="13334">
                        <a:moveTo>
                          <a:pt x="3193" y="0"/>
                        </a:moveTo>
                        <a:lnTo>
                          <a:pt x="80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85" name="object 585"/>
                  <p:cNvSpPr/>
                  <p:nvPr/>
                </p:nvSpPr>
                <p:spPr>
                  <a:xfrm>
                    <a:off x="10469697" y="203873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86" name="object 586"/>
                  <p:cNvSpPr/>
                  <p:nvPr/>
                </p:nvSpPr>
                <p:spPr>
                  <a:xfrm>
                    <a:off x="10461314" y="2039928"/>
                    <a:ext cx="12065" cy="0"/>
                  </a:xfrm>
                  <a:custGeom>
                    <a:avLst/>
                    <a:gdLst/>
                    <a:ahLst/>
                    <a:cxnLst/>
                    <a:rect l="l" t="t" r="r" b="b"/>
                    <a:pathLst>
                      <a:path w="12065">
                        <a:moveTo>
                          <a:pt x="11963" y="0"/>
                        </a:moveTo>
                        <a:lnTo>
                          <a:pt x="9579" y="0"/>
                        </a:lnTo>
                      </a:path>
                      <a:path w="12065">
                        <a:moveTo>
                          <a:pt x="794" y="0"/>
                        </a:moveTo>
                        <a:lnTo>
                          <a:pt x="0" y="0"/>
                        </a:lnTo>
                      </a:path>
                      <a:path w="12065">
                        <a:moveTo>
                          <a:pt x="3193"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587" name="object 587"/>
                  <p:cNvPicPr/>
                  <p:nvPr/>
                </p:nvPicPr>
                <p:blipFill>
                  <a:blip r:embed="rId20" cstate="print"/>
                  <a:stretch>
                    <a:fillRect/>
                  </a:stretch>
                </p:blipFill>
                <p:spPr>
                  <a:xfrm>
                    <a:off x="10027721" y="2021579"/>
                    <a:ext cx="82165" cy="74194"/>
                  </a:xfrm>
                  <a:prstGeom prst="rect">
                    <a:avLst/>
                  </a:prstGeom>
                </p:spPr>
              </p:pic>
              <p:sp>
                <p:nvSpPr>
                  <p:cNvPr id="588" name="object 588"/>
                  <p:cNvSpPr/>
                  <p:nvPr/>
                </p:nvSpPr>
                <p:spPr>
                  <a:xfrm>
                    <a:off x="9814310" y="2044711"/>
                    <a:ext cx="80010" cy="51435"/>
                  </a:xfrm>
                  <a:custGeom>
                    <a:avLst/>
                    <a:gdLst/>
                    <a:ahLst/>
                    <a:cxnLst/>
                    <a:rect l="l" t="t" r="r" b="b"/>
                    <a:pathLst>
                      <a:path w="80009" h="51435">
                        <a:moveTo>
                          <a:pt x="79772" y="51061"/>
                        </a:moveTo>
                        <a:lnTo>
                          <a:pt x="79772" y="32711"/>
                        </a:lnTo>
                      </a:path>
                      <a:path w="80009" h="51435">
                        <a:moveTo>
                          <a:pt x="79772" y="18349"/>
                        </a:moveTo>
                        <a:lnTo>
                          <a:pt x="79772" y="0"/>
                        </a:lnTo>
                      </a:path>
                      <a:path w="80009" h="51435">
                        <a:moveTo>
                          <a:pt x="0" y="0"/>
                        </a:moveTo>
                        <a:lnTo>
                          <a:pt x="0" y="18349"/>
                        </a:lnTo>
                      </a:path>
                      <a:path w="80009" h="51435">
                        <a:moveTo>
                          <a:pt x="0" y="32711"/>
                        </a:moveTo>
                        <a:lnTo>
                          <a:pt x="0" y="51061"/>
                        </a:lnTo>
                      </a:path>
                      <a:path w="80009" h="51435">
                        <a:moveTo>
                          <a:pt x="794" y="0"/>
                        </a:moveTo>
                        <a:lnTo>
                          <a:pt x="2398" y="0"/>
                        </a:lnTo>
                      </a:path>
                      <a:path w="80009" h="51435">
                        <a:moveTo>
                          <a:pt x="3987" y="0"/>
                        </a:moveTo>
                        <a:lnTo>
                          <a:pt x="6386" y="0"/>
                        </a:lnTo>
                      </a:path>
                      <a:path w="80009" h="51435">
                        <a:moveTo>
                          <a:pt x="3193" y="0"/>
                        </a:moveTo>
                        <a:lnTo>
                          <a:pt x="3987" y="0"/>
                        </a:lnTo>
                      </a:path>
                      <a:path w="80009" h="51435">
                        <a:moveTo>
                          <a:pt x="8784" y="0"/>
                        </a:moveTo>
                        <a:lnTo>
                          <a:pt x="11168" y="0"/>
                        </a:lnTo>
                      </a:path>
                      <a:path w="80009" h="51435">
                        <a:moveTo>
                          <a:pt x="7975" y="0"/>
                        </a:moveTo>
                        <a:lnTo>
                          <a:pt x="8784" y="0"/>
                        </a:lnTo>
                      </a:path>
                      <a:path w="80009" h="51435">
                        <a:moveTo>
                          <a:pt x="15156" y="0"/>
                        </a:moveTo>
                        <a:lnTo>
                          <a:pt x="19144" y="0"/>
                        </a:lnTo>
                      </a:path>
                      <a:path w="80009" h="51435">
                        <a:moveTo>
                          <a:pt x="14362" y="0"/>
                        </a:moveTo>
                        <a:lnTo>
                          <a:pt x="15156" y="0"/>
                        </a:lnTo>
                      </a:path>
                      <a:path w="80009" h="51435">
                        <a:moveTo>
                          <a:pt x="22337" y="0"/>
                        </a:moveTo>
                        <a:lnTo>
                          <a:pt x="2791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89" name="object 589"/>
                  <p:cNvSpPr/>
                  <p:nvPr/>
                </p:nvSpPr>
                <p:spPr>
                  <a:xfrm>
                    <a:off x="9835452" y="204351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90" name="object 590"/>
                  <p:cNvSpPr/>
                  <p:nvPr/>
                </p:nvSpPr>
                <p:spPr>
                  <a:xfrm>
                    <a:off x="9844624" y="2044711"/>
                    <a:ext cx="18415" cy="0"/>
                  </a:xfrm>
                  <a:custGeom>
                    <a:avLst/>
                    <a:gdLst/>
                    <a:ahLst/>
                    <a:cxnLst/>
                    <a:rect l="l" t="t" r="r" b="b"/>
                    <a:pathLst>
                      <a:path w="18415">
                        <a:moveTo>
                          <a:pt x="808" y="0"/>
                        </a:moveTo>
                        <a:lnTo>
                          <a:pt x="9579" y="0"/>
                        </a:lnTo>
                      </a:path>
                      <a:path w="18415">
                        <a:moveTo>
                          <a:pt x="0" y="0"/>
                        </a:moveTo>
                        <a:lnTo>
                          <a:pt x="808" y="0"/>
                        </a:lnTo>
                      </a:path>
                      <a:path w="18415">
                        <a:moveTo>
                          <a:pt x="9579" y="0"/>
                        </a:moveTo>
                        <a:lnTo>
                          <a:pt x="1834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91" name="object 591"/>
                  <p:cNvSpPr/>
                  <p:nvPr/>
                </p:nvSpPr>
                <p:spPr>
                  <a:xfrm>
                    <a:off x="9870562" y="204351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92" name="object 592"/>
                  <p:cNvSpPr/>
                  <p:nvPr/>
                </p:nvSpPr>
                <p:spPr>
                  <a:xfrm>
                    <a:off x="9814310" y="2021579"/>
                    <a:ext cx="80010" cy="23495"/>
                  </a:xfrm>
                  <a:custGeom>
                    <a:avLst/>
                    <a:gdLst/>
                    <a:ahLst/>
                    <a:cxnLst/>
                    <a:rect l="l" t="t" r="r" b="b"/>
                    <a:pathLst>
                      <a:path w="80009" h="23494">
                        <a:moveTo>
                          <a:pt x="51856" y="23132"/>
                        </a:moveTo>
                        <a:lnTo>
                          <a:pt x="57448" y="23132"/>
                        </a:lnTo>
                      </a:path>
                      <a:path w="80009" h="23494">
                        <a:moveTo>
                          <a:pt x="64629" y="23132"/>
                        </a:moveTo>
                        <a:lnTo>
                          <a:pt x="65423" y="23132"/>
                        </a:lnTo>
                      </a:path>
                      <a:path w="80009" h="23494">
                        <a:moveTo>
                          <a:pt x="60641" y="23132"/>
                        </a:moveTo>
                        <a:lnTo>
                          <a:pt x="64629" y="23132"/>
                        </a:lnTo>
                      </a:path>
                      <a:path w="80009" h="23494">
                        <a:moveTo>
                          <a:pt x="71001" y="23132"/>
                        </a:moveTo>
                        <a:lnTo>
                          <a:pt x="71796" y="23132"/>
                        </a:lnTo>
                      </a:path>
                      <a:path w="80009" h="23494">
                        <a:moveTo>
                          <a:pt x="68617" y="23132"/>
                        </a:moveTo>
                        <a:lnTo>
                          <a:pt x="71001" y="23132"/>
                        </a:lnTo>
                      </a:path>
                      <a:path w="80009" h="23494">
                        <a:moveTo>
                          <a:pt x="75784" y="23132"/>
                        </a:moveTo>
                        <a:lnTo>
                          <a:pt x="76592" y="23132"/>
                        </a:lnTo>
                      </a:path>
                      <a:path w="80009" h="23494">
                        <a:moveTo>
                          <a:pt x="74194" y="23132"/>
                        </a:moveTo>
                        <a:lnTo>
                          <a:pt x="75784" y="23132"/>
                        </a:lnTo>
                      </a:path>
                      <a:path w="80009" h="23494">
                        <a:moveTo>
                          <a:pt x="78182" y="23132"/>
                        </a:moveTo>
                        <a:lnTo>
                          <a:pt x="78977" y="23132"/>
                        </a:lnTo>
                      </a:path>
                      <a:path w="80009" h="23494">
                        <a:moveTo>
                          <a:pt x="0" y="10360"/>
                        </a:moveTo>
                        <a:lnTo>
                          <a:pt x="0" y="23132"/>
                        </a:lnTo>
                      </a:path>
                      <a:path w="80009" h="23494">
                        <a:moveTo>
                          <a:pt x="0" y="0"/>
                        </a:moveTo>
                        <a:lnTo>
                          <a:pt x="0" y="10360"/>
                        </a:lnTo>
                      </a:path>
                      <a:path w="80009" h="23494">
                        <a:moveTo>
                          <a:pt x="79772" y="8770"/>
                        </a:moveTo>
                        <a:lnTo>
                          <a:pt x="79772" y="0"/>
                        </a:lnTo>
                      </a:path>
                      <a:path w="80009" h="23494">
                        <a:moveTo>
                          <a:pt x="79772" y="23132"/>
                        </a:moveTo>
                        <a:lnTo>
                          <a:pt x="79772" y="8770"/>
                        </a:lnTo>
                      </a:path>
                      <a:path w="80009" h="23494">
                        <a:moveTo>
                          <a:pt x="30313" y="23132"/>
                        </a:moveTo>
                        <a:lnTo>
                          <a:pt x="27915" y="23132"/>
                        </a:lnTo>
                      </a:path>
                      <a:path w="80009" h="23494">
                        <a:moveTo>
                          <a:pt x="21543" y="23132"/>
                        </a:moveTo>
                        <a:lnTo>
                          <a:pt x="19144" y="23132"/>
                        </a:lnTo>
                      </a:path>
                      <a:path w="80009" h="23494">
                        <a:moveTo>
                          <a:pt x="22337" y="23132"/>
                        </a:moveTo>
                        <a:lnTo>
                          <a:pt x="21543" y="23132"/>
                        </a:lnTo>
                      </a:path>
                      <a:path w="80009" h="23494">
                        <a:moveTo>
                          <a:pt x="13567" y="23132"/>
                        </a:moveTo>
                        <a:lnTo>
                          <a:pt x="11168" y="23132"/>
                        </a:lnTo>
                      </a:path>
                      <a:path w="80009" h="23494">
                        <a:moveTo>
                          <a:pt x="14362" y="23132"/>
                        </a:moveTo>
                        <a:lnTo>
                          <a:pt x="13567" y="23132"/>
                        </a:lnTo>
                      </a:path>
                      <a:path w="80009" h="23494">
                        <a:moveTo>
                          <a:pt x="7181" y="23132"/>
                        </a:moveTo>
                        <a:lnTo>
                          <a:pt x="6386" y="23132"/>
                        </a:lnTo>
                      </a:path>
                      <a:path w="80009" h="23494">
                        <a:moveTo>
                          <a:pt x="7975" y="23132"/>
                        </a:moveTo>
                        <a:lnTo>
                          <a:pt x="7181" y="2313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93" name="object 593"/>
                  <p:cNvSpPr/>
                  <p:nvPr/>
                </p:nvSpPr>
                <p:spPr>
                  <a:xfrm>
                    <a:off x="9815512" y="204351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94" name="object 594"/>
                  <p:cNvSpPr/>
                  <p:nvPr/>
                </p:nvSpPr>
                <p:spPr>
                  <a:xfrm>
                    <a:off x="9816709" y="2044711"/>
                    <a:ext cx="1270" cy="0"/>
                  </a:xfrm>
                  <a:custGeom>
                    <a:avLst/>
                    <a:gdLst/>
                    <a:ahLst/>
                    <a:cxnLst/>
                    <a:rect l="l" t="t" r="r" b="b"/>
                    <a:pathLst>
                      <a:path w="127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95" name="object 595"/>
                  <p:cNvSpPr/>
                  <p:nvPr/>
                </p:nvSpPr>
                <p:spPr>
                  <a:xfrm>
                    <a:off x="9813114" y="204351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96" name="object 596"/>
                  <p:cNvSpPr/>
                  <p:nvPr/>
                </p:nvSpPr>
                <p:spPr>
                  <a:xfrm>
                    <a:off x="9814310" y="2044711"/>
                    <a:ext cx="80010" cy="0"/>
                  </a:xfrm>
                  <a:custGeom>
                    <a:avLst/>
                    <a:gdLst/>
                    <a:ahLst/>
                    <a:cxnLst/>
                    <a:rect l="l" t="t" r="r" b="b"/>
                    <a:pathLst>
                      <a:path w="80009">
                        <a:moveTo>
                          <a:pt x="794" y="0"/>
                        </a:moveTo>
                        <a:lnTo>
                          <a:pt x="0" y="0"/>
                        </a:lnTo>
                      </a:path>
                      <a:path w="80009">
                        <a:moveTo>
                          <a:pt x="79772" y="0"/>
                        </a:moveTo>
                        <a:lnTo>
                          <a:pt x="7897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97" name="object 597"/>
                  <p:cNvSpPr/>
                  <p:nvPr/>
                </p:nvSpPr>
                <p:spPr>
                  <a:xfrm>
                    <a:off x="9892885" y="204351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98" name="object 598"/>
                  <p:cNvSpPr/>
                  <p:nvPr/>
                </p:nvSpPr>
                <p:spPr>
                  <a:xfrm>
                    <a:off x="9879734" y="2044711"/>
                    <a:ext cx="13335" cy="0"/>
                  </a:xfrm>
                  <a:custGeom>
                    <a:avLst/>
                    <a:gdLst/>
                    <a:ahLst/>
                    <a:cxnLst/>
                    <a:rect l="l" t="t" r="r" b="b"/>
                    <a:pathLst>
                      <a:path w="13334">
                        <a:moveTo>
                          <a:pt x="11963" y="0"/>
                        </a:moveTo>
                        <a:lnTo>
                          <a:pt x="11168" y="0"/>
                        </a:lnTo>
                      </a:path>
                      <a:path w="13334">
                        <a:moveTo>
                          <a:pt x="12758" y="0"/>
                        </a:moveTo>
                        <a:lnTo>
                          <a:pt x="11963" y="0"/>
                        </a:lnTo>
                      </a:path>
                      <a:path w="13334">
                        <a:moveTo>
                          <a:pt x="7181" y="0"/>
                        </a:moveTo>
                        <a:lnTo>
                          <a:pt x="6372" y="0"/>
                        </a:lnTo>
                      </a:path>
                      <a:path w="13334">
                        <a:moveTo>
                          <a:pt x="8770" y="0"/>
                        </a:moveTo>
                        <a:lnTo>
                          <a:pt x="7181" y="0"/>
                        </a:lnTo>
                      </a:path>
                      <a:path w="13334">
                        <a:moveTo>
                          <a:pt x="794" y="0"/>
                        </a:moveTo>
                        <a:lnTo>
                          <a:pt x="0" y="0"/>
                        </a:lnTo>
                      </a:path>
                      <a:path w="13334">
                        <a:moveTo>
                          <a:pt x="3193"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99" name="object 599"/>
                  <p:cNvSpPr/>
                  <p:nvPr/>
                </p:nvSpPr>
                <p:spPr>
                  <a:xfrm>
                    <a:off x="9871356" y="204351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00" name="object 600"/>
                  <p:cNvSpPr/>
                  <p:nvPr/>
                </p:nvSpPr>
                <p:spPr>
                  <a:xfrm>
                    <a:off x="9862974" y="2044711"/>
                    <a:ext cx="12065" cy="0"/>
                  </a:xfrm>
                  <a:custGeom>
                    <a:avLst/>
                    <a:gdLst/>
                    <a:ahLst/>
                    <a:cxnLst/>
                    <a:rect l="l" t="t" r="r" b="b"/>
                    <a:pathLst>
                      <a:path w="12065">
                        <a:moveTo>
                          <a:pt x="11977" y="0"/>
                        </a:moveTo>
                        <a:lnTo>
                          <a:pt x="9579" y="0"/>
                        </a:lnTo>
                      </a:path>
                      <a:path w="12065">
                        <a:moveTo>
                          <a:pt x="794" y="0"/>
                        </a:moveTo>
                        <a:lnTo>
                          <a:pt x="0" y="0"/>
                        </a:lnTo>
                      </a:path>
                      <a:path w="12065">
                        <a:moveTo>
                          <a:pt x="3193"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601" name="object 601"/>
                  <p:cNvPicPr/>
                  <p:nvPr/>
                </p:nvPicPr>
                <p:blipFill>
                  <a:blip r:embed="rId21" cstate="print"/>
                  <a:stretch>
                    <a:fillRect/>
                  </a:stretch>
                </p:blipFill>
                <p:spPr>
                  <a:xfrm>
                    <a:off x="9429381" y="2021579"/>
                    <a:ext cx="82179" cy="74194"/>
                  </a:xfrm>
                  <a:prstGeom prst="rect">
                    <a:avLst/>
                  </a:prstGeom>
                </p:spPr>
              </p:pic>
              <p:sp>
                <p:nvSpPr>
                  <p:cNvPr id="602" name="object 602"/>
                  <p:cNvSpPr/>
                  <p:nvPr/>
                </p:nvSpPr>
                <p:spPr>
                  <a:xfrm>
                    <a:off x="2828141" y="7053977"/>
                    <a:ext cx="15240" cy="0"/>
                  </a:xfrm>
                  <a:custGeom>
                    <a:avLst/>
                    <a:gdLst/>
                    <a:ahLst/>
                    <a:cxnLst/>
                    <a:rect l="l" t="t" r="r" b="b"/>
                    <a:pathLst>
                      <a:path w="15239">
                        <a:moveTo>
                          <a:pt x="0" y="0"/>
                        </a:moveTo>
                        <a:lnTo>
                          <a:pt x="4782" y="0"/>
                        </a:lnTo>
                      </a:path>
                      <a:path w="15239">
                        <a:moveTo>
                          <a:pt x="4782" y="0"/>
                        </a:moveTo>
                        <a:lnTo>
                          <a:pt x="15156"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03" name="object 603"/>
                  <p:cNvSpPr/>
                  <p:nvPr/>
                </p:nvSpPr>
                <p:spPr>
                  <a:xfrm>
                    <a:off x="2842101" y="7052780"/>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04" name="object 604"/>
                  <p:cNvSpPr/>
                  <p:nvPr/>
                </p:nvSpPr>
                <p:spPr>
                  <a:xfrm>
                    <a:off x="2728416" y="6903998"/>
                    <a:ext cx="126364" cy="150495"/>
                  </a:xfrm>
                  <a:custGeom>
                    <a:avLst/>
                    <a:gdLst/>
                    <a:ahLst/>
                    <a:cxnLst/>
                    <a:rect l="l" t="t" r="r" b="b"/>
                    <a:pathLst>
                      <a:path w="126364" h="150495">
                        <a:moveTo>
                          <a:pt x="119665" y="149979"/>
                        </a:moveTo>
                        <a:lnTo>
                          <a:pt x="122858" y="149979"/>
                        </a:lnTo>
                      </a:path>
                      <a:path w="126364" h="150495">
                        <a:moveTo>
                          <a:pt x="122858" y="149979"/>
                        </a:moveTo>
                        <a:lnTo>
                          <a:pt x="126051" y="149979"/>
                        </a:lnTo>
                      </a:path>
                      <a:path w="126364" h="150495">
                        <a:moveTo>
                          <a:pt x="0" y="0"/>
                        </a:moveTo>
                        <a:lnTo>
                          <a:pt x="5577" y="0"/>
                        </a:lnTo>
                      </a:path>
                      <a:path w="126364" h="150495">
                        <a:moveTo>
                          <a:pt x="5577" y="0"/>
                        </a:moveTo>
                        <a:lnTo>
                          <a:pt x="1595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05" name="object 605"/>
                  <p:cNvSpPr/>
                  <p:nvPr/>
                </p:nvSpPr>
                <p:spPr>
                  <a:xfrm>
                    <a:off x="2743171" y="6902801"/>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06" name="object 606"/>
                  <p:cNvSpPr/>
                  <p:nvPr/>
                </p:nvSpPr>
                <p:spPr>
                  <a:xfrm>
                    <a:off x="2749150" y="6903998"/>
                    <a:ext cx="6985" cy="0"/>
                  </a:xfrm>
                  <a:custGeom>
                    <a:avLst/>
                    <a:gdLst/>
                    <a:ahLst/>
                    <a:cxnLst/>
                    <a:rect l="l" t="t" r="r" b="b"/>
                    <a:pathLst>
                      <a:path w="6985">
                        <a:moveTo>
                          <a:pt x="0" y="0"/>
                        </a:moveTo>
                        <a:lnTo>
                          <a:pt x="3193" y="0"/>
                        </a:lnTo>
                      </a:path>
                      <a:path w="6985">
                        <a:moveTo>
                          <a:pt x="3193" y="0"/>
                        </a:moveTo>
                        <a:lnTo>
                          <a:pt x="6386"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07" name="object 607"/>
                  <p:cNvSpPr/>
                  <p:nvPr/>
                </p:nvSpPr>
                <p:spPr>
                  <a:xfrm>
                    <a:off x="2617114" y="6274946"/>
                    <a:ext cx="2540" cy="7620"/>
                  </a:xfrm>
                  <a:custGeom>
                    <a:avLst/>
                    <a:gdLst/>
                    <a:ahLst/>
                    <a:cxnLst/>
                    <a:rect l="l" t="t" r="r" b="b"/>
                    <a:pathLst>
                      <a:path w="2539" h="7620">
                        <a:moveTo>
                          <a:pt x="2387" y="5194"/>
                        </a:moveTo>
                        <a:lnTo>
                          <a:pt x="2044" y="4356"/>
                        </a:lnTo>
                        <a:lnTo>
                          <a:pt x="1193" y="4000"/>
                        </a:lnTo>
                        <a:lnTo>
                          <a:pt x="355" y="4356"/>
                        </a:lnTo>
                        <a:lnTo>
                          <a:pt x="0" y="5194"/>
                        </a:lnTo>
                        <a:lnTo>
                          <a:pt x="165" y="5600"/>
                        </a:lnTo>
                        <a:lnTo>
                          <a:pt x="0" y="5994"/>
                        </a:lnTo>
                        <a:lnTo>
                          <a:pt x="355" y="6845"/>
                        </a:lnTo>
                        <a:lnTo>
                          <a:pt x="1193" y="7188"/>
                        </a:lnTo>
                        <a:lnTo>
                          <a:pt x="2044" y="6845"/>
                        </a:lnTo>
                        <a:lnTo>
                          <a:pt x="2387" y="5994"/>
                        </a:lnTo>
                        <a:lnTo>
                          <a:pt x="2222" y="5600"/>
                        </a:lnTo>
                        <a:lnTo>
                          <a:pt x="2387" y="5194"/>
                        </a:lnTo>
                        <a:close/>
                      </a:path>
                      <a:path w="2539" h="7620">
                        <a:moveTo>
                          <a:pt x="2387" y="1193"/>
                        </a:moveTo>
                        <a:lnTo>
                          <a:pt x="2044" y="355"/>
                        </a:lnTo>
                        <a:lnTo>
                          <a:pt x="1193" y="0"/>
                        </a:lnTo>
                        <a:lnTo>
                          <a:pt x="355" y="355"/>
                        </a:lnTo>
                        <a:lnTo>
                          <a:pt x="0" y="1193"/>
                        </a:lnTo>
                        <a:lnTo>
                          <a:pt x="355" y="2044"/>
                        </a:lnTo>
                        <a:lnTo>
                          <a:pt x="1193" y="2400"/>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08" name="object 608"/>
                  <p:cNvSpPr/>
                  <p:nvPr/>
                </p:nvSpPr>
                <p:spPr>
                  <a:xfrm>
                    <a:off x="2583219" y="6221102"/>
                    <a:ext cx="35560" cy="81915"/>
                  </a:xfrm>
                  <a:custGeom>
                    <a:avLst/>
                    <a:gdLst/>
                    <a:ahLst/>
                    <a:cxnLst/>
                    <a:rect l="l" t="t" r="r" b="b"/>
                    <a:pathLst>
                      <a:path w="35560" h="81914">
                        <a:moveTo>
                          <a:pt x="35096" y="55036"/>
                        </a:moveTo>
                        <a:lnTo>
                          <a:pt x="35096" y="48663"/>
                        </a:lnTo>
                      </a:path>
                      <a:path w="35560" h="81914">
                        <a:moveTo>
                          <a:pt x="35096" y="48663"/>
                        </a:moveTo>
                        <a:lnTo>
                          <a:pt x="35096" y="40687"/>
                        </a:lnTo>
                      </a:path>
                      <a:path w="35560" h="81914">
                        <a:moveTo>
                          <a:pt x="35096" y="40687"/>
                        </a:moveTo>
                        <a:lnTo>
                          <a:pt x="35096" y="31108"/>
                        </a:lnTo>
                      </a:path>
                      <a:path w="35560" h="81914">
                        <a:moveTo>
                          <a:pt x="35096" y="31108"/>
                        </a:moveTo>
                        <a:lnTo>
                          <a:pt x="35096" y="29518"/>
                        </a:lnTo>
                      </a:path>
                      <a:path w="35560" h="81914">
                        <a:moveTo>
                          <a:pt x="35096" y="15951"/>
                        </a:moveTo>
                        <a:lnTo>
                          <a:pt x="35096" y="7975"/>
                        </a:lnTo>
                      </a:path>
                      <a:path w="35560" h="81914">
                        <a:moveTo>
                          <a:pt x="35096" y="7975"/>
                        </a:moveTo>
                        <a:lnTo>
                          <a:pt x="35096" y="0"/>
                        </a:lnTo>
                      </a:path>
                      <a:path w="35560" h="81914">
                        <a:moveTo>
                          <a:pt x="24722" y="0"/>
                        </a:moveTo>
                        <a:lnTo>
                          <a:pt x="27929" y="0"/>
                        </a:lnTo>
                      </a:path>
                      <a:path w="35560" h="81914">
                        <a:moveTo>
                          <a:pt x="19144" y="0"/>
                        </a:moveTo>
                        <a:lnTo>
                          <a:pt x="24722" y="0"/>
                        </a:lnTo>
                      </a:path>
                      <a:path w="35560" h="81914">
                        <a:moveTo>
                          <a:pt x="13567" y="0"/>
                        </a:moveTo>
                        <a:lnTo>
                          <a:pt x="19144" y="0"/>
                        </a:lnTo>
                      </a:path>
                      <a:path w="35560" h="81914">
                        <a:moveTo>
                          <a:pt x="7975" y="0"/>
                        </a:moveTo>
                        <a:lnTo>
                          <a:pt x="13567" y="0"/>
                        </a:lnTo>
                      </a:path>
                      <a:path w="35560" h="81914">
                        <a:moveTo>
                          <a:pt x="3193" y="0"/>
                        </a:moveTo>
                        <a:lnTo>
                          <a:pt x="7975" y="0"/>
                        </a:lnTo>
                      </a:path>
                      <a:path w="35560" h="81914">
                        <a:moveTo>
                          <a:pt x="0" y="0"/>
                        </a:moveTo>
                        <a:lnTo>
                          <a:pt x="3193" y="0"/>
                        </a:lnTo>
                      </a:path>
                      <a:path w="35560" h="81914">
                        <a:moveTo>
                          <a:pt x="3193" y="78182"/>
                        </a:moveTo>
                        <a:lnTo>
                          <a:pt x="0" y="75784"/>
                        </a:lnTo>
                      </a:path>
                      <a:path w="35560" h="81914">
                        <a:moveTo>
                          <a:pt x="7975" y="80567"/>
                        </a:moveTo>
                        <a:lnTo>
                          <a:pt x="3193" y="78182"/>
                        </a:lnTo>
                      </a:path>
                      <a:path w="35560" h="81914">
                        <a:moveTo>
                          <a:pt x="13567" y="81375"/>
                        </a:moveTo>
                        <a:lnTo>
                          <a:pt x="7975" y="80567"/>
                        </a:lnTo>
                      </a:path>
                      <a:path w="35560" h="81914">
                        <a:moveTo>
                          <a:pt x="19144" y="80567"/>
                        </a:moveTo>
                        <a:lnTo>
                          <a:pt x="13567" y="81375"/>
                        </a:lnTo>
                      </a:path>
                      <a:path w="35560" h="81914">
                        <a:moveTo>
                          <a:pt x="24722" y="78182"/>
                        </a:moveTo>
                        <a:lnTo>
                          <a:pt x="19144" y="80567"/>
                        </a:lnTo>
                      </a:path>
                      <a:path w="35560" h="81914">
                        <a:moveTo>
                          <a:pt x="27929" y="75784"/>
                        </a:moveTo>
                        <a:lnTo>
                          <a:pt x="24722" y="78182"/>
                        </a:lnTo>
                      </a:path>
                      <a:path w="35560" h="81914">
                        <a:moveTo>
                          <a:pt x="27929" y="75784"/>
                        </a:moveTo>
                        <a:lnTo>
                          <a:pt x="24722" y="78182"/>
                        </a:lnTo>
                      </a:path>
                      <a:path w="35560" h="81914">
                        <a:moveTo>
                          <a:pt x="24722" y="78182"/>
                        </a:moveTo>
                        <a:lnTo>
                          <a:pt x="18349" y="80567"/>
                        </a:lnTo>
                      </a:path>
                      <a:path w="35560" h="81914">
                        <a:moveTo>
                          <a:pt x="18349" y="80567"/>
                        </a:moveTo>
                        <a:lnTo>
                          <a:pt x="17555" y="80567"/>
                        </a:lnTo>
                      </a:path>
                      <a:path w="35560" h="81914">
                        <a:moveTo>
                          <a:pt x="15951" y="81375"/>
                        </a:moveTo>
                        <a:lnTo>
                          <a:pt x="13567" y="81375"/>
                        </a:lnTo>
                      </a:path>
                      <a:path w="35560" h="81914">
                        <a:moveTo>
                          <a:pt x="13567" y="81375"/>
                        </a:moveTo>
                        <a:lnTo>
                          <a:pt x="12758" y="8137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09" name="object 609"/>
                  <p:cNvSpPr/>
                  <p:nvPr/>
                </p:nvSpPr>
                <p:spPr>
                  <a:xfrm>
                    <a:off x="2594781" y="630128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10" name="object 610"/>
                  <p:cNvSpPr/>
                  <p:nvPr/>
                </p:nvSpPr>
                <p:spPr>
                  <a:xfrm>
                    <a:off x="2583219" y="6259392"/>
                    <a:ext cx="27940" cy="43180"/>
                  </a:xfrm>
                  <a:custGeom>
                    <a:avLst/>
                    <a:gdLst/>
                    <a:ahLst/>
                    <a:cxnLst/>
                    <a:rect l="l" t="t" r="r" b="b"/>
                    <a:pathLst>
                      <a:path w="27939" h="43179">
                        <a:moveTo>
                          <a:pt x="12758" y="43086"/>
                        </a:moveTo>
                        <a:lnTo>
                          <a:pt x="9565" y="43086"/>
                        </a:lnTo>
                      </a:path>
                      <a:path w="27939" h="43179">
                        <a:moveTo>
                          <a:pt x="7181" y="43086"/>
                        </a:moveTo>
                        <a:lnTo>
                          <a:pt x="3193" y="43086"/>
                        </a:lnTo>
                      </a:path>
                      <a:path w="27939" h="43179">
                        <a:moveTo>
                          <a:pt x="3193" y="43086"/>
                        </a:moveTo>
                        <a:lnTo>
                          <a:pt x="0" y="43086"/>
                        </a:lnTo>
                      </a:path>
                      <a:path w="27939" h="43179">
                        <a:moveTo>
                          <a:pt x="27120" y="4782"/>
                        </a:moveTo>
                        <a:lnTo>
                          <a:pt x="27929" y="5591"/>
                        </a:lnTo>
                      </a:path>
                      <a:path w="27939" h="43179">
                        <a:moveTo>
                          <a:pt x="20734" y="1603"/>
                        </a:moveTo>
                        <a:lnTo>
                          <a:pt x="27120" y="4782"/>
                        </a:lnTo>
                      </a:path>
                      <a:path w="27939" h="43179">
                        <a:moveTo>
                          <a:pt x="13567" y="0"/>
                        </a:moveTo>
                        <a:lnTo>
                          <a:pt x="20734" y="1603"/>
                        </a:lnTo>
                      </a:path>
                      <a:path w="27939" h="43179">
                        <a:moveTo>
                          <a:pt x="0" y="0"/>
                        </a:moveTo>
                        <a:lnTo>
                          <a:pt x="4782" y="0"/>
                        </a:lnTo>
                      </a:path>
                      <a:path w="27939" h="43179">
                        <a:moveTo>
                          <a:pt x="4782" y="0"/>
                        </a:moveTo>
                        <a:lnTo>
                          <a:pt x="8770" y="0"/>
                        </a:lnTo>
                      </a:path>
                      <a:path w="27939" h="43179">
                        <a:moveTo>
                          <a:pt x="10374" y="0"/>
                        </a:moveTo>
                        <a:lnTo>
                          <a:pt x="11963" y="0"/>
                        </a:lnTo>
                      </a:path>
                      <a:path w="27939" h="43179">
                        <a:moveTo>
                          <a:pt x="12758" y="0"/>
                        </a:moveTo>
                        <a:lnTo>
                          <a:pt x="1356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11" name="object 611"/>
                  <p:cNvSpPr/>
                  <p:nvPr/>
                </p:nvSpPr>
                <p:spPr>
                  <a:xfrm>
                    <a:off x="2595588" y="6258207"/>
                    <a:ext cx="2540" cy="2540"/>
                  </a:xfrm>
                  <a:custGeom>
                    <a:avLst/>
                    <a:gdLst/>
                    <a:ahLst/>
                    <a:cxnLst/>
                    <a:rect l="l" t="t" r="r" b="b"/>
                    <a:pathLst>
                      <a:path w="2539" h="2539">
                        <a:moveTo>
                          <a:pt x="2387" y="1193"/>
                        </a:moveTo>
                        <a:lnTo>
                          <a:pt x="2044" y="342"/>
                        </a:lnTo>
                        <a:lnTo>
                          <a:pt x="1193" y="0"/>
                        </a:lnTo>
                        <a:lnTo>
                          <a:pt x="342" y="342"/>
                        </a:lnTo>
                        <a:lnTo>
                          <a:pt x="0" y="1193"/>
                        </a:lnTo>
                        <a:lnTo>
                          <a:pt x="342" y="2032"/>
                        </a:lnTo>
                        <a:lnTo>
                          <a:pt x="1193" y="2387"/>
                        </a:lnTo>
                        <a:lnTo>
                          <a:pt x="2044" y="2032"/>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12" name="object 612"/>
                  <p:cNvSpPr/>
                  <p:nvPr/>
                </p:nvSpPr>
                <p:spPr>
                  <a:xfrm>
                    <a:off x="2583219" y="6259392"/>
                    <a:ext cx="27940" cy="120650"/>
                  </a:xfrm>
                  <a:custGeom>
                    <a:avLst/>
                    <a:gdLst/>
                    <a:ahLst/>
                    <a:cxnLst/>
                    <a:rect l="l" t="t" r="r" b="b"/>
                    <a:pathLst>
                      <a:path w="27939" h="120650">
                        <a:moveTo>
                          <a:pt x="3193" y="3193"/>
                        </a:moveTo>
                        <a:lnTo>
                          <a:pt x="0" y="5591"/>
                        </a:lnTo>
                      </a:path>
                      <a:path w="27939" h="120650">
                        <a:moveTo>
                          <a:pt x="7975" y="794"/>
                        </a:moveTo>
                        <a:lnTo>
                          <a:pt x="3193" y="3193"/>
                        </a:lnTo>
                      </a:path>
                      <a:path w="27939" h="120650">
                        <a:moveTo>
                          <a:pt x="13567" y="0"/>
                        </a:moveTo>
                        <a:lnTo>
                          <a:pt x="7975" y="794"/>
                        </a:lnTo>
                      </a:path>
                      <a:path w="27939" h="120650">
                        <a:moveTo>
                          <a:pt x="19144" y="794"/>
                        </a:moveTo>
                        <a:lnTo>
                          <a:pt x="13567" y="0"/>
                        </a:lnTo>
                      </a:path>
                      <a:path w="27939" h="120650">
                        <a:moveTo>
                          <a:pt x="24722" y="3193"/>
                        </a:moveTo>
                        <a:lnTo>
                          <a:pt x="19144" y="794"/>
                        </a:lnTo>
                      </a:path>
                      <a:path w="27939" h="120650">
                        <a:moveTo>
                          <a:pt x="27929" y="5591"/>
                        </a:moveTo>
                        <a:lnTo>
                          <a:pt x="24722" y="3193"/>
                        </a:lnTo>
                      </a:path>
                      <a:path w="27939" h="120650">
                        <a:moveTo>
                          <a:pt x="24722" y="39893"/>
                        </a:moveTo>
                        <a:lnTo>
                          <a:pt x="27929" y="37494"/>
                        </a:lnTo>
                      </a:path>
                      <a:path w="27939" h="120650">
                        <a:moveTo>
                          <a:pt x="19144" y="42277"/>
                        </a:moveTo>
                        <a:lnTo>
                          <a:pt x="24722" y="39893"/>
                        </a:lnTo>
                      </a:path>
                      <a:path w="27939" h="120650">
                        <a:moveTo>
                          <a:pt x="13567" y="43086"/>
                        </a:moveTo>
                        <a:lnTo>
                          <a:pt x="19144" y="42277"/>
                        </a:lnTo>
                      </a:path>
                      <a:path w="27939" h="120650">
                        <a:moveTo>
                          <a:pt x="7975" y="42277"/>
                        </a:moveTo>
                        <a:lnTo>
                          <a:pt x="13567" y="43086"/>
                        </a:lnTo>
                      </a:path>
                      <a:path w="27939" h="120650">
                        <a:moveTo>
                          <a:pt x="3193" y="39893"/>
                        </a:moveTo>
                        <a:lnTo>
                          <a:pt x="7975" y="42277"/>
                        </a:lnTo>
                      </a:path>
                      <a:path w="27939" h="120650">
                        <a:moveTo>
                          <a:pt x="0" y="37494"/>
                        </a:moveTo>
                        <a:lnTo>
                          <a:pt x="3193" y="39893"/>
                        </a:lnTo>
                      </a:path>
                      <a:path w="27939" h="120650">
                        <a:moveTo>
                          <a:pt x="13567" y="119665"/>
                        </a:moveTo>
                        <a:lnTo>
                          <a:pt x="17555" y="12046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13" name="object 613"/>
                  <p:cNvSpPr/>
                  <p:nvPr/>
                </p:nvSpPr>
                <p:spPr>
                  <a:xfrm>
                    <a:off x="2602757" y="637946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14" name="object 614"/>
                  <p:cNvSpPr/>
                  <p:nvPr/>
                </p:nvSpPr>
                <p:spPr>
                  <a:xfrm>
                    <a:off x="2582411" y="6379057"/>
                    <a:ext cx="30480" cy="7620"/>
                  </a:xfrm>
                  <a:custGeom>
                    <a:avLst/>
                    <a:gdLst/>
                    <a:ahLst/>
                    <a:cxnLst/>
                    <a:rect l="l" t="t" r="r" b="b"/>
                    <a:pathLst>
                      <a:path w="30480" h="7620">
                        <a:moveTo>
                          <a:pt x="21543" y="1603"/>
                        </a:moveTo>
                        <a:lnTo>
                          <a:pt x="27929" y="4782"/>
                        </a:lnTo>
                      </a:path>
                      <a:path w="30480" h="7620">
                        <a:moveTo>
                          <a:pt x="27929" y="4782"/>
                        </a:moveTo>
                        <a:lnTo>
                          <a:pt x="30327" y="7181"/>
                        </a:lnTo>
                      </a:path>
                      <a:path w="30480" h="7620">
                        <a:moveTo>
                          <a:pt x="0" y="0"/>
                        </a:moveTo>
                        <a:lnTo>
                          <a:pt x="5591" y="0"/>
                        </a:lnTo>
                      </a:path>
                      <a:path w="30480" h="7620">
                        <a:moveTo>
                          <a:pt x="5591" y="0"/>
                        </a:moveTo>
                        <a:lnTo>
                          <a:pt x="8784" y="0"/>
                        </a:lnTo>
                      </a:path>
                      <a:path w="30480" h="7620">
                        <a:moveTo>
                          <a:pt x="11182" y="0"/>
                        </a:moveTo>
                        <a:lnTo>
                          <a:pt x="12772" y="0"/>
                        </a:lnTo>
                      </a:path>
                      <a:path w="30480" h="7620">
                        <a:moveTo>
                          <a:pt x="13567" y="0"/>
                        </a:moveTo>
                        <a:lnTo>
                          <a:pt x="1437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15" name="object 615"/>
                  <p:cNvSpPr/>
                  <p:nvPr/>
                </p:nvSpPr>
                <p:spPr>
                  <a:xfrm>
                    <a:off x="2580411" y="6377866"/>
                    <a:ext cx="17780" cy="8890"/>
                  </a:xfrm>
                  <a:custGeom>
                    <a:avLst/>
                    <a:gdLst/>
                    <a:ahLst/>
                    <a:cxnLst/>
                    <a:rect l="l" t="t" r="r" b="b"/>
                    <a:pathLst>
                      <a:path w="17780" h="8889">
                        <a:moveTo>
                          <a:pt x="2400" y="7581"/>
                        </a:moveTo>
                        <a:lnTo>
                          <a:pt x="2044" y="6731"/>
                        </a:lnTo>
                        <a:lnTo>
                          <a:pt x="1193" y="6388"/>
                        </a:lnTo>
                        <a:lnTo>
                          <a:pt x="355" y="6731"/>
                        </a:lnTo>
                        <a:lnTo>
                          <a:pt x="0" y="7581"/>
                        </a:lnTo>
                        <a:lnTo>
                          <a:pt x="355" y="8432"/>
                        </a:lnTo>
                        <a:lnTo>
                          <a:pt x="1193" y="8775"/>
                        </a:lnTo>
                        <a:lnTo>
                          <a:pt x="2044" y="8432"/>
                        </a:lnTo>
                        <a:lnTo>
                          <a:pt x="2400" y="7581"/>
                        </a:lnTo>
                        <a:close/>
                      </a:path>
                      <a:path w="17780" h="8889">
                        <a:moveTo>
                          <a:pt x="17564" y="1193"/>
                        </a:moveTo>
                        <a:lnTo>
                          <a:pt x="17221" y="355"/>
                        </a:lnTo>
                        <a:lnTo>
                          <a:pt x="16370" y="0"/>
                        </a:lnTo>
                        <a:lnTo>
                          <a:pt x="15519" y="355"/>
                        </a:lnTo>
                        <a:lnTo>
                          <a:pt x="15176" y="1193"/>
                        </a:lnTo>
                        <a:lnTo>
                          <a:pt x="15519" y="2044"/>
                        </a:lnTo>
                        <a:lnTo>
                          <a:pt x="16370" y="2387"/>
                        </a:lnTo>
                        <a:lnTo>
                          <a:pt x="17221" y="2044"/>
                        </a:lnTo>
                        <a:lnTo>
                          <a:pt x="17564"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16" name="object 616"/>
                  <p:cNvSpPr/>
                  <p:nvPr/>
                </p:nvSpPr>
                <p:spPr>
                  <a:xfrm>
                    <a:off x="2581616" y="6379057"/>
                    <a:ext cx="31750" cy="6985"/>
                  </a:xfrm>
                  <a:custGeom>
                    <a:avLst/>
                    <a:gdLst/>
                    <a:ahLst/>
                    <a:cxnLst/>
                    <a:rect l="l" t="t" r="r" b="b"/>
                    <a:pathLst>
                      <a:path w="31750" h="6985">
                        <a:moveTo>
                          <a:pt x="4796" y="3193"/>
                        </a:moveTo>
                        <a:lnTo>
                          <a:pt x="0" y="6386"/>
                        </a:lnTo>
                      </a:path>
                      <a:path w="31750" h="6985">
                        <a:moveTo>
                          <a:pt x="9579" y="794"/>
                        </a:moveTo>
                        <a:lnTo>
                          <a:pt x="4796" y="3193"/>
                        </a:lnTo>
                      </a:path>
                      <a:path w="31750" h="6985">
                        <a:moveTo>
                          <a:pt x="15170" y="0"/>
                        </a:moveTo>
                        <a:lnTo>
                          <a:pt x="9579" y="794"/>
                        </a:lnTo>
                      </a:path>
                      <a:path w="31750" h="6985">
                        <a:moveTo>
                          <a:pt x="20748" y="794"/>
                        </a:moveTo>
                        <a:lnTo>
                          <a:pt x="15170" y="0"/>
                        </a:lnTo>
                      </a:path>
                      <a:path w="31750" h="6985">
                        <a:moveTo>
                          <a:pt x="26325" y="3193"/>
                        </a:moveTo>
                        <a:lnTo>
                          <a:pt x="20748" y="794"/>
                        </a:lnTo>
                      </a:path>
                      <a:path w="31750" h="6985">
                        <a:moveTo>
                          <a:pt x="31122" y="6386"/>
                        </a:moveTo>
                        <a:lnTo>
                          <a:pt x="26325" y="319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17" name="object 617"/>
                  <p:cNvSpPr/>
                  <p:nvPr/>
                </p:nvSpPr>
                <p:spPr>
                  <a:xfrm>
                    <a:off x="2611541" y="638424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18" name="object 618"/>
                  <p:cNvSpPr/>
                  <p:nvPr/>
                </p:nvSpPr>
                <p:spPr>
                  <a:xfrm>
                    <a:off x="6454856" y="2007217"/>
                    <a:ext cx="551815" cy="105410"/>
                  </a:xfrm>
                  <a:custGeom>
                    <a:avLst/>
                    <a:gdLst/>
                    <a:ahLst/>
                    <a:cxnLst/>
                    <a:rect l="l" t="t" r="r" b="b"/>
                    <a:pathLst>
                      <a:path w="551815" h="105410">
                        <a:moveTo>
                          <a:pt x="123653" y="48663"/>
                        </a:moveTo>
                        <a:lnTo>
                          <a:pt x="119665" y="48663"/>
                        </a:lnTo>
                      </a:path>
                      <a:path w="551815" h="105410">
                        <a:moveTo>
                          <a:pt x="119665" y="48663"/>
                        </a:moveTo>
                        <a:lnTo>
                          <a:pt x="119665" y="56639"/>
                        </a:lnTo>
                      </a:path>
                      <a:path w="551815" h="105410">
                        <a:moveTo>
                          <a:pt x="119665" y="56639"/>
                        </a:moveTo>
                        <a:lnTo>
                          <a:pt x="123653" y="56639"/>
                        </a:lnTo>
                      </a:path>
                      <a:path w="551815" h="105410">
                        <a:moveTo>
                          <a:pt x="162751" y="20734"/>
                        </a:moveTo>
                        <a:lnTo>
                          <a:pt x="156365" y="20734"/>
                        </a:lnTo>
                      </a:path>
                      <a:path w="551815" h="105410">
                        <a:moveTo>
                          <a:pt x="156365" y="85363"/>
                        </a:moveTo>
                        <a:lnTo>
                          <a:pt x="183485" y="85363"/>
                        </a:lnTo>
                      </a:path>
                      <a:path w="551815" h="105410">
                        <a:moveTo>
                          <a:pt x="198642" y="85363"/>
                        </a:moveTo>
                        <a:lnTo>
                          <a:pt x="225763" y="85363"/>
                        </a:lnTo>
                      </a:path>
                      <a:path w="551815" h="105410">
                        <a:moveTo>
                          <a:pt x="225763" y="85363"/>
                        </a:moveTo>
                        <a:lnTo>
                          <a:pt x="225763" y="60627"/>
                        </a:lnTo>
                      </a:path>
                      <a:path w="551815" h="105410">
                        <a:moveTo>
                          <a:pt x="225763" y="45470"/>
                        </a:moveTo>
                        <a:lnTo>
                          <a:pt x="225763" y="20734"/>
                        </a:lnTo>
                      </a:path>
                      <a:path w="551815" h="105410">
                        <a:moveTo>
                          <a:pt x="225763" y="20734"/>
                        </a:moveTo>
                        <a:lnTo>
                          <a:pt x="182691" y="20734"/>
                        </a:lnTo>
                      </a:path>
                      <a:path w="551815" h="105410">
                        <a:moveTo>
                          <a:pt x="182691" y="20734"/>
                        </a:moveTo>
                        <a:lnTo>
                          <a:pt x="182691" y="4782"/>
                        </a:lnTo>
                      </a:path>
                      <a:path w="551815" h="105410">
                        <a:moveTo>
                          <a:pt x="182691" y="4782"/>
                        </a:moveTo>
                        <a:lnTo>
                          <a:pt x="162751" y="4782"/>
                        </a:lnTo>
                      </a:path>
                      <a:path w="551815" h="105410">
                        <a:moveTo>
                          <a:pt x="162751" y="4782"/>
                        </a:moveTo>
                        <a:lnTo>
                          <a:pt x="162751" y="20734"/>
                        </a:lnTo>
                      </a:path>
                      <a:path w="551815" h="105410">
                        <a:moveTo>
                          <a:pt x="119665" y="62230"/>
                        </a:moveTo>
                        <a:lnTo>
                          <a:pt x="119665" y="43086"/>
                        </a:lnTo>
                      </a:path>
                      <a:path w="551815" h="105410">
                        <a:moveTo>
                          <a:pt x="119665" y="43086"/>
                        </a:moveTo>
                        <a:lnTo>
                          <a:pt x="115677" y="43086"/>
                        </a:lnTo>
                      </a:path>
                      <a:path w="551815" h="105410">
                        <a:moveTo>
                          <a:pt x="115677" y="43086"/>
                        </a:moveTo>
                        <a:lnTo>
                          <a:pt x="115677" y="39084"/>
                        </a:lnTo>
                      </a:path>
                      <a:path w="551815" h="105410">
                        <a:moveTo>
                          <a:pt x="115677" y="39084"/>
                        </a:moveTo>
                        <a:lnTo>
                          <a:pt x="103713" y="39084"/>
                        </a:lnTo>
                      </a:path>
                      <a:path w="551815" h="105410">
                        <a:moveTo>
                          <a:pt x="103713" y="39084"/>
                        </a:moveTo>
                        <a:lnTo>
                          <a:pt x="103713" y="43086"/>
                        </a:lnTo>
                      </a:path>
                      <a:path w="551815" h="105410">
                        <a:moveTo>
                          <a:pt x="103713" y="43086"/>
                        </a:moveTo>
                        <a:lnTo>
                          <a:pt x="99725" y="43086"/>
                        </a:lnTo>
                      </a:path>
                      <a:path w="551815" h="105410">
                        <a:moveTo>
                          <a:pt x="99725" y="43086"/>
                        </a:moveTo>
                        <a:lnTo>
                          <a:pt x="99725" y="62230"/>
                        </a:lnTo>
                      </a:path>
                      <a:path w="551815" h="105410">
                        <a:moveTo>
                          <a:pt x="99725" y="62230"/>
                        </a:moveTo>
                        <a:lnTo>
                          <a:pt x="103713" y="62230"/>
                        </a:lnTo>
                      </a:path>
                      <a:path w="551815" h="105410">
                        <a:moveTo>
                          <a:pt x="103713" y="62230"/>
                        </a:moveTo>
                        <a:lnTo>
                          <a:pt x="103713" y="66218"/>
                        </a:lnTo>
                      </a:path>
                      <a:path w="551815" h="105410">
                        <a:moveTo>
                          <a:pt x="103713" y="66218"/>
                        </a:moveTo>
                        <a:lnTo>
                          <a:pt x="115677" y="66218"/>
                        </a:lnTo>
                      </a:path>
                      <a:path w="551815" h="105410">
                        <a:moveTo>
                          <a:pt x="115677" y="66218"/>
                        </a:moveTo>
                        <a:lnTo>
                          <a:pt x="115677" y="62230"/>
                        </a:lnTo>
                      </a:path>
                      <a:path w="551815" h="105410">
                        <a:moveTo>
                          <a:pt x="115677" y="62230"/>
                        </a:moveTo>
                        <a:lnTo>
                          <a:pt x="119665" y="62230"/>
                        </a:lnTo>
                      </a:path>
                      <a:path w="551815" h="105410">
                        <a:moveTo>
                          <a:pt x="99725" y="55049"/>
                        </a:moveTo>
                        <a:lnTo>
                          <a:pt x="99725" y="50253"/>
                        </a:lnTo>
                      </a:path>
                      <a:path w="551815" h="105410">
                        <a:moveTo>
                          <a:pt x="99725" y="50253"/>
                        </a:moveTo>
                        <a:lnTo>
                          <a:pt x="95737" y="50253"/>
                        </a:lnTo>
                      </a:path>
                      <a:path w="551815" h="105410">
                        <a:moveTo>
                          <a:pt x="95737" y="50253"/>
                        </a:moveTo>
                        <a:lnTo>
                          <a:pt x="95737" y="55049"/>
                        </a:lnTo>
                      </a:path>
                      <a:path w="551815" h="105410">
                        <a:moveTo>
                          <a:pt x="95737" y="55049"/>
                        </a:moveTo>
                        <a:lnTo>
                          <a:pt x="99725" y="55049"/>
                        </a:lnTo>
                      </a:path>
                      <a:path w="551815" h="105410">
                        <a:moveTo>
                          <a:pt x="58229" y="45470"/>
                        </a:moveTo>
                        <a:lnTo>
                          <a:pt x="58229" y="35096"/>
                        </a:lnTo>
                      </a:path>
                      <a:path w="551815" h="105410">
                        <a:moveTo>
                          <a:pt x="54241" y="28724"/>
                        </a:moveTo>
                        <a:lnTo>
                          <a:pt x="52651" y="28724"/>
                        </a:lnTo>
                      </a:path>
                      <a:path w="551815" h="105410">
                        <a:moveTo>
                          <a:pt x="55049" y="29518"/>
                        </a:moveTo>
                        <a:lnTo>
                          <a:pt x="54241" y="28724"/>
                        </a:lnTo>
                      </a:path>
                      <a:path w="551815" h="105410">
                        <a:moveTo>
                          <a:pt x="56639" y="30313"/>
                        </a:moveTo>
                        <a:lnTo>
                          <a:pt x="55049" y="29518"/>
                        </a:lnTo>
                      </a:path>
                      <a:path w="551815" h="105410">
                        <a:moveTo>
                          <a:pt x="57434" y="31917"/>
                        </a:moveTo>
                        <a:lnTo>
                          <a:pt x="56639" y="30313"/>
                        </a:lnTo>
                      </a:path>
                      <a:path w="551815" h="105410">
                        <a:moveTo>
                          <a:pt x="58229" y="33506"/>
                        </a:moveTo>
                        <a:lnTo>
                          <a:pt x="57434" y="31917"/>
                        </a:lnTo>
                      </a:path>
                      <a:path w="551815" h="105410">
                        <a:moveTo>
                          <a:pt x="58229" y="35096"/>
                        </a:moveTo>
                        <a:lnTo>
                          <a:pt x="58229" y="33506"/>
                        </a:lnTo>
                      </a:path>
                      <a:path w="551815" h="105410">
                        <a:moveTo>
                          <a:pt x="52651" y="28724"/>
                        </a:moveTo>
                        <a:lnTo>
                          <a:pt x="42277" y="28724"/>
                        </a:lnTo>
                      </a:path>
                      <a:path w="551815" h="105410">
                        <a:moveTo>
                          <a:pt x="36686" y="33506"/>
                        </a:moveTo>
                        <a:lnTo>
                          <a:pt x="35891" y="35096"/>
                        </a:lnTo>
                      </a:path>
                      <a:path w="551815" h="105410">
                        <a:moveTo>
                          <a:pt x="36686" y="31917"/>
                        </a:moveTo>
                        <a:lnTo>
                          <a:pt x="36686" y="33506"/>
                        </a:lnTo>
                      </a:path>
                      <a:path w="551815" h="105410">
                        <a:moveTo>
                          <a:pt x="38289" y="30313"/>
                        </a:moveTo>
                        <a:lnTo>
                          <a:pt x="36686" y="31917"/>
                        </a:lnTo>
                      </a:path>
                      <a:path w="551815" h="105410">
                        <a:moveTo>
                          <a:pt x="39084" y="29518"/>
                        </a:moveTo>
                        <a:lnTo>
                          <a:pt x="38289" y="30313"/>
                        </a:lnTo>
                      </a:path>
                      <a:path w="551815" h="105410">
                        <a:moveTo>
                          <a:pt x="40687" y="28724"/>
                        </a:moveTo>
                        <a:lnTo>
                          <a:pt x="39084" y="29518"/>
                        </a:lnTo>
                      </a:path>
                      <a:path w="551815" h="105410">
                        <a:moveTo>
                          <a:pt x="42277" y="28724"/>
                        </a:moveTo>
                        <a:lnTo>
                          <a:pt x="40687" y="28724"/>
                        </a:lnTo>
                      </a:path>
                      <a:path w="551815" h="105410">
                        <a:moveTo>
                          <a:pt x="35891" y="35096"/>
                        </a:moveTo>
                        <a:lnTo>
                          <a:pt x="35891" y="45470"/>
                        </a:lnTo>
                      </a:path>
                      <a:path w="551815" h="105410">
                        <a:moveTo>
                          <a:pt x="35891" y="45470"/>
                        </a:moveTo>
                        <a:lnTo>
                          <a:pt x="35891" y="36699"/>
                        </a:lnTo>
                      </a:path>
                      <a:path w="551815" h="105410">
                        <a:moveTo>
                          <a:pt x="35891" y="36699"/>
                        </a:moveTo>
                        <a:lnTo>
                          <a:pt x="7975" y="36699"/>
                        </a:lnTo>
                      </a:path>
                      <a:path w="551815" h="105410">
                        <a:moveTo>
                          <a:pt x="7975" y="36699"/>
                        </a:moveTo>
                        <a:lnTo>
                          <a:pt x="7975" y="45470"/>
                        </a:lnTo>
                      </a:path>
                      <a:path w="551815" h="105410">
                        <a:moveTo>
                          <a:pt x="74194" y="36699"/>
                        </a:moveTo>
                        <a:lnTo>
                          <a:pt x="58229" y="36699"/>
                        </a:lnTo>
                      </a:path>
                      <a:path w="551815" h="105410">
                        <a:moveTo>
                          <a:pt x="58229" y="36699"/>
                        </a:moveTo>
                        <a:lnTo>
                          <a:pt x="58229" y="45470"/>
                        </a:lnTo>
                      </a:path>
                      <a:path w="551815" h="105410">
                        <a:moveTo>
                          <a:pt x="95737" y="59832"/>
                        </a:moveTo>
                        <a:lnTo>
                          <a:pt x="95737" y="45470"/>
                        </a:lnTo>
                      </a:path>
                      <a:path w="551815" h="105410">
                        <a:moveTo>
                          <a:pt x="95737" y="45470"/>
                        </a:moveTo>
                        <a:lnTo>
                          <a:pt x="89351" y="45470"/>
                        </a:lnTo>
                      </a:path>
                      <a:path w="551815" h="105410">
                        <a:moveTo>
                          <a:pt x="89351" y="59832"/>
                        </a:moveTo>
                        <a:lnTo>
                          <a:pt x="95737" y="59832"/>
                        </a:lnTo>
                      </a:path>
                      <a:path w="551815" h="105410">
                        <a:moveTo>
                          <a:pt x="182691" y="20734"/>
                        </a:moveTo>
                        <a:lnTo>
                          <a:pt x="162751" y="20734"/>
                        </a:lnTo>
                      </a:path>
                      <a:path w="551815" h="105410">
                        <a:moveTo>
                          <a:pt x="103713" y="43086"/>
                        </a:moveTo>
                        <a:lnTo>
                          <a:pt x="103713" y="62230"/>
                        </a:lnTo>
                      </a:path>
                      <a:path w="551815" h="105410">
                        <a:moveTo>
                          <a:pt x="115677" y="43086"/>
                        </a:moveTo>
                        <a:lnTo>
                          <a:pt x="115677" y="62230"/>
                        </a:lnTo>
                      </a:path>
                      <a:path w="551815" h="105410">
                        <a:moveTo>
                          <a:pt x="30313" y="27120"/>
                        </a:moveTo>
                        <a:lnTo>
                          <a:pt x="27120" y="30313"/>
                        </a:lnTo>
                      </a:path>
                      <a:path w="551815" h="105410">
                        <a:moveTo>
                          <a:pt x="27120" y="30313"/>
                        </a:moveTo>
                        <a:lnTo>
                          <a:pt x="27120" y="36699"/>
                        </a:lnTo>
                      </a:path>
                      <a:path w="551815" h="105410">
                        <a:moveTo>
                          <a:pt x="67013" y="36699"/>
                        </a:moveTo>
                        <a:lnTo>
                          <a:pt x="67013" y="30313"/>
                        </a:lnTo>
                      </a:path>
                      <a:path w="551815" h="105410">
                        <a:moveTo>
                          <a:pt x="67013" y="30313"/>
                        </a:moveTo>
                        <a:lnTo>
                          <a:pt x="64615" y="27120"/>
                        </a:lnTo>
                      </a:path>
                      <a:path w="551815" h="105410">
                        <a:moveTo>
                          <a:pt x="89351" y="105303"/>
                        </a:moveTo>
                        <a:lnTo>
                          <a:pt x="123653" y="105303"/>
                        </a:lnTo>
                      </a:path>
                      <a:path w="551815" h="105410">
                        <a:moveTo>
                          <a:pt x="156365" y="105303"/>
                        </a:moveTo>
                        <a:lnTo>
                          <a:pt x="177908" y="105303"/>
                        </a:lnTo>
                      </a:path>
                      <a:path w="551815" h="105410">
                        <a:moveTo>
                          <a:pt x="193065" y="105303"/>
                        </a:moveTo>
                        <a:lnTo>
                          <a:pt x="222584" y="105303"/>
                        </a:lnTo>
                      </a:path>
                      <a:path w="551815" h="105410">
                        <a:moveTo>
                          <a:pt x="237740" y="105303"/>
                        </a:moveTo>
                        <a:lnTo>
                          <a:pt x="259270" y="105303"/>
                        </a:lnTo>
                      </a:path>
                      <a:path w="551815" h="105410">
                        <a:moveTo>
                          <a:pt x="259270" y="105303"/>
                        </a:moveTo>
                        <a:lnTo>
                          <a:pt x="259270" y="82965"/>
                        </a:lnTo>
                      </a:path>
                      <a:path w="551815" h="105410">
                        <a:moveTo>
                          <a:pt x="259270" y="67808"/>
                        </a:moveTo>
                        <a:lnTo>
                          <a:pt x="259270" y="38289"/>
                        </a:lnTo>
                      </a:path>
                      <a:path w="551815" h="105410">
                        <a:moveTo>
                          <a:pt x="259270" y="23132"/>
                        </a:moveTo>
                        <a:lnTo>
                          <a:pt x="259270" y="0"/>
                        </a:lnTo>
                      </a:path>
                      <a:path w="551815" h="105410">
                        <a:moveTo>
                          <a:pt x="259270" y="0"/>
                        </a:moveTo>
                        <a:lnTo>
                          <a:pt x="237740" y="0"/>
                        </a:lnTo>
                      </a:path>
                      <a:path w="551815" h="105410">
                        <a:moveTo>
                          <a:pt x="222584" y="0"/>
                        </a:moveTo>
                        <a:lnTo>
                          <a:pt x="193065" y="0"/>
                        </a:lnTo>
                      </a:path>
                      <a:path w="551815" h="105410">
                        <a:moveTo>
                          <a:pt x="177908" y="0"/>
                        </a:moveTo>
                        <a:lnTo>
                          <a:pt x="156365" y="0"/>
                        </a:lnTo>
                      </a:path>
                      <a:path w="551815" h="105410">
                        <a:moveTo>
                          <a:pt x="123653" y="0"/>
                        </a:moveTo>
                        <a:lnTo>
                          <a:pt x="89351" y="0"/>
                        </a:lnTo>
                      </a:path>
                      <a:path w="551815" h="105410">
                        <a:moveTo>
                          <a:pt x="0" y="27120"/>
                        </a:moveTo>
                        <a:lnTo>
                          <a:pt x="0" y="45470"/>
                        </a:lnTo>
                      </a:path>
                      <a:path w="551815" h="105410">
                        <a:moveTo>
                          <a:pt x="520157" y="56639"/>
                        </a:moveTo>
                        <a:lnTo>
                          <a:pt x="520157" y="48663"/>
                        </a:lnTo>
                      </a:path>
                      <a:path w="551815" h="105410">
                        <a:moveTo>
                          <a:pt x="520157" y="48663"/>
                        </a:moveTo>
                        <a:lnTo>
                          <a:pt x="508180" y="48663"/>
                        </a:lnTo>
                      </a:path>
                      <a:path w="551815" h="105410">
                        <a:moveTo>
                          <a:pt x="508180" y="48663"/>
                        </a:moveTo>
                        <a:lnTo>
                          <a:pt x="508180" y="56639"/>
                        </a:lnTo>
                      </a:path>
                      <a:path w="551815" h="105410">
                        <a:moveTo>
                          <a:pt x="508180" y="56639"/>
                        </a:moveTo>
                        <a:lnTo>
                          <a:pt x="520157" y="56639"/>
                        </a:lnTo>
                      </a:path>
                      <a:path w="551815" h="105410">
                        <a:moveTo>
                          <a:pt x="551266" y="20734"/>
                        </a:moveTo>
                        <a:lnTo>
                          <a:pt x="520157" y="20734"/>
                        </a:lnTo>
                      </a:path>
                      <a:path w="551815" h="105410">
                        <a:moveTo>
                          <a:pt x="520157" y="20734"/>
                        </a:moveTo>
                        <a:lnTo>
                          <a:pt x="520157" y="45470"/>
                        </a:lnTo>
                      </a:path>
                      <a:path w="551815" h="105410">
                        <a:moveTo>
                          <a:pt x="520157" y="60627"/>
                        </a:moveTo>
                        <a:lnTo>
                          <a:pt x="520157" y="85363"/>
                        </a:lnTo>
                      </a:path>
                      <a:path w="551815" h="105410">
                        <a:moveTo>
                          <a:pt x="520157" y="85363"/>
                        </a:moveTo>
                        <a:lnTo>
                          <a:pt x="536904" y="8536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19" name="object 619"/>
                  <p:cNvSpPr/>
                  <p:nvPr/>
                </p:nvSpPr>
                <p:spPr>
                  <a:xfrm>
                    <a:off x="7006917" y="2067844"/>
                    <a:ext cx="62230" cy="24765"/>
                  </a:xfrm>
                  <a:custGeom>
                    <a:avLst/>
                    <a:gdLst/>
                    <a:ahLst/>
                    <a:cxnLst/>
                    <a:rect l="l" t="t" r="r" b="b"/>
                    <a:pathLst>
                      <a:path w="62229" h="24764">
                        <a:moveTo>
                          <a:pt x="0" y="24736"/>
                        </a:moveTo>
                        <a:lnTo>
                          <a:pt x="29518" y="24736"/>
                        </a:lnTo>
                      </a:path>
                      <a:path w="62229" h="24764">
                        <a:moveTo>
                          <a:pt x="62230" y="0"/>
                        </a:moveTo>
                        <a:lnTo>
                          <a:pt x="62230" y="1834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20" name="object 620"/>
                  <p:cNvSpPr/>
                  <p:nvPr/>
                </p:nvSpPr>
                <p:spPr>
                  <a:xfrm>
                    <a:off x="6842575" y="2007217"/>
                    <a:ext cx="226695" cy="105410"/>
                  </a:xfrm>
                  <a:custGeom>
                    <a:avLst/>
                    <a:gdLst/>
                    <a:ahLst/>
                    <a:cxnLst/>
                    <a:rect l="l" t="t" r="r" b="b"/>
                    <a:pathLst>
                      <a:path w="226695" h="105410">
                        <a:moveTo>
                          <a:pt x="226572" y="45470"/>
                        </a:moveTo>
                        <a:lnTo>
                          <a:pt x="226572" y="20734"/>
                        </a:lnTo>
                      </a:path>
                      <a:path w="226695" h="105410">
                        <a:moveTo>
                          <a:pt x="226572" y="20734"/>
                        </a:moveTo>
                        <a:lnTo>
                          <a:pt x="184294" y="20734"/>
                        </a:lnTo>
                      </a:path>
                      <a:path w="226695" h="105410">
                        <a:moveTo>
                          <a:pt x="184294" y="20734"/>
                        </a:moveTo>
                        <a:lnTo>
                          <a:pt x="184294" y="4782"/>
                        </a:lnTo>
                      </a:path>
                      <a:path w="226695" h="105410">
                        <a:moveTo>
                          <a:pt x="184294" y="4782"/>
                        </a:moveTo>
                        <a:lnTo>
                          <a:pt x="163546" y="4782"/>
                        </a:lnTo>
                      </a:path>
                      <a:path w="226695" h="105410">
                        <a:moveTo>
                          <a:pt x="163546" y="4782"/>
                        </a:moveTo>
                        <a:lnTo>
                          <a:pt x="163546" y="20734"/>
                        </a:lnTo>
                      </a:path>
                      <a:path w="226695" h="105410">
                        <a:moveTo>
                          <a:pt x="120460" y="62230"/>
                        </a:moveTo>
                        <a:lnTo>
                          <a:pt x="120460" y="43086"/>
                        </a:lnTo>
                      </a:path>
                      <a:path w="226695" h="105410">
                        <a:moveTo>
                          <a:pt x="120460" y="43086"/>
                        </a:moveTo>
                        <a:lnTo>
                          <a:pt x="116472" y="43086"/>
                        </a:lnTo>
                      </a:path>
                      <a:path w="226695" h="105410">
                        <a:moveTo>
                          <a:pt x="116472" y="43086"/>
                        </a:moveTo>
                        <a:lnTo>
                          <a:pt x="116472" y="39084"/>
                        </a:lnTo>
                      </a:path>
                      <a:path w="226695" h="105410">
                        <a:moveTo>
                          <a:pt x="116472" y="39084"/>
                        </a:moveTo>
                        <a:lnTo>
                          <a:pt x="105303" y="39084"/>
                        </a:lnTo>
                      </a:path>
                      <a:path w="226695" h="105410">
                        <a:moveTo>
                          <a:pt x="105303" y="39084"/>
                        </a:moveTo>
                        <a:lnTo>
                          <a:pt x="105303" y="43086"/>
                        </a:lnTo>
                      </a:path>
                      <a:path w="226695" h="105410">
                        <a:moveTo>
                          <a:pt x="105303" y="43086"/>
                        </a:moveTo>
                        <a:lnTo>
                          <a:pt x="101315" y="43086"/>
                        </a:lnTo>
                      </a:path>
                      <a:path w="226695" h="105410">
                        <a:moveTo>
                          <a:pt x="101315" y="43086"/>
                        </a:moveTo>
                        <a:lnTo>
                          <a:pt x="101315" y="62230"/>
                        </a:lnTo>
                      </a:path>
                      <a:path w="226695" h="105410">
                        <a:moveTo>
                          <a:pt x="101315" y="62230"/>
                        </a:moveTo>
                        <a:lnTo>
                          <a:pt x="105303" y="62230"/>
                        </a:lnTo>
                      </a:path>
                      <a:path w="226695" h="105410">
                        <a:moveTo>
                          <a:pt x="105303" y="62230"/>
                        </a:moveTo>
                        <a:lnTo>
                          <a:pt x="105303" y="66218"/>
                        </a:lnTo>
                      </a:path>
                      <a:path w="226695" h="105410">
                        <a:moveTo>
                          <a:pt x="105303" y="66218"/>
                        </a:moveTo>
                        <a:lnTo>
                          <a:pt x="116472" y="66218"/>
                        </a:lnTo>
                      </a:path>
                      <a:path w="226695" h="105410">
                        <a:moveTo>
                          <a:pt x="116472" y="66218"/>
                        </a:moveTo>
                        <a:lnTo>
                          <a:pt x="116472" y="62230"/>
                        </a:lnTo>
                      </a:path>
                      <a:path w="226695" h="105410">
                        <a:moveTo>
                          <a:pt x="116472" y="62230"/>
                        </a:moveTo>
                        <a:lnTo>
                          <a:pt x="120460" y="62230"/>
                        </a:lnTo>
                      </a:path>
                      <a:path w="226695" h="105410">
                        <a:moveTo>
                          <a:pt x="101315" y="55049"/>
                        </a:moveTo>
                        <a:lnTo>
                          <a:pt x="101315" y="50253"/>
                        </a:lnTo>
                      </a:path>
                      <a:path w="226695" h="105410">
                        <a:moveTo>
                          <a:pt x="101315" y="50253"/>
                        </a:moveTo>
                        <a:lnTo>
                          <a:pt x="96532" y="50253"/>
                        </a:lnTo>
                      </a:path>
                      <a:path w="226695" h="105410">
                        <a:moveTo>
                          <a:pt x="96532" y="50253"/>
                        </a:moveTo>
                        <a:lnTo>
                          <a:pt x="96532" y="55049"/>
                        </a:lnTo>
                      </a:path>
                      <a:path w="226695" h="105410">
                        <a:moveTo>
                          <a:pt x="96532" y="55049"/>
                        </a:moveTo>
                        <a:lnTo>
                          <a:pt x="101315" y="55049"/>
                        </a:lnTo>
                      </a:path>
                      <a:path w="226695" h="105410">
                        <a:moveTo>
                          <a:pt x="59832" y="71001"/>
                        </a:moveTo>
                        <a:lnTo>
                          <a:pt x="59832" y="35096"/>
                        </a:lnTo>
                      </a:path>
                      <a:path w="226695" h="105410">
                        <a:moveTo>
                          <a:pt x="55049" y="28724"/>
                        </a:moveTo>
                        <a:lnTo>
                          <a:pt x="53446" y="28724"/>
                        </a:lnTo>
                      </a:path>
                      <a:path w="226695" h="105410">
                        <a:moveTo>
                          <a:pt x="56639" y="29518"/>
                        </a:moveTo>
                        <a:lnTo>
                          <a:pt x="55049" y="28724"/>
                        </a:lnTo>
                      </a:path>
                      <a:path w="226695" h="105410">
                        <a:moveTo>
                          <a:pt x="58242" y="30313"/>
                        </a:moveTo>
                        <a:lnTo>
                          <a:pt x="56639" y="29518"/>
                        </a:lnTo>
                      </a:path>
                      <a:path w="226695" h="105410">
                        <a:moveTo>
                          <a:pt x="59037" y="31917"/>
                        </a:moveTo>
                        <a:lnTo>
                          <a:pt x="58242" y="30313"/>
                        </a:lnTo>
                      </a:path>
                      <a:path w="226695" h="105410">
                        <a:moveTo>
                          <a:pt x="59832" y="33506"/>
                        </a:moveTo>
                        <a:lnTo>
                          <a:pt x="59037" y="31917"/>
                        </a:lnTo>
                      </a:path>
                      <a:path w="226695" h="105410">
                        <a:moveTo>
                          <a:pt x="59832" y="35096"/>
                        </a:moveTo>
                        <a:lnTo>
                          <a:pt x="59832" y="33506"/>
                        </a:lnTo>
                      </a:path>
                      <a:path w="226695" h="105410">
                        <a:moveTo>
                          <a:pt x="53446" y="28724"/>
                        </a:moveTo>
                        <a:lnTo>
                          <a:pt x="43880" y="28724"/>
                        </a:lnTo>
                      </a:path>
                      <a:path w="226695" h="105410">
                        <a:moveTo>
                          <a:pt x="37494" y="33506"/>
                        </a:moveTo>
                        <a:lnTo>
                          <a:pt x="37494" y="35096"/>
                        </a:lnTo>
                      </a:path>
                      <a:path w="226695" h="105410">
                        <a:moveTo>
                          <a:pt x="38289" y="31917"/>
                        </a:moveTo>
                        <a:lnTo>
                          <a:pt x="37494" y="33506"/>
                        </a:lnTo>
                      </a:path>
                      <a:path w="226695" h="105410">
                        <a:moveTo>
                          <a:pt x="39084" y="30313"/>
                        </a:moveTo>
                        <a:lnTo>
                          <a:pt x="38289" y="31917"/>
                        </a:lnTo>
                      </a:path>
                      <a:path w="226695" h="105410">
                        <a:moveTo>
                          <a:pt x="40687" y="29518"/>
                        </a:moveTo>
                        <a:lnTo>
                          <a:pt x="39084" y="30313"/>
                        </a:lnTo>
                      </a:path>
                      <a:path w="226695" h="105410">
                        <a:moveTo>
                          <a:pt x="42277" y="28724"/>
                        </a:moveTo>
                        <a:lnTo>
                          <a:pt x="40687" y="29518"/>
                        </a:lnTo>
                      </a:path>
                      <a:path w="226695" h="105410">
                        <a:moveTo>
                          <a:pt x="43880" y="28724"/>
                        </a:moveTo>
                        <a:lnTo>
                          <a:pt x="42277" y="28724"/>
                        </a:lnTo>
                      </a:path>
                      <a:path w="226695" h="105410">
                        <a:moveTo>
                          <a:pt x="37494" y="35096"/>
                        </a:moveTo>
                        <a:lnTo>
                          <a:pt x="37494" y="71001"/>
                        </a:lnTo>
                      </a:path>
                      <a:path w="226695" h="105410">
                        <a:moveTo>
                          <a:pt x="42277" y="76579"/>
                        </a:moveTo>
                        <a:lnTo>
                          <a:pt x="43880" y="77387"/>
                        </a:lnTo>
                      </a:path>
                      <a:path w="226695" h="105410">
                        <a:moveTo>
                          <a:pt x="40687" y="76579"/>
                        </a:moveTo>
                        <a:lnTo>
                          <a:pt x="42277" y="76579"/>
                        </a:lnTo>
                      </a:path>
                      <a:path w="226695" h="105410">
                        <a:moveTo>
                          <a:pt x="39084" y="74989"/>
                        </a:moveTo>
                        <a:lnTo>
                          <a:pt x="40687" y="76579"/>
                        </a:lnTo>
                      </a:path>
                      <a:path w="226695" h="105410">
                        <a:moveTo>
                          <a:pt x="38289" y="74194"/>
                        </a:moveTo>
                        <a:lnTo>
                          <a:pt x="39084" y="74989"/>
                        </a:lnTo>
                      </a:path>
                      <a:path w="226695" h="105410">
                        <a:moveTo>
                          <a:pt x="37494" y="72591"/>
                        </a:moveTo>
                        <a:lnTo>
                          <a:pt x="38289" y="74194"/>
                        </a:lnTo>
                      </a:path>
                      <a:path w="226695" h="105410">
                        <a:moveTo>
                          <a:pt x="37494" y="71001"/>
                        </a:moveTo>
                        <a:lnTo>
                          <a:pt x="37494" y="72591"/>
                        </a:lnTo>
                      </a:path>
                      <a:path w="226695" h="105410">
                        <a:moveTo>
                          <a:pt x="43880" y="77387"/>
                        </a:moveTo>
                        <a:lnTo>
                          <a:pt x="53446" y="77387"/>
                        </a:lnTo>
                      </a:path>
                      <a:path w="226695" h="105410">
                        <a:moveTo>
                          <a:pt x="59832" y="72591"/>
                        </a:moveTo>
                        <a:lnTo>
                          <a:pt x="59832" y="71001"/>
                        </a:lnTo>
                      </a:path>
                      <a:path w="226695" h="105410">
                        <a:moveTo>
                          <a:pt x="59037" y="74194"/>
                        </a:moveTo>
                        <a:lnTo>
                          <a:pt x="59832" y="72591"/>
                        </a:lnTo>
                      </a:path>
                      <a:path w="226695" h="105410">
                        <a:moveTo>
                          <a:pt x="58242" y="74989"/>
                        </a:moveTo>
                        <a:lnTo>
                          <a:pt x="59037" y="74194"/>
                        </a:lnTo>
                      </a:path>
                      <a:path w="226695" h="105410">
                        <a:moveTo>
                          <a:pt x="56639" y="76579"/>
                        </a:moveTo>
                        <a:lnTo>
                          <a:pt x="58242" y="74989"/>
                        </a:lnTo>
                      </a:path>
                      <a:path w="226695" h="105410">
                        <a:moveTo>
                          <a:pt x="55049" y="76579"/>
                        </a:moveTo>
                        <a:lnTo>
                          <a:pt x="56639" y="76579"/>
                        </a:lnTo>
                      </a:path>
                      <a:path w="226695" h="105410">
                        <a:moveTo>
                          <a:pt x="53446" y="77387"/>
                        </a:moveTo>
                        <a:lnTo>
                          <a:pt x="55049" y="76579"/>
                        </a:lnTo>
                      </a:path>
                      <a:path w="226695" h="105410">
                        <a:moveTo>
                          <a:pt x="37494" y="68603"/>
                        </a:moveTo>
                        <a:lnTo>
                          <a:pt x="37494" y="36699"/>
                        </a:lnTo>
                      </a:path>
                      <a:path w="226695" h="105410">
                        <a:moveTo>
                          <a:pt x="37494" y="36699"/>
                        </a:moveTo>
                        <a:lnTo>
                          <a:pt x="9565" y="36699"/>
                        </a:lnTo>
                      </a:path>
                      <a:path w="226695" h="105410">
                        <a:moveTo>
                          <a:pt x="9565" y="36699"/>
                        </a:moveTo>
                        <a:lnTo>
                          <a:pt x="9565" y="68603"/>
                        </a:lnTo>
                      </a:path>
                      <a:path w="226695" h="105410">
                        <a:moveTo>
                          <a:pt x="9565" y="68603"/>
                        </a:moveTo>
                        <a:lnTo>
                          <a:pt x="37494" y="68603"/>
                        </a:lnTo>
                      </a:path>
                      <a:path w="226695" h="105410">
                        <a:moveTo>
                          <a:pt x="87748" y="68603"/>
                        </a:moveTo>
                        <a:lnTo>
                          <a:pt x="87748" y="36699"/>
                        </a:lnTo>
                      </a:path>
                      <a:path w="226695" h="105410">
                        <a:moveTo>
                          <a:pt x="87748" y="36699"/>
                        </a:moveTo>
                        <a:lnTo>
                          <a:pt x="59832" y="36699"/>
                        </a:lnTo>
                      </a:path>
                      <a:path w="226695" h="105410">
                        <a:moveTo>
                          <a:pt x="59832" y="36699"/>
                        </a:moveTo>
                        <a:lnTo>
                          <a:pt x="59832" y="68603"/>
                        </a:lnTo>
                      </a:path>
                      <a:path w="226695" h="105410">
                        <a:moveTo>
                          <a:pt x="59832" y="68603"/>
                        </a:moveTo>
                        <a:lnTo>
                          <a:pt x="87748" y="68603"/>
                        </a:lnTo>
                      </a:path>
                      <a:path w="226695" h="105410">
                        <a:moveTo>
                          <a:pt x="96532" y="59832"/>
                        </a:moveTo>
                        <a:lnTo>
                          <a:pt x="96532" y="45470"/>
                        </a:lnTo>
                      </a:path>
                      <a:path w="226695" h="105410">
                        <a:moveTo>
                          <a:pt x="96532" y="45470"/>
                        </a:moveTo>
                        <a:lnTo>
                          <a:pt x="87748" y="45470"/>
                        </a:lnTo>
                      </a:path>
                      <a:path w="226695" h="105410">
                        <a:moveTo>
                          <a:pt x="87748" y="45470"/>
                        </a:moveTo>
                        <a:lnTo>
                          <a:pt x="87748" y="59832"/>
                        </a:lnTo>
                      </a:path>
                      <a:path w="226695" h="105410">
                        <a:moveTo>
                          <a:pt x="87748" y="59832"/>
                        </a:moveTo>
                        <a:lnTo>
                          <a:pt x="96532" y="59832"/>
                        </a:lnTo>
                      </a:path>
                      <a:path w="226695" h="105410">
                        <a:moveTo>
                          <a:pt x="9565" y="59832"/>
                        </a:moveTo>
                        <a:lnTo>
                          <a:pt x="9565" y="45470"/>
                        </a:lnTo>
                      </a:path>
                      <a:path w="226695" h="105410">
                        <a:moveTo>
                          <a:pt x="9565" y="45470"/>
                        </a:moveTo>
                        <a:lnTo>
                          <a:pt x="0" y="45470"/>
                        </a:lnTo>
                      </a:path>
                      <a:path w="226695" h="105410">
                        <a:moveTo>
                          <a:pt x="0" y="45470"/>
                        </a:moveTo>
                        <a:lnTo>
                          <a:pt x="0" y="59832"/>
                        </a:lnTo>
                      </a:path>
                      <a:path w="226695" h="105410">
                        <a:moveTo>
                          <a:pt x="0" y="59832"/>
                        </a:moveTo>
                        <a:lnTo>
                          <a:pt x="9565" y="59832"/>
                        </a:lnTo>
                      </a:path>
                      <a:path w="226695" h="105410">
                        <a:moveTo>
                          <a:pt x="184294" y="20734"/>
                        </a:moveTo>
                        <a:lnTo>
                          <a:pt x="163546" y="20734"/>
                        </a:lnTo>
                      </a:path>
                      <a:path w="226695" h="105410">
                        <a:moveTo>
                          <a:pt x="105303" y="43086"/>
                        </a:moveTo>
                        <a:lnTo>
                          <a:pt x="105303" y="62230"/>
                        </a:lnTo>
                      </a:path>
                      <a:path w="226695" h="105410">
                        <a:moveTo>
                          <a:pt x="116472" y="43086"/>
                        </a:moveTo>
                        <a:lnTo>
                          <a:pt x="116472" y="62230"/>
                        </a:lnTo>
                      </a:path>
                      <a:path w="226695" h="105410">
                        <a:moveTo>
                          <a:pt x="55844" y="94134"/>
                        </a:moveTo>
                        <a:lnTo>
                          <a:pt x="55844" y="82170"/>
                        </a:lnTo>
                      </a:path>
                      <a:path w="226695" h="105410">
                        <a:moveTo>
                          <a:pt x="40687" y="82170"/>
                        </a:moveTo>
                        <a:lnTo>
                          <a:pt x="40687" y="94134"/>
                        </a:lnTo>
                      </a:path>
                      <a:path w="226695" h="105410">
                        <a:moveTo>
                          <a:pt x="40687" y="94134"/>
                        </a:moveTo>
                        <a:lnTo>
                          <a:pt x="55844" y="94134"/>
                        </a:lnTo>
                      </a:path>
                      <a:path w="226695" h="105410">
                        <a:moveTo>
                          <a:pt x="67013" y="98122"/>
                        </a:moveTo>
                        <a:lnTo>
                          <a:pt x="67013" y="94134"/>
                        </a:lnTo>
                      </a:path>
                      <a:path w="226695" h="105410">
                        <a:moveTo>
                          <a:pt x="67013" y="94134"/>
                        </a:moveTo>
                        <a:lnTo>
                          <a:pt x="29518" y="94134"/>
                        </a:lnTo>
                      </a:path>
                      <a:path w="226695" h="105410">
                        <a:moveTo>
                          <a:pt x="29518" y="94134"/>
                        </a:moveTo>
                        <a:lnTo>
                          <a:pt x="29518" y="98122"/>
                        </a:lnTo>
                      </a:path>
                      <a:path w="226695" h="105410">
                        <a:moveTo>
                          <a:pt x="29518" y="98122"/>
                        </a:moveTo>
                        <a:lnTo>
                          <a:pt x="67013" y="98122"/>
                        </a:lnTo>
                      </a:path>
                      <a:path w="226695" h="105410">
                        <a:moveTo>
                          <a:pt x="58242" y="23927"/>
                        </a:moveTo>
                        <a:lnTo>
                          <a:pt x="58242" y="4782"/>
                        </a:lnTo>
                      </a:path>
                      <a:path w="226695" h="105410">
                        <a:moveTo>
                          <a:pt x="58242" y="4782"/>
                        </a:moveTo>
                        <a:lnTo>
                          <a:pt x="38289" y="4782"/>
                        </a:lnTo>
                      </a:path>
                      <a:path w="226695" h="105410">
                        <a:moveTo>
                          <a:pt x="38289" y="4782"/>
                        </a:moveTo>
                        <a:lnTo>
                          <a:pt x="38289" y="23927"/>
                        </a:lnTo>
                      </a:path>
                      <a:path w="226695" h="105410">
                        <a:moveTo>
                          <a:pt x="71001" y="4782"/>
                        </a:moveTo>
                        <a:lnTo>
                          <a:pt x="71001" y="0"/>
                        </a:lnTo>
                      </a:path>
                      <a:path w="226695" h="105410">
                        <a:moveTo>
                          <a:pt x="71001" y="0"/>
                        </a:moveTo>
                        <a:lnTo>
                          <a:pt x="55844" y="0"/>
                        </a:lnTo>
                      </a:path>
                      <a:path w="226695" h="105410">
                        <a:moveTo>
                          <a:pt x="40687" y="0"/>
                        </a:moveTo>
                        <a:lnTo>
                          <a:pt x="26325" y="0"/>
                        </a:lnTo>
                      </a:path>
                      <a:path w="226695" h="105410">
                        <a:moveTo>
                          <a:pt x="26325" y="0"/>
                        </a:moveTo>
                        <a:lnTo>
                          <a:pt x="26325" y="4782"/>
                        </a:lnTo>
                      </a:path>
                      <a:path w="226695" h="105410">
                        <a:moveTo>
                          <a:pt x="26325" y="4782"/>
                        </a:moveTo>
                        <a:lnTo>
                          <a:pt x="40687" y="4782"/>
                        </a:lnTo>
                      </a:path>
                      <a:path w="226695" h="105410">
                        <a:moveTo>
                          <a:pt x="55844" y="4782"/>
                        </a:moveTo>
                        <a:lnTo>
                          <a:pt x="71001" y="4782"/>
                        </a:lnTo>
                      </a:path>
                      <a:path w="226695" h="105410">
                        <a:moveTo>
                          <a:pt x="62230" y="23927"/>
                        </a:moveTo>
                        <a:lnTo>
                          <a:pt x="35096" y="23927"/>
                        </a:lnTo>
                      </a:path>
                      <a:path w="226695" h="105410">
                        <a:moveTo>
                          <a:pt x="35096" y="23927"/>
                        </a:moveTo>
                        <a:lnTo>
                          <a:pt x="28724" y="30313"/>
                        </a:lnTo>
                      </a:path>
                      <a:path w="226695" h="105410">
                        <a:moveTo>
                          <a:pt x="28724" y="30313"/>
                        </a:moveTo>
                        <a:lnTo>
                          <a:pt x="28724" y="36699"/>
                        </a:lnTo>
                      </a:path>
                      <a:path w="226695" h="105410">
                        <a:moveTo>
                          <a:pt x="28724" y="68603"/>
                        </a:moveTo>
                        <a:lnTo>
                          <a:pt x="28724" y="75784"/>
                        </a:lnTo>
                      </a:path>
                      <a:path w="226695" h="105410">
                        <a:moveTo>
                          <a:pt x="28724" y="75784"/>
                        </a:moveTo>
                        <a:lnTo>
                          <a:pt x="35096" y="82170"/>
                        </a:lnTo>
                      </a:path>
                      <a:path w="226695" h="105410">
                        <a:moveTo>
                          <a:pt x="35096" y="82170"/>
                        </a:moveTo>
                        <a:lnTo>
                          <a:pt x="62230" y="82170"/>
                        </a:lnTo>
                      </a:path>
                      <a:path w="226695" h="105410">
                        <a:moveTo>
                          <a:pt x="62230" y="82170"/>
                        </a:moveTo>
                        <a:lnTo>
                          <a:pt x="68617" y="75784"/>
                        </a:lnTo>
                      </a:path>
                      <a:path w="226695" h="105410">
                        <a:moveTo>
                          <a:pt x="68617" y="75784"/>
                        </a:moveTo>
                        <a:lnTo>
                          <a:pt x="68617" y="68603"/>
                        </a:lnTo>
                      </a:path>
                      <a:path w="226695" h="105410">
                        <a:moveTo>
                          <a:pt x="68617" y="36699"/>
                        </a:moveTo>
                        <a:lnTo>
                          <a:pt x="68617" y="30313"/>
                        </a:lnTo>
                      </a:path>
                      <a:path w="226695" h="105410">
                        <a:moveTo>
                          <a:pt x="68617" y="30313"/>
                        </a:moveTo>
                        <a:lnTo>
                          <a:pt x="62230" y="23927"/>
                        </a:lnTo>
                      </a:path>
                      <a:path w="226695" h="105410">
                        <a:moveTo>
                          <a:pt x="794" y="105303"/>
                        </a:moveTo>
                        <a:lnTo>
                          <a:pt x="19144" y="105303"/>
                        </a:lnTo>
                      </a:path>
                      <a:path w="226695" h="105410">
                        <a:moveTo>
                          <a:pt x="34301" y="105303"/>
                        </a:moveTo>
                        <a:lnTo>
                          <a:pt x="64615" y="105303"/>
                        </a:lnTo>
                      </a:path>
                      <a:path w="226695" h="105410">
                        <a:moveTo>
                          <a:pt x="78977" y="105303"/>
                        </a:moveTo>
                        <a:lnTo>
                          <a:pt x="109291" y="105303"/>
                        </a:lnTo>
                      </a:path>
                      <a:path w="226695" h="105410">
                        <a:moveTo>
                          <a:pt x="124461" y="105303"/>
                        </a:moveTo>
                        <a:lnTo>
                          <a:pt x="153967" y="1053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21" name="object 621"/>
                  <p:cNvSpPr/>
                  <p:nvPr/>
                </p:nvSpPr>
                <p:spPr>
                  <a:xfrm>
                    <a:off x="7011700" y="2112520"/>
                    <a:ext cx="24765" cy="0"/>
                  </a:xfrm>
                  <a:custGeom>
                    <a:avLst/>
                    <a:gdLst/>
                    <a:ahLst/>
                    <a:cxnLst/>
                    <a:rect l="l" t="t" r="r" b="b"/>
                    <a:pathLst>
                      <a:path w="24765">
                        <a:moveTo>
                          <a:pt x="0" y="0"/>
                        </a:moveTo>
                        <a:lnTo>
                          <a:pt x="24736"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22" name="object 622"/>
                  <p:cNvSpPr/>
                  <p:nvPr/>
                </p:nvSpPr>
                <p:spPr>
                  <a:xfrm>
                    <a:off x="6843370" y="2007217"/>
                    <a:ext cx="259715" cy="105410"/>
                  </a:xfrm>
                  <a:custGeom>
                    <a:avLst/>
                    <a:gdLst/>
                    <a:ahLst/>
                    <a:cxnLst/>
                    <a:rect l="l" t="t" r="r" b="b"/>
                    <a:pathLst>
                      <a:path w="259715" h="105410">
                        <a:moveTo>
                          <a:pt x="259284" y="45470"/>
                        </a:moveTo>
                        <a:lnTo>
                          <a:pt x="259284" y="27120"/>
                        </a:lnTo>
                      </a:path>
                      <a:path w="259715" h="105410">
                        <a:moveTo>
                          <a:pt x="231354" y="0"/>
                        </a:moveTo>
                        <a:lnTo>
                          <a:pt x="203439" y="0"/>
                        </a:lnTo>
                      </a:path>
                      <a:path w="259715" h="105410">
                        <a:moveTo>
                          <a:pt x="188282" y="0"/>
                        </a:moveTo>
                        <a:lnTo>
                          <a:pt x="157968" y="0"/>
                        </a:lnTo>
                      </a:path>
                      <a:path w="259715" h="105410">
                        <a:moveTo>
                          <a:pt x="143606" y="0"/>
                        </a:moveTo>
                        <a:lnTo>
                          <a:pt x="113292" y="0"/>
                        </a:lnTo>
                      </a:path>
                      <a:path w="259715" h="105410">
                        <a:moveTo>
                          <a:pt x="98135" y="0"/>
                        </a:moveTo>
                        <a:lnTo>
                          <a:pt x="70206" y="0"/>
                        </a:lnTo>
                      </a:path>
                      <a:path w="259715" h="105410">
                        <a:moveTo>
                          <a:pt x="25530" y="0"/>
                        </a:moveTo>
                        <a:lnTo>
                          <a:pt x="0" y="0"/>
                        </a:lnTo>
                      </a:path>
                      <a:path w="259715" h="105410">
                        <a:moveTo>
                          <a:pt x="0" y="0"/>
                        </a:moveTo>
                        <a:lnTo>
                          <a:pt x="0" y="15156"/>
                        </a:lnTo>
                      </a:path>
                      <a:path w="259715" h="105410">
                        <a:moveTo>
                          <a:pt x="0" y="30313"/>
                        </a:moveTo>
                        <a:lnTo>
                          <a:pt x="0" y="45470"/>
                        </a:lnTo>
                      </a:path>
                      <a:path w="259715" h="105410">
                        <a:moveTo>
                          <a:pt x="0" y="59832"/>
                        </a:moveTo>
                        <a:lnTo>
                          <a:pt x="0" y="75784"/>
                        </a:lnTo>
                      </a:path>
                      <a:path w="259715" h="105410">
                        <a:moveTo>
                          <a:pt x="0" y="90146"/>
                        </a:moveTo>
                        <a:lnTo>
                          <a:pt x="0" y="1053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23" name="object 623"/>
                  <p:cNvSpPr/>
                  <p:nvPr/>
                </p:nvSpPr>
                <p:spPr>
                  <a:xfrm>
                    <a:off x="2882383" y="2710065"/>
                    <a:ext cx="253365" cy="88265"/>
                  </a:xfrm>
                  <a:custGeom>
                    <a:avLst/>
                    <a:gdLst/>
                    <a:ahLst/>
                    <a:cxnLst/>
                    <a:rect l="l" t="t" r="r" b="b"/>
                    <a:pathLst>
                      <a:path w="253364" h="88264">
                        <a:moveTo>
                          <a:pt x="0" y="5577"/>
                        </a:moveTo>
                        <a:lnTo>
                          <a:pt x="0" y="39084"/>
                        </a:lnTo>
                      </a:path>
                      <a:path w="253364" h="88264">
                        <a:moveTo>
                          <a:pt x="0" y="54241"/>
                        </a:moveTo>
                        <a:lnTo>
                          <a:pt x="0" y="87748"/>
                        </a:lnTo>
                      </a:path>
                      <a:path w="253364" h="88264">
                        <a:moveTo>
                          <a:pt x="0" y="87748"/>
                        </a:moveTo>
                        <a:lnTo>
                          <a:pt x="11168" y="87748"/>
                        </a:lnTo>
                      </a:path>
                      <a:path w="253364" h="88264">
                        <a:moveTo>
                          <a:pt x="11168" y="5577"/>
                        </a:moveTo>
                        <a:lnTo>
                          <a:pt x="0" y="5577"/>
                        </a:lnTo>
                      </a:path>
                      <a:path w="253364" h="88264">
                        <a:moveTo>
                          <a:pt x="252897" y="15951"/>
                        </a:moveTo>
                        <a:lnTo>
                          <a:pt x="252897" y="2384"/>
                        </a:lnTo>
                      </a:path>
                      <a:path w="253364" h="88264">
                        <a:moveTo>
                          <a:pt x="252897" y="2384"/>
                        </a:moveTo>
                        <a:lnTo>
                          <a:pt x="241728" y="2384"/>
                        </a:lnTo>
                      </a:path>
                      <a:path w="253364" h="88264">
                        <a:moveTo>
                          <a:pt x="241728" y="2384"/>
                        </a:moveTo>
                        <a:lnTo>
                          <a:pt x="228161" y="0"/>
                        </a:lnTo>
                      </a:path>
                      <a:path w="253364" h="88264">
                        <a:moveTo>
                          <a:pt x="228161" y="0"/>
                        </a:moveTo>
                        <a:lnTo>
                          <a:pt x="228161" y="18349"/>
                        </a:lnTo>
                      </a:path>
                      <a:path w="253364" h="88264">
                        <a:moveTo>
                          <a:pt x="228161" y="18349"/>
                        </a:moveTo>
                        <a:lnTo>
                          <a:pt x="228161" y="5577"/>
                        </a:lnTo>
                      </a:path>
                      <a:path w="253364" h="88264">
                        <a:moveTo>
                          <a:pt x="228161" y="5577"/>
                        </a:moveTo>
                        <a:lnTo>
                          <a:pt x="224982" y="5577"/>
                        </a:lnTo>
                      </a:path>
                      <a:path w="253364" h="88264">
                        <a:moveTo>
                          <a:pt x="224982" y="5577"/>
                        </a:moveTo>
                        <a:lnTo>
                          <a:pt x="224982" y="21529"/>
                        </a:lnTo>
                      </a:path>
                    </a:pathLst>
                  </a:custGeom>
                  <a:ln w="5584">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24" name="object 624"/>
                  <p:cNvSpPr/>
                  <p:nvPr/>
                </p:nvSpPr>
                <p:spPr>
                  <a:xfrm>
                    <a:off x="6392625" y="7843793"/>
                    <a:ext cx="2592070" cy="77470"/>
                  </a:xfrm>
                  <a:custGeom>
                    <a:avLst/>
                    <a:gdLst/>
                    <a:ahLst/>
                    <a:cxnLst/>
                    <a:rect l="l" t="t" r="r" b="b"/>
                    <a:pathLst>
                      <a:path w="2592070" h="77470">
                        <a:moveTo>
                          <a:pt x="2591990" y="26325"/>
                        </a:moveTo>
                        <a:lnTo>
                          <a:pt x="2574448" y="26325"/>
                        </a:lnTo>
                      </a:path>
                      <a:path w="2592070" h="77470">
                        <a:moveTo>
                          <a:pt x="2560086" y="26325"/>
                        </a:moveTo>
                        <a:lnTo>
                          <a:pt x="2542531" y="26325"/>
                        </a:lnTo>
                      </a:path>
                      <a:path w="2592070" h="77470">
                        <a:moveTo>
                          <a:pt x="2542531" y="26325"/>
                        </a:moveTo>
                        <a:lnTo>
                          <a:pt x="2542531" y="0"/>
                        </a:lnTo>
                      </a:path>
                      <a:path w="2592070" h="77470">
                        <a:moveTo>
                          <a:pt x="2591990" y="26325"/>
                        </a:moveTo>
                        <a:lnTo>
                          <a:pt x="2591990" y="0"/>
                        </a:lnTo>
                      </a:path>
                      <a:path w="2592070" h="77470">
                        <a:moveTo>
                          <a:pt x="559242" y="17541"/>
                        </a:moveTo>
                        <a:lnTo>
                          <a:pt x="559242" y="39879"/>
                        </a:lnTo>
                      </a:path>
                      <a:path w="2592070" h="77470">
                        <a:moveTo>
                          <a:pt x="559242" y="55049"/>
                        </a:moveTo>
                        <a:lnTo>
                          <a:pt x="559242" y="77374"/>
                        </a:lnTo>
                      </a:path>
                      <a:path w="2592070" h="77470">
                        <a:moveTo>
                          <a:pt x="0" y="17541"/>
                        </a:moveTo>
                        <a:lnTo>
                          <a:pt x="25530" y="17541"/>
                        </a:lnTo>
                      </a:path>
                      <a:path w="2592070" h="77470">
                        <a:moveTo>
                          <a:pt x="40687" y="17541"/>
                        </a:moveTo>
                        <a:lnTo>
                          <a:pt x="70206" y="17541"/>
                        </a:lnTo>
                      </a:path>
                      <a:path w="2592070" h="77470">
                        <a:moveTo>
                          <a:pt x="85363" y="17541"/>
                        </a:moveTo>
                        <a:lnTo>
                          <a:pt x="114882" y="17541"/>
                        </a:lnTo>
                      </a:path>
                      <a:path w="2592070" h="77470">
                        <a:moveTo>
                          <a:pt x="130039" y="17541"/>
                        </a:moveTo>
                        <a:lnTo>
                          <a:pt x="160353" y="17541"/>
                        </a:lnTo>
                      </a:path>
                      <a:path w="2592070" h="77470">
                        <a:moveTo>
                          <a:pt x="174715" y="17541"/>
                        </a:moveTo>
                        <a:lnTo>
                          <a:pt x="205028" y="17541"/>
                        </a:lnTo>
                      </a:path>
                      <a:path w="2592070" h="77470">
                        <a:moveTo>
                          <a:pt x="220185" y="17541"/>
                        </a:moveTo>
                        <a:lnTo>
                          <a:pt x="249704" y="17541"/>
                        </a:lnTo>
                      </a:path>
                      <a:path w="2592070" h="77470">
                        <a:moveTo>
                          <a:pt x="264861" y="17541"/>
                        </a:moveTo>
                        <a:lnTo>
                          <a:pt x="294380" y="17541"/>
                        </a:lnTo>
                      </a:path>
                      <a:path w="2592070" h="77470">
                        <a:moveTo>
                          <a:pt x="309537" y="17541"/>
                        </a:moveTo>
                        <a:lnTo>
                          <a:pt x="339851" y="17541"/>
                        </a:lnTo>
                      </a:path>
                      <a:path w="2592070" h="77470">
                        <a:moveTo>
                          <a:pt x="354213" y="17541"/>
                        </a:moveTo>
                        <a:lnTo>
                          <a:pt x="384526" y="17541"/>
                        </a:lnTo>
                      </a:path>
                      <a:path w="2592070" h="77470">
                        <a:moveTo>
                          <a:pt x="399683" y="17541"/>
                        </a:moveTo>
                        <a:lnTo>
                          <a:pt x="429202" y="17541"/>
                        </a:lnTo>
                      </a:path>
                      <a:path w="2592070" h="77470">
                        <a:moveTo>
                          <a:pt x="444359" y="17541"/>
                        </a:moveTo>
                        <a:lnTo>
                          <a:pt x="473878" y="17541"/>
                        </a:lnTo>
                      </a:path>
                      <a:path w="2592070" h="77470">
                        <a:moveTo>
                          <a:pt x="489035" y="17541"/>
                        </a:moveTo>
                        <a:lnTo>
                          <a:pt x="519362" y="17541"/>
                        </a:lnTo>
                      </a:path>
                      <a:path w="2592070" h="77470">
                        <a:moveTo>
                          <a:pt x="533711" y="17541"/>
                        </a:moveTo>
                        <a:lnTo>
                          <a:pt x="559242" y="1754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25" name="object 625"/>
                  <p:cNvSpPr/>
                  <p:nvPr/>
                </p:nvSpPr>
                <p:spPr>
                  <a:xfrm>
                    <a:off x="6150101" y="7921166"/>
                    <a:ext cx="802005" cy="0"/>
                  </a:xfrm>
                  <a:custGeom>
                    <a:avLst/>
                    <a:gdLst/>
                    <a:ahLst/>
                    <a:cxnLst/>
                    <a:rect l="l" t="t" r="r" b="b"/>
                    <a:pathLst>
                      <a:path w="802004">
                        <a:moveTo>
                          <a:pt x="0" y="0"/>
                        </a:moveTo>
                        <a:lnTo>
                          <a:pt x="801765" y="0"/>
                        </a:lnTo>
                      </a:path>
                    </a:pathLst>
                  </a:custGeom>
                  <a:ln w="3175">
                    <a:solidFill>
                      <a:srgbClr val="000000"/>
                    </a:solidFill>
                    <a:prstDash val="lgDash"/>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26" name="object 626"/>
                  <p:cNvSpPr/>
                  <p:nvPr/>
                </p:nvSpPr>
                <p:spPr>
                  <a:xfrm>
                    <a:off x="10255490" y="4585653"/>
                    <a:ext cx="3696970" cy="17780"/>
                  </a:xfrm>
                  <a:custGeom>
                    <a:avLst/>
                    <a:gdLst/>
                    <a:ahLst/>
                    <a:cxnLst/>
                    <a:rect l="l" t="t" r="r" b="b"/>
                    <a:pathLst>
                      <a:path w="3696969" h="17779">
                        <a:moveTo>
                          <a:pt x="3696921" y="0"/>
                        </a:moveTo>
                        <a:lnTo>
                          <a:pt x="3685683" y="0"/>
                        </a:lnTo>
                      </a:path>
                      <a:path w="3696969" h="17779">
                        <a:moveTo>
                          <a:pt x="3685683" y="17541"/>
                        </a:moveTo>
                        <a:lnTo>
                          <a:pt x="3696921" y="17541"/>
                        </a:lnTo>
                      </a:path>
                      <a:path w="3696969" h="17779">
                        <a:moveTo>
                          <a:pt x="0" y="8770"/>
                        </a:moveTo>
                        <a:lnTo>
                          <a:pt x="794" y="716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27" name="object 627"/>
                  <p:cNvSpPr/>
                  <p:nvPr/>
                </p:nvSpPr>
                <p:spPr>
                  <a:xfrm>
                    <a:off x="10254294" y="459322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28" name="object 628"/>
                  <p:cNvSpPr/>
                  <p:nvPr/>
                </p:nvSpPr>
                <p:spPr>
                  <a:xfrm>
                    <a:off x="10255490" y="4545760"/>
                    <a:ext cx="3700145" cy="54610"/>
                  </a:xfrm>
                  <a:custGeom>
                    <a:avLst/>
                    <a:gdLst/>
                    <a:ahLst/>
                    <a:cxnLst/>
                    <a:rect l="l" t="t" r="r" b="b"/>
                    <a:pathLst>
                      <a:path w="3700144" h="54610">
                        <a:moveTo>
                          <a:pt x="0" y="49458"/>
                        </a:moveTo>
                        <a:lnTo>
                          <a:pt x="0" y="48663"/>
                        </a:lnTo>
                      </a:path>
                      <a:path w="3700144" h="54610">
                        <a:moveTo>
                          <a:pt x="16746" y="43880"/>
                        </a:moveTo>
                        <a:lnTo>
                          <a:pt x="17541" y="48663"/>
                        </a:lnTo>
                      </a:path>
                      <a:path w="3700144" h="54610">
                        <a:moveTo>
                          <a:pt x="17541" y="48663"/>
                        </a:moveTo>
                        <a:lnTo>
                          <a:pt x="17541" y="49458"/>
                        </a:lnTo>
                      </a:path>
                      <a:path w="3700144" h="54610">
                        <a:moveTo>
                          <a:pt x="0" y="48663"/>
                        </a:moveTo>
                        <a:lnTo>
                          <a:pt x="794" y="49458"/>
                        </a:lnTo>
                      </a:path>
                      <a:path w="3700144" h="54610">
                        <a:moveTo>
                          <a:pt x="794" y="46265"/>
                        </a:moveTo>
                        <a:lnTo>
                          <a:pt x="0" y="48663"/>
                        </a:lnTo>
                      </a:path>
                      <a:path w="3700144" h="54610">
                        <a:moveTo>
                          <a:pt x="17541" y="48663"/>
                        </a:moveTo>
                        <a:lnTo>
                          <a:pt x="17541" y="46265"/>
                        </a:lnTo>
                      </a:path>
                      <a:path w="3700144" h="54610">
                        <a:moveTo>
                          <a:pt x="17541" y="49458"/>
                        </a:moveTo>
                        <a:lnTo>
                          <a:pt x="17541" y="48663"/>
                        </a:lnTo>
                      </a:path>
                      <a:path w="3700144" h="54610">
                        <a:moveTo>
                          <a:pt x="3700073" y="54241"/>
                        </a:moveTo>
                        <a:lnTo>
                          <a:pt x="3700073" y="43072"/>
                        </a:lnTo>
                      </a:path>
                      <a:path w="3700144" h="54610">
                        <a:moveTo>
                          <a:pt x="3682531" y="43072"/>
                        </a:moveTo>
                        <a:lnTo>
                          <a:pt x="3682531" y="54241"/>
                        </a:lnTo>
                      </a:path>
                      <a:path w="3700144" h="54610">
                        <a:moveTo>
                          <a:pt x="102905" y="49458"/>
                        </a:moveTo>
                        <a:lnTo>
                          <a:pt x="102905" y="47060"/>
                        </a:lnTo>
                      </a:path>
                      <a:path w="3700144" h="54610">
                        <a:moveTo>
                          <a:pt x="85349" y="47060"/>
                        </a:moveTo>
                        <a:lnTo>
                          <a:pt x="85349" y="49458"/>
                        </a:lnTo>
                      </a:path>
                      <a:path w="3700144" h="54610">
                        <a:moveTo>
                          <a:pt x="85349" y="1589"/>
                        </a:moveTo>
                        <a:lnTo>
                          <a:pt x="86158" y="0"/>
                        </a:lnTo>
                      </a:path>
                      <a:path w="3700144" h="54610">
                        <a:moveTo>
                          <a:pt x="85349" y="2398"/>
                        </a:moveTo>
                        <a:lnTo>
                          <a:pt x="85349" y="15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29" name="object 629"/>
                  <p:cNvSpPr/>
                  <p:nvPr/>
                </p:nvSpPr>
                <p:spPr>
                  <a:xfrm>
                    <a:off x="10339643" y="454696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30" name="object 630"/>
                  <p:cNvSpPr/>
                  <p:nvPr/>
                </p:nvSpPr>
                <p:spPr>
                  <a:xfrm>
                    <a:off x="8545833" y="1766282"/>
                    <a:ext cx="6351905" cy="6086475"/>
                  </a:xfrm>
                  <a:custGeom>
                    <a:avLst/>
                    <a:gdLst/>
                    <a:ahLst/>
                    <a:cxnLst/>
                    <a:rect l="l" t="t" r="r" b="b"/>
                    <a:pathLst>
                      <a:path w="6351905" h="6086475">
                        <a:moveTo>
                          <a:pt x="1812562" y="2779477"/>
                        </a:moveTo>
                        <a:lnTo>
                          <a:pt x="1812562" y="2781067"/>
                        </a:lnTo>
                      </a:path>
                      <a:path w="6351905" h="6086475">
                        <a:moveTo>
                          <a:pt x="1812562" y="2781067"/>
                        </a:moveTo>
                        <a:lnTo>
                          <a:pt x="1812562" y="2781876"/>
                        </a:lnTo>
                      </a:path>
                      <a:path w="6351905" h="6086475">
                        <a:moveTo>
                          <a:pt x="1795007" y="2781067"/>
                        </a:moveTo>
                        <a:lnTo>
                          <a:pt x="1795007" y="2781876"/>
                        </a:lnTo>
                      </a:path>
                      <a:path w="6351905" h="6086475">
                        <a:moveTo>
                          <a:pt x="1795007" y="2779477"/>
                        </a:moveTo>
                        <a:lnTo>
                          <a:pt x="1795007" y="2781067"/>
                        </a:lnTo>
                      </a:path>
                      <a:path w="6351905" h="6086475">
                        <a:moveTo>
                          <a:pt x="1812562" y="2781067"/>
                        </a:moveTo>
                        <a:lnTo>
                          <a:pt x="1812562" y="2779477"/>
                        </a:lnTo>
                      </a:path>
                      <a:path w="6351905" h="6086475">
                        <a:moveTo>
                          <a:pt x="1812562" y="2781876"/>
                        </a:moveTo>
                        <a:lnTo>
                          <a:pt x="1812562" y="2781067"/>
                        </a:lnTo>
                      </a:path>
                      <a:path w="6351905" h="6086475">
                        <a:moveTo>
                          <a:pt x="50267" y="5575702"/>
                        </a:moveTo>
                        <a:lnTo>
                          <a:pt x="51856" y="5590064"/>
                        </a:lnTo>
                      </a:path>
                      <a:path w="6351905" h="6086475">
                        <a:moveTo>
                          <a:pt x="51856" y="5590064"/>
                        </a:moveTo>
                        <a:lnTo>
                          <a:pt x="54255" y="5599629"/>
                        </a:lnTo>
                      </a:path>
                      <a:path w="6351905" h="6086475">
                        <a:moveTo>
                          <a:pt x="59832" y="5613197"/>
                        </a:moveTo>
                        <a:lnTo>
                          <a:pt x="61436" y="5617185"/>
                        </a:lnTo>
                      </a:path>
                      <a:path w="6351905" h="6086475">
                        <a:moveTo>
                          <a:pt x="61436" y="5617185"/>
                        </a:moveTo>
                        <a:lnTo>
                          <a:pt x="69411" y="5628354"/>
                        </a:lnTo>
                      </a:path>
                      <a:path w="6351905" h="6086475">
                        <a:moveTo>
                          <a:pt x="69411" y="5628354"/>
                        </a:moveTo>
                        <a:lnTo>
                          <a:pt x="78182" y="5637124"/>
                        </a:lnTo>
                      </a:path>
                      <a:path w="6351905" h="6086475">
                        <a:moveTo>
                          <a:pt x="90160" y="5645909"/>
                        </a:moveTo>
                        <a:lnTo>
                          <a:pt x="91749" y="5646703"/>
                        </a:lnTo>
                      </a:path>
                      <a:path w="6351905" h="6086475">
                        <a:moveTo>
                          <a:pt x="91749" y="5646703"/>
                        </a:moveTo>
                        <a:lnTo>
                          <a:pt x="104522" y="5652281"/>
                        </a:lnTo>
                      </a:path>
                      <a:path w="6351905" h="6086475">
                        <a:moveTo>
                          <a:pt x="104522" y="5652281"/>
                        </a:moveTo>
                        <a:lnTo>
                          <a:pt x="112498" y="5654679"/>
                        </a:lnTo>
                      </a:path>
                      <a:path w="6351905" h="6086475">
                        <a:moveTo>
                          <a:pt x="93339" y="5577292"/>
                        </a:moveTo>
                        <a:lnTo>
                          <a:pt x="93339" y="5575702"/>
                        </a:lnTo>
                      </a:path>
                      <a:path w="6351905" h="6086475">
                        <a:moveTo>
                          <a:pt x="94942" y="5586871"/>
                        </a:moveTo>
                        <a:lnTo>
                          <a:pt x="93339" y="5577292"/>
                        </a:lnTo>
                      </a:path>
                      <a:path w="6351905" h="6086475">
                        <a:moveTo>
                          <a:pt x="98930" y="5595642"/>
                        </a:moveTo>
                        <a:lnTo>
                          <a:pt x="94942" y="5586871"/>
                        </a:lnTo>
                      </a:path>
                      <a:path w="6351905" h="6086475">
                        <a:moveTo>
                          <a:pt x="105316" y="5603631"/>
                        </a:moveTo>
                        <a:lnTo>
                          <a:pt x="98930" y="5595642"/>
                        </a:lnTo>
                      </a:path>
                      <a:path w="6351905" h="6086475">
                        <a:moveTo>
                          <a:pt x="112498" y="5608414"/>
                        </a:moveTo>
                        <a:lnTo>
                          <a:pt x="105316" y="5603631"/>
                        </a:lnTo>
                      </a:path>
                      <a:path w="6351905" h="6086475">
                        <a:moveTo>
                          <a:pt x="50267" y="5575702"/>
                        </a:moveTo>
                        <a:lnTo>
                          <a:pt x="51061" y="5575702"/>
                        </a:lnTo>
                      </a:path>
                      <a:path w="6351905" h="6086475">
                        <a:moveTo>
                          <a:pt x="51061" y="5575702"/>
                        </a:moveTo>
                        <a:lnTo>
                          <a:pt x="53460" y="5575702"/>
                        </a:lnTo>
                      </a:path>
                      <a:path w="6351905" h="6086475">
                        <a:moveTo>
                          <a:pt x="53460" y="5575702"/>
                        </a:moveTo>
                        <a:lnTo>
                          <a:pt x="56653" y="5575702"/>
                        </a:lnTo>
                      </a:path>
                      <a:path w="6351905" h="6086475">
                        <a:moveTo>
                          <a:pt x="56653" y="5575702"/>
                        </a:moveTo>
                        <a:lnTo>
                          <a:pt x="61436" y="5575702"/>
                        </a:lnTo>
                      </a:path>
                      <a:path w="6351905" h="6086475">
                        <a:moveTo>
                          <a:pt x="61436" y="5575702"/>
                        </a:moveTo>
                        <a:lnTo>
                          <a:pt x="64629" y="5575702"/>
                        </a:lnTo>
                      </a:path>
                      <a:path w="6351905" h="6086475">
                        <a:moveTo>
                          <a:pt x="78991" y="5575702"/>
                        </a:moveTo>
                        <a:lnTo>
                          <a:pt x="82979" y="5575702"/>
                        </a:lnTo>
                      </a:path>
                      <a:path w="6351905" h="6086475">
                        <a:moveTo>
                          <a:pt x="82979" y="5575702"/>
                        </a:moveTo>
                        <a:lnTo>
                          <a:pt x="86967" y="5575702"/>
                        </a:lnTo>
                      </a:path>
                      <a:path w="6351905" h="6086475">
                        <a:moveTo>
                          <a:pt x="86967" y="5575702"/>
                        </a:moveTo>
                        <a:lnTo>
                          <a:pt x="90954" y="5575702"/>
                        </a:lnTo>
                      </a:path>
                      <a:path w="6351905" h="6086475">
                        <a:moveTo>
                          <a:pt x="90954" y="5575702"/>
                        </a:moveTo>
                        <a:lnTo>
                          <a:pt x="92544" y="5575702"/>
                        </a:lnTo>
                      </a:path>
                      <a:path w="6351905" h="6086475">
                        <a:moveTo>
                          <a:pt x="92544" y="5575702"/>
                        </a:moveTo>
                        <a:lnTo>
                          <a:pt x="93339" y="5575702"/>
                        </a:lnTo>
                      </a:path>
                      <a:path w="6351905" h="6086475">
                        <a:moveTo>
                          <a:pt x="131642" y="5617185"/>
                        </a:moveTo>
                        <a:lnTo>
                          <a:pt x="131642" y="5620378"/>
                        </a:lnTo>
                      </a:path>
                      <a:path w="6351905" h="6086475">
                        <a:moveTo>
                          <a:pt x="131642" y="5614786"/>
                        </a:moveTo>
                        <a:lnTo>
                          <a:pt x="131642" y="5617185"/>
                        </a:lnTo>
                      </a:path>
                      <a:path w="6351905" h="6086475">
                        <a:moveTo>
                          <a:pt x="131642" y="5613991"/>
                        </a:moveTo>
                        <a:lnTo>
                          <a:pt x="131642" y="5614786"/>
                        </a:lnTo>
                      </a:path>
                      <a:path w="6351905" h="6086475">
                        <a:moveTo>
                          <a:pt x="131642" y="5656269"/>
                        </a:moveTo>
                        <a:lnTo>
                          <a:pt x="131642" y="5657078"/>
                        </a:lnTo>
                      </a:path>
                      <a:path w="6351905" h="6086475">
                        <a:moveTo>
                          <a:pt x="131642" y="5654679"/>
                        </a:moveTo>
                        <a:lnTo>
                          <a:pt x="131642" y="5656269"/>
                        </a:lnTo>
                      </a:path>
                      <a:path w="6351905" h="6086475">
                        <a:moveTo>
                          <a:pt x="131642" y="5651486"/>
                        </a:moveTo>
                        <a:lnTo>
                          <a:pt x="131642" y="5654679"/>
                        </a:lnTo>
                      </a:path>
                      <a:path w="6351905" h="6086475">
                        <a:moveTo>
                          <a:pt x="131642" y="5646703"/>
                        </a:moveTo>
                        <a:lnTo>
                          <a:pt x="131642" y="5651486"/>
                        </a:lnTo>
                      </a:path>
                      <a:path w="6351905" h="6086475">
                        <a:moveTo>
                          <a:pt x="131642" y="5641112"/>
                        </a:moveTo>
                        <a:lnTo>
                          <a:pt x="131642" y="5646703"/>
                        </a:lnTo>
                      </a:path>
                      <a:path w="6351905" h="6086475">
                        <a:moveTo>
                          <a:pt x="131642" y="5635535"/>
                        </a:moveTo>
                        <a:lnTo>
                          <a:pt x="131642" y="5641112"/>
                        </a:lnTo>
                      </a:path>
                      <a:path w="6351905" h="6086475">
                        <a:moveTo>
                          <a:pt x="2957386" y="5657078"/>
                        </a:moveTo>
                        <a:lnTo>
                          <a:pt x="2965362" y="5657078"/>
                        </a:lnTo>
                      </a:path>
                      <a:path w="6351905" h="6086475">
                        <a:moveTo>
                          <a:pt x="3219849" y="5613991"/>
                        </a:moveTo>
                        <a:lnTo>
                          <a:pt x="3219849" y="5614786"/>
                        </a:lnTo>
                      </a:path>
                      <a:path w="6351905" h="6086475">
                        <a:moveTo>
                          <a:pt x="2903925" y="5614786"/>
                        </a:moveTo>
                        <a:lnTo>
                          <a:pt x="2903925" y="5613991"/>
                        </a:lnTo>
                      </a:path>
                      <a:path w="6351905" h="6086475">
                        <a:moveTo>
                          <a:pt x="6287349" y="1920263"/>
                        </a:moveTo>
                        <a:lnTo>
                          <a:pt x="6287349" y="1941806"/>
                        </a:lnTo>
                      </a:path>
                      <a:path w="6351905" h="6086475">
                        <a:moveTo>
                          <a:pt x="6287349" y="1956963"/>
                        </a:moveTo>
                        <a:lnTo>
                          <a:pt x="6287349" y="1986482"/>
                        </a:lnTo>
                      </a:path>
                      <a:path w="6351905" h="6086475">
                        <a:moveTo>
                          <a:pt x="6287349" y="2001639"/>
                        </a:moveTo>
                        <a:lnTo>
                          <a:pt x="6287349" y="2031158"/>
                        </a:lnTo>
                      </a:path>
                      <a:path w="6351905" h="6086475">
                        <a:moveTo>
                          <a:pt x="6287349" y="2046315"/>
                        </a:moveTo>
                        <a:lnTo>
                          <a:pt x="6287349" y="2067858"/>
                        </a:lnTo>
                      </a:path>
                      <a:path w="6351905" h="6086475">
                        <a:moveTo>
                          <a:pt x="6304890" y="2051098"/>
                        </a:moveTo>
                        <a:lnTo>
                          <a:pt x="6304890" y="2028760"/>
                        </a:lnTo>
                      </a:path>
                      <a:path w="6351905" h="6086475">
                        <a:moveTo>
                          <a:pt x="6304890" y="2014398"/>
                        </a:moveTo>
                        <a:lnTo>
                          <a:pt x="6304890" y="1984084"/>
                        </a:lnTo>
                      </a:path>
                      <a:path w="6351905" h="6086475">
                        <a:moveTo>
                          <a:pt x="6304890" y="1968927"/>
                        </a:moveTo>
                        <a:lnTo>
                          <a:pt x="6304890" y="1939408"/>
                        </a:lnTo>
                      </a:path>
                      <a:path w="6351905" h="6086475">
                        <a:moveTo>
                          <a:pt x="6304890" y="1924251"/>
                        </a:moveTo>
                        <a:lnTo>
                          <a:pt x="6304890" y="1902708"/>
                        </a:lnTo>
                      </a:path>
                      <a:path w="6351905" h="6086475">
                        <a:moveTo>
                          <a:pt x="6334354" y="1872395"/>
                        </a:moveTo>
                        <a:lnTo>
                          <a:pt x="6334354" y="1894732"/>
                        </a:lnTo>
                      </a:path>
                      <a:path w="6351905" h="6086475">
                        <a:moveTo>
                          <a:pt x="6334354" y="1909094"/>
                        </a:moveTo>
                        <a:lnTo>
                          <a:pt x="6334354" y="1939408"/>
                        </a:lnTo>
                      </a:path>
                      <a:path w="6351905" h="6086475">
                        <a:moveTo>
                          <a:pt x="6334354" y="1954565"/>
                        </a:moveTo>
                        <a:lnTo>
                          <a:pt x="6334354" y="1984084"/>
                        </a:lnTo>
                      </a:path>
                      <a:path w="6351905" h="6086475">
                        <a:moveTo>
                          <a:pt x="6334354" y="1999241"/>
                        </a:moveTo>
                        <a:lnTo>
                          <a:pt x="6334354" y="2020784"/>
                        </a:lnTo>
                      </a:path>
                      <a:path w="6351905" h="6086475">
                        <a:moveTo>
                          <a:pt x="6351896" y="2003229"/>
                        </a:moveTo>
                        <a:lnTo>
                          <a:pt x="6351896" y="1981699"/>
                        </a:lnTo>
                      </a:path>
                      <a:path w="6351905" h="6086475">
                        <a:moveTo>
                          <a:pt x="6351896" y="1966529"/>
                        </a:moveTo>
                        <a:lnTo>
                          <a:pt x="6351896" y="1937010"/>
                        </a:lnTo>
                      </a:path>
                      <a:path w="6351905" h="6086475">
                        <a:moveTo>
                          <a:pt x="6351896" y="1921867"/>
                        </a:moveTo>
                        <a:lnTo>
                          <a:pt x="6351896" y="1891539"/>
                        </a:lnTo>
                      </a:path>
                      <a:path w="6351905" h="6086475">
                        <a:moveTo>
                          <a:pt x="6351896" y="1877177"/>
                        </a:moveTo>
                        <a:lnTo>
                          <a:pt x="6351896" y="1855648"/>
                        </a:lnTo>
                      </a:path>
                      <a:path w="6351905" h="6086475">
                        <a:moveTo>
                          <a:pt x="119665" y="2836912"/>
                        </a:moveTo>
                        <a:lnTo>
                          <a:pt x="119665" y="2818562"/>
                        </a:lnTo>
                      </a:path>
                      <a:path w="6351905" h="6086475">
                        <a:moveTo>
                          <a:pt x="0" y="2818562"/>
                        </a:moveTo>
                        <a:lnTo>
                          <a:pt x="0" y="2836117"/>
                        </a:lnTo>
                      </a:path>
                      <a:path w="6351905" h="6086475">
                        <a:moveTo>
                          <a:pt x="119665" y="2789851"/>
                        </a:moveTo>
                        <a:lnTo>
                          <a:pt x="119665" y="2771502"/>
                        </a:lnTo>
                      </a:path>
                      <a:path w="6351905" h="6086475">
                        <a:moveTo>
                          <a:pt x="59832" y="5894819"/>
                        </a:moveTo>
                        <a:lnTo>
                          <a:pt x="44689" y="5895613"/>
                        </a:lnTo>
                      </a:path>
                      <a:path w="6351905" h="6086475">
                        <a:moveTo>
                          <a:pt x="44689" y="5895613"/>
                        </a:moveTo>
                        <a:lnTo>
                          <a:pt x="39098" y="5897203"/>
                        </a:lnTo>
                      </a:path>
                      <a:path w="6351905" h="6086475">
                        <a:moveTo>
                          <a:pt x="24736" y="5901986"/>
                        </a:moveTo>
                        <a:lnTo>
                          <a:pt x="15965" y="5905179"/>
                        </a:lnTo>
                      </a:path>
                      <a:path w="6351905" h="6086475">
                        <a:moveTo>
                          <a:pt x="15965" y="5905179"/>
                        </a:moveTo>
                        <a:lnTo>
                          <a:pt x="6386" y="5911565"/>
                        </a:lnTo>
                      </a:path>
                      <a:path w="6351905" h="6086475">
                        <a:moveTo>
                          <a:pt x="44689" y="6085485"/>
                        </a:moveTo>
                        <a:lnTo>
                          <a:pt x="59832" y="6086280"/>
                        </a:lnTo>
                      </a:path>
                      <a:path w="6351905" h="6086475">
                        <a:moveTo>
                          <a:pt x="30327" y="6081498"/>
                        </a:moveTo>
                        <a:lnTo>
                          <a:pt x="44689" y="6085485"/>
                        </a:lnTo>
                      </a:path>
                      <a:path w="6351905" h="6086475">
                        <a:moveTo>
                          <a:pt x="20748" y="6077510"/>
                        </a:moveTo>
                        <a:lnTo>
                          <a:pt x="30327" y="6081498"/>
                        </a:lnTo>
                      </a:path>
                      <a:path w="6351905" h="6086475">
                        <a:moveTo>
                          <a:pt x="89351" y="6081498"/>
                        </a:moveTo>
                        <a:lnTo>
                          <a:pt x="98135" y="6077510"/>
                        </a:lnTo>
                      </a:path>
                      <a:path w="6351905" h="6086475">
                        <a:moveTo>
                          <a:pt x="75003" y="6085485"/>
                        </a:moveTo>
                        <a:lnTo>
                          <a:pt x="89351" y="6081498"/>
                        </a:lnTo>
                      </a:path>
                      <a:path w="6351905" h="6086475">
                        <a:moveTo>
                          <a:pt x="59832" y="6086280"/>
                        </a:moveTo>
                        <a:lnTo>
                          <a:pt x="75003" y="6085485"/>
                        </a:lnTo>
                      </a:path>
                      <a:path w="6351905" h="6086475">
                        <a:moveTo>
                          <a:pt x="113292" y="5911565"/>
                        </a:moveTo>
                        <a:lnTo>
                          <a:pt x="102918" y="5905179"/>
                        </a:lnTo>
                      </a:path>
                      <a:path w="6351905" h="6086475">
                        <a:moveTo>
                          <a:pt x="102918" y="5905179"/>
                        </a:moveTo>
                        <a:lnTo>
                          <a:pt x="94942" y="5901986"/>
                        </a:lnTo>
                      </a:path>
                      <a:path w="6351905" h="6086475">
                        <a:moveTo>
                          <a:pt x="80580" y="5897203"/>
                        </a:moveTo>
                        <a:lnTo>
                          <a:pt x="75003" y="5895613"/>
                        </a:lnTo>
                      </a:path>
                      <a:path w="6351905" h="6086475">
                        <a:moveTo>
                          <a:pt x="75003" y="5895613"/>
                        </a:moveTo>
                        <a:lnTo>
                          <a:pt x="59832" y="5894819"/>
                        </a:lnTo>
                      </a:path>
                      <a:path w="6351905" h="6086475">
                        <a:moveTo>
                          <a:pt x="280827" y="5885239"/>
                        </a:moveTo>
                        <a:lnTo>
                          <a:pt x="265670" y="5886034"/>
                        </a:lnTo>
                      </a:path>
                      <a:path w="6351905" h="6086475">
                        <a:moveTo>
                          <a:pt x="265670" y="5886034"/>
                        </a:moveTo>
                        <a:lnTo>
                          <a:pt x="260078" y="5887638"/>
                        </a:lnTo>
                      </a:path>
                      <a:path w="6351905" h="6086475">
                        <a:moveTo>
                          <a:pt x="245716" y="5891625"/>
                        </a:moveTo>
                        <a:lnTo>
                          <a:pt x="236946" y="5895613"/>
                        </a:lnTo>
                      </a:path>
                      <a:path w="6351905" h="6086475">
                        <a:moveTo>
                          <a:pt x="236946" y="5895613"/>
                        </a:moveTo>
                        <a:lnTo>
                          <a:pt x="227366" y="5901191"/>
                        </a:lnTo>
                      </a:path>
                      <a:path w="6351905" h="6086475">
                        <a:moveTo>
                          <a:pt x="333478" y="5901191"/>
                        </a:moveTo>
                        <a:lnTo>
                          <a:pt x="323913" y="5895613"/>
                        </a:lnTo>
                      </a:path>
                      <a:path w="6351905" h="6086475">
                        <a:moveTo>
                          <a:pt x="323913" y="5895613"/>
                        </a:moveTo>
                        <a:lnTo>
                          <a:pt x="315128" y="5891625"/>
                        </a:lnTo>
                      </a:path>
                      <a:path w="6351905" h="6086475">
                        <a:moveTo>
                          <a:pt x="300766" y="5887638"/>
                        </a:moveTo>
                        <a:lnTo>
                          <a:pt x="295189" y="5886034"/>
                        </a:lnTo>
                      </a:path>
                      <a:path w="6351905" h="6086475">
                        <a:moveTo>
                          <a:pt x="295189" y="5886034"/>
                        </a:moveTo>
                        <a:lnTo>
                          <a:pt x="280827" y="5885239"/>
                        </a:lnTo>
                      </a:path>
                      <a:path w="6351905" h="6086475">
                        <a:moveTo>
                          <a:pt x="340659" y="2562485"/>
                        </a:moveTo>
                        <a:lnTo>
                          <a:pt x="340659" y="2556893"/>
                        </a:lnTo>
                      </a:path>
                      <a:path w="6351905" h="6086475">
                        <a:moveTo>
                          <a:pt x="220994" y="2556893"/>
                        </a:moveTo>
                        <a:lnTo>
                          <a:pt x="220994" y="2562485"/>
                        </a:lnTo>
                      </a:path>
                      <a:path w="6351905" h="6086475">
                        <a:moveTo>
                          <a:pt x="220994" y="2556893"/>
                        </a:moveTo>
                        <a:lnTo>
                          <a:pt x="221789" y="2551302"/>
                        </a:lnTo>
                      </a:path>
                      <a:path w="6351905" h="6086475">
                        <a:moveTo>
                          <a:pt x="221789" y="2551302"/>
                        </a:moveTo>
                        <a:lnTo>
                          <a:pt x="223378" y="2548123"/>
                        </a:lnTo>
                      </a:path>
                      <a:path w="6351905" h="6086475">
                        <a:moveTo>
                          <a:pt x="228970" y="2541736"/>
                        </a:moveTo>
                        <a:lnTo>
                          <a:pt x="230559" y="2540147"/>
                        </a:lnTo>
                      </a:path>
                      <a:path w="6351905" h="6086475">
                        <a:moveTo>
                          <a:pt x="230559" y="2540147"/>
                        </a:moveTo>
                        <a:lnTo>
                          <a:pt x="238549" y="2535350"/>
                        </a:lnTo>
                      </a:path>
                      <a:path w="6351905" h="6086475">
                        <a:moveTo>
                          <a:pt x="238549" y="2535350"/>
                        </a:moveTo>
                        <a:lnTo>
                          <a:pt x="247320" y="2532171"/>
                        </a:lnTo>
                      </a:path>
                      <a:path w="6351905" h="6086475">
                        <a:moveTo>
                          <a:pt x="247320" y="2532171"/>
                        </a:moveTo>
                        <a:lnTo>
                          <a:pt x="249718" y="2531362"/>
                        </a:lnTo>
                      </a:path>
                      <a:path w="6351905" h="6086475">
                        <a:moveTo>
                          <a:pt x="264066" y="2528169"/>
                        </a:moveTo>
                        <a:lnTo>
                          <a:pt x="268863" y="2527374"/>
                        </a:lnTo>
                      </a:path>
                      <a:path w="6351905" h="6086475">
                        <a:moveTo>
                          <a:pt x="268863" y="2527374"/>
                        </a:moveTo>
                        <a:lnTo>
                          <a:pt x="280827" y="2526580"/>
                        </a:lnTo>
                      </a:path>
                      <a:path w="6351905" h="6086475">
                        <a:moveTo>
                          <a:pt x="280827" y="2526580"/>
                        </a:moveTo>
                        <a:lnTo>
                          <a:pt x="291995" y="2527374"/>
                        </a:lnTo>
                      </a:path>
                      <a:path w="6351905" h="6086475">
                        <a:moveTo>
                          <a:pt x="291995" y="2527374"/>
                        </a:moveTo>
                        <a:lnTo>
                          <a:pt x="296778" y="2528169"/>
                        </a:lnTo>
                      </a:path>
                      <a:path w="6351905" h="6086475">
                        <a:moveTo>
                          <a:pt x="311140" y="2531362"/>
                        </a:moveTo>
                        <a:lnTo>
                          <a:pt x="313539" y="2532171"/>
                        </a:lnTo>
                      </a:path>
                      <a:path w="6351905" h="6086475">
                        <a:moveTo>
                          <a:pt x="313539" y="2532171"/>
                        </a:moveTo>
                        <a:lnTo>
                          <a:pt x="323104" y="2535350"/>
                        </a:lnTo>
                      </a:path>
                      <a:path w="6351905" h="6086475">
                        <a:moveTo>
                          <a:pt x="323104" y="2535350"/>
                        </a:moveTo>
                        <a:lnTo>
                          <a:pt x="330285" y="2540147"/>
                        </a:lnTo>
                      </a:path>
                      <a:path w="6351905" h="6086475">
                        <a:moveTo>
                          <a:pt x="330285" y="2540147"/>
                        </a:moveTo>
                        <a:lnTo>
                          <a:pt x="331889" y="2541736"/>
                        </a:lnTo>
                      </a:path>
                      <a:path w="6351905" h="6086475">
                        <a:moveTo>
                          <a:pt x="337466" y="2548123"/>
                        </a:moveTo>
                        <a:lnTo>
                          <a:pt x="339056" y="2551302"/>
                        </a:lnTo>
                      </a:path>
                      <a:path w="6351905" h="6086475">
                        <a:moveTo>
                          <a:pt x="339056" y="2551302"/>
                        </a:moveTo>
                        <a:lnTo>
                          <a:pt x="340659" y="2556893"/>
                        </a:lnTo>
                      </a:path>
                      <a:path w="6351905" h="6086475">
                        <a:moveTo>
                          <a:pt x="220994" y="2781876"/>
                        </a:moveTo>
                        <a:lnTo>
                          <a:pt x="220994" y="2789851"/>
                        </a:lnTo>
                      </a:path>
                      <a:path w="6351905" h="6086475">
                        <a:moveTo>
                          <a:pt x="220994" y="2771502"/>
                        </a:moveTo>
                        <a:lnTo>
                          <a:pt x="220994" y="2781876"/>
                        </a:lnTo>
                      </a:path>
                      <a:path w="6351905" h="6086475">
                        <a:moveTo>
                          <a:pt x="220994" y="2822550"/>
                        </a:moveTo>
                        <a:lnTo>
                          <a:pt x="220994" y="2836912"/>
                        </a:lnTo>
                      </a:path>
                      <a:path w="6351905" h="6086475">
                        <a:moveTo>
                          <a:pt x="220994" y="2818562"/>
                        </a:moveTo>
                        <a:lnTo>
                          <a:pt x="220994" y="2822550"/>
                        </a:lnTo>
                      </a:path>
                      <a:path w="6351905" h="6086475">
                        <a:moveTo>
                          <a:pt x="340659" y="2831334"/>
                        </a:moveTo>
                        <a:lnTo>
                          <a:pt x="340659" y="2818562"/>
                        </a:lnTo>
                      </a:path>
                      <a:path w="6351905" h="6086475">
                        <a:moveTo>
                          <a:pt x="340659" y="2836912"/>
                        </a:moveTo>
                        <a:lnTo>
                          <a:pt x="340659" y="2831334"/>
                        </a:lnTo>
                      </a:path>
                      <a:path w="6351905" h="6086475">
                        <a:moveTo>
                          <a:pt x="340659" y="2789851"/>
                        </a:moveTo>
                        <a:lnTo>
                          <a:pt x="340659" y="2771502"/>
                        </a:lnTo>
                      </a:path>
                      <a:path w="6351905" h="6086475">
                        <a:moveTo>
                          <a:pt x="340659" y="2466747"/>
                        </a:moveTo>
                        <a:lnTo>
                          <a:pt x="340659" y="2484302"/>
                        </a:lnTo>
                      </a:path>
                      <a:path w="6351905" h="6086475">
                        <a:moveTo>
                          <a:pt x="340659" y="2499445"/>
                        </a:moveTo>
                        <a:lnTo>
                          <a:pt x="340659" y="2509024"/>
                        </a:lnTo>
                      </a:path>
                      <a:path w="6351905" h="6086475">
                        <a:moveTo>
                          <a:pt x="340659" y="2509024"/>
                        </a:moveTo>
                        <a:lnTo>
                          <a:pt x="340659" y="2528169"/>
                        </a:lnTo>
                      </a:path>
                      <a:path w="6351905" h="6086475">
                        <a:moveTo>
                          <a:pt x="340659" y="2541736"/>
                        </a:moveTo>
                        <a:lnTo>
                          <a:pt x="340659" y="2548917"/>
                        </a:lnTo>
                      </a:path>
                      <a:path w="6351905" h="6086475">
                        <a:moveTo>
                          <a:pt x="340659" y="2548917"/>
                        </a:moveTo>
                        <a:lnTo>
                          <a:pt x="340659" y="2556893"/>
                        </a:lnTo>
                      </a:path>
                      <a:path w="6351905" h="6086475">
                        <a:moveTo>
                          <a:pt x="220994" y="2556893"/>
                        </a:moveTo>
                        <a:lnTo>
                          <a:pt x="220994" y="2541736"/>
                        </a:lnTo>
                      </a:path>
                      <a:path w="6351905" h="6086475">
                        <a:moveTo>
                          <a:pt x="220994" y="2528169"/>
                        </a:moveTo>
                        <a:lnTo>
                          <a:pt x="220994" y="2517809"/>
                        </a:lnTo>
                      </a:path>
                      <a:path w="6351905" h="6086475">
                        <a:moveTo>
                          <a:pt x="220994" y="2517809"/>
                        </a:moveTo>
                        <a:lnTo>
                          <a:pt x="220994" y="2499445"/>
                        </a:lnTo>
                      </a:path>
                      <a:path w="6351905" h="6086475">
                        <a:moveTo>
                          <a:pt x="220994" y="2484302"/>
                        </a:moveTo>
                        <a:lnTo>
                          <a:pt x="220994" y="2476326"/>
                        </a:lnTo>
                      </a:path>
                      <a:path w="6351905" h="6086475">
                        <a:moveTo>
                          <a:pt x="220994" y="2476326"/>
                        </a:moveTo>
                        <a:lnTo>
                          <a:pt x="220994" y="2466747"/>
                        </a:lnTo>
                      </a:path>
                      <a:path w="6351905" h="6086475">
                        <a:moveTo>
                          <a:pt x="340659" y="2556893"/>
                        </a:moveTo>
                        <a:lnTo>
                          <a:pt x="339056" y="2551302"/>
                        </a:lnTo>
                      </a:path>
                      <a:path w="6351905" h="6086475">
                        <a:moveTo>
                          <a:pt x="339056" y="2551302"/>
                        </a:moveTo>
                        <a:lnTo>
                          <a:pt x="337466" y="2548123"/>
                        </a:lnTo>
                      </a:path>
                      <a:path w="6351905" h="6086475">
                        <a:moveTo>
                          <a:pt x="331889" y="2541736"/>
                        </a:moveTo>
                        <a:lnTo>
                          <a:pt x="330285" y="2540147"/>
                        </a:lnTo>
                      </a:path>
                      <a:path w="6351905" h="6086475">
                        <a:moveTo>
                          <a:pt x="330285" y="2540147"/>
                        </a:moveTo>
                        <a:lnTo>
                          <a:pt x="323104" y="2535350"/>
                        </a:lnTo>
                      </a:path>
                      <a:path w="6351905" h="6086475">
                        <a:moveTo>
                          <a:pt x="323104" y="2535350"/>
                        </a:moveTo>
                        <a:lnTo>
                          <a:pt x="313539" y="2532171"/>
                        </a:lnTo>
                      </a:path>
                      <a:path w="6351905" h="6086475">
                        <a:moveTo>
                          <a:pt x="313539" y="2532171"/>
                        </a:moveTo>
                        <a:lnTo>
                          <a:pt x="311140" y="2531362"/>
                        </a:lnTo>
                      </a:path>
                      <a:path w="6351905" h="6086475">
                        <a:moveTo>
                          <a:pt x="296778" y="2528169"/>
                        </a:moveTo>
                        <a:lnTo>
                          <a:pt x="291995" y="2527374"/>
                        </a:lnTo>
                      </a:path>
                      <a:path w="6351905" h="6086475">
                        <a:moveTo>
                          <a:pt x="291995" y="2527374"/>
                        </a:moveTo>
                        <a:lnTo>
                          <a:pt x="280827" y="2526580"/>
                        </a:lnTo>
                      </a:path>
                      <a:path w="6351905" h="6086475">
                        <a:moveTo>
                          <a:pt x="280827" y="2526580"/>
                        </a:moveTo>
                        <a:lnTo>
                          <a:pt x="268863" y="2527374"/>
                        </a:lnTo>
                      </a:path>
                      <a:path w="6351905" h="6086475">
                        <a:moveTo>
                          <a:pt x="268863" y="2527374"/>
                        </a:moveTo>
                        <a:lnTo>
                          <a:pt x="264066" y="2528169"/>
                        </a:lnTo>
                      </a:path>
                      <a:path w="6351905" h="6086475">
                        <a:moveTo>
                          <a:pt x="249718" y="2531362"/>
                        </a:moveTo>
                        <a:lnTo>
                          <a:pt x="247320" y="2532171"/>
                        </a:lnTo>
                      </a:path>
                      <a:path w="6351905" h="6086475">
                        <a:moveTo>
                          <a:pt x="247320" y="2532171"/>
                        </a:moveTo>
                        <a:lnTo>
                          <a:pt x="238549" y="2535350"/>
                        </a:lnTo>
                      </a:path>
                      <a:path w="6351905" h="6086475">
                        <a:moveTo>
                          <a:pt x="238549" y="2535350"/>
                        </a:moveTo>
                        <a:lnTo>
                          <a:pt x="230559" y="2540147"/>
                        </a:lnTo>
                      </a:path>
                      <a:path w="6351905" h="6086475">
                        <a:moveTo>
                          <a:pt x="230559" y="2540147"/>
                        </a:moveTo>
                        <a:lnTo>
                          <a:pt x="228970" y="2541736"/>
                        </a:lnTo>
                      </a:path>
                      <a:path w="6351905" h="6086475">
                        <a:moveTo>
                          <a:pt x="223378" y="2548123"/>
                        </a:moveTo>
                        <a:lnTo>
                          <a:pt x="221789" y="2551302"/>
                        </a:lnTo>
                      </a:path>
                      <a:path w="6351905" h="6086475">
                        <a:moveTo>
                          <a:pt x="221789" y="2551302"/>
                        </a:moveTo>
                        <a:lnTo>
                          <a:pt x="220994" y="2556893"/>
                        </a:lnTo>
                      </a:path>
                      <a:path w="6351905" h="6086475">
                        <a:moveTo>
                          <a:pt x="220994" y="2466747"/>
                        </a:moveTo>
                        <a:lnTo>
                          <a:pt x="221789" y="2466747"/>
                        </a:lnTo>
                      </a:path>
                      <a:path w="6351905" h="6086475">
                        <a:moveTo>
                          <a:pt x="221789" y="2466747"/>
                        </a:moveTo>
                        <a:lnTo>
                          <a:pt x="223378" y="2466747"/>
                        </a:lnTo>
                      </a:path>
                      <a:path w="6351905" h="6086475">
                        <a:moveTo>
                          <a:pt x="228970" y="2466747"/>
                        </a:moveTo>
                        <a:lnTo>
                          <a:pt x="230559" y="2466747"/>
                        </a:lnTo>
                      </a:path>
                      <a:path w="6351905" h="6086475">
                        <a:moveTo>
                          <a:pt x="230559" y="2466747"/>
                        </a:moveTo>
                        <a:lnTo>
                          <a:pt x="238549" y="2466747"/>
                        </a:lnTo>
                      </a:path>
                      <a:path w="6351905" h="6086475">
                        <a:moveTo>
                          <a:pt x="238549" y="2466747"/>
                        </a:moveTo>
                        <a:lnTo>
                          <a:pt x="247320" y="2466747"/>
                        </a:lnTo>
                      </a:path>
                      <a:path w="6351905" h="6086475">
                        <a:moveTo>
                          <a:pt x="247320" y="2466747"/>
                        </a:moveTo>
                        <a:lnTo>
                          <a:pt x="249718" y="2466747"/>
                        </a:lnTo>
                      </a:path>
                      <a:path w="6351905" h="6086475">
                        <a:moveTo>
                          <a:pt x="264066" y="2466747"/>
                        </a:moveTo>
                        <a:lnTo>
                          <a:pt x="268863" y="2466747"/>
                        </a:lnTo>
                      </a:path>
                      <a:path w="6351905" h="6086475">
                        <a:moveTo>
                          <a:pt x="268863" y="2466747"/>
                        </a:moveTo>
                        <a:lnTo>
                          <a:pt x="280827" y="2466747"/>
                        </a:lnTo>
                      </a:path>
                      <a:path w="6351905" h="6086475">
                        <a:moveTo>
                          <a:pt x="280827" y="2466747"/>
                        </a:moveTo>
                        <a:lnTo>
                          <a:pt x="291995" y="2466747"/>
                        </a:lnTo>
                      </a:path>
                      <a:path w="6351905" h="6086475">
                        <a:moveTo>
                          <a:pt x="291995" y="2466747"/>
                        </a:moveTo>
                        <a:lnTo>
                          <a:pt x="296778" y="2466747"/>
                        </a:lnTo>
                      </a:path>
                      <a:path w="6351905" h="6086475">
                        <a:moveTo>
                          <a:pt x="311140" y="2466747"/>
                        </a:moveTo>
                        <a:lnTo>
                          <a:pt x="313539" y="2466747"/>
                        </a:lnTo>
                      </a:path>
                      <a:path w="6351905" h="6086475">
                        <a:moveTo>
                          <a:pt x="313539" y="2466747"/>
                        </a:moveTo>
                        <a:lnTo>
                          <a:pt x="323104" y="2466747"/>
                        </a:lnTo>
                      </a:path>
                      <a:path w="6351905" h="6086475">
                        <a:moveTo>
                          <a:pt x="323104" y="2466747"/>
                        </a:moveTo>
                        <a:lnTo>
                          <a:pt x="330285" y="2466747"/>
                        </a:lnTo>
                      </a:path>
                      <a:path w="6351905" h="6086475">
                        <a:moveTo>
                          <a:pt x="330285" y="2466747"/>
                        </a:moveTo>
                        <a:lnTo>
                          <a:pt x="331889" y="2466747"/>
                        </a:lnTo>
                      </a:path>
                      <a:path w="6351905" h="6086475">
                        <a:moveTo>
                          <a:pt x="337466" y="2466747"/>
                        </a:moveTo>
                        <a:lnTo>
                          <a:pt x="339056" y="2466747"/>
                        </a:lnTo>
                      </a:path>
                      <a:path w="6351905" h="6086475">
                        <a:moveTo>
                          <a:pt x="339056" y="2466747"/>
                        </a:moveTo>
                        <a:lnTo>
                          <a:pt x="340659" y="2466747"/>
                        </a:lnTo>
                      </a:path>
                      <a:path w="6351905" h="6086475">
                        <a:moveTo>
                          <a:pt x="340659" y="1673752"/>
                        </a:moveTo>
                        <a:lnTo>
                          <a:pt x="340659" y="1650619"/>
                        </a:lnTo>
                      </a:path>
                      <a:path w="6351905" h="6086475">
                        <a:moveTo>
                          <a:pt x="340659" y="1636257"/>
                        </a:moveTo>
                        <a:lnTo>
                          <a:pt x="340659" y="1605930"/>
                        </a:lnTo>
                      </a:path>
                      <a:path w="6351905" h="6086475">
                        <a:moveTo>
                          <a:pt x="340659" y="1590786"/>
                        </a:moveTo>
                        <a:lnTo>
                          <a:pt x="340659" y="1568448"/>
                        </a:lnTo>
                      </a:path>
                      <a:path w="6351905" h="6086475">
                        <a:moveTo>
                          <a:pt x="340659" y="1132051"/>
                        </a:moveTo>
                        <a:lnTo>
                          <a:pt x="340659" y="1107315"/>
                        </a:lnTo>
                      </a:path>
                      <a:path w="6351905" h="6086475">
                        <a:moveTo>
                          <a:pt x="340659" y="1092172"/>
                        </a:moveTo>
                        <a:lnTo>
                          <a:pt x="340659" y="1067436"/>
                        </a:lnTo>
                      </a:path>
                      <a:path w="6351905" h="6086475">
                        <a:moveTo>
                          <a:pt x="340659" y="1002820"/>
                        </a:moveTo>
                        <a:lnTo>
                          <a:pt x="340659" y="978084"/>
                        </a:lnTo>
                      </a:path>
                      <a:path w="6351905" h="6086475">
                        <a:moveTo>
                          <a:pt x="340659" y="962927"/>
                        </a:moveTo>
                        <a:lnTo>
                          <a:pt x="340659" y="938191"/>
                        </a:lnTo>
                      </a:path>
                      <a:path w="6351905" h="6086475">
                        <a:moveTo>
                          <a:pt x="340659" y="698065"/>
                        </a:moveTo>
                        <a:lnTo>
                          <a:pt x="340659" y="667752"/>
                        </a:lnTo>
                      </a:path>
                      <a:path w="6351905" h="6086475">
                        <a:moveTo>
                          <a:pt x="340659" y="652581"/>
                        </a:moveTo>
                        <a:lnTo>
                          <a:pt x="340659" y="623076"/>
                        </a:lnTo>
                      </a:path>
                      <a:path w="6351905" h="6086475">
                        <a:moveTo>
                          <a:pt x="340659" y="329490"/>
                        </a:moveTo>
                        <a:lnTo>
                          <a:pt x="340659" y="299971"/>
                        </a:lnTo>
                      </a:path>
                      <a:path w="6351905" h="6086475">
                        <a:moveTo>
                          <a:pt x="340659" y="284814"/>
                        </a:moveTo>
                        <a:lnTo>
                          <a:pt x="340659" y="255296"/>
                        </a:lnTo>
                      </a:path>
                      <a:path w="6351905" h="6086475">
                        <a:moveTo>
                          <a:pt x="220994" y="255296"/>
                        </a:moveTo>
                        <a:lnTo>
                          <a:pt x="220994" y="284814"/>
                        </a:lnTo>
                      </a:path>
                      <a:path w="6351905" h="6086475">
                        <a:moveTo>
                          <a:pt x="220994" y="299971"/>
                        </a:moveTo>
                        <a:lnTo>
                          <a:pt x="220994" y="329490"/>
                        </a:lnTo>
                      </a:path>
                      <a:path w="6351905" h="6086475">
                        <a:moveTo>
                          <a:pt x="220994" y="623076"/>
                        </a:moveTo>
                        <a:lnTo>
                          <a:pt x="220994" y="652581"/>
                        </a:lnTo>
                      </a:path>
                      <a:path w="6351905" h="6086475">
                        <a:moveTo>
                          <a:pt x="220994" y="667752"/>
                        </a:moveTo>
                        <a:lnTo>
                          <a:pt x="220994" y="698065"/>
                        </a:lnTo>
                      </a:path>
                      <a:path w="6351905" h="6086475">
                        <a:moveTo>
                          <a:pt x="220994" y="938191"/>
                        </a:moveTo>
                        <a:lnTo>
                          <a:pt x="220994" y="962927"/>
                        </a:lnTo>
                      </a:path>
                      <a:path w="6351905" h="6086475">
                        <a:moveTo>
                          <a:pt x="220994" y="978084"/>
                        </a:moveTo>
                        <a:lnTo>
                          <a:pt x="220994" y="1002820"/>
                        </a:lnTo>
                      </a:path>
                      <a:path w="6351905" h="6086475">
                        <a:moveTo>
                          <a:pt x="220994" y="1067436"/>
                        </a:moveTo>
                        <a:lnTo>
                          <a:pt x="220994" y="1092172"/>
                        </a:lnTo>
                      </a:path>
                      <a:path w="6351905" h="6086475">
                        <a:moveTo>
                          <a:pt x="220994" y="1107315"/>
                        </a:moveTo>
                        <a:lnTo>
                          <a:pt x="220994" y="1132051"/>
                        </a:lnTo>
                      </a:path>
                      <a:path w="6351905" h="6086475">
                        <a:moveTo>
                          <a:pt x="220994" y="1568448"/>
                        </a:moveTo>
                        <a:lnTo>
                          <a:pt x="220994" y="1593171"/>
                        </a:lnTo>
                      </a:path>
                      <a:path w="6351905" h="6086475">
                        <a:moveTo>
                          <a:pt x="220994" y="1608328"/>
                        </a:moveTo>
                        <a:lnTo>
                          <a:pt x="220994" y="1637847"/>
                        </a:lnTo>
                      </a:path>
                      <a:path w="6351905" h="6086475">
                        <a:moveTo>
                          <a:pt x="220994" y="1653004"/>
                        </a:moveTo>
                        <a:lnTo>
                          <a:pt x="220994" y="1677740"/>
                        </a:lnTo>
                      </a:path>
                      <a:path w="6351905" h="6086475">
                        <a:moveTo>
                          <a:pt x="340659" y="1677740"/>
                        </a:moveTo>
                        <a:lnTo>
                          <a:pt x="339056" y="1677740"/>
                        </a:lnTo>
                      </a:path>
                      <a:path w="6351905" h="6086475">
                        <a:moveTo>
                          <a:pt x="339056" y="1677740"/>
                        </a:moveTo>
                        <a:lnTo>
                          <a:pt x="338261" y="1677740"/>
                        </a:lnTo>
                      </a:path>
                      <a:path w="6351905" h="6086475">
                        <a:moveTo>
                          <a:pt x="331889" y="1677740"/>
                        </a:moveTo>
                        <a:lnTo>
                          <a:pt x="330285" y="1677740"/>
                        </a:lnTo>
                      </a:path>
                      <a:path w="6351905" h="6086475">
                        <a:moveTo>
                          <a:pt x="330285" y="1677740"/>
                        </a:moveTo>
                        <a:lnTo>
                          <a:pt x="323104" y="1677740"/>
                        </a:lnTo>
                      </a:path>
                      <a:path w="6351905" h="6086475">
                        <a:moveTo>
                          <a:pt x="268863" y="1677740"/>
                        </a:moveTo>
                        <a:lnTo>
                          <a:pt x="257694" y="1677740"/>
                        </a:lnTo>
                      </a:path>
                      <a:path w="6351905" h="6086475">
                        <a:moveTo>
                          <a:pt x="257694" y="1677740"/>
                        </a:moveTo>
                        <a:lnTo>
                          <a:pt x="247320" y="1677740"/>
                        </a:lnTo>
                      </a:path>
                      <a:path w="6351905" h="6086475">
                        <a:moveTo>
                          <a:pt x="247320" y="1677740"/>
                        </a:moveTo>
                        <a:lnTo>
                          <a:pt x="239344" y="1677740"/>
                        </a:lnTo>
                      </a:path>
                      <a:path w="6351905" h="6086475">
                        <a:moveTo>
                          <a:pt x="229765" y="1677740"/>
                        </a:moveTo>
                        <a:lnTo>
                          <a:pt x="224982" y="1677740"/>
                        </a:lnTo>
                      </a:path>
                      <a:path w="6351905" h="6086475">
                        <a:moveTo>
                          <a:pt x="224982" y="1677740"/>
                        </a:moveTo>
                        <a:lnTo>
                          <a:pt x="221789" y="1677740"/>
                        </a:lnTo>
                      </a:path>
                      <a:path w="6351905" h="6086475">
                        <a:moveTo>
                          <a:pt x="221789" y="1677740"/>
                        </a:moveTo>
                        <a:lnTo>
                          <a:pt x="220994" y="1677740"/>
                        </a:lnTo>
                      </a:path>
                      <a:path w="6351905" h="6086475">
                        <a:moveTo>
                          <a:pt x="31122" y="11963"/>
                        </a:moveTo>
                        <a:lnTo>
                          <a:pt x="47868" y="11963"/>
                        </a:lnTo>
                      </a:path>
                      <a:path w="6351905" h="6086475">
                        <a:moveTo>
                          <a:pt x="63025" y="11963"/>
                        </a:moveTo>
                        <a:lnTo>
                          <a:pt x="79786" y="11963"/>
                        </a:lnTo>
                      </a:path>
                      <a:path w="6351905" h="6086475">
                        <a:moveTo>
                          <a:pt x="285609" y="51061"/>
                        </a:moveTo>
                        <a:lnTo>
                          <a:pt x="275235" y="51061"/>
                        </a:lnTo>
                      </a:path>
                      <a:path w="6351905" h="6086475">
                        <a:moveTo>
                          <a:pt x="275235" y="51061"/>
                        </a:moveTo>
                        <a:lnTo>
                          <a:pt x="275235" y="52651"/>
                        </a:lnTo>
                      </a:path>
                      <a:path w="6351905" h="6086475">
                        <a:moveTo>
                          <a:pt x="285609" y="52651"/>
                        </a:moveTo>
                        <a:lnTo>
                          <a:pt x="285609" y="51061"/>
                        </a:lnTo>
                      </a:path>
                      <a:path w="6351905" h="6086475">
                        <a:moveTo>
                          <a:pt x="275235" y="51061"/>
                        </a:moveTo>
                        <a:lnTo>
                          <a:pt x="275235" y="49472"/>
                        </a:lnTo>
                      </a:path>
                      <a:path w="6351905" h="6086475">
                        <a:moveTo>
                          <a:pt x="285609" y="49472"/>
                        </a:moveTo>
                        <a:lnTo>
                          <a:pt x="285609" y="51061"/>
                        </a:lnTo>
                      </a:path>
                      <a:path w="6351905" h="6086475">
                        <a:moveTo>
                          <a:pt x="345442" y="4796"/>
                        </a:moveTo>
                        <a:lnTo>
                          <a:pt x="337466" y="0"/>
                        </a:lnTo>
                      </a:path>
                      <a:path w="6351905" h="6086475">
                        <a:moveTo>
                          <a:pt x="223378" y="0"/>
                        </a:moveTo>
                        <a:lnTo>
                          <a:pt x="215403" y="4796"/>
                        </a:lnTo>
                      </a:path>
                      <a:path w="6351905" h="6086475">
                        <a:moveTo>
                          <a:pt x="1137642" y="623076"/>
                        </a:moveTo>
                        <a:lnTo>
                          <a:pt x="1137642" y="652581"/>
                        </a:lnTo>
                      </a:path>
                      <a:path w="6351905" h="6086475">
                        <a:moveTo>
                          <a:pt x="1137642" y="667752"/>
                        </a:moveTo>
                        <a:lnTo>
                          <a:pt x="1137642" y="698065"/>
                        </a:lnTo>
                      </a:path>
                      <a:path w="6351905" h="6086475">
                        <a:moveTo>
                          <a:pt x="1137642" y="938191"/>
                        </a:moveTo>
                        <a:lnTo>
                          <a:pt x="1137642" y="962927"/>
                        </a:lnTo>
                      </a:path>
                      <a:path w="6351905" h="6086475">
                        <a:moveTo>
                          <a:pt x="1137642" y="978084"/>
                        </a:moveTo>
                        <a:lnTo>
                          <a:pt x="1137642" y="1002820"/>
                        </a:lnTo>
                      </a:path>
                      <a:path w="6351905" h="6086475">
                        <a:moveTo>
                          <a:pt x="1137642" y="1067436"/>
                        </a:moveTo>
                        <a:lnTo>
                          <a:pt x="1137642" y="1092172"/>
                        </a:lnTo>
                      </a:path>
                      <a:path w="6351905" h="6086475">
                        <a:moveTo>
                          <a:pt x="1137642" y="1107315"/>
                        </a:moveTo>
                        <a:lnTo>
                          <a:pt x="1137642" y="1132051"/>
                        </a:lnTo>
                      </a:path>
                      <a:path w="6351905" h="6086475">
                        <a:moveTo>
                          <a:pt x="1137642" y="1197475"/>
                        </a:moveTo>
                        <a:lnTo>
                          <a:pt x="1137642" y="1227789"/>
                        </a:lnTo>
                      </a:path>
                      <a:path w="6351905" h="6086475">
                        <a:moveTo>
                          <a:pt x="1137642" y="1242151"/>
                        </a:moveTo>
                        <a:lnTo>
                          <a:pt x="1137642" y="1272465"/>
                        </a:lnTo>
                      </a:path>
                      <a:path w="6351905" h="6086475">
                        <a:moveTo>
                          <a:pt x="1137642" y="1341068"/>
                        </a:moveTo>
                        <a:lnTo>
                          <a:pt x="1137642" y="1370587"/>
                        </a:lnTo>
                      </a:path>
                      <a:path w="6351905" h="6086475">
                        <a:moveTo>
                          <a:pt x="1137642" y="1385757"/>
                        </a:moveTo>
                        <a:lnTo>
                          <a:pt x="1137642" y="1416071"/>
                        </a:lnTo>
                      </a:path>
                      <a:path w="6351905" h="6086475">
                        <a:moveTo>
                          <a:pt x="1137642" y="1568448"/>
                        </a:moveTo>
                        <a:lnTo>
                          <a:pt x="1137642" y="1590786"/>
                        </a:lnTo>
                      </a:path>
                      <a:path w="6351905" h="6086475">
                        <a:moveTo>
                          <a:pt x="1137642" y="1605930"/>
                        </a:moveTo>
                        <a:lnTo>
                          <a:pt x="1137642" y="1636257"/>
                        </a:lnTo>
                      </a:path>
                      <a:path w="6351905" h="6086475">
                        <a:moveTo>
                          <a:pt x="1137642" y="1650619"/>
                        </a:moveTo>
                        <a:lnTo>
                          <a:pt x="1137642" y="1673752"/>
                        </a:lnTo>
                      </a:path>
                      <a:path w="6351905" h="6086475">
                        <a:moveTo>
                          <a:pt x="1137642" y="2299213"/>
                        </a:moveTo>
                        <a:lnTo>
                          <a:pt x="1137642" y="2309587"/>
                        </a:lnTo>
                      </a:path>
                      <a:path w="6351905" h="6086475">
                        <a:moveTo>
                          <a:pt x="1257308" y="2309587"/>
                        </a:moveTo>
                        <a:lnTo>
                          <a:pt x="1257308" y="2299213"/>
                        </a:lnTo>
                      </a:path>
                      <a:path w="6351905" h="6086475">
                        <a:moveTo>
                          <a:pt x="1257308" y="1673752"/>
                        </a:moveTo>
                        <a:lnTo>
                          <a:pt x="1257308" y="1650619"/>
                        </a:lnTo>
                      </a:path>
                      <a:path w="6351905" h="6086475">
                        <a:moveTo>
                          <a:pt x="1257308" y="1636257"/>
                        </a:moveTo>
                        <a:lnTo>
                          <a:pt x="1257308" y="1605930"/>
                        </a:lnTo>
                      </a:path>
                      <a:path w="6351905" h="6086475">
                        <a:moveTo>
                          <a:pt x="1257308" y="1590786"/>
                        </a:moveTo>
                        <a:lnTo>
                          <a:pt x="1257308" y="1568448"/>
                        </a:lnTo>
                      </a:path>
                      <a:path w="6351905" h="6086475">
                        <a:moveTo>
                          <a:pt x="1257308" y="1416071"/>
                        </a:moveTo>
                        <a:lnTo>
                          <a:pt x="1257308" y="1385757"/>
                        </a:lnTo>
                      </a:path>
                      <a:path w="6351905" h="6086475">
                        <a:moveTo>
                          <a:pt x="1257308" y="1370587"/>
                        </a:moveTo>
                        <a:lnTo>
                          <a:pt x="1257308" y="1341068"/>
                        </a:lnTo>
                      </a:path>
                      <a:path w="6351905" h="6086475">
                        <a:moveTo>
                          <a:pt x="1257308" y="1272465"/>
                        </a:moveTo>
                        <a:lnTo>
                          <a:pt x="1257308" y="1242151"/>
                        </a:lnTo>
                      </a:path>
                      <a:path w="6351905" h="6086475">
                        <a:moveTo>
                          <a:pt x="1257308" y="1227789"/>
                        </a:moveTo>
                        <a:lnTo>
                          <a:pt x="1257308" y="1197475"/>
                        </a:lnTo>
                      </a:path>
                      <a:path w="6351905" h="6086475">
                        <a:moveTo>
                          <a:pt x="1257308" y="1132051"/>
                        </a:moveTo>
                        <a:lnTo>
                          <a:pt x="1257308" y="1107315"/>
                        </a:lnTo>
                      </a:path>
                      <a:path w="6351905" h="6086475">
                        <a:moveTo>
                          <a:pt x="1257308" y="1092172"/>
                        </a:moveTo>
                        <a:lnTo>
                          <a:pt x="1257308" y="1067436"/>
                        </a:lnTo>
                      </a:path>
                      <a:path w="6351905" h="6086475">
                        <a:moveTo>
                          <a:pt x="1257308" y="1002820"/>
                        </a:moveTo>
                        <a:lnTo>
                          <a:pt x="1257308" y="978084"/>
                        </a:lnTo>
                      </a:path>
                      <a:path w="6351905" h="6086475">
                        <a:moveTo>
                          <a:pt x="1257308" y="962927"/>
                        </a:moveTo>
                        <a:lnTo>
                          <a:pt x="1257308" y="938191"/>
                        </a:lnTo>
                      </a:path>
                      <a:path w="6351905" h="6086475">
                        <a:moveTo>
                          <a:pt x="1257308" y="698065"/>
                        </a:moveTo>
                        <a:lnTo>
                          <a:pt x="1257308" y="667752"/>
                        </a:lnTo>
                      </a:path>
                      <a:path w="6351905" h="6086475">
                        <a:moveTo>
                          <a:pt x="1257308" y="652581"/>
                        </a:moveTo>
                        <a:lnTo>
                          <a:pt x="1257308" y="623076"/>
                        </a:lnTo>
                      </a:path>
                      <a:path w="6351905" h="6086475">
                        <a:moveTo>
                          <a:pt x="1137642" y="616690"/>
                        </a:moveTo>
                        <a:lnTo>
                          <a:pt x="1138437" y="616690"/>
                        </a:lnTo>
                      </a:path>
                      <a:path w="6351905" h="6086475">
                        <a:moveTo>
                          <a:pt x="1138437" y="616690"/>
                        </a:moveTo>
                        <a:lnTo>
                          <a:pt x="1141630" y="616690"/>
                        </a:lnTo>
                      </a:path>
                      <a:path w="6351905" h="6086475">
                        <a:moveTo>
                          <a:pt x="1148811" y="616690"/>
                        </a:moveTo>
                        <a:lnTo>
                          <a:pt x="1155197" y="616690"/>
                        </a:lnTo>
                      </a:path>
                      <a:path w="6351905" h="6086475">
                        <a:moveTo>
                          <a:pt x="1155197" y="616690"/>
                        </a:moveTo>
                        <a:lnTo>
                          <a:pt x="1163968" y="616690"/>
                        </a:lnTo>
                      </a:path>
                      <a:path w="6351905" h="6086475">
                        <a:moveTo>
                          <a:pt x="1219813" y="616690"/>
                        </a:moveTo>
                        <a:lnTo>
                          <a:pt x="1230187" y="616690"/>
                        </a:lnTo>
                      </a:path>
                      <a:path w="6351905" h="6086475">
                        <a:moveTo>
                          <a:pt x="1230187" y="616690"/>
                        </a:moveTo>
                        <a:lnTo>
                          <a:pt x="1239753" y="616690"/>
                        </a:lnTo>
                      </a:path>
                      <a:path w="6351905" h="6086475">
                        <a:moveTo>
                          <a:pt x="1239753" y="616690"/>
                        </a:moveTo>
                        <a:lnTo>
                          <a:pt x="1242151" y="616690"/>
                        </a:lnTo>
                      </a:path>
                      <a:path w="6351905" h="6086475">
                        <a:moveTo>
                          <a:pt x="1250921" y="616690"/>
                        </a:moveTo>
                        <a:lnTo>
                          <a:pt x="1252525" y="616690"/>
                        </a:lnTo>
                      </a:path>
                      <a:path w="6351905" h="6086475">
                        <a:moveTo>
                          <a:pt x="1252525" y="616690"/>
                        </a:moveTo>
                        <a:lnTo>
                          <a:pt x="1255718" y="616690"/>
                        </a:lnTo>
                      </a:path>
                      <a:path w="6351905" h="6086475">
                        <a:moveTo>
                          <a:pt x="1255718" y="616690"/>
                        </a:moveTo>
                        <a:lnTo>
                          <a:pt x="1257308" y="616690"/>
                        </a:lnTo>
                      </a:path>
                      <a:path w="6351905" h="6086475">
                        <a:moveTo>
                          <a:pt x="1257308" y="2309587"/>
                        </a:moveTo>
                        <a:lnTo>
                          <a:pt x="1255718" y="2309587"/>
                        </a:lnTo>
                      </a:path>
                      <a:path w="6351905" h="6086475">
                        <a:moveTo>
                          <a:pt x="1255718" y="2309587"/>
                        </a:moveTo>
                        <a:lnTo>
                          <a:pt x="1254115" y="2309587"/>
                        </a:lnTo>
                      </a:path>
                      <a:path w="6351905" h="6086475">
                        <a:moveTo>
                          <a:pt x="1248537" y="2309587"/>
                        </a:moveTo>
                        <a:lnTo>
                          <a:pt x="1246934" y="2309587"/>
                        </a:lnTo>
                      </a:path>
                      <a:path w="6351905" h="6086475">
                        <a:moveTo>
                          <a:pt x="1246934" y="2309587"/>
                        </a:moveTo>
                        <a:lnTo>
                          <a:pt x="1239753" y="2309587"/>
                        </a:lnTo>
                      </a:path>
                      <a:path w="6351905" h="6086475">
                        <a:moveTo>
                          <a:pt x="1239753" y="2309587"/>
                        </a:moveTo>
                        <a:lnTo>
                          <a:pt x="1230187" y="2309587"/>
                        </a:lnTo>
                      </a:path>
                      <a:path w="6351905" h="6086475">
                        <a:moveTo>
                          <a:pt x="1230187" y="2309587"/>
                        </a:moveTo>
                        <a:lnTo>
                          <a:pt x="1227789" y="2309587"/>
                        </a:lnTo>
                      </a:path>
                      <a:path w="6351905" h="6086475">
                        <a:moveTo>
                          <a:pt x="1214235" y="2309587"/>
                        </a:moveTo>
                        <a:lnTo>
                          <a:pt x="1208644" y="2309587"/>
                        </a:lnTo>
                      </a:path>
                      <a:path w="6351905" h="6086475">
                        <a:moveTo>
                          <a:pt x="1208644" y="2309587"/>
                        </a:moveTo>
                        <a:lnTo>
                          <a:pt x="1197475" y="2309587"/>
                        </a:lnTo>
                      </a:path>
                      <a:path w="6351905" h="6086475">
                        <a:moveTo>
                          <a:pt x="1197475" y="2309587"/>
                        </a:moveTo>
                        <a:lnTo>
                          <a:pt x="1185511" y="2309587"/>
                        </a:lnTo>
                      </a:path>
                      <a:path w="6351905" h="6086475">
                        <a:moveTo>
                          <a:pt x="1185511" y="2309587"/>
                        </a:moveTo>
                        <a:lnTo>
                          <a:pt x="1180715" y="2309587"/>
                        </a:lnTo>
                      </a:path>
                      <a:path w="6351905" h="6086475">
                        <a:moveTo>
                          <a:pt x="1167161" y="2309587"/>
                        </a:moveTo>
                        <a:lnTo>
                          <a:pt x="1163968" y="2309587"/>
                        </a:lnTo>
                      </a:path>
                      <a:path w="6351905" h="6086475">
                        <a:moveTo>
                          <a:pt x="1163968" y="2309587"/>
                        </a:moveTo>
                        <a:lnTo>
                          <a:pt x="1155197" y="2309587"/>
                        </a:lnTo>
                      </a:path>
                      <a:path w="6351905" h="6086475">
                        <a:moveTo>
                          <a:pt x="1155197" y="2309587"/>
                        </a:moveTo>
                        <a:lnTo>
                          <a:pt x="1147222" y="2309587"/>
                        </a:lnTo>
                      </a:path>
                      <a:path w="6351905" h="6086475">
                        <a:moveTo>
                          <a:pt x="1147222" y="2309587"/>
                        </a:moveTo>
                        <a:lnTo>
                          <a:pt x="1146413" y="2309587"/>
                        </a:lnTo>
                      </a:path>
                      <a:path w="6351905" h="6086475">
                        <a:moveTo>
                          <a:pt x="1140041" y="2309587"/>
                        </a:moveTo>
                        <a:lnTo>
                          <a:pt x="1138437" y="2309587"/>
                        </a:lnTo>
                      </a:path>
                      <a:path w="6351905" h="6086475">
                        <a:moveTo>
                          <a:pt x="1138437" y="2309587"/>
                        </a:moveTo>
                        <a:lnTo>
                          <a:pt x="1137642" y="2309587"/>
                        </a:lnTo>
                      </a:path>
                      <a:path w="6351905" h="6086475">
                        <a:moveTo>
                          <a:pt x="332683" y="5606016"/>
                        </a:moveTo>
                        <a:lnTo>
                          <a:pt x="310345" y="5606016"/>
                        </a:lnTo>
                      </a:path>
                      <a:path w="6351905" h="6086475">
                        <a:moveTo>
                          <a:pt x="295189" y="5606016"/>
                        </a:moveTo>
                        <a:lnTo>
                          <a:pt x="265670" y="5606016"/>
                        </a:lnTo>
                      </a:path>
                      <a:path w="6351905" h="6086475">
                        <a:moveTo>
                          <a:pt x="250513" y="5606016"/>
                        </a:moveTo>
                        <a:lnTo>
                          <a:pt x="228175" y="5606016"/>
                        </a:lnTo>
                      </a:path>
                      <a:path w="6351905" h="6086475">
                        <a:moveTo>
                          <a:pt x="228175" y="5617185"/>
                        </a:moveTo>
                        <a:lnTo>
                          <a:pt x="250513" y="5617185"/>
                        </a:lnTo>
                      </a:path>
                      <a:path w="6351905" h="6086475">
                        <a:moveTo>
                          <a:pt x="265670" y="5617185"/>
                        </a:moveTo>
                        <a:lnTo>
                          <a:pt x="295189" y="5617185"/>
                        </a:lnTo>
                      </a:path>
                      <a:path w="6351905" h="6086475">
                        <a:moveTo>
                          <a:pt x="310345" y="5617185"/>
                        </a:moveTo>
                        <a:lnTo>
                          <a:pt x="332683" y="5617185"/>
                        </a:lnTo>
                      </a:path>
                      <a:path w="6351905" h="6086475">
                        <a:moveTo>
                          <a:pt x="2710874" y="1313947"/>
                        </a:moveTo>
                        <a:lnTo>
                          <a:pt x="2710874" y="1313152"/>
                        </a:lnTo>
                      </a:path>
                      <a:path w="6351905" h="6086475">
                        <a:moveTo>
                          <a:pt x="2710874" y="1313152"/>
                        </a:moveTo>
                        <a:lnTo>
                          <a:pt x="2710874" y="131235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31" name="object 631"/>
                  <p:cNvSpPr/>
                  <p:nvPr/>
                </p:nvSpPr>
                <p:spPr>
                  <a:xfrm>
                    <a:off x="11255511" y="307744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32" name="object 632"/>
                  <p:cNvSpPr/>
                  <p:nvPr/>
                </p:nvSpPr>
                <p:spPr>
                  <a:xfrm>
                    <a:off x="11176922" y="2960565"/>
                    <a:ext cx="80010" cy="118110"/>
                  </a:xfrm>
                  <a:custGeom>
                    <a:avLst/>
                    <a:gdLst/>
                    <a:ahLst/>
                    <a:cxnLst/>
                    <a:rect l="l" t="t" r="r" b="b"/>
                    <a:pathLst>
                      <a:path w="80009" h="118110">
                        <a:moveTo>
                          <a:pt x="79786" y="118075"/>
                        </a:moveTo>
                        <a:lnTo>
                          <a:pt x="79786" y="117280"/>
                        </a:lnTo>
                      </a:path>
                      <a:path w="80009" h="118110">
                        <a:moveTo>
                          <a:pt x="79786" y="114882"/>
                        </a:moveTo>
                        <a:lnTo>
                          <a:pt x="79786" y="114087"/>
                        </a:lnTo>
                      </a:path>
                      <a:path w="80009" h="118110">
                        <a:moveTo>
                          <a:pt x="79786" y="114087"/>
                        </a:moveTo>
                        <a:lnTo>
                          <a:pt x="79786" y="108496"/>
                        </a:lnTo>
                      </a:path>
                      <a:path w="80009" h="118110">
                        <a:moveTo>
                          <a:pt x="79786" y="108496"/>
                        </a:moveTo>
                        <a:lnTo>
                          <a:pt x="79786" y="99725"/>
                        </a:lnTo>
                      </a:path>
                      <a:path w="80009" h="118110">
                        <a:moveTo>
                          <a:pt x="79786" y="99725"/>
                        </a:moveTo>
                        <a:lnTo>
                          <a:pt x="79786" y="93339"/>
                        </a:lnTo>
                      </a:path>
                      <a:path w="80009" h="118110">
                        <a:moveTo>
                          <a:pt x="79786" y="78182"/>
                        </a:moveTo>
                        <a:lnTo>
                          <a:pt x="79786" y="76579"/>
                        </a:lnTo>
                      </a:path>
                      <a:path w="80009" h="118110">
                        <a:moveTo>
                          <a:pt x="79786" y="76579"/>
                        </a:moveTo>
                        <a:lnTo>
                          <a:pt x="79786" y="63025"/>
                        </a:lnTo>
                      </a:path>
                      <a:path w="80009" h="118110">
                        <a:moveTo>
                          <a:pt x="79786" y="63025"/>
                        </a:moveTo>
                        <a:lnTo>
                          <a:pt x="79786" y="49458"/>
                        </a:lnTo>
                      </a:path>
                      <a:path w="80009" h="118110">
                        <a:moveTo>
                          <a:pt x="79786" y="35096"/>
                        </a:moveTo>
                        <a:lnTo>
                          <a:pt x="79786" y="31108"/>
                        </a:lnTo>
                      </a:path>
                      <a:path w="80009" h="118110">
                        <a:moveTo>
                          <a:pt x="79786" y="31108"/>
                        </a:moveTo>
                        <a:lnTo>
                          <a:pt x="79786" y="14362"/>
                        </a:lnTo>
                      </a:path>
                      <a:path w="80009" h="118110">
                        <a:moveTo>
                          <a:pt x="79786" y="14362"/>
                        </a:moveTo>
                        <a:lnTo>
                          <a:pt x="79786" y="3193"/>
                        </a:lnTo>
                      </a:path>
                      <a:path w="80009" h="118110">
                        <a:moveTo>
                          <a:pt x="0" y="3193"/>
                        </a:moveTo>
                        <a:lnTo>
                          <a:pt x="0" y="16746"/>
                        </a:lnTo>
                      </a:path>
                      <a:path w="80009" h="118110">
                        <a:moveTo>
                          <a:pt x="0" y="16746"/>
                        </a:moveTo>
                        <a:lnTo>
                          <a:pt x="0" y="33506"/>
                        </a:lnTo>
                      </a:path>
                      <a:path w="80009" h="118110">
                        <a:moveTo>
                          <a:pt x="0" y="33506"/>
                        </a:moveTo>
                        <a:lnTo>
                          <a:pt x="0" y="35096"/>
                        </a:lnTo>
                      </a:path>
                      <a:path w="80009" h="118110">
                        <a:moveTo>
                          <a:pt x="0" y="49458"/>
                        </a:moveTo>
                        <a:lnTo>
                          <a:pt x="0" y="50253"/>
                        </a:lnTo>
                      </a:path>
                      <a:path w="80009" h="118110">
                        <a:moveTo>
                          <a:pt x="0" y="50253"/>
                        </a:moveTo>
                        <a:lnTo>
                          <a:pt x="0" y="65423"/>
                        </a:lnTo>
                      </a:path>
                      <a:path w="80009" h="118110">
                        <a:moveTo>
                          <a:pt x="0" y="65423"/>
                        </a:moveTo>
                        <a:lnTo>
                          <a:pt x="0" y="78182"/>
                        </a:lnTo>
                      </a:path>
                      <a:path w="80009" h="118110">
                        <a:moveTo>
                          <a:pt x="58242" y="0"/>
                        </a:moveTo>
                        <a:lnTo>
                          <a:pt x="66218" y="0"/>
                        </a:lnTo>
                      </a:path>
                      <a:path w="80009" h="118110">
                        <a:moveTo>
                          <a:pt x="66218" y="0"/>
                        </a:moveTo>
                        <a:lnTo>
                          <a:pt x="71001" y="0"/>
                        </a:lnTo>
                      </a:path>
                      <a:path w="80009" h="118110">
                        <a:moveTo>
                          <a:pt x="78182" y="0"/>
                        </a:moveTo>
                        <a:lnTo>
                          <a:pt x="79786"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33" name="object 633"/>
                  <p:cNvSpPr/>
                  <p:nvPr/>
                </p:nvSpPr>
                <p:spPr>
                  <a:xfrm>
                    <a:off x="11175721" y="2959369"/>
                    <a:ext cx="82550" cy="2540"/>
                  </a:xfrm>
                  <a:custGeom>
                    <a:avLst/>
                    <a:gdLst/>
                    <a:ahLst/>
                    <a:cxnLst/>
                    <a:rect l="l" t="t" r="r" b="b"/>
                    <a:pathLst>
                      <a:path w="82550" h="2539">
                        <a:moveTo>
                          <a:pt x="2387" y="1206"/>
                        </a:moveTo>
                        <a:lnTo>
                          <a:pt x="2044" y="355"/>
                        </a:lnTo>
                        <a:lnTo>
                          <a:pt x="1193" y="0"/>
                        </a:lnTo>
                        <a:lnTo>
                          <a:pt x="342" y="355"/>
                        </a:lnTo>
                        <a:lnTo>
                          <a:pt x="0" y="1206"/>
                        </a:lnTo>
                        <a:lnTo>
                          <a:pt x="342" y="2044"/>
                        </a:lnTo>
                        <a:lnTo>
                          <a:pt x="1193" y="2400"/>
                        </a:lnTo>
                        <a:lnTo>
                          <a:pt x="2044" y="2044"/>
                        </a:lnTo>
                        <a:lnTo>
                          <a:pt x="2387" y="1206"/>
                        </a:lnTo>
                        <a:close/>
                      </a:path>
                      <a:path w="82550" h="2539">
                        <a:moveTo>
                          <a:pt x="82181" y="1206"/>
                        </a:moveTo>
                        <a:lnTo>
                          <a:pt x="81826" y="355"/>
                        </a:lnTo>
                        <a:lnTo>
                          <a:pt x="80975" y="0"/>
                        </a:lnTo>
                        <a:lnTo>
                          <a:pt x="80137" y="355"/>
                        </a:lnTo>
                        <a:lnTo>
                          <a:pt x="79781" y="1206"/>
                        </a:lnTo>
                        <a:lnTo>
                          <a:pt x="80137" y="2044"/>
                        </a:lnTo>
                        <a:lnTo>
                          <a:pt x="80975" y="2400"/>
                        </a:lnTo>
                        <a:lnTo>
                          <a:pt x="81826" y="2044"/>
                        </a:lnTo>
                        <a:lnTo>
                          <a:pt x="82181"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34" name="object 634"/>
                  <p:cNvSpPr/>
                  <p:nvPr/>
                </p:nvSpPr>
                <p:spPr>
                  <a:xfrm>
                    <a:off x="9124234" y="1763089"/>
                    <a:ext cx="2132965" cy="1353185"/>
                  </a:xfrm>
                  <a:custGeom>
                    <a:avLst/>
                    <a:gdLst/>
                    <a:ahLst/>
                    <a:cxnLst/>
                    <a:rect l="l" t="t" r="r" b="b"/>
                    <a:pathLst>
                      <a:path w="2132965" h="1353185">
                        <a:moveTo>
                          <a:pt x="2052687" y="1197475"/>
                        </a:moveTo>
                        <a:lnTo>
                          <a:pt x="2055086" y="1197475"/>
                        </a:lnTo>
                      </a:path>
                      <a:path w="2132965" h="1353185">
                        <a:moveTo>
                          <a:pt x="2061472" y="1197475"/>
                        </a:moveTo>
                        <a:lnTo>
                          <a:pt x="2066255" y="1197475"/>
                        </a:lnTo>
                      </a:path>
                      <a:path w="2132965" h="1353185">
                        <a:moveTo>
                          <a:pt x="2066255" y="1197475"/>
                        </a:moveTo>
                        <a:lnTo>
                          <a:pt x="2074230" y="1197475"/>
                        </a:lnTo>
                      </a:path>
                      <a:path w="2132965" h="1353185">
                        <a:moveTo>
                          <a:pt x="2132473" y="1317140"/>
                        </a:moveTo>
                        <a:lnTo>
                          <a:pt x="2132473" y="1318744"/>
                        </a:lnTo>
                      </a:path>
                      <a:path w="2132965" h="1353185">
                        <a:moveTo>
                          <a:pt x="2132473" y="1313152"/>
                        </a:moveTo>
                        <a:lnTo>
                          <a:pt x="2132473" y="1317140"/>
                        </a:lnTo>
                      </a:path>
                      <a:path w="2132965" h="1353185">
                        <a:moveTo>
                          <a:pt x="2110930" y="1352251"/>
                        </a:moveTo>
                        <a:lnTo>
                          <a:pt x="2108532" y="1353045"/>
                        </a:lnTo>
                      </a:path>
                      <a:path w="2132965" h="1353185">
                        <a:moveTo>
                          <a:pt x="2118906" y="1346659"/>
                        </a:moveTo>
                        <a:lnTo>
                          <a:pt x="2110930" y="1352251"/>
                        </a:lnTo>
                      </a:path>
                      <a:path w="2132965" h="1353185">
                        <a:moveTo>
                          <a:pt x="2125292" y="1339478"/>
                        </a:moveTo>
                        <a:lnTo>
                          <a:pt x="2118906" y="1346659"/>
                        </a:lnTo>
                      </a:path>
                      <a:path w="2132965" h="1353185">
                        <a:moveTo>
                          <a:pt x="2130075" y="1330707"/>
                        </a:moveTo>
                        <a:lnTo>
                          <a:pt x="2125292" y="1339478"/>
                        </a:lnTo>
                      </a:path>
                      <a:path w="2132965" h="1353185">
                        <a:moveTo>
                          <a:pt x="2038325" y="1277247"/>
                        </a:moveTo>
                        <a:lnTo>
                          <a:pt x="2050289" y="1277247"/>
                        </a:lnTo>
                      </a:path>
                      <a:path w="2132965" h="1353185">
                        <a:moveTo>
                          <a:pt x="2059868" y="1277247"/>
                        </a:moveTo>
                        <a:lnTo>
                          <a:pt x="2064651" y="1277247"/>
                        </a:lnTo>
                      </a:path>
                      <a:path w="2132965" h="1353185">
                        <a:moveTo>
                          <a:pt x="2064651" y="1277247"/>
                        </a:moveTo>
                        <a:lnTo>
                          <a:pt x="2068639" y="1277247"/>
                        </a:lnTo>
                      </a:path>
                      <a:path w="2132965" h="1353185">
                        <a:moveTo>
                          <a:pt x="19939" y="3987"/>
                        </a:moveTo>
                        <a:lnTo>
                          <a:pt x="9565" y="3987"/>
                        </a:lnTo>
                      </a:path>
                      <a:path w="2132965" h="1353185">
                        <a:moveTo>
                          <a:pt x="19939" y="1603"/>
                        </a:moveTo>
                        <a:lnTo>
                          <a:pt x="19939" y="3987"/>
                        </a:lnTo>
                      </a:path>
                      <a:path w="2132965" h="1353185">
                        <a:moveTo>
                          <a:pt x="9565" y="1603"/>
                        </a:moveTo>
                        <a:lnTo>
                          <a:pt x="9565" y="3987"/>
                        </a:lnTo>
                      </a:path>
                      <a:path w="2132965" h="1353185">
                        <a:moveTo>
                          <a:pt x="0" y="808"/>
                        </a:moveTo>
                        <a:lnTo>
                          <a:pt x="0" y="1603"/>
                        </a:lnTo>
                      </a:path>
                      <a:path w="2132965" h="1353185">
                        <a:moveTo>
                          <a:pt x="29518" y="1603"/>
                        </a:moveTo>
                        <a:lnTo>
                          <a:pt x="29518" y="808"/>
                        </a:lnTo>
                      </a:path>
                      <a:path w="2132965" h="1353185">
                        <a:moveTo>
                          <a:pt x="3987" y="0"/>
                        </a:moveTo>
                        <a:lnTo>
                          <a:pt x="3987" y="808"/>
                        </a:lnTo>
                      </a:path>
                      <a:path w="2132965" h="1353185">
                        <a:moveTo>
                          <a:pt x="25530" y="808"/>
                        </a:moveTo>
                        <a:lnTo>
                          <a:pt x="255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35" name="object 635"/>
                  <p:cNvSpPr/>
                  <p:nvPr/>
                </p:nvSpPr>
                <p:spPr>
                  <a:xfrm>
                    <a:off x="9123032" y="1763499"/>
                    <a:ext cx="2540" cy="2540"/>
                  </a:xfrm>
                  <a:custGeom>
                    <a:avLst/>
                    <a:gdLst/>
                    <a:ahLst/>
                    <a:cxnLst/>
                    <a:rect l="l" t="t" r="r" b="b"/>
                    <a:pathLst>
                      <a:path w="2540" h="2539">
                        <a:moveTo>
                          <a:pt x="2387" y="1193"/>
                        </a:moveTo>
                        <a:lnTo>
                          <a:pt x="2044" y="355"/>
                        </a:lnTo>
                        <a:lnTo>
                          <a:pt x="1193" y="0"/>
                        </a:lnTo>
                        <a:lnTo>
                          <a:pt x="355" y="355"/>
                        </a:lnTo>
                        <a:lnTo>
                          <a:pt x="0" y="1193"/>
                        </a:lnTo>
                        <a:lnTo>
                          <a:pt x="355" y="2044"/>
                        </a:lnTo>
                        <a:lnTo>
                          <a:pt x="1193" y="2400"/>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36" name="object 636"/>
                  <p:cNvSpPr/>
                  <p:nvPr/>
                </p:nvSpPr>
                <p:spPr>
                  <a:xfrm>
                    <a:off x="9124234" y="1764693"/>
                    <a:ext cx="29845" cy="0"/>
                  </a:xfrm>
                  <a:custGeom>
                    <a:avLst/>
                    <a:gdLst/>
                    <a:ahLst/>
                    <a:cxnLst/>
                    <a:rect l="l" t="t" r="r" b="b"/>
                    <a:pathLst>
                      <a:path w="29845">
                        <a:moveTo>
                          <a:pt x="1589" y="0"/>
                        </a:moveTo>
                        <a:lnTo>
                          <a:pt x="0" y="0"/>
                        </a:lnTo>
                      </a:path>
                      <a:path w="29845">
                        <a:moveTo>
                          <a:pt x="3987" y="0"/>
                        </a:moveTo>
                        <a:lnTo>
                          <a:pt x="1589" y="0"/>
                        </a:lnTo>
                      </a:path>
                      <a:path w="29845">
                        <a:moveTo>
                          <a:pt x="7181" y="0"/>
                        </a:moveTo>
                        <a:lnTo>
                          <a:pt x="3987" y="0"/>
                        </a:lnTo>
                      </a:path>
                      <a:path w="29845">
                        <a:moveTo>
                          <a:pt x="11168" y="0"/>
                        </a:moveTo>
                        <a:lnTo>
                          <a:pt x="7181" y="0"/>
                        </a:lnTo>
                      </a:path>
                      <a:path w="29845">
                        <a:moveTo>
                          <a:pt x="14362" y="0"/>
                        </a:moveTo>
                        <a:lnTo>
                          <a:pt x="11168" y="0"/>
                        </a:lnTo>
                      </a:path>
                      <a:path w="29845">
                        <a:moveTo>
                          <a:pt x="18349" y="0"/>
                        </a:moveTo>
                        <a:lnTo>
                          <a:pt x="14362" y="0"/>
                        </a:lnTo>
                      </a:path>
                      <a:path w="29845">
                        <a:moveTo>
                          <a:pt x="22337" y="0"/>
                        </a:moveTo>
                        <a:lnTo>
                          <a:pt x="18349" y="0"/>
                        </a:lnTo>
                      </a:path>
                      <a:path w="29845">
                        <a:moveTo>
                          <a:pt x="25530" y="0"/>
                        </a:moveTo>
                        <a:lnTo>
                          <a:pt x="22337" y="0"/>
                        </a:lnTo>
                      </a:path>
                      <a:path w="29845">
                        <a:moveTo>
                          <a:pt x="27915" y="0"/>
                        </a:moveTo>
                        <a:lnTo>
                          <a:pt x="25530" y="0"/>
                        </a:lnTo>
                      </a:path>
                      <a:path w="29845">
                        <a:moveTo>
                          <a:pt x="29518" y="0"/>
                        </a:moveTo>
                        <a:lnTo>
                          <a:pt x="2791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37" name="object 637"/>
                  <p:cNvSpPr/>
                  <p:nvPr/>
                </p:nvSpPr>
                <p:spPr>
                  <a:xfrm>
                    <a:off x="9152547" y="1762712"/>
                    <a:ext cx="2540" cy="3810"/>
                  </a:xfrm>
                  <a:custGeom>
                    <a:avLst/>
                    <a:gdLst/>
                    <a:ahLst/>
                    <a:cxnLst/>
                    <a:rect l="l" t="t" r="r" b="b"/>
                    <a:pathLst>
                      <a:path w="2540" h="3810">
                        <a:moveTo>
                          <a:pt x="2400" y="1193"/>
                        </a:moveTo>
                        <a:lnTo>
                          <a:pt x="2044" y="342"/>
                        </a:lnTo>
                        <a:lnTo>
                          <a:pt x="1193" y="0"/>
                        </a:lnTo>
                        <a:lnTo>
                          <a:pt x="355" y="342"/>
                        </a:lnTo>
                        <a:lnTo>
                          <a:pt x="0" y="1193"/>
                        </a:lnTo>
                        <a:lnTo>
                          <a:pt x="165" y="1587"/>
                        </a:lnTo>
                        <a:lnTo>
                          <a:pt x="0" y="1981"/>
                        </a:lnTo>
                        <a:lnTo>
                          <a:pt x="355" y="2832"/>
                        </a:lnTo>
                        <a:lnTo>
                          <a:pt x="1193" y="3187"/>
                        </a:lnTo>
                        <a:lnTo>
                          <a:pt x="2044" y="2832"/>
                        </a:lnTo>
                        <a:lnTo>
                          <a:pt x="2400" y="1981"/>
                        </a:lnTo>
                        <a:lnTo>
                          <a:pt x="2222" y="1600"/>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38" name="object 638"/>
                  <p:cNvSpPr/>
                  <p:nvPr/>
                </p:nvSpPr>
                <p:spPr>
                  <a:xfrm>
                    <a:off x="9124234" y="1763898"/>
                    <a:ext cx="29845" cy="0"/>
                  </a:xfrm>
                  <a:custGeom>
                    <a:avLst/>
                    <a:gdLst/>
                    <a:ahLst/>
                    <a:cxnLst/>
                    <a:rect l="l" t="t" r="r" b="b"/>
                    <a:pathLst>
                      <a:path w="29845">
                        <a:moveTo>
                          <a:pt x="27915" y="0"/>
                        </a:moveTo>
                        <a:lnTo>
                          <a:pt x="29518" y="0"/>
                        </a:lnTo>
                      </a:path>
                      <a:path w="29845">
                        <a:moveTo>
                          <a:pt x="25530" y="0"/>
                        </a:moveTo>
                        <a:lnTo>
                          <a:pt x="27915" y="0"/>
                        </a:lnTo>
                      </a:path>
                      <a:path w="29845">
                        <a:moveTo>
                          <a:pt x="22337" y="0"/>
                        </a:moveTo>
                        <a:lnTo>
                          <a:pt x="25530" y="0"/>
                        </a:lnTo>
                      </a:path>
                      <a:path w="29845">
                        <a:moveTo>
                          <a:pt x="18349" y="0"/>
                        </a:moveTo>
                        <a:lnTo>
                          <a:pt x="22337" y="0"/>
                        </a:lnTo>
                      </a:path>
                      <a:path w="29845">
                        <a:moveTo>
                          <a:pt x="14362" y="0"/>
                        </a:moveTo>
                        <a:lnTo>
                          <a:pt x="18349" y="0"/>
                        </a:lnTo>
                      </a:path>
                      <a:path w="29845">
                        <a:moveTo>
                          <a:pt x="11168" y="0"/>
                        </a:moveTo>
                        <a:lnTo>
                          <a:pt x="14362" y="0"/>
                        </a:lnTo>
                      </a:path>
                      <a:path w="29845">
                        <a:moveTo>
                          <a:pt x="7181" y="0"/>
                        </a:moveTo>
                        <a:lnTo>
                          <a:pt x="11168" y="0"/>
                        </a:lnTo>
                      </a:path>
                      <a:path w="29845">
                        <a:moveTo>
                          <a:pt x="3987" y="0"/>
                        </a:moveTo>
                        <a:lnTo>
                          <a:pt x="7181" y="0"/>
                        </a:lnTo>
                      </a:path>
                      <a:path w="29845">
                        <a:moveTo>
                          <a:pt x="1589" y="0"/>
                        </a:moveTo>
                        <a:lnTo>
                          <a:pt x="3987" y="0"/>
                        </a:lnTo>
                      </a:path>
                      <a:path w="29845">
                        <a:moveTo>
                          <a:pt x="0" y="0"/>
                        </a:moveTo>
                        <a:lnTo>
                          <a:pt x="158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39" name="object 639"/>
                  <p:cNvSpPr/>
                  <p:nvPr/>
                </p:nvSpPr>
                <p:spPr>
                  <a:xfrm>
                    <a:off x="9123032" y="1762712"/>
                    <a:ext cx="2540" cy="2540"/>
                  </a:xfrm>
                  <a:custGeom>
                    <a:avLst/>
                    <a:gdLst/>
                    <a:ahLst/>
                    <a:cxnLst/>
                    <a:rect l="l" t="t" r="r" b="b"/>
                    <a:pathLst>
                      <a:path w="2540" h="2539">
                        <a:moveTo>
                          <a:pt x="2387" y="1193"/>
                        </a:moveTo>
                        <a:lnTo>
                          <a:pt x="2044" y="342"/>
                        </a:lnTo>
                        <a:lnTo>
                          <a:pt x="1193" y="0"/>
                        </a:lnTo>
                        <a:lnTo>
                          <a:pt x="355" y="342"/>
                        </a:lnTo>
                        <a:lnTo>
                          <a:pt x="0" y="1193"/>
                        </a:lnTo>
                        <a:lnTo>
                          <a:pt x="355" y="2032"/>
                        </a:lnTo>
                        <a:lnTo>
                          <a:pt x="1193" y="2387"/>
                        </a:lnTo>
                        <a:lnTo>
                          <a:pt x="2044" y="2032"/>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40" name="object 640"/>
                  <p:cNvSpPr/>
                  <p:nvPr/>
                </p:nvSpPr>
                <p:spPr>
                  <a:xfrm>
                    <a:off x="9131415" y="1760705"/>
                    <a:ext cx="15240" cy="0"/>
                  </a:xfrm>
                  <a:custGeom>
                    <a:avLst/>
                    <a:gdLst/>
                    <a:ahLst/>
                    <a:cxnLst/>
                    <a:rect l="l" t="t" r="r" b="b"/>
                    <a:pathLst>
                      <a:path w="15240">
                        <a:moveTo>
                          <a:pt x="13553" y="0"/>
                        </a:moveTo>
                        <a:lnTo>
                          <a:pt x="15156" y="0"/>
                        </a:lnTo>
                      </a:path>
                      <a:path w="15240">
                        <a:moveTo>
                          <a:pt x="11963" y="0"/>
                        </a:moveTo>
                        <a:lnTo>
                          <a:pt x="13553" y="0"/>
                        </a:lnTo>
                      </a:path>
                      <a:path w="15240">
                        <a:moveTo>
                          <a:pt x="9565" y="0"/>
                        </a:moveTo>
                        <a:lnTo>
                          <a:pt x="11963" y="0"/>
                        </a:lnTo>
                      </a:path>
                      <a:path w="15240">
                        <a:moveTo>
                          <a:pt x="7181" y="0"/>
                        </a:moveTo>
                        <a:lnTo>
                          <a:pt x="9565" y="0"/>
                        </a:lnTo>
                      </a:path>
                      <a:path w="15240">
                        <a:moveTo>
                          <a:pt x="5577" y="0"/>
                        </a:moveTo>
                        <a:lnTo>
                          <a:pt x="7181" y="0"/>
                        </a:lnTo>
                      </a:path>
                      <a:path w="15240">
                        <a:moveTo>
                          <a:pt x="3193" y="0"/>
                        </a:moveTo>
                        <a:lnTo>
                          <a:pt x="5577" y="0"/>
                        </a:lnTo>
                      </a:path>
                      <a:path w="15240">
                        <a:moveTo>
                          <a:pt x="1589" y="0"/>
                        </a:moveTo>
                        <a:lnTo>
                          <a:pt x="3193" y="0"/>
                        </a:lnTo>
                      </a:path>
                      <a:path w="15240">
                        <a:moveTo>
                          <a:pt x="0" y="0"/>
                        </a:moveTo>
                        <a:lnTo>
                          <a:pt x="158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41" name="object 641"/>
                  <p:cNvSpPr/>
                  <p:nvPr/>
                </p:nvSpPr>
                <p:spPr>
                  <a:xfrm>
                    <a:off x="9127025" y="176189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42" name="object 642"/>
                  <p:cNvSpPr/>
                  <p:nvPr/>
                </p:nvSpPr>
                <p:spPr>
                  <a:xfrm>
                    <a:off x="9128222" y="1763089"/>
                    <a:ext cx="2540" cy="1270"/>
                  </a:xfrm>
                  <a:custGeom>
                    <a:avLst/>
                    <a:gdLst/>
                    <a:ahLst/>
                    <a:cxnLst/>
                    <a:rect l="l" t="t" r="r" b="b"/>
                    <a:pathLst>
                      <a:path w="2540" h="1269">
                        <a:moveTo>
                          <a:pt x="794" y="0"/>
                        </a:moveTo>
                        <a:lnTo>
                          <a:pt x="0" y="0"/>
                        </a:lnTo>
                      </a:path>
                      <a:path w="2540" h="1269">
                        <a:moveTo>
                          <a:pt x="2398" y="808"/>
                        </a:moveTo>
                        <a:lnTo>
                          <a:pt x="794" y="0"/>
                        </a:lnTo>
                      </a:path>
                      <a:path w="2540" h="1269">
                        <a:moveTo>
                          <a:pt x="794" y="0"/>
                        </a:moveTo>
                        <a:lnTo>
                          <a:pt x="2398" y="808"/>
                        </a:lnTo>
                      </a:path>
                      <a:path w="2540" h="1269">
                        <a:moveTo>
                          <a:pt x="0"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43" name="object 643"/>
                  <p:cNvSpPr/>
                  <p:nvPr/>
                </p:nvSpPr>
                <p:spPr>
                  <a:xfrm>
                    <a:off x="9127025" y="176189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44" name="object 644"/>
                  <p:cNvSpPr/>
                  <p:nvPr/>
                </p:nvSpPr>
                <p:spPr>
                  <a:xfrm>
                    <a:off x="9131415" y="1760705"/>
                    <a:ext cx="0" cy="3810"/>
                  </a:xfrm>
                  <a:custGeom>
                    <a:avLst/>
                    <a:gdLst/>
                    <a:ahLst/>
                    <a:cxnLst/>
                    <a:rect l="l" t="t" r="r" b="b"/>
                    <a:pathLst>
                      <a:path h="3810">
                        <a:moveTo>
                          <a:pt x="0" y="0"/>
                        </a:moveTo>
                        <a:lnTo>
                          <a:pt x="0" y="319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45" name="object 645"/>
                  <p:cNvSpPr/>
                  <p:nvPr/>
                </p:nvSpPr>
                <p:spPr>
                  <a:xfrm>
                    <a:off x="9148568" y="176189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46" name="object 646"/>
                  <p:cNvSpPr/>
                  <p:nvPr/>
                </p:nvSpPr>
                <p:spPr>
                  <a:xfrm>
                    <a:off x="9147367" y="1763089"/>
                    <a:ext cx="2540" cy="1270"/>
                  </a:xfrm>
                  <a:custGeom>
                    <a:avLst/>
                    <a:gdLst/>
                    <a:ahLst/>
                    <a:cxnLst/>
                    <a:rect l="l" t="t" r="r" b="b"/>
                    <a:pathLst>
                      <a:path w="2540" h="1269">
                        <a:moveTo>
                          <a:pt x="1603" y="0"/>
                        </a:moveTo>
                        <a:lnTo>
                          <a:pt x="2398" y="0"/>
                        </a:lnTo>
                      </a:path>
                      <a:path w="2540" h="1269">
                        <a:moveTo>
                          <a:pt x="0" y="808"/>
                        </a:moveTo>
                        <a:lnTo>
                          <a:pt x="1603" y="0"/>
                        </a:lnTo>
                      </a:path>
                      <a:path w="2540" h="1269">
                        <a:moveTo>
                          <a:pt x="1603" y="0"/>
                        </a:moveTo>
                        <a:lnTo>
                          <a:pt x="0" y="808"/>
                        </a:lnTo>
                      </a:path>
                      <a:path w="2540" h="1269">
                        <a:moveTo>
                          <a:pt x="2398" y="0"/>
                        </a:moveTo>
                        <a:lnTo>
                          <a:pt x="160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47" name="object 647"/>
                  <p:cNvSpPr/>
                  <p:nvPr/>
                </p:nvSpPr>
                <p:spPr>
                  <a:xfrm>
                    <a:off x="9148568" y="176189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48" name="object 648"/>
                  <p:cNvSpPr/>
                  <p:nvPr/>
                </p:nvSpPr>
                <p:spPr>
                  <a:xfrm>
                    <a:off x="9074775" y="1636243"/>
                    <a:ext cx="3923665" cy="131445"/>
                  </a:xfrm>
                  <a:custGeom>
                    <a:avLst/>
                    <a:gdLst/>
                    <a:ahLst/>
                    <a:cxnLst/>
                    <a:rect l="l" t="t" r="r" b="b"/>
                    <a:pathLst>
                      <a:path w="3923665" h="131444">
                        <a:moveTo>
                          <a:pt x="71796" y="127654"/>
                        </a:moveTo>
                        <a:lnTo>
                          <a:pt x="71796" y="124461"/>
                        </a:lnTo>
                      </a:path>
                      <a:path w="3923665" h="131444">
                        <a:moveTo>
                          <a:pt x="127641" y="63820"/>
                        </a:moveTo>
                        <a:lnTo>
                          <a:pt x="126846" y="51856"/>
                        </a:lnTo>
                      </a:path>
                      <a:path w="3923665" h="131444">
                        <a:moveTo>
                          <a:pt x="126846" y="51856"/>
                        </a:moveTo>
                        <a:lnTo>
                          <a:pt x="122844" y="39893"/>
                        </a:lnTo>
                      </a:path>
                      <a:path w="3923665" h="131444">
                        <a:moveTo>
                          <a:pt x="122844" y="39893"/>
                        </a:moveTo>
                        <a:lnTo>
                          <a:pt x="122844" y="39098"/>
                        </a:lnTo>
                      </a:path>
                      <a:path w="3923665" h="131444">
                        <a:moveTo>
                          <a:pt x="115677" y="26325"/>
                        </a:moveTo>
                        <a:lnTo>
                          <a:pt x="109291" y="19144"/>
                        </a:lnTo>
                      </a:path>
                      <a:path w="3923665" h="131444">
                        <a:moveTo>
                          <a:pt x="109291" y="19144"/>
                        </a:moveTo>
                        <a:lnTo>
                          <a:pt x="99711" y="11168"/>
                        </a:lnTo>
                      </a:path>
                      <a:path w="3923665" h="131444">
                        <a:moveTo>
                          <a:pt x="99711" y="11168"/>
                        </a:moveTo>
                        <a:lnTo>
                          <a:pt x="92530" y="7181"/>
                        </a:lnTo>
                      </a:path>
                      <a:path w="3923665" h="131444">
                        <a:moveTo>
                          <a:pt x="78977" y="2398"/>
                        </a:moveTo>
                        <a:lnTo>
                          <a:pt x="76579" y="1603"/>
                        </a:lnTo>
                      </a:path>
                      <a:path w="3923665" h="131444">
                        <a:moveTo>
                          <a:pt x="76579" y="1603"/>
                        </a:moveTo>
                        <a:lnTo>
                          <a:pt x="63820" y="0"/>
                        </a:lnTo>
                      </a:path>
                      <a:path w="3923665" h="131444">
                        <a:moveTo>
                          <a:pt x="63820" y="0"/>
                        </a:moveTo>
                        <a:lnTo>
                          <a:pt x="51843" y="1603"/>
                        </a:lnTo>
                      </a:path>
                      <a:path w="3923665" h="131444">
                        <a:moveTo>
                          <a:pt x="51843" y="1603"/>
                        </a:moveTo>
                        <a:lnTo>
                          <a:pt x="49458" y="2398"/>
                        </a:lnTo>
                      </a:path>
                      <a:path w="3923665" h="131444">
                        <a:moveTo>
                          <a:pt x="35096" y="7181"/>
                        </a:moveTo>
                        <a:lnTo>
                          <a:pt x="28710" y="11168"/>
                        </a:lnTo>
                      </a:path>
                      <a:path w="3923665" h="131444">
                        <a:moveTo>
                          <a:pt x="28710" y="11168"/>
                        </a:moveTo>
                        <a:lnTo>
                          <a:pt x="19144" y="19144"/>
                        </a:lnTo>
                      </a:path>
                      <a:path w="3923665" h="131444">
                        <a:moveTo>
                          <a:pt x="19144" y="19144"/>
                        </a:moveTo>
                        <a:lnTo>
                          <a:pt x="12758" y="26325"/>
                        </a:lnTo>
                      </a:path>
                      <a:path w="3923665" h="131444">
                        <a:moveTo>
                          <a:pt x="5577" y="39098"/>
                        </a:moveTo>
                        <a:lnTo>
                          <a:pt x="5577" y="39893"/>
                        </a:lnTo>
                      </a:path>
                      <a:path w="3923665" h="131444">
                        <a:moveTo>
                          <a:pt x="5577" y="39893"/>
                        </a:moveTo>
                        <a:lnTo>
                          <a:pt x="1589" y="51856"/>
                        </a:lnTo>
                      </a:path>
                      <a:path w="3923665" h="131444">
                        <a:moveTo>
                          <a:pt x="1589" y="51856"/>
                        </a:moveTo>
                        <a:lnTo>
                          <a:pt x="0" y="63820"/>
                        </a:lnTo>
                      </a:path>
                      <a:path w="3923665" h="131444">
                        <a:moveTo>
                          <a:pt x="0" y="63820"/>
                        </a:moveTo>
                        <a:lnTo>
                          <a:pt x="1589" y="75798"/>
                        </a:lnTo>
                      </a:path>
                      <a:path w="3923665" h="131444">
                        <a:moveTo>
                          <a:pt x="1589" y="75798"/>
                        </a:moveTo>
                        <a:lnTo>
                          <a:pt x="2384" y="79786"/>
                        </a:lnTo>
                      </a:path>
                      <a:path w="3923665" h="131444">
                        <a:moveTo>
                          <a:pt x="7975" y="93353"/>
                        </a:moveTo>
                        <a:lnTo>
                          <a:pt x="9565" y="96532"/>
                        </a:lnTo>
                      </a:path>
                      <a:path w="3923665" h="131444">
                        <a:moveTo>
                          <a:pt x="9565" y="96532"/>
                        </a:moveTo>
                        <a:lnTo>
                          <a:pt x="15951" y="106111"/>
                        </a:lnTo>
                      </a:path>
                      <a:path w="3923665" h="131444">
                        <a:moveTo>
                          <a:pt x="15951" y="106111"/>
                        </a:moveTo>
                        <a:lnTo>
                          <a:pt x="24722" y="114087"/>
                        </a:lnTo>
                      </a:path>
                      <a:path w="3923665" h="131444">
                        <a:moveTo>
                          <a:pt x="24722" y="114087"/>
                        </a:moveTo>
                        <a:lnTo>
                          <a:pt x="27120" y="115677"/>
                        </a:lnTo>
                      </a:path>
                      <a:path w="3923665" h="131444">
                        <a:moveTo>
                          <a:pt x="40674" y="122858"/>
                        </a:moveTo>
                        <a:lnTo>
                          <a:pt x="44675" y="124461"/>
                        </a:lnTo>
                      </a:path>
                      <a:path w="3923665" h="131444">
                        <a:moveTo>
                          <a:pt x="44675" y="124461"/>
                        </a:moveTo>
                        <a:lnTo>
                          <a:pt x="55844" y="127654"/>
                        </a:lnTo>
                      </a:path>
                      <a:path w="3923665" h="131444">
                        <a:moveTo>
                          <a:pt x="72591" y="127654"/>
                        </a:moveTo>
                        <a:lnTo>
                          <a:pt x="83760" y="124461"/>
                        </a:lnTo>
                      </a:path>
                      <a:path w="3923665" h="131444">
                        <a:moveTo>
                          <a:pt x="83760" y="124461"/>
                        </a:moveTo>
                        <a:lnTo>
                          <a:pt x="87748" y="122858"/>
                        </a:lnTo>
                      </a:path>
                      <a:path w="3923665" h="131444">
                        <a:moveTo>
                          <a:pt x="101315" y="115677"/>
                        </a:moveTo>
                        <a:lnTo>
                          <a:pt x="103699" y="114087"/>
                        </a:lnTo>
                      </a:path>
                      <a:path w="3923665" h="131444">
                        <a:moveTo>
                          <a:pt x="103699" y="114087"/>
                        </a:moveTo>
                        <a:lnTo>
                          <a:pt x="112484" y="106111"/>
                        </a:lnTo>
                      </a:path>
                      <a:path w="3923665" h="131444">
                        <a:moveTo>
                          <a:pt x="112484" y="106111"/>
                        </a:moveTo>
                        <a:lnTo>
                          <a:pt x="118856" y="96532"/>
                        </a:lnTo>
                      </a:path>
                      <a:path w="3923665" h="131444">
                        <a:moveTo>
                          <a:pt x="118856" y="96532"/>
                        </a:moveTo>
                        <a:lnTo>
                          <a:pt x="120460" y="93353"/>
                        </a:lnTo>
                      </a:path>
                      <a:path w="3923665" h="131444">
                        <a:moveTo>
                          <a:pt x="126037" y="79786"/>
                        </a:moveTo>
                        <a:lnTo>
                          <a:pt x="126846" y="75798"/>
                        </a:lnTo>
                      </a:path>
                      <a:path w="3923665" h="131444">
                        <a:moveTo>
                          <a:pt x="126846" y="75798"/>
                        </a:moveTo>
                        <a:lnTo>
                          <a:pt x="127641" y="63820"/>
                        </a:lnTo>
                      </a:path>
                      <a:path w="3923665" h="131444">
                        <a:moveTo>
                          <a:pt x="2147617" y="130834"/>
                        </a:moveTo>
                        <a:lnTo>
                          <a:pt x="2137256" y="130834"/>
                        </a:lnTo>
                      </a:path>
                      <a:path w="3923665" h="131444">
                        <a:moveTo>
                          <a:pt x="2147617" y="128449"/>
                        </a:moveTo>
                        <a:lnTo>
                          <a:pt x="2147617" y="130834"/>
                        </a:lnTo>
                      </a:path>
                      <a:path w="3923665" h="131444">
                        <a:moveTo>
                          <a:pt x="2137256" y="128449"/>
                        </a:moveTo>
                        <a:lnTo>
                          <a:pt x="2137256" y="130834"/>
                        </a:lnTo>
                      </a:path>
                      <a:path w="3923665" h="131444">
                        <a:moveTo>
                          <a:pt x="2126882" y="127654"/>
                        </a:moveTo>
                        <a:lnTo>
                          <a:pt x="2126882" y="128449"/>
                        </a:lnTo>
                      </a:path>
                      <a:path w="3923665" h="131444">
                        <a:moveTo>
                          <a:pt x="2157196" y="128449"/>
                        </a:moveTo>
                        <a:lnTo>
                          <a:pt x="2157196" y="127654"/>
                        </a:lnTo>
                      </a:path>
                      <a:path w="3923665" h="131444">
                        <a:moveTo>
                          <a:pt x="2130870" y="126846"/>
                        </a:moveTo>
                        <a:lnTo>
                          <a:pt x="2130870" y="127654"/>
                        </a:lnTo>
                      </a:path>
                      <a:path w="3923665" h="131444">
                        <a:moveTo>
                          <a:pt x="2153208" y="127654"/>
                        </a:moveTo>
                        <a:lnTo>
                          <a:pt x="2153208" y="126846"/>
                        </a:lnTo>
                      </a:path>
                      <a:path w="3923665" h="131444">
                        <a:moveTo>
                          <a:pt x="2126882" y="128449"/>
                        </a:moveTo>
                        <a:lnTo>
                          <a:pt x="2127677" y="128449"/>
                        </a:lnTo>
                      </a:path>
                      <a:path w="3923665" h="131444">
                        <a:moveTo>
                          <a:pt x="2127677" y="128449"/>
                        </a:moveTo>
                        <a:lnTo>
                          <a:pt x="2126882" y="128449"/>
                        </a:lnTo>
                      </a:path>
                      <a:path w="3923665" h="131444">
                        <a:moveTo>
                          <a:pt x="2129267" y="128449"/>
                        </a:moveTo>
                        <a:lnTo>
                          <a:pt x="2127677" y="128449"/>
                        </a:lnTo>
                      </a:path>
                      <a:path w="3923665" h="131444">
                        <a:moveTo>
                          <a:pt x="2131665" y="128449"/>
                        </a:moveTo>
                        <a:lnTo>
                          <a:pt x="2129267" y="128449"/>
                        </a:lnTo>
                      </a:path>
                      <a:path w="3923665" h="131444">
                        <a:moveTo>
                          <a:pt x="2134858" y="128449"/>
                        </a:moveTo>
                        <a:lnTo>
                          <a:pt x="2131665" y="128449"/>
                        </a:lnTo>
                      </a:path>
                      <a:path w="3923665" h="131444">
                        <a:moveTo>
                          <a:pt x="2138051" y="128449"/>
                        </a:moveTo>
                        <a:lnTo>
                          <a:pt x="2134858" y="128449"/>
                        </a:lnTo>
                      </a:path>
                      <a:path w="3923665" h="131444">
                        <a:moveTo>
                          <a:pt x="2142039" y="128449"/>
                        </a:moveTo>
                        <a:lnTo>
                          <a:pt x="2138051" y="128449"/>
                        </a:lnTo>
                      </a:path>
                      <a:path w="3923665" h="131444">
                        <a:moveTo>
                          <a:pt x="2146027" y="128449"/>
                        </a:moveTo>
                        <a:lnTo>
                          <a:pt x="2142039" y="128449"/>
                        </a:lnTo>
                      </a:path>
                      <a:path w="3923665" h="131444">
                        <a:moveTo>
                          <a:pt x="2150015" y="128449"/>
                        </a:moveTo>
                        <a:lnTo>
                          <a:pt x="2146027" y="128449"/>
                        </a:lnTo>
                      </a:path>
                      <a:path w="3923665" h="131444">
                        <a:moveTo>
                          <a:pt x="2152413" y="128449"/>
                        </a:moveTo>
                        <a:lnTo>
                          <a:pt x="2150015" y="128449"/>
                        </a:lnTo>
                      </a:path>
                      <a:path w="3923665" h="131444">
                        <a:moveTo>
                          <a:pt x="2154798" y="128449"/>
                        </a:moveTo>
                        <a:lnTo>
                          <a:pt x="2152413" y="128449"/>
                        </a:lnTo>
                      </a:path>
                      <a:path w="3923665" h="131444">
                        <a:moveTo>
                          <a:pt x="2156401" y="128449"/>
                        </a:moveTo>
                        <a:lnTo>
                          <a:pt x="2154798" y="128449"/>
                        </a:lnTo>
                      </a:path>
                      <a:path w="3923665" h="131444">
                        <a:moveTo>
                          <a:pt x="2157196" y="128449"/>
                        </a:moveTo>
                        <a:lnTo>
                          <a:pt x="2156401" y="128449"/>
                        </a:lnTo>
                      </a:path>
                      <a:path w="3923665" h="131444">
                        <a:moveTo>
                          <a:pt x="2156401" y="128449"/>
                        </a:moveTo>
                        <a:lnTo>
                          <a:pt x="2157196" y="128449"/>
                        </a:lnTo>
                      </a:path>
                      <a:path w="3923665" h="131444">
                        <a:moveTo>
                          <a:pt x="2157196" y="127654"/>
                        </a:moveTo>
                        <a:lnTo>
                          <a:pt x="2156401" y="127654"/>
                        </a:lnTo>
                      </a:path>
                      <a:path w="3923665" h="131444">
                        <a:moveTo>
                          <a:pt x="2156401" y="127654"/>
                        </a:moveTo>
                        <a:lnTo>
                          <a:pt x="2157196" y="127654"/>
                        </a:lnTo>
                      </a:path>
                      <a:path w="3923665" h="131444">
                        <a:moveTo>
                          <a:pt x="2154798" y="127654"/>
                        </a:moveTo>
                        <a:lnTo>
                          <a:pt x="2156401" y="127654"/>
                        </a:lnTo>
                      </a:path>
                      <a:path w="3923665" h="131444">
                        <a:moveTo>
                          <a:pt x="2152413" y="127654"/>
                        </a:moveTo>
                        <a:lnTo>
                          <a:pt x="2154798" y="127654"/>
                        </a:lnTo>
                      </a:path>
                      <a:path w="3923665" h="131444">
                        <a:moveTo>
                          <a:pt x="2150015" y="127654"/>
                        </a:moveTo>
                        <a:lnTo>
                          <a:pt x="2152413" y="127654"/>
                        </a:lnTo>
                      </a:path>
                      <a:path w="3923665" h="131444">
                        <a:moveTo>
                          <a:pt x="2146027" y="127654"/>
                        </a:moveTo>
                        <a:lnTo>
                          <a:pt x="2150015" y="127654"/>
                        </a:lnTo>
                      </a:path>
                      <a:path w="3923665" h="131444">
                        <a:moveTo>
                          <a:pt x="2142039" y="127654"/>
                        </a:moveTo>
                        <a:lnTo>
                          <a:pt x="2146027" y="127654"/>
                        </a:lnTo>
                      </a:path>
                      <a:path w="3923665" h="131444">
                        <a:moveTo>
                          <a:pt x="2138051" y="127654"/>
                        </a:moveTo>
                        <a:lnTo>
                          <a:pt x="2142039" y="127654"/>
                        </a:lnTo>
                      </a:path>
                      <a:path w="3923665" h="131444">
                        <a:moveTo>
                          <a:pt x="2134858" y="127654"/>
                        </a:moveTo>
                        <a:lnTo>
                          <a:pt x="2138051" y="127654"/>
                        </a:lnTo>
                      </a:path>
                      <a:path w="3923665" h="131444">
                        <a:moveTo>
                          <a:pt x="2131665" y="127654"/>
                        </a:moveTo>
                        <a:lnTo>
                          <a:pt x="2134858" y="127654"/>
                        </a:lnTo>
                      </a:path>
                      <a:path w="3923665" h="131444">
                        <a:moveTo>
                          <a:pt x="2129267" y="127654"/>
                        </a:moveTo>
                        <a:lnTo>
                          <a:pt x="2131665" y="127654"/>
                        </a:lnTo>
                      </a:path>
                      <a:path w="3923665" h="131444">
                        <a:moveTo>
                          <a:pt x="2127677" y="127654"/>
                        </a:moveTo>
                        <a:lnTo>
                          <a:pt x="2129267" y="127654"/>
                        </a:lnTo>
                      </a:path>
                      <a:path w="3923665" h="131444">
                        <a:moveTo>
                          <a:pt x="2126882" y="127654"/>
                        </a:moveTo>
                        <a:lnTo>
                          <a:pt x="2127677" y="127654"/>
                        </a:lnTo>
                      </a:path>
                      <a:path w="3923665" h="131444">
                        <a:moveTo>
                          <a:pt x="2127677" y="127654"/>
                        </a:moveTo>
                        <a:lnTo>
                          <a:pt x="2126882" y="127654"/>
                        </a:lnTo>
                      </a:path>
                      <a:path w="3923665" h="131444">
                        <a:moveTo>
                          <a:pt x="2148425" y="124461"/>
                        </a:moveTo>
                        <a:lnTo>
                          <a:pt x="2150015" y="124461"/>
                        </a:lnTo>
                      </a:path>
                      <a:path w="3923665" h="131444">
                        <a:moveTo>
                          <a:pt x="2146027" y="124461"/>
                        </a:moveTo>
                        <a:lnTo>
                          <a:pt x="2148425" y="124461"/>
                        </a:lnTo>
                      </a:path>
                      <a:path w="3923665" h="131444">
                        <a:moveTo>
                          <a:pt x="2144437" y="124461"/>
                        </a:moveTo>
                        <a:lnTo>
                          <a:pt x="2146027" y="124461"/>
                        </a:lnTo>
                      </a:path>
                      <a:path w="3923665" h="131444">
                        <a:moveTo>
                          <a:pt x="2142039" y="124461"/>
                        </a:moveTo>
                        <a:lnTo>
                          <a:pt x="2144437" y="124461"/>
                        </a:lnTo>
                      </a:path>
                      <a:path w="3923665" h="131444">
                        <a:moveTo>
                          <a:pt x="2140449" y="124461"/>
                        </a:moveTo>
                        <a:lnTo>
                          <a:pt x="2142039" y="124461"/>
                        </a:lnTo>
                      </a:path>
                      <a:path w="3923665" h="131444">
                        <a:moveTo>
                          <a:pt x="2138051" y="124461"/>
                        </a:moveTo>
                        <a:lnTo>
                          <a:pt x="2140449" y="124461"/>
                        </a:lnTo>
                      </a:path>
                      <a:path w="3923665" h="131444">
                        <a:moveTo>
                          <a:pt x="2136448" y="124461"/>
                        </a:moveTo>
                        <a:lnTo>
                          <a:pt x="2138051" y="124461"/>
                        </a:lnTo>
                      </a:path>
                      <a:path w="3923665" h="131444">
                        <a:moveTo>
                          <a:pt x="2134858" y="124461"/>
                        </a:moveTo>
                        <a:lnTo>
                          <a:pt x="2136448" y="124461"/>
                        </a:lnTo>
                      </a:path>
                      <a:path w="3923665" h="131444">
                        <a:moveTo>
                          <a:pt x="2131665" y="126846"/>
                        </a:moveTo>
                        <a:lnTo>
                          <a:pt x="2130870" y="126846"/>
                        </a:lnTo>
                      </a:path>
                      <a:path w="3923665" h="131444">
                        <a:moveTo>
                          <a:pt x="2132460" y="126846"/>
                        </a:moveTo>
                        <a:lnTo>
                          <a:pt x="2131665" y="126846"/>
                        </a:lnTo>
                      </a:path>
                      <a:path w="3923665" h="131444">
                        <a:moveTo>
                          <a:pt x="2134063" y="127654"/>
                        </a:moveTo>
                        <a:lnTo>
                          <a:pt x="2132460" y="126846"/>
                        </a:lnTo>
                      </a:path>
                      <a:path w="3923665" h="131444">
                        <a:moveTo>
                          <a:pt x="2132460" y="126846"/>
                        </a:moveTo>
                        <a:lnTo>
                          <a:pt x="2134063" y="127654"/>
                        </a:lnTo>
                      </a:path>
                      <a:path w="3923665" h="131444">
                        <a:moveTo>
                          <a:pt x="2131665" y="126846"/>
                        </a:moveTo>
                        <a:lnTo>
                          <a:pt x="2132460" y="126846"/>
                        </a:lnTo>
                      </a:path>
                      <a:path w="3923665" h="131444">
                        <a:moveTo>
                          <a:pt x="2130870" y="126846"/>
                        </a:moveTo>
                        <a:lnTo>
                          <a:pt x="2131665" y="126846"/>
                        </a:lnTo>
                      </a:path>
                      <a:path w="3923665" h="131444">
                        <a:moveTo>
                          <a:pt x="2134858" y="124461"/>
                        </a:moveTo>
                        <a:lnTo>
                          <a:pt x="2134858" y="127654"/>
                        </a:lnTo>
                      </a:path>
                      <a:path w="3923665" h="131444">
                        <a:moveTo>
                          <a:pt x="2152413" y="126846"/>
                        </a:moveTo>
                        <a:lnTo>
                          <a:pt x="2153208" y="126846"/>
                        </a:lnTo>
                      </a:path>
                      <a:path w="3923665" h="131444">
                        <a:moveTo>
                          <a:pt x="2151604" y="126846"/>
                        </a:moveTo>
                        <a:lnTo>
                          <a:pt x="2152413" y="126846"/>
                        </a:lnTo>
                      </a:path>
                      <a:path w="3923665" h="131444">
                        <a:moveTo>
                          <a:pt x="2150810" y="127654"/>
                        </a:moveTo>
                        <a:lnTo>
                          <a:pt x="2151604" y="126846"/>
                        </a:lnTo>
                      </a:path>
                      <a:path w="3923665" h="131444">
                        <a:moveTo>
                          <a:pt x="2151604" y="126846"/>
                        </a:moveTo>
                        <a:lnTo>
                          <a:pt x="2150810" y="127654"/>
                        </a:lnTo>
                      </a:path>
                      <a:path w="3923665" h="131444">
                        <a:moveTo>
                          <a:pt x="2152413" y="126846"/>
                        </a:moveTo>
                        <a:lnTo>
                          <a:pt x="2151604" y="126846"/>
                        </a:lnTo>
                      </a:path>
                      <a:path w="3923665" h="131444">
                        <a:moveTo>
                          <a:pt x="2153208" y="126846"/>
                        </a:moveTo>
                        <a:lnTo>
                          <a:pt x="2152413" y="126846"/>
                        </a:lnTo>
                      </a:path>
                      <a:path w="3923665" h="131444">
                        <a:moveTo>
                          <a:pt x="2150015" y="127654"/>
                        </a:moveTo>
                        <a:lnTo>
                          <a:pt x="2150015" y="124461"/>
                        </a:lnTo>
                      </a:path>
                      <a:path w="3923665" h="131444">
                        <a:moveTo>
                          <a:pt x="2205860" y="63820"/>
                        </a:moveTo>
                        <a:lnTo>
                          <a:pt x="2205065" y="51856"/>
                        </a:lnTo>
                      </a:path>
                      <a:path w="3923665" h="131444">
                        <a:moveTo>
                          <a:pt x="2205065" y="51856"/>
                        </a:moveTo>
                        <a:lnTo>
                          <a:pt x="2201077" y="39893"/>
                        </a:lnTo>
                      </a:path>
                      <a:path w="3923665" h="131444">
                        <a:moveTo>
                          <a:pt x="2201077" y="39893"/>
                        </a:moveTo>
                        <a:lnTo>
                          <a:pt x="2201077" y="39098"/>
                        </a:lnTo>
                      </a:path>
                      <a:path w="3923665" h="131444">
                        <a:moveTo>
                          <a:pt x="2193101" y="26325"/>
                        </a:moveTo>
                        <a:lnTo>
                          <a:pt x="2187510" y="19144"/>
                        </a:lnTo>
                      </a:path>
                      <a:path w="3923665" h="131444">
                        <a:moveTo>
                          <a:pt x="2187510" y="19144"/>
                        </a:moveTo>
                        <a:lnTo>
                          <a:pt x="2177944" y="11168"/>
                        </a:lnTo>
                      </a:path>
                      <a:path w="3923665" h="131444">
                        <a:moveTo>
                          <a:pt x="2177944" y="11168"/>
                        </a:moveTo>
                        <a:lnTo>
                          <a:pt x="2170763" y="7181"/>
                        </a:lnTo>
                      </a:path>
                      <a:path w="3923665" h="131444">
                        <a:moveTo>
                          <a:pt x="2157196" y="2398"/>
                        </a:moveTo>
                        <a:lnTo>
                          <a:pt x="2154798" y="1603"/>
                        </a:lnTo>
                      </a:path>
                      <a:path w="3923665" h="131444">
                        <a:moveTo>
                          <a:pt x="2154798" y="1603"/>
                        </a:moveTo>
                        <a:lnTo>
                          <a:pt x="2142039" y="0"/>
                        </a:lnTo>
                      </a:path>
                      <a:path w="3923665" h="131444">
                        <a:moveTo>
                          <a:pt x="2142039" y="0"/>
                        </a:moveTo>
                        <a:lnTo>
                          <a:pt x="2130075" y="1603"/>
                        </a:lnTo>
                      </a:path>
                      <a:path w="3923665" h="131444">
                        <a:moveTo>
                          <a:pt x="2130075" y="1603"/>
                        </a:moveTo>
                        <a:lnTo>
                          <a:pt x="2127677" y="2398"/>
                        </a:lnTo>
                      </a:path>
                      <a:path w="3923665" h="131444">
                        <a:moveTo>
                          <a:pt x="2113315" y="7181"/>
                        </a:moveTo>
                        <a:lnTo>
                          <a:pt x="2106929" y="11168"/>
                        </a:lnTo>
                      </a:path>
                      <a:path w="3923665" h="131444">
                        <a:moveTo>
                          <a:pt x="2106929" y="11168"/>
                        </a:moveTo>
                        <a:lnTo>
                          <a:pt x="2097363" y="19144"/>
                        </a:lnTo>
                      </a:path>
                      <a:path w="3923665" h="131444">
                        <a:moveTo>
                          <a:pt x="2097363" y="19144"/>
                        </a:moveTo>
                        <a:lnTo>
                          <a:pt x="2090977" y="26325"/>
                        </a:lnTo>
                      </a:path>
                      <a:path w="3923665" h="131444">
                        <a:moveTo>
                          <a:pt x="2083001" y="39098"/>
                        </a:moveTo>
                        <a:lnTo>
                          <a:pt x="2083001" y="39893"/>
                        </a:lnTo>
                      </a:path>
                      <a:path w="3923665" h="131444">
                        <a:moveTo>
                          <a:pt x="2083001" y="39893"/>
                        </a:moveTo>
                        <a:lnTo>
                          <a:pt x="2079808" y="51856"/>
                        </a:lnTo>
                      </a:path>
                      <a:path w="3923665" h="131444">
                        <a:moveTo>
                          <a:pt x="2079808" y="51856"/>
                        </a:moveTo>
                        <a:lnTo>
                          <a:pt x="2078218" y="63820"/>
                        </a:lnTo>
                      </a:path>
                      <a:path w="3923665" h="131444">
                        <a:moveTo>
                          <a:pt x="2078218" y="63820"/>
                        </a:moveTo>
                        <a:lnTo>
                          <a:pt x="2079013" y="75798"/>
                        </a:lnTo>
                      </a:path>
                      <a:path w="3923665" h="131444">
                        <a:moveTo>
                          <a:pt x="2079013" y="75798"/>
                        </a:moveTo>
                        <a:lnTo>
                          <a:pt x="2080603" y="79786"/>
                        </a:lnTo>
                      </a:path>
                      <a:path w="3923665" h="131444">
                        <a:moveTo>
                          <a:pt x="2086194" y="93353"/>
                        </a:moveTo>
                        <a:lnTo>
                          <a:pt x="2086989" y="96532"/>
                        </a:lnTo>
                      </a:path>
                      <a:path w="3923665" h="131444">
                        <a:moveTo>
                          <a:pt x="2086989" y="96532"/>
                        </a:moveTo>
                        <a:lnTo>
                          <a:pt x="2094170" y="106111"/>
                        </a:lnTo>
                      </a:path>
                      <a:path w="3923665" h="131444">
                        <a:moveTo>
                          <a:pt x="2094170" y="106111"/>
                        </a:moveTo>
                        <a:lnTo>
                          <a:pt x="2102146" y="114087"/>
                        </a:lnTo>
                      </a:path>
                      <a:path w="3923665" h="131444">
                        <a:moveTo>
                          <a:pt x="2102146" y="114087"/>
                        </a:moveTo>
                        <a:lnTo>
                          <a:pt x="2105339" y="115677"/>
                        </a:lnTo>
                      </a:path>
                      <a:path w="3923665" h="131444">
                        <a:moveTo>
                          <a:pt x="2118098" y="122858"/>
                        </a:moveTo>
                        <a:lnTo>
                          <a:pt x="2122894" y="124461"/>
                        </a:lnTo>
                      </a:path>
                      <a:path w="3923665" h="131444">
                        <a:moveTo>
                          <a:pt x="2122894" y="124461"/>
                        </a:moveTo>
                        <a:lnTo>
                          <a:pt x="2134063" y="127654"/>
                        </a:lnTo>
                      </a:path>
                      <a:path w="3923665" h="131444">
                        <a:moveTo>
                          <a:pt x="2150810" y="127654"/>
                        </a:moveTo>
                        <a:lnTo>
                          <a:pt x="2161979" y="124461"/>
                        </a:lnTo>
                      </a:path>
                      <a:path w="3923665" h="131444">
                        <a:moveTo>
                          <a:pt x="2161979" y="124461"/>
                        </a:moveTo>
                        <a:lnTo>
                          <a:pt x="2165967" y="122858"/>
                        </a:lnTo>
                      </a:path>
                      <a:path w="3923665" h="131444">
                        <a:moveTo>
                          <a:pt x="2178739" y="115677"/>
                        </a:moveTo>
                        <a:lnTo>
                          <a:pt x="2181932" y="114087"/>
                        </a:lnTo>
                      </a:path>
                      <a:path w="3923665" h="131444">
                        <a:moveTo>
                          <a:pt x="2181932" y="114087"/>
                        </a:moveTo>
                        <a:lnTo>
                          <a:pt x="2189908" y="106111"/>
                        </a:lnTo>
                      </a:path>
                      <a:path w="3923665" h="131444">
                        <a:moveTo>
                          <a:pt x="2189908" y="106111"/>
                        </a:moveTo>
                        <a:lnTo>
                          <a:pt x="2197089" y="96532"/>
                        </a:lnTo>
                      </a:path>
                      <a:path w="3923665" h="131444">
                        <a:moveTo>
                          <a:pt x="2197089" y="96532"/>
                        </a:moveTo>
                        <a:lnTo>
                          <a:pt x="2198678" y="93353"/>
                        </a:lnTo>
                      </a:path>
                      <a:path w="3923665" h="131444">
                        <a:moveTo>
                          <a:pt x="2203461" y="79786"/>
                        </a:moveTo>
                        <a:lnTo>
                          <a:pt x="2205065" y="75798"/>
                        </a:lnTo>
                      </a:path>
                      <a:path w="3923665" h="131444">
                        <a:moveTo>
                          <a:pt x="2205065" y="75798"/>
                        </a:moveTo>
                        <a:lnTo>
                          <a:pt x="2205860" y="63820"/>
                        </a:lnTo>
                      </a:path>
                      <a:path w="3923665" h="131444">
                        <a:moveTo>
                          <a:pt x="3913913" y="130834"/>
                        </a:moveTo>
                        <a:lnTo>
                          <a:pt x="3903539" y="130834"/>
                        </a:lnTo>
                      </a:path>
                      <a:path w="3923665" h="131444">
                        <a:moveTo>
                          <a:pt x="3913913" y="128449"/>
                        </a:moveTo>
                        <a:lnTo>
                          <a:pt x="3913913" y="130834"/>
                        </a:lnTo>
                      </a:path>
                      <a:path w="3923665" h="131444">
                        <a:moveTo>
                          <a:pt x="3903539" y="128449"/>
                        </a:moveTo>
                        <a:lnTo>
                          <a:pt x="3903539" y="130834"/>
                        </a:lnTo>
                      </a:path>
                      <a:path w="3923665" h="131444">
                        <a:moveTo>
                          <a:pt x="3893165" y="127654"/>
                        </a:moveTo>
                        <a:lnTo>
                          <a:pt x="3893165" y="128449"/>
                        </a:lnTo>
                      </a:path>
                      <a:path w="3923665" h="131444">
                        <a:moveTo>
                          <a:pt x="3923493" y="128449"/>
                        </a:moveTo>
                        <a:lnTo>
                          <a:pt x="3923493" y="127654"/>
                        </a:lnTo>
                      </a:path>
                      <a:path w="3923665" h="131444">
                        <a:moveTo>
                          <a:pt x="3897962" y="126846"/>
                        </a:moveTo>
                        <a:lnTo>
                          <a:pt x="3897962" y="127654"/>
                        </a:lnTo>
                      </a:path>
                      <a:path w="3923665" h="131444">
                        <a:moveTo>
                          <a:pt x="3919491" y="127654"/>
                        </a:moveTo>
                        <a:lnTo>
                          <a:pt x="3919491" y="126846"/>
                        </a:lnTo>
                      </a:path>
                      <a:path w="3923665" h="131444">
                        <a:moveTo>
                          <a:pt x="3893165" y="128449"/>
                        </a:moveTo>
                        <a:lnTo>
                          <a:pt x="3893960" y="128449"/>
                        </a:lnTo>
                      </a:path>
                      <a:path w="3923665" h="131444">
                        <a:moveTo>
                          <a:pt x="3893960" y="128449"/>
                        </a:moveTo>
                        <a:lnTo>
                          <a:pt x="3893165" y="128449"/>
                        </a:lnTo>
                      </a:path>
                      <a:path w="3923665" h="131444">
                        <a:moveTo>
                          <a:pt x="3895563" y="128449"/>
                        </a:moveTo>
                        <a:lnTo>
                          <a:pt x="3893960" y="128449"/>
                        </a:lnTo>
                      </a:path>
                      <a:path w="3923665" h="131444">
                        <a:moveTo>
                          <a:pt x="3897962" y="128449"/>
                        </a:moveTo>
                        <a:lnTo>
                          <a:pt x="3895563" y="128449"/>
                        </a:lnTo>
                      </a:path>
                      <a:path w="3923665" h="131444">
                        <a:moveTo>
                          <a:pt x="3901141" y="128449"/>
                        </a:moveTo>
                        <a:lnTo>
                          <a:pt x="3897962" y="128449"/>
                        </a:lnTo>
                      </a:path>
                      <a:path w="3923665" h="131444">
                        <a:moveTo>
                          <a:pt x="3904334" y="128449"/>
                        </a:moveTo>
                        <a:lnTo>
                          <a:pt x="3901141" y="128449"/>
                        </a:lnTo>
                      </a:path>
                      <a:path w="3923665" h="131444">
                        <a:moveTo>
                          <a:pt x="3908322" y="128449"/>
                        </a:moveTo>
                        <a:lnTo>
                          <a:pt x="3904334" y="128449"/>
                        </a:lnTo>
                      </a:path>
                      <a:path w="3923665" h="131444">
                        <a:moveTo>
                          <a:pt x="3912310" y="128449"/>
                        </a:moveTo>
                        <a:lnTo>
                          <a:pt x="3908322" y="128449"/>
                        </a:lnTo>
                      </a:path>
                      <a:path w="3923665" h="131444">
                        <a:moveTo>
                          <a:pt x="3916298" y="128449"/>
                        </a:moveTo>
                        <a:lnTo>
                          <a:pt x="3912310" y="128449"/>
                        </a:lnTo>
                      </a:path>
                      <a:path w="3923665" h="131444">
                        <a:moveTo>
                          <a:pt x="3918696" y="128449"/>
                        </a:moveTo>
                        <a:lnTo>
                          <a:pt x="3916298" y="128449"/>
                        </a:lnTo>
                      </a:path>
                      <a:path w="3923665" h="131444">
                        <a:moveTo>
                          <a:pt x="3921094" y="128449"/>
                        </a:moveTo>
                        <a:lnTo>
                          <a:pt x="3918696" y="128449"/>
                        </a:lnTo>
                      </a:path>
                      <a:path w="3923665" h="131444">
                        <a:moveTo>
                          <a:pt x="3922684" y="128449"/>
                        </a:moveTo>
                        <a:lnTo>
                          <a:pt x="3921094" y="128449"/>
                        </a:lnTo>
                      </a:path>
                      <a:path w="3923665" h="131444">
                        <a:moveTo>
                          <a:pt x="3923493" y="128449"/>
                        </a:moveTo>
                        <a:lnTo>
                          <a:pt x="3922684" y="128449"/>
                        </a:lnTo>
                      </a:path>
                      <a:path w="3923665" h="131444">
                        <a:moveTo>
                          <a:pt x="3922684" y="128449"/>
                        </a:moveTo>
                        <a:lnTo>
                          <a:pt x="3923493" y="128449"/>
                        </a:lnTo>
                      </a:path>
                      <a:path w="3923665" h="131444">
                        <a:moveTo>
                          <a:pt x="3923493" y="127654"/>
                        </a:moveTo>
                        <a:lnTo>
                          <a:pt x="3922684" y="127654"/>
                        </a:lnTo>
                      </a:path>
                      <a:path w="3923665" h="131444">
                        <a:moveTo>
                          <a:pt x="3922684" y="127654"/>
                        </a:moveTo>
                        <a:lnTo>
                          <a:pt x="3923493" y="127654"/>
                        </a:lnTo>
                      </a:path>
                      <a:path w="3923665" h="131444">
                        <a:moveTo>
                          <a:pt x="3921094" y="127654"/>
                        </a:moveTo>
                        <a:lnTo>
                          <a:pt x="3922684" y="127654"/>
                        </a:lnTo>
                      </a:path>
                      <a:path w="3923665" h="131444">
                        <a:moveTo>
                          <a:pt x="3918696" y="127654"/>
                        </a:moveTo>
                        <a:lnTo>
                          <a:pt x="3921094" y="127654"/>
                        </a:lnTo>
                      </a:path>
                      <a:path w="3923665" h="131444">
                        <a:moveTo>
                          <a:pt x="3916298" y="127654"/>
                        </a:moveTo>
                        <a:lnTo>
                          <a:pt x="3918696" y="127654"/>
                        </a:lnTo>
                      </a:path>
                      <a:path w="3923665" h="131444">
                        <a:moveTo>
                          <a:pt x="3912310" y="127654"/>
                        </a:moveTo>
                        <a:lnTo>
                          <a:pt x="3916298" y="127654"/>
                        </a:lnTo>
                      </a:path>
                      <a:path w="3923665" h="131444">
                        <a:moveTo>
                          <a:pt x="3908322" y="127654"/>
                        </a:moveTo>
                        <a:lnTo>
                          <a:pt x="3912310" y="127654"/>
                        </a:lnTo>
                      </a:path>
                      <a:path w="3923665" h="131444">
                        <a:moveTo>
                          <a:pt x="3904334" y="127654"/>
                        </a:moveTo>
                        <a:lnTo>
                          <a:pt x="3908322" y="127654"/>
                        </a:lnTo>
                      </a:path>
                      <a:path w="3923665" h="131444">
                        <a:moveTo>
                          <a:pt x="3901141" y="127654"/>
                        </a:moveTo>
                        <a:lnTo>
                          <a:pt x="3904334" y="127654"/>
                        </a:lnTo>
                      </a:path>
                      <a:path w="3923665" h="131444">
                        <a:moveTo>
                          <a:pt x="3897962" y="127654"/>
                        </a:moveTo>
                        <a:lnTo>
                          <a:pt x="3901141" y="127654"/>
                        </a:lnTo>
                      </a:path>
                      <a:path w="3923665" h="131444">
                        <a:moveTo>
                          <a:pt x="3895563" y="127654"/>
                        </a:moveTo>
                        <a:lnTo>
                          <a:pt x="3897962" y="127654"/>
                        </a:lnTo>
                      </a:path>
                      <a:path w="3923665" h="131444">
                        <a:moveTo>
                          <a:pt x="3893960" y="127654"/>
                        </a:moveTo>
                        <a:lnTo>
                          <a:pt x="3895563" y="127654"/>
                        </a:lnTo>
                      </a:path>
                      <a:path w="3923665" h="131444">
                        <a:moveTo>
                          <a:pt x="3893165" y="127654"/>
                        </a:moveTo>
                        <a:lnTo>
                          <a:pt x="3893960" y="127654"/>
                        </a:lnTo>
                      </a:path>
                      <a:path w="3923665" h="131444">
                        <a:moveTo>
                          <a:pt x="3893960" y="127654"/>
                        </a:moveTo>
                        <a:lnTo>
                          <a:pt x="3893165" y="127654"/>
                        </a:lnTo>
                      </a:path>
                      <a:path w="3923665" h="131444">
                        <a:moveTo>
                          <a:pt x="3914708" y="124461"/>
                        </a:moveTo>
                        <a:lnTo>
                          <a:pt x="3916298" y="124461"/>
                        </a:lnTo>
                      </a:path>
                      <a:path w="3923665" h="131444">
                        <a:moveTo>
                          <a:pt x="3912310" y="124461"/>
                        </a:moveTo>
                        <a:lnTo>
                          <a:pt x="3914708" y="124461"/>
                        </a:lnTo>
                      </a:path>
                      <a:path w="3923665" h="131444">
                        <a:moveTo>
                          <a:pt x="3910720" y="124461"/>
                        </a:moveTo>
                        <a:lnTo>
                          <a:pt x="3912310" y="124461"/>
                        </a:lnTo>
                      </a:path>
                      <a:path w="3923665" h="131444">
                        <a:moveTo>
                          <a:pt x="3908322" y="124461"/>
                        </a:moveTo>
                        <a:lnTo>
                          <a:pt x="3910720" y="124461"/>
                        </a:lnTo>
                      </a:path>
                      <a:path w="3923665" h="131444">
                        <a:moveTo>
                          <a:pt x="3906732" y="124461"/>
                        </a:moveTo>
                        <a:lnTo>
                          <a:pt x="3908322" y="124461"/>
                        </a:lnTo>
                      </a:path>
                      <a:path w="3923665" h="131444">
                        <a:moveTo>
                          <a:pt x="3904334" y="124461"/>
                        </a:moveTo>
                        <a:lnTo>
                          <a:pt x="3906732" y="124461"/>
                        </a:lnTo>
                      </a:path>
                      <a:path w="3923665" h="131444">
                        <a:moveTo>
                          <a:pt x="3902744" y="124461"/>
                        </a:moveTo>
                        <a:lnTo>
                          <a:pt x="3904334" y="124461"/>
                        </a:lnTo>
                      </a:path>
                      <a:path w="3923665" h="131444">
                        <a:moveTo>
                          <a:pt x="3901141" y="124461"/>
                        </a:moveTo>
                        <a:lnTo>
                          <a:pt x="3902744" y="12446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49" name="object 649"/>
                  <p:cNvSpPr/>
                  <p:nvPr/>
                </p:nvSpPr>
                <p:spPr>
                  <a:xfrm>
                    <a:off x="12971541" y="176189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50" name="object 650"/>
                  <p:cNvSpPr/>
                  <p:nvPr/>
                </p:nvSpPr>
                <p:spPr>
                  <a:xfrm>
                    <a:off x="12972738" y="1763089"/>
                    <a:ext cx="2540" cy="1270"/>
                  </a:xfrm>
                  <a:custGeom>
                    <a:avLst/>
                    <a:gdLst/>
                    <a:ahLst/>
                    <a:cxnLst/>
                    <a:rect l="l" t="t" r="r" b="b"/>
                    <a:pathLst>
                      <a:path w="2540" h="1269">
                        <a:moveTo>
                          <a:pt x="794" y="0"/>
                        </a:moveTo>
                        <a:lnTo>
                          <a:pt x="0" y="0"/>
                        </a:lnTo>
                      </a:path>
                      <a:path w="2540" h="1269">
                        <a:moveTo>
                          <a:pt x="2384" y="808"/>
                        </a:moveTo>
                        <a:lnTo>
                          <a:pt x="794" y="0"/>
                        </a:lnTo>
                      </a:path>
                      <a:path w="2540" h="1269">
                        <a:moveTo>
                          <a:pt x="794" y="0"/>
                        </a:moveTo>
                        <a:lnTo>
                          <a:pt x="2384" y="808"/>
                        </a:lnTo>
                      </a:path>
                      <a:path w="2540" h="1269">
                        <a:moveTo>
                          <a:pt x="0"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51" name="object 651"/>
                  <p:cNvSpPr/>
                  <p:nvPr/>
                </p:nvSpPr>
                <p:spPr>
                  <a:xfrm>
                    <a:off x="12971541" y="176189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52" name="object 652"/>
                  <p:cNvSpPr/>
                  <p:nvPr/>
                </p:nvSpPr>
                <p:spPr>
                  <a:xfrm>
                    <a:off x="12975917" y="1760705"/>
                    <a:ext cx="0" cy="3810"/>
                  </a:xfrm>
                  <a:custGeom>
                    <a:avLst/>
                    <a:gdLst/>
                    <a:ahLst/>
                    <a:cxnLst/>
                    <a:rect l="l" t="t" r="r" b="b"/>
                    <a:pathLst>
                      <a:path h="3810">
                        <a:moveTo>
                          <a:pt x="0" y="0"/>
                        </a:moveTo>
                        <a:lnTo>
                          <a:pt x="0" y="319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53" name="object 653"/>
                  <p:cNvSpPr/>
                  <p:nvPr/>
                </p:nvSpPr>
                <p:spPr>
                  <a:xfrm>
                    <a:off x="12993070" y="176189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54" name="object 654"/>
                  <p:cNvSpPr/>
                  <p:nvPr/>
                </p:nvSpPr>
                <p:spPr>
                  <a:xfrm>
                    <a:off x="12991882" y="1763089"/>
                    <a:ext cx="2540" cy="1270"/>
                  </a:xfrm>
                  <a:custGeom>
                    <a:avLst/>
                    <a:gdLst/>
                    <a:ahLst/>
                    <a:cxnLst/>
                    <a:rect l="l" t="t" r="r" b="b"/>
                    <a:pathLst>
                      <a:path w="2540" h="1269">
                        <a:moveTo>
                          <a:pt x="794" y="0"/>
                        </a:moveTo>
                        <a:lnTo>
                          <a:pt x="2384" y="0"/>
                        </a:lnTo>
                      </a:path>
                      <a:path w="2540" h="1269">
                        <a:moveTo>
                          <a:pt x="0" y="808"/>
                        </a:moveTo>
                        <a:lnTo>
                          <a:pt x="794" y="0"/>
                        </a:lnTo>
                      </a:path>
                      <a:path w="2540" h="1269">
                        <a:moveTo>
                          <a:pt x="794" y="0"/>
                        </a:moveTo>
                        <a:lnTo>
                          <a:pt x="0" y="808"/>
                        </a:lnTo>
                      </a:path>
                      <a:path w="2540" h="1269">
                        <a:moveTo>
                          <a:pt x="2384"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55" name="object 655"/>
                  <p:cNvSpPr/>
                  <p:nvPr/>
                </p:nvSpPr>
                <p:spPr>
                  <a:xfrm>
                    <a:off x="12993070" y="176189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56" name="object 656"/>
                  <p:cNvSpPr/>
                  <p:nvPr/>
                </p:nvSpPr>
                <p:spPr>
                  <a:xfrm>
                    <a:off x="8156524" y="1636243"/>
                    <a:ext cx="4890770" cy="131445"/>
                  </a:xfrm>
                  <a:custGeom>
                    <a:avLst/>
                    <a:gdLst/>
                    <a:ahLst/>
                    <a:cxnLst/>
                    <a:rect l="l" t="t" r="r" b="b"/>
                    <a:pathLst>
                      <a:path w="4890769" h="131444">
                        <a:moveTo>
                          <a:pt x="4834550" y="127654"/>
                        </a:moveTo>
                        <a:lnTo>
                          <a:pt x="4834550" y="124461"/>
                        </a:lnTo>
                      </a:path>
                      <a:path w="4890769" h="131444">
                        <a:moveTo>
                          <a:pt x="4890395" y="63820"/>
                        </a:moveTo>
                        <a:lnTo>
                          <a:pt x="4889600" y="51856"/>
                        </a:lnTo>
                      </a:path>
                      <a:path w="4890769" h="131444">
                        <a:moveTo>
                          <a:pt x="4889600" y="51856"/>
                        </a:moveTo>
                        <a:lnTo>
                          <a:pt x="4885612" y="39893"/>
                        </a:lnTo>
                      </a:path>
                      <a:path w="4890769" h="131444">
                        <a:moveTo>
                          <a:pt x="4885612" y="39893"/>
                        </a:moveTo>
                        <a:lnTo>
                          <a:pt x="4885612" y="39098"/>
                        </a:lnTo>
                      </a:path>
                      <a:path w="4890769" h="131444">
                        <a:moveTo>
                          <a:pt x="4878431" y="26325"/>
                        </a:moveTo>
                        <a:lnTo>
                          <a:pt x="4872058" y="19144"/>
                        </a:lnTo>
                      </a:path>
                      <a:path w="4890769" h="131444">
                        <a:moveTo>
                          <a:pt x="4872058" y="19144"/>
                        </a:moveTo>
                        <a:lnTo>
                          <a:pt x="4862479" y="11168"/>
                        </a:lnTo>
                      </a:path>
                      <a:path w="4890769" h="131444">
                        <a:moveTo>
                          <a:pt x="4862479" y="11168"/>
                        </a:moveTo>
                        <a:lnTo>
                          <a:pt x="4855298" y="7181"/>
                        </a:lnTo>
                      </a:path>
                      <a:path w="4890769" h="131444">
                        <a:moveTo>
                          <a:pt x="4841745" y="2398"/>
                        </a:moveTo>
                        <a:lnTo>
                          <a:pt x="4839346" y="1603"/>
                        </a:lnTo>
                      </a:path>
                      <a:path w="4890769" h="131444">
                        <a:moveTo>
                          <a:pt x="4839346" y="1603"/>
                        </a:moveTo>
                        <a:lnTo>
                          <a:pt x="4826574" y="0"/>
                        </a:lnTo>
                      </a:path>
                      <a:path w="4890769" h="131444">
                        <a:moveTo>
                          <a:pt x="4826574" y="0"/>
                        </a:moveTo>
                        <a:lnTo>
                          <a:pt x="4814610" y="1603"/>
                        </a:lnTo>
                      </a:path>
                      <a:path w="4890769" h="131444">
                        <a:moveTo>
                          <a:pt x="4814610" y="1603"/>
                        </a:moveTo>
                        <a:lnTo>
                          <a:pt x="4812212" y="2398"/>
                        </a:lnTo>
                      </a:path>
                      <a:path w="4890769" h="131444">
                        <a:moveTo>
                          <a:pt x="4797864" y="7181"/>
                        </a:moveTo>
                        <a:lnTo>
                          <a:pt x="4791477" y="11168"/>
                        </a:lnTo>
                      </a:path>
                      <a:path w="4890769" h="131444">
                        <a:moveTo>
                          <a:pt x="4791477" y="11168"/>
                        </a:moveTo>
                        <a:lnTo>
                          <a:pt x="4781898" y="19144"/>
                        </a:lnTo>
                      </a:path>
                      <a:path w="4890769" h="131444">
                        <a:moveTo>
                          <a:pt x="4781898" y="19144"/>
                        </a:moveTo>
                        <a:lnTo>
                          <a:pt x="4775526" y="26325"/>
                        </a:lnTo>
                      </a:path>
                      <a:path w="4890769" h="131444">
                        <a:moveTo>
                          <a:pt x="4767536" y="39098"/>
                        </a:moveTo>
                        <a:lnTo>
                          <a:pt x="4767536" y="39893"/>
                        </a:lnTo>
                      </a:path>
                      <a:path w="4890769" h="131444">
                        <a:moveTo>
                          <a:pt x="4767536" y="39893"/>
                        </a:moveTo>
                        <a:lnTo>
                          <a:pt x="4764357" y="51856"/>
                        </a:lnTo>
                      </a:path>
                      <a:path w="4890769" h="131444">
                        <a:moveTo>
                          <a:pt x="4764357" y="51856"/>
                        </a:moveTo>
                        <a:lnTo>
                          <a:pt x="4762753" y="63820"/>
                        </a:lnTo>
                      </a:path>
                      <a:path w="4890769" h="131444">
                        <a:moveTo>
                          <a:pt x="4762753" y="63820"/>
                        </a:moveTo>
                        <a:lnTo>
                          <a:pt x="4763548" y="75798"/>
                        </a:lnTo>
                      </a:path>
                      <a:path w="4890769" h="131444">
                        <a:moveTo>
                          <a:pt x="4763548" y="75798"/>
                        </a:moveTo>
                        <a:lnTo>
                          <a:pt x="4765152" y="79786"/>
                        </a:lnTo>
                      </a:path>
                      <a:path w="4890769" h="131444">
                        <a:moveTo>
                          <a:pt x="4770729" y="93353"/>
                        </a:moveTo>
                        <a:lnTo>
                          <a:pt x="4772333" y="96532"/>
                        </a:lnTo>
                      </a:path>
                      <a:path w="4890769" h="131444">
                        <a:moveTo>
                          <a:pt x="4772333" y="96532"/>
                        </a:moveTo>
                        <a:lnTo>
                          <a:pt x="4778705" y="106111"/>
                        </a:lnTo>
                      </a:path>
                      <a:path w="4890769" h="131444">
                        <a:moveTo>
                          <a:pt x="4778705" y="106111"/>
                        </a:moveTo>
                        <a:lnTo>
                          <a:pt x="4786695" y="114087"/>
                        </a:lnTo>
                      </a:path>
                      <a:path w="4890769" h="131444">
                        <a:moveTo>
                          <a:pt x="4786695" y="114087"/>
                        </a:moveTo>
                        <a:lnTo>
                          <a:pt x="4789888" y="115677"/>
                        </a:lnTo>
                      </a:path>
                      <a:path w="4890769" h="131444">
                        <a:moveTo>
                          <a:pt x="4802646" y="122858"/>
                        </a:moveTo>
                        <a:lnTo>
                          <a:pt x="4807429" y="124461"/>
                        </a:lnTo>
                      </a:path>
                      <a:path w="4890769" h="131444">
                        <a:moveTo>
                          <a:pt x="4807429" y="124461"/>
                        </a:moveTo>
                        <a:lnTo>
                          <a:pt x="4818598" y="127654"/>
                        </a:lnTo>
                      </a:path>
                      <a:path w="4890769" h="131444">
                        <a:moveTo>
                          <a:pt x="4835358" y="127654"/>
                        </a:moveTo>
                        <a:lnTo>
                          <a:pt x="4846527" y="124461"/>
                        </a:lnTo>
                      </a:path>
                      <a:path w="4890769" h="131444">
                        <a:moveTo>
                          <a:pt x="4846527" y="124461"/>
                        </a:moveTo>
                        <a:lnTo>
                          <a:pt x="4850515" y="122858"/>
                        </a:lnTo>
                      </a:path>
                      <a:path w="4890769" h="131444">
                        <a:moveTo>
                          <a:pt x="4863274" y="115677"/>
                        </a:moveTo>
                        <a:lnTo>
                          <a:pt x="4866467" y="114087"/>
                        </a:lnTo>
                      </a:path>
                      <a:path w="4890769" h="131444">
                        <a:moveTo>
                          <a:pt x="4866467" y="114087"/>
                        </a:moveTo>
                        <a:lnTo>
                          <a:pt x="4874443" y="106111"/>
                        </a:lnTo>
                      </a:path>
                      <a:path w="4890769" h="131444">
                        <a:moveTo>
                          <a:pt x="4874443" y="106111"/>
                        </a:moveTo>
                        <a:lnTo>
                          <a:pt x="4881624" y="96532"/>
                        </a:lnTo>
                      </a:path>
                      <a:path w="4890769" h="131444">
                        <a:moveTo>
                          <a:pt x="4881624" y="96532"/>
                        </a:moveTo>
                        <a:lnTo>
                          <a:pt x="4883227" y="93353"/>
                        </a:lnTo>
                      </a:path>
                      <a:path w="4890769" h="131444">
                        <a:moveTo>
                          <a:pt x="4888010" y="79786"/>
                        </a:moveTo>
                        <a:lnTo>
                          <a:pt x="4889600" y="75798"/>
                        </a:lnTo>
                      </a:path>
                      <a:path w="4890769" h="131444">
                        <a:moveTo>
                          <a:pt x="4889600" y="75798"/>
                        </a:moveTo>
                        <a:lnTo>
                          <a:pt x="4890395" y="63820"/>
                        </a:lnTo>
                      </a:path>
                      <a:path w="4890769" h="131444">
                        <a:moveTo>
                          <a:pt x="19939" y="130834"/>
                        </a:moveTo>
                        <a:lnTo>
                          <a:pt x="9565" y="130834"/>
                        </a:lnTo>
                      </a:path>
                      <a:path w="4890769" h="131444">
                        <a:moveTo>
                          <a:pt x="9565" y="128449"/>
                        </a:moveTo>
                        <a:lnTo>
                          <a:pt x="19939" y="128449"/>
                        </a:lnTo>
                      </a:path>
                      <a:path w="4890769" h="131444">
                        <a:moveTo>
                          <a:pt x="9565" y="130834"/>
                        </a:moveTo>
                        <a:lnTo>
                          <a:pt x="9565" y="128449"/>
                        </a:lnTo>
                      </a:path>
                      <a:path w="4890769" h="131444">
                        <a:moveTo>
                          <a:pt x="19939" y="128449"/>
                        </a:moveTo>
                        <a:lnTo>
                          <a:pt x="19939" y="130834"/>
                        </a:lnTo>
                      </a:path>
                      <a:path w="4890769" h="131444">
                        <a:moveTo>
                          <a:pt x="30313" y="128449"/>
                        </a:moveTo>
                        <a:lnTo>
                          <a:pt x="30313" y="126846"/>
                        </a:lnTo>
                      </a:path>
                      <a:path w="4890769" h="131444">
                        <a:moveTo>
                          <a:pt x="0" y="126846"/>
                        </a:moveTo>
                        <a:lnTo>
                          <a:pt x="0" y="12844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57" name="object 657"/>
                  <p:cNvSpPr/>
                  <p:nvPr/>
                </p:nvSpPr>
                <p:spPr>
                  <a:xfrm>
                    <a:off x="8159306" y="1761899"/>
                    <a:ext cx="24765" cy="2540"/>
                  </a:xfrm>
                  <a:custGeom>
                    <a:avLst/>
                    <a:gdLst/>
                    <a:ahLst/>
                    <a:cxnLst/>
                    <a:rect l="l" t="t" r="r" b="b"/>
                    <a:pathLst>
                      <a:path w="24765" h="2539">
                        <a:moveTo>
                          <a:pt x="2400" y="1193"/>
                        </a:moveTo>
                        <a:lnTo>
                          <a:pt x="2044" y="355"/>
                        </a:lnTo>
                        <a:lnTo>
                          <a:pt x="1193" y="0"/>
                        </a:lnTo>
                        <a:lnTo>
                          <a:pt x="355" y="355"/>
                        </a:lnTo>
                        <a:lnTo>
                          <a:pt x="0" y="1193"/>
                        </a:lnTo>
                        <a:lnTo>
                          <a:pt x="355" y="2044"/>
                        </a:lnTo>
                        <a:lnTo>
                          <a:pt x="1193" y="2387"/>
                        </a:lnTo>
                        <a:lnTo>
                          <a:pt x="2044" y="2044"/>
                        </a:lnTo>
                        <a:lnTo>
                          <a:pt x="2400" y="1193"/>
                        </a:lnTo>
                        <a:close/>
                      </a:path>
                      <a:path w="24765" h="2539">
                        <a:moveTo>
                          <a:pt x="24739" y="1193"/>
                        </a:moveTo>
                        <a:lnTo>
                          <a:pt x="24384" y="355"/>
                        </a:lnTo>
                        <a:lnTo>
                          <a:pt x="23533" y="0"/>
                        </a:lnTo>
                        <a:lnTo>
                          <a:pt x="22694" y="355"/>
                        </a:lnTo>
                        <a:lnTo>
                          <a:pt x="22339" y="1193"/>
                        </a:lnTo>
                        <a:lnTo>
                          <a:pt x="22694" y="2044"/>
                        </a:lnTo>
                        <a:lnTo>
                          <a:pt x="23533" y="2387"/>
                        </a:lnTo>
                        <a:lnTo>
                          <a:pt x="24384" y="2044"/>
                        </a:lnTo>
                        <a:lnTo>
                          <a:pt x="24739"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58" name="object 658"/>
                  <p:cNvSpPr/>
                  <p:nvPr/>
                </p:nvSpPr>
                <p:spPr>
                  <a:xfrm>
                    <a:off x="8107859" y="1636243"/>
                    <a:ext cx="4915535" cy="2451100"/>
                  </a:xfrm>
                  <a:custGeom>
                    <a:avLst/>
                    <a:gdLst/>
                    <a:ahLst/>
                    <a:cxnLst/>
                    <a:rect l="l" t="t" r="r" b="b"/>
                    <a:pathLst>
                      <a:path w="4915534" h="2451100">
                        <a:moveTo>
                          <a:pt x="71001" y="128449"/>
                        </a:moveTo>
                        <a:lnTo>
                          <a:pt x="68603" y="128449"/>
                        </a:lnTo>
                      </a:path>
                      <a:path w="4915534" h="2451100">
                        <a:moveTo>
                          <a:pt x="74194" y="128449"/>
                        </a:moveTo>
                        <a:lnTo>
                          <a:pt x="71001" y="128449"/>
                        </a:lnTo>
                      </a:path>
                      <a:path w="4915534" h="2451100">
                        <a:moveTo>
                          <a:pt x="76579" y="128449"/>
                        </a:moveTo>
                        <a:lnTo>
                          <a:pt x="74194" y="128449"/>
                        </a:lnTo>
                      </a:path>
                      <a:path w="4915534" h="2451100">
                        <a:moveTo>
                          <a:pt x="78182" y="128449"/>
                        </a:moveTo>
                        <a:lnTo>
                          <a:pt x="76579" y="128449"/>
                        </a:lnTo>
                      </a:path>
                      <a:path w="4915534" h="2451100">
                        <a:moveTo>
                          <a:pt x="78977" y="128449"/>
                        </a:moveTo>
                        <a:lnTo>
                          <a:pt x="78182" y="128449"/>
                        </a:lnTo>
                      </a:path>
                      <a:path w="4915534" h="2451100">
                        <a:moveTo>
                          <a:pt x="78182" y="128449"/>
                        </a:moveTo>
                        <a:lnTo>
                          <a:pt x="78977" y="128449"/>
                        </a:lnTo>
                      </a:path>
                      <a:path w="4915534" h="2451100">
                        <a:moveTo>
                          <a:pt x="48663" y="128449"/>
                        </a:moveTo>
                        <a:lnTo>
                          <a:pt x="49458" y="128449"/>
                        </a:lnTo>
                      </a:path>
                      <a:path w="4915534" h="2451100">
                        <a:moveTo>
                          <a:pt x="49458" y="128449"/>
                        </a:moveTo>
                        <a:lnTo>
                          <a:pt x="48663" y="128449"/>
                        </a:lnTo>
                      </a:path>
                      <a:path w="4915534" h="2451100">
                        <a:moveTo>
                          <a:pt x="51048" y="128449"/>
                        </a:moveTo>
                        <a:lnTo>
                          <a:pt x="49458" y="128449"/>
                        </a:lnTo>
                      </a:path>
                      <a:path w="4915534" h="2451100">
                        <a:moveTo>
                          <a:pt x="53446" y="128449"/>
                        </a:moveTo>
                        <a:lnTo>
                          <a:pt x="51048" y="128449"/>
                        </a:lnTo>
                      </a:path>
                      <a:path w="4915534" h="2451100">
                        <a:moveTo>
                          <a:pt x="56639" y="128449"/>
                        </a:moveTo>
                        <a:lnTo>
                          <a:pt x="53446" y="128449"/>
                        </a:lnTo>
                      </a:path>
                      <a:path w="4915534" h="2451100">
                        <a:moveTo>
                          <a:pt x="58229" y="128449"/>
                        </a:moveTo>
                        <a:lnTo>
                          <a:pt x="56639" y="128449"/>
                        </a:lnTo>
                      </a:path>
                      <a:path w="4915534" h="2451100">
                        <a:moveTo>
                          <a:pt x="59832" y="126846"/>
                        </a:moveTo>
                        <a:lnTo>
                          <a:pt x="63820" y="126846"/>
                        </a:lnTo>
                      </a:path>
                      <a:path w="4915534" h="2451100">
                        <a:moveTo>
                          <a:pt x="56639" y="126846"/>
                        </a:moveTo>
                        <a:lnTo>
                          <a:pt x="59832" y="126846"/>
                        </a:lnTo>
                      </a:path>
                      <a:path w="4915534" h="2451100">
                        <a:moveTo>
                          <a:pt x="53446" y="126846"/>
                        </a:moveTo>
                        <a:lnTo>
                          <a:pt x="56639" y="126846"/>
                        </a:lnTo>
                      </a:path>
                      <a:path w="4915534" h="2451100">
                        <a:moveTo>
                          <a:pt x="51048" y="126846"/>
                        </a:moveTo>
                        <a:lnTo>
                          <a:pt x="53446" y="126846"/>
                        </a:lnTo>
                      </a:path>
                      <a:path w="4915534" h="2451100">
                        <a:moveTo>
                          <a:pt x="49458" y="126846"/>
                        </a:moveTo>
                        <a:lnTo>
                          <a:pt x="51048" y="126846"/>
                        </a:lnTo>
                      </a:path>
                      <a:path w="4915534" h="2451100">
                        <a:moveTo>
                          <a:pt x="48663" y="126846"/>
                        </a:moveTo>
                        <a:lnTo>
                          <a:pt x="49458" y="126846"/>
                        </a:lnTo>
                      </a:path>
                      <a:path w="4915534" h="2451100">
                        <a:moveTo>
                          <a:pt x="49458" y="126846"/>
                        </a:moveTo>
                        <a:lnTo>
                          <a:pt x="48663" y="126846"/>
                        </a:lnTo>
                      </a:path>
                      <a:path w="4915534" h="2451100">
                        <a:moveTo>
                          <a:pt x="78977" y="126846"/>
                        </a:moveTo>
                        <a:lnTo>
                          <a:pt x="78182" y="126846"/>
                        </a:lnTo>
                      </a:path>
                      <a:path w="4915534" h="2451100">
                        <a:moveTo>
                          <a:pt x="78182" y="126846"/>
                        </a:moveTo>
                        <a:lnTo>
                          <a:pt x="78977" y="126846"/>
                        </a:lnTo>
                      </a:path>
                      <a:path w="4915534" h="2451100">
                        <a:moveTo>
                          <a:pt x="76579" y="126846"/>
                        </a:moveTo>
                        <a:lnTo>
                          <a:pt x="78182" y="126846"/>
                        </a:lnTo>
                      </a:path>
                      <a:path w="4915534" h="2451100">
                        <a:moveTo>
                          <a:pt x="74194" y="126846"/>
                        </a:moveTo>
                        <a:lnTo>
                          <a:pt x="76579" y="126846"/>
                        </a:lnTo>
                      </a:path>
                      <a:path w="4915534" h="2451100">
                        <a:moveTo>
                          <a:pt x="71001" y="126846"/>
                        </a:moveTo>
                        <a:lnTo>
                          <a:pt x="74194" y="126846"/>
                        </a:lnTo>
                      </a:path>
                      <a:path w="4915534" h="2451100">
                        <a:moveTo>
                          <a:pt x="67808" y="126846"/>
                        </a:moveTo>
                        <a:lnTo>
                          <a:pt x="71001" y="126846"/>
                        </a:lnTo>
                      </a:path>
                      <a:path w="4915534" h="2451100">
                        <a:moveTo>
                          <a:pt x="63820" y="126846"/>
                        </a:moveTo>
                        <a:lnTo>
                          <a:pt x="67808" y="126846"/>
                        </a:lnTo>
                      </a:path>
                      <a:path w="4915534" h="2451100">
                        <a:moveTo>
                          <a:pt x="60627" y="124461"/>
                        </a:moveTo>
                        <a:lnTo>
                          <a:pt x="63820" y="124461"/>
                        </a:lnTo>
                      </a:path>
                      <a:path w="4915534" h="2451100">
                        <a:moveTo>
                          <a:pt x="58229" y="124461"/>
                        </a:moveTo>
                        <a:lnTo>
                          <a:pt x="60627" y="124461"/>
                        </a:lnTo>
                      </a:path>
                      <a:path w="4915534" h="2451100">
                        <a:moveTo>
                          <a:pt x="55844" y="124461"/>
                        </a:moveTo>
                        <a:lnTo>
                          <a:pt x="58229" y="124461"/>
                        </a:lnTo>
                      </a:path>
                      <a:path w="4915534" h="2451100">
                        <a:moveTo>
                          <a:pt x="69398" y="124461"/>
                        </a:moveTo>
                        <a:lnTo>
                          <a:pt x="71001" y="124461"/>
                        </a:lnTo>
                      </a:path>
                      <a:path w="4915534" h="2451100">
                        <a:moveTo>
                          <a:pt x="66218" y="124461"/>
                        </a:moveTo>
                        <a:lnTo>
                          <a:pt x="69398" y="124461"/>
                        </a:lnTo>
                      </a:path>
                      <a:path w="4915534" h="2451100">
                        <a:moveTo>
                          <a:pt x="63820" y="124461"/>
                        </a:moveTo>
                        <a:lnTo>
                          <a:pt x="66218" y="124461"/>
                        </a:lnTo>
                      </a:path>
                      <a:path w="4915534" h="2451100">
                        <a:moveTo>
                          <a:pt x="74194" y="126846"/>
                        </a:moveTo>
                        <a:lnTo>
                          <a:pt x="74989" y="126846"/>
                        </a:lnTo>
                      </a:path>
                      <a:path w="4915534" h="2451100">
                        <a:moveTo>
                          <a:pt x="73399" y="126846"/>
                        </a:moveTo>
                        <a:lnTo>
                          <a:pt x="74194" y="126846"/>
                        </a:lnTo>
                      </a:path>
                      <a:path w="4915534" h="2451100">
                        <a:moveTo>
                          <a:pt x="72591" y="126846"/>
                        </a:moveTo>
                        <a:lnTo>
                          <a:pt x="73399" y="126846"/>
                        </a:lnTo>
                      </a:path>
                      <a:path w="4915534" h="2451100">
                        <a:moveTo>
                          <a:pt x="73399" y="126846"/>
                        </a:moveTo>
                        <a:lnTo>
                          <a:pt x="72591" y="126846"/>
                        </a:lnTo>
                      </a:path>
                      <a:path w="4915534" h="2451100">
                        <a:moveTo>
                          <a:pt x="74194" y="126846"/>
                        </a:moveTo>
                        <a:lnTo>
                          <a:pt x="73399" y="126846"/>
                        </a:lnTo>
                      </a:path>
                      <a:path w="4915534" h="2451100">
                        <a:moveTo>
                          <a:pt x="74989" y="126846"/>
                        </a:moveTo>
                        <a:lnTo>
                          <a:pt x="74194" y="126846"/>
                        </a:lnTo>
                      </a:path>
                      <a:path w="4915534" h="2451100">
                        <a:moveTo>
                          <a:pt x="71001" y="126846"/>
                        </a:moveTo>
                        <a:lnTo>
                          <a:pt x="71001" y="124461"/>
                        </a:lnTo>
                      </a:path>
                      <a:path w="4915534" h="2451100">
                        <a:moveTo>
                          <a:pt x="53446" y="126846"/>
                        </a:moveTo>
                        <a:lnTo>
                          <a:pt x="52651" y="126846"/>
                        </a:lnTo>
                      </a:path>
                      <a:path w="4915534" h="2451100">
                        <a:moveTo>
                          <a:pt x="54241" y="126846"/>
                        </a:moveTo>
                        <a:lnTo>
                          <a:pt x="53446" y="126846"/>
                        </a:lnTo>
                      </a:path>
                      <a:path w="4915534" h="2451100">
                        <a:moveTo>
                          <a:pt x="55036" y="126846"/>
                        </a:moveTo>
                        <a:lnTo>
                          <a:pt x="54241" y="126846"/>
                        </a:lnTo>
                      </a:path>
                      <a:path w="4915534" h="2451100">
                        <a:moveTo>
                          <a:pt x="54241" y="126846"/>
                        </a:moveTo>
                        <a:lnTo>
                          <a:pt x="55036" y="126846"/>
                        </a:lnTo>
                      </a:path>
                      <a:path w="4915534" h="2451100">
                        <a:moveTo>
                          <a:pt x="53446" y="126846"/>
                        </a:moveTo>
                        <a:lnTo>
                          <a:pt x="54241" y="126846"/>
                        </a:lnTo>
                      </a:path>
                      <a:path w="4915534" h="2451100">
                        <a:moveTo>
                          <a:pt x="52651" y="126846"/>
                        </a:moveTo>
                        <a:lnTo>
                          <a:pt x="53446" y="126846"/>
                        </a:lnTo>
                      </a:path>
                      <a:path w="4915534" h="2451100">
                        <a:moveTo>
                          <a:pt x="55844" y="124461"/>
                        </a:moveTo>
                        <a:lnTo>
                          <a:pt x="55844" y="126846"/>
                        </a:lnTo>
                      </a:path>
                      <a:path w="4915534" h="2451100">
                        <a:moveTo>
                          <a:pt x="127641" y="63820"/>
                        </a:moveTo>
                        <a:lnTo>
                          <a:pt x="126051" y="51061"/>
                        </a:lnTo>
                      </a:path>
                      <a:path w="4915534" h="2451100">
                        <a:moveTo>
                          <a:pt x="126051" y="51061"/>
                        </a:moveTo>
                        <a:lnTo>
                          <a:pt x="124448" y="45484"/>
                        </a:lnTo>
                      </a:path>
                      <a:path w="4915534" h="2451100">
                        <a:moveTo>
                          <a:pt x="118870" y="31122"/>
                        </a:moveTo>
                        <a:lnTo>
                          <a:pt x="116472" y="27929"/>
                        </a:lnTo>
                      </a:path>
                      <a:path w="4915534" h="2451100">
                        <a:moveTo>
                          <a:pt x="116472" y="27929"/>
                        </a:moveTo>
                        <a:lnTo>
                          <a:pt x="109291" y="18349"/>
                        </a:lnTo>
                      </a:path>
                      <a:path w="4915534" h="2451100">
                        <a:moveTo>
                          <a:pt x="109291" y="18349"/>
                        </a:moveTo>
                        <a:lnTo>
                          <a:pt x="98917" y="10374"/>
                        </a:lnTo>
                      </a:path>
                      <a:path w="4915534" h="2451100">
                        <a:moveTo>
                          <a:pt x="98917" y="10374"/>
                        </a:moveTo>
                        <a:lnTo>
                          <a:pt x="98122" y="10374"/>
                        </a:lnTo>
                      </a:path>
                      <a:path w="4915534" h="2451100">
                        <a:moveTo>
                          <a:pt x="84555" y="3987"/>
                        </a:moveTo>
                        <a:lnTo>
                          <a:pt x="76579" y="794"/>
                        </a:lnTo>
                      </a:path>
                      <a:path w="4915534" h="2451100">
                        <a:moveTo>
                          <a:pt x="76579" y="794"/>
                        </a:moveTo>
                        <a:lnTo>
                          <a:pt x="66218" y="0"/>
                        </a:lnTo>
                      </a:path>
                      <a:path w="4915534" h="2451100">
                        <a:moveTo>
                          <a:pt x="61422" y="0"/>
                        </a:moveTo>
                        <a:lnTo>
                          <a:pt x="51048" y="794"/>
                        </a:lnTo>
                      </a:path>
                      <a:path w="4915534" h="2451100">
                        <a:moveTo>
                          <a:pt x="51048" y="794"/>
                        </a:moveTo>
                        <a:lnTo>
                          <a:pt x="43072" y="3987"/>
                        </a:lnTo>
                      </a:path>
                      <a:path w="4915534" h="2451100">
                        <a:moveTo>
                          <a:pt x="29518" y="10374"/>
                        </a:moveTo>
                        <a:lnTo>
                          <a:pt x="27915" y="10374"/>
                        </a:lnTo>
                      </a:path>
                      <a:path w="4915534" h="2451100">
                        <a:moveTo>
                          <a:pt x="27915" y="10374"/>
                        </a:moveTo>
                        <a:lnTo>
                          <a:pt x="18349" y="18349"/>
                        </a:lnTo>
                      </a:path>
                      <a:path w="4915534" h="2451100">
                        <a:moveTo>
                          <a:pt x="18349" y="18349"/>
                        </a:moveTo>
                        <a:lnTo>
                          <a:pt x="10374" y="27929"/>
                        </a:lnTo>
                      </a:path>
                      <a:path w="4915534" h="2451100">
                        <a:moveTo>
                          <a:pt x="10374" y="27929"/>
                        </a:moveTo>
                        <a:lnTo>
                          <a:pt x="8770" y="31122"/>
                        </a:lnTo>
                      </a:path>
                      <a:path w="4915534" h="2451100">
                        <a:moveTo>
                          <a:pt x="3179" y="45484"/>
                        </a:moveTo>
                        <a:lnTo>
                          <a:pt x="794" y="51061"/>
                        </a:lnTo>
                      </a:path>
                      <a:path w="4915534" h="2451100">
                        <a:moveTo>
                          <a:pt x="794" y="51061"/>
                        </a:moveTo>
                        <a:lnTo>
                          <a:pt x="0" y="63820"/>
                        </a:lnTo>
                      </a:path>
                      <a:path w="4915534" h="2451100">
                        <a:moveTo>
                          <a:pt x="0" y="63820"/>
                        </a:moveTo>
                        <a:lnTo>
                          <a:pt x="794" y="74989"/>
                        </a:lnTo>
                      </a:path>
                      <a:path w="4915534" h="2451100">
                        <a:moveTo>
                          <a:pt x="794" y="74989"/>
                        </a:moveTo>
                        <a:lnTo>
                          <a:pt x="2384" y="79786"/>
                        </a:lnTo>
                      </a:path>
                      <a:path w="4915534" h="2451100">
                        <a:moveTo>
                          <a:pt x="7181" y="93353"/>
                        </a:moveTo>
                        <a:lnTo>
                          <a:pt x="8770" y="96532"/>
                        </a:lnTo>
                      </a:path>
                      <a:path w="4915534" h="2451100">
                        <a:moveTo>
                          <a:pt x="8770" y="96532"/>
                        </a:moveTo>
                        <a:lnTo>
                          <a:pt x="15951" y="106111"/>
                        </a:lnTo>
                      </a:path>
                      <a:path w="4915534" h="2451100">
                        <a:moveTo>
                          <a:pt x="15951" y="106111"/>
                        </a:moveTo>
                        <a:lnTo>
                          <a:pt x="23927" y="113292"/>
                        </a:lnTo>
                      </a:path>
                      <a:path w="4915534" h="2451100">
                        <a:moveTo>
                          <a:pt x="23927" y="113292"/>
                        </a:moveTo>
                        <a:lnTo>
                          <a:pt x="27120" y="115677"/>
                        </a:lnTo>
                      </a:path>
                      <a:path w="4915534" h="2451100">
                        <a:moveTo>
                          <a:pt x="39893" y="122858"/>
                        </a:moveTo>
                        <a:lnTo>
                          <a:pt x="43880" y="124461"/>
                        </a:lnTo>
                      </a:path>
                      <a:path w="4915534" h="2451100">
                        <a:moveTo>
                          <a:pt x="43880" y="124461"/>
                        </a:moveTo>
                        <a:lnTo>
                          <a:pt x="55036" y="126846"/>
                        </a:lnTo>
                      </a:path>
                      <a:path w="4915534" h="2451100">
                        <a:moveTo>
                          <a:pt x="72591" y="126846"/>
                        </a:moveTo>
                        <a:lnTo>
                          <a:pt x="83760" y="124461"/>
                        </a:lnTo>
                      </a:path>
                      <a:path w="4915534" h="2451100">
                        <a:moveTo>
                          <a:pt x="83760" y="124461"/>
                        </a:moveTo>
                        <a:lnTo>
                          <a:pt x="87761" y="122858"/>
                        </a:lnTo>
                      </a:path>
                      <a:path w="4915534" h="2451100">
                        <a:moveTo>
                          <a:pt x="100520" y="115677"/>
                        </a:moveTo>
                        <a:lnTo>
                          <a:pt x="103713" y="113292"/>
                        </a:lnTo>
                      </a:path>
                      <a:path w="4915534" h="2451100">
                        <a:moveTo>
                          <a:pt x="103713" y="113292"/>
                        </a:moveTo>
                        <a:lnTo>
                          <a:pt x="111689" y="106111"/>
                        </a:lnTo>
                      </a:path>
                      <a:path w="4915534" h="2451100">
                        <a:moveTo>
                          <a:pt x="111689" y="106111"/>
                        </a:moveTo>
                        <a:lnTo>
                          <a:pt x="118870" y="96532"/>
                        </a:lnTo>
                      </a:path>
                      <a:path w="4915534" h="2451100">
                        <a:moveTo>
                          <a:pt x="118870" y="96532"/>
                        </a:moveTo>
                        <a:lnTo>
                          <a:pt x="119665" y="93353"/>
                        </a:lnTo>
                      </a:path>
                      <a:path w="4915534" h="2451100">
                        <a:moveTo>
                          <a:pt x="125242" y="79786"/>
                        </a:moveTo>
                        <a:lnTo>
                          <a:pt x="126846" y="74989"/>
                        </a:lnTo>
                      </a:path>
                      <a:path w="4915534" h="2451100">
                        <a:moveTo>
                          <a:pt x="126846" y="74989"/>
                        </a:moveTo>
                        <a:lnTo>
                          <a:pt x="127641" y="63820"/>
                        </a:lnTo>
                      </a:path>
                      <a:path w="4915534" h="2451100">
                        <a:moveTo>
                          <a:pt x="990843" y="385335"/>
                        </a:moveTo>
                        <a:lnTo>
                          <a:pt x="990843" y="414854"/>
                        </a:lnTo>
                      </a:path>
                      <a:path w="4915534" h="2451100">
                        <a:moveTo>
                          <a:pt x="990843" y="430011"/>
                        </a:moveTo>
                        <a:lnTo>
                          <a:pt x="990843" y="459530"/>
                        </a:lnTo>
                      </a:path>
                      <a:path w="4915534" h="2451100">
                        <a:moveTo>
                          <a:pt x="990843" y="753115"/>
                        </a:moveTo>
                        <a:lnTo>
                          <a:pt x="990843" y="782621"/>
                        </a:lnTo>
                      </a:path>
                      <a:path w="4915534" h="2451100">
                        <a:moveTo>
                          <a:pt x="990843" y="797791"/>
                        </a:moveTo>
                        <a:lnTo>
                          <a:pt x="990843" y="828105"/>
                        </a:lnTo>
                      </a:path>
                      <a:path w="4915534" h="2451100">
                        <a:moveTo>
                          <a:pt x="990843" y="1068230"/>
                        </a:moveTo>
                        <a:lnTo>
                          <a:pt x="990843" y="1092967"/>
                        </a:lnTo>
                      </a:path>
                      <a:path w="4915534" h="2451100">
                        <a:moveTo>
                          <a:pt x="990843" y="1108123"/>
                        </a:moveTo>
                        <a:lnTo>
                          <a:pt x="990843" y="1132860"/>
                        </a:lnTo>
                      </a:path>
                      <a:path w="4915534" h="2451100">
                        <a:moveTo>
                          <a:pt x="990843" y="1197475"/>
                        </a:moveTo>
                        <a:lnTo>
                          <a:pt x="990843" y="1222211"/>
                        </a:lnTo>
                      </a:path>
                      <a:path w="4915534" h="2451100">
                        <a:moveTo>
                          <a:pt x="990843" y="1237354"/>
                        </a:moveTo>
                        <a:lnTo>
                          <a:pt x="990843" y="1262090"/>
                        </a:lnTo>
                      </a:path>
                      <a:path w="4915534" h="2451100">
                        <a:moveTo>
                          <a:pt x="1070615" y="1262090"/>
                        </a:moveTo>
                        <a:lnTo>
                          <a:pt x="1070615" y="1237354"/>
                        </a:lnTo>
                      </a:path>
                      <a:path w="4915534" h="2451100">
                        <a:moveTo>
                          <a:pt x="1070615" y="1222211"/>
                        </a:moveTo>
                        <a:lnTo>
                          <a:pt x="1070615" y="1197475"/>
                        </a:lnTo>
                      </a:path>
                      <a:path w="4915534" h="2451100">
                        <a:moveTo>
                          <a:pt x="1070615" y="1132860"/>
                        </a:moveTo>
                        <a:lnTo>
                          <a:pt x="1070615" y="1108918"/>
                        </a:lnTo>
                      </a:path>
                      <a:path w="4915534" h="2451100">
                        <a:moveTo>
                          <a:pt x="1070615" y="1093761"/>
                        </a:moveTo>
                        <a:lnTo>
                          <a:pt x="1070615" y="1069820"/>
                        </a:lnTo>
                      </a:path>
                      <a:path w="4915534" h="2451100">
                        <a:moveTo>
                          <a:pt x="1070615" y="828105"/>
                        </a:moveTo>
                        <a:lnTo>
                          <a:pt x="1070615" y="797791"/>
                        </a:lnTo>
                      </a:path>
                      <a:path w="4915534" h="2451100">
                        <a:moveTo>
                          <a:pt x="1070615" y="782621"/>
                        </a:moveTo>
                        <a:lnTo>
                          <a:pt x="1070615" y="753115"/>
                        </a:lnTo>
                      </a:path>
                      <a:path w="4915534" h="2451100">
                        <a:moveTo>
                          <a:pt x="1070615" y="459530"/>
                        </a:moveTo>
                        <a:lnTo>
                          <a:pt x="1070615" y="430011"/>
                        </a:lnTo>
                      </a:path>
                      <a:path w="4915534" h="2451100">
                        <a:moveTo>
                          <a:pt x="1070615" y="414854"/>
                        </a:moveTo>
                        <a:lnTo>
                          <a:pt x="1070615" y="385335"/>
                        </a:lnTo>
                      </a:path>
                      <a:path w="4915534" h="2451100">
                        <a:moveTo>
                          <a:pt x="3069061" y="370178"/>
                        </a:moveTo>
                        <a:lnTo>
                          <a:pt x="3069061" y="392516"/>
                        </a:lnTo>
                      </a:path>
                      <a:path w="4915534" h="2451100">
                        <a:moveTo>
                          <a:pt x="3069061" y="407673"/>
                        </a:moveTo>
                        <a:lnTo>
                          <a:pt x="3069061" y="437192"/>
                        </a:lnTo>
                      </a:path>
                      <a:path w="4915534" h="2451100">
                        <a:moveTo>
                          <a:pt x="3069061" y="452349"/>
                        </a:moveTo>
                        <a:lnTo>
                          <a:pt x="3069061" y="474687"/>
                        </a:lnTo>
                      </a:path>
                      <a:path w="4915534" h="2451100">
                        <a:moveTo>
                          <a:pt x="3069061" y="514580"/>
                        </a:moveTo>
                        <a:lnTo>
                          <a:pt x="3069061" y="536904"/>
                        </a:lnTo>
                      </a:path>
                      <a:path w="4915534" h="2451100">
                        <a:moveTo>
                          <a:pt x="3069061" y="552074"/>
                        </a:moveTo>
                        <a:lnTo>
                          <a:pt x="3069061" y="581593"/>
                        </a:lnTo>
                      </a:path>
                      <a:path w="4915534" h="2451100">
                        <a:moveTo>
                          <a:pt x="3069061" y="596750"/>
                        </a:moveTo>
                        <a:lnTo>
                          <a:pt x="3069061" y="619074"/>
                        </a:lnTo>
                      </a:path>
                      <a:path w="4915534" h="2451100">
                        <a:moveTo>
                          <a:pt x="3069061" y="737958"/>
                        </a:moveTo>
                        <a:lnTo>
                          <a:pt x="3069061" y="760283"/>
                        </a:lnTo>
                      </a:path>
                      <a:path w="4915534" h="2451100">
                        <a:moveTo>
                          <a:pt x="3069061" y="775453"/>
                        </a:moveTo>
                        <a:lnTo>
                          <a:pt x="3069061" y="805767"/>
                        </a:lnTo>
                      </a:path>
                      <a:path w="4915534" h="2451100">
                        <a:moveTo>
                          <a:pt x="3069061" y="820129"/>
                        </a:moveTo>
                        <a:lnTo>
                          <a:pt x="3069061" y="842453"/>
                        </a:lnTo>
                      </a:path>
                      <a:path w="4915534" h="2451100">
                        <a:moveTo>
                          <a:pt x="3148847" y="842453"/>
                        </a:moveTo>
                        <a:lnTo>
                          <a:pt x="3148847" y="820129"/>
                        </a:lnTo>
                      </a:path>
                      <a:path w="4915534" h="2451100">
                        <a:moveTo>
                          <a:pt x="3148847" y="805767"/>
                        </a:moveTo>
                        <a:lnTo>
                          <a:pt x="3148847" y="775453"/>
                        </a:lnTo>
                      </a:path>
                      <a:path w="4915534" h="2451100">
                        <a:moveTo>
                          <a:pt x="3148847" y="760283"/>
                        </a:moveTo>
                        <a:lnTo>
                          <a:pt x="3148847" y="737958"/>
                        </a:lnTo>
                      </a:path>
                      <a:path w="4915534" h="2451100">
                        <a:moveTo>
                          <a:pt x="3148847" y="619074"/>
                        </a:moveTo>
                        <a:lnTo>
                          <a:pt x="3148847" y="596750"/>
                        </a:lnTo>
                      </a:path>
                      <a:path w="4915534" h="2451100">
                        <a:moveTo>
                          <a:pt x="3148847" y="581593"/>
                        </a:moveTo>
                        <a:lnTo>
                          <a:pt x="3148847" y="552074"/>
                        </a:lnTo>
                      </a:path>
                      <a:path w="4915534" h="2451100">
                        <a:moveTo>
                          <a:pt x="3148847" y="536904"/>
                        </a:moveTo>
                        <a:lnTo>
                          <a:pt x="3148847" y="514580"/>
                        </a:lnTo>
                      </a:path>
                      <a:path w="4915534" h="2451100">
                        <a:moveTo>
                          <a:pt x="3148847" y="474687"/>
                        </a:moveTo>
                        <a:lnTo>
                          <a:pt x="3148847" y="452349"/>
                        </a:lnTo>
                      </a:path>
                      <a:path w="4915534" h="2451100">
                        <a:moveTo>
                          <a:pt x="3148847" y="437192"/>
                        </a:moveTo>
                        <a:lnTo>
                          <a:pt x="3148847" y="407673"/>
                        </a:lnTo>
                      </a:path>
                      <a:path w="4915534" h="2451100">
                        <a:moveTo>
                          <a:pt x="3148847" y="392516"/>
                        </a:moveTo>
                        <a:lnTo>
                          <a:pt x="3148847" y="370178"/>
                        </a:lnTo>
                      </a:path>
                      <a:path w="4915534" h="2451100">
                        <a:moveTo>
                          <a:pt x="3069061" y="134835"/>
                        </a:moveTo>
                        <a:lnTo>
                          <a:pt x="3069061" y="133232"/>
                        </a:lnTo>
                      </a:path>
                      <a:path w="4915534" h="2451100">
                        <a:moveTo>
                          <a:pt x="3069061" y="133232"/>
                        </a:moveTo>
                        <a:lnTo>
                          <a:pt x="3069061" y="118075"/>
                        </a:lnTo>
                      </a:path>
                      <a:path w="4915534" h="2451100">
                        <a:moveTo>
                          <a:pt x="3069061" y="118075"/>
                        </a:moveTo>
                        <a:lnTo>
                          <a:pt x="3069061" y="113292"/>
                        </a:lnTo>
                      </a:path>
                      <a:path w="4915534" h="2451100">
                        <a:moveTo>
                          <a:pt x="3069061" y="102918"/>
                        </a:moveTo>
                        <a:lnTo>
                          <a:pt x="3069061" y="92544"/>
                        </a:lnTo>
                      </a:path>
                      <a:path w="4915534" h="2451100">
                        <a:moveTo>
                          <a:pt x="3069061" y="92544"/>
                        </a:moveTo>
                        <a:lnTo>
                          <a:pt x="3069061" y="88556"/>
                        </a:lnTo>
                      </a:path>
                      <a:path w="4915534" h="2451100">
                        <a:moveTo>
                          <a:pt x="3148847" y="88556"/>
                        </a:moveTo>
                        <a:lnTo>
                          <a:pt x="3148847" y="94148"/>
                        </a:lnTo>
                      </a:path>
                      <a:path w="4915534" h="2451100">
                        <a:moveTo>
                          <a:pt x="3148847" y="94148"/>
                        </a:moveTo>
                        <a:lnTo>
                          <a:pt x="3148847" y="102918"/>
                        </a:lnTo>
                      </a:path>
                      <a:path w="4915534" h="2451100">
                        <a:moveTo>
                          <a:pt x="3148847" y="114087"/>
                        </a:moveTo>
                        <a:lnTo>
                          <a:pt x="3148847" y="120473"/>
                        </a:lnTo>
                      </a:path>
                      <a:path w="4915534" h="2451100">
                        <a:moveTo>
                          <a:pt x="3148847" y="120473"/>
                        </a:moveTo>
                        <a:lnTo>
                          <a:pt x="3148847" y="134835"/>
                        </a:lnTo>
                      </a:path>
                      <a:path w="4915534" h="2451100">
                        <a:moveTo>
                          <a:pt x="4835358" y="355021"/>
                        </a:moveTo>
                        <a:lnTo>
                          <a:pt x="4835358" y="370178"/>
                        </a:lnTo>
                      </a:path>
                      <a:path w="4915534" h="2451100">
                        <a:moveTo>
                          <a:pt x="4835358" y="385335"/>
                        </a:moveTo>
                        <a:lnTo>
                          <a:pt x="4835358" y="414854"/>
                        </a:lnTo>
                      </a:path>
                      <a:path w="4915534" h="2451100">
                        <a:moveTo>
                          <a:pt x="4835358" y="430011"/>
                        </a:moveTo>
                        <a:lnTo>
                          <a:pt x="4835358" y="459530"/>
                        </a:lnTo>
                      </a:path>
                      <a:path w="4915534" h="2451100">
                        <a:moveTo>
                          <a:pt x="4835358" y="474687"/>
                        </a:moveTo>
                        <a:lnTo>
                          <a:pt x="4835358" y="489843"/>
                        </a:lnTo>
                      </a:path>
                      <a:path w="4915534" h="2451100">
                        <a:moveTo>
                          <a:pt x="4835358" y="541700"/>
                        </a:moveTo>
                        <a:lnTo>
                          <a:pt x="4835358" y="564833"/>
                        </a:lnTo>
                      </a:path>
                      <a:path w="4915534" h="2451100">
                        <a:moveTo>
                          <a:pt x="4835358" y="579990"/>
                        </a:moveTo>
                        <a:lnTo>
                          <a:pt x="4835358" y="603123"/>
                        </a:lnTo>
                      </a:path>
                      <a:path w="4915534" h="2451100">
                        <a:moveTo>
                          <a:pt x="4835358" y="618279"/>
                        </a:moveTo>
                        <a:lnTo>
                          <a:pt x="4835358" y="648593"/>
                        </a:lnTo>
                      </a:path>
                      <a:path w="4915534" h="2451100">
                        <a:moveTo>
                          <a:pt x="4835358" y="662955"/>
                        </a:moveTo>
                        <a:lnTo>
                          <a:pt x="4835358" y="693283"/>
                        </a:lnTo>
                      </a:path>
                      <a:path w="4915534" h="2451100">
                        <a:moveTo>
                          <a:pt x="4835358" y="722788"/>
                        </a:moveTo>
                        <a:lnTo>
                          <a:pt x="4835358" y="737958"/>
                        </a:lnTo>
                      </a:path>
                      <a:path w="4915534" h="2451100">
                        <a:moveTo>
                          <a:pt x="4835358" y="842453"/>
                        </a:moveTo>
                        <a:lnTo>
                          <a:pt x="4835358" y="857624"/>
                        </a:lnTo>
                      </a:path>
                      <a:path w="4915534" h="2451100">
                        <a:moveTo>
                          <a:pt x="4915131" y="857624"/>
                        </a:moveTo>
                        <a:lnTo>
                          <a:pt x="4915131" y="842453"/>
                        </a:lnTo>
                      </a:path>
                      <a:path w="4915534" h="2451100">
                        <a:moveTo>
                          <a:pt x="4915131" y="737958"/>
                        </a:moveTo>
                        <a:lnTo>
                          <a:pt x="4915131" y="722788"/>
                        </a:lnTo>
                      </a:path>
                      <a:path w="4915534" h="2451100">
                        <a:moveTo>
                          <a:pt x="4915131" y="693283"/>
                        </a:moveTo>
                        <a:lnTo>
                          <a:pt x="4915131" y="662955"/>
                        </a:lnTo>
                      </a:path>
                      <a:path w="4915534" h="2451100">
                        <a:moveTo>
                          <a:pt x="4915131" y="648593"/>
                        </a:moveTo>
                        <a:lnTo>
                          <a:pt x="4915131" y="618279"/>
                        </a:lnTo>
                      </a:path>
                      <a:path w="4915534" h="2451100">
                        <a:moveTo>
                          <a:pt x="4915131" y="603123"/>
                        </a:moveTo>
                        <a:lnTo>
                          <a:pt x="4915131" y="579990"/>
                        </a:lnTo>
                      </a:path>
                      <a:path w="4915534" h="2451100">
                        <a:moveTo>
                          <a:pt x="4915131" y="564833"/>
                        </a:moveTo>
                        <a:lnTo>
                          <a:pt x="4915131" y="541700"/>
                        </a:lnTo>
                      </a:path>
                      <a:path w="4915534" h="2451100">
                        <a:moveTo>
                          <a:pt x="4915131" y="489843"/>
                        </a:moveTo>
                        <a:lnTo>
                          <a:pt x="4915131" y="474687"/>
                        </a:lnTo>
                      </a:path>
                      <a:path w="4915534" h="2451100">
                        <a:moveTo>
                          <a:pt x="4915131" y="459530"/>
                        </a:moveTo>
                        <a:lnTo>
                          <a:pt x="4915131" y="430011"/>
                        </a:lnTo>
                      </a:path>
                      <a:path w="4915534" h="2451100">
                        <a:moveTo>
                          <a:pt x="4915131" y="414854"/>
                        </a:moveTo>
                        <a:lnTo>
                          <a:pt x="4915131" y="385335"/>
                        </a:lnTo>
                      </a:path>
                      <a:path w="4915534" h="2451100">
                        <a:moveTo>
                          <a:pt x="4915131" y="370178"/>
                        </a:moveTo>
                        <a:lnTo>
                          <a:pt x="4915131" y="355021"/>
                        </a:lnTo>
                      </a:path>
                      <a:path w="4915534" h="2451100">
                        <a:moveTo>
                          <a:pt x="4810622" y="2450795"/>
                        </a:moveTo>
                        <a:lnTo>
                          <a:pt x="4810622" y="2449987"/>
                        </a:lnTo>
                      </a:path>
                      <a:path w="4915534" h="2451100">
                        <a:moveTo>
                          <a:pt x="4810622" y="2448397"/>
                        </a:moveTo>
                        <a:lnTo>
                          <a:pt x="4810622" y="244760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59" name="object 659"/>
                  <p:cNvSpPr/>
                  <p:nvPr/>
                </p:nvSpPr>
                <p:spPr>
                  <a:xfrm>
                    <a:off x="12917285" y="408264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60" name="object 660"/>
                  <p:cNvSpPr/>
                  <p:nvPr/>
                </p:nvSpPr>
                <p:spPr>
                  <a:xfrm>
                    <a:off x="12918482" y="4083051"/>
                    <a:ext cx="0" cy="1270"/>
                  </a:xfrm>
                  <a:custGeom>
                    <a:avLst/>
                    <a:gdLst/>
                    <a:ahLst/>
                    <a:cxnLst/>
                    <a:rect l="l" t="t" r="r" b="b"/>
                    <a:pathLst>
                      <a:path h="1270">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61" name="object 661"/>
                  <p:cNvSpPr/>
                  <p:nvPr/>
                </p:nvSpPr>
                <p:spPr>
                  <a:xfrm>
                    <a:off x="12837503" y="4081859"/>
                    <a:ext cx="82550" cy="2540"/>
                  </a:xfrm>
                  <a:custGeom>
                    <a:avLst/>
                    <a:gdLst/>
                    <a:ahLst/>
                    <a:cxnLst/>
                    <a:rect l="l" t="t" r="r" b="b"/>
                    <a:pathLst>
                      <a:path w="82550" h="2539">
                        <a:moveTo>
                          <a:pt x="2400" y="1193"/>
                        </a:moveTo>
                        <a:lnTo>
                          <a:pt x="2044" y="355"/>
                        </a:lnTo>
                        <a:lnTo>
                          <a:pt x="1206" y="0"/>
                        </a:lnTo>
                        <a:lnTo>
                          <a:pt x="355" y="355"/>
                        </a:lnTo>
                        <a:lnTo>
                          <a:pt x="0" y="1193"/>
                        </a:lnTo>
                        <a:lnTo>
                          <a:pt x="355" y="2044"/>
                        </a:lnTo>
                        <a:lnTo>
                          <a:pt x="1206" y="2400"/>
                        </a:lnTo>
                        <a:lnTo>
                          <a:pt x="2044" y="2044"/>
                        </a:lnTo>
                        <a:lnTo>
                          <a:pt x="2400" y="1193"/>
                        </a:lnTo>
                        <a:close/>
                      </a:path>
                      <a:path w="82550" h="2539">
                        <a:moveTo>
                          <a:pt x="82169" y="1193"/>
                        </a:moveTo>
                        <a:lnTo>
                          <a:pt x="81813" y="355"/>
                        </a:lnTo>
                        <a:lnTo>
                          <a:pt x="80975" y="0"/>
                        </a:lnTo>
                        <a:lnTo>
                          <a:pt x="80124" y="355"/>
                        </a:lnTo>
                        <a:lnTo>
                          <a:pt x="79781" y="1193"/>
                        </a:lnTo>
                        <a:lnTo>
                          <a:pt x="80124" y="2044"/>
                        </a:lnTo>
                        <a:lnTo>
                          <a:pt x="80975" y="2400"/>
                        </a:lnTo>
                        <a:lnTo>
                          <a:pt x="81813" y="2044"/>
                        </a:lnTo>
                        <a:lnTo>
                          <a:pt x="82169"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62" name="object 662"/>
                  <p:cNvSpPr/>
                  <p:nvPr/>
                </p:nvSpPr>
                <p:spPr>
                  <a:xfrm>
                    <a:off x="12838710" y="4083051"/>
                    <a:ext cx="0" cy="1270"/>
                  </a:xfrm>
                  <a:custGeom>
                    <a:avLst/>
                    <a:gdLst/>
                    <a:ahLst/>
                    <a:cxnLst/>
                    <a:rect l="l" t="t" r="r" b="b"/>
                    <a:pathLst>
                      <a:path h="1270">
                        <a:moveTo>
                          <a:pt x="0" y="0"/>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63" name="object 663"/>
                  <p:cNvSpPr/>
                  <p:nvPr/>
                </p:nvSpPr>
                <p:spPr>
                  <a:xfrm>
                    <a:off x="12837513" y="408264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64" name="object 664"/>
                  <p:cNvSpPr/>
                  <p:nvPr/>
                </p:nvSpPr>
                <p:spPr>
                  <a:xfrm>
                    <a:off x="12811575" y="4065496"/>
                    <a:ext cx="107314" cy="33020"/>
                  </a:xfrm>
                  <a:custGeom>
                    <a:avLst/>
                    <a:gdLst/>
                    <a:ahLst/>
                    <a:cxnLst/>
                    <a:rect l="l" t="t" r="r" b="b"/>
                    <a:pathLst>
                      <a:path w="107315" h="33020">
                        <a:moveTo>
                          <a:pt x="27134" y="19939"/>
                        </a:moveTo>
                        <a:lnTo>
                          <a:pt x="27134" y="21543"/>
                        </a:lnTo>
                      </a:path>
                      <a:path w="107315" h="33020">
                        <a:moveTo>
                          <a:pt x="102110" y="0"/>
                        </a:moveTo>
                        <a:lnTo>
                          <a:pt x="104508" y="3193"/>
                        </a:lnTo>
                      </a:path>
                      <a:path w="107315" h="33020">
                        <a:moveTo>
                          <a:pt x="106906" y="12758"/>
                        </a:moveTo>
                        <a:lnTo>
                          <a:pt x="106906" y="17555"/>
                        </a:lnTo>
                      </a:path>
                      <a:path w="107315" h="33020">
                        <a:moveTo>
                          <a:pt x="27134" y="17555"/>
                        </a:moveTo>
                        <a:lnTo>
                          <a:pt x="27134" y="12758"/>
                        </a:lnTo>
                      </a:path>
                      <a:path w="107315" h="33020">
                        <a:moveTo>
                          <a:pt x="34301" y="0"/>
                        </a:moveTo>
                        <a:lnTo>
                          <a:pt x="32711" y="2384"/>
                        </a:lnTo>
                      </a:path>
                      <a:path w="107315" h="33020">
                        <a:moveTo>
                          <a:pt x="29518" y="7975"/>
                        </a:moveTo>
                        <a:lnTo>
                          <a:pt x="28724" y="10374"/>
                        </a:lnTo>
                      </a:path>
                      <a:path w="107315" h="33020">
                        <a:moveTo>
                          <a:pt x="30313" y="6372"/>
                        </a:moveTo>
                        <a:lnTo>
                          <a:pt x="29518" y="7975"/>
                        </a:lnTo>
                      </a:path>
                      <a:path w="107315" h="33020">
                        <a:moveTo>
                          <a:pt x="27134" y="16746"/>
                        </a:moveTo>
                        <a:lnTo>
                          <a:pt x="27134" y="21543"/>
                        </a:lnTo>
                      </a:path>
                      <a:path w="107315" h="33020">
                        <a:moveTo>
                          <a:pt x="27929" y="15156"/>
                        </a:moveTo>
                        <a:lnTo>
                          <a:pt x="27134" y="16746"/>
                        </a:lnTo>
                      </a:path>
                      <a:path w="107315" h="33020">
                        <a:moveTo>
                          <a:pt x="106906" y="16746"/>
                        </a:moveTo>
                        <a:lnTo>
                          <a:pt x="106111" y="15156"/>
                        </a:lnTo>
                      </a:path>
                      <a:path w="107315" h="33020">
                        <a:moveTo>
                          <a:pt x="106906" y="21543"/>
                        </a:moveTo>
                        <a:lnTo>
                          <a:pt x="106906" y="16746"/>
                        </a:lnTo>
                      </a:path>
                      <a:path w="107315" h="33020">
                        <a:moveTo>
                          <a:pt x="104508" y="7975"/>
                        </a:moveTo>
                        <a:lnTo>
                          <a:pt x="103713" y="6372"/>
                        </a:lnTo>
                      </a:path>
                      <a:path w="107315" h="33020">
                        <a:moveTo>
                          <a:pt x="104508" y="10374"/>
                        </a:moveTo>
                        <a:lnTo>
                          <a:pt x="104508" y="7975"/>
                        </a:lnTo>
                      </a:path>
                      <a:path w="107315" h="33020">
                        <a:moveTo>
                          <a:pt x="101315" y="2384"/>
                        </a:moveTo>
                        <a:lnTo>
                          <a:pt x="99725" y="0"/>
                        </a:lnTo>
                      </a:path>
                      <a:path w="107315" h="33020">
                        <a:moveTo>
                          <a:pt x="0" y="22337"/>
                        </a:moveTo>
                        <a:lnTo>
                          <a:pt x="0" y="11963"/>
                        </a:lnTo>
                      </a:path>
                      <a:path w="107315" h="33020">
                        <a:moveTo>
                          <a:pt x="2398" y="22337"/>
                        </a:moveTo>
                        <a:lnTo>
                          <a:pt x="0" y="22337"/>
                        </a:lnTo>
                      </a:path>
                      <a:path w="107315" h="33020">
                        <a:moveTo>
                          <a:pt x="2398" y="11963"/>
                        </a:moveTo>
                        <a:lnTo>
                          <a:pt x="0" y="11963"/>
                        </a:lnTo>
                      </a:path>
                      <a:path w="107315" h="33020">
                        <a:moveTo>
                          <a:pt x="3987" y="2384"/>
                        </a:moveTo>
                        <a:lnTo>
                          <a:pt x="2398" y="2384"/>
                        </a:lnTo>
                      </a:path>
                      <a:path w="107315" h="33020">
                        <a:moveTo>
                          <a:pt x="2398" y="32698"/>
                        </a:moveTo>
                        <a:lnTo>
                          <a:pt x="3987" y="326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65" name="object 665"/>
                  <p:cNvSpPr/>
                  <p:nvPr/>
                </p:nvSpPr>
                <p:spPr>
                  <a:xfrm>
                    <a:off x="12814364" y="4070683"/>
                    <a:ext cx="2540" cy="24765"/>
                  </a:xfrm>
                  <a:custGeom>
                    <a:avLst/>
                    <a:gdLst/>
                    <a:ahLst/>
                    <a:cxnLst/>
                    <a:rect l="l" t="t" r="r" b="b"/>
                    <a:pathLst>
                      <a:path w="2540" h="24764">
                        <a:moveTo>
                          <a:pt x="2387" y="23533"/>
                        </a:moveTo>
                        <a:lnTo>
                          <a:pt x="2044" y="22682"/>
                        </a:lnTo>
                        <a:lnTo>
                          <a:pt x="1193" y="22326"/>
                        </a:lnTo>
                        <a:lnTo>
                          <a:pt x="342" y="22682"/>
                        </a:lnTo>
                        <a:lnTo>
                          <a:pt x="0" y="23533"/>
                        </a:lnTo>
                        <a:lnTo>
                          <a:pt x="342" y="24371"/>
                        </a:lnTo>
                        <a:lnTo>
                          <a:pt x="1193" y="24726"/>
                        </a:lnTo>
                        <a:lnTo>
                          <a:pt x="2044" y="24371"/>
                        </a:lnTo>
                        <a:lnTo>
                          <a:pt x="2387" y="23533"/>
                        </a:lnTo>
                        <a:close/>
                      </a:path>
                      <a:path w="2540" h="24764">
                        <a:moveTo>
                          <a:pt x="2387" y="1193"/>
                        </a:moveTo>
                        <a:lnTo>
                          <a:pt x="2044" y="342"/>
                        </a:lnTo>
                        <a:lnTo>
                          <a:pt x="1193" y="0"/>
                        </a:lnTo>
                        <a:lnTo>
                          <a:pt x="342" y="342"/>
                        </a:lnTo>
                        <a:lnTo>
                          <a:pt x="0" y="1193"/>
                        </a:lnTo>
                        <a:lnTo>
                          <a:pt x="342" y="2032"/>
                        </a:lnTo>
                        <a:lnTo>
                          <a:pt x="1193" y="2387"/>
                        </a:lnTo>
                        <a:lnTo>
                          <a:pt x="2044" y="2032"/>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66" name="object 666"/>
                  <p:cNvSpPr/>
                  <p:nvPr/>
                </p:nvSpPr>
                <p:spPr>
                  <a:xfrm>
                    <a:off x="8419795" y="2021579"/>
                    <a:ext cx="4523105" cy="5360035"/>
                  </a:xfrm>
                  <a:custGeom>
                    <a:avLst/>
                    <a:gdLst/>
                    <a:ahLst/>
                    <a:cxnLst/>
                    <a:rect l="l" t="t" r="r" b="b"/>
                    <a:pathLst>
                      <a:path w="4523105" h="5360034">
                        <a:moveTo>
                          <a:pt x="4394178" y="2046301"/>
                        </a:moveTo>
                        <a:lnTo>
                          <a:pt x="4394178" y="2047110"/>
                        </a:lnTo>
                      </a:path>
                      <a:path w="4523105" h="5360034">
                        <a:moveTo>
                          <a:pt x="4394178" y="2047110"/>
                        </a:moveTo>
                        <a:lnTo>
                          <a:pt x="4394178" y="2046301"/>
                        </a:lnTo>
                      </a:path>
                      <a:path w="4523105" h="5360034">
                        <a:moveTo>
                          <a:pt x="4394178" y="2048699"/>
                        </a:moveTo>
                        <a:lnTo>
                          <a:pt x="4394178" y="2047110"/>
                        </a:lnTo>
                      </a:path>
                      <a:path w="4523105" h="5360034">
                        <a:moveTo>
                          <a:pt x="4394178" y="2051098"/>
                        </a:moveTo>
                        <a:lnTo>
                          <a:pt x="4394178" y="2048699"/>
                        </a:lnTo>
                      </a:path>
                      <a:path w="4523105" h="5360034">
                        <a:moveTo>
                          <a:pt x="4394178" y="2054291"/>
                        </a:moveTo>
                        <a:lnTo>
                          <a:pt x="4394178" y="2051098"/>
                        </a:lnTo>
                      </a:path>
                      <a:path w="4523105" h="5360034">
                        <a:moveTo>
                          <a:pt x="4394178" y="2057484"/>
                        </a:moveTo>
                        <a:lnTo>
                          <a:pt x="4394178" y="2054291"/>
                        </a:lnTo>
                      </a:path>
                      <a:path w="4523105" h="5360034">
                        <a:moveTo>
                          <a:pt x="4394178" y="2061472"/>
                        </a:moveTo>
                        <a:lnTo>
                          <a:pt x="4394178" y="2057484"/>
                        </a:lnTo>
                      </a:path>
                      <a:path w="4523105" h="5360034">
                        <a:moveTo>
                          <a:pt x="4394178" y="2065460"/>
                        </a:moveTo>
                        <a:lnTo>
                          <a:pt x="4394178" y="2061472"/>
                        </a:lnTo>
                      </a:path>
                      <a:path w="4523105" h="5360034">
                        <a:moveTo>
                          <a:pt x="4394178" y="2068639"/>
                        </a:moveTo>
                        <a:lnTo>
                          <a:pt x="4394178" y="2065460"/>
                        </a:lnTo>
                      </a:path>
                      <a:path w="4523105" h="5360034">
                        <a:moveTo>
                          <a:pt x="4394178" y="2071832"/>
                        </a:moveTo>
                        <a:lnTo>
                          <a:pt x="4394178" y="2068639"/>
                        </a:lnTo>
                      </a:path>
                      <a:path w="4523105" h="5360034">
                        <a:moveTo>
                          <a:pt x="4394178" y="2074230"/>
                        </a:moveTo>
                        <a:lnTo>
                          <a:pt x="4394178" y="2071832"/>
                        </a:lnTo>
                      </a:path>
                      <a:path w="4523105" h="5360034">
                        <a:moveTo>
                          <a:pt x="4394178" y="2075820"/>
                        </a:moveTo>
                        <a:lnTo>
                          <a:pt x="4394178" y="2074230"/>
                        </a:lnTo>
                      </a:path>
                      <a:path w="4523105" h="5360034">
                        <a:moveTo>
                          <a:pt x="4394178" y="2076615"/>
                        </a:moveTo>
                        <a:lnTo>
                          <a:pt x="4394178" y="2075820"/>
                        </a:lnTo>
                      </a:path>
                      <a:path w="4523105" h="5360034">
                        <a:moveTo>
                          <a:pt x="4394178" y="2075820"/>
                        </a:moveTo>
                        <a:lnTo>
                          <a:pt x="4394178" y="2076615"/>
                        </a:lnTo>
                      </a:path>
                      <a:path w="4523105" h="5360034">
                        <a:moveTo>
                          <a:pt x="4395768" y="2076615"/>
                        </a:moveTo>
                        <a:lnTo>
                          <a:pt x="4395768" y="2075820"/>
                        </a:lnTo>
                      </a:path>
                      <a:path w="4523105" h="5360034">
                        <a:moveTo>
                          <a:pt x="4395768" y="2075820"/>
                        </a:moveTo>
                        <a:lnTo>
                          <a:pt x="4395768" y="2076615"/>
                        </a:lnTo>
                      </a:path>
                      <a:path w="4523105" h="5360034">
                        <a:moveTo>
                          <a:pt x="4395768" y="2074230"/>
                        </a:moveTo>
                        <a:lnTo>
                          <a:pt x="4395768" y="2075820"/>
                        </a:lnTo>
                      </a:path>
                      <a:path w="4523105" h="5360034">
                        <a:moveTo>
                          <a:pt x="4395768" y="2071832"/>
                        </a:moveTo>
                        <a:lnTo>
                          <a:pt x="4395768" y="2074230"/>
                        </a:lnTo>
                      </a:path>
                      <a:path w="4523105" h="5360034">
                        <a:moveTo>
                          <a:pt x="4395768" y="2068639"/>
                        </a:moveTo>
                        <a:lnTo>
                          <a:pt x="4395768" y="2071832"/>
                        </a:lnTo>
                      </a:path>
                      <a:path w="4523105" h="5360034">
                        <a:moveTo>
                          <a:pt x="4395768" y="2065460"/>
                        </a:moveTo>
                        <a:lnTo>
                          <a:pt x="4395768" y="2068639"/>
                        </a:lnTo>
                      </a:path>
                      <a:path w="4523105" h="5360034">
                        <a:moveTo>
                          <a:pt x="4395768" y="2061472"/>
                        </a:moveTo>
                        <a:lnTo>
                          <a:pt x="4395768" y="2065460"/>
                        </a:lnTo>
                      </a:path>
                      <a:path w="4523105" h="5360034">
                        <a:moveTo>
                          <a:pt x="4395768" y="2057484"/>
                        </a:moveTo>
                        <a:lnTo>
                          <a:pt x="4395768" y="2061472"/>
                        </a:lnTo>
                      </a:path>
                      <a:path w="4523105" h="5360034">
                        <a:moveTo>
                          <a:pt x="4395768" y="2054291"/>
                        </a:moveTo>
                        <a:lnTo>
                          <a:pt x="4395768" y="2057484"/>
                        </a:lnTo>
                      </a:path>
                      <a:path w="4523105" h="5360034">
                        <a:moveTo>
                          <a:pt x="4395768" y="2051098"/>
                        </a:moveTo>
                        <a:lnTo>
                          <a:pt x="4395768" y="2054291"/>
                        </a:lnTo>
                      </a:path>
                      <a:path w="4523105" h="5360034">
                        <a:moveTo>
                          <a:pt x="4395768" y="2048699"/>
                        </a:moveTo>
                        <a:lnTo>
                          <a:pt x="4395768" y="2051098"/>
                        </a:lnTo>
                      </a:path>
                      <a:path w="4523105" h="5360034">
                        <a:moveTo>
                          <a:pt x="4395768" y="2047110"/>
                        </a:moveTo>
                        <a:lnTo>
                          <a:pt x="4395768" y="2048699"/>
                        </a:lnTo>
                      </a:path>
                      <a:path w="4523105" h="5360034">
                        <a:moveTo>
                          <a:pt x="4395768" y="2046301"/>
                        </a:moveTo>
                        <a:lnTo>
                          <a:pt x="4395768" y="2047110"/>
                        </a:lnTo>
                      </a:path>
                      <a:path w="4523105" h="5360034">
                        <a:moveTo>
                          <a:pt x="4395768" y="2047110"/>
                        </a:moveTo>
                        <a:lnTo>
                          <a:pt x="4395768" y="2046301"/>
                        </a:lnTo>
                      </a:path>
                      <a:path w="4523105" h="5360034">
                        <a:moveTo>
                          <a:pt x="4398166" y="2067049"/>
                        </a:moveTo>
                        <a:lnTo>
                          <a:pt x="4398166" y="2068639"/>
                        </a:lnTo>
                      </a:path>
                      <a:path w="4523105" h="5360034">
                        <a:moveTo>
                          <a:pt x="4398166" y="2065460"/>
                        </a:moveTo>
                        <a:lnTo>
                          <a:pt x="4398166" y="2067049"/>
                        </a:lnTo>
                      </a:path>
                      <a:path w="4523105" h="5360034">
                        <a:moveTo>
                          <a:pt x="4398166" y="2063856"/>
                        </a:moveTo>
                        <a:lnTo>
                          <a:pt x="4398166" y="2065460"/>
                        </a:lnTo>
                      </a:path>
                      <a:path w="4523105" h="5360034">
                        <a:moveTo>
                          <a:pt x="4398166" y="2061472"/>
                        </a:moveTo>
                        <a:lnTo>
                          <a:pt x="4398166" y="2063856"/>
                        </a:lnTo>
                      </a:path>
                      <a:path w="4523105" h="5360034">
                        <a:moveTo>
                          <a:pt x="4398166" y="2059074"/>
                        </a:moveTo>
                        <a:lnTo>
                          <a:pt x="4398166" y="2061472"/>
                        </a:lnTo>
                      </a:path>
                      <a:path w="4523105" h="5360034">
                        <a:moveTo>
                          <a:pt x="4398166" y="2057484"/>
                        </a:moveTo>
                        <a:lnTo>
                          <a:pt x="4398166" y="2059074"/>
                        </a:lnTo>
                      </a:path>
                      <a:path w="4523105" h="5360034">
                        <a:moveTo>
                          <a:pt x="4398166" y="2055086"/>
                        </a:moveTo>
                        <a:lnTo>
                          <a:pt x="4398166" y="2057484"/>
                        </a:lnTo>
                      </a:path>
                      <a:path w="4523105" h="5360034">
                        <a:moveTo>
                          <a:pt x="4398166" y="2053496"/>
                        </a:moveTo>
                        <a:lnTo>
                          <a:pt x="4398166" y="2055086"/>
                        </a:lnTo>
                      </a:path>
                      <a:path w="4523105" h="5360034">
                        <a:moveTo>
                          <a:pt x="4395768" y="2051098"/>
                        </a:moveTo>
                        <a:lnTo>
                          <a:pt x="4395768" y="2050289"/>
                        </a:lnTo>
                      </a:path>
                      <a:path w="4523105" h="5360034">
                        <a:moveTo>
                          <a:pt x="4395768" y="2051893"/>
                        </a:moveTo>
                        <a:lnTo>
                          <a:pt x="4395768" y="2051098"/>
                        </a:lnTo>
                      </a:path>
                      <a:path w="4523105" h="5360034">
                        <a:moveTo>
                          <a:pt x="4395768" y="2052687"/>
                        </a:moveTo>
                        <a:lnTo>
                          <a:pt x="4395768" y="2051893"/>
                        </a:lnTo>
                      </a:path>
                      <a:path w="4523105" h="5360034">
                        <a:moveTo>
                          <a:pt x="4395768" y="2051893"/>
                        </a:moveTo>
                        <a:lnTo>
                          <a:pt x="4395768" y="2052687"/>
                        </a:lnTo>
                      </a:path>
                      <a:path w="4523105" h="5360034">
                        <a:moveTo>
                          <a:pt x="4395768" y="2051098"/>
                        </a:moveTo>
                        <a:lnTo>
                          <a:pt x="4395768" y="2051893"/>
                        </a:lnTo>
                      </a:path>
                      <a:path w="4523105" h="5360034">
                        <a:moveTo>
                          <a:pt x="4395768" y="2050289"/>
                        </a:moveTo>
                        <a:lnTo>
                          <a:pt x="4395768" y="2051098"/>
                        </a:lnTo>
                      </a:path>
                      <a:path w="4523105" h="5360034">
                        <a:moveTo>
                          <a:pt x="4398166" y="2053496"/>
                        </a:moveTo>
                        <a:lnTo>
                          <a:pt x="4395768" y="2053496"/>
                        </a:lnTo>
                      </a:path>
                      <a:path w="4523105" h="5360034">
                        <a:moveTo>
                          <a:pt x="4395768" y="2071832"/>
                        </a:moveTo>
                        <a:lnTo>
                          <a:pt x="4395768" y="2072627"/>
                        </a:lnTo>
                      </a:path>
                      <a:path w="4523105" h="5360034">
                        <a:moveTo>
                          <a:pt x="4395768" y="2071037"/>
                        </a:moveTo>
                        <a:lnTo>
                          <a:pt x="4395768" y="2071832"/>
                        </a:lnTo>
                      </a:path>
                      <a:path w="4523105" h="5360034">
                        <a:moveTo>
                          <a:pt x="4395768" y="2069448"/>
                        </a:moveTo>
                        <a:lnTo>
                          <a:pt x="4395768" y="2071037"/>
                        </a:lnTo>
                      </a:path>
                      <a:path w="4523105" h="5360034">
                        <a:moveTo>
                          <a:pt x="4395768" y="2071037"/>
                        </a:moveTo>
                        <a:lnTo>
                          <a:pt x="4395768" y="2069448"/>
                        </a:lnTo>
                      </a:path>
                      <a:path w="4523105" h="5360034">
                        <a:moveTo>
                          <a:pt x="4395768" y="2071832"/>
                        </a:moveTo>
                        <a:lnTo>
                          <a:pt x="4395768" y="2071037"/>
                        </a:lnTo>
                      </a:path>
                      <a:path w="4523105" h="5360034">
                        <a:moveTo>
                          <a:pt x="4395768" y="2072627"/>
                        </a:moveTo>
                        <a:lnTo>
                          <a:pt x="4395768" y="2071832"/>
                        </a:lnTo>
                      </a:path>
                      <a:path w="4523105" h="5360034">
                        <a:moveTo>
                          <a:pt x="4395768" y="2068639"/>
                        </a:moveTo>
                        <a:lnTo>
                          <a:pt x="4398166" y="2068639"/>
                        </a:lnTo>
                      </a:path>
                      <a:path w="4523105" h="5360034">
                        <a:moveTo>
                          <a:pt x="4458794" y="2125292"/>
                        </a:moveTo>
                        <a:lnTo>
                          <a:pt x="4471566" y="2123689"/>
                        </a:lnTo>
                      </a:path>
                      <a:path w="4523105" h="5360034">
                        <a:moveTo>
                          <a:pt x="4471566" y="2123689"/>
                        </a:moveTo>
                        <a:lnTo>
                          <a:pt x="4483530" y="2120496"/>
                        </a:lnTo>
                      </a:path>
                      <a:path w="4523105" h="5360034">
                        <a:moveTo>
                          <a:pt x="4483530" y="2120496"/>
                        </a:moveTo>
                        <a:lnTo>
                          <a:pt x="4486723" y="2118111"/>
                        </a:lnTo>
                      </a:path>
                      <a:path w="4523105" h="5360034">
                        <a:moveTo>
                          <a:pt x="4499481" y="2110135"/>
                        </a:moveTo>
                        <a:lnTo>
                          <a:pt x="4504264" y="2106134"/>
                        </a:lnTo>
                      </a:path>
                      <a:path w="4523105" h="5360034">
                        <a:moveTo>
                          <a:pt x="4504264" y="2106134"/>
                        </a:moveTo>
                        <a:lnTo>
                          <a:pt x="4511445" y="2096568"/>
                        </a:lnTo>
                      </a:path>
                      <a:path w="4523105" h="5360034">
                        <a:moveTo>
                          <a:pt x="4511445" y="2096568"/>
                        </a:moveTo>
                        <a:lnTo>
                          <a:pt x="4517037" y="2086989"/>
                        </a:lnTo>
                      </a:path>
                      <a:path w="4523105" h="5360034">
                        <a:moveTo>
                          <a:pt x="4521819" y="2072627"/>
                        </a:moveTo>
                        <a:lnTo>
                          <a:pt x="4522628" y="2061472"/>
                        </a:lnTo>
                      </a:path>
                      <a:path w="4523105" h="5360034">
                        <a:moveTo>
                          <a:pt x="4522628" y="2061472"/>
                        </a:moveTo>
                        <a:lnTo>
                          <a:pt x="4521024" y="2048699"/>
                        </a:lnTo>
                      </a:path>
                      <a:path w="4523105" h="5360034">
                        <a:moveTo>
                          <a:pt x="4521024" y="2048699"/>
                        </a:moveTo>
                        <a:lnTo>
                          <a:pt x="4519421" y="2043917"/>
                        </a:lnTo>
                      </a:path>
                      <a:path w="4523105" h="5360034">
                        <a:moveTo>
                          <a:pt x="4397371" y="2043917"/>
                        </a:moveTo>
                        <a:lnTo>
                          <a:pt x="4395768" y="2052687"/>
                        </a:lnTo>
                      </a:path>
                      <a:path w="4523105" h="5360034">
                        <a:moveTo>
                          <a:pt x="4395768" y="2069448"/>
                        </a:moveTo>
                        <a:lnTo>
                          <a:pt x="4398166" y="2080617"/>
                        </a:lnTo>
                      </a:path>
                      <a:path w="4523105" h="5360034">
                        <a:moveTo>
                          <a:pt x="4398166" y="2080617"/>
                        </a:moveTo>
                        <a:lnTo>
                          <a:pt x="4399756" y="2085399"/>
                        </a:lnTo>
                      </a:path>
                      <a:path w="4523105" h="5360034">
                        <a:moveTo>
                          <a:pt x="4406937" y="2098158"/>
                        </a:moveTo>
                        <a:lnTo>
                          <a:pt x="4408540" y="2101351"/>
                        </a:lnTo>
                      </a:path>
                      <a:path w="4523105" h="5360034">
                        <a:moveTo>
                          <a:pt x="4408540" y="2101351"/>
                        </a:moveTo>
                        <a:lnTo>
                          <a:pt x="4416516" y="2109341"/>
                        </a:lnTo>
                      </a:path>
                      <a:path w="4523105" h="5360034">
                        <a:moveTo>
                          <a:pt x="4416516" y="2109341"/>
                        </a:moveTo>
                        <a:lnTo>
                          <a:pt x="4426082" y="2116508"/>
                        </a:lnTo>
                      </a:path>
                      <a:path w="4523105" h="5360034">
                        <a:moveTo>
                          <a:pt x="4426082" y="2116508"/>
                        </a:moveTo>
                        <a:lnTo>
                          <a:pt x="4429275" y="2117316"/>
                        </a:lnTo>
                      </a:path>
                      <a:path w="4523105" h="5360034">
                        <a:moveTo>
                          <a:pt x="4442842" y="2122894"/>
                        </a:moveTo>
                        <a:lnTo>
                          <a:pt x="4447625" y="2124484"/>
                        </a:lnTo>
                      </a:path>
                      <a:path w="4523105" h="5360034">
                        <a:moveTo>
                          <a:pt x="4447625" y="2124484"/>
                        </a:moveTo>
                        <a:lnTo>
                          <a:pt x="4458794" y="2125292"/>
                        </a:lnTo>
                      </a:path>
                      <a:path w="4523105" h="5360034">
                        <a:moveTo>
                          <a:pt x="2805790" y="948565"/>
                        </a:moveTo>
                        <a:lnTo>
                          <a:pt x="2805790" y="975686"/>
                        </a:lnTo>
                      </a:path>
                      <a:path w="4523105" h="5360034">
                        <a:moveTo>
                          <a:pt x="2805790" y="990048"/>
                        </a:moveTo>
                        <a:lnTo>
                          <a:pt x="2805790" y="1017168"/>
                        </a:lnTo>
                      </a:path>
                      <a:path w="4523105" h="5360034">
                        <a:moveTo>
                          <a:pt x="2805790" y="1313152"/>
                        </a:moveTo>
                        <a:lnTo>
                          <a:pt x="2805790" y="1335490"/>
                        </a:lnTo>
                      </a:path>
                      <a:path w="4523105" h="5360034">
                        <a:moveTo>
                          <a:pt x="2805790" y="1350633"/>
                        </a:moveTo>
                        <a:lnTo>
                          <a:pt x="2805790" y="1380961"/>
                        </a:lnTo>
                      </a:path>
                      <a:path w="4523105" h="5360034">
                        <a:moveTo>
                          <a:pt x="2805790" y="1395323"/>
                        </a:moveTo>
                        <a:lnTo>
                          <a:pt x="2805790" y="1418456"/>
                        </a:lnTo>
                      </a:path>
                      <a:path w="4523105" h="5360034">
                        <a:moveTo>
                          <a:pt x="2805790" y="1987277"/>
                        </a:moveTo>
                        <a:lnTo>
                          <a:pt x="2805790" y="2001639"/>
                        </a:lnTo>
                      </a:path>
                      <a:path w="4523105" h="5360034">
                        <a:moveTo>
                          <a:pt x="2885576" y="2001639"/>
                        </a:moveTo>
                        <a:lnTo>
                          <a:pt x="2885576" y="1987277"/>
                        </a:lnTo>
                      </a:path>
                      <a:path w="4523105" h="5360034">
                        <a:moveTo>
                          <a:pt x="2885576" y="1418456"/>
                        </a:moveTo>
                        <a:lnTo>
                          <a:pt x="2885576" y="1395323"/>
                        </a:lnTo>
                      </a:path>
                      <a:path w="4523105" h="5360034">
                        <a:moveTo>
                          <a:pt x="2885576" y="1380961"/>
                        </a:moveTo>
                        <a:lnTo>
                          <a:pt x="2885576" y="1350633"/>
                        </a:lnTo>
                      </a:path>
                      <a:path w="4523105" h="5360034">
                        <a:moveTo>
                          <a:pt x="2885576" y="1335490"/>
                        </a:moveTo>
                        <a:lnTo>
                          <a:pt x="2885576" y="1313152"/>
                        </a:lnTo>
                      </a:path>
                      <a:path w="4523105" h="5360034">
                        <a:moveTo>
                          <a:pt x="2885576" y="1017168"/>
                        </a:moveTo>
                        <a:lnTo>
                          <a:pt x="2885576" y="990048"/>
                        </a:lnTo>
                      </a:path>
                      <a:path w="4523105" h="5360034">
                        <a:moveTo>
                          <a:pt x="2885576" y="975686"/>
                        </a:moveTo>
                        <a:lnTo>
                          <a:pt x="2885576" y="948565"/>
                        </a:lnTo>
                      </a:path>
                      <a:path w="4523105" h="5360034">
                        <a:moveTo>
                          <a:pt x="2805790" y="948565"/>
                        </a:moveTo>
                        <a:lnTo>
                          <a:pt x="2806584" y="948565"/>
                        </a:lnTo>
                      </a:path>
                      <a:path w="4523105" h="5360034">
                        <a:moveTo>
                          <a:pt x="2808188" y="948565"/>
                        </a:moveTo>
                        <a:lnTo>
                          <a:pt x="2809777" y="948565"/>
                        </a:lnTo>
                      </a:path>
                      <a:path w="4523105" h="5360034">
                        <a:moveTo>
                          <a:pt x="2814560" y="948565"/>
                        </a:moveTo>
                        <a:lnTo>
                          <a:pt x="2815369" y="948565"/>
                        </a:lnTo>
                      </a:path>
                      <a:path w="4523105" h="5360034">
                        <a:moveTo>
                          <a:pt x="2812176" y="948565"/>
                        </a:moveTo>
                        <a:lnTo>
                          <a:pt x="2814560" y="948565"/>
                        </a:lnTo>
                      </a:path>
                      <a:path w="4523105" h="5360034">
                        <a:moveTo>
                          <a:pt x="2820946" y="948565"/>
                        </a:moveTo>
                        <a:lnTo>
                          <a:pt x="2821755" y="948565"/>
                        </a:lnTo>
                      </a:path>
                      <a:path w="4523105" h="5360034">
                        <a:moveTo>
                          <a:pt x="2817753" y="948565"/>
                        </a:moveTo>
                        <a:lnTo>
                          <a:pt x="2820946" y="948565"/>
                        </a:lnTo>
                      </a:path>
                      <a:path w="4523105" h="5360034">
                        <a:moveTo>
                          <a:pt x="2828127" y="948565"/>
                        </a:moveTo>
                        <a:lnTo>
                          <a:pt x="2829731" y="948565"/>
                        </a:lnTo>
                      </a:path>
                      <a:path w="4523105" h="5360034">
                        <a:moveTo>
                          <a:pt x="2825743" y="948565"/>
                        </a:moveTo>
                        <a:lnTo>
                          <a:pt x="2828127" y="948565"/>
                        </a:lnTo>
                      </a:path>
                      <a:path w="4523105" h="5360034">
                        <a:moveTo>
                          <a:pt x="2836912" y="948565"/>
                        </a:moveTo>
                        <a:lnTo>
                          <a:pt x="2839296" y="948565"/>
                        </a:lnTo>
                      </a:path>
                      <a:path w="4523105" h="5360034">
                        <a:moveTo>
                          <a:pt x="2833719" y="948565"/>
                        </a:moveTo>
                        <a:lnTo>
                          <a:pt x="2836912" y="948565"/>
                        </a:lnTo>
                      </a:path>
                      <a:path w="4523105" h="5360034">
                        <a:moveTo>
                          <a:pt x="2843284" y="948565"/>
                        </a:moveTo>
                        <a:lnTo>
                          <a:pt x="2845683" y="948565"/>
                        </a:lnTo>
                      </a:path>
                      <a:path w="4523105" h="5360034">
                        <a:moveTo>
                          <a:pt x="2845683" y="948565"/>
                        </a:moveTo>
                        <a:lnTo>
                          <a:pt x="2848081" y="948565"/>
                        </a:lnTo>
                      </a:path>
                      <a:path w="4523105" h="5360034">
                        <a:moveTo>
                          <a:pt x="2854453" y="948565"/>
                        </a:moveTo>
                        <a:lnTo>
                          <a:pt x="2857646" y="948565"/>
                        </a:lnTo>
                      </a:path>
                      <a:path w="4523105" h="5360034">
                        <a:moveTo>
                          <a:pt x="2852069" y="948565"/>
                        </a:moveTo>
                        <a:lnTo>
                          <a:pt x="2854453" y="948565"/>
                        </a:lnTo>
                      </a:path>
                      <a:path w="4523105" h="5360034">
                        <a:moveTo>
                          <a:pt x="2863238" y="948565"/>
                        </a:moveTo>
                        <a:lnTo>
                          <a:pt x="2865622" y="948565"/>
                        </a:lnTo>
                      </a:path>
                      <a:path w="4523105" h="5360034">
                        <a:moveTo>
                          <a:pt x="2861634" y="948565"/>
                        </a:moveTo>
                        <a:lnTo>
                          <a:pt x="2863238" y="948565"/>
                        </a:lnTo>
                      </a:path>
                      <a:path w="4523105" h="5360034">
                        <a:moveTo>
                          <a:pt x="2870405" y="948565"/>
                        </a:moveTo>
                        <a:lnTo>
                          <a:pt x="2873598" y="948565"/>
                        </a:lnTo>
                      </a:path>
                      <a:path w="4523105" h="5360034">
                        <a:moveTo>
                          <a:pt x="2869610" y="948565"/>
                        </a:moveTo>
                        <a:lnTo>
                          <a:pt x="2870405" y="948565"/>
                        </a:lnTo>
                      </a:path>
                      <a:path w="4523105" h="5360034">
                        <a:moveTo>
                          <a:pt x="2876791" y="948565"/>
                        </a:moveTo>
                        <a:lnTo>
                          <a:pt x="2879189" y="948565"/>
                        </a:lnTo>
                      </a:path>
                      <a:path w="4523105" h="5360034">
                        <a:moveTo>
                          <a:pt x="2875996" y="948565"/>
                        </a:moveTo>
                        <a:lnTo>
                          <a:pt x="2876791" y="948565"/>
                        </a:lnTo>
                      </a:path>
                      <a:path w="4523105" h="5360034">
                        <a:moveTo>
                          <a:pt x="2881588" y="948565"/>
                        </a:moveTo>
                        <a:lnTo>
                          <a:pt x="2883177" y="948565"/>
                        </a:lnTo>
                      </a:path>
                      <a:path w="4523105" h="5360034">
                        <a:moveTo>
                          <a:pt x="2880779" y="948565"/>
                        </a:moveTo>
                        <a:lnTo>
                          <a:pt x="2881588" y="948565"/>
                        </a:lnTo>
                      </a:path>
                      <a:path w="4523105" h="5360034">
                        <a:moveTo>
                          <a:pt x="2884767" y="948565"/>
                        </a:moveTo>
                        <a:lnTo>
                          <a:pt x="2885576" y="948565"/>
                        </a:lnTo>
                      </a:path>
                      <a:path w="4523105" h="5360034">
                        <a:moveTo>
                          <a:pt x="2845683" y="2090977"/>
                        </a:moveTo>
                        <a:lnTo>
                          <a:pt x="2858441" y="2089387"/>
                        </a:lnTo>
                      </a:path>
                      <a:path w="4523105" h="5360034">
                        <a:moveTo>
                          <a:pt x="2858441" y="2089387"/>
                        </a:moveTo>
                        <a:lnTo>
                          <a:pt x="2870405" y="2086194"/>
                        </a:lnTo>
                      </a:path>
                      <a:path w="4523105" h="5360034">
                        <a:moveTo>
                          <a:pt x="2870405" y="2086194"/>
                        </a:moveTo>
                        <a:lnTo>
                          <a:pt x="2878395" y="2081411"/>
                        </a:lnTo>
                      </a:path>
                      <a:path w="4523105" h="5360034">
                        <a:moveTo>
                          <a:pt x="2890358" y="2072627"/>
                        </a:moveTo>
                        <a:lnTo>
                          <a:pt x="2891153" y="2071832"/>
                        </a:lnTo>
                      </a:path>
                      <a:path w="4523105" h="5360034">
                        <a:moveTo>
                          <a:pt x="2891153" y="2071832"/>
                        </a:moveTo>
                        <a:lnTo>
                          <a:pt x="2899129" y="2062267"/>
                        </a:lnTo>
                      </a:path>
                      <a:path w="4523105" h="5360034">
                        <a:moveTo>
                          <a:pt x="2899129" y="2062267"/>
                        </a:moveTo>
                        <a:lnTo>
                          <a:pt x="2904720" y="2051098"/>
                        </a:lnTo>
                      </a:path>
                      <a:path w="4523105" h="5360034">
                        <a:moveTo>
                          <a:pt x="2904720" y="2051098"/>
                        </a:moveTo>
                        <a:lnTo>
                          <a:pt x="2907119" y="2043917"/>
                        </a:lnTo>
                      </a:path>
                      <a:path w="4523105" h="5360034">
                        <a:moveTo>
                          <a:pt x="2784246" y="2043917"/>
                        </a:moveTo>
                        <a:lnTo>
                          <a:pt x="2785055" y="2046301"/>
                        </a:lnTo>
                      </a:path>
                      <a:path w="4523105" h="5360034">
                        <a:moveTo>
                          <a:pt x="2785055" y="2046301"/>
                        </a:moveTo>
                        <a:lnTo>
                          <a:pt x="2789838" y="2057484"/>
                        </a:lnTo>
                      </a:path>
                      <a:path w="4523105" h="5360034">
                        <a:moveTo>
                          <a:pt x="2789838" y="2057484"/>
                        </a:moveTo>
                        <a:lnTo>
                          <a:pt x="2795429" y="2067049"/>
                        </a:lnTo>
                      </a:path>
                      <a:path w="4523105" h="5360034">
                        <a:moveTo>
                          <a:pt x="2795429" y="2067049"/>
                        </a:moveTo>
                        <a:lnTo>
                          <a:pt x="2801802" y="2072627"/>
                        </a:lnTo>
                      </a:path>
                      <a:path w="4523105" h="5360034">
                        <a:moveTo>
                          <a:pt x="2812971" y="2082206"/>
                        </a:moveTo>
                        <a:lnTo>
                          <a:pt x="2823345" y="2086989"/>
                        </a:lnTo>
                      </a:path>
                      <a:path w="4523105" h="5360034">
                        <a:moveTo>
                          <a:pt x="2823345" y="2086989"/>
                        </a:moveTo>
                        <a:lnTo>
                          <a:pt x="2834514" y="2090182"/>
                        </a:lnTo>
                      </a:path>
                      <a:path w="4523105" h="5360034">
                        <a:moveTo>
                          <a:pt x="2834514" y="2090182"/>
                        </a:moveTo>
                        <a:lnTo>
                          <a:pt x="2845683" y="2090977"/>
                        </a:lnTo>
                      </a:path>
                      <a:path w="4523105" h="5360034">
                        <a:moveTo>
                          <a:pt x="1137629" y="1549290"/>
                        </a:moveTo>
                        <a:lnTo>
                          <a:pt x="1146413" y="1545302"/>
                        </a:lnTo>
                      </a:path>
                      <a:path w="4523105" h="5360034">
                        <a:moveTo>
                          <a:pt x="1125665" y="1553278"/>
                        </a:moveTo>
                        <a:lnTo>
                          <a:pt x="1137629" y="1549290"/>
                        </a:lnTo>
                      </a:path>
                      <a:path w="4523105" h="5360034">
                        <a:moveTo>
                          <a:pt x="1112892" y="1554881"/>
                        </a:moveTo>
                        <a:lnTo>
                          <a:pt x="1125665" y="1553278"/>
                        </a:lnTo>
                      </a:path>
                      <a:path w="4523105" h="5360034">
                        <a:moveTo>
                          <a:pt x="1101737" y="1553278"/>
                        </a:moveTo>
                        <a:lnTo>
                          <a:pt x="1112892" y="1554881"/>
                        </a:lnTo>
                      </a:path>
                      <a:path w="4523105" h="5360034">
                        <a:moveTo>
                          <a:pt x="1090568" y="1550085"/>
                        </a:moveTo>
                        <a:lnTo>
                          <a:pt x="1101737" y="1553278"/>
                        </a:lnTo>
                      </a:path>
                      <a:path w="4523105" h="5360034">
                        <a:moveTo>
                          <a:pt x="1080194" y="1545302"/>
                        </a:moveTo>
                        <a:lnTo>
                          <a:pt x="1090568" y="1550085"/>
                        </a:lnTo>
                      </a:path>
                      <a:path w="4523105" h="5360034">
                        <a:moveTo>
                          <a:pt x="1079386" y="1545302"/>
                        </a:moveTo>
                        <a:lnTo>
                          <a:pt x="1080194" y="1545302"/>
                        </a:lnTo>
                      </a:path>
                      <a:path w="4523105" h="5360034">
                        <a:moveTo>
                          <a:pt x="2059074" y="5359490"/>
                        </a:moveTo>
                        <a:lnTo>
                          <a:pt x="2059074" y="5358695"/>
                        </a:lnTo>
                      </a:path>
                      <a:path w="4523105" h="5360034">
                        <a:moveTo>
                          <a:pt x="2071037" y="5358695"/>
                        </a:moveTo>
                        <a:lnTo>
                          <a:pt x="2071037" y="5359490"/>
                        </a:lnTo>
                      </a:path>
                      <a:path w="4523105" h="5360034">
                        <a:moveTo>
                          <a:pt x="1735174" y="5359490"/>
                        </a:moveTo>
                        <a:lnTo>
                          <a:pt x="1735174" y="5358695"/>
                        </a:lnTo>
                      </a:path>
                      <a:path w="4523105" h="5360034">
                        <a:moveTo>
                          <a:pt x="1747138" y="5358695"/>
                        </a:moveTo>
                        <a:lnTo>
                          <a:pt x="1747138" y="5359490"/>
                        </a:lnTo>
                      </a:path>
                      <a:path w="4523105" h="5360034">
                        <a:moveTo>
                          <a:pt x="1414454" y="5359490"/>
                        </a:moveTo>
                        <a:lnTo>
                          <a:pt x="1414454" y="5358695"/>
                        </a:lnTo>
                      </a:path>
                      <a:path w="4523105" h="5360034">
                        <a:moveTo>
                          <a:pt x="1437600" y="5358695"/>
                        </a:moveTo>
                        <a:lnTo>
                          <a:pt x="1437600" y="5359490"/>
                        </a:lnTo>
                      </a:path>
                      <a:path w="4523105" h="5360034">
                        <a:moveTo>
                          <a:pt x="1104917" y="5359490"/>
                        </a:moveTo>
                        <a:lnTo>
                          <a:pt x="1104917" y="5358695"/>
                        </a:lnTo>
                      </a:path>
                      <a:path w="4523105" h="5360034">
                        <a:moveTo>
                          <a:pt x="1113701" y="5358695"/>
                        </a:moveTo>
                        <a:lnTo>
                          <a:pt x="1113701" y="5359490"/>
                        </a:lnTo>
                      </a:path>
                      <a:path w="4523105" h="5360034">
                        <a:moveTo>
                          <a:pt x="0" y="177894"/>
                        </a:moveTo>
                        <a:lnTo>
                          <a:pt x="29518" y="177894"/>
                        </a:lnTo>
                      </a:path>
                      <a:path w="4523105" h="5360034">
                        <a:moveTo>
                          <a:pt x="44675" y="177894"/>
                        </a:moveTo>
                        <a:lnTo>
                          <a:pt x="74989" y="177894"/>
                        </a:lnTo>
                      </a:path>
                      <a:path w="4523105" h="5360034">
                        <a:moveTo>
                          <a:pt x="74989" y="114882"/>
                        </a:moveTo>
                        <a:lnTo>
                          <a:pt x="44675" y="114882"/>
                        </a:lnTo>
                      </a:path>
                      <a:path w="4523105" h="5360034">
                        <a:moveTo>
                          <a:pt x="29518" y="114882"/>
                        </a:moveTo>
                        <a:lnTo>
                          <a:pt x="0" y="114882"/>
                        </a:lnTo>
                      </a:path>
                      <a:path w="4523105" h="5360034">
                        <a:moveTo>
                          <a:pt x="213004" y="56639"/>
                        </a:moveTo>
                        <a:lnTo>
                          <a:pt x="213004" y="35891"/>
                        </a:lnTo>
                      </a:path>
                      <a:path w="4523105" h="5360034">
                        <a:moveTo>
                          <a:pt x="213004" y="20734"/>
                        </a:moveTo>
                        <a:lnTo>
                          <a:pt x="213004" y="0"/>
                        </a:lnTo>
                      </a:path>
                      <a:path w="4523105" h="5360034">
                        <a:moveTo>
                          <a:pt x="149184" y="0"/>
                        </a:moveTo>
                        <a:lnTo>
                          <a:pt x="149184" y="20734"/>
                        </a:lnTo>
                      </a:path>
                      <a:path w="4523105" h="5360034">
                        <a:moveTo>
                          <a:pt x="149184" y="35891"/>
                        </a:moveTo>
                        <a:lnTo>
                          <a:pt x="149184" y="56639"/>
                        </a:lnTo>
                      </a:path>
                      <a:path w="4523105" h="5360034">
                        <a:moveTo>
                          <a:pt x="213004" y="56639"/>
                        </a:moveTo>
                        <a:lnTo>
                          <a:pt x="212209" y="56639"/>
                        </a:lnTo>
                      </a:path>
                      <a:path w="4523105" h="5360034">
                        <a:moveTo>
                          <a:pt x="212209" y="56639"/>
                        </a:moveTo>
                        <a:lnTo>
                          <a:pt x="209016" y="56639"/>
                        </a:lnTo>
                      </a:path>
                      <a:path w="4523105" h="5360034">
                        <a:moveTo>
                          <a:pt x="209016" y="56639"/>
                        </a:moveTo>
                        <a:lnTo>
                          <a:pt x="208222" y="56639"/>
                        </a:lnTo>
                      </a:path>
                      <a:path w="4523105" h="5360034">
                        <a:moveTo>
                          <a:pt x="197847" y="56639"/>
                        </a:moveTo>
                        <a:lnTo>
                          <a:pt x="197053" y="56639"/>
                        </a:lnTo>
                      </a:path>
                      <a:path w="4523105" h="5360034">
                        <a:moveTo>
                          <a:pt x="197053" y="56639"/>
                        </a:moveTo>
                        <a:lnTo>
                          <a:pt x="189858" y="56639"/>
                        </a:lnTo>
                      </a:path>
                      <a:path w="4523105" h="5360034">
                        <a:moveTo>
                          <a:pt x="189858" y="56639"/>
                        </a:moveTo>
                        <a:lnTo>
                          <a:pt x="181087" y="56639"/>
                        </a:lnTo>
                      </a:path>
                      <a:path w="4523105" h="5360034">
                        <a:moveTo>
                          <a:pt x="181087" y="56639"/>
                        </a:moveTo>
                        <a:lnTo>
                          <a:pt x="173111" y="56639"/>
                        </a:lnTo>
                      </a:path>
                      <a:path w="4523105" h="5360034">
                        <a:moveTo>
                          <a:pt x="173111" y="56639"/>
                        </a:moveTo>
                        <a:lnTo>
                          <a:pt x="165135" y="5663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67" name="object 667"/>
                  <p:cNvSpPr/>
                  <p:nvPr/>
                </p:nvSpPr>
                <p:spPr>
                  <a:xfrm>
                    <a:off x="8572564" y="2077024"/>
                    <a:ext cx="13970" cy="2540"/>
                  </a:xfrm>
                  <a:custGeom>
                    <a:avLst/>
                    <a:gdLst/>
                    <a:ahLst/>
                    <a:cxnLst/>
                    <a:rect l="l" t="t" r="r" b="b"/>
                    <a:pathLst>
                      <a:path w="13970" h="2539">
                        <a:moveTo>
                          <a:pt x="2387" y="1193"/>
                        </a:moveTo>
                        <a:lnTo>
                          <a:pt x="2044" y="355"/>
                        </a:lnTo>
                        <a:lnTo>
                          <a:pt x="1193" y="0"/>
                        </a:lnTo>
                        <a:lnTo>
                          <a:pt x="342" y="355"/>
                        </a:lnTo>
                        <a:lnTo>
                          <a:pt x="0" y="1193"/>
                        </a:lnTo>
                        <a:lnTo>
                          <a:pt x="342" y="2044"/>
                        </a:lnTo>
                        <a:lnTo>
                          <a:pt x="1193" y="2400"/>
                        </a:lnTo>
                        <a:lnTo>
                          <a:pt x="2044" y="2044"/>
                        </a:lnTo>
                        <a:lnTo>
                          <a:pt x="2387" y="1193"/>
                        </a:lnTo>
                        <a:close/>
                      </a:path>
                      <a:path w="13970" h="2539">
                        <a:moveTo>
                          <a:pt x="13563" y="1193"/>
                        </a:moveTo>
                        <a:lnTo>
                          <a:pt x="13208" y="355"/>
                        </a:lnTo>
                        <a:lnTo>
                          <a:pt x="12357" y="0"/>
                        </a:lnTo>
                        <a:lnTo>
                          <a:pt x="11518" y="355"/>
                        </a:lnTo>
                        <a:lnTo>
                          <a:pt x="11163" y="1193"/>
                        </a:lnTo>
                        <a:lnTo>
                          <a:pt x="11518" y="2044"/>
                        </a:lnTo>
                        <a:lnTo>
                          <a:pt x="12357" y="2400"/>
                        </a:lnTo>
                        <a:lnTo>
                          <a:pt x="13208" y="2044"/>
                        </a:lnTo>
                        <a:lnTo>
                          <a:pt x="13563"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68" name="object 668"/>
                  <p:cNvSpPr/>
                  <p:nvPr/>
                </p:nvSpPr>
                <p:spPr>
                  <a:xfrm>
                    <a:off x="5658667" y="2078218"/>
                    <a:ext cx="2974340" cy="116205"/>
                  </a:xfrm>
                  <a:custGeom>
                    <a:avLst/>
                    <a:gdLst/>
                    <a:ahLst/>
                    <a:cxnLst/>
                    <a:rect l="l" t="t" r="r" b="b"/>
                    <a:pathLst>
                      <a:path w="2974340" h="116205">
                        <a:moveTo>
                          <a:pt x="2915094" y="0"/>
                        </a:moveTo>
                        <a:lnTo>
                          <a:pt x="2911901" y="0"/>
                        </a:lnTo>
                      </a:path>
                      <a:path w="2974340" h="116205">
                        <a:moveTo>
                          <a:pt x="2911901" y="0"/>
                        </a:moveTo>
                        <a:lnTo>
                          <a:pt x="2910312" y="0"/>
                        </a:lnTo>
                      </a:path>
                      <a:path w="2974340" h="116205">
                        <a:moveTo>
                          <a:pt x="2973337" y="16760"/>
                        </a:moveTo>
                        <a:lnTo>
                          <a:pt x="2974132" y="0"/>
                        </a:lnTo>
                      </a:path>
                      <a:path w="2974340" h="116205">
                        <a:moveTo>
                          <a:pt x="2972529" y="17555"/>
                        </a:moveTo>
                        <a:lnTo>
                          <a:pt x="2973337" y="16760"/>
                        </a:lnTo>
                      </a:path>
                      <a:path w="2974340" h="116205">
                        <a:moveTo>
                          <a:pt x="2909503" y="11963"/>
                        </a:moveTo>
                        <a:lnTo>
                          <a:pt x="2907913" y="17555"/>
                        </a:lnTo>
                      </a:path>
                      <a:path w="2974340" h="116205">
                        <a:moveTo>
                          <a:pt x="2910312" y="0"/>
                        </a:moveTo>
                        <a:lnTo>
                          <a:pt x="2909503" y="11963"/>
                        </a:lnTo>
                      </a:path>
                      <a:path w="2974340" h="116205">
                        <a:moveTo>
                          <a:pt x="2910312" y="0"/>
                        </a:moveTo>
                        <a:lnTo>
                          <a:pt x="2911901" y="0"/>
                        </a:lnTo>
                      </a:path>
                      <a:path w="2974340" h="116205">
                        <a:moveTo>
                          <a:pt x="2911901" y="0"/>
                        </a:moveTo>
                        <a:lnTo>
                          <a:pt x="2915094" y="0"/>
                        </a:lnTo>
                      </a:path>
                      <a:path w="2974340" h="116205">
                        <a:moveTo>
                          <a:pt x="2915094" y="0"/>
                        </a:moveTo>
                        <a:lnTo>
                          <a:pt x="2916684" y="0"/>
                        </a:lnTo>
                      </a:path>
                      <a:path w="2974340" h="116205">
                        <a:moveTo>
                          <a:pt x="2927867" y="0"/>
                        </a:moveTo>
                        <a:lnTo>
                          <a:pt x="2934239" y="0"/>
                        </a:lnTo>
                      </a:path>
                      <a:path w="2974340" h="116205">
                        <a:moveTo>
                          <a:pt x="2934239" y="0"/>
                        </a:moveTo>
                        <a:lnTo>
                          <a:pt x="2942215" y="0"/>
                        </a:lnTo>
                      </a:path>
                      <a:path w="2974340" h="116205">
                        <a:moveTo>
                          <a:pt x="2942215" y="0"/>
                        </a:moveTo>
                        <a:lnTo>
                          <a:pt x="2950986" y="0"/>
                        </a:lnTo>
                      </a:path>
                      <a:path w="2974340" h="116205">
                        <a:moveTo>
                          <a:pt x="2950986" y="0"/>
                        </a:moveTo>
                        <a:lnTo>
                          <a:pt x="2956577" y="0"/>
                        </a:lnTo>
                      </a:path>
                      <a:path w="2974340" h="116205">
                        <a:moveTo>
                          <a:pt x="2967746" y="0"/>
                        </a:moveTo>
                        <a:lnTo>
                          <a:pt x="2970144" y="0"/>
                        </a:lnTo>
                      </a:path>
                      <a:path w="2974340" h="116205">
                        <a:moveTo>
                          <a:pt x="2970144" y="0"/>
                        </a:moveTo>
                        <a:lnTo>
                          <a:pt x="2973337" y="0"/>
                        </a:lnTo>
                      </a:path>
                      <a:path w="2974340" h="116205">
                        <a:moveTo>
                          <a:pt x="2973337" y="0"/>
                        </a:moveTo>
                        <a:lnTo>
                          <a:pt x="2974132" y="0"/>
                        </a:lnTo>
                      </a:path>
                      <a:path w="2974340" h="116205">
                        <a:moveTo>
                          <a:pt x="1573231" y="84568"/>
                        </a:moveTo>
                        <a:lnTo>
                          <a:pt x="1574026" y="90146"/>
                        </a:lnTo>
                      </a:path>
                      <a:path w="2974340" h="116205">
                        <a:moveTo>
                          <a:pt x="1570833" y="75784"/>
                        </a:moveTo>
                        <a:lnTo>
                          <a:pt x="1573231" y="84568"/>
                        </a:lnTo>
                      </a:path>
                      <a:path w="2974340" h="116205">
                        <a:moveTo>
                          <a:pt x="1562857" y="113279"/>
                        </a:moveTo>
                        <a:lnTo>
                          <a:pt x="1559664" y="115677"/>
                        </a:lnTo>
                      </a:path>
                      <a:path w="2974340" h="116205">
                        <a:moveTo>
                          <a:pt x="1568435" y="106906"/>
                        </a:moveTo>
                        <a:lnTo>
                          <a:pt x="1562857" y="113279"/>
                        </a:lnTo>
                      </a:path>
                      <a:path w="2974340" h="116205">
                        <a:moveTo>
                          <a:pt x="1572423" y="98930"/>
                        </a:moveTo>
                        <a:lnTo>
                          <a:pt x="1568435" y="106906"/>
                        </a:lnTo>
                      </a:path>
                      <a:path w="2974340" h="116205">
                        <a:moveTo>
                          <a:pt x="1574026" y="90146"/>
                        </a:moveTo>
                        <a:lnTo>
                          <a:pt x="1572423" y="98930"/>
                        </a:lnTo>
                      </a:path>
                      <a:path w="2974340" h="116205">
                        <a:moveTo>
                          <a:pt x="1572423" y="81375"/>
                        </a:moveTo>
                        <a:lnTo>
                          <a:pt x="1569230" y="74194"/>
                        </a:lnTo>
                      </a:path>
                      <a:path w="2974340" h="116205">
                        <a:moveTo>
                          <a:pt x="1574026" y="90146"/>
                        </a:moveTo>
                        <a:lnTo>
                          <a:pt x="1572423" y="81375"/>
                        </a:lnTo>
                      </a:path>
                      <a:path w="2974340" h="116205">
                        <a:moveTo>
                          <a:pt x="1572423" y="98135"/>
                        </a:moveTo>
                        <a:lnTo>
                          <a:pt x="1574026" y="90146"/>
                        </a:lnTo>
                      </a:path>
                      <a:path w="2974340" h="116205">
                        <a:moveTo>
                          <a:pt x="1569230" y="105303"/>
                        </a:moveTo>
                        <a:lnTo>
                          <a:pt x="1572423" y="98135"/>
                        </a:lnTo>
                      </a:path>
                      <a:path w="2974340" h="116205">
                        <a:moveTo>
                          <a:pt x="1564447" y="112484"/>
                        </a:moveTo>
                        <a:lnTo>
                          <a:pt x="1569230" y="105303"/>
                        </a:lnTo>
                      </a:path>
                      <a:path w="2974340" h="116205">
                        <a:moveTo>
                          <a:pt x="1559664" y="115677"/>
                        </a:moveTo>
                        <a:lnTo>
                          <a:pt x="1564447" y="112484"/>
                        </a:lnTo>
                      </a:path>
                      <a:path w="2974340" h="116205">
                        <a:moveTo>
                          <a:pt x="62230" y="41482"/>
                        </a:moveTo>
                        <a:lnTo>
                          <a:pt x="38289" y="41482"/>
                        </a:lnTo>
                      </a:path>
                      <a:path w="2974340" h="116205">
                        <a:moveTo>
                          <a:pt x="23941" y="41482"/>
                        </a:moveTo>
                        <a:lnTo>
                          <a:pt x="0" y="41482"/>
                        </a:lnTo>
                      </a:path>
                      <a:path w="2974340" h="116205">
                        <a:moveTo>
                          <a:pt x="0" y="74194"/>
                        </a:moveTo>
                        <a:lnTo>
                          <a:pt x="23941" y="74194"/>
                        </a:lnTo>
                      </a:path>
                      <a:path w="2974340" h="116205">
                        <a:moveTo>
                          <a:pt x="38289" y="74194"/>
                        </a:moveTo>
                        <a:lnTo>
                          <a:pt x="62230" y="74194"/>
                        </a:lnTo>
                      </a:path>
                      <a:path w="2974340" h="116205">
                        <a:moveTo>
                          <a:pt x="0" y="62230"/>
                        </a:moveTo>
                        <a:lnTo>
                          <a:pt x="0" y="58242"/>
                        </a:lnTo>
                      </a:path>
                      <a:path w="2974340" h="116205">
                        <a:moveTo>
                          <a:pt x="0" y="66218"/>
                        </a:moveTo>
                        <a:lnTo>
                          <a:pt x="0" y="62230"/>
                        </a:lnTo>
                      </a:path>
                      <a:path w="2974340" h="116205">
                        <a:moveTo>
                          <a:pt x="0" y="69411"/>
                        </a:moveTo>
                        <a:lnTo>
                          <a:pt x="0" y="66218"/>
                        </a:lnTo>
                      </a:path>
                      <a:path w="2974340" h="116205">
                        <a:moveTo>
                          <a:pt x="0" y="72605"/>
                        </a:moveTo>
                        <a:lnTo>
                          <a:pt x="0" y="69411"/>
                        </a:lnTo>
                      </a:path>
                      <a:path w="2974340" h="116205">
                        <a:moveTo>
                          <a:pt x="0" y="74194"/>
                        </a:moveTo>
                        <a:lnTo>
                          <a:pt x="0" y="7260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69" name="object 669"/>
                  <p:cNvSpPr/>
                  <p:nvPr/>
                </p:nvSpPr>
                <p:spPr>
                  <a:xfrm>
                    <a:off x="5657471" y="215121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70" name="object 670"/>
                  <p:cNvSpPr/>
                  <p:nvPr/>
                </p:nvSpPr>
                <p:spPr>
                  <a:xfrm>
                    <a:off x="5597231" y="2018386"/>
                    <a:ext cx="61594" cy="118110"/>
                  </a:xfrm>
                  <a:custGeom>
                    <a:avLst/>
                    <a:gdLst/>
                    <a:ahLst/>
                    <a:cxnLst/>
                    <a:rect l="l" t="t" r="r" b="b"/>
                    <a:pathLst>
                      <a:path w="61595" h="118110">
                        <a:moveTo>
                          <a:pt x="61436" y="102123"/>
                        </a:moveTo>
                        <a:lnTo>
                          <a:pt x="61436" y="101315"/>
                        </a:lnTo>
                      </a:path>
                      <a:path w="61595" h="118110">
                        <a:moveTo>
                          <a:pt x="61436" y="103713"/>
                        </a:moveTo>
                        <a:lnTo>
                          <a:pt x="61436" y="102123"/>
                        </a:lnTo>
                      </a:path>
                      <a:path w="61595" h="118110">
                        <a:moveTo>
                          <a:pt x="61436" y="106111"/>
                        </a:moveTo>
                        <a:lnTo>
                          <a:pt x="61436" y="103713"/>
                        </a:lnTo>
                      </a:path>
                      <a:path w="61595" h="118110">
                        <a:moveTo>
                          <a:pt x="61436" y="109291"/>
                        </a:moveTo>
                        <a:lnTo>
                          <a:pt x="61436" y="106111"/>
                        </a:lnTo>
                      </a:path>
                      <a:path w="61595" h="118110">
                        <a:moveTo>
                          <a:pt x="61436" y="113279"/>
                        </a:moveTo>
                        <a:lnTo>
                          <a:pt x="61436" y="109291"/>
                        </a:lnTo>
                      </a:path>
                      <a:path w="61595" h="118110">
                        <a:moveTo>
                          <a:pt x="61436" y="118075"/>
                        </a:moveTo>
                        <a:lnTo>
                          <a:pt x="61436" y="113279"/>
                        </a:lnTo>
                      </a:path>
                      <a:path w="61595" h="118110">
                        <a:moveTo>
                          <a:pt x="33520" y="72591"/>
                        </a:moveTo>
                        <a:lnTo>
                          <a:pt x="33520" y="43880"/>
                        </a:lnTo>
                      </a:path>
                      <a:path w="61595" h="118110">
                        <a:moveTo>
                          <a:pt x="33520" y="29518"/>
                        </a:moveTo>
                        <a:lnTo>
                          <a:pt x="33520" y="0"/>
                        </a:lnTo>
                      </a:path>
                      <a:path w="61595" h="118110">
                        <a:moveTo>
                          <a:pt x="0" y="0"/>
                        </a:moveTo>
                        <a:lnTo>
                          <a:pt x="0" y="29518"/>
                        </a:lnTo>
                      </a:path>
                      <a:path w="61595" h="118110">
                        <a:moveTo>
                          <a:pt x="0" y="43880"/>
                        </a:moveTo>
                        <a:lnTo>
                          <a:pt x="0" y="72591"/>
                        </a:lnTo>
                      </a:path>
                      <a:path w="61595" h="118110">
                        <a:moveTo>
                          <a:pt x="20748" y="72591"/>
                        </a:moveTo>
                        <a:lnTo>
                          <a:pt x="16760" y="72591"/>
                        </a:lnTo>
                      </a:path>
                      <a:path w="61595" h="118110">
                        <a:moveTo>
                          <a:pt x="24736" y="72591"/>
                        </a:moveTo>
                        <a:lnTo>
                          <a:pt x="20748" y="72591"/>
                        </a:lnTo>
                      </a:path>
                      <a:path w="61595" h="118110">
                        <a:moveTo>
                          <a:pt x="27929" y="72591"/>
                        </a:moveTo>
                        <a:lnTo>
                          <a:pt x="24736" y="72591"/>
                        </a:lnTo>
                      </a:path>
                      <a:path w="61595" h="118110">
                        <a:moveTo>
                          <a:pt x="31122" y="72591"/>
                        </a:moveTo>
                        <a:lnTo>
                          <a:pt x="27929" y="72591"/>
                        </a:lnTo>
                      </a:path>
                      <a:path w="61595" h="118110">
                        <a:moveTo>
                          <a:pt x="32711" y="72591"/>
                        </a:moveTo>
                        <a:lnTo>
                          <a:pt x="31122" y="72591"/>
                        </a:lnTo>
                      </a:path>
                      <a:path w="61595" h="118110">
                        <a:moveTo>
                          <a:pt x="33520" y="72591"/>
                        </a:moveTo>
                        <a:lnTo>
                          <a:pt x="32711" y="72591"/>
                        </a:lnTo>
                      </a:path>
                      <a:path w="61595" h="118110">
                        <a:moveTo>
                          <a:pt x="794" y="72591"/>
                        </a:moveTo>
                        <a:lnTo>
                          <a:pt x="0" y="72591"/>
                        </a:lnTo>
                      </a:path>
                      <a:path w="61595" h="118110">
                        <a:moveTo>
                          <a:pt x="2398" y="72591"/>
                        </a:moveTo>
                        <a:lnTo>
                          <a:pt x="794" y="72591"/>
                        </a:lnTo>
                      </a:path>
                      <a:path w="61595" h="118110">
                        <a:moveTo>
                          <a:pt x="4796" y="72591"/>
                        </a:moveTo>
                        <a:lnTo>
                          <a:pt x="2398" y="72591"/>
                        </a:lnTo>
                      </a:path>
                      <a:path w="61595" h="118110">
                        <a:moveTo>
                          <a:pt x="7989" y="72591"/>
                        </a:moveTo>
                        <a:lnTo>
                          <a:pt x="4796" y="72591"/>
                        </a:lnTo>
                      </a:path>
                      <a:path w="61595" h="118110">
                        <a:moveTo>
                          <a:pt x="11977" y="72591"/>
                        </a:moveTo>
                        <a:lnTo>
                          <a:pt x="7989" y="72591"/>
                        </a:lnTo>
                      </a:path>
                      <a:path w="61595" h="118110">
                        <a:moveTo>
                          <a:pt x="16760" y="72591"/>
                        </a:moveTo>
                        <a:lnTo>
                          <a:pt x="11977" y="72591"/>
                        </a:lnTo>
                      </a:path>
                      <a:path w="61595" h="118110">
                        <a:moveTo>
                          <a:pt x="11977" y="0"/>
                        </a:moveTo>
                        <a:lnTo>
                          <a:pt x="16760" y="0"/>
                        </a:lnTo>
                      </a:path>
                      <a:path w="61595" h="118110">
                        <a:moveTo>
                          <a:pt x="7989" y="0"/>
                        </a:moveTo>
                        <a:lnTo>
                          <a:pt x="11977" y="0"/>
                        </a:lnTo>
                      </a:path>
                      <a:path w="61595" h="118110">
                        <a:moveTo>
                          <a:pt x="4796" y="0"/>
                        </a:moveTo>
                        <a:lnTo>
                          <a:pt x="7989" y="0"/>
                        </a:lnTo>
                      </a:path>
                      <a:path w="61595" h="118110">
                        <a:moveTo>
                          <a:pt x="2398" y="0"/>
                        </a:moveTo>
                        <a:lnTo>
                          <a:pt x="4796" y="0"/>
                        </a:lnTo>
                      </a:path>
                      <a:path w="61595" h="118110">
                        <a:moveTo>
                          <a:pt x="794" y="0"/>
                        </a:moveTo>
                        <a:lnTo>
                          <a:pt x="2398" y="0"/>
                        </a:lnTo>
                      </a:path>
                      <a:path w="61595" h="118110">
                        <a:moveTo>
                          <a:pt x="0" y="0"/>
                        </a:moveTo>
                        <a:lnTo>
                          <a:pt x="794" y="0"/>
                        </a:lnTo>
                      </a:path>
                      <a:path w="61595" h="118110">
                        <a:moveTo>
                          <a:pt x="32711" y="0"/>
                        </a:moveTo>
                        <a:lnTo>
                          <a:pt x="33520" y="0"/>
                        </a:lnTo>
                      </a:path>
                      <a:path w="61595" h="118110">
                        <a:moveTo>
                          <a:pt x="31122" y="0"/>
                        </a:moveTo>
                        <a:lnTo>
                          <a:pt x="32711" y="0"/>
                        </a:lnTo>
                      </a:path>
                      <a:path w="61595" h="118110">
                        <a:moveTo>
                          <a:pt x="27929" y="0"/>
                        </a:moveTo>
                        <a:lnTo>
                          <a:pt x="31122" y="0"/>
                        </a:lnTo>
                      </a:path>
                      <a:path w="61595" h="118110">
                        <a:moveTo>
                          <a:pt x="24736" y="0"/>
                        </a:moveTo>
                        <a:lnTo>
                          <a:pt x="27929" y="0"/>
                        </a:lnTo>
                      </a:path>
                      <a:path w="61595" h="118110">
                        <a:moveTo>
                          <a:pt x="20748" y="0"/>
                        </a:moveTo>
                        <a:lnTo>
                          <a:pt x="24736" y="0"/>
                        </a:lnTo>
                      </a:path>
                      <a:path w="61595" h="118110">
                        <a:moveTo>
                          <a:pt x="16760" y="0"/>
                        </a:moveTo>
                        <a:lnTo>
                          <a:pt x="2074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71" name="object 671"/>
                  <p:cNvSpPr/>
                  <p:nvPr/>
                </p:nvSpPr>
                <p:spPr>
                  <a:xfrm>
                    <a:off x="5612790" y="2151217"/>
                    <a:ext cx="3810" cy="2540"/>
                  </a:xfrm>
                  <a:custGeom>
                    <a:avLst/>
                    <a:gdLst/>
                    <a:ahLst/>
                    <a:cxnLst/>
                    <a:rect l="l" t="t" r="r" b="b"/>
                    <a:pathLst>
                      <a:path w="3810" h="2539">
                        <a:moveTo>
                          <a:pt x="3187" y="1206"/>
                        </a:moveTo>
                        <a:lnTo>
                          <a:pt x="2832" y="355"/>
                        </a:lnTo>
                        <a:lnTo>
                          <a:pt x="1993" y="0"/>
                        </a:lnTo>
                        <a:lnTo>
                          <a:pt x="1587" y="177"/>
                        </a:lnTo>
                        <a:lnTo>
                          <a:pt x="1193" y="0"/>
                        </a:lnTo>
                        <a:lnTo>
                          <a:pt x="342" y="355"/>
                        </a:lnTo>
                        <a:lnTo>
                          <a:pt x="0" y="1206"/>
                        </a:lnTo>
                        <a:lnTo>
                          <a:pt x="342" y="2044"/>
                        </a:lnTo>
                        <a:lnTo>
                          <a:pt x="1193" y="2400"/>
                        </a:lnTo>
                        <a:lnTo>
                          <a:pt x="1587" y="2235"/>
                        </a:lnTo>
                        <a:lnTo>
                          <a:pt x="1993" y="2400"/>
                        </a:lnTo>
                        <a:lnTo>
                          <a:pt x="2832" y="2044"/>
                        </a:lnTo>
                        <a:lnTo>
                          <a:pt x="31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72" name="object 672"/>
                  <p:cNvSpPr/>
                  <p:nvPr/>
                </p:nvSpPr>
                <p:spPr>
                  <a:xfrm>
                    <a:off x="5614786" y="2119701"/>
                    <a:ext cx="44450" cy="33020"/>
                  </a:xfrm>
                  <a:custGeom>
                    <a:avLst/>
                    <a:gdLst/>
                    <a:ahLst/>
                    <a:cxnLst/>
                    <a:rect l="l" t="t" r="r" b="b"/>
                    <a:pathLst>
                      <a:path w="44450" h="33019">
                        <a:moveTo>
                          <a:pt x="0" y="32711"/>
                        </a:moveTo>
                        <a:lnTo>
                          <a:pt x="3987" y="32711"/>
                        </a:lnTo>
                      </a:path>
                      <a:path w="44450" h="33019">
                        <a:moveTo>
                          <a:pt x="3987" y="32711"/>
                        </a:moveTo>
                        <a:lnTo>
                          <a:pt x="9579" y="32711"/>
                        </a:lnTo>
                      </a:path>
                      <a:path w="44450" h="33019">
                        <a:moveTo>
                          <a:pt x="9579" y="32711"/>
                        </a:moveTo>
                        <a:lnTo>
                          <a:pt x="10374" y="32711"/>
                        </a:lnTo>
                      </a:path>
                      <a:path w="44450" h="33019">
                        <a:moveTo>
                          <a:pt x="23941" y="32711"/>
                        </a:moveTo>
                        <a:lnTo>
                          <a:pt x="27120" y="32711"/>
                        </a:lnTo>
                      </a:path>
                      <a:path w="44450" h="33019">
                        <a:moveTo>
                          <a:pt x="27120" y="32711"/>
                        </a:moveTo>
                        <a:lnTo>
                          <a:pt x="37494" y="32711"/>
                        </a:lnTo>
                      </a:path>
                      <a:path w="44450" h="33019">
                        <a:moveTo>
                          <a:pt x="37494" y="32711"/>
                        </a:moveTo>
                        <a:lnTo>
                          <a:pt x="43880" y="32711"/>
                        </a:lnTo>
                      </a:path>
                      <a:path w="44450" h="33019">
                        <a:moveTo>
                          <a:pt x="43880" y="0"/>
                        </a:moveTo>
                        <a:lnTo>
                          <a:pt x="33506" y="0"/>
                        </a:lnTo>
                      </a:path>
                      <a:path w="44450" h="33019">
                        <a:moveTo>
                          <a:pt x="33506" y="0"/>
                        </a:moveTo>
                        <a:lnTo>
                          <a:pt x="28724" y="0"/>
                        </a:lnTo>
                      </a:path>
                      <a:path w="44450" h="33019">
                        <a:moveTo>
                          <a:pt x="14362" y="0"/>
                        </a:moveTo>
                        <a:lnTo>
                          <a:pt x="7181" y="0"/>
                        </a:lnTo>
                      </a:path>
                      <a:path w="44450" h="33019">
                        <a:moveTo>
                          <a:pt x="7181" y="0"/>
                        </a:moveTo>
                        <a:lnTo>
                          <a:pt x="2398" y="0"/>
                        </a:lnTo>
                      </a:path>
                      <a:path w="44450" h="33019">
                        <a:moveTo>
                          <a:pt x="2398"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73" name="object 673"/>
                  <p:cNvSpPr/>
                  <p:nvPr/>
                </p:nvSpPr>
                <p:spPr>
                  <a:xfrm>
                    <a:off x="5612790" y="2118515"/>
                    <a:ext cx="47625" cy="35560"/>
                  </a:xfrm>
                  <a:custGeom>
                    <a:avLst/>
                    <a:gdLst/>
                    <a:ahLst/>
                    <a:cxnLst/>
                    <a:rect l="l" t="t" r="r" b="b"/>
                    <a:pathLst>
                      <a:path w="47625" h="35560">
                        <a:moveTo>
                          <a:pt x="2387" y="1193"/>
                        </a:moveTo>
                        <a:lnTo>
                          <a:pt x="2044" y="342"/>
                        </a:lnTo>
                        <a:lnTo>
                          <a:pt x="1193" y="0"/>
                        </a:lnTo>
                        <a:lnTo>
                          <a:pt x="342" y="342"/>
                        </a:lnTo>
                        <a:lnTo>
                          <a:pt x="0" y="1193"/>
                        </a:lnTo>
                        <a:lnTo>
                          <a:pt x="342" y="2032"/>
                        </a:lnTo>
                        <a:lnTo>
                          <a:pt x="1193" y="2387"/>
                        </a:lnTo>
                        <a:lnTo>
                          <a:pt x="2044" y="2032"/>
                        </a:lnTo>
                        <a:lnTo>
                          <a:pt x="2387" y="1193"/>
                        </a:lnTo>
                        <a:close/>
                      </a:path>
                      <a:path w="47625" h="35560">
                        <a:moveTo>
                          <a:pt x="47066" y="33909"/>
                        </a:moveTo>
                        <a:lnTo>
                          <a:pt x="46723" y="33058"/>
                        </a:lnTo>
                        <a:lnTo>
                          <a:pt x="45872" y="32702"/>
                        </a:lnTo>
                        <a:lnTo>
                          <a:pt x="45021" y="33058"/>
                        </a:lnTo>
                        <a:lnTo>
                          <a:pt x="44678" y="33909"/>
                        </a:lnTo>
                        <a:lnTo>
                          <a:pt x="45021" y="34747"/>
                        </a:lnTo>
                        <a:lnTo>
                          <a:pt x="45872" y="35102"/>
                        </a:lnTo>
                        <a:lnTo>
                          <a:pt x="46723" y="34747"/>
                        </a:lnTo>
                        <a:lnTo>
                          <a:pt x="47066" y="33909"/>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74" name="object 674"/>
                  <p:cNvSpPr/>
                  <p:nvPr/>
                </p:nvSpPr>
                <p:spPr>
                  <a:xfrm>
                    <a:off x="5597231" y="2119701"/>
                    <a:ext cx="61594" cy="33020"/>
                  </a:xfrm>
                  <a:custGeom>
                    <a:avLst/>
                    <a:gdLst/>
                    <a:ahLst/>
                    <a:cxnLst/>
                    <a:rect l="l" t="t" r="r" b="b"/>
                    <a:pathLst>
                      <a:path w="61595" h="33019">
                        <a:moveTo>
                          <a:pt x="61436" y="31122"/>
                        </a:moveTo>
                        <a:lnTo>
                          <a:pt x="61436" y="32711"/>
                        </a:lnTo>
                      </a:path>
                      <a:path w="61595" h="33019">
                        <a:moveTo>
                          <a:pt x="61436" y="27929"/>
                        </a:moveTo>
                        <a:lnTo>
                          <a:pt x="61436" y="31122"/>
                        </a:lnTo>
                      </a:path>
                      <a:path w="61595" h="33019">
                        <a:moveTo>
                          <a:pt x="61436" y="24736"/>
                        </a:moveTo>
                        <a:lnTo>
                          <a:pt x="61436" y="27929"/>
                        </a:lnTo>
                      </a:path>
                      <a:path w="61595" h="33019">
                        <a:moveTo>
                          <a:pt x="61436" y="20748"/>
                        </a:moveTo>
                        <a:lnTo>
                          <a:pt x="61436" y="24736"/>
                        </a:lnTo>
                      </a:path>
                      <a:path w="61595" h="33019">
                        <a:moveTo>
                          <a:pt x="61436" y="16760"/>
                        </a:moveTo>
                        <a:lnTo>
                          <a:pt x="61436" y="20748"/>
                        </a:lnTo>
                      </a:path>
                      <a:path w="61595" h="33019">
                        <a:moveTo>
                          <a:pt x="61436" y="11963"/>
                        </a:moveTo>
                        <a:lnTo>
                          <a:pt x="61436" y="16760"/>
                        </a:lnTo>
                      </a:path>
                      <a:path w="61595" h="33019">
                        <a:moveTo>
                          <a:pt x="61436" y="7975"/>
                        </a:moveTo>
                        <a:lnTo>
                          <a:pt x="61436" y="11963"/>
                        </a:lnTo>
                      </a:path>
                      <a:path w="61595" h="33019">
                        <a:moveTo>
                          <a:pt x="61436" y="4796"/>
                        </a:moveTo>
                        <a:lnTo>
                          <a:pt x="61436" y="7975"/>
                        </a:lnTo>
                      </a:path>
                      <a:path w="61595" h="33019">
                        <a:moveTo>
                          <a:pt x="61436" y="2398"/>
                        </a:moveTo>
                        <a:lnTo>
                          <a:pt x="61436" y="4796"/>
                        </a:lnTo>
                      </a:path>
                      <a:path w="61595" h="33019">
                        <a:moveTo>
                          <a:pt x="61436" y="808"/>
                        </a:moveTo>
                        <a:lnTo>
                          <a:pt x="61436" y="2398"/>
                        </a:lnTo>
                      </a:path>
                      <a:path w="61595" h="33019">
                        <a:moveTo>
                          <a:pt x="61436" y="0"/>
                        </a:moveTo>
                        <a:lnTo>
                          <a:pt x="61436" y="808"/>
                        </a:lnTo>
                      </a:path>
                      <a:path w="61595" h="33019">
                        <a:moveTo>
                          <a:pt x="7989" y="2398"/>
                        </a:moveTo>
                        <a:lnTo>
                          <a:pt x="11977" y="808"/>
                        </a:lnTo>
                      </a:path>
                      <a:path w="61595" h="33019">
                        <a:moveTo>
                          <a:pt x="4796" y="4796"/>
                        </a:moveTo>
                        <a:lnTo>
                          <a:pt x="7989" y="2398"/>
                        </a:lnTo>
                      </a:path>
                      <a:path w="61595" h="33019">
                        <a:moveTo>
                          <a:pt x="2398" y="7975"/>
                        </a:moveTo>
                        <a:lnTo>
                          <a:pt x="4796" y="4796"/>
                        </a:lnTo>
                      </a:path>
                      <a:path w="61595" h="33019">
                        <a:moveTo>
                          <a:pt x="794" y="11963"/>
                        </a:moveTo>
                        <a:lnTo>
                          <a:pt x="2398" y="7975"/>
                        </a:lnTo>
                      </a:path>
                      <a:path w="61595" h="33019">
                        <a:moveTo>
                          <a:pt x="0" y="16760"/>
                        </a:moveTo>
                        <a:lnTo>
                          <a:pt x="794" y="11963"/>
                        </a:lnTo>
                      </a:path>
                      <a:path w="61595" h="33019">
                        <a:moveTo>
                          <a:pt x="794" y="20748"/>
                        </a:moveTo>
                        <a:lnTo>
                          <a:pt x="0" y="16760"/>
                        </a:lnTo>
                      </a:path>
                      <a:path w="61595" h="33019">
                        <a:moveTo>
                          <a:pt x="2398" y="24736"/>
                        </a:moveTo>
                        <a:lnTo>
                          <a:pt x="794" y="20748"/>
                        </a:lnTo>
                      </a:path>
                      <a:path w="61595" h="33019">
                        <a:moveTo>
                          <a:pt x="4796" y="27929"/>
                        </a:moveTo>
                        <a:lnTo>
                          <a:pt x="2398" y="24736"/>
                        </a:lnTo>
                      </a:path>
                      <a:path w="61595" h="33019">
                        <a:moveTo>
                          <a:pt x="7989" y="31122"/>
                        </a:moveTo>
                        <a:lnTo>
                          <a:pt x="4796" y="27929"/>
                        </a:lnTo>
                      </a:path>
                      <a:path w="61595" h="33019">
                        <a:moveTo>
                          <a:pt x="11977" y="32711"/>
                        </a:moveTo>
                        <a:lnTo>
                          <a:pt x="7989" y="31122"/>
                        </a:lnTo>
                      </a:path>
                      <a:path w="61595" h="33019">
                        <a:moveTo>
                          <a:pt x="33520" y="16760"/>
                        </a:moveTo>
                        <a:lnTo>
                          <a:pt x="32711" y="20748"/>
                        </a:lnTo>
                      </a:path>
                      <a:path w="61595" h="33019">
                        <a:moveTo>
                          <a:pt x="29532" y="25530"/>
                        </a:moveTo>
                        <a:lnTo>
                          <a:pt x="28724" y="27929"/>
                        </a:lnTo>
                      </a:path>
                      <a:path w="61595" h="33019">
                        <a:moveTo>
                          <a:pt x="28724" y="27929"/>
                        </a:moveTo>
                        <a:lnTo>
                          <a:pt x="23146" y="31917"/>
                        </a:lnTo>
                      </a:path>
                      <a:path w="61595" h="33019">
                        <a:moveTo>
                          <a:pt x="23146" y="31917"/>
                        </a:moveTo>
                        <a:lnTo>
                          <a:pt x="16760" y="3271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75" name="object 675"/>
                  <p:cNvSpPr/>
                  <p:nvPr/>
                </p:nvSpPr>
                <p:spPr>
                  <a:xfrm>
                    <a:off x="5612795" y="215121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76" name="object 676"/>
                  <p:cNvSpPr/>
                  <p:nvPr/>
                </p:nvSpPr>
                <p:spPr>
                  <a:xfrm>
                    <a:off x="5630752" y="2090977"/>
                    <a:ext cx="0" cy="45085"/>
                  </a:xfrm>
                  <a:custGeom>
                    <a:avLst/>
                    <a:gdLst/>
                    <a:ahLst/>
                    <a:cxnLst/>
                    <a:rect l="l" t="t" r="r" b="b"/>
                    <a:pathLst>
                      <a:path h="45085">
                        <a:moveTo>
                          <a:pt x="0" y="0"/>
                        </a:moveTo>
                        <a:lnTo>
                          <a:pt x="0" y="11168"/>
                        </a:lnTo>
                      </a:path>
                      <a:path h="45085">
                        <a:moveTo>
                          <a:pt x="0" y="11168"/>
                        </a:moveTo>
                        <a:lnTo>
                          <a:pt x="0" y="20748"/>
                        </a:lnTo>
                      </a:path>
                      <a:path h="45085">
                        <a:moveTo>
                          <a:pt x="0" y="20748"/>
                        </a:moveTo>
                        <a:lnTo>
                          <a:pt x="0" y="26325"/>
                        </a:lnTo>
                      </a:path>
                      <a:path h="45085">
                        <a:moveTo>
                          <a:pt x="0" y="35905"/>
                        </a:moveTo>
                        <a:lnTo>
                          <a:pt x="0" y="36699"/>
                        </a:lnTo>
                      </a:path>
                      <a:path h="45085">
                        <a:moveTo>
                          <a:pt x="0" y="36699"/>
                        </a:moveTo>
                        <a:lnTo>
                          <a:pt x="0" y="41496"/>
                        </a:lnTo>
                      </a:path>
                      <a:path h="45085">
                        <a:moveTo>
                          <a:pt x="0" y="41496"/>
                        </a:moveTo>
                        <a:lnTo>
                          <a:pt x="0" y="42291"/>
                        </a:lnTo>
                      </a:path>
                      <a:path h="45085">
                        <a:moveTo>
                          <a:pt x="0" y="43086"/>
                        </a:moveTo>
                        <a:lnTo>
                          <a:pt x="0" y="4467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77" name="object 677"/>
                  <p:cNvSpPr/>
                  <p:nvPr/>
                </p:nvSpPr>
                <p:spPr>
                  <a:xfrm>
                    <a:off x="5629555" y="213445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78" name="object 678"/>
                  <p:cNvSpPr/>
                  <p:nvPr/>
                </p:nvSpPr>
                <p:spPr>
                  <a:xfrm>
                    <a:off x="5597231" y="2135653"/>
                    <a:ext cx="33655" cy="17145"/>
                  </a:xfrm>
                  <a:custGeom>
                    <a:avLst/>
                    <a:gdLst/>
                    <a:ahLst/>
                    <a:cxnLst/>
                    <a:rect l="l" t="t" r="r" b="b"/>
                    <a:pathLst>
                      <a:path w="33654" h="17144">
                        <a:moveTo>
                          <a:pt x="33520" y="0"/>
                        </a:moveTo>
                        <a:lnTo>
                          <a:pt x="33520" y="808"/>
                        </a:lnTo>
                      </a:path>
                      <a:path w="33654" h="17144">
                        <a:moveTo>
                          <a:pt x="16760" y="16760"/>
                        </a:moveTo>
                        <a:lnTo>
                          <a:pt x="10374" y="15965"/>
                        </a:lnTo>
                      </a:path>
                      <a:path w="33654" h="17144">
                        <a:moveTo>
                          <a:pt x="10374" y="15965"/>
                        </a:moveTo>
                        <a:lnTo>
                          <a:pt x="4796" y="11977"/>
                        </a:lnTo>
                      </a:path>
                      <a:path w="33654" h="17144">
                        <a:moveTo>
                          <a:pt x="4796" y="11977"/>
                        </a:moveTo>
                        <a:lnTo>
                          <a:pt x="1603" y="7181"/>
                        </a:lnTo>
                      </a:path>
                      <a:path w="33654" h="17144">
                        <a:moveTo>
                          <a:pt x="1603" y="7181"/>
                        </a:moveTo>
                        <a:lnTo>
                          <a:pt x="1603" y="6386"/>
                        </a:lnTo>
                      </a:path>
                      <a:path w="33654" h="17144">
                        <a:moveTo>
                          <a:pt x="794" y="5591"/>
                        </a:moveTo>
                        <a:lnTo>
                          <a:pt x="794" y="3987"/>
                        </a:lnTo>
                      </a:path>
                      <a:path w="33654" h="17144">
                        <a:moveTo>
                          <a:pt x="794" y="3193"/>
                        </a:moveTo>
                        <a:lnTo>
                          <a:pt x="0" y="80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79" name="object 679"/>
                  <p:cNvSpPr/>
                  <p:nvPr/>
                </p:nvSpPr>
                <p:spPr>
                  <a:xfrm>
                    <a:off x="5596026" y="2135266"/>
                    <a:ext cx="2540" cy="2540"/>
                  </a:xfrm>
                  <a:custGeom>
                    <a:avLst/>
                    <a:gdLst/>
                    <a:ahLst/>
                    <a:cxnLst/>
                    <a:rect l="l" t="t" r="r" b="b"/>
                    <a:pathLst>
                      <a:path w="2539" h="2539">
                        <a:moveTo>
                          <a:pt x="2400" y="1206"/>
                        </a:moveTo>
                        <a:lnTo>
                          <a:pt x="2044" y="355"/>
                        </a:lnTo>
                        <a:lnTo>
                          <a:pt x="1193" y="0"/>
                        </a:lnTo>
                        <a:lnTo>
                          <a:pt x="355" y="355"/>
                        </a:lnTo>
                        <a:lnTo>
                          <a:pt x="0" y="1206"/>
                        </a:lnTo>
                        <a:lnTo>
                          <a:pt x="355" y="2044"/>
                        </a:lnTo>
                        <a:lnTo>
                          <a:pt x="1193" y="2400"/>
                        </a:lnTo>
                        <a:lnTo>
                          <a:pt x="2044" y="2044"/>
                        </a:lnTo>
                        <a:lnTo>
                          <a:pt x="2400"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80" name="object 680"/>
                  <p:cNvSpPr/>
                  <p:nvPr/>
                </p:nvSpPr>
                <p:spPr>
                  <a:xfrm>
                    <a:off x="5597231" y="2090977"/>
                    <a:ext cx="1310005" cy="61594"/>
                  </a:xfrm>
                  <a:custGeom>
                    <a:avLst/>
                    <a:gdLst/>
                    <a:ahLst/>
                    <a:cxnLst/>
                    <a:rect l="l" t="t" r="r" b="b"/>
                    <a:pathLst>
                      <a:path w="1310004" h="61594">
                        <a:moveTo>
                          <a:pt x="0" y="45484"/>
                        </a:moveTo>
                        <a:lnTo>
                          <a:pt x="0" y="43880"/>
                        </a:lnTo>
                      </a:path>
                      <a:path w="1310004" h="61594">
                        <a:moveTo>
                          <a:pt x="0" y="42291"/>
                        </a:moveTo>
                        <a:lnTo>
                          <a:pt x="0" y="39893"/>
                        </a:lnTo>
                      </a:path>
                      <a:path w="1310004" h="61594">
                        <a:moveTo>
                          <a:pt x="0" y="39893"/>
                        </a:moveTo>
                        <a:lnTo>
                          <a:pt x="0" y="35110"/>
                        </a:lnTo>
                      </a:path>
                      <a:path w="1310004" h="61594">
                        <a:moveTo>
                          <a:pt x="0" y="25530"/>
                        </a:moveTo>
                        <a:lnTo>
                          <a:pt x="0" y="17555"/>
                        </a:lnTo>
                      </a:path>
                      <a:path w="1310004" h="61594">
                        <a:moveTo>
                          <a:pt x="0" y="17555"/>
                        </a:moveTo>
                        <a:lnTo>
                          <a:pt x="0" y="7181"/>
                        </a:lnTo>
                      </a:path>
                      <a:path w="1310004" h="61594">
                        <a:moveTo>
                          <a:pt x="0" y="7181"/>
                        </a:moveTo>
                        <a:lnTo>
                          <a:pt x="0" y="0"/>
                        </a:lnTo>
                      </a:path>
                      <a:path w="1310004" h="61594">
                        <a:moveTo>
                          <a:pt x="32711" y="40687"/>
                        </a:moveTo>
                        <a:lnTo>
                          <a:pt x="31122" y="36699"/>
                        </a:lnTo>
                      </a:path>
                      <a:path w="1310004" h="61594">
                        <a:moveTo>
                          <a:pt x="33520" y="45484"/>
                        </a:moveTo>
                        <a:lnTo>
                          <a:pt x="32711" y="40687"/>
                        </a:lnTo>
                      </a:path>
                      <a:path w="1310004" h="61594">
                        <a:moveTo>
                          <a:pt x="32711" y="49472"/>
                        </a:moveTo>
                        <a:lnTo>
                          <a:pt x="33520" y="45484"/>
                        </a:lnTo>
                      </a:path>
                      <a:path w="1310004" h="61594">
                        <a:moveTo>
                          <a:pt x="31122" y="53460"/>
                        </a:moveTo>
                        <a:lnTo>
                          <a:pt x="32711" y="49472"/>
                        </a:lnTo>
                      </a:path>
                      <a:path w="1310004" h="61594">
                        <a:moveTo>
                          <a:pt x="27929" y="56653"/>
                        </a:moveTo>
                        <a:lnTo>
                          <a:pt x="31122" y="53460"/>
                        </a:lnTo>
                      </a:path>
                      <a:path w="1310004" h="61594">
                        <a:moveTo>
                          <a:pt x="24736" y="59846"/>
                        </a:moveTo>
                        <a:lnTo>
                          <a:pt x="27929" y="56653"/>
                        </a:lnTo>
                      </a:path>
                      <a:path w="1310004" h="61594">
                        <a:moveTo>
                          <a:pt x="20748" y="61436"/>
                        </a:moveTo>
                        <a:lnTo>
                          <a:pt x="24736" y="59846"/>
                        </a:lnTo>
                      </a:path>
                      <a:path w="1310004" h="61594">
                        <a:moveTo>
                          <a:pt x="16760" y="61436"/>
                        </a:moveTo>
                        <a:lnTo>
                          <a:pt x="20748" y="61436"/>
                        </a:lnTo>
                      </a:path>
                      <a:path w="1310004" h="61594">
                        <a:moveTo>
                          <a:pt x="20748" y="29532"/>
                        </a:moveTo>
                        <a:lnTo>
                          <a:pt x="16760" y="28724"/>
                        </a:lnTo>
                      </a:path>
                      <a:path w="1310004" h="61594">
                        <a:moveTo>
                          <a:pt x="24736" y="31122"/>
                        </a:moveTo>
                        <a:lnTo>
                          <a:pt x="20748" y="29532"/>
                        </a:lnTo>
                      </a:path>
                      <a:path w="1310004" h="61594">
                        <a:moveTo>
                          <a:pt x="27929" y="33520"/>
                        </a:moveTo>
                        <a:lnTo>
                          <a:pt x="24736" y="31122"/>
                        </a:lnTo>
                      </a:path>
                      <a:path w="1310004" h="61594">
                        <a:moveTo>
                          <a:pt x="31122" y="36699"/>
                        </a:moveTo>
                        <a:lnTo>
                          <a:pt x="27929" y="33520"/>
                        </a:lnTo>
                      </a:path>
                      <a:path w="1310004" h="61594">
                        <a:moveTo>
                          <a:pt x="16760" y="28724"/>
                        </a:moveTo>
                        <a:lnTo>
                          <a:pt x="11977" y="29532"/>
                        </a:lnTo>
                      </a:path>
                      <a:path w="1310004" h="61594">
                        <a:moveTo>
                          <a:pt x="11977" y="29532"/>
                        </a:moveTo>
                        <a:lnTo>
                          <a:pt x="7989" y="31122"/>
                        </a:lnTo>
                      </a:path>
                      <a:path w="1310004" h="61594">
                        <a:moveTo>
                          <a:pt x="7989" y="31122"/>
                        </a:moveTo>
                        <a:lnTo>
                          <a:pt x="4796" y="33520"/>
                        </a:lnTo>
                      </a:path>
                      <a:path w="1310004" h="61594">
                        <a:moveTo>
                          <a:pt x="4796" y="33520"/>
                        </a:moveTo>
                        <a:lnTo>
                          <a:pt x="2398" y="36699"/>
                        </a:lnTo>
                      </a:path>
                      <a:path w="1310004" h="61594">
                        <a:moveTo>
                          <a:pt x="2398" y="36699"/>
                        </a:moveTo>
                        <a:lnTo>
                          <a:pt x="1603" y="38303"/>
                        </a:lnTo>
                      </a:path>
                      <a:path w="1310004" h="61594">
                        <a:moveTo>
                          <a:pt x="1603" y="52651"/>
                        </a:moveTo>
                        <a:lnTo>
                          <a:pt x="2398" y="53460"/>
                        </a:lnTo>
                      </a:path>
                      <a:path w="1310004" h="61594">
                        <a:moveTo>
                          <a:pt x="2398" y="53460"/>
                        </a:moveTo>
                        <a:lnTo>
                          <a:pt x="4796" y="56653"/>
                        </a:lnTo>
                      </a:path>
                      <a:path w="1310004" h="61594">
                        <a:moveTo>
                          <a:pt x="4796" y="56653"/>
                        </a:moveTo>
                        <a:lnTo>
                          <a:pt x="7989" y="59846"/>
                        </a:lnTo>
                      </a:path>
                      <a:path w="1310004" h="61594">
                        <a:moveTo>
                          <a:pt x="7989" y="59846"/>
                        </a:moveTo>
                        <a:lnTo>
                          <a:pt x="11977" y="61436"/>
                        </a:lnTo>
                      </a:path>
                      <a:path w="1310004" h="61594">
                        <a:moveTo>
                          <a:pt x="11977" y="61436"/>
                        </a:moveTo>
                        <a:lnTo>
                          <a:pt x="16760" y="61436"/>
                        </a:lnTo>
                      </a:path>
                      <a:path w="1310004" h="61594">
                        <a:moveTo>
                          <a:pt x="11977" y="0"/>
                        </a:moveTo>
                        <a:lnTo>
                          <a:pt x="16760" y="0"/>
                        </a:lnTo>
                      </a:path>
                      <a:path w="1310004" h="61594">
                        <a:moveTo>
                          <a:pt x="7989" y="0"/>
                        </a:moveTo>
                        <a:lnTo>
                          <a:pt x="11977" y="0"/>
                        </a:lnTo>
                      </a:path>
                      <a:path w="1310004" h="61594">
                        <a:moveTo>
                          <a:pt x="4796" y="0"/>
                        </a:moveTo>
                        <a:lnTo>
                          <a:pt x="7989" y="0"/>
                        </a:lnTo>
                      </a:path>
                      <a:path w="1310004" h="61594">
                        <a:moveTo>
                          <a:pt x="2398" y="0"/>
                        </a:moveTo>
                        <a:lnTo>
                          <a:pt x="4796" y="0"/>
                        </a:lnTo>
                      </a:path>
                      <a:path w="1310004" h="61594">
                        <a:moveTo>
                          <a:pt x="794" y="0"/>
                        </a:moveTo>
                        <a:lnTo>
                          <a:pt x="2398" y="0"/>
                        </a:lnTo>
                      </a:path>
                      <a:path w="1310004" h="61594">
                        <a:moveTo>
                          <a:pt x="0" y="0"/>
                        </a:moveTo>
                        <a:lnTo>
                          <a:pt x="794" y="0"/>
                        </a:lnTo>
                      </a:path>
                      <a:path w="1310004" h="61594">
                        <a:moveTo>
                          <a:pt x="32711" y="0"/>
                        </a:moveTo>
                        <a:lnTo>
                          <a:pt x="33520" y="0"/>
                        </a:lnTo>
                      </a:path>
                      <a:path w="1310004" h="61594">
                        <a:moveTo>
                          <a:pt x="31122" y="0"/>
                        </a:moveTo>
                        <a:lnTo>
                          <a:pt x="32711" y="0"/>
                        </a:lnTo>
                      </a:path>
                      <a:path w="1310004" h="61594">
                        <a:moveTo>
                          <a:pt x="27929" y="0"/>
                        </a:moveTo>
                        <a:lnTo>
                          <a:pt x="31122" y="0"/>
                        </a:lnTo>
                      </a:path>
                      <a:path w="1310004" h="61594">
                        <a:moveTo>
                          <a:pt x="24736" y="0"/>
                        </a:moveTo>
                        <a:lnTo>
                          <a:pt x="27929" y="0"/>
                        </a:lnTo>
                      </a:path>
                      <a:path w="1310004" h="61594">
                        <a:moveTo>
                          <a:pt x="20748" y="0"/>
                        </a:moveTo>
                        <a:lnTo>
                          <a:pt x="24736" y="0"/>
                        </a:lnTo>
                      </a:path>
                      <a:path w="1310004" h="61594">
                        <a:moveTo>
                          <a:pt x="16760" y="0"/>
                        </a:moveTo>
                        <a:lnTo>
                          <a:pt x="20748" y="0"/>
                        </a:lnTo>
                      </a:path>
                      <a:path w="1310004" h="61594">
                        <a:moveTo>
                          <a:pt x="923843" y="48663"/>
                        </a:moveTo>
                        <a:lnTo>
                          <a:pt x="921444" y="48663"/>
                        </a:lnTo>
                      </a:path>
                      <a:path w="1310004" h="61594">
                        <a:moveTo>
                          <a:pt x="925432" y="48663"/>
                        </a:moveTo>
                        <a:lnTo>
                          <a:pt x="923843" y="48663"/>
                        </a:lnTo>
                      </a:path>
                      <a:path w="1310004" h="61594">
                        <a:moveTo>
                          <a:pt x="926227" y="48663"/>
                        </a:moveTo>
                        <a:lnTo>
                          <a:pt x="925432" y="48663"/>
                        </a:lnTo>
                      </a:path>
                      <a:path w="1310004" h="61594">
                        <a:moveTo>
                          <a:pt x="1277247" y="21543"/>
                        </a:moveTo>
                        <a:lnTo>
                          <a:pt x="1277247" y="48663"/>
                        </a:lnTo>
                      </a:path>
                      <a:path w="1310004" h="61594">
                        <a:moveTo>
                          <a:pt x="1309959" y="48663"/>
                        </a:moveTo>
                        <a:lnTo>
                          <a:pt x="1309959" y="21543"/>
                        </a:lnTo>
                      </a:path>
                      <a:path w="1310004" h="61594">
                        <a:moveTo>
                          <a:pt x="1289225" y="21543"/>
                        </a:moveTo>
                        <a:lnTo>
                          <a:pt x="1294008" y="21543"/>
                        </a:lnTo>
                      </a:path>
                      <a:path w="1310004" h="61594">
                        <a:moveTo>
                          <a:pt x="1285223" y="21543"/>
                        </a:moveTo>
                        <a:lnTo>
                          <a:pt x="1289225" y="21543"/>
                        </a:lnTo>
                      </a:path>
                      <a:path w="1310004" h="61594">
                        <a:moveTo>
                          <a:pt x="1282044" y="21543"/>
                        </a:moveTo>
                        <a:lnTo>
                          <a:pt x="1285223" y="21543"/>
                        </a:lnTo>
                      </a:path>
                      <a:path w="1310004" h="61594">
                        <a:moveTo>
                          <a:pt x="1279646" y="21543"/>
                        </a:moveTo>
                        <a:lnTo>
                          <a:pt x="1282044" y="21543"/>
                        </a:lnTo>
                      </a:path>
                      <a:path w="1310004" h="61594">
                        <a:moveTo>
                          <a:pt x="1278056" y="21543"/>
                        </a:moveTo>
                        <a:lnTo>
                          <a:pt x="1279646" y="21543"/>
                        </a:lnTo>
                      </a:path>
                      <a:path w="1310004" h="61594">
                        <a:moveTo>
                          <a:pt x="1277247" y="21543"/>
                        </a:moveTo>
                        <a:lnTo>
                          <a:pt x="1278056" y="2154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81" name="object 681"/>
                  <p:cNvSpPr/>
                  <p:nvPr/>
                </p:nvSpPr>
                <p:spPr>
                  <a:xfrm>
                    <a:off x="6905994" y="211132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82" name="object 682"/>
                  <p:cNvSpPr/>
                  <p:nvPr/>
                </p:nvSpPr>
                <p:spPr>
                  <a:xfrm>
                    <a:off x="6891240" y="2112520"/>
                    <a:ext cx="16510" cy="27305"/>
                  </a:xfrm>
                  <a:custGeom>
                    <a:avLst/>
                    <a:gdLst/>
                    <a:ahLst/>
                    <a:cxnLst/>
                    <a:rect l="l" t="t" r="r" b="b"/>
                    <a:pathLst>
                      <a:path w="16509" h="27305">
                        <a:moveTo>
                          <a:pt x="13567" y="0"/>
                        </a:moveTo>
                        <a:lnTo>
                          <a:pt x="15951" y="0"/>
                        </a:lnTo>
                      </a:path>
                      <a:path w="16509" h="27305">
                        <a:moveTo>
                          <a:pt x="11168" y="0"/>
                        </a:moveTo>
                        <a:lnTo>
                          <a:pt x="13567" y="0"/>
                        </a:lnTo>
                      </a:path>
                      <a:path w="16509" h="27305">
                        <a:moveTo>
                          <a:pt x="7975" y="0"/>
                        </a:moveTo>
                        <a:lnTo>
                          <a:pt x="11168" y="0"/>
                        </a:lnTo>
                      </a:path>
                      <a:path w="16509" h="27305">
                        <a:moveTo>
                          <a:pt x="3987" y="0"/>
                        </a:moveTo>
                        <a:lnTo>
                          <a:pt x="7975" y="0"/>
                        </a:lnTo>
                      </a:path>
                      <a:path w="16509" h="27305">
                        <a:moveTo>
                          <a:pt x="0" y="0"/>
                        </a:moveTo>
                        <a:lnTo>
                          <a:pt x="3987" y="0"/>
                        </a:lnTo>
                      </a:path>
                      <a:path w="16509" h="27305">
                        <a:moveTo>
                          <a:pt x="3987" y="27120"/>
                        </a:moveTo>
                        <a:lnTo>
                          <a:pt x="0" y="27120"/>
                        </a:lnTo>
                      </a:path>
                      <a:path w="16509" h="27305">
                        <a:moveTo>
                          <a:pt x="7975" y="27120"/>
                        </a:moveTo>
                        <a:lnTo>
                          <a:pt x="3987" y="27120"/>
                        </a:lnTo>
                      </a:path>
                      <a:path w="16509" h="27305">
                        <a:moveTo>
                          <a:pt x="11168" y="27120"/>
                        </a:moveTo>
                        <a:lnTo>
                          <a:pt x="7975" y="27120"/>
                        </a:lnTo>
                      </a:path>
                      <a:path w="16509" h="27305">
                        <a:moveTo>
                          <a:pt x="13567" y="27120"/>
                        </a:moveTo>
                        <a:lnTo>
                          <a:pt x="11168" y="27120"/>
                        </a:lnTo>
                      </a:path>
                      <a:path w="16509" h="27305">
                        <a:moveTo>
                          <a:pt x="15951" y="27120"/>
                        </a:moveTo>
                        <a:lnTo>
                          <a:pt x="13567" y="2712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83" name="object 683"/>
                  <p:cNvSpPr/>
                  <p:nvPr/>
                </p:nvSpPr>
                <p:spPr>
                  <a:xfrm>
                    <a:off x="6905994" y="213844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84" name="object 684"/>
                  <p:cNvSpPr/>
                  <p:nvPr/>
                </p:nvSpPr>
                <p:spPr>
                  <a:xfrm>
                    <a:off x="6874479" y="2139641"/>
                    <a:ext cx="17145" cy="61594"/>
                  </a:xfrm>
                  <a:custGeom>
                    <a:avLst/>
                    <a:gdLst/>
                    <a:ahLst/>
                    <a:cxnLst/>
                    <a:rect l="l" t="t" r="r" b="b"/>
                    <a:pathLst>
                      <a:path w="17145" h="61594">
                        <a:moveTo>
                          <a:pt x="808" y="0"/>
                        </a:moveTo>
                        <a:lnTo>
                          <a:pt x="0" y="0"/>
                        </a:lnTo>
                      </a:path>
                      <a:path w="17145" h="61594">
                        <a:moveTo>
                          <a:pt x="2398" y="0"/>
                        </a:moveTo>
                        <a:lnTo>
                          <a:pt x="808" y="0"/>
                        </a:lnTo>
                      </a:path>
                      <a:path w="17145" h="61594">
                        <a:moveTo>
                          <a:pt x="4796" y="0"/>
                        </a:moveTo>
                        <a:lnTo>
                          <a:pt x="2398" y="0"/>
                        </a:lnTo>
                      </a:path>
                      <a:path w="17145" h="61594">
                        <a:moveTo>
                          <a:pt x="7975" y="0"/>
                        </a:moveTo>
                        <a:lnTo>
                          <a:pt x="4796" y="0"/>
                        </a:lnTo>
                      </a:path>
                      <a:path w="17145" h="61594">
                        <a:moveTo>
                          <a:pt x="11977" y="0"/>
                        </a:moveTo>
                        <a:lnTo>
                          <a:pt x="7975" y="0"/>
                        </a:lnTo>
                      </a:path>
                      <a:path w="17145" h="61594">
                        <a:moveTo>
                          <a:pt x="16760" y="0"/>
                        </a:moveTo>
                        <a:lnTo>
                          <a:pt x="11977" y="0"/>
                        </a:lnTo>
                      </a:path>
                      <a:path w="17145" h="61594">
                        <a:moveTo>
                          <a:pt x="16760" y="61436"/>
                        </a:moveTo>
                        <a:lnTo>
                          <a:pt x="10374" y="60641"/>
                        </a:lnTo>
                      </a:path>
                      <a:path w="17145" h="61594">
                        <a:moveTo>
                          <a:pt x="10374" y="60641"/>
                        </a:moveTo>
                        <a:lnTo>
                          <a:pt x="4796" y="56653"/>
                        </a:lnTo>
                      </a:path>
                      <a:path w="17145" h="61594">
                        <a:moveTo>
                          <a:pt x="4796" y="56653"/>
                        </a:moveTo>
                        <a:lnTo>
                          <a:pt x="808" y="51856"/>
                        </a:lnTo>
                      </a:path>
                      <a:path w="17145" h="61594">
                        <a:moveTo>
                          <a:pt x="808" y="51856"/>
                        </a:moveTo>
                        <a:lnTo>
                          <a:pt x="808" y="51061"/>
                        </a:lnTo>
                      </a:path>
                      <a:path w="17145" h="61594">
                        <a:moveTo>
                          <a:pt x="808" y="50267"/>
                        </a:moveTo>
                        <a:lnTo>
                          <a:pt x="808" y="48677"/>
                        </a:lnTo>
                      </a:path>
                      <a:path w="17145" h="61594">
                        <a:moveTo>
                          <a:pt x="0" y="47868"/>
                        </a:moveTo>
                        <a:lnTo>
                          <a:pt x="0" y="454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85" name="object 685"/>
                  <p:cNvSpPr/>
                  <p:nvPr/>
                </p:nvSpPr>
                <p:spPr>
                  <a:xfrm>
                    <a:off x="6873278" y="2183933"/>
                    <a:ext cx="2540" cy="2540"/>
                  </a:xfrm>
                  <a:custGeom>
                    <a:avLst/>
                    <a:gdLst/>
                    <a:ahLst/>
                    <a:cxnLst/>
                    <a:rect l="l" t="t" r="r" b="b"/>
                    <a:pathLst>
                      <a:path w="2540" h="2539">
                        <a:moveTo>
                          <a:pt x="2387" y="1193"/>
                        </a:moveTo>
                        <a:lnTo>
                          <a:pt x="2044" y="355"/>
                        </a:lnTo>
                        <a:lnTo>
                          <a:pt x="1193" y="0"/>
                        </a:lnTo>
                        <a:lnTo>
                          <a:pt x="342" y="355"/>
                        </a:lnTo>
                        <a:lnTo>
                          <a:pt x="0" y="1193"/>
                        </a:lnTo>
                        <a:lnTo>
                          <a:pt x="342" y="2044"/>
                        </a:lnTo>
                        <a:lnTo>
                          <a:pt x="1193" y="2400"/>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86" name="object 686"/>
                  <p:cNvSpPr/>
                  <p:nvPr/>
                </p:nvSpPr>
                <p:spPr>
                  <a:xfrm>
                    <a:off x="6874479" y="2139641"/>
                    <a:ext cx="33020" cy="61594"/>
                  </a:xfrm>
                  <a:custGeom>
                    <a:avLst/>
                    <a:gdLst/>
                    <a:ahLst/>
                    <a:cxnLst/>
                    <a:rect l="l" t="t" r="r" b="b"/>
                    <a:pathLst>
                      <a:path w="33020" h="61594">
                        <a:moveTo>
                          <a:pt x="0" y="45484"/>
                        </a:moveTo>
                        <a:lnTo>
                          <a:pt x="0" y="43880"/>
                        </a:lnTo>
                      </a:path>
                      <a:path w="33020" h="61594">
                        <a:moveTo>
                          <a:pt x="0" y="42291"/>
                        </a:moveTo>
                        <a:lnTo>
                          <a:pt x="0" y="40701"/>
                        </a:lnTo>
                      </a:path>
                      <a:path w="33020" h="61594">
                        <a:moveTo>
                          <a:pt x="0" y="40701"/>
                        </a:moveTo>
                        <a:lnTo>
                          <a:pt x="0" y="35110"/>
                        </a:lnTo>
                      </a:path>
                      <a:path w="33020" h="61594">
                        <a:moveTo>
                          <a:pt x="0" y="25530"/>
                        </a:moveTo>
                        <a:lnTo>
                          <a:pt x="0" y="17555"/>
                        </a:lnTo>
                      </a:path>
                      <a:path w="33020" h="61594">
                        <a:moveTo>
                          <a:pt x="0" y="17555"/>
                        </a:moveTo>
                        <a:lnTo>
                          <a:pt x="0" y="7181"/>
                        </a:lnTo>
                      </a:path>
                      <a:path w="33020" h="61594">
                        <a:moveTo>
                          <a:pt x="0" y="7181"/>
                        </a:moveTo>
                        <a:lnTo>
                          <a:pt x="0" y="0"/>
                        </a:lnTo>
                      </a:path>
                      <a:path w="33020" h="61594">
                        <a:moveTo>
                          <a:pt x="32711" y="45484"/>
                        </a:moveTo>
                        <a:lnTo>
                          <a:pt x="31917" y="49472"/>
                        </a:lnTo>
                      </a:path>
                      <a:path w="33020" h="61594">
                        <a:moveTo>
                          <a:pt x="29518" y="54255"/>
                        </a:moveTo>
                        <a:lnTo>
                          <a:pt x="27929" y="56653"/>
                        </a:lnTo>
                      </a:path>
                      <a:path w="33020" h="61594">
                        <a:moveTo>
                          <a:pt x="27929" y="56653"/>
                        </a:moveTo>
                        <a:lnTo>
                          <a:pt x="23146" y="60641"/>
                        </a:lnTo>
                      </a:path>
                      <a:path w="33020" h="61594">
                        <a:moveTo>
                          <a:pt x="23146" y="60641"/>
                        </a:moveTo>
                        <a:lnTo>
                          <a:pt x="16760" y="6143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87" name="object 687"/>
                  <p:cNvSpPr/>
                  <p:nvPr/>
                </p:nvSpPr>
                <p:spPr>
                  <a:xfrm>
                    <a:off x="6890043" y="219988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88" name="object 688"/>
                  <p:cNvSpPr/>
                  <p:nvPr/>
                </p:nvSpPr>
                <p:spPr>
                  <a:xfrm>
                    <a:off x="6907191" y="2139641"/>
                    <a:ext cx="0" cy="45085"/>
                  </a:xfrm>
                  <a:custGeom>
                    <a:avLst/>
                    <a:gdLst/>
                    <a:ahLst/>
                    <a:cxnLst/>
                    <a:rect l="l" t="t" r="r" b="b"/>
                    <a:pathLst>
                      <a:path h="45085">
                        <a:moveTo>
                          <a:pt x="0" y="0"/>
                        </a:moveTo>
                        <a:lnTo>
                          <a:pt x="0" y="11182"/>
                        </a:lnTo>
                      </a:path>
                      <a:path h="45085">
                        <a:moveTo>
                          <a:pt x="0" y="11182"/>
                        </a:moveTo>
                        <a:lnTo>
                          <a:pt x="0" y="20748"/>
                        </a:lnTo>
                      </a:path>
                      <a:path h="45085">
                        <a:moveTo>
                          <a:pt x="0" y="20748"/>
                        </a:moveTo>
                        <a:lnTo>
                          <a:pt x="0" y="26339"/>
                        </a:lnTo>
                      </a:path>
                      <a:path h="45085">
                        <a:moveTo>
                          <a:pt x="0" y="35905"/>
                        </a:moveTo>
                        <a:lnTo>
                          <a:pt x="0" y="36713"/>
                        </a:lnTo>
                      </a:path>
                      <a:path h="45085">
                        <a:moveTo>
                          <a:pt x="0" y="36713"/>
                        </a:moveTo>
                        <a:lnTo>
                          <a:pt x="0" y="41496"/>
                        </a:lnTo>
                      </a:path>
                      <a:path h="45085">
                        <a:moveTo>
                          <a:pt x="0" y="41496"/>
                        </a:moveTo>
                        <a:lnTo>
                          <a:pt x="0" y="42291"/>
                        </a:lnTo>
                      </a:path>
                      <a:path h="45085">
                        <a:moveTo>
                          <a:pt x="0" y="43086"/>
                        </a:moveTo>
                        <a:lnTo>
                          <a:pt x="0" y="446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89" name="object 689"/>
                  <p:cNvSpPr/>
                  <p:nvPr/>
                </p:nvSpPr>
                <p:spPr>
                  <a:xfrm>
                    <a:off x="6905994" y="218313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90" name="object 690"/>
                  <p:cNvSpPr/>
                  <p:nvPr/>
                </p:nvSpPr>
                <p:spPr>
                  <a:xfrm>
                    <a:off x="6874479" y="2139641"/>
                    <a:ext cx="33020" cy="45720"/>
                  </a:xfrm>
                  <a:custGeom>
                    <a:avLst/>
                    <a:gdLst/>
                    <a:ahLst/>
                    <a:cxnLst/>
                    <a:rect l="l" t="t" r="r" b="b"/>
                    <a:pathLst>
                      <a:path w="33020" h="45719">
                        <a:moveTo>
                          <a:pt x="32711" y="44689"/>
                        </a:moveTo>
                        <a:lnTo>
                          <a:pt x="32711" y="45484"/>
                        </a:lnTo>
                      </a:path>
                      <a:path w="33020" h="45719">
                        <a:moveTo>
                          <a:pt x="11977" y="0"/>
                        </a:moveTo>
                        <a:lnTo>
                          <a:pt x="16760" y="0"/>
                        </a:lnTo>
                      </a:path>
                      <a:path w="33020" h="45719">
                        <a:moveTo>
                          <a:pt x="7975" y="0"/>
                        </a:moveTo>
                        <a:lnTo>
                          <a:pt x="11977" y="0"/>
                        </a:lnTo>
                      </a:path>
                      <a:path w="33020" h="45719">
                        <a:moveTo>
                          <a:pt x="4796" y="0"/>
                        </a:moveTo>
                        <a:lnTo>
                          <a:pt x="7975" y="0"/>
                        </a:lnTo>
                      </a:path>
                      <a:path w="33020" h="45719">
                        <a:moveTo>
                          <a:pt x="2398" y="0"/>
                        </a:moveTo>
                        <a:lnTo>
                          <a:pt x="4796" y="0"/>
                        </a:lnTo>
                      </a:path>
                      <a:path w="33020" h="45719">
                        <a:moveTo>
                          <a:pt x="808" y="0"/>
                        </a:moveTo>
                        <a:lnTo>
                          <a:pt x="2398" y="0"/>
                        </a:lnTo>
                      </a:path>
                      <a:path w="33020" h="45719">
                        <a:moveTo>
                          <a:pt x="0" y="0"/>
                        </a:moveTo>
                        <a:lnTo>
                          <a:pt x="80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91" name="object 691"/>
                  <p:cNvSpPr/>
                  <p:nvPr/>
                </p:nvSpPr>
                <p:spPr>
                  <a:xfrm>
                    <a:off x="6905994" y="213844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92" name="object 692"/>
                  <p:cNvSpPr/>
                  <p:nvPr/>
                </p:nvSpPr>
                <p:spPr>
                  <a:xfrm>
                    <a:off x="5540592" y="2015987"/>
                    <a:ext cx="1367155" cy="185420"/>
                  </a:xfrm>
                  <a:custGeom>
                    <a:avLst/>
                    <a:gdLst/>
                    <a:ahLst/>
                    <a:cxnLst/>
                    <a:rect l="l" t="t" r="r" b="b"/>
                    <a:pathLst>
                      <a:path w="1367154" h="185419">
                        <a:moveTo>
                          <a:pt x="1364214" y="123653"/>
                        </a:moveTo>
                        <a:lnTo>
                          <a:pt x="1366599" y="123653"/>
                        </a:lnTo>
                      </a:path>
                      <a:path w="1367154" h="185419">
                        <a:moveTo>
                          <a:pt x="1361816" y="123653"/>
                        </a:moveTo>
                        <a:lnTo>
                          <a:pt x="1364214" y="123653"/>
                        </a:lnTo>
                      </a:path>
                      <a:path w="1367154" h="185419">
                        <a:moveTo>
                          <a:pt x="1358623" y="123653"/>
                        </a:moveTo>
                        <a:lnTo>
                          <a:pt x="1361816" y="123653"/>
                        </a:lnTo>
                      </a:path>
                      <a:path w="1367154" h="185419">
                        <a:moveTo>
                          <a:pt x="1354635" y="123653"/>
                        </a:moveTo>
                        <a:lnTo>
                          <a:pt x="1358623" y="123653"/>
                        </a:lnTo>
                      </a:path>
                      <a:path w="1367154" h="185419">
                        <a:moveTo>
                          <a:pt x="1350647" y="123653"/>
                        </a:moveTo>
                        <a:lnTo>
                          <a:pt x="1354635" y="123653"/>
                        </a:lnTo>
                      </a:path>
                      <a:path w="1367154" h="185419">
                        <a:moveTo>
                          <a:pt x="1350647" y="185089"/>
                        </a:moveTo>
                        <a:lnTo>
                          <a:pt x="1354635" y="185089"/>
                        </a:lnTo>
                      </a:path>
                      <a:path w="1367154" h="185419">
                        <a:moveTo>
                          <a:pt x="1354635" y="185089"/>
                        </a:moveTo>
                        <a:lnTo>
                          <a:pt x="1358623" y="183485"/>
                        </a:lnTo>
                      </a:path>
                      <a:path w="1367154" h="185419">
                        <a:moveTo>
                          <a:pt x="1358623" y="183485"/>
                        </a:moveTo>
                        <a:lnTo>
                          <a:pt x="1361816" y="180306"/>
                        </a:lnTo>
                      </a:path>
                      <a:path w="1367154" h="185419">
                        <a:moveTo>
                          <a:pt x="1361816" y="180306"/>
                        </a:moveTo>
                        <a:lnTo>
                          <a:pt x="1364214" y="177113"/>
                        </a:lnTo>
                      </a:path>
                      <a:path w="1367154" h="185419">
                        <a:moveTo>
                          <a:pt x="1364214" y="177113"/>
                        </a:moveTo>
                        <a:lnTo>
                          <a:pt x="1365009" y="176318"/>
                        </a:lnTo>
                      </a:path>
                      <a:path w="1367154" h="185419">
                        <a:moveTo>
                          <a:pt x="1365009" y="161956"/>
                        </a:moveTo>
                        <a:lnTo>
                          <a:pt x="1364214" y="160366"/>
                        </a:lnTo>
                      </a:path>
                      <a:path w="1367154" h="185419">
                        <a:moveTo>
                          <a:pt x="1364214" y="160366"/>
                        </a:moveTo>
                        <a:lnTo>
                          <a:pt x="1361816" y="157160"/>
                        </a:lnTo>
                      </a:path>
                      <a:path w="1367154" h="185419">
                        <a:moveTo>
                          <a:pt x="1361816" y="157160"/>
                        </a:moveTo>
                        <a:lnTo>
                          <a:pt x="1358623" y="154775"/>
                        </a:lnTo>
                      </a:path>
                      <a:path w="1367154" h="185419">
                        <a:moveTo>
                          <a:pt x="1358623" y="154775"/>
                        </a:moveTo>
                        <a:lnTo>
                          <a:pt x="1354635" y="153172"/>
                        </a:lnTo>
                      </a:path>
                      <a:path w="1367154" h="185419">
                        <a:moveTo>
                          <a:pt x="1354635" y="153172"/>
                        </a:moveTo>
                        <a:lnTo>
                          <a:pt x="1350647" y="152377"/>
                        </a:lnTo>
                      </a:path>
                      <a:path w="1367154" h="185419">
                        <a:moveTo>
                          <a:pt x="1350647" y="152377"/>
                        </a:moveTo>
                        <a:lnTo>
                          <a:pt x="1345864" y="153172"/>
                        </a:lnTo>
                      </a:path>
                      <a:path w="1367154" h="185419">
                        <a:moveTo>
                          <a:pt x="1345864" y="153172"/>
                        </a:moveTo>
                        <a:lnTo>
                          <a:pt x="1341863" y="154775"/>
                        </a:lnTo>
                      </a:path>
                      <a:path w="1367154" h="185419">
                        <a:moveTo>
                          <a:pt x="1341863" y="154775"/>
                        </a:moveTo>
                        <a:lnTo>
                          <a:pt x="1338683" y="157160"/>
                        </a:lnTo>
                      </a:path>
                      <a:path w="1367154" h="185419">
                        <a:moveTo>
                          <a:pt x="1338683" y="157160"/>
                        </a:moveTo>
                        <a:lnTo>
                          <a:pt x="1336285" y="160366"/>
                        </a:lnTo>
                      </a:path>
                      <a:path w="1367154" h="185419">
                        <a:moveTo>
                          <a:pt x="1336285" y="160366"/>
                        </a:moveTo>
                        <a:lnTo>
                          <a:pt x="1335490" y="161956"/>
                        </a:lnTo>
                      </a:path>
                      <a:path w="1367154" h="185419">
                        <a:moveTo>
                          <a:pt x="1335490" y="176318"/>
                        </a:moveTo>
                        <a:lnTo>
                          <a:pt x="1336285" y="177113"/>
                        </a:lnTo>
                      </a:path>
                      <a:path w="1367154" h="185419">
                        <a:moveTo>
                          <a:pt x="1336285" y="177113"/>
                        </a:moveTo>
                        <a:lnTo>
                          <a:pt x="1338683" y="180306"/>
                        </a:lnTo>
                      </a:path>
                      <a:path w="1367154" h="185419">
                        <a:moveTo>
                          <a:pt x="1338683" y="180306"/>
                        </a:moveTo>
                        <a:lnTo>
                          <a:pt x="1341863" y="183485"/>
                        </a:lnTo>
                      </a:path>
                      <a:path w="1367154" h="185419">
                        <a:moveTo>
                          <a:pt x="1341863" y="183485"/>
                        </a:moveTo>
                        <a:lnTo>
                          <a:pt x="1345864" y="185089"/>
                        </a:lnTo>
                      </a:path>
                      <a:path w="1367154" h="185419">
                        <a:moveTo>
                          <a:pt x="1345864" y="185089"/>
                        </a:moveTo>
                        <a:lnTo>
                          <a:pt x="1350647" y="185089"/>
                        </a:lnTo>
                      </a:path>
                      <a:path w="1367154" h="185419">
                        <a:moveTo>
                          <a:pt x="32711" y="149184"/>
                        </a:moveTo>
                        <a:lnTo>
                          <a:pt x="32711" y="126051"/>
                        </a:lnTo>
                      </a:path>
                      <a:path w="1367154" h="185419">
                        <a:moveTo>
                          <a:pt x="32711" y="110894"/>
                        </a:moveTo>
                        <a:lnTo>
                          <a:pt x="32711" y="87761"/>
                        </a:lnTo>
                      </a:path>
                      <a:path w="1367154" h="185419">
                        <a:moveTo>
                          <a:pt x="32711" y="59037"/>
                        </a:moveTo>
                        <a:lnTo>
                          <a:pt x="32711" y="37494"/>
                        </a:lnTo>
                      </a:path>
                      <a:path w="1367154" h="185419">
                        <a:moveTo>
                          <a:pt x="32711" y="22337"/>
                        </a:moveTo>
                        <a:lnTo>
                          <a:pt x="32711" y="0"/>
                        </a:lnTo>
                      </a:path>
                      <a:path w="1367154" h="185419">
                        <a:moveTo>
                          <a:pt x="0" y="0"/>
                        </a:moveTo>
                        <a:lnTo>
                          <a:pt x="0" y="21543"/>
                        </a:lnTo>
                      </a:path>
                      <a:path w="1367154" h="185419">
                        <a:moveTo>
                          <a:pt x="0" y="36699"/>
                        </a:moveTo>
                        <a:lnTo>
                          <a:pt x="0" y="58242"/>
                        </a:lnTo>
                      </a:path>
                      <a:path w="1367154" h="185419">
                        <a:moveTo>
                          <a:pt x="0" y="88556"/>
                        </a:moveTo>
                        <a:lnTo>
                          <a:pt x="0" y="111689"/>
                        </a:lnTo>
                      </a:path>
                      <a:path w="1367154" h="185419">
                        <a:moveTo>
                          <a:pt x="0" y="126051"/>
                        </a:moveTo>
                        <a:lnTo>
                          <a:pt x="0" y="149184"/>
                        </a:lnTo>
                      </a:path>
                      <a:path w="1367154" h="185419">
                        <a:moveTo>
                          <a:pt x="11963" y="0"/>
                        </a:moveTo>
                        <a:lnTo>
                          <a:pt x="15965" y="0"/>
                        </a:lnTo>
                      </a:path>
                      <a:path w="1367154" h="185419">
                        <a:moveTo>
                          <a:pt x="7975" y="0"/>
                        </a:moveTo>
                        <a:lnTo>
                          <a:pt x="11963" y="0"/>
                        </a:lnTo>
                      </a:path>
                      <a:path w="1367154" h="185419">
                        <a:moveTo>
                          <a:pt x="4796" y="0"/>
                        </a:moveTo>
                        <a:lnTo>
                          <a:pt x="7975" y="0"/>
                        </a:lnTo>
                      </a:path>
                      <a:path w="1367154" h="185419">
                        <a:moveTo>
                          <a:pt x="2398" y="0"/>
                        </a:moveTo>
                        <a:lnTo>
                          <a:pt x="4796" y="0"/>
                        </a:lnTo>
                      </a:path>
                      <a:path w="1367154" h="185419">
                        <a:moveTo>
                          <a:pt x="0" y="0"/>
                        </a:moveTo>
                        <a:lnTo>
                          <a:pt x="239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93" name="object 693"/>
                  <p:cNvSpPr/>
                  <p:nvPr/>
                </p:nvSpPr>
                <p:spPr>
                  <a:xfrm>
                    <a:off x="5539395" y="201479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94" name="object 694"/>
                  <p:cNvSpPr/>
                  <p:nvPr/>
                </p:nvSpPr>
                <p:spPr>
                  <a:xfrm>
                    <a:off x="5556557" y="2015987"/>
                    <a:ext cx="1334770" cy="186055"/>
                  </a:xfrm>
                  <a:custGeom>
                    <a:avLst/>
                    <a:gdLst/>
                    <a:ahLst/>
                    <a:cxnLst/>
                    <a:rect l="l" t="t" r="r" b="b"/>
                    <a:pathLst>
                      <a:path w="1334770" h="186055">
                        <a:moveTo>
                          <a:pt x="15951" y="0"/>
                        </a:moveTo>
                        <a:lnTo>
                          <a:pt x="16746" y="0"/>
                        </a:lnTo>
                      </a:path>
                      <a:path w="1334770" h="186055">
                        <a:moveTo>
                          <a:pt x="14348" y="0"/>
                        </a:moveTo>
                        <a:lnTo>
                          <a:pt x="15951" y="0"/>
                        </a:lnTo>
                      </a:path>
                      <a:path w="1334770" h="186055">
                        <a:moveTo>
                          <a:pt x="11963" y="0"/>
                        </a:moveTo>
                        <a:lnTo>
                          <a:pt x="14348" y="0"/>
                        </a:lnTo>
                      </a:path>
                      <a:path w="1334770" h="186055">
                        <a:moveTo>
                          <a:pt x="8770" y="0"/>
                        </a:moveTo>
                        <a:lnTo>
                          <a:pt x="11963" y="0"/>
                        </a:lnTo>
                      </a:path>
                      <a:path w="1334770" h="186055">
                        <a:moveTo>
                          <a:pt x="4782" y="0"/>
                        </a:moveTo>
                        <a:lnTo>
                          <a:pt x="8770" y="0"/>
                        </a:lnTo>
                      </a:path>
                      <a:path w="1334770" h="186055">
                        <a:moveTo>
                          <a:pt x="0" y="0"/>
                        </a:moveTo>
                        <a:lnTo>
                          <a:pt x="4782" y="0"/>
                        </a:lnTo>
                      </a:path>
                      <a:path w="1334770" h="186055">
                        <a:moveTo>
                          <a:pt x="1334682" y="151582"/>
                        </a:moveTo>
                        <a:lnTo>
                          <a:pt x="1333887" y="151582"/>
                        </a:lnTo>
                      </a:path>
                      <a:path w="1334770" h="186055">
                        <a:moveTo>
                          <a:pt x="1332283" y="151582"/>
                        </a:moveTo>
                        <a:lnTo>
                          <a:pt x="1329899" y="151582"/>
                        </a:lnTo>
                      </a:path>
                      <a:path w="1334770" h="186055">
                        <a:moveTo>
                          <a:pt x="1329899" y="151582"/>
                        </a:moveTo>
                        <a:lnTo>
                          <a:pt x="1324308" y="151582"/>
                        </a:lnTo>
                      </a:path>
                      <a:path w="1334770" h="186055">
                        <a:moveTo>
                          <a:pt x="1324308" y="151582"/>
                        </a:moveTo>
                        <a:lnTo>
                          <a:pt x="1317127" y="151582"/>
                        </a:lnTo>
                      </a:path>
                      <a:path w="1334770" h="186055">
                        <a:moveTo>
                          <a:pt x="1317127" y="151582"/>
                        </a:moveTo>
                        <a:lnTo>
                          <a:pt x="1314742" y="151582"/>
                        </a:lnTo>
                      </a:path>
                      <a:path w="1334770" h="186055">
                        <a:moveTo>
                          <a:pt x="1314742" y="185884"/>
                        </a:moveTo>
                        <a:lnTo>
                          <a:pt x="1321909" y="185884"/>
                        </a:lnTo>
                      </a:path>
                      <a:path w="1334770" h="186055">
                        <a:moveTo>
                          <a:pt x="1321909" y="185884"/>
                        </a:moveTo>
                        <a:lnTo>
                          <a:pt x="1327501" y="185884"/>
                        </a:lnTo>
                      </a:path>
                      <a:path w="1334770" h="186055">
                        <a:moveTo>
                          <a:pt x="1327501" y="185884"/>
                        </a:moveTo>
                        <a:lnTo>
                          <a:pt x="1332283" y="185884"/>
                        </a:lnTo>
                      </a:path>
                      <a:path w="1334770" h="186055">
                        <a:moveTo>
                          <a:pt x="1332283" y="185884"/>
                        </a:moveTo>
                        <a:lnTo>
                          <a:pt x="1333092" y="1858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95" name="object 695"/>
                  <p:cNvSpPr/>
                  <p:nvPr/>
                </p:nvSpPr>
                <p:spPr>
                  <a:xfrm>
                    <a:off x="6889242" y="2200684"/>
                    <a:ext cx="2540" cy="2540"/>
                  </a:xfrm>
                  <a:custGeom>
                    <a:avLst/>
                    <a:gdLst/>
                    <a:ahLst/>
                    <a:cxnLst/>
                    <a:rect l="l" t="t" r="r" b="b"/>
                    <a:pathLst>
                      <a:path w="2540" h="2539">
                        <a:moveTo>
                          <a:pt x="2387" y="1193"/>
                        </a:moveTo>
                        <a:lnTo>
                          <a:pt x="2044" y="342"/>
                        </a:lnTo>
                        <a:lnTo>
                          <a:pt x="1193" y="0"/>
                        </a:lnTo>
                        <a:lnTo>
                          <a:pt x="355" y="342"/>
                        </a:lnTo>
                        <a:lnTo>
                          <a:pt x="0" y="1193"/>
                        </a:lnTo>
                        <a:lnTo>
                          <a:pt x="355" y="2044"/>
                        </a:lnTo>
                        <a:lnTo>
                          <a:pt x="1193" y="2387"/>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96" name="object 696"/>
                  <p:cNvSpPr/>
                  <p:nvPr/>
                </p:nvSpPr>
                <p:spPr>
                  <a:xfrm>
                    <a:off x="5576497" y="2167570"/>
                    <a:ext cx="1331595" cy="34925"/>
                  </a:xfrm>
                  <a:custGeom>
                    <a:avLst/>
                    <a:gdLst/>
                    <a:ahLst/>
                    <a:cxnLst/>
                    <a:rect l="l" t="t" r="r" b="b"/>
                    <a:pathLst>
                      <a:path w="1331595" h="34925">
                        <a:moveTo>
                          <a:pt x="1313947" y="34301"/>
                        </a:moveTo>
                        <a:lnTo>
                          <a:pt x="1314742" y="34301"/>
                        </a:lnTo>
                      </a:path>
                      <a:path w="1331595" h="34925">
                        <a:moveTo>
                          <a:pt x="1314742" y="34301"/>
                        </a:moveTo>
                        <a:lnTo>
                          <a:pt x="1313947" y="34301"/>
                        </a:lnTo>
                      </a:path>
                      <a:path w="1331595" h="34925">
                        <a:moveTo>
                          <a:pt x="1313947" y="0"/>
                        </a:moveTo>
                        <a:lnTo>
                          <a:pt x="1314742" y="0"/>
                        </a:lnTo>
                      </a:path>
                      <a:path w="1331595" h="34925">
                        <a:moveTo>
                          <a:pt x="1314742" y="0"/>
                        </a:moveTo>
                        <a:lnTo>
                          <a:pt x="1318730" y="794"/>
                        </a:lnTo>
                      </a:path>
                      <a:path w="1331595" h="34925">
                        <a:moveTo>
                          <a:pt x="1330694" y="12772"/>
                        </a:moveTo>
                        <a:lnTo>
                          <a:pt x="1331489" y="17555"/>
                        </a:lnTo>
                      </a:path>
                      <a:path w="1331595" h="34925">
                        <a:moveTo>
                          <a:pt x="1329104" y="8784"/>
                        </a:moveTo>
                        <a:lnTo>
                          <a:pt x="1330694" y="12772"/>
                        </a:lnTo>
                      </a:path>
                      <a:path w="1331595" h="34925">
                        <a:moveTo>
                          <a:pt x="1326706" y="4782"/>
                        </a:moveTo>
                        <a:lnTo>
                          <a:pt x="1329104" y="8784"/>
                        </a:lnTo>
                      </a:path>
                      <a:path w="1331595" h="34925">
                        <a:moveTo>
                          <a:pt x="1322718" y="2398"/>
                        </a:moveTo>
                        <a:lnTo>
                          <a:pt x="1326706" y="4782"/>
                        </a:lnTo>
                      </a:path>
                      <a:path w="1331595" h="34925">
                        <a:moveTo>
                          <a:pt x="1318730" y="794"/>
                        </a:moveTo>
                        <a:lnTo>
                          <a:pt x="1322718" y="2398"/>
                        </a:lnTo>
                      </a:path>
                      <a:path w="1331595" h="34925">
                        <a:moveTo>
                          <a:pt x="1322718" y="31903"/>
                        </a:moveTo>
                        <a:lnTo>
                          <a:pt x="1318730" y="33506"/>
                        </a:lnTo>
                      </a:path>
                      <a:path w="1331595" h="34925">
                        <a:moveTo>
                          <a:pt x="1326706" y="29518"/>
                        </a:moveTo>
                        <a:lnTo>
                          <a:pt x="1322718" y="31903"/>
                        </a:lnTo>
                      </a:path>
                      <a:path w="1331595" h="34925">
                        <a:moveTo>
                          <a:pt x="1329104" y="25530"/>
                        </a:moveTo>
                        <a:lnTo>
                          <a:pt x="1326706" y="29518"/>
                        </a:lnTo>
                      </a:path>
                      <a:path w="1331595" h="34925">
                        <a:moveTo>
                          <a:pt x="1330694" y="21543"/>
                        </a:moveTo>
                        <a:lnTo>
                          <a:pt x="1329104" y="25530"/>
                        </a:lnTo>
                      </a:path>
                      <a:path w="1331595" h="34925">
                        <a:moveTo>
                          <a:pt x="1331489" y="17555"/>
                        </a:moveTo>
                        <a:lnTo>
                          <a:pt x="1330694" y="21543"/>
                        </a:lnTo>
                      </a:path>
                      <a:path w="1331595" h="34925">
                        <a:moveTo>
                          <a:pt x="1318730" y="33506"/>
                        </a:moveTo>
                        <a:lnTo>
                          <a:pt x="1314742" y="34301"/>
                        </a:lnTo>
                      </a:path>
                      <a:path w="1331595" h="34925">
                        <a:moveTo>
                          <a:pt x="1294802" y="21543"/>
                        </a:moveTo>
                        <a:lnTo>
                          <a:pt x="1294802" y="17555"/>
                        </a:lnTo>
                      </a:path>
                      <a:path w="1331595" h="34925">
                        <a:moveTo>
                          <a:pt x="1294802" y="25530"/>
                        </a:moveTo>
                        <a:lnTo>
                          <a:pt x="1294802" y="21543"/>
                        </a:lnTo>
                      </a:path>
                      <a:path w="1331595" h="34925">
                        <a:moveTo>
                          <a:pt x="1294802" y="29518"/>
                        </a:moveTo>
                        <a:lnTo>
                          <a:pt x="1294802" y="25530"/>
                        </a:lnTo>
                      </a:path>
                      <a:path w="1331595" h="34925">
                        <a:moveTo>
                          <a:pt x="1294802" y="31903"/>
                        </a:moveTo>
                        <a:lnTo>
                          <a:pt x="1294802" y="29518"/>
                        </a:lnTo>
                      </a:path>
                      <a:path w="1331595" h="34925">
                        <a:moveTo>
                          <a:pt x="1294802" y="33506"/>
                        </a:moveTo>
                        <a:lnTo>
                          <a:pt x="1294802" y="31903"/>
                        </a:lnTo>
                      </a:path>
                      <a:path w="1331595" h="34925">
                        <a:moveTo>
                          <a:pt x="1294802" y="34301"/>
                        </a:moveTo>
                        <a:lnTo>
                          <a:pt x="1294802" y="33506"/>
                        </a:lnTo>
                      </a:path>
                      <a:path w="1331595" h="34925">
                        <a:moveTo>
                          <a:pt x="1294802" y="794"/>
                        </a:moveTo>
                        <a:lnTo>
                          <a:pt x="1294802" y="0"/>
                        </a:lnTo>
                      </a:path>
                      <a:path w="1331595" h="34925">
                        <a:moveTo>
                          <a:pt x="1294802" y="2398"/>
                        </a:moveTo>
                        <a:lnTo>
                          <a:pt x="1294802" y="794"/>
                        </a:lnTo>
                      </a:path>
                      <a:path w="1331595" h="34925">
                        <a:moveTo>
                          <a:pt x="1294802" y="4782"/>
                        </a:moveTo>
                        <a:lnTo>
                          <a:pt x="1294802" y="2398"/>
                        </a:lnTo>
                      </a:path>
                      <a:path w="1331595" h="34925">
                        <a:moveTo>
                          <a:pt x="1294802" y="8784"/>
                        </a:moveTo>
                        <a:lnTo>
                          <a:pt x="1294802" y="4782"/>
                        </a:lnTo>
                      </a:path>
                      <a:path w="1331595" h="34925">
                        <a:moveTo>
                          <a:pt x="1294802" y="12772"/>
                        </a:moveTo>
                        <a:lnTo>
                          <a:pt x="1294802" y="8784"/>
                        </a:lnTo>
                      </a:path>
                      <a:path w="1331595" h="34925">
                        <a:moveTo>
                          <a:pt x="1294802" y="17555"/>
                        </a:moveTo>
                        <a:lnTo>
                          <a:pt x="1294802" y="12772"/>
                        </a:lnTo>
                      </a:path>
                      <a:path w="1331595" h="34925">
                        <a:moveTo>
                          <a:pt x="512168" y="794"/>
                        </a:moveTo>
                        <a:lnTo>
                          <a:pt x="476276" y="794"/>
                        </a:lnTo>
                      </a:path>
                      <a:path w="1331595" h="34925">
                        <a:moveTo>
                          <a:pt x="461119" y="794"/>
                        </a:moveTo>
                        <a:lnTo>
                          <a:pt x="424419" y="794"/>
                        </a:lnTo>
                      </a:path>
                      <a:path w="1331595" h="34925">
                        <a:moveTo>
                          <a:pt x="144401" y="794"/>
                        </a:moveTo>
                        <a:lnTo>
                          <a:pt x="124448" y="794"/>
                        </a:lnTo>
                      </a:path>
                      <a:path w="1331595" h="34925">
                        <a:moveTo>
                          <a:pt x="109291" y="794"/>
                        </a:moveTo>
                        <a:lnTo>
                          <a:pt x="79772" y="794"/>
                        </a:lnTo>
                      </a:path>
                      <a:path w="1331595" h="34925">
                        <a:moveTo>
                          <a:pt x="64615" y="794"/>
                        </a:moveTo>
                        <a:lnTo>
                          <a:pt x="35096" y="794"/>
                        </a:lnTo>
                      </a:path>
                      <a:path w="1331595" h="34925">
                        <a:moveTo>
                          <a:pt x="19939" y="794"/>
                        </a:moveTo>
                        <a:lnTo>
                          <a:pt x="0" y="794"/>
                        </a:lnTo>
                      </a:path>
                      <a:path w="1331595" h="34925">
                        <a:moveTo>
                          <a:pt x="0" y="33506"/>
                        </a:moveTo>
                        <a:lnTo>
                          <a:pt x="19939" y="33506"/>
                        </a:lnTo>
                      </a:path>
                      <a:path w="1331595" h="34925">
                        <a:moveTo>
                          <a:pt x="35096" y="33506"/>
                        </a:moveTo>
                        <a:lnTo>
                          <a:pt x="64615" y="33506"/>
                        </a:lnTo>
                      </a:path>
                      <a:path w="1331595" h="34925">
                        <a:moveTo>
                          <a:pt x="79772" y="33506"/>
                        </a:moveTo>
                        <a:lnTo>
                          <a:pt x="109291" y="33506"/>
                        </a:lnTo>
                      </a:path>
                      <a:path w="1331595" h="34925">
                        <a:moveTo>
                          <a:pt x="124448" y="33506"/>
                        </a:moveTo>
                        <a:lnTo>
                          <a:pt x="144401" y="33506"/>
                        </a:lnTo>
                      </a:path>
                      <a:path w="1331595" h="34925">
                        <a:moveTo>
                          <a:pt x="917443" y="27120"/>
                        </a:moveTo>
                        <a:lnTo>
                          <a:pt x="915045" y="2392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97" name="object 697"/>
                  <p:cNvSpPr/>
                  <p:nvPr/>
                </p:nvSpPr>
                <p:spPr>
                  <a:xfrm>
                    <a:off x="6489547" y="2183933"/>
                    <a:ext cx="2540" cy="2540"/>
                  </a:xfrm>
                  <a:custGeom>
                    <a:avLst/>
                    <a:gdLst/>
                    <a:ahLst/>
                    <a:cxnLst/>
                    <a:rect l="l" t="t" r="r" b="b"/>
                    <a:pathLst>
                      <a:path w="2539" h="2539">
                        <a:moveTo>
                          <a:pt x="2387" y="1193"/>
                        </a:moveTo>
                        <a:lnTo>
                          <a:pt x="2044" y="355"/>
                        </a:lnTo>
                        <a:lnTo>
                          <a:pt x="1193" y="0"/>
                        </a:lnTo>
                        <a:lnTo>
                          <a:pt x="342" y="355"/>
                        </a:lnTo>
                        <a:lnTo>
                          <a:pt x="0" y="1193"/>
                        </a:lnTo>
                        <a:lnTo>
                          <a:pt x="342" y="2044"/>
                        </a:lnTo>
                        <a:lnTo>
                          <a:pt x="1193" y="2400"/>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98" name="object 698"/>
                  <p:cNvSpPr/>
                  <p:nvPr/>
                </p:nvSpPr>
                <p:spPr>
                  <a:xfrm>
                    <a:off x="6490747" y="2143628"/>
                    <a:ext cx="33020" cy="51435"/>
                  </a:xfrm>
                  <a:custGeom>
                    <a:avLst/>
                    <a:gdLst/>
                    <a:ahLst/>
                    <a:cxnLst/>
                    <a:rect l="l" t="t" r="r" b="b"/>
                    <a:pathLst>
                      <a:path w="33020" h="51435">
                        <a:moveTo>
                          <a:pt x="0" y="3193"/>
                        </a:moveTo>
                        <a:lnTo>
                          <a:pt x="0" y="0"/>
                        </a:lnTo>
                      </a:path>
                      <a:path w="33020" h="51435">
                        <a:moveTo>
                          <a:pt x="0" y="13567"/>
                        </a:moveTo>
                        <a:lnTo>
                          <a:pt x="0" y="3193"/>
                        </a:lnTo>
                      </a:path>
                      <a:path w="33020" h="51435">
                        <a:moveTo>
                          <a:pt x="0" y="22351"/>
                        </a:moveTo>
                        <a:lnTo>
                          <a:pt x="0" y="13567"/>
                        </a:lnTo>
                      </a:path>
                      <a:path w="33020" h="51435">
                        <a:moveTo>
                          <a:pt x="31122" y="47868"/>
                        </a:moveTo>
                        <a:lnTo>
                          <a:pt x="29532" y="51061"/>
                        </a:lnTo>
                      </a:path>
                      <a:path w="33020" h="51435">
                        <a:moveTo>
                          <a:pt x="32711" y="41496"/>
                        </a:moveTo>
                        <a:lnTo>
                          <a:pt x="31122" y="47868"/>
                        </a:lnTo>
                      </a:path>
                      <a:path w="33020" h="51435">
                        <a:moveTo>
                          <a:pt x="32711" y="7194"/>
                        </a:moveTo>
                        <a:lnTo>
                          <a:pt x="32711" y="16760"/>
                        </a:lnTo>
                      </a:path>
                      <a:path w="33020" h="51435">
                        <a:moveTo>
                          <a:pt x="32711" y="0"/>
                        </a:moveTo>
                        <a:lnTo>
                          <a:pt x="32711" y="7194"/>
                        </a:lnTo>
                      </a:path>
                      <a:path w="33020" h="51435">
                        <a:moveTo>
                          <a:pt x="32711" y="31917"/>
                        </a:moveTo>
                        <a:lnTo>
                          <a:pt x="32711" y="32725"/>
                        </a:lnTo>
                      </a:path>
                      <a:path w="33020" h="51435">
                        <a:moveTo>
                          <a:pt x="32711" y="32725"/>
                        </a:moveTo>
                        <a:lnTo>
                          <a:pt x="32711" y="37508"/>
                        </a:lnTo>
                      </a:path>
                      <a:path w="33020" h="51435">
                        <a:moveTo>
                          <a:pt x="32711" y="37508"/>
                        </a:moveTo>
                        <a:lnTo>
                          <a:pt x="32711" y="38303"/>
                        </a:lnTo>
                      </a:path>
                      <a:path w="33020" h="51435">
                        <a:moveTo>
                          <a:pt x="32711" y="39098"/>
                        </a:moveTo>
                        <a:lnTo>
                          <a:pt x="32711" y="4070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99" name="object 699"/>
                  <p:cNvSpPr/>
                  <p:nvPr/>
                </p:nvSpPr>
                <p:spPr>
                  <a:xfrm>
                    <a:off x="6522262" y="218313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00" name="object 700"/>
                  <p:cNvSpPr/>
                  <p:nvPr/>
                </p:nvSpPr>
                <p:spPr>
                  <a:xfrm>
                    <a:off x="6491542" y="1917865"/>
                    <a:ext cx="415925" cy="283210"/>
                  </a:xfrm>
                  <a:custGeom>
                    <a:avLst/>
                    <a:gdLst/>
                    <a:ahLst/>
                    <a:cxnLst/>
                    <a:rect l="l" t="t" r="r" b="b"/>
                    <a:pathLst>
                      <a:path w="415925" h="283210">
                        <a:moveTo>
                          <a:pt x="31917" y="266465"/>
                        </a:moveTo>
                        <a:lnTo>
                          <a:pt x="31917" y="267259"/>
                        </a:lnTo>
                      </a:path>
                      <a:path w="415925" h="283210">
                        <a:moveTo>
                          <a:pt x="31122" y="221775"/>
                        </a:moveTo>
                        <a:lnTo>
                          <a:pt x="31917" y="221775"/>
                        </a:lnTo>
                      </a:path>
                      <a:path w="415925" h="283210">
                        <a:moveTo>
                          <a:pt x="29532" y="221775"/>
                        </a:moveTo>
                        <a:lnTo>
                          <a:pt x="31122" y="221775"/>
                        </a:lnTo>
                      </a:path>
                      <a:path w="415925" h="283210">
                        <a:moveTo>
                          <a:pt x="27134" y="221775"/>
                        </a:moveTo>
                        <a:lnTo>
                          <a:pt x="29532" y="221775"/>
                        </a:lnTo>
                      </a:path>
                      <a:path w="415925" h="283210">
                        <a:moveTo>
                          <a:pt x="29532" y="258489"/>
                        </a:moveTo>
                        <a:lnTo>
                          <a:pt x="28737" y="257680"/>
                        </a:lnTo>
                      </a:path>
                      <a:path w="415925" h="283210">
                        <a:moveTo>
                          <a:pt x="31122" y="262477"/>
                        </a:moveTo>
                        <a:lnTo>
                          <a:pt x="29532" y="258489"/>
                        </a:lnTo>
                      </a:path>
                      <a:path w="415925" h="283210">
                        <a:moveTo>
                          <a:pt x="31917" y="267259"/>
                        </a:moveTo>
                        <a:lnTo>
                          <a:pt x="31122" y="262477"/>
                        </a:lnTo>
                      </a:path>
                      <a:path w="415925" h="283210">
                        <a:moveTo>
                          <a:pt x="31122" y="271247"/>
                        </a:moveTo>
                        <a:lnTo>
                          <a:pt x="31917" y="267259"/>
                        </a:lnTo>
                      </a:path>
                      <a:path w="415925" h="283210">
                        <a:moveTo>
                          <a:pt x="29532" y="275235"/>
                        </a:moveTo>
                        <a:lnTo>
                          <a:pt x="31122" y="271247"/>
                        </a:lnTo>
                      </a:path>
                      <a:path w="415925" h="283210">
                        <a:moveTo>
                          <a:pt x="28737" y="276825"/>
                        </a:moveTo>
                        <a:lnTo>
                          <a:pt x="29532" y="275235"/>
                        </a:lnTo>
                      </a:path>
                      <a:path w="415925" h="283210">
                        <a:moveTo>
                          <a:pt x="808" y="258489"/>
                        </a:moveTo>
                        <a:lnTo>
                          <a:pt x="0" y="260873"/>
                        </a:lnTo>
                      </a:path>
                      <a:path w="415925" h="283210">
                        <a:moveTo>
                          <a:pt x="2398" y="257680"/>
                        </a:moveTo>
                        <a:lnTo>
                          <a:pt x="808" y="258489"/>
                        </a:lnTo>
                      </a:path>
                      <a:path w="415925" h="283210">
                        <a:moveTo>
                          <a:pt x="808" y="275235"/>
                        </a:moveTo>
                        <a:lnTo>
                          <a:pt x="2398" y="276825"/>
                        </a:lnTo>
                      </a:path>
                      <a:path w="415925" h="283210">
                        <a:moveTo>
                          <a:pt x="0" y="273632"/>
                        </a:moveTo>
                        <a:lnTo>
                          <a:pt x="808" y="275235"/>
                        </a:lnTo>
                      </a:path>
                      <a:path w="415925" h="283210">
                        <a:moveTo>
                          <a:pt x="379757" y="250499"/>
                        </a:moveTo>
                        <a:lnTo>
                          <a:pt x="347045" y="250499"/>
                        </a:lnTo>
                      </a:path>
                      <a:path w="415925" h="283210">
                        <a:moveTo>
                          <a:pt x="331889" y="250499"/>
                        </a:moveTo>
                        <a:lnTo>
                          <a:pt x="302370" y="250499"/>
                        </a:lnTo>
                      </a:path>
                      <a:path w="415925" h="283210">
                        <a:moveTo>
                          <a:pt x="287213" y="250499"/>
                        </a:moveTo>
                        <a:lnTo>
                          <a:pt x="256899" y="250499"/>
                        </a:lnTo>
                      </a:path>
                      <a:path w="415925" h="283210">
                        <a:moveTo>
                          <a:pt x="242537" y="250499"/>
                        </a:moveTo>
                        <a:lnTo>
                          <a:pt x="212223" y="250499"/>
                        </a:lnTo>
                      </a:path>
                      <a:path w="415925" h="283210">
                        <a:moveTo>
                          <a:pt x="197066" y="250499"/>
                        </a:moveTo>
                        <a:lnTo>
                          <a:pt x="167534" y="250499"/>
                        </a:lnTo>
                      </a:path>
                      <a:path w="415925" h="283210">
                        <a:moveTo>
                          <a:pt x="152391" y="250499"/>
                        </a:moveTo>
                        <a:lnTo>
                          <a:pt x="119679" y="250499"/>
                        </a:lnTo>
                      </a:path>
                      <a:path w="415925" h="283210">
                        <a:moveTo>
                          <a:pt x="86967" y="250499"/>
                        </a:moveTo>
                        <a:lnTo>
                          <a:pt x="52665" y="250499"/>
                        </a:lnTo>
                      </a:path>
                      <a:path w="415925" h="283210">
                        <a:moveTo>
                          <a:pt x="52665" y="283211"/>
                        </a:moveTo>
                        <a:lnTo>
                          <a:pt x="86967" y="283211"/>
                        </a:lnTo>
                      </a:path>
                      <a:path w="415925" h="283210">
                        <a:moveTo>
                          <a:pt x="119679" y="283211"/>
                        </a:moveTo>
                        <a:lnTo>
                          <a:pt x="152391" y="283211"/>
                        </a:lnTo>
                      </a:path>
                      <a:path w="415925" h="283210">
                        <a:moveTo>
                          <a:pt x="167534" y="283211"/>
                        </a:moveTo>
                        <a:lnTo>
                          <a:pt x="197066" y="283211"/>
                        </a:lnTo>
                      </a:path>
                      <a:path w="415925" h="283210">
                        <a:moveTo>
                          <a:pt x="212223" y="283211"/>
                        </a:moveTo>
                        <a:lnTo>
                          <a:pt x="242537" y="283211"/>
                        </a:lnTo>
                      </a:path>
                      <a:path w="415925" h="283210">
                        <a:moveTo>
                          <a:pt x="256899" y="283211"/>
                        </a:moveTo>
                        <a:lnTo>
                          <a:pt x="287213" y="283211"/>
                        </a:lnTo>
                      </a:path>
                      <a:path w="415925" h="283210">
                        <a:moveTo>
                          <a:pt x="302370" y="283211"/>
                        </a:moveTo>
                        <a:lnTo>
                          <a:pt x="331889" y="283211"/>
                        </a:lnTo>
                      </a:path>
                      <a:path w="415925" h="283210">
                        <a:moveTo>
                          <a:pt x="347045" y="283211"/>
                        </a:moveTo>
                        <a:lnTo>
                          <a:pt x="379757" y="283211"/>
                        </a:lnTo>
                      </a:path>
                      <a:path w="415925" h="283210">
                        <a:moveTo>
                          <a:pt x="382937" y="0"/>
                        </a:moveTo>
                        <a:lnTo>
                          <a:pt x="382937" y="37494"/>
                        </a:lnTo>
                      </a:path>
                      <a:path w="415925" h="283210">
                        <a:moveTo>
                          <a:pt x="382937" y="52651"/>
                        </a:moveTo>
                        <a:lnTo>
                          <a:pt x="382937" y="89351"/>
                        </a:lnTo>
                      </a:path>
                      <a:path w="415925" h="283210">
                        <a:moveTo>
                          <a:pt x="415649" y="89351"/>
                        </a:moveTo>
                        <a:lnTo>
                          <a:pt x="415649" y="52651"/>
                        </a:lnTo>
                      </a:path>
                      <a:path w="415925" h="283210">
                        <a:moveTo>
                          <a:pt x="415649" y="37494"/>
                        </a:moveTo>
                        <a:lnTo>
                          <a:pt x="415649" y="0"/>
                        </a:lnTo>
                      </a:path>
                      <a:path w="415925" h="283210">
                        <a:moveTo>
                          <a:pt x="394914" y="0"/>
                        </a:moveTo>
                        <a:lnTo>
                          <a:pt x="399697" y="0"/>
                        </a:lnTo>
                      </a:path>
                      <a:path w="415925" h="283210">
                        <a:moveTo>
                          <a:pt x="390913" y="0"/>
                        </a:moveTo>
                        <a:lnTo>
                          <a:pt x="394914" y="0"/>
                        </a:lnTo>
                      </a:path>
                      <a:path w="415925" h="283210">
                        <a:moveTo>
                          <a:pt x="387733" y="0"/>
                        </a:moveTo>
                        <a:lnTo>
                          <a:pt x="390913" y="0"/>
                        </a:lnTo>
                      </a:path>
                      <a:path w="415925" h="283210">
                        <a:moveTo>
                          <a:pt x="385335" y="0"/>
                        </a:moveTo>
                        <a:lnTo>
                          <a:pt x="387733" y="0"/>
                        </a:lnTo>
                      </a:path>
                      <a:path w="415925" h="283210">
                        <a:moveTo>
                          <a:pt x="383745" y="0"/>
                        </a:moveTo>
                        <a:lnTo>
                          <a:pt x="385335" y="0"/>
                        </a:lnTo>
                      </a:path>
                      <a:path w="415925" h="283210">
                        <a:moveTo>
                          <a:pt x="382937" y="0"/>
                        </a:moveTo>
                        <a:lnTo>
                          <a:pt x="38374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01" name="object 701"/>
                  <p:cNvSpPr/>
                  <p:nvPr/>
                </p:nvSpPr>
                <p:spPr>
                  <a:xfrm>
                    <a:off x="6905994" y="191666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02" name="object 702"/>
                  <p:cNvSpPr/>
                  <p:nvPr/>
                </p:nvSpPr>
                <p:spPr>
                  <a:xfrm>
                    <a:off x="6891240" y="1917865"/>
                    <a:ext cx="16510" cy="89535"/>
                  </a:xfrm>
                  <a:custGeom>
                    <a:avLst/>
                    <a:gdLst/>
                    <a:ahLst/>
                    <a:cxnLst/>
                    <a:rect l="l" t="t" r="r" b="b"/>
                    <a:pathLst>
                      <a:path w="16509" h="89535">
                        <a:moveTo>
                          <a:pt x="13567" y="0"/>
                        </a:moveTo>
                        <a:lnTo>
                          <a:pt x="15951" y="0"/>
                        </a:lnTo>
                      </a:path>
                      <a:path w="16509" h="89535">
                        <a:moveTo>
                          <a:pt x="11168" y="0"/>
                        </a:moveTo>
                        <a:lnTo>
                          <a:pt x="13567" y="0"/>
                        </a:lnTo>
                      </a:path>
                      <a:path w="16509" h="89535">
                        <a:moveTo>
                          <a:pt x="7975" y="0"/>
                        </a:moveTo>
                        <a:lnTo>
                          <a:pt x="11168" y="0"/>
                        </a:lnTo>
                      </a:path>
                      <a:path w="16509" h="89535">
                        <a:moveTo>
                          <a:pt x="3987" y="0"/>
                        </a:moveTo>
                        <a:lnTo>
                          <a:pt x="7975" y="0"/>
                        </a:lnTo>
                      </a:path>
                      <a:path w="16509" h="89535">
                        <a:moveTo>
                          <a:pt x="0" y="0"/>
                        </a:moveTo>
                        <a:lnTo>
                          <a:pt x="3987" y="0"/>
                        </a:lnTo>
                      </a:path>
                      <a:path w="16509" h="89535">
                        <a:moveTo>
                          <a:pt x="3987" y="89351"/>
                        </a:moveTo>
                        <a:lnTo>
                          <a:pt x="0" y="89351"/>
                        </a:lnTo>
                      </a:path>
                      <a:path w="16509" h="89535">
                        <a:moveTo>
                          <a:pt x="7975" y="89351"/>
                        </a:moveTo>
                        <a:lnTo>
                          <a:pt x="3987" y="89351"/>
                        </a:lnTo>
                      </a:path>
                      <a:path w="16509" h="89535">
                        <a:moveTo>
                          <a:pt x="11168" y="89351"/>
                        </a:moveTo>
                        <a:lnTo>
                          <a:pt x="7975" y="89351"/>
                        </a:lnTo>
                      </a:path>
                      <a:path w="16509" h="89535">
                        <a:moveTo>
                          <a:pt x="13567" y="89351"/>
                        </a:moveTo>
                        <a:lnTo>
                          <a:pt x="11168" y="89351"/>
                        </a:lnTo>
                      </a:path>
                      <a:path w="16509" h="89535">
                        <a:moveTo>
                          <a:pt x="15951" y="89351"/>
                        </a:moveTo>
                        <a:lnTo>
                          <a:pt x="13567" y="8935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03" name="object 703"/>
                  <p:cNvSpPr/>
                  <p:nvPr/>
                </p:nvSpPr>
                <p:spPr>
                  <a:xfrm>
                    <a:off x="6905994" y="200602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04" name="object 704"/>
                  <p:cNvSpPr/>
                  <p:nvPr/>
                </p:nvSpPr>
                <p:spPr>
                  <a:xfrm>
                    <a:off x="6523459" y="1856429"/>
                    <a:ext cx="368300" cy="151130"/>
                  </a:xfrm>
                  <a:custGeom>
                    <a:avLst/>
                    <a:gdLst/>
                    <a:ahLst/>
                    <a:cxnLst/>
                    <a:rect l="l" t="t" r="r" b="b"/>
                    <a:pathLst>
                      <a:path w="368300" h="151130">
                        <a:moveTo>
                          <a:pt x="351828" y="150787"/>
                        </a:moveTo>
                        <a:lnTo>
                          <a:pt x="351020" y="150787"/>
                        </a:lnTo>
                      </a:path>
                      <a:path w="368300" h="151130">
                        <a:moveTo>
                          <a:pt x="353418" y="150787"/>
                        </a:moveTo>
                        <a:lnTo>
                          <a:pt x="351828" y="150787"/>
                        </a:lnTo>
                      </a:path>
                      <a:path w="368300" h="151130">
                        <a:moveTo>
                          <a:pt x="355816" y="150787"/>
                        </a:moveTo>
                        <a:lnTo>
                          <a:pt x="353418" y="150787"/>
                        </a:lnTo>
                      </a:path>
                      <a:path w="368300" h="151130">
                        <a:moveTo>
                          <a:pt x="358995" y="150787"/>
                        </a:moveTo>
                        <a:lnTo>
                          <a:pt x="355816" y="150787"/>
                        </a:lnTo>
                      </a:path>
                      <a:path w="368300" h="151130">
                        <a:moveTo>
                          <a:pt x="362997" y="150787"/>
                        </a:moveTo>
                        <a:lnTo>
                          <a:pt x="358995" y="150787"/>
                        </a:lnTo>
                      </a:path>
                      <a:path w="368300" h="151130">
                        <a:moveTo>
                          <a:pt x="367780" y="150787"/>
                        </a:moveTo>
                        <a:lnTo>
                          <a:pt x="362997" y="150787"/>
                        </a:lnTo>
                      </a:path>
                      <a:path w="368300" h="151130">
                        <a:moveTo>
                          <a:pt x="0" y="105316"/>
                        </a:moveTo>
                        <a:lnTo>
                          <a:pt x="0" y="87761"/>
                        </a:lnTo>
                      </a:path>
                      <a:path w="368300" h="151130">
                        <a:moveTo>
                          <a:pt x="20748" y="33506"/>
                        </a:moveTo>
                        <a:lnTo>
                          <a:pt x="55049" y="33506"/>
                        </a:lnTo>
                      </a:path>
                      <a:path w="368300" h="151130">
                        <a:moveTo>
                          <a:pt x="87761" y="33506"/>
                        </a:moveTo>
                        <a:lnTo>
                          <a:pt x="107701" y="33506"/>
                        </a:lnTo>
                      </a:path>
                      <a:path w="368300" h="151130">
                        <a:moveTo>
                          <a:pt x="122858" y="33506"/>
                        </a:moveTo>
                        <a:lnTo>
                          <a:pt x="153172" y="33506"/>
                        </a:lnTo>
                      </a:path>
                      <a:path w="368300" h="151130">
                        <a:moveTo>
                          <a:pt x="167534" y="33506"/>
                        </a:moveTo>
                        <a:lnTo>
                          <a:pt x="197847" y="33506"/>
                        </a:lnTo>
                      </a:path>
                      <a:path w="368300" h="151130">
                        <a:moveTo>
                          <a:pt x="213004" y="33506"/>
                        </a:moveTo>
                        <a:lnTo>
                          <a:pt x="242523" y="33506"/>
                        </a:lnTo>
                      </a:path>
                      <a:path w="368300" h="151130">
                        <a:moveTo>
                          <a:pt x="257680" y="33506"/>
                        </a:moveTo>
                        <a:lnTo>
                          <a:pt x="287199" y="33506"/>
                        </a:lnTo>
                      </a:path>
                      <a:path w="368300" h="151130">
                        <a:moveTo>
                          <a:pt x="302356" y="33506"/>
                        </a:moveTo>
                        <a:lnTo>
                          <a:pt x="322309" y="33506"/>
                        </a:lnTo>
                      </a:path>
                      <a:path w="368300" h="151130">
                        <a:moveTo>
                          <a:pt x="322309" y="0"/>
                        </a:moveTo>
                        <a:lnTo>
                          <a:pt x="302356" y="0"/>
                        </a:lnTo>
                      </a:path>
                      <a:path w="368300" h="151130">
                        <a:moveTo>
                          <a:pt x="287199" y="0"/>
                        </a:moveTo>
                        <a:lnTo>
                          <a:pt x="257680" y="0"/>
                        </a:lnTo>
                      </a:path>
                      <a:path w="368300" h="151130">
                        <a:moveTo>
                          <a:pt x="242523" y="0"/>
                        </a:moveTo>
                        <a:lnTo>
                          <a:pt x="213004" y="0"/>
                        </a:lnTo>
                      </a:path>
                      <a:path w="368300" h="151130">
                        <a:moveTo>
                          <a:pt x="197847" y="0"/>
                        </a:moveTo>
                        <a:lnTo>
                          <a:pt x="167534" y="0"/>
                        </a:lnTo>
                      </a:path>
                      <a:path w="368300" h="151130">
                        <a:moveTo>
                          <a:pt x="153172" y="0"/>
                        </a:moveTo>
                        <a:lnTo>
                          <a:pt x="122858" y="0"/>
                        </a:lnTo>
                      </a:path>
                      <a:path w="368300" h="151130">
                        <a:moveTo>
                          <a:pt x="107701" y="0"/>
                        </a:moveTo>
                        <a:lnTo>
                          <a:pt x="87761" y="0"/>
                        </a:lnTo>
                      </a:path>
                      <a:path w="368300" h="151130">
                        <a:moveTo>
                          <a:pt x="55049" y="0"/>
                        </a:moveTo>
                        <a:lnTo>
                          <a:pt x="20748" y="0"/>
                        </a:lnTo>
                      </a:path>
                      <a:path w="368300" h="151130">
                        <a:moveTo>
                          <a:pt x="322309" y="12772"/>
                        </a:moveTo>
                        <a:lnTo>
                          <a:pt x="322309" y="16760"/>
                        </a:lnTo>
                      </a:path>
                      <a:path w="368300" h="151130">
                        <a:moveTo>
                          <a:pt x="322309" y="8784"/>
                        </a:moveTo>
                        <a:lnTo>
                          <a:pt x="322309" y="12772"/>
                        </a:lnTo>
                      </a:path>
                      <a:path w="368300" h="151130">
                        <a:moveTo>
                          <a:pt x="322309" y="4796"/>
                        </a:moveTo>
                        <a:lnTo>
                          <a:pt x="322309" y="8784"/>
                        </a:lnTo>
                      </a:path>
                      <a:path w="368300" h="151130">
                        <a:moveTo>
                          <a:pt x="322309" y="2398"/>
                        </a:moveTo>
                        <a:lnTo>
                          <a:pt x="322309" y="4796"/>
                        </a:lnTo>
                      </a:path>
                      <a:path w="368300" h="151130">
                        <a:moveTo>
                          <a:pt x="322309" y="808"/>
                        </a:moveTo>
                        <a:lnTo>
                          <a:pt x="322309" y="2398"/>
                        </a:lnTo>
                      </a:path>
                      <a:path w="368300" h="151130">
                        <a:moveTo>
                          <a:pt x="322309" y="0"/>
                        </a:moveTo>
                        <a:lnTo>
                          <a:pt x="322309" y="808"/>
                        </a:lnTo>
                      </a:path>
                      <a:path w="368300" h="151130">
                        <a:moveTo>
                          <a:pt x="322309" y="32711"/>
                        </a:moveTo>
                        <a:lnTo>
                          <a:pt x="322309" y="33506"/>
                        </a:lnTo>
                      </a:path>
                      <a:path w="368300" h="151130">
                        <a:moveTo>
                          <a:pt x="322309" y="31122"/>
                        </a:moveTo>
                        <a:lnTo>
                          <a:pt x="322309" y="32711"/>
                        </a:lnTo>
                      </a:path>
                      <a:path w="368300" h="151130">
                        <a:moveTo>
                          <a:pt x="322309" y="28724"/>
                        </a:moveTo>
                        <a:lnTo>
                          <a:pt x="322309" y="31122"/>
                        </a:lnTo>
                      </a:path>
                      <a:path w="368300" h="151130">
                        <a:moveTo>
                          <a:pt x="322309" y="24736"/>
                        </a:moveTo>
                        <a:lnTo>
                          <a:pt x="322309" y="28724"/>
                        </a:lnTo>
                      </a:path>
                      <a:path w="368300" h="151130">
                        <a:moveTo>
                          <a:pt x="322309" y="20748"/>
                        </a:moveTo>
                        <a:lnTo>
                          <a:pt x="322309" y="24736"/>
                        </a:lnTo>
                      </a:path>
                      <a:path w="368300" h="151130">
                        <a:moveTo>
                          <a:pt x="322309" y="16760"/>
                        </a:moveTo>
                        <a:lnTo>
                          <a:pt x="322309" y="20748"/>
                        </a:lnTo>
                      </a:path>
                      <a:path w="368300" h="151130">
                        <a:moveTo>
                          <a:pt x="351020" y="16760"/>
                        </a:moveTo>
                        <a:lnTo>
                          <a:pt x="351828" y="12772"/>
                        </a:lnTo>
                      </a:path>
                      <a:path w="368300" h="151130">
                        <a:moveTo>
                          <a:pt x="354213" y="7181"/>
                        </a:moveTo>
                        <a:lnTo>
                          <a:pt x="355816" y="5591"/>
                        </a:lnTo>
                      </a:path>
                      <a:path w="368300" h="151130">
                        <a:moveTo>
                          <a:pt x="355816" y="5591"/>
                        </a:moveTo>
                        <a:lnTo>
                          <a:pt x="360599" y="1603"/>
                        </a:lnTo>
                      </a:path>
                      <a:path w="368300" h="151130">
                        <a:moveTo>
                          <a:pt x="360599" y="1603"/>
                        </a:moveTo>
                        <a:lnTo>
                          <a:pt x="366985" y="0"/>
                        </a:lnTo>
                      </a:path>
                      <a:path w="368300" h="151130">
                        <a:moveTo>
                          <a:pt x="366985" y="0"/>
                        </a:moveTo>
                        <a:lnTo>
                          <a:pt x="367780" y="0"/>
                        </a:lnTo>
                      </a:path>
                      <a:path w="368300" h="151130">
                        <a:moveTo>
                          <a:pt x="351020" y="61436"/>
                        </a:moveTo>
                        <a:lnTo>
                          <a:pt x="351020" y="51061"/>
                        </a:lnTo>
                      </a:path>
                      <a:path w="368300" h="151130">
                        <a:moveTo>
                          <a:pt x="351020" y="51061"/>
                        </a:moveTo>
                        <a:lnTo>
                          <a:pt x="351020" y="41496"/>
                        </a:lnTo>
                      </a:path>
                      <a:path w="368300" h="151130">
                        <a:moveTo>
                          <a:pt x="351020" y="41496"/>
                        </a:moveTo>
                        <a:lnTo>
                          <a:pt x="351020" y="35110"/>
                        </a:lnTo>
                      </a:path>
                      <a:path w="368300" h="151130">
                        <a:moveTo>
                          <a:pt x="351020" y="26339"/>
                        </a:moveTo>
                        <a:lnTo>
                          <a:pt x="351020" y="25530"/>
                        </a:lnTo>
                      </a:path>
                      <a:path w="368300" h="151130">
                        <a:moveTo>
                          <a:pt x="351020" y="25530"/>
                        </a:moveTo>
                        <a:lnTo>
                          <a:pt x="351020" y="1995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05" name="object 705"/>
                  <p:cNvSpPr/>
                  <p:nvPr/>
                </p:nvSpPr>
                <p:spPr>
                  <a:xfrm>
                    <a:off x="6873282" y="187518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06" name="object 706"/>
                  <p:cNvSpPr/>
                  <p:nvPr/>
                </p:nvSpPr>
                <p:spPr>
                  <a:xfrm>
                    <a:off x="6874479" y="1873984"/>
                    <a:ext cx="0" cy="1270"/>
                  </a:xfrm>
                  <a:custGeom>
                    <a:avLst/>
                    <a:gdLst/>
                    <a:ahLst/>
                    <a:cxnLst/>
                    <a:rect l="l" t="t" r="r" b="b"/>
                    <a:pathLst>
                      <a:path h="1269">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07" name="object 707"/>
                  <p:cNvSpPr/>
                  <p:nvPr/>
                </p:nvSpPr>
                <p:spPr>
                  <a:xfrm>
                    <a:off x="6873278" y="1871995"/>
                    <a:ext cx="2540" cy="3810"/>
                  </a:xfrm>
                  <a:custGeom>
                    <a:avLst/>
                    <a:gdLst/>
                    <a:ahLst/>
                    <a:cxnLst/>
                    <a:rect l="l" t="t" r="r" b="b"/>
                    <a:pathLst>
                      <a:path w="2540" h="3810">
                        <a:moveTo>
                          <a:pt x="2387" y="1193"/>
                        </a:moveTo>
                        <a:lnTo>
                          <a:pt x="2044" y="355"/>
                        </a:lnTo>
                        <a:lnTo>
                          <a:pt x="1193" y="0"/>
                        </a:lnTo>
                        <a:lnTo>
                          <a:pt x="342" y="355"/>
                        </a:lnTo>
                        <a:lnTo>
                          <a:pt x="0" y="1193"/>
                        </a:lnTo>
                        <a:lnTo>
                          <a:pt x="152" y="1600"/>
                        </a:lnTo>
                        <a:lnTo>
                          <a:pt x="0" y="1993"/>
                        </a:lnTo>
                        <a:lnTo>
                          <a:pt x="342" y="2844"/>
                        </a:lnTo>
                        <a:lnTo>
                          <a:pt x="1193" y="3187"/>
                        </a:lnTo>
                        <a:lnTo>
                          <a:pt x="2044" y="2844"/>
                        </a:lnTo>
                        <a:lnTo>
                          <a:pt x="2387" y="1993"/>
                        </a:lnTo>
                        <a:lnTo>
                          <a:pt x="2222" y="1600"/>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08" name="object 708"/>
                  <p:cNvSpPr/>
                  <p:nvPr/>
                </p:nvSpPr>
                <p:spPr>
                  <a:xfrm>
                    <a:off x="6891240" y="1856429"/>
                    <a:ext cx="16510" cy="16510"/>
                  </a:xfrm>
                  <a:custGeom>
                    <a:avLst/>
                    <a:gdLst/>
                    <a:ahLst/>
                    <a:cxnLst/>
                    <a:rect l="l" t="t" r="r" b="b"/>
                    <a:pathLst>
                      <a:path w="16509" h="16510">
                        <a:moveTo>
                          <a:pt x="0" y="0"/>
                        </a:moveTo>
                        <a:lnTo>
                          <a:pt x="5591" y="1603"/>
                        </a:lnTo>
                      </a:path>
                      <a:path w="16509" h="16510">
                        <a:moveTo>
                          <a:pt x="5591" y="1603"/>
                        </a:moveTo>
                        <a:lnTo>
                          <a:pt x="11168" y="4796"/>
                        </a:lnTo>
                      </a:path>
                      <a:path w="16509" h="16510">
                        <a:moveTo>
                          <a:pt x="11168" y="4796"/>
                        </a:moveTo>
                        <a:lnTo>
                          <a:pt x="15156" y="10374"/>
                        </a:lnTo>
                      </a:path>
                      <a:path w="16509" h="16510">
                        <a:moveTo>
                          <a:pt x="15156" y="10374"/>
                        </a:moveTo>
                        <a:lnTo>
                          <a:pt x="15156" y="11168"/>
                        </a:lnTo>
                      </a:path>
                      <a:path w="16509" h="16510">
                        <a:moveTo>
                          <a:pt x="15156" y="11977"/>
                        </a:moveTo>
                        <a:lnTo>
                          <a:pt x="15156" y="13567"/>
                        </a:lnTo>
                      </a:path>
                      <a:path w="16509" h="16510">
                        <a:moveTo>
                          <a:pt x="15951" y="14362"/>
                        </a:moveTo>
                        <a:lnTo>
                          <a:pt x="15951" y="1596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09" name="object 709"/>
                  <p:cNvSpPr/>
                  <p:nvPr/>
                </p:nvSpPr>
                <p:spPr>
                  <a:xfrm>
                    <a:off x="6905993" y="1871995"/>
                    <a:ext cx="2540" cy="2540"/>
                  </a:xfrm>
                  <a:custGeom>
                    <a:avLst/>
                    <a:gdLst/>
                    <a:ahLst/>
                    <a:cxnLst/>
                    <a:rect l="l" t="t" r="r" b="b"/>
                    <a:pathLst>
                      <a:path w="2540" h="2539">
                        <a:moveTo>
                          <a:pt x="2387" y="1193"/>
                        </a:moveTo>
                        <a:lnTo>
                          <a:pt x="2032" y="355"/>
                        </a:lnTo>
                        <a:lnTo>
                          <a:pt x="1193" y="0"/>
                        </a:lnTo>
                        <a:lnTo>
                          <a:pt x="342" y="355"/>
                        </a:lnTo>
                        <a:lnTo>
                          <a:pt x="0" y="1193"/>
                        </a:lnTo>
                        <a:lnTo>
                          <a:pt x="342" y="2044"/>
                        </a:lnTo>
                        <a:lnTo>
                          <a:pt x="1193" y="2400"/>
                        </a:lnTo>
                        <a:lnTo>
                          <a:pt x="2032"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10" name="object 710"/>
                  <p:cNvSpPr/>
                  <p:nvPr/>
                </p:nvSpPr>
                <p:spPr>
                  <a:xfrm>
                    <a:off x="6876082" y="1856429"/>
                    <a:ext cx="31115" cy="61594"/>
                  </a:xfrm>
                  <a:custGeom>
                    <a:avLst/>
                    <a:gdLst/>
                    <a:ahLst/>
                    <a:cxnLst/>
                    <a:rect l="l" t="t" r="r" b="b"/>
                    <a:pathLst>
                      <a:path w="31115" h="61594">
                        <a:moveTo>
                          <a:pt x="31108" y="16760"/>
                        </a:moveTo>
                        <a:lnTo>
                          <a:pt x="31108" y="18349"/>
                        </a:lnTo>
                      </a:path>
                      <a:path w="31115" h="61594">
                        <a:moveTo>
                          <a:pt x="31108" y="19953"/>
                        </a:moveTo>
                        <a:lnTo>
                          <a:pt x="31108" y="21543"/>
                        </a:lnTo>
                      </a:path>
                      <a:path w="31115" h="61594">
                        <a:moveTo>
                          <a:pt x="31108" y="21543"/>
                        </a:moveTo>
                        <a:lnTo>
                          <a:pt x="31108" y="27134"/>
                        </a:lnTo>
                      </a:path>
                      <a:path w="31115" h="61594">
                        <a:moveTo>
                          <a:pt x="31108" y="36699"/>
                        </a:moveTo>
                        <a:lnTo>
                          <a:pt x="31108" y="44689"/>
                        </a:lnTo>
                      </a:path>
                      <a:path w="31115" h="61594">
                        <a:moveTo>
                          <a:pt x="31108" y="44689"/>
                        </a:moveTo>
                        <a:lnTo>
                          <a:pt x="31108" y="55049"/>
                        </a:lnTo>
                      </a:path>
                      <a:path w="31115" h="61594">
                        <a:moveTo>
                          <a:pt x="31108" y="55049"/>
                        </a:moveTo>
                        <a:lnTo>
                          <a:pt x="31108" y="61436"/>
                        </a:lnTo>
                      </a:path>
                      <a:path w="31115" h="61594">
                        <a:moveTo>
                          <a:pt x="15156" y="0"/>
                        </a:moveTo>
                        <a:lnTo>
                          <a:pt x="10374" y="808"/>
                        </a:lnTo>
                      </a:path>
                      <a:path w="31115" h="61594">
                        <a:moveTo>
                          <a:pt x="10374" y="808"/>
                        </a:moveTo>
                        <a:lnTo>
                          <a:pt x="6372" y="2398"/>
                        </a:lnTo>
                      </a:path>
                      <a:path w="31115" h="61594">
                        <a:moveTo>
                          <a:pt x="6372" y="2398"/>
                        </a:moveTo>
                        <a:lnTo>
                          <a:pt x="3193" y="4796"/>
                        </a:lnTo>
                      </a:path>
                      <a:path w="31115" h="61594">
                        <a:moveTo>
                          <a:pt x="3193" y="4796"/>
                        </a:moveTo>
                        <a:lnTo>
                          <a:pt x="794" y="8784"/>
                        </a:lnTo>
                      </a:path>
                      <a:path w="31115" h="61594">
                        <a:moveTo>
                          <a:pt x="794" y="8784"/>
                        </a:moveTo>
                        <a:lnTo>
                          <a:pt x="0" y="9579"/>
                        </a:lnTo>
                      </a:path>
                      <a:path w="31115" h="61594">
                        <a:moveTo>
                          <a:pt x="0" y="23941"/>
                        </a:moveTo>
                        <a:lnTo>
                          <a:pt x="794" y="24736"/>
                        </a:lnTo>
                      </a:path>
                      <a:path w="31115" h="61594">
                        <a:moveTo>
                          <a:pt x="794" y="24736"/>
                        </a:moveTo>
                        <a:lnTo>
                          <a:pt x="3193" y="28724"/>
                        </a:lnTo>
                      </a:path>
                      <a:path w="31115" h="61594">
                        <a:moveTo>
                          <a:pt x="3193" y="28724"/>
                        </a:moveTo>
                        <a:lnTo>
                          <a:pt x="6372" y="31122"/>
                        </a:lnTo>
                      </a:path>
                      <a:path w="31115" h="61594">
                        <a:moveTo>
                          <a:pt x="6372" y="31122"/>
                        </a:moveTo>
                        <a:lnTo>
                          <a:pt x="10374" y="32711"/>
                        </a:lnTo>
                      </a:path>
                      <a:path w="31115" h="61594">
                        <a:moveTo>
                          <a:pt x="10374" y="32711"/>
                        </a:moveTo>
                        <a:lnTo>
                          <a:pt x="15156" y="33506"/>
                        </a:lnTo>
                      </a:path>
                      <a:path w="31115" h="61594">
                        <a:moveTo>
                          <a:pt x="15156" y="33506"/>
                        </a:moveTo>
                        <a:lnTo>
                          <a:pt x="19144" y="32711"/>
                        </a:lnTo>
                      </a:path>
                      <a:path w="31115" h="61594">
                        <a:moveTo>
                          <a:pt x="19144" y="32711"/>
                        </a:moveTo>
                        <a:lnTo>
                          <a:pt x="23132" y="31122"/>
                        </a:lnTo>
                      </a:path>
                      <a:path w="31115" h="61594">
                        <a:moveTo>
                          <a:pt x="23132" y="31122"/>
                        </a:moveTo>
                        <a:lnTo>
                          <a:pt x="26325" y="28724"/>
                        </a:lnTo>
                      </a:path>
                      <a:path w="31115" h="61594">
                        <a:moveTo>
                          <a:pt x="26325" y="28724"/>
                        </a:moveTo>
                        <a:lnTo>
                          <a:pt x="28724" y="24736"/>
                        </a:lnTo>
                      </a:path>
                      <a:path w="31115" h="61594">
                        <a:moveTo>
                          <a:pt x="28724" y="24736"/>
                        </a:moveTo>
                        <a:lnTo>
                          <a:pt x="29518" y="23941"/>
                        </a:lnTo>
                      </a:path>
                      <a:path w="31115" h="61594">
                        <a:moveTo>
                          <a:pt x="29518" y="9579"/>
                        </a:moveTo>
                        <a:lnTo>
                          <a:pt x="28724" y="8784"/>
                        </a:lnTo>
                      </a:path>
                      <a:path w="31115" h="61594">
                        <a:moveTo>
                          <a:pt x="28724" y="8784"/>
                        </a:moveTo>
                        <a:lnTo>
                          <a:pt x="26325" y="4796"/>
                        </a:lnTo>
                      </a:path>
                      <a:path w="31115" h="61594">
                        <a:moveTo>
                          <a:pt x="26325" y="4796"/>
                        </a:moveTo>
                        <a:lnTo>
                          <a:pt x="23132" y="2398"/>
                        </a:lnTo>
                      </a:path>
                      <a:path w="31115" h="61594">
                        <a:moveTo>
                          <a:pt x="23132" y="2398"/>
                        </a:moveTo>
                        <a:lnTo>
                          <a:pt x="19144" y="808"/>
                        </a:lnTo>
                      </a:path>
                      <a:path w="31115" h="61594">
                        <a:moveTo>
                          <a:pt x="19144" y="808"/>
                        </a:moveTo>
                        <a:lnTo>
                          <a:pt x="15156" y="0"/>
                        </a:lnTo>
                      </a:path>
                      <a:path w="31115" h="61594">
                        <a:moveTo>
                          <a:pt x="19144" y="61436"/>
                        </a:moveTo>
                        <a:lnTo>
                          <a:pt x="15156" y="61436"/>
                        </a:lnTo>
                      </a:path>
                      <a:path w="31115" h="61594">
                        <a:moveTo>
                          <a:pt x="23132" y="61436"/>
                        </a:moveTo>
                        <a:lnTo>
                          <a:pt x="19144" y="61436"/>
                        </a:lnTo>
                      </a:path>
                      <a:path w="31115" h="61594">
                        <a:moveTo>
                          <a:pt x="26325" y="61436"/>
                        </a:moveTo>
                        <a:lnTo>
                          <a:pt x="23132" y="61436"/>
                        </a:lnTo>
                      </a:path>
                      <a:path w="31115" h="61594">
                        <a:moveTo>
                          <a:pt x="28724" y="61436"/>
                        </a:moveTo>
                        <a:lnTo>
                          <a:pt x="26325" y="61436"/>
                        </a:lnTo>
                      </a:path>
                      <a:path w="31115" h="61594">
                        <a:moveTo>
                          <a:pt x="31108" y="61436"/>
                        </a:moveTo>
                        <a:lnTo>
                          <a:pt x="28724" y="6143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11" name="object 711"/>
                  <p:cNvSpPr/>
                  <p:nvPr/>
                </p:nvSpPr>
                <p:spPr>
                  <a:xfrm>
                    <a:off x="6905994" y="191666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12" name="object 712"/>
                  <p:cNvSpPr/>
                  <p:nvPr/>
                </p:nvSpPr>
                <p:spPr>
                  <a:xfrm>
                    <a:off x="6874479" y="1856429"/>
                    <a:ext cx="17145" cy="61594"/>
                  </a:xfrm>
                  <a:custGeom>
                    <a:avLst/>
                    <a:gdLst/>
                    <a:ahLst/>
                    <a:cxnLst/>
                    <a:rect l="l" t="t" r="r" b="b"/>
                    <a:pathLst>
                      <a:path w="17145" h="61594">
                        <a:moveTo>
                          <a:pt x="808" y="61436"/>
                        </a:moveTo>
                        <a:lnTo>
                          <a:pt x="0" y="61436"/>
                        </a:lnTo>
                      </a:path>
                      <a:path w="17145" h="61594">
                        <a:moveTo>
                          <a:pt x="2398" y="61436"/>
                        </a:moveTo>
                        <a:lnTo>
                          <a:pt x="808" y="61436"/>
                        </a:lnTo>
                      </a:path>
                      <a:path w="17145" h="61594">
                        <a:moveTo>
                          <a:pt x="4796" y="61436"/>
                        </a:moveTo>
                        <a:lnTo>
                          <a:pt x="2398" y="61436"/>
                        </a:lnTo>
                      </a:path>
                      <a:path w="17145" h="61594">
                        <a:moveTo>
                          <a:pt x="7975" y="61436"/>
                        </a:moveTo>
                        <a:lnTo>
                          <a:pt x="4796" y="61436"/>
                        </a:lnTo>
                      </a:path>
                      <a:path w="17145" h="61594">
                        <a:moveTo>
                          <a:pt x="11977" y="61436"/>
                        </a:moveTo>
                        <a:lnTo>
                          <a:pt x="7975" y="61436"/>
                        </a:lnTo>
                      </a:path>
                      <a:path w="17145" h="61594">
                        <a:moveTo>
                          <a:pt x="16760" y="61436"/>
                        </a:moveTo>
                        <a:lnTo>
                          <a:pt x="11977" y="61436"/>
                        </a:lnTo>
                      </a:path>
                      <a:path w="17145" h="61594">
                        <a:moveTo>
                          <a:pt x="16760" y="0"/>
                        </a:moveTo>
                        <a:lnTo>
                          <a:pt x="1596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13" name="object 713"/>
                  <p:cNvSpPr/>
                  <p:nvPr/>
                </p:nvSpPr>
                <p:spPr>
                  <a:xfrm>
                    <a:off x="6888453" y="185523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14" name="object 714"/>
                  <p:cNvSpPr/>
                  <p:nvPr/>
                </p:nvSpPr>
                <p:spPr>
                  <a:xfrm>
                    <a:off x="6880070" y="1856429"/>
                    <a:ext cx="10160" cy="0"/>
                  </a:xfrm>
                  <a:custGeom>
                    <a:avLst/>
                    <a:gdLst/>
                    <a:ahLst/>
                    <a:cxnLst/>
                    <a:rect l="l" t="t" r="r" b="b"/>
                    <a:pathLst>
                      <a:path w="10159">
                        <a:moveTo>
                          <a:pt x="9579" y="0"/>
                        </a:moveTo>
                        <a:lnTo>
                          <a:pt x="5591" y="0"/>
                        </a:lnTo>
                      </a:path>
                      <a:path w="10159">
                        <a:moveTo>
                          <a:pt x="5591"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15" name="object 715"/>
                  <p:cNvSpPr/>
                  <p:nvPr/>
                </p:nvSpPr>
                <p:spPr>
                  <a:xfrm>
                    <a:off x="6878874" y="185523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16" name="object 716"/>
                  <p:cNvSpPr/>
                  <p:nvPr/>
                </p:nvSpPr>
                <p:spPr>
                  <a:xfrm>
                    <a:off x="6845769" y="1856429"/>
                    <a:ext cx="44450" cy="33655"/>
                  </a:xfrm>
                  <a:custGeom>
                    <a:avLst/>
                    <a:gdLst/>
                    <a:ahLst/>
                    <a:cxnLst/>
                    <a:rect l="l" t="t" r="r" b="b"/>
                    <a:pathLst>
                      <a:path w="44450" h="33655">
                        <a:moveTo>
                          <a:pt x="20734" y="0"/>
                        </a:moveTo>
                        <a:lnTo>
                          <a:pt x="17555" y="0"/>
                        </a:lnTo>
                      </a:path>
                      <a:path w="44450" h="33655">
                        <a:moveTo>
                          <a:pt x="17555" y="0"/>
                        </a:moveTo>
                        <a:lnTo>
                          <a:pt x="7181" y="0"/>
                        </a:lnTo>
                      </a:path>
                      <a:path w="44450" h="33655">
                        <a:moveTo>
                          <a:pt x="7181" y="0"/>
                        </a:moveTo>
                        <a:lnTo>
                          <a:pt x="0" y="0"/>
                        </a:lnTo>
                      </a:path>
                      <a:path w="44450" h="33655">
                        <a:moveTo>
                          <a:pt x="0" y="33506"/>
                        </a:moveTo>
                        <a:lnTo>
                          <a:pt x="10374" y="33506"/>
                        </a:lnTo>
                      </a:path>
                      <a:path w="44450" h="33655">
                        <a:moveTo>
                          <a:pt x="10374" y="33506"/>
                        </a:moveTo>
                        <a:lnTo>
                          <a:pt x="15951" y="33506"/>
                        </a:lnTo>
                      </a:path>
                      <a:path w="44450" h="33655">
                        <a:moveTo>
                          <a:pt x="29518" y="33506"/>
                        </a:moveTo>
                        <a:lnTo>
                          <a:pt x="36686" y="33506"/>
                        </a:lnTo>
                      </a:path>
                      <a:path w="44450" h="33655">
                        <a:moveTo>
                          <a:pt x="36686" y="33506"/>
                        </a:moveTo>
                        <a:lnTo>
                          <a:pt x="41482" y="33506"/>
                        </a:lnTo>
                      </a:path>
                      <a:path w="44450" h="33655">
                        <a:moveTo>
                          <a:pt x="41482" y="33506"/>
                        </a:moveTo>
                        <a:lnTo>
                          <a:pt x="43880" y="3350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17" name="object 717"/>
                  <p:cNvSpPr/>
                  <p:nvPr/>
                </p:nvSpPr>
                <p:spPr>
                  <a:xfrm>
                    <a:off x="6889248" y="188873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18" name="object 718"/>
                  <p:cNvSpPr/>
                  <p:nvPr/>
                </p:nvSpPr>
                <p:spPr>
                  <a:xfrm>
                    <a:off x="6520280" y="1856429"/>
                    <a:ext cx="387350" cy="33655"/>
                  </a:xfrm>
                  <a:custGeom>
                    <a:avLst/>
                    <a:gdLst/>
                    <a:ahLst/>
                    <a:cxnLst/>
                    <a:rect l="l" t="t" r="r" b="b"/>
                    <a:pathLst>
                      <a:path w="387350" h="33655">
                        <a:moveTo>
                          <a:pt x="370164" y="33506"/>
                        </a:moveTo>
                        <a:lnTo>
                          <a:pt x="370959" y="33506"/>
                        </a:lnTo>
                      </a:path>
                      <a:path w="387350" h="33655">
                        <a:moveTo>
                          <a:pt x="325489" y="808"/>
                        </a:moveTo>
                        <a:lnTo>
                          <a:pt x="325489" y="0"/>
                        </a:lnTo>
                      </a:path>
                      <a:path w="387350" h="33655">
                        <a:moveTo>
                          <a:pt x="325489" y="2398"/>
                        </a:moveTo>
                        <a:lnTo>
                          <a:pt x="325489" y="808"/>
                        </a:lnTo>
                      </a:path>
                      <a:path w="387350" h="33655">
                        <a:moveTo>
                          <a:pt x="325489" y="4796"/>
                        </a:moveTo>
                        <a:lnTo>
                          <a:pt x="325489" y="2398"/>
                        </a:lnTo>
                      </a:path>
                      <a:path w="387350" h="33655">
                        <a:moveTo>
                          <a:pt x="325489" y="8784"/>
                        </a:moveTo>
                        <a:lnTo>
                          <a:pt x="325489" y="4796"/>
                        </a:lnTo>
                      </a:path>
                      <a:path w="387350" h="33655">
                        <a:moveTo>
                          <a:pt x="325489" y="12772"/>
                        </a:moveTo>
                        <a:lnTo>
                          <a:pt x="325489" y="8784"/>
                        </a:lnTo>
                      </a:path>
                      <a:path w="387350" h="33655">
                        <a:moveTo>
                          <a:pt x="325489" y="16760"/>
                        </a:moveTo>
                        <a:lnTo>
                          <a:pt x="325489" y="12772"/>
                        </a:lnTo>
                      </a:path>
                      <a:path w="387350" h="33655">
                        <a:moveTo>
                          <a:pt x="325489" y="20748"/>
                        </a:moveTo>
                        <a:lnTo>
                          <a:pt x="325489" y="16760"/>
                        </a:lnTo>
                      </a:path>
                      <a:path w="387350" h="33655">
                        <a:moveTo>
                          <a:pt x="325489" y="24736"/>
                        </a:moveTo>
                        <a:lnTo>
                          <a:pt x="325489" y="20748"/>
                        </a:lnTo>
                      </a:path>
                      <a:path w="387350" h="33655">
                        <a:moveTo>
                          <a:pt x="325489" y="28724"/>
                        </a:moveTo>
                        <a:lnTo>
                          <a:pt x="325489" y="24736"/>
                        </a:lnTo>
                      </a:path>
                      <a:path w="387350" h="33655">
                        <a:moveTo>
                          <a:pt x="325489" y="31122"/>
                        </a:moveTo>
                        <a:lnTo>
                          <a:pt x="325489" y="28724"/>
                        </a:lnTo>
                      </a:path>
                      <a:path w="387350" h="33655">
                        <a:moveTo>
                          <a:pt x="325489" y="32711"/>
                        </a:moveTo>
                        <a:lnTo>
                          <a:pt x="325489" y="31122"/>
                        </a:lnTo>
                      </a:path>
                      <a:path w="387350" h="33655">
                        <a:moveTo>
                          <a:pt x="325489" y="33506"/>
                        </a:moveTo>
                        <a:lnTo>
                          <a:pt x="325489" y="32711"/>
                        </a:lnTo>
                      </a:path>
                      <a:path w="387350" h="33655">
                        <a:moveTo>
                          <a:pt x="378935" y="31122"/>
                        </a:moveTo>
                        <a:lnTo>
                          <a:pt x="374947" y="32711"/>
                        </a:lnTo>
                      </a:path>
                      <a:path w="387350" h="33655">
                        <a:moveTo>
                          <a:pt x="382128" y="28724"/>
                        </a:moveTo>
                        <a:lnTo>
                          <a:pt x="378935" y="31122"/>
                        </a:lnTo>
                      </a:path>
                      <a:path w="387350" h="33655">
                        <a:moveTo>
                          <a:pt x="384526" y="24736"/>
                        </a:moveTo>
                        <a:lnTo>
                          <a:pt x="382128" y="28724"/>
                        </a:lnTo>
                      </a:path>
                      <a:path w="387350" h="33655">
                        <a:moveTo>
                          <a:pt x="386911" y="20748"/>
                        </a:moveTo>
                        <a:lnTo>
                          <a:pt x="384526" y="24736"/>
                        </a:lnTo>
                      </a:path>
                      <a:path w="387350" h="33655">
                        <a:moveTo>
                          <a:pt x="386911" y="16760"/>
                        </a:moveTo>
                        <a:lnTo>
                          <a:pt x="386911" y="20748"/>
                        </a:lnTo>
                      </a:path>
                      <a:path w="387350" h="33655">
                        <a:moveTo>
                          <a:pt x="384526" y="8784"/>
                        </a:moveTo>
                        <a:lnTo>
                          <a:pt x="386116" y="11977"/>
                        </a:lnTo>
                      </a:path>
                      <a:path w="387350" h="33655">
                        <a:moveTo>
                          <a:pt x="382128" y="4796"/>
                        </a:moveTo>
                        <a:lnTo>
                          <a:pt x="384526" y="8784"/>
                        </a:lnTo>
                      </a:path>
                      <a:path w="387350" h="33655">
                        <a:moveTo>
                          <a:pt x="378935" y="2398"/>
                        </a:moveTo>
                        <a:lnTo>
                          <a:pt x="382128" y="4796"/>
                        </a:lnTo>
                      </a:path>
                      <a:path w="387350" h="33655">
                        <a:moveTo>
                          <a:pt x="374947" y="808"/>
                        </a:moveTo>
                        <a:lnTo>
                          <a:pt x="378935" y="2398"/>
                        </a:lnTo>
                      </a:path>
                      <a:path w="387350" h="33655">
                        <a:moveTo>
                          <a:pt x="386911" y="12772"/>
                        </a:moveTo>
                        <a:lnTo>
                          <a:pt x="386911" y="16760"/>
                        </a:lnTo>
                      </a:path>
                      <a:path w="387350" h="33655">
                        <a:moveTo>
                          <a:pt x="0" y="7181"/>
                        </a:moveTo>
                        <a:lnTo>
                          <a:pt x="1589" y="10374"/>
                        </a:lnTo>
                      </a:path>
                      <a:path w="387350" h="33655">
                        <a:moveTo>
                          <a:pt x="1589" y="10374"/>
                        </a:moveTo>
                        <a:lnTo>
                          <a:pt x="2384" y="11168"/>
                        </a:lnTo>
                      </a:path>
                      <a:path w="387350" h="33655">
                        <a:moveTo>
                          <a:pt x="2384" y="12772"/>
                        </a:moveTo>
                        <a:lnTo>
                          <a:pt x="2384" y="14362"/>
                        </a:lnTo>
                      </a:path>
                      <a:path w="387350" h="33655">
                        <a:moveTo>
                          <a:pt x="3179" y="15170"/>
                        </a:moveTo>
                        <a:lnTo>
                          <a:pt x="3179" y="1676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19" name="object 719"/>
                  <p:cNvSpPr/>
                  <p:nvPr/>
                </p:nvSpPr>
                <p:spPr>
                  <a:xfrm>
                    <a:off x="6522250" y="1871995"/>
                    <a:ext cx="2540" cy="2540"/>
                  </a:xfrm>
                  <a:custGeom>
                    <a:avLst/>
                    <a:gdLst/>
                    <a:ahLst/>
                    <a:cxnLst/>
                    <a:rect l="l" t="t" r="r" b="b"/>
                    <a:pathLst>
                      <a:path w="2540" h="2539">
                        <a:moveTo>
                          <a:pt x="2400" y="1193"/>
                        </a:moveTo>
                        <a:lnTo>
                          <a:pt x="2044" y="355"/>
                        </a:lnTo>
                        <a:lnTo>
                          <a:pt x="1206" y="0"/>
                        </a:lnTo>
                        <a:lnTo>
                          <a:pt x="355" y="355"/>
                        </a:lnTo>
                        <a:lnTo>
                          <a:pt x="0" y="1193"/>
                        </a:lnTo>
                        <a:lnTo>
                          <a:pt x="355" y="2044"/>
                        </a:lnTo>
                        <a:lnTo>
                          <a:pt x="1206" y="2400"/>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20" name="object 720"/>
                  <p:cNvSpPr/>
                  <p:nvPr/>
                </p:nvSpPr>
                <p:spPr>
                  <a:xfrm>
                    <a:off x="6491542" y="1863610"/>
                    <a:ext cx="32384" cy="19685"/>
                  </a:xfrm>
                  <a:custGeom>
                    <a:avLst/>
                    <a:gdLst/>
                    <a:ahLst/>
                    <a:cxnLst/>
                    <a:rect l="l" t="t" r="r" b="b"/>
                    <a:pathLst>
                      <a:path w="32384" h="19685">
                        <a:moveTo>
                          <a:pt x="31917" y="9579"/>
                        </a:moveTo>
                        <a:lnTo>
                          <a:pt x="31917" y="11168"/>
                        </a:lnTo>
                      </a:path>
                      <a:path w="32384" h="19685">
                        <a:moveTo>
                          <a:pt x="31917" y="12772"/>
                        </a:moveTo>
                        <a:lnTo>
                          <a:pt x="31917" y="14362"/>
                        </a:lnTo>
                      </a:path>
                      <a:path w="32384" h="19685">
                        <a:moveTo>
                          <a:pt x="31917" y="14362"/>
                        </a:moveTo>
                        <a:lnTo>
                          <a:pt x="31917" y="19158"/>
                        </a:lnTo>
                      </a:path>
                      <a:path w="32384" h="19685">
                        <a:moveTo>
                          <a:pt x="0" y="3193"/>
                        </a:moveTo>
                        <a:lnTo>
                          <a:pt x="239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21" name="object 721"/>
                  <p:cNvSpPr/>
                  <p:nvPr/>
                </p:nvSpPr>
                <p:spPr>
                  <a:xfrm>
                    <a:off x="6489547" y="1871995"/>
                    <a:ext cx="2540" cy="3810"/>
                  </a:xfrm>
                  <a:custGeom>
                    <a:avLst/>
                    <a:gdLst/>
                    <a:ahLst/>
                    <a:cxnLst/>
                    <a:rect l="l" t="t" r="r" b="b"/>
                    <a:pathLst>
                      <a:path w="2539" h="3810">
                        <a:moveTo>
                          <a:pt x="2387" y="1193"/>
                        </a:moveTo>
                        <a:lnTo>
                          <a:pt x="2044" y="355"/>
                        </a:lnTo>
                        <a:lnTo>
                          <a:pt x="1193" y="0"/>
                        </a:lnTo>
                        <a:lnTo>
                          <a:pt x="342" y="355"/>
                        </a:lnTo>
                        <a:lnTo>
                          <a:pt x="0" y="1193"/>
                        </a:lnTo>
                        <a:lnTo>
                          <a:pt x="152" y="1600"/>
                        </a:lnTo>
                        <a:lnTo>
                          <a:pt x="0" y="1993"/>
                        </a:lnTo>
                        <a:lnTo>
                          <a:pt x="342" y="2844"/>
                        </a:lnTo>
                        <a:lnTo>
                          <a:pt x="1193" y="3187"/>
                        </a:lnTo>
                        <a:lnTo>
                          <a:pt x="2044" y="2844"/>
                        </a:lnTo>
                        <a:lnTo>
                          <a:pt x="2387" y="1993"/>
                        </a:lnTo>
                        <a:lnTo>
                          <a:pt x="2222" y="1600"/>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22" name="object 722"/>
                  <p:cNvSpPr/>
                  <p:nvPr/>
                </p:nvSpPr>
                <p:spPr>
                  <a:xfrm>
                    <a:off x="6491542" y="1863610"/>
                    <a:ext cx="2535555" cy="2279015"/>
                  </a:xfrm>
                  <a:custGeom>
                    <a:avLst/>
                    <a:gdLst/>
                    <a:ahLst/>
                    <a:cxnLst/>
                    <a:rect l="l" t="t" r="r" b="b"/>
                    <a:pathLst>
                      <a:path w="2535554" h="2279015">
                        <a:moveTo>
                          <a:pt x="808" y="1603"/>
                        </a:moveTo>
                        <a:lnTo>
                          <a:pt x="0" y="3193"/>
                        </a:lnTo>
                      </a:path>
                      <a:path w="2535554" h="2279015">
                        <a:moveTo>
                          <a:pt x="2398" y="0"/>
                        </a:moveTo>
                        <a:lnTo>
                          <a:pt x="808" y="1603"/>
                        </a:lnTo>
                      </a:path>
                      <a:path w="2535554" h="2279015">
                        <a:moveTo>
                          <a:pt x="808" y="17555"/>
                        </a:moveTo>
                        <a:lnTo>
                          <a:pt x="2398" y="19158"/>
                        </a:lnTo>
                      </a:path>
                      <a:path w="2535554" h="2279015">
                        <a:moveTo>
                          <a:pt x="0" y="15965"/>
                        </a:moveTo>
                        <a:lnTo>
                          <a:pt x="808" y="17555"/>
                        </a:lnTo>
                      </a:path>
                      <a:path w="2535554" h="2279015">
                        <a:moveTo>
                          <a:pt x="29532" y="1603"/>
                        </a:moveTo>
                        <a:lnTo>
                          <a:pt x="28737" y="0"/>
                        </a:lnTo>
                      </a:path>
                      <a:path w="2535554" h="2279015">
                        <a:moveTo>
                          <a:pt x="31122" y="5591"/>
                        </a:moveTo>
                        <a:lnTo>
                          <a:pt x="29532" y="1603"/>
                        </a:lnTo>
                      </a:path>
                      <a:path w="2535554" h="2279015">
                        <a:moveTo>
                          <a:pt x="31917" y="9579"/>
                        </a:moveTo>
                        <a:lnTo>
                          <a:pt x="31122" y="5591"/>
                        </a:lnTo>
                      </a:path>
                      <a:path w="2535554" h="2279015">
                        <a:moveTo>
                          <a:pt x="31122" y="13567"/>
                        </a:moveTo>
                        <a:lnTo>
                          <a:pt x="31917" y="9579"/>
                        </a:lnTo>
                      </a:path>
                      <a:path w="2535554" h="2279015">
                        <a:moveTo>
                          <a:pt x="29532" y="17555"/>
                        </a:moveTo>
                        <a:lnTo>
                          <a:pt x="31122" y="13567"/>
                        </a:lnTo>
                      </a:path>
                      <a:path w="2535554" h="2279015">
                        <a:moveTo>
                          <a:pt x="28737" y="19158"/>
                        </a:moveTo>
                        <a:lnTo>
                          <a:pt x="29532" y="17555"/>
                        </a:lnTo>
                      </a:path>
                      <a:path w="2535554" h="2279015">
                        <a:moveTo>
                          <a:pt x="2467542" y="2278465"/>
                        </a:moveTo>
                        <a:lnTo>
                          <a:pt x="2480314" y="2265706"/>
                        </a:lnTo>
                      </a:path>
                      <a:path w="2535554" h="2279015">
                        <a:moveTo>
                          <a:pt x="2491483" y="2255332"/>
                        </a:moveTo>
                        <a:lnTo>
                          <a:pt x="2512218" y="2233789"/>
                        </a:lnTo>
                      </a:path>
                      <a:path w="2535554" h="2279015">
                        <a:moveTo>
                          <a:pt x="2522592" y="2223428"/>
                        </a:moveTo>
                        <a:lnTo>
                          <a:pt x="2535364" y="221065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23" name="object 723"/>
                  <p:cNvSpPr/>
                  <p:nvPr/>
                </p:nvSpPr>
                <p:spPr>
                  <a:xfrm>
                    <a:off x="8902043" y="408423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24" name="object 724"/>
                  <p:cNvSpPr/>
                  <p:nvPr/>
                </p:nvSpPr>
                <p:spPr>
                  <a:xfrm>
                    <a:off x="5539797" y="1994458"/>
                    <a:ext cx="3419475" cy="2148205"/>
                  </a:xfrm>
                  <a:custGeom>
                    <a:avLst/>
                    <a:gdLst/>
                    <a:ahLst/>
                    <a:cxnLst/>
                    <a:rect l="l" t="t" r="r" b="b"/>
                    <a:pathLst>
                      <a:path w="3419475" h="2148204">
                        <a:moveTo>
                          <a:pt x="3419287" y="2147617"/>
                        </a:moveTo>
                        <a:lnTo>
                          <a:pt x="3419287" y="2146822"/>
                        </a:lnTo>
                      </a:path>
                      <a:path w="3419475" h="2148204">
                        <a:moveTo>
                          <a:pt x="3416902" y="2144437"/>
                        </a:moveTo>
                        <a:lnTo>
                          <a:pt x="3416107" y="2144437"/>
                        </a:lnTo>
                      </a:path>
                      <a:path w="3419475" h="2148204">
                        <a:moveTo>
                          <a:pt x="3418492" y="2146027"/>
                        </a:moveTo>
                        <a:lnTo>
                          <a:pt x="3416902" y="2144437"/>
                        </a:lnTo>
                      </a:path>
                      <a:path w="3419475" h="2148204">
                        <a:moveTo>
                          <a:pt x="3413709" y="2141244"/>
                        </a:moveTo>
                        <a:lnTo>
                          <a:pt x="3412914" y="2140449"/>
                        </a:lnTo>
                      </a:path>
                      <a:path w="3419475" h="2148204">
                        <a:moveTo>
                          <a:pt x="3415299" y="2142834"/>
                        </a:moveTo>
                        <a:lnTo>
                          <a:pt x="3413709" y="2141244"/>
                        </a:lnTo>
                      </a:path>
                      <a:path w="3419475" h="2148204">
                        <a:moveTo>
                          <a:pt x="3408913" y="2136461"/>
                        </a:moveTo>
                        <a:lnTo>
                          <a:pt x="3408118" y="2135653"/>
                        </a:lnTo>
                      </a:path>
                      <a:path w="3419475" h="2148204">
                        <a:moveTo>
                          <a:pt x="3411311" y="2138846"/>
                        </a:moveTo>
                        <a:lnTo>
                          <a:pt x="3408913" y="2136461"/>
                        </a:lnTo>
                      </a:path>
                      <a:path w="3419475" h="2148204">
                        <a:moveTo>
                          <a:pt x="3403335" y="2131665"/>
                        </a:moveTo>
                        <a:lnTo>
                          <a:pt x="3402540" y="2130075"/>
                        </a:lnTo>
                      </a:path>
                      <a:path w="3419475" h="2148204">
                        <a:moveTo>
                          <a:pt x="3405733" y="2133255"/>
                        </a:moveTo>
                        <a:lnTo>
                          <a:pt x="3403335" y="2131665"/>
                        </a:lnTo>
                      </a:path>
                      <a:path w="3419475" h="2148204">
                        <a:moveTo>
                          <a:pt x="3384985" y="2113315"/>
                        </a:moveTo>
                        <a:lnTo>
                          <a:pt x="3383395" y="2110930"/>
                        </a:lnTo>
                      </a:path>
                      <a:path w="3419475" h="2148204">
                        <a:moveTo>
                          <a:pt x="3385794" y="2113315"/>
                        </a:moveTo>
                        <a:lnTo>
                          <a:pt x="3384985" y="2113315"/>
                        </a:lnTo>
                      </a:path>
                      <a:path w="3419475" h="2148204">
                        <a:moveTo>
                          <a:pt x="3379407" y="2106942"/>
                        </a:moveTo>
                        <a:lnTo>
                          <a:pt x="3377009" y="2105339"/>
                        </a:lnTo>
                      </a:path>
                      <a:path w="3419475" h="2148204">
                        <a:moveTo>
                          <a:pt x="3380202" y="2108532"/>
                        </a:moveTo>
                        <a:lnTo>
                          <a:pt x="3379407" y="2106942"/>
                        </a:lnTo>
                      </a:path>
                      <a:path w="3419475" h="2148204">
                        <a:moveTo>
                          <a:pt x="3373816" y="2101351"/>
                        </a:moveTo>
                        <a:lnTo>
                          <a:pt x="3372226" y="2099748"/>
                        </a:lnTo>
                      </a:path>
                      <a:path w="3419475" h="2148204">
                        <a:moveTo>
                          <a:pt x="3374611" y="2102941"/>
                        </a:moveTo>
                        <a:lnTo>
                          <a:pt x="3373816" y="2101351"/>
                        </a:lnTo>
                      </a:path>
                      <a:path w="3419475" h="2148204">
                        <a:moveTo>
                          <a:pt x="3369033" y="2097363"/>
                        </a:moveTo>
                        <a:lnTo>
                          <a:pt x="3367444" y="2095760"/>
                        </a:lnTo>
                      </a:path>
                      <a:path w="3419475" h="2148204">
                        <a:moveTo>
                          <a:pt x="3370623" y="2098158"/>
                        </a:moveTo>
                        <a:lnTo>
                          <a:pt x="3369033" y="2097363"/>
                        </a:lnTo>
                      </a:path>
                      <a:path w="3419475" h="2148204">
                        <a:moveTo>
                          <a:pt x="3365840" y="2094170"/>
                        </a:moveTo>
                        <a:lnTo>
                          <a:pt x="3365045" y="2092580"/>
                        </a:lnTo>
                      </a:path>
                      <a:path w="3419475" h="2148204">
                        <a:moveTo>
                          <a:pt x="3366635" y="2094170"/>
                        </a:moveTo>
                        <a:lnTo>
                          <a:pt x="3365840" y="2094170"/>
                        </a:lnTo>
                      </a:path>
                      <a:path w="3419475" h="2148204">
                        <a:moveTo>
                          <a:pt x="3364251" y="2091772"/>
                        </a:moveTo>
                        <a:lnTo>
                          <a:pt x="3363442" y="2090977"/>
                        </a:lnTo>
                      </a:path>
                      <a:path w="3419475" h="2148204">
                        <a:moveTo>
                          <a:pt x="33506" y="50253"/>
                        </a:moveTo>
                        <a:lnTo>
                          <a:pt x="33506" y="32698"/>
                        </a:lnTo>
                      </a:path>
                      <a:path w="3419475" h="2148204">
                        <a:moveTo>
                          <a:pt x="33506" y="17541"/>
                        </a:moveTo>
                        <a:lnTo>
                          <a:pt x="33506" y="0"/>
                        </a:lnTo>
                      </a:path>
                      <a:path w="3419475" h="2148204">
                        <a:moveTo>
                          <a:pt x="0" y="0"/>
                        </a:moveTo>
                        <a:lnTo>
                          <a:pt x="0" y="17541"/>
                        </a:lnTo>
                      </a:path>
                      <a:path w="3419475" h="2148204">
                        <a:moveTo>
                          <a:pt x="0" y="32698"/>
                        </a:moveTo>
                        <a:lnTo>
                          <a:pt x="0" y="50253"/>
                        </a:lnTo>
                      </a:path>
                      <a:path w="3419475" h="2148204">
                        <a:moveTo>
                          <a:pt x="20748" y="50253"/>
                        </a:moveTo>
                        <a:lnTo>
                          <a:pt x="16760" y="50253"/>
                        </a:lnTo>
                      </a:path>
                      <a:path w="3419475" h="2148204">
                        <a:moveTo>
                          <a:pt x="24736" y="50253"/>
                        </a:moveTo>
                        <a:lnTo>
                          <a:pt x="20748" y="50253"/>
                        </a:lnTo>
                      </a:path>
                      <a:path w="3419475" h="2148204">
                        <a:moveTo>
                          <a:pt x="27915" y="50253"/>
                        </a:moveTo>
                        <a:lnTo>
                          <a:pt x="24736" y="50253"/>
                        </a:lnTo>
                      </a:path>
                      <a:path w="3419475" h="2148204">
                        <a:moveTo>
                          <a:pt x="31108" y="50253"/>
                        </a:moveTo>
                        <a:lnTo>
                          <a:pt x="27915" y="50253"/>
                        </a:lnTo>
                      </a:path>
                      <a:path w="3419475" h="2148204">
                        <a:moveTo>
                          <a:pt x="32711" y="50253"/>
                        </a:moveTo>
                        <a:lnTo>
                          <a:pt x="31108" y="50253"/>
                        </a:lnTo>
                      </a:path>
                      <a:path w="3419475" h="2148204">
                        <a:moveTo>
                          <a:pt x="33506" y="50253"/>
                        </a:moveTo>
                        <a:lnTo>
                          <a:pt x="32711" y="50253"/>
                        </a:lnTo>
                      </a:path>
                      <a:path w="3419475" h="2148204">
                        <a:moveTo>
                          <a:pt x="794" y="50253"/>
                        </a:moveTo>
                        <a:lnTo>
                          <a:pt x="0" y="50253"/>
                        </a:lnTo>
                      </a:path>
                      <a:path w="3419475" h="2148204">
                        <a:moveTo>
                          <a:pt x="2384" y="50253"/>
                        </a:moveTo>
                        <a:lnTo>
                          <a:pt x="794" y="50253"/>
                        </a:lnTo>
                      </a:path>
                      <a:path w="3419475" h="2148204">
                        <a:moveTo>
                          <a:pt x="4782" y="50253"/>
                        </a:moveTo>
                        <a:lnTo>
                          <a:pt x="2384" y="50253"/>
                        </a:lnTo>
                      </a:path>
                      <a:path w="3419475" h="2148204">
                        <a:moveTo>
                          <a:pt x="7975" y="50253"/>
                        </a:moveTo>
                        <a:lnTo>
                          <a:pt x="4782" y="50253"/>
                        </a:lnTo>
                      </a:path>
                      <a:path w="3419475" h="2148204">
                        <a:moveTo>
                          <a:pt x="11963" y="50253"/>
                        </a:moveTo>
                        <a:lnTo>
                          <a:pt x="7975" y="50253"/>
                        </a:lnTo>
                      </a:path>
                      <a:path w="3419475" h="2148204">
                        <a:moveTo>
                          <a:pt x="16760" y="50253"/>
                        </a:moveTo>
                        <a:lnTo>
                          <a:pt x="11963" y="50253"/>
                        </a:lnTo>
                      </a:path>
                      <a:path w="3419475" h="2148204">
                        <a:moveTo>
                          <a:pt x="11963" y="0"/>
                        </a:moveTo>
                        <a:lnTo>
                          <a:pt x="16760" y="0"/>
                        </a:lnTo>
                      </a:path>
                      <a:path w="3419475" h="2148204">
                        <a:moveTo>
                          <a:pt x="7975" y="0"/>
                        </a:moveTo>
                        <a:lnTo>
                          <a:pt x="11963" y="0"/>
                        </a:lnTo>
                      </a:path>
                      <a:path w="3419475" h="2148204">
                        <a:moveTo>
                          <a:pt x="4782" y="0"/>
                        </a:moveTo>
                        <a:lnTo>
                          <a:pt x="7975" y="0"/>
                        </a:lnTo>
                      </a:path>
                      <a:path w="3419475" h="2148204">
                        <a:moveTo>
                          <a:pt x="2384" y="0"/>
                        </a:moveTo>
                        <a:lnTo>
                          <a:pt x="4782" y="0"/>
                        </a:lnTo>
                      </a:path>
                      <a:path w="3419475" h="2148204">
                        <a:moveTo>
                          <a:pt x="794" y="0"/>
                        </a:moveTo>
                        <a:lnTo>
                          <a:pt x="2384" y="0"/>
                        </a:lnTo>
                      </a:path>
                      <a:path w="3419475" h="2148204">
                        <a:moveTo>
                          <a:pt x="0" y="0"/>
                        </a:moveTo>
                        <a:lnTo>
                          <a:pt x="794" y="0"/>
                        </a:lnTo>
                      </a:path>
                      <a:path w="3419475" h="2148204">
                        <a:moveTo>
                          <a:pt x="32711" y="0"/>
                        </a:moveTo>
                        <a:lnTo>
                          <a:pt x="33506" y="0"/>
                        </a:lnTo>
                      </a:path>
                      <a:path w="3419475" h="2148204">
                        <a:moveTo>
                          <a:pt x="31108" y="0"/>
                        </a:moveTo>
                        <a:lnTo>
                          <a:pt x="32711" y="0"/>
                        </a:lnTo>
                      </a:path>
                      <a:path w="3419475" h="2148204">
                        <a:moveTo>
                          <a:pt x="27915" y="0"/>
                        </a:moveTo>
                        <a:lnTo>
                          <a:pt x="31108" y="0"/>
                        </a:lnTo>
                      </a:path>
                      <a:path w="3419475" h="2148204">
                        <a:moveTo>
                          <a:pt x="24736" y="0"/>
                        </a:moveTo>
                        <a:lnTo>
                          <a:pt x="27915" y="0"/>
                        </a:lnTo>
                      </a:path>
                      <a:path w="3419475" h="2148204">
                        <a:moveTo>
                          <a:pt x="20748" y="0"/>
                        </a:moveTo>
                        <a:lnTo>
                          <a:pt x="24736" y="0"/>
                        </a:lnTo>
                      </a:path>
                      <a:path w="3419475" h="2148204">
                        <a:moveTo>
                          <a:pt x="16760" y="0"/>
                        </a:moveTo>
                        <a:lnTo>
                          <a:pt x="20748" y="0"/>
                        </a:lnTo>
                      </a:path>
                      <a:path w="3419475" h="2148204">
                        <a:moveTo>
                          <a:pt x="33506" y="94929"/>
                        </a:moveTo>
                        <a:lnTo>
                          <a:pt x="32711" y="98917"/>
                        </a:lnTo>
                      </a:path>
                      <a:path w="3419475" h="2148204">
                        <a:moveTo>
                          <a:pt x="29518" y="104508"/>
                        </a:moveTo>
                        <a:lnTo>
                          <a:pt x="28724" y="106098"/>
                        </a:lnTo>
                      </a:path>
                      <a:path w="3419475" h="2148204">
                        <a:moveTo>
                          <a:pt x="28724" y="106098"/>
                        </a:moveTo>
                        <a:lnTo>
                          <a:pt x="23132" y="110086"/>
                        </a:lnTo>
                      </a:path>
                      <a:path w="3419475" h="2148204">
                        <a:moveTo>
                          <a:pt x="23132" y="110086"/>
                        </a:moveTo>
                        <a:lnTo>
                          <a:pt x="16760" y="1116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25" name="object 725"/>
                  <p:cNvSpPr/>
                  <p:nvPr/>
                </p:nvSpPr>
                <p:spPr>
                  <a:xfrm>
                    <a:off x="5555361" y="210495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26" name="object 726"/>
                  <p:cNvSpPr/>
                  <p:nvPr/>
                </p:nvSpPr>
                <p:spPr>
                  <a:xfrm>
                    <a:off x="5573304" y="2044711"/>
                    <a:ext cx="0" cy="41910"/>
                  </a:xfrm>
                  <a:custGeom>
                    <a:avLst/>
                    <a:gdLst/>
                    <a:ahLst/>
                    <a:cxnLst/>
                    <a:rect l="l" t="t" r="r" b="b"/>
                    <a:pathLst>
                      <a:path h="41910">
                        <a:moveTo>
                          <a:pt x="0" y="0"/>
                        </a:moveTo>
                        <a:lnTo>
                          <a:pt x="0" y="10374"/>
                        </a:lnTo>
                      </a:path>
                      <a:path h="41910">
                        <a:moveTo>
                          <a:pt x="0" y="10374"/>
                        </a:moveTo>
                        <a:lnTo>
                          <a:pt x="0" y="19953"/>
                        </a:lnTo>
                      </a:path>
                      <a:path h="41910">
                        <a:moveTo>
                          <a:pt x="0" y="19953"/>
                        </a:moveTo>
                        <a:lnTo>
                          <a:pt x="0" y="26325"/>
                        </a:lnTo>
                      </a:path>
                      <a:path h="41910">
                        <a:moveTo>
                          <a:pt x="0" y="35096"/>
                        </a:moveTo>
                        <a:lnTo>
                          <a:pt x="0" y="35905"/>
                        </a:lnTo>
                      </a:path>
                      <a:path h="41910">
                        <a:moveTo>
                          <a:pt x="0" y="35905"/>
                        </a:moveTo>
                        <a:lnTo>
                          <a:pt x="0" y="4148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27" name="object 727"/>
                  <p:cNvSpPr/>
                  <p:nvPr/>
                </p:nvSpPr>
                <p:spPr>
                  <a:xfrm>
                    <a:off x="5572107" y="208499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28" name="object 728"/>
                  <p:cNvSpPr/>
                  <p:nvPr/>
                </p:nvSpPr>
                <p:spPr>
                  <a:xfrm>
                    <a:off x="5573304" y="2087784"/>
                    <a:ext cx="0" cy="1270"/>
                  </a:xfrm>
                  <a:custGeom>
                    <a:avLst/>
                    <a:gdLst/>
                    <a:ahLst/>
                    <a:cxnLst/>
                    <a:rect l="l" t="t" r="r" b="b"/>
                    <a:pathLst>
                      <a:path h="1269">
                        <a:moveTo>
                          <a:pt x="0" y="0"/>
                        </a:moveTo>
                        <a:lnTo>
                          <a:pt x="0" y="80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29" name="object 729"/>
                  <p:cNvSpPr/>
                  <p:nvPr/>
                </p:nvSpPr>
                <p:spPr>
                  <a:xfrm>
                    <a:off x="5572100" y="2087400"/>
                    <a:ext cx="2540" cy="3810"/>
                  </a:xfrm>
                  <a:custGeom>
                    <a:avLst/>
                    <a:gdLst/>
                    <a:ahLst/>
                    <a:cxnLst/>
                    <a:rect l="l" t="t" r="r" b="b"/>
                    <a:pathLst>
                      <a:path w="2539" h="3810">
                        <a:moveTo>
                          <a:pt x="2400" y="1193"/>
                        </a:moveTo>
                        <a:lnTo>
                          <a:pt x="2044" y="355"/>
                        </a:lnTo>
                        <a:lnTo>
                          <a:pt x="1193" y="0"/>
                        </a:lnTo>
                        <a:lnTo>
                          <a:pt x="355" y="355"/>
                        </a:lnTo>
                        <a:lnTo>
                          <a:pt x="0" y="1193"/>
                        </a:lnTo>
                        <a:lnTo>
                          <a:pt x="165" y="1600"/>
                        </a:lnTo>
                        <a:lnTo>
                          <a:pt x="0" y="1993"/>
                        </a:lnTo>
                        <a:lnTo>
                          <a:pt x="355" y="2844"/>
                        </a:lnTo>
                        <a:lnTo>
                          <a:pt x="1193" y="3187"/>
                        </a:lnTo>
                        <a:lnTo>
                          <a:pt x="2044" y="2844"/>
                        </a:lnTo>
                        <a:lnTo>
                          <a:pt x="2400" y="1993"/>
                        </a:lnTo>
                        <a:lnTo>
                          <a:pt x="2222" y="1600"/>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30" name="object 730"/>
                  <p:cNvSpPr/>
                  <p:nvPr/>
                </p:nvSpPr>
                <p:spPr>
                  <a:xfrm>
                    <a:off x="5539797" y="2090182"/>
                    <a:ext cx="17145" cy="16510"/>
                  </a:xfrm>
                  <a:custGeom>
                    <a:avLst/>
                    <a:gdLst/>
                    <a:ahLst/>
                    <a:cxnLst/>
                    <a:rect l="l" t="t" r="r" b="b"/>
                    <a:pathLst>
                      <a:path w="17145" h="16510">
                        <a:moveTo>
                          <a:pt x="16760" y="15965"/>
                        </a:moveTo>
                        <a:lnTo>
                          <a:pt x="10374" y="14362"/>
                        </a:lnTo>
                      </a:path>
                      <a:path w="17145" h="16510">
                        <a:moveTo>
                          <a:pt x="10374" y="14362"/>
                        </a:moveTo>
                        <a:lnTo>
                          <a:pt x="4782" y="11168"/>
                        </a:lnTo>
                      </a:path>
                      <a:path w="17145" h="16510">
                        <a:moveTo>
                          <a:pt x="4782" y="11168"/>
                        </a:moveTo>
                        <a:lnTo>
                          <a:pt x="1589" y="5591"/>
                        </a:lnTo>
                      </a:path>
                      <a:path w="17145" h="16510">
                        <a:moveTo>
                          <a:pt x="1589" y="5591"/>
                        </a:moveTo>
                        <a:lnTo>
                          <a:pt x="1589" y="4796"/>
                        </a:lnTo>
                      </a:path>
                      <a:path w="17145" h="16510">
                        <a:moveTo>
                          <a:pt x="794" y="3987"/>
                        </a:moveTo>
                        <a:lnTo>
                          <a:pt x="794" y="2398"/>
                        </a:lnTo>
                      </a:path>
                      <a:path w="17145" h="16510">
                        <a:moveTo>
                          <a:pt x="794" y="1603"/>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31" name="object 731"/>
                  <p:cNvSpPr/>
                  <p:nvPr/>
                </p:nvSpPr>
                <p:spPr>
                  <a:xfrm>
                    <a:off x="5538597" y="2088200"/>
                    <a:ext cx="2540" cy="2540"/>
                  </a:xfrm>
                  <a:custGeom>
                    <a:avLst/>
                    <a:gdLst/>
                    <a:ahLst/>
                    <a:cxnLst/>
                    <a:rect l="l" t="t" r="r" b="b"/>
                    <a:pathLst>
                      <a:path w="2539" h="2539">
                        <a:moveTo>
                          <a:pt x="2387" y="1193"/>
                        </a:moveTo>
                        <a:lnTo>
                          <a:pt x="2044" y="342"/>
                        </a:lnTo>
                        <a:lnTo>
                          <a:pt x="1193" y="0"/>
                        </a:lnTo>
                        <a:lnTo>
                          <a:pt x="342" y="342"/>
                        </a:lnTo>
                        <a:lnTo>
                          <a:pt x="0" y="1193"/>
                        </a:lnTo>
                        <a:lnTo>
                          <a:pt x="342" y="2044"/>
                        </a:lnTo>
                        <a:lnTo>
                          <a:pt x="1193" y="2387"/>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32" name="object 732"/>
                  <p:cNvSpPr/>
                  <p:nvPr/>
                </p:nvSpPr>
                <p:spPr>
                  <a:xfrm>
                    <a:off x="5539797" y="2044711"/>
                    <a:ext cx="167640" cy="61594"/>
                  </a:xfrm>
                  <a:custGeom>
                    <a:avLst/>
                    <a:gdLst/>
                    <a:ahLst/>
                    <a:cxnLst/>
                    <a:rect l="l" t="t" r="r" b="b"/>
                    <a:pathLst>
                      <a:path w="167639" h="61594">
                        <a:moveTo>
                          <a:pt x="0" y="44675"/>
                        </a:moveTo>
                        <a:lnTo>
                          <a:pt x="0" y="43072"/>
                        </a:lnTo>
                      </a:path>
                      <a:path w="167639" h="61594">
                        <a:moveTo>
                          <a:pt x="0" y="41482"/>
                        </a:moveTo>
                        <a:lnTo>
                          <a:pt x="0" y="39893"/>
                        </a:lnTo>
                      </a:path>
                      <a:path w="167639" h="61594">
                        <a:moveTo>
                          <a:pt x="0" y="39893"/>
                        </a:moveTo>
                        <a:lnTo>
                          <a:pt x="0" y="34301"/>
                        </a:lnTo>
                      </a:path>
                      <a:path w="167639" h="61594">
                        <a:moveTo>
                          <a:pt x="0" y="24736"/>
                        </a:moveTo>
                        <a:lnTo>
                          <a:pt x="0" y="16746"/>
                        </a:lnTo>
                      </a:path>
                      <a:path w="167639" h="61594">
                        <a:moveTo>
                          <a:pt x="0" y="16746"/>
                        </a:moveTo>
                        <a:lnTo>
                          <a:pt x="0" y="6386"/>
                        </a:lnTo>
                      </a:path>
                      <a:path w="167639" h="61594">
                        <a:moveTo>
                          <a:pt x="0" y="6386"/>
                        </a:moveTo>
                        <a:lnTo>
                          <a:pt x="0" y="0"/>
                        </a:lnTo>
                      </a:path>
                      <a:path w="167639" h="61594">
                        <a:moveTo>
                          <a:pt x="16760" y="61436"/>
                        </a:moveTo>
                        <a:lnTo>
                          <a:pt x="20748" y="60627"/>
                        </a:lnTo>
                      </a:path>
                      <a:path w="167639" h="61594">
                        <a:moveTo>
                          <a:pt x="20748" y="60627"/>
                        </a:moveTo>
                        <a:lnTo>
                          <a:pt x="24736" y="59037"/>
                        </a:lnTo>
                      </a:path>
                      <a:path w="167639" h="61594">
                        <a:moveTo>
                          <a:pt x="24736" y="59037"/>
                        </a:moveTo>
                        <a:lnTo>
                          <a:pt x="27915" y="56639"/>
                        </a:lnTo>
                      </a:path>
                      <a:path w="167639" h="61594">
                        <a:moveTo>
                          <a:pt x="27915" y="56639"/>
                        </a:moveTo>
                        <a:lnTo>
                          <a:pt x="31108" y="52651"/>
                        </a:lnTo>
                      </a:path>
                      <a:path w="167639" h="61594">
                        <a:moveTo>
                          <a:pt x="31108" y="52651"/>
                        </a:moveTo>
                        <a:lnTo>
                          <a:pt x="31108" y="51856"/>
                        </a:lnTo>
                      </a:path>
                      <a:path w="167639" h="61594">
                        <a:moveTo>
                          <a:pt x="31108" y="37494"/>
                        </a:moveTo>
                        <a:lnTo>
                          <a:pt x="31108" y="36699"/>
                        </a:lnTo>
                      </a:path>
                      <a:path w="167639" h="61594">
                        <a:moveTo>
                          <a:pt x="31108" y="36699"/>
                        </a:moveTo>
                        <a:lnTo>
                          <a:pt x="27915" y="32711"/>
                        </a:lnTo>
                      </a:path>
                      <a:path w="167639" h="61594">
                        <a:moveTo>
                          <a:pt x="27915" y="32711"/>
                        </a:moveTo>
                        <a:lnTo>
                          <a:pt x="24736" y="30313"/>
                        </a:lnTo>
                      </a:path>
                      <a:path w="167639" h="61594">
                        <a:moveTo>
                          <a:pt x="24736" y="30313"/>
                        </a:moveTo>
                        <a:lnTo>
                          <a:pt x="20748" y="28724"/>
                        </a:lnTo>
                      </a:path>
                      <a:path w="167639" h="61594">
                        <a:moveTo>
                          <a:pt x="20748" y="28724"/>
                        </a:moveTo>
                        <a:lnTo>
                          <a:pt x="16760" y="27929"/>
                        </a:lnTo>
                      </a:path>
                      <a:path w="167639" h="61594">
                        <a:moveTo>
                          <a:pt x="16760" y="27929"/>
                        </a:moveTo>
                        <a:lnTo>
                          <a:pt x="11963" y="28724"/>
                        </a:lnTo>
                      </a:path>
                      <a:path w="167639" h="61594">
                        <a:moveTo>
                          <a:pt x="11963" y="28724"/>
                        </a:moveTo>
                        <a:lnTo>
                          <a:pt x="7975" y="30313"/>
                        </a:lnTo>
                      </a:path>
                      <a:path w="167639" h="61594">
                        <a:moveTo>
                          <a:pt x="7975" y="30313"/>
                        </a:moveTo>
                        <a:lnTo>
                          <a:pt x="4782" y="32711"/>
                        </a:lnTo>
                      </a:path>
                      <a:path w="167639" h="61594">
                        <a:moveTo>
                          <a:pt x="4782" y="32711"/>
                        </a:moveTo>
                        <a:lnTo>
                          <a:pt x="2384" y="36699"/>
                        </a:lnTo>
                      </a:path>
                      <a:path w="167639" h="61594">
                        <a:moveTo>
                          <a:pt x="2384" y="36699"/>
                        </a:moveTo>
                        <a:lnTo>
                          <a:pt x="1589" y="37494"/>
                        </a:lnTo>
                      </a:path>
                      <a:path w="167639" h="61594">
                        <a:moveTo>
                          <a:pt x="1589" y="51856"/>
                        </a:moveTo>
                        <a:lnTo>
                          <a:pt x="2384" y="52651"/>
                        </a:lnTo>
                      </a:path>
                      <a:path w="167639" h="61594">
                        <a:moveTo>
                          <a:pt x="2384" y="52651"/>
                        </a:moveTo>
                        <a:lnTo>
                          <a:pt x="4782" y="56639"/>
                        </a:lnTo>
                      </a:path>
                      <a:path w="167639" h="61594">
                        <a:moveTo>
                          <a:pt x="4782" y="56639"/>
                        </a:moveTo>
                        <a:lnTo>
                          <a:pt x="7975" y="59037"/>
                        </a:lnTo>
                      </a:path>
                      <a:path w="167639" h="61594">
                        <a:moveTo>
                          <a:pt x="7975" y="59037"/>
                        </a:moveTo>
                        <a:lnTo>
                          <a:pt x="11963" y="60627"/>
                        </a:lnTo>
                      </a:path>
                      <a:path w="167639" h="61594">
                        <a:moveTo>
                          <a:pt x="11963" y="60627"/>
                        </a:moveTo>
                        <a:lnTo>
                          <a:pt x="16760" y="61436"/>
                        </a:lnTo>
                      </a:path>
                      <a:path w="167639" h="61594">
                        <a:moveTo>
                          <a:pt x="11963" y="0"/>
                        </a:moveTo>
                        <a:lnTo>
                          <a:pt x="16760" y="0"/>
                        </a:lnTo>
                      </a:path>
                      <a:path w="167639" h="61594">
                        <a:moveTo>
                          <a:pt x="7975" y="0"/>
                        </a:moveTo>
                        <a:lnTo>
                          <a:pt x="11963" y="0"/>
                        </a:lnTo>
                      </a:path>
                      <a:path w="167639" h="61594">
                        <a:moveTo>
                          <a:pt x="4782" y="0"/>
                        </a:moveTo>
                        <a:lnTo>
                          <a:pt x="7975" y="0"/>
                        </a:lnTo>
                      </a:path>
                      <a:path w="167639" h="61594">
                        <a:moveTo>
                          <a:pt x="2384" y="0"/>
                        </a:moveTo>
                        <a:lnTo>
                          <a:pt x="4782" y="0"/>
                        </a:lnTo>
                      </a:path>
                      <a:path w="167639" h="61594">
                        <a:moveTo>
                          <a:pt x="794" y="0"/>
                        </a:moveTo>
                        <a:lnTo>
                          <a:pt x="2384" y="0"/>
                        </a:lnTo>
                      </a:path>
                      <a:path w="167639" h="61594">
                        <a:moveTo>
                          <a:pt x="0" y="0"/>
                        </a:moveTo>
                        <a:lnTo>
                          <a:pt x="794" y="0"/>
                        </a:lnTo>
                      </a:path>
                      <a:path w="167639" h="61594">
                        <a:moveTo>
                          <a:pt x="32711" y="0"/>
                        </a:moveTo>
                        <a:lnTo>
                          <a:pt x="33506" y="0"/>
                        </a:lnTo>
                      </a:path>
                      <a:path w="167639" h="61594">
                        <a:moveTo>
                          <a:pt x="31108" y="0"/>
                        </a:moveTo>
                        <a:lnTo>
                          <a:pt x="32711" y="0"/>
                        </a:lnTo>
                      </a:path>
                      <a:path w="167639" h="61594">
                        <a:moveTo>
                          <a:pt x="27915" y="0"/>
                        </a:moveTo>
                        <a:lnTo>
                          <a:pt x="31108" y="0"/>
                        </a:lnTo>
                      </a:path>
                      <a:path w="167639" h="61594">
                        <a:moveTo>
                          <a:pt x="24736" y="0"/>
                        </a:moveTo>
                        <a:lnTo>
                          <a:pt x="27915" y="0"/>
                        </a:lnTo>
                      </a:path>
                      <a:path w="167639" h="61594">
                        <a:moveTo>
                          <a:pt x="20748" y="0"/>
                        </a:moveTo>
                        <a:lnTo>
                          <a:pt x="24736" y="0"/>
                        </a:lnTo>
                      </a:path>
                      <a:path w="167639" h="61594">
                        <a:moveTo>
                          <a:pt x="16760" y="0"/>
                        </a:moveTo>
                        <a:lnTo>
                          <a:pt x="20748" y="0"/>
                        </a:lnTo>
                      </a:path>
                      <a:path w="167639" h="61594">
                        <a:moveTo>
                          <a:pt x="61436" y="61436"/>
                        </a:moveTo>
                        <a:lnTo>
                          <a:pt x="84568" y="61436"/>
                        </a:lnTo>
                      </a:path>
                      <a:path w="167639" h="61594">
                        <a:moveTo>
                          <a:pt x="99725" y="61436"/>
                        </a:moveTo>
                        <a:lnTo>
                          <a:pt x="129244" y="61436"/>
                        </a:lnTo>
                      </a:path>
                      <a:path w="167639" h="61594">
                        <a:moveTo>
                          <a:pt x="144401" y="61436"/>
                        </a:moveTo>
                        <a:lnTo>
                          <a:pt x="167534" y="61436"/>
                        </a:lnTo>
                      </a:path>
                      <a:path w="167639" h="61594">
                        <a:moveTo>
                          <a:pt x="167534" y="27929"/>
                        </a:moveTo>
                        <a:lnTo>
                          <a:pt x="144401" y="27929"/>
                        </a:lnTo>
                      </a:path>
                      <a:path w="167639" h="61594">
                        <a:moveTo>
                          <a:pt x="129244" y="27929"/>
                        </a:moveTo>
                        <a:lnTo>
                          <a:pt x="99725" y="27929"/>
                        </a:lnTo>
                      </a:path>
                      <a:path w="167639" h="61594">
                        <a:moveTo>
                          <a:pt x="84568" y="27929"/>
                        </a:moveTo>
                        <a:lnTo>
                          <a:pt x="61436" y="27929"/>
                        </a:lnTo>
                      </a:path>
                      <a:path w="167639" h="61594">
                        <a:moveTo>
                          <a:pt x="61436" y="48663"/>
                        </a:moveTo>
                        <a:lnTo>
                          <a:pt x="61436" y="44675"/>
                        </a:lnTo>
                      </a:path>
                      <a:path w="167639" h="61594">
                        <a:moveTo>
                          <a:pt x="61436" y="52651"/>
                        </a:moveTo>
                        <a:lnTo>
                          <a:pt x="61436" y="48663"/>
                        </a:lnTo>
                      </a:path>
                      <a:path w="167639" h="61594">
                        <a:moveTo>
                          <a:pt x="61436" y="56639"/>
                        </a:moveTo>
                        <a:lnTo>
                          <a:pt x="61436" y="52651"/>
                        </a:lnTo>
                      </a:path>
                      <a:path w="167639" h="61594">
                        <a:moveTo>
                          <a:pt x="61436" y="59037"/>
                        </a:moveTo>
                        <a:lnTo>
                          <a:pt x="61436" y="56639"/>
                        </a:lnTo>
                      </a:path>
                      <a:path w="167639" h="61594">
                        <a:moveTo>
                          <a:pt x="61436" y="60627"/>
                        </a:moveTo>
                        <a:lnTo>
                          <a:pt x="61436" y="59037"/>
                        </a:lnTo>
                      </a:path>
                      <a:path w="167639" h="61594">
                        <a:moveTo>
                          <a:pt x="61436" y="61436"/>
                        </a:moveTo>
                        <a:lnTo>
                          <a:pt x="61436" y="60627"/>
                        </a:lnTo>
                      </a:path>
                      <a:path w="167639" h="61594">
                        <a:moveTo>
                          <a:pt x="61436" y="28724"/>
                        </a:moveTo>
                        <a:lnTo>
                          <a:pt x="61436" y="27929"/>
                        </a:lnTo>
                      </a:path>
                      <a:path w="167639" h="61594">
                        <a:moveTo>
                          <a:pt x="61436" y="30313"/>
                        </a:moveTo>
                        <a:lnTo>
                          <a:pt x="61436" y="28724"/>
                        </a:lnTo>
                      </a:path>
                      <a:path w="167639" h="61594">
                        <a:moveTo>
                          <a:pt x="61436" y="32711"/>
                        </a:moveTo>
                        <a:lnTo>
                          <a:pt x="61436" y="30313"/>
                        </a:lnTo>
                      </a:path>
                      <a:path w="167639" h="61594">
                        <a:moveTo>
                          <a:pt x="61436" y="36699"/>
                        </a:moveTo>
                        <a:lnTo>
                          <a:pt x="61436" y="32711"/>
                        </a:lnTo>
                      </a:path>
                      <a:path w="167639" h="61594">
                        <a:moveTo>
                          <a:pt x="61436" y="40687"/>
                        </a:moveTo>
                        <a:lnTo>
                          <a:pt x="61436" y="36699"/>
                        </a:lnTo>
                      </a:path>
                      <a:path w="167639" h="61594">
                        <a:moveTo>
                          <a:pt x="61436" y="44675"/>
                        </a:moveTo>
                        <a:lnTo>
                          <a:pt x="61436" y="40687"/>
                        </a:lnTo>
                      </a:path>
                      <a:path w="167639" h="61594">
                        <a:moveTo>
                          <a:pt x="167534" y="40687"/>
                        </a:moveTo>
                        <a:lnTo>
                          <a:pt x="167534" y="44675"/>
                        </a:lnTo>
                      </a:path>
                      <a:path w="167639" h="61594">
                        <a:moveTo>
                          <a:pt x="167534" y="36699"/>
                        </a:moveTo>
                        <a:lnTo>
                          <a:pt x="167534" y="40687"/>
                        </a:lnTo>
                      </a:path>
                      <a:path w="167639" h="61594">
                        <a:moveTo>
                          <a:pt x="167534" y="32711"/>
                        </a:moveTo>
                        <a:lnTo>
                          <a:pt x="167534" y="36699"/>
                        </a:lnTo>
                      </a:path>
                      <a:path w="167639" h="61594">
                        <a:moveTo>
                          <a:pt x="167534" y="30313"/>
                        </a:moveTo>
                        <a:lnTo>
                          <a:pt x="167534" y="32711"/>
                        </a:lnTo>
                      </a:path>
                      <a:path w="167639" h="61594">
                        <a:moveTo>
                          <a:pt x="167534" y="28724"/>
                        </a:moveTo>
                        <a:lnTo>
                          <a:pt x="167534" y="30313"/>
                        </a:lnTo>
                      </a:path>
                      <a:path w="167639" h="61594">
                        <a:moveTo>
                          <a:pt x="167534" y="27929"/>
                        </a:moveTo>
                        <a:lnTo>
                          <a:pt x="167534" y="28724"/>
                        </a:lnTo>
                      </a:path>
                      <a:path w="167639" h="61594">
                        <a:moveTo>
                          <a:pt x="167534" y="60627"/>
                        </a:moveTo>
                        <a:lnTo>
                          <a:pt x="167534" y="61436"/>
                        </a:lnTo>
                      </a:path>
                      <a:path w="167639" h="61594">
                        <a:moveTo>
                          <a:pt x="167534" y="59037"/>
                        </a:moveTo>
                        <a:lnTo>
                          <a:pt x="167534" y="60627"/>
                        </a:lnTo>
                      </a:path>
                      <a:path w="167639" h="61594">
                        <a:moveTo>
                          <a:pt x="167534" y="56639"/>
                        </a:moveTo>
                        <a:lnTo>
                          <a:pt x="167534" y="59037"/>
                        </a:lnTo>
                      </a:path>
                      <a:path w="167639" h="61594">
                        <a:moveTo>
                          <a:pt x="167534" y="52651"/>
                        </a:moveTo>
                        <a:lnTo>
                          <a:pt x="167534" y="56639"/>
                        </a:lnTo>
                      </a:path>
                      <a:path w="167639" h="61594">
                        <a:moveTo>
                          <a:pt x="167534" y="48663"/>
                        </a:moveTo>
                        <a:lnTo>
                          <a:pt x="167534" y="52651"/>
                        </a:lnTo>
                      </a:path>
                      <a:path w="167639" h="61594">
                        <a:moveTo>
                          <a:pt x="167534" y="44675"/>
                        </a:moveTo>
                        <a:lnTo>
                          <a:pt x="167534" y="48663"/>
                        </a:lnTo>
                      </a:path>
                      <a:path w="167639" h="61594">
                        <a:moveTo>
                          <a:pt x="61436" y="27929"/>
                        </a:moveTo>
                        <a:lnTo>
                          <a:pt x="51061" y="27929"/>
                        </a:lnTo>
                      </a:path>
                      <a:path w="167639" h="61594">
                        <a:moveTo>
                          <a:pt x="51061" y="27929"/>
                        </a:moveTo>
                        <a:lnTo>
                          <a:pt x="46265" y="27929"/>
                        </a:lnTo>
                      </a:path>
                      <a:path w="167639" h="61594">
                        <a:moveTo>
                          <a:pt x="31917" y="27929"/>
                        </a:moveTo>
                        <a:lnTo>
                          <a:pt x="24736" y="27929"/>
                        </a:lnTo>
                      </a:path>
                      <a:path w="167639" h="61594">
                        <a:moveTo>
                          <a:pt x="24736" y="27929"/>
                        </a:moveTo>
                        <a:lnTo>
                          <a:pt x="19939" y="27929"/>
                        </a:lnTo>
                      </a:path>
                      <a:path w="167639" h="61594">
                        <a:moveTo>
                          <a:pt x="19939" y="27929"/>
                        </a:moveTo>
                        <a:lnTo>
                          <a:pt x="18349" y="2792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33" name="object 733"/>
                  <p:cNvSpPr/>
                  <p:nvPr/>
                </p:nvSpPr>
                <p:spPr>
                  <a:xfrm>
                    <a:off x="5555348" y="2071449"/>
                    <a:ext cx="3810" cy="36195"/>
                  </a:xfrm>
                  <a:custGeom>
                    <a:avLst/>
                    <a:gdLst/>
                    <a:ahLst/>
                    <a:cxnLst/>
                    <a:rect l="l" t="t" r="r" b="b"/>
                    <a:pathLst>
                      <a:path w="3810" h="36194">
                        <a:moveTo>
                          <a:pt x="2400" y="1193"/>
                        </a:moveTo>
                        <a:lnTo>
                          <a:pt x="2044" y="355"/>
                        </a:lnTo>
                        <a:lnTo>
                          <a:pt x="1206" y="0"/>
                        </a:lnTo>
                        <a:lnTo>
                          <a:pt x="355" y="355"/>
                        </a:lnTo>
                        <a:lnTo>
                          <a:pt x="0" y="1193"/>
                        </a:lnTo>
                        <a:lnTo>
                          <a:pt x="355" y="2044"/>
                        </a:lnTo>
                        <a:lnTo>
                          <a:pt x="1206" y="2400"/>
                        </a:lnTo>
                        <a:lnTo>
                          <a:pt x="2044" y="2044"/>
                        </a:lnTo>
                        <a:lnTo>
                          <a:pt x="2400" y="1193"/>
                        </a:lnTo>
                        <a:close/>
                      </a:path>
                      <a:path w="3810" h="36194">
                        <a:moveTo>
                          <a:pt x="3200" y="34709"/>
                        </a:moveTo>
                        <a:lnTo>
                          <a:pt x="2844" y="33858"/>
                        </a:lnTo>
                        <a:lnTo>
                          <a:pt x="1993" y="33502"/>
                        </a:lnTo>
                        <a:lnTo>
                          <a:pt x="1600" y="33680"/>
                        </a:lnTo>
                        <a:lnTo>
                          <a:pt x="1206" y="33502"/>
                        </a:lnTo>
                        <a:lnTo>
                          <a:pt x="355" y="33858"/>
                        </a:lnTo>
                        <a:lnTo>
                          <a:pt x="0" y="34709"/>
                        </a:lnTo>
                        <a:lnTo>
                          <a:pt x="355" y="35547"/>
                        </a:lnTo>
                        <a:lnTo>
                          <a:pt x="1206" y="35902"/>
                        </a:lnTo>
                        <a:lnTo>
                          <a:pt x="1600" y="35737"/>
                        </a:lnTo>
                        <a:lnTo>
                          <a:pt x="1993" y="35902"/>
                        </a:lnTo>
                        <a:lnTo>
                          <a:pt x="2844" y="35547"/>
                        </a:lnTo>
                        <a:lnTo>
                          <a:pt x="3200" y="34709"/>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34" name="object 734"/>
                  <p:cNvSpPr/>
                  <p:nvPr/>
                </p:nvSpPr>
                <p:spPr>
                  <a:xfrm>
                    <a:off x="5539797" y="2072641"/>
                    <a:ext cx="219075" cy="33655"/>
                  </a:xfrm>
                  <a:custGeom>
                    <a:avLst/>
                    <a:gdLst/>
                    <a:ahLst/>
                    <a:cxnLst/>
                    <a:rect l="l" t="t" r="r" b="b"/>
                    <a:pathLst>
                      <a:path w="219075" h="33655">
                        <a:moveTo>
                          <a:pt x="17555" y="33506"/>
                        </a:moveTo>
                        <a:lnTo>
                          <a:pt x="21543" y="33506"/>
                        </a:lnTo>
                      </a:path>
                      <a:path w="219075" h="33655">
                        <a:moveTo>
                          <a:pt x="21543" y="33506"/>
                        </a:moveTo>
                        <a:lnTo>
                          <a:pt x="27120" y="33506"/>
                        </a:lnTo>
                      </a:path>
                      <a:path w="219075" h="33655">
                        <a:moveTo>
                          <a:pt x="27120" y="33506"/>
                        </a:moveTo>
                        <a:lnTo>
                          <a:pt x="27915" y="33506"/>
                        </a:lnTo>
                      </a:path>
                      <a:path w="219075" h="33655">
                        <a:moveTo>
                          <a:pt x="41482" y="33506"/>
                        </a:moveTo>
                        <a:lnTo>
                          <a:pt x="44675" y="33506"/>
                        </a:lnTo>
                      </a:path>
                      <a:path w="219075" h="33655">
                        <a:moveTo>
                          <a:pt x="44675" y="33506"/>
                        </a:moveTo>
                        <a:lnTo>
                          <a:pt x="54241" y="33506"/>
                        </a:lnTo>
                      </a:path>
                      <a:path w="219075" h="33655">
                        <a:moveTo>
                          <a:pt x="54241" y="33506"/>
                        </a:moveTo>
                        <a:lnTo>
                          <a:pt x="61436" y="33506"/>
                        </a:lnTo>
                      </a:path>
                      <a:path w="219075" h="33655">
                        <a:moveTo>
                          <a:pt x="7975" y="2384"/>
                        </a:moveTo>
                        <a:lnTo>
                          <a:pt x="11963" y="794"/>
                        </a:lnTo>
                      </a:path>
                      <a:path w="219075" h="33655">
                        <a:moveTo>
                          <a:pt x="4782" y="4782"/>
                        </a:moveTo>
                        <a:lnTo>
                          <a:pt x="7975" y="2384"/>
                        </a:lnTo>
                      </a:path>
                      <a:path w="219075" h="33655">
                        <a:moveTo>
                          <a:pt x="2384" y="8770"/>
                        </a:moveTo>
                        <a:lnTo>
                          <a:pt x="4782" y="4782"/>
                        </a:lnTo>
                      </a:path>
                      <a:path w="219075" h="33655">
                        <a:moveTo>
                          <a:pt x="794" y="12758"/>
                        </a:moveTo>
                        <a:lnTo>
                          <a:pt x="2384" y="8770"/>
                        </a:lnTo>
                      </a:path>
                      <a:path w="219075" h="33655">
                        <a:moveTo>
                          <a:pt x="0" y="16746"/>
                        </a:moveTo>
                        <a:lnTo>
                          <a:pt x="794" y="12758"/>
                        </a:lnTo>
                      </a:path>
                      <a:path w="219075" h="33655">
                        <a:moveTo>
                          <a:pt x="794" y="20734"/>
                        </a:moveTo>
                        <a:lnTo>
                          <a:pt x="0" y="16746"/>
                        </a:lnTo>
                      </a:path>
                      <a:path w="219075" h="33655">
                        <a:moveTo>
                          <a:pt x="2384" y="24722"/>
                        </a:moveTo>
                        <a:lnTo>
                          <a:pt x="794" y="20734"/>
                        </a:lnTo>
                      </a:path>
                      <a:path w="219075" h="33655">
                        <a:moveTo>
                          <a:pt x="4782" y="28710"/>
                        </a:moveTo>
                        <a:lnTo>
                          <a:pt x="2384" y="24722"/>
                        </a:lnTo>
                      </a:path>
                      <a:path w="219075" h="33655">
                        <a:moveTo>
                          <a:pt x="7975" y="31108"/>
                        </a:moveTo>
                        <a:lnTo>
                          <a:pt x="4782" y="28710"/>
                        </a:lnTo>
                      </a:path>
                      <a:path w="219075" h="33655">
                        <a:moveTo>
                          <a:pt x="11963" y="32698"/>
                        </a:moveTo>
                        <a:lnTo>
                          <a:pt x="7975" y="31108"/>
                        </a:lnTo>
                      </a:path>
                      <a:path w="219075" h="33655">
                        <a:moveTo>
                          <a:pt x="61436" y="32698"/>
                        </a:moveTo>
                        <a:lnTo>
                          <a:pt x="61436" y="33506"/>
                        </a:lnTo>
                      </a:path>
                      <a:path w="219075" h="33655">
                        <a:moveTo>
                          <a:pt x="61436" y="31108"/>
                        </a:moveTo>
                        <a:lnTo>
                          <a:pt x="61436" y="32698"/>
                        </a:lnTo>
                      </a:path>
                      <a:path w="219075" h="33655">
                        <a:moveTo>
                          <a:pt x="61436" y="28710"/>
                        </a:moveTo>
                        <a:lnTo>
                          <a:pt x="61436" y="31108"/>
                        </a:lnTo>
                      </a:path>
                      <a:path w="219075" h="33655">
                        <a:moveTo>
                          <a:pt x="61436" y="24722"/>
                        </a:moveTo>
                        <a:lnTo>
                          <a:pt x="61436" y="28710"/>
                        </a:lnTo>
                      </a:path>
                      <a:path w="219075" h="33655">
                        <a:moveTo>
                          <a:pt x="61436" y="20734"/>
                        </a:moveTo>
                        <a:lnTo>
                          <a:pt x="61436" y="24722"/>
                        </a:lnTo>
                      </a:path>
                      <a:path w="219075" h="33655">
                        <a:moveTo>
                          <a:pt x="61436" y="16746"/>
                        </a:moveTo>
                        <a:lnTo>
                          <a:pt x="61436" y="20734"/>
                        </a:lnTo>
                      </a:path>
                      <a:path w="219075" h="33655">
                        <a:moveTo>
                          <a:pt x="61436" y="12758"/>
                        </a:moveTo>
                        <a:lnTo>
                          <a:pt x="61436" y="16746"/>
                        </a:lnTo>
                      </a:path>
                      <a:path w="219075" h="33655">
                        <a:moveTo>
                          <a:pt x="61436" y="8770"/>
                        </a:moveTo>
                        <a:lnTo>
                          <a:pt x="61436" y="12758"/>
                        </a:lnTo>
                      </a:path>
                      <a:path w="219075" h="33655">
                        <a:moveTo>
                          <a:pt x="61436" y="4782"/>
                        </a:moveTo>
                        <a:lnTo>
                          <a:pt x="61436" y="8770"/>
                        </a:lnTo>
                      </a:path>
                      <a:path w="219075" h="33655">
                        <a:moveTo>
                          <a:pt x="61436" y="2384"/>
                        </a:moveTo>
                        <a:lnTo>
                          <a:pt x="61436" y="4782"/>
                        </a:lnTo>
                      </a:path>
                      <a:path w="219075" h="33655">
                        <a:moveTo>
                          <a:pt x="61436" y="794"/>
                        </a:moveTo>
                        <a:lnTo>
                          <a:pt x="61436" y="2384"/>
                        </a:lnTo>
                      </a:path>
                      <a:path w="219075" h="33655">
                        <a:moveTo>
                          <a:pt x="61436" y="0"/>
                        </a:moveTo>
                        <a:lnTo>
                          <a:pt x="61436" y="794"/>
                        </a:lnTo>
                      </a:path>
                      <a:path w="219075" h="33655">
                        <a:moveTo>
                          <a:pt x="218596" y="31903"/>
                        </a:moveTo>
                        <a:lnTo>
                          <a:pt x="216197" y="32698"/>
                        </a:lnTo>
                      </a:path>
                      <a:path w="219075" h="33655">
                        <a:moveTo>
                          <a:pt x="215403" y="32698"/>
                        </a:moveTo>
                        <a:lnTo>
                          <a:pt x="213004" y="326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35" name="object 735"/>
                  <p:cNvSpPr/>
                  <p:nvPr/>
                </p:nvSpPr>
                <p:spPr>
                  <a:xfrm>
                    <a:off x="5751601" y="2104951"/>
                    <a:ext cx="2540" cy="2540"/>
                  </a:xfrm>
                  <a:custGeom>
                    <a:avLst/>
                    <a:gdLst/>
                    <a:ahLst/>
                    <a:cxnLst/>
                    <a:rect l="l" t="t" r="r" b="b"/>
                    <a:pathLst>
                      <a:path w="2539" h="2539">
                        <a:moveTo>
                          <a:pt x="2387" y="1206"/>
                        </a:moveTo>
                        <a:lnTo>
                          <a:pt x="2044" y="355"/>
                        </a:lnTo>
                        <a:lnTo>
                          <a:pt x="1193" y="0"/>
                        </a:lnTo>
                        <a:lnTo>
                          <a:pt x="342" y="355"/>
                        </a:lnTo>
                        <a:lnTo>
                          <a:pt x="0" y="1206"/>
                        </a:lnTo>
                        <a:lnTo>
                          <a:pt x="342" y="2044"/>
                        </a:lnTo>
                        <a:lnTo>
                          <a:pt x="1193" y="2400"/>
                        </a:lnTo>
                        <a:lnTo>
                          <a:pt x="2044"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36" name="object 736"/>
                  <p:cNvSpPr/>
                  <p:nvPr/>
                </p:nvSpPr>
                <p:spPr>
                  <a:xfrm>
                    <a:off x="5707331" y="2072641"/>
                    <a:ext cx="55244" cy="33655"/>
                  </a:xfrm>
                  <a:custGeom>
                    <a:avLst/>
                    <a:gdLst/>
                    <a:ahLst/>
                    <a:cxnLst/>
                    <a:rect l="l" t="t" r="r" b="b"/>
                    <a:pathLst>
                      <a:path w="55245" h="33655">
                        <a:moveTo>
                          <a:pt x="7181" y="33506"/>
                        </a:moveTo>
                        <a:lnTo>
                          <a:pt x="0" y="33506"/>
                        </a:lnTo>
                      </a:path>
                      <a:path w="55245" h="33655">
                        <a:moveTo>
                          <a:pt x="13567" y="33506"/>
                        </a:moveTo>
                        <a:lnTo>
                          <a:pt x="7181" y="33506"/>
                        </a:lnTo>
                      </a:path>
                      <a:path w="55245" h="33655">
                        <a:moveTo>
                          <a:pt x="51061" y="1589"/>
                        </a:moveTo>
                        <a:lnTo>
                          <a:pt x="55049" y="3987"/>
                        </a:lnTo>
                      </a:path>
                      <a:path w="55245" h="33655">
                        <a:moveTo>
                          <a:pt x="45470" y="0"/>
                        </a:moveTo>
                        <a:lnTo>
                          <a:pt x="51061" y="1589"/>
                        </a:lnTo>
                      </a:path>
                      <a:path w="55245" h="33655">
                        <a:moveTo>
                          <a:pt x="10374" y="0"/>
                        </a:moveTo>
                        <a:lnTo>
                          <a:pt x="13567" y="0"/>
                        </a:lnTo>
                      </a:path>
                      <a:path w="55245" h="33655">
                        <a:moveTo>
                          <a:pt x="0" y="0"/>
                        </a:moveTo>
                        <a:lnTo>
                          <a:pt x="10374" y="0"/>
                        </a:lnTo>
                      </a:path>
                      <a:path w="55245" h="33655">
                        <a:moveTo>
                          <a:pt x="35110" y="0"/>
                        </a:moveTo>
                        <a:lnTo>
                          <a:pt x="36699" y="0"/>
                        </a:lnTo>
                      </a:path>
                      <a:path w="55245" h="33655">
                        <a:moveTo>
                          <a:pt x="36699" y="0"/>
                        </a:moveTo>
                        <a:lnTo>
                          <a:pt x="41482" y="0"/>
                        </a:lnTo>
                      </a:path>
                      <a:path w="55245" h="33655">
                        <a:moveTo>
                          <a:pt x="41482" y="0"/>
                        </a:moveTo>
                        <a:lnTo>
                          <a:pt x="42277" y="0"/>
                        </a:lnTo>
                      </a:path>
                      <a:path w="55245" h="33655">
                        <a:moveTo>
                          <a:pt x="43086" y="0"/>
                        </a:moveTo>
                        <a:lnTo>
                          <a:pt x="4467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37" name="object 737"/>
                  <p:cNvSpPr/>
                  <p:nvPr/>
                </p:nvSpPr>
                <p:spPr>
                  <a:xfrm>
                    <a:off x="5750810" y="207144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38" name="object 738"/>
                  <p:cNvSpPr/>
                  <p:nvPr/>
                </p:nvSpPr>
                <p:spPr>
                  <a:xfrm>
                    <a:off x="5597231" y="2014398"/>
                    <a:ext cx="165735" cy="194945"/>
                  </a:xfrm>
                  <a:custGeom>
                    <a:avLst/>
                    <a:gdLst/>
                    <a:ahLst/>
                    <a:cxnLst/>
                    <a:rect l="l" t="t" r="r" b="b"/>
                    <a:pathLst>
                      <a:path w="165735" h="194944">
                        <a:moveTo>
                          <a:pt x="154775" y="58242"/>
                        </a:moveTo>
                        <a:lnTo>
                          <a:pt x="155570" y="58242"/>
                        </a:lnTo>
                      </a:path>
                      <a:path w="165735" h="194944">
                        <a:moveTo>
                          <a:pt x="110099" y="78977"/>
                        </a:moveTo>
                        <a:lnTo>
                          <a:pt x="110099" y="74989"/>
                        </a:lnTo>
                      </a:path>
                      <a:path w="165735" h="194944">
                        <a:moveTo>
                          <a:pt x="110099" y="82965"/>
                        </a:moveTo>
                        <a:lnTo>
                          <a:pt x="110099" y="78977"/>
                        </a:lnTo>
                      </a:path>
                      <a:path w="165735" h="194944">
                        <a:moveTo>
                          <a:pt x="110099" y="86953"/>
                        </a:moveTo>
                        <a:lnTo>
                          <a:pt x="110099" y="82965"/>
                        </a:lnTo>
                      </a:path>
                      <a:path w="165735" h="194944">
                        <a:moveTo>
                          <a:pt x="110099" y="89351"/>
                        </a:moveTo>
                        <a:lnTo>
                          <a:pt x="110099" y="86953"/>
                        </a:lnTo>
                      </a:path>
                      <a:path w="165735" h="194944">
                        <a:moveTo>
                          <a:pt x="110099" y="90941"/>
                        </a:moveTo>
                        <a:lnTo>
                          <a:pt x="110099" y="89351"/>
                        </a:lnTo>
                      </a:path>
                      <a:path w="165735" h="194944">
                        <a:moveTo>
                          <a:pt x="110099" y="91749"/>
                        </a:moveTo>
                        <a:lnTo>
                          <a:pt x="110099" y="90941"/>
                        </a:lnTo>
                      </a:path>
                      <a:path w="165735" h="194944">
                        <a:moveTo>
                          <a:pt x="110099" y="59037"/>
                        </a:moveTo>
                        <a:lnTo>
                          <a:pt x="110099" y="58242"/>
                        </a:lnTo>
                      </a:path>
                      <a:path w="165735" h="194944">
                        <a:moveTo>
                          <a:pt x="110099" y="60627"/>
                        </a:moveTo>
                        <a:lnTo>
                          <a:pt x="110099" y="59037"/>
                        </a:lnTo>
                      </a:path>
                      <a:path w="165735" h="194944">
                        <a:moveTo>
                          <a:pt x="110099" y="63025"/>
                        </a:moveTo>
                        <a:lnTo>
                          <a:pt x="110099" y="60627"/>
                        </a:lnTo>
                      </a:path>
                      <a:path w="165735" h="194944">
                        <a:moveTo>
                          <a:pt x="110099" y="67013"/>
                        </a:moveTo>
                        <a:lnTo>
                          <a:pt x="110099" y="63025"/>
                        </a:lnTo>
                      </a:path>
                      <a:path w="165735" h="194944">
                        <a:moveTo>
                          <a:pt x="110099" y="71001"/>
                        </a:moveTo>
                        <a:lnTo>
                          <a:pt x="110099" y="67013"/>
                        </a:lnTo>
                      </a:path>
                      <a:path w="165735" h="194944">
                        <a:moveTo>
                          <a:pt x="110099" y="74989"/>
                        </a:moveTo>
                        <a:lnTo>
                          <a:pt x="110099" y="71001"/>
                        </a:lnTo>
                      </a:path>
                      <a:path w="165735" h="194944">
                        <a:moveTo>
                          <a:pt x="146799" y="60627"/>
                        </a:moveTo>
                        <a:lnTo>
                          <a:pt x="145210" y="62230"/>
                        </a:lnTo>
                      </a:path>
                      <a:path w="165735" h="194944">
                        <a:moveTo>
                          <a:pt x="150787" y="59037"/>
                        </a:moveTo>
                        <a:lnTo>
                          <a:pt x="146799" y="60627"/>
                        </a:lnTo>
                      </a:path>
                      <a:path w="165735" h="194944">
                        <a:moveTo>
                          <a:pt x="155570" y="58242"/>
                        </a:moveTo>
                        <a:lnTo>
                          <a:pt x="150787" y="59037"/>
                        </a:lnTo>
                      </a:path>
                      <a:path w="165735" h="194944">
                        <a:moveTo>
                          <a:pt x="159558" y="59037"/>
                        </a:moveTo>
                        <a:lnTo>
                          <a:pt x="155570" y="58242"/>
                        </a:lnTo>
                      </a:path>
                      <a:path w="165735" h="194944">
                        <a:moveTo>
                          <a:pt x="163546" y="60627"/>
                        </a:moveTo>
                        <a:lnTo>
                          <a:pt x="159558" y="59037"/>
                        </a:lnTo>
                      </a:path>
                      <a:path w="165735" h="194944">
                        <a:moveTo>
                          <a:pt x="165149" y="62230"/>
                        </a:moveTo>
                        <a:lnTo>
                          <a:pt x="163546" y="60627"/>
                        </a:lnTo>
                      </a:path>
                      <a:path w="165735" h="194944">
                        <a:moveTo>
                          <a:pt x="32711" y="194654"/>
                        </a:moveTo>
                        <a:lnTo>
                          <a:pt x="32711" y="173111"/>
                        </a:lnTo>
                      </a:path>
                      <a:path w="165735" h="194944">
                        <a:moveTo>
                          <a:pt x="32711" y="157954"/>
                        </a:moveTo>
                        <a:lnTo>
                          <a:pt x="32711" y="136425"/>
                        </a:lnTo>
                      </a:path>
                      <a:path w="165735" h="194944">
                        <a:moveTo>
                          <a:pt x="32711" y="106906"/>
                        </a:moveTo>
                        <a:lnTo>
                          <a:pt x="32711" y="82965"/>
                        </a:lnTo>
                      </a:path>
                      <a:path w="165735" h="194944">
                        <a:moveTo>
                          <a:pt x="32711" y="68603"/>
                        </a:moveTo>
                        <a:lnTo>
                          <a:pt x="32711" y="38289"/>
                        </a:lnTo>
                      </a:path>
                      <a:path w="165735" h="194944">
                        <a:moveTo>
                          <a:pt x="32711" y="23132"/>
                        </a:moveTo>
                        <a:lnTo>
                          <a:pt x="32711" y="0"/>
                        </a:lnTo>
                      </a:path>
                      <a:path w="165735" h="194944">
                        <a:moveTo>
                          <a:pt x="0" y="0"/>
                        </a:moveTo>
                        <a:lnTo>
                          <a:pt x="0" y="23927"/>
                        </a:lnTo>
                      </a:path>
                      <a:path w="165735" h="194944">
                        <a:moveTo>
                          <a:pt x="0" y="38289"/>
                        </a:moveTo>
                        <a:lnTo>
                          <a:pt x="0" y="68603"/>
                        </a:lnTo>
                      </a:path>
                      <a:path w="165735" h="194944">
                        <a:moveTo>
                          <a:pt x="0" y="83760"/>
                        </a:moveTo>
                        <a:lnTo>
                          <a:pt x="0" y="106906"/>
                        </a:lnTo>
                      </a:path>
                      <a:path w="165735" h="194944">
                        <a:moveTo>
                          <a:pt x="0" y="136425"/>
                        </a:moveTo>
                        <a:lnTo>
                          <a:pt x="0" y="157954"/>
                        </a:lnTo>
                      </a:path>
                      <a:path w="165735" h="194944">
                        <a:moveTo>
                          <a:pt x="0" y="173111"/>
                        </a:moveTo>
                        <a:lnTo>
                          <a:pt x="0" y="194654"/>
                        </a:lnTo>
                      </a:path>
                      <a:path w="165735" h="194944">
                        <a:moveTo>
                          <a:pt x="11977" y="0"/>
                        </a:moveTo>
                        <a:lnTo>
                          <a:pt x="16760" y="0"/>
                        </a:lnTo>
                      </a:path>
                      <a:path w="165735" h="194944">
                        <a:moveTo>
                          <a:pt x="7989" y="0"/>
                        </a:moveTo>
                        <a:lnTo>
                          <a:pt x="11977" y="0"/>
                        </a:lnTo>
                      </a:path>
                      <a:path w="165735" h="194944">
                        <a:moveTo>
                          <a:pt x="4796" y="0"/>
                        </a:moveTo>
                        <a:lnTo>
                          <a:pt x="7989" y="0"/>
                        </a:lnTo>
                      </a:path>
                      <a:path w="165735" h="194944">
                        <a:moveTo>
                          <a:pt x="2398" y="0"/>
                        </a:moveTo>
                        <a:lnTo>
                          <a:pt x="4796" y="0"/>
                        </a:lnTo>
                      </a:path>
                      <a:path w="165735" h="194944">
                        <a:moveTo>
                          <a:pt x="794" y="0"/>
                        </a:moveTo>
                        <a:lnTo>
                          <a:pt x="2398" y="0"/>
                        </a:lnTo>
                      </a:path>
                      <a:path w="165735" h="194944">
                        <a:moveTo>
                          <a:pt x="0"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39" name="object 739"/>
                  <p:cNvSpPr/>
                  <p:nvPr/>
                </p:nvSpPr>
                <p:spPr>
                  <a:xfrm>
                    <a:off x="5628746" y="201320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40" name="object 740"/>
                  <p:cNvSpPr/>
                  <p:nvPr/>
                </p:nvSpPr>
                <p:spPr>
                  <a:xfrm>
                    <a:off x="5558147" y="2014398"/>
                    <a:ext cx="72390" cy="153670"/>
                  </a:xfrm>
                  <a:custGeom>
                    <a:avLst/>
                    <a:gdLst/>
                    <a:ahLst/>
                    <a:cxnLst/>
                    <a:rect l="l" t="t" r="r" b="b"/>
                    <a:pathLst>
                      <a:path w="72389" h="153669">
                        <a:moveTo>
                          <a:pt x="70206" y="0"/>
                        </a:moveTo>
                        <a:lnTo>
                          <a:pt x="71796" y="0"/>
                        </a:lnTo>
                      </a:path>
                      <a:path w="72389" h="153669">
                        <a:moveTo>
                          <a:pt x="67013" y="0"/>
                        </a:moveTo>
                        <a:lnTo>
                          <a:pt x="70206" y="0"/>
                        </a:lnTo>
                      </a:path>
                      <a:path w="72389" h="153669">
                        <a:moveTo>
                          <a:pt x="63820" y="0"/>
                        </a:moveTo>
                        <a:lnTo>
                          <a:pt x="67013" y="0"/>
                        </a:lnTo>
                      </a:path>
                      <a:path w="72389" h="153669">
                        <a:moveTo>
                          <a:pt x="59832" y="0"/>
                        </a:moveTo>
                        <a:lnTo>
                          <a:pt x="63820" y="0"/>
                        </a:lnTo>
                      </a:path>
                      <a:path w="72389" h="153669">
                        <a:moveTo>
                          <a:pt x="55844" y="0"/>
                        </a:moveTo>
                        <a:lnTo>
                          <a:pt x="59832" y="0"/>
                        </a:lnTo>
                      </a:path>
                      <a:path w="72389" h="153669">
                        <a:moveTo>
                          <a:pt x="18349" y="153172"/>
                        </a:moveTo>
                        <a:lnTo>
                          <a:pt x="11168" y="153172"/>
                        </a:lnTo>
                      </a:path>
                      <a:path w="72389" h="153669">
                        <a:moveTo>
                          <a:pt x="11168" y="153172"/>
                        </a:moveTo>
                        <a:lnTo>
                          <a:pt x="5577" y="153172"/>
                        </a:lnTo>
                      </a:path>
                      <a:path w="72389" h="153669">
                        <a:moveTo>
                          <a:pt x="5577" y="153172"/>
                        </a:moveTo>
                        <a:lnTo>
                          <a:pt x="794" y="153172"/>
                        </a:lnTo>
                      </a:path>
                      <a:path w="72389" h="153669">
                        <a:moveTo>
                          <a:pt x="794" y="153172"/>
                        </a:moveTo>
                        <a:lnTo>
                          <a:pt x="0" y="15317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41" name="object 741"/>
                  <p:cNvSpPr/>
                  <p:nvPr/>
                </p:nvSpPr>
                <p:spPr>
                  <a:xfrm>
                    <a:off x="5556148" y="2166381"/>
                    <a:ext cx="2540" cy="2540"/>
                  </a:xfrm>
                  <a:custGeom>
                    <a:avLst/>
                    <a:gdLst/>
                    <a:ahLst/>
                    <a:cxnLst/>
                    <a:rect l="l" t="t" r="r" b="b"/>
                    <a:pathLst>
                      <a:path w="2539" h="2539">
                        <a:moveTo>
                          <a:pt x="2400" y="1193"/>
                        </a:moveTo>
                        <a:lnTo>
                          <a:pt x="2044" y="342"/>
                        </a:lnTo>
                        <a:lnTo>
                          <a:pt x="1193" y="0"/>
                        </a:lnTo>
                        <a:lnTo>
                          <a:pt x="355" y="342"/>
                        </a:lnTo>
                        <a:lnTo>
                          <a:pt x="0" y="1193"/>
                        </a:lnTo>
                        <a:lnTo>
                          <a:pt x="355" y="2044"/>
                        </a:lnTo>
                        <a:lnTo>
                          <a:pt x="1193" y="2387"/>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42" name="object 742"/>
                  <p:cNvSpPr/>
                  <p:nvPr/>
                </p:nvSpPr>
                <p:spPr>
                  <a:xfrm>
                    <a:off x="5539797" y="2167570"/>
                    <a:ext cx="36830" cy="34925"/>
                  </a:xfrm>
                  <a:custGeom>
                    <a:avLst/>
                    <a:gdLst/>
                    <a:ahLst/>
                    <a:cxnLst/>
                    <a:rect l="l" t="t" r="r" b="b"/>
                    <a:pathLst>
                      <a:path w="36829" h="34925">
                        <a:moveTo>
                          <a:pt x="17555" y="0"/>
                        </a:moveTo>
                        <a:lnTo>
                          <a:pt x="16760" y="0"/>
                        </a:lnTo>
                      </a:path>
                      <a:path w="36829" h="34925">
                        <a:moveTo>
                          <a:pt x="16760" y="34301"/>
                        </a:moveTo>
                        <a:lnTo>
                          <a:pt x="17555" y="34301"/>
                        </a:lnTo>
                      </a:path>
                      <a:path w="36829" h="34925">
                        <a:moveTo>
                          <a:pt x="19144" y="34301"/>
                        </a:moveTo>
                        <a:lnTo>
                          <a:pt x="21543" y="34301"/>
                        </a:lnTo>
                      </a:path>
                      <a:path w="36829" h="34925">
                        <a:moveTo>
                          <a:pt x="21543" y="34301"/>
                        </a:moveTo>
                        <a:lnTo>
                          <a:pt x="27120" y="34301"/>
                        </a:lnTo>
                      </a:path>
                      <a:path w="36829" h="34925">
                        <a:moveTo>
                          <a:pt x="27120" y="34301"/>
                        </a:moveTo>
                        <a:lnTo>
                          <a:pt x="34301" y="34301"/>
                        </a:lnTo>
                      </a:path>
                      <a:path w="36829" h="34925">
                        <a:moveTo>
                          <a:pt x="34301" y="34301"/>
                        </a:moveTo>
                        <a:lnTo>
                          <a:pt x="36699" y="34301"/>
                        </a:lnTo>
                      </a:path>
                      <a:path w="36829" h="34925">
                        <a:moveTo>
                          <a:pt x="36699" y="12772"/>
                        </a:moveTo>
                        <a:lnTo>
                          <a:pt x="36699" y="17555"/>
                        </a:lnTo>
                      </a:path>
                      <a:path w="36829" h="34925">
                        <a:moveTo>
                          <a:pt x="36699" y="8784"/>
                        </a:moveTo>
                        <a:lnTo>
                          <a:pt x="36699" y="12772"/>
                        </a:lnTo>
                      </a:path>
                      <a:path w="36829" h="34925">
                        <a:moveTo>
                          <a:pt x="36699" y="4782"/>
                        </a:moveTo>
                        <a:lnTo>
                          <a:pt x="36699" y="8784"/>
                        </a:lnTo>
                      </a:path>
                      <a:path w="36829" h="34925">
                        <a:moveTo>
                          <a:pt x="36699" y="2398"/>
                        </a:moveTo>
                        <a:lnTo>
                          <a:pt x="36699" y="4782"/>
                        </a:lnTo>
                      </a:path>
                      <a:path w="36829" h="34925">
                        <a:moveTo>
                          <a:pt x="36699" y="794"/>
                        </a:moveTo>
                        <a:lnTo>
                          <a:pt x="36699" y="2398"/>
                        </a:lnTo>
                      </a:path>
                      <a:path w="36829" h="34925">
                        <a:moveTo>
                          <a:pt x="36699" y="0"/>
                        </a:moveTo>
                        <a:lnTo>
                          <a:pt x="36699" y="794"/>
                        </a:lnTo>
                      </a:path>
                      <a:path w="36829" h="34925">
                        <a:moveTo>
                          <a:pt x="36699" y="33506"/>
                        </a:moveTo>
                        <a:lnTo>
                          <a:pt x="36699" y="34301"/>
                        </a:lnTo>
                      </a:path>
                      <a:path w="36829" h="34925">
                        <a:moveTo>
                          <a:pt x="36699" y="31903"/>
                        </a:moveTo>
                        <a:lnTo>
                          <a:pt x="36699" y="33506"/>
                        </a:lnTo>
                      </a:path>
                      <a:path w="36829" h="34925">
                        <a:moveTo>
                          <a:pt x="36699" y="29518"/>
                        </a:moveTo>
                        <a:lnTo>
                          <a:pt x="36699" y="31903"/>
                        </a:lnTo>
                      </a:path>
                      <a:path w="36829" h="34925">
                        <a:moveTo>
                          <a:pt x="36699" y="25530"/>
                        </a:moveTo>
                        <a:lnTo>
                          <a:pt x="36699" y="29518"/>
                        </a:lnTo>
                      </a:path>
                      <a:path w="36829" h="34925">
                        <a:moveTo>
                          <a:pt x="36699" y="21543"/>
                        </a:moveTo>
                        <a:lnTo>
                          <a:pt x="36699" y="25530"/>
                        </a:lnTo>
                      </a:path>
                      <a:path w="36829" h="34925">
                        <a:moveTo>
                          <a:pt x="36699" y="17555"/>
                        </a:moveTo>
                        <a:lnTo>
                          <a:pt x="36699" y="21543"/>
                        </a:lnTo>
                      </a:path>
                      <a:path w="36829" h="34925">
                        <a:moveTo>
                          <a:pt x="794" y="21543"/>
                        </a:moveTo>
                        <a:lnTo>
                          <a:pt x="0" y="17555"/>
                        </a:lnTo>
                      </a:path>
                      <a:path w="36829" h="34925">
                        <a:moveTo>
                          <a:pt x="2384" y="25530"/>
                        </a:moveTo>
                        <a:lnTo>
                          <a:pt x="794" y="21543"/>
                        </a:lnTo>
                      </a:path>
                      <a:path w="36829" h="34925">
                        <a:moveTo>
                          <a:pt x="4782" y="29518"/>
                        </a:moveTo>
                        <a:lnTo>
                          <a:pt x="2384" y="25530"/>
                        </a:lnTo>
                      </a:path>
                      <a:path w="36829" h="34925">
                        <a:moveTo>
                          <a:pt x="8770" y="31903"/>
                        </a:moveTo>
                        <a:lnTo>
                          <a:pt x="4782" y="29518"/>
                        </a:lnTo>
                      </a:path>
                      <a:path w="36829" h="34925">
                        <a:moveTo>
                          <a:pt x="12758" y="33506"/>
                        </a:moveTo>
                        <a:lnTo>
                          <a:pt x="8770" y="31903"/>
                        </a:lnTo>
                      </a:path>
                      <a:path w="36829" h="34925">
                        <a:moveTo>
                          <a:pt x="16760" y="34301"/>
                        </a:moveTo>
                        <a:lnTo>
                          <a:pt x="12758" y="33506"/>
                        </a:lnTo>
                      </a:path>
                      <a:path w="36829" h="34925">
                        <a:moveTo>
                          <a:pt x="12758" y="794"/>
                        </a:moveTo>
                        <a:lnTo>
                          <a:pt x="16760" y="0"/>
                        </a:lnTo>
                      </a:path>
                      <a:path w="36829" h="34925">
                        <a:moveTo>
                          <a:pt x="8770" y="2398"/>
                        </a:moveTo>
                        <a:lnTo>
                          <a:pt x="12758" y="794"/>
                        </a:lnTo>
                      </a:path>
                      <a:path w="36829" h="34925">
                        <a:moveTo>
                          <a:pt x="4782" y="4782"/>
                        </a:moveTo>
                        <a:lnTo>
                          <a:pt x="8770" y="2398"/>
                        </a:lnTo>
                      </a:path>
                      <a:path w="36829" h="34925">
                        <a:moveTo>
                          <a:pt x="2384" y="8784"/>
                        </a:moveTo>
                        <a:lnTo>
                          <a:pt x="4782" y="4782"/>
                        </a:lnTo>
                      </a:path>
                      <a:path w="36829" h="34925">
                        <a:moveTo>
                          <a:pt x="794" y="12772"/>
                        </a:moveTo>
                        <a:lnTo>
                          <a:pt x="2384" y="8784"/>
                        </a:lnTo>
                      </a:path>
                      <a:path w="36829" h="34925">
                        <a:moveTo>
                          <a:pt x="0" y="17555"/>
                        </a:moveTo>
                        <a:lnTo>
                          <a:pt x="794" y="12772"/>
                        </a:lnTo>
                      </a:path>
                      <a:path w="36829" h="34925">
                        <a:moveTo>
                          <a:pt x="16760" y="0"/>
                        </a:moveTo>
                        <a:lnTo>
                          <a:pt x="17555" y="0"/>
                        </a:lnTo>
                      </a:path>
                      <a:path w="36829" h="34925">
                        <a:moveTo>
                          <a:pt x="17555" y="34301"/>
                        </a:moveTo>
                        <a:lnTo>
                          <a:pt x="16760" y="34301"/>
                        </a:lnTo>
                      </a:path>
                      <a:path w="36829" h="34925">
                        <a:moveTo>
                          <a:pt x="16760" y="34301"/>
                        </a:moveTo>
                        <a:lnTo>
                          <a:pt x="10374" y="33506"/>
                        </a:lnTo>
                      </a:path>
                      <a:path w="36829" h="34925">
                        <a:moveTo>
                          <a:pt x="10374" y="33506"/>
                        </a:moveTo>
                        <a:lnTo>
                          <a:pt x="5591" y="29518"/>
                        </a:lnTo>
                      </a:path>
                      <a:path w="36829" h="34925">
                        <a:moveTo>
                          <a:pt x="5591" y="29518"/>
                        </a:moveTo>
                        <a:lnTo>
                          <a:pt x="1589" y="24736"/>
                        </a:lnTo>
                      </a:path>
                      <a:path w="36829" h="34925">
                        <a:moveTo>
                          <a:pt x="1589" y="24736"/>
                        </a:moveTo>
                        <a:lnTo>
                          <a:pt x="1589" y="23927"/>
                        </a:lnTo>
                      </a:path>
                      <a:path w="36829" h="34925">
                        <a:moveTo>
                          <a:pt x="794" y="21543"/>
                        </a:moveTo>
                        <a:lnTo>
                          <a:pt x="0" y="18349"/>
                        </a:lnTo>
                      </a:path>
                      <a:path w="36829" h="34925">
                        <a:moveTo>
                          <a:pt x="0" y="18349"/>
                        </a:moveTo>
                        <a:lnTo>
                          <a:pt x="0" y="1755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43" name="object 743"/>
                  <p:cNvSpPr/>
                  <p:nvPr/>
                </p:nvSpPr>
                <p:spPr>
                  <a:xfrm>
                    <a:off x="5538600" y="218392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44" name="object 744"/>
                  <p:cNvSpPr/>
                  <p:nvPr/>
                </p:nvSpPr>
                <p:spPr>
                  <a:xfrm>
                    <a:off x="5539797" y="2183521"/>
                    <a:ext cx="0" cy="1905"/>
                  </a:xfrm>
                  <a:custGeom>
                    <a:avLst/>
                    <a:gdLst/>
                    <a:ahLst/>
                    <a:cxnLst/>
                    <a:rect l="l" t="t" r="r" b="b"/>
                    <a:pathLst>
                      <a:path h="1905">
                        <a:moveTo>
                          <a:pt x="0" y="1603"/>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45" name="object 745"/>
                  <p:cNvSpPr/>
                  <p:nvPr/>
                </p:nvSpPr>
                <p:spPr>
                  <a:xfrm>
                    <a:off x="5538597" y="2179145"/>
                    <a:ext cx="2540" cy="5715"/>
                  </a:xfrm>
                  <a:custGeom>
                    <a:avLst/>
                    <a:gdLst/>
                    <a:ahLst/>
                    <a:cxnLst/>
                    <a:rect l="l" t="t" r="r" b="b"/>
                    <a:pathLst>
                      <a:path w="2539" h="5714">
                        <a:moveTo>
                          <a:pt x="2387" y="4381"/>
                        </a:moveTo>
                        <a:lnTo>
                          <a:pt x="2044" y="3530"/>
                        </a:lnTo>
                        <a:lnTo>
                          <a:pt x="1193" y="3187"/>
                        </a:lnTo>
                        <a:lnTo>
                          <a:pt x="342" y="3530"/>
                        </a:lnTo>
                        <a:lnTo>
                          <a:pt x="0" y="4381"/>
                        </a:lnTo>
                        <a:lnTo>
                          <a:pt x="342" y="5232"/>
                        </a:lnTo>
                        <a:lnTo>
                          <a:pt x="1193" y="5575"/>
                        </a:lnTo>
                        <a:lnTo>
                          <a:pt x="2044" y="5232"/>
                        </a:lnTo>
                        <a:lnTo>
                          <a:pt x="2387" y="4381"/>
                        </a:lnTo>
                        <a:close/>
                      </a:path>
                      <a:path w="2539" h="5714">
                        <a:moveTo>
                          <a:pt x="2387" y="1206"/>
                        </a:moveTo>
                        <a:lnTo>
                          <a:pt x="2044" y="355"/>
                        </a:lnTo>
                        <a:lnTo>
                          <a:pt x="1193" y="0"/>
                        </a:lnTo>
                        <a:lnTo>
                          <a:pt x="342" y="355"/>
                        </a:lnTo>
                        <a:lnTo>
                          <a:pt x="0" y="1206"/>
                        </a:lnTo>
                        <a:lnTo>
                          <a:pt x="342" y="2044"/>
                        </a:lnTo>
                        <a:lnTo>
                          <a:pt x="1193" y="2400"/>
                        </a:lnTo>
                        <a:lnTo>
                          <a:pt x="2044"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46" name="object 746"/>
                  <p:cNvSpPr/>
                  <p:nvPr/>
                </p:nvSpPr>
                <p:spPr>
                  <a:xfrm>
                    <a:off x="5539797" y="2165171"/>
                    <a:ext cx="34925" cy="36830"/>
                  </a:xfrm>
                  <a:custGeom>
                    <a:avLst/>
                    <a:gdLst/>
                    <a:ahLst/>
                    <a:cxnLst/>
                    <a:rect l="l" t="t" r="r" b="b"/>
                    <a:pathLst>
                      <a:path w="34925" h="36830">
                        <a:moveTo>
                          <a:pt x="0" y="15170"/>
                        </a:moveTo>
                        <a:lnTo>
                          <a:pt x="0" y="9579"/>
                        </a:lnTo>
                      </a:path>
                      <a:path w="34925" h="36830">
                        <a:moveTo>
                          <a:pt x="0" y="9579"/>
                        </a:moveTo>
                        <a:lnTo>
                          <a:pt x="0" y="3193"/>
                        </a:lnTo>
                      </a:path>
                      <a:path w="34925" h="36830">
                        <a:moveTo>
                          <a:pt x="0" y="3193"/>
                        </a:moveTo>
                        <a:lnTo>
                          <a:pt x="0" y="0"/>
                        </a:lnTo>
                      </a:path>
                      <a:path w="34925" h="36830">
                        <a:moveTo>
                          <a:pt x="17555" y="36699"/>
                        </a:moveTo>
                        <a:lnTo>
                          <a:pt x="16760" y="36699"/>
                        </a:lnTo>
                      </a:path>
                      <a:path w="34925" h="36830">
                        <a:moveTo>
                          <a:pt x="23927" y="35110"/>
                        </a:moveTo>
                        <a:lnTo>
                          <a:pt x="17555" y="36699"/>
                        </a:lnTo>
                      </a:path>
                      <a:path w="34925" h="36830">
                        <a:moveTo>
                          <a:pt x="29518" y="31917"/>
                        </a:moveTo>
                        <a:lnTo>
                          <a:pt x="23927" y="35110"/>
                        </a:lnTo>
                      </a:path>
                      <a:path w="34925" h="36830">
                        <a:moveTo>
                          <a:pt x="32711" y="26325"/>
                        </a:moveTo>
                        <a:lnTo>
                          <a:pt x="29518" y="31917"/>
                        </a:lnTo>
                      </a:path>
                      <a:path w="34925" h="36830">
                        <a:moveTo>
                          <a:pt x="34301" y="19953"/>
                        </a:moveTo>
                        <a:lnTo>
                          <a:pt x="32711" y="26325"/>
                        </a:lnTo>
                      </a:path>
                      <a:path w="34925" h="36830">
                        <a:moveTo>
                          <a:pt x="34301" y="0"/>
                        </a:moveTo>
                        <a:lnTo>
                          <a:pt x="34301" y="7181"/>
                        </a:lnTo>
                      </a:path>
                      <a:path w="34925" h="36830">
                        <a:moveTo>
                          <a:pt x="34301" y="7181"/>
                        </a:moveTo>
                        <a:lnTo>
                          <a:pt x="34301" y="12772"/>
                        </a:lnTo>
                      </a:path>
                      <a:path w="34925" h="36830">
                        <a:moveTo>
                          <a:pt x="34301" y="12772"/>
                        </a:moveTo>
                        <a:lnTo>
                          <a:pt x="34301" y="14362"/>
                        </a:lnTo>
                      </a:path>
                      <a:path w="34925" h="36830">
                        <a:moveTo>
                          <a:pt x="34301" y="17555"/>
                        </a:moveTo>
                        <a:lnTo>
                          <a:pt x="34301" y="1915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47" name="object 747"/>
                  <p:cNvSpPr/>
                  <p:nvPr/>
                </p:nvSpPr>
                <p:spPr>
                  <a:xfrm>
                    <a:off x="5572902" y="218313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48" name="object 748"/>
                  <p:cNvSpPr/>
                  <p:nvPr/>
                </p:nvSpPr>
                <p:spPr>
                  <a:xfrm>
                    <a:off x="5574099" y="2184330"/>
                    <a:ext cx="0" cy="1270"/>
                  </a:xfrm>
                  <a:custGeom>
                    <a:avLst/>
                    <a:gdLst/>
                    <a:ahLst/>
                    <a:cxnLst/>
                    <a:rect l="l" t="t" r="r" b="b"/>
                    <a:pathLst>
                      <a:path h="1269">
                        <a:moveTo>
                          <a:pt x="0" y="0"/>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49" name="object 749"/>
                  <p:cNvSpPr/>
                  <p:nvPr/>
                </p:nvSpPr>
                <p:spPr>
                  <a:xfrm>
                    <a:off x="5572902" y="218392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50" name="object 750"/>
                  <p:cNvSpPr/>
                  <p:nvPr/>
                </p:nvSpPr>
                <p:spPr>
                  <a:xfrm>
                    <a:off x="5539797" y="2165171"/>
                    <a:ext cx="93345" cy="46355"/>
                  </a:xfrm>
                  <a:custGeom>
                    <a:avLst/>
                    <a:gdLst/>
                    <a:ahLst/>
                    <a:cxnLst/>
                    <a:rect l="l" t="t" r="r" b="b"/>
                    <a:pathLst>
                      <a:path w="93345" h="46355">
                        <a:moveTo>
                          <a:pt x="21543" y="3193"/>
                        </a:moveTo>
                        <a:lnTo>
                          <a:pt x="16760" y="2398"/>
                        </a:lnTo>
                      </a:path>
                      <a:path w="93345" h="46355">
                        <a:moveTo>
                          <a:pt x="25530" y="4796"/>
                        </a:moveTo>
                        <a:lnTo>
                          <a:pt x="21543" y="3193"/>
                        </a:lnTo>
                      </a:path>
                      <a:path w="93345" h="46355">
                        <a:moveTo>
                          <a:pt x="29518" y="7181"/>
                        </a:moveTo>
                        <a:lnTo>
                          <a:pt x="25530" y="4796"/>
                        </a:lnTo>
                      </a:path>
                      <a:path w="93345" h="46355">
                        <a:moveTo>
                          <a:pt x="31917" y="11182"/>
                        </a:moveTo>
                        <a:lnTo>
                          <a:pt x="29518" y="7181"/>
                        </a:lnTo>
                      </a:path>
                      <a:path w="93345" h="46355">
                        <a:moveTo>
                          <a:pt x="33506" y="15170"/>
                        </a:moveTo>
                        <a:lnTo>
                          <a:pt x="31917" y="11182"/>
                        </a:lnTo>
                      </a:path>
                      <a:path w="93345" h="46355">
                        <a:moveTo>
                          <a:pt x="34301" y="19953"/>
                        </a:moveTo>
                        <a:lnTo>
                          <a:pt x="33506" y="15170"/>
                        </a:lnTo>
                      </a:path>
                      <a:path w="93345" h="46355">
                        <a:moveTo>
                          <a:pt x="794" y="15170"/>
                        </a:moveTo>
                        <a:lnTo>
                          <a:pt x="0" y="19953"/>
                        </a:lnTo>
                      </a:path>
                      <a:path w="93345" h="46355">
                        <a:moveTo>
                          <a:pt x="2384" y="11182"/>
                        </a:moveTo>
                        <a:lnTo>
                          <a:pt x="794" y="15170"/>
                        </a:lnTo>
                      </a:path>
                      <a:path w="93345" h="46355">
                        <a:moveTo>
                          <a:pt x="4782" y="7181"/>
                        </a:moveTo>
                        <a:lnTo>
                          <a:pt x="2384" y="11182"/>
                        </a:lnTo>
                      </a:path>
                      <a:path w="93345" h="46355">
                        <a:moveTo>
                          <a:pt x="8770" y="4796"/>
                        </a:moveTo>
                        <a:lnTo>
                          <a:pt x="4782" y="7181"/>
                        </a:lnTo>
                      </a:path>
                      <a:path w="93345" h="46355">
                        <a:moveTo>
                          <a:pt x="12758" y="3193"/>
                        </a:moveTo>
                        <a:lnTo>
                          <a:pt x="8770" y="4796"/>
                        </a:lnTo>
                      </a:path>
                      <a:path w="93345" h="46355">
                        <a:moveTo>
                          <a:pt x="16760" y="2398"/>
                        </a:moveTo>
                        <a:lnTo>
                          <a:pt x="12758" y="3193"/>
                        </a:lnTo>
                      </a:path>
                      <a:path w="93345" h="46355">
                        <a:moveTo>
                          <a:pt x="12758" y="35905"/>
                        </a:moveTo>
                        <a:lnTo>
                          <a:pt x="16760" y="36699"/>
                        </a:lnTo>
                      </a:path>
                      <a:path w="93345" h="46355">
                        <a:moveTo>
                          <a:pt x="8770" y="34301"/>
                        </a:moveTo>
                        <a:lnTo>
                          <a:pt x="12758" y="35905"/>
                        </a:lnTo>
                      </a:path>
                      <a:path w="93345" h="46355">
                        <a:moveTo>
                          <a:pt x="4782" y="31917"/>
                        </a:moveTo>
                        <a:lnTo>
                          <a:pt x="8770" y="34301"/>
                        </a:lnTo>
                      </a:path>
                      <a:path w="93345" h="46355">
                        <a:moveTo>
                          <a:pt x="2384" y="27929"/>
                        </a:moveTo>
                        <a:lnTo>
                          <a:pt x="4782" y="31917"/>
                        </a:lnTo>
                      </a:path>
                      <a:path w="93345" h="46355">
                        <a:moveTo>
                          <a:pt x="794" y="23941"/>
                        </a:moveTo>
                        <a:lnTo>
                          <a:pt x="2384" y="27929"/>
                        </a:lnTo>
                      </a:path>
                      <a:path w="93345" h="46355">
                        <a:moveTo>
                          <a:pt x="0" y="19953"/>
                        </a:moveTo>
                        <a:lnTo>
                          <a:pt x="794" y="23941"/>
                        </a:lnTo>
                      </a:path>
                      <a:path w="93345" h="46355">
                        <a:moveTo>
                          <a:pt x="33506" y="23941"/>
                        </a:moveTo>
                        <a:lnTo>
                          <a:pt x="34301" y="19953"/>
                        </a:lnTo>
                      </a:path>
                      <a:path w="93345" h="46355">
                        <a:moveTo>
                          <a:pt x="31917" y="27929"/>
                        </a:moveTo>
                        <a:lnTo>
                          <a:pt x="33506" y="23941"/>
                        </a:lnTo>
                      </a:path>
                      <a:path w="93345" h="46355">
                        <a:moveTo>
                          <a:pt x="29518" y="31917"/>
                        </a:moveTo>
                        <a:lnTo>
                          <a:pt x="31917" y="27929"/>
                        </a:lnTo>
                      </a:path>
                      <a:path w="93345" h="46355">
                        <a:moveTo>
                          <a:pt x="25530" y="34301"/>
                        </a:moveTo>
                        <a:lnTo>
                          <a:pt x="29518" y="31917"/>
                        </a:lnTo>
                      </a:path>
                      <a:path w="93345" h="46355">
                        <a:moveTo>
                          <a:pt x="21543" y="35905"/>
                        </a:moveTo>
                        <a:lnTo>
                          <a:pt x="25530" y="34301"/>
                        </a:lnTo>
                      </a:path>
                      <a:path w="93345" h="46355">
                        <a:moveTo>
                          <a:pt x="16760" y="36699"/>
                        </a:moveTo>
                        <a:lnTo>
                          <a:pt x="21543" y="35905"/>
                        </a:lnTo>
                      </a:path>
                      <a:path w="93345" h="46355">
                        <a:moveTo>
                          <a:pt x="12758" y="0"/>
                        </a:moveTo>
                        <a:lnTo>
                          <a:pt x="16760" y="0"/>
                        </a:lnTo>
                      </a:path>
                      <a:path w="93345" h="46355">
                        <a:moveTo>
                          <a:pt x="8770" y="0"/>
                        </a:moveTo>
                        <a:lnTo>
                          <a:pt x="12758" y="0"/>
                        </a:lnTo>
                      </a:path>
                      <a:path w="93345" h="46355">
                        <a:moveTo>
                          <a:pt x="4782" y="0"/>
                        </a:moveTo>
                        <a:lnTo>
                          <a:pt x="8770" y="0"/>
                        </a:lnTo>
                      </a:path>
                      <a:path w="93345" h="46355">
                        <a:moveTo>
                          <a:pt x="2384" y="0"/>
                        </a:moveTo>
                        <a:lnTo>
                          <a:pt x="4782" y="0"/>
                        </a:lnTo>
                      </a:path>
                      <a:path w="93345" h="46355">
                        <a:moveTo>
                          <a:pt x="794" y="0"/>
                        </a:moveTo>
                        <a:lnTo>
                          <a:pt x="2384" y="0"/>
                        </a:lnTo>
                      </a:path>
                      <a:path w="93345" h="46355">
                        <a:moveTo>
                          <a:pt x="0" y="0"/>
                        </a:moveTo>
                        <a:lnTo>
                          <a:pt x="794" y="0"/>
                        </a:lnTo>
                      </a:path>
                      <a:path w="93345" h="46355">
                        <a:moveTo>
                          <a:pt x="33506" y="0"/>
                        </a:moveTo>
                        <a:lnTo>
                          <a:pt x="34301" y="0"/>
                        </a:lnTo>
                      </a:path>
                      <a:path w="93345" h="46355">
                        <a:moveTo>
                          <a:pt x="31917" y="0"/>
                        </a:moveTo>
                        <a:lnTo>
                          <a:pt x="33506" y="0"/>
                        </a:lnTo>
                      </a:path>
                      <a:path w="93345" h="46355">
                        <a:moveTo>
                          <a:pt x="29518" y="0"/>
                        </a:moveTo>
                        <a:lnTo>
                          <a:pt x="31917" y="0"/>
                        </a:lnTo>
                      </a:path>
                      <a:path w="93345" h="46355">
                        <a:moveTo>
                          <a:pt x="25530" y="0"/>
                        </a:moveTo>
                        <a:lnTo>
                          <a:pt x="29518" y="0"/>
                        </a:lnTo>
                      </a:path>
                      <a:path w="93345" h="46355">
                        <a:moveTo>
                          <a:pt x="21543" y="0"/>
                        </a:moveTo>
                        <a:lnTo>
                          <a:pt x="25530" y="0"/>
                        </a:lnTo>
                      </a:path>
                      <a:path w="93345" h="46355">
                        <a:moveTo>
                          <a:pt x="16760" y="0"/>
                        </a:moveTo>
                        <a:lnTo>
                          <a:pt x="21543" y="0"/>
                        </a:lnTo>
                      </a:path>
                      <a:path w="93345" h="46355">
                        <a:moveTo>
                          <a:pt x="93339" y="46279"/>
                        </a:moveTo>
                        <a:lnTo>
                          <a:pt x="86967" y="46279"/>
                        </a:lnTo>
                      </a:path>
                      <a:path w="93345" h="46355">
                        <a:moveTo>
                          <a:pt x="86967" y="46279"/>
                        </a:moveTo>
                        <a:lnTo>
                          <a:pt x="80580" y="46279"/>
                        </a:lnTo>
                      </a:path>
                      <a:path w="93345" h="46355">
                        <a:moveTo>
                          <a:pt x="80580" y="46279"/>
                        </a:moveTo>
                        <a:lnTo>
                          <a:pt x="76592" y="46279"/>
                        </a:lnTo>
                      </a:path>
                      <a:path w="93345" h="46355">
                        <a:moveTo>
                          <a:pt x="76592" y="46279"/>
                        </a:moveTo>
                        <a:lnTo>
                          <a:pt x="75784" y="46279"/>
                        </a:lnTo>
                      </a:path>
                      <a:path w="93345" h="46355">
                        <a:moveTo>
                          <a:pt x="74989" y="46279"/>
                        </a:moveTo>
                        <a:lnTo>
                          <a:pt x="74194" y="4627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51" name="object 751"/>
                  <p:cNvSpPr/>
                  <p:nvPr/>
                </p:nvSpPr>
                <p:spPr>
                  <a:xfrm>
                    <a:off x="5612790" y="2210260"/>
                    <a:ext cx="2540" cy="2540"/>
                  </a:xfrm>
                  <a:custGeom>
                    <a:avLst/>
                    <a:gdLst/>
                    <a:ahLst/>
                    <a:cxnLst/>
                    <a:rect l="l" t="t" r="r" b="b"/>
                    <a:pathLst>
                      <a:path w="2539" h="2539">
                        <a:moveTo>
                          <a:pt x="2387" y="1193"/>
                        </a:moveTo>
                        <a:lnTo>
                          <a:pt x="2044" y="355"/>
                        </a:lnTo>
                        <a:lnTo>
                          <a:pt x="1193" y="0"/>
                        </a:lnTo>
                        <a:lnTo>
                          <a:pt x="342" y="355"/>
                        </a:lnTo>
                        <a:lnTo>
                          <a:pt x="0" y="1193"/>
                        </a:lnTo>
                        <a:lnTo>
                          <a:pt x="342" y="2044"/>
                        </a:lnTo>
                        <a:lnTo>
                          <a:pt x="1193" y="2387"/>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52" name="object 752"/>
                  <p:cNvSpPr/>
                  <p:nvPr/>
                </p:nvSpPr>
                <p:spPr>
                  <a:xfrm>
                    <a:off x="5596436" y="2211451"/>
                    <a:ext cx="36830" cy="34925"/>
                  </a:xfrm>
                  <a:custGeom>
                    <a:avLst/>
                    <a:gdLst/>
                    <a:ahLst/>
                    <a:cxnLst/>
                    <a:rect l="l" t="t" r="r" b="b"/>
                    <a:pathLst>
                      <a:path w="36829" h="34925">
                        <a:moveTo>
                          <a:pt x="17555" y="34301"/>
                        </a:moveTo>
                        <a:lnTo>
                          <a:pt x="18349" y="34301"/>
                        </a:lnTo>
                      </a:path>
                      <a:path w="36829" h="34925">
                        <a:moveTo>
                          <a:pt x="19144" y="34301"/>
                        </a:moveTo>
                        <a:lnTo>
                          <a:pt x="22337" y="34301"/>
                        </a:lnTo>
                      </a:path>
                      <a:path w="36829" h="34925">
                        <a:moveTo>
                          <a:pt x="22337" y="34301"/>
                        </a:moveTo>
                        <a:lnTo>
                          <a:pt x="27929" y="34301"/>
                        </a:lnTo>
                      </a:path>
                      <a:path w="36829" h="34925">
                        <a:moveTo>
                          <a:pt x="27929" y="34301"/>
                        </a:moveTo>
                        <a:lnTo>
                          <a:pt x="34315" y="34301"/>
                        </a:lnTo>
                      </a:path>
                      <a:path w="36829" h="34925">
                        <a:moveTo>
                          <a:pt x="34315" y="34301"/>
                        </a:moveTo>
                        <a:lnTo>
                          <a:pt x="36699" y="34301"/>
                        </a:lnTo>
                      </a:path>
                      <a:path w="36829" h="34925">
                        <a:moveTo>
                          <a:pt x="36699" y="12758"/>
                        </a:moveTo>
                        <a:lnTo>
                          <a:pt x="36699" y="17541"/>
                        </a:lnTo>
                      </a:path>
                      <a:path w="36829" h="34925">
                        <a:moveTo>
                          <a:pt x="36699" y="8770"/>
                        </a:moveTo>
                        <a:lnTo>
                          <a:pt x="36699" y="12758"/>
                        </a:lnTo>
                      </a:path>
                      <a:path w="36829" h="34925">
                        <a:moveTo>
                          <a:pt x="36699" y="5577"/>
                        </a:moveTo>
                        <a:lnTo>
                          <a:pt x="36699" y="8770"/>
                        </a:lnTo>
                      </a:path>
                      <a:path w="36829" h="34925">
                        <a:moveTo>
                          <a:pt x="36699" y="2384"/>
                        </a:moveTo>
                        <a:lnTo>
                          <a:pt x="36699" y="5577"/>
                        </a:lnTo>
                      </a:path>
                      <a:path w="36829" h="34925">
                        <a:moveTo>
                          <a:pt x="36699" y="794"/>
                        </a:moveTo>
                        <a:lnTo>
                          <a:pt x="36699" y="2384"/>
                        </a:lnTo>
                      </a:path>
                      <a:path w="36829" h="34925">
                        <a:moveTo>
                          <a:pt x="36699" y="0"/>
                        </a:moveTo>
                        <a:lnTo>
                          <a:pt x="36699" y="794"/>
                        </a:lnTo>
                      </a:path>
                      <a:path w="36829" h="34925">
                        <a:moveTo>
                          <a:pt x="36699" y="33506"/>
                        </a:moveTo>
                        <a:lnTo>
                          <a:pt x="36699" y="34301"/>
                        </a:lnTo>
                      </a:path>
                      <a:path w="36829" h="34925">
                        <a:moveTo>
                          <a:pt x="36699" y="31903"/>
                        </a:moveTo>
                        <a:lnTo>
                          <a:pt x="36699" y="33506"/>
                        </a:lnTo>
                      </a:path>
                      <a:path w="36829" h="34925">
                        <a:moveTo>
                          <a:pt x="36699" y="29518"/>
                        </a:moveTo>
                        <a:lnTo>
                          <a:pt x="36699" y="31903"/>
                        </a:lnTo>
                      </a:path>
                      <a:path w="36829" h="34925">
                        <a:moveTo>
                          <a:pt x="36699" y="25530"/>
                        </a:moveTo>
                        <a:lnTo>
                          <a:pt x="36699" y="29518"/>
                        </a:lnTo>
                      </a:path>
                      <a:path w="36829" h="34925">
                        <a:moveTo>
                          <a:pt x="36699" y="21543"/>
                        </a:moveTo>
                        <a:lnTo>
                          <a:pt x="36699" y="25530"/>
                        </a:lnTo>
                      </a:path>
                      <a:path w="36829" h="34925">
                        <a:moveTo>
                          <a:pt x="36699" y="17541"/>
                        </a:moveTo>
                        <a:lnTo>
                          <a:pt x="36699" y="21543"/>
                        </a:lnTo>
                      </a:path>
                      <a:path w="36829" h="34925">
                        <a:moveTo>
                          <a:pt x="794" y="21543"/>
                        </a:moveTo>
                        <a:lnTo>
                          <a:pt x="0" y="17541"/>
                        </a:lnTo>
                      </a:path>
                      <a:path w="36829" h="34925">
                        <a:moveTo>
                          <a:pt x="2398" y="25530"/>
                        </a:moveTo>
                        <a:lnTo>
                          <a:pt x="794" y="21543"/>
                        </a:lnTo>
                      </a:path>
                      <a:path w="36829" h="34925">
                        <a:moveTo>
                          <a:pt x="5591" y="29518"/>
                        </a:moveTo>
                        <a:lnTo>
                          <a:pt x="2398" y="25530"/>
                        </a:lnTo>
                      </a:path>
                      <a:path w="36829" h="34925">
                        <a:moveTo>
                          <a:pt x="8784" y="31903"/>
                        </a:moveTo>
                        <a:lnTo>
                          <a:pt x="5591" y="29518"/>
                        </a:lnTo>
                      </a:path>
                      <a:path w="36829" h="34925">
                        <a:moveTo>
                          <a:pt x="12772" y="33506"/>
                        </a:moveTo>
                        <a:lnTo>
                          <a:pt x="8784" y="31903"/>
                        </a:lnTo>
                      </a:path>
                      <a:path w="36829" h="34925">
                        <a:moveTo>
                          <a:pt x="17555" y="34301"/>
                        </a:moveTo>
                        <a:lnTo>
                          <a:pt x="12772" y="33506"/>
                        </a:lnTo>
                      </a:path>
                      <a:path w="36829" h="34925">
                        <a:moveTo>
                          <a:pt x="5591" y="5577"/>
                        </a:moveTo>
                        <a:lnTo>
                          <a:pt x="8784" y="2384"/>
                        </a:lnTo>
                      </a:path>
                      <a:path w="36829" h="34925">
                        <a:moveTo>
                          <a:pt x="2398" y="8770"/>
                        </a:moveTo>
                        <a:lnTo>
                          <a:pt x="5591" y="5577"/>
                        </a:lnTo>
                      </a:path>
                      <a:path w="36829" h="34925">
                        <a:moveTo>
                          <a:pt x="794" y="12758"/>
                        </a:moveTo>
                        <a:lnTo>
                          <a:pt x="2398" y="8770"/>
                        </a:lnTo>
                      </a:path>
                      <a:path w="36829" h="34925">
                        <a:moveTo>
                          <a:pt x="0" y="17541"/>
                        </a:moveTo>
                        <a:lnTo>
                          <a:pt x="794" y="12758"/>
                        </a:lnTo>
                      </a:path>
                      <a:path w="36829" h="34925">
                        <a:moveTo>
                          <a:pt x="12772" y="794"/>
                        </a:moveTo>
                        <a:lnTo>
                          <a:pt x="17555" y="0"/>
                        </a:lnTo>
                      </a:path>
                      <a:path w="36829" h="34925">
                        <a:moveTo>
                          <a:pt x="8784" y="2384"/>
                        </a:moveTo>
                        <a:lnTo>
                          <a:pt x="12772"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53" name="object 753"/>
                  <p:cNvSpPr/>
                  <p:nvPr/>
                </p:nvSpPr>
                <p:spPr>
                  <a:xfrm>
                    <a:off x="5612790" y="2210260"/>
                    <a:ext cx="2540" cy="36830"/>
                  </a:xfrm>
                  <a:custGeom>
                    <a:avLst/>
                    <a:gdLst/>
                    <a:ahLst/>
                    <a:cxnLst/>
                    <a:rect l="l" t="t" r="r" b="b"/>
                    <a:pathLst>
                      <a:path w="2539" h="36830">
                        <a:moveTo>
                          <a:pt x="2387" y="35496"/>
                        </a:moveTo>
                        <a:lnTo>
                          <a:pt x="2044" y="34658"/>
                        </a:lnTo>
                        <a:lnTo>
                          <a:pt x="1193" y="34302"/>
                        </a:lnTo>
                        <a:lnTo>
                          <a:pt x="342" y="34658"/>
                        </a:lnTo>
                        <a:lnTo>
                          <a:pt x="0" y="35496"/>
                        </a:lnTo>
                        <a:lnTo>
                          <a:pt x="342" y="36347"/>
                        </a:lnTo>
                        <a:lnTo>
                          <a:pt x="1193" y="36690"/>
                        </a:lnTo>
                        <a:lnTo>
                          <a:pt x="2044" y="36347"/>
                        </a:lnTo>
                        <a:lnTo>
                          <a:pt x="2387" y="35496"/>
                        </a:lnTo>
                        <a:close/>
                      </a:path>
                      <a:path w="2539" h="36830">
                        <a:moveTo>
                          <a:pt x="2387" y="1193"/>
                        </a:moveTo>
                        <a:lnTo>
                          <a:pt x="2044" y="355"/>
                        </a:lnTo>
                        <a:lnTo>
                          <a:pt x="1193" y="0"/>
                        </a:lnTo>
                        <a:lnTo>
                          <a:pt x="342" y="355"/>
                        </a:lnTo>
                        <a:lnTo>
                          <a:pt x="0" y="1193"/>
                        </a:lnTo>
                        <a:lnTo>
                          <a:pt x="342" y="2044"/>
                        </a:lnTo>
                        <a:lnTo>
                          <a:pt x="1193" y="2387"/>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54" name="object 754"/>
                  <p:cNvSpPr/>
                  <p:nvPr/>
                </p:nvSpPr>
                <p:spPr>
                  <a:xfrm>
                    <a:off x="5596436" y="2228992"/>
                    <a:ext cx="17780" cy="17145"/>
                  </a:xfrm>
                  <a:custGeom>
                    <a:avLst/>
                    <a:gdLst/>
                    <a:ahLst/>
                    <a:cxnLst/>
                    <a:rect l="l" t="t" r="r" b="b"/>
                    <a:pathLst>
                      <a:path w="17779" h="17144">
                        <a:moveTo>
                          <a:pt x="17555" y="16760"/>
                        </a:moveTo>
                        <a:lnTo>
                          <a:pt x="11168" y="15965"/>
                        </a:lnTo>
                      </a:path>
                      <a:path w="17779" h="17144">
                        <a:moveTo>
                          <a:pt x="11168" y="15965"/>
                        </a:moveTo>
                        <a:lnTo>
                          <a:pt x="5591" y="11977"/>
                        </a:lnTo>
                      </a:path>
                      <a:path w="17779" h="17144">
                        <a:moveTo>
                          <a:pt x="5591" y="11977"/>
                        </a:moveTo>
                        <a:lnTo>
                          <a:pt x="1589" y="7194"/>
                        </a:lnTo>
                      </a:path>
                      <a:path w="17779" h="17144">
                        <a:moveTo>
                          <a:pt x="1589" y="7194"/>
                        </a:moveTo>
                        <a:lnTo>
                          <a:pt x="1589" y="6386"/>
                        </a:lnTo>
                      </a:path>
                      <a:path w="17779" h="17144">
                        <a:moveTo>
                          <a:pt x="794" y="4001"/>
                        </a:moveTo>
                        <a:lnTo>
                          <a:pt x="0" y="808"/>
                        </a:lnTo>
                      </a:path>
                      <a:path w="17779" h="17144">
                        <a:moveTo>
                          <a:pt x="0" y="80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55" name="object 755"/>
                  <p:cNvSpPr/>
                  <p:nvPr/>
                </p:nvSpPr>
                <p:spPr>
                  <a:xfrm>
                    <a:off x="5595240" y="2227795"/>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56" name="object 756"/>
                  <p:cNvSpPr/>
                  <p:nvPr/>
                </p:nvSpPr>
                <p:spPr>
                  <a:xfrm>
                    <a:off x="5596436" y="2227402"/>
                    <a:ext cx="0" cy="1905"/>
                  </a:xfrm>
                  <a:custGeom>
                    <a:avLst/>
                    <a:gdLst/>
                    <a:ahLst/>
                    <a:cxnLst/>
                    <a:rect l="l" t="t" r="r" b="b"/>
                    <a:pathLst>
                      <a:path h="1905">
                        <a:moveTo>
                          <a:pt x="0" y="1589"/>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57" name="object 757"/>
                  <p:cNvSpPr/>
                  <p:nvPr/>
                </p:nvSpPr>
                <p:spPr>
                  <a:xfrm>
                    <a:off x="5595239" y="2223023"/>
                    <a:ext cx="2540" cy="5715"/>
                  </a:xfrm>
                  <a:custGeom>
                    <a:avLst/>
                    <a:gdLst/>
                    <a:ahLst/>
                    <a:cxnLst/>
                    <a:rect l="l" t="t" r="r" b="b"/>
                    <a:pathLst>
                      <a:path w="2539" h="5714">
                        <a:moveTo>
                          <a:pt x="2387" y="4381"/>
                        </a:moveTo>
                        <a:lnTo>
                          <a:pt x="2032" y="3543"/>
                        </a:lnTo>
                        <a:lnTo>
                          <a:pt x="1193" y="3187"/>
                        </a:lnTo>
                        <a:lnTo>
                          <a:pt x="342" y="3543"/>
                        </a:lnTo>
                        <a:lnTo>
                          <a:pt x="0" y="4381"/>
                        </a:lnTo>
                        <a:lnTo>
                          <a:pt x="342" y="5232"/>
                        </a:lnTo>
                        <a:lnTo>
                          <a:pt x="1193" y="5575"/>
                        </a:lnTo>
                        <a:lnTo>
                          <a:pt x="2032" y="5232"/>
                        </a:lnTo>
                        <a:lnTo>
                          <a:pt x="2387" y="4381"/>
                        </a:lnTo>
                        <a:close/>
                      </a:path>
                      <a:path w="2539" h="5714">
                        <a:moveTo>
                          <a:pt x="2387" y="1193"/>
                        </a:moveTo>
                        <a:lnTo>
                          <a:pt x="2032" y="342"/>
                        </a:lnTo>
                        <a:lnTo>
                          <a:pt x="1193" y="0"/>
                        </a:lnTo>
                        <a:lnTo>
                          <a:pt x="342" y="342"/>
                        </a:lnTo>
                        <a:lnTo>
                          <a:pt x="0" y="1193"/>
                        </a:lnTo>
                        <a:lnTo>
                          <a:pt x="342" y="2032"/>
                        </a:lnTo>
                        <a:lnTo>
                          <a:pt x="1193" y="2387"/>
                        </a:lnTo>
                        <a:lnTo>
                          <a:pt x="2032" y="2032"/>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58" name="object 758"/>
                  <p:cNvSpPr/>
                  <p:nvPr/>
                </p:nvSpPr>
                <p:spPr>
                  <a:xfrm>
                    <a:off x="5596436" y="2209052"/>
                    <a:ext cx="34925" cy="36830"/>
                  </a:xfrm>
                  <a:custGeom>
                    <a:avLst/>
                    <a:gdLst/>
                    <a:ahLst/>
                    <a:cxnLst/>
                    <a:rect l="l" t="t" r="r" b="b"/>
                    <a:pathLst>
                      <a:path w="34925" h="36830">
                        <a:moveTo>
                          <a:pt x="0" y="15156"/>
                        </a:moveTo>
                        <a:lnTo>
                          <a:pt x="0" y="9579"/>
                        </a:lnTo>
                      </a:path>
                      <a:path w="34925" h="36830">
                        <a:moveTo>
                          <a:pt x="0" y="9579"/>
                        </a:moveTo>
                        <a:lnTo>
                          <a:pt x="0" y="3193"/>
                        </a:lnTo>
                      </a:path>
                      <a:path w="34925" h="36830">
                        <a:moveTo>
                          <a:pt x="0" y="3193"/>
                        </a:moveTo>
                        <a:lnTo>
                          <a:pt x="0" y="0"/>
                        </a:lnTo>
                      </a:path>
                      <a:path w="34925" h="36830">
                        <a:moveTo>
                          <a:pt x="18349" y="36699"/>
                        </a:moveTo>
                        <a:lnTo>
                          <a:pt x="17555" y="36699"/>
                        </a:lnTo>
                      </a:path>
                      <a:path w="34925" h="36830">
                        <a:moveTo>
                          <a:pt x="24736" y="35110"/>
                        </a:moveTo>
                        <a:lnTo>
                          <a:pt x="18349" y="36699"/>
                        </a:lnTo>
                      </a:path>
                      <a:path w="34925" h="36830">
                        <a:moveTo>
                          <a:pt x="29518" y="31917"/>
                        </a:moveTo>
                        <a:lnTo>
                          <a:pt x="24736" y="35110"/>
                        </a:lnTo>
                      </a:path>
                      <a:path w="34925" h="36830">
                        <a:moveTo>
                          <a:pt x="33506" y="26325"/>
                        </a:moveTo>
                        <a:lnTo>
                          <a:pt x="29518" y="31917"/>
                        </a:lnTo>
                      </a:path>
                      <a:path w="34925" h="36830">
                        <a:moveTo>
                          <a:pt x="34315" y="19939"/>
                        </a:moveTo>
                        <a:lnTo>
                          <a:pt x="33506" y="26325"/>
                        </a:lnTo>
                      </a:path>
                      <a:path w="34925" h="36830">
                        <a:moveTo>
                          <a:pt x="34315" y="0"/>
                        </a:moveTo>
                        <a:lnTo>
                          <a:pt x="34315" y="7181"/>
                        </a:lnTo>
                      </a:path>
                      <a:path w="34925" h="36830">
                        <a:moveTo>
                          <a:pt x="34315" y="7181"/>
                        </a:moveTo>
                        <a:lnTo>
                          <a:pt x="34315" y="12772"/>
                        </a:lnTo>
                      </a:path>
                      <a:path w="34925" h="36830">
                        <a:moveTo>
                          <a:pt x="34315" y="12772"/>
                        </a:moveTo>
                        <a:lnTo>
                          <a:pt x="34315" y="14362"/>
                        </a:lnTo>
                      </a:path>
                      <a:path w="34925" h="36830">
                        <a:moveTo>
                          <a:pt x="34315" y="17555"/>
                        </a:moveTo>
                        <a:lnTo>
                          <a:pt x="34315" y="1914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59" name="object 759"/>
                  <p:cNvSpPr/>
                  <p:nvPr/>
                </p:nvSpPr>
                <p:spPr>
                  <a:xfrm>
                    <a:off x="5629555" y="222700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60" name="object 760"/>
                  <p:cNvSpPr/>
                  <p:nvPr/>
                </p:nvSpPr>
                <p:spPr>
                  <a:xfrm>
                    <a:off x="5630752" y="2228197"/>
                    <a:ext cx="0" cy="1270"/>
                  </a:xfrm>
                  <a:custGeom>
                    <a:avLst/>
                    <a:gdLst/>
                    <a:ahLst/>
                    <a:cxnLst/>
                    <a:rect l="l" t="t" r="r" b="b"/>
                    <a:pathLst>
                      <a:path h="1269">
                        <a:moveTo>
                          <a:pt x="0" y="0"/>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61" name="object 761"/>
                  <p:cNvSpPr/>
                  <p:nvPr/>
                </p:nvSpPr>
                <p:spPr>
                  <a:xfrm>
                    <a:off x="5629555" y="2227795"/>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62" name="object 762"/>
                  <p:cNvSpPr/>
                  <p:nvPr/>
                </p:nvSpPr>
                <p:spPr>
                  <a:xfrm>
                    <a:off x="5596436" y="2209052"/>
                    <a:ext cx="8133080" cy="1176020"/>
                  </a:xfrm>
                  <a:custGeom>
                    <a:avLst/>
                    <a:gdLst/>
                    <a:ahLst/>
                    <a:cxnLst/>
                    <a:rect l="l" t="t" r="r" b="b"/>
                    <a:pathLst>
                      <a:path w="8133080" h="1176020">
                        <a:moveTo>
                          <a:pt x="21543" y="3193"/>
                        </a:moveTo>
                        <a:lnTo>
                          <a:pt x="17555" y="2398"/>
                        </a:lnTo>
                      </a:path>
                      <a:path w="8133080" h="1176020">
                        <a:moveTo>
                          <a:pt x="25530" y="4782"/>
                        </a:moveTo>
                        <a:lnTo>
                          <a:pt x="21543" y="3193"/>
                        </a:lnTo>
                      </a:path>
                      <a:path w="8133080" h="1176020">
                        <a:moveTo>
                          <a:pt x="29518" y="7975"/>
                        </a:moveTo>
                        <a:lnTo>
                          <a:pt x="25530" y="4782"/>
                        </a:lnTo>
                      </a:path>
                      <a:path w="8133080" h="1176020">
                        <a:moveTo>
                          <a:pt x="31917" y="11168"/>
                        </a:moveTo>
                        <a:lnTo>
                          <a:pt x="29518" y="7975"/>
                        </a:lnTo>
                      </a:path>
                      <a:path w="8133080" h="1176020">
                        <a:moveTo>
                          <a:pt x="33506" y="15156"/>
                        </a:moveTo>
                        <a:lnTo>
                          <a:pt x="31917" y="11168"/>
                        </a:lnTo>
                      </a:path>
                      <a:path w="8133080" h="1176020">
                        <a:moveTo>
                          <a:pt x="34315" y="19939"/>
                        </a:moveTo>
                        <a:lnTo>
                          <a:pt x="33506" y="15156"/>
                        </a:lnTo>
                      </a:path>
                      <a:path w="8133080" h="1176020">
                        <a:moveTo>
                          <a:pt x="794" y="15156"/>
                        </a:moveTo>
                        <a:lnTo>
                          <a:pt x="0" y="19939"/>
                        </a:lnTo>
                      </a:path>
                      <a:path w="8133080" h="1176020">
                        <a:moveTo>
                          <a:pt x="2398" y="11168"/>
                        </a:moveTo>
                        <a:lnTo>
                          <a:pt x="794" y="15156"/>
                        </a:lnTo>
                      </a:path>
                      <a:path w="8133080" h="1176020">
                        <a:moveTo>
                          <a:pt x="5591" y="7975"/>
                        </a:moveTo>
                        <a:lnTo>
                          <a:pt x="2398" y="11168"/>
                        </a:lnTo>
                      </a:path>
                      <a:path w="8133080" h="1176020">
                        <a:moveTo>
                          <a:pt x="8784" y="4782"/>
                        </a:moveTo>
                        <a:lnTo>
                          <a:pt x="5591" y="7975"/>
                        </a:lnTo>
                      </a:path>
                      <a:path w="8133080" h="1176020">
                        <a:moveTo>
                          <a:pt x="12772" y="3193"/>
                        </a:moveTo>
                        <a:lnTo>
                          <a:pt x="8784" y="4782"/>
                        </a:lnTo>
                      </a:path>
                      <a:path w="8133080" h="1176020">
                        <a:moveTo>
                          <a:pt x="17555" y="2398"/>
                        </a:moveTo>
                        <a:lnTo>
                          <a:pt x="12772" y="3193"/>
                        </a:lnTo>
                      </a:path>
                      <a:path w="8133080" h="1176020">
                        <a:moveTo>
                          <a:pt x="12772" y="35905"/>
                        </a:moveTo>
                        <a:lnTo>
                          <a:pt x="17555" y="36699"/>
                        </a:lnTo>
                      </a:path>
                      <a:path w="8133080" h="1176020">
                        <a:moveTo>
                          <a:pt x="8784" y="34301"/>
                        </a:moveTo>
                        <a:lnTo>
                          <a:pt x="12772" y="35905"/>
                        </a:lnTo>
                      </a:path>
                      <a:path w="8133080" h="1176020">
                        <a:moveTo>
                          <a:pt x="5591" y="31917"/>
                        </a:moveTo>
                        <a:lnTo>
                          <a:pt x="8784" y="34301"/>
                        </a:lnTo>
                      </a:path>
                      <a:path w="8133080" h="1176020">
                        <a:moveTo>
                          <a:pt x="2398" y="27929"/>
                        </a:moveTo>
                        <a:lnTo>
                          <a:pt x="5591" y="31917"/>
                        </a:lnTo>
                      </a:path>
                      <a:path w="8133080" h="1176020">
                        <a:moveTo>
                          <a:pt x="794" y="23941"/>
                        </a:moveTo>
                        <a:lnTo>
                          <a:pt x="2398" y="27929"/>
                        </a:lnTo>
                      </a:path>
                      <a:path w="8133080" h="1176020">
                        <a:moveTo>
                          <a:pt x="0" y="19939"/>
                        </a:moveTo>
                        <a:lnTo>
                          <a:pt x="794" y="23941"/>
                        </a:lnTo>
                      </a:path>
                      <a:path w="8133080" h="1176020">
                        <a:moveTo>
                          <a:pt x="33506" y="23941"/>
                        </a:moveTo>
                        <a:lnTo>
                          <a:pt x="34315" y="19939"/>
                        </a:lnTo>
                      </a:path>
                      <a:path w="8133080" h="1176020">
                        <a:moveTo>
                          <a:pt x="31917" y="27929"/>
                        </a:moveTo>
                        <a:lnTo>
                          <a:pt x="33506" y="23941"/>
                        </a:lnTo>
                      </a:path>
                      <a:path w="8133080" h="1176020">
                        <a:moveTo>
                          <a:pt x="29518" y="31917"/>
                        </a:moveTo>
                        <a:lnTo>
                          <a:pt x="31917" y="27929"/>
                        </a:lnTo>
                      </a:path>
                      <a:path w="8133080" h="1176020">
                        <a:moveTo>
                          <a:pt x="25530" y="34301"/>
                        </a:moveTo>
                        <a:lnTo>
                          <a:pt x="29518" y="31917"/>
                        </a:lnTo>
                      </a:path>
                      <a:path w="8133080" h="1176020">
                        <a:moveTo>
                          <a:pt x="21543" y="35905"/>
                        </a:moveTo>
                        <a:lnTo>
                          <a:pt x="25530" y="34301"/>
                        </a:lnTo>
                      </a:path>
                      <a:path w="8133080" h="1176020">
                        <a:moveTo>
                          <a:pt x="17555" y="36699"/>
                        </a:moveTo>
                        <a:lnTo>
                          <a:pt x="21543" y="35905"/>
                        </a:lnTo>
                      </a:path>
                      <a:path w="8133080" h="1176020">
                        <a:moveTo>
                          <a:pt x="12772" y="0"/>
                        </a:moveTo>
                        <a:lnTo>
                          <a:pt x="17555" y="0"/>
                        </a:lnTo>
                      </a:path>
                      <a:path w="8133080" h="1176020">
                        <a:moveTo>
                          <a:pt x="8784" y="0"/>
                        </a:moveTo>
                        <a:lnTo>
                          <a:pt x="12772" y="0"/>
                        </a:lnTo>
                      </a:path>
                      <a:path w="8133080" h="1176020">
                        <a:moveTo>
                          <a:pt x="5591" y="0"/>
                        </a:moveTo>
                        <a:lnTo>
                          <a:pt x="8784" y="0"/>
                        </a:lnTo>
                      </a:path>
                      <a:path w="8133080" h="1176020">
                        <a:moveTo>
                          <a:pt x="2398" y="0"/>
                        </a:moveTo>
                        <a:lnTo>
                          <a:pt x="5591" y="0"/>
                        </a:lnTo>
                      </a:path>
                      <a:path w="8133080" h="1176020">
                        <a:moveTo>
                          <a:pt x="794" y="0"/>
                        </a:moveTo>
                        <a:lnTo>
                          <a:pt x="2398" y="0"/>
                        </a:lnTo>
                      </a:path>
                      <a:path w="8133080" h="1176020">
                        <a:moveTo>
                          <a:pt x="0" y="0"/>
                        </a:moveTo>
                        <a:lnTo>
                          <a:pt x="794" y="0"/>
                        </a:lnTo>
                      </a:path>
                      <a:path w="8133080" h="1176020">
                        <a:moveTo>
                          <a:pt x="33506" y="0"/>
                        </a:moveTo>
                        <a:lnTo>
                          <a:pt x="34315" y="0"/>
                        </a:lnTo>
                      </a:path>
                      <a:path w="8133080" h="1176020">
                        <a:moveTo>
                          <a:pt x="31917" y="0"/>
                        </a:moveTo>
                        <a:lnTo>
                          <a:pt x="33506" y="0"/>
                        </a:lnTo>
                      </a:path>
                      <a:path w="8133080" h="1176020">
                        <a:moveTo>
                          <a:pt x="29518" y="0"/>
                        </a:moveTo>
                        <a:lnTo>
                          <a:pt x="31917" y="0"/>
                        </a:lnTo>
                      </a:path>
                      <a:path w="8133080" h="1176020">
                        <a:moveTo>
                          <a:pt x="25530" y="0"/>
                        </a:moveTo>
                        <a:lnTo>
                          <a:pt x="29518" y="0"/>
                        </a:lnTo>
                      </a:path>
                      <a:path w="8133080" h="1176020">
                        <a:moveTo>
                          <a:pt x="21543" y="0"/>
                        </a:moveTo>
                        <a:lnTo>
                          <a:pt x="25530" y="0"/>
                        </a:lnTo>
                      </a:path>
                      <a:path w="8133080" h="1176020">
                        <a:moveTo>
                          <a:pt x="17555" y="0"/>
                        </a:moveTo>
                        <a:lnTo>
                          <a:pt x="21543" y="0"/>
                        </a:lnTo>
                      </a:path>
                      <a:path w="8133080" h="1176020">
                        <a:moveTo>
                          <a:pt x="36699" y="35905"/>
                        </a:moveTo>
                        <a:lnTo>
                          <a:pt x="73399" y="35905"/>
                        </a:lnTo>
                      </a:path>
                      <a:path w="8133080" h="1176020">
                        <a:moveTo>
                          <a:pt x="88556" y="35905"/>
                        </a:moveTo>
                        <a:lnTo>
                          <a:pt x="124461" y="35905"/>
                        </a:lnTo>
                      </a:path>
                      <a:path w="8133080" h="1176020">
                        <a:moveTo>
                          <a:pt x="947770" y="35905"/>
                        </a:moveTo>
                        <a:lnTo>
                          <a:pt x="982072" y="35905"/>
                        </a:lnTo>
                      </a:path>
                      <a:path w="8133080" h="1176020">
                        <a:moveTo>
                          <a:pt x="1014784" y="35905"/>
                        </a:moveTo>
                        <a:lnTo>
                          <a:pt x="1037122" y="35905"/>
                        </a:lnTo>
                      </a:path>
                      <a:path w="8133080" h="1176020">
                        <a:moveTo>
                          <a:pt x="1052279" y="35905"/>
                        </a:moveTo>
                        <a:lnTo>
                          <a:pt x="1081798" y="35905"/>
                        </a:lnTo>
                      </a:path>
                      <a:path w="8133080" h="1176020">
                        <a:moveTo>
                          <a:pt x="1096954" y="35905"/>
                        </a:moveTo>
                        <a:lnTo>
                          <a:pt x="1127268" y="35905"/>
                        </a:lnTo>
                      </a:path>
                      <a:path w="8133080" h="1176020">
                        <a:moveTo>
                          <a:pt x="1141630" y="35905"/>
                        </a:moveTo>
                        <a:lnTo>
                          <a:pt x="1171944" y="35905"/>
                        </a:lnTo>
                      </a:path>
                      <a:path w="8133080" h="1176020">
                        <a:moveTo>
                          <a:pt x="1187101" y="35905"/>
                        </a:moveTo>
                        <a:lnTo>
                          <a:pt x="1216620" y="35905"/>
                        </a:lnTo>
                      </a:path>
                      <a:path w="8133080" h="1176020">
                        <a:moveTo>
                          <a:pt x="1231777" y="35905"/>
                        </a:moveTo>
                        <a:lnTo>
                          <a:pt x="1261296" y="35905"/>
                        </a:lnTo>
                      </a:path>
                      <a:path w="8133080" h="1176020">
                        <a:moveTo>
                          <a:pt x="1276452" y="35905"/>
                        </a:moveTo>
                        <a:lnTo>
                          <a:pt x="1306766" y="35905"/>
                        </a:lnTo>
                      </a:path>
                      <a:path w="8133080" h="1176020">
                        <a:moveTo>
                          <a:pt x="1321128" y="35905"/>
                        </a:moveTo>
                        <a:lnTo>
                          <a:pt x="1351442" y="35905"/>
                        </a:lnTo>
                      </a:path>
                      <a:path w="8133080" h="1176020">
                        <a:moveTo>
                          <a:pt x="1366599" y="35905"/>
                        </a:moveTo>
                        <a:lnTo>
                          <a:pt x="1396118" y="35905"/>
                        </a:lnTo>
                      </a:path>
                      <a:path w="8133080" h="1176020">
                        <a:moveTo>
                          <a:pt x="1411275" y="35905"/>
                        </a:moveTo>
                        <a:lnTo>
                          <a:pt x="1440794" y="35905"/>
                        </a:lnTo>
                      </a:path>
                      <a:path w="8133080" h="1176020">
                        <a:moveTo>
                          <a:pt x="1455950" y="35905"/>
                        </a:moveTo>
                        <a:lnTo>
                          <a:pt x="1478288" y="35905"/>
                        </a:lnTo>
                      </a:path>
                      <a:path w="8133080" h="1176020">
                        <a:moveTo>
                          <a:pt x="1903517" y="35905"/>
                        </a:moveTo>
                        <a:lnTo>
                          <a:pt x="1929843" y="35905"/>
                        </a:lnTo>
                      </a:path>
                      <a:path w="8133080" h="1176020">
                        <a:moveTo>
                          <a:pt x="2011999" y="35905"/>
                        </a:moveTo>
                        <a:lnTo>
                          <a:pt x="2038339" y="35905"/>
                        </a:lnTo>
                      </a:path>
                      <a:path w="8133080" h="1176020">
                        <a:moveTo>
                          <a:pt x="2038339" y="3193"/>
                        </a:moveTo>
                        <a:lnTo>
                          <a:pt x="2001639" y="3193"/>
                        </a:lnTo>
                      </a:path>
                      <a:path w="8133080" h="1176020">
                        <a:moveTo>
                          <a:pt x="1986482" y="3193"/>
                        </a:moveTo>
                        <a:lnTo>
                          <a:pt x="1949782" y="3193"/>
                        </a:lnTo>
                      </a:path>
                      <a:path w="8133080" h="1176020">
                        <a:moveTo>
                          <a:pt x="1478288" y="3193"/>
                        </a:moveTo>
                        <a:lnTo>
                          <a:pt x="1455950" y="3193"/>
                        </a:lnTo>
                      </a:path>
                      <a:path w="8133080" h="1176020">
                        <a:moveTo>
                          <a:pt x="1440794" y="3193"/>
                        </a:moveTo>
                        <a:lnTo>
                          <a:pt x="1411275" y="3193"/>
                        </a:lnTo>
                      </a:path>
                      <a:path w="8133080" h="1176020">
                        <a:moveTo>
                          <a:pt x="1396118" y="3193"/>
                        </a:moveTo>
                        <a:lnTo>
                          <a:pt x="1366599" y="3193"/>
                        </a:lnTo>
                      </a:path>
                      <a:path w="8133080" h="1176020">
                        <a:moveTo>
                          <a:pt x="1351442" y="3193"/>
                        </a:moveTo>
                        <a:lnTo>
                          <a:pt x="1321128" y="3193"/>
                        </a:lnTo>
                      </a:path>
                      <a:path w="8133080" h="1176020">
                        <a:moveTo>
                          <a:pt x="1306766" y="3193"/>
                        </a:moveTo>
                        <a:lnTo>
                          <a:pt x="1276452" y="3193"/>
                        </a:lnTo>
                      </a:path>
                      <a:path w="8133080" h="1176020">
                        <a:moveTo>
                          <a:pt x="1261296" y="3193"/>
                        </a:moveTo>
                        <a:lnTo>
                          <a:pt x="1231777" y="3193"/>
                        </a:lnTo>
                      </a:path>
                      <a:path w="8133080" h="1176020">
                        <a:moveTo>
                          <a:pt x="1216620" y="3193"/>
                        </a:moveTo>
                        <a:lnTo>
                          <a:pt x="1187101" y="3193"/>
                        </a:lnTo>
                      </a:path>
                      <a:path w="8133080" h="1176020">
                        <a:moveTo>
                          <a:pt x="1171944" y="3193"/>
                        </a:moveTo>
                        <a:lnTo>
                          <a:pt x="1141630" y="3193"/>
                        </a:lnTo>
                      </a:path>
                      <a:path w="8133080" h="1176020">
                        <a:moveTo>
                          <a:pt x="1127268" y="3193"/>
                        </a:moveTo>
                        <a:lnTo>
                          <a:pt x="1096954" y="3193"/>
                        </a:lnTo>
                      </a:path>
                      <a:path w="8133080" h="1176020">
                        <a:moveTo>
                          <a:pt x="1081798" y="3193"/>
                        </a:moveTo>
                        <a:lnTo>
                          <a:pt x="1052279" y="3193"/>
                        </a:lnTo>
                      </a:path>
                      <a:path w="8133080" h="1176020">
                        <a:moveTo>
                          <a:pt x="1037122" y="3193"/>
                        </a:moveTo>
                        <a:lnTo>
                          <a:pt x="1014784" y="3193"/>
                        </a:lnTo>
                      </a:path>
                      <a:path w="8133080" h="1176020">
                        <a:moveTo>
                          <a:pt x="982072" y="3193"/>
                        </a:moveTo>
                        <a:lnTo>
                          <a:pt x="947770" y="3193"/>
                        </a:lnTo>
                      </a:path>
                      <a:path w="8133080" h="1176020">
                        <a:moveTo>
                          <a:pt x="124461" y="3193"/>
                        </a:moveTo>
                        <a:lnTo>
                          <a:pt x="88556" y="3193"/>
                        </a:lnTo>
                      </a:path>
                      <a:path w="8133080" h="1176020">
                        <a:moveTo>
                          <a:pt x="73399" y="3193"/>
                        </a:moveTo>
                        <a:lnTo>
                          <a:pt x="36699" y="3193"/>
                        </a:lnTo>
                      </a:path>
                      <a:path w="8133080" h="1176020">
                        <a:moveTo>
                          <a:pt x="8072763" y="1175932"/>
                        </a:moveTo>
                        <a:lnTo>
                          <a:pt x="8060786" y="1175137"/>
                        </a:lnTo>
                      </a:path>
                      <a:path w="8133080" h="1176020">
                        <a:moveTo>
                          <a:pt x="8060786" y="1175137"/>
                        </a:moveTo>
                        <a:lnTo>
                          <a:pt x="8049617" y="1171944"/>
                        </a:lnTo>
                      </a:path>
                      <a:path w="8133080" h="1176020">
                        <a:moveTo>
                          <a:pt x="8049617" y="1171944"/>
                        </a:moveTo>
                        <a:lnTo>
                          <a:pt x="8045629" y="1169546"/>
                        </a:lnTo>
                      </a:path>
                      <a:path w="8133080" h="1176020">
                        <a:moveTo>
                          <a:pt x="8033665" y="1161570"/>
                        </a:moveTo>
                        <a:lnTo>
                          <a:pt x="8030472" y="1158377"/>
                        </a:lnTo>
                      </a:path>
                      <a:path w="8133080" h="1176020">
                        <a:moveTo>
                          <a:pt x="8030472" y="1158377"/>
                        </a:moveTo>
                        <a:lnTo>
                          <a:pt x="8022496" y="1149606"/>
                        </a:lnTo>
                      </a:path>
                      <a:path w="8133080" h="1176020">
                        <a:moveTo>
                          <a:pt x="8016918" y="1139232"/>
                        </a:moveTo>
                        <a:lnTo>
                          <a:pt x="8013725" y="1128063"/>
                        </a:lnTo>
                      </a:path>
                      <a:path w="8133080" h="1176020">
                        <a:moveTo>
                          <a:pt x="8130951" y="1128063"/>
                        </a:moveTo>
                        <a:lnTo>
                          <a:pt x="8127799" y="1139232"/>
                        </a:lnTo>
                      </a:path>
                      <a:path w="8133080" h="1176020">
                        <a:moveTo>
                          <a:pt x="8122180" y="1149606"/>
                        </a:moveTo>
                        <a:lnTo>
                          <a:pt x="8115054" y="1158377"/>
                        </a:lnTo>
                      </a:path>
                      <a:path w="8133080" h="1176020">
                        <a:moveTo>
                          <a:pt x="8115054" y="1158377"/>
                        </a:moveTo>
                        <a:lnTo>
                          <a:pt x="8107065" y="1164763"/>
                        </a:lnTo>
                      </a:path>
                      <a:path w="8133080" h="1176020">
                        <a:moveTo>
                          <a:pt x="8093498" y="1171944"/>
                        </a:moveTo>
                        <a:lnTo>
                          <a:pt x="8083932" y="1175137"/>
                        </a:lnTo>
                      </a:path>
                      <a:path w="8133080" h="1176020">
                        <a:moveTo>
                          <a:pt x="8083932" y="1175137"/>
                        </a:moveTo>
                        <a:lnTo>
                          <a:pt x="8072763" y="1175932"/>
                        </a:lnTo>
                      </a:path>
                      <a:path w="8133080" h="1176020">
                        <a:moveTo>
                          <a:pt x="8132596" y="284814"/>
                        </a:moveTo>
                        <a:lnTo>
                          <a:pt x="8132596" y="269644"/>
                        </a:lnTo>
                      </a:path>
                      <a:path w="8133080" h="1176020">
                        <a:moveTo>
                          <a:pt x="8132596" y="165149"/>
                        </a:moveTo>
                        <a:lnTo>
                          <a:pt x="8132596" y="149979"/>
                        </a:lnTo>
                      </a:path>
                      <a:path w="8133080" h="1176020">
                        <a:moveTo>
                          <a:pt x="8012917" y="149979"/>
                        </a:moveTo>
                        <a:lnTo>
                          <a:pt x="8012917" y="165149"/>
                        </a:lnTo>
                      </a:path>
                      <a:path w="8133080" h="1176020">
                        <a:moveTo>
                          <a:pt x="8012917" y="269644"/>
                        </a:moveTo>
                        <a:lnTo>
                          <a:pt x="8012917" y="284814"/>
                        </a:lnTo>
                      </a:path>
                      <a:path w="8133080" h="1176020">
                        <a:moveTo>
                          <a:pt x="5436892" y="766669"/>
                        </a:moveTo>
                        <a:lnTo>
                          <a:pt x="5436892" y="761091"/>
                        </a:lnTo>
                      </a:path>
                      <a:path w="8133080" h="1176020">
                        <a:moveTo>
                          <a:pt x="5357106" y="761091"/>
                        </a:moveTo>
                        <a:lnTo>
                          <a:pt x="5357106" y="766669"/>
                        </a:lnTo>
                      </a:path>
                      <a:path w="8133080" h="1176020">
                        <a:moveTo>
                          <a:pt x="5435288" y="766669"/>
                        </a:moveTo>
                        <a:lnTo>
                          <a:pt x="5434493" y="766669"/>
                        </a:lnTo>
                      </a:path>
                      <a:path w="8133080" h="1176020">
                        <a:moveTo>
                          <a:pt x="5432904" y="766669"/>
                        </a:moveTo>
                        <a:lnTo>
                          <a:pt x="5430506" y="76666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63" name="object 763"/>
                  <p:cNvSpPr/>
                  <p:nvPr/>
                </p:nvSpPr>
                <p:spPr>
                  <a:xfrm>
                    <a:off x="11028144" y="297452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64" name="object 764"/>
                  <p:cNvSpPr/>
                  <p:nvPr/>
                </p:nvSpPr>
                <p:spPr>
                  <a:xfrm>
                    <a:off x="11021351" y="2975722"/>
                    <a:ext cx="3810" cy="0"/>
                  </a:xfrm>
                  <a:custGeom>
                    <a:avLst/>
                    <a:gdLst/>
                    <a:ahLst/>
                    <a:cxnLst/>
                    <a:rect l="l" t="t" r="r" b="b"/>
                    <a:pathLst>
                      <a:path w="3809">
                        <a:moveTo>
                          <a:pt x="3193"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65" name="object 765"/>
                  <p:cNvSpPr/>
                  <p:nvPr/>
                </p:nvSpPr>
                <p:spPr>
                  <a:xfrm>
                    <a:off x="11023347" y="297452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66" name="object 766"/>
                  <p:cNvSpPr/>
                  <p:nvPr/>
                </p:nvSpPr>
                <p:spPr>
                  <a:xfrm>
                    <a:off x="10967110" y="2975722"/>
                    <a:ext cx="52069" cy="0"/>
                  </a:xfrm>
                  <a:custGeom>
                    <a:avLst/>
                    <a:gdLst/>
                    <a:ahLst/>
                    <a:cxnLst/>
                    <a:rect l="l" t="t" r="r" b="b"/>
                    <a:pathLst>
                      <a:path w="52070">
                        <a:moveTo>
                          <a:pt x="51061" y="0"/>
                        </a:moveTo>
                        <a:lnTo>
                          <a:pt x="47060" y="0"/>
                        </a:lnTo>
                      </a:path>
                      <a:path w="52070">
                        <a:moveTo>
                          <a:pt x="51856" y="0"/>
                        </a:moveTo>
                        <a:lnTo>
                          <a:pt x="51061" y="0"/>
                        </a:lnTo>
                      </a:path>
                      <a:path w="52070">
                        <a:moveTo>
                          <a:pt x="43072" y="0"/>
                        </a:moveTo>
                        <a:lnTo>
                          <a:pt x="38289" y="0"/>
                        </a:lnTo>
                      </a:path>
                      <a:path w="52070">
                        <a:moveTo>
                          <a:pt x="43867" y="0"/>
                        </a:moveTo>
                        <a:lnTo>
                          <a:pt x="43072" y="0"/>
                        </a:lnTo>
                      </a:path>
                      <a:path w="52070">
                        <a:moveTo>
                          <a:pt x="35096" y="0"/>
                        </a:moveTo>
                        <a:lnTo>
                          <a:pt x="26325" y="0"/>
                        </a:lnTo>
                      </a:path>
                      <a:path w="52070">
                        <a:moveTo>
                          <a:pt x="26325" y="0"/>
                        </a:moveTo>
                        <a:lnTo>
                          <a:pt x="16746" y="0"/>
                        </a:lnTo>
                      </a:path>
                      <a:path w="52070">
                        <a:moveTo>
                          <a:pt x="8770" y="0"/>
                        </a:moveTo>
                        <a:lnTo>
                          <a:pt x="7975" y="0"/>
                        </a:lnTo>
                      </a:path>
                      <a:path w="52070">
                        <a:moveTo>
                          <a:pt x="13553" y="0"/>
                        </a:moveTo>
                        <a:lnTo>
                          <a:pt x="8770" y="0"/>
                        </a:lnTo>
                      </a:path>
                      <a:path w="52070">
                        <a:moveTo>
                          <a:pt x="794" y="0"/>
                        </a:moveTo>
                        <a:lnTo>
                          <a:pt x="0" y="0"/>
                        </a:lnTo>
                      </a:path>
                      <a:path w="52070">
                        <a:moveTo>
                          <a:pt x="4782"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67" name="object 767"/>
                  <p:cNvSpPr/>
                  <p:nvPr/>
                </p:nvSpPr>
                <p:spPr>
                  <a:xfrm>
                    <a:off x="10960322" y="297452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68" name="object 768"/>
                  <p:cNvSpPr/>
                  <p:nvPr/>
                </p:nvSpPr>
                <p:spPr>
                  <a:xfrm>
                    <a:off x="10961519" y="2975722"/>
                    <a:ext cx="3810" cy="0"/>
                  </a:xfrm>
                  <a:custGeom>
                    <a:avLst/>
                    <a:gdLst/>
                    <a:ahLst/>
                    <a:cxnLst/>
                    <a:rect l="l" t="t" r="r" b="b"/>
                    <a:pathLst>
                      <a:path w="3809">
                        <a:moveTo>
                          <a:pt x="3193"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69" name="object 769"/>
                  <p:cNvSpPr/>
                  <p:nvPr/>
                </p:nvSpPr>
                <p:spPr>
                  <a:xfrm>
                    <a:off x="10955539" y="297452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70" name="object 770"/>
                  <p:cNvSpPr/>
                  <p:nvPr/>
                </p:nvSpPr>
                <p:spPr>
                  <a:xfrm>
                    <a:off x="10953542" y="2970144"/>
                    <a:ext cx="80010" cy="69215"/>
                  </a:xfrm>
                  <a:custGeom>
                    <a:avLst/>
                    <a:gdLst/>
                    <a:ahLst/>
                    <a:cxnLst/>
                    <a:rect l="l" t="t" r="r" b="b"/>
                    <a:pathLst>
                      <a:path w="80009" h="69214">
                        <a:moveTo>
                          <a:pt x="5577" y="5577"/>
                        </a:moveTo>
                        <a:lnTo>
                          <a:pt x="3193" y="5577"/>
                        </a:lnTo>
                      </a:path>
                      <a:path w="80009" h="69214">
                        <a:moveTo>
                          <a:pt x="1589" y="5577"/>
                        </a:moveTo>
                        <a:lnTo>
                          <a:pt x="794" y="5577"/>
                        </a:lnTo>
                      </a:path>
                      <a:path w="80009" h="69214">
                        <a:moveTo>
                          <a:pt x="0" y="0"/>
                        </a:moveTo>
                        <a:lnTo>
                          <a:pt x="794" y="0"/>
                        </a:lnTo>
                      </a:path>
                      <a:path w="80009" h="69214">
                        <a:moveTo>
                          <a:pt x="1589" y="0"/>
                        </a:moveTo>
                        <a:lnTo>
                          <a:pt x="3193" y="0"/>
                        </a:lnTo>
                      </a:path>
                      <a:path w="80009" h="69214">
                        <a:moveTo>
                          <a:pt x="7975" y="0"/>
                        </a:moveTo>
                        <a:lnTo>
                          <a:pt x="8784" y="0"/>
                        </a:lnTo>
                      </a:path>
                      <a:path w="80009" h="69214">
                        <a:moveTo>
                          <a:pt x="5577" y="0"/>
                        </a:moveTo>
                        <a:lnTo>
                          <a:pt x="7975" y="0"/>
                        </a:lnTo>
                      </a:path>
                      <a:path w="80009" h="69214">
                        <a:moveTo>
                          <a:pt x="14362" y="0"/>
                        </a:moveTo>
                        <a:lnTo>
                          <a:pt x="15951" y="0"/>
                        </a:lnTo>
                      </a:path>
                      <a:path w="80009" h="69214">
                        <a:moveTo>
                          <a:pt x="11963" y="0"/>
                        </a:moveTo>
                        <a:lnTo>
                          <a:pt x="14362" y="0"/>
                        </a:lnTo>
                      </a:path>
                      <a:path w="80009" h="69214">
                        <a:moveTo>
                          <a:pt x="22337" y="0"/>
                        </a:moveTo>
                        <a:lnTo>
                          <a:pt x="23941" y="0"/>
                        </a:lnTo>
                      </a:path>
                      <a:path w="80009" h="69214">
                        <a:moveTo>
                          <a:pt x="19144" y="0"/>
                        </a:moveTo>
                        <a:lnTo>
                          <a:pt x="22337" y="0"/>
                        </a:lnTo>
                      </a:path>
                      <a:path w="80009" h="69214">
                        <a:moveTo>
                          <a:pt x="30313" y="0"/>
                        </a:moveTo>
                        <a:lnTo>
                          <a:pt x="32711" y="0"/>
                        </a:lnTo>
                      </a:path>
                      <a:path w="80009" h="69214">
                        <a:moveTo>
                          <a:pt x="27929" y="0"/>
                        </a:moveTo>
                        <a:lnTo>
                          <a:pt x="30313" y="0"/>
                        </a:lnTo>
                      </a:path>
                      <a:path w="80009" h="69214">
                        <a:moveTo>
                          <a:pt x="36699" y="0"/>
                        </a:moveTo>
                        <a:lnTo>
                          <a:pt x="39893" y="0"/>
                        </a:lnTo>
                      </a:path>
                      <a:path w="80009" h="69214">
                        <a:moveTo>
                          <a:pt x="39893" y="0"/>
                        </a:moveTo>
                        <a:lnTo>
                          <a:pt x="42291" y="0"/>
                        </a:lnTo>
                      </a:path>
                      <a:path w="80009" h="69214">
                        <a:moveTo>
                          <a:pt x="48663" y="0"/>
                        </a:moveTo>
                        <a:lnTo>
                          <a:pt x="51061" y="0"/>
                        </a:lnTo>
                      </a:path>
                      <a:path w="80009" h="69214">
                        <a:moveTo>
                          <a:pt x="46279" y="0"/>
                        </a:moveTo>
                        <a:lnTo>
                          <a:pt x="48663" y="0"/>
                        </a:lnTo>
                      </a:path>
                      <a:path w="80009" h="69214">
                        <a:moveTo>
                          <a:pt x="56639" y="0"/>
                        </a:moveTo>
                        <a:lnTo>
                          <a:pt x="59832" y="0"/>
                        </a:lnTo>
                      </a:path>
                      <a:path w="80009" h="69214">
                        <a:moveTo>
                          <a:pt x="55049" y="0"/>
                        </a:moveTo>
                        <a:lnTo>
                          <a:pt x="56639" y="0"/>
                        </a:lnTo>
                      </a:path>
                      <a:path w="80009" h="69214">
                        <a:moveTo>
                          <a:pt x="64629" y="0"/>
                        </a:moveTo>
                        <a:lnTo>
                          <a:pt x="67013" y="0"/>
                        </a:lnTo>
                      </a:path>
                      <a:path w="80009" h="69214">
                        <a:moveTo>
                          <a:pt x="63025" y="0"/>
                        </a:moveTo>
                        <a:lnTo>
                          <a:pt x="64629" y="0"/>
                        </a:lnTo>
                      </a:path>
                      <a:path w="80009" h="69214">
                        <a:moveTo>
                          <a:pt x="71001" y="0"/>
                        </a:moveTo>
                        <a:lnTo>
                          <a:pt x="73399" y="0"/>
                        </a:lnTo>
                      </a:path>
                      <a:path w="80009" h="69214">
                        <a:moveTo>
                          <a:pt x="70206" y="0"/>
                        </a:moveTo>
                        <a:lnTo>
                          <a:pt x="71001" y="0"/>
                        </a:lnTo>
                      </a:path>
                      <a:path w="80009" h="69214">
                        <a:moveTo>
                          <a:pt x="75798" y="0"/>
                        </a:moveTo>
                        <a:lnTo>
                          <a:pt x="77387" y="0"/>
                        </a:lnTo>
                      </a:path>
                      <a:path w="80009" h="69214">
                        <a:moveTo>
                          <a:pt x="74989" y="0"/>
                        </a:moveTo>
                        <a:lnTo>
                          <a:pt x="75798" y="0"/>
                        </a:lnTo>
                      </a:path>
                      <a:path w="80009" h="69214">
                        <a:moveTo>
                          <a:pt x="78182" y="0"/>
                        </a:moveTo>
                        <a:lnTo>
                          <a:pt x="79786" y="0"/>
                        </a:lnTo>
                      </a:path>
                      <a:path w="80009" h="69214">
                        <a:moveTo>
                          <a:pt x="0" y="5577"/>
                        </a:moveTo>
                        <a:lnTo>
                          <a:pt x="0" y="23132"/>
                        </a:lnTo>
                      </a:path>
                      <a:path w="80009" h="69214">
                        <a:moveTo>
                          <a:pt x="0" y="23132"/>
                        </a:moveTo>
                        <a:lnTo>
                          <a:pt x="0" y="30313"/>
                        </a:lnTo>
                      </a:path>
                      <a:path w="80009" h="69214">
                        <a:moveTo>
                          <a:pt x="0" y="45470"/>
                        </a:moveTo>
                        <a:lnTo>
                          <a:pt x="0" y="55844"/>
                        </a:lnTo>
                      </a:path>
                      <a:path w="80009" h="69214">
                        <a:moveTo>
                          <a:pt x="0" y="55844"/>
                        </a:moveTo>
                        <a:lnTo>
                          <a:pt x="0" y="68603"/>
                        </a:lnTo>
                      </a:path>
                      <a:path w="80009" h="69214">
                        <a:moveTo>
                          <a:pt x="79786" y="68603"/>
                        </a:moveTo>
                        <a:lnTo>
                          <a:pt x="79786" y="53446"/>
                        </a:lnTo>
                      </a:path>
                      <a:path w="80009" h="69214">
                        <a:moveTo>
                          <a:pt x="79786" y="53446"/>
                        </a:moveTo>
                        <a:lnTo>
                          <a:pt x="79786" y="45470"/>
                        </a:lnTo>
                      </a:path>
                      <a:path w="80009" h="69214">
                        <a:moveTo>
                          <a:pt x="79786" y="30313"/>
                        </a:moveTo>
                        <a:lnTo>
                          <a:pt x="79786" y="19939"/>
                        </a:lnTo>
                      </a:path>
                      <a:path w="80009" h="69214">
                        <a:moveTo>
                          <a:pt x="79786" y="19939"/>
                        </a:moveTo>
                        <a:lnTo>
                          <a:pt x="79786" y="5577"/>
                        </a:lnTo>
                      </a:path>
                      <a:path w="80009" h="69214">
                        <a:moveTo>
                          <a:pt x="48663" y="5577"/>
                        </a:moveTo>
                        <a:lnTo>
                          <a:pt x="51856" y="557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71" name="object 771"/>
                  <p:cNvSpPr/>
                  <p:nvPr/>
                </p:nvSpPr>
                <p:spPr>
                  <a:xfrm>
                    <a:off x="11001010" y="297452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72" name="object 772"/>
                  <p:cNvSpPr/>
                  <p:nvPr/>
                </p:nvSpPr>
                <p:spPr>
                  <a:xfrm>
                    <a:off x="10953542" y="2975722"/>
                    <a:ext cx="80010" cy="0"/>
                  </a:xfrm>
                  <a:custGeom>
                    <a:avLst/>
                    <a:gdLst/>
                    <a:ahLst/>
                    <a:cxnLst/>
                    <a:rect l="l" t="t" r="r" b="b"/>
                    <a:pathLst>
                      <a:path w="80009">
                        <a:moveTo>
                          <a:pt x="58242" y="0"/>
                        </a:moveTo>
                        <a:lnTo>
                          <a:pt x="60627" y="0"/>
                        </a:lnTo>
                      </a:path>
                      <a:path w="80009">
                        <a:moveTo>
                          <a:pt x="57434" y="0"/>
                        </a:moveTo>
                        <a:lnTo>
                          <a:pt x="58242" y="0"/>
                        </a:lnTo>
                      </a:path>
                      <a:path w="80009">
                        <a:moveTo>
                          <a:pt x="66218" y="0"/>
                        </a:moveTo>
                        <a:lnTo>
                          <a:pt x="67808" y="0"/>
                        </a:lnTo>
                      </a:path>
                      <a:path w="80009">
                        <a:moveTo>
                          <a:pt x="65423" y="0"/>
                        </a:moveTo>
                        <a:lnTo>
                          <a:pt x="66218" y="0"/>
                        </a:lnTo>
                      </a:path>
                      <a:path w="80009">
                        <a:moveTo>
                          <a:pt x="72605" y="0"/>
                        </a:moveTo>
                        <a:lnTo>
                          <a:pt x="73399" y="0"/>
                        </a:lnTo>
                      </a:path>
                      <a:path w="80009">
                        <a:moveTo>
                          <a:pt x="71796" y="0"/>
                        </a:moveTo>
                        <a:lnTo>
                          <a:pt x="72605" y="0"/>
                        </a:lnTo>
                      </a:path>
                      <a:path w="80009">
                        <a:moveTo>
                          <a:pt x="76592" y="0"/>
                        </a:moveTo>
                        <a:lnTo>
                          <a:pt x="77387" y="0"/>
                        </a:lnTo>
                      </a:path>
                      <a:path w="80009">
                        <a:moveTo>
                          <a:pt x="75798" y="0"/>
                        </a:moveTo>
                        <a:lnTo>
                          <a:pt x="76592" y="0"/>
                        </a:lnTo>
                      </a:path>
                      <a:path w="80009">
                        <a:moveTo>
                          <a:pt x="78977" y="0"/>
                        </a:moveTo>
                        <a:lnTo>
                          <a:pt x="79786" y="0"/>
                        </a:lnTo>
                      </a:path>
                      <a:path w="80009">
                        <a:moveTo>
                          <a:pt x="78182" y="0"/>
                        </a:moveTo>
                        <a:lnTo>
                          <a:pt x="78977" y="0"/>
                        </a:lnTo>
                      </a:path>
                      <a:path w="80009">
                        <a:moveTo>
                          <a:pt x="0"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73" name="object 773"/>
                  <p:cNvSpPr/>
                  <p:nvPr/>
                </p:nvSpPr>
                <p:spPr>
                  <a:xfrm>
                    <a:off x="10952346" y="297452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74" name="object 774"/>
                  <p:cNvSpPr/>
                  <p:nvPr/>
                </p:nvSpPr>
                <p:spPr>
                  <a:xfrm>
                    <a:off x="7426554" y="2185920"/>
                    <a:ext cx="3633470" cy="789940"/>
                  </a:xfrm>
                  <a:custGeom>
                    <a:avLst/>
                    <a:gdLst/>
                    <a:ahLst/>
                    <a:cxnLst/>
                    <a:rect l="l" t="t" r="r" b="b"/>
                    <a:pathLst>
                      <a:path w="3633470" h="789939">
                        <a:moveTo>
                          <a:pt x="3529386" y="789802"/>
                        </a:moveTo>
                        <a:lnTo>
                          <a:pt x="3530181" y="789802"/>
                        </a:lnTo>
                      </a:path>
                      <a:path w="3633470" h="789939">
                        <a:moveTo>
                          <a:pt x="3528578" y="789802"/>
                        </a:moveTo>
                        <a:lnTo>
                          <a:pt x="3529386" y="789802"/>
                        </a:lnTo>
                      </a:path>
                      <a:path w="3633470" h="789939">
                        <a:moveTo>
                          <a:pt x="3533374" y="789802"/>
                        </a:moveTo>
                        <a:lnTo>
                          <a:pt x="3534169" y="789802"/>
                        </a:lnTo>
                      </a:path>
                      <a:path w="3633470" h="789939">
                        <a:moveTo>
                          <a:pt x="3532566" y="789802"/>
                        </a:moveTo>
                        <a:lnTo>
                          <a:pt x="3533374" y="789802"/>
                        </a:lnTo>
                      </a:path>
                      <a:path w="3633470" h="789939">
                        <a:moveTo>
                          <a:pt x="3539761" y="789802"/>
                        </a:moveTo>
                        <a:lnTo>
                          <a:pt x="3540555" y="789802"/>
                        </a:lnTo>
                      </a:path>
                      <a:path w="3633470" h="789939">
                        <a:moveTo>
                          <a:pt x="3538157" y="789802"/>
                        </a:moveTo>
                        <a:lnTo>
                          <a:pt x="3539761" y="789802"/>
                        </a:lnTo>
                      </a:path>
                      <a:path w="3633470" h="789939">
                        <a:moveTo>
                          <a:pt x="3547736" y="789802"/>
                        </a:moveTo>
                        <a:lnTo>
                          <a:pt x="3548531" y="789802"/>
                        </a:lnTo>
                      </a:path>
                      <a:path w="3633470" h="789939">
                        <a:moveTo>
                          <a:pt x="3545338" y="789802"/>
                        </a:moveTo>
                        <a:lnTo>
                          <a:pt x="3547736" y="789802"/>
                        </a:lnTo>
                      </a:path>
                      <a:path w="3633470" h="789939">
                        <a:moveTo>
                          <a:pt x="3554109" y="789802"/>
                        </a:moveTo>
                        <a:lnTo>
                          <a:pt x="3557302" y="789802"/>
                        </a:lnTo>
                      </a:path>
                      <a:path w="3633470" h="789939">
                        <a:moveTo>
                          <a:pt x="3529386" y="753897"/>
                        </a:moveTo>
                        <a:lnTo>
                          <a:pt x="3528578" y="762681"/>
                        </a:lnTo>
                      </a:path>
                      <a:path w="3633470" h="789939">
                        <a:moveTo>
                          <a:pt x="3534964" y="734752"/>
                        </a:moveTo>
                        <a:lnTo>
                          <a:pt x="3529386" y="753897"/>
                        </a:lnTo>
                      </a:path>
                      <a:path w="3633470" h="789939">
                        <a:moveTo>
                          <a:pt x="3538157" y="725186"/>
                        </a:moveTo>
                        <a:lnTo>
                          <a:pt x="3534964" y="734752"/>
                        </a:lnTo>
                      </a:path>
                      <a:path w="3633470" h="789939">
                        <a:moveTo>
                          <a:pt x="3526988" y="777838"/>
                        </a:moveTo>
                        <a:lnTo>
                          <a:pt x="3526988" y="784224"/>
                        </a:lnTo>
                      </a:path>
                      <a:path w="3633470" h="789939">
                        <a:moveTo>
                          <a:pt x="3606774" y="784224"/>
                        </a:moveTo>
                        <a:lnTo>
                          <a:pt x="3606774" y="777838"/>
                        </a:lnTo>
                      </a:path>
                      <a:path w="3633470" h="789939">
                        <a:moveTo>
                          <a:pt x="3609954" y="762681"/>
                        </a:moveTo>
                        <a:lnTo>
                          <a:pt x="3611557" y="756295"/>
                        </a:lnTo>
                      </a:path>
                      <a:path w="3633470" h="789939">
                        <a:moveTo>
                          <a:pt x="3611557" y="756295"/>
                        </a:moveTo>
                        <a:lnTo>
                          <a:pt x="3614750" y="749114"/>
                        </a:lnTo>
                      </a:path>
                      <a:path w="3633470" h="789939">
                        <a:moveTo>
                          <a:pt x="3622726" y="736355"/>
                        </a:moveTo>
                        <a:lnTo>
                          <a:pt x="3625919" y="732367"/>
                        </a:lnTo>
                      </a:path>
                      <a:path w="3633470" h="789939">
                        <a:moveTo>
                          <a:pt x="3625919" y="732367"/>
                        </a:moveTo>
                        <a:lnTo>
                          <a:pt x="3633100" y="725186"/>
                        </a:lnTo>
                      </a:path>
                      <a:path w="3633470" h="789939">
                        <a:moveTo>
                          <a:pt x="3605171" y="784224"/>
                        </a:moveTo>
                        <a:lnTo>
                          <a:pt x="3604376" y="784224"/>
                        </a:lnTo>
                      </a:path>
                      <a:path w="3633470" h="789939">
                        <a:moveTo>
                          <a:pt x="3601978" y="784224"/>
                        </a:moveTo>
                        <a:lnTo>
                          <a:pt x="3600388" y="784224"/>
                        </a:lnTo>
                      </a:path>
                      <a:path w="3633470" h="789939">
                        <a:moveTo>
                          <a:pt x="3596400" y="784224"/>
                        </a:moveTo>
                        <a:lnTo>
                          <a:pt x="3594002" y="784224"/>
                        </a:lnTo>
                      </a:path>
                      <a:path w="3633470" h="789939">
                        <a:moveTo>
                          <a:pt x="3597195" y="784224"/>
                        </a:moveTo>
                        <a:lnTo>
                          <a:pt x="3596400" y="784224"/>
                        </a:lnTo>
                      </a:path>
                      <a:path w="3633470" h="789939">
                        <a:moveTo>
                          <a:pt x="3589219" y="784224"/>
                        </a:moveTo>
                        <a:lnTo>
                          <a:pt x="3586821" y="784224"/>
                        </a:lnTo>
                      </a:path>
                      <a:path w="3633470" h="789939">
                        <a:moveTo>
                          <a:pt x="3590014" y="784224"/>
                        </a:moveTo>
                        <a:lnTo>
                          <a:pt x="3589219" y="784224"/>
                        </a:lnTo>
                      </a:path>
                      <a:path w="3633470" h="789939">
                        <a:moveTo>
                          <a:pt x="3580435" y="784224"/>
                        </a:moveTo>
                        <a:lnTo>
                          <a:pt x="3578050" y="784224"/>
                        </a:lnTo>
                      </a:path>
                      <a:path w="3633470" h="789939">
                        <a:moveTo>
                          <a:pt x="3582038" y="784224"/>
                        </a:moveTo>
                        <a:lnTo>
                          <a:pt x="3580435" y="784224"/>
                        </a:lnTo>
                      </a:path>
                      <a:path w="3633470" h="789939">
                        <a:moveTo>
                          <a:pt x="3571664" y="784224"/>
                        </a:moveTo>
                        <a:lnTo>
                          <a:pt x="3569279" y="784224"/>
                        </a:lnTo>
                      </a:path>
                      <a:path w="3633470" h="789939">
                        <a:moveTo>
                          <a:pt x="3573267" y="784224"/>
                        </a:moveTo>
                        <a:lnTo>
                          <a:pt x="3571664" y="784224"/>
                        </a:lnTo>
                      </a:path>
                      <a:path w="3633470" h="789939">
                        <a:moveTo>
                          <a:pt x="3562098" y="784224"/>
                        </a:moveTo>
                        <a:lnTo>
                          <a:pt x="3559700" y="784224"/>
                        </a:lnTo>
                      </a:path>
                      <a:path w="3633470" h="789939">
                        <a:moveTo>
                          <a:pt x="3563688" y="784224"/>
                        </a:moveTo>
                        <a:lnTo>
                          <a:pt x="3562098" y="784224"/>
                        </a:lnTo>
                      </a:path>
                      <a:path w="3633470" h="789939">
                        <a:moveTo>
                          <a:pt x="3552519" y="784224"/>
                        </a:moveTo>
                        <a:lnTo>
                          <a:pt x="3550930" y="784224"/>
                        </a:lnTo>
                      </a:path>
                      <a:path w="3633470" h="789939">
                        <a:moveTo>
                          <a:pt x="3554917" y="784224"/>
                        </a:moveTo>
                        <a:lnTo>
                          <a:pt x="3552519" y="784224"/>
                        </a:lnTo>
                      </a:path>
                      <a:path w="3633470" h="789939">
                        <a:moveTo>
                          <a:pt x="3543749" y="784224"/>
                        </a:moveTo>
                        <a:lnTo>
                          <a:pt x="3542940" y="784224"/>
                        </a:lnTo>
                      </a:path>
                      <a:path w="3633470" h="789939">
                        <a:moveTo>
                          <a:pt x="3546133" y="784224"/>
                        </a:moveTo>
                        <a:lnTo>
                          <a:pt x="3543749" y="784224"/>
                        </a:lnTo>
                      </a:path>
                      <a:path w="3633470" h="789939">
                        <a:moveTo>
                          <a:pt x="3536567" y="784224"/>
                        </a:moveTo>
                        <a:lnTo>
                          <a:pt x="3535773" y="784224"/>
                        </a:lnTo>
                      </a:path>
                      <a:path w="3633470" h="789939">
                        <a:moveTo>
                          <a:pt x="3538952" y="784224"/>
                        </a:moveTo>
                        <a:lnTo>
                          <a:pt x="3536567" y="784224"/>
                        </a:lnTo>
                      </a:path>
                      <a:path w="3633470" h="789939">
                        <a:moveTo>
                          <a:pt x="3532566" y="784224"/>
                        </a:moveTo>
                        <a:lnTo>
                          <a:pt x="3530976" y="784224"/>
                        </a:lnTo>
                      </a:path>
                      <a:path w="3633470" h="789939">
                        <a:moveTo>
                          <a:pt x="3528578" y="784224"/>
                        </a:moveTo>
                        <a:lnTo>
                          <a:pt x="3527783" y="784224"/>
                        </a:lnTo>
                      </a:path>
                      <a:path w="3633470" h="789939">
                        <a:moveTo>
                          <a:pt x="77387" y="794"/>
                        </a:moveTo>
                        <a:lnTo>
                          <a:pt x="46265" y="794"/>
                        </a:lnTo>
                      </a:path>
                      <a:path w="3633470" h="789939">
                        <a:moveTo>
                          <a:pt x="31108" y="794"/>
                        </a:moveTo>
                        <a:lnTo>
                          <a:pt x="0" y="794"/>
                        </a:lnTo>
                      </a:path>
                      <a:path w="3633470" h="789939">
                        <a:moveTo>
                          <a:pt x="0" y="1589"/>
                        </a:moveTo>
                        <a:lnTo>
                          <a:pt x="0" y="794"/>
                        </a:lnTo>
                      </a:path>
                      <a:path w="3633470" h="789939">
                        <a:moveTo>
                          <a:pt x="0" y="3193"/>
                        </a:moveTo>
                        <a:lnTo>
                          <a:pt x="0" y="1589"/>
                        </a:lnTo>
                      </a:path>
                      <a:path w="3633470" h="789939">
                        <a:moveTo>
                          <a:pt x="0" y="5577"/>
                        </a:moveTo>
                        <a:lnTo>
                          <a:pt x="0" y="3193"/>
                        </a:lnTo>
                      </a:path>
                      <a:path w="3633470" h="789939">
                        <a:moveTo>
                          <a:pt x="0" y="6386"/>
                        </a:moveTo>
                        <a:lnTo>
                          <a:pt x="0" y="5577"/>
                        </a:lnTo>
                      </a:path>
                      <a:path w="3633470" h="789939">
                        <a:moveTo>
                          <a:pt x="96532" y="0"/>
                        </a:moveTo>
                        <a:lnTo>
                          <a:pt x="95724" y="0"/>
                        </a:lnTo>
                      </a:path>
                      <a:path w="3633470" h="789939">
                        <a:moveTo>
                          <a:pt x="94929" y="0"/>
                        </a:moveTo>
                        <a:lnTo>
                          <a:pt x="91736" y="0"/>
                        </a:lnTo>
                      </a:path>
                      <a:path w="3633470" h="789939">
                        <a:moveTo>
                          <a:pt x="91736" y="0"/>
                        </a:moveTo>
                        <a:lnTo>
                          <a:pt x="86953" y="0"/>
                        </a:lnTo>
                      </a:path>
                      <a:path w="3633470" h="789939">
                        <a:moveTo>
                          <a:pt x="86953" y="0"/>
                        </a:moveTo>
                        <a:lnTo>
                          <a:pt x="79772" y="0"/>
                        </a:lnTo>
                      </a:path>
                      <a:path w="3633470" h="789939">
                        <a:moveTo>
                          <a:pt x="79772" y="0"/>
                        </a:moveTo>
                        <a:lnTo>
                          <a:pt x="77387" y="0"/>
                        </a:lnTo>
                      </a:path>
                      <a:path w="3633470" h="789939">
                        <a:moveTo>
                          <a:pt x="77387" y="794"/>
                        </a:moveTo>
                        <a:lnTo>
                          <a:pt x="77387" y="0"/>
                        </a:lnTo>
                      </a:path>
                      <a:path w="3633470" h="789939">
                        <a:moveTo>
                          <a:pt x="77387" y="2398"/>
                        </a:moveTo>
                        <a:lnTo>
                          <a:pt x="77387" y="794"/>
                        </a:lnTo>
                      </a:path>
                      <a:path w="3633470" h="789939">
                        <a:moveTo>
                          <a:pt x="77387" y="4782"/>
                        </a:moveTo>
                        <a:lnTo>
                          <a:pt x="77387" y="2398"/>
                        </a:lnTo>
                      </a:path>
                      <a:path w="3633470" h="789939">
                        <a:moveTo>
                          <a:pt x="77387" y="6386"/>
                        </a:moveTo>
                        <a:lnTo>
                          <a:pt x="77387" y="4782"/>
                        </a:lnTo>
                      </a:path>
                      <a:path w="3633470" h="789939">
                        <a:moveTo>
                          <a:pt x="109291" y="4782"/>
                        </a:moveTo>
                        <a:lnTo>
                          <a:pt x="110086" y="6386"/>
                        </a:lnTo>
                      </a:path>
                      <a:path w="3633470" h="789939">
                        <a:moveTo>
                          <a:pt x="105303" y="2398"/>
                        </a:moveTo>
                        <a:lnTo>
                          <a:pt x="109291" y="4782"/>
                        </a:lnTo>
                      </a:path>
                      <a:path w="3633470" h="789939">
                        <a:moveTo>
                          <a:pt x="101315" y="794"/>
                        </a:moveTo>
                        <a:lnTo>
                          <a:pt x="105303" y="2398"/>
                        </a:lnTo>
                      </a:path>
                      <a:path w="3633470" h="789939">
                        <a:moveTo>
                          <a:pt x="96532" y="0"/>
                        </a:moveTo>
                        <a:lnTo>
                          <a:pt x="101315"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75" name="object 775"/>
                  <p:cNvSpPr/>
                  <p:nvPr/>
                </p:nvSpPr>
                <p:spPr>
                  <a:xfrm>
                    <a:off x="7521890" y="218472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76" name="object 776"/>
                  <p:cNvSpPr/>
                  <p:nvPr/>
                </p:nvSpPr>
                <p:spPr>
                  <a:xfrm>
                    <a:off x="7510314" y="1278042"/>
                    <a:ext cx="163830" cy="427990"/>
                  </a:xfrm>
                  <a:custGeom>
                    <a:avLst/>
                    <a:gdLst/>
                    <a:ahLst/>
                    <a:cxnLst/>
                    <a:rect l="l" t="t" r="r" b="b"/>
                    <a:pathLst>
                      <a:path w="163829" h="427989">
                        <a:moveTo>
                          <a:pt x="117280" y="383732"/>
                        </a:moveTo>
                        <a:lnTo>
                          <a:pt x="98122" y="383732"/>
                        </a:lnTo>
                      </a:path>
                      <a:path w="163829" h="427989">
                        <a:moveTo>
                          <a:pt x="83773" y="383732"/>
                        </a:moveTo>
                        <a:lnTo>
                          <a:pt x="65423" y="383732"/>
                        </a:lnTo>
                      </a:path>
                      <a:path w="163829" h="427989">
                        <a:moveTo>
                          <a:pt x="52651" y="383732"/>
                        </a:moveTo>
                        <a:lnTo>
                          <a:pt x="35110" y="383732"/>
                        </a:lnTo>
                      </a:path>
                      <a:path w="163829" h="427989">
                        <a:moveTo>
                          <a:pt x="20748" y="383732"/>
                        </a:moveTo>
                        <a:lnTo>
                          <a:pt x="3193" y="383732"/>
                        </a:lnTo>
                      </a:path>
                      <a:path w="163829" h="427989">
                        <a:moveTo>
                          <a:pt x="3193" y="426818"/>
                        </a:moveTo>
                        <a:lnTo>
                          <a:pt x="19953" y="426818"/>
                        </a:lnTo>
                      </a:path>
                      <a:path w="163829" h="427989">
                        <a:moveTo>
                          <a:pt x="34301" y="426818"/>
                        </a:moveTo>
                        <a:lnTo>
                          <a:pt x="51856" y="426818"/>
                        </a:lnTo>
                      </a:path>
                      <a:path w="163829" h="427989">
                        <a:moveTo>
                          <a:pt x="66218" y="426818"/>
                        </a:moveTo>
                        <a:lnTo>
                          <a:pt x="84568" y="426818"/>
                        </a:lnTo>
                      </a:path>
                      <a:path w="163829" h="427989">
                        <a:moveTo>
                          <a:pt x="98930" y="426818"/>
                        </a:moveTo>
                        <a:lnTo>
                          <a:pt x="117280" y="426818"/>
                        </a:lnTo>
                      </a:path>
                      <a:path w="163829" h="427989">
                        <a:moveTo>
                          <a:pt x="141208" y="382937"/>
                        </a:moveTo>
                        <a:lnTo>
                          <a:pt x="140413" y="382937"/>
                        </a:lnTo>
                      </a:path>
                      <a:path w="163829" h="427989">
                        <a:moveTo>
                          <a:pt x="139618" y="382937"/>
                        </a:moveTo>
                        <a:lnTo>
                          <a:pt x="136425" y="382937"/>
                        </a:lnTo>
                      </a:path>
                      <a:path w="163829" h="427989">
                        <a:moveTo>
                          <a:pt x="136425" y="382937"/>
                        </a:moveTo>
                        <a:lnTo>
                          <a:pt x="130847" y="382937"/>
                        </a:lnTo>
                      </a:path>
                      <a:path w="163829" h="427989">
                        <a:moveTo>
                          <a:pt x="130847" y="382937"/>
                        </a:moveTo>
                        <a:lnTo>
                          <a:pt x="124461" y="382937"/>
                        </a:lnTo>
                      </a:path>
                      <a:path w="163829" h="427989">
                        <a:moveTo>
                          <a:pt x="124461" y="382937"/>
                        </a:moveTo>
                        <a:lnTo>
                          <a:pt x="117280" y="382937"/>
                        </a:lnTo>
                      </a:path>
                      <a:path w="163829" h="427989">
                        <a:moveTo>
                          <a:pt x="117280" y="427613"/>
                        </a:moveTo>
                        <a:lnTo>
                          <a:pt x="124461" y="427613"/>
                        </a:lnTo>
                      </a:path>
                      <a:path w="163829" h="427989">
                        <a:moveTo>
                          <a:pt x="124461" y="427613"/>
                        </a:moveTo>
                        <a:lnTo>
                          <a:pt x="131642" y="427613"/>
                        </a:lnTo>
                      </a:path>
                      <a:path w="163829" h="427989">
                        <a:moveTo>
                          <a:pt x="131642" y="427613"/>
                        </a:moveTo>
                        <a:lnTo>
                          <a:pt x="137220" y="427613"/>
                        </a:lnTo>
                      </a:path>
                      <a:path w="163829" h="427989">
                        <a:moveTo>
                          <a:pt x="137220" y="427613"/>
                        </a:moveTo>
                        <a:lnTo>
                          <a:pt x="139618" y="427613"/>
                        </a:lnTo>
                      </a:path>
                      <a:path w="163829" h="427989">
                        <a:moveTo>
                          <a:pt x="140413" y="427613"/>
                        </a:moveTo>
                        <a:lnTo>
                          <a:pt x="141208" y="427613"/>
                        </a:lnTo>
                      </a:path>
                      <a:path w="163829" h="427989">
                        <a:moveTo>
                          <a:pt x="162751" y="399697"/>
                        </a:moveTo>
                        <a:lnTo>
                          <a:pt x="163546" y="405275"/>
                        </a:lnTo>
                      </a:path>
                      <a:path w="163829" h="427989">
                        <a:moveTo>
                          <a:pt x="160353" y="394106"/>
                        </a:moveTo>
                        <a:lnTo>
                          <a:pt x="162751" y="399697"/>
                        </a:lnTo>
                      </a:path>
                      <a:path w="163829" h="427989">
                        <a:moveTo>
                          <a:pt x="157173" y="390118"/>
                        </a:moveTo>
                        <a:lnTo>
                          <a:pt x="160353" y="394106"/>
                        </a:lnTo>
                      </a:path>
                      <a:path w="163829" h="427989">
                        <a:moveTo>
                          <a:pt x="152377" y="386130"/>
                        </a:moveTo>
                        <a:lnTo>
                          <a:pt x="157173" y="390118"/>
                        </a:lnTo>
                      </a:path>
                      <a:path w="163829" h="427989">
                        <a:moveTo>
                          <a:pt x="147594" y="383732"/>
                        </a:moveTo>
                        <a:lnTo>
                          <a:pt x="152377" y="386130"/>
                        </a:lnTo>
                      </a:path>
                      <a:path w="163829" h="427989">
                        <a:moveTo>
                          <a:pt x="141208" y="382937"/>
                        </a:moveTo>
                        <a:lnTo>
                          <a:pt x="147594" y="383732"/>
                        </a:lnTo>
                      </a:path>
                      <a:path w="163829" h="427989">
                        <a:moveTo>
                          <a:pt x="147594" y="426818"/>
                        </a:moveTo>
                        <a:lnTo>
                          <a:pt x="141208" y="427613"/>
                        </a:lnTo>
                      </a:path>
                      <a:path w="163829" h="427989">
                        <a:moveTo>
                          <a:pt x="152377" y="424419"/>
                        </a:moveTo>
                        <a:lnTo>
                          <a:pt x="147594" y="426818"/>
                        </a:lnTo>
                      </a:path>
                      <a:path w="163829" h="427989">
                        <a:moveTo>
                          <a:pt x="157173" y="421226"/>
                        </a:moveTo>
                        <a:lnTo>
                          <a:pt x="152377" y="424419"/>
                        </a:lnTo>
                      </a:path>
                      <a:path w="163829" h="427989">
                        <a:moveTo>
                          <a:pt x="160353" y="416444"/>
                        </a:moveTo>
                        <a:lnTo>
                          <a:pt x="157173" y="421226"/>
                        </a:lnTo>
                      </a:path>
                      <a:path w="163829" h="427989">
                        <a:moveTo>
                          <a:pt x="162751" y="410852"/>
                        </a:moveTo>
                        <a:lnTo>
                          <a:pt x="160353" y="416444"/>
                        </a:lnTo>
                      </a:path>
                      <a:path w="163829" h="427989">
                        <a:moveTo>
                          <a:pt x="163546" y="405275"/>
                        </a:moveTo>
                        <a:lnTo>
                          <a:pt x="162751" y="410852"/>
                        </a:lnTo>
                      </a:path>
                      <a:path w="163829" h="427989">
                        <a:moveTo>
                          <a:pt x="117280" y="410852"/>
                        </a:moveTo>
                        <a:lnTo>
                          <a:pt x="117280" y="405275"/>
                        </a:lnTo>
                      </a:path>
                      <a:path w="163829" h="427989">
                        <a:moveTo>
                          <a:pt x="117280" y="416444"/>
                        </a:moveTo>
                        <a:lnTo>
                          <a:pt x="117280" y="410852"/>
                        </a:lnTo>
                      </a:path>
                      <a:path w="163829" h="427989">
                        <a:moveTo>
                          <a:pt x="117280" y="421226"/>
                        </a:moveTo>
                        <a:lnTo>
                          <a:pt x="117280" y="416444"/>
                        </a:lnTo>
                      </a:path>
                      <a:path w="163829" h="427989">
                        <a:moveTo>
                          <a:pt x="117280" y="424419"/>
                        </a:moveTo>
                        <a:lnTo>
                          <a:pt x="117280" y="421226"/>
                        </a:lnTo>
                      </a:path>
                      <a:path w="163829" h="427989">
                        <a:moveTo>
                          <a:pt x="117280" y="426818"/>
                        </a:moveTo>
                        <a:lnTo>
                          <a:pt x="117280" y="424419"/>
                        </a:lnTo>
                      </a:path>
                      <a:path w="163829" h="427989">
                        <a:moveTo>
                          <a:pt x="117280" y="427613"/>
                        </a:moveTo>
                        <a:lnTo>
                          <a:pt x="117280" y="426818"/>
                        </a:lnTo>
                      </a:path>
                      <a:path w="163829" h="427989">
                        <a:moveTo>
                          <a:pt x="117280" y="383732"/>
                        </a:moveTo>
                        <a:lnTo>
                          <a:pt x="117280" y="382937"/>
                        </a:lnTo>
                      </a:path>
                      <a:path w="163829" h="427989">
                        <a:moveTo>
                          <a:pt x="117280" y="386130"/>
                        </a:moveTo>
                        <a:lnTo>
                          <a:pt x="117280" y="383732"/>
                        </a:lnTo>
                      </a:path>
                      <a:path w="163829" h="427989">
                        <a:moveTo>
                          <a:pt x="117280" y="390118"/>
                        </a:moveTo>
                        <a:lnTo>
                          <a:pt x="117280" y="386130"/>
                        </a:lnTo>
                      </a:path>
                      <a:path w="163829" h="427989">
                        <a:moveTo>
                          <a:pt x="117280" y="394106"/>
                        </a:moveTo>
                        <a:lnTo>
                          <a:pt x="117280" y="390118"/>
                        </a:lnTo>
                      </a:path>
                      <a:path w="163829" h="427989">
                        <a:moveTo>
                          <a:pt x="117280" y="399697"/>
                        </a:moveTo>
                        <a:lnTo>
                          <a:pt x="117280" y="394106"/>
                        </a:lnTo>
                      </a:path>
                      <a:path w="163829" h="427989">
                        <a:moveTo>
                          <a:pt x="117280" y="405275"/>
                        </a:moveTo>
                        <a:lnTo>
                          <a:pt x="117280" y="399697"/>
                        </a:lnTo>
                      </a:path>
                      <a:path w="163829" h="427989">
                        <a:moveTo>
                          <a:pt x="0" y="380539"/>
                        </a:moveTo>
                        <a:lnTo>
                          <a:pt x="0" y="358201"/>
                        </a:lnTo>
                      </a:path>
                      <a:path w="163829" h="427989">
                        <a:moveTo>
                          <a:pt x="0" y="343044"/>
                        </a:moveTo>
                        <a:lnTo>
                          <a:pt x="0" y="314333"/>
                        </a:lnTo>
                      </a:path>
                      <a:path w="163829" h="427989">
                        <a:moveTo>
                          <a:pt x="0" y="299163"/>
                        </a:moveTo>
                        <a:lnTo>
                          <a:pt x="0" y="269658"/>
                        </a:lnTo>
                      </a:path>
                      <a:path w="163829" h="427989">
                        <a:moveTo>
                          <a:pt x="0" y="254487"/>
                        </a:moveTo>
                        <a:lnTo>
                          <a:pt x="0" y="224173"/>
                        </a:lnTo>
                      </a:path>
                      <a:path w="163829" h="427989">
                        <a:moveTo>
                          <a:pt x="0" y="209811"/>
                        </a:moveTo>
                        <a:lnTo>
                          <a:pt x="0" y="179497"/>
                        </a:lnTo>
                      </a:path>
                      <a:path w="163829" h="427989">
                        <a:moveTo>
                          <a:pt x="0" y="164341"/>
                        </a:moveTo>
                        <a:lnTo>
                          <a:pt x="0" y="134822"/>
                        </a:lnTo>
                      </a:path>
                      <a:path w="163829" h="427989">
                        <a:moveTo>
                          <a:pt x="0" y="119665"/>
                        </a:moveTo>
                        <a:lnTo>
                          <a:pt x="0" y="90146"/>
                        </a:lnTo>
                      </a:path>
                      <a:path w="163829" h="427989">
                        <a:moveTo>
                          <a:pt x="0" y="74989"/>
                        </a:moveTo>
                        <a:lnTo>
                          <a:pt x="0" y="44675"/>
                        </a:lnTo>
                      </a:path>
                      <a:path w="163829" h="427989">
                        <a:moveTo>
                          <a:pt x="0" y="30313"/>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77" name="object 777"/>
                  <p:cNvSpPr/>
                  <p:nvPr/>
                </p:nvSpPr>
                <p:spPr>
                  <a:xfrm>
                    <a:off x="7510314" y="1252496"/>
                    <a:ext cx="0" cy="10795"/>
                  </a:xfrm>
                  <a:custGeom>
                    <a:avLst/>
                    <a:gdLst/>
                    <a:ahLst/>
                    <a:cxnLst/>
                    <a:rect l="l" t="t" r="r" b="b"/>
                    <a:pathLst>
                      <a:path h="10794">
                        <a:moveTo>
                          <a:pt x="0" y="0"/>
                        </a:moveTo>
                        <a:lnTo>
                          <a:pt x="0" y="1038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78" name="object 778"/>
                  <p:cNvSpPr/>
                  <p:nvPr/>
                </p:nvSpPr>
                <p:spPr>
                  <a:xfrm>
                    <a:off x="7466433" y="1635448"/>
                    <a:ext cx="47625" cy="70485"/>
                  </a:xfrm>
                  <a:custGeom>
                    <a:avLst/>
                    <a:gdLst/>
                    <a:ahLst/>
                    <a:cxnLst/>
                    <a:rect l="l" t="t" r="r" b="b"/>
                    <a:pathLst>
                      <a:path w="47625" h="70485">
                        <a:moveTo>
                          <a:pt x="808" y="0"/>
                        </a:moveTo>
                        <a:lnTo>
                          <a:pt x="808" y="23132"/>
                        </a:lnTo>
                      </a:path>
                      <a:path w="47625" h="70485">
                        <a:moveTo>
                          <a:pt x="44689" y="24736"/>
                        </a:moveTo>
                        <a:lnTo>
                          <a:pt x="43880" y="23132"/>
                        </a:lnTo>
                      </a:path>
                      <a:path w="47625" h="70485">
                        <a:moveTo>
                          <a:pt x="47074" y="25530"/>
                        </a:moveTo>
                        <a:lnTo>
                          <a:pt x="44689" y="24736"/>
                        </a:lnTo>
                      </a:path>
                      <a:path w="47625" h="70485">
                        <a:moveTo>
                          <a:pt x="1603" y="34301"/>
                        </a:moveTo>
                        <a:lnTo>
                          <a:pt x="1603" y="35905"/>
                        </a:lnTo>
                      </a:path>
                      <a:path w="47625" h="70485">
                        <a:moveTo>
                          <a:pt x="0" y="23132"/>
                        </a:moveTo>
                        <a:lnTo>
                          <a:pt x="1603" y="34301"/>
                        </a:lnTo>
                      </a:path>
                      <a:path w="47625" h="70485">
                        <a:moveTo>
                          <a:pt x="38303" y="69411"/>
                        </a:moveTo>
                        <a:lnTo>
                          <a:pt x="47074" y="70206"/>
                        </a:lnTo>
                      </a:path>
                      <a:path w="47625" h="70485">
                        <a:moveTo>
                          <a:pt x="27929" y="66218"/>
                        </a:moveTo>
                        <a:lnTo>
                          <a:pt x="38303" y="69411"/>
                        </a:lnTo>
                      </a:path>
                      <a:path w="47625" h="70485">
                        <a:moveTo>
                          <a:pt x="18349" y="60627"/>
                        </a:moveTo>
                        <a:lnTo>
                          <a:pt x="27929" y="66218"/>
                        </a:lnTo>
                      </a:path>
                      <a:path w="47625" h="70485">
                        <a:moveTo>
                          <a:pt x="15965" y="58242"/>
                        </a:moveTo>
                        <a:lnTo>
                          <a:pt x="18349" y="60627"/>
                        </a:lnTo>
                      </a:path>
                      <a:path w="47625" h="70485">
                        <a:moveTo>
                          <a:pt x="43086" y="23132"/>
                        </a:moveTo>
                        <a:lnTo>
                          <a:pt x="43880" y="23132"/>
                        </a:lnTo>
                      </a:path>
                      <a:path w="47625" h="70485">
                        <a:moveTo>
                          <a:pt x="41496" y="23132"/>
                        </a:moveTo>
                        <a:lnTo>
                          <a:pt x="43086" y="23132"/>
                        </a:lnTo>
                      </a:path>
                      <a:path w="47625" h="70485">
                        <a:moveTo>
                          <a:pt x="37508" y="23132"/>
                        </a:moveTo>
                        <a:lnTo>
                          <a:pt x="41496" y="23132"/>
                        </a:lnTo>
                      </a:path>
                      <a:path w="47625" h="70485">
                        <a:moveTo>
                          <a:pt x="33520" y="23132"/>
                        </a:moveTo>
                        <a:lnTo>
                          <a:pt x="37508" y="23132"/>
                        </a:lnTo>
                      </a:path>
                      <a:path w="47625" h="70485">
                        <a:moveTo>
                          <a:pt x="27929" y="23132"/>
                        </a:moveTo>
                        <a:lnTo>
                          <a:pt x="33520" y="23132"/>
                        </a:lnTo>
                      </a:path>
                      <a:path w="47625" h="70485">
                        <a:moveTo>
                          <a:pt x="22337" y="23132"/>
                        </a:moveTo>
                        <a:lnTo>
                          <a:pt x="27929" y="2313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79" name="object 779"/>
                  <p:cNvSpPr/>
                  <p:nvPr/>
                </p:nvSpPr>
                <p:spPr>
                  <a:xfrm>
                    <a:off x="7509117" y="165738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80" name="object 780"/>
                  <p:cNvSpPr/>
                  <p:nvPr/>
                </p:nvSpPr>
                <p:spPr>
                  <a:xfrm>
                    <a:off x="5877250" y="1633050"/>
                    <a:ext cx="1871980" cy="718185"/>
                  </a:xfrm>
                  <a:custGeom>
                    <a:avLst/>
                    <a:gdLst/>
                    <a:ahLst/>
                    <a:cxnLst/>
                    <a:rect l="l" t="t" r="r" b="b"/>
                    <a:pathLst>
                      <a:path w="1871979" h="718185">
                        <a:moveTo>
                          <a:pt x="1589991" y="25530"/>
                        </a:moveTo>
                        <a:lnTo>
                          <a:pt x="1591581" y="25530"/>
                        </a:lnTo>
                      </a:path>
                      <a:path w="1871979" h="718185">
                        <a:moveTo>
                          <a:pt x="1589183" y="25530"/>
                        </a:moveTo>
                        <a:lnTo>
                          <a:pt x="1589991" y="25530"/>
                        </a:lnTo>
                      </a:path>
                      <a:path w="1871979" h="718185">
                        <a:moveTo>
                          <a:pt x="1605943" y="25530"/>
                        </a:moveTo>
                        <a:lnTo>
                          <a:pt x="1611521" y="25530"/>
                        </a:lnTo>
                      </a:path>
                      <a:path w="1871979" h="718185">
                        <a:moveTo>
                          <a:pt x="1604354" y="25530"/>
                        </a:moveTo>
                        <a:lnTo>
                          <a:pt x="1605943" y="25530"/>
                        </a:lnTo>
                      </a:path>
                      <a:path w="1871979" h="718185">
                        <a:moveTo>
                          <a:pt x="1636257" y="71810"/>
                        </a:moveTo>
                        <a:lnTo>
                          <a:pt x="1636257" y="72605"/>
                        </a:lnTo>
                      </a:path>
                      <a:path w="1871979" h="718185">
                        <a:moveTo>
                          <a:pt x="1636257" y="69411"/>
                        </a:moveTo>
                        <a:lnTo>
                          <a:pt x="1636257" y="71810"/>
                        </a:lnTo>
                      </a:path>
                      <a:path w="1871979" h="718185">
                        <a:moveTo>
                          <a:pt x="1636257" y="66218"/>
                        </a:moveTo>
                        <a:lnTo>
                          <a:pt x="1636257" y="69411"/>
                        </a:lnTo>
                      </a:path>
                      <a:path w="1871979" h="718185">
                        <a:moveTo>
                          <a:pt x="1636257" y="61436"/>
                        </a:moveTo>
                        <a:lnTo>
                          <a:pt x="1636257" y="66218"/>
                        </a:lnTo>
                      </a:path>
                      <a:path w="1871979" h="718185">
                        <a:moveTo>
                          <a:pt x="1636257" y="55844"/>
                        </a:moveTo>
                        <a:lnTo>
                          <a:pt x="1636257" y="61436"/>
                        </a:lnTo>
                      </a:path>
                      <a:path w="1871979" h="718185">
                        <a:moveTo>
                          <a:pt x="1636257" y="50267"/>
                        </a:moveTo>
                        <a:lnTo>
                          <a:pt x="1636257" y="55844"/>
                        </a:lnTo>
                      </a:path>
                      <a:path w="1871979" h="718185">
                        <a:moveTo>
                          <a:pt x="1636257" y="28724"/>
                        </a:moveTo>
                        <a:lnTo>
                          <a:pt x="1636257" y="27929"/>
                        </a:lnTo>
                      </a:path>
                      <a:path w="1871979" h="718185">
                        <a:moveTo>
                          <a:pt x="1636257" y="44689"/>
                        </a:moveTo>
                        <a:lnTo>
                          <a:pt x="1636257" y="50267"/>
                        </a:lnTo>
                      </a:path>
                      <a:path w="1871979" h="718185">
                        <a:moveTo>
                          <a:pt x="1636257" y="39098"/>
                        </a:moveTo>
                        <a:lnTo>
                          <a:pt x="1636257" y="44689"/>
                        </a:lnTo>
                      </a:path>
                      <a:path w="1871979" h="718185">
                        <a:moveTo>
                          <a:pt x="1636257" y="35110"/>
                        </a:moveTo>
                        <a:lnTo>
                          <a:pt x="1636257" y="39098"/>
                        </a:lnTo>
                      </a:path>
                      <a:path w="1871979" h="718185">
                        <a:moveTo>
                          <a:pt x="1636257" y="31122"/>
                        </a:moveTo>
                        <a:lnTo>
                          <a:pt x="1636257" y="35110"/>
                        </a:lnTo>
                      </a:path>
                      <a:path w="1871979" h="718185">
                        <a:moveTo>
                          <a:pt x="1636257" y="28724"/>
                        </a:moveTo>
                        <a:lnTo>
                          <a:pt x="1636257" y="31122"/>
                        </a:lnTo>
                      </a:path>
                      <a:path w="1871979" h="718185">
                        <a:moveTo>
                          <a:pt x="1636257" y="27929"/>
                        </a:moveTo>
                        <a:lnTo>
                          <a:pt x="1636257" y="28724"/>
                        </a:lnTo>
                      </a:path>
                      <a:path w="1871979" h="718185">
                        <a:moveTo>
                          <a:pt x="1824539" y="27929"/>
                        </a:moveTo>
                        <a:lnTo>
                          <a:pt x="1832515" y="27929"/>
                        </a:lnTo>
                      </a:path>
                      <a:path w="1871979" h="718185">
                        <a:moveTo>
                          <a:pt x="1832515" y="27929"/>
                        </a:moveTo>
                        <a:lnTo>
                          <a:pt x="1838888" y="27929"/>
                        </a:lnTo>
                      </a:path>
                      <a:path w="1871979" h="718185">
                        <a:moveTo>
                          <a:pt x="1838888" y="27929"/>
                        </a:moveTo>
                        <a:lnTo>
                          <a:pt x="1844479" y="27929"/>
                        </a:lnTo>
                      </a:path>
                      <a:path w="1871979" h="718185">
                        <a:moveTo>
                          <a:pt x="1844479" y="27929"/>
                        </a:moveTo>
                        <a:lnTo>
                          <a:pt x="1847672" y="27929"/>
                        </a:lnTo>
                      </a:path>
                      <a:path w="1871979" h="718185">
                        <a:moveTo>
                          <a:pt x="1848467" y="27929"/>
                        </a:moveTo>
                        <a:lnTo>
                          <a:pt x="1849262" y="27929"/>
                        </a:lnTo>
                      </a:path>
                      <a:path w="1871979" h="718185">
                        <a:moveTo>
                          <a:pt x="1870805" y="0"/>
                        </a:moveTo>
                        <a:lnTo>
                          <a:pt x="1871613" y="5591"/>
                        </a:lnTo>
                      </a:path>
                      <a:path w="1871979" h="718185">
                        <a:moveTo>
                          <a:pt x="1854853" y="27134"/>
                        </a:moveTo>
                        <a:lnTo>
                          <a:pt x="1849262" y="27929"/>
                        </a:lnTo>
                      </a:path>
                      <a:path w="1871979" h="718185">
                        <a:moveTo>
                          <a:pt x="1860431" y="24736"/>
                        </a:moveTo>
                        <a:lnTo>
                          <a:pt x="1854853" y="27134"/>
                        </a:lnTo>
                      </a:path>
                      <a:path w="1871979" h="718185">
                        <a:moveTo>
                          <a:pt x="1864419" y="21543"/>
                        </a:moveTo>
                        <a:lnTo>
                          <a:pt x="1860431" y="24736"/>
                        </a:lnTo>
                      </a:path>
                      <a:path w="1871979" h="718185">
                        <a:moveTo>
                          <a:pt x="1868407" y="16760"/>
                        </a:moveTo>
                        <a:lnTo>
                          <a:pt x="1864419" y="21543"/>
                        </a:lnTo>
                      </a:path>
                      <a:path w="1871979" h="718185">
                        <a:moveTo>
                          <a:pt x="1870805" y="11168"/>
                        </a:moveTo>
                        <a:lnTo>
                          <a:pt x="1868407" y="16760"/>
                        </a:lnTo>
                      </a:path>
                      <a:path w="1871979" h="718185">
                        <a:moveTo>
                          <a:pt x="1871613" y="5591"/>
                        </a:moveTo>
                        <a:lnTo>
                          <a:pt x="1870805" y="11168"/>
                        </a:lnTo>
                      </a:path>
                      <a:path w="1871979" h="718185">
                        <a:moveTo>
                          <a:pt x="1824539" y="11168"/>
                        </a:moveTo>
                        <a:lnTo>
                          <a:pt x="1824539" y="5591"/>
                        </a:lnTo>
                      </a:path>
                      <a:path w="1871979" h="718185">
                        <a:moveTo>
                          <a:pt x="1824539" y="16760"/>
                        </a:moveTo>
                        <a:lnTo>
                          <a:pt x="1824539" y="11168"/>
                        </a:lnTo>
                      </a:path>
                      <a:path w="1871979" h="718185">
                        <a:moveTo>
                          <a:pt x="1824539" y="21543"/>
                        </a:moveTo>
                        <a:lnTo>
                          <a:pt x="1824539" y="16760"/>
                        </a:lnTo>
                      </a:path>
                      <a:path w="1871979" h="718185">
                        <a:moveTo>
                          <a:pt x="1824539" y="24736"/>
                        </a:moveTo>
                        <a:lnTo>
                          <a:pt x="1824539" y="21543"/>
                        </a:lnTo>
                      </a:path>
                      <a:path w="1871979" h="718185">
                        <a:moveTo>
                          <a:pt x="1824539" y="27134"/>
                        </a:moveTo>
                        <a:lnTo>
                          <a:pt x="1824539" y="24736"/>
                        </a:lnTo>
                      </a:path>
                      <a:path w="1871979" h="718185">
                        <a:moveTo>
                          <a:pt x="1824539" y="27929"/>
                        </a:moveTo>
                        <a:lnTo>
                          <a:pt x="1824539" y="27134"/>
                        </a:lnTo>
                      </a:path>
                      <a:path w="1871979" h="718185">
                        <a:moveTo>
                          <a:pt x="1824539" y="5591"/>
                        </a:moveTo>
                        <a:lnTo>
                          <a:pt x="1824539" y="0"/>
                        </a:lnTo>
                      </a:path>
                      <a:path w="1871979" h="718185">
                        <a:moveTo>
                          <a:pt x="23941" y="303164"/>
                        </a:moveTo>
                        <a:lnTo>
                          <a:pt x="4796" y="303164"/>
                        </a:lnTo>
                      </a:path>
                      <a:path w="1871979" h="718185">
                        <a:moveTo>
                          <a:pt x="2398" y="307947"/>
                        </a:moveTo>
                        <a:lnTo>
                          <a:pt x="0" y="311935"/>
                        </a:lnTo>
                      </a:path>
                      <a:path w="1871979" h="718185">
                        <a:moveTo>
                          <a:pt x="5591" y="305563"/>
                        </a:moveTo>
                        <a:lnTo>
                          <a:pt x="2398" y="307947"/>
                        </a:lnTo>
                      </a:path>
                      <a:path w="1871979" h="718185">
                        <a:moveTo>
                          <a:pt x="9579" y="303959"/>
                        </a:moveTo>
                        <a:lnTo>
                          <a:pt x="5591" y="305563"/>
                        </a:lnTo>
                      </a:path>
                      <a:path w="1871979" h="718185">
                        <a:moveTo>
                          <a:pt x="14375" y="303164"/>
                        </a:moveTo>
                        <a:lnTo>
                          <a:pt x="9579" y="303959"/>
                        </a:lnTo>
                      </a:path>
                      <a:path w="1871979" h="718185">
                        <a:moveTo>
                          <a:pt x="18363" y="303959"/>
                        </a:moveTo>
                        <a:lnTo>
                          <a:pt x="14375" y="303164"/>
                        </a:lnTo>
                      </a:path>
                      <a:path w="1871979" h="718185">
                        <a:moveTo>
                          <a:pt x="22351" y="305563"/>
                        </a:moveTo>
                        <a:lnTo>
                          <a:pt x="18363" y="303959"/>
                        </a:lnTo>
                      </a:path>
                      <a:path w="1871979" h="718185">
                        <a:moveTo>
                          <a:pt x="23941" y="307152"/>
                        </a:moveTo>
                        <a:lnTo>
                          <a:pt x="22351" y="305563"/>
                        </a:lnTo>
                      </a:path>
                      <a:path w="1871979" h="718185">
                        <a:moveTo>
                          <a:pt x="1009206" y="303164"/>
                        </a:moveTo>
                        <a:lnTo>
                          <a:pt x="990856" y="303164"/>
                        </a:lnTo>
                      </a:path>
                      <a:path w="1871979" h="718185">
                        <a:moveTo>
                          <a:pt x="976494" y="303164"/>
                        </a:moveTo>
                        <a:lnTo>
                          <a:pt x="946181" y="303164"/>
                        </a:lnTo>
                      </a:path>
                      <a:path w="1871979" h="718185">
                        <a:moveTo>
                          <a:pt x="931024" y="303164"/>
                        </a:moveTo>
                        <a:lnTo>
                          <a:pt x="901505" y="303164"/>
                        </a:lnTo>
                      </a:path>
                      <a:path w="1871979" h="718185">
                        <a:moveTo>
                          <a:pt x="886348" y="303164"/>
                        </a:moveTo>
                        <a:lnTo>
                          <a:pt x="856829" y="303164"/>
                        </a:lnTo>
                      </a:path>
                      <a:path w="1871979" h="718185">
                        <a:moveTo>
                          <a:pt x="841672" y="303164"/>
                        </a:moveTo>
                        <a:lnTo>
                          <a:pt x="811358" y="303164"/>
                        </a:lnTo>
                      </a:path>
                      <a:path w="1871979" h="718185">
                        <a:moveTo>
                          <a:pt x="796996" y="303164"/>
                        </a:moveTo>
                        <a:lnTo>
                          <a:pt x="766683" y="303164"/>
                        </a:lnTo>
                      </a:path>
                      <a:path w="1871979" h="718185">
                        <a:moveTo>
                          <a:pt x="751512" y="303164"/>
                        </a:moveTo>
                        <a:lnTo>
                          <a:pt x="733971" y="303164"/>
                        </a:lnTo>
                      </a:path>
                      <a:path w="1871979" h="718185">
                        <a:moveTo>
                          <a:pt x="701259" y="303164"/>
                        </a:moveTo>
                        <a:lnTo>
                          <a:pt x="666957" y="303164"/>
                        </a:lnTo>
                      </a:path>
                      <a:path w="1871979" h="718185">
                        <a:moveTo>
                          <a:pt x="666957" y="336671"/>
                        </a:moveTo>
                        <a:lnTo>
                          <a:pt x="701259" y="336671"/>
                        </a:lnTo>
                      </a:path>
                      <a:path w="1871979" h="718185">
                        <a:moveTo>
                          <a:pt x="733971" y="336671"/>
                        </a:moveTo>
                        <a:lnTo>
                          <a:pt x="751512" y="336671"/>
                        </a:lnTo>
                      </a:path>
                      <a:path w="1871979" h="718185">
                        <a:moveTo>
                          <a:pt x="766683" y="336671"/>
                        </a:moveTo>
                        <a:lnTo>
                          <a:pt x="796996" y="336671"/>
                        </a:lnTo>
                      </a:path>
                      <a:path w="1871979" h="718185">
                        <a:moveTo>
                          <a:pt x="811358" y="336671"/>
                        </a:moveTo>
                        <a:lnTo>
                          <a:pt x="841672" y="336671"/>
                        </a:lnTo>
                      </a:path>
                      <a:path w="1871979" h="718185">
                        <a:moveTo>
                          <a:pt x="856829" y="336671"/>
                        </a:moveTo>
                        <a:lnTo>
                          <a:pt x="886348" y="336671"/>
                        </a:lnTo>
                      </a:path>
                      <a:path w="1871979" h="718185">
                        <a:moveTo>
                          <a:pt x="901505" y="336671"/>
                        </a:moveTo>
                        <a:lnTo>
                          <a:pt x="931024" y="336671"/>
                        </a:lnTo>
                      </a:path>
                      <a:path w="1871979" h="718185">
                        <a:moveTo>
                          <a:pt x="946181" y="336671"/>
                        </a:moveTo>
                        <a:lnTo>
                          <a:pt x="976494" y="336671"/>
                        </a:lnTo>
                      </a:path>
                      <a:path w="1871979" h="718185">
                        <a:moveTo>
                          <a:pt x="990856" y="336671"/>
                        </a:moveTo>
                        <a:lnTo>
                          <a:pt x="1009206" y="336671"/>
                        </a:lnTo>
                      </a:path>
                      <a:path w="1871979" h="718185">
                        <a:moveTo>
                          <a:pt x="1009206" y="315923"/>
                        </a:moveTo>
                        <a:lnTo>
                          <a:pt x="1009206" y="319925"/>
                        </a:lnTo>
                      </a:path>
                      <a:path w="1871979" h="718185">
                        <a:moveTo>
                          <a:pt x="1009206" y="311935"/>
                        </a:moveTo>
                        <a:lnTo>
                          <a:pt x="1009206" y="315923"/>
                        </a:lnTo>
                      </a:path>
                      <a:path w="1871979" h="718185">
                        <a:moveTo>
                          <a:pt x="1009206" y="307947"/>
                        </a:moveTo>
                        <a:lnTo>
                          <a:pt x="1009206" y="311935"/>
                        </a:lnTo>
                      </a:path>
                      <a:path w="1871979" h="718185">
                        <a:moveTo>
                          <a:pt x="1009206" y="305563"/>
                        </a:moveTo>
                        <a:lnTo>
                          <a:pt x="1009206" y="307947"/>
                        </a:lnTo>
                      </a:path>
                      <a:path w="1871979" h="718185">
                        <a:moveTo>
                          <a:pt x="1009206" y="303959"/>
                        </a:moveTo>
                        <a:lnTo>
                          <a:pt x="1009206" y="305563"/>
                        </a:lnTo>
                      </a:path>
                      <a:path w="1871979" h="718185">
                        <a:moveTo>
                          <a:pt x="1009206" y="303164"/>
                        </a:moveTo>
                        <a:lnTo>
                          <a:pt x="1009206" y="303959"/>
                        </a:lnTo>
                      </a:path>
                      <a:path w="1871979" h="718185">
                        <a:moveTo>
                          <a:pt x="1009206" y="335876"/>
                        </a:moveTo>
                        <a:lnTo>
                          <a:pt x="1009206" y="336671"/>
                        </a:lnTo>
                      </a:path>
                      <a:path w="1871979" h="718185">
                        <a:moveTo>
                          <a:pt x="1009206" y="334273"/>
                        </a:moveTo>
                        <a:lnTo>
                          <a:pt x="1009206" y="335876"/>
                        </a:lnTo>
                      </a:path>
                      <a:path w="1871979" h="718185">
                        <a:moveTo>
                          <a:pt x="1009206" y="331889"/>
                        </a:moveTo>
                        <a:lnTo>
                          <a:pt x="1009206" y="334273"/>
                        </a:lnTo>
                      </a:path>
                      <a:path w="1871979" h="718185">
                        <a:moveTo>
                          <a:pt x="1009206" y="327901"/>
                        </a:moveTo>
                        <a:lnTo>
                          <a:pt x="1009206" y="331889"/>
                        </a:lnTo>
                      </a:path>
                      <a:path w="1871979" h="718185">
                        <a:moveTo>
                          <a:pt x="1009206" y="323913"/>
                        </a:moveTo>
                        <a:lnTo>
                          <a:pt x="1009206" y="327901"/>
                        </a:lnTo>
                      </a:path>
                      <a:path w="1871979" h="718185">
                        <a:moveTo>
                          <a:pt x="1009206" y="319925"/>
                        </a:moveTo>
                        <a:lnTo>
                          <a:pt x="1009206" y="323913"/>
                        </a:lnTo>
                      </a:path>
                      <a:path w="1871979" h="718185">
                        <a:moveTo>
                          <a:pt x="23146" y="245716"/>
                        </a:moveTo>
                        <a:lnTo>
                          <a:pt x="23146" y="234547"/>
                        </a:lnTo>
                      </a:path>
                      <a:path w="1871979" h="718185">
                        <a:moveTo>
                          <a:pt x="5591" y="234547"/>
                        </a:moveTo>
                        <a:lnTo>
                          <a:pt x="5591" y="245716"/>
                        </a:lnTo>
                      </a:path>
                      <a:path w="1871979" h="718185">
                        <a:moveTo>
                          <a:pt x="1756717" y="684498"/>
                        </a:moveTo>
                        <a:lnTo>
                          <a:pt x="1720031" y="684498"/>
                        </a:lnTo>
                      </a:path>
                      <a:path w="1871979" h="718185">
                        <a:moveTo>
                          <a:pt x="1704874" y="684498"/>
                        </a:moveTo>
                        <a:lnTo>
                          <a:pt x="1674547" y="684498"/>
                        </a:lnTo>
                      </a:path>
                      <a:path w="1871979" h="718185">
                        <a:moveTo>
                          <a:pt x="1660198" y="684498"/>
                        </a:moveTo>
                        <a:lnTo>
                          <a:pt x="1622703" y="684498"/>
                        </a:lnTo>
                      </a:path>
                      <a:path w="1871979" h="718185">
                        <a:moveTo>
                          <a:pt x="1197475" y="684498"/>
                        </a:moveTo>
                        <a:lnTo>
                          <a:pt x="1178330" y="684498"/>
                        </a:lnTo>
                      </a:path>
                      <a:path w="1871979" h="718185">
                        <a:moveTo>
                          <a:pt x="1163173" y="684498"/>
                        </a:moveTo>
                        <a:lnTo>
                          <a:pt x="1132860" y="684498"/>
                        </a:lnTo>
                      </a:path>
                      <a:path w="1871979" h="718185">
                        <a:moveTo>
                          <a:pt x="1118498" y="684498"/>
                        </a:moveTo>
                        <a:lnTo>
                          <a:pt x="1098558" y="684498"/>
                        </a:lnTo>
                      </a:path>
                      <a:path w="1871979" h="718185">
                        <a:moveTo>
                          <a:pt x="1098558" y="718005"/>
                        </a:moveTo>
                        <a:lnTo>
                          <a:pt x="1118498" y="718005"/>
                        </a:lnTo>
                      </a:path>
                      <a:path w="1871979" h="718185">
                        <a:moveTo>
                          <a:pt x="1132860" y="718005"/>
                        </a:moveTo>
                        <a:lnTo>
                          <a:pt x="1163173" y="718005"/>
                        </a:lnTo>
                      </a:path>
                      <a:path w="1871979" h="718185">
                        <a:moveTo>
                          <a:pt x="1178330" y="718005"/>
                        </a:moveTo>
                        <a:lnTo>
                          <a:pt x="1197475" y="718005"/>
                        </a:lnTo>
                      </a:path>
                      <a:path w="1871979" h="718185">
                        <a:moveTo>
                          <a:pt x="1622703" y="718005"/>
                        </a:moveTo>
                        <a:lnTo>
                          <a:pt x="1660198" y="718005"/>
                        </a:lnTo>
                      </a:path>
                      <a:path w="1871979" h="718185">
                        <a:moveTo>
                          <a:pt x="1674547" y="718005"/>
                        </a:moveTo>
                        <a:lnTo>
                          <a:pt x="1704874" y="718005"/>
                        </a:lnTo>
                      </a:path>
                      <a:path w="1871979" h="718185">
                        <a:moveTo>
                          <a:pt x="1720031" y="718005"/>
                        </a:moveTo>
                        <a:lnTo>
                          <a:pt x="1756717" y="718005"/>
                        </a:lnTo>
                      </a:path>
                      <a:path w="1871979" h="718185">
                        <a:moveTo>
                          <a:pt x="1756717" y="697271"/>
                        </a:moveTo>
                        <a:lnTo>
                          <a:pt x="1756717" y="701259"/>
                        </a:lnTo>
                      </a:path>
                      <a:path w="1871979" h="718185">
                        <a:moveTo>
                          <a:pt x="1756717" y="693283"/>
                        </a:moveTo>
                        <a:lnTo>
                          <a:pt x="1756717" y="697271"/>
                        </a:lnTo>
                      </a:path>
                      <a:path w="1871979" h="718185">
                        <a:moveTo>
                          <a:pt x="1756717" y="690090"/>
                        </a:moveTo>
                        <a:lnTo>
                          <a:pt x="1756717" y="693283"/>
                        </a:lnTo>
                      </a:path>
                      <a:path w="1871979" h="718185">
                        <a:moveTo>
                          <a:pt x="1756717" y="686897"/>
                        </a:moveTo>
                        <a:lnTo>
                          <a:pt x="1756717" y="690090"/>
                        </a:lnTo>
                      </a:path>
                      <a:path w="1871979" h="718185">
                        <a:moveTo>
                          <a:pt x="1756717" y="685307"/>
                        </a:moveTo>
                        <a:lnTo>
                          <a:pt x="1756717" y="686897"/>
                        </a:lnTo>
                      </a:path>
                      <a:path w="1871979" h="718185">
                        <a:moveTo>
                          <a:pt x="1756717" y="684498"/>
                        </a:moveTo>
                        <a:lnTo>
                          <a:pt x="1756717" y="685307"/>
                        </a:lnTo>
                      </a:path>
                      <a:path w="1871979" h="718185">
                        <a:moveTo>
                          <a:pt x="1756717" y="717210"/>
                        </a:moveTo>
                        <a:lnTo>
                          <a:pt x="1756717" y="718005"/>
                        </a:lnTo>
                      </a:path>
                      <a:path w="1871979" h="718185">
                        <a:moveTo>
                          <a:pt x="1756717" y="715621"/>
                        </a:moveTo>
                        <a:lnTo>
                          <a:pt x="1756717" y="717210"/>
                        </a:lnTo>
                      </a:path>
                      <a:path w="1871979" h="718185">
                        <a:moveTo>
                          <a:pt x="1756717" y="713222"/>
                        </a:moveTo>
                        <a:lnTo>
                          <a:pt x="1756717" y="715621"/>
                        </a:lnTo>
                      </a:path>
                      <a:path w="1871979" h="718185">
                        <a:moveTo>
                          <a:pt x="1756717" y="709234"/>
                        </a:moveTo>
                        <a:lnTo>
                          <a:pt x="1756717" y="713222"/>
                        </a:lnTo>
                      </a:path>
                      <a:path w="1871979" h="718185">
                        <a:moveTo>
                          <a:pt x="1756717" y="706041"/>
                        </a:moveTo>
                        <a:lnTo>
                          <a:pt x="1756717" y="709234"/>
                        </a:lnTo>
                      </a:path>
                      <a:path w="1871979" h="718185">
                        <a:moveTo>
                          <a:pt x="1756717" y="701259"/>
                        </a:moveTo>
                        <a:lnTo>
                          <a:pt x="1756717" y="706041"/>
                        </a:lnTo>
                      </a:path>
                      <a:path w="1871979" h="718185">
                        <a:moveTo>
                          <a:pt x="1098558" y="706041"/>
                        </a:moveTo>
                        <a:lnTo>
                          <a:pt x="1098558" y="701259"/>
                        </a:lnTo>
                      </a:path>
                      <a:path w="1871979" h="718185">
                        <a:moveTo>
                          <a:pt x="1098558" y="709234"/>
                        </a:moveTo>
                        <a:lnTo>
                          <a:pt x="1098558" y="706041"/>
                        </a:lnTo>
                      </a:path>
                      <a:path w="1871979" h="718185">
                        <a:moveTo>
                          <a:pt x="1098558" y="713222"/>
                        </a:moveTo>
                        <a:lnTo>
                          <a:pt x="1098558" y="709234"/>
                        </a:lnTo>
                      </a:path>
                      <a:path w="1871979" h="718185">
                        <a:moveTo>
                          <a:pt x="1098558" y="715621"/>
                        </a:moveTo>
                        <a:lnTo>
                          <a:pt x="1098558" y="713222"/>
                        </a:lnTo>
                      </a:path>
                      <a:path w="1871979" h="718185">
                        <a:moveTo>
                          <a:pt x="1098558" y="717210"/>
                        </a:moveTo>
                        <a:lnTo>
                          <a:pt x="1098558" y="715621"/>
                        </a:lnTo>
                      </a:path>
                      <a:path w="1871979" h="718185">
                        <a:moveTo>
                          <a:pt x="1098558" y="718005"/>
                        </a:moveTo>
                        <a:lnTo>
                          <a:pt x="1098558" y="717210"/>
                        </a:lnTo>
                      </a:path>
                      <a:path w="1871979" h="718185">
                        <a:moveTo>
                          <a:pt x="1098558" y="685307"/>
                        </a:moveTo>
                        <a:lnTo>
                          <a:pt x="1098558" y="684498"/>
                        </a:lnTo>
                      </a:path>
                      <a:path w="1871979" h="718185">
                        <a:moveTo>
                          <a:pt x="1098558" y="686897"/>
                        </a:moveTo>
                        <a:lnTo>
                          <a:pt x="1098558" y="685307"/>
                        </a:lnTo>
                      </a:path>
                      <a:path w="1871979" h="718185">
                        <a:moveTo>
                          <a:pt x="1098558" y="690090"/>
                        </a:moveTo>
                        <a:lnTo>
                          <a:pt x="1098558" y="686897"/>
                        </a:lnTo>
                      </a:path>
                      <a:path w="1871979" h="718185">
                        <a:moveTo>
                          <a:pt x="1098558" y="693283"/>
                        </a:moveTo>
                        <a:lnTo>
                          <a:pt x="1098558" y="690090"/>
                        </a:lnTo>
                      </a:path>
                      <a:path w="1871979" h="718185">
                        <a:moveTo>
                          <a:pt x="1098558" y="697271"/>
                        </a:moveTo>
                        <a:lnTo>
                          <a:pt x="1098558" y="693283"/>
                        </a:lnTo>
                      </a:path>
                      <a:path w="1871979" h="718185">
                        <a:moveTo>
                          <a:pt x="1098558" y="701259"/>
                        </a:moveTo>
                        <a:lnTo>
                          <a:pt x="1098558" y="697271"/>
                        </a:lnTo>
                      </a:path>
                      <a:path w="1871979" h="718185">
                        <a:moveTo>
                          <a:pt x="1757526" y="684498"/>
                        </a:moveTo>
                        <a:lnTo>
                          <a:pt x="1756717" y="684498"/>
                        </a:lnTo>
                      </a:path>
                      <a:path w="1871979" h="718185">
                        <a:moveTo>
                          <a:pt x="1756717" y="718005"/>
                        </a:moveTo>
                        <a:lnTo>
                          <a:pt x="1757526" y="718005"/>
                        </a:lnTo>
                      </a:path>
                      <a:path w="1871979" h="718185">
                        <a:moveTo>
                          <a:pt x="1756717" y="718005"/>
                        </a:moveTo>
                        <a:lnTo>
                          <a:pt x="1756717" y="717210"/>
                        </a:lnTo>
                      </a:path>
                      <a:path w="1871979" h="718185">
                        <a:moveTo>
                          <a:pt x="1756717" y="717210"/>
                        </a:moveTo>
                        <a:lnTo>
                          <a:pt x="1756717" y="715621"/>
                        </a:lnTo>
                      </a:path>
                      <a:path w="1871979" h="718185">
                        <a:moveTo>
                          <a:pt x="1756717" y="715621"/>
                        </a:moveTo>
                        <a:lnTo>
                          <a:pt x="1756717" y="713222"/>
                        </a:lnTo>
                      </a:path>
                      <a:path w="1871979" h="718185">
                        <a:moveTo>
                          <a:pt x="1756717" y="713222"/>
                        </a:moveTo>
                        <a:lnTo>
                          <a:pt x="1756717" y="709234"/>
                        </a:lnTo>
                      </a:path>
                      <a:path w="1871979" h="718185">
                        <a:moveTo>
                          <a:pt x="1756717" y="709234"/>
                        </a:moveTo>
                        <a:lnTo>
                          <a:pt x="1756717" y="708440"/>
                        </a:lnTo>
                      </a:path>
                      <a:path w="1871979" h="718185">
                        <a:moveTo>
                          <a:pt x="1756717" y="694078"/>
                        </a:moveTo>
                        <a:lnTo>
                          <a:pt x="1756717" y="693283"/>
                        </a:lnTo>
                      </a:path>
                      <a:path w="1871979" h="718185">
                        <a:moveTo>
                          <a:pt x="1756717" y="693283"/>
                        </a:moveTo>
                        <a:lnTo>
                          <a:pt x="1756717" y="690090"/>
                        </a:lnTo>
                      </a:path>
                      <a:path w="1871979" h="718185">
                        <a:moveTo>
                          <a:pt x="1756717" y="690090"/>
                        </a:moveTo>
                        <a:lnTo>
                          <a:pt x="1756717" y="686897"/>
                        </a:lnTo>
                      </a:path>
                      <a:path w="1871979" h="718185">
                        <a:moveTo>
                          <a:pt x="1756717" y="686897"/>
                        </a:moveTo>
                        <a:lnTo>
                          <a:pt x="1756717" y="685307"/>
                        </a:lnTo>
                      </a:path>
                      <a:path w="1871979" h="718185">
                        <a:moveTo>
                          <a:pt x="1756717" y="685307"/>
                        </a:moveTo>
                        <a:lnTo>
                          <a:pt x="1756717" y="684498"/>
                        </a:lnTo>
                      </a:path>
                      <a:path w="1871979" h="718185">
                        <a:moveTo>
                          <a:pt x="1037122" y="656583"/>
                        </a:moveTo>
                        <a:lnTo>
                          <a:pt x="1038725" y="668547"/>
                        </a:lnTo>
                      </a:path>
                      <a:path w="1871979" h="718185">
                        <a:moveTo>
                          <a:pt x="1038725" y="668547"/>
                        </a:moveTo>
                        <a:lnTo>
                          <a:pt x="1040315" y="674124"/>
                        </a:lnTo>
                      </a:path>
                      <a:path w="1871979" h="718185">
                        <a:moveTo>
                          <a:pt x="1046701" y="687691"/>
                        </a:moveTo>
                        <a:lnTo>
                          <a:pt x="1048291" y="691679"/>
                        </a:lnTo>
                      </a:path>
                      <a:path w="1871979" h="718185">
                        <a:moveTo>
                          <a:pt x="1048291" y="691679"/>
                        </a:moveTo>
                        <a:lnTo>
                          <a:pt x="1056267" y="701259"/>
                        </a:lnTo>
                      </a:path>
                      <a:path w="1871979" h="718185">
                        <a:moveTo>
                          <a:pt x="1056267" y="701259"/>
                        </a:moveTo>
                        <a:lnTo>
                          <a:pt x="1065846" y="708440"/>
                        </a:lnTo>
                      </a:path>
                      <a:path w="1871979" h="718185">
                        <a:moveTo>
                          <a:pt x="1065846" y="708440"/>
                        </a:moveTo>
                        <a:lnTo>
                          <a:pt x="1067436" y="709234"/>
                        </a:lnTo>
                      </a:path>
                      <a:path w="1871979" h="718185">
                        <a:moveTo>
                          <a:pt x="1081003" y="714826"/>
                        </a:moveTo>
                        <a:lnTo>
                          <a:pt x="1088979" y="717210"/>
                        </a:lnTo>
                      </a:path>
                      <a:path w="1871979" h="718185">
                        <a:moveTo>
                          <a:pt x="1088979" y="717210"/>
                        </a:moveTo>
                        <a:lnTo>
                          <a:pt x="1098558" y="718005"/>
                        </a:lnTo>
                      </a:path>
                      <a:path w="1871979" h="718185">
                        <a:moveTo>
                          <a:pt x="1070629" y="658981"/>
                        </a:moveTo>
                        <a:lnTo>
                          <a:pt x="1070629" y="656583"/>
                        </a:lnTo>
                      </a:path>
                      <a:path w="1871979" h="718185">
                        <a:moveTo>
                          <a:pt x="1072232" y="666957"/>
                        </a:moveTo>
                        <a:lnTo>
                          <a:pt x="1070629" y="658981"/>
                        </a:lnTo>
                      </a:path>
                      <a:path w="1871979" h="718185">
                        <a:moveTo>
                          <a:pt x="1077015" y="674124"/>
                        </a:moveTo>
                        <a:lnTo>
                          <a:pt x="1072232" y="666957"/>
                        </a:lnTo>
                      </a:path>
                      <a:path w="1871979" h="718185">
                        <a:moveTo>
                          <a:pt x="1082592" y="679716"/>
                        </a:moveTo>
                        <a:lnTo>
                          <a:pt x="1077015" y="674124"/>
                        </a:lnTo>
                      </a:path>
                      <a:path w="1871979" h="718185">
                        <a:moveTo>
                          <a:pt x="1090582" y="683703"/>
                        </a:moveTo>
                        <a:lnTo>
                          <a:pt x="1082592" y="679716"/>
                        </a:lnTo>
                      </a:path>
                      <a:path w="1871979" h="718185">
                        <a:moveTo>
                          <a:pt x="1098558" y="684498"/>
                        </a:moveTo>
                        <a:lnTo>
                          <a:pt x="1090582" y="683703"/>
                        </a:lnTo>
                      </a:path>
                      <a:path w="1871979" h="718185">
                        <a:moveTo>
                          <a:pt x="1037122" y="656583"/>
                        </a:moveTo>
                        <a:lnTo>
                          <a:pt x="1037930" y="656583"/>
                        </a:lnTo>
                      </a:path>
                      <a:path w="1871979" h="718185">
                        <a:moveTo>
                          <a:pt x="1037930" y="656583"/>
                        </a:moveTo>
                        <a:lnTo>
                          <a:pt x="1039520" y="656583"/>
                        </a:lnTo>
                      </a:path>
                      <a:path w="1871979" h="718185">
                        <a:moveTo>
                          <a:pt x="1039520" y="656583"/>
                        </a:moveTo>
                        <a:lnTo>
                          <a:pt x="1041918" y="656583"/>
                        </a:lnTo>
                      </a:path>
                      <a:path w="1871979" h="718185">
                        <a:moveTo>
                          <a:pt x="1041918" y="656583"/>
                        </a:moveTo>
                        <a:lnTo>
                          <a:pt x="1045906" y="656583"/>
                        </a:lnTo>
                      </a:path>
                      <a:path w="1871979" h="718185">
                        <a:moveTo>
                          <a:pt x="1045906" y="656583"/>
                        </a:moveTo>
                        <a:lnTo>
                          <a:pt x="1046701" y="656583"/>
                        </a:lnTo>
                      </a:path>
                      <a:path w="1871979" h="718185">
                        <a:moveTo>
                          <a:pt x="1061049" y="656583"/>
                        </a:moveTo>
                        <a:lnTo>
                          <a:pt x="1061858" y="656583"/>
                        </a:lnTo>
                      </a:path>
                      <a:path w="1871979" h="718185">
                        <a:moveTo>
                          <a:pt x="1061858" y="656583"/>
                        </a:moveTo>
                        <a:lnTo>
                          <a:pt x="1065846" y="656583"/>
                        </a:lnTo>
                      </a:path>
                      <a:path w="1871979" h="718185">
                        <a:moveTo>
                          <a:pt x="1065846" y="656583"/>
                        </a:moveTo>
                        <a:lnTo>
                          <a:pt x="1068244" y="656583"/>
                        </a:lnTo>
                      </a:path>
                      <a:path w="1871979" h="718185">
                        <a:moveTo>
                          <a:pt x="1068244" y="656583"/>
                        </a:moveTo>
                        <a:lnTo>
                          <a:pt x="1069834" y="656583"/>
                        </a:lnTo>
                      </a:path>
                      <a:path w="1871979" h="718185">
                        <a:moveTo>
                          <a:pt x="1069834" y="656583"/>
                        </a:moveTo>
                        <a:lnTo>
                          <a:pt x="1070629" y="656583"/>
                        </a:lnTo>
                      </a:path>
                      <a:path w="1871979" h="718185">
                        <a:moveTo>
                          <a:pt x="1098558" y="684498"/>
                        </a:moveTo>
                        <a:lnTo>
                          <a:pt x="1098558" y="685307"/>
                        </a:lnTo>
                      </a:path>
                      <a:path w="1871979" h="718185">
                        <a:moveTo>
                          <a:pt x="1098558" y="685307"/>
                        </a:moveTo>
                        <a:lnTo>
                          <a:pt x="1098558" y="686897"/>
                        </a:lnTo>
                      </a:path>
                      <a:path w="1871979" h="718185">
                        <a:moveTo>
                          <a:pt x="1098558" y="686897"/>
                        </a:moveTo>
                        <a:lnTo>
                          <a:pt x="1098558" y="690090"/>
                        </a:lnTo>
                      </a:path>
                      <a:path w="1871979" h="718185">
                        <a:moveTo>
                          <a:pt x="1098558" y="690090"/>
                        </a:moveTo>
                        <a:lnTo>
                          <a:pt x="1098558" y="693283"/>
                        </a:lnTo>
                      </a:path>
                      <a:path w="1871979" h="718185">
                        <a:moveTo>
                          <a:pt x="1098558" y="693283"/>
                        </a:moveTo>
                        <a:lnTo>
                          <a:pt x="1098558" y="694078"/>
                        </a:lnTo>
                      </a:path>
                      <a:path w="1871979" h="718185">
                        <a:moveTo>
                          <a:pt x="1098558" y="708440"/>
                        </a:moveTo>
                        <a:lnTo>
                          <a:pt x="1098558" y="709234"/>
                        </a:lnTo>
                      </a:path>
                      <a:path w="1871979" h="718185">
                        <a:moveTo>
                          <a:pt x="1098558" y="709234"/>
                        </a:moveTo>
                        <a:lnTo>
                          <a:pt x="1098558" y="713222"/>
                        </a:lnTo>
                      </a:path>
                      <a:path w="1871979" h="718185">
                        <a:moveTo>
                          <a:pt x="1098558" y="713222"/>
                        </a:moveTo>
                        <a:lnTo>
                          <a:pt x="1098558" y="715621"/>
                        </a:lnTo>
                      </a:path>
                      <a:path w="1871979" h="718185">
                        <a:moveTo>
                          <a:pt x="1098558" y="715621"/>
                        </a:moveTo>
                        <a:lnTo>
                          <a:pt x="1098558" y="717210"/>
                        </a:lnTo>
                      </a:path>
                      <a:path w="1871979" h="718185">
                        <a:moveTo>
                          <a:pt x="1098558" y="717210"/>
                        </a:moveTo>
                        <a:lnTo>
                          <a:pt x="1098558" y="718005"/>
                        </a:lnTo>
                      </a:path>
                      <a:path w="1871979" h="718185">
                        <a:moveTo>
                          <a:pt x="1070629" y="656583"/>
                        </a:moveTo>
                        <a:lnTo>
                          <a:pt x="1070629" y="630257"/>
                        </a:lnTo>
                      </a:path>
                      <a:path w="1871979" h="718185">
                        <a:moveTo>
                          <a:pt x="1070629" y="615100"/>
                        </a:moveTo>
                        <a:lnTo>
                          <a:pt x="1070629" y="585581"/>
                        </a:lnTo>
                      </a:path>
                      <a:path w="1871979" h="718185">
                        <a:moveTo>
                          <a:pt x="1070629" y="570424"/>
                        </a:moveTo>
                        <a:lnTo>
                          <a:pt x="1070629" y="540905"/>
                        </a:lnTo>
                      </a:path>
                      <a:path w="1871979" h="718185">
                        <a:moveTo>
                          <a:pt x="1070629" y="525749"/>
                        </a:moveTo>
                        <a:lnTo>
                          <a:pt x="1070629" y="495435"/>
                        </a:lnTo>
                      </a:path>
                      <a:path w="1871979" h="718185">
                        <a:moveTo>
                          <a:pt x="1070629" y="481073"/>
                        </a:moveTo>
                        <a:lnTo>
                          <a:pt x="1070629" y="450745"/>
                        </a:lnTo>
                      </a:path>
                      <a:path w="1871979" h="718185">
                        <a:moveTo>
                          <a:pt x="1070629" y="435602"/>
                        </a:moveTo>
                        <a:lnTo>
                          <a:pt x="1070629" y="406083"/>
                        </a:lnTo>
                      </a:path>
                      <a:path w="1871979" h="718185">
                        <a:moveTo>
                          <a:pt x="1070629" y="390913"/>
                        </a:moveTo>
                        <a:lnTo>
                          <a:pt x="1070629" y="364587"/>
                        </a:lnTo>
                      </a:path>
                      <a:path w="1871979" h="718185">
                        <a:moveTo>
                          <a:pt x="1037122" y="364587"/>
                        </a:moveTo>
                        <a:lnTo>
                          <a:pt x="1037122" y="390913"/>
                        </a:lnTo>
                      </a:path>
                      <a:path w="1871979" h="718185">
                        <a:moveTo>
                          <a:pt x="1037122" y="406083"/>
                        </a:moveTo>
                        <a:lnTo>
                          <a:pt x="1037122" y="435602"/>
                        </a:lnTo>
                      </a:path>
                      <a:path w="1871979" h="718185">
                        <a:moveTo>
                          <a:pt x="1037122" y="450745"/>
                        </a:moveTo>
                        <a:lnTo>
                          <a:pt x="1037122" y="481073"/>
                        </a:lnTo>
                      </a:path>
                      <a:path w="1871979" h="718185">
                        <a:moveTo>
                          <a:pt x="1037122" y="495435"/>
                        </a:moveTo>
                        <a:lnTo>
                          <a:pt x="1037122" y="525749"/>
                        </a:lnTo>
                      </a:path>
                      <a:path w="1871979" h="718185">
                        <a:moveTo>
                          <a:pt x="1037122" y="540905"/>
                        </a:moveTo>
                        <a:lnTo>
                          <a:pt x="1037122" y="570424"/>
                        </a:lnTo>
                      </a:path>
                      <a:path w="1871979" h="718185">
                        <a:moveTo>
                          <a:pt x="1037122" y="585581"/>
                        </a:moveTo>
                        <a:lnTo>
                          <a:pt x="1037122" y="615100"/>
                        </a:lnTo>
                      </a:path>
                      <a:path w="1871979" h="718185">
                        <a:moveTo>
                          <a:pt x="1037122" y="630257"/>
                        </a:moveTo>
                        <a:lnTo>
                          <a:pt x="1037122" y="656583"/>
                        </a:lnTo>
                      </a:path>
                      <a:path w="1871979" h="718185">
                        <a:moveTo>
                          <a:pt x="1057870" y="656583"/>
                        </a:moveTo>
                        <a:lnTo>
                          <a:pt x="1053882" y="656583"/>
                        </a:lnTo>
                      </a:path>
                      <a:path w="1871979" h="718185">
                        <a:moveTo>
                          <a:pt x="1061858" y="656583"/>
                        </a:moveTo>
                        <a:lnTo>
                          <a:pt x="1057870" y="656583"/>
                        </a:lnTo>
                      </a:path>
                      <a:path w="1871979" h="718185">
                        <a:moveTo>
                          <a:pt x="1065846" y="656583"/>
                        </a:moveTo>
                        <a:lnTo>
                          <a:pt x="1061858" y="656583"/>
                        </a:lnTo>
                      </a:path>
                      <a:path w="1871979" h="718185">
                        <a:moveTo>
                          <a:pt x="1068244" y="656583"/>
                        </a:moveTo>
                        <a:lnTo>
                          <a:pt x="1065846" y="656583"/>
                        </a:lnTo>
                      </a:path>
                      <a:path w="1871979" h="718185">
                        <a:moveTo>
                          <a:pt x="1069834" y="656583"/>
                        </a:moveTo>
                        <a:lnTo>
                          <a:pt x="1068244" y="656583"/>
                        </a:lnTo>
                      </a:path>
                      <a:path w="1871979" h="718185">
                        <a:moveTo>
                          <a:pt x="1070629" y="656583"/>
                        </a:moveTo>
                        <a:lnTo>
                          <a:pt x="1069834" y="656583"/>
                        </a:lnTo>
                      </a:path>
                      <a:path w="1871979" h="718185">
                        <a:moveTo>
                          <a:pt x="1037930" y="656583"/>
                        </a:moveTo>
                        <a:lnTo>
                          <a:pt x="1037122" y="656583"/>
                        </a:lnTo>
                      </a:path>
                      <a:path w="1871979" h="718185">
                        <a:moveTo>
                          <a:pt x="1039520" y="656583"/>
                        </a:moveTo>
                        <a:lnTo>
                          <a:pt x="1037930" y="656583"/>
                        </a:lnTo>
                      </a:path>
                      <a:path w="1871979" h="718185">
                        <a:moveTo>
                          <a:pt x="1041918" y="656583"/>
                        </a:moveTo>
                        <a:lnTo>
                          <a:pt x="1039520" y="656583"/>
                        </a:lnTo>
                      </a:path>
                      <a:path w="1871979" h="718185">
                        <a:moveTo>
                          <a:pt x="1045906" y="656583"/>
                        </a:moveTo>
                        <a:lnTo>
                          <a:pt x="1041918" y="656583"/>
                        </a:lnTo>
                      </a:path>
                      <a:path w="1871979" h="718185">
                        <a:moveTo>
                          <a:pt x="1049894" y="656583"/>
                        </a:moveTo>
                        <a:lnTo>
                          <a:pt x="1045906" y="656583"/>
                        </a:lnTo>
                      </a:path>
                      <a:path w="1871979" h="718185">
                        <a:moveTo>
                          <a:pt x="1053882" y="656583"/>
                        </a:moveTo>
                        <a:lnTo>
                          <a:pt x="1049894" y="656583"/>
                        </a:lnTo>
                      </a:path>
                      <a:path w="1871979" h="718185">
                        <a:moveTo>
                          <a:pt x="1049894" y="364587"/>
                        </a:moveTo>
                        <a:lnTo>
                          <a:pt x="1053882" y="364587"/>
                        </a:lnTo>
                      </a:path>
                      <a:path w="1871979" h="718185">
                        <a:moveTo>
                          <a:pt x="1045906" y="364587"/>
                        </a:moveTo>
                        <a:lnTo>
                          <a:pt x="1049894" y="364587"/>
                        </a:lnTo>
                      </a:path>
                      <a:path w="1871979" h="718185">
                        <a:moveTo>
                          <a:pt x="1041918" y="364587"/>
                        </a:moveTo>
                        <a:lnTo>
                          <a:pt x="1045906" y="364587"/>
                        </a:lnTo>
                      </a:path>
                      <a:path w="1871979" h="718185">
                        <a:moveTo>
                          <a:pt x="1039520" y="364587"/>
                        </a:moveTo>
                        <a:lnTo>
                          <a:pt x="1041918" y="364587"/>
                        </a:lnTo>
                      </a:path>
                      <a:path w="1871979" h="718185">
                        <a:moveTo>
                          <a:pt x="1037930" y="364587"/>
                        </a:moveTo>
                        <a:lnTo>
                          <a:pt x="1039520" y="364587"/>
                        </a:lnTo>
                      </a:path>
                      <a:path w="1871979" h="718185">
                        <a:moveTo>
                          <a:pt x="1037122" y="364587"/>
                        </a:moveTo>
                        <a:lnTo>
                          <a:pt x="1037930" y="364587"/>
                        </a:lnTo>
                      </a:path>
                      <a:path w="1871979" h="718185">
                        <a:moveTo>
                          <a:pt x="1069834" y="364587"/>
                        </a:moveTo>
                        <a:lnTo>
                          <a:pt x="1070629" y="364587"/>
                        </a:lnTo>
                      </a:path>
                      <a:path w="1871979" h="718185">
                        <a:moveTo>
                          <a:pt x="1068244" y="364587"/>
                        </a:moveTo>
                        <a:lnTo>
                          <a:pt x="1069834" y="364587"/>
                        </a:lnTo>
                      </a:path>
                      <a:path w="1871979" h="718185">
                        <a:moveTo>
                          <a:pt x="1065846" y="364587"/>
                        </a:moveTo>
                        <a:lnTo>
                          <a:pt x="1068244" y="364587"/>
                        </a:lnTo>
                      </a:path>
                      <a:path w="1871979" h="718185">
                        <a:moveTo>
                          <a:pt x="1061858" y="364587"/>
                        </a:moveTo>
                        <a:lnTo>
                          <a:pt x="1065846" y="364587"/>
                        </a:lnTo>
                      </a:path>
                      <a:path w="1871979" h="718185">
                        <a:moveTo>
                          <a:pt x="1057870" y="364587"/>
                        </a:moveTo>
                        <a:lnTo>
                          <a:pt x="1061858" y="364587"/>
                        </a:lnTo>
                      </a:path>
                      <a:path w="1871979" h="718185">
                        <a:moveTo>
                          <a:pt x="1053882" y="364587"/>
                        </a:moveTo>
                        <a:lnTo>
                          <a:pt x="1057870" y="364587"/>
                        </a:lnTo>
                      </a:path>
                      <a:path w="1871979" h="718185">
                        <a:moveTo>
                          <a:pt x="1053882" y="303164"/>
                        </a:moveTo>
                        <a:lnTo>
                          <a:pt x="1060255" y="304754"/>
                        </a:lnTo>
                      </a:path>
                      <a:path w="1871979" h="718185">
                        <a:moveTo>
                          <a:pt x="1060255" y="304754"/>
                        </a:moveTo>
                        <a:lnTo>
                          <a:pt x="1065051" y="307947"/>
                        </a:lnTo>
                      </a:path>
                      <a:path w="1871979" h="718185">
                        <a:moveTo>
                          <a:pt x="1065051" y="307947"/>
                        </a:moveTo>
                        <a:lnTo>
                          <a:pt x="1069039" y="313539"/>
                        </a:lnTo>
                      </a:path>
                      <a:path w="1871979" h="718185">
                        <a:moveTo>
                          <a:pt x="1069039" y="313539"/>
                        </a:moveTo>
                        <a:lnTo>
                          <a:pt x="1069039" y="314333"/>
                        </a:lnTo>
                      </a:path>
                      <a:path w="1871979" h="718185">
                        <a:moveTo>
                          <a:pt x="1069039" y="315128"/>
                        </a:moveTo>
                        <a:lnTo>
                          <a:pt x="1069834" y="316718"/>
                        </a:lnTo>
                      </a:path>
                      <a:path w="1871979" h="718185">
                        <a:moveTo>
                          <a:pt x="1069834" y="317526"/>
                        </a:moveTo>
                        <a:lnTo>
                          <a:pt x="1070629" y="31911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81" name="object 781"/>
                  <p:cNvSpPr/>
                  <p:nvPr/>
                </p:nvSpPr>
                <p:spPr>
                  <a:xfrm>
                    <a:off x="6946671" y="1951789"/>
                    <a:ext cx="2540" cy="2540"/>
                  </a:xfrm>
                  <a:custGeom>
                    <a:avLst/>
                    <a:gdLst/>
                    <a:ahLst/>
                    <a:cxnLst/>
                    <a:rect l="l" t="t" r="r" b="b"/>
                    <a:pathLst>
                      <a:path w="2540" h="2539">
                        <a:moveTo>
                          <a:pt x="2400" y="1193"/>
                        </a:moveTo>
                        <a:lnTo>
                          <a:pt x="2044" y="342"/>
                        </a:lnTo>
                        <a:lnTo>
                          <a:pt x="1206" y="0"/>
                        </a:lnTo>
                        <a:lnTo>
                          <a:pt x="355" y="342"/>
                        </a:lnTo>
                        <a:lnTo>
                          <a:pt x="0" y="1193"/>
                        </a:lnTo>
                        <a:lnTo>
                          <a:pt x="355" y="2032"/>
                        </a:lnTo>
                        <a:lnTo>
                          <a:pt x="1206" y="2387"/>
                        </a:lnTo>
                        <a:lnTo>
                          <a:pt x="2044" y="2032"/>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82" name="object 782"/>
                  <p:cNvSpPr/>
                  <p:nvPr/>
                </p:nvSpPr>
                <p:spPr>
                  <a:xfrm>
                    <a:off x="6914372" y="1936215"/>
                    <a:ext cx="33655" cy="61594"/>
                  </a:xfrm>
                  <a:custGeom>
                    <a:avLst/>
                    <a:gdLst/>
                    <a:ahLst/>
                    <a:cxnLst/>
                    <a:rect l="l" t="t" r="r" b="b"/>
                    <a:pathLst>
                      <a:path w="33654" h="61594">
                        <a:moveTo>
                          <a:pt x="33506" y="16760"/>
                        </a:moveTo>
                        <a:lnTo>
                          <a:pt x="33506" y="18349"/>
                        </a:lnTo>
                      </a:path>
                      <a:path w="33654" h="61594">
                        <a:moveTo>
                          <a:pt x="33506" y="19939"/>
                        </a:moveTo>
                        <a:lnTo>
                          <a:pt x="33506" y="21543"/>
                        </a:lnTo>
                      </a:path>
                      <a:path w="33654" h="61594">
                        <a:moveTo>
                          <a:pt x="33506" y="21543"/>
                        </a:moveTo>
                        <a:lnTo>
                          <a:pt x="33506" y="27120"/>
                        </a:lnTo>
                      </a:path>
                      <a:path w="33654" h="61594">
                        <a:moveTo>
                          <a:pt x="33506" y="36699"/>
                        </a:moveTo>
                        <a:lnTo>
                          <a:pt x="33506" y="44675"/>
                        </a:lnTo>
                      </a:path>
                      <a:path w="33654" h="61594">
                        <a:moveTo>
                          <a:pt x="33506" y="44675"/>
                        </a:moveTo>
                        <a:lnTo>
                          <a:pt x="33506" y="55049"/>
                        </a:lnTo>
                      </a:path>
                      <a:path w="33654" h="61594">
                        <a:moveTo>
                          <a:pt x="33506" y="55049"/>
                        </a:moveTo>
                        <a:lnTo>
                          <a:pt x="33506" y="61422"/>
                        </a:lnTo>
                      </a:path>
                      <a:path w="33654" h="61594">
                        <a:moveTo>
                          <a:pt x="0" y="16760"/>
                        </a:moveTo>
                        <a:lnTo>
                          <a:pt x="808" y="12758"/>
                        </a:lnTo>
                      </a:path>
                      <a:path w="33654" h="61594">
                        <a:moveTo>
                          <a:pt x="3193" y="7181"/>
                        </a:moveTo>
                        <a:lnTo>
                          <a:pt x="4796" y="4782"/>
                        </a:lnTo>
                      </a:path>
                      <a:path w="33654" h="61594">
                        <a:moveTo>
                          <a:pt x="4796" y="4782"/>
                        </a:moveTo>
                        <a:lnTo>
                          <a:pt x="10374" y="1589"/>
                        </a:lnTo>
                      </a:path>
                      <a:path w="33654" h="61594">
                        <a:moveTo>
                          <a:pt x="10374" y="1589"/>
                        </a:moveTo>
                        <a:lnTo>
                          <a:pt x="1676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83" name="object 783"/>
                  <p:cNvSpPr/>
                  <p:nvPr/>
                </p:nvSpPr>
                <p:spPr>
                  <a:xfrm>
                    <a:off x="6929936" y="193501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84" name="object 784"/>
                  <p:cNvSpPr/>
                  <p:nvPr/>
                </p:nvSpPr>
                <p:spPr>
                  <a:xfrm>
                    <a:off x="6914372" y="1956155"/>
                    <a:ext cx="0" cy="41910"/>
                  </a:xfrm>
                  <a:custGeom>
                    <a:avLst/>
                    <a:gdLst/>
                    <a:ahLst/>
                    <a:cxnLst/>
                    <a:rect l="l" t="t" r="r" b="b"/>
                    <a:pathLst>
                      <a:path h="41910">
                        <a:moveTo>
                          <a:pt x="0" y="41482"/>
                        </a:moveTo>
                        <a:lnTo>
                          <a:pt x="0" y="31122"/>
                        </a:lnTo>
                      </a:path>
                      <a:path h="41910">
                        <a:moveTo>
                          <a:pt x="0" y="31122"/>
                        </a:moveTo>
                        <a:lnTo>
                          <a:pt x="0" y="21543"/>
                        </a:lnTo>
                      </a:path>
                      <a:path h="41910">
                        <a:moveTo>
                          <a:pt x="0" y="21543"/>
                        </a:moveTo>
                        <a:lnTo>
                          <a:pt x="0" y="15156"/>
                        </a:lnTo>
                      </a:path>
                      <a:path h="41910">
                        <a:moveTo>
                          <a:pt x="0" y="6386"/>
                        </a:moveTo>
                        <a:lnTo>
                          <a:pt x="0" y="5591"/>
                        </a:lnTo>
                      </a:path>
                      <a:path h="41910">
                        <a:moveTo>
                          <a:pt x="0" y="5591"/>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85" name="object 785"/>
                  <p:cNvSpPr/>
                  <p:nvPr/>
                </p:nvSpPr>
                <p:spPr>
                  <a:xfrm>
                    <a:off x="6913175" y="195495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86" name="object 786"/>
                  <p:cNvSpPr/>
                  <p:nvPr/>
                </p:nvSpPr>
                <p:spPr>
                  <a:xfrm>
                    <a:off x="6914372" y="1953770"/>
                    <a:ext cx="0" cy="1270"/>
                  </a:xfrm>
                  <a:custGeom>
                    <a:avLst/>
                    <a:gdLst/>
                    <a:ahLst/>
                    <a:cxnLst/>
                    <a:rect l="l" t="t" r="r" b="b"/>
                    <a:pathLst>
                      <a:path h="1269">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87" name="object 787"/>
                  <p:cNvSpPr/>
                  <p:nvPr/>
                </p:nvSpPr>
                <p:spPr>
                  <a:xfrm>
                    <a:off x="6913169" y="1951789"/>
                    <a:ext cx="2540" cy="3810"/>
                  </a:xfrm>
                  <a:custGeom>
                    <a:avLst/>
                    <a:gdLst/>
                    <a:ahLst/>
                    <a:cxnLst/>
                    <a:rect l="l" t="t" r="r" b="b"/>
                    <a:pathLst>
                      <a:path w="2540" h="3810">
                        <a:moveTo>
                          <a:pt x="2400" y="1193"/>
                        </a:moveTo>
                        <a:lnTo>
                          <a:pt x="2044" y="342"/>
                        </a:lnTo>
                        <a:lnTo>
                          <a:pt x="1193" y="0"/>
                        </a:lnTo>
                        <a:lnTo>
                          <a:pt x="355" y="342"/>
                        </a:lnTo>
                        <a:lnTo>
                          <a:pt x="0" y="1193"/>
                        </a:lnTo>
                        <a:lnTo>
                          <a:pt x="165" y="1587"/>
                        </a:lnTo>
                        <a:lnTo>
                          <a:pt x="0" y="1981"/>
                        </a:lnTo>
                        <a:lnTo>
                          <a:pt x="355" y="2832"/>
                        </a:lnTo>
                        <a:lnTo>
                          <a:pt x="1193" y="3187"/>
                        </a:lnTo>
                        <a:lnTo>
                          <a:pt x="2044" y="2832"/>
                        </a:lnTo>
                        <a:lnTo>
                          <a:pt x="2400" y="1981"/>
                        </a:lnTo>
                        <a:lnTo>
                          <a:pt x="2222" y="1587"/>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88" name="object 788"/>
                  <p:cNvSpPr/>
                  <p:nvPr/>
                </p:nvSpPr>
                <p:spPr>
                  <a:xfrm>
                    <a:off x="6886456" y="1936215"/>
                    <a:ext cx="61594" cy="61594"/>
                  </a:xfrm>
                  <a:custGeom>
                    <a:avLst/>
                    <a:gdLst/>
                    <a:ahLst/>
                    <a:cxnLst/>
                    <a:rect l="l" t="t" r="r" b="b"/>
                    <a:pathLst>
                      <a:path w="61595" h="61594">
                        <a:moveTo>
                          <a:pt x="48663" y="61422"/>
                        </a:moveTo>
                        <a:lnTo>
                          <a:pt x="44675" y="61422"/>
                        </a:lnTo>
                      </a:path>
                      <a:path w="61595" h="61594">
                        <a:moveTo>
                          <a:pt x="52651" y="61422"/>
                        </a:moveTo>
                        <a:lnTo>
                          <a:pt x="48663" y="61422"/>
                        </a:lnTo>
                      </a:path>
                      <a:path w="61595" h="61594">
                        <a:moveTo>
                          <a:pt x="56639" y="61422"/>
                        </a:moveTo>
                        <a:lnTo>
                          <a:pt x="52651" y="61422"/>
                        </a:lnTo>
                      </a:path>
                      <a:path w="61595" h="61594">
                        <a:moveTo>
                          <a:pt x="59037" y="61422"/>
                        </a:moveTo>
                        <a:lnTo>
                          <a:pt x="56639" y="61422"/>
                        </a:lnTo>
                      </a:path>
                      <a:path w="61595" h="61594">
                        <a:moveTo>
                          <a:pt x="60627" y="61422"/>
                        </a:moveTo>
                        <a:lnTo>
                          <a:pt x="59037" y="61422"/>
                        </a:lnTo>
                      </a:path>
                      <a:path w="61595" h="61594">
                        <a:moveTo>
                          <a:pt x="61422" y="61422"/>
                        </a:moveTo>
                        <a:lnTo>
                          <a:pt x="60627" y="61422"/>
                        </a:lnTo>
                      </a:path>
                      <a:path w="61595" h="61594">
                        <a:moveTo>
                          <a:pt x="28724" y="61422"/>
                        </a:moveTo>
                        <a:lnTo>
                          <a:pt x="27915" y="61422"/>
                        </a:lnTo>
                      </a:path>
                      <a:path w="61595" h="61594">
                        <a:moveTo>
                          <a:pt x="30313" y="61422"/>
                        </a:moveTo>
                        <a:lnTo>
                          <a:pt x="28724" y="61422"/>
                        </a:lnTo>
                      </a:path>
                      <a:path w="61595" h="61594">
                        <a:moveTo>
                          <a:pt x="32711" y="61422"/>
                        </a:moveTo>
                        <a:lnTo>
                          <a:pt x="30313" y="61422"/>
                        </a:lnTo>
                      </a:path>
                      <a:path w="61595" h="61594">
                        <a:moveTo>
                          <a:pt x="36699" y="61422"/>
                        </a:moveTo>
                        <a:lnTo>
                          <a:pt x="32711" y="61422"/>
                        </a:lnTo>
                      </a:path>
                      <a:path w="61595" h="61594">
                        <a:moveTo>
                          <a:pt x="40687" y="61422"/>
                        </a:moveTo>
                        <a:lnTo>
                          <a:pt x="36699" y="61422"/>
                        </a:lnTo>
                      </a:path>
                      <a:path w="61595" h="61594">
                        <a:moveTo>
                          <a:pt x="44675" y="61422"/>
                        </a:moveTo>
                        <a:lnTo>
                          <a:pt x="40687" y="61422"/>
                        </a:lnTo>
                      </a:path>
                      <a:path w="61595" h="61594">
                        <a:moveTo>
                          <a:pt x="44675" y="0"/>
                        </a:moveTo>
                        <a:lnTo>
                          <a:pt x="40687" y="794"/>
                        </a:lnTo>
                      </a:path>
                      <a:path w="61595" h="61594">
                        <a:moveTo>
                          <a:pt x="40687" y="794"/>
                        </a:moveTo>
                        <a:lnTo>
                          <a:pt x="36699" y="2398"/>
                        </a:lnTo>
                      </a:path>
                      <a:path w="61595" h="61594">
                        <a:moveTo>
                          <a:pt x="36699" y="2398"/>
                        </a:moveTo>
                        <a:lnTo>
                          <a:pt x="32711" y="4782"/>
                        </a:lnTo>
                      </a:path>
                      <a:path w="61595" h="61594">
                        <a:moveTo>
                          <a:pt x="32711" y="4782"/>
                        </a:moveTo>
                        <a:lnTo>
                          <a:pt x="30313" y="8770"/>
                        </a:lnTo>
                      </a:path>
                      <a:path w="61595" h="61594">
                        <a:moveTo>
                          <a:pt x="30313" y="8770"/>
                        </a:moveTo>
                        <a:lnTo>
                          <a:pt x="29518" y="9565"/>
                        </a:lnTo>
                      </a:path>
                      <a:path w="61595" h="61594">
                        <a:moveTo>
                          <a:pt x="29518" y="23927"/>
                        </a:moveTo>
                        <a:lnTo>
                          <a:pt x="30313" y="24736"/>
                        </a:lnTo>
                      </a:path>
                      <a:path w="61595" h="61594">
                        <a:moveTo>
                          <a:pt x="30313" y="24736"/>
                        </a:moveTo>
                        <a:lnTo>
                          <a:pt x="32711" y="28724"/>
                        </a:lnTo>
                      </a:path>
                      <a:path w="61595" h="61594">
                        <a:moveTo>
                          <a:pt x="32711" y="28724"/>
                        </a:moveTo>
                        <a:lnTo>
                          <a:pt x="36699" y="31108"/>
                        </a:lnTo>
                      </a:path>
                      <a:path w="61595" h="61594">
                        <a:moveTo>
                          <a:pt x="36699" y="31108"/>
                        </a:moveTo>
                        <a:lnTo>
                          <a:pt x="40687" y="32711"/>
                        </a:lnTo>
                      </a:path>
                      <a:path w="61595" h="61594">
                        <a:moveTo>
                          <a:pt x="40687" y="32711"/>
                        </a:moveTo>
                        <a:lnTo>
                          <a:pt x="44675" y="33506"/>
                        </a:lnTo>
                      </a:path>
                      <a:path w="61595" h="61594">
                        <a:moveTo>
                          <a:pt x="44675" y="33506"/>
                        </a:moveTo>
                        <a:lnTo>
                          <a:pt x="48663" y="32711"/>
                        </a:lnTo>
                      </a:path>
                      <a:path w="61595" h="61594">
                        <a:moveTo>
                          <a:pt x="48663" y="32711"/>
                        </a:moveTo>
                        <a:lnTo>
                          <a:pt x="52651" y="31108"/>
                        </a:lnTo>
                      </a:path>
                      <a:path w="61595" h="61594">
                        <a:moveTo>
                          <a:pt x="52651" y="31108"/>
                        </a:moveTo>
                        <a:lnTo>
                          <a:pt x="56639" y="28724"/>
                        </a:lnTo>
                      </a:path>
                      <a:path w="61595" h="61594">
                        <a:moveTo>
                          <a:pt x="56639" y="28724"/>
                        </a:moveTo>
                        <a:lnTo>
                          <a:pt x="59037" y="24736"/>
                        </a:lnTo>
                      </a:path>
                      <a:path w="61595" h="61594">
                        <a:moveTo>
                          <a:pt x="59037" y="24736"/>
                        </a:moveTo>
                        <a:lnTo>
                          <a:pt x="59037" y="23927"/>
                        </a:lnTo>
                      </a:path>
                      <a:path w="61595" h="61594">
                        <a:moveTo>
                          <a:pt x="59037" y="9565"/>
                        </a:moveTo>
                        <a:lnTo>
                          <a:pt x="59037" y="8770"/>
                        </a:lnTo>
                      </a:path>
                      <a:path w="61595" h="61594">
                        <a:moveTo>
                          <a:pt x="59037" y="8770"/>
                        </a:moveTo>
                        <a:lnTo>
                          <a:pt x="56639" y="4782"/>
                        </a:lnTo>
                      </a:path>
                      <a:path w="61595" h="61594">
                        <a:moveTo>
                          <a:pt x="56639" y="4782"/>
                        </a:moveTo>
                        <a:lnTo>
                          <a:pt x="52651" y="2398"/>
                        </a:lnTo>
                      </a:path>
                      <a:path w="61595" h="61594">
                        <a:moveTo>
                          <a:pt x="52651" y="2398"/>
                        </a:moveTo>
                        <a:lnTo>
                          <a:pt x="48663" y="794"/>
                        </a:lnTo>
                      </a:path>
                      <a:path w="61595" h="61594">
                        <a:moveTo>
                          <a:pt x="48663" y="794"/>
                        </a:moveTo>
                        <a:lnTo>
                          <a:pt x="44675" y="0"/>
                        </a:lnTo>
                      </a:path>
                      <a:path w="61595" h="61594">
                        <a:moveTo>
                          <a:pt x="0" y="33506"/>
                        </a:moveTo>
                        <a:lnTo>
                          <a:pt x="10374" y="33506"/>
                        </a:lnTo>
                      </a:path>
                      <a:path w="61595" h="61594">
                        <a:moveTo>
                          <a:pt x="10374" y="33506"/>
                        </a:moveTo>
                        <a:lnTo>
                          <a:pt x="15156" y="33506"/>
                        </a:lnTo>
                      </a:path>
                      <a:path w="61595" h="61594">
                        <a:moveTo>
                          <a:pt x="28724" y="33506"/>
                        </a:moveTo>
                        <a:lnTo>
                          <a:pt x="35891" y="33506"/>
                        </a:lnTo>
                      </a:path>
                      <a:path w="61595" h="61594">
                        <a:moveTo>
                          <a:pt x="35891" y="33506"/>
                        </a:moveTo>
                        <a:lnTo>
                          <a:pt x="41482" y="33506"/>
                        </a:lnTo>
                      </a:path>
                      <a:path w="61595" h="61594">
                        <a:moveTo>
                          <a:pt x="41482" y="33506"/>
                        </a:moveTo>
                        <a:lnTo>
                          <a:pt x="43072" y="33506"/>
                        </a:lnTo>
                      </a:path>
                      <a:path w="61595" h="61594">
                        <a:moveTo>
                          <a:pt x="43867" y="33506"/>
                        </a:moveTo>
                        <a:lnTo>
                          <a:pt x="44675" y="3350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89" name="object 789"/>
                  <p:cNvSpPr/>
                  <p:nvPr/>
                </p:nvSpPr>
                <p:spPr>
                  <a:xfrm>
                    <a:off x="6929936" y="196852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90" name="object 790"/>
                  <p:cNvSpPr/>
                  <p:nvPr/>
                </p:nvSpPr>
                <p:spPr>
                  <a:xfrm>
                    <a:off x="6919963" y="1936215"/>
                    <a:ext cx="11430" cy="0"/>
                  </a:xfrm>
                  <a:custGeom>
                    <a:avLst/>
                    <a:gdLst/>
                    <a:ahLst/>
                    <a:cxnLst/>
                    <a:rect l="l" t="t" r="r" b="b"/>
                    <a:pathLst>
                      <a:path w="11429">
                        <a:moveTo>
                          <a:pt x="11168" y="0"/>
                        </a:moveTo>
                        <a:lnTo>
                          <a:pt x="10360" y="0"/>
                        </a:lnTo>
                      </a:path>
                      <a:path w="11429">
                        <a:moveTo>
                          <a:pt x="10360" y="0"/>
                        </a:moveTo>
                        <a:lnTo>
                          <a:pt x="9565" y="0"/>
                        </a:lnTo>
                      </a:path>
                      <a:path w="11429">
                        <a:moveTo>
                          <a:pt x="9565" y="0"/>
                        </a:moveTo>
                        <a:lnTo>
                          <a:pt x="6372" y="0"/>
                        </a:lnTo>
                      </a:path>
                      <a:path w="11429">
                        <a:moveTo>
                          <a:pt x="6372"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91" name="object 791"/>
                  <p:cNvSpPr/>
                  <p:nvPr/>
                </p:nvSpPr>
                <p:spPr>
                  <a:xfrm>
                    <a:off x="6918767" y="193501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92" name="object 792"/>
                  <p:cNvSpPr/>
                  <p:nvPr/>
                </p:nvSpPr>
                <p:spPr>
                  <a:xfrm>
                    <a:off x="6544207" y="1936215"/>
                    <a:ext cx="1151255" cy="256540"/>
                  </a:xfrm>
                  <a:custGeom>
                    <a:avLst/>
                    <a:gdLst/>
                    <a:ahLst/>
                    <a:cxnLst/>
                    <a:rect l="l" t="t" r="r" b="b"/>
                    <a:pathLst>
                      <a:path w="1151254" h="256539">
                        <a:moveTo>
                          <a:pt x="362189" y="0"/>
                        </a:moveTo>
                        <a:lnTo>
                          <a:pt x="358995" y="0"/>
                        </a:lnTo>
                      </a:path>
                      <a:path w="1151254" h="256539">
                        <a:moveTo>
                          <a:pt x="358995" y="0"/>
                        </a:moveTo>
                        <a:lnTo>
                          <a:pt x="348621" y="0"/>
                        </a:lnTo>
                      </a:path>
                      <a:path w="1151254" h="256539">
                        <a:moveTo>
                          <a:pt x="348621" y="0"/>
                        </a:moveTo>
                        <a:lnTo>
                          <a:pt x="342249" y="0"/>
                        </a:lnTo>
                      </a:path>
                      <a:path w="1151254" h="256539">
                        <a:moveTo>
                          <a:pt x="394901" y="31108"/>
                        </a:moveTo>
                        <a:lnTo>
                          <a:pt x="390913" y="32711"/>
                        </a:lnTo>
                      </a:path>
                      <a:path w="1151254" h="256539">
                        <a:moveTo>
                          <a:pt x="398888" y="28724"/>
                        </a:moveTo>
                        <a:lnTo>
                          <a:pt x="394901" y="31108"/>
                        </a:lnTo>
                      </a:path>
                      <a:path w="1151254" h="256539">
                        <a:moveTo>
                          <a:pt x="401287" y="24736"/>
                        </a:moveTo>
                        <a:lnTo>
                          <a:pt x="398888" y="28724"/>
                        </a:lnTo>
                      </a:path>
                      <a:path w="1151254" h="256539">
                        <a:moveTo>
                          <a:pt x="402876" y="20748"/>
                        </a:moveTo>
                        <a:lnTo>
                          <a:pt x="401287" y="24736"/>
                        </a:lnTo>
                      </a:path>
                      <a:path w="1151254" h="256539">
                        <a:moveTo>
                          <a:pt x="403671" y="16760"/>
                        </a:moveTo>
                        <a:lnTo>
                          <a:pt x="402876" y="20748"/>
                        </a:lnTo>
                      </a:path>
                      <a:path w="1151254" h="256539">
                        <a:moveTo>
                          <a:pt x="402876" y="12758"/>
                        </a:moveTo>
                        <a:lnTo>
                          <a:pt x="403671" y="16760"/>
                        </a:lnTo>
                      </a:path>
                      <a:path w="1151254" h="256539">
                        <a:moveTo>
                          <a:pt x="401287" y="8770"/>
                        </a:moveTo>
                        <a:lnTo>
                          <a:pt x="402876" y="12758"/>
                        </a:lnTo>
                      </a:path>
                      <a:path w="1151254" h="256539">
                        <a:moveTo>
                          <a:pt x="398888" y="4782"/>
                        </a:moveTo>
                        <a:lnTo>
                          <a:pt x="401287" y="8770"/>
                        </a:lnTo>
                      </a:path>
                      <a:path w="1151254" h="256539">
                        <a:moveTo>
                          <a:pt x="394901" y="2398"/>
                        </a:moveTo>
                        <a:lnTo>
                          <a:pt x="398888" y="4782"/>
                        </a:lnTo>
                      </a:path>
                      <a:path w="1151254" h="256539">
                        <a:moveTo>
                          <a:pt x="390913" y="794"/>
                        </a:moveTo>
                        <a:lnTo>
                          <a:pt x="394901" y="2398"/>
                        </a:lnTo>
                      </a:path>
                      <a:path w="1151254" h="256539">
                        <a:moveTo>
                          <a:pt x="342249" y="794"/>
                        </a:moveTo>
                        <a:lnTo>
                          <a:pt x="342249" y="0"/>
                        </a:lnTo>
                      </a:path>
                      <a:path w="1151254" h="256539">
                        <a:moveTo>
                          <a:pt x="342249" y="2398"/>
                        </a:moveTo>
                        <a:lnTo>
                          <a:pt x="342249" y="794"/>
                        </a:lnTo>
                      </a:path>
                      <a:path w="1151254" h="256539">
                        <a:moveTo>
                          <a:pt x="342249" y="4782"/>
                        </a:moveTo>
                        <a:lnTo>
                          <a:pt x="342249" y="2398"/>
                        </a:lnTo>
                      </a:path>
                      <a:path w="1151254" h="256539">
                        <a:moveTo>
                          <a:pt x="342249" y="8770"/>
                        </a:moveTo>
                        <a:lnTo>
                          <a:pt x="342249" y="4782"/>
                        </a:lnTo>
                      </a:path>
                      <a:path w="1151254" h="256539">
                        <a:moveTo>
                          <a:pt x="342249" y="12758"/>
                        </a:moveTo>
                        <a:lnTo>
                          <a:pt x="342249" y="8770"/>
                        </a:lnTo>
                      </a:path>
                      <a:path w="1151254" h="256539">
                        <a:moveTo>
                          <a:pt x="342249" y="16760"/>
                        </a:moveTo>
                        <a:lnTo>
                          <a:pt x="342249" y="12758"/>
                        </a:lnTo>
                      </a:path>
                      <a:path w="1151254" h="256539">
                        <a:moveTo>
                          <a:pt x="342249" y="20748"/>
                        </a:moveTo>
                        <a:lnTo>
                          <a:pt x="342249" y="16760"/>
                        </a:lnTo>
                      </a:path>
                      <a:path w="1151254" h="256539">
                        <a:moveTo>
                          <a:pt x="342249" y="24736"/>
                        </a:moveTo>
                        <a:lnTo>
                          <a:pt x="342249" y="20748"/>
                        </a:lnTo>
                      </a:path>
                      <a:path w="1151254" h="256539">
                        <a:moveTo>
                          <a:pt x="342249" y="28724"/>
                        </a:moveTo>
                        <a:lnTo>
                          <a:pt x="342249" y="24736"/>
                        </a:lnTo>
                      </a:path>
                      <a:path w="1151254" h="256539">
                        <a:moveTo>
                          <a:pt x="342249" y="31108"/>
                        </a:moveTo>
                        <a:lnTo>
                          <a:pt x="342249" y="28724"/>
                        </a:lnTo>
                      </a:path>
                      <a:path w="1151254" h="256539">
                        <a:moveTo>
                          <a:pt x="342249" y="32711"/>
                        </a:moveTo>
                        <a:lnTo>
                          <a:pt x="342249" y="31108"/>
                        </a:lnTo>
                      </a:path>
                      <a:path w="1151254" h="256539">
                        <a:moveTo>
                          <a:pt x="342249" y="33506"/>
                        </a:moveTo>
                        <a:lnTo>
                          <a:pt x="342249" y="32711"/>
                        </a:lnTo>
                      </a:path>
                      <a:path w="1151254" h="256539">
                        <a:moveTo>
                          <a:pt x="1118484" y="207413"/>
                        </a:moveTo>
                        <a:lnTo>
                          <a:pt x="1118484" y="224173"/>
                        </a:lnTo>
                      </a:path>
                      <a:path w="1151254" h="256539">
                        <a:moveTo>
                          <a:pt x="1118484" y="239330"/>
                        </a:moveTo>
                        <a:lnTo>
                          <a:pt x="1118484" y="256090"/>
                        </a:lnTo>
                      </a:path>
                      <a:path w="1151254" h="256539">
                        <a:moveTo>
                          <a:pt x="1151196" y="256090"/>
                        </a:moveTo>
                        <a:lnTo>
                          <a:pt x="1151196" y="239330"/>
                        </a:lnTo>
                      </a:path>
                      <a:path w="1151254" h="256539">
                        <a:moveTo>
                          <a:pt x="1151196" y="224173"/>
                        </a:moveTo>
                        <a:lnTo>
                          <a:pt x="1151196" y="207413"/>
                        </a:lnTo>
                      </a:path>
                      <a:path w="1151254" h="256539">
                        <a:moveTo>
                          <a:pt x="0" y="123653"/>
                        </a:moveTo>
                        <a:lnTo>
                          <a:pt x="34301" y="123653"/>
                        </a:lnTo>
                      </a:path>
                      <a:path w="1151254" h="256539">
                        <a:moveTo>
                          <a:pt x="67013" y="123653"/>
                        </a:moveTo>
                        <a:lnTo>
                          <a:pt x="84555" y="123653"/>
                        </a:lnTo>
                      </a:path>
                      <a:path w="1151254" h="256539">
                        <a:moveTo>
                          <a:pt x="99725" y="123653"/>
                        </a:moveTo>
                        <a:lnTo>
                          <a:pt x="129244" y="123653"/>
                        </a:lnTo>
                      </a:path>
                      <a:path w="1151254" h="256539">
                        <a:moveTo>
                          <a:pt x="144401" y="123653"/>
                        </a:moveTo>
                        <a:lnTo>
                          <a:pt x="174715" y="123653"/>
                        </a:lnTo>
                      </a:path>
                      <a:path w="1151254" h="256539">
                        <a:moveTo>
                          <a:pt x="189077" y="123653"/>
                        </a:moveTo>
                        <a:lnTo>
                          <a:pt x="219390" y="123653"/>
                        </a:lnTo>
                      </a:path>
                      <a:path w="1151254" h="256539">
                        <a:moveTo>
                          <a:pt x="234547" y="123653"/>
                        </a:moveTo>
                        <a:lnTo>
                          <a:pt x="264066" y="123653"/>
                        </a:lnTo>
                      </a:path>
                      <a:path w="1151254" h="256539">
                        <a:moveTo>
                          <a:pt x="279223" y="123653"/>
                        </a:moveTo>
                        <a:lnTo>
                          <a:pt x="308742" y="123653"/>
                        </a:lnTo>
                      </a:path>
                      <a:path w="1151254" h="256539">
                        <a:moveTo>
                          <a:pt x="323899" y="123653"/>
                        </a:moveTo>
                        <a:lnTo>
                          <a:pt x="354213" y="123653"/>
                        </a:lnTo>
                      </a:path>
                      <a:path w="1151254" h="256539">
                        <a:moveTo>
                          <a:pt x="368575" y="123653"/>
                        </a:moveTo>
                        <a:lnTo>
                          <a:pt x="398888" y="123653"/>
                        </a:lnTo>
                      </a:path>
                      <a:path w="1151254" h="256539">
                        <a:moveTo>
                          <a:pt x="414045" y="123653"/>
                        </a:moveTo>
                        <a:lnTo>
                          <a:pt x="431600" y="123653"/>
                        </a:lnTo>
                      </a:path>
                      <a:path w="1151254" h="256539">
                        <a:moveTo>
                          <a:pt x="485047" y="123653"/>
                        </a:moveTo>
                        <a:lnTo>
                          <a:pt x="500204" y="123653"/>
                        </a:lnTo>
                      </a:path>
                      <a:path w="1151254" h="256539">
                        <a:moveTo>
                          <a:pt x="515361" y="123653"/>
                        </a:moveTo>
                        <a:lnTo>
                          <a:pt x="530518" y="123653"/>
                        </a:lnTo>
                      </a:path>
                      <a:path w="1151254" h="256539">
                        <a:moveTo>
                          <a:pt x="530518" y="90941"/>
                        </a:moveTo>
                        <a:lnTo>
                          <a:pt x="508180" y="90941"/>
                        </a:lnTo>
                      </a:path>
                      <a:path w="1151254" h="256539">
                        <a:moveTo>
                          <a:pt x="493023" y="90941"/>
                        </a:moveTo>
                        <a:lnTo>
                          <a:pt x="463504" y="90941"/>
                        </a:lnTo>
                      </a:path>
                      <a:path w="1151254" h="256539">
                        <a:moveTo>
                          <a:pt x="448347" y="90941"/>
                        </a:moveTo>
                        <a:lnTo>
                          <a:pt x="418828" y="90941"/>
                        </a:lnTo>
                      </a:path>
                      <a:path w="1151254" h="256539">
                        <a:moveTo>
                          <a:pt x="403671" y="90941"/>
                        </a:moveTo>
                        <a:lnTo>
                          <a:pt x="373357" y="90941"/>
                        </a:lnTo>
                      </a:path>
                      <a:path w="1151254" h="256539">
                        <a:moveTo>
                          <a:pt x="358995" y="90941"/>
                        </a:moveTo>
                        <a:lnTo>
                          <a:pt x="328682" y="90941"/>
                        </a:lnTo>
                      </a:path>
                      <a:path w="1151254" h="256539">
                        <a:moveTo>
                          <a:pt x="313525" y="90941"/>
                        </a:moveTo>
                        <a:lnTo>
                          <a:pt x="284006" y="90941"/>
                        </a:lnTo>
                      </a:path>
                      <a:path w="1151254" h="256539">
                        <a:moveTo>
                          <a:pt x="268849" y="90941"/>
                        </a:moveTo>
                        <a:lnTo>
                          <a:pt x="239330" y="90941"/>
                        </a:lnTo>
                      </a:path>
                      <a:path w="1151254" h="256539">
                        <a:moveTo>
                          <a:pt x="224173" y="90941"/>
                        </a:moveTo>
                        <a:lnTo>
                          <a:pt x="193860" y="90941"/>
                        </a:lnTo>
                      </a:path>
                      <a:path w="1151254" h="256539">
                        <a:moveTo>
                          <a:pt x="179497" y="90941"/>
                        </a:moveTo>
                        <a:lnTo>
                          <a:pt x="149184" y="90941"/>
                        </a:lnTo>
                      </a:path>
                      <a:path w="1151254" h="256539">
                        <a:moveTo>
                          <a:pt x="134027" y="90941"/>
                        </a:moveTo>
                        <a:lnTo>
                          <a:pt x="104508" y="90941"/>
                        </a:lnTo>
                      </a:path>
                      <a:path w="1151254" h="256539">
                        <a:moveTo>
                          <a:pt x="89351" y="90941"/>
                        </a:moveTo>
                        <a:lnTo>
                          <a:pt x="67013" y="90941"/>
                        </a:lnTo>
                      </a:path>
                      <a:path w="1151254" h="256539">
                        <a:moveTo>
                          <a:pt x="34301" y="90941"/>
                        </a:moveTo>
                        <a:lnTo>
                          <a:pt x="0" y="90941"/>
                        </a:lnTo>
                      </a:path>
                      <a:path w="1151254" h="256539">
                        <a:moveTo>
                          <a:pt x="718800" y="113279"/>
                        </a:moveTo>
                        <a:lnTo>
                          <a:pt x="716402" y="117267"/>
                        </a:lnTo>
                      </a:path>
                      <a:path w="1151254" h="256539">
                        <a:moveTo>
                          <a:pt x="719595" y="107701"/>
                        </a:moveTo>
                        <a:lnTo>
                          <a:pt x="718800" y="11327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93" name="object 793"/>
                  <p:cNvSpPr/>
                  <p:nvPr/>
                </p:nvSpPr>
                <p:spPr>
                  <a:xfrm>
                    <a:off x="7246645" y="2058673"/>
                    <a:ext cx="2540" cy="2540"/>
                  </a:xfrm>
                  <a:custGeom>
                    <a:avLst/>
                    <a:gdLst/>
                    <a:ahLst/>
                    <a:cxnLst/>
                    <a:rect l="l" t="t" r="r" b="b"/>
                    <a:pathLst>
                      <a:path w="2540" h="2539">
                        <a:moveTo>
                          <a:pt x="2400" y="1206"/>
                        </a:moveTo>
                        <a:lnTo>
                          <a:pt x="2044" y="355"/>
                        </a:lnTo>
                        <a:lnTo>
                          <a:pt x="1193" y="0"/>
                        </a:lnTo>
                        <a:lnTo>
                          <a:pt x="355" y="355"/>
                        </a:lnTo>
                        <a:lnTo>
                          <a:pt x="0" y="1206"/>
                        </a:lnTo>
                        <a:lnTo>
                          <a:pt x="355" y="2044"/>
                        </a:lnTo>
                        <a:lnTo>
                          <a:pt x="1193" y="2400"/>
                        </a:lnTo>
                        <a:lnTo>
                          <a:pt x="2044" y="2044"/>
                        </a:lnTo>
                        <a:lnTo>
                          <a:pt x="2400"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94" name="object 794"/>
                  <p:cNvSpPr/>
                  <p:nvPr/>
                </p:nvSpPr>
                <p:spPr>
                  <a:xfrm>
                    <a:off x="2583219" y="2033542"/>
                    <a:ext cx="10335260" cy="4558030"/>
                  </a:xfrm>
                  <a:custGeom>
                    <a:avLst/>
                    <a:gdLst/>
                    <a:ahLst/>
                    <a:cxnLst/>
                    <a:rect l="l" t="t" r="r" b="b"/>
                    <a:pathLst>
                      <a:path w="10335260" h="4558030">
                        <a:moveTo>
                          <a:pt x="4664631" y="26325"/>
                        </a:moveTo>
                        <a:lnTo>
                          <a:pt x="4663836" y="26325"/>
                        </a:lnTo>
                      </a:path>
                      <a:path w="10335260" h="4558030">
                        <a:moveTo>
                          <a:pt x="4680583" y="9579"/>
                        </a:moveTo>
                        <a:lnTo>
                          <a:pt x="4680583" y="10374"/>
                        </a:lnTo>
                      </a:path>
                      <a:path w="10335260" h="4558030">
                        <a:moveTo>
                          <a:pt x="4678993" y="3987"/>
                        </a:moveTo>
                        <a:lnTo>
                          <a:pt x="4680583" y="9579"/>
                        </a:lnTo>
                      </a:path>
                      <a:path w="10335260" h="4558030">
                        <a:moveTo>
                          <a:pt x="4676595" y="0"/>
                        </a:moveTo>
                        <a:lnTo>
                          <a:pt x="4678993" y="3987"/>
                        </a:lnTo>
                      </a:path>
                      <a:path w="10335260" h="4558030">
                        <a:moveTo>
                          <a:pt x="4678185" y="1589"/>
                        </a:moveTo>
                        <a:lnTo>
                          <a:pt x="4677390" y="0"/>
                        </a:lnTo>
                      </a:path>
                      <a:path w="10335260" h="4558030">
                        <a:moveTo>
                          <a:pt x="4679788" y="5591"/>
                        </a:moveTo>
                        <a:lnTo>
                          <a:pt x="4678185" y="1589"/>
                        </a:lnTo>
                      </a:path>
                      <a:path w="10335260" h="4558030">
                        <a:moveTo>
                          <a:pt x="4680583" y="10374"/>
                        </a:moveTo>
                        <a:lnTo>
                          <a:pt x="4679788" y="5591"/>
                        </a:lnTo>
                      </a:path>
                      <a:path w="10335260" h="4558030">
                        <a:moveTo>
                          <a:pt x="4679788" y="14362"/>
                        </a:moveTo>
                        <a:lnTo>
                          <a:pt x="4680583" y="10374"/>
                        </a:lnTo>
                      </a:path>
                      <a:path w="10335260" h="4558030">
                        <a:moveTo>
                          <a:pt x="4678185" y="18349"/>
                        </a:moveTo>
                        <a:lnTo>
                          <a:pt x="4679788" y="14362"/>
                        </a:lnTo>
                      </a:path>
                      <a:path w="10335260" h="4558030">
                        <a:moveTo>
                          <a:pt x="4677390" y="19939"/>
                        </a:moveTo>
                        <a:lnTo>
                          <a:pt x="4678185" y="18349"/>
                        </a:lnTo>
                      </a:path>
                      <a:path w="10335260" h="4558030">
                        <a:moveTo>
                          <a:pt x="2539338" y="4557724"/>
                        </a:moveTo>
                        <a:lnTo>
                          <a:pt x="2540133" y="4557724"/>
                        </a:lnTo>
                      </a:path>
                      <a:path w="10335260" h="4558030">
                        <a:moveTo>
                          <a:pt x="19144" y="4187559"/>
                        </a:moveTo>
                        <a:lnTo>
                          <a:pt x="13567" y="4187559"/>
                        </a:lnTo>
                      </a:path>
                      <a:path w="10335260" h="4558030">
                        <a:moveTo>
                          <a:pt x="24722" y="4187559"/>
                        </a:moveTo>
                        <a:lnTo>
                          <a:pt x="19144" y="4187559"/>
                        </a:lnTo>
                      </a:path>
                      <a:path w="10335260" h="4558030">
                        <a:moveTo>
                          <a:pt x="27929" y="4187559"/>
                        </a:moveTo>
                        <a:lnTo>
                          <a:pt x="24722" y="4187559"/>
                        </a:lnTo>
                      </a:path>
                      <a:path w="10335260" h="4558030">
                        <a:moveTo>
                          <a:pt x="3193" y="4187559"/>
                        </a:moveTo>
                        <a:lnTo>
                          <a:pt x="0" y="4187559"/>
                        </a:lnTo>
                      </a:path>
                      <a:path w="10335260" h="4558030">
                        <a:moveTo>
                          <a:pt x="7975" y="4187559"/>
                        </a:moveTo>
                        <a:lnTo>
                          <a:pt x="3193" y="4187559"/>
                        </a:lnTo>
                      </a:path>
                      <a:path w="10335260" h="4558030">
                        <a:moveTo>
                          <a:pt x="13567" y="4187559"/>
                        </a:moveTo>
                        <a:lnTo>
                          <a:pt x="7975" y="4187559"/>
                        </a:lnTo>
                      </a:path>
                      <a:path w="10335260" h="4558030">
                        <a:moveTo>
                          <a:pt x="10335263" y="1436011"/>
                        </a:moveTo>
                        <a:lnTo>
                          <a:pt x="10335263" y="1420854"/>
                        </a:lnTo>
                      </a:path>
                      <a:path w="10335260" h="4558030">
                        <a:moveTo>
                          <a:pt x="10335263" y="1406492"/>
                        </a:moveTo>
                        <a:lnTo>
                          <a:pt x="10335263" y="1376178"/>
                        </a:lnTo>
                      </a:path>
                      <a:path w="10335260" h="4558030">
                        <a:moveTo>
                          <a:pt x="10335263" y="1361021"/>
                        </a:moveTo>
                        <a:lnTo>
                          <a:pt x="10335263" y="1331502"/>
                        </a:lnTo>
                      </a:path>
                      <a:path w="10335260" h="4558030">
                        <a:moveTo>
                          <a:pt x="10335263" y="1316345"/>
                        </a:moveTo>
                        <a:lnTo>
                          <a:pt x="10335263" y="1301189"/>
                        </a:lnTo>
                      </a:path>
                      <a:path w="10335260" h="4558030">
                        <a:moveTo>
                          <a:pt x="10255490" y="1301189"/>
                        </a:moveTo>
                        <a:lnTo>
                          <a:pt x="10255490" y="1316345"/>
                        </a:lnTo>
                      </a:path>
                      <a:path w="10335260" h="4558030">
                        <a:moveTo>
                          <a:pt x="10255490" y="1331502"/>
                        </a:moveTo>
                        <a:lnTo>
                          <a:pt x="10255490" y="1361021"/>
                        </a:lnTo>
                      </a:path>
                      <a:path w="10335260" h="4558030">
                        <a:moveTo>
                          <a:pt x="10255490" y="1376178"/>
                        </a:moveTo>
                        <a:lnTo>
                          <a:pt x="10255490" y="1406492"/>
                        </a:lnTo>
                      </a:path>
                      <a:path w="10335260" h="4558030">
                        <a:moveTo>
                          <a:pt x="10255490" y="1420854"/>
                        </a:moveTo>
                        <a:lnTo>
                          <a:pt x="10255490" y="1436011"/>
                        </a:lnTo>
                      </a:path>
                      <a:path w="10335260" h="4558030">
                        <a:moveTo>
                          <a:pt x="10335263" y="2009615"/>
                        </a:moveTo>
                        <a:lnTo>
                          <a:pt x="10335263" y="2016796"/>
                        </a:lnTo>
                      </a:path>
                      <a:path w="10335260" h="4558030">
                        <a:moveTo>
                          <a:pt x="10255490" y="2016796"/>
                        </a:moveTo>
                        <a:lnTo>
                          <a:pt x="10255490" y="200961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95" name="object 795"/>
                  <p:cNvSpPr/>
                  <p:nvPr/>
                </p:nvSpPr>
                <p:spPr>
                  <a:xfrm>
                    <a:off x="12628473" y="3131696"/>
                    <a:ext cx="2540" cy="3810"/>
                  </a:xfrm>
                  <a:custGeom>
                    <a:avLst/>
                    <a:gdLst/>
                    <a:ahLst/>
                    <a:cxnLst/>
                    <a:rect l="l" t="t" r="r" b="b"/>
                    <a:pathLst>
                      <a:path w="2540" h="3810">
                        <a:moveTo>
                          <a:pt x="2400" y="1193"/>
                        </a:moveTo>
                        <a:lnTo>
                          <a:pt x="2044" y="342"/>
                        </a:lnTo>
                        <a:lnTo>
                          <a:pt x="1193" y="0"/>
                        </a:lnTo>
                        <a:lnTo>
                          <a:pt x="355" y="342"/>
                        </a:lnTo>
                        <a:lnTo>
                          <a:pt x="0" y="1193"/>
                        </a:lnTo>
                        <a:lnTo>
                          <a:pt x="165" y="1600"/>
                        </a:lnTo>
                        <a:lnTo>
                          <a:pt x="0" y="2006"/>
                        </a:lnTo>
                        <a:lnTo>
                          <a:pt x="355" y="2844"/>
                        </a:lnTo>
                        <a:lnTo>
                          <a:pt x="1193" y="3200"/>
                        </a:lnTo>
                        <a:lnTo>
                          <a:pt x="2044" y="2844"/>
                        </a:lnTo>
                        <a:lnTo>
                          <a:pt x="2400" y="2006"/>
                        </a:lnTo>
                        <a:lnTo>
                          <a:pt x="2222" y="1600"/>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96" name="object 796"/>
                  <p:cNvSpPr/>
                  <p:nvPr/>
                </p:nvSpPr>
                <p:spPr>
                  <a:xfrm>
                    <a:off x="2634267" y="1885948"/>
                    <a:ext cx="9995535" cy="4545330"/>
                  </a:xfrm>
                  <a:custGeom>
                    <a:avLst/>
                    <a:gdLst/>
                    <a:ahLst/>
                    <a:cxnLst/>
                    <a:rect l="l" t="t" r="r" b="b"/>
                    <a:pathLst>
                      <a:path w="9995535" h="4545330">
                        <a:moveTo>
                          <a:pt x="9955532" y="1287621"/>
                        </a:moveTo>
                        <a:lnTo>
                          <a:pt x="9949941" y="1286827"/>
                        </a:lnTo>
                      </a:path>
                      <a:path w="9995535" h="4545330">
                        <a:moveTo>
                          <a:pt x="9995411" y="1247742"/>
                        </a:moveTo>
                        <a:lnTo>
                          <a:pt x="9995411" y="1249332"/>
                        </a:lnTo>
                      </a:path>
                      <a:path w="9995535" h="4545330">
                        <a:moveTo>
                          <a:pt x="9995411" y="1244549"/>
                        </a:moveTo>
                        <a:lnTo>
                          <a:pt x="9995411" y="1247742"/>
                        </a:lnTo>
                      </a:path>
                      <a:path w="9995535" h="4545330">
                        <a:moveTo>
                          <a:pt x="9993027" y="1262090"/>
                        </a:moveTo>
                        <a:lnTo>
                          <a:pt x="9988230" y="1270080"/>
                        </a:lnTo>
                      </a:path>
                      <a:path w="9995535" h="4545330">
                        <a:moveTo>
                          <a:pt x="9988230" y="1270080"/>
                        </a:moveTo>
                        <a:lnTo>
                          <a:pt x="9984242" y="1275658"/>
                        </a:lnTo>
                      </a:path>
                      <a:path w="9995535" h="4545330">
                        <a:moveTo>
                          <a:pt x="9971484" y="1283633"/>
                        </a:moveTo>
                        <a:lnTo>
                          <a:pt x="9965098" y="1286032"/>
                        </a:lnTo>
                      </a:path>
                      <a:path w="9995535" h="4545330">
                        <a:moveTo>
                          <a:pt x="9965098" y="1286032"/>
                        </a:moveTo>
                        <a:lnTo>
                          <a:pt x="9955532" y="1287621"/>
                        </a:lnTo>
                      </a:path>
                      <a:path w="9995535" h="4545330">
                        <a:moveTo>
                          <a:pt x="5678621" y="2191511"/>
                        </a:moveTo>
                        <a:lnTo>
                          <a:pt x="5662669" y="2191511"/>
                        </a:lnTo>
                      </a:path>
                      <a:path w="9995535" h="4545330">
                        <a:moveTo>
                          <a:pt x="5647512" y="2191511"/>
                        </a:moveTo>
                        <a:lnTo>
                          <a:pt x="5617993" y="2191511"/>
                        </a:lnTo>
                      </a:path>
                      <a:path w="9995535" h="4545330">
                        <a:moveTo>
                          <a:pt x="5602836" y="2191511"/>
                        </a:moveTo>
                        <a:lnTo>
                          <a:pt x="5586871" y="2191511"/>
                        </a:lnTo>
                      </a:path>
                      <a:path w="9995535" h="4545330">
                        <a:moveTo>
                          <a:pt x="34315" y="4544966"/>
                        </a:moveTo>
                        <a:lnTo>
                          <a:pt x="26339" y="4544966"/>
                        </a:lnTo>
                      </a:path>
                      <a:path w="9995535" h="4545330">
                        <a:moveTo>
                          <a:pt x="42291" y="4544966"/>
                        </a:moveTo>
                        <a:lnTo>
                          <a:pt x="34315" y="4544966"/>
                        </a:lnTo>
                      </a:path>
                      <a:path w="9995535" h="4545330">
                        <a:moveTo>
                          <a:pt x="48677" y="4544966"/>
                        </a:moveTo>
                        <a:lnTo>
                          <a:pt x="42291" y="4544966"/>
                        </a:lnTo>
                      </a:path>
                      <a:path w="9995535" h="4545330">
                        <a:moveTo>
                          <a:pt x="54255" y="4544966"/>
                        </a:moveTo>
                        <a:lnTo>
                          <a:pt x="48677" y="4544966"/>
                        </a:lnTo>
                      </a:path>
                      <a:path w="9995535" h="4545330">
                        <a:moveTo>
                          <a:pt x="57448" y="4544966"/>
                        </a:moveTo>
                        <a:lnTo>
                          <a:pt x="54255" y="4544966"/>
                        </a:lnTo>
                      </a:path>
                      <a:path w="9995535" h="4545330">
                        <a:moveTo>
                          <a:pt x="3987" y="4544966"/>
                        </a:moveTo>
                        <a:lnTo>
                          <a:pt x="2398" y="4544966"/>
                        </a:lnTo>
                      </a:path>
                      <a:path w="9995535" h="4545330">
                        <a:moveTo>
                          <a:pt x="10374" y="4544966"/>
                        </a:moveTo>
                        <a:lnTo>
                          <a:pt x="3987" y="4544966"/>
                        </a:lnTo>
                      </a:path>
                      <a:path w="9995535" h="4545330">
                        <a:moveTo>
                          <a:pt x="18363" y="4544966"/>
                        </a:moveTo>
                        <a:lnTo>
                          <a:pt x="10374" y="4544966"/>
                        </a:lnTo>
                      </a:path>
                      <a:path w="9995535" h="4545330">
                        <a:moveTo>
                          <a:pt x="26339" y="4544966"/>
                        </a:moveTo>
                        <a:lnTo>
                          <a:pt x="18363" y="4544966"/>
                        </a:lnTo>
                      </a:path>
                      <a:path w="9995535" h="4545330">
                        <a:moveTo>
                          <a:pt x="18363" y="650991"/>
                        </a:moveTo>
                        <a:lnTo>
                          <a:pt x="26339" y="650991"/>
                        </a:lnTo>
                      </a:path>
                      <a:path w="9995535" h="4545330">
                        <a:moveTo>
                          <a:pt x="10374" y="650991"/>
                        </a:moveTo>
                        <a:lnTo>
                          <a:pt x="18363" y="650991"/>
                        </a:lnTo>
                      </a:path>
                      <a:path w="9995535" h="4545330">
                        <a:moveTo>
                          <a:pt x="3987" y="650991"/>
                        </a:moveTo>
                        <a:lnTo>
                          <a:pt x="10374" y="650991"/>
                        </a:lnTo>
                      </a:path>
                      <a:path w="9995535" h="4545330">
                        <a:moveTo>
                          <a:pt x="0" y="650991"/>
                        </a:moveTo>
                        <a:lnTo>
                          <a:pt x="3987" y="650991"/>
                        </a:lnTo>
                      </a:path>
                      <a:path w="9995535" h="4545330">
                        <a:moveTo>
                          <a:pt x="54255" y="650991"/>
                        </a:moveTo>
                        <a:lnTo>
                          <a:pt x="57448" y="650991"/>
                        </a:lnTo>
                      </a:path>
                      <a:path w="9995535" h="4545330">
                        <a:moveTo>
                          <a:pt x="48677" y="650991"/>
                        </a:moveTo>
                        <a:lnTo>
                          <a:pt x="54255" y="650991"/>
                        </a:lnTo>
                      </a:path>
                      <a:path w="9995535" h="4545330">
                        <a:moveTo>
                          <a:pt x="42291" y="650991"/>
                        </a:moveTo>
                        <a:lnTo>
                          <a:pt x="48677" y="650991"/>
                        </a:lnTo>
                      </a:path>
                      <a:path w="9995535" h="4545330">
                        <a:moveTo>
                          <a:pt x="34315" y="650991"/>
                        </a:moveTo>
                        <a:lnTo>
                          <a:pt x="42291" y="650991"/>
                        </a:lnTo>
                      </a:path>
                      <a:path w="9995535" h="4545330">
                        <a:moveTo>
                          <a:pt x="26339" y="650991"/>
                        </a:moveTo>
                        <a:lnTo>
                          <a:pt x="34315" y="650991"/>
                        </a:lnTo>
                      </a:path>
                      <a:path w="9995535" h="4545330">
                        <a:moveTo>
                          <a:pt x="197861" y="145991"/>
                        </a:moveTo>
                        <a:lnTo>
                          <a:pt x="189885" y="145991"/>
                        </a:lnTo>
                      </a:path>
                      <a:path w="9995535" h="4545330">
                        <a:moveTo>
                          <a:pt x="205837" y="145991"/>
                        </a:moveTo>
                        <a:lnTo>
                          <a:pt x="197861" y="145991"/>
                        </a:lnTo>
                      </a:path>
                      <a:path w="9995535" h="4545330">
                        <a:moveTo>
                          <a:pt x="212223" y="145991"/>
                        </a:moveTo>
                        <a:lnTo>
                          <a:pt x="205837" y="145991"/>
                        </a:lnTo>
                      </a:path>
                      <a:path w="9995535" h="4545330">
                        <a:moveTo>
                          <a:pt x="213813" y="145991"/>
                        </a:moveTo>
                        <a:lnTo>
                          <a:pt x="212223" y="145991"/>
                        </a:lnTo>
                      </a:path>
                      <a:path w="9995535" h="4545330">
                        <a:moveTo>
                          <a:pt x="167534" y="145991"/>
                        </a:moveTo>
                        <a:lnTo>
                          <a:pt x="165149" y="145991"/>
                        </a:lnTo>
                      </a:path>
                      <a:path w="9995535" h="4545330">
                        <a:moveTo>
                          <a:pt x="173920" y="145991"/>
                        </a:moveTo>
                        <a:lnTo>
                          <a:pt x="167534" y="145991"/>
                        </a:lnTo>
                      </a:path>
                      <a:path w="9995535" h="4545330">
                        <a:moveTo>
                          <a:pt x="181896" y="145991"/>
                        </a:moveTo>
                        <a:lnTo>
                          <a:pt x="173920" y="145991"/>
                        </a:lnTo>
                      </a:path>
                      <a:path w="9995535" h="4545330">
                        <a:moveTo>
                          <a:pt x="189885" y="145991"/>
                        </a:moveTo>
                        <a:lnTo>
                          <a:pt x="181896" y="145991"/>
                        </a:lnTo>
                      </a:path>
                      <a:path w="9995535" h="4545330">
                        <a:moveTo>
                          <a:pt x="496230" y="23146"/>
                        </a:moveTo>
                        <a:lnTo>
                          <a:pt x="501012" y="23146"/>
                        </a:lnTo>
                      </a:path>
                      <a:path w="9995535" h="4545330">
                        <a:moveTo>
                          <a:pt x="487459" y="26325"/>
                        </a:moveTo>
                        <a:lnTo>
                          <a:pt x="496230" y="23146"/>
                        </a:lnTo>
                      </a:path>
                      <a:path w="9995535" h="4545330">
                        <a:moveTo>
                          <a:pt x="480278" y="31122"/>
                        </a:moveTo>
                        <a:lnTo>
                          <a:pt x="487459" y="26325"/>
                        </a:lnTo>
                      </a:path>
                      <a:path w="9995535" h="4545330">
                        <a:moveTo>
                          <a:pt x="474687" y="37494"/>
                        </a:moveTo>
                        <a:lnTo>
                          <a:pt x="480278" y="31122"/>
                        </a:lnTo>
                      </a:path>
                      <a:path w="9995535" h="4545330">
                        <a:moveTo>
                          <a:pt x="524954" y="33506"/>
                        </a:moveTo>
                        <a:lnTo>
                          <a:pt x="527338" y="36699"/>
                        </a:lnTo>
                      </a:path>
                      <a:path w="9995535" h="4545330">
                        <a:moveTo>
                          <a:pt x="518568" y="27929"/>
                        </a:moveTo>
                        <a:lnTo>
                          <a:pt x="524954" y="33506"/>
                        </a:lnTo>
                      </a:path>
                      <a:path w="9995535" h="4545330">
                        <a:moveTo>
                          <a:pt x="509797" y="23941"/>
                        </a:moveTo>
                        <a:lnTo>
                          <a:pt x="518568" y="27929"/>
                        </a:lnTo>
                      </a:path>
                      <a:path w="9995535" h="4545330">
                        <a:moveTo>
                          <a:pt x="501012" y="23146"/>
                        </a:moveTo>
                        <a:lnTo>
                          <a:pt x="509797" y="23941"/>
                        </a:lnTo>
                      </a:path>
                      <a:path w="9995535" h="4545330">
                        <a:moveTo>
                          <a:pt x="478674" y="31917"/>
                        </a:moveTo>
                        <a:lnTo>
                          <a:pt x="473892" y="39098"/>
                        </a:lnTo>
                      </a:path>
                      <a:path w="9995535" h="4545330">
                        <a:moveTo>
                          <a:pt x="485856" y="27134"/>
                        </a:moveTo>
                        <a:lnTo>
                          <a:pt x="478674" y="31917"/>
                        </a:lnTo>
                      </a:path>
                      <a:path w="9995535" h="4545330">
                        <a:moveTo>
                          <a:pt x="493037" y="23941"/>
                        </a:moveTo>
                        <a:lnTo>
                          <a:pt x="485856" y="27134"/>
                        </a:lnTo>
                      </a:path>
                      <a:path w="9995535" h="4545330">
                        <a:moveTo>
                          <a:pt x="501012" y="23146"/>
                        </a:moveTo>
                        <a:lnTo>
                          <a:pt x="493037" y="23941"/>
                        </a:lnTo>
                      </a:path>
                      <a:path w="9995535" h="4545330">
                        <a:moveTo>
                          <a:pt x="509797" y="23941"/>
                        </a:moveTo>
                        <a:lnTo>
                          <a:pt x="501012" y="23146"/>
                        </a:lnTo>
                      </a:path>
                      <a:path w="9995535" h="4545330">
                        <a:moveTo>
                          <a:pt x="516964" y="27134"/>
                        </a:moveTo>
                        <a:lnTo>
                          <a:pt x="509797" y="23941"/>
                        </a:lnTo>
                      </a:path>
                      <a:path w="9995535" h="4545330">
                        <a:moveTo>
                          <a:pt x="524145" y="31917"/>
                        </a:moveTo>
                        <a:lnTo>
                          <a:pt x="516964" y="27134"/>
                        </a:lnTo>
                      </a:path>
                      <a:path w="9995535" h="4545330">
                        <a:moveTo>
                          <a:pt x="528942" y="39098"/>
                        </a:moveTo>
                        <a:lnTo>
                          <a:pt x="524145" y="31917"/>
                        </a:lnTo>
                      </a:path>
                      <a:path w="9995535" h="4545330">
                        <a:moveTo>
                          <a:pt x="430011" y="10374"/>
                        </a:moveTo>
                        <a:lnTo>
                          <a:pt x="432409" y="13567"/>
                        </a:lnTo>
                      </a:path>
                      <a:path w="9995535" h="4545330">
                        <a:moveTo>
                          <a:pt x="423638" y="4796"/>
                        </a:moveTo>
                        <a:lnTo>
                          <a:pt x="430011" y="10374"/>
                        </a:lnTo>
                      </a:path>
                      <a:path w="9995535" h="4545330">
                        <a:moveTo>
                          <a:pt x="415649" y="1603"/>
                        </a:moveTo>
                        <a:lnTo>
                          <a:pt x="423638" y="4796"/>
                        </a:lnTo>
                      </a:path>
                      <a:path w="9995535" h="4545330">
                        <a:moveTo>
                          <a:pt x="406878" y="0"/>
                        </a:moveTo>
                        <a:lnTo>
                          <a:pt x="415649" y="1603"/>
                        </a:lnTo>
                      </a:path>
                      <a:path w="9995535" h="4545330">
                        <a:moveTo>
                          <a:pt x="401287" y="808"/>
                        </a:moveTo>
                        <a:lnTo>
                          <a:pt x="406878" y="0"/>
                        </a:lnTo>
                      </a:path>
                      <a:path w="9995535" h="4545330">
                        <a:moveTo>
                          <a:pt x="392516" y="3193"/>
                        </a:moveTo>
                        <a:lnTo>
                          <a:pt x="401287" y="808"/>
                        </a:lnTo>
                      </a:path>
                      <a:path w="9995535" h="4545330">
                        <a:moveTo>
                          <a:pt x="385335" y="7975"/>
                        </a:moveTo>
                        <a:lnTo>
                          <a:pt x="392516" y="3193"/>
                        </a:lnTo>
                      </a:path>
                      <a:path w="9995535" h="4545330">
                        <a:moveTo>
                          <a:pt x="380552" y="13567"/>
                        </a:moveTo>
                        <a:lnTo>
                          <a:pt x="385335" y="7975"/>
                        </a:lnTo>
                      </a:path>
                      <a:path w="9995535" h="4545330">
                        <a:moveTo>
                          <a:pt x="384540" y="9579"/>
                        </a:moveTo>
                        <a:lnTo>
                          <a:pt x="380552" y="13567"/>
                        </a:lnTo>
                      </a:path>
                      <a:path w="9995535" h="4545330">
                        <a:moveTo>
                          <a:pt x="390913" y="3987"/>
                        </a:moveTo>
                        <a:lnTo>
                          <a:pt x="384540" y="9579"/>
                        </a:lnTo>
                      </a:path>
                      <a:path w="9995535" h="4545330">
                        <a:moveTo>
                          <a:pt x="398107" y="808"/>
                        </a:moveTo>
                        <a:lnTo>
                          <a:pt x="390913" y="3987"/>
                        </a:lnTo>
                      </a:path>
                      <a:path w="9995535" h="4545330">
                        <a:moveTo>
                          <a:pt x="406878" y="0"/>
                        </a:moveTo>
                        <a:lnTo>
                          <a:pt x="398107" y="808"/>
                        </a:lnTo>
                      </a:path>
                      <a:path w="9995535" h="4545330">
                        <a:moveTo>
                          <a:pt x="414854" y="808"/>
                        </a:moveTo>
                        <a:lnTo>
                          <a:pt x="406878" y="0"/>
                        </a:lnTo>
                      </a:path>
                      <a:path w="9995535" h="4545330">
                        <a:moveTo>
                          <a:pt x="422830" y="3987"/>
                        </a:moveTo>
                        <a:lnTo>
                          <a:pt x="414854" y="808"/>
                        </a:lnTo>
                      </a:path>
                      <a:path w="9995535" h="4545330">
                        <a:moveTo>
                          <a:pt x="429216" y="9579"/>
                        </a:moveTo>
                        <a:lnTo>
                          <a:pt x="422830" y="3987"/>
                        </a:lnTo>
                      </a:path>
                      <a:path w="9995535" h="4545330">
                        <a:moveTo>
                          <a:pt x="432409" y="13567"/>
                        </a:moveTo>
                        <a:lnTo>
                          <a:pt x="429216" y="957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97" name="object 797"/>
                  <p:cNvSpPr/>
                  <p:nvPr/>
                </p:nvSpPr>
                <p:spPr>
                  <a:xfrm>
                    <a:off x="16603494" y="4311212"/>
                    <a:ext cx="149225" cy="982980"/>
                  </a:xfrm>
                  <a:custGeom>
                    <a:avLst/>
                    <a:gdLst/>
                    <a:ahLst/>
                    <a:cxnLst/>
                    <a:rect l="l" t="t" r="r" b="b"/>
                    <a:pathLst>
                      <a:path w="149225" h="982979">
                        <a:moveTo>
                          <a:pt x="149102" y="0"/>
                        </a:moveTo>
                        <a:lnTo>
                          <a:pt x="149102" y="982867"/>
                        </a:lnTo>
                      </a:path>
                      <a:path w="149225" h="982979">
                        <a:moveTo>
                          <a:pt x="0" y="0"/>
                        </a:moveTo>
                        <a:lnTo>
                          <a:pt x="0" y="982867"/>
                        </a:lnTo>
                      </a:path>
                    </a:pathLst>
                  </a:custGeom>
                  <a:ln w="3175">
                    <a:solidFill>
                      <a:srgbClr val="000000"/>
                    </a:solidFill>
                    <a:prstDash val="lgDash"/>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98" name="object 798"/>
                  <p:cNvSpPr/>
                  <p:nvPr/>
                </p:nvSpPr>
                <p:spPr>
                  <a:xfrm>
                    <a:off x="2575243" y="2209052"/>
                    <a:ext cx="14177644" cy="3085465"/>
                  </a:xfrm>
                  <a:custGeom>
                    <a:avLst/>
                    <a:gdLst/>
                    <a:ahLst/>
                    <a:cxnLst/>
                    <a:rect l="l" t="t" r="r" b="b"/>
                    <a:pathLst>
                      <a:path w="14177644" h="3085465">
                        <a:moveTo>
                          <a:pt x="14177353" y="3085027"/>
                        </a:moveTo>
                        <a:lnTo>
                          <a:pt x="14176530" y="3085027"/>
                        </a:lnTo>
                      </a:path>
                      <a:path w="14177644" h="3085465">
                        <a:moveTo>
                          <a:pt x="14176530" y="3085027"/>
                        </a:moveTo>
                        <a:lnTo>
                          <a:pt x="14173378" y="3085027"/>
                        </a:lnTo>
                      </a:path>
                      <a:path w="14177644" h="3085465">
                        <a:moveTo>
                          <a:pt x="14173378" y="3085027"/>
                        </a:moveTo>
                        <a:lnTo>
                          <a:pt x="14171734" y="3085027"/>
                        </a:lnTo>
                      </a:path>
                      <a:path w="14177644" h="3085465">
                        <a:moveTo>
                          <a:pt x="14164608" y="3085027"/>
                        </a:moveTo>
                        <a:lnTo>
                          <a:pt x="14159811" y="3085027"/>
                        </a:lnTo>
                      </a:path>
                      <a:path w="14177644" h="3085465">
                        <a:moveTo>
                          <a:pt x="14159811" y="3085027"/>
                        </a:moveTo>
                        <a:lnTo>
                          <a:pt x="14151041" y="3085027"/>
                        </a:lnTo>
                      </a:path>
                      <a:path w="14177644" h="3085465">
                        <a:moveTo>
                          <a:pt x="14151041" y="3085027"/>
                        </a:moveTo>
                        <a:lnTo>
                          <a:pt x="14143914" y="3085027"/>
                        </a:lnTo>
                      </a:path>
                      <a:path w="14177644" h="3085465">
                        <a:moveTo>
                          <a:pt x="14131169" y="3085027"/>
                        </a:moveTo>
                        <a:lnTo>
                          <a:pt x="14128703" y="3085027"/>
                        </a:lnTo>
                      </a:path>
                      <a:path w="14177644" h="3085465">
                        <a:moveTo>
                          <a:pt x="14128703" y="3085027"/>
                        </a:moveTo>
                        <a:lnTo>
                          <a:pt x="14115958" y="3085027"/>
                        </a:lnTo>
                      </a:path>
                      <a:path w="14177644" h="3085465">
                        <a:moveTo>
                          <a:pt x="14115958" y="3085027"/>
                        </a:moveTo>
                        <a:lnTo>
                          <a:pt x="14102391" y="3085027"/>
                        </a:lnTo>
                      </a:path>
                      <a:path w="14177644" h="3085465">
                        <a:moveTo>
                          <a:pt x="14102391" y="3085027"/>
                        </a:moveTo>
                        <a:lnTo>
                          <a:pt x="14089646" y="3085027"/>
                        </a:lnTo>
                      </a:path>
                      <a:path w="14177644" h="3085465">
                        <a:moveTo>
                          <a:pt x="14089646" y="3085027"/>
                        </a:moveTo>
                        <a:lnTo>
                          <a:pt x="14076901" y="3085027"/>
                        </a:lnTo>
                      </a:path>
                      <a:path w="14177644" h="3085465">
                        <a:moveTo>
                          <a:pt x="14076901" y="3085027"/>
                        </a:moveTo>
                        <a:lnTo>
                          <a:pt x="14074434" y="3085027"/>
                        </a:lnTo>
                      </a:path>
                      <a:path w="14177644" h="3085465">
                        <a:moveTo>
                          <a:pt x="14061689" y="3085027"/>
                        </a:moveTo>
                        <a:lnTo>
                          <a:pt x="14054563" y="3085027"/>
                        </a:lnTo>
                      </a:path>
                      <a:path w="14177644" h="3085465">
                        <a:moveTo>
                          <a:pt x="14054563" y="3085027"/>
                        </a:moveTo>
                        <a:lnTo>
                          <a:pt x="14045792" y="3085027"/>
                        </a:lnTo>
                      </a:path>
                      <a:path w="14177644" h="3085465">
                        <a:moveTo>
                          <a:pt x="14045792" y="3085027"/>
                        </a:moveTo>
                        <a:lnTo>
                          <a:pt x="14040996" y="3085027"/>
                        </a:lnTo>
                      </a:path>
                      <a:path w="14177644" h="3085465">
                        <a:moveTo>
                          <a:pt x="14033732" y="3085027"/>
                        </a:moveTo>
                        <a:lnTo>
                          <a:pt x="14032225" y="3085027"/>
                        </a:lnTo>
                      </a:path>
                      <a:path w="14177644" h="3085465">
                        <a:moveTo>
                          <a:pt x="14032225" y="3085027"/>
                        </a:moveTo>
                        <a:lnTo>
                          <a:pt x="14028936" y="3085027"/>
                        </a:lnTo>
                      </a:path>
                      <a:path w="14177644" h="3085465">
                        <a:moveTo>
                          <a:pt x="14028936" y="3085027"/>
                        </a:moveTo>
                        <a:lnTo>
                          <a:pt x="14028251" y="3085027"/>
                        </a:lnTo>
                      </a:path>
                      <a:path w="14177644" h="3085465">
                        <a:moveTo>
                          <a:pt x="14028251" y="2102160"/>
                        </a:moveTo>
                        <a:lnTo>
                          <a:pt x="14028936" y="2102160"/>
                        </a:lnTo>
                      </a:path>
                      <a:path w="14177644" h="3085465">
                        <a:moveTo>
                          <a:pt x="14028936" y="2102160"/>
                        </a:moveTo>
                        <a:lnTo>
                          <a:pt x="14032225" y="2102160"/>
                        </a:lnTo>
                      </a:path>
                      <a:path w="14177644" h="3085465">
                        <a:moveTo>
                          <a:pt x="14032225" y="2102160"/>
                        </a:moveTo>
                        <a:lnTo>
                          <a:pt x="14033732" y="2102160"/>
                        </a:lnTo>
                      </a:path>
                      <a:path w="14177644" h="3085465">
                        <a:moveTo>
                          <a:pt x="14040996" y="2102160"/>
                        </a:moveTo>
                        <a:lnTo>
                          <a:pt x="14045792" y="2102160"/>
                        </a:lnTo>
                      </a:path>
                      <a:path w="14177644" h="3085465">
                        <a:moveTo>
                          <a:pt x="14045792" y="2102160"/>
                        </a:moveTo>
                        <a:lnTo>
                          <a:pt x="14054563" y="2102160"/>
                        </a:lnTo>
                      </a:path>
                      <a:path w="14177644" h="3085465">
                        <a:moveTo>
                          <a:pt x="14054563" y="2102160"/>
                        </a:moveTo>
                        <a:lnTo>
                          <a:pt x="14061689" y="2102160"/>
                        </a:lnTo>
                      </a:path>
                      <a:path w="14177644" h="3085465">
                        <a:moveTo>
                          <a:pt x="14074434" y="2102160"/>
                        </a:moveTo>
                        <a:lnTo>
                          <a:pt x="14076901" y="2102160"/>
                        </a:lnTo>
                      </a:path>
                      <a:path w="14177644" h="3085465">
                        <a:moveTo>
                          <a:pt x="14076901" y="2102160"/>
                        </a:moveTo>
                        <a:lnTo>
                          <a:pt x="14089646" y="2102160"/>
                        </a:lnTo>
                      </a:path>
                      <a:path w="14177644" h="3085465">
                        <a:moveTo>
                          <a:pt x="14089646" y="2102160"/>
                        </a:moveTo>
                        <a:lnTo>
                          <a:pt x="14102391" y="2102160"/>
                        </a:lnTo>
                      </a:path>
                      <a:path w="14177644" h="3085465">
                        <a:moveTo>
                          <a:pt x="14102391" y="2102160"/>
                        </a:moveTo>
                        <a:lnTo>
                          <a:pt x="14115958" y="2102160"/>
                        </a:lnTo>
                      </a:path>
                      <a:path w="14177644" h="3085465">
                        <a:moveTo>
                          <a:pt x="14115958" y="2102160"/>
                        </a:moveTo>
                        <a:lnTo>
                          <a:pt x="14128703" y="2102160"/>
                        </a:lnTo>
                      </a:path>
                      <a:path w="14177644" h="3085465">
                        <a:moveTo>
                          <a:pt x="14128703" y="2102160"/>
                        </a:moveTo>
                        <a:lnTo>
                          <a:pt x="14131169" y="2102160"/>
                        </a:lnTo>
                      </a:path>
                      <a:path w="14177644" h="3085465">
                        <a:moveTo>
                          <a:pt x="14143914" y="2102160"/>
                        </a:moveTo>
                        <a:lnTo>
                          <a:pt x="14151041" y="2102160"/>
                        </a:lnTo>
                      </a:path>
                      <a:path w="14177644" h="3085465">
                        <a:moveTo>
                          <a:pt x="14151041" y="2102160"/>
                        </a:moveTo>
                        <a:lnTo>
                          <a:pt x="14159811" y="2102160"/>
                        </a:lnTo>
                      </a:path>
                      <a:path w="14177644" h="3085465">
                        <a:moveTo>
                          <a:pt x="14159811" y="2102160"/>
                        </a:moveTo>
                        <a:lnTo>
                          <a:pt x="14164608" y="2102160"/>
                        </a:lnTo>
                      </a:path>
                      <a:path w="14177644" h="3085465">
                        <a:moveTo>
                          <a:pt x="14171734" y="2102160"/>
                        </a:moveTo>
                        <a:lnTo>
                          <a:pt x="14173378" y="2102160"/>
                        </a:lnTo>
                      </a:path>
                      <a:path w="14177644" h="3085465">
                        <a:moveTo>
                          <a:pt x="14173378" y="2102160"/>
                        </a:moveTo>
                        <a:lnTo>
                          <a:pt x="14176530" y="2102160"/>
                        </a:lnTo>
                      </a:path>
                      <a:path w="14177644" h="3085465">
                        <a:moveTo>
                          <a:pt x="14176530" y="2102160"/>
                        </a:moveTo>
                        <a:lnTo>
                          <a:pt x="14177353" y="2102160"/>
                        </a:lnTo>
                      </a:path>
                      <a:path w="14177644" h="3085465">
                        <a:moveTo>
                          <a:pt x="27120" y="374166"/>
                        </a:moveTo>
                        <a:lnTo>
                          <a:pt x="21543" y="374961"/>
                        </a:lnTo>
                      </a:path>
                      <a:path w="14177644" h="3085465">
                        <a:moveTo>
                          <a:pt x="32698" y="372563"/>
                        </a:moveTo>
                        <a:lnTo>
                          <a:pt x="27120" y="374166"/>
                        </a:lnTo>
                      </a:path>
                      <a:path w="14177644" h="3085465">
                        <a:moveTo>
                          <a:pt x="36699" y="370178"/>
                        </a:moveTo>
                        <a:lnTo>
                          <a:pt x="32698" y="372563"/>
                        </a:lnTo>
                      </a:path>
                      <a:path w="14177644" h="3085465">
                        <a:moveTo>
                          <a:pt x="38289" y="369370"/>
                        </a:moveTo>
                        <a:lnTo>
                          <a:pt x="36699" y="370178"/>
                        </a:lnTo>
                      </a:path>
                      <a:path w="14177644" h="3085465">
                        <a:moveTo>
                          <a:pt x="6372" y="370178"/>
                        </a:moveTo>
                        <a:lnTo>
                          <a:pt x="5577" y="369370"/>
                        </a:lnTo>
                      </a:path>
                      <a:path w="14177644" h="3085465">
                        <a:moveTo>
                          <a:pt x="11168" y="372563"/>
                        </a:moveTo>
                        <a:lnTo>
                          <a:pt x="6372" y="370178"/>
                        </a:lnTo>
                      </a:path>
                      <a:path w="14177644" h="3085465">
                        <a:moveTo>
                          <a:pt x="15951" y="374166"/>
                        </a:moveTo>
                        <a:lnTo>
                          <a:pt x="11168" y="372563"/>
                        </a:lnTo>
                      </a:path>
                      <a:path w="14177644" h="3085465">
                        <a:moveTo>
                          <a:pt x="21543" y="374961"/>
                        </a:moveTo>
                        <a:lnTo>
                          <a:pt x="15951" y="374166"/>
                        </a:lnTo>
                      </a:path>
                      <a:path w="14177644" h="3085465">
                        <a:moveTo>
                          <a:pt x="15951" y="374166"/>
                        </a:moveTo>
                        <a:lnTo>
                          <a:pt x="21543" y="374961"/>
                        </a:lnTo>
                      </a:path>
                      <a:path w="14177644" h="3085465">
                        <a:moveTo>
                          <a:pt x="11168" y="372563"/>
                        </a:moveTo>
                        <a:lnTo>
                          <a:pt x="15951" y="374166"/>
                        </a:lnTo>
                      </a:path>
                      <a:path w="14177644" h="3085465">
                        <a:moveTo>
                          <a:pt x="6372" y="370178"/>
                        </a:moveTo>
                        <a:lnTo>
                          <a:pt x="11168" y="372563"/>
                        </a:lnTo>
                      </a:path>
                      <a:path w="14177644" h="3085465">
                        <a:moveTo>
                          <a:pt x="5577" y="369370"/>
                        </a:moveTo>
                        <a:lnTo>
                          <a:pt x="6372" y="370178"/>
                        </a:lnTo>
                      </a:path>
                      <a:path w="14177644" h="3085465">
                        <a:moveTo>
                          <a:pt x="36699" y="370178"/>
                        </a:moveTo>
                        <a:lnTo>
                          <a:pt x="38289" y="369370"/>
                        </a:lnTo>
                      </a:path>
                      <a:path w="14177644" h="3085465">
                        <a:moveTo>
                          <a:pt x="32698" y="372563"/>
                        </a:moveTo>
                        <a:lnTo>
                          <a:pt x="36699" y="370178"/>
                        </a:lnTo>
                      </a:path>
                      <a:path w="14177644" h="3085465">
                        <a:moveTo>
                          <a:pt x="27120" y="374166"/>
                        </a:moveTo>
                        <a:lnTo>
                          <a:pt x="32698" y="372563"/>
                        </a:lnTo>
                      </a:path>
                      <a:path w="14177644" h="3085465">
                        <a:moveTo>
                          <a:pt x="21543" y="374961"/>
                        </a:moveTo>
                        <a:lnTo>
                          <a:pt x="27120" y="374166"/>
                        </a:lnTo>
                      </a:path>
                      <a:path w="14177644" h="3085465">
                        <a:moveTo>
                          <a:pt x="28710" y="39893"/>
                        </a:moveTo>
                        <a:lnTo>
                          <a:pt x="31903" y="41482"/>
                        </a:lnTo>
                      </a:path>
                      <a:path w="14177644" h="3085465">
                        <a:moveTo>
                          <a:pt x="21543" y="38289"/>
                        </a:moveTo>
                        <a:lnTo>
                          <a:pt x="28710" y="39893"/>
                        </a:lnTo>
                      </a:path>
                      <a:path w="14177644" h="3085465">
                        <a:moveTo>
                          <a:pt x="43072" y="59832"/>
                        </a:moveTo>
                        <a:lnTo>
                          <a:pt x="43072" y="61436"/>
                        </a:lnTo>
                      </a:path>
                      <a:path w="14177644" h="3085465">
                        <a:moveTo>
                          <a:pt x="17541" y="39098"/>
                        </a:moveTo>
                        <a:lnTo>
                          <a:pt x="21543" y="38289"/>
                        </a:lnTo>
                      </a:path>
                      <a:path w="14177644" h="3085465">
                        <a:moveTo>
                          <a:pt x="11168" y="41482"/>
                        </a:moveTo>
                        <a:lnTo>
                          <a:pt x="17541" y="39098"/>
                        </a:lnTo>
                      </a:path>
                      <a:path w="14177644" h="3085465">
                        <a:moveTo>
                          <a:pt x="15951" y="39098"/>
                        </a:moveTo>
                        <a:lnTo>
                          <a:pt x="11168" y="41482"/>
                        </a:lnTo>
                      </a:path>
                      <a:path w="14177644" h="3085465">
                        <a:moveTo>
                          <a:pt x="21543" y="38289"/>
                        </a:moveTo>
                        <a:lnTo>
                          <a:pt x="15951" y="39098"/>
                        </a:lnTo>
                      </a:path>
                      <a:path w="14177644" h="3085465">
                        <a:moveTo>
                          <a:pt x="15951" y="80580"/>
                        </a:moveTo>
                        <a:lnTo>
                          <a:pt x="19144" y="81375"/>
                        </a:lnTo>
                      </a:path>
                      <a:path w="14177644" h="3085465">
                        <a:moveTo>
                          <a:pt x="11168" y="78182"/>
                        </a:moveTo>
                        <a:lnTo>
                          <a:pt x="15951" y="80580"/>
                        </a:lnTo>
                      </a:path>
                      <a:path w="14177644" h="3085465">
                        <a:moveTo>
                          <a:pt x="7167" y="75784"/>
                        </a:moveTo>
                        <a:lnTo>
                          <a:pt x="11168" y="78182"/>
                        </a:lnTo>
                      </a:path>
                      <a:path w="14177644" h="3085465">
                        <a:moveTo>
                          <a:pt x="32698" y="78182"/>
                        </a:moveTo>
                        <a:lnTo>
                          <a:pt x="36699" y="75784"/>
                        </a:lnTo>
                      </a:path>
                      <a:path w="14177644" h="3085465">
                        <a:moveTo>
                          <a:pt x="27120" y="80580"/>
                        </a:moveTo>
                        <a:lnTo>
                          <a:pt x="32698" y="78182"/>
                        </a:lnTo>
                      </a:path>
                      <a:path w="14177644" h="3085465">
                        <a:moveTo>
                          <a:pt x="24722" y="81375"/>
                        </a:moveTo>
                        <a:lnTo>
                          <a:pt x="27120" y="80580"/>
                        </a:lnTo>
                      </a:path>
                      <a:path w="14177644" h="3085465">
                        <a:moveTo>
                          <a:pt x="27120" y="39098"/>
                        </a:moveTo>
                        <a:lnTo>
                          <a:pt x="21543" y="38289"/>
                        </a:lnTo>
                      </a:path>
                      <a:path w="14177644" h="3085465">
                        <a:moveTo>
                          <a:pt x="31903" y="41482"/>
                        </a:moveTo>
                        <a:lnTo>
                          <a:pt x="27120" y="39098"/>
                        </a:lnTo>
                      </a:path>
                      <a:path w="14177644" h="3085465">
                        <a:moveTo>
                          <a:pt x="27120" y="0"/>
                        </a:moveTo>
                        <a:lnTo>
                          <a:pt x="21543" y="0"/>
                        </a:lnTo>
                      </a:path>
                      <a:path w="14177644" h="3085465">
                        <a:moveTo>
                          <a:pt x="32698" y="0"/>
                        </a:moveTo>
                        <a:lnTo>
                          <a:pt x="27120" y="0"/>
                        </a:lnTo>
                      </a:path>
                      <a:path w="14177644" h="3085465">
                        <a:moveTo>
                          <a:pt x="35905" y="0"/>
                        </a:moveTo>
                        <a:lnTo>
                          <a:pt x="32698" y="0"/>
                        </a:lnTo>
                      </a:path>
                      <a:path w="14177644" h="3085465">
                        <a:moveTo>
                          <a:pt x="11168" y="0"/>
                        </a:moveTo>
                        <a:lnTo>
                          <a:pt x="7975" y="0"/>
                        </a:lnTo>
                      </a:path>
                      <a:path w="14177644" h="3085465">
                        <a:moveTo>
                          <a:pt x="15951" y="0"/>
                        </a:moveTo>
                        <a:lnTo>
                          <a:pt x="11168" y="0"/>
                        </a:lnTo>
                      </a:path>
                      <a:path w="14177644" h="3085465">
                        <a:moveTo>
                          <a:pt x="21543" y="0"/>
                        </a:moveTo>
                        <a:lnTo>
                          <a:pt x="15951" y="0"/>
                        </a:lnTo>
                      </a:path>
                      <a:path w="14177644" h="3085465">
                        <a:moveTo>
                          <a:pt x="794" y="0"/>
                        </a:moveTo>
                        <a:lnTo>
                          <a:pt x="0" y="0"/>
                        </a:lnTo>
                      </a:path>
                      <a:path w="14177644" h="3085465">
                        <a:moveTo>
                          <a:pt x="43072" y="59832"/>
                        </a:moveTo>
                        <a:lnTo>
                          <a:pt x="43072" y="5903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99" name="object 799"/>
                  <p:cNvSpPr/>
                  <p:nvPr/>
                </p:nvSpPr>
                <p:spPr>
                  <a:xfrm>
                    <a:off x="2617119" y="226689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00" name="object 800"/>
                  <p:cNvSpPr/>
                  <p:nvPr/>
                </p:nvSpPr>
                <p:spPr>
                  <a:xfrm>
                    <a:off x="2575243" y="2209052"/>
                    <a:ext cx="43180" cy="93345"/>
                  </a:xfrm>
                  <a:custGeom>
                    <a:avLst/>
                    <a:gdLst/>
                    <a:ahLst/>
                    <a:cxnLst/>
                    <a:rect l="l" t="t" r="r" b="b"/>
                    <a:pathLst>
                      <a:path w="43180" h="93344">
                        <a:moveTo>
                          <a:pt x="43072" y="7975"/>
                        </a:moveTo>
                        <a:lnTo>
                          <a:pt x="43072" y="0"/>
                        </a:lnTo>
                      </a:path>
                      <a:path w="43180" h="93344">
                        <a:moveTo>
                          <a:pt x="43072" y="19939"/>
                        </a:moveTo>
                        <a:lnTo>
                          <a:pt x="43072" y="7975"/>
                        </a:lnTo>
                      </a:path>
                      <a:path w="43180" h="93344">
                        <a:moveTo>
                          <a:pt x="43072" y="31122"/>
                        </a:moveTo>
                        <a:lnTo>
                          <a:pt x="43072" y="19939"/>
                        </a:lnTo>
                      </a:path>
                      <a:path w="43180" h="93344">
                        <a:moveTo>
                          <a:pt x="43072" y="40687"/>
                        </a:moveTo>
                        <a:lnTo>
                          <a:pt x="43072" y="31122"/>
                        </a:lnTo>
                      </a:path>
                      <a:path w="43180" h="93344">
                        <a:moveTo>
                          <a:pt x="11168" y="78182"/>
                        </a:moveTo>
                        <a:lnTo>
                          <a:pt x="7167" y="75784"/>
                        </a:lnTo>
                      </a:path>
                      <a:path w="43180" h="93344">
                        <a:moveTo>
                          <a:pt x="15951" y="80580"/>
                        </a:moveTo>
                        <a:lnTo>
                          <a:pt x="11168" y="78182"/>
                        </a:lnTo>
                      </a:path>
                      <a:path w="43180" h="93344">
                        <a:moveTo>
                          <a:pt x="19144" y="81375"/>
                        </a:moveTo>
                        <a:lnTo>
                          <a:pt x="15951" y="80580"/>
                        </a:lnTo>
                      </a:path>
                      <a:path w="43180" h="93344">
                        <a:moveTo>
                          <a:pt x="27120" y="80580"/>
                        </a:moveTo>
                        <a:lnTo>
                          <a:pt x="24722" y="81375"/>
                        </a:lnTo>
                      </a:path>
                      <a:path w="43180" h="93344">
                        <a:moveTo>
                          <a:pt x="32698" y="78182"/>
                        </a:moveTo>
                        <a:lnTo>
                          <a:pt x="27120" y="80580"/>
                        </a:lnTo>
                      </a:path>
                      <a:path w="43180" h="93344">
                        <a:moveTo>
                          <a:pt x="36699" y="75784"/>
                        </a:moveTo>
                        <a:lnTo>
                          <a:pt x="32698" y="78182"/>
                        </a:lnTo>
                      </a:path>
                      <a:path w="43180" h="93344">
                        <a:moveTo>
                          <a:pt x="32698" y="0"/>
                        </a:moveTo>
                        <a:lnTo>
                          <a:pt x="35905" y="0"/>
                        </a:lnTo>
                      </a:path>
                      <a:path w="43180" h="93344">
                        <a:moveTo>
                          <a:pt x="27120" y="0"/>
                        </a:moveTo>
                        <a:lnTo>
                          <a:pt x="32698" y="0"/>
                        </a:lnTo>
                      </a:path>
                      <a:path w="43180" h="93344">
                        <a:moveTo>
                          <a:pt x="21543" y="0"/>
                        </a:moveTo>
                        <a:lnTo>
                          <a:pt x="27120" y="0"/>
                        </a:lnTo>
                      </a:path>
                      <a:path w="43180" h="93344">
                        <a:moveTo>
                          <a:pt x="0" y="0"/>
                        </a:moveTo>
                        <a:lnTo>
                          <a:pt x="794" y="0"/>
                        </a:lnTo>
                      </a:path>
                      <a:path w="43180" h="93344">
                        <a:moveTo>
                          <a:pt x="15951" y="0"/>
                        </a:moveTo>
                        <a:lnTo>
                          <a:pt x="21543" y="0"/>
                        </a:lnTo>
                      </a:path>
                      <a:path w="43180" h="93344">
                        <a:moveTo>
                          <a:pt x="11168" y="0"/>
                        </a:moveTo>
                        <a:lnTo>
                          <a:pt x="15951" y="0"/>
                        </a:lnTo>
                      </a:path>
                      <a:path w="43180" h="93344">
                        <a:moveTo>
                          <a:pt x="7975" y="0"/>
                        </a:moveTo>
                        <a:lnTo>
                          <a:pt x="11168" y="0"/>
                        </a:lnTo>
                      </a:path>
                      <a:path w="43180" h="93344">
                        <a:moveTo>
                          <a:pt x="35096" y="90954"/>
                        </a:moveTo>
                        <a:lnTo>
                          <a:pt x="37494" y="93339"/>
                        </a:lnTo>
                      </a:path>
                      <a:path w="43180" h="93344">
                        <a:moveTo>
                          <a:pt x="28710" y="87761"/>
                        </a:moveTo>
                        <a:lnTo>
                          <a:pt x="35096" y="90954"/>
                        </a:lnTo>
                      </a:path>
                      <a:path w="43180" h="93344">
                        <a:moveTo>
                          <a:pt x="24722" y="86967"/>
                        </a:moveTo>
                        <a:lnTo>
                          <a:pt x="28710" y="87761"/>
                        </a:lnTo>
                      </a:path>
                      <a:path w="43180" h="93344">
                        <a:moveTo>
                          <a:pt x="17541" y="86967"/>
                        </a:moveTo>
                        <a:lnTo>
                          <a:pt x="18349" y="86967"/>
                        </a:lnTo>
                      </a:path>
                      <a:path w="43180" h="93344">
                        <a:moveTo>
                          <a:pt x="10374" y="89351"/>
                        </a:moveTo>
                        <a:lnTo>
                          <a:pt x="17541" y="86967"/>
                        </a:lnTo>
                      </a:path>
                      <a:path w="43180" h="93344">
                        <a:moveTo>
                          <a:pt x="6372" y="93339"/>
                        </a:moveTo>
                        <a:lnTo>
                          <a:pt x="10374" y="8935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01" name="object 801"/>
                  <p:cNvSpPr/>
                  <p:nvPr/>
                </p:nvSpPr>
                <p:spPr>
                  <a:xfrm>
                    <a:off x="2580419" y="2300400"/>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02" name="object 802"/>
                  <p:cNvSpPr/>
                  <p:nvPr/>
                </p:nvSpPr>
                <p:spPr>
                  <a:xfrm>
                    <a:off x="2581616" y="2296019"/>
                    <a:ext cx="31750" cy="5715"/>
                  </a:xfrm>
                  <a:custGeom>
                    <a:avLst/>
                    <a:gdLst/>
                    <a:ahLst/>
                    <a:cxnLst/>
                    <a:rect l="l" t="t" r="r" b="b"/>
                    <a:pathLst>
                      <a:path w="31750" h="5714">
                        <a:moveTo>
                          <a:pt x="4796" y="2384"/>
                        </a:moveTo>
                        <a:lnTo>
                          <a:pt x="0" y="5577"/>
                        </a:lnTo>
                      </a:path>
                      <a:path w="31750" h="5714">
                        <a:moveTo>
                          <a:pt x="9579" y="0"/>
                        </a:moveTo>
                        <a:lnTo>
                          <a:pt x="4796" y="2384"/>
                        </a:lnTo>
                      </a:path>
                      <a:path w="31750" h="5714">
                        <a:moveTo>
                          <a:pt x="12772" y="0"/>
                        </a:moveTo>
                        <a:lnTo>
                          <a:pt x="9579" y="0"/>
                        </a:lnTo>
                      </a:path>
                      <a:path w="31750" h="5714">
                        <a:moveTo>
                          <a:pt x="20748" y="0"/>
                        </a:moveTo>
                        <a:lnTo>
                          <a:pt x="18349" y="0"/>
                        </a:lnTo>
                      </a:path>
                      <a:path w="31750" h="5714">
                        <a:moveTo>
                          <a:pt x="26325" y="2384"/>
                        </a:moveTo>
                        <a:lnTo>
                          <a:pt x="20748" y="0"/>
                        </a:lnTo>
                      </a:path>
                      <a:path w="31750" h="5714">
                        <a:moveTo>
                          <a:pt x="31122" y="5577"/>
                        </a:moveTo>
                        <a:lnTo>
                          <a:pt x="26325" y="23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03" name="object 803"/>
                  <p:cNvSpPr/>
                  <p:nvPr/>
                </p:nvSpPr>
                <p:spPr>
                  <a:xfrm>
                    <a:off x="2611541" y="2300400"/>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04" name="object 804"/>
                  <p:cNvSpPr/>
                  <p:nvPr/>
                </p:nvSpPr>
                <p:spPr>
                  <a:xfrm>
                    <a:off x="2634267" y="2200282"/>
                    <a:ext cx="58419" cy="337185"/>
                  </a:xfrm>
                  <a:custGeom>
                    <a:avLst/>
                    <a:gdLst/>
                    <a:ahLst/>
                    <a:cxnLst/>
                    <a:rect l="l" t="t" r="r" b="b"/>
                    <a:pathLst>
                      <a:path w="58419" h="337185">
                        <a:moveTo>
                          <a:pt x="58242" y="111689"/>
                        </a:moveTo>
                        <a:lnTo>
                          <a:pt x="58242" y="90146"/>
                        </a:lnTo>
                      </a:path>
                      <a:path w="58419" h="337185">
                        <a:moveTo>
                          <a:pt x="58242" y="79772"/>
                        </a:moveTo>
                        <a:lnTo>
                          <a:pt x="58242" y="58229"/>
                        </a:lnTo>
                      </a:path>
                      <a:path w="58419" h="337185">
                        <a:moveTo>
                          <a:pt x="34315" y="294380"/>
                        </a:moveTo>
                        <a:lnTo>
                          <a:pt x="26339" y="295175"/>
                        </a:lnTo>
                      </a:path>
                      <a:path w="58419" h="337185">
                        <a:moveTo>
                          <a:pt x="42291" y="291982"/>
                        </a:moveTo>
                        <a:lnTo>
                          <a:pt x="34315" y="294380"/>
                        </a:lnTo>
                      </a:path>
                      <a:path w="58419" h="337185">
                        <a:moveTo>
                          <a:pt x="48677" y="288789"/>
                        </a:moveTo>
                        <a:lnTo>
                          <a:pt x="42291" y="291982"/>
                        </a:lnTo>
                      </a:path>
                      <a:path w="58419" h="337185">
                        <a:moveTo>
                          <a:pt x="54255" y="284006"/>
                        </a:moveTo>
                        <a:lnTo>
                          <a:pt x="48677" y="288789"/>
                        </a:lnTo>
                      </a:path>
                      <a:path w="58419" h="337185">
                        <a:moveTo>
                          <a:pt x="57448" y="278415"/>
                        </a:moveTo>
                        <a:lnTo>
                          <a:pt x="54255" y="284006"/>
                        </a:lnTo>
                      </a:path>
                      <a:path w="58419" h="337185">
                        <a:moveTo>
                          <a:pt x="3987" y="288789"/>
                        </a:moveTo>
                        <a:lnTo>
                          <a:pt x="0" y="285609"/>
                        </a:lnTo>
                      </a:path>
                      <a:path w="58419" h="337185">
                        <a:moveTo>
                          <a:pt x="10374" y="291982"/>
                        </a:moveTo>
                        <a:lnTo>
                          <a:pt x="3987" y="288789"/>
                        </a:lnTo>
                      </a:path>
                      <a:path w="58419" h="337185">
                        <a:moveTo>
                          <a:pt x="18363" y="294380"/>
                        </a:moveTo>
                        <a:lnTo>
                          <a:pt x="10374" y="291982"/>
                        </a:lnTo>
                      </a:path>
                      <a:path w="58419" h="337185">
                        <a:moveTo>
                          <a:pt x="26339" y="295175"/>
                        </a:moveTo>
                        <a:lnTo>
                          <a:pt x="18363" y="294380"/>
                        </a:lnTo>
                      </a:path>
                      <a:path w="58419" h="337185">
                        <a:moveTo>
                          <a:pt x="57448" y="63820"/>
                        </a:moveTo>
                        <a:lnTo>
                          <a:pt x="58242" y="58229"/>
                        </a:lnTo>
                      </a:path>
                      <a:path w="58419" h="337185">
                        <a:moveTo>
                          <a:pt x="54255" y="69398"/>
                        </a:moveTo>
                        <a:lnTo>
                          <a:pt x="57448" y="63820"/>
                        </a:lnTo>
                      </a:path>
                      <a:path w="58419" h="337185">
                        <a:moveTo>
                          <a:pt x="48677" y="74194"/>
                        </a:moveTo>
                        <a:lnTo>
                          <a:pt x="54255" y="69398"/>
                        </a:lnTo>
                      </a:path>
                      <a:path w="58419" h="337185">
                        <a:moveTo>
                          <a:pt x="47074" y="74989"/>
                        </a:moveTo>
                        <a:lnTo>
                          <a:pt x="48677" y="74194"/>
                        </a:lnTo>
                      </a:path>
                      <a:path w="58419" h="337185">
                        <a:moveTo>
                          <a:pt x="34315" y="336658"/>
                        </a:moveTo>
                        <a:lnTo>
                          <a:pt x="26339" y="336658"/>
                        </a:lnTo>
                      </a:path>
                      <a:path w="58419" h="337185">
                        <a:moveTo>
                          <a:pt x="42291" y="336658"/>
                        </a:moveTo>
                        <a:lnTo>
                          <a:pt x="34315" y="336658"/>
                        </a:lnTo>
                      </a:path>
                      <a:path w="58419" h="337185">
                        <a:moveTo>
                          <a:pt x="48677" y="336658"/>
                        </a:moveTo>
                        <a:lnTo>
                          <a:pt x="42291" y="336658"/>
                        </a:lnTo>
                      </a:path>
                      <a:path w="58419" h="337185">
                        <a:moveTo>
                          <a:pt x="54255" y="336658"/>
                        </a:moveTo>
                        <a:lnTo>
                          <a:pt x="48677" y="336658"/>
                        </a:lnTo>
                      </a:path>
                      <a:path w="58419" h="337185">
                        <a:moveTo>
                          <a:pt x="57448" y="336658"/>
                        </a:moveTo>
                        <a:lnTo>
                          <a:pt x="54255" y="336658"/>
                        </a:lnTo>
                      </a:path>
                      <a:path w="58419" h="337185">
                        <a:moveTo>
                          <a:pt x="3987" y="336658"/>
                        </a:moveTo>
                        <a:lnTo>
                          <a:pt x="0" y="336658"/>
                        </a:lnTo>
                      </a:path>
                      <a:path w="58419" h="337185">
                        <a:moveTo>
                          <a:pt x="10374" y="336658"/>
                        </a:moveTo>
                        <a:lnTo>
                          <a:pt x="3987" y="336658"/>
                        </a:lnTo>
                      </a:path>
                      <a:path w="58419" h="337185">
                        <a:moveTo>
                          <a:pt x="18363" y="336658"/>
                        </a:moveTo>
                        <a:lnTo>
                          <a:pt x="10374" y="336658"/>
                        </a:lnTo>
                      </a:path>
                      <a:path w="58419" h="337185">
                        <a:moveTo>
                          <a:pt x="26339" y="336658"/>
                        </a:moveTo>
                        <a:lnTo>
                          <a:pt x="18363" y="336658"/>
                        </a:lnTo>
                      </a:path>
                      <a:path w="58419" h="337185">
                        <a:moveTo>
                          <a:pt x="18363" y="294380"/>
                        </a:moveTo>
                        <a:lnTo>
                          <a:pt x="26339" y="295175"/>
                        </a:lnTo>
                      </a:path>
                      <a:path w="58419" h="337185">
                        <a:moveTo>
                          <a:pt x="10374" y="291982"/>
                        </a:moveTo>
                        <a:lnTo>
                          <a:pt x="18363" y="294380"/>
                        </a:lnTo>
                      </a:path>
                      <a:path w="58419" h="337185">
                        <a:moveTo>
                          <a:pt x="3987" y="288789"/>
                        </a:moveTo>
                        <a:lnTo>
                          <a:pt x="10374" y="291982"/>
                        </a:lnTo>
                      </a:path>
                      <a:path w="58419" h="337185">
                        <a:moveTo>
                          <a:pt x="0" y="285609"/>
                        </a:moveTo>
                        <a:lnTo>
                          <a:pt x="3987" y="288789"/>
                        </a:lnTo>
                      </a:path>
                      <a:path w="58419" h="337185">
                        <a:moveTo>
                          <a:pt x="54255" y="284006"/>
                        </a:moveTo>
                        <a:lnTo>
                          <a:pt x="57448" y="278415"/>
                        </a:lnTo>
                      </a:path>
                      <a:path w="58419" h="337185">
                        <a:moveTo>
                          <a:pt x="48677" y="288789"/>
                        </a:moveTo>
                        <a:lnTo>
                          <a:pt x="54255" y="284006"/>
                        </a:lnTo>
                      </a:path>
                      <a:path w="58419" h="337185">
                        <a:moveTo>
                          <a:pt x="42291" y="291982"/>
                        </a:moveTo>
                        <a:lnTo>
                          <a:pt x="48677" y="288789"/>
                        </a:lnTo>
                      </a:path>
                      <a:path w="58419" h="337185">
                        <a:moveTo>
                          <a:pt x="34315" y="294380"/>
                        </a:moveTo>
                        <a:lnTo>
                          <a:pt x="42291" y="291982"/>
                        </a:lnTo>
                      </a:path>
                      <a:path w="58419" h="337185">
                        <a:moveTo>
                          <a:pt x="26339" y="295175"/>
                        </a:moveTo>
                        <a:lnTo>
                          <a:pt x="34315" y="294380"/>
                        </a:lnTo>
                      </a:path>
                      <a:path w="58419" h="337185">
                        <a:moveTo>
                          <a:pt x="26339" y="0"/>
                        </a:moveTo>
                        <a:lnTo>
                          <a:pt x="35110" y="1589"/>
                        </a:lnTo>
                      </a:path>
                      <a:path w="58419" h="337185">
                        <a:moveTo>
                          <a:pt x="35110" y="1589"/>
                        </a:moveTo>
                        <a:lnTo>
                          <a:pt x="40701" y="3987"/>
                        </a:lnTo>
                      </a:path>
                      <a:path w="58419" h="337185">
                        <a:moveTo>
                          <a:pt x="51856" y="12758"/>
                        </a:moveTo>
                        <a:lnTo>
                          <a:pt x="55049" y="18349"/>
                        </a:lnTo>
                      </a:path>
                      <a:path w="58419" h="337185">
                        <a:moveTo>
                          <a:pt x="55049" y="18349"/>
                        </a:moveTo>
                        <a:lnTo>
                          <a:pt x="55844" y="2154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05" name="object 805"/>
                  <p:cNvSpPr/>
                  <p:nvPr/>
                </p:nvSpPr>
                <p:spPr>
                  <a:xfrm>
                    <a:off x="2691308" y="2231012"/>
                    <a:ext cx="2540" cy="3810"/>
                  </a:xfrm>
                  <a:custGeom>
                    <a:avLst/>
                    <a:gdLst/>
                    <a:ahLst/>
                    <a:cxnLst/>
                    <a:rect l="l" t="t" r="r" b="b"/>
                    <a:pathLst>
                      <a:path w="2539" h="3810">
                        <a:moveTo>
                          <a:pt x="2387" y="1193"/>
                        </a:moveTo>
                        <a:lnTo>
                          <a:pt x="2044" y="342"/>
                        </a:lnTo>
                        <a:lnTo>
                          <a:pt x="1193" y="0"/>
                        </a:lnTo>
                        <a:lnTo>
                          <a:pt x="355" y="342"/>
                        </a:lnTo>
                        <a:lnTo>
                          <a:pt x="0" y="1193"/>
                        </a:lnTo>
                        <a:lnTo>
                          <a:pt x="165" y="1600"/>
                        </a:lnTo>
                        <a:lnTo>
                          <a:pt x="0" y="1993"/>
                        </a:lnTo>
                        <a:lnTo>
                          <a:pt x="355" y="2832"/>
                        </a:lnTo>
                        <a:lnTo>
                          <a:pt x="1193" y="3187"/>
                        </a:lnTo>
                        <a:lnTo>
                          <a:pt x="2044" y="2832"/>
                        </a:lnTo>
                        <a:lnTo>
                          <a:pt x="2387" y="1993"/>
                        </a:lnTo>
                        <a:lnTo>
                          <a:pt x="2222" y="1600"/>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06" name="object 806"/>
                  <p:cNvSpPr/>
                  <p:nvPr/>
                </p:nvSpPr>
                <p:spPr>
                  <a:xfrm>
                    <a:off x="2655016" y="2097363"/>
                    <a:ext cx="165735" cy="178435"/>
                  </a:xfrm>
                  <a:custGeom>
                    <a:avLst/>
                    <a:gdLst/>
                    <a:ahLst/>
                    <a:cxnLst/>
                    <a:rect l="l" t="t" r="r" b="b"/>
                    <a:pathLst>
                      <a:path w="165735" h="178435">
                        <a:moveTo>
                          <a:pt x="37494" y="141208"/>
                        </a:moveTo>
                        <a:lnTo>
                          <a:pt x="37494" y="145196"/>
                        </a:lnTo>
                      </a:path>
                      <a:path w="165735" h="178435">
                        <a:moveTo>
                          <a:pt x="37494" y="150787"/>
                        </a:moveTo>
                        <a:lnTo>
                          <a:pt x="37494" y="153967"/>
                        </a:lnTo>
                      </a:path>
                      <a:path w="165735" h="178435">
                        <a:moveTo>
                          <a:pt x="37494" y="153967"/>
                        </a:moveTo>
                        <a:lnTo>
                          <a:pt x="37494" y="161148"/>
                        </a:lnTo>
                      </a:path>
                      <a:path w="165735" h="178435">
                        <a:moveTo>
                          <a:pt x="794" y="103713"/>
                        </a:moveTo>
                        <a:lnTo>
                          <a:pt x="5591" y="102918"/>
                        </a:lnTo>
                      </a:path>
                      <a:path w="165735" h="178435">
                        <a:moveTo>
                          <a:pt x="0" y="103713"/>
                        </a:moveTo>
                        <a:lnTo>
                          <a:pt x="794" y="103713"/>
                        </a:lnTo>
                      </a:path>
                      <a:path w="165735" h="178435">
                        <a:moveTo>
                          <a:pt x="27929" y="177113"/>
                        </a:moveTo>
                        <a:lnTo>
                          <a:pt x="26325" y="177908"/>
                        </a:lnTo>
                      </a:path>
                      <a:path w="165735" h="178435">
                        <a:moveTo>
                          <a:pt x="33506" y="172316"/>
                        </a:moveTo>
                        <a:lnTo>
                          <a:pt x="27929" y="177113"/>
                        </a:lnTo>
                      </a:path>
                      <a:path w="165735" h="178435">
                        <a:moveTo>
                          <a:pt x="36699" y="166739"/>
                        </a:moveTo>
                        <a:lnTo>
                          <a:pt x="33506" y="172316"/>
                        </a:lnTo>
                      </a:path>
                      <a:path w="165735" h="178435">
                        <a:moveTo>
                          <a:pt x="37494" y="161148"/>
                        </a:moveTo>
                        <a:lnTo>
                          <a:pt x="36699" y="166739"/>
                        </a:lnTo>
                      </a:path>
                      <a:path w="165735" h="178435">
                        <a:moveTo>
                          <a:pt x="5591" y="102918"/>
                        </a:moveTo>
                        <a:lnTo>
                          <a:pt x="0" y="103713"/>
                        </a:lnTo>
                      </a:path>
                      <a:path w="165735" h="178435">
                        <a:moveTo>
                          <a:pt x="33506" y="150787"/>
                        </a:moveTo>
                        <a:lnTo>
                          <a:pt x="35905" y="145196"/>
                        </a:lnTo>
                      </a:path>
                      <a:path w="165735" h="178435">
                        <a:moveTo>
                          <a:pt x="27929" y="157160"/>
                        </a:moveTo>
                        <a:lnTo>
                          <a:pt x="33506" y="150787"/>
                        </a:lnTo>
                      </a:path>
                      <a:path w="165735" h="178435">
                        <a:moveTo>
                          <a:pt x="21543" y="161956"/>
                        </a:moveTo>
                        <a:lnTo>
                          <a:pt x="27929" y="157160"/>
                        </a:lnTo>
                      </a:path>
                      <a:path w="165735" h="178435">
                        <a:moveTo>
                          <a:pt x="14362" y="165149"/>
                        </a:moveTo>
                        <a:lnTo>
                          <a:pt x="21543" y="161956"/>
                        </a:lnTo>
                      </a:path>
                      <a:path w="165735" h="178435">
                        <a:moveTo>
                          <a:pt x="13567" y="103713"/>
                        </a:moveTo>
                        <a:lnTo>
                          <a:pt x="5591" y="102918"/>
                        </a:lnTo>
                      </a:path>
                      <a:path w="165735" h="178435">
                        <a:moveTo>
                          <a:pt x="21543" y="106906"/>
                        </a:moveTo>
                        <a:lnTo>
                          <a:pt x="13567" y="103713"/>
                        </a:lnTo>
                      </a:path>
                      <a:path w="165735" h="178435">
                        <a:moveTo>
                          <a:pt x="27929" y="112484"/>
                        </a:moveTo>
                        <a:lnTo>
                          <a:pt x="21543" y="106906"/>
                        </a:lnTo>
                      </a:path>
                      <a:path w="165735" h="178435">
                        <a:moveTo>
                          <a:pt x="33506" y="118870"/>
                        </a:moveTo>
                        <a:lnTo>
                          <a:pt x="27929" y="112484"/>
                        </a:lnTo>
                      </a:path>
                      <a:path w="165735" h="178435">
                        <a:moveTo>
                          <a:pt x="35096" y="124461"/>
                        </a:moveTo>
                        <a:lnTo>
                          <a:pt x="33506" y="118870"/>
                        </a:lnTo>
                      </a:path>
                      <a:path w="165735" h="178435">
                        <a:moveTo>
                          <a:pt x="91749" y="93339"/>
                        </a:moveTo>
                        <a:lnTo>
                          <a:pt x="102123" y="82979"/>
                        </a:lnTo>
                      </a:path>
                      <a:path w="165735" h="178435">
                        <a:moveTo>
                          <a:pt x="113292" y="72605"/>
                        </a:moveTo>
                        <a:lnTo>
                          <a:pt x="123666" y="61436"/>
                        </a:lnTo>
                      </a:path>
                      <a:path w="165735" h="178435">
                        <a:moveTo>
                          <a:pt x="132437" y="53460"/>
                        </a:moveTo>
                        <a:lnTo>
                          <a:pt x="143606" y="42277"/>
                        </a:lnTo>
                      </a:path>
                      <a:path w="165735" h="178435">
                        <a:moveTo>
                          <a:pt x="153980" y="31122"/>
                        </a:moveTo>
                        <a:lnTo>
                          <a:pt x="165149" y="19939"/>
                        </a:lnTo>
                      </a:path>
                      <a:path w="165735" h="178435">
                        <a:moveTo>
                          <a:pt x="90941" y="93339"/>
                        </a:moveTo>
                        <a:lnTo>
                          <a:pt x="89351" y="91749"/>
                        </a:lnTo>
                      </a:path>
                      <a:path w="165735" h="178435">
                        <a:moveTo>
                          <a:pt x="91749" y="93339"/>
                        </a:moveTo>
                        <a:lnTo>
                          <a:pt x="90941" y="93339"/>
                        </a:lnTo>
                      </a:path>
                      <a:path w="165735" h="178435">
                        <a:moveTo>
                          <a:pt x="144401" y="0"/>
                        </a:moveTo>
                        <a:lnTo>
                          <a:pt x="147594" y="3193"/>
                        </a:lnTo>
                      </a:path>
                      <a:path w="165735" h="178435">
                        <a:moveTo>
                          <a:pt x="164341" y="19144"/>
                        </a:moveTo>
                        <a:lnTo>
                          <a:pt x="165149" y="19939"/>
                        </a:lnTo>
                      </a:path>
                      <a:path w="165735" h="178435">
                        <a:moveTo>
                          <a:pt x="161956" y="17555"/>
                        </a:moveTo>
                        <a:lnTo>
                          <a:pt x="164341" y="19144"/>
                        </a:lnTo>
                      </a:path>
                      <a:path w="165735" h="178435">
                        <a:moveTo>
                          <a:pt x="161148" y="15951"/>
                        </a:moveTo>
                        <a:lnTo>
                          <a:pt x="161956" y="17555"/>
                        </a:lnTo>
                      </a:path>
                      <a:path w="165735" h="178435">
                        <a:moveTo>
                          <a:pt x="27929" y="157160"/>
                        </a:moveTo>
                        <a:lnTo>
                          <a:pt x="28724" y="157160"/>
                        </a:lnTo>
                      </a:path>
                      <a:path w="165735" h="178435">
                        <a:moveTo>
                          <a:pt x="28724" y="157160"/>
                        </a:moveTo>
                        <a:lnTo>
                          <a:pt x="28724" y="15636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07" name="object 807"/>
                  <p:cNvSpPr/>
                  <p:nvPr/>
                </p:nvSpPr>
                <p:spPr>
                  <a:xfrm>
                    <a:off x="2682543" y="225253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08" name="object 808"/>
                  <p:cNvSpPr/>
                  <p:nvPr/>
                </p:nvSpPr>
                <p:spPr>
                  <a:xfrm>
                    <a:off x="2669378" y="2113315"/>
                    <a:ext cx="154305" cy="149225"/>
                  </a:xfrm>
                  <a:custGeom>
                    <a:avLst/>
                    <a:gdLst/>
                    <a:ahLst/>
                    <a:cxnLst/>
                    <a:rect l="l" t="t" r="r" b="b"/>
                    <a:pathLst>
                      <a:path w="154305" h="149225">
                        <a:moveTo>
                          <a:pt x="14362" y="140413"/>
                        </a:moveTo>
                        <a:lnTo>
                          <a:pt x="16746" y="138015"/>
                        </a:lnTo>
                      </a:path>
                      <a:path w="154305" h="149225">
                        <a:moveTo>
                          <a:pt x="24722" y="130847"/>
                        </a:moveTo>
                        <a:lnTo>
                          <a:pt x="27120" y="127654"/>
                        </a:lnTo>
                      </a:path>
                      <a:path w="154305" h="149225">
                        <a:moveTo>
                          <a:pt x="27120" y="127654"/>
                        </a:moveTo>
                        <a:lnTo>
                          <a:pt x="34301" y="120473"/>
                        </a:lnTo>
                      </a:path>
                      <a:path w="154305" h="149225">
                        <a:moveTo>
                          <a:pt x="34301" y="120473"/>
                        </a:moveTo>
                        <a:lnTo>
                          <a:pt x="35905" y="118884"/>
                        </a:lnTo>
                      </a:path>
                      <a:path w="154305" h="149225">
                        <a:moveTo>
                          <a:pt x="44675" y="110894"/>
                        </a:moveTo>
                        <a:lnTo>
                          <a:pt x="52651" y="102918"/>
                        </a:lnTo>
                      </a:path>
                      <a:path w="154305" h="149225">
                        <a:moveTo>
                          <a:pt x="52651" y="102918"/>
                        </a:moveTo>
                        <a:lnTo>
                          <a:pt x="55049" y="99725"/>
                        </a:lnTo>
                      </a:path>
                      <a:path w="154305" h="149225">
                        <a:moveTo>
                          <a:pt x="65423" y="89351"/>
                        </a:moveTo>
                        <a:lnTo>
                          <a:pt x="73399" y="82170"/>
                        </a:lnTo>
                      </a:path>
                      <a:path w="154305" h="149225">
                        <a:moveTo>
                          <a:pt x="73399" y="82170"/>
                        </a:moveTo>
                        <a:lnTo>
                          <a:pt x="77387" y="77387"/>
                        </a:lnTo>
                      </a:path>
                      <a:path w="154305" h="149225">
                        <a:moveTo>
                          <a:pt x="7181" y="146004"/>
                        </a:moveTo>
                        <a:lnTo>
                          <a:pt x="0" y="149197"/>
                        </a:lnTo>
                      </a:path>
                      <a:path w="154305" h="149225">
                        <a:moveTo>
                          <a:pt x="74989" y="75798"/>
                        </a:moveTo>
                        <a:lnTo>
                          <a:pt x="76579" y="77387"/>
                        </a:lnTo>
                      </a:path>
                      <a:path w="154305" h="149225">
                        <a:moveTo>
                          <a:pt x="76579" y="77387"/>
                        </a:moveTo>
                        <a:lnTo>
                          <a:pt x="77387" y="77387"/>
                        </a:lnTo>
                      </a:path>
                      <a:path w="154305" h="149225">
                        <a:moveTo>
                          <a:pt x="150787" y="3987"/>
                        </a:moveTo>
                        <a:lnTo>
                          <a:pt x="15396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09" name="object 809"/>
                  <p:cNvSpPr/>
                  <p:nvPr/>
                </p:nvSpPr>
                <p:spPr>
                  <a:xfrm>
                    <a:off x="2846884" y="2072239"/>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10" name="object 810"/>
                  <p:cNvSpPr/>
                  <p:nvPr/>
                </p:nvSpPr>
                <p:spPr>
                  <a:xfrm>
                    <a:off x="2661402" y="2031939"/>
                    <a:ext cx="186690" cy="275590"/>
                  </a:xfrm>
                  <a:custGeom>
                    <a:avLst/>
                    <a:gdLst/>
                    <a:ahLst/>
                    <a:cxnLst/>
                    <a:rect l="l" t="t" r="r" b="b"/>
                    <a:pathLst>
                      <a:path w="186689" h="275589">
                        <a:moveTo>
                          <a:pt x="179497" y="57448"/>
                        </a:moveTo>
                        <a:lnTo>
                          <a:pt x="186678" y="41496"/>
                        </a:lnTo>
                      </a:path>
                      <a:path w="186689" h="275589">
                        <a:moveTo>
                          <a:pt x="173125" y="67027"/>
                        </a:moveTo>
                        <a:lnTo>
                          <a:pt x="179497" y="57448"/>
                        </a:lnTo>
                      </a:path>
                      <a:path w="186689" h="275589">
                        <a:moveTo>
                          <a:pt x="155570" y="82979"/>
                        </a:moveTo>
                        <a:lnTo>
                          <a:pt x="154761" y="81375"/>
                        </a:lnTo>
                      </a:path>
                      <a:path w="186689" h="275589">
                        <a:moveTo>
                          <a:pt x="157954" y="84568"/>
                        </a:moveTo>
                        <a:lnTo>
                          <a:pt x="155570" y="82979"/>
                        </a:lnTo>
                      </a:path>
                      <a:path w="186689" h="275589">
                        <a:moveTo>
                          <a:pt x="158763" y="85363"/>
                        </a:moveTo>
                        <a:lnTo>
                          <a:pt x="157954" y="84568"/>
                        </a:lnTo>
                      </a:path>
                      <a:path w="186689" h="275589">
                        <a:moveTo>
                          <a:pt x="141208" y="68617"/>
                        </a:moveTo>
                        <a:lnTo>
                          <a:pt x="138015" y="65423"/>
                        </a:lnTo>
                      </a:path>
                      <a:path w="186689" h="275589">
                        <a:moveTo>
                          <a:pt x="138015" y="0"/>
                        </a:moveTo>
                        <a:lnTo>
                          <a:pt x="140399" y="0"/>
                        </a:lnTo>
                      </a:path>
                      <a:path w="186689" h="275589">
                        <a:moveTo>
                          <a:pt x="140399" y="0"/>
                        </a:moveTo>
                        <a:lnTo>
                          <a:pt x="146785" y="0"/>
                        </a:lnTo>
                      </a:path>
                      <a:path w="186689" h="275589">
                        <a:moveTo>
                          <a:pt x="146785" y="0"/>
                        </a:moveTo>
                        <a:lnTo>
                          <a:pt x="154761" y="0"/>
                        </a:lnTo>
                      </a:path>
                      <a:path w="186689" h="275589">
                        <a:moveTo>
                          <a:pt x="154761" y="0"/>
                        </a:moveTo>
                        <a:lnTo>
                          <a:pt x="155570" y="0"/>
                        </a:lnTo>
                      </a:path>
                      <a:path w="186689" h="275589">
                        <a:moveTo>
                          <a:pt x="169918" y="0"/>
                        </a:moveTo>
                        <a:lnTo>
                          <a:pt x="170727" y="0"/>
                        </a:lnTo>
                      </a:path>
                      <a:path w="186689" h="275589">
                        <a:moveTo>
                          <a:pt x="170727" y="0"/>
                        </a:moveTo>
                        <a:lnTo>
                          <a:pt x="178703" y="0"/>
                        </a:lnTo>
                      </a:path>
                      <a:path w="186689" h="275589">
                        <a:moveTo>
                          <a:pt x="178703" y="0"/>
                        </a:moveTo>
                        <a:lnTo>
                          <a:pt x="185089" y="0"/>
                        </a:lnTo>
                      </a:path>
                      <a:path w="186689" h="275589">
                        <a:moveTo>
                          <a:pt x="185089" y="0"/>
                        </a:moveTo>
                        <a:lnTo>
                          <a:pt x="186678" y="0"/>
                        </a:lnTo>
                      </a:path>
                      <a:path w="186689" h="275589">
                        <a:moveTo>
                          <a:pt x="0" y="242537"/>
                        </a:moveTo>
                        <a:lnTo>
                          <a:pt x="8770" y="244127"/>
                        </a:lnTo>
                      </a:path>
                      <a:path w="186689" h="275589">
                        <a:moveTo>
                          <a:pt x="8770" y="244127"/>
                        </a:moveTo>
                        <a:lnTo>
                          <a:pt x="16746" y="247320"/>
                        </a:lnTo>
                      </a:path>
                      <a:path w="186689" h="275589">
                        <a:moveTo>
                          <a:pt x="16746" y="247320"/>
                        </a:moveTo>
                        <a:lnTo>
                          <a:pt x="22337" y="252897"/>
                        </a:lnTo>
                      </a:path>
                      <a:path w="186689" h="275589">
                        <a:moveTo>
                          <a:pt x="28710" y="261682"/>
                        </a:moveTo>
                        <a:lnTo>
                          <a:pt x="31108" y="268863"/>
                        </a:lnTo>
                      </a:path>
                      <a:path w="186689" h="275589">
                        <a:moveTo>
                          <a:pt x="31108" y="268863"/>
                        </a:moveTo>
                        <a:lnTo>
                          <a:pt x="31108" y="270452"/>
                        </a:lnTo>
                      </a:path>
                      <a:path w="186689" h="275589">
                        <a:moveTo>
                          <a:pt x="31108" y="272056"/>
                        </a:moveTo>
                        <a:lnTo>
                          <a:pt x="31108" y="274440"/>
                        </a:lnTo>
                      </a:path>
                      <a:path w="186689" h="275589">
                        <a:moveTo>
                          <a:pt x="31108" y="274440"/>
                        </a:moveTo>
                        <a:lnTo>
                          <a:pt x="31108" y="27523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11" name="object 811"/>
                  <p:cNvSpPr/>
                  <p:nvPr/>
                </p:nvSpPr>
                <p:spPr>
                  <a:xfrm>
                    <a:off x="2691314" y="230597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12" name="object 812"/>
                  <p:cNvSpPr/>
                  <p:nvPr/>
                </p:nvSpPr>
                <p:spPr>
                  <a:xfrm>
                    <a:off x="2630280" y="2274476"/>
                    <a:ext cx="62230" cy="36830"/>
                  </a:xfrm>
                  <a:custGeom>
                    <a:avLst/>
                    <a:gdLst/>
                    <a:ahLst/>
                    <a:cxnLst/>
                    <a:rect l="l" t="t" r="r" b="b"/>
                    <a:pathLst>
                      <a:path w="62230" h="36830">
                        <a:moveTo>
                          <a:pt x="62230" y="32698"/>
                        </a:moveTo>
                        <a:lnTo>
                          <a:pt x="62230" y="33506"/>
                        </a:lnTo>
                      </a:path>
                      <a:path w="62230" h="36830">
                        <a:moveTo>
                          <a:pt x="62230" y="35096"/>
                        </a:moveTo>
                        <a:lnTo>
                          <a:pt x="62230" y="36686"/>
                        </a:lnTo>
                      </a:path>
                      <a:path w="62230" h="36830">
                        <a:moveTo>
                          <a:pt x="0" y="24722"/>
                        </a:moveTo>
                        <a:lnTo>
                          <a:pt x="0" y="23132"/>
                        </a:lnTo>
                      </a:path>
                      <a:path w="62230" h="36830">
                        <a:moveTo>
                          <a:pt x="25530" y="794"/>
                        </a:moveTo>
                        <a:lnTo>
                          <a:pt x="3112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13" name="object 813"/>
                  <p:cNvSpPr/>
                  <p:nvPr/>
                </p:nvSpPr>
                <p:spPr>
                  <a:xfrm>
                    <a:off x="2654614" y="2274075"/>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14" name="object 814"/>
                  <p:cNvSpPr/>
                  <p:nvPr/>
                </p:nvSpPr>
                <p:spPr>
                  <a:xfrm>
                    <a:off x="2655811" y="2274476"/>
                    <a:ext cx="5269865" cy="5464175"/>
                  </a:xfrm>
                  <a:custGeom>
                    <a:avLst/>
                    <a:gdLst/>
                    <a:ahLst/>
                    <a:cxnLst/>
                    <a:rect l="l" t="t" r="r" b="b"/>
                    <a:pathLst>
                      <a:path w="5269865" h="5464175">
                        <a:moveTo>
                          <a:pt x="5591" y="0"/>
                        </a:moveTo>
                        <a:lnTo>
                          <a:pt x="0" y="794"/>
                        </a:lnTo>
                      </a:path>
                      <a:path w="5269865" h="5464175">
                        <a:moveTo>
                          <a:pt x="36699" y="37494"/>
                        </a:moveTo>
                        <a:lnTo>
                          <a:pt x="36699" y="31903"/>
                        </a:lnTo>
                      </a:path>
                      <a:path w="5269865" h="5464175">
                        <a:moveTo>
                          <a:pt x="36699" y="31903"/>
                        </a:moveTo>
                        <a:lnTo>
                          <a:pt x="35905" y="23927"/>
                        </a:lnTo>
                      </a:path>
                      <a:path w="5269865" h="5464175">
                        <a:moveTo>
                          <a:pt x="35905" y="23927"/>
                        </a:moveTo>
                        <a:lnTo>
                          <a:pt x="33506" y="17555"/>
                        </a:lnTo>
                      </a:path>
                      <a:path w="5269865" h="5464175">
                        <a:moveTo>
                          <a:pt x="23941" y="6372"/>
                        </a:moveTo>
                        <a:lnTo>
                          <a:pt x="21543" y="3987"/>
                        </a:lnTo>
                      </a:path>
                      <a:path w="5269865" h="5464175">
                        <a:moveTo>
                          <a:pt x="21543" y="3987"/>
                        </a:moveTo>
                        <a:lnTo>
                          <a:pt x="13567" y="794"/>
                        </a:lnTo>
                      </a:path>
                      <a:path w="5269865" h="5464175">
                        <a:moveTo>
                          <a:pt x="13567" y="794"/>
                        </a:moveTo>
                        <a:lnTo>
                          <a:pt x="5591" y="0"/>
                        </a:lnTo>
                      </a:path>
                      <a:path w="5269865" h="5464175">
                        <a:moveTo>
                          <a:pt x="4721271" y="5090641"/>
                        </a:moveTo>
                        <a:lnTo>
                          <a:pt x="4721271" y="5121763"/>
                        </a:lnTo>
                      </a:path>
                      <a:path w="5269865" h="5464175">
                        <a:moveTo>
                          <a:pt x="4721271" y="5136920"/>
                        </a:moveTo>
                        <a:lnTo>
                          <a:pt x="4721271" y="5168028"/>
                        </a:lnTo>
                      </a:path>
                      <a:path w="5269865" h="5464175">
                        <a:moveTo>
                          <a:pt x="4701331" y="5133727"/>
                        </a:moveTo>
                        <a:lnTo>
                          <a:pt x="4701331" y="5090641"/>
                        </a:lnTo>
                      </a:path>
                      <a:path w="5269865" h="5464175">
                        <a:moveTo>
                          <a:pt x="4741224" y="5090641"/>
                        </a:moveTo>
                        <a:lnTo>
                          <a:pt x="4741224" y="5133727"/>
                        </a:lnTo>
                      </a:path>
                      <a:path w="5269865" h="5464175">
                        <a:moveTo>
                          <a:pt x="4701331" y="5133727"/>
                        </a:moveTo>
                        <a:lnTo>
                          <a:pt x="4741224" y="5133727"/>
                        </a:lnTo>
                      </a:path>
                      <a:path w="5269865" h="5464175">
                        <a:moveTo>
                          <a:pt x="4688572" y="5133727"/>
                        </a:moveTo>
                        <a:lnTo>
                          <a:pt x="4688572" y="5090641"/>
                        </a:lnTo>
                      </a:path>
                      <a:path w="5269865" h="5464175">
                        <a:moveTo>
                          <a:pt x="4701331" y="5090641"/>
                        </a:moveTo>
                        <a:lnTo>
                          <a:pt x="4701331" y="5133727"/>
                        </a:lnTo>
                      </a:path>
                      <a:path w="5269865" h="5464175">
                        <a:moveTo>
                          <a:pt x="4701331" y="5133727"/>
                        </a:moveTo>
                        <a:lnTo>
                          <a:pt x="4688572" y="5133727"/>
                        </a:lnTo>
                      </a:path>
                      <a:path w="5269865" h="5464175">
                        <a:moveTo>
                          <a:pt x="4683776" y="5002084"/>
                        </a:moveTo>
                        <a:lnTo>
                          <a:pt x="4683776" y="4994108"/>
                        </a:lnTo>
                      </a:path>
                      <a:path w="5269865" h="5464175">
                        <a:moveTo>
                          <a:pt x="4577678" y="5036386"/>
                        </a:moveTo>
                        <a:lnTo>
                          <a:pt x="4573690" y="5036386"/>
                        </a:lnTo>
                      </a:path>
                      <a:path w="5269865" h="5464175">
                        <a:moveTo>
                          <a:pt x="4608786" y="5002084"/>
                        </a:moveTo>
                        <a:lnTo>
                          <a:pt x="4608786" y="4966987"/>
                        </a:lnTo>
                      </a:path>
                      <a:path w="5269865" h="5464175">
                        <a:moveTo>
                          <a:pt x="4608786" y="4952625"/>
                        </a:moveTo>
                        <a:lnTo>
                          <a:pt x="4608786" y="4917529"/>
                        </a:lnTo>
                      </a:path>
                      <a:path w="5269865" h="5464175">
                        <a:moveTo>
                          <a:pt x="4668619" y="5002084"/>
                        </a:moveTo>
                        <a:lnTo>
                          <a:pt x="4668619" y="4966987"/>
                        </a:lnTo>
                      </a:path>
                      <a:path w="5269865" h="5464175">
                        <a:moveTo>
                          <a:pt x="4668619" y="4952625"/>
                        </a:moveTo>
                        <a:lnTo>
                          <a:pt x="4668619" y="4917529"/>
                        </a:lnTo>
                      </a:path>
                      <a:path w="5269865" h="5464175">
                        <a:moveTo>
                          <a:pt x="4939072" y="5382637"/>
                        </a:moveTo>
                        <a:lnTo>
                          <a:pt x="4937482" y="5381033"/>
                        </a:lnTo>
                      </a:path>
                      <a:path w="5269865" h="5464175">
                        <a:moveTo>
                          <a:pt x="4922312" y="5365876"/>
                        </a:moveTo>
                        <a:lnTo>
                          <a:pt x="4909553" y="5353118"/>
                        </a:lnTo>
                      </a:path>
                      <a:path w="5269865" h="5464175">
                        <a:moveTo>
                          <a:pt x="4909553" y="5353118"/>
                        </a:moveTo>
                        <a:lnTo>
                          <a:pt x="4922312" y="5353118"/>
                        </a:lnTo>
                      </a:path>
                      <a:path w="5269865" h="5464175">
                        <a:moveTo>
                          <a:pt x="4922312" y="5382637"/>
                        </a:moveTo>
                        <a:lnTo>
                          <a:pt x="4909553" y="5382637"/>
                        </a:lnTo>
                      </a:path>
                      <a:path w="5269865" h="5464175">
                        <a:moveTo>
                          <a:pt x="4909553" y="5382637"/>
                        </a:moveTo>
                        <a:lnTo>
                          <a:pt x="4909553" y="5353118"/>
                        </a:lnTo>
                      </a:path>
                      <a:path w="5269865" h="5464175">
                        <a:moveTo>
                          <a:pt x="5269358" y="5463999"/>
                        </a:moveTo>
                        <a:lnTo>
                          <a:pt x="5252597" y="5447252"/>
                        </a:lnTo>
                      </a:path>
                      <a:path w="5269865" h="5464175">
                        <a:moveTo>
                          <a:pt x="5241428" y="5436083"/>
                        </a:moveTo>
                        <a:lnTo>
                          <a:pt x="5224682" y="5419323"/>
                        </a:lnTo>
                      </a:path>
                      <a:path w="5269865" h="5464175">
                        <a:moveTo>
                          <a:pt x="5224682" y="5411347"/>
                        </a:moveTo>
                        <a:lnTo>
                          <a:pt x="5239839" y="5411347"/>
                        </a:lnTo>
                      </a:path>
                      <a:path w="5269865" h="5464175">
                        <a:moveTo>
                          <a:pt x="5254201" y="5411347"/>
                        </a:moveTo>
                        <a:lnTo>
                          <a:pt x="5269358" y="5411347"/>
                        </a:lnTo>
                      </a:path>
                      <a:path w="5269865" h="5464175">
                        <a:moveTo>
                          <a:pt x="4999699" y="3944227"/>
                        </a:moveTo>
                        <a:lnTo>
                          <a:pt x="4999699" y="3919491"/>
                        </a:lnTo>
                      </a:path>
                      <a:path w="5269865" h="5464175">
                        <a:moveTo>
                          <a:pt x="5079485" y="3944227"/>
                        </a:moveTo>
                        <a:lnTo>
                          <a:pt x="5079485" y="3919491"/>
                        </a:lnTo>
                      </a:path>
                      <a:path w="5269865" h="5464175">
                        <a:moveTo>
                          <a:pt x="4735633" y="3679366"/>
                        </a:moveTo>
                        <a:lnTo>
                          <a:pt x="4743622" y="3687341"/>
                        </a:lnTo>
                      </a:path>
                      <a:path w="5269865" h="5464175">
                        <a:moveTo>
                          <a:pt x="4773127" y="3716065"/>
                        </a:moveTo>
                        <a:lnTo>
                          <a:pt x="4781103" y="3724041"/>
                        </a:lnTo>
                      </a:path>
                      <a:path w="5269865" h="5464175">
                        <a:moveTo>
                          <a:pt x="4735633" y="3724041"/>
                        </a:moveTo>
                        <a:lnTo>
                          <a:pt x="4743622" y="3716065"/>
                        </a:lnTo>
                      </a:path>
                      <a:path w="5269865" h="5464175">
                        <a:moveTo>
                          <a:pt x="4773127" y="3687341"/>
                        </a:moveTo>
                        <a:lnTo>
                          <a:pt x="4781103" y="3679366"/>
                        </a:lnTo>
                      </a:path>
                      <a:path w="5269865" h="5464175">
                        <a:moveTo>
                          <a:pt x="4818612" y="3679366"/>
                        </a:moveTo>
                        <a:lnTo>
                          <a:pt x="4818612" y="3694522"/>
                        </a:lnTo>
                      </a:path>
                      <a:path w="5269865" h="5464175">
                        <a:moveTo>
                          <a:pt x="4818612" y="3708884"/>
                        </a:moveTo>
                        <a:lnTo>
                          <a:pt x="4818612" y="3724041"/>
                        </a:lnTo>
                      </a:path>
                      <a:path w="5269865" h="5464175">
                        <a:moveTo>
                          <a:pt x="4698933" y="3724041"/>
                        </a:moveTo>
                        <a:lnTo>
                          <a:pt x="4698933" y="3708884"/>
                        </a:lnTo>
                      </a:path>
                      <a:path w="5269865" h="5464175">
                        <a:moveTo>
                          <a:pt x="4698933" y="3694522"/>
                        </a:moveTo>
                        <a:lnTo>
                          <a:pt x="4698933" y="367936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15" name="object 815"/>
                  <p:cNvSpPr/>
                  <p:nvPr/>
                </p:nvSpPr>
                <p:spPr>
                  <a:xfrm>
                    <a:off x="6642735" y="7340793"/>
                    <a:ext cx="6985" cy="2540"/>
                  </a:xfrm>
                  <a:custGeom>
                    <a:avLst/>
                    <a:gdLst/>
                    <a:ahLst/>
                    <a:cxnLst/>
                    <a:rect l="l" t="t" r="r" b="b"/>
                    <a:pathLst>
                      <a:path w="6984" h="2540">
                        <a:moveTo>
                          <a:pt x="2387" y="1193"/>
                        </a:moveTo>
                        <a:lnTo>
                          <a:pt x="2032" y="355"/>
                        </a:lnTo>
                        <a:lnTo>
                          <a:pt x="1193" y="0"/>
                        </a:lnTo>
                        <a:lnTo>
                          <a:pt x="342" y="355"/>
                        </a:lnTo>
                        <a:lnTo>
                          <a:pt x="0" y="1193"/>
                        </a:lnTo>
                        <a:lnTo>
                          <a:pt x="342" y="2044"/>
                        </a:lnTo>
                        <a:lnTo>
                          <a:pt x="1193" y="2400"/>
                        </a:lnTo>
                        <a:lnTo>
                          <a:pt x="2032" y="2044"/>
                        </a:lnTo>
                        <a:lnTo>
                          <a:pt x="2387" y="1193"/>
                        </a:lnTo>
                        <a:close/>
                      </a:path>
                      <a:path w="6984" h="2540">
                        <a:moveTo>
                          <a:pt x="6375" y="1193"/>
                        </a:moveTo>
                        <a:lnTo>
                          <a:pt x="6019" y="355"/>
                        </a:lnTo>
                        <a:lnTo>
                          <a:pt x="5181" y="0"/>
                        </a:lnTo>
                        <a:lnTo>
                          <a:pt x="4330" y="355"/>
                        </a:lnTo>
                        <a:lnTo>
                          <a:pt x="3987" y="1193"/>
                        </a:lnTo>
                        <a:lnTo>
                          <a:pt x="4330" y="2044"/>
                        </a:lnTo>
                        <a:lnTo>
                          <a:pt x="5181" y="2400"/>
                        </a:lnTo>
                        <a:lnTo>
                          <a:pt x="6019" y="2044"/>
                        </a:lnTo>
                        <a:lnTo>
                          <a:pt x="6375"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16" name="object 816"/>
                  <p:cNvSpPr/>
                  <p:nvPr/>
                </p:nvSpPr>
                <p:spPr>
                  <a:xfrm>
                    <a:off x="7812684" y="1724800"/>
                    <a:ext cx="7625715" cy="742315"/>
                  </a:xfrm>
                  <a:custGeom>
                    <a:avLst/>
                    <a:gdLst/>
                    <a:ahLst/>
                    <a:cxnLst/>
                    <a:rect l="l" t="t" r="r" b="b"/>
                    <a:pathLst>
                      <a:path w="7625715" h="742314">
                        <a:moveTo>
                          <a:pt x="28710" y="173125"/>
                        </a:moveTo>
                        <a:lnTo>
                          <a:pt x="0" y="173125"/>
                        </a:lnTo>
                      </a:path>
                      <a:path w="7625715" h="742314">
                        <a:moveTo>
                          <a:pt x="0" y="183485"/>
                        </a:moveTo>
                        <a:lnTo>
                          <a:pt x="28710" y="183485"/>
                        </a:lnTo>
                      </a:path>
                      <a:path w="7625715" h="742314">
                        <a:moveTo>
                          <a:pt x="5130534" y="46279"/>
                        </a:moveTo>
                        <a:lnTo>
                          <a:pt x="5130534" y="44675"/>
                        </a:lnTo>
                      </a:path>
                      <a:path w="7625715" h="742314">
                        <a:moveTo>
                          <a:pt x="5130534" y="44675"/>
                        </a:moveTo>
                        <a:lnTo>
                          <a:pt x="5130534" y="29518"/>
                        </a:lnTo>
                      </a:path>
                      <a:path w="7625715" h="742314">
                        <a:moveTo>
                          <a:pt x="5130534" y="29518"/>
                        </a:moveTo>
                        <a:lnTo>
                          <a:pt x="5130534" y="24736"/>
                        </a:lnTo>
                      </a:path>
                      <a:path w="7625715" h="742314">
                        <a:moveTo>
                          <a:pt x="5130534" y="14362"/>
                        </a:moveTo>
                        <a:lnTo>
                          <a:pt x="5130534" y="3987"/>
                        </a:lnTo>
                      </a:path>
                      <a:path w="7625715" h="742314">
                        <a:moveTo>
                          <a:pt x="5130534" y="3987"/>
                        </a:moveTo>
                        <a:lnTo>
                          <a:pt x="5130534" y="0"/>
                        </a:lnTo>
                      </a:path>
                      <a:path w="7625715" h="742314">
                        <a:moveTo>
                          <a:pt x="5210306" y="0"/>
                        </a:moveTo>
                        <a:lnTo>
                          <a:pt x="5210306" y="5591"/>
                        </a:lnTo>
                      </a:path>
                      <a:path w="7625715" h="742314">
                        <a:moveTo>
                          <a:pt x="5210306" y="5591"/>
                        </a:moveTo>
                        <a:lnTo>
                          <a:pt x="5210306" y="14362"/>
                        </a:lnTo>
                      </a:path>
                      <a:path w="7625715" h="742314">
                        <a:moveTo>
                          <a:pt x="5210306" y="25530"/>
                        </a:moveTo>
                        <a:lnTo>
                          <a:pt x="5210306" y="31917"/>
                        </a:lnTo>
                      </a:path>
                      <a:path w="7625715" h="742314">
                        <a:moveTo>
                          <a:pt x="5210306" y="31917"/>
                        </a:moveTo>
                        <a:lnTo>
                          <a:pt x="5210306" y="46279"/>
                        </a:lnTo>
                      </a:path>
                      <a:path w="7625715" h="742314">
                        <a:moveTo>
                          <a:pt x="7605257" y="741933"/>
                        </a:moveTo>
                        <a:lnTo>
                          <a:pt x="7625128" y="741933"/>
                        </a:lnTo>
                      </a:path>
                      <a:path w="7625715" h="742314">
                        <a:moveTo>
                          <a:pt x="7625128" y="654185"/>
                        </a:moveTo>
                        <a:lnTo>
                          <a:pt x="7625128" y="666943"/>
                        </a:lnTo>
                      </a:path>
                      <a:path w="7625715" h="742314">
                        <a:moveTo>
                          <a:pt x="7625128" y="641412"/>
                        </a:moveTo>
                        <a:lnTo>
                          <a:pt x="7625128" y="654185"/>
                        </a:lnTo>
                      </a:path>
                      <a:path w="7625715" h="742314">
                        <a:moveTo>
                          <a:pt x="7625128" y="634231"/>
                        </a:moveTo>
                        <a:lnTo>
                          <a:pt x="7625128" y="641412"/>
                        </a:lnTo>
                      </a:path>
                      <a:path w="7625715" h="742314">
                        <a:moveTo>
                          <a:pt x="7625128" y="666943"/>
                        </a:moveTo>
                        <a:lnTo>
                          <a:pt x="7625128" y="679716"/>
                        </a:lnTo>
                      </a:path>
                      <a:path w="7625715" h="742314">
                        <a:moveTo>
                          <a:pt x="7625128" y="679716"/>
                        </a:moveTo>
                        <a:lnTo>
                          <a:pt x="7625128" y="692474"/>
                        </a:lnTo>
                      </a:path>
                      <a:path w="7625715" h="742314">
                        <a:moveTo>
                          <a:pt x="7625128" y="692474"/>
                        </a:moveTo>
                        <a:lnTo>
                          <a:pt x="7625128" y="694872"/>
                        </a:lnTo>
                      </a:path>
                      <a:path w="7625715" h="742314">
                        <a:moveTo>
                          <a:pt x="7625128" y="708426"/>
                        </a:moveTo>
                        <a:lnTo>
                          <a:pt x="7625128" y="714812"/>
                        </a:lnTo>
                      </a:path>
                      <a:path w="7625715" h="742314">
                        <a:moveTo>
                          <a:pt x="7625128" y="714812"/>
                        </a:moveTo>
                        <a:lnTo>
                          <a:pt x="7625128" y="724391"/>
                        </a:lnTo>
                      </a:path>
                      <a:path w="7625715" h="742314">
                        <a:moveTo>
                          <a:pt x="7625128" y="724391"/>
                        </a:moveTo>
                        <a:lnTo>
                          <a:pt x="7625128" y="729174"/>
                        </a:lnTo>
                      </a:path>
                      <a:path w="7625715" h="742314">
                        <a:moveTo>
                          <a:pt x="7625128" y="736355"/>
                        </a:moveTo>
                        <a:lnTo>
                          <a:pt x="7625128" y="737150"/>
                        </a:lnTo>
                      </a:path>
                      <a:path w="7625715" h="742314">
                        <a:moveTo>
                          <a:pt x="7625128" y="737150"/>
                        </a:moveTo>
                        <a:lnTo>
                          <a:pt x="7625128" y="740343"/>
                        </a:lnTo>
                      </a:path>
                      <a:path w="7625715" h="742314">
                        <a:moveTo>
                          <a:pt x="7625128" y="740343"/>
                        </a:moveTo>
                        <a:lnTo>
                          <a:pt x="7625128" y="741933"/>
                        </a:lnTo>
                      </a:path>
                      <a:path w="7625715" h="742314">
                        <a:moveTo>
                          <a:pt x="7605257" y="741933"/>
                        </a:moveTo>
                        <a:lnTo>
                          <a:pt x="7605257" y="740343"/>
                        </a:lnTo>
                      </a:path>
                      <a:path w="7625715" h="742314">
                        <a:moveTo>
                          <a:pt x="7605257" y="740343"/>
                        </a:moveTo>
                        <a:lnTo>
                          <a:pt x="7605257" y="737150"/>
                        </a:lnTo>
                      </a:path>
                      <a:path w="7625715" h="742314">
                        <a:moveTo>
                          <a:pt x="7605257" y="737150"/>
                        </a:moveTo>
                        <a:lnTo>
                          <a:pt x="7605257" y="736355"/>
                        </a:lnTo>
                      </a:path>
                      <a:path w="7625715" h="742314">
                        <a:moveTo>
                          <a:pt x="7605257" y="729174"/>
                        </a:moveTo>
                        <a:lnTo>
                          <a:pt x="7605257" y="724391"/>
                        </a:lnTo>
                      </a:path>
                      <a:path w="7625715" h="742314">
                        <a:moveTo>
                          <a:pt x="7605257" y="724391"/>
                        </a:moveTo>
                        <a:lnTo>
                          <a:pt x="7605257" y="714812"/>
                        </a:lnTo>
                      </a:path>
                      <a:path w="7625715" h="742314">
                        <a:moveTo>
                          <a:pt x="7605257" y="714812"/>
                        </a:moveTo>
                        <a:lnTo>
                          <a:pt x="7605257" y="708426"/>
                        </a:lnTo>
                      </a:path>
                      <a:path w="7625715" h="742314">
                        <a:moveTo>
                          <a:pt x="7605257" y="694872"/>
                        </a:moveTo>
                        <a:lnTo>
                          <a:pt x="7605257" y="692474"/>
                        </a:lnTo>
                      </a:path>
                      <a:path w="7625715" h="742314">
                        <a:moveTo>
                          <a:pt x="7605257" y="692474"/>
                        </a:moveTo>
                        <a:lnTo>
                          <a:pt x="7605257" y="679716"/>
                        </a:lnTo>
                      </a:path>
                      <a:path w="7625715" h="742314">
                        <a:moveTo>
                          <a:pt x="7605257" y="679716"/>
                        </a:moveTo>
                        <a:lnTo>
                          <a:pt x="7605257" y="666943"/>
                        </a:lnTo>
                      </a:path>
                      <a:path w="7625715" h="742314">
                        <a:moveTo>
                          <a:pt x="7605257" y="641412"/>
                        </a:moveTo>
                        <a:lnTo>
                          <a:pt x="7605257" y="634231"/>
                        </a:lnTo>
                      </a:path>
                      <a:path w="7625715" h="742314">
                        <a:moveTo>
                          <a:pt x="7605257" y="654185"/>
                        </a:moveTo>
                        <a:lnTo>
                          <a:pt x="7605257" y="641412"/>
                        </a:lnTo>
                      </a:path>
                      <a:path w="7625715" h="742314">
                        <a:moveTo>
                          <a:pt x="7605257" y="666943"/>
                        </a:moveTo>
                        <a:lnTo>
                          <a:pt x="7605257" y="654185"/>
                        </a:lnTo>
                      </a:path>
                      <a:path w="7625715" h="742314">
                        <a:moveTo>
                          <a:pt x="7196049" y="726776"/>
                        </a:moveTo>
                        <a:lnTo>
                          <a:pt x="7231132" y="726776"/>
                        </a:lnTo>
                      </a:path>
                      <a:path w="7625715" h="742314">
                        <a:moveTo>
                          <a:pt x="7246206" y="726776"/>
                        </a:moveTo>
                        <a:lnTo>
                          <a:pt x="7275807" y="726776"/>
                        </a:lnTo>
                      </a:path>
                      <a:path w="7625715" h="742314">
                        <a:moveTo>
                          <a:pt x="7290882" y="726776"/>
                        </a:moveTo>
                        <a:lnTo>
                          <a:pt x="7321305" y="726776"/>
                        </a:lnTo>
                      </a:path>
                      <a:path w="7625715" h="742314">
                        <a:moveTo>
                          <a:pt x="7335558" y="726776"/>
                        </a:moveTo>
                        <a:lnTo>
                          <a:pt x="7365981" y="726776"/>
                        </a:lnTo>
                      </a:path>
                      <a:path w="7625715" h="742314">
                        <a:moveTo>
                          <a:pt x="7381056" y="726776"/>
                        </a:moveTo>
                        <a:lnTo>
                          <a:pt x="7410520" y="726776"/>
                        </a:lnTo>
                      </a:path>
                      <a:path w="7625715" h="742314">
                        <a:moveTo>
                          <a:pt x="7425732" y="726776"/>
                        </a:moveTo>
                        <a:lnTo>
                          <a:pt x="7455333" y="726776"/>
                        </a:lnTo>
                      </a:path>
                      <a:path w="7625715" h="742314">
                        <a:moveTo>
                          <a:pt x="7470407" y="726776"/>
                        </a:moveTo>
                        <a:lnTo>
                          <a:pt x="7505490" y="726776"/>
                        </a:lnTo>
                      </a:path>
                      <a:path w="7625715" h="742314">
                        <a:moveTo>
                          <a:pt x="7505490" y="654979"/>
                        </a:moveTo>
                        <a:lnTo>
                          <a:pt x="7505490" y="666943"/>
                        </a:lnTo>
                      </a:path>
                      <a:path w="7625715" h="742314">
                        <a:moveTo>
                          <a:pt x="7505490" y="643810"/>
                        </a:moveTo>
                        <a:lnTo>
                          <a:pt x="7505490" y="654979"/>
                        </a:lnTo>
                      </a:path>
                      <a:path w="7625715" h="742314">
                        <a:moveTo>
                          <a:pt x="7505490" y="634231"/>
                        </a:moveTo>
                        <a:lnTo>
                          <a:pt x="7505490" y="643810"/>
                        </a:lnTo>
                      </a:path>
                      <a:path w="7625715" h="742314">
                        <a:moveTo>
                          <a:pt x="7505490" y="666943"/>
                        </a:moveTo>
                        <a:lnTo>
                          <a:pt x="7505490" y="678921"/>
                        </a:lnTo>
                      </a:path>
                      <a:path w="7625715" h="742314">
                        <a:moveTo>
                          <a:pt x="7505490" y="678921"/>
                        </a:moveTo>
                        <a:lnTo>
                          <a:pt x="7505490" y="683703"/>
                        </a:lnTo>
                      </a:path>
                      <a:path w="7625715" h="742314">
                        <a:moveTo>
                          <a:pt x="7505490" y="697257"/>
                        </a:moveTo>
                        <a:lnTo>
                          <a:pt x="7505490" y="700450"/>
                        </a:lnTo>
                      </a:path>
                      <a:path w="7625715" h="742314">
                        <a:moveTo>
                          <a:pt x="7505490" y="700450"/>
                        </a:moveTo>
                        <a:lnTo>
                          <a:pt x="7505490" y="709234"/>
                        </a:lnTo>
                      </a:path>
                      <a:path w="7625715" h="742314">
                        <a:moveTo>
                          <a:pt x="7505490" y="709234"/>
                        </a:moveTo>
                        <a:lnTo>
                          <a:pt x="7505490" y="716415"/>
                        </a:lnTo>
                      </a:path>
                      <a:path w="7625715" h="742314">
                        <a:moveTo>
                          <a:pt x="7505490" y="716415"/>
                        </a:moveTo>
                        <a:lnTo>
                          <a:pt x="7505490" y="718005"/>
                        </a:lnTo>
                      </a:path>
                      <a:path w="7625715" h="742314">
                        <a:moveTo>
                          <a:pt x="7505490" y="724391"/>
                        </a:moveTo>
                        <a:lnTo>
                          <a:pt x="7505490" y="725981"/>
                        </a:lnTo>
                      </a:path>
                      <a:path w="7625715" h="742314">
                        <a:moveTo>
                          <a:pt x="7505490" y="725981"/>
                        </a:moveTo>
                        <a:lnTo>
                          <a:pt x="7505490" y="726776"/>
                        </a:lnTo>
                      </a:path>
                      <a:path w="7625715" h="742314">
                        <a:moveTo>
                          <a:pt x="7196049" y="726776"/>
                        </a:moveTo>
                        <a:lnTo>
                          <a:pt x="7196049" y="725981"/>
                        </a:lnTo>
                      </a:path>
                      <a:path w="7625715" h="742314">
                        <a:moveTo>
                          <a:pt x="7196049" y="725981"/>
                        </a:moveTo>
                        <a:lnTo>
                          <a:pt x="7196049" y="724391"/>
                        </a:lnTo>
                      </a:path>
                      <a:path w="7625715" h="742314">
                        <a:moveTo>
                          <a:pt x="7196049" y="718005"/>
                        </a:moveTo>
                        <a:lnTo>
                          <a:pt x="7196049" y="716415"/>
                        </a:lnTo>
                      </a:path>
                      <a:path w="7625715" h="742314">
                        <a:moveTo>
                          <a:pt x="7196049" y="716415"/>
                        </a:moveTo>
                        <a:lnTo>
                          <a:pt x="7196049" y="709234"/>
                        </a:lnTo>
                      </a:path>
                      <a:path w="7625715" h="742314">
                        <a:moveTo>
                          <a:pt x="7196049" y="709234"/>
                        </a:moveTo>
                        <a:lnTo>
                          <a:pt x="7196049" y="700450"/>
                        </a:lnTo>
                      </a:path>
                      <a:path w="7625715" h="742314">
                        <a:moveTo>
                          <a:pt x="7196049" y="700450"/>
                        </a:moveTo>
                        <a:lnTo>
                          <a:pt x="7196049" y="697257"/>
                        </a:lnTo>
                      </a:path>
                      <a:path w="7625715" h="742314">
                        <a:moveTo>
                          <a:pt x="7196049" y="683703"/>
                        </a:moveTo>
                        <a:lnTo>
                          <a:pt x="7196049" y="678921"/>
                        </a:lnTo>
                      </a:path>
                      <a:path w="7625715" h="742314">
                        <a:moveTo>
                          <a:pt x="7196049" y="678921"/>
                        </a:moveTo>
                        <a:lnTo>
                          <a:pt x="7196049" y="666943"/>
                        </a:lnTo>
                      </a:path>
                      <a:path w="7625715" h="742314">
                        <a:moveTo>
                          <a:pt x="7196049" y="643810"/>
                        </a:moveTo>
                        <a:lnTo>
                          <a:pt x="7196049" y="634231"/>
                        </a:lnTo>
                      </a:path>
                      <a:path w="7625715" h="742314">
                        <a:moveTo>
                          <a:pt x="7196049" y="654979"/>
                        </a:moveTo>
                        <a:lnTo>
                          <a:pt x="7196049" y="643810"/>
                        </a:lnTo>
                      </a:path>
                      <a:path w="7625715" h="742314">
                        <a:moveTo>
                          <a:pt x="7196049" y="666943"/>
                        </a:moveTo>
                        <a:lnTo>
                          <a:pt x="7196049" y="654979"/>
                        </a:lnTo>
                      </a:path>
                      <a:path w="7625715" h="742314">
                        <a:moveTo>
                          <a:pt x="7505490" y="726776"/>
                        </a:moveTo>
                        <a:lnTo>
                          <a:pt x="7525498" y="729969"/>
                        </a:lnTo>
                      </a:path>
                      <a:path w="7625715" h="742314">
                        <a:moveTo>
                          <a:pt x="7540573" y="732367"/>
                        </a:moveTo>
                        <a:lnTo>
                          <a:pt x="7570174" y="736355"/>
                        </a:lnTo>
                      </a:path>
                      <a:path w="7625715" h="742314">
                        <a:moveTo>
                          <a:pt x="7584564" y="738753"/>
                        </a:moveTo>
                        <a:lnTo>
                          <a:pt x="7605257" y="741933"/>
                        </a:lnTo>
                      </a:path>
                      <a:path w="7625715" h="742314">
                        <a:moveTo>
                          <a:pt x="7136161" y="394901"/>
                        </a:moveTo>
                        <a:lnTo>
                          <a:pt x="7136161" y="360599"/>
                        </a:lnTo>
                      </a:path>
                      <a:path w="7625715" h="742314">
                        <a:moveTo>
                          <a:pt x="7016523" y="303151"/>
                        </a:moveTo>
                        <a:lnTo>
                          <a:pt x="7016523" y="322309"/>
                        </a:lnTo>
                      </a:path>
                      <a:path w="7625715" h="742314">
                        <a:moveTo>
                          <a:pt x="7016523" y="337466"/>
                        </a:moveTo>
                        <a:lnTo>
                          <a:pt x="7016523" y="366985"/>
                        </a:lnTo>
                      </a:path>
                      <a:path w="7625715" h="742314">
                        <a:moveTo>
                          <a:pt x="7016523" y="382142"/>
                        </a:moveTo>
                        <a:lnTo>
                          <a:pt x="7016523" y="401287"/>
                        </a:lnTo>
                      </a:path>
                      <a:path w="7625715" h="742314">
                        <a:moveTo>
                          <a:pt x="7016523" y="303151"/>
                        </a:moveTo>
                        <a:lnTo>
                          <a:pt x="7018031" y="303151"/>
                        </a:lnTo>
                      </a:path>
                      <a:path w="7625715" h="742314">
                        <a:moveTo>
                          <a:pt x="7018031" y="303151"/>
                        </a:moveTo>
                        <a:lnTo>
                          <a:pt x="7019675" y="303151"/>
                        </a:lnTo>
                      </a:path>
                      <a:path w="7625715" h="742314">
                        <a:moveTo>
                          <a:pt x="7025294" y="303151"/>
                        </a:moveTo>
                        <a:lnTo>
                          <a:pt x="7026801" y="303151"/>
                        </a:lnTo>
                      </a:path>
                      <a:path w="7625715" h="742314">
                        <a:moveTo>
                          <a:pt x="7026801" y="303151"/>
                        </a:moveTo>
                        <a:lnTo>
                          <a:pt x="7034065" y="303151"/>
                        </a:lnTo>
                      </a:path>
                      <a:path w="7625715" h="742314">
                        <a:moveTo>
                          <a:pt x="7034065" y="303151"/>
                        </a:moveTo>
                        <a:lnTo>
                          <a:pt x="7043658" y="303151"/>
                        </a:lnTo>
                      </a:path>
                      <a:path w="7625715" h="742314">
                        <a:moveTo>
                          <a:pt x="7043658" y="303151"/>
                        </a:moveTo>
                        <a:lnTo>
                          <a:pt x="7045987" y="303151"/>
                        </a:lnTo>
                      </a:path>
                      <a:path w="7625715" h="742314">
                        <a:moveTo>
                          <a:pt x="7059555" y="303151"/>
                        </a:moveTo>
                        <a:lnTo>
                          <a:pt x="7065173" y="303151"/>
                        </a:lnTo>
                      </a:path>
                      <a:path w="7625715" h="742314">
                        <a:moveTo>
                          <a:pt x="7065173" y="303151"/>
                        </a:moveTo>
                        <a:lnTo>
                          <a:pt x="7076274" y="303151"/>
                        </a:lnTo>
                      </a:path>
                      <a:path w="7625715" h="742314">
                        <a:moveTo>
                          <a:pt x="7076274" y="303151"/>
                        </a:moveTo>
                        <a:lnTo>
                          <a:pt x="7088333" y="303151"/>
                        </a:lnTo>
                      </a:path>
                      <a:path w="7625715" h="742314">
                        <a:moveTo>
                          <a:pt x="7088333" y="303151"/>
                        </a:moveTo>
                        <a:lnTo>
                          <a:pt x="7094637" y="303151"/>
                        </a:lnTo>
                      </a:path>
                      <a:path w="7625715" h="742314">
                        <a:moveTo>
                          <a:pt x="7108205" y="303151"/>
                        </a:moveTo>
                        <a:lnTo>
                          <a:pt x="7109849" y="303151"/>
                        </a:lnTo>
                      </a:path>
                      <a:path w="7625715" h="742314">
                        <a:moveTo>
                          <a:pt x="7109849" y="303151"/>
                        </a:moveTo>
                        <a:lnTo>
                          <a:pt x="7118620" y="303151"/>
                        </a:lnTo>
                      </a:path>
                      <a:path w="7625715" h="742314">
                        <a:moveTo>
                          <a:pt x="7118620" y="303151"/>
                        </a:moveTo>
                        <a:lnTo>
                          <a:pt x="7121772" y="303151"/>
                        </a:lnTo>
                      </a:path>
                      <a:path w="7625715" h="742314">
                        <a:moveTo>
                          <a:pt x="7039683" y="634231"/>
                        </a:moveTo>
                        <a:lnTo>
                          <a:pt x="7046810" y="647004"/>
                        </a:lnTo>
                      </a:path>
                      <a:path w="7625715" h="742314">
                        <a:moveTo>
                          <a:pt x="7046810" y="647004"/>
                        </a:moveTo>
                        <a:lnTo>
                          <a:pt x="7050784" y="65178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17" name="object 817"/>
                  <p:cNvSpPr/>
                  <p:nvPr/>
                </p:nvSpPr>
                <p:spPr>
                  <a:xfrm>
                    <a:off x="14871043" y="238735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18" name="object 818"/>
                  <p:cNvSpPr/>
                  <p:nvPr/>
                </p:nvSpPr>
                <p:spPr>
                  <a:xfrm>
                    <a:off x="13489688" y="1645822"/>
                    <a:ext cx="1519555" cy="805815"/>
                  </a:xfrm>
                  <a:custGeom>
                    <a:avLst/>
                    <a:gdLst/>
                    <a:ahLst/>
                    <a:cxnLst/>
                    <a:rect l="l" t="t" r="r" b="b"/>
                    <a:pathLst>
                      <a:path w="1519555" h="805814">
                        <a:moveTo>
                          <a:pt x="1382551" y="742728"/>
                        </a:moveTo>
                        <a:lnTo>
                          <a:pt x="1397762" y="758693"/>
                        </a:lnTo>
                      </a:path>
                      <a:path w="1519555" h="805814">
                        <a:moveTo>
                          <a:pt x="1397762" y="758693"/>
                        </a:moveTo>
                        <a:lnTo>
                          <a:pt x="1404066" y="763476"/>
                        </a:lnTo>
                      </a:path>
                      <a:path w="1519555" h="805814">
                        <a:moveTo>
                          <a:pt x="1416126" y="773041"/>
                        </a:moveTo>
                        <a:lnTo>
                          <a:pt x="1432023" y="783415"/>
                        </a:lnTo>
                      </a:path>
                      <a:path w="1519555" h="805814">
                        <a:moveTo>
                          <a:pt x="1432023" y="783415"/>
                        </a:moveTo>
                        <a:lnTo>
                          <a:pt x="1441616" y="787403"/>
                        </a:lnTo>
                      </a:path>
                      <a:path w="1519555" h="805814">
                        <a:moveTo>
                          <a:pt x="1455183" y="793790"/>
                        </a:moveTo>
                        <a:lnTo>
                          <a:pt x="1471080" y="799381"/>
                        </a:lnTo>
                      </a:path>
                      <a:path w="1519555" h="805814">
                        <a:moveTo>
                          <a:pt x="1471080" y="799381"/>
                        </a:moveTo>
                        <a:lnTo>
                          <a:pt x="1483825" y="801765"/>
                        </a:lnTo>
                      </a:path>
                      <a:path w="1519555" h="805814">
                        <a:moveTo>
                          <a:pt x="1499037" y="804164"/>
                        </a:moveTo>
                        <a:lnTo>
                          <a:pt x="1512604" y="805753"/>
                        </a:lnTo>
                      </a:path>
                      <a:path w="1519555" h="805814">
                        <a:moveTo>
                          <a:pt x="1512604" y="805753"/>
                        </a:moveTo>
                        <a:lnTo>
                          <a:pt x="1519045" y="805753"/>
                        </a:lnTo>
                      </a:path>
                      <a:path w="1519555" h="805814">
                        <a:moveTo>
                          <a:pt x="1519045" y="713209"/>
                        </a:moveTo>
                        <a:lnTo>
                          <a:pt x="1519045" y="722788"/>
                        </a:lnTo>
                      </a:path>
                      <a:path w="1519555" h="805814">
                        <a:moveTo>
                          <a:pt x="1519045" y="722788"/>
                        </a:moveTo>
                        <a:lnTo>
                          <a:pt x="1519045" y="733957"/>
                        </a:lnTo>
                      </a:path>
                      <a:path w="1519555" h="805814">
                        <a:moveTo>
                          <a:pt x="1519045" y="733957"/>
                        </a:moveTo>
                        <a:lnTo>
                          <a:pt x="1519045" y="745921"/>
                        </a:lnTo>
                      </a:path>
                      <a:path w="1519555" h="805814">
                        <a:moveTo>
                          <a:pt x="1519045" y="760283"/>
                        </a:moveTo>
                        <a:lnTo>
                          <a:pt x="1519045" y="769053"/>
                        </a:lnTo>
                      </a:path>
                      <a:path w="1519555" h="805814">
                        <a:moveTo>
                          <a:pt x="1519045" y="769053"/>
                        </a:moveTo>
                        <a:lnTo>
                          <a:pt x="1519045" y="779427"/>
                        </a:lnTo>
                      </a:path>
                      <a:path w="1519555" h="805814">
                        <a:moveTo>
                          <a:pt x="1519045" y="779427"/>
                        </a:moveTo>
                        <a:lnTo>
                          <a:pt x="1519045" y="786609"/>
                        </a:lnTo>
                      </a:path>
                      <a:path w="1519555" h="805814">
                        <a:moveTo>
                          <a:pt x="1519045" y="796188"/>
                        </a:moveTo>
                        <a:lnTo>
                          <a:pt x="1519045" y="800971"/>
                        </a:lnTo>
                      </a:path>
                      <a:path w="1519555" h="805814">
                        <a:moveTo>
                          <a:pt x="1519045" y="800971"/>
                        </a:moveTo>
                        <a:lnTo>
                          <a:pt x="1519045" y="804958"/>
                        </a:lnTo>
                      </a:path>
                      <a:path w="1519555" h="805814">
                        <a:moveTo>
                          <a:pt x="1519045" y="804958"/>
                        </a:moveTo>
                        <a:lnTo>
                          <a:pt x="1519045" y="805753"/>
                        </a:lnTo>
                      </a:path>
                      <a:path w="1519555" h="805814">
                        <a:moveTo>
                          <a:pt x="1339519" y="373357"/>
                        </a:moveTo>
                        <a:lnTo>
                          <a:pt x="1339519" y="382128"/>
                        </a:lnTo>
                      </a:path>
                      <a:path w="1519555" h="805814">
                        <a:moveTo>
                          <a:pt x="1336230" y="362189"/>
                        </a:moveTo>
                        <a:lnTo>
                          <a:pt x="1339519" y="373357"/>
                        </a:lnTo>
                      </a:path>
                      <a:path w="1519555" h="805814">
                        <a:moveTo>
                          <a:pt x="1330749" y="351020"/>
                        </a:moveTo>
                        <a:lnTo>
                          <a:pt x="1336230" y="362189"/>
                        </a:lnTo>
                      </a:path>
                      <a:path w="1519555" h="805814">
                        <a:moveTo>
                          <a:pt x="1326774" y="345442"/>
                        </a:moveTo>
                        <a:lnTo>
                          <a:pt x="1330749" y="351020"/>
                        </a:lnTo>
                      </a:path>
                      <a:path w="1519555" h="805814">
                        <a:moveTo>
                          <a:pt x="1444768" y="382128"/>
                        </a:moveTo>
                        <a:lnTo>
                          <a:pt x="1441616" y="382128"/>
                        </a:lnTo>
                      </a:path>
                      <a:path w="1519555" h="805814">
                        <a:moveTo>
                          <a:pt x="1441616" y="382128"/>
                        </a:moveTo>
                        <a:lnTo>
                          <a:pt x="1432845" y="382128"/>
                        </a:lnTo>
                      </a:path>
                      <a:path w="1519555" h="805814">
                        <a:moveTo>
                          <a:pt x="1432845" y="382128"/>
                        </a:moveTo>
                        <a:lnTo>
                          <a:pt x="1429693" y="382128"/>
                        </a:lnTo>
                      </a:path>
                      <a:path w="1519555" h="805814">
                        <a:moveTo>
                          <a:pt x="1416126" y="382128"/>
                        </a:moveTo>
                        <a:lnTo>
                          <a:pt x="1411329" y="382128"/>
                        </a:lnTo>
                      </a:path>
                      <a:path w="1519555" h="805814">
                        <a:moveTo>
                          <a:pt x="1411329" y="382128"/>
                        </a:moveTo>
                        <a:lnTo>
                          <a:pt x="1399270" y="382128"/>
                        </a:lnTo>
                      </a:path>
                      <a:path w="1519555" h="805814">
                        <a:moveTo>
                          <a:pt x="1399270" y="382128"/>
                        </a:moveTo>
                        <a:lnTo>
                          <a:pt x="1388169" y="382128"/>
                        </a:lnTo>
                      </a:path>
                      <a:path w="1519555" h="805814">
                        <a:moveTo>
                          <a:pt x="1388169" y="382128"/>
                        </a:moveTo>
                        <a:lnTo>
                          <a:pt x="1386525" y="382128"/>
                        </a:lnTo>
                      </a:path>
                      <a:path w="1519555" h="805814">
                        <a:moveTo>
                          <a:pt x="1372135" y="382128"/>
                        </a:moveTo>
                        <a:lnTo>
                          <a:pt x="1366654" y="382128"/>
                        </a:lnTo>
                      </a:path>
                      <a:path w="1519555" h="805814">
                        <a:moveTo>
                          <a:pt x="1366654" y="382128"/>
                        </a:moveTo>
                        <a:lnTo>
                          <a:pt x="1357061" y="382128"/>
                        </a:lnTo>
                      </a:path>
                      <a:path w="1519555" h="805814">
                        <a:moveTo>
                          <a:pt x="1357061" y="382128"/>
                        </a:moveTo>
                        <a:lnTo>
                          <a:pt x="1349797" y="382128"/>
                        </a:lnTo>
                      </a:path>
                      <a:path w="1519555" h="805814">
                        <a:moveTo>
                          <a:pt x="1343494" y="382128"/>
                        </a:moveTo>
                        <a:lnTo>
                          <a:pt x="1341027" y="382128"/>
                        </a:lnTo>
                      </a:path>
                      <a:path w="1519555" h="805814">
                        <a:moveTo>
                          <a:pt x="1341027" y="382128"/>
                        </a:moveTo>
                        <a:lnTo>
                          <a:pt x="1339519" y="382128"/>
                        </a:lnTo>
                      </a:path>
                      <a:path w="1519555" h="805814">
                        <a:moveTo>
                          <a:pt x="315950" y="202630"/>
                        </a:moveTo>
                        <a:lnTo>
                          <a:pt x="297587" y="202630"/>
                        </a:lnTo>
                      </a:path>
                      <a:path w="1519555" h="805814">
                        <a:moveTo>
                          <a:pt x="282375" y="202630"/>
                        </a:moveTo>
                        <a:lnTo>
                          <a:pt x="264011" y="202630"/>
                        </a:lnTo>
                      </a:path>
                      <a:path w="1519555" h="805814">
                        <a:moveTo>
                          <a:pt x="266478" y="322296"/>
                        </a:moveTo>
                        <a:lnTo>
                          <a:pt x="283197" y="322296"/>
                        </a:lnTo>
                      </a:path>
                      <a:path w="1519555" h="805814">
                        <a:moveTo>
                          <a:pt x="298409" y="322296"/>
                        </a:moveTo>
                        <a:lnTo>
                          <a:pt x="315950" y="322296"/>
                        </a:lnTo>
                      </a:path>
                      <a:path w="1519555" h="805814">
                        <a:moveTo>
                          <a:pt x="315950" y="202630"/>
                        </a:moveTo>
                        <a:lnTo>
                          <a:pt x="315950" y="203439"/>
                        </a:lnTo>
                      </a:path>
                      <a:path w="1519555" h="805814">
                        <a:moveTo>
                          <a:pt x="315950" y="203439"/>
                        </a:moveTo>
                        <a:lnTo>
                          <a:pt x="315950" y="205028"/>
                        </a:lnTo>
                      </a:path>
                      <a:path w="1519555" h="805814">
                        <a:moveTo>
                          <a:pt x="315950" y="210606"/>
                        </a:moveTo>
                        <a:lnTo>
                          <a:pt x="315950" y="212209"/>
                        </a:lnTo>
                      </a:path>
                      <a:path w="1519555" h="805814">
                        <a:moveTo>
                          <a:pt x="315950" y="212209"/>
                        </a:moveTo>
                        <a:lnTo>
                          <a:pt x="315950" y="220185"/>
                        </a:lnTo>
                      </a:path>
                      <a:path w="1519555" h="805814">
                        <a:moveTo>
                          <a:pt x="315950" y="220185"/>
                        </a:moveTo>
                        <a:lnTo>
                          <a:pt x="315950" y="228956"/>
                        </a:lnTo>
                      </a:path>
                      <a:path w="1519555" h="805814">
                        <a:moveTo>
                          <a:pt x="315950" y="228956"/>
                        </a:moveTo>
                        <a:lnTo>
                          <a:pt x="315950" y="232149"/>
                        </a:lnTo>
                      </a:path>
                      <a:path w="1519555" h="805814">
                        <a:moveTo>
                          <a:pt x="315950" y="245716"/>
                        </a:moveTo>
                        <a:lnTo>
                          <a:pt x="315950" y="250499"/>
                        </a:lnTo>
                      </a:path>
                      <a:path w="1519555" h="805814">
                        <a:moveTo>
                          <a:pt x="315950" y="250499"/>
                        </a:moveTo>
                        <a:lnTo>
                          <a:pt x="315950" y="262463"/>
                        </a:lnTo>
                      </a:path>
                      <a:path w="1519555" h="805814">
                        <a:moveTo>
                          <a:pt x="315950" y="273632"/>
                        </a:moveTo>
                        <a:lnTo>
                          <a:pt x="315950" y="275235"/>
                        </a:lnTo>
                      </a:path>
                      <a:path w="1519555" h="805814">
                        <a:moveTo>
                          <a:pt x="315950" y="262463"/>
                        </a:moveTo>
                        <a:lnTo>
                          <a:pt x="315950" y="273632"/>
                        </a:lnTo>
                      </a:path>
                      <a:path w="1519555" h="805814">
                        <a:moveTo>
                          <a:pt x="315950" y="289597"/>
                        </a:moveTo>
                        <a:lnTo>
                          <a:pt x="315950" y="295175"/>
                        </a:lnTo>
                      </a:path>
                      <a:path w="1519555" h="805814">
                        <a:moveTo>
                          <a:pt x="315950" y="295175"/>
                        </a:moveTo>
                        <a:lnTo>
                          <a:pt x="315950" y="304754"/>
                        </a:lnTo>
                      </a:path>
                      <a:path w="1519555" h="805814">
                        <a:moveTo>
                          <a:pt x="315950" y="304754"/>
                        </a:moveTo>
                        <a:lnTo>
                          <a:pt x="315950" y="308742"/>
                        </a:lnTo>
                      </a:path>
                      <a:path w="1519555" h="805814">
                        <a:moveTo>
                          <a:pt x="315950" y="316718"/>
                        </a:moveTo>
                        <a:lnTo>
                          <a:pt x="315950" y="317513"/>
                        </a:lnTo>
                      </a:path>
                      <a:path w="1519555" h="805814">
                        <a:moveTo>
                          <a:pt x="315950" y="317513"/>
                        </a:moveTo>
                        <a:lnTo>
                          <a:pt x="315950" y="320706"/>
                        </a:lnTo>
                      </a:path>
                      <a:path w="1519555" h="805814">
                        <a:moveTo>
                          <a:pt x="315950" y="320706"/>
                        </a:moveTo>
                        <a:lnTo>
                          <a:pt x="315950" y="322296"/>
                        </a:lnTo>
                      </a:path>
                      <a:path w="1519555" h="805814">
                        <a:moveTo>
                          <a:pt x="264011" y="322296"/>
                        </a:moveTo>
                        <a:lnTo>
                          <a:pt x="264011" y="320706"/>
                        </a:lnTo>
                      </a:path>
                      <a:path w="1519555" h="805814">
                        <a:moveTo>
                          <a:pt x="264011" y="255296"/>
                        </a:moveTo>
                        <a:lnTo>
                          <a:pt x="264011" y="250499"/>
                        </a:lnTo>
                      </a:path>
                      <a:path w="1519555" h="805814">
                        <a:moveTo>
                          <a:pt x="264011" y="250499"/>
                        </a:moveTo>
                        <a:lnTo>
                          <a:pt x="264011" y="239330"/>
                        </a:lnTo>
                      </a:path>
                      <a:path w="1519555" h="805814">
                        <a:moveTo>
                          <a:pt x="264011" y="239330"/>
                        </a:moveTo>
                        <a:lnTo>
                          <a:pt x="264011" y="228956"/>
                        </a:lnTo>
                      </a:path>
                      <a:path w="1519555" h="805814">
                        <a:moveTo>
                          <a:pt x="264011" y="228956"/>
                        </a:moveTo>
                        <a:lnTo>
                          <a:pt x="264011" y="222584"/>
                        </a:lnTo>
                      </a:path>
                      <a:path w="1519555" h="805814">
                        <a:moveTo>
                          <a:pt x="264011" y="213004"/>
                        </a:moveTo>
                        <a:lnTo>
                          <a:pt x="264011" y="212209"/>
                        </a:lnTo>
                      </a:path>
                      <a:path w="1519555" h="805814">
                        <a:moveTo>
                          <a:pt x="264011" y="212209"/>
                        </a:moveTo>
                        <a:lnTo>
                          <a:pt x="264011" y="206618"/>
                        </a:lnTo>
                      </a:path>
                      <a:path w="1519555" h="805814">
                        <a:moveTo>
                          <a:pt x="264011" y="206618"/>
                        </a:moveTo>
                        <a:lnTo>
                          <a:pt x="264011" y="203439"/>
                        </a:lnTo>
                      </a:path>
                      <a:path w="1519555" h="805814">
                        <a:moveTo>
                          <a:pt x="264011" y="203439"/>
                        </a:moveTo>
                        <a:lnTo>
                          <a:pt x="264011" y="202630"/>
                        </a:lnTo>
                      </a:path>
                      <a:path w="1519555" h="805814">
                        <a:moveTo>
                          <a:pt x="239344" y="154761"/>
                        </a:moveTo>
                        <a:lnTo>
                          <a:pt x="237699" y="130834"/>
                        </a:lnTo>
                      </a:path>
                      <a:path w="1519555" h="805814">
                        <a:moveTo>
                          <a:pt x="237699" y="130834"/>
                        </a:moveTo>
                        <a:lnTo>
                          <a:pt x="237014" y="122858"/>
                        </a:lnTo>
                      </a:path>
                      <a:path w="1519555" h="805814">
                        <a:moveTo>
                          <a:pt x="234547" y="108496"/>
                        </a:moveTo>
                        <a:lnTo>
                          <a:pt x="233725" y="106098"/>
                        </a:lnTo>
                      </a:path>
                      <a:path w="1519555" h="805814">
                        <a:moveTo>
                          <a:pt x="233725" y="106098"/>
                        </a:moveTo>
                        <a:lnTo>
                          <a:pt x="228106" y="82965"/>
                        </a:lnTo>
                      </a:path>
                      <a:path w="1519555" h="805814">
                        <a:moveTo>
                          <a:pt x="228106" y="82965"/>
                        </a:moveTo>
                        <a:lnTo>
                          <a:pt x="226599" y="79772"/>
                        </a:lnTo>
                      </a:path>
                      <a:path w="1519555" h="805814">
                        <a:moveTo>
                          <a:pt x="220980" y="65410"/>
                        </a:moveTo>
                        <a:lnTo>
                          <a:pt x="219336" y="59832"/>
                        </a:lnTo>
                      </a:path>
                      <a:path w="1519555" h="805814">
                        <a:moveTo>
                          <a:pt x="219336" y="59832"/>
                        </a:moveTo>
                        <a:lnTo>
                          <a:pt x="209030" y="38289"/>
                        </a:lnTo>
                      </a:path>
                      <a:path w="1519555" h="805814">
                        <a:moveTo>
                          <a:pt x="201041" y="25530"/>
                        </a:moveTo>
                        <a:lnTo>
                          <a:pt x="195463" y="17555"/>
                        </a:lnTo>
                      </a:path>
                      <a:path w="1519555" h="805814">
                        <a:moveTo>
                          <a:pt x="195463" y="17555"/>
                        </a:moveTo>
                        <a:lnTo>
                          <a:pt x="181896" y="0"/>
                        </a:lnTo>
                      </a:path>
                      <a:path w="1519555" h="805814">
                        <a:moveTo>
                          <a:pt x="0" y="35096"/>
                        </a:moveTo>
                        <a:lnTo>
                          <a:pt x="16760" y="36699"/>
                        </a:lnTo>
                      </a:path>
                      <a:path w="1519555" h="805814">
                        <a:moveTo>
                          <a:pt x="16760" y="36699"/>
                        </a:moveTo>
                        <a:lnTo>
                          <a:pt x="31122" y="39893"/>
                        </a:lnTo>
                      </a:path>
                      <a:path w="1519555" h="805814">
                        <a:moveTo>
                          <a:pt x="45484" y="44675"/>
                        </a:moveTo>
                        <a:lnTo>
                          <a:pt x="50267" y="46265"/>
                        </a:lnTo>
                      </a:path>
                      <a:path w="1519555" h="805814">
                        <a:moveTo>
                          <a:pt x="50267" y="46265"/>
                        </a:moveTo>
                        <a:lnTo>
                          <a:pt x="65423" y="55049"/>
                        </a:lnTo>
                      </a:path>
                      <a:path w="1519555" h="805814">
                        <a:moveTo>
                          <a:pt x="65423" y="55049"/>
                        </a:moveTo>
                        <a:lnTo>
                          <a:pt x="71810" y="59832"/>
                        </a:lnTo>
                      </a:path>
                      <a:path w="1519555" h="805814">
                        <a:moveTo>
                          <a:pt x="82979" y="69411"/>
                        </a:moveTo>
                        <a:lnTo>
                          <a:pt x="90954" y="77387"/>
                        </a:lnTo>
                      </a:path>
                      <a:path w="1519555" h="805814">
                        <a:moveTo>
                          <a:pt x="90954" y="77387"/>
                        </a:moveTo>
                        <a:lnTo>
                          <a:pt x="101329" y="91749"/>
                        </a:lnTo>
                      </a:path>
                      <a:path w="1519555" h="805814">
                        <a:moveTo>
                          <a:pt x="101329" y="91749"/>
                        </a:moveTo>
                        <a:lnTo>
                          <a:pt x="102918" y="94929"/>
                        </a:lnTo>
                      </a:path>
                      <a:path w="1519555" h="805814">
                        <a:moveTo>
                          <a:pt x="114882" y="123653"/>
                        </a:moveTo>
                        <a:lnTo>
                          <a:pt x="115677" y="125256"/>
                        </a:lnTo>
                      </a:path>
                      <a:path w="1519555" h="805814">
                        <a:moveTo>
                          <a:pt x="114087" y="119665"/>
                        </a:moveTo>
                        <a:lnTo>
                          <a:pt x="114882" y="123653"/>
                        </a:lnTo>
                      </a:path>
                      <a:path w="1519555" h="805814">
                        <a:moveTo>
                          <a:pt x="239344" y="154761"/>
                        </a:moveTo>
                        <a:lnTo>
                          <a:pt x="237699" y="154761"/>
                        </a:lnTo>
                      </a:path>
                      <a:path w="1519555" h="805814">
                        <a:moveTo>
                          <a:pt x="237699" y="154761"/>
                        </a:moveTo>
                        <a:lnTo>
                          <a:pt x="234547" y="154761"/>
                        </a:lnTo>
                      </a:path>
                      <a:path w="1519555" h="805814">
                        <a:moveTo>
                          <a:pt x="234547" y="154761"/>
                        </a:moveTo>
                        <a:lnTo>
                          <a:pt x="232218" y="154761"/>
                        </a:lnTo>
                      </a:path>
                      <a:path w="1519555" h="805814">
                        <a:moveTo>
                          <a:pt x="224132" y="154761"/>
                        </a:moveTo>
                        <a:lnTo>
                          <a:pt x="221802" y="154761"/>
                        </a:lnTo>
                      </a:path>
                      <a:path w="1519555" h="805814">
                        <a:moveTo>
                          <a:pt x="221802" y="154761"/>
                        </a:moveTo>
                        <a:lnTo>
                          <a:pt x="212209" y="154761"/>
                        </a:lnTo>
                      </a:path>
                      <a:path w="1519555" h="805814">
                        <a:moveTo>
                          <a:pt x="212209" y="154761"/>
                        </a:moveTo>
                        <a:lnTo>
                          <a:pt x="201835" y="154761"/>
                        </a:lnTo>
                      </a:path>
                      <a:path w="1519555" h="805814">
                        <a:moveTo>
                          <a:pt x="201835" y="154761"/>
                        </a:moveTo>
                        <a:lnTo>
                          <a:pt x="201041" y="154761"/>
                        </a:lnTo>
                      </a:path>
                      <a:path w="1519555" h="805814">
                        <a:moveTo>
                          <a:pt x="0" y="35096"/>
                        </a:moveTo>
                        <a:lnTo>
                          <a:pt x="0" y="34301"/>
                        </a:lnTo>
                      </a:path>
                      <a:path w="1519555" h="805814">
                        <a:moveTo>
                          <a:pt x="0" y="34301"/>
                        </a:moveTo>
                        <a:lnTo>
                          <a:pt x="0" y="31108"/>
                        </a:lnTo>
                      </a:path>
                      <a:path w="1519555" h="805814">
                        <a:moveTo>
                          <a:pt x="0" y="31108"/>
                        </a:moveTo>
                        <a:lnTo>
                          <a:pt x="0" y="2712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19" name="object 819"/>
                  <p:cNvSpPr/>
                  <p:nvPr/>
                </p:nvSpPr>
                <p:spPr>
                  <a:xfrm>
                    <a:off x="13488491" y="166218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20" name="object 820"/>
                  <p:cNvSpPr/>
                  <p:nvPr/>
                </p:nvSpPr>
                <p:spPr>
                  <a:xfrm>
                    <a:off x="13489688" y="1636243"/>
                    <a:ext cx="239395" cy="356870"/>
                  </a:xfrm>
                  <a:custGeom>
                    <a:avLst/>
                    <a:gdLst/>
                    <a:ahLst/>
                    <a:cxnLst/>
                    <a:rect l="l" t="t" r="r" b="b"/>
                    <a:pathLst>
                      <a:path w="239394" h="356869">
                        <a:moveTo>
                          <a:pt x="0" y="27134"/>
                        </a:moveTo>
                        <a:lnTo>
                          <a:pt x="0" y="18349"/>
                        </a:lnTo>
                      </a:path>
                      <a:path w="239394" h="356869">
                        <a:moveTo>
                          <a:pt x="0" y="18349"/>
                        </a:moveTo>
                        <a:lnTo>
                          <a:pt x="0" y="7975"/>
                        </a:lnTo>
                      </a:path>
                      <a:path w="239394" h="356869">
                        <a:moveTo>
                          <a:pt x="0" y="7975"/>
                        </a:moveTo>
                        <a:lnTo>
                          <a:pt x="0" y="0"/>
                        </a:lnTo>
                      </a:path>
                      <a:path w="239394" h="356869">
                        <a:moveTo>
                          <a:pt x="119665" y="355021"/>
                        </a:moveTo>
                        <a:lnTo>
                          <a:pt x="119665" y="356611"/>
                        </a:lnTo>
                      </a:path>
                      <a:path w="239394" h="356869">
                        <a:moveTo>
                          <a:pt x="239344" y="356611"/>
                        </a:moveTo>
                        <a:lnTo>
                          <a:pt x="239344" y="355021"/>
                        </a:lnTo>
                      </a:path>
                      <a:path w="239394" h="356869">
                        <a:moveTo>
                          <a:pt x="239344" y="203439"/>
                        </a:moveTo>
                        <a:lnTo>
                          <a:pt x="239344" y="187487"/>
                        </a:lnTo>
                      </a:path>
                      <a:path w="239394" h="356869">
                        <a:moveTo>
                          <a:pt x="239344" y="356611"/>
                        </a:moveTo>
                        <a:lnTo>
                          <a:pt x="237699" y="356611"/>
                        </a:lnTo>
                      </a:path>
                      <a:path w="239394" h="356869">
                        <a:moveTo>
                          <a:pt x="237699" y="356611"/>
                        </a:moveTo>
                        <a:lnTo>
                          <a:pt x="235370" y="356611"/>
                        </a:lnTo>
                      </a:path>
                      <a:path w="239394" h="356869">
                        <a:moveTo>
                          <a:pt x="229751" y="356611"/>
                        </a:moveTo>
                        <a:lnTo>
                          <a:pt x="228929" y="356611"/>
                        </a:lnTo>
                      </a:path>
                      <a:path w="239394" h="356869">
                        <a:moveTo>
                          <a:pt x="228929" y="356611"/>
                        </a:moveTo>
                        <a:lnTo>
                          <a:pt x="221802" y="356611"/>
                        </a:lnTo>
                      </a:path>
                      <a:path w="239394" h="356869">
                        <a:moveTo>
                          <a:pt x="221802" y="356611"/>
                        </a:moveTo>
                        <a:lnTo>
                          <a:pt x="212209" y="356611"/>
                        </a:lnTo>
                      </a:path>
                      <a:path w="239394" h="356869">
                        <a:moveTo>
                          <a:pt x="212209" y="356611"/>
                        </a:moveTo>
                        <a:lnTo>
                          <a:pt x="207427" y="356611"/>
                        </a:lnTo>
                      </a:path>
                      <a:path w="239394" h="356869">
                        <a:moveTo>
                          <a:pt x="193860" y="356611"/>
                        </a:moveTo>
                        <a:lnTo>
                          <a:pt x="190680" y="356611"/>
                        </a:lnTo>
                      </a:path>
                      <a:path w="239394" h="356869">
                        <a:moveTo>
                          <a:pt x="190680" y="356611"/>
                        </a:moveTo>
                        <a:lnTo>
                          <a:pt x="179511" y="356611"/>
                        </a:lnTo>
                      </a:path>
                      <a:path w="239394" h="356869">
                        <a:moveTo>
                          <a:pt x="179511" y="356611"/>
                        </a:moveTo>
                        <a:lnTo>
                          <a:pt x="167534" y="356611"/>
                        </a:lnTo>
                      </a:path>
                      <a:path w="239394" h="356869">
                        <a:moveTo>
                          <a:pt x="167534" y="356611"/>
                        </a:moveTo>
                        <a:lnTo>
                          <a:pt x="164354" y="356611"/>
                        </a:lnTo>
                      </a:path>
                      <a:path w="239394" h="356869">
                        <a:moveTo>
                          <a:pt x="150787" y="356611"/>
                        </a:moveTo>
                        <a:lnTo>
                          <a:pt x="145991" y="356611"/>
                        </a:lnTo>
                      </a:path>
                      <a:path w="239394" h="356869">
                        <a:moveTo>
                          <a:pt x="145991" y="356611"/>
                        </a:moveTo>
                        <a:lnTo>
                          <a:pt x="137220" y="356611"/>
                        </a:lnTo>
                      </a:path>
                      <a:path w="239394" h="356869">
                        <a:moveTo>
                          <a:pt x="137220" y="356611"/>
                        </a:moveTo>
                        <a:lnTo>
                          <a:pt x="129244" y="35661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21" name="object 821"/>
                  <p:cNvSpPr/>
                  <p:nvPr/>
                </p:nvSpPr>
                <p:spPr>
                  <a:xfrm>
                    <a:off x="13617736" y="199165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22" name="object 822"/>
                  <p:cNvSpPr/>
                  <p:nvPr/>
                </p:nvSpPr>
                <p:spPr>
                  <a:xfrm>
                    <a:off x="13609354" y="1823731"/>
                    <a:ext cx="2689860" cy="677545"/>
                  </a:xfrm>
                  <a:custGeom>
                    <a:avLst/>
                    <a:gdLst/>
                    <a:ahLst/>
                    <a:cxnLst/>
                    <a:rect l="l" t="t" r="r" b="b"/>
                    <a:pathLst>
                      <a:path w="2689859" h="677544">
                        <a:moveTo>
                          <a:pt x="3206" y="169123"/>
                        </a:moveTo>
                        <a:lnTo>
                          <a:pt x="808" y="169123"/>
                        </a:lnTo>
                      </a:path>
                      <a:path w="2689859" h="677544">
                        <a:moveTo>
                          <a:pt x="808" y="169123"/>
                        </a:moveTo>
                        <a:lnTo>
                          <a:pt x="0" y="169123"/>
                        </a:lnTo>
                      </a:path>
                      <a:path w="2689859" h="677544">
                        <a:moveTo>
                          <a:pt x="118034" y="0"/>
                        </a:moveTo>
                        <a:lnTo>
                          <a:pt x="119679" y="0"/>
                        </a:lnTo>
                      </a:path>
                      <a:path w="2689859" h="677544">
                        <a:moveTo>
                          <a:pt x="114882" y="0"/>
                        </a:moveTo>
                        <a:lnTo>
                          <a:pt x="118034" y="0"/>
                        </a:lnTo>
                      </a:path>
                      <a:path w="2689859" h="677544">
                        <a:moveTo>
                          <a:pt x="109263" y="0"/>
                        </a:moveTo>
                        <a:lnTo>
                          <a:pt x="114882" y="0"/>
                        </a:lnTo>
                      </a:path>
                      <a:path w="2689859" h="677544">
                        <a:moveTo>
                          <a:pt x="106111" y="0"/>
                        </a:moveTo>
                        <a:lnTo>
                          <a:pt x="109263" y="0"/>
                        </a:lnTo>
                      </a:path>
                      <a:path w="2689859" h="677544">
                        <a:moveTo>
                          <a:pt x="144346" y="24722"/>
                        </a:moveTo>
                        <a:lnTo>
                          <a:pt x="125297" y="24722"/>
                        </a:lnTo>
                      </a:path>
                      <a:path w="2689859" h="677544">
                        <a:moveTo>
                          <a:pt x="144346" y="24722"/>
                        </a:moveTo>
                        <a:lnTo>
                          <a:pt x="144346" y="25530"/>
                        </a:lnTo>
                      </a:path>
                      <a:path w="2689859" h="677544">
                        <a:moveTo>
                          <a:pt x="144346" y="25530"/>
                        </a:moveTo>
                        <a:lnTo>
                          <a:pt x="144346" y="28710"/>
                        </a:lnTo>
                      </a:path>
                      <a:path w="2689859" h="677544">
                        <a:moveTo>
                          <a:pt x="144346" y="28710"/>
                        </a:moveTo>
                        <a:lnTo>
                          <a:pt x="144346" y="34301"/>
                        </a:lnTo>
                      </a:path>
                      <a:path w="2689859" h="677544">
                        <a:moveTo>
                          <a:pt x="144346" y="34301"/>
                        </a:moveTo>
                        <a:lnTo>
                          <a:pt x="144346" y="35096"/>
                        </a:lnTo>
                      </a:path>
                      <a:path w="2689859" h="677544">
                        <a:moveTo>
                          <a:pt x="144346" y="44675"/>
                        </a:moveTo>
                        <a:lnTo>
                          <a:pt x="144346" y="51048"/>
                        </a:lnTo>
                      </a:path>
                      <a:path w="2689859" h="677544">
                        <a:moveTo>
                          <a:pt x="144346" y="51048"/>
                        </a:moveTo>
                        <a:lnTo>
                          <a:pt x="144346" y="61422"/>
                        </a:lnTo>
                      </a:path>
                      <a:path w="2689859" h="677544">
                        <a:moveTo>
                          <a:pt x="144346" y="61422"/>
                        </a:moveTo>
                        <a:lnTo>
                          <a:pt x="144346" y="72591"/>
                        </a:lnTo>
                      </a:path>
                      <a:path w="2689859" h="677544">
                        <a:moveTo>
                          <a:pt x="144346" y="72591"/>
                        </a:moveTo>
                        <a:lnTo>
                          <a:pt x="144346" y="77387"/>
                        </a:lnTo>
                      </a:path>
                      <a:path w="2689859" h="677544">
                        <a:moveTo>
                          <a:pt x="144346" y="142798"/>
                        </a:moveTo>
                        <a:lnTo>
                          <a:pt x="144346" y="144387"/>
                        </a:lnTo>
                      </a:path>
                      <a:path w="2689859" h="677544">
                        <a:moveTo>
                          <a:pt x="119679" y="302356"/>
                        </a:moveTo>
                        <a:lnTo>
                          <a:pt x="119679" y="265656"/>
                        </a:lnTo>
                      </a:path>
                      <a:path w="2689859" h="677544">
                        <a:moveTo>
                          <a:pt x="119679" y="250499"/>
                        </a:moveTo>
                        <a:lnTo>
                          <a:pt x="119679" y="220980"/>
                        </a:lnTo>
                      </a:path>
                      <a:path w="2689859" h="677544">
                        <a:moveTo>
                          <a:pt x="119679" y="205823"/>
                        </a:moveTo>
                        <a:lnTo>
                          <a:pt x="119679" y="169123"/>
                        </a:lnTo>
                      </a:path>
                      <a:path w="2689859" h="677544">
                        <a:moveTo>
                          <a:pt x="0" y="169123"/>
                        </a:moveTo>
                        <a:lnTo>
                          <a:pt x="0" y="205823"/>
                        </a:lnTo>
                      </a:path>
                      <a:path w="2689859" h="677544">
                        <a:moveTo>
                          <a:pt x="0" y="220980"/>
                        </a:moveTo>
                        <a:lnTo>
                          <a:pt x="0" y="250499"/>
                        </a:lnTo>
                      </a:path>
                      <a:path w="2689859" h="677544">
                        <a:moveTo>
                          <a:pt x="0" y="265656"/>
                        </a:moveTo>
                        <a:lnTo>
                          <a:pt x="0" y="302356"/>
                        </a:lnTo>
                      </a:path>
                      <a:path w="2689859" h="677544">
                        <a:moveTo>
                          <a:pt x="0" y="169123"/>
                        </a:moveTo>
                        <a:lnTo>
                          <a:pt x="808" y="169123"/>
                        </a:lnTo>
                      </a:path>
                      <a:path w="2689859" h="677544">
                        <a:moveTo>
                          <a:pt x="808" y="169123"/>
                        </a:moveTo>
                        <a:lnTo>
                          <a:pt x="2398" y="169123"/>
                        </a:lnTo>
                      </a:path>
                      <a:path w="2689859" h="677544">
                        <a:moveTo>
                          <a:pt x="7989" y="169123"/>
                        </a:moveTo>
                        <a:lnTo>
                          <a:pt x="9579" y="169123"/>
                        </a:lnTo>
                      </a:path>
                      <a:path w="2689859" h="677544">
                        <a:moveTo>
                          <a:pt x="9579" y="169123"/>
                        </a:moveTo>
                        <a:lnTo>
                          <a:pt x="17555" y="169123"/>
                        </a:lnTo>
                      </a:path>
                      <a:path w="2689859" h="677544">
                        <a:moveTo>
                          <a:pt x="17555" y="169123"/>
                        </a:moveTo>
                        <a:lnTo>
                          <a:pt x="26325" y="169123"/>
                        </a:lnTo>
                      </a:path>
                      <a:path w="2689859" h="677544">
                        <a:moveTo>
                          <a:pt x="26325" y="169123"/>
                        </a:moveTo>
                        <a:lnTo>
                          <a:pt x="28724" y="169123"/>
                        </a:lnTo>
                      </a:path>
                      <a:path w="2689859" h="677544">
                        <a:moveTo>
                          <a:pt x="43086" y="169123"/>
                        </a:moveTo>
                        <a:lnTo>
                          <a:pt x="47868" y="169123"/>
                        </a:lnTo>
                      </a:path>
                      <a:path w="2689859" h="677544">
                        <a:moveTo>
                          <a:pt x="47868" y="169123"/>
                        </a:moveTo>
                        <a:lnTo>
                          <a:pt x="59846" y="169123"/>
                        </a:lnTo>
                      </a:path>
                      <a:path w="2689859" h="677544">
                        <a:moveTo>
                          <a:pt x="59846" y="169123"/>
                        </a:moveTo>
                        <a:lnTo>
                          <a:pt x="71015" y="169123"/>
                        </a:lnTo>
                      </a:path>
                      <a:path w="2689859" h="677544">
                        <a:moveTo>
                          <a:pt x="71015" y="169123"/>
                        </a:moveTo>
                        <a:lnTo>
                          <a:pt x="76592" y="169123"/>
                        </a:lnTo>
                      </a:path>
                      <a:path w="2689859" h="677544">
                        <a:moveTo>
                          <a:pt x="90160" y="169123"/>
                        </a:moveTo>
                        <a:lnTo>
                          <a:pt x="92544" y="169123"/>
                        </a:lnTo>
                      </a:path>
                      <a:path w="2689859" h="677544">
                        <a:moveTo>
                          <a:pt x="92544" y="169123"/>
                        </a:moveTo>
                        <a:lnTo>
                          <a:pt x="102137" y="169123"/>
                        </a:lnTo>
                      </a:path>
                      <a:path w="2689859" h="677544">
                        <a:moveTo>
                          <a:pt x="102137" y="169123"/>
                        </a:moveTo>
                        <a:lnTo>
                          <a:pt x="109263" y="169123"/>
                        </a:lnTo>
                      </a:path>
                      <a:path w="2689859" h="677544">
                        <a:moveTo>
                          <a:pt x="109263" y="169123"/>
                        </a:moveTo>
                        <a:lnTo>
                          <a:pt x="110908" y="169123"/>
                        </a:lnTo>
                      </a:path>
                      <a:path w="2689859" h="677544">
                        <a:moveTo>
                          <a:pt x="116527" y="169123"/>
                        </a:moveTo>
                        <a:lnTo>
                          <a:pt x="118034" y="169123"/>
                        </a:lnTo>
                      </a:path>
                      <a:path w="2689859" h="677544">
                        <a:moveTo>
                          <a:pt x="118034" y="169123"/>
                        </a:moveTo>
                        <a:lnTo>
                          <a:pt x="119679" y="169123"/>
                        </a:lnTo>
                      </a:path>
                      <a:path w="2689859" h="677544">
                        <a:moveTo>
                          <a:pt x="196285" y="144387"/>
                        </a:moveTo>
                        <a:lnTo>
                          <a:pt x="216979" y="144387"/>
                        </a:lnTo>
                      </a:path>
                      <a:path w="2689859" h="677544">
                        <a:moveTo>
                          <a:pt x="216979" y="144387"/>
                        </a:moveTo>
                        <a:lnTo>
                          <a:pt x="232190" y="144387"/>
                        </a:lnTo>
                      </a:path>
                      <a:path w="2689859" h="677544">
                        <a:moveTo>
                          <a:pt x="247265" y="144387"/>
                        </a:moveTo>
                        <a:lnTo>
                          <a:pt x="258502" y="144387"/>
                        </a:lnTo>
                      </a:path>
                      <a:path w="2689859" h="677544">
                        <a:moveTo>
                          <a:pt x="258502" y="144387"/>
                        </a:moveTo>
                        <a:lnTo>
                          <a:pt x="277688" y="144387"/>
                        </a:lnTo>
                      </a:path>
                      <a:path w="2689859" h="677544">
                        <a:moveTo>
                          <a:pt x="277688" y="144387"/>
                        </a:moveTo>
                        <a:lnTo>
                          <a:pt x="281663" y="144387"/>
                        </a:lnTo>
                      </a:path>
                      <a:path w="2689859" h="677544">
                        <a:moveTo>
                          <a:pt x="270425" y="24722"/>
                        </a:moveTo>
                        <a:lnTo>
                          <a:pt x="266451" y="24722"/>
                        </a:lnTo>
                      </a:path>
                      <a:path w="2689859" h="677544">
                        <a:moveTo>
                          <a:pt x="266451" y="24722"/>
                        </a:moveTo>
                        <a:lnTo>
                          <a:pt x="246580" y="24722"/>
                        </a:lnTo>
                      </a:path>
                      <a:path w="2689859" h="677544">
                        <a:moveTo>
                          <a:pt x="246580" y="24722"/>
                        </a:moveTo>
                        <a:lnTo>
                          <a:pt x="240961" y="24722"/>
                        </a:lnTo>
                      </a:path>
                      <a:path w="2689859" h="677544">
                        <a:moveTo>
                          <a:pt x="226572" y="24722"/>
                        </a:moveTo>
                        <a:lnTo>
                          <a:pt x="225749" y="24722"/>
                        </a:lnTo>
                      </a:path>
                      <a:path w="2689859" h="677544">
                        <a:moveTo>
                          <a:pt x="225749" y="24722"/>
                        </a:moveTo>
                        <a:lnTo>
                          <a:pt x="205056" y="24722"/>
                        </a:lnTo>
                      </a:path>
                      <a:path w="2689859" h="677544">
                        <a:moveTo>
                          <a:pt x="205056" y="24722"/>
                        </a:moveTo>
                        <a:lnTo>
                          <a:pt x="196285" y="24722"/>
                        </a:lnTo>
                      </a:path>
                      <a:path w="2689859" h="677544">
                        <a:moveTo>
                          <a:pt x="196285" y="84555"/>
                        </a:moveTo>
                        <a:lnTo>
                          <a:pt x="196285" y="72591"/>
                        </a:lnTo>
                      </a:path>
                      <a:path w="2689859" h="677544">
                        <a:moveTo>
                          <a:pt x="196285" y="72591"/>
                        </a:moveTo>
                        <a:lnTo>
                          <a:pt x="196285" y="67808"/>
                        </a:lnTo>
                      </a:path>
                      <a:path w="2689859" h="677544">
                        <a:moveTo>
                          <a:pt x="196285" y="54241"/>
                        </a:moveTo>
                        <a:lnTo>
                          <a:pt x="196285" y="51048"/>
                        </a:lnTo>
                      </a:path>
                      <a:path w="2689859" h="677544">
                        <a:moveTo>
                          <a:pt x="196285" y="51048"/>
                        </a:moveTo>
                        <a:lnTo>
                          <a:pt x="196285" y="42277"/>
                        </a:lnTo>
                      </a:path>
                      <a:path w="2689859" h="677544">
                        <a:moveTo>
                          <a:pt x="196285" y="42277"/>
                        </a:moveTo>
                        <a:lnTo>
                          <a:pt x="196285" y="34301"/>
                        </a:lnTo>
                      </a:path>
                      <a:path w="2689859" h="677544">
                        <a:moveTo>
                          <a:pt x="196285" y="34301"/>
                        </a:moveTo>
                        <a:lnTo>
                          <a:pt x="196285" y="32698"/>
                        </a:lnTo>
                      </a:path>
                      <a:path w="2689859" h="677544">
                        <a:moveTo>
                          <a:pt x="196285" y="27120"/>
                        </a:moveTo>
                        <a:lnTo>
                          <a:pt x="196285" y="25530"/>
                        </a:lnTo>
                      </a:path>
                      <a:path w="2689859" h="677544">
                        <a:moveTo>
                          <a:pt x="196285" y="25530"/>
                        </a:moveTo>
                        <a:lnTo>
                          <a:pt x="196285" y="24722"/>
                        </a:lnTo>
                      </a:path>
                      <a:path w="2689859" h="677544">
                        <a:moveTo>
                          <a:pt x="196285" y="144387"/>
                        </a:moveTo>
                        <a:lnTo>
                          <a:pt x="196285" y="142798"/>
                        </a:lnTo>
                      </a:path>
                      <a:path w="2689859" h="677544">
                        <a:moveTo>
                          <a:pt x="196285" y="142798"/>
                        </a:moveTo>
                        <a:lnTo>
                          <a:pt x="196285" y="139604"/>
                        </a:lnTo>
                      </a:path>
                      <a:path w="2689859" h="677544">
                        <a:moveTo>
                          <a:pt x="196285" y="139604"/>
                        </a:moveTo>
                        <a:lnTo>
                          <a:pt x="196285" y="138810"/>
                        </a:lnTo>
                      </a:path>
                      <a:path w="2689859" h="677544">
                        <a:moveTo>
                          <a:pt x="196285" y="130834"/>
                        </a:moveTo>
                        <a:lnTo>
                          <a:pt x="196285" y="126846"/>
                        </a:lnTo>
                      </a:path>
                      <a:path w="2689859" h="677544">
                        <a:moveTo>
                          <a:pt x="196285" y="126846"/>
                        </a:moveTo>
                        <a:lnTo>
                          <a:pt x="196285" y="117267"/>
                        </a:lnTo>
                      </a:path>
                      <a:path w="2689859" h="677544">
                        <a:moveTo>
                          <a:pt x="196285" y="117267"/>
                        </a:moveTo>
                        <a:lnTo>
                          <a:pt x="196285" y="111689"/>
                        </a:lnTo>
                      </a:path>
                      <a:path w="2689859" h="677544">
                        <a:moveTo>
                          <a:pt x="196285" y="95724"/>
                        </a:moveTo>
                        <a:lnTo>
                          <a:pt x="196285" y="84555"/>
                        </a:lnTo>
                      </a:path>
                      <a:path w="2689859" h="677544">
                        <a:moveTo>
                          <a:pt x="196285" y="97327"/>
                        </a:moveTo>
                        <a:lnTo>
                          <a:pt x="196285" y="95724"/>
                        </a:lnTo>
                      </a:path>
                      <a:path w="2689859" h="677544">
                        <a:moveTo>
                          <a:pt x="288789" y="272837"/>
                        </a:moveTo>
                        <a:lnTo>
                          <a:pt x="288789" y="249704"/>
                        </a:lnTo>
                      </a:path>
                      <a:path w="2689859" h="677544">
                        <a:moveTo>
                          <a:pt x="288789" y="235342"/>
                        </a:moveTo>
                        <a:lnTo>
                          <a:pt x="288789" y="205028"/>
                        </a:lnTo>
                      </a:path>
                      <a:path w="2689859" h="677544">
                        <a:moveTo>
                          <a:pt x="288789" y="189872"/>
                        </a:moveTo>
                        <a:lnTo>
                          <a:pt x="288789" y="167534"/>
                        </a:lnTo>
                      </a:path>
                      <a:path w="2689859" h="677544">
                        <a:moveTo>
                          <a:pt x="139550" y="167534"/>
                        </a:moveTo>
                        <a:lnTo>
                          <a:pt x="139550" y="189872"/>
                        </a:lnTo>
                      </a:path>
                      <a:path w="2689859" h="677544">
                        <a:moveTo>
                          <a:pt x="139550" y="205028"/>
                        </a:moveTo>
                        <a:lnTo>
                          <a:pt x="139550" y="235342"/>
                        </a:lnTo>
                      </a:path>
                      <a:path w="2689859" h="677544">
                        <a:moveTo>
                          <a:pt x="139550" y="249704"/>
                        </a:moveTo>
                        <a:lnTo>
                          <a:pt x="139550" y="272837"/>
                        </a:lnTo>
                      </a:path>
                      <a:path w="2689859" h="677544">
                        <a:moveTo>
                          <a:pt x="288789" y="272837"/>
                        </a:moveTo>
                        <a:lnTo>
                          <a:pt x="287966" y="272837"/>
                        </a:lnTo>
                      </a:path>
                      <a:path w="2689859" h="677544">
                        <a:moveTo>
                          <a:pt x="287966" y="272837"/>
                        </a:moveTo>
                        <a:lnTo>
                          <a:pt x="284814" y="272837"/>
                        </a:lnTo>
                      </a:path>
                      <a:path w="2689859" h="677544">
                        <a:moveTo>
                          <a:pt x="284814" y="272837"/>
                        </a:moveTo>
                        <a:lnTo>
                          <a:pt x="283170" y="272837"/>
                        </a:lnTo>
                      </a:path>
                      <a:path w="2689859" h="677544">
                        <a:moveTo>
                          <a:pt x="276044" y="272837"/>
                        </a:moveTo>
                        <a:lnTo>
                          <a:pt x="271247" y="272837"/>
                        </a:lnTo>
                      </a:path>
                      <a:path w="2689859" h="677544">
                        <a:moveTo>
                          <a:pt x="271247" y="272837"/>
                        </a:moveTo>
                        <a:lnTo>
                          <a:pt x="262477" y="272837"/>
                        </a:lnTo>
                      </a:path>
                      <a:path w="2689859" h="677544">
                        <a:moveTo>
                          <a:pt x="262477" y="272837"/>
                        </a:moveTo>
                        <a:lnTo>
                          <a:pt x="255350" y="272837"/>
                        </a:lnTo>
                      </a:path>
                      <a:path w="2689859" h="677544">
                        <a:moveTo>
                          <a:pt x="242468" y="272837"/>
                        </a:moveTo>
                        <a:lnTo>
                          <a:pt x="240139" y="272837"/>
                        </a:lnTo>
                      </a:path>
                      <a:path w="2689859" h="677544">
                        <a:moveTo>
                          <a:pt x="240139" y="272837"/>
                        </a:moveTo>
                        <a:lnTo>
                          <a:pt x="227394" y="272837"/>
                        </a:lnTo>
                      </a:path>
                      <a:path w="2689859" h="677544">
                        <a:moveTo>
                          <a:pt x="227394" y="272837"/>
                        </a:moveTo>
                        <a:lnTo>
                          <a:pt x="213827" y="272837"/>
                        </a:lnTo>
                      </a:path>
                      <a:path w="2689859" h="677544">
                        <a:moveTo>
                          <a:pt x="213827" y="272837"/>
                        </a:moveTo>
                        <a:lnTo>
                          <a:pt x="201082" y="272837"/>
                        </a:lnTo>
                      </a:path>
                      <a:path w="2689859" h="677544">
                        <a:moveTo>
                          <a:pt x="201082" y="272837"/>
                        </a:moveTo>
                        <a:lnTo>
                          <a:pt x="188337" y="272837"/>
                        </a:lnTo>
                      </a:path>
                      <a:path w="2689859" h="677544">
                        <a:moveTo>
                          <a:pt x="188337" y="272837"/>
                        </a:moveTo>
                        <a:lnTo>
                          <a:pt x="185870" y="272837"/>
                        </a:lnTo>
                      </a:path>
                      <a:path w="2689859" h="677544">
                        <a:moveTo>
                          <a:pt x="173125" y="272837"/>
                        </a:moveTo>
                        <a:lnTo>
                          <a:pt x="165999" y="272837"/>
                        </a:lnTo>
                      </a:path>
                      <a:path w="2689859" h="677544">
                        <a:moveTo>
                          <a:pt x="165999" y="272837"/>
                        </a:moveTo>
                        <a:lnTo>
                          <a:pt x="157228" y="272837"/>
                        </a:lnTo>
                      </a:path>
                      <a:path w="2689859" h="677544">
                        <a:moveTo>
                          <a:pt x="157228" y="272837"/>
                        </a:moveTo>
                        <a:lnTo>
                          <a:pt x="152432" y="272837"/>
                        </a:lnTo>
                      </a:path>
                      <a:path w="2689859" h="677544">
                        <a:moveTo>
                          <a:pt x="145168" y="272837"/>
                        </a:moveTo>
                        <a:lnTo>
                          <a:pt x="143661" y="272837"/>
                        </a:lnTo>
                      </a:path>
                      <a:path w="2689859" h="677544">
                        <a:moveTo>
                          <a:pt x="143661" y="272837"/>
                        </a:moveTo>
                        <a:lnTo>
                          <a:pt x="140372" y="272837"/>
                        </a:lnTo>
                      </a:path>
                      <a:path w="2689859" h="677544">
                        <a:moveTo>
                          <a:pt x="140372" y="272837"/>
                        </a:moveTo>
                        <a:lnTo>
                          <a:pt x="139550" y="272837"/>
                        </a:lnTo>
                      </a:path>
                      <a:path w="2689859" h="677544">
                        <a:moveTo>
                          <a:pt x="2615081" y="677317"/>
                        </a:moveTo>
                        <a:lnTo>
                          <a:pt x="2644683" y="677317"/>
                        </a:lnTo>
                      </a:path>
                      <a:path w="2689859" h="677544">
                        <a:moveTo>
                          <a:pt x="2659757" y="677317"/>
                        </a:moveTo>
                        <a:lnTo>
                          <a:pt x="2689358" y="677317"/>
                        </a:lnTo>
                      </a:path>
                      <a:path w="2689859" h="677544">
                        <a:moveTo>
                          <a:pt x="2689358" y="528133"/>
                        </a:moveTo>
                        <a:lnTo>
                          <a:pt x="2659757" y="528133"/>
                        </a:lnTo>
                      </a:path>
                      <a:path w="2689859" h="677544">
                        <a:moveTo>
                          <a:pt x="2644683" y="528133"/>
                        </a:moveTo>
                        <a:lnTo>
                          <a:pt x="2615081" y="528133"/>
                        </a:lnTo>
                      </a:path>
                      <a:path w="2689859" h="677544">
                        <a:moveTo>
                          <a:pt x="139550" y="295970"/>
                        </a:moveTo>
                        <a:lnTo>
                          <a:pt x="139550" y="302356"/>
                        </a:lnTo>
                      </a:path>
                      <a:path w="2689859" h="677544">
                        <a:moveTo>
                          <a:pt x="139550" y="272837"/>
                        </a:moveTo>
                        <a:lnTo>
                          <a:pt x="139550" y="295970"/>
                        </a:lnTo>
                      </a:path>
                      <a:path w="2689859" h="677544">
                        <a:moveTo>
                          <a:pt x="288789" y="284006"/>
                        </a:moveTo>
                        <a:lnTo>
                          <a:pt x="288789" y="272837"/>
                        </a:lnTo>
                      </a:path>
                      <a:path w="2689859" h="677544">
                        <a:moveTo>
                          <a:pt x="288789" y="302356"/>
                        </a:moveTo>
                        <a:lnTo>
                          <a:pt x="288789" y="284006"/>
                        </a:lnTo>
                      </a:path>
                      <a:path w="2689859" h="677544">
                        <a:moveTo>
                          <a:pt x="213827" y="272837"/>
                        </a:moveTo>
                        <a:lnTo>
                          <a:pt x="227394" y="272837"/>
                        </a:lnTo>
                      </a:path>
                      <a:path w="2689859" h="677544">
                        <a:moveTo>
                          <a:pt x="227394" y="272837"/>
                        </a:moveTo>
                        <a:lnTo>
                          <a:pt x="240139" y="272837"/>
                        </a:lnTo>
                      </a:path>
                      <a:path w="2689859" h="677544">
                        <a:moveTo>
                          <a:pt x="240139" y="272837"/>
                        </a:moveTo>
                        <a:lnTo>
                          <a:pt x="242468" y="272837"/>
                        </a:lnTo>
                      </a:path>
                      <a:path w="2689859" h="677544">
                        <a:moveTo>
                          <a:pt x="255350" y="272837"/>
                        </a:moveTo>
                        <a:lnTo>
                          <a:pt x="262477" y="272837"/>
                        </a:lnTo>
                      </a:path>
                      <a:path w="2689859" h="677544">
                        <a:moveTo>
                          <a:pt x="262477" y="272837"/>
                        </a:moveTo>
                        <a:lnTo>
                          <a:pt x="271247" y="272837"/>
                        </a:lnTo>
                      </a:path>
                      <a:path w="2689859" h="677544">
                        <a:moveTo>
                          <a:pt x="271247" y="272837"/>
                        </a:moveTo>
                        <a:lnTo>
                          <a:pt x="276044" y="272837"/>
                        </a:lnTo>
                      </a:path>
                      <a:path w="2689859" h="677544">
                        <a:moveTo>
                          <a:pt x="283170" y="272837"/>
                        </a:moveTo>
                        <a:lnTo>
                          <a:pt x="284814" y="272837"/>
                        </a:lnTo>
                      </a:path>
                      <a:path w="2689859" h="677544">
                        <a:moveTo>
                          <a:pt x="284814" y="272837"/>
                        </a:moveTo>
                        <a:lnTo>
                          <a:pt x="287966" y="272837"/>
                        </a:lnTo>
                      </a:path>
                      <a:path w="2689859" h="677544">
                        <a:moveTo>
                          <a:pt x="287966" y="272837"/>
                        </a:moveTo>
                        <a:lnTo>
                          <a:pt x="288789" y="272837"/>
                        </a:lnTo>
                      </a:path>
                      <a:path w="2689859" h="677544">
                        <a:moveTo>
                          <a:pt x="139550" y="272837"/>
                        </a:moveTo>
                        <a:lnTo>
                          <a:pt x="140372" y="272837"/>
                        </a:lnTo>
                      </a:path>
                      <a:path w="2689859" h="677544">
                        <a:moveTo>
                          <a:pt x="140372" y="272837"/>
                        </a:moveTo>
                        <a:lnTo>
                          <a:pt x="143661" y="272837"/>
                        </a:lnTo>
                      </a:path>
                      <a:path w="2689859" h="677544">
                        <a:moveTo>
                          <a:pt x="143661" y="272837"/>
                        </a:moveTo>
                        <a:lnTo>
                          <a:pt x="145168" y="272837"/>
                        </a:lnTo>
                      </a:path>
                      <a:path w="2689859" h="677544">
                        <a:moveTo>
                          <a:pt x="152432" y="272837"/>
                        </a:moveTo>
                        <a:lnTo>
                          <a:pt x="157228" y="272837"/>
                        </a:lnTo>
                      </a:path>
                      <a:path w="2689859" h="677544">
                        <a:moveTo>
                          <a:pt x="157228" y="272837"/>
                        </a:moveTo>
                        <a:lnTo>
                          <a:pt x="165999" y="272837"/>
                        </a:lnTo>
                      </a:path>
                      <a:path w="2689859" h="677544">
                        <a:moveTo>
                          <a:pt x="165999" y="272837"/>
                        </a:moveTo>
                        <a:lnTo>
                          <a:pt x="173125" y="272837"/>
                        </a:lnTo>
                      </a:path>
                      <a:path w="2689859" h="677544">
                        <a:moveTo>
                          <a:pt x="185870" y="272837"/>
                        </a:moveTo>
                        <a:lnTo>
                          <a:pt x="188337" y="272837"/>
                        </a:lnTo>
                      </a:path>
                      <a:path w="2689859" h="677544">
                        <a:moveTo>
                          <a:pt x="188337" y="272837"/>
                        </a:moveTo>
                        <a:lnTo>
                          <a:pt x="201082" y="272837"/>
                        </a:lnTo>
                      </a:path>
                      <a:path w="2689859" h="677544">
                        <a:moveTo>
                          <a:pt x="201082" y="272837"/>
                        </a:moveTo>
                        <a:lnTo>
                          <a:pt x="213827" y="27283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23" name="object 823"/>
                  <p:cNvSpPr/>
                  <p:nvPr/>
                </p:nvSpPr>
                <p:spPr>
                  <a:xfrm>
                    <a:off x="7641162" y="1695281"/>
                    <a:ext cx="374650" cy="615950"/>
                  </a:xfrm>
                  <a:custGeom>
                    <a:avLst/>
                    <a:gdLst/>
                    <a:ahLst/>
                    <a:cxnLst/>
                    <a:rect l="l" t="t" r="r" b="b"/>
                    <a:pathLst>
                      <a:path w="374650" h="615950">
                        <a:moveTo>
                          <a:pt x="0" y="615881"/>
                        </a:moveTo>
                        <a:lnTo>
                          <a:pt x="0" y="615086"/>
                        </a:lnTo>
                      </a:path>
                      <a:path w="374650" h="615950">
                        <a:moveTo>
                          <a:pt x="0" y="573604"/>
                        </a:moveTo>
                        <a:lnTo>
                          <a:pt x="0" y="572809"/>
                        </a:lnTo>
                      </a:path>
                      <a:path w="374650" h="615950">
                        <a:moveTo>
                          <a:pt x="374152" y="497024"/>
                        </a:moveTo>
                        <a:lnTo>
                          <a:pt x="374152" y="480264"/>
                        </a:lnTo>
                      </a:path>
                      <a:path w="374650" h="615950">
                        <a:moveTo>
                          <a:pt x="374152" y="465107"/>
                        </a:moveTo>
                        <a:lnTo>
                          <a:pt x="374152" y="448347"/>
                        </a:lnTo>
                      </a:path>
                      <a:path w="374650" h="615950">
                        <a:moveTo>
                          <a:pt x="374152" y="75798"/>
                        </a:moveTo>
                        <a:lnTo>
                          <a:pt x="374152" y="45470"/>
                        </a:lnTo>
                      </a:path>
                      <a:path w="374650" h="615950">
                        <a:moveTo>
                          <a:pt x="374152" y="30313"/>
                        </a:moveTo>
                        <a:lnTo>
                          <a:pt x="374152" y="0"/>
                        </a:lnTo>
                      </a:path>
                      <a:path w="374650" h="615950">
                        <a:moveTo>
                          <a:pt x="331080" y="0"/>
                        </a:moveTo>
                        <a:lnTo>
                          <a:pt x="331080" y="30313"/>
                        </a:lnTo>
                      </a:path>
                      <a:path w="374650" h="615950">
                        <a:moveTo>
                          <a:pt x="331080" y="45470"/>
                        </a:moveTo>
                        <a:lnTo>
                          <a:pt x="331080" y="75798"/>
                        </a:lnTo>
                      </a:path>
                      <a:path w="374650" h="615950">
                        <a:moveTo>
                          <a:pt x="331080" y="448347"/>
                        </a:moveTo>
                        <a:lnTo>
                          <a:pt x="331080" y="465107"/>
                        </a:lnTo>
                      </a:path>
                      <a:path w="374650" h="615950">
                        <a:moveTo>
                          <a:pt x="331080" y="480264"/>
                        </a:moveTo>
                        <a:lnTo>
                          <a:pt x="331080" y="497024"/>
                        </a:lnTo>
                      </a:path>
                      <a:path w="374650" h="615950">
                        <a:moveTo>
                          <a:pt x="347032" y="0"/>
                        </a:moveTo>
                        <a:lnTo>
                          <a:pt x="352609" y="0"/>
                        </a:lnTo>
                      </a:path>
                      <a:path w="374650" h="615950">
                        <a:moveTo>
                          <a:pt x="341440" y="0"/>
                        </a:moveTo>
                        <a:lnTo>
                          <a:pt x="347032" y="0"/>
                        </a:lnTo>
                      </a:path>
                      <a:path w="374650" h="615950">
                        <a:moveTo>
                          <a:pt x="337452" y="0"/>
                        </a:moveTo>
                        <a:lnTo>
                          <a:pt x="341440" y="0"/>
                        </a:lnTo>
                      </a:path>
                      <a:path w="374650" h="615950">
                        <a:moveTo>
                          <a:pt x="334259" y="0"/>
                        </a:moveTo>
                        <a:lnTo>
                          <a:pt x="337452" y="0"/>
                        </a:lnTo>
                      </a:path>
                      <a:path w="374650" h="615950">
                        <a:moveTo>
                          <a:pt x="331875" y="0"/>
                        </a:moveTo>
                        <a:lnTo>
                          <a:pt x="334259" y="0"/>
                        </a:lnTo>
                      </a:path>
                      <a:path w="374650" h="615950">
                        <a:moveTo>
                          <a:pt x="331080" y="0"/>
                        </a:moveTo>
                        <a:lnTo>
                          <a:pt x="331875" y="0"/>
                        </a:lnTo>
                      </a:path>
                      <a:path w="374650" h="615950">
                        <a:moveTo>
                          <a:pt x="373357" y="0"/>
                        </a:moveTo>
                        <a:lnTo>
                          <a:pt x="374152" y="0"/>
                        </a:lnTo>
                      </a:path>
                      <a:path w="374650" h="615950">
                        <a:moveTo>
                          <a:pt x="370959" y="0"/>
                        </a:moveTo>
                        <a:lnTo>
                          <a:pt x="373357" y="0"/>
                        </a:lnTo>
                      </a:path>
                      <a:path w="374650" h="615950">
                        <a:moveTo>
                          <a:pt x="367766" y="0"/>
                        </a:moveTo>
                        <a:lnTo>
                          <a:pt x="370959" y="0"/>
                        </a:lnTo>
                      </a:path>
                      <a:path w="374650" h="615950">
                        <a:moveTo>
                          <a:pt x="362983" y="0"/>
                        </a:moveTo>
                        <a:lnTo>
                          <a:pt x="367766" y="0"/>
                        </a:lnTo>
                      </a:path>
                      <a:path w="374650" h="615950">
                        <a:moveTo>
                          <a:pt x="358187" y="0"/>
                        </a:moveTo>
                        <a:lnTo>
                          <a:pt x="362983" y="0"/>
                        </a:lnTo>
                      </a:path>
                      <a:path w="374650" h="615950">
                        <a:moveTo>
                          <a:pt x="352609" y="0"/>
                        </a:moveTo>
                        <a:lnTo>
                          <a:pt x="358187" y="0"/>
                        </a:lnTo>
                      </a:path>
                    </a:pathLst>
                  </a:custGeom>
                  <a:ln w="5584">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24" name="object 824"/>
                  <p:cNvSpPr/>
                  <p:nvPr/>
                </p:nvSpPr>
                <p:spPr>
                  <a:xfrm>
                    <a:off x="8016905" y="1700064"/>
                    <a:ext cx="8728710" cy="5349240"/>
                  </a:xfrm>
                  <a:custGeom>
                    <a:avLst/>
                    <a:gdLst/>
                    <a:ahLst/>
                    <a:cxnLst/>
                    <a:rect l="l" t="t" r="r" b="b"/>
                    <a:pathLst>
                      <a:path w="8728710" h="5349240">
                        <a:moveTo>
                          <a:pt x="291201" y="5311635"/>
                        </a:moveTo>
                        <a:lnTo>
                          <a:pt x="298382" y="5303659"/>
                        </a:lnTo>
                      </a:path>
                      <a:path w="8728710" h="5349240">
                        <a:moveTo>
                          <a:pt x="327887" y="5274140"/>
                        </a:moveTo>
                        <a:lnTo>
                          <a:pt x="335876" y="5266164"/>
                        </a:lnTo>
                      </a:path>
                      <a:path w="8728710" h="5349240">
                        <a:moveTo>
                          <a:pt x="335876" y="5311635"/>
                        </a:moveTo>
                        <a:lnTo>
                          <a:pt x="327887" y="5303659"/>
                        </a:lnTo>
                      </a:path>
                      <a:path w="8728710" h="5349240">
                        <a:moveTo>
                          <a:pt x="298382" y="5274140"/>
                        </a:moveTo>
                        <a:lnTo>
                          <a:pt x="291201" y="5266164"/>
                        </a:lnTo>
                      </a:path>
                      <a:path w="8728710" h="5349240">
                        <a:moveTo>
                          <a:pt x="291201" y="5229465"/>
                        </a:moveTo>
                        <a:lnTo>
                          <a:pt x="305549" y="5229465"/>
                        </a:lnTo>
                      </a:path>
                      <a:path w="8728710" h="5349240">
                        <a:moveTo>
                          <a:pt x="320720" y="5229465"/>
                        </a:moveTo>
                        <a:lnTo>
                          <a:pt x="335876" y="5229465"/>
                        </a:lnTo>
                      </a:path>
                      <a:path w="8728710" h="5349240">
                        <a:moveTo>
                          <a:pt x="335876" y="5349130"/>
                        </a:moveTo>
                        <a:lnTo>
                          <a:pt x="320720" y="5349130"/>
                        </a:lnTo>
                      </a:path>
                      <a:path w="8728710" h="5349240">
                        <a:moveTo>
                          <a:pt x="305549" y="5349130"/>
                        </a:moveTo>
                        <a:lnTo>
                          <a:pt x="291201" y="5349130"/>
                        </a:lnTo>
                      </a:path>
                      <a:path w="8728710" h="5349240">
                        <a:moveTo>
                          <a:pt x="0" y="4990134"/>
                        </a:moveTo>
                        <a:lnTo>
                          <a:pt x="7975" y="4982953"/>
                        </a:lnTo>
                      </a:path>
                      <a:path w="8728710" h="5349240">
                        <a:moveTo>
                          <a:pt x="36699" y="4953434"/>
                        </a:moveTo>
                        <a:lnTo>
                          <a:pt x="44675" y="4945458"/>
                        </a:lnTo>
                      </a:path>
                      <a:path w="8728710" h="5349240">
                        <a:moveTo>
                          <a:pt x="44675" y="4990134"/>
                        </a:moveTo>
                        <a:lnTo>
                          <a:pt x="36699" y="4982953"/>
                        </a:lnTo>
                      </a:path>
                      <a:path w="8728710" h="5349240">
                        <a:moveTo>
                          <a:pt x="7975" y="4953434"/>
                        </a:moveTo>
                        <a:lnTo>
                          <a:pt x="0" y="4945458"/>
                        </a:lnTo>
                      </a:path>
                      <a:path w="8728710" h="5349240">
                        <a:moveTo>
                          <a:pt x="0" y="4907963"/>
                        </a:moveTo>
                        <a:lnTo>
                          <a:pt x="15170" y="4907963"/>
                        </a:lnTo>
                      </a:path>
                      <a:path w="8728710" h="5349240">
                        <a:moveTo>
                          <a:pt x="29518" y="4907963"/>
                        </a:moveTo>
                        <a:lnTo>
                          <a:pt x="44675" y="4907963"/>
                        </a:lnTo>
                      </a:path>
                      <a:path w="8728710" h="5349240">
                        <a:moveTo>
                          <a:pt x="44675" y="5027629"/>
                        </a:moveTo>
                        <a:lnTo>
                          <a:pt x="29518" y="5027629"/>
                        </a:lnTo>
                      </a:path>
                      <a:path w="8728710" h="5349240">
                        <a:moveTo>
                          <a:pt x="15170" y="5027629"/>
                        </a:moveTo>
                        <a:lnTo>
                          <a:pt x="0" y="5027629"/>
                        </a:lnTo>
                      </a:path>
                      <a:path w="8728710" h="5349240">
                        <a:moveTo>
                          <a:pt x="8559455" y="615100"/>
                        </a:moveTo>
                        <a:lnTo>
                          <a:pt x="8559455" y="618293"/>
                        </a:lnTo>
                      </a:path>
                      <a:path w="8728710" h="5349240">
                        <a:moveTo>
                          <a:pt x="8600842" y="791405"/>
                        </a:moveTo>
                        <a:lnTo>
                          <a:pt x="8633595" y="791405"/>
                        </a:lnTo>
                      </a:path>
                      <a:path w="8728710" h="5349240">
                        <a:moveTo>
                          <a:pt x="8647984" y="791405"/>
                        </a:moveTo>
                        <a:lnTo>
                          <a:pt x="8680737" y="791405"/>
                        </a:lnTo>
                      </a:path>
                      <a:path w="8728710" h="5349240">
                        <a:moveTo>
                          <a:pt x="8600842" y="791405"/>
                        </a:moveTo>
                        <a:lnTo>
                          <a:pt x="8600842" y="777043"/>
                        </a:lnTo>
                      </a:path>
                      <a:path w="8728710" h="5349240">
                        <a:moveTo>
                          <a:pt x="8558633" y="614292"/>
                        </a:moveTo>
                        <a:lnTo>
                          <a:pt x="8558633" y="619883"/>
                        </a:lnTo>
                      </a:path>
                      <a:path w="8728710" h="5349240">
                        <a:moveTo>
                          <a:pt x="8563429" y="781826"/>
                        </a:moveTo>
                        <a:lnTo>
                          <a:pt x="8580971" y="779441"/>
                        </a:lnTo>
                      </a:path>
                      <a:path w="8728710" h="5349240">
                        <a:moveTo>
                          <a:pt x="8595360" y="778633"/>
                        </a:moveTo>
                        <a:lnTo>
                          <a:pt x="8596045" y="778633"/>
                        </a:lnTo>
                      </a:path>
                      <a:path w="8728710" h="5349240">
                        <a:moveTo>
                          <a:pt x="8596045" y="778633"/>
                        </a:moveTo>
                        <a:lnTo>
                          <a:pt x="8624002" y="769862"/>
                        </a:lnTo>
                      </a:path>
                      <a:path w="8728710" h="5349240">
                        <a:moveTo>
                          <a:pt x="8637569" y="762681"/>
                        </a:moveTo>
                        <a:lnTo>
                          <a:pt x="8652781" y="754705"/>
                        </a:lnTo>
                      </a:path>
                      <a:path w="8728710" h="5349240">
                        <a:moveTo>
                          <a:pt x="8399116" y="616690"/>
                        </a:moveTo>
                        <a:lnTo>
                          <a:pt x="8399116" y="618293"/>
                        </a:lnTo>
                      </a:path>
                      <a:path w="8728710" h="5349240">
                        <a:moveTo>
                          <a:pt x="8399116" y="615100"/>
                        </a:moveTo>
                        <a:lnTo>
                          <a:pt x="8399116" y="616690"/>
                        </a:lnTo>
                      </a:path>
                      <a:path w="8728710" h="5349240">
                        <a:moveTo>
                          <a:pt x="8405419" y="658967"/>
                        </a:moveTo>
                        <a:lnTo>
                          <a:pt x="8411860" y="679716"/>
                        </a:lnTo>
                      </a:path>
                      <a:path w="8728710" h="5349240">
                        <a:moveTo>
                          <a:pt x="8418987" y="692474"/>
                        </a:moveTo>
                        <a:lnTo>
                          <a:pt x="8426935" y="708440"/>
                        </a:lnTo>
                      </a:path>
                      <a:path w="8728710" h="5349240">
                        <a:moveTo>
                          <a:pt x="8426935" y="708440"/>
                        </a:moveTo>
                        <a:lnTo>
                          <a:pt x="8429402" y="711633"/>
                        </a:lnTo>
                      </a:path>
                      <a:path w="8728710" h="5349240">
                        <a:moveTo>
                          <a:pt x="8443791" y="729174"/>
                        </a:moveTo>
                        <a:lnTo>
                          <a:pt x="8447766" y="733162"/>
                        </a:lnTo>
                      </a:path>
                      <a:path w="8728710" h="5349240">
                        <a:moveTo>
                          <a:pt x="8447766" y="733162"/>
                        </a:moveTo>
                        <a:lnTo>
                          <a:pt x="8472433" y="753910"/>
                        </a:lnTo>
                      </a:path>
                      <a:path w="8728710" h="5349240">
                        <a:moveTo>
                          <a:pt x="8485178" y="760296"/>
                        </a:moveTo>
                        <a:lnTo>
                          <a:pt x="8500390" y="769067"/>
                        </a:lnTo>
                      </a:path>
                      <a:path w="8728710" h="5349240">
                        <a:moveTo>
                          <a:pt x="8500390" y="769067"/>
                        </a:moveTo>
                        <a:lnTo>
                          <a:pt x="8512312" y="772260"/>
                        </a:lnTo>
                      </a:path>
                      <a:path w="8728710" h="5349240">
                        <a:moveTo>
                          <a:pt x="8526702" y="777043"/>
                        </a:moveTo>
                        <a:lnTo>
                          <a:pt x="8531498" y="778633"/>
                        </a:lnTo>
                      </a:path>
                      <a:path w="8728710" h="5349240">
                        <a:moveTo>
                          <a:pt x="8531498" y="778633"/>
                        </a:moveTo>
                        <a:lnTo>
                          <a:pt x="8563429" y="781826"/>
                        </a:lnTo>
                      </a:path>
                      <a:path w="8728710" h="5349240">
                        <a:moveTo>
                          <a:pt x="8683889" y="796188"/>
                        </a:moveTo>
                        <a:lnTo>
                          <a:pt x="8667855" y="796188"/>
                        </a:lnTo>
                      </a:path>
                      <a:path w="8728710" h="5349240">
                        <a:moveTo>
                          <a:pt x="8652781" y="796188"/>
                        </a:moveTo>
                        <a:lnTo>
                          <a:pt x="8623180" y="796188"/>
                        </a:lnTo>
                      </a:path>
                      <a:path w="8728710" h="5349240">
                        <a:moveTo>
                          <a:pt x="8608105" y="796188"/>
                        </a:moveTo>
                        <a:lnTo>
                          <a:pt x="8592071" y="796188"/>
                        </a:lnTo>
                      </a:path>
                      <a:path w="8728710" h="5349240">
                        <a:moveTo>
                          <a:pt x="8592071" y="796188"/>
                        </a:moveTo>
                        <a:lnTo>
                          <a:pt x="8592071" y="791405"/>
                        </a:lnTo>
                      </a:path>
                      <a:path w="8728710" h="5349240">
                        <a:moveTo>
                          <a:pt x="8592071" y="791405"/>
                        </a:moveTo>
                        <a:lnTo>
                          <a:pt x="8628798" y="791405"/>
                        </a:lnTo>
                      </a:path>
                      <a:path w="8728710" h="5349240">
                        <a:moveTo>
                          <a:pt x="8644010" y="791405"/>
                        </a:moveTo>
                        <a:lnTo>
                          <a:pt x="8680737" y="791405"/>
                        </a:lnTo>
                      </a:path>
                      <a:path w="8728710" h="5349240">
                        <a:moveTo>
                          <a:pt x="8590564" y="1061049"/>
                        </a:moveTo>
                        <a:lnTo>
                          <a:pt x="8596045" y="1061049"/>
                        </a:lnTo>
                      </a:path>
                      <a:path w="8728710" h="5349240">
                        <a:moveTo>
                          <a:pt x="8596045" y="1061049"/>
                        </a:moveTo>
                        <a:lnTo>
                          <a:pt x="8597690" y="1061049"/>
                        </a:lnTo>
                      </a:path>
                      <a:path w="8728710" h="5349240">
                        <a:moveTo>
                          <a:pt x="8607283" y="1061049"/>
                        </a:moveTo>
                        <a:lnTo>
                          <a:pt x="8612901" y="1061049"/>
                        </a:lnTo>
                      </a:path>
                      <a:path w="8728710" h="5349240">
                        <a:moveTo>
                          <a:pt x="8612901" y="1061049"/>
                        </a:moveTo>
                        <a:lnTo>
                          <a:pt x="8623180" y="1061049"/>
                        </a:lnTo>
                      </a:path>
                      <a:path w="8728710" h="5349240">
                        <a:moveTo>
                          <a:pt x="8623180" y="1061049"/>
                        </a:moveTo>
                        <a:lnTo>
                          <a:pt x="8631265" y="1061049"/>
                        </a:lnTo>
                      </a:path>
                      <a:path w="8728710" h="5349240">
                        <a:moveTo>
                          <a:pt x="8645518" y="1061049"/>
                        </a:moveTo>
                        <a:lnTo>
                          <a:pt x="8647984" y="1061049"/>
                        </a:lnTo>
                      </a:path>
                      <a:path w="8728710" h="5349240">
                        <a:moveTo>
                          <a:pt x="8647984" y="1061049"/>
                        </a:moveTo>
                        <a:lnTo>
                          <a:pt x="8660729" y="1061049"/>
                        </a:lnTo>
                      </a:path>
                      <a:path w="8728710" h="5349240">
                        <a:moveTo>
                          <a:pt x="8660729" y="1061049"/>
                        </a:moveTo>
                        <a:lnTo>
                          <a:pt x="8674296" y="1061049"/>
                        </a:lnTo>
                      </a:path>
                      <a:path w="8728710" h="5349240">
                        <a:moveTo>
                          <a:pt x="8674296" y="1061049"/>
                        </a:moveTo>
                        <a:lnTo>
                          <a:pt x="8686219" y="1061049"/>
                        </a:lnTo>
                      </a:path>
                      <a:path w="8728710" h="5349240">
                        <a:moveTo>
                          <a:pt x="8686219" y="1061049"/>
                        </a:moveTo>
                        <a:lnTo>
                          <a:pt x="8694168" y="1061049"/>
                        </a:lnTo>
                      </a:path>
                      <a:path w="8728710" h="5349240">
                        <a:moveTo>
                          <a:pt x="8707050" y="1061049"/>
                        </a:moveTo>
                        <a:lnTo>
                          <a:pt x="8709379" y="1061049"/>
                        </a:lnTo>
                      </a:path>
                      <a:path w="8728710" h="5349240">
                        <a:moveTo>
                          <a:pt x="8709379" y="1061049"/>
                        </a:moveTo>
                        <a:lnTo>
                          <a:pt x="8718150" y="1061049"/>
                        </a:lnTo>
                      </a:path>
                      <a:path w="8728710" h="5349240">
                        <a:moveTo>
                          <a:pt x="8718150" y="1061049"/>
                        </a:moveTo>
                        <a:lnTo>
                          <a:pt x="8725413" y="1061049"/>
                        </a:lnTo>
                      </a:path>
                      <a:path w="8728710" h="5349240">
                        <a:moveTo>
                          <a:pt x="8725413" y="1061049"/>
                        </a:moveTo>
                        <a:lnTo>
                          <a:pt x="8728565" y="1061049"/>
                        </a:lnTo>
                      </a:path>
                      <a:path w="8728710" h="5349240">
                        <a:moveTo>
                          <a:pt x="8728565" y="1158391"/>
                        </a:moveTo>
                        <a:lnTo>
                          <a:pt x="8725413" y="1158391"/>
                        </a:lnTo>
                      </a:path>
                      <a:path w="8728710" h="5349240">
                        <a:moveTo>
                          <a:pt x="8725413" y="1158391"/>
                        </a:moveTo>
                        <a:lnTo>
                          <a:pt x="8718150" y="1158391"/>
                        </a:lnTo>
                      </a:path>
                      <a:path w="8728710" h="5349240">
                        <a:moveTo>
                          <a:pt x="8718150" y="1158391"/>
                        </a:moveTo>
                        <a:lnTo>
                          <a:pt x="8709379" y="1158391"/>
                        </a:lnTo>
                      </a:path>
                      <a:path w="8728710" h="5349240">
                        <a:moveTo>
                          <a:pt x="8709379" y="1158391"/>
                        </a:moveTo>
                        <a:lnTo>
                          <a:pt x="8707050" y="1158391"/>
                        </a:lnTo>
                      </a:path>
                      <a:path w="8728710" h="5349240">
                        <a:moveTo>
                          <a:pt x="8694168" y="1158391"/>
                        </a:moveTo>
                        <a:lnTo>
                          <a:pt x="8686219" y="1158391"/>
                        </a:lnTo>
                      </a:path>
                      <a:path w="8728710" h="5349240">
                        <a:moveTo>
                          <a:pt x="8686219" y="1158391"/>
                        </a:moveTo>
                        <a:lnTo>
                          <a:pt x="8674296" y="1158391"/>
                        </a:lnTo>
                      </a:path>
                      <a:path w="8728710" h="5349240">
                        <a:moveTo>
                          <a:pt x="8674296" y="1158391"/>
                        </a:moveTo>
                        <a:lnTo>
                          <a:pt x="8660729" y="1158391"/>
                        </a:lnTo>
                      </a:path>
                      <a:path w="8728710" h="5349240">
                        <a:moveTo>
                          <a:pt x="8660729" y="1158391"/>
                        </a:moveTo>
                        <a:lnTo>
                          <a:pt x="8647984" y="1158391"/>
                        </a:lnTo>
                      </a:path>
                      <a:path w="8728710" h="5349240">
                        <a:moveTo>
                          <a:pt x="8647984" y="1158391"/>
                        </a:moveTo>
                        <a:lnTo>
                          <a:pt x="8645518" y="1158391"/>
                        </a:lnTo>
                      </a:path>
                      <a:path w="8728710" h="5349240">
                        <a:moveTo>
                          <a:pt x="8631265" y="1158391"/>
                        </a:moveTo>
                        <a:lnTo>
                          <a:pt x="8623180" y="1158391"/>
                        </a:lnTo>
                      </a:path>
                      <a:path w="8728710" h="5349240">
                        <a:moveTo>
                          <a:pt x="8623180" y="1158391"/>
                        </a:moveTo>
                        <a:lnTo>
                          <a:pt x="8612901" y="1158391"/>
                        </a:lnTo>
                      </a:path>
                      <a:path w="8728710" h="5349240">
                        <a:moveTo>
                          <a:pt x="8612901" y="1158391"/>
                        </a:moveTo>
                        <a:lnTo>
                          <a:pt x="8607283" y="1158391"/>
                        </a:lnTo>
                      </a:path>
                      <a:path w="8728710" h="5349240">
                        <a:moveTo>
                          <a:pt x="8597690" y="1158391"/>
                        </a:moveTo>
                        <a:lnTo>
                          <a:pt x="8596045" y="1158391"/>
                        </a:lnTo>
                      </a:path>
                      <a:path w="8728710" h="5349240">
                        <a:moveTo>
                          <a:pt x="8596045" y="1158391"/>
                        </a:moveTo>
                        <a:lnTo>
                          <a:pt x="8590564" y="1158391"/>
                        </a:lnTo>
                      </a:path>
                      <a:path w="8728710" h="5349240">
                        <a:moveTo>
                          <a:pt x="8600842" y="791405"/>
                        </a:moveTo>
                        <a:lnTo>
                          <a:pt x="8600842" y="813743"/>
                        </a:lnTo>
                      </a:path>
                      <a:path w="8728710" h="5349240">
                        <a:moveTo>
                          <a:pt x="8600842" y="828900"/>
                        </a:moveTo>
                        <a:lnTo>
                          <a:pt x="8600842" y="858419"/>
                        </a:lnTo>
                      </a:path>
                      <a:path w="8728710" h="5349240">
                        <a:moveTo>
                          <a:pt x="8600842" y="873576"/>
                        </a:moveTo>
                        <a:lnTo>
                          <a:pt x="8600842" y="903889"/>
                        </a:lnTo>
                      </a:path>
                      <a:path w="8728710" h="5349240">
                        <a:moveTo>
                          <a:pt x="8600842" y="918251"/>
                        </a:moveTo>
                        <a:lnTo>
                          <a:pt x="8600842" y="941384"/>
                        </a:lnTo>
                      </a:path>
                      <a:path w="8728710" h="5349240">
                        <a:moveTo>
                          <a:pt x="8720617" y="941384"/>
                        </a:moveTo>
                        <a:lnTo>
                          <a:pt x="8720617" y="921444"/>
                        </a:lnTo>
                      </a:path>
                      <a:path w="8728710" h="5349240">
                        <a:moveTo>
                          <a:pt x="8720617" y="906288"/>
                        </a:moveTo>
                        <a:lnTo>
                          <a:pt x="8720617" y="886334"/>
                        </a:lnTo>
                      </a:path>
                      <a:path w="8728710" h="5349240">
                        <a:moveTo>
                          <a:pt x="8600842" y="791405"/>
                        </a:moveTo>
                        <a:lnTo>
                          <a:pt x="8602486" y="791405"/>
                        </a:lnTo>
                      </a:path>
                      <a:path w="8728710" h="5349240">
                        <a:moveTo>
                          <a:pt x="8602486" y="791405"/>
                        </a:moveTo>
                        <a:lnTo>
                          <a:pt x="8604131" y="791405"/>
                        </a:lnTo>
                      </a:path>
                      <a:path w="8728710" h="5349240">
                        <a:moveTo>
                          <a:pt x="8609612" y="791405"/>
                        </a:moveTo>
                        <a:lnTo>
                          <a:pt x="8611257" y="791405"/>
                        </a:lnTo>
                      </a:path>
                      <a:path w="8728710" h="5349240">
                        <a:moveTo>
                          <a:pt x="8611257" y="791405"/>
                        </a:moveTo>
                        <a:lnTo>
                          <a:pt x="8618383" y="791405"/>
                        </a:lnTo>
                      </a:path>
                      <a:path w="8728710" h="5349240">
                        <a:moveTo>
                          <a:pt x="8618383" y="791405"/>
                        </a:moveTo>
                        <a:lnTo>
                          <a:pt x="8627976" y="791405"/>
                        </a:lnTo>
                      </a:path>
                      <a:path w="8728710" h="5349240">
                        <a:moveTo>
                          <a:pt x="8627976" y="791405"/>
                        </a:moveTo>
                        <a:lnTo>
                          <a:pt x="8630443" y="791405"/>
                        </a:lnTo>
                      </a:path>
                      <a:path w="8728710" h="5349240">
                        <a:moveTo>
                          <a:pt x="8644010" y="791405"/>
                        </a:moveTo>
                        <a:lnTo>
                          <a:pt x="8649492" y="791405"/>
                        </a:lnTo>
                      </a:path>
                      <a:path w="8728710" h="5349240">
                        <a:moveTo>
                          <a:pt x="8649492" y="791405"/>
                        </a:moveTo>
                        <a:lnTo>
                          <a:pt x="8660729" y="791405"/>
                        </a:lnTo>
                      </a:path>
                      <a:path w="8728710" h="5349240">
                        <a:moveTo>
                          <a:pt x="8672652" y="791405"/>
                        </a:moveTo>
                        <a:lnTo>
                          <a:pt x="8680737" y="791405"/>
                        </a:lnTo>
                      </a:path>
                      <a:path w="8728710" h="5349240">
                        <a:moveTo>
                          <a:pt x="8660729" y="791405"/>
                        </a:moveTo>
                        <a:lnTo>
                          <a:pt x="8672652" y="791405"/>
                        </a:lnTo>
                      </a:path>
                      <a:path w="8728710" h="5349240">
                        <a:moveTo>
                          <a:pt x="8720617" y="941384"/>
                        </a:moveTo>
                        <a:lnTo>
                          <a:pt x="8719794" y="941384"/>
                        </a:lnTo>
                      </a:path>
                      <a:path w="8728710" h="5349240">
                        <a:moveTo>
                          <a:pt x="8719794" y="941384"/>
                        </a:moveTo>
                        <a:lnTo>
                          <a:pt x="8718150" y="941384"/>
                        </a:lnTo>
                      </a:path>
                      <a:path w="8728710" h="5349240">
                        <a:moveTo>
                          <a:pt x="8712531" y="941384"/>
                        </a:moveTo>
                        <a:lnTo>
                          <a:pt x="8711024" y="941384"/>
                        </a:lnTo>
                      </a:path>
                      <a:path w="8728710" h="5349240">
                        <a:moveTo>
                          <a:pt x="8711024" y="941384"/>
                        </a:moveTo>
                        <a:lnTo>
                          <a:pt x="8703075" y="941384"/>
                        </a:lnTo>
                      </a:path>
                      <a:path w="8728710" h="5349240">
                        <a:moveTo>
                          <a:pt x="8703075" y="941384"/>
                        </a:moveTo>
                        <a:lnTo>
                          <a:pt x="8694168" y="941384"/>
                        </a:lnTo>
                      </a:path>
                      <a:path w="8728710" h="5349240">
                        <a:moveTo>
                          <a:pt x="8694168" y="941384"/>
                        </a:moveTo>
                        <a:lnTo>
                          <a:pt x="8691016" y="941384"/>
                        </a:lnTo>
                      </a:path>
                      <a:path w="8728710" h="5349240">
                        <a:moveTo>
                          <a:pt x="8677448" y="941384"/>
                        </a:moveTo>
                        <a:lnTo>
                          <a:pt x="8672652" y="941384"/>
                        </a:lnTo>
                      </a:path>
                      <a:path w="8728710" h="5349240">
                        <a:moveTo>
                          <a:pt x="8672652" y="941384"/>
                        </a:moveTo>
                        <a:lnTo>
                          <a:pt x="8660729" y="941384"/>
                        </a:lnTo>
                      </a:path>
                      <a:path w="8728710" h="5349240">
                        <a:moveTo>
                          <a:pt x="8660729" y="941384"/>
                        </a:moveTo>
                        <a:lnTo>
                          <a:pt x="8649492" y="941384"/>
                        </a:lnTo>
                      </a:path>
                      <a:path w="8728710" h="5349240">
                        <a:moveTo>
                          <a:pt x="8649492" y="941384"/>
                        </a:moveTo>
                        <a:lnTo>
                          <a:pt x="8644010" y="941384"/>
                        </a:lnTo>
                      </a:path>
                      <a:path w="8728710" h="5349240">
                        <a:moveTo>
                          <a:pt x="8630443" y="941384"/>
                        </a:moveTo>
                        <a:lnTo>
                          <a:pt x="8627976" y="941384"/>
                        </a:lnTo>
                      </a:path>
                      <a:path w="8728710" h="5349240">
                        <a:moveTo>
                          <a:pt x="8627976" y="941384"/>
                        </a:moveTo>
                        <a:lnTo>
                          <a:pt x="8618383" y="941384"/>
                        </a:lnTo>
                      </a:path>
                      <a:path w="8728710" h="5349240">
                        <a:moveTo>
                          <a:pt x="8618383" y="941384"/>
                        </a:moveTo>
                        <a:lnTo>
                          <a:pt x="8611257" y="941384"/>
                        </a:lnTo>
                      </a:path>
                      <a:path w="8728710" h="5349240">
                        <a:moveTo>
                          <a:pt x="8611257" y="941384"/>
                        </a:moveTo>
                        <a:lnTo>
                          <a:pt x="8609612" y="941384"/>
                        </a:lnTo>
                      </a:path>
                      <a:path w="8728710" h="5349240">
                        <a:moveTo>
                          <a:pt x="8604131" y="941384"/>
                        </a:moveTo>
                        <a:lnTo>
                          <a:pt x="8602486" y="941384"/>
                        </a:lnTo>
                      </a:path>
                      <a:path w="8728710" h="5349240">
                        <a:moveTo>
                          <a:pt x="8602486" y="941384"/>
                        </a:moveTo>
                        <a:lnTo>
                          <a:pt x="8600842" y="941384"/>
                        </a:lnTo>
                      </a:path>
                      <a:path w="8728710" h="5349240">
                        <a:moveTo>
                          <a:pt x="8600842" y="941384"/>
                        </a:moveTo>
                        <a:lnTo>
                          <a:pt x="8600157" y="946975"/>
                        </a:lnTo>
                      </a:path>
                      <a:path w="8728710" h="5349240">
                        <a:moveTo>
                          <a:pt x="8599334" y="954951"/>
                        </a:moveTo>
                        <a:lnTo>
                          <a:pt x="8597690" y="970903"/>
                        </a:lnTo>
                      </a:path>
                      <a:path w="8728710" h="5349240">
                        <a:moveTo>
                          <a:pt x="8595360" y="985265"/>
                        </a:moveTo>
                        <a:lnTo>
                          <a:pt x="8593716" y="1001217"/>
                        </a:lnTo>
                      </a:path>
                      <a:path w="8728710" h="5349240">
                        <a:moveTo>
                          <a:pt x="8728565" y="1001217"/>
                        </a:moveTo>
                        <a:lnTo>
                          <a:pt x="8726098" y="985265"/>
                        </a:lnTo>
                      </a:path>
                      <a:path w="8728710" h="5349240">
                        <a:moveTo>
                          <a:pt x="8724591" y="970903"/>
                        </a:moveTo>
                        <a:lnTo>
                          <a:pt x="8722124" y="954951"/>
                        </a:lnTo>
                      </a:path>
                      <a:path w="8728710" h="5349240">
                        <a:moveTo>
                          <a:pt x="8721302" y="946975"/>
                        </a:moveTo>
                        <a:lnTo>
                          <a:pt x="8720617" y="941384"/>
                        </a:lnTo>
                      </a:path>
                      <a:path w="8728710" h="5349240">
                        <a:moveTo>
                          <a:pt x="8586589" y="224187"/>
                        </a:moveTo>
                        <a:lnTo>
                          <a:pt x="8586589" y="244921"/>
                        </a:lnTo>
                      </a:path>
                      <a:path w="8728710" h="5349240">
                        <a:moveTo>
                          <a:pt x="8590564" y="224187"/>
                        </a:moveTo>
                        <a:lnTo>
                          <a:pt x="8591386" y="224187"/>
                        </a:lnTo>
                      </a:path>
                      <a:path w="8728710" h="5349240">
                        <a:moveTo>
                          <a:pt x="8587275" y="224187"/>
                        </a:moveTo>
                        <a:lnTo>
                          <a:pt x="8590564" y="224187"/>
                        </a:lnTo>
                      </a:path>
                      <a:path w="8728710" h="5349240">
                        <a:moveTo>
                          <a:pt x="8586589" y="224187"/>
                        </a:moveTo>
                        <a:lnTo>
                          <a:pt x="8587275" y="224187"/>
                        </a:lnTo>
                      </a:path>
                      <a:path w="8728710" h="5349240">
                        <a:moveTo>
                          <a:pt x="8604816" y="224187"/>
                        </a:moveTo>
                        <a:lnTo>
                          <a:pt x="8606460" y="224187"/>
                        </a:lnTo>
                      </a:path>
                      <a:path w="8728710" h="5349240">
                        <a:moveTo>
                          <a:pt x="8349643" y="280032"/>
                        </a:moveTo>
                        <a:lnTo>
                          <a:pt x="8332102" y="297573"/>
                        </a:lnTo>
                      </a:path>
                      <a:path w="8728710" h="5349240">
                        <a:moveTo>
                          <a:pt x="8321687" y="307947"/>
                        </a:moveTo>
                        <a:lnTo>
                          <a:pt x="8300171" y="329490"/>
                        </a:lnTo>
                      </a:path>
                      <a:path w="8728710" h="5349240">
                        <a:moveTo>
                          <a:pt x="8289756" y="339864"/>
                        </a:moveTo>
                        <a:lnTo>
                          <a:pt x="8269062" y="361394"/>
                        </a:lnTo>
                      </a:path>
                      <a:path w="8728710" h="5349240">
                        <a:moveTo>
                          <a:pt x="8257825" y="371768"/>
                        </a:moveTo>
                        <a:lnTo>
                          <a:pt x="8237132" y="393311"/>
                        </a:lnTo>
                      </a:path>
                      <a:path w="8728710" h="5349240">
                        <a:moveTo>
                          <a:pt x="8225894" y="403685"/>
                        </a:moveTo>
                        <a:lnTo>
                          <a:pt x="8209175" y="421240"/>
                        </a:lnTo>
                      </a:path>
                      <a:path w="8728710" h="5349240">
                        <a:moveTo>
                          <a:pt x="8140517" y="700464"/>
                        </a:moveTo>
                        <a:lnTo>
                          <a:pt x="8155728" y="685307"/>
                        </a:lnTo>
                      </a:path>
                      <a:path w="8728710" h="5349240">
                        <a:moveTo>
                          <a:pt x="8166966" y="674933"/>
                        </a:moveTo>
                        <a:lnTo>
                          <a:pt x="8182041" y="658967"/>
                        </a:lnTo>
                      </a:path>
                      <a:path w="8728710" h="5349240">
                        <a:moveTo>
                          <a:pt x="8207530" y="634245"/>
                        </a:moveTo>
                        <a:lnTo>
                          <a:pt x="8223564" y="617485"/>
                        </a:lnTo>
                      </a:path>
                      <a:path w="8728710" h="5349240">
                        <a:moveTo>
                          <a:pt x="8233980" y="607111"/>
                        </a:moveTo>
                        <a:lnTo>
                          <a:pt x="8255495" y="586376"/>
                        </a:lnTo>
                      </a:path>
                      <a:path w="8728710" h="5349240">
                        <a:moveTo>
                          <a:pt x="8265773" y="575207"/>
                        </a:moveTo>
                        <a:lnTo>
                          <a:pt x="8281807" y="559255"/>
                        </a:lnTo>
                      </a:path>
                      <a:path w="8728710" h="5349240">
                        <a:moveTo>
                          <a:pt x="8140517" y="700464"/>
                        </a:moveTo>
                        <a:lnTo>
                          <a:pt x="8139832" y="699669"/>
                        </a:lnTo>
                      </a:path>
                      <a:path w="8728710" h="5349240">
                        <a:moveTo>
                          <a:pt x="8139832" y="699669"/>
                        </a:moveTo>
                        <a:lnTo>
                          <a:pt x="8138187" y="698860"/>
                        </a:lnTo>
                      </a:path>
                      <a:path w="8728710" h="5349240">
                        <a:moveTo>
                          <a:pt x="8134213" y="694872"/>
                        </a:moveTo>
                        <a:lnTo>
                          <a:pt x="8133391" y="694078"/>
                        </a:lnTo>
                      </a:path>
                      <a:path w="8728710" h="5349240">
                        <a:moveTo>
                          <a:pt x="8133391" y="694078"/>
                        </a:moveTo>
                        <a:lnTo>
                          <a:pt x="8128594" y="688486"/>
                        </a:lnTo>
                      </a:path>
                      <a:path w="8728710" h="5349240">
                        <a:moveTo>
                          <a:pt x="8128594" y="688486"/>
                        </a:moveTo>
                        <a:lnTo>
                          <a:pt x="8121468" y="682114"/>
                        </a:lnTo>
                      </a:path>
                      <a:path w="8728710" h="5349240">
                        <a:moveTo>
                          <a:pt x="8121468" y="682114"/>
                        </a:moveTo>
                        <a:lnTo>
                          <a:pt x="8121468" y="681305"/>
                        </a:lnTo>
                      </a:path>
                      <a:path w="8728710" h="5349240">
                        <a:moveTo>
                          <a:pt x="8112697" y="672535"/>
                        </a:moveTo>
                        <a:lnTo>
                          <a:pt x="8105434" y="666148"/>
                        </a:lnTo>
                      </a:path>
                      <a:path w="8728710" h="5349240">
                        <a:moveTo>
                          <a:pt x="8105434" y="666148"/>
                        </a:moveTo>
                        <a:lnTo>
                          <a:pt x="8099130" y="658967"/>
                        </a:lnTo>
                      </a:path>
                      <a:path w="8728710" h="5349240">
                        <a:moveTo>
                          <a:pt x="8666348" y="0"/>
                        </a:moveTo>
                        <a:lnTo>
                          <a:pt x="8669500" y="808"/>
                        </a:lnTo>
                      </a:path>
                      <a:path w="8728710" h="5349240">
                        <a:moveTo>
                          <a:pt x="8678271" y="2398"/>
                        </a:moveTo>
                        <a:lnTo>
                          <a:pt x="8683067" y="3193"/>
                        </a:lnTo>
                      </a:path>
                      <a:path w="8728710" h="5349240">
                        <a:moveTo>
                          <a:pt x="8690193" y="6386"/>
                        </a:moveTo>
                        <a:lnTo>
                          <a:pt x="8692660" y="7181"/>
                        </a:lnTo>
                      </a:path>
                      <a:path w="8728710" h="5349240">
                        <a:moveTo>
                          <a:pt x="8586589" y="68617"/>
                        </a:moveTo>
                        <a:lnTo>
                          <a:pt x="8587275" y="63834"/>
                        </a:lnTo>
                      </a:path>
                      <a:path w="8728710" h="5349240">
                        <a:moveTo>
                          <a:pt x="8587275" y="60641"/>
                        </a:moveTo>
                        <a:lnTo>
                          <a:pt x="8591386" y="47868"/>
                        </a:lnTo>
                      </a:path>
                      <a:path w="8728710" h="5349240">
                        <a:moveTo>
                          <a:pt x="8591386" y="47868"/>
                        </a:moveTo>
                        <a:lnTo>
                          <a:pt x="8592071" y="45484"/>
                        </a:lnTo>
                      </a:path>
                      <a:path w="8728710" h="5349240">
                        <a:moveTo>
                          <a:pt x="8608105" y="21543"/>
                        </a:moveTo>
                        <a:lnTo>
                          <a:pt x="8615231" y="15965"/>
                        </a:lnTo>
                      </a:path>
                      <a:path w="8728710" h="5349240">
                        <a:moveTo>
                          <a:pt x="8617698" y="13567"/>
                        </a:moveTo>
                        <a:lnTo>
                          <a:pt x="8622494" y="11168"/>
                        </a:lnTo>
                      </a:path>
                      <a:path w="8728710" h="5349240">
                        <a:moveTo>
                          <a:pt x="8627976" y="7181"/>
                        </a:moveTo>
                        <a:lnTo>
                          <a:pt x="8630443" y="6386"/>
                        </a:lnTo>
                      </a:path>
                      <a:path w="8728710" h="5349240">
                        <a:moveTo>
                          <a:pt x="8644010" y="2398"/>
                        </a:moveTo>
                        <a:lnTo>
                          <a:pt x="8644832" y="1603"/>
                        </a:lnTo>
                      </a:path>
                      <a:path w="8728710" h="5349240">
                        <a:moveTo>
                          <a:pt x="8586589" y="224187"/>
                        </a:moveTo>
                        <a:lnTo>
                          <a:pt x="8586589" y="219390"/>
                        </a:lnTo>
                      </a:path>
                      <a:path w="8728710" h="5349240">
                        <a:moveTo>
                          <a:pt x="8586589" y="201849"/>
                        </a:moveTo>
                        <a:lnTo>
                          <a:pt x="8586589" y="185884"/>
                        </a:lnTo>
                      </a:path>
                      <a:path w="8728710" h="5349240">
                        <a:moveTo>
                          <a:pt x="8586589" y="185884"/>
                        </a:moveTo>
                        <a:lnTo>
                          <a:pt x="8586589" y="177908"/>
                        </a:lnTo>
                      </a:path>
                      <a:path w="8728710" h="5349240">
                        <a:moveTo>
                          <a:pt x="8586589" y="164341"/>
                        </a:moveTo>
                        <a:lnTo>
                          <a:pt x="8586589" y="149992"/>
                        </a:lnTo>
                      </a:path>
                      <a:path w="8728710" h="5349240">
                        <a:moveTo>
                          <a:pt x="8586589" y="149992"/>
                        </a:moveTo>
                        <a:lnTo>
                          <a:pt x="8586589" y="138823"/>
                        </a:lnTo>
                      </a:path>
                      <a:path w="8728710" h="5349240">
                        <a:moveTo>
                          <a:pt x="8586589" y="128449"/>
                        </a:moveTo>
                        <a:lnTo>
                          <a:pt x="8586589" y="119679"/>
                        </a:lnTo>
                      </a:path>
                      <a:path w="8728710" h="5349240">
                        <a:moveTo>
                          <a:pt x="8586589" y="119679"/>
                        </a:moveTo>
                        <a:lnTo>
                          <a:pt x="8586589" y="109304"/>
                        </a:lnTo>
                      </a:path>
                      <a:path w="8728710" h="5349240">
                        <a:moveTo>
                          <a:pt x="8586589" y="102123"/>
                        </a:moveTo>
                        <a:lnTo>
                          <a:pt x="8586589" y="95737"/>
                        </a:lnTo>
                      </a:path>
                      <a:path w="8728710" h="5349240">
                        <a:moveTo>
                          <a:pt x="8586589" y="95737"/>
                        </a:moveTo>
                        <a:lnTo>
                          <a:pt x="8586589" y="9095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25" name="object 825"/>
                  <p:cNvSpPr/>
                  <p:nvPr/>
                </p:nvSpPr>
                <p:spPr>
                  <a:xfrm>
                    <a:off x="16602298" y="178583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26" name="object 826"/>
                  <p:cNvSpPr/>
                  <p:nvPr/>
                </p:nvSpPr>
                <p:spPr>
                  <a:xfrm>
                    <a:off x="16603494" y="1776657"/>
                    <a:ext cx="0" cy="10795"/>
                  </a:xfrm>
                  <a:custGeom>
                    <a:avLst/>
                    <a:gdLst/>
                    <a:ahLst/>
                    <a:cxnLst/>
                    <a:rect l="l" t="t" r="r" b="b"/>
                    <a:pathLst>
                      <a:path h="10794">
                        <a:moveTo>
                          <a:pt x="0" y="10374"/>
                        </a:moveTo>
                        <a:lnTo>
                          <a:pt x="0" y="6386"/>
                        </a:lnTo>
                      </a:path>
                      <a:path h="10794">
                        <a:moveTo>
                          <a:pt x="0" y="3987"/>
                        </a:moveTo>
                        <a:lnTo>
                          <a:pt x="0" y="2398"/>
                        </a:lnTo>
                      </a:path>
                      <a:path h="10794">
                        <a:moveTo>
                          <a:pt x="0" y="1589"/>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27" name="object 827"/>
                  <p:cNvSpPr/>
                  <p:nvPr/>
                </p:nvSpPr>
                <p:spPr>
                  <a:xfrm>
                    <a:off x="16602291" y="1773875"/>
                    <a:ext cx="2540" cy="2540"/>
                  </a:xfrm>
                  <a:custGeom>
                    <a:avLst/>
                    <a:gdLst/>
                    <a:ahLst/>
                    <a:cxnLst/>
                    <a:rect l="l" t="t" r="r" b="b"/>
                    <a:pathLst>
                      <a:path w="2540" h="2539">
                        <a:moveTo>
                          <a:pt x="2400" y="1193"/>
                        </a:moveTo>
                        <a:lnTo>
                          <a:pt x="2044" y="355"/>
                        </a:lnTo>
                        <a:lnTo>
                          <a:pt x="1193" y="0"/>
                        </a:lnTo>
                        <a:lnTo>
                          <a:pt x="355" y="355"/>
                        </a:lnTo>
                        <a:lnTo>
                          <a:pt x="0" y="1193"/>
                        </a:lnTo>
                        <a:lnTo>
                          <a:pt x="355" y="2044"/>
                        </a:lnTo>
                        <a:lnTo>
                          <a:pt x="1193" y="2400"/>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28" name="object 828"/>
                  <p:cNvSpPr/>
                  <p:nvPr/>
                </p:nvSpPr>
                <p:spPr>
                  <a:xfrm>
                    <a:off x="16603494" y="1924251"/>
                    <a:ext cx="20320" cy="0"/>
                  </a:xfrm>
                  <a:custGeom>
                    <a:avLst/>
                    <a:gdLst/>
                    <a:ahLst/>
                    <a:cxnLst/>
                    <a:rect l="l" t="t" r="r" b="b"/>
                    <a:pathLst>
                      <a:path w="20319">
                        <a:moveTo>
                          <a:pt x="19871" y="0"/>
                        </a:moveTo>
                        <a:lnTo>
                          <a:pt x="18226" y="0"/>
                        </a:lnTo>
                      </a:path>
                      <a:path w="20319">
                        <a:moveTo>
                          <a:pt x="685" y="0"/>
                        </a:moveTo>
                        <a:lnTo>
                          <a:pt x="0" y="0"/>
                        </a:lnTo>
                      </a:path>
                      <a:path w="20319">
                        <a:moveTo>
                          <a:pt x="3974" y="0"/>
                        </a:moveTo>
                        <a:lnTo>
                          <a:pt x="685" y="0"/>
                        </a:lnTo>
                      </a:path>
                      <a:path w="20319">
                        <a:moveTo>
                          <a:pt x="4796" y="0"/>
                        </a:moveTo>
                        <a:lnTo>
                          <a:pt x="397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29" name="object 829"/>
                  <p:cNvSpPr/>
                  <p:nvPr/>
                </p:nvSpPr>
                <p:spPr>
                  <a:xfrm>
                    <a:off x="16729876" y="1826529"/>
                    <a:ext cx="2540" cy="2540"/>
                  </a:xfrm>
                  <a:custGeom>
                    <a:avLst/>
                    <a:gdLst/>
                    <a:ahLst/>
                    <a:cxnLst/>
                    <a:rect l="l" t="t" r="r" b="b"/>
                    <a:pathLst>
                      <a:path w="2540" h="2539">
                        <a:moveTo>
                          <a:pt x="2400" y="1193"/>
                        </a:moveTo>
                        <a:lnTo>
                          <a:pt x="2044" y="342"/>
                        </a:lnTo>
                        <a:lnTo>
                          <a:pt x="1193" y="0"/>
                        </a:lnTo>
                        <a:lnTo>
                          <a:pt x="355" y="342"/>
                        </a:lnTo>
                        <a:lnTo>
                          <a:pt x="0" y="1193"/>
                        </a:lnTo>
                        <a:lnTo>
                          <a:pt x="355" y="2044"/>
                        </a:lnTo>
                        <a:lnTo>
                          <a:pt x="1193" y="2387"/>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30" name="object 830"/>
                  <p:cNvSpPr/>
                  <p:nvPr/>
                </p:nvSpPr>
                <p:spPr>
                  <a:xfrm>
                    <a:off x="15859081" y="2359031"/>
                    <a:ext cx="298450" cy="107950"/>
                  </a:xfrm>
                  <a:custGeom>
                    <a:avLst/>
                    <a:gdLst/>
                    <a:ahLst/>
                    <a:cxnLst/>
                    <a:rect l="l" t="t" r="r" b="b"/>
                    <a:pathLst>
                      <a:path w="298450" h="107950">
                        <a:moveTo>
                          <a:pt x="0" y="107701"/>
                        </a:moveTo>
                        <a:lnTo>
                          <a:pt x="17541" y="107701"/>
                        </a:lnTo>
                      </a:path>
                      <a:path w="298450" h="107950">
                        <a:moveTo>
                          <a:pt x="32753" y="107701"/>
                        </a:moveTo>
                        <a:lnTo>
                          <a:pt x="62217" y="107701"/>
                        </a:lnTo>
                      </a:path>
                      <a:path w="298450" h="107950">
                        <a:moveTo>
                          <a:pt x="77428" y="107701"/>
                        </a:moveTo>
                        <a:lnTo>
                          <a:pt x="106892" y="107701"/>
                        </a:lnTo>
                      </a:path>
                      <a:path w="298450" h="107950">
                        <a:moveTo>
                          <a:pt x="122104" y="107701"/>
                        </a:moveTo>
                        <a:lnTo>
                          <a:pt x="139646" y="107701"/>
                        </a:lnTo>
                      </a:path>
                      <a:path w="298450" h="107950">
                        <a:moveTo>
                          <a:pt x="139646" y="19953"/>
                        </a:moveTo>
                        <a:lnTo>
                          <a:pt x="139646" y="32711"/>
                        </a:lnTo>
                      </a:path>
                      <a:path w="298450" h="107950">
                        <a:moveTo>
                          <a:pt x="139646" y="7181"/>
                        </a:moveTo>
                        <a:lnTo>
                          <a:pt x="139646" y="19953"/>
                        </a:lnTo>
                      </a:path>
                      <a:path w="298450" h="107950">
                        <a:moveTo>
                          <a:pt x="139646" y="0"/>
                        </a:moveTo>
                        <a:lnTo>
                          <a:pt x="139646" y="7181"/>
                        </a:lnTo>
                      </a:path>
                      <a:path w="298450" h="107950">
                        <a:moveTo>
                          <a:pt x="139646" y="32711"/>
                        </a:moveTo>
                        <a:lnTo>
                          <a:pt x="139646" y="45484"/>
                        </a:lnTo>
                      </a:path>
                      <a:path w="298450" h="107950">
                        <a:moveTo>
                          <a:pt x="139646" y="45484"/>
                        </a:moveTo>
                        <a:lnTo>
                          <a:pt x="139646" y="58242"/>
                        </a:lnTo>
                      </a:path>
                      <a:path w="298450" h="107950">
                        <a:moveTo>
                          <a:pt x="139646" y="58242"/>
                        </a:moveTo>
                        <a:lnTo>
                          <a:pt x="139646" y="60641"/>
                        </a:lnTo>
                      </a:path>
                      <a:path w="298450" h="107950">
                        <a:moveTo>
                          <a:pt x="139646" y="74194"/>
                        </a:moveTo>
                        <a:lnTo>
                          <a:pt x="139646" y="80580"/>
                        </a:lnTo>
                      </a:path>
                      <a:path w="298450" h="107950">
                        <a:moveTo>
                          <a:pt x="139646" y="80580"/>
                        </a:moveTo>
                        <a:lnTo>
                          <a:pt x="139646" y="90160"/>
                        </a:lnTo>
                      </a:path>
                      <a:path w="298450" h="107950">
                        <a:moveTo>
                          <a:pt x="139646" y="90160"/>
                        </a:moveTo>
                        <a:lnTo>
                          <a:pt x="139646" y="94942"/>
                        </a:lnTo>
                      </a:path>
                      <a:path w="298450" h="107950">
                        <a:moveTo>
                          <a:pt x="139646" y="102123"/>
                        </a:moveTo>
                        <a:lnTo>
                          <a:pt x="139646" y="102918"/>
                        </a:lnTo>
                      </a:path>
                      <a:path w="298450" h="107950">
                        <a:moveTo>
                          <a:pt x="139646" y="102918"/>
                        </a:moveTo>
                        <a:lnTo>
                          <a:pt x="139646" y="106111"/>
                        </a:lnTo>
                      </a:path>
                      <a:path w="298450" h="107950">
                        <a:moveTo>
                          <a:pt x="139646" y="106111"/>
                        </a:moveTo>
                        <a:lnTo>
                          <a:pt x="139646" y="107701"/>
                        </a:lnTo>
                      </a:path>
                      <a:path w="298450" h="107950">
                        <a:moveTo>
                          <a:pt x="0" y="107701"/>
                        </a:moveTo>
                        <a:lnTo>
                          <a:pt x="0" y="106111"/>
                        </a:lnTo>
                      </a:path>
                      <a:path w="298450" h="107950">
                        <a:moveTo>
                          <a:pt x="0" y="106111"/>
                        </a:moveTo>
                        <a:lnTo>
                          <a:pt x="0" y="102918"/>
                        </a:lnTo>
                      </a:path>
                      <a:path w="298450" h="107950">
                        <a:moveTo>
                          <a:pt x="0" y="102918"/>
                        </a:moveTo>
                        <a:lnTo>
                          <a:pt x="0" y="102123"/>
                        </a:lnTo>
                      </a:path>
                      <a:path w="298450" h="107950">
                        <a:moveTo>
                          <a:pt x="0" y="60641"/>
                        </a:moveTo>
                        <a:lnTo>
                          <a:pt x="0" y="58242"/>
                        </a:lnTo>
                      </a:path>
                      <a:path w="298450" h="107950">
                        <a:moveTo>
                          <a:pt x="0" y="58242"/>
                        </a:moveTo>
                        <a:lnTo>
                          <a:pt x="0" y="45484"/>
                        </a:lnTo>
                      </a:path>
                      <a:path w="298450" h="107950">
                        <a:moveTo>
                          <a:pt x="0" y="45484"/>
                        </a:moveTo>
                        <a:lnTo>
                          <a:pt x="0" y="32711"/>
                        </a:lnTo>
                      </a:path>
                      <a:path w="298450" h="107950">
                        <a:moveTo>
                          <a:pt x="0" y="7181"/>
                        </a:moveTo>
                        <a:lnTo>
                          <a:pt x="0" y="0"/>
                        </a:lnTo>
                      </a:path>
                      <a:path w="298450" h="107950">
                        <a:moveTo>
                          <a:pt x="0" y="19953"/>
                        </a:moveTo>
                        <a:lnTo>
                          <a:pt x="0" y="7181"/>
                        </a:lnTo>
                      </a:path>
                      <a:path w="298450" h="107950">
                        <a:moveTo>
                          <a:pt x="0" y="32711"/>
                        </a:moveTo>
                        <a:lnTo>
                          <a:pt x="0" y="19953"/>
                        </a:lnTo>
                      </a:path>
                      <a:path w="298450" h="107950">
                        <a:moveTo>
                          <a:pt x="139646" y="107701"/>
                        </a:moveTo>
                        <a:lnTo>
                          <a:pt x="163628" y="106111"/>
                        </a:lnTo>
                      </a:path>
                      <a:path w="298450" h="107950">
                        <a:moveTo>
                          <a:pt x="163628" y="106111"/>
                        </a:moveTo>
                        <a:lnTo>
                          <a:pt x="175551" y="104522"/>
                        </a:lnTo>
                      </a:path>
                      <a:path w="298450" h="107950">
                        <a:moveTo>
                          <a:pt x="189940" y="101329"/>
                        </a:moveTo>
                        <a:lnTo>
                          <a:pt x="209811" y="96546"/>
                        </a:lnTo>
                      </a:path>
                      <a:path w="298450" h="107950">
                        <a:moveTo>
                          <a:pt x="209811" y="96546"/>
                        </a:moveTo>
                        <a:lnTo>
                          <a:pt x="218582" y="92544"/>
                        </a:lnTo>
                      </a:path>
                      <a:path w="298450" h="107950">
                        <a:moveTo>
                          <a:pt x="232149" y="87761"/>
                        </a:moveTo>
                        <a:lnTo>
                          <a:pt x="252980" y="76592"/>
                        </a:lnTo>
                      </a:path>
                      <a:path w="298450" h="107950">
                        <a:moveTo>
                          <a:pt x="252980" y="76592"/>
                        </a:moveTo>
                        <a:lnTo>
                          <a:pt x="258461" y="73399"/>
                        </a:lnTo>
                      </a:path>
                      <a:path w="298450" h="107950">
                        <a:moveTo>
                          <a:pt x="271206" y="64629"/>
                        </a:moveTo>
                        <a:lnTo>
                          <a:pt x="272851" y="63820"/>
                        </a:lnTo>
                      </a:path>
                      <a:path w="298450" h="107950">
                        <a:moveTo>
                          <a:pt x="272851" y="63820"/>
                        </a:moveTo>
                        <a:lnTo>
                          <a:pt x="291214" y="48677"/>
                        </a:lnTo>
                      </a:path>
                      <a:path w="298450" h="107950">
                        <a:moveTo>
                          <a:pt x="291214" y="48677"/>
                        </a:moveTo>
                        <a:lnTo>
                          <a:pt x="298341" y="41496"/>
                        </a:lnTo>
                      </a:path>
                      <a:path w="298450" h="107950">
                        <a:moveTo>
                          <a:pt x="139646" y="107701"/>
                        </a:moveTo>
                        <a:lnTo>
                          <a:pt x="139646" y="106111"/>
                        </a:lnTo>
                      </a:path>
                      <a:path w="298450" h="107950">
                        <a:moveTo>
                          <a:pt x="139646" y="106111"/>
                        </a:moveTo>
                        <a:lnTo>
                          <a:pt x="139646" y="103713"/>
                        </a:lnTo>
                      </a:path>
                      <a:path w="298450" h="107950">
                        <a:moveTo>
                          <a:pt x="139646" y="98135"/>
                        </a:moveTo>
                        <a:lnTo>
                          <a:pt x="139646" y="97341"/>
                        </a:lnTo>
                      </a:path>
                      <a:path w="298450" h="107950">
                        <a:moveTo>
                          <a:pt x="139646" y="97341"/>
                        </a:moveTo>
                        <a:lnTo>
                          <a:pt x="139646" y="90160"/>
                        </a:lnTo>
                      </a:path>
                      <a:path w="298450" h="107950">
                        <a:moveTo>
                          <a:pt x="139646" y="90160"/>
                        </a:moveTo>
                        <a:lnTo>
                          <a:pt x="139646" y="80580"/>
                        </a:lnTo>
                      </a:path>
                      <a:path w="298450" h="107950">
                        <a:moveTo>
                          <a:pt x="139646" y="80580"/>
                        </a:moveTo>
                        <a:lnTo>
                          <a:pt x="139646" y="78182"/>
                        </a:lnTo>
                      </a:path>
                      <a:path w="298450" h="107950">
                        <a:moveTo>
                          <a:pt x="139646" y="65423"/>
                        </a:moveTo>
                        <a:lnTo>
                          <a:pt x="139646" y="58242"/>
                        </a:lnTo>
                      </a:path>
                      <a:path w="298450" h="107950">
                        <a:moveTo>
                          <a:pt x="139646" y="58242"/>
                        </a:moveTo>
                        <a:lnTo>
                          <a:pt x="139646" y="45484"/>
                        </a:lnTo>
                      </a:path>
                      <a:path w="298450" h="107950">
                        <a:moveTo>
                          <a:pt x="139646" y="45484"/>
                        </a:moveTo>
                        <a:lnTo>
                          <a:pt x="139646" y="37494"/>
                        </a:lnTo>
                      </a:path>
                      <a:path w="298450" h="107950">
                        <a:moveTo>
                          <a:pt x="139646" y="22337"/>
                        </a:moveTo>
                        <a:lnTo>
                          <a:pt x="139646" y="19953"/>
                        </a:lnTo>
                      </a:path>
                      <a:path w="298450" h="107950">
                        <a:moveTo>
                          <a:pt x="139646" y="19953"/>
                        </a:moveTo>
                        <a:lnTo>
                          <a:pt x="139646" y="7181"/>
                        </a:lnTo>
                      </a:path>
                      <a:path w="298450" h="107950">
                        <a:moveTo>
                          <a:pt x="139646" y="7181"/>
                        </a:moveTo>
                        <a:lnTo>
                          <a:pt x="139646" y="0"/>
                        </a:lnTo>
                      </a:path>
                      <a:path w="298450" h="107950">
                        <a:moveTo>
                          <a:pt x="256954" y="0"/>
                        </a:moveTo>
                        <a:lnTo>
                          <a:pt x="263258" y="7181"/>
                        </a:lnTo>
                      </a:path>
                      <a:path w="298450" h="107950">
                        <a:moveTo>
                          <a:pt x="263258" y="7181"/>
                        </a:moveTo>
                        <a:lnTo>
                          <a:pt x="270521" y="13567"/>
                        </a:lnTo>
                      </a:path>
                      <a:path w="298450" h="107950">
                        <a:moveTo>
                          <a:pt x="279292" y="22337"/>
                        </a:moveTo>
                        <a:lnTo>
                          <a:pt x="279292" y="23146"/>
                        </a:lnTo>
                      </a:path>
                      <a:path w="298450" h="107950">
                        <a:moveTo>
                          <a:pt x="279292" y="23146"/>
                        </a:moveTo>
                        <a:lnTo>
                          <a:pt x="286418" y="29518"/>
                        </a:lnTo>
                      </a:path>
                      <a:path w="298450" h="107950">
                        <a:moveTo>
                          <a:pt x="286418" y="29518"/>
                        </a:moveTo>
                        <a:lnTo>
                          <a:pt x="291214" y="35110"/>
                        </a:lnTo>
                      </a:path>
                      <a:path w="298450" h="107950">
                        <a:moveTo>
                          <a:pt x="291214" y="35110"/>
                        </a:moveTo>
                        <a:lnTo>
                          <a:pt x="292037" y="35905"/>
                        </a:lnTo>
                      </a:path>
                      <a:path w="298450" h="107950">
                        <a:moveTo>
                          <a:pt x="296011" y="39893"/>
                        </a:moveTo>
                        <a:lnTo>
                          <a:pt x="297655" y="40701"/>
                        </a:lnTo>
                      </a:path>
                      <a:path w="298450" h="107950">
                        <a:moveTo>
                          <a:pt x="297655" y="40701"/>
                        </a:moveTo>
                        <a:lnTo>
                          <a:pt x="298341" y="4149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31" name="object 831"/>
                  <p:cNvSpPr/>
                  <p:nvPr/>
                </p:nvSpPr>
                <p:spPr>
                  <a:xfrm>
                    <a:off x="7146125" y="7837008"/>
                    <a:ext cx="5080" cy="2540"/>
                  </a:xfrm>
                  <a:custGeom>
                    <a:avLst/>
                    <a:gdLst/>
                    <a:ahLst/>
                    <a:cxnLst/>
                    <a:rect l="l" t="t" r="r" b="b"/>
                    <a:pathLst>
                      <a:path w="5079" h="2540">
                        <a:moveTo>
                          <a:pt x="4775" y="1193"/>
                        </a:moveTo>
                        <a:lnTo>
                          <a:pt x="4432" y="355"/>
                        </a:lnTo>
                        <a:lnTo>
                          <a:pt x="3581" y="0"/>
                        </a:lnTo>
                        <a:lnTo>
                          <a:pt x="2743" y="355"/>
                        </a:lnTo>
                        <a:lnTo>
                          <a:pt x="2387" y="1181"/>
                        </a:lnTo>
                        <a:lnTo>
                          <a:pt x="2044" y="355"/>
                        </a:lnTo>
                        <a:lnTo>
                          <a:pt x="1193" y="0"/>
                        </a:lnTo>
                        <a:lnTo>
                          <a:pt x="355" y="355"/>
                        </a:lnTo>
                        <a:lnTo>
                          <a:pt x="0" y="1193"/>
                        </a:lnTo>
                        <a:lnTo>
                          <a:pt x="355" y="2044"/>
                        </a:lnTo>
                        <a:lnTo>
                          <a:pt x="1193" y="2400"/>
                        </a:lnTo>
                        <a:lnTo>
                          <a:pt x="2044" y="2044"/>
                        </a:lnTo>
                        <a:lnTo>
                          <a:pt x="2387" y="1231"/>
                        </a:lnTo>
                        <a:lnTo>
                          <a:pt x="2743" y="2044"/>
                        </a:lnTo>
                        <a:lnTo>
                          <a:pt x="3581" y="2400"/>
                        </a:lnTo>
                        <a:lnTo>
                          <a:pt x="4432" y="2044"/>
                        </a:lnTo>
                        <a:lnTo>
                          <a:pt x="4775"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32" name="object 832"/>
                  <p:cNvSpPr/>
                  <p:nvPr/>
                </p:nvSpPr>
                <p:spPr>
                  <a:xfrm>
                    <a:off x="7147330" y="7838201"/>
                    <a:ext cx="1270" cy="0"/>
                  </a:xfrm>
                  <a:custGeom>
                    <a:avLst/>
                    <a:gdLst/>
                    <a:ahLst/>
                    <a:cxnLst/>
                    <a:rect l="l" t="t" r="r" b="b"/>
                    <a:pathLst>
                      <a:path w="127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33" name="object 833"/>
                  <p:cNvSpPr/>
                  <p:nvPr/>
                </p:nvSpPr>
                <p:spPr>
                  <a:xfrm>
                    <a:off x="7146929" y="7837005"/>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34" name="object 834"/>
                  <p:cNvSpPr/>
                  <p:nvPr/>
                </p:nvSpPr>
                <p:spPr>
                  <a:xfrm>
                    <a:off x="7148125" y="7838201"/>
                    <a:ext cx="1270" cy="0"/>
                  </a:xfrm>
                  <a:custGeom>
                    <a:avLst/>
                    <a:gdLst/>
                    <a:ahLst/>
                    <a:cxnLst/>
                    <a:rect l="l" t="t" r="r" b="b"/>
                    <a:pathLst>
                      <a:path w="127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35" name="object 835"/>
                  <p:cNvSpPr/>
                  <p:nvPr/>
                </p:nvSpPr>
                <p:spPr>
                  <a:xfrm>
                    <a:off x="7147712" y="7837008"/>
                    <a:ext cx="2540" cy="2540"/>
                  </a:xfrm>
                  <a:custGeom>
                    <a:avLst/>
                    <a:gdLst/>
                    <a:ahLst/>
                    <a:cxnLst/>
                    <a:rect l="l" t="t" r="r" b="b"/>
                    <a:pathLst>
                      <a:path w="2540" h="2540">
                        <a:moveTo>
                          <a:pt x="2400" y="1193"/>
                        </a:moveTo>
                        <a:lnTo>
                          <a:pt x="2044" y="355"/>
                        </a:lnTo>
                        <a:lnTo>
                          <a:pt x="1206" y="0"/>
                        </a:lnTo>
                        <a:lnTo>
                          <a:pt x="355" y="355"/>
                        </a:lnTo>
                        <a:lnTo>
                          <a:pt x="0" y="1193"/>
                        </a:lnTo>
                        <a:lnTo>
                          <a:pt x="355" y="2044"/>
                        </a:lnTo>
                        <a:lnTo>
                          <a:pt x="1206" y="2400"/>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36" name="object 836"/>
                  <p:cNvSpPr/>
                  <p:nvPr/>
                </p:nvSpPr>
                <p:spPr>
                  <a:xfrm>
                    <a:off x="7148920" y="7838201"/>
                    <a:ext cx="1270" cy="0"/>
                  </a:xfrm>
                  <a:custGeom>
                    <a:avLst/>
                    <a:gdLst/>
                    <a:ahLst/>
                    <a:cxnLst/>
                    <a:rect l="l" t="t" r="r" b="b"/>
                    <a:pathLst>
                      <a:path w="127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37" name="object 837"/>
                  <p:cNvSpPr/>
                  <p:nvPr/>
                </p:nvSpPr>
                <p:spPr>
                  <a:xfrm>
                    <a:off x="7146125" y="7837008"/>
                    <a:ext cx="5080" cy="2540"/>
                  </a:xfrm>
                  <a:custGeom>
                    <a:avLst/>
                    <a:gdLst/>
                    <a:ahLst/>
                    <a:cxnLst/>
                    <a:rect l="l" t="t" r="r" b="b"/>
                    <a:pathLst>
                      <a:path w="5079" h="2540">
                        <a:moveTo>
                          <a:pt x="4775" y="1193"/>
                        </a:moveTo>
                        <a:lnTo>
                          <a:pt x="4432" y="355"/>
                        </a:lnTo>
                        <a:lnTo>
                          <a:pt x="3581" y="0"/>
                        </a:lnTo>
                        <a:lnTo>
                          <a:pt x="2743" y="355"/>
                        </a:lnTo>
                        <a:lnTo>
                          <a:pt x="2387" y="1181"/>
                        </a:lnTo>
                        <a:lnTo>
                          <a:pt x="2044" y="355"/>
                        </a:lnTo>
                        <a:lnTo>
                          <a:pt x="1193" y="0"/>
                        </a:lnTo>
                        <a:lnTo>
                          <a:pt x="355" y="355"/>
                        </a:lnTo>
                        <a:lnTo>
                          <a:pt x="0" y="1193"/>
                        </a:lnTo>
                        <a:lnTo>
                          <a:pt x="355" y="2044"/>
                        </a:lnTo>
                        <a:lnTo>
                          <a:pt x="1193" y="2400"/>
                        </a:lnTo>
                        <a:lnTo>
                          <a:pt x="2044" y="2044"/>
                        </a:lnTo>
                        <a:lnTo>
                          <a:pt x="2387" y="1231"/>
                        </a:lnTo>
                        <a:lnTo>
                          <a:pt x="2743" y="2044"/>
                        </a:lnTo>
                        <a:lnTo>
                          <a:pt x="3581" y="2400"/>
                        </a:lnTo>
                        <a:lnTo>
                          <a:pt x="4432" y="2044"/>
                        </a:lnTo>
                        <a:lnTo>
                          <a:pt x="4775"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38" name="object 838"/>
                  <p:cNvSpPr/>
                  <p:nvPr/>
                </p:nvSpPr>
                <p:spPr>
                  <a:xfrm>
                    <a:off x="3605979" y="1759101"/>
                    <a:ext cx="2040255" cy="4170045"/>
                  </a:xfrm>
                  <a:custGeom>
                    <a:avLst/>
                    <a:gdLst/>
                    <a:ahLst/>
                    <a:cxnLst/>
                    <a:rect l="l" t="t" r="r" b="b"/>
                    <a:pathLst>
                      <a:path w="2040254" h="4170045">
                        <a:moveTo>
                          <a:pt x="337452" y="0"/>
                        </a:moveTo>
                        <a:lnTo>
                          <a:pt x="336658" y="0"/>
                        </a:lnTo>
                      </a:path>
                      <a:path w="2040254" h="4170045">
                        <a:moveTo>
                          <a:pt x="336658" y="0"/>
                        </a:moveTo>
                        <a:lnTo>
                          <a:pt x="335068" y="0"/>
                        </a:lnTo>
                      </a:path>
                      <a:path w="2040254" h="4170045">
                        <a:moveTo>
                          <a:pt x="213004" y="1805381"/>
                        </a:moveTo>
                        <a:lnTo>
                          <a:pt x="213004" y="1833310"/>
                        </a:lnTo>
                      </a:path>
                      <a:path w="2040254" h="4170045">
                        <a:moveTo>
                          <a:pt x="213004" y="2140449"/>
                        </a:moveTo>
                        <a:lnTo>
                          <a:pt x="213004" y="2168378"/>
                        </a:lnTo>
                      </a:path>
                      <a:path w="2040254" h="4170045">
                        <a:moveTo>
                          <a:pt x="213004" y="2640667"/>
                        </a:moveTo>
                        <a:lnTo>
                          <a:pt x="213004" y="2668583"/>
                        </a:lnTo>
                      </a:path>
                      <a:path w="2040254" h="4170045">
                        <a:moveTo>
                          <a:pt x="213004" y="3091413"/>
                        </a:moveTo>
                        <a:lnTo>
                          <a:pt x="213004" y="3120123"/>
                        </a:lnTo>
                      </a:path>
                      <a:path w="2040254" h="4170045">
                        <a:moveTo>
                          <a:pt x="230546" y="3120123"/>
                        </a:moveTo>
                        <a:lnTo>
                          <a:pt x="230546" y="3091413"/>
                        </a:lnTo>
                      </a:path>
                      <a:path w="2040254" h="4170045">
                        <a:moveTo>
                          <a:pt x="230546" y="2668583"/>
                        </a:moveTo>
                        <a:lnTo>
                          <a:pt x="230546" y="2640667"/>
                        </a:lnTo>
                      </a:path>
                      <a:path w="2040254" h="4170045">
                        <a:moveTo>
                          <a:pt x="230546" y="2168378"/>
                        </a:moveTo>
                        <a:lnTo>
                          <a:pt x="230546" y="2140449"/>
                        </a:lnTo>
                      </a:path>
                      <a:path w="2040254" h="4170045">
                        <a:moveTo>
                          <a:pt x="230546" y="1833310"/>
                        </a:moveTo>
                        <a:lnTo>
                          <a:pt x="230546" y="1805381"/>
                        </a:lnTo>
                      </a:path>
                      <a:path w="2040254" h="4170045">
                        <a:moveTo>
                          <a:pt x="172316" y="3654643"/>
                        </a:moveTo>
                        <a:lnTo>
                          <a:pt x="133218" y="3654643"/>
                        </a:lnTo>
                      </a:path>
                      <a:path w="2040254" h="4170045">
                        <a:moveTo>
                          <a:pt x="133218" y="3672198"/>
                        </a:moveTo>
                        <a:lnTo>
                          <a:pt x="172316" y="3672198"/>
                        </a:lnTo>
                      </a:path>
                      <a:path w="2040254" h="4170045">
                        <a:moveTo>
                          <a:pt x="0" y="3753574"/>
                        </a:moveTo>
                        <a:lnTo>
                          <a:pt x="0" y="3778296"/>
                        </a:lnTo>
                      </a:path>
                      <a:path w="2040254" h="4170045">
                        <a:moveTo>
                          <a:pt x="0" y="3793453"/>
                        </a:moveTo>
                        <a:lnTo>
                          <a:pt x="0" y="3818189"/>
                        </a:lnTo>
                      </a:path>
                      <a:path w="2040254" h="4170045">
                        <a:moveTo>
                          <a:pt x="0" y="3954601"/>
                        </a:moveTo>
                        <a:lnTo>
                          <a:pt x="0" y="3980941"/>
                        </a:lnTo>
                      </a:path>
                      <a:path w="2040254" h="4170045">
                        <a:moveTo>
                          <a:pt x="0" y="3995303"/>
                        </a:moveTo>
                        <a:lnTo>
                          <a:pt x="0" y="4021629"/>
                        </a:lnTo>
                      </a:path>
                      <a:path w="2040254" h="4170045">
                        <a:moveTo>
                          <a:pt x="0" y="4056725"/>
                        </a:moveTo>
                        <a:lnTo>
                          <a:pt x="0" y="4074280"/>
                        </a:lnTo>
                      </a:path>
                      <a:path w="2040254" h="4170045">
                        <a:moveTo>
                          <a:pt x="0" y="4103799"/>
                        </a:moveTo>
                        <a:lnTo>
                          <a:pt x="0" y="4105389"/>
                        </a:lnTo>
                      </a:path>
                      <a:path w="2040254" h="4170045">
                        <a:moveTo>
                          <a:pt x="0" y="4168415"/>
                        </a:moveTo>
                        <a:lnTo>
                          <a:pt x="0" y="4170004"/>
                        </a:lnTo>
                      </a:path>
                      <a:path w="2040254" h="4170045">
                        <a:moveTo>
                          <a:pt x="16746" y="4162028"/>
                        </a:moveTo>
                        <a:lnTo>
                          <a:pt x="16746" y="4144487"/>
                        </a:lnTo>
                      </a:path>
                      <a:path w="2040254" h="4170045">
                        <a:moveTo>
                          <a:pt x="16746" y="4129330"/>
                        </a:moveTo>
                        <a:lnTo>
                          <a:pt x="16746" y="4111775"/>
                        </a:lnTo>
                      </a:path>
                      <a:path w="2040254" h="4170045">
                        <a:moveTo>
                          <a:pt x="16746" y="4074280"/>
                        </a:moveTo>
                        <a:lnTo>
                          <a:pt x="16746" y="4056725"/>
                        </a:lnTo>
                      </a:path>
                      <a:path w="2040254" h="4170045">
                        <a:moveTo>
                          <a:pt x="16746" y="4016832"/>
                        </a:moveTo>
                        <a:lnTo>
                          <a:pt x="16746" y="3988108"/>
                        </a:lnTo>
                      </a:path>
                      <a:path w="2040254" h="4170045">
                        <a:moveTo>
                          <a:pt x="16746" y="3972951"/>
                        </a:moveTo>
                        <a:lnTo>
                          <a:pt x="16746" y="3945036"/>
                        </a:lnTo>
                      </a:path>
                      <a:path w="2040254" h="4170045">
                        <a:moveTo>
                          <a:pt x="16746" y="3818189"/>
                        </a:moveTo>
                        <a:lnTo>
                          <a:pt x="16746" y="3793453"/>
                        </a:lnTo>
                      </a:path>
                      <a:path w="2040254" h="4170045">
                        <a:moveTo>
                          <a:pt x="16746" y="3778296"/>
                        </a:moveTo>
                        <a:lnTo>
                          <a:pt x="16746" y="3753574"/>
                        </a:lnTo>
                      </a:path>
                      <a:path w="2040254" h="4170045">
                        <a:moveTo>
                          <a:pt x="1730378" y="872781"/>
                        </a:moveTo>
                        <a:lnTo>
                          <a:pt x="1750331" y="872781"/>
                        </a:lnTo>
                      </a:path>
                      <a:path w="2040254" h="4170045">
                        <a:moveTo>
                          <a:pt x="1765488" y="872781"/>
                        </a:moveTo>
                        <a:lnTo>
                          <a:pt x="1795802" y="872781"/>
                        </a:lnTo>
                      </a:path>
                      <a:path w="2040254" h="4170045">
                        <a:moveTo>
                          <a:pt x="1810164" y="872781"/>
                        </a:moveTo>
                        <a:lnTo>
                          <a:pt x="1840477" y="872781"/>
                        </a:lnTo>
                      </a:path>
                      <a:path w="2040254" h="4170045">
                        <a:moveTo>
                          <a:pt x="1855634" y="872781"/>
                        </a:moveTo>
                        <a:lnTo>
                          <a:pt x="1875574" y="872781"/>
                        </a:lnTo>
                      </a:path>
                      <a:path w="2040254" h="4170045">
                        <a:moveTo>
                          <a:pt x="1890731" y="872781"/>
                        </a:moveTo>
                        <a:lnTo>
                          <a:pt x="1905888" y="872781"/>
                        </a:lnTo>
                      </a:path>
                      <a:path w="2040254" h="4170045">
                        <a:moveTo>
                          <a:pt x="1920250" y="872781"/>
                        </a:moveTo>
                        <a:lnTo>
                          <a:pt x="1950577" y="872781"/>
                        </a:lnTo>
                      </a:path>
                      <a:path w="2040254" h="4170045">
                        <a:moveTo>
                          <a:pt x="1965734" y="872781"/>
                        </a:moveTo>
                        <a:lnTo>
                          <a:pt x="1995253" y="872781"/>
                        </a:lnTo>
                      </a:path>
                      <a:path w="2040254" h="4170045">
                        <a:moveTo>
                          <a:pt x="2010410" y="872781"/>
                        </a:moveTo>
                        <a:lnTo>
                          <a:pt x="2039915" y="87278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39" name="object 839"/>
                  <p:cNvSpPr/>
                  <p:nvPr/>
                </p:nvSpPr>
                <p:spPr>
                  <a:xfrm>
                    <a:off x="5657078" y="2614328"/>
                    <a:ext cx="25400" cy="17780"/>
                  </a:xfrm>
                  <a:custGeom>
                    <a:avLst/>
                    <a:gdLst/>
                    <a:ahLst/>
                    <a:cxnLst/>
                    <a:rect l="l" t="t" r="r" b="b"/>
                    <a:pathLst>
                      <a:path w="25400" h="17780">
                        <a:moveTo>
                          <a:pt x="3987" y="17555"/>
                        </a:moveTo>
                        <a:lnTo>
                          <a:pt x="24852" y="17555"/>
                        </a:lnTo>
                      </a:path>
                      <a:path w="25400" h="17780">
                        <a:moveTo>
                          <a:pt x="0" y="0"/>
                        </a:moveTo>
                        <a:lnTo>
                          <a:pt x="2485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40" name="object 840"/>
                  <p:cNvSpPr/>
                  <p:nvPr/>
                </p:nvSpPr>
                <p:spPr>
                  <a:xfrm>
                    <a:off x="3818984" y="2143628"/>
                    <a:ext cx="12519025" cy="2531110"/>
                  </a:xfrm>
                  <a:custGeom>
                    <a:avLst/>
                    <a:gdLst/>
                    <a:ahLst/>
                    <a:cxnLst/>
                    <a:rect l="l" t="t" r="r" b="b"/>
                    <a:pathLst>
                      <a:path w="12519025" h="2531110">
                        <a:moveTo>
                          <a:pt x="1822922" y="470699"/>
                        </a:moveTo>
                        <a:lnTo>
                          <a:pt x="1793417" y="470699"/>
                        </a:lnTo>
                      </a:path>
                      <a:path w="12519025" h="2531110">
                        <a:moveTo>
                          <a:pt x="1778246" y="470699"/>
                        </a:moveTo>
                        <a:lnTo>
                          <a:pt x="1748728" y="470699"/>
                        </a:lnTo>
                      </a:path>
                      <a:path w="12519025" h="2531110">
                        <a:moveTo>
                          <a:pt x="1733571" y="470699"/>
                        </a:moveTo>
                        <a:lnTo>
                          <a:pt x="1703257" y="470699"/>
                        </a:lnTo>
                      </a:path>
                      <a:path w="12519025" h="2531110">
                        <a:moveTo>
                          <a:pt x="1688895" y="470699"/>
                        </a:moveTo>
                        <a:lnTo>
                          <a:pt x="1658581" y="470699"/>
                        </a:lnTo>
                      </a:path>
                      <a:path w="12519025" h="2531110">
                        <a:moveTo>
                          <a:pt x="1643424" y="470699"/>
                        </a:moveTo>
                        <a:lnTo>
                          <a:pt x="1613905" y="470699"/>
                        </a:lnTo>
                      </a:path>
                      <a:path w="12519025" h="2531110">
                        <a:moveTo>
                          <a:pt x="1598748" y="470699"/>
                        </a:moveTo>
                        <a:lnTo>
                          <a:pt x="1569230" y="470699"/>
                        </a:lnTo>
                      </a:path>
                      <a:path w="12519025" h="2531110">
                        <a:moveTo>
                          <a:pt x="1554073" y="470699"/>
                        </a:moveTo>
                        <a:lnTo>
                          <a:pt x="1534928" y="470699"/>
                        </a:lnTo>
                      </a:path>
                      <a:path w="12519025" h="2531110">
                        <a:moveTo>
                          <a:pt x="0" y="0"/>
                        </a:moveTo>
                        <a:lnTo>
                          <a:pt x="0" y="16760"/>
                        </a:lnTo>
                      </a:path>
                      <a:path w="12519025" h="2531110">
                        <a:moveTo>
                          <a:pt x="0" y="31917"/>
                        </a:moveTo>
                        <a:lnTo>
                          <a:pt x="0" y="48677"/>
                        </a:lnTo>
                      </a:path>
                      <a:path w="12519025" h="2531110">
                        <a:moveTo>
                          <a:pt x="0" y="99725"/>
                        </a:moveTo>
                        <a:lnTo>
                          <a:pt x="0" y="116485"/>
                        </a:lnTo>
                      </a:path>
                      <a:path w="12519025" h="2531110">
                        <a:moveTo>
                          <a:pt x="0" y="131642"/>
                        </a:moveTo>
                        <a:lnTo>
                          <a:pt x="0" y="148403"/>
                        </a:lnTo>
                      </a:path>
                      <a:path w="12519025" h="2531110">
                        <a:moveTo>
                          <a:pt x="0" y="201054"/>
                        </a:moveTo>
                        <a:lnTo>
                          <a:pt x="0" y="226572"/>
                        </a:lnTo>
                      </a:path>
                      <a:path w="12519025" h="2531110">
                        <a:moveTo>
                          <a:pt x="0" y="240934"/>
                        </a:moveTo>
                        <a:lnTo>
                          <a:pt x="0" y="266465"/>
                        </a:lnTo>
                      </a:path>
                      <a:path w="12519025" h="2531110">
                        <a:moveTo>
                          <a:pt x="0" y="331080"/>
                        </a:moveTo>
                        <a:lnTo>
                          <a:pt x="0" y="355816"/>
                        </a:lnTo>
                      </a:path>
                      <a:path w="12519025" h="2531110">
                        <a:moveTo>
                          <a:pt x="0" y="370973"/>
                        </a:moveTo>
                        <a:lnTo>
                          <a:pt x="0" y="395709"/>
                        </a:lnTo>
                      </a:path>
                      <a:path w="12519025" h="2531110">
                        <a:moveTo>
                          <a:pt x="17541" y="395709"/>
                        </a:moveTo>
                        <a:lnTo>
                          <a:pt x="17541" y="370973"/>
                        </a:lnTo>
                      </a:path>
                      <a:path w="12519025" h="2531110">
                        <a:moveTo>
                          <a:pt x="17541" y="355816"/>
                        </a:moveTo>
                        <a:lnTo>
                          <a:pt x="17541" y="331080"/>
                        </a:lnTo>
                      </a:path>
                      <a:path w="12519025" h="2531110">
                        <a:moveTo>
                          <a:pt x="17541" y="266465"/>
                        </a:moveTo>
                        <a:lnTo>
                          <a:pt x="17541" y="240934"/>
                        </a:lnTo>
                      </a:path>
                      <a:path w="12519025" h="2531110">
                        <a:moveTo>
                          <a:pt x="17541" y="226572"/>
                        </a:moveTo>
                        <a:lnTo>
                          <a:pt x="17541" y="201054"/>
                        </a:lnTo>
                      </a:path>
                      <a:path w="12519025" h="2531110">
                        <a:moveTo>
                          <a:pt x="17541" y="148403"/>
                        </a:moveTo>
                        <a:lnTo>
                          <a:pt x="17541" y="131642"/>
                        </a:lnTo>
                      </a:path>
                      <a:path w="12519025" h="2531110">
                        <a:moveTo>
                          <a:pt x="17541" y="116485"/>
                        </a:moveTo>
                        <a:lnTo>
                          <a:pt x="17541" y="99725"/>
                        </a:lnTo>
                      </a:path>
                      <a:path w="12519025" h="2531110">
                        <a:moveTo>
                          <a:pt x="17541" y="48677"/>
                        </a:moveTo>
                        <a:lnTo>
                          <a:pt x="17541" y="31917"/>
                        </a:lnTo>
                      </a:path>
                      <a:path w="12519025" h="2531110">
                        <a:moveTo>
                          <a:pt x="17541" y="16760"/>
                        </a:moveTo>
                        <a:lnTo>
                          <a:pt x="17541" y="0"/>
                        </a:lnTo>
                      </a:path>
                      <a:path w="12519025" h="2531110">
                        <a:moveTo>
                          <a:pt x="10129453" y="2513012"/>
                        </a:moveTo>
                        <a:lnTo>
                          <a:pt x="10126986" y="2513012"/>
                        </a:lnTo>
                      </a:path>
                      <a:path w="12519025" h="2531110">
                        <a:moveTo>
                          <a:pt x="10066413" y="2513012"/>
                        </a:moveTo>
                        <a:lnTo>
                          <a:pt x="10063946" y="2513012"/>
                        </a:lnTo>
                      </a:path>
                      <a:path w="12519025" h="2531110">
                        <a:moveTo>
                          <a:pt x="6532230" y="2513012"/>
                        </a:moveTo>
                        <a:lnTo>
                          <a:pt x="6529050" y="2513012"/>
                        </a:lnTo>
                      </a:path>
                      <a:path w="12519025" h="2531110">
                        <a:moveTo>
                          <a:pt x="6446880" y="2513012"/>
                        </a:moveTo>
                        <a:lnTo>
                          <a:pt x="6444481" y="2513012"/>
                        </a:lnTo>
                      </a:path>
                      <a:path w="12519025" h="2531110">
                        <a:moveTo>
                          <a:pt x="5347526" y="2513012"/>
                        </a:moveTo>
                        <a:lnTo>
                          <a:pt x="5319611" y="2513012"/>
                        </a:lnTo>
                      </a:path>
                      <a:path w="12519025" h="2531110">
                        <a:moveTo>
                          <a:pt x="5059532" y="2513012"/>
                        </a:moveTo>
                        <a:lnTo>
                          <a:pt x="5037194" y="2513012"/>
                        </a:lnTo>
                      </a:path>
                      <a:path w="12519025" h="2531110">
                        <a:moveTo>
                          <a:pt x="5022037" y="2513012"/>
                        </a:moveTo>
                        <a:lnTo>
                          <a:pt x="4992518" y="2513012"/>
                        </a:lnTo>
                      </a:path>
                      <a:path w="12519025" h="2531110">
                        <a:moveTo>
                          <a:pt x="4977362" y="2513012"/>
                        </a:moveTo>
                        <a:lnTo>
                          <a:pt x="4955024" y="2513012"/>
                        </a:lnTo>
                      </a:path>
                      <a:path w="12519025" h="2531110">
                        <a:moveTo>
                          <a:pt x="4839346" y="2513012"/>
                        </a:moveTo>
                        <a:lnTo>
                          <a:pt x="4816200" y="2513012"/>
                        </a:lnTo>
                      </a:path>
                      <a:path w="12519025" h="2531110">
                        <a:moveTo>
                          <a:pt x="4801851" y="2513012"/>
                        </a:moveTo>
                        <a:lnTo>
                          <a:pt x="4771538" y="2513012"/>
                        </a:lnTo>
                      </a:path>
                      <a:path w="12519025" h="2531110">
                        <a:moveTo>
                          <a:pt x="4756367" y="2513012"/>
                        </a:moveTo>
                        <a:lnTo>
                          <a:pt x="4734029" y="2513012"/>
                        </a:lnTo>
                      </a:path>
                      <a:path w="12519025" h="2531110">
                        <a:moveTo>
                          <a:pt x="3108160" y="2513012"/>
                        </a:moveTo>
                        <a:lnTo>
                          <a:pt x="3076242" y="2513012"/>
                        </a:lnTo>
                      </a:path>
                      <a:path w="12519025" h="2531110">
                        <a:moveTo>
                          <a:pt x="3061880" y="2513012"/>
                        </a:moveTo>
                        <a:lnTo>
                          <a:pt x="3031567" y="2513012"/>
                        </a:lnTo>
                      </a:path>
                      <a:path w="12519025" h="2531110">
                        <a:moveTo>
                          <a:pt x="3016410" y="2513012"/>
                        </a:moveTo>
                        <a:lnTo>
                          <a:pt x="2986891" y="2513012"/>
                        </a:lnTo>
                      </a:path>
                      <a:path w="12519025" h="2531110">
                        <a:moveTo>
                          <a:pt x="2971734" y="2513012"/>
                        </a:moveTo>
                        <a:lnTo>
                          <a:pt x="2939817" y="2513012"/>
                        </a:lnTo>
                      </a:path>
                      <a:path w="12519025" h="2531110">
                        <a:moveTo>
                          <a:pt x="2759524" y="2513012"/>
                        </a:moveTo>
                        <a:lnTo>
                          <a:pt x="2725222" y="2513012"/>
                        </a:lnTo>
                      </a:path>
                      <a:path w="12519025" h="2531110">
                        <a:moveTo>
                          <a:pt x="2725222" y="2530567"/>
                        </a:moveTo>
                        <a:lnTo>
                          <a:pt x="2759524" y="2530567"/>
                        </a:lnTo>
                      </a:path>
                      <a:path w="12519025" h="2531110">
                        <a:moveTo>
                          <a:pt x="2946998" y="2530567"/>
                        </a:moveTo>
                        <a:lnTo>
                          <a:pt x="2971734" y="2530567"/>
                        </a:lnTo>
                      </a:path>
                      <a:path w="12519025" h="2531110">
                        <a:moveTo>
                          <a:pt x="2986891" y="2530567"/>
                        </a:moveTo>
                        <a:lnTo>
                          <a:pt x="3016410" y="2530567"/>
                        </a:lnTo>
                      </a:path>
                      <a:path w="12519025" h="2531110">
                        <a:moveTo>
                          <a:pt x="3031567" y="2530567"/>
                        </a:moveTo>
                        <a:lnTo>
                          <a:pt x="3061880" y="2530567"/>
                        </a:lnTo>
                      </a:path>
                      <a:path w="12519025" h="2531110">
                        <a:moveTo>
                          <a:pt x="3076242" y="2530567"/>
                        </a:moveTo>
                        <a:lnTo>
                          <a:pt x="3100979" y="2530567"/>
                        </a:lnTo>
                      </a:path>
                      <a:path w="12519025" h="2531110">
                        <a:moveTo>
                          <a:pt x="4734029" y="2530567"/>
                        </a:moveTo>
                        <a:lnTo>
                          <a:pt x="4756367" y="2530567"/>
                        </a:lnTo>
                      </a:path>
                      <a:path w="12519025" h="2531110">
                        <a:moveTo>
                          <a:pt x="4771538" y="2530567"/>
                        </a:moveTo>
                        <a:lnTo>
                          <a:pt x="4801851" y="2530567"/>
                        </a:lnTo>
                      </a:path>
                      <a:path w="12519025" h="2531110">
                        <a:moveTo>
                          <a:pt x="4816200" y="2530567"/>
                        </a:moveTo>
                        <a:lnTo>
                          <a:pt x="4839346" y="2530567"/>
                        </a:lnTo>
                      </a:path>
                      <a:path w="12519025" h="2531110">
                        <a:moveTo>
                          <a:pt x="4955024" y="2530567"/>
                        </a:moveTo>
                        <a:lnTo>
                          <a:pt x="4977362" y="2530567"/>
                        </a:lnTo>
                      </a:path>
                      <a:path w="12519025" h="2531110">
                        <a:moveTo>
                          <a:pt x="4992518" y="2530567"/>
                        </a:moveTo>
                        <a:lnTo>
                          <a:pt x="5022037" y="2530567"/>
                        </a:lnTo>
                      </a:path>
                      <a:path w="12519025" h="2531110">
                        <a:moveTo>
                          <a:pt x="5037194" y="2530567"/>
                        </a:moveTo>
                        <a:lnTo>
                          <a:pt x="5059532" y="2530567"/>
                        </a:lnTo>
                      </a:path>
                      <a:path w="12519025" h="2531110">
                        <a:moveTo>
                          <a:pt x="5319611" y="2530567"/>
                        </a:moveTo>
                        <a:lnTo>
                          <a:pt x="5347526" y="2530567"/>
                        </a:lnTo>
                      </a:path>
                      <a:path w="12519025" h="2531110">
                        <a:moveTo>
                          <a:pt x="6444481" y="2530567"/>
                        </a:moveTo>
                        <a:lnTo>
                          <a:pt x="6446880" y="2530567"/>
                        </a:lnTo>
                      </a:path>
                      <a:path w="12519025" h="2531110">
                        <a:moveTo>
                          <a:pt x="6529050" y="2530567"/>
                        </a:moveTo>
                        <a:lnTo>
                          <a:pt x="6532230" y="2530567"/>
                        </a:lnTo>
                      </a:path>
                      <a:path w="12519025" h="2531110">
                        <a:moveTo>
                          <a:pt x="10063946" y="2530567"/>
                        </a:moveTo>
                        <a:lnTo>
                          <a:pt x="10066413" y="2530567"/>
                        </a:lnTo>
                      </a:path>
                      <a:path w="12519025" h="2531110">
                        <a:moveTo>
                          <a:pt x="10126986" y="2530567"/>
                        </a:moveTo>
                        <a:lnTo>
                          <a:pt x="10129453" y="2530567"/>
                        </a:lnTo>
                      </a:path>
                      <a:path w="12519025" h="2531110">
                        <a:moveTo>
                          <a:pt x="12517140" y="352623"/>
                        </a:moveTo>
                        <a:lnTo>
                          <a:pt x="12518785" y="352623"/>
                        </a:lnTo>
                      </a:path>
                      <a:path w="12519025" h="2531110">
                        <a:moveTo>
                          <a:pt x="12516455" y="352623"/>
                        </a:moveTo>
                        <a:lnTo>
                          <a:pt x="12517140" y="35262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41" name="object 841"/>
                  <p:cNvSpPr/>
                  <p:nvPr/>
                </p:nvSpPr>
                <p:spPr>
                  <a:xfrm>
                    <a:off x="16334243" y="249505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42" name="object 842"/>
                  <p:cNvSpPr/>
                  <p:nvPr/>
                </p:nvSpPr>
                <p:spPr>
                  <a:xfrm>
                    <a:off x="8419795" y="2496252"/>
                    <a:ext cx="7933690" cy="2367915"/>
                  </a:xfrm>
                  <a:custGeom>
                    <a:avLst/>
                    <a:gdLst/>
                    <a:ahLst/>
                    <a:cxnLst/>
                    <a:rect l="l" t="t" r="r" b="b"/>
                    <a:pathLst>
                      <a:path w="7933690" h="2367915">
                        <a:moveTo>
                          <a:pt x="7932363" y="0"/>
                        </a:moveTo>
                        <a:lnTo>
                          <a:pt x="7933185" y="0"/>
                        </a:lnTo>
                      </a:path>
                      <a:path w="7933690" h="2367915">
                        <a:moveTo>
                          <a:pt x="7931541" y="0"/>
                        </a:moveTo>
                        <a:lnTo>
                          <a:pt x="7932363" y="0"/>
                        </a:lnTo>
                      </a:path>
                      <a:path w="7933690" h="2367915">
                        <a:moveTo>
                          <a:pt x="5614019" y="2295225"/>
                        </a:moveTo>
                        <a:lnTo>
                          <a:pt x="5614019" y="2284851"/>
                        </a:lnTo>
                      </a:path>
                      <a:path w="7933690" h="2367915">
                        <a:moveTo>
                          <a:pt x="5614019" y="2170763"/>
                        </a:moveTo>
                        <a:lnTo>
                          <a:pt x="5614019" y="2167584"/>
                        </a:lnTo>
                      </a:path>
                      <a:path w="7933690" h="2367915">
                        <a:moveTo>
                          <a:pt x="5614019" y="2098967"/>
                        </a:moveTo>
                        <a:lnTo>
                          <a:pt x="5614019" y="2096568"/>
                        </a:lnTo>
                      </a:path>
                      <a:path w="7933690" h="2367915">
                        <a:moveTo>
                          <a:pt x="5614019" y="2051906"/>
                        </a:moveTo>
                        <a:lnTo>
                          <a:pt x="5614019" y="2049508"/>
                        </a:lnTo>
                      </a:path>
                      <a:path w="7933690" h="2367915">
                        <a:moveTo>
                          <a:pt x="5614019" y="1997651"/>
                        </a:moveTo>
                        <a:lnTo>
                          <a:pt x="5614019" y="1975313"/>
                        </a:lnTo>
                      </a:path>
                      <a:path w="7933690" h="2367915">
                        <a:moveTo>
                          <a:pt x="5614019" y="1960156"/>
                        </a:moveTo>
                        <a:lnTo>
                          <a:pt x="5614019" y="1930637"/>
                        </a:lnTo>
                      </a:path>
                      <a:path w="7933690" h="2367915">
                        <a:moveTo>
                          <a:pt x="5614019" y="1915481"/>
                        </a:moveTo>
                        <a:lnTo>
                          <a:pt x="5614019" y="1893143"/>
                        </a:lnTo>
                      </a:path>
                      <a:path w="7933690" h="2367915">
                        <a:moveTo>
                          <a:pt x="5614019" y="973301"/>
                        </a:moveTo>
                        <a:lnTo>
                          <a:pt x="5614019" y="958144"/>
                        </a:lnTo>
                      </a:path>
                      <a:path w="7933690" h="2367915">
                        <a:moveTo>
                          <a:pt x="5614019" y="943782"/>
                        </a:moveTo>
                        <a:lnTo>
                          <a:pt x="5614019" y="913469"/>
                        </a:lnTo>
                      </a:path>
                      <a:path w="7933690" h="2367915">
                        <a:moveTo>
                          <a:pt x="5614019" y="898312"/>
                        </a:moveTo>
                        <a:lnTo>
                          <a:pt x="5614019" y="868793"/>
                        </a:lnTo>
                      </a:path>
                      <a:path w="7933690" h="2367915">
                        <a:moveTo>
                          <a:pt x="5614019" y="853636"/>
                        </a:moveTo>
                        <a:lnTo>
                          <a:pt x="5614019" y="838479"/>
                        </a:lnTo>
                      </a:path>
                      <a:path w="7933690" h="2367915">
                        <a:moveTo>
                          <a:pt x="5601959" y="838479"/>
                        </a:moveTo>
                        <a:lnTo>
                          <a:pt x="5601959" y="853636"/>
                        </a:lnTo>
                      </a:path>
                      <a:path w="7933690" h="2367915">
                        <a:moveTo>
                          <a:pt x="5601959" y="868793"/>
                        </a:moveTo>
                        <a:lnTo>
                          <a:pt x="5601959" y="898312"/>
                        </a:lnTo>
                      </a:path>
                      <a:path w="7933690" h="2367915">
                        <a:moveTo>
                          <a:pt x="5601959" y="913469"/>
                        </a:moveTo>
                        <a:lnTo>
                          <a:pt x="5601959" y="943782"/>
                        </a:lnTo>
                      </a:path>
                      <a:path w="7933690" h="2367915">
                        <a:moveTo>
                          <a:pt x="5601959" y="958144"/>
                        </a:moveTo>
                        <a:lnTo>
                          <a:pt x="5601959" y="973301"/>
                        </a:lnTo>
                      </a:path>
                      <a:path w="7933690" h="2367915">
                        <a:moveTo>
                          <a:pt x="5601959" y="1893143"/>
                        </a:moveTo>
                        <a:lnTo>
                          <a:pt x="5601959" y="1915481"/>
                        </a:lnTo>
                      </a:path>
                      <a:path w="7933690" h="2367915">
                        <a:moveTo>
                          <a:pt x="5601959" y="1930637"/>
                        </a:moveTo>
                        <a:lnTo>
                          <a:pt x="5601959" y="1960156"/>
                        </a:lnTo>
                      </a:path>
                      <a:path w="7933690" h="2367915">
                        <a:moveTo>
                          <a:pt x="5601959" y="1975313"/>
                        </a:moveTo>
                        <a:lnTo>
                          <a:pt x="5601959" y="1997651"/>
                        </a:lnTo>
                      </a:path>
                      <a:path w="7933690" h="2367915">
                        <a:moveTo>
                          <a:pt x="5601959" y="2049508"/>
                        </a:moveTo>
                        <a:lnTo>
                          <a:pt x="5601959" y="2051906"/>
                        </a:lnTo>
                      </a:path>
                      <a:path w="7933690" h="2367915">
                        <a:moveTo>
                          <a:pt x="5601959" y="2096568"/>
                        </a:moveTo>
                        <a:lnTo>
                          <a:pt x="5601959" y="2098967"/>
                        </a:lnTo>
                      </a:path>
                      <a:path w="7933690" h="2367915">
                        <a:moveTo>
                          <a:pt x="5601959" y="2167584"/>
                        </a:moveTo>
                        <a:lnTo>
                          <a:pt x="5601959" y="2170763"/>
                        </a:lnTo>
                      </a:path>
                      <a:path w="7933690" h="2367915">
                        <a:moveTo>
                          <a:pt x="5601959" y="2284851"/>
                        </a:moveTo>
                        <a:lnTo>
                          <a:pt x="5601959" y="2295225"/>
                        </a:lnTo>
                      </a:path>
                      <a:path w="7933690" h="2367915">
                        <a:moveTo>
                          <a:pt x="354213" y="2367816"/>
                        </a:moveTo>
                        <a:lnTo>
                          <a:pt x="361380" y="2367816"/>
                        </a:lnTo>
                      </a:path>
                      <a:path w="7933690" h="2367915">
                        <a:moveTo>
                          <a:pt x="451540" y="2367816"/>
                        </a:moveTo>
                        <a:lnTo>
                          <a:pt x="458721" y="2367816"/>
                        </a:lnTo>
                      </a:path>
                      <a:path w="7933690" h="2367915">
                        <a:moveTo>
                          <a:pt x="718800" y="2367816"/>
                        </a:moveTo>
                        <a:lnTo>
                          <a:pt x="746715" y="2367816"/>
                        </a:lnTo>
                      </a:path>
                      <a:path w="7933690" h="2367915">
                        <a:moveTo>
                          <a:pt x="1204642" y="2367816"/>
                        </a:moveTo>
                        <a:lnTo>
                          <a:pt x="1234956" y="2367816"/>
                        </a:lnTo>
                      </a:path>
                      <a:path w="7933690" h="2367915">
                        <a:moveTo>
                          <a:pt x="1249318" y="2367816"/>
                        </a:moveTo>
                        <a:lnTo>
                          <a:pt x="1279632" y="2367816"/>
                        </a:lnTo>
                      </a:path>
                      <a:path w="7933690" h="2367915">
                        <a:moveTo>
                          <a:pt x="1294789" y="2367816"/>
                        </a:moveTo>
                        <a:lnTo>
                          <a:pt x="1324308" y="2367816"/>
                        </a:lnTo>
                      </a:path>
                      <a:path w="7933690" h="2367915">
                        <a:moveTo>
                          <a:pt x="1339464" y="2367816"/>
                        </a:moveTo>
                        <a:lnTo>
                          <a:pt x="1368983" y="2367816"/>
                        </a:lnTo>
                      </a:path>
                      <a:path w="7933690" h="2367915">
                        <a:moveTo>
                          <a:pt x="1384140" y="2367816"/>
                        </a:moveTo>
                        <a:lnTo>
                          <a:pt x="1414454" y="2367816"/>
                        </a:lnTo>
                      </a:path>
                      <a:path w="7933690" h="2367915">
                        <a:moveTo>
                          <a:pt x="1428816" y="2367816"/>
                        </a:moveTo>
                        <a:lnTo>
                          <a:pt x="1459144" y="2367816"/>
                        </a:lnTo>
                      </a:path>
                      <a:path w="7933690" h="2367915">
                        <a:moveTo>
                          <a:pt x="1474287" y="2367816"/>
                        </a:moveTo>
                        <a:lnTo>
                          <a:pt x="1503806" y="2367816"/>
                        </a:lnTo>
                      </a:path>
                      <a:path w="7933690" h="2367915">
                        <a:moveTo>
                          <a:pt x="1518976" y="2367816"/>
                        </a:moveTo>
                        <a:lnTo>
                          <a:pt x="1548495" y="2367816"/>
                        </a:lnTo>
                      </a:path>
                      <a:path w="7933690" h="2367915">
                        <a:moveTo>
                          <a:pt x="1563652" y="2367816"/>
                        </a:moveTo>
                        <a:lnTo>
                          <a:pt x="1593966" y="2367816"/>
                        </a:lnTo>
                      </a:path>
                      <a:path w="7933690" h="2367915">
                        <a:moveTo>
                          <a:pt x="1608328" y="2367816"/>
                        </a:moveTo>
                        <a:lnTo>
                          <a:pt x="1638641" y="2367816"/>
                        </a:lnTo>
                      </a:path>
                      <a:path w="7933690" h="2367915">
                        <a:moveTo>
                          <a:pt x="1653798" y="2367816"/>
                        </a:moveTo>
                        <a:lnTo>
                          <a:pt x="1683317" y="2367816"/>
                        </a:lnTo>
                      </a:path>
                      <a:path w="7933690" h="2367915">
                        <a:moveTo>
                          <a:pt x="1698474" y="2367816"/>
                        </a:moveTo>
                        <a:lnTo>
                          <a:pt x="1727993" y="2367816"/>
                        </a:lnTo>
                      </a:path>
                      <a:path w="7933690" h="2367915">
                        <a:moveTo>
                          <a:pt x="1843670" y="2367816"/>
                        </a:moveTo>
                        <a:lnTo>
                          <a:pt x="1846069" y="2367816"/>
                        </a:lnTo>
                      </a:path>
                      <a:path w="7933690" h="2367915">
                        <a:moveTo>
                          <a:pt x="1928239" y="2367816"/>
                        </a:moveTo>
                        <a:lnTo>
                          <a:pt x="1931419" y="2367816"/>
                        </a:lnTo>
                      </a:path>
                      <a:path w="7933690" h="2367915">
                        <a:moveTo>
                          <a:pt x="4794657" y="2367816"/>
                        </a:moveTo>
                        <a:lnTo>
                          <a:pt x="4824971" y="2367816"/>
                        </a:lnTo>
                      </a:path>
                      <a:path w="7933690" h="2367915">
                        <a:moveTo>
                          <a:pt x="4839333" y="2367816"/>
                        </a:moveTo>
                        <a:lnTo>
                          <a:pt x="4869660" y="2367816"/>
                        </a:lnTo>
                      </a:path>
                      <a:path w="7933690" h="2367915">
                        <a:moveTo>
                          <a:pt x="4884803" y="2367816"/>
                        </a:moveTo>
                        <a:lnTo>
                          <a:pt x="4914336" y="2367816"/>
                        </a:lnTo>
                      </a:path>
                      <a:path w="7933690" h="2367915">
                        <a:moveTo>
                          <a:pt x="4929493" y="2367816"/>
                        </a:moveTo>
                        <a:lnTo>
                          <a:pt x="4959012" y="2367816"/>
                        </a:lnTo>
                      </a:path>
                      <a:path w="7933690" h="2367915">
                        <a:moveTo>
                          <a:pt x="4974168" y="2367816"/>
                        </a:moveTo>
                        <a:lnTo>
                          <a:pt x="5004482" y="2367816"/>
                        </a:lnTo>
                      </a:path>
                      <a:path w="7933690" h="2367915">
                        <a:moveTo>
                          <a:pt x="5018844" y="2367816"/>
                        </a:moveTo>
                        <a:lnTo>
                          <a:pt x="5049158" y="2367816"/>
                        </a:lnTo>
                      </a:path>
                      <a:path w="7933690" h="2367915">
                        <a:moveTo>
                          <a:pt x="5064315" y="2367816"/>
                        </a:moveTo>
                        <a:lnTo>
                          <a:pt x="5093834" y="2367816"/>
                        </a:lnTo>
                      </a:path>
                      <a:path w="7933690" h="2367915">
                        <a:moveTo>
                          <a:pt x="5108991" y="2367816"/>
                        </a:moveTo>
                        <a:lnTo>
                          <a:pt x="5138510" y="2367816"/>
                        </a:lnTo>
                      </a:path>
                      <a:path w="7933690" h="2367915">
                        <a:moveTo>
                          <a:pt x="5153666" y="2367816"/>
                        </a:moveTo>
                        <a:lnTo>
                          <a:pt x="5183980" y="2367816"/>
                        </a:lnTo>
                      </a:path>
                      <a:path w="7933690" h="2367915">
                        <a:moveTo>
                          <a:pt x="5198342" y="2367816"/>
                        </a:moveTo>
                        <a:lnTo>
                          <a:pt x="5228656" y="2367816"/>
                        </a:lnTo>
                      </a:path>
                      <a:path w="7933690" h="2367915">
                        <a:moveTo>
                          <a:pt x="5243813" y="2367816"/>
                        </a:moveTo>
                        <a:lnTo>
                          <a:pt x="5273332" y="2367816"/>
                        </a:lnTo>
                      </a:path>
                      <a:path w="7933690" h="2367915">
                        <a:moveTo>
                          <a:pt x="5288543" y="2367816"/>
                        </a:moveTo>
                        <a:lnTo>
                          <a:pt x="5318008" y="2367816"/>
                        </a:lnTo>
                      </a:path>
                      <a:path w="7933690" h="2367915">
                        <a:moveTo>
                          <a:pt x="5463135" y="2367816"/>
                        </a:moveTo>
                        <a:lnTo>
                          <a:pt x="5465602" y="2367816"/>
                        </a:lnTo>
                      </a:path>
                      <a:path w="7933690" h="2367915">
                        <a:moveTo>
                          <a:pt x="5526175" y="2367816"/>
                        </a:moveTo>
                        <a:lnTo>
                          <a:pt x="5528642" y="2367816"/>
                        </a:lnTo>
                      </a:path>
                      <a:path w="7933690" h="2367915">
                        <a:moveTo>
                          <a:pt x="5528642" y="2355852"/>
                        </a:moveTo>
                        <a:lnTo>
                          <a:pt x="5526175" y="2355852"/>
                        </a:lnTo>
                      </a:path>
                      <a:path w="7933690" h="2367915">
                        <a:moveTo>
                          <a:pt x="5465602" y="2355852"/>
                        </a:moveTo>
                        <a:lnTo>
                          <a:pt x="5463135" y="2355852"/>
                        </a:lnTo>
                      </a:path>
                      <a:path w="7933690" h="2367915">
                        <a:moveTo>
                          <a:pt x="5318008" y="2355852"/>
                        </a:moveTo>
                        <a:lnTo>
                          <a:pt x="5288543" y="2355852"/>
                        </a:lnTo>
                      </a:path>
                      <a:path w="7933690" h="2367915">
                        <a:moveTo>
                          <a:pt x="5273332" y="2355852"/>
                        </a:moveTo>
                        <a:lnTo>
                          <a:pt x="5243813" y="2355852"/>
                        </a:lnTo>
                      </a:path>
                      <a:path w="7933690" h="2367915">
                        <a:moveTo>
                          <a:pt x="5228656" y="2355852"/>
                        </a:moveTo>
                        <a:lnTo>
                          <a:pt x="5198342" y="2355852"/>
                        </a:lnTo>
                      </a:path>
                      <a:path w="7933690" h="2367915">
                        <a:moveTo>
                          <a:pt x="5183980" y="2355852"/>
                        </a:moveTo>
                        <a:lnTo>
                          <a:pt x="5153666" y="2355852"/>
                        </a:lnTo>
                      </a:path>
                      <a:path w="7933690" h="2367915">
                        <a:moveTo>
                          <a:pt x="5138510" y="2355852"/>
                        </a:moveTo>
                        <a:lnTo>
                          <a:pt x="5108991" y="2355852"/>
                        </a:lnTo>
                      </a:path>
                      <a:path w="7933690" h="2367915">
                        <a:moveTo>
                          <a:pt x="5093834" y="2355852"/>
                        </a:moveTo>
                        <a:lnTo>
                          <a:pt x="5064315" y="2355852"/>
                        </a:lnTo>
                      </a:path>
                      <a:path w="7933690" h="2367915">
                        <a:moveTo>
                          <a:pt x="5049158" y="2355852"/>
                        </a:moveTo>
                        <a:lnTo>
                          <a:pt x="5018844" y="2355852"/>
                        </a:lnTo>
                      </a:path>
                      <a:path w="7933690" h="2367915">
                        <a:moveTo>
                          <a:pt x="5004482" y="2355852"/>
                        </a:moveTo>
                        <a:lnTo>
                          <a:pt x="4974168" y="2355852"/>
                        </a:lnTo>
                      </a:path>
                      <a:path w="7933690" h="2367915">
                        <a:moveTo>
                          <a:pt x="4959012" y="2355852"/>
                        </a:moveTo>
                        <a:lnTo>
                          <a:pt x="4929493" y="2355852"/>
                        </a:lnTo>
                      </a:path>
                      <a:path w="7933690" h="2367915">
                        <a:moveTo>
                          <a:pt x="4914336" y="2355852"/>
                        </a:moveTo>
                        <a:lnTo>
                          <a:pt x="4884803" y="2355852"/>
                        </a:lnTo>
                      </a:path>
                      <a:path w="7933690" h="2367915">
                        <a:moveTo>
                          <a:pt x="4869660" y="2355852"/>
                        </a:moveTo>
                        <a:lnTo>
                          <a:pt x="4839333" y="2355852"/>
                        </a:lnTo>
                      </a:path>
                      <a:path w="7933690" h="2367915">
                        <a:moveTo>
                          <a:pt x="4824971" y="2355852"/>
                        </a:moveTo>
                        <a:lnTo>
                          <a:pt x="4794657" y="2355852"/>
                        </a:lnTo>
                      </a:path>
                      <a:path w="7933690" h="2367915">
                        <a:moveTo>
                          <a:pt x="1931419" y="2355852"/>
                        </a:moveTo>
                        <a:lnTo>
                          <a:pt x="1928239" y="2355852"/>
                        </a:lnTo>
                      </a:path>
                      <a:path w="7933690" h="2367915">
                        <a:moveTo>
                          <a:pt x="1846069" y="2355852"/>
                        </a:moveTo>
                        <a:lnTo>
                          <a:pt x="1843670" y="2355852"/>
                        </a:lnTo>
                      </a:path>
                      <a:path w="7933690" h="2367915">
                        <a:moveTo>
                          <a:pt x="1727993" y="2355852"/>
                        </a:moveTo>
                        <a:lnTo>
                          <a:pt x="1698474" y="2355852"/>
                        </a:lnTo>
                      </a:path>
                      <a:path w="7933690" h="2367915">
                        <a:moveTo>
                          <a:pt x="1683317" y="2355852"/>
                        </a:moveTo>
                        <a:lnTo>
                          <a:pt x="1653798" y="2355852"/>
                        </a:lnTo>
                      </a:path>
                      <a:path w="7933690" h="2367915">
                        <a:moveTo>
                          <a:pt x="1638641" y="2355852"/>
                        </a:moveTo>
                        <a:lnTo>
                          <a:pt x="1608328" y="2355852"/>
                        </a:lnTo>
                      </a:path>
                      <a:path w="7933690" h="2367915">
                        <a:moveTo>
                          <a:pt x="1593966" y="2355852"/>
                        </a:moveTo>
                        <a:lnTo>
                          <a:pt x="1563652" y="2355852"/>
                        </a:lnTo>
                      </a:path>
                      <a:path w="7933690" h="2367915">
                        <a:moveTo>
                          <a:pt x="1548495" y="2355852"/>
                        </a:moveTo>
                        <a:lnTo>
                          <a:pt x="1518976" y="2355852"/>
                        </a:lnTo>
                      </a:path>
                      <a:path w="7933690" h="2367915">
                        <a:moveTo>
                          <a:pt x="1503806" y="2355852"/>
                        </a:moveTo>
                        <a:lnTo>
                          <a:pt x="1474287" y="2355852"/>
                        </a:lnTo>
                      </a:path>
                      <a:path w="7933690" h="2367915">
                        <a:moveTo>
                          <a:pt x="1459144" y="2355852"/>
                        </a:moveTo>
                        <a:lnTo>
                          <a:pt x="1428816" y="2355852"/>
                        </a:lnTo>
                      </a:path>
                      <a:path w="7933690" h="2367915">
                        <a:moveTo>
                          <a:pt x="1414454" y="2355852"/>
                        </a:moveTo>
                        <a:lnTo>
                          <a:pt x="1384140" y="2355852"/>
                        </a:lnTo>
                      </a:path>
                      <a:path w="7933690" h="2367915">
                        <a:moveTo>
                          <a:pt x="1368983" y="2355852"/>
                        </a:moveTo>
                        <a:lnTo>
                          <a:pt x="1339464" y="2355852"/>
                        </a:lnTo>
                      </a:path>
                      <a:path w="7933690" h="2367915">
                        <a:moveTo>
                          <a:pt x="1324308" y="2355852"/>
                        </a:moveTo>
                        <a:lnTo>
                          <a:pt x="1294789" y="2355852"/>
                        </a:lnTo>
                      </a:path>
                      <a:path w="7933690" h="2367915">
                        <a:moveTo>
                          <a:pt x="1279632" y="2355852"/>
                        </a:moveTo>
                        <a:lnTo>
                          <a:pt x="1249318" y="2355852"/>
                        </a:lnTo>
                      </a:path>
                      <a:path w="7933690" h="2367915">
                        <a:moveTo>
                          <a:pt x="1234956" y="2355852"/>
                        </a:moveTo>
                        <a:lnTo>
                          <a:pt x="1204642" y="2355852"/>
                        </a:lnTo>
                      </a:path>
                      <a:path w="7933690" h="2367915">
                        <a:moveTo>
                          <a:pt x="746715" y="2355852"/>
                        </a:moveTo>
                        <a:lnTo>
                          <a:pt x="718800" y="2355852"/>
                        </a:lnTo>
                      </a:path>
                      <a:path w="7933690" h="2367915">
                        <a:moveTo>
                          <a:pt x="458721" y="2355852"/>
                        </a:moveTo>
                        <a:lnTo>
                          <a:pt x="436383" y="2355852"/>
                        </a:lnTo>
                      </a:path>
                      <a:path w="7933690" h="2367915">
                        <a:moveTo>
                          <a:pt x="421226" y="2355852"/>
                        </a:moveTo>
                        <a:lnTo>
                          <a:pt x="391707" y="2355852"/>
                        </a:lnTo>
                      </a:path>
                      <a:path w="7933690" h="2367915">
                        <a:moveTo>
                          <a:pt x="376551" y="2355852"/>
                        </a:moveTo>
                        <a:lnTo>
                          <a:pt x="354213" y="2355852"/>
                        </a:lnTo>
                      </a:path>
                      <a:path w="7933690" h="2367915">
                        <a:moveTo>
                          <a:pt x="849634" y="330285"/>
                        </a:moveTo>
                        <a:lnTo>
                          <a:pt x="823308" y="330285"/>
                        </a:lnTo>
                      </a:path>
                      <a:path w="7933690" h="2367915">
                        <a:moveTo>
                          <a:pt x="808946" y="330285"/>
                        </a:moveTo>
                        <a:lnTo>
                          <a:pt x="782621" y="330285"/>
                        </a:lnTo>
                      </a:path>
                      <a:path w="7933690" h="2367915">
                        <a:moveTo>
                          <a:pt x="74989" y="330285"/>
                        </a:moveTo>
                        <a:lnTo>
                          <a:pt x="44675" y="330285"/>
                        </a:lnTo>
                      </a:path>
                      <a:path w="7933690" h="2367915">
                        <a:moveTo>
                          <a:pt x="29518" y="330285"/>
                        </a:moveTo>
                        <a:lnTo>
                          <a:pt x="0" y="330285"/>
                        </a:lnTo>
                      </a:path>
                      <a:path w="7933690" h="2367915">
                        <a:moveTo>
                          <a:pt x="0" y="410071"/>
                        </a:moveTo>
                        <a:lnTo>
                          <a:pt x="29518" y="410071"/>
                        </a:lnTo>
                      </a:path>
                      <a:path w="7933690" h="2367915">
                        <a:moveTo>
                          <a:pt x="44675" y="410071"/>
                        </a:moveTo>
                        <a:lnTo>
                          <a:pt x="74989" y="410071"/>
                        </a:lnTo>
                      </a:path>
                      <a:path w="7933690" h="2367915">
                        <a:moveTo>
                          <a:pt x="778633" y="410071"/>
                        </a:moveTo>
                        <a:lnTo>
                          <a:pt x="808946" y="410071"/>
                        </a:lnTo>
                      </a:path>
                      <a:path w="7933690" h="2367915">
                        <a:moveTo>
                          <a:pt x="823308" y="410071"/>
                        </a:moveTo>
                        <a:lnTo>
                          <a:pt x="853622" y="410071"/>
                        </a:lnTo>
                      </a:path>
                      <a:path w="7933690" h="2367915">
                        <a:moveTo>
                          <a:pt x="893515" y="410071"/>
                        </a:moveTo>
                        <a:lnTo>
                          <a:pt x="923034" y="410071"/>
                        </a:lnTo>
                      </a:path>
                      <a:path w="7933690" h="2367915">
                        <a:moveTo>
                          <a:pt x="938191" y="410071"/>
                        </a:moveTo>
                        <a:lnTo>
                          <a:pt x="967696" y="41007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43" name="object 843"/>
                  <p:cNvSpPr/>
                  <p:nvPr/>
                </p:nvSpPr>
                <p:spPr>
                  <a:xfrm>
                    <a:off x="9409442" y="282613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44" name="object 844"/>
                  <p:cNvSpPr/>
                  <p:nvPr/>
                </p:nvSpPr>
                <p:spPr>
                  <a:xfrm>
                    <a:off x="7218332" y="2336693"/>
                    <a:ext cx="2192655" cy="565785"/>
                  </a:xfrm>
                  <a:custGeom>
                    <a:avLst/>
                    <a:gdLst/>
                    <a:ahLst/>
                    <a:cxnLst/>
                    <a:rect l="l" t="t" r="r" b="b"/>
                    <a:pathLst>
                      <a:path w="2192654" h="565785">
                        <a:moveTo>
                          <a:pt x="2192306" y="564833"/>
                        </a:moveTo>
                        <a:lnTo>
                          <a:pt x="2192306" y="565642"/>
                        </a:lnTo>
                      </a:path>
                      <a:path w="2192654" h="565785">
                        <a:moveTo>
                          <a:pt x="65410" y="75003"/>
                        </a:moveTo>
                        <a:lnTo>
                          <a:pt x="64615" y="75003"/>
                        </a:lnTo>
                      </a:path>
                      <a:path w="2192654" h="565785">
                        <a:moveTo>
                          <a:pt x="10374" y="0"/>
                        </a:moveTo>
                        <a:lnTo>
                          <a:pt x="18349" y="0"/>
                        </a:lnTo>
                      </a:path>
                      <a:path w="2192654" h="565785">
                        <a:moveTo>
                          <a:pt x="0" y="0"/>
                        </a:moveTo>
                        <a:lnTo>
                          <a:pt x="10374" y="0"/>
                        </a:lnTo>
                      </a:path>
                      <a:path w="2192654" h="565785">
                        <a:moveTo>
                          <a:pt x="41482" y="0"/>
                        </a:moveTo>
                        <a:lnTo>
                          <a:pt x="4227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45" name="object 845"/>
                  <p:cNvSpPr/>
                  <p:nvPr/>
                </p:nvSpPr>
                <p:spPr>
                  <a:xfrm>
                    <a:off x="7229094" y="2335507"/>
                    <a:ext cx="33655" cy="69215"/>
                  </a:xfrm>
                  <a:custGeom>
                    <a:avLst/>
                    <a:gdLst/>
                    <a:ahLst/>
                    <a:cxnLst/>
                    <a:rect l="l" t="t" r="r" b="b"/>
                    <a:pathLst>
                      <a:path w="33654" h="69214">
                        <a:moveTo>
                          <a:pt x="2387" y="67411"/>
                        </a:moveTo>
                        <a:lnTo>
                          <a:pt x="2044" y="66560"/>
                        </a:lnTo>
                        <a:lnTo>
                          <a:pt x="1193" y="66217"/>
                        </a:lnTo>
                        <a:lnTo>
                          <a:pt x="355" y="66560"/>
                        </a:lnTo>
                        <a:lnTo>
                          <a:pt x="0" y="67411"/>
                        </a:lnTo>
                        <a:lnTo>
                          <a:pt x="355" y="68262"/>
                        </a:lnTo>
                        <a:lnTo>
                          <a:pt x="1193" y="68605"/>
                        </a:lnTo>
                        <a:lnTo>
                          <a:pt x="2044" y="68262"/>
                        </a:lnTo>
                        <a:lnTo>
                          <a:pt x="2387" y="67411"/>
                        </a:lnTo>
                        <a:close/>
                      </a:path>
                      <a:path w="33654" h="69214">
                        <a:moveTo>
                          <a:pt x="33502" y="1193"/>
                        </a:moveTo>
                        <a:lnTo>
                          <a:pt x="33147" y="342"/>
                        </a:lnTo>
                        <a:lnTo>
                          <a:pt x="32308" y="0"/>
                        </a:lnTo>
                        <a:lnTo>
                          <a:pt x="31457" y="342"/>
                        </a:lnTo>
                        <a:lnTo>
                          <a:pt x="31102" y="1193"/>
                        </a:lnTo>
                        <a:lnTo>
                          <a:pt x="31457" y="2032"/>
                        </a:lnTo>
                        <a:lnTo>
                          <a:pt x="32308" y="2387"/>
                        </a:lnTo>
                        <a:lnTo>
                          <a:pt x="33147" y="2032"/>
                        </a:lnTo>
                        <a:lnTo>
                          <a:pt x="33502"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46" name="object 846"/>
                  <p:cNvSpPr/>
                  <p:nvPr/>
                </p:nvSpPr>
                <p:spPr>
                  <a:xfrm>
                    <a:off x="7228706" y="2400528"/>
                    <a:ext cx="66675" cy="13335"/>
                  </a:xfrm>
                  <a:custGeom>
                    <a:avLst/>
                    <a:gdLst/>
                    <a:ahLst/>
                    <a:cxnLst/>
                    <a:rect l="l" t="t" r="r" b="b"/>
                    <a:pathLst>
                      <a:path w="66675" h="13335">
                        <a:moveTo>
                          <a:pt x="0" y="0"/>
                        </a:moveTo>
                        <a:lnTo>
                          <a:pt x="1589" y="2384"/>
                        </a:lnTo>
                      </a:path>
                      <a:path w="66675" h="13335">
                        <a:moveTo>
                          <a:pt x="7975" y="8770"/>
                        </a:moveTo>
                        <a:lnTo>
                          <a:pt x="8770" y="8770"/>
                        </a:lnTo>
                      </a:path>
                      <a:path w="66675" h="13335">
                        <a:moveTo>
                          <a:pt x="5577" y="7181"/>
                        </a:moveTo>
                        <a:lnTo>
                          <a:pt x="7975" y="8770"/>
                        </a:lnTo>
                      </a:path>
                      <a:path w="66675" h="13335">
                        <a:moveTo>
                          <a:pt x="13553" y="11963"/>
                        </a:moveTo>
                        <a:lnTo>
                          <a:pt x="14348" y="12758"/>
                        </a:lnTo>
                      </a:path>
                      <a:path w="66675" h="13335">
                        <a:moveTo>
                          <a:pt x="51048" y="12758"/>
                        </a:moveTo>
                        <a:lnTo>
                          <a:pt x="52651" y="11963"/>
                        </a:lnTo>
                      </a:path>
                      <a:path w="66675" h="13335">
                        <a:moveTo>
                          <a:pt x="58229" y="8770"/>
                        </a:moveTo>
                        <a:lnTo>
                          <a:pt x="59832" y="7181"/>
                        </a:lnTo>
                      </a:path>
                      <a:path w="66675" h="13335">
                        <a:moveTo>
                          <a:pt x="57434" y="8770"/>
                        </a:moveTo>
                        <a:lnTo>
                          <a:pt x="58229" y="8770"/>
                        </a:lnTo>
                      </a:path>
                      <a:path w="66675" h="13335">
                        <a:moveTo>
                          <a:pt x="64615" y="2384"/>
                        </a:moveTo>
                        <a:lnTo>
                          <a:pt x="6620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47" name="object 847"/>
                  <p:cNvSpPr/>
                  <p:nvPr/>
                </p:nvSpPr>
                <p:spPr>
                  <a:xfrm>
                    <a:off x="7292125" y="240171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48" name="object 848"/>
                  <p:cNvSpPr/>
                  <p:nvPr/>
                </p:nvSpPr>
                <p:spPr>
                  <a:xfrm>
                    <a:off x="7218332" y="2236187"/>
                    <a:ext cx="111760" cy="107314"/>
                  </a:xfrm>
                  <a:custGeom>
                    <a:avLst/>
                    <a:gdLst/>
                    <a:ahLst/>
                    <a:cxnLst/>
                    <a:rect l="l" t="t" r="r" b="b"/>
                    <a:pathLst>
                      <a:path w="111759" h="107314">
                        <a:moveTo>
                          <a:pt x="0" y="101315"/>
                        </a:moveTo>
                        <a:lnTo>
                          <a:pt x="0" y="100506"/>
                        </a:lnTo>
                      </a:path>
                      <a:path w="111759" h="107314">
                        <a:moveTo>
                          <a:pt x="0" y="104494"/>
                        </a:moveTo>
                        <a:lnTo>
                          <a:pt x="0" y="101315"/>
                        </a:lnTo>
                      </a:path>
                      <a:path w="111759" h="107314">
                        <a:moveTo>
                          <a:pt x="0" y="106892"/>
                        </a:moveTo>
                        <a:lnTo>
                          <a:pt x="0" y="104494"/>
                        </a:lnTo>
                      </a:path>
                      <a:path w="111759" h="107314">
                        <a:moveTo>
                          <a:pt x="111689" y="0"/>
                        </a:moveTo>
                        <a:lnTo>
                          <a:pt x="8935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49" name="object 849"/>
                  <p:cNvSpPr/>
                  <p:nvPr/>
                </p:nvSpPr>
                <p:spPr>
                  <a:xfrm>
                    <a:off x="5633931" y="2236187"/>
                    <a:ext cx="1658620" cy="0"/>
                  </a:xfrm>
                  <a:custGeom>
                    <a:avLst/>
                    <a:gdLst/>
                    <a:ahLst/>
                    <a:cxnLst/>
                    <a:rect l="l" t="t" r="r" b="b"/>
                    <a:pathLst>
                      <a:path w="1658620">
                        <a:moveTo>
                          <a:pt x="977289" y="0"/>
                        </a:moveTo>
                        <a:lnTo>
                          <a:pt x="1658595" y="0"/>
                        </a:lnTo>
                      </a:path>
                      <a:path w="1658620">
                        <a:moveTo>
                          <a:pt x="0" y="0"/>
                        </a:moveTo>
                        <a:lnTo>
                          <a:pt x="962132" y="0"/>
                        </a:lnTo>
                      </a:path>
                    </a:pathLst>
                  </a:custGeom>
                  <a:ln w="3175">
                    <a:solidFill>
                      <a:srgbClr val="000000"/>
                    </a:solidFill>
                    <a:prstDash val="lgDash"/>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50" name="object 850"/>
                  <p:cNvSpPr/>
                  <p:nvPr/>
                </p:nvSpPr>
                <p:spPr>
                  <a:xfrm>
                    <a:off x="5496711" y="2236187"/>
                    <a:ext cx="1833880" cy="1747520"/>
                  </a:xfrm>
                  <a:custGeom>
                    <a:avLst/>
                    <a:gdLst/>
                    <a:ahLst/>
                    <a:cxnLst/>
                    <a:rect l="l" t="t" r="r" b="b"/>
                    <a:pathLst>
                      <a:path w="1833879" h="1747520">
                        <a:moveTo>
                          <a:pt x="96532" y="0"/>
                        </a:moveTo>
                        <a:lnTo>
                          <a:pt x="78196" y="0"/>
                        </a:lnTo>
                      </a:path>
                      <a:path w="1833879" h="1747520">
                        <a:moveTo>
                          <a:pt x="63025" y="0"/>
                        </a:moveTo>
                        <a:lnTo>
                          <a:pt x="33506" y="0"/>
                        </a:lnTo>
                      </a:path>
                      <a:path w="1833879" h="1747520">
                        <a:moveTo>
                          <a:pt x="18349" y="0"/>
                        </a:moveTo>
                        <a:lnTo>
                          <a:pt x="0" y="0"/>
                        </a:lnTo>
                      </a:path>
                      <a:path w="1833879" h="1747520">
                        <a:moveTo>
                          <a:pt x="0" y="63012"/>
                        </a:moveTo>
                        <a:lnTo>
                          <a:pt x="15156" y="63012"/>
                        </a:lnTo>
                      </a:path>
                      <a:path w="1833879" h="1747520">
                        <a:moveTo>
                          <a:pt x="29518" y="63012"/>
                        </a:moveTo>
                        <a:lnTo>
                          <a:pt x="59846" y="63012"/>
                        </a:lnTo>
                      </a:path>
                      <a:path w="1833879" h="1747520">
                        <a:moveTo>
                          <a:pt x="75003" y="63012"/>
                        </a:moveTo>
                        <a:lnTo>
                          <a:pt x="104522" y="63012"/>
                        </a:lnTo>
                      </a:path>
                      <a:path w="1833879" h="1747520">
                        <a:moveTo>
                          <a:pt x="119679" y="63012"/>
                        </a:moveTo>
                        <a:lnTo>
                          <a:pt x="149184" y="63012"/>
                        </a:lnTo>
                      </a:path>
                      <a:path w="1833879" h="1747520">
                        <a:moveTo>
                          <a:pt x="164354" y="63012"/>
                        </a:moveTo>
                        <a:lnTo>
                          <a:pt x="194668" y="63012"/>
                        </a:lnTo>
                      </a:path>
                      <a:path w="1833879" h="1747520">
                        <a:moveTo>
                          <a:pt x="209016" y="63012"/>
                        </a:moveTo>
                        <a:lnTo>
                          <a:pt x="224187" y="63012"/>
                        </a:lnTo>
                      </a:path>
                      <a:path w="1833879" h="1747520">
                        <a:moveTo>
                          <a:pt x="1047496" y="63012"/>
                        </a:moveTo>
                        <a:lnTo>
                          <a:pt x="1081798" y="63012"/>
                        </a:lnTo>
                      </a:path>
                      <a:path w="1833879" h="1747520">
                        <a:moveTo>
                          <a:pt x="1114510" y="63012"/>
                        </a:moveTo>
                        <a:lnTo>
                          <a:pt x="1136847" y="63012"/>
                        </a:lnTo>
                      </a:path>
                      <a:path w="1833879" h="1747520">
                        <a:moveTo>
                          <a:pt x="1152004" y="63012"/>
                        </a:moveTo>
                        <a:lnTo>
                          <a:pt x="1181523" y="63012"/>
                        </a:lnTo>
                      </a:path>
                      <a:path w="1833879" h="1747520">
                        <a:moveTo>
                          <a:pt x="1196680" y="63012"/>
                        </a:moveTo>
                        <a:lnTo>
                          <a:pt x="1226994" y="63012"/>
                        </a:lnTo>
                      </a:path>
                      <a:path w="1833879" h="1747520">
                        <a:moveTo>
                          <a:pt x="1241356" y="63012"/>
                        </a:moveTo>
                        <a:lnTo>
                          <a:pt x="1271670" y="63012"/>
                        </a:lnTo>
                      </a:path>
                      <a:path w="1833879" h="1747520">
                        <a:moveTo>
                          <a:pt x="1286827" y="63012"/>
                        </a:moveTo>
                        <a:lnTo>
                          <a:pt x="1316345" y="63012"/>
                        </a:lnTo>
                      </a:path>
                      <a:path w="1833879" h="1747520">
                        <a:moveTo>
                          <a:pt x="1331502" y="63012"/>
                        </a:moveTo>
                        <a:lnTo>
                          <a:pt x="1361021" y="63012"/>
                        </a:lnTo>
                      </a:path>
                      <a:path w="1833879" h="1747520">
                        <a:moveTo>
                          <a:pt x="1376178" y="63012"/>
                        </a:moveTo>
                        <a:lnTo>
                          <a:pt x="1406492" y="63012"/>
                        </a:lnTo>
                      </a:path>
                      <a:path w="1833879" h="1747520">
                        <a:moveTo>
                          <a:pt x="1420854" y="63012"/>
                        </a:moveTo>
                        <a:lnTo>
                          <a:pt x="1451168" y="63012"/>
                        </a:lnTo>
                      </a:path>
                      <a:path w="1833879" h="1747520">
                        <a:moveTo>
                          <a:pt x="1466325" y="63012"/>
                        </a:moveTo>
                        <a:lnTo>
                          <a:pt x="1495843" y="63012"/>
                        </a:lnTo>
                      </a:path>
                      <a:path w="1833879" h="1747520">
                        <a:moveTo>
                          <a:pt x="1511000" y="63012"/>
                        </a:moveTo>
                        <a:lnTo>
                          <a:pt x="1540519" y="63012"/>
                        </a:lnTo>
                      </a:path>
                      <a:path w="1833879" h="1747520">
                        <a:moveTo>
                          <a:pt x="1555676" y="63012"/>
                        </a:moveTo>
                        <a:lnTo>
                          <a:pt x="1578014" y="63012"/>
                        </a:lnTo>
                      </a:path>
                      <a:path w="1833879" h="1747520">
                        <a:moveTo>
                          <a:pt x="1833310" y="794"/>
                        </a:moveTo>
                        <a:lnTo>
                          <a:pt x="1833310" y="1589"/>
                        </a:lnTo>
                      </a:path>
                      <a:path w="1833879" h="1747520">
                        <a:moveTo>
                          <a:pt x="1833310" y="0"/>
                        </a:moveTo>
                        <a:lnTo>
                          <a:pt x="1833310" y="794"/>
                        </a:lnTo>
                      </a:path>
                      <a:path w="1833879" h="1747520">
                        <a:moveTo>
                          <a:pt x="809755" y="1747138"/>
                        </a:moveTo>
                        <a:lnTo>
                          <a:pt x="839274" y="1747138"/>
                        </a:lnTo>
                      </a:path>
                      <a:path w="1833879" h="1747520">
                        <a:moveTo>
                          <a:pt x="1047496" y="1747138"/>
                        </a:moveTo>
                        <a:lnTo>
                          <a:pt x="1081798" y="1747138"/>
                        </a:lnTo>
                      </a:path>
                      <a:path w="1833879" h="1747520">
                        <a:moveTo>
                          <a:pt x="1081798" y="1667352"/>
                        </a:moveTo>
                        <a:lnTo>
                          <a:pt x="1047496" y="1667352"/>
                        </a:lnTo>
                      </a:path>
                      <a:path w="1833879" h="1747520">
                        <a:moveTo>
                          <a:pt x="839274" y="1667352"/>
                        </a:moveTo>
                        <a:lnTo>
                          <a:pt x="809755" y="1667352"/>
                        </a:lnTo>
                      </a:path>
                      <a:path w="1833879" h="1747520">
                        <a:moveTo>
                          <a:pt x="809755" y="1747138"/>
                        </a:moveTo>
                        <a:lnTo>
                          <a:pt x="809755" y="1745534"/>
                        </a:lnTo>
                      </a:path>
                      <a:path w="1833879" h="1747520">
                        <a:moveTo>
                          <a:pt x="809755" y="1744740"/>
                        </a:moveTo>
                        <a:lnTo>
                          <a:pt x="809755" y="1743150"/>
                        </a:lnTo>
                      </a:path>
                      <a:path w="1833879" h="1747520">
                        <a:moveTo>
                          <a:pt x="809755" y="1738353"/>
                        </a:moveTo>
                        <a:lnTo>
                          <a:pt x="809755" y="1737559"/>
                        </a:lnTo>
                      </a:path>
                      <a:path w="1833879" h="1747520">
                        <a:moveTo>
                          <a:pt x="809755" y="1740752"/>
                        </a:moveTo>
                        <a:lnTo>
                          <a:pt x="809755" y="1738353"/>
                        </a:lnTo>
                      </a:path>
                      <a:path w="1833879" h="1747520">
                        <a:moveTo>
                          <a:pt x="809755" y="1731981"/>
                        </a:moveTo>
                        <a:lnTo>
                          <a:pt x="809755" y="1731186"/>
                        </a:lnTo>
                      </a:path>
                      <a:path w="1833879" h="1747520">
                        <a:moveTo>
                          <a:pt x="809755" y="1734366"/>
                        </a:moveTo>
                        <a:lnTo>
                          <a:pt x="809755" y="1731981"/>
                        </a:lnTo>
                      </a:path>
                      <a:path w="1833879" h="1747520">
                        <a:moveTo>
                          <a:pt x="809755" y="1723991"/>
                        </a:moveTo>
                        <a:lnTo>
                          <a:pt x="809755" y="1722402"/>
                        </a:lnTo>
                      </a:path>
                      <a:path w="1833879" h="1747520">
                        <a:moveTo>
                          <a:pt x="809755" y="1727198"/>
                        </a:moveTo>
                        <a:lnTo>
                          <a:pt x="809755" y="1723991"/>
                        </a:lnTo>
                      </a:path>
                      <a:path w="1833879" h="1747520">
                        <a:moveTo>
                          <a:pt x="809755" y="1716016"/>
                        </a:moveTo>
                        <a:lnTo>
                          <a:pt x="809755" y="1713631"/>
                        </a:lnTo>
                      </a:path>
                      <a:path w="1833879" h="1747520">
                        <a:moveTo>
                          <a:pt x="809755" y="1718414"/>
                        </a:moveTo>
                        <a:lnTo>
                          <a:pt x="809755" y="1716016"/>
                        </a:lnTo>
                      </a:path>
                      <a:path w="1833879" h="1747520">
                        <a:moveTo>
                          <a:pt x="809755" y="1709643"/>
                        </a:moveTo>
                        <a:lnTo>
                          <a:pt x="809755" y="1707245"/>
                        </a:lnTo>
                      </a:path>
                      <a:path w="1833879" h="1747520">
                        <a:moveTo>
                          <a:pt x="809755" y="1707245"/>
                        </a:moveTo>
                        <a:lnTo>
                          <a:pt x="809755" y="1704847"/>
                        </a:lnTo>
                      </a:path>
                      <a:path w="1833879" h="1747520">
                        <a:moveTo>
                          <a:pt x="809755" y="1697679"/>
                        </a:moveTo>
                        <a:lnTo>
                          <a:pt x="809755" y="1695281"/>
                        </a:lnTo>
                      </a:path>
                      <a:path w="1833879" h="1747520">
                        <a:moveTo>
                          <a:pt x="809755" y="1700064"/>
                        </a:moveTo>
                        <a:lnTo>
                          <a:pt x="809755" y="1697679"/>
                        </a:lnTo>
                      </a:path>
                      <a:path w="1833879" h="1747520">
                        <a:moveTo>
                          <a:pt x="809755" y="1689690"/>
                        </a:moveTo>
                        <a:lnTo>
                          <a:pt x="809755" y="1686497"/>
                        </a:lnTo>
                      </a:path>
                      <a:path w="1833879" h="1747520">
                        <a:moveTo>
                          <a:pt x="809755" y="1691293"/>
                        </a:moveTo>
                        <a:lnTo>
                          <a:pt x="809755" y="1689690"/>
                        </a:lnTo>
                      </a:path>
                      <a:path w="1833879" h="1747520">
                        <a:moveTo>
                          <a:pt x="809755" y="1681714"/>
                        </a:moveTo>
                        <a:lnTo>
                          <a:pt x="809755" y="1679329"/>
                        </a:lnTo>
                      </a:path>
                      <a:path w="1833879" h="1747520">
                        <a:moveTo>
                          <a:pt x="809755" y="1683317"/>
                        </a:moveTo>
                        <a:lnTo>
                          <a:pt x="809755" y="1681714"/>
                        </a:lnTo>
                      </a:path>
                      <a:path w="1833879" h="1747520">
                        <a:moveTo>
                          <a:pt x="809755" y="1675341"/>
                        </a:moveTo>
                        <a:lnTo>
                          <a:pt x="809755" y="1672943"/>
                        </a:lnTo>
                      </a:path>
                      <a:path w="1833879" h="1747520">
                        <a:moveTo>
                          <a:pt x="809755" y="1676136"/>
                        </a:moveTo>
                        <a:lnTo>
                          <a:pt x="809755" y="1675341"/>
                        </a:lnTo>
                      </a:path>
                      <a:path w="1833879" h="1747520">
                        <a:moveTo>
                          <a:pt x="809755" y="1670545"/>
                        </a:moveTo>
                        <a:lnTo>
                          <a:pt x="809755" y="1668955"/>
                        </a:lnTo>
                      </a:path>
                      <a:path w="1833879" h="1747520">
                        <a:moveTo>
                          <a:pt x="809755" y="1668147"/>
                        </a:moveTo>
                        <a:lnTo>
                          <a:pt x="809755" y="1667352"/>
                        </a:lnTo>
                      </a:path>
                      <a:path w="1833879" h="1747520">
                        <a:moveTo>
                          <a:pt x="795393" y="1745534"/>
                        </a:moveTo>
                        <a:lnTo>
                          <a:pt x="809755" y="1747138"/>
                        </a:lnTo>
                      </a:path>
                      <a:path w="1833879" h="1747520">
                        <a:moveTo>
                          <a:pt x="790610" y="1744740"/>
                        </a:moveTo>
                        <a:lnTo>
                          <a:pt x="795393" y="174553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51" name="object 851"/>
                  <p:cNvSpPr/>
                  <p:nvPr/>
                </p:nvSpPr>
                <p:spPr>
                  <a:xfrm>
                    <a:off x="6286125" y="3896765"/>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52" name="object 852"/>
                  <p:cNvSpPr/>
                  <p:nvPr/>
                </p:nvSpPr>
                <p:spPr>
                  <a:xfrm>
                    <a:off x="3075448" y="2157990"/>
                    <a:ext cx="4566920" cy="5270500"/>
                  </a:xfrm>
                  <a:custGeom>
                    <a:avLst/>
                    <a:gdLst/>
                    <a:ahLst/>
                    <a:cxnLst/>
                    <a:rect l="l" t="t" r="r" b="b"/>
                    <a:pathLst>
                      <a:path w="4566920" h="5270500">
                        <a:moveTo>
                          <a:pt x="3221452" y="1743958"/>
                        </a:moveTo>
                        <a:lnTo>
                          <a:pt x="3211873" y="1739971"/>
                        </a:lnTo>
                      </a:path>
                      <a:path w="4566920" h="5270500">
                        <a:moveTo>
                          <a:pt x="3231018" y="1745548"/>
                        </a:moveTo>
                        <a:lnTo>
                          <a:pt x="3221452" y="1743958"/>
                        </a:lnTo>
                      </a:path>
                      <a:path w="4566920" h="5270500">
                        <a:moveTo>
                          <a:pt x="3231018" y="1746343"/>
                        </a:moveTo>
                        <a:lnTo>
                          <a:pt x="3231018" y="1747152"/>
                        </a:lnTo>
                      </a:path>
                      <a:path w="4566920" h="5270500">
                        <a:moveTo>
                          <a:pt x="3231018" y="1749550"/>
                        </a:moveTo>
                        <a:lnTo>
                          <a:pt x="3231018" y="1751140"/>
                        </a:lnTo>
                      </a:path>
                      <a:path w="4566920" h="5270500">
                        <a:moveTo>
                          <a:pt x="3231018" y="1755127"/>
                        </a:moveTo>
                        <a:lnTo>
                          <a:pt x="3231018" y="1757526"/>
                        </a:lnTo>
                      </a:path>
                      <a:path w="4566920" h="5270500">
                        <a:moveTo>
                          <a:pt x="3231018" y="1754333"/>
                        </a:moveTo>
                        <a:lnTo>
                          <a:pt x="3231018" y="1755127"/>
                        </a:lnTo>
                      </a:path>
                      <a:path w="4566920" h="5270500">
                        <a:moveTo>
                          <a:pt x="3231018" y="1762308"/>
                        </a:moveTo>
                        <a:lnTo>
                          <a:pt x="3231018" y="1764693"/>
                        </a:lnTo>
                      </a:path>
                      <a:path w="4566920" h="5270500">
                        <a:moveTo>
                          <a:pt x="3231018" y="1761514"/>
                        </a:moveTo>
                        <a:lnTo>
                          <a:pt x="3231018" y="1762308"/>
                        </a:lnTo>
                      </a:path>
                      <a:path w="4566920" h="5270500">
                        <a:moveTo>
                          <a:pt x="3231018" y="1771079"/>
                        </a:moveTo>
                        <a:lnTo>
                          <a:pt x="3231018" y="1773477"/>
                        </a:lnTo>
                      </a:path>
                      <a:path w="4566920" h="5270500">
                        <a:moveTo>
                          <a:pt x="3231018" y="1769489"/>
                        </a:moveTo>
                        <a:lnTo>
                          <a:pt x="3231018" y="1771079"/>
                        </a:lnTo>
                      </a:path>
                      <a:path w="4566920" h="5270500">
                        <a:moveTo>
                          <a:pt x="3231018" y="1779864"/>
                        </a:moveTo>
                        <a:lnTo>
                          <a:pt x="3231018" y="1783043"/>
                        </a:lnTo>
                      </a:path>
                      <a:path w="4566920" h="5270500">
                        <a:moveTo>
                          <a:pt x="3231018" y="1778260"/>
                        </a:moveTo>
                        <a:lnTo>
                          <a:pt x="3231018" y="1779864"/>
                        </a:lnTo>
                      </a:path>
                      <a:path w="4566920" h="5270500">
                        <a:moveTo>
                          <a:pt x="3231018" y="1790224"/>
                        </a:moveTo>
                        <a:lnTo>
                          <a:pt x="3231018" y="1791827"/>
                        </a:lnTo>
                      </a:path>
                      <a:path w="4566920" h="5270500">
                        <a:moveTo>
                          <a:pt x="3231018" y="1787839"/>
                        </a:moveTo>
                        <a:lnTo>
                          <a:pt x="3231018" y="1790224"/>
                        </a:lnTo>
                      </a:path>
                      <a:path w="4566920" h="5270500">
                        <a:moveTo>
                          <a:pt x="3231018" y="1799008"/>
                        </a:moveTo>
                        <a:lnTo>
                          <a:pt x="3231018" y="1800598"/>
                        </a:lnTo>
                      </a:path>
                      <a:path w="4566920" h="5270500">
                        <a:moveTo>
                          <a:pt x="3231018" y="1796610"/>
                        </a:moveTo>
                        <a:lnTo>
                          <a:pt x="3231018" y="1799008"/>
                        </a:lnTo>
                      </a:path>
                      <a:path w="4566920" h="5270500">
                        <a:moveTo>
                          <a:pt x="3231018" y="1807779"/>
                        </a:moveTo>
                        <a:lnTo>
                          <a:pt x="3231018" y="1808574"/>
                        </a:lnTo>
                      </a:path>
                      <a:path w="4566920" h="5270500">
                        <a:moveTo>
                          <a:pt x="3231018" y="1805395"/>
                        </a:moveTo>
                        <a:lnTo>
                          <a:pt x="3231018" y="1807779"/>
                        </a:lnTo>
                      </a:path>
                      <a:path w="4566920" h="5270500">
                        <a:moveTo>
                          <a:pt x="3231018" y="1814960"/>
                        </a:moveTo>
                        <a:lnTo>
                          <a:pt x="3231018" y="1815755"/>
                        </a:lnTo>
                      </a:path>
                      <a:path w="4566920" h="5270500">
                        <a:moveTo>
                          <a:pt x="3231018" y="1812562"/>
                        </a:moveTo>
                        <a:lnTo>
                          <a:pt x="3231018" y="1814960"/>
                        </a:lnTo>
                      </a:path>
                      <a:path w="4566920" h="5270500">
                        <a:moveTo>
                          <a:pt x="3231018" y="1818948"/>
                        </a:moveTo>
                        <a:lnTo>
                          <a:pt x="3231018" y="1820538"/>
                        </a:lnTo>
                      </a:path>
                      <a:path w="4566920" h="5270500">
                        <a:moveTo>
                          <a:pt x="3231018" y="1822936"/>
                        </a:moveTo>
                        <a:lnTo>
                          <a:pt x="3231018" y="1823731"/>
                        </a:lnTo>
                      </a:path>
                      <a:path w="4566920" h="5270500">
                        <a:moveTo>
                          <a:pt x="3193" y="189885"/>
                        </a:moveTo>
                        <a:lnTo>
                          <a:pt x="3987" y="190680"/>
                        </a:lnTo>
                      </a:path>
                      <a:path w="4566920" h="5270500">
                        <a:moveTo>
                          <a:pt x="1589" y="188282"/>
                        </a:moveTo>
                        <a:lnTo>
                          <a:pt x="3193" y="189885"/>
                        </a:lnTo>
                      </a:path>
                      <a:path w="4566920" h="5270500">
                        <a:moveTo>
                          <a:pt x="9565" y="197053"/>
                        </a:moveTo>
                        <a:lnTo>
                          <a:pt x="9565" y="198656"/>
                        </a:lnTo>
                      </a:path>
                      <a:path w="4566920" h="5270500">
                        <a:moveTo>
                          <a:pt x="7975" y="195463"/>
                        </a:moveTo>
                        <a:lnTo>
                          <a:pt x="9565" y="197053"/>
                        </a:lnTo>
                      </a:path>
                      <a:path w="4566920" h="5270500">
                        <a:moveTo>
                          <a:pt x="794" y="251308"/>
                        </a:moveTo>
                        <a:lnTo>
                          <a:pt x="2398" y="249718"/>
                        </a:lnTo>
                      </a:path>
                      <a:path w="4566920" h="5270500">
                        <a:moveTo>
                          <a:pt x="0" y="251308"/>
                        </a:moveTo>
                        <a:lnTo>
                          <a:pt x="794" y="251308"/>
                        </a:lnTo>
                      </a:path>
                      <a:path w="4566920" h="5270500">
                        <a:moveTo>
                          <a:pt x="7181" y="244921"/>
                        </a:moveTo>
                        <a:lnTo>
                          <a:pt x="7975" y="242537"/>
                        </a:lnTo>
                      </a:path>
                      <a:path w="4566920" h="5270500">
                        <a:moveTo>
                          <a:pt x="6386" y="244921"/>
                        </a:moveTo>
                        <a:lnTo>
                          <a:pt x="7181" y="244921"/>
                        </a:lnTo>
                      </a:path>
                      <a:path w="4566920" h="5270500">
                        <a:moveTo>
                          <a:pt x="7181" y="193873"/>
                        </a:moveTo>
                        <a:lnTo>
                          <a:pt x="6386" y="193873"/>
                        </a:lnTo>
                      </a:path>
                      <a:path w="4566920" h="5270500">
                        <a:moveTo>
                          <a:pt x="7975" y="196258"/>
                        </a:moveTo>
                        <a:lnTo>
                          <a:pt x="7181" y="193873"/>
                        </a:lnTo>
                      </a:path>
                      <a:path w="4566920" h="5270500">
                        <a:moveTo>
                          <a:pt x="794" y="187487"/>
                        </a:moveTo>
                        <a:lnTo>
                          <a:pt x="0" y="187487"/>
                        </a:lnTo>
                      </a:path>
                      <a:path w="4566920" h="5270500">
                        <a:moveTo>
                          <a:pt x="2398" y="189077"/>
                        </a:moveTo>
                        <a:lnTo>
                          <a:pt x="794" y="187487"/>
                        </a:lnTo>
                      </a:path>
                      <a:path w="4566920" h="5270500">
                        <a:moveTo>
                          <a:pt x="3987" y="319116"/>
                        </a:moveTo>
                        <a:lnTo>
                          <a:pt x="4782" y="319911"/>
                        </a:lnTo>
                      </a:path>
                      <a:path w="4566920" h="5270500">
                        <a:moveTo>
                          <a:pt x="3193" y="318321"/>
                        </a:moveTo>
                        <a:lnTo>
                          <a:pt x="3987" y="319116"/>
                        </a:lnTo>
                      </a:path>
                      <a:path w="4566920" h="5270500">
                        <a:moveTo>
                          <a:pt x="11168" y="327092"/>
                        </a:moveTo>
                        <a:lnTo>
                          <a:pt x="11168" y="327901"/>
                        </a:lnTo>
                      </a:path>
                      <a:path w="4566920" h="5270500">
                        <a:moveTo>
                          <a:pt x="9565" y="325502"/>
                        </a:moveTo>
                        <a:lnTo>
                          <a:pt x="11168" y="327092"/>
                        </a:lnTo>
                      </a:path>
                      <a:path w="4566920" h="5270500">
                        <a:moveTo>
                          <a:pt x="2398" y="380552"/>
                        </a:moveTo>
                        <a:lnTo>
                          <a:pt x="3987" y="378949"/>
                        </a:lnTo>
                      </a:path>
                      <a:path w="4566920" h="5270500">
                        <a:moveTo>
                          <a:pt x="1589" y="381347"/>
                        </a:moveTo>
                        <a:lnTo>
                          <a:pt x="2398" y="380552"/>
                        </a:lnTo>
                      </a:path>
                      <a:path w="4566920" h="5270500">
                        <a:moveTo>
                          <a:pt x="8770" y="374166"/>
                        </a:moveTo>
                        <a:lnTo>
                          <a:pt x="9565" y="372563"/>
                        </a:lnTo>
                      </a:path>
                      <a:path w="4566920" h="5270500">
                        <a:moveTo>
                          <a:pt x="7975" y="374961"/>
                        </a:moveTo>
                        <a:lnTo>
                          <a:pt x="8770" y="374166"/>
                        </a:lnTo>
                      </a:path>
                      <a:path w="4566920" h="5270500">
                        <a:moveTo>
                          <a:pt x="8770" y="323899"/>
                        </a:moveTo>
                        <a:lnTo>
                          <a:pt x="7975" y="323104"/>
                        </a:lnTo>
                      </a:path>
                      <a:path w="4566920" h="5270500">
                        <a:moveTo>
                          <a:pt x="9565" y="325502"/>
                        </a:moveTo>
                        <a:lnTo>
                          <a:pt x="8770" y="323899"/>
                        </a:lnTo>
                      </a:path>
                      <a:path w="4566920" h="5270500">
                        <a:moveTo>
                          <a:pt x="2398" y="317526"/>
                        </a:moveTo>
                        <a:lnTo>
                          <a:pt x="1589" y="316718"/>
                        </a:lnTo>
                      </a:path>
                      <a:path w="4566920" h="5270500">
                        <a:moveTo>
                          <a:pt x="3987" y="319116"/>
                        </a:moveTo>
                        <a:lnTo>
                          <a:pt x="2398" y="317526"/>
                        </a:lnTo>
                      </a:path>
                      <a:path w="4566920" h="5270500">
                        <a:moveTo>
                          <a:pt x="4268935" y="5250213"/>
                        </a:moveTo>
                        <a:lnTo>
                          <a:pt x="4248982" y="5270152"/>
                        </a:lnTo>
                      </a:path>
                      <a:path w="4566920" h="5270500">
                        <a:moveTo>
                          <a:pt x="4268935" y="5207127"/>
                        </a:moveTo>
                        <a:lnTo>
                          <a:pt x="4268935" y="5250213"/>
                        </a:lnTo>
                      </a:path>
                      <a:path w="4566920" h="5270500">
                        <a:moveTo>
                          <a:pt x="4150860" y="4920722"/>
                        </a:moveTo>
                        <a:lnTo>
                          <a:pt x="4150860" y="4893601"/>
                        </a:lnTo>
                      </a:path>
                      <a:path w="4566920" h="5270500">
                        <a:moveTo>
                          <a:pt x="4150860" y="4878444"/>
                        </a:moveTo>
                        <a:lnTo>
                          <a:pt x="4150860" y="4851324"/>
                        </a:lnTo>
                      </a:path>
                      <a:path w="4566920" h="5270500">
                        <a:moveTo>
                          <a:pt x="4299249" y="4851324"/>
                        </a:moveTo>
                        <a:lnTo>
                          <a:pt x="4299249" y="4878444"/>
                        </a:lnTo>
                      </a:path>
                      <a:path w="4566920" h="5270500">
                        <a:moveTo>
                          <a:pt x="4299249" y="4893601"/>
                        </a:moveTo>
                        <a:lnTo>
                          <a:pt x="4299249" y="4920722"/>
                        </a:lnTo>
                      </a:path>
                      <a:path w="4566920" h="5270500">
                        <a:moveTo>
                          <a:pt x="4299249" y="4920722"/>
                        </a:moveTo>
                        <a:lnTo>
                          <a:pt x="4273718" y="4920722"/>
                        </a:lnTo>
                      </a:path>
                      <a:path w="4566920" h="5270500">
                        <a:moveTo>
                          <a:pt x="4158041" y="4920722"/>
                        </a:moveTo>
                        <a:lnTo>
                          <a:pt x="4150860" y="4920722"/>
                        </a:lnTo>
                      </a:path>
                      <a:path w="4566920" h="5270500">
                        <a:moveTo>
                          <a:pt x="4299249" y="4851324"/>
                        </a:moveTo>
                        <a:lnTo>
                          <a:pt x="4273718" y="4851324"/>
                        </a:lnTo>
                      </a:path>
                      <a:path w="4566920" h="5270500">
                        <a:moveTo>
                          <a:pt x="4158041" y="4851324"/>
                        </a:moveTo>
                        <a:lnTo>
                          <a:pt x="4150860" y="4851324"/>
                        </a:lnTo>
                      </a:path>
                      <a:path w="4566920" h="5270500">
                        <a:moveTo>
                          <a:pt x="4146077" y="4851324"/>
                        </a:moveTo>
                        <a:lnTo>
                          <a:pt x="4150860" y="4851324"/>
                        </a:lnTo>
                      </a:path>
                      <a:path w="4566920" h="5270500">
                        <a:moveTo>
                          <a:pt x="4150860" y="4851324"/>
                        </a:moveTo>
                        <a:lnTo>
                          <a:pt x="4150860" y="4878444"/>
                        </a:lnTo>
                      </a:path>
                      <a:path w="4566920" h="5270500">
                        <a:moveTo>
                          <a:pt x="4150860" y="4893601"/>
                        </a:moveTo>
                        <a:lnTo>
                          <a:pt x="4150860" y="4920722"/>
                        </a:lnTo>
                      </a:path>
                      <a:path w="4566920" h="5270500">
                        <a:moveTo>
                          <a:pt x="4150860" y="4920722"/>
                        </a:moveTo>
                        <a:lnTo>
                          <a:pt x="4146077" y="4920722"/>
                        </a:lnTo>
                      </a:path>
                      <a:path w="4566920" h="5270500">
                        <a:moveTo>
                          <a:pt x="4373444" y="4845732"/>
                        </a:moveTo>
                        <a:lnTo>
                          <a:pt x="4346323" y="4845732"/>
                        </a:lnTo>
                      </a:path>
                      <a:path w="4566920" h="5270500">
                        <a:moveTo>
                          <a:pt x="4331152" y="4845732"/>
                        </a:moveTo>
                        <a:lnTo>
                          <a:pt x="4304032" y="4845732"/>
                        </a:lnTo>
                      </a:path>
                      <a:path w="4566920" h="5270500">
                        <a:moveTo>
                          <a:pt x="4304032" y="4781117"/>
                        </a:moveTo>
                        <a:lnTo>
                          <a:pt x="4331152" y="4781117"/>
                        </a:lnTo>
                      </a:path>
                      <a:path w="4566920" h="5270500">
                        <a:moveTo>
                          <a:pt x="4346323" y="4781117"/>
                        </a:moveTo>
                        <a:lnTo>
                          <a:pt x="4373444" y="4781117"/>
                        </a:lnTo>
                      </a:path>
                      <a:path w="4566920" h="5270500">
                        <a:moveTo>
                          <a:pt x="4373444" y="4781117"/>
                        </a:moveTo>
                        <a:lnTo>
                          <a:pt x="4373444" y="4805839"/>
                        </a:lnTo>
                      </a:path>
                      <a:path w="4566920" h="5270500">
                        <a:moveTo>
                          <a:pt x="4373444" y="4821010"/>
                        </a:moveTo>
                        <a:lnTo>
                          <a:pt x="4373444" y="4845732"/>
                        </a:lnTo>
                      </a:path>
                      <a:path w="4566920" h="5270500">
                        <a:moveTo>
                          <a:pt x="4304032" y="4781117"/>
                        </a:moveTo>
                        <a:lnTo>
                          <a:pt x="4304032" y="4805839"/>
                        </a:lnTo>
                      </a:path>
                      <a:path w="4566920" h="5270500">
                        <a:moveTo>
                          <a:pt x="4304032" y="4821010"/>
                        </a:moveTo>
                        <a:lnTo>
                          <a:pt x="4304032" y="4845732"/>
                        </a:lnTo>
                      </a:path>
                      <a:path w="4566920" h="5270500">
                        <a:moveTo>
                          <a:pt x="4299249" y="4920722"/>
                        </a:moveTo>
                        <a:lnTo>
                          <a:pt x="4299249" y="4893601"/>
                        </a:lnTo>
                      </a:path>
                      <a:path w="4566920" h="5270500">
                        <a:moveTo>
                          <a:pt x="4299249" y="4878444"/>
                        </a:moveTo>
                        <a:lnTo>
                          <a:pt x="4299249" y="4851324"/>
                        </a:lnTo>
                      </a:path>
                      <a:path w="4566920" h="5270500">
                        <a:moveTo>
                          <a:pt x="4299249" y="4851324"/>
                        </a:moveTo>
                        <a:lnTo>
                          <a:pt x="4304032" y="4851324"/>
                        </a:lnTo>
                      </a:path>
                      <a:path w="4566920" h="5270500">
                        <a:moveTo>
                          <a:pt x="4373444" y="4920722"/>
                        </a:moveTo>
                        <a:lnTo>
                          <a:pt x="4343925" y="4920722"/>
                        </a:lnTo>
                      </a:path>
                      <a:path w="4566920" h="5270500">
                        <a:moveTo>
                          <a:pt x="4328768" y="4920722"/>
                        </a:moveTo>
                        <a:lnTo>
                          <a:pt x="4299249" y="4920722"/>
                        </a:lnTo>
                      </a:path>
                      <a:path w="4566920" h="5270500">
                        <a:moveTo>
                          <a:pt x="4373444" y="4920722"/>
                        </a:moveTo>
                        <a:lnTo>
                          <a:pt x="4373444" y="4891203"/>
                        </a:lnTo>
                      </a:path>
                      <a:path w="4566920" h="5270500">
                        <a:moveTo>
                          <a:pt x="4373444" y="4876046"/>
                        </a:moveTo>
                        <a:lnTo>
                          <a:pt x="4373444" y="4845732"/>
                        </a:lnTo>
                      </a:path>
                      <a:path w="4566920" h="5270500">
                        <a:moveTo>
                          <a:pt x="4373444" y="4845732"/>
                        </a:moveTo>
                        <a:lnTo>
                          <a:pt x="4346323" y="4845732"/>
                        </a:lnTo>
                      </a:path>
                      <a:path w="4566920" h="5270500">
                        <a:moveTo>
                          <a:pt x="4331152" y="4845732"/>
                        </a:moveTo>
                        <a:lnTo>
                          <a:pt x="4304032" y="4845732"/>
                        </a:lnTo>
                      </a:path>
                      <a:path w="4566920" h="5270500">
                        <a:moveTo>
                          <a:pt x="4304032" y="4845732"/>
                        </a:moveTo>
                        <a:lnTo>
                          <a:pt x="4304032" y="4851324"/>
                        </a:lnTo>
                      </a:path>
                      <a:path w="4566920" h="5270500">
                        <a:moveTo>
                          <a:pt x="4373444" y="4781117"/>
                        </a:moveTo>
                        <a:lnTo>
                          <a:pt x="4346323" y="4781117"/>
                        </a:lnTo>
                      </a:path>
                      <a:path w="4566920" h="5270500">
                        <a:moveTo>
                          <a:pt x="4331152" y="4781117"/>
                        </a:moveTo>
                        <a:lnTo>
                          <a:pt x="4304032" y="4781117"/>
                        </a:lnTo>
                      </a:path>
                      <a:path w="4566920" h="5270500">
                        <a:moveTo>
                          <a:pt x="4373444" y="4736441"/>
                        </a:moveTo>
                        <a:lnTo>
                          <a:pt x="4373444" y="4751598"/>
                        </a:lnTo>
                      </a:path>
                      <a:path w="4566920" h="5270500">
                        <a:moveTo>
                          <a:pt x="4373444" y="4765960"/>
                        </a:moveTo>
                        <a:lnTo>
                          <a:pt x="4373444" y="4781117"/>
                        </a:lnTo>
                      </a:path>
                      <a:path w="4566920" h="5270500">
                        <a:moveTo>
                          <a:pt x="4373444" y="4736441"/>
                        </a:moveTo>
                        <a:lnTo>
                          <a:pt x="4346323" y="4736441"/>
                        </a:lnTo>
                      </a:path>
                      <a:path w="4566920" h="5270500">
                        <a:moveTo>
                          <a:pt x="4331152" y="4736441"/>
                        </a:moveTo>
                        <a:lnTo>
                          <a:pt x="4304032" y="4736441"/>
                        </a:lnTo>
                      </a:path>
                      <a:path w="4566920" h="5270500">
                        <a:moveTo>
                          <a:pt x="4304032" y="4736441"/>
                        </a:moveTo>
                        <a:lnTo>
                          <a:pt x="4304032" y="4751598"/>
                        </a:lnTo>
                      </a:path>
                      <a:path w="4566920" h="5270500">
                        <a:moveTo>
                          <a:pt x="4304032" y="4765960"/>
                        </a:moveTo>
                        <a:lnTo>
                          <a:pt x="4304032" y="4781117"/>
                        </a:lnTo>
                      </a:path>
                      <a:path w="4566920" h="5270500">
                        <a:moveTo>
                          <a:pt x="4566509" y="34315"/>
                        </a:moveTo>
                        <a:lnTo>
                          <a:pt x="4566509" y="0"/>
                        </a:lnTo>
                      </a:path>
                      <a:path w="4566920" h="5270500">
                        <a:moveTo>
                          <a:pt x="4417311" y="0"/>
                        </a:moveTo>
                        <a:lnTo>
                          <a:pt x="4417311" y="34315"/>
                        </a:lnTo>
                      </a:path>
                      <a:path w="4566920" h="5270500">
                        <a:moveTo>
                          <a:pt x="4417311" y="49472"/>
                        </a:moveTo>
                        <a:lnTo>
                          <a:pt x="4417311" y="54255"/>
                        </a:lnTo>
                      </a:path>
                      <a:path w="4566920" h="5270500">
                        <a:moveTo>
                          <a:pt x="4417311" y="0"/>
                        </a:moveTo>
                        <a:lnTo>
                          <a:pt x="4418119" y="0"/>
                        </a:lnTo>
                      </a:path>
                      <a:path w="4566920" h="5270500">
                        <a:moveTo>
                          <a:pt x="4418119" y="0"/>
                        </a:moveTo>
                        <a:lnTo>
                          <a:pt x="4421299" y="0"/>
                        </a:lnTo>
                      </a:path>
                      <a:path w="4566920" h="5270500">
                        <a:moveTo>
                          <a:pt x="4421299" y="0"/>
                        </a:moveTo>
                        <a:lnTo>
                          <a:pt x="4422902" y="0"/>
                        </a:lnTo>
                      </a:path>
                      <a:path w="4566920" h="5270500">
                        <a:moveTo>
                          <a:pt x="4429288" y="0"/>
                        </a:moveTo>
                        <a:lnTo>
                          <a:pt x="4434866" y="0"/>
                        </a:lnTo>
                      </a:path>
                      <a:path w="4566920" h="5270500">
                        <a:moveTo>
                          <a:pt x="4434866" y="0"/>
                        </a:moveTo>
                        <a:lnTo>
                          <a:pt x="4443650" y="0"/>
                        </a:lnTo>
                      </a:path>
                      <a:path w="4566920" h="5270500">
                        <a:moveTo>
                          <a:pt x="4443650" y="0"/>
                        </a:moveTo>
                        <a:lnTo>
                          <a:pt x="4450831" y="0"/>
                        </a:lnTo>
                      </a:path>
                      <a:path w="4566920" h="5270500">
                        <a:moveTo>
                          <a:pt x="4463590" y="0"/>
                        </a:moveTo>
                        <a:lnTo>
                          <a:pt x="4465988" y="0"/>
                        </a:lnTo>
                      </a:path>
                      <a:path w="4566920" h="5270500">
                        <a:moveTo>
                          <a:pt x="4465988" y="0"/>
                        </a:moveTo>
                        <a:lnTo>
                          <a:pt x="4478747" y="0"/>
                        </a:lnTo>
                      </a:path>
                      <a:path w="4566920" h="5270500">
                        <a:moveTo>
                          <a:pt x="4478747" y="0"/>
                        </a:moveTo>
                        <a:lnTo>
                          <a:pt x="4491519" y="0"/>
                        </a:lnTo>
                      </a:path>
                      <a:path w="4566920" h="5270500">
                        <a:moveTo>
                          <a:pt x="4491519" y="0"/>
                        </a:moveTo>
                        <a:lnTo>
                          <a:pt x="4505073" y="0"/>
                        </a:lnTo>
                      </a:path>
                      <a:path w="4566920" h="5270500">
                        <a:moveTo>
                          <a:pt x="4505073" y="0"/>
                        </a:moveTo>
                        <a:lnTo>
                          <a:pt x="4517037" y="0"/>
                        </a:lnTo>
                      </a:path>
                      <a:path w="4566920" h="5270500">
                        <a:moveTo>
                          <a:pt x="4517037" y="0"/>
                        </a:moveTo>
                        <a:lnTo>
                          <a:pt x="4519435" y="0"/>
                        </a:lnTo>
                      </a:path>
                      <a:path w="4566920" h="5270500">
                        <a:moveTo>
                          <a:pt x="4532988" y="0"/>
                        </a:moveTo>
                        <a:lnTo>
                          <a:pt x="4540183" y="0"/>
                        </a:lnTo>
                      </a:path>
                      <a:path w="4566920" h="5270500">
                        <a:moveTo>
                          <a:pt x="4540183" y="0"/>
                        </a:moveTo>
                        <a:lnTo>
                          <a:pt x="4548954" y="0"/>
                        </a:lnTo>
                      </a:path>
                      <a:path w="4566920" h="5270500">
                        <a:moveTo>
                          <a:pt x="4548954" y="0"/>
                        </a:moveTo>
                        <a:lnTo>
                          <a:pt x="4553736" y="0"/>
                        </a:lnTo>
                      </a:path>
                      <a:path w="4566920" h="5270500">
                        <a:moveTo>
                          <a:pt x="4560917" y="0"/>
                        </a:moveTo>
                        <a:lnTo>
                          <a:pt x="4561726" y="0"/>
                        </a:lnTo>
                      </a:path>
                      <a:path w="4566920" h="5270500">
                        <a:moveTo>
                          <a:pt x="4561726" y="0"/>
                        </a:moveTo>
                        <a:lnTo>
                          <a:pt x="4565714" y="0"/>
                        </a:lnTo>
                      </a:path>
                      <a:path w="4566920" h="5270500">
                        <a:moveTo>
                          <a:pt x="4565714" y="0"/>
                        </a:moveTo>
                        <a:lnTo>
                          <a:pt x="4566509" y="0"/>
                        </a:lnTo>
                      </a:path>
                      <a:path w="4566920" h="5270500">
                        <a:moveTo>
                          <a:pt x="4371840" y="70206"/>
                        </a:moveTo>
                        <a:lnTo>
                          <a:pt x="4340732" y="70206"/>
                        </a:lnTo>
                      </a:path>
                      <a:path w="4566920" h="5270500">
                        <a:moveTo>
                          <a:pt x="4326370" y="70206"/>
                        </a:moveTo>
                        <a:lnTo>
                          <a:pt x="4294466" y="70206"/>
                        </a:lnTo>
                      </a:path>
                      <a:path w="4566920" h="5270500">
                        <a:moveTo>
                          <a:pt x="4371840" y="71001"/>
                        </a:moveTo>
                        <a:lnTo>
                          <a:pt x="4371840" y="71810"/>
                        </a:lnTo>
                      </a:path>
                      <a:path w="4566920" h="5270500">
                        <a:moveTo>
                          <a:pt x="4371840" y="73399"/>
                        </a:moveTo>
                        <a:lnTo>
                          <a:pt x="4371840" y="757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53" name="object 853"/>
                  <p:cNvSpPr/>
                  <p:nvPr/>
                </p:nvSpPr>
                <p:spPr>
                  <a:xfrm>
                    <a:off x="7446092" y="223019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54" name="object 854"/>
                  <p:cNvSpPr/>
                  <p:nvPr/>
                </p:nvSpPr>
                <p:spPr>
                  <a:xfrm>
                    <a:off x="7369914" y="2228197"/>
                    <a:ext cx="237490" cy="40005"/>
                  </a:xfrm>
                  <a:custGeom>
                    <a:avLst/>
                    <a:gdLst/>
                    <a:ahLst/>
                    <a:cxnLst/>
                    <a:rect l="l" t="t" r="r" b="b"/>
                    <a:pathLst>
                      <a:path w="237490" h="40005">
                        <a:moveTo>
                          <a:pt x="77374" y="7989"/>
                        </a:moveTo>
                        <a:lnTo>
                          <a:pt x="77374" y="9579"/>
                        </a:lnTo>
                      </a:path>
                      <a:path w="237490" h="40005">
                        <a:moveTo>
                          <a:pt x="77374" y="7181"/>
                        </a:moveTo>
                        <a:lnTo>
                          <a:pt x="77374" y="7989"/>
                        </a:lnTo>
                      </a:path>
                      <a:path w="237490" h="40005">
                        <a:moveTo>
                          <a:pt x="0" y="7989"/>
                        </a:moveTo>
                        <a:lnTo>
                          <a:pt x="0" y="5591"/>
                        </a:lnTo>
                      </a:path>
                      <a:path w="237490" h="40005">
                        <a:moveTo>
                          <a:pt x="0" y="8784"/>
                        </a:moveTo>
                        <a:lnTo>
                          <a:pt x="0" y="7989"/>
                        </a:lnTo>
                      </a:path>
                      <a:path w="237490" h="40005">
                        <a:moveTo>
                          <a:pt x="0" y="3193"/>
                        </a:moveTo>
                        <a:lnTo>
                          <a:pt x="0" y="1603"/>
                        </a:lnTo>
                      </a:path>
                      <a:path w="237490" h="40005">
                        <a:moveTo>
                          <a:pt x="0" y="794"/>
                        </a:moveTo>
                        <a:lnTo>
                          <a:pt x="0" y="0"/>
                        </a:lnTo>
                      </a:path>
                      <a:path w="237490" h="40005">
                        <a:moveTo>
                          <a:pt x="198642" y="0"/>
                        </a:moveTo>
                        <a:lnTo>
                          <a:pt x="202630" y="0"/>
                        </a:lnTo>
                      </a:path>
                      <a:path w="237490" h="40005">
                        <a:moveTo>
                          <a:pt x="205823" y="794"/>
                        </a:moveTo>
                        <a:lnTo>
                          <a:pt x="207413" y="794"/>
                        </a:lnTo>
                      </a:path>
                      <a:path w="237490" h="40005">
                        <a:moveTo>
                          <a:pt x="207413" y="794"/>
                        </a:moveTo>
                        <a:lnTo>
                          <a:pt x="216197" y="4796"/>
                        </a:lnTo>
                      </a:path>
                      <a:path w="237490" h="40005">
                        <a:moveTo>
                          <a:pt x="216197" y="4796"/>
                        </a:moveTo>
                        <a:lnTo>
                          <a:pt x="220185" y="7181"/>
                        </a:lnTo>
                      </a:path>
                      <a:path w="237490" h="40005">
                        <a:moveTo>
                          <a:pt x="230546" y="16760"/>
                        </a:moveTo>
                        <a:lnTo>
                          <a:pt x="231354" y="18349"/>
                        </a:lnTo>
                      </a:path>
                      <a:path w="237490" h="40005">
                        <a:moveTo>
                          <a:pt x="231354" y="18349"/>
                        </a:moveTo>
                        <a:lnTo>
                          <a:pt x="235342" y="27120"/>
                        </a:lnTo>
                      </a:path>
                      <a:path w="237490" h="40005">
                        <a:moveTo>
                          <a:pt x="235342" y="27120"/>
                        </a:moveTo>
                        <a:lnTo>
                          <a:pt x="236932" y="36699"/>
                        </a:lnTo>
                      </a:path>
                      <a:path w="237490" h="40005">
                        <a:moveTo>
                          <a:pt x="236932" y="36699"/>
                        </a:moveTo>
                        <a:lnTo>
                          <a:pt x="236932" y="39893"/>
                        </a:lnTo>
                      </a:path>
                      <a:path w="237490" h="40005">
                        <a:moveTo>
                          <a:pt x="111689" y="0"/>
                        </a:moveTo>
                        <a:lnTo>
                          <a:pt x="114868" y="0"/>
                        </a:lnTo>
                      </a:path>
                      <a:path w="237490" h="40005">
                        <a:moveTo>
                          <a:pt x="94929" y="0"/>
                        </a:moveTo>
                        <a:lnTo>
                          <a:pt x="111689" y="0"/>
                        </a:lnTo>
                      </a:path>
                      <a:path w="237490" h="40005">
                        <a:moveTo>
                          <a:pt x="77374" y="0"/>
                        </a:moveTo>
                        <a:lnTo>
                          <a:pt x="94929" y="0"/>
                        </a:lnTo>
                      </a:path>
                      <a:path w="237490" h="40005">
                        <a:moveTo>
                          <a:pt x="130039" y="0"/>
                        </a:moveTo>
                        <a:lnTo>
                          <a:pt x="142798" y="0"/>
                        </a:lnTo>
                      </a:path>
                      <a:path w="237490" h="40005">
                        <a:moveTo>
                          <a:pt x="142798" y="0"/>
                        </a:moveTo>
                        <a:lnTo>
                          <a:pt x="157160" y="0"/>
                        </a:lnTo>
                      </a:path>
                      <a:path w="237490" h="40005">
                        <a:moveTo>
                          <a:pt x="157160" y="0"/>
                        </a:moveTo>
                        <a:lnTo>
                          <a:pt x="158749" y="0"/>
                        </a:lnTo>
                      </a:path>
                      <a:path w="237490" h="40005">
                        <a:moveTo>
                          <a:pt x="167534" y="0"/>
                        </a:moveTo>
                        <a:lnTo>
                          <a:pt x="169123" y="0"/>
                        </a:lnTo>
                      </a:path>
                      <a:path w="237490" h="40005">
                        <a:moveTo>
                          <a:pt x="169123" y="0"/>
                        </a:moveTo>
                        <a:lnTo>
                          <a:pt x="179497" y="0"/>
                        </a:lnTo>
                      </a:path>
                      <a:path w="237490" h="40005">
                        <a:moveTo>
                          <a:pt x="179497" y="0"/>
                        </a:moveTo>
                        <a:lnTo>
                          <a:pt x="181087" y="0"/>
                        </a:lnTo>
                      </a:path>
                      <a:path w="237490" h="40005">
                        <a:moveTo>
                          <a:pt x="185884" y="0"/>
                        </a:moveTo>
                        <a:lnTo>
                          <a:pt x="187473" y="0"/>
                        </a:lnTo>
                      </a:path>
                      <a:path w="237490" h="40005">
                        <a:moveTo>
                          <a:pt x="187473" y="0"/>
                        </a:moveTo>
                        <a:lnTo>
                          <a:pt x="191461" y="0"/>
                        </a:lnTo>
                      </a:path>
                      <a:path w="237490" h="40005">
                        <a:moveTo>
                          <a:pt x="193051" y="0"/>
                        </a:moveTo>
                        <a:lnTo>
                          <a:pt x="194654" y="0"/>
                        </a:lnTo>
                      </a:path>
                      <a:path w="237490" h="40005">
                        <a:moveTo>
                          <a:pt x="195449" y="0"/>
                        </a:moveTo>
                        <a:lnTo>
                          <a:pt x="19624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55" name="object 855"/>
                  <p:cNvSpPr/>
                  <p:nvPr/>
                </p:nvSpPr>
                <p:spPr>
                  <a:xfrm>
                    <a:off x="7564962" y="222700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56" name="object 856"/>
                  <p:cNvSpPr/>
                  <p:nvPr/>
                </p:nvSpPr>
                <p:spPr>
                  <a:xfrm>
                    <a:off x="7566159" y="2228197"/>
                    <a:ext cx="1270" cy="0"/>
                  </a:xfrm>
                  <a:custGeom>
                    <a:avLst/>
                    <a:gdLst/>
                    <a:ahLst/>
                    <a:cxnLst/>
                    <a:rect l="l" t="t" r="r" b="b"/>
                    <a:pathLst>
                      <a:path w="1270">
                        <a:moveTo>
                          <a:pt x="0" y="0"/>
                        </a:moveTo>
                        <a:lnTo>
                          <a:pt x="80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57" name="object 857"/>
                  <p:cNvSpPr/>
                  <p:nvPr/>
                </p:nvSpPr>
                <p:spPr>
                  <a:xfrm>
                    <a:off x="7565771" y="222700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58" name="object 858"/>
                  <p:cNvSpPr/>
                  <p:nvPr/>
                </p:nvSpPr>
                <p:spPr>
                  <a:xfrm>
                    <a:off x="7566967" y="2268090"/>
                    <a:ext cx="40005" cy="40005"/>
                  </a:xfrm>
                  <a:custGeom>
                    <a:avLst/>
                    <a:gdLst/>
                    <a:ahLst/>
                    <a:cxnLst/>
                    <a:rect l="l" t="t" r="r" b="b"/>
                    <a:pathLst>
                      <a:path w="40004" h="40005">
                        <a:moveTo>
                          <a:pt x="39879" y="0"/>
                        </a:moveTo>
                        <a:lnTo>
                          <a:pt x="39084" y="9579"/>
                        </a:lnTo>
                      </a:path>
                      <a:path w="40004" h="40005">
                        <a:moveTo>
                          <a:pt x="39084" y="9579"/>
                        </a:moveTo>
                        <a:lnTo>
                          <a:pt x="35096" y="19144"/>
                        </a:lnTo>
                      </a:path>
                      <a:path w="40004" h="40005">
                        <a:moveTo>
                          <a:pt x="35096" y="19144"/>
                        </a:moveTo>
                        <a:lnTo>
                          <a:pt x="31903" y="23132"/>
                        </a:lnTo>
                      </a:path>
                      <a:path w="40004" h="40005">
                        <a:moveTo>
                          <a:pt x="22337" y="32711"/>
                        </a:moveTo>
                        <a:lnTo>
                          <a:pt x="21529" y="33506"/>
                        </a:lnTo>
                      </a:path>
                      <a:path w="40004" h="40005">
                        <a:moveTo>
                          <a:pt x="21529" y="33506"/>
                        </a:moveTo>
                        <a:lnTo>
                          <a:pt x="12758" y="37494"/>
                        </a:lnTo>
                      </a:path>
                      <a:path w="40004" h="40005">
                        <a:moveTo>
                          <a:pt x="12758" y="37494"/>
                        </a:moveTo>
                        <a:lnTo>
                          <a:pt x="9565" y="38289"/>
                        </a:lnTo>
                      </a:path>
                      <a:path w="40004" h="40005">
                        <a:moveTo>
                          <a:pt x="7167" y="38289"/>
                        </a:moveTo>
                        <a:lnTo>
                          <a:pt x="3179" y="39084"/>
                        </a:lnTo>
                      </a:path>
                      <a:path w="40004" h="40005">
                        <a:moveTo>
                          <a:pt x="3179" y="39084"/>
                        </a:moveTo>
                        <a:lnTo>
                          <a:pt x="2384" y="39084"/>
                        </a:lnTo>
                      </a:path>
                      <a:path w="40004" h="40005">
                        <a:moveTo>
                          <a:pt x="2384" y="39084"/>
                        </a:moveTo>
                        <a:lnTo>
                          <a:pt x="1589" y="39084"/>
                        </a:lnTo>
                      </a:path>
                      <a:path w="40004" h="40005">
                        <a:moveTo>
                          <a:pt x="794" y="39084"/>
                        </a:moveTo>
                        <a:lnTo>
                          <a:pt x="0" y="3989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59" name="object 859"/>
                  <p:cNvSpPr/>
                  <p:nvPr/>
                </p:nvSpPr>
                <p:spPr>
                  <a:xfrm>
                    <a:off x="7565771" y="230678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60" name="object 860"/>
                  <p:cNvSpPr/>
                  <p:nvPr/>
                </p:nvSpPr>
                <p:spPr>
                  <a:xfrm>
                    <a:off x="7566159" y="2307983"/>
                    <a:ext cx="1270" cy="0"/>
                  </a:xfrm>
                  <a:custGeom>
                    <a:avLst/>
                    <a:gdLst/>
                    <a:ahLst/>
                    <a:cxnLst/>
                    <a:rect l="l" t="t" r="r" b="b"/>
                    <a:pathLst>
                      <a:path w="1270">
                        <a:moveTo>
                          <a:pt x="808"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61" name="object 861"/>
                  <p:cNvSpPr/>
                  <p:nvPr/>
                </p:nvSpPr>
                <p:spPr>
                  <a:xfrm>
                    <a:off x="7564962" y="230678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62" name="object 862"/>
                  <p:cNvSpPr/>
                  <p:nvPr/>
                </p:nvSpPr>
                <p:spPr>
                  <a:xfrm>
                    <a:off x="7447289" y="2229801"/>
                    <a:ext cx="119380" cy="78740"/>
                  </a:xfrm>
                  <a:custGeom>
                    <a:avLst/>
                    <a:gdLst/>
                    <a:ahLst/>
                    <a:cxnLst/>
                    <a:rect l="l" t="t" r="r" b="b"/>
                    <a:pathLst>
                      <a:path w="119379" h="78739">
                        <a:moveTo>
                          <a:pt x="118870" y="78182"/>
                        </a:moveTo>
                        <a:lnTo>
                          <a:pt x="117280" y="78182"/>
                        </a:lnTo>
                      </a:path>
                      <a:path w="119379" h="78739">
                        <a:moveTo>
                          <a:pt x="116485" y="78182"/>
                        </a:moveTo>
                        <a:lnTo>
                          <a:pt x="114882" y="78182"/>
                        </a:lnTo>
                      </a:path>
                      <a:path w="119379" h="78739">
                        <a:moveTo>
                          <a:pt x="114882" y="78182"/>
                        </a:moveTo>
                        <a:lnTo>
                          <a:pt x="114087" y="78182"/>
                        </a:lnTo>
                      </a:path>
                      <a:path w="119379" h="78739">
                        <a:moveTo>
                          <a:pt x="110894" y="78182"/>
                        </a:moveTo>
                        <a:lnTo>
                          <a:pt x="108510" y="78182"/>
                        </a:lnTo>
                      </a:path>
                      <a:path w="119379" h="78739">
                        <a:moveTo>
                          <a:pt x="108510" y="78182"/>
                        </a:moveTo>
                        <a:lnTo>
                          <a:pt x="102123" y="78182"/>
                        </a:lnTo>
                      </a:path>
                      <a:path w="119379" h="78739">
                        <a:moveTo>
                          <a:pt x="95737" y="78182"/>
                        </a:moveTo>
                        <a:lnTo>
                          <a:pt x="90160" y="78182"/>
                        </a:lnTo>
                      </a:path>
                      <a:path w="119379" h="78739">
                        <a:moveTo>
                          <a:pt x="90160" y="78182"/>
                        </a:moveTo>
                        <a:lnTo>
                          <a:pt x="78196" y="78182"/>
                        </a:lnTo>
                      </a:path>
                      <a:path w="119379" h="78739">
                        <a:moveTo>
                          <a:pt x="67013" y="78182"/>
                        </a:moveTo>
                        <a:lnTo>
                          <a:pt x="63834" y="78182"/>
                        </a:lnTo>
                      </a:path>
                      <a:path w="119379" h="78739">
                        <a:moveTo>
                          <a:pt x="63834" y="78182"/>
                        </a:moveTo>
                        <a:lnTo>
                          <a:pt x="52665" y="78182"/>
                        </a:lnTo>
                      </a:path>
                      <a:path w="119379" h="78739">
                        <a:moveTo>
                          <a:pt x="0" y="4782"/>
                        </a:moveTo>
                        <a:lnTo>
                          <a:pt x="0" y="3987"/>
                        </a:lnTo>
                      </a:path>
                      <a:path w="119379" h="78739">
                        <a:moveTo>
                          <a:pt x="0" y="5577"/>
                        </a:moveTo>
                        <a:lnTo>
                          <a:pt x="0" y="4782"/>
                        </a:lnTo>
                      </a:path>
                      <a:path w="119379" h="78739">
                        <a:moveTo>
                          <a:pt x="0" y="794"/>
                        </a:moveTo>
                        <a:lnTo>
                          <a:pt x="0" y="0"/>
                        </a:lnTo>
                      </a:path>
                      <a:path w="119379" h="78739">
                        <a:moveTo>
                          <a:pt x="0" y="1589"/>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63" name="object 863"/>
                  <p:cNvSpPr/>
                  <p:nvPr/>
                </p:nvSpPr>
                <p:spPr>
                  <a:xfrm>
                    <a:off x="7446092" y="222700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64" name="object 864"/>
                  <p:cNvSpPr/>
                  <p:nvPr/>
                </p:nvSpPr>
                <p:spPr>
                  <a:xfrm>
                    <a:off x="5068317" y="2228197"/>
                    <a:ext cx="2379345" cy="66040"/>
                  </a:xfrm>
                  <a:custGeom>
                    <a:avLst/>
                    <a:gdLst/>
                    <a:ahLst/>
                    <a:cxnLst/>
                    <a:rect l="l" t="t" r="r" b="b"/>
                    <a:pathLst>
                      <a:path w="2379345" h="66039">
                        <a:moveTo>
                          <a:pt x="2378971" y="794"/>
                        </a:moveTo>
                        <a:lnTo>
                          <a:pt x="2378971" y="0"/>
                        </a:lnTo>
                      </a:path>
                      <a:path w="2379345" h="66039">
                        <a:moveTo>
                          <a:pt x="2301597" y="0"/>
                        </a:moveTo>
                        <a:lnTo>
                          <a:pt x="2261704" y="7989"/>
                        </a:lnTo>
                      </a:path>
                      <a:path w="2379345" h="66039">
                        <a:moveTo>
                          <a:pt x="10360" y="15965"/>
                        </a:moveTo>
                        <a:lnTo>
                          <a:pt x="14348" y="13567"/>
                        </a:lnTo>
                      </a:path>
                      <a:path w="2379345" h="66039">
                        <a:moveTo>
                          <a:pt x="4782" y="22337"/>
                        </a:moveTo>
                        <a:lnTo>
                          <a:pt x="10360" y="15965"/>
                        </a:lnTo>
                      </a:path>
                      <a:path w="2379345" h="66039">
                        <a:moveTo>
                          <a:pt x="1589" y="30313"/>
                        </a:moveTo>
                        <a:lnTo>
                          <a:pt x="4782" y="22337"/>
                        </a:lnTo>
                      </a:path>
                      <a:path w="2379345" h="66039">
                        <a:moveTo>
                          <a:pt x="0" y="39893"/>
                        </a:moveTo>
                        <a:lnTo>
                          <a:pt x="1589" y="30313"/>
                        </a:lnTo>
                      </a:path>
                      <a:path w="2379345" h="66039">
                        <a:moveTo>
                          <a:pt x="794" y="44675"/>
                        </a:moveTo>
                        <a:lnTo>
                          <a:pt x="0" y="39893"/>
                        </a:lnTo>
                      </a:path>
                      <a:path w="2379345" h="66039">
                        <a:moveTo>
                          <a:pt x="3179" y="53460"/>
                        </a:moveTo>
                        <a:lnTo>
                          <a:pt x="794" y="44675"/>
                        </a:lnTo>
                      </a:path>
                      <a:path w="2379345" h="66039">
                        <a:moveTo>
                          <a:pt x="7975" y="60641"/>
                        </a:moveTo>
                        <a:lnTo>
                          <a:pt x="3179" y="53460"/>
                        </a:lnTo>
                      </a:path>
                      <a:path w="2379345" h="66039">
                        <a:moveTo>
                          <a:pt x="13553" y="65423"/>
                        </a:moveTo>
                        <a:lnTo>
                          <a:pt x="7975" y="6064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65" name="object 865"/>
                  <p:cNvSpPr/>
                  <p:nvPr/>
                </p:nvSpPr>
                <p:spPr>
                  <a:xfrm>
                    <a:off x="5099012" y="2298004"/>
                    <a:ext cx="2540" cy="2540"/>
                  </a:xfrm>
                  <a:custGeom>
                    <a:avLst/>
                    <a:gdLst/>
                    <a:ahLst/>
                    <a:cxnLst/>
                    <a:rect l="l" t="t" r="r" b="b"/>
                    <a:pathLst>
                      <a:path w="2539" h="2539">
                        <a:moveTo>
                          <a:pt x="2400" y="1206"/>
                        </a:moveTo>
                        <a:lnTo>
                          <a:pt x="2044" y="355"/>
                        </a:lnTo>
                        <a:lnTo>
                          <a:pt x="1206" y="0"/>
                        </a:lnTo>
                        <a:lnTo>
                          <a:pt x="355" y="355"/>
                        </a:lnTo>
                        <a:lnTo>
                          <a:pt x="0" y="1206"/>
                        </a:lnTo>
                        <a:lnTo>
                          <a:pt x="355" y="2044"/>
                        </a:lnTo>
                        <a:lnTo>
                          <a:pt x="1206" y="2400"/>
                        </a:lnTo>
                        <a:lnTo>
                          <a:pt x="2044" y="2044"/>
                        </a:lnTo>
                        <a:lnTo>
                          <a:pt x="2400"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66" name="object 866"/>
                  <p:cNvSpPr/>
                  <p:nvPr/>
                </p:nvSpPr>
                <p:spPr>
                  <a:xfrm>
                    <a:off x="5068317" y="2142039"/>
                    <a:ext cx="14604" cy="151765"/>
                  </a:xfrm>
                  <a:custGeom>
                    <a:avLst/>
                    <a:gdLst/>
                    <a:ahLst/>
                    <a:cxnLst/>
                    <a:rect l="l" t="t" r="r" b="b"/>
                    <a:pathLst>
                      <a:path w="14604" h="151764">
                        <a:moveTo>
                          <a:pt x="9565" y="148389"/>
                        </a:moveTo>
                        <a:lnTo>
                          <a:pt x="13553" y="151582"/>
                        </a:lnTo>
                      </a:path>
                      <a:path w="14604" h="151764">
                        <a:moveTo>
                          <a:pt x="3987" y="141208"/>
                        </a:moveTo>
                        <a:lnTo>
                          <a:pt x="9565" y="148389"/>
                        </a:lnTo>
                      </a:path>
                      <a:path w="14604" h="151764">
                        <a:moveTo>
                          <a:pt x="794" y="134027"/>
                        </a:moveTo>
                        <a:lnTo>
                          <a:pt x="3987" y="141208"/>
                        </a:lnTo>
                      </a:path>
                      <a:path w="14604" h="151764">
                        <a:moveTo>
                          <a:pt x="0" y="126051"/>
                        </a:moveTo>
                        <a:lnTo>
                          <a:pt x="794" y="134027"/>
                        </a:lnTo>
                      </a:path>
                      <a:path w="14604" h="151764">
                        <a:moveTo>
                          <a:pt x="794" y="117280"/>
                        </a:moveTo>
                        <a:lnTo>
                          <a:pt x="0" y="126051"/>
                        </a:lnTo>
                      </a:path>
                      <a:path w="14604" h="151764">
                        <a:moveTo>
                          <a:pt x="3987" y="110099"/>
                        </a:moveTo>
                        <a:lnTo>
                          <a:pt x="794" y="117280"/>
                        </a:lnTo>
                      </a:path>
                      <a:path w="14604" h="151764">
                        <a:moveTo>
                          <a:pt x="9565" y="102918"/>
                        </a:moveTo>
                        <a:lnTo>
                          <a:pt x="3987" y="110099"/>
                        </a:lnTo>
                      </a:path>
                      <a:path w="14604" h="151764">
                        <a:moveTo>
                          <a:pt x="13553" y="99725"/>
                        </a:moveTo>
                        <a:lnTo>
                          <a:pt x="9565" y="102918"/>
                        </a:lnTo>
                      </a:path>
                      <a:path w="14604" h="151764">
                        <a:moveTo>
                          <a:pt x="10360" y="2398"/>
                        </a:moveTo>
                        <a:lnTo>
                          <a:pt x="14348" y="0"/>
                        </a:lnTo>
                      </a:path>
                      <a:path w="14604" h="151764">
                        <a:moveTo>
                          <a:pt x="4782" y="8784"/>
                        </a:moveTo>
                        <a:lnTo>
                          <a:pt x="10360" y="2398"/>
                        </a:lnTo>
                      </a:path>
                      <a:path w="14604" h="151764">
                        <a:moveTo>
                          <a:pt x="1589" y="16760"/>
                        </a:moveTo>
                        <a:lnTo>
                          <a:pt x="4782" y="8784"/>
                        </a:lnTo>
                      </a:path>
                      <a:path w="14604" h="151764">
                        <a:moveTo>
                          <a:pt x="0" y="26325"/>
                        </a:moveTo>
                        <a:lnTo>
                          <a:pt x="1589" y="16760"/>
                        </a:lnTo>
                      </a:path>
                      <a:path w="14604" h="151764">
                        <a:moveTo>
                          <a:pt x="794" y="31108"/>
                        </a:moveTo>
                        <a:lnTo>
                          <a:pt x="0" y="26325"/>
                        </a:lnTo>
                      </a:path>
                      <a:path w="14604" h="151764">
                        <a:moveTo>
                          <a:pt x="3179" y="39893"/>
                        </a:moveTo>
                        <a:lnTo>
                          <a:pt x="794" y="31108"/>
                        </a:lnTo>
                      </a:path>
                      <a:path w="14604" h="151764">
                        <a:moveTo>
                          <a:pt x="7975" y="47074"/>
                        </a:moveTo>
                        <a:lnTo>
                          <a:pt x="3179" y="39893"/>
                        </a:lnTo>
                      </a:path>
                      <a:path w="14604" h="151764">
                        <a:moveTo>
                          <a:pt x="13553" y="51856"/>
                        </a:moveTo>
                        <a:lnTo>
                          <a:pt x="7975" y="4707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67" name="object 867"/>
                  <p:cNvSpPr/>
                  <p:nvPr/>
                </p:nvSpPr>
                <p:spPr>
                  <a:xfrm>
                    <a:off x="5099012" y="2198284"/>
                    <a:ext cx="2540" cy="2540"/>
                  </a:xfrm>
                  <a:custGeom>
                    <a:avLst/>
                    <a:gdLst/>
                    <a:ahLst/>
                    <a:cxnLst/>
                    <a:rect l="l" t="t" r="r" b="b"/>
                    <a:pathLst>
                      <a:path w="2539" h="2539">
                        <a:moveTo>
                          <a:pt x="2400" y="1193"/>
                        </a:moveTo>
                        <a:lnTo>
                          <a:pt x="2044" y="342"/>
                        </a:lnTo>
                        <a:lnTo>
                          <a:pt x="1206" y="0"/>
                        </a:lnTo>
                        <a:lnTo>
                          <a:pt x="355" y="342"/>
                        </a:lnTo>
                        <a:lnTo>
                          <a:pt x="0" y="1193"/>
                        </a:lnTo>
                        <a:lnTo>
                          <a:pt x="355" y="2044"/>
                        </a:lnTo>
                        <a:lnTo>
                          <a:pt x="1206" y="2387"/>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68" name="object 868"/>
                  <p:cNvSpPr/>
                  <p:nvPr/>
                </p:nvSpPr>
                <p:spPr>
                  <a:xfrm>
                    <a:off x="3661016" y="1944191"/>
                    <a:ext cx="10068560" cy="5246370"/>
                  </a:xfrm>
                  <a:custGeom>
                    <a:avLst/>
                    <a:gdLst/>
                    <a:ahLst/>
                    <a:cxnLst/>
                    <a:rect l="l" t="t" r="r" b="b"/>
                    <a:pathLst>
                      <a:path w="10068560" h="5246370">
                        <a:moveTo>
                          <a:pt x="1416866" y="246511"/>
                        </a:moveTo>
                        <a:lnTo>
                          <a:pt x="1420854" y="249704"/>
                        </a:lnTo>
                      </a:path>
                      <a:path w="10068560" h="5246370">
                        <a:moveTo>
                          <a:pt x="1411288" y="239330"/>
                        </a:moveTo>
                        <a:lnTo>
                          <a:pt x="1416866" y="246511"/>
                        </a:lnTo>
                      </a:path>
                      <a:path w="10068560" h="5246370">
                        <a:moveTo>
                          <a:pt x="1408095" y="232163"/>
                        </a:moveTo>
                        <a:lnTo>
                          <a:pt x="1411288" y="239330"/>
                        </a:lnTo>
                      </a:path>
                      <a:path w="10068560" h="5246370">
                        <a:moveTo>
                          <a:pt x="1407300" y="224173"/>
                        </a:moveTo>
                        <a:lnTo>
                          <a:pt x="1408095" y="232163"/>
                        </a:lnTo>
                      </a:path>
                      <a:path w="10068560" h="5246370">
                        <a:moveTo>
                          <a:pt x="1408095" y="215403"/>
                        </a:moveTo>
                        <a:lnTo>
                          <a:pt x="1407300" y="224173"/>
                        </a:lnTo>
                      </a:path>
                      <a:path w="10068560" h="5246370">
                        <a:moveTo>
                          <a:pt x="1411288" y="208222"/>
                        </a:moveTo>
                        <a:lnTo>
                          <a:pt x="1408095" y="215403"/>
                        </a:lnTo>
                      </a:path>
                      <a:path w="10068560" h="5246370">
                        <a:moveTo>
                          <a:pt x="1416866" y="201041"/>
                        </a:moveTo>
                        <a:lnTo>
                          <a:pt x="1411288" y="208222"/>
                        </a:lnTo>
                      </a:path>
                      <a:path w="10068560" h="5246370">
                        <a:moveTo>
                          <a:pt x="1420854" y="197847"/>
                        </a:moveTo>
                        <a:lnTo>
                          <a:pt x="1416866" y="201041"/>
                        </a:lnTo>
                      </a:path>
                      <a:path w="10068560" h="5246370">
                        <a:moveTo>
                          <a:pt x="1411288" y="462709"/>
                        </a:moveTo>
                        <a:lnTo>
                          <a:pt x="1410480" y="461914"/>
                        </a:lnTo>
                      </a:path>
                      <a:path w="10068560" h="5246370">
                        <a:moveTo>
                          <a:pt x="1412878" y="464312"/>
                        </a:moveTo>
                        <a:lnTo>
                          <a:pt x="1411288" y="462709"/>
                        </a:lnTo>
                      </a:path>
                      <a:path w="10068560" h="5246370">
                        <a:moveTo>
                          <a:pt x="1404902" y="455542"/>
                        </a:moveTo>
                        <a:lnTo>
                          <a:pt x="1404902" y="453938"/>
                        </a:lnTo>
                      </a:path>
                      <a:path w="10068560" h="5246370">
                        <a:moveTo>
                          <a:pt x="1406492" y="457131"/>
                        </a:moveTo>
                        <a:lnTo>
                          <a:pt x="1404902" y="455542"/>
                        </a:lnTo>
                      </a:path>
                      <a:path w="10068560" h="5246370">
                        <a:moveTo>
                          <a:pt x="1413673" y="401287"/>
                        </a:moveTo>
                        <a:lnTo>
                          <a:pt x="1412083" y="402876"/>
                        </a:lnTo>
                      </a:path>
                      <a:path w="10068560" h="5246370">
                        <a:moveTo>
                          <a:pt x="1414468" y="401287"/>
                        </a:moveTo>
                        <a:lnTo>
                          <a:pt x="1413673" y="401287"/>
                        </a:lnTo>
                      </a:path>
                      <a:path w="10068560" h="5246370">
                        <a:moveTo>
                          <a:pt x="1407300" y="407673"/>
                        </a:moveTo>
                        <a:lnTo>
                          <a:pt x="1406492" y="410057"/>
                        </a:lnTo>
                      </a:path>
                      <a:path w="10068560" h="5246370">
                        <a:moveTo>
                          <a:pt x="1408095" y="407673"/>
                        </a:moveTo>
                        <a:lnTo>
                          <a:pt x="1407300" y="407673"/>
                        </a:lnTo>
                      </a:path>
                      <a:path w="10068560" h="5246370">
                        <a:moveTo>
                          <a:pt x="1407300" y="458721"/>
                        </a:moveTo>
                        <a:lnTo>
                          <a:pt x="1408095" y="458721"/>
                        </a:lnTo>
                      </a:path>
                      <a:path w="10068560" h="5246370">
                        <a:moveTo>
                          <a:pt x="1406492" y="456337"/>
                        </a:moveTo>
                        <a:lnTo>
                          <a:pt x="1407300" y="458721"/>
                        </a:lnTo>
                      </a:path>
                      <a:path w="10068560" h="5246370">
                        <a:moveTo>
                          <a:pt x="1413673" y="465107"/>
                        </a:moveTo>
                        <a:lnTo>
                          <a:pt x="1414468" y="465107"/>
                        </a:lnTo>
                      </a:path>
                      <a:path w="10068560" h="5246370">
                        <a:moveTo>
                          <a:pt x="1412083" y="463518"/>
                        </a:moveTo>
                        <a:lnTo>
                          <a:pt x="1413673" y="465107"/>
                        </a:lnTo>
                      </a:path>
                      <a:path w="10068560" h="5246370">
                        <a:moveTo>
                          <a:pt x="1411288" y="592748"/>
                        </a:moveTo>
                        <a:lnTo>
                          <a:pt x="1410480" y="591954"/>
                        </a:lnTo>
                      </a:path>
                      <a:path w="10068560" h="5246370">
                        <a:moveTo>
                          <a:pt x="1412878" y="593543"/>
                        </a:moveTo>
                        <a:lnTo>
                          <a:pt x="1411288" y="592748"/>
                        </a:lnTo>
                      </a:path>
                      <a:path w="10068560" h="5246370">
                        <a:moveTo>
                          <a:pt x="1404902" y="584773"/>
                        </a:moveTo>
                        <a:lnTo>
                          <a:pt x="1404902" y="583978"/>
                        </a:lnTo>
                      </a:path>
                      <a:path w="10068560" h="5246370">
                        <a:moveTo>
                          <a:pt x="1406492" y="586362"/>
                        </a:moveTo>
                        <a:lnTo>
                          <a:pt x="1404902" y="584773"/>
                        </a:lnTo>
                      </a:path>
                      <a:path w="10068560" h="5246370">
                        <a:moveTo>
                          <a:pt x="1413673" y="531326"/>
                        </a:moveTo>
                        <a:lnTo>
                          <a:pt x="1412083" y="532916"/>
                        </a:lnTo>
                      </a:path>
                      <a:path w="10068560" h="5246370">
                        <a:moveTo>
                          <a:pt x="1414468" y="530518"/>
                        </a:moveTo>
                        <a:lnTo>
                          <a:pt x="1413673" y="531326"/>
                        </a:lnTo>
                      </a:path>
                      <a:path w="10068560" h="5246370">
                        <a:moveTo>
                          <a:pt x="1407300" y="537699"/>
                        </a:moveTo>
                        <a:lnTo>
                          <a:pt x="1406492" y="539302"/>
                        </a:lnTo>
                      </a:path>
                      <a:path w="10068560" h="5246370">
                        <a:moveTo>
                          <a:pt x="1408095" y="536904"/>
                        </a:moveTo>
                        <a:lnTo>
                          <a:pt x="1407300" y="537699"/>
                        </a:lnTo>
                      </a:path>
                      <a:path w="10068560" h="5246370">
                        <a:moveTo>
                          <a:pt x="1407300" y="587966"/>
                        </a:moveTo>
                        <a:lnTo>
                          <a:pt x="1408095" y="588761"/>
                        </a:lnTo>
                      </a:path>
                      <a:path w="10068560" h="5246370">
                        <a:moveTo>
                          <a:pt x="1406492" y="586362"/>
                        </a:moveTo>
                        <a:lnTo>
                          <a:pt x="1407300" y="587966"/>
                        </a:lnTo>
                      </a:path>
                      <a:path w="10068560" h="5246370">
                        <a:moveTo>
                          <a:pt x="1413673" y="594352"/>
                        </a:moveTo>
                        <a:lnTo>
                          <a:pt x="1414468" y="595147"/>
                        </a:lnTo>
                      </a:path>
                      <a:path w="10068560" h="5246370">
                        <a:moveTo>
                          <a:pt x="1412083" y="592748"/>
                        </a:moveTo>
                        <a:lnTo>
                          <a:pt x="1413673" y="594352"/>
                        </a:lnTo>
                      </a:path>
                      <a:path w="10068560" h="5246370">
                        <a:moveTo>
                          <a:pt x="2422071" y="0"/>
                        </a:moveTo>
                        <a:lnTo>
                          <a:pt x="2422071" y="17555"/>
                        </a:lnTo>
                      </a:path>
                      <a:path w="10068560" h="5246370">
                        <a:moveTo>
                          <a:pt x="2454783" y="17555"/>
                        </a:moveTo>
                        <a:lnTo>
                          <a:pt x="2454783" y="0"/>
                        </a:lnTo>
                      </a:path>
                      <a:path w="10068560" h="5246370">
                        <a:moveTo>
                          <a:pt x="2434035" y="9579"/>
                        </a:moveTo>
                        <a:lnTo>
                          <a:pt x="2438023" y="10374"/>
                        </a:lnTo>
                      </a:path>
                      <a:path w="10068560" h="5246370">
                        <a:moveTo>
                          <a:pt x="2430047" y="8784"/>
                        </a:moveTo>
                        <a:lnTo>
                          <a:pt x="2434035" y="9579"/>
                        </a:lnTo>
                      </a:path>
                      <a:path w="10068560" h="5246370">
                        <a:moveTo>
                          <a:pt x="2426854" y="6386"/>
                        </a:moveTo>
                        <a:lnTo>
                          <a:pt x="2430047" y="8784"/>
                        </a:lnTo>
                      </a:path>
                      <a:path w="10068560" h="5246370">
                        <a:moveTo>
                          <a:pt x="2423661" y="3987"/>
                        </a:moveTo>
                        <a:lnTo>
                          <a:pt x="2426854" y="6386"/>
                        </a:lnTo>
                      </a:path>
                      <a:path w="10068560" h="5246370">
                        <a:moveTo>
                          <a:pt x="2422071" y="1589"/>
                        </a:moveTo>
                        <a:lnTo>
                          <a:pt x="2423661" y="3987"/>
                        </a:lnTo>
                      </a:path>
                      <a:path w="10068560" h="5246370">
                        <a:moveTo>
                          <a:pt x="2422071" y="0"/>
                        </a:moveTo>
                        <a:lnTo>
                          <a:pt x="2422071" y="1589"/>
                        </a:lnTo>
                      </a:path>
                      <a:path w="10068560" h="5246370">
                        <a:moveTo>
                          <a:pt x="2453988" y="1589"/>
                        </a:moveTo>
                        <a:lnTo>
                          <a:pt x="2454783" y="0"/>
                        </a:lnTo>
                      </a:path>
                      <a:path w="10068560" h="5246370">
                        <a:moveTo>
                          <a:pt x="2452385" y="3987"/>
                        </a:moveTo>
                        <a:lnTo>
                          <a:pt x="2453988" y="1589"/>
                        </a:lnTo>
                      </a:path>
                      <a:path w="10068560" h="5246370">
                        <a:moveTo>
                          <a:pt x="2449987" y="6386"/>
                        </a:moveTo>
                        <a:lnTo>
                          <a:pt x="2452385" y="3987"/>
                        </a:lnTo>
                      </a:path>
                      <a:path w="10068560" h="5246370">
                        <a:moveTo>
                          <a:pt x="2446807" y="8784"/>
                        </a:moveTo>
                        <a:lnTo>
                          <a:pt x="2449987" y="6386"/>
                        </a:lnTo>
                      </a:path>
                      <a:path w="10068560" h="5246370">
                        <a:moveTo>
                          <a:pt x="2442819" y="9579"/>
                        </a:moveTo>
                        <a:lnTo>
                          <a:pt x="2446807" y="8784"/>
                        </a:lnTo>
                      </a:path>
                      <a:path w="10068560" h="5246370">
                        <a:moveTo>
                          <a:pt x="2438023" y="10374"/>
                        </a:moveTo>
                        <a:lnTo>
                          <a:pt x="2442819" y="9579"/>
                        </a:lnTo>
                      </a:path>
                      <a:path w="10068560" h="5246370">
                        <a:moveTo>
                          <a:pt x="2422071" y="1589"/>
                        </a:moveTo>
                        <a:lnTo>
                          <a:pt x="2422071" y="0"/>
                        </a:lnTo>
                      </a:path>
                      <a:path w="10068560" h="5246370">
                        <a:moveTo>
                          <a:pt x="2423661" y="3987"/>
                        </a:moveTo>
                        <a:lnTo>
                          <a:pt x="2422071" y="1589"/>
                        </a:lnTo>
                      </a:path>
                      <a:path w="10068560" h="5246370">
                        <a:moveTo>
                          <a:pt x="2426854" y="6386"/>
                        </a:moveTo>
                        <a:lnTo>
                          <a:pt x="2423661" y="3987"/>
                        </a:lnTo>
                      </a:path>
                      <a:path w="10068560" h="5246370">
                        <a:moveTo>
                          <a:pt x="2430047" y="8784"/>
                        </a:moveTo>
                        <a:lnTo>
                          <a:pt x="2426854" y="6386"/>
                        </a:lnTo>
                      </a:path>
                      <a:path w="10068560" h="5246370">
                        <a:moveTo>
                          <a:pt x="2434035" y="9579"/>
                        </a:moveTo>
                        <a:lnTo>
                          <a:pt x="2430047" y="8784"/>
                        </a:lnTo>
                      </a:path>
                      <a:path w="10068560" h="5246370">
                        <a:moveTo>
                          <a:pt x="2438023" y="10374"/>
                        </a:moveTo>
                        <a:lnTo>
                          <a:pt x="2434035" y="9579"/>
                        </a:lnTo>
                      </a:path>
                      <a:path w="10068560" h="5246370">
                        <a:moveTo>
                          <a:pt x="2442819" y="9579"/>
                        </a:moveTo>
                        <a:lnTo>
                          <a:pt x="2438023" y="10374"/>
                        </a:lnTo>
                      </a:path>
                      <a:path w="10068560" h="5246370">
                        <a:moveTo>
                          <a:pt x="2446807" y="8784"/>
                        </a:moveTo>
                        <a:lnTo>
                          <a:pt x="2442819" y="9579"/>
                        </a:lnTo>
                      </a:path>
                      <a:path w="10068560" h="5246370">
                        <a:moveTo>
                          <a:pt x="2449987" y="6386"/>
                        </a:moveTo>
                        <a:lnTo>
                          <a:pt x="2446807" y="8784"/>
                        </a:lnTo>
                      </a:path>
                      <a:path w="10068560" h="5246370">
                        <a:moveTo>
                          <a:pt x="2452385" y="3987"/>
                        </a:moveTo>
                        <a:lnTo>
                          <a:pt x="2449987" y="6386"/>
                        </a:lnTo>
                      </a:path>
                      <a:path w="10068560" h="5246370">
                        <a:moveTo>
                          <a:pt x="2453988" y="1589"/>
                        </a:moveTo>
                        <a:lnTo>
                          <a:pt x="2452385" y="3987"/>
                        </a:lnTo>
                      </a:path>
                      <a:path w="10068560" h="5246370">
                        <a:moveTo>
                          <a:pt x="2454783" y="0"/>
                        </a:moveTo>
                        <a:lnTo>
                          <a:pt x="2453988" y="1589"/>
                        </a:lnTo>
                      </a:path>
                      <a:path w="10068560" h="5246370">
                        <a:moveTo>
                          <a:pt x="1603" y="4315201"/>
                        </a:moveTo>
                        <a:lnTo>
                          <a:pt x="0" y="4316804"/>
                        </a:lnTo>
                      </a:path>
                      <a:path w="10068560" h="5246370">
                        <a:moveTo>
                          <a:pt x="9315709" y="1443192"/>
                        </a:moveTo>
                        <a:lnTo>
                          <a:pt x="9288575" y="1421649"/>
                        </a:lnTo>
                      </a:path>
                      <a:path w="10068560" h="5246370">
                        <a:moveTo>
                          <a:pt x="9276611" y="1412069"/>
                        </a:moveTo>
                        <a:lnTo>
                          <a:pt x="9249490" y="1390540"/>
                        </a:lnTo>
                      </a:path>
                      <a:path w="10068560" h="5246370">
                        <a:moveTo>
                          <a:pt x="9230345" y="1376178"/>
                        </a:moveTo>
                        <a:lnTo>
                          <a:pt x="9213585" y="1362611"/>
                        </a:lnTo>
                      </a:path>
                      <a:path w="10068560" h="5246370">
                        <a:moveTo>
                          <a:pt x="9201621" y="1353840"/>
                        </a:moveTo>
                        <a:lnTo>
                          <a:pt x="9184861" y="1340273"/>
                        </a:lnTo>
                      </a:path>
                      <a:path w="10068560" h="5246370">
                        <a:moveTo>
                          <a:pt x="9120246" y="1390540"/>
                        </a:moveTo>
                        <a:lnTo>
                          <a:pt x="9135403" y="1402504"/>
                        </a:lnTo>
                      </a:path>
                      <a:path w="10068560" h="5246370">
                        <a:moveTo>
                          <a:pt x="9147366" y="1412069"/>
                        </a:moveTo>
                        <a:lnTo>
                          <a:pt x="9161728" y="1423238"/>
                        </a:lnTo>
                      </a:path>
                      <a:path w="10068560" h="5246370">
                        <a:moveTo>
                          <a:pt x="9176885" y="1435216"/>
                        </a:moveTo>
                        <a:lnTo>
                          <a:pt x="9198428" y="1451962"/>
                        </a:lnTo>
                      </a:path>
                      <a:path w="10068560" h="5246370">
                        <a:moveTo>
                          <a:pt x="9209597" y="1461542"/>
                        </a:moveTo>
                        <a:lnTo>
                          <a:pt x="9233539" y="1479878"/>
                        </a:lnTo>
                      </a:path>
                      <a:path w="10068560" h="5246370">
                        <a:moveTo>
                          <a:pt x="9245502" y="1489457"/>
                        </a:moveTo>
                        <a:lnTo>
                          <a:pt x="9266237" y="1505409"/>
                        </a:lnTo>
                      </a:path>
                      <a:path w="10068560" h="5246370">
                        <a:moveTo>
                          <a:pt x="9315709" y="1443192"/>
                        </a:moveTo>
                        <a:lnTo>
                          <a:pt x="9314901" y="1443987"/>
                        </a:lnTo>
                      </a:path>
                      <a:path w="10068560" h="5246370">
                        <a:moveTo>
                          <a:pt x="9314901" y="1443987"/>
                        </a:moveTo>
                        <a:lnTo>
                          <a:pt x="9313311" y="1446385"/>
                        </a:lnTo>
                      </a:path>
                      <a:path w="10068560" h="5246370">
                        <a:moveTo>
                          <a:pt x="9313311" y="1446385"/>
                        </a:moveTo>
                        <a:lnTo>
                          <a:pt x="9311721" y="1448769"/>
                        </a:lnTo>
                      </a:path>
                      <a:path w="10068560" h="5246370">
                        <a:moveTo>
                          <a:pt x="9305335" y="1456745"/>
                        </a:moveTo>
                        <a:lnTo>
                          <a:pt x="9302142" y="1460747"/>
                        </a:lnTo>
                      </a:path>
                      <a:path w="10068560" h="5246370">
                        <a:moveTo>
                          <a:pt x="9302142" y="1460747"/>
                        </a:moveTo>
                        <a:lnTo>
                          <a:pt x="9296551" y="1467119"/>
                        </a:lnTo>
                      </a:path>
                      <a:path w="10068560" h="5246370">
                        <a:moveTo>
                          <a:pt x="9296551" y="1467119"/>
                        </a:moveTo>
                        <a:lnTo>
                          <a:pt x="9290973" y="1474300"/>
                        </a:lnTo>
                      </a:path>
                      <a:path w="10068560" h="5246370">
                        <a:moveTo>
                          <a:pt x="9290973" y="1474300"/>
                        </a:moveTo>
                        <a:lnTo>
                          <a:pt x="9285395" y="1481481"/>
                        </a:lnTo>
                      </a:path>
                      <a:path w="10068560" h="5246370">
                        <a:moveTo>
                          <a:pt x="9285395" y="1481481"/>
                        </a:moveTo>
                        <a:lnTo>
                          <a:pt x="9280599" y="1487868"/>
                        </a:lnTo>
                      </a:path>
                      <a:path w="10068560" h="5246370">
                        <a:moveTo>
                          <a:pt x="9280599" y="1487868"/>
                        </a:moveTo>
                        <a:lnTo>
                          <a:pt x="9277406" y="1491856"/>
                        </a:lnTo>
                      </a:path>
                      <a:path w="10068560" h="5246370">
                        <a:moveTo>
                          <a:pt x="9271033" y="1499831"/>
                        </a:moveTo>
                        <a:lnTo>
                          <a:pt x="9268635" y="1503024"/>
                        </a:lnTo>
                      </a:path>
                      <a:path w="10068560" h="5246370">
                        <a:moveTo>
                          <a:pt x="9268635" y="1503024"/>
                        </a:moveTo>
                        <a:lnTo>
                          <a:pt x="9267045" y="1505409"/>
                        </a:lnTo>
                      </a:path>
                      <a:path w="10068560" h="5246370">
                        <a:moveTo>
                          <a:pt x="9267045" y="1505409"/>
                        </a:moveTo>
                        <a:lnTo>
                          <a:pt x="9266237" y="1505409"/>
                        </a:lnTo>
                      </a:path>
                      <a:path w="10068560" h="5246370">
                        <a:moveTo>
                          <a:pt x="8963086" y="1165558"/>
                        </a:moveTo>
                        <a:lnTo>
                          <a:pt x="8961482" y="1164763"/>
                        </a:lnTo>
                      </a:path>
                      <a:path w="10068560" h="5246370">
                        <a:moveTo>
                          <a:pt x="8961482" y="1164763"/>
                        </a:moveTo>
                        <a:lnTo>
                          <a:pt x="8957494" y="1161570"/>
                        </a:lnTo>
                      </a:path>
                      <a:path w="10068560" h="5246370">
                        <a:moveTo>
                          <a:pt x="8957494" y="1161570"/>
                        </a:moveTo>
                        <a:lnTo>
                          <a:pt x="8956699" y="1160775"/>
                        </a:lnTo>
                      </a:path>
                      <a:path w="10068560" h="5246370">
                        <a:moveTo>
                          <a:pt x="8955905" y="1159980"/>
                        </a:moveTo>
                        <a:lnTo>
                          <a:pt x="8954315" y="1159172"/>
                        </a:lnTo>
                      </a:path>
                      <a:path w="10068560" h="5246370">
                        <a:moveTo>
                          <a:pt x="9953134" y="1357033"/>
                        </a:moveTo>
                        <a:lnTo>
                          <a:pt x="9958712" y="1346659"/>
                        </a:lnTo>
                      </a:path>
                      <a:path w="10068560" h="5246370">
                        <a:moveTo>
                          <a:pt x="9958712" y="1346659"/>
                        </a:moveTo>
                        <a:lnTo>
                          <a:pt x="9966687" y="1337875"/>
                        </a:lnTo>
                      </a:path>
                      <a:path w="10068560" h="5246370">
                        <a:moveTo>
                          <a:pt x="9966687" y="1337875"/>
                        </a:moveTo>
                        <a:lnTo>
                          <a:pt x="9968291" y="1336285"/>
                        </a:lnTo>
                      </a:path>
                      <a:path w="10068560" h="5246370">
                        <a:moveTo>
                          <a:pt x="9980255" y="1328309"/>
                        </a:moveTo>
                        <a:lnTo>
                          <a:pt x="9987436" y="1325116"/>
                        </a:lnTo>
                      </a:path>
                      <a:path w="10068560" h="5246370">
                        <a:moveTo>
                          <a:pt x="9987436" y="1325116"/>
                        </a:moveTo>
                        <a:lnTo>
                          <a:pt x="9999399" y="1321923"/>
                        </a:lnTo>
                      </a:path>
                      <a:path w="10068560" h="5246370">
                        <a:moveTo>
                          <a:pt x="9999399" y="1321923"/>
                        </a:moveTo>
                        <a:lnTo>
                          <a:pt x="10008184" y="1321128"/>
                        </a:lnTo>
                      </a:path>
                      <a:path w="10068560" h="5246370">
                        <a:moveTo>
                          <a:pt x="9948337" y="1525362"/>
                        </a:moveTo>
                        <a:lnTo>
                          <a:pt x="9948337" y="1518976"/>
                        </a:lnTo>
                      </a:path>
                      <a:path w="10068560" h="5246370">
                        <a:moveTo>
                          <a:pt x="9948337" y="1518976"/>
                        </a:moveTo>
                        <a:lnTo>
                          <a:pt x="9948337" y="1498228"/>
                        </a:lnTo>
                      </a:path>
                      <a:path w="10068560" h="5246370">
                        <a:moveTo>
                          <a:pt x="9948337" y="1498228"/>
                        </a:moveTo>
                        <a:lnTo>
                          <a:pt x="9948337" y="1491856"/>
                        </a:lnTo>
                      </a:path>
                      <a:path w="10068560" h="5246370">
                        <a:moveTo>
                          <a:pt x="9948337" y="1478288"/>
                        </a:moveTo>
                        <a:lnTo>
                          <a:pt x="9948337" y="1460747"/>
                        </a:lnTo>
                      </a:path>
                      <a:path w="10068560" h="5246370">
                        <a:moveTo>
                          <a:pt x="9948337" y="1460747"/>
                        </a:moveTo>
                        <a:lnTo>
                          <a:pt x="9948337" y="1454361"/>
                        </a:lnTo>
                      </a:path>
                      <a:path w="10068560" h="5246370">
                        <a:moveTo>
                          <a:pt x="9948337" y="1443192"/>
                        </a:moveTo>
                        <a:lnTo>
                          <a:pt x="9948337" y="1428830"/>
                        </a:lnTo>
                      </a:path>
                      <a:path w="10068560" h="5246370">
                        <a:moveTo>
                          <a:pt x="9948337" y="1428830"/>
                        </a:moveTo>
                        <a:lnTo>
                          <a:pt x="9948337" y="1424033"/>
                        </a:lnTo>
                      </a:path>
                      <a:path w="10068560" h="5246370">
                        <a:moveTo>
                          <a:pt x="9948337" y="1416057"/>
                        </a:moveTo>
                        <a:lnTo>
                          <a:pt x="9948337" y="1415263"/>
                        </a:lnTo>
                      </a:path>
                      <a:path w="10068560" h="5246370">
                        <a:moveTo>
                          <a:pt x="9948337" y="1415263"/>
                        </a:moveTo>
                        <a:lnTo>
                          <a:pt x="9948337" y="1404094"/>
                        </a:lnTo>
                      </a:path>
                      <a:path w="10068560" h="5246370">
                        <a:moveTo>
                          <a:pt x="9948337" y="1404094"/>
                        </a:moveTo>
                        <a:lnTo>
                          <a:pt x="9948337" y="1403299"/>
                        </a:lnTo>
                      </a:path>
                      <a:path w="10068560" h="5246370">
                        <a:moveTo>
                          <a:pt x="9948337" y="1398516"/>
                        </a:moveTo>
                        <a:lnTo>
                          <a:pt x="9948337" y="1394528"/>
                        </a:lnTo>
                      </a:path>
                      <a:path w="10068560" h="5246370">
                        <a:moveTo>
                          <a:pt x="9948337" y="1394528"/>
                        </a:moveTo>
                        <a:lnTo>
                          <a:pt x="9948337" y="1390540"/>
                        </a:lnTo>
                      </a:path>
                      <a:path w="10068560" h="5246370">
                        <a:moveTo>
                          <a:pt x="10008184" y="1321128"/>
                        </a:moveTo>
                        <a:lnTo>
                          <a:pt x="10020148" y="1322718"/>
                        </a:lnTo>
                      </a:path>
                      <a:path w="10068560" h="5246370">
                        <a:moveTo>
                          <a:pt x="10020148" y="1322718"/>
                        </a:moveTo>
                        <a:lnTo>
                          <a:pt x="10031317" y="1326706"/>
                        </a:lnTo>
                      </a:path>
                      <a:path w="10068560" h="5246370">
                        <a:moveTo>
                          <a:pt x="10031317" y="1326706"/>
                        </a:moveTo>
                        <a:lnTo>
                          <a:pt x="10035304" y="1328309"/>
                        </a:lnTo>
                      </a:path>
                      <a:path w="10068560" h="5246370">
                        <a:moveTo>
                          <a:pt x="10047323" y="1337080"/>
                        </a:moveTo>
                        <a:lnTo>
                          <a:pt x="10051297" y="1340273"/>
                        </a:lnTo>
                      </a:path>
                      <a:path w="10068560" h="5246370">
                        <a:moveTo>
                          <a:pt x="10051297" y="1340273"/>
                        </a:moveTo>
                        <a:lnTo>
                          <a:pt x="10059246" y="1349852"/>
                        </a:lnTo>
                      </a:path>
                      <a:path w="10068560" h="5246370">
                        <a:moveTo>
                          <a:pt x="10059246" y="1349852"/>
                        </a:moveTo>
                        <a:lnTo>
                          <a:pt x="10062398" y="1357828"/>
                        </a:lnTo>
                      </a:path>
                      <a:path w="10068560" h="5246370">
                        <a:moveTo>
                          <a:pt x="10067194" y="1372985"/>
                        </a:moveTo>
                        <a:lnTo>
                          <a:pt x="10067194" y="1376178"/>
                        </a:lnTo>
                      </a:path>
                      <a:path w="10068560" h="5246370">
                        <a:moveTo>
                          <a:pt x="10068016" y="1390540"/>
                        </a:moveTo>
                        <a:lnTo>
                          <a:pt x="10068016" y="1392130"/>
                        </a:lnTo>
                      </a:path>
                      <a:path w="10068560" h="5246370">
                        <a:moveTo>
                          <a:pt x="10068016" y="1392130"/>
                        </a:moveTo>
                        <a:lnTo>
                          <a:pt x="10068016" y="1398516"/>
                        </a:lnTo>
                      </a:path>
                      <a:path w="10068560" h="5246370">
                        <a:moveTo>
                          <a:pt x="10068016" y="1403299"/>
                        </a:moveTo>
                        <a:lnTo>
                          <a:pt x="10068016" y="1411275"/>
                        </a:lnTo>
                      </a:path>
                      <a:path w="10068560" h="5246370">
                        <a:moveTo>
                          <a:pt x="10068016" y="1411275"/>
                        </a:moveTo>
                        <a:lnTo>
                          <a:pt x="10068016" y="1416057"/>
                        </a:lnTo>
                      </a:path>
                      <a:path w="10068560" h="5246370">
                        <a:moveTo>
                          <a:pt x="10068016" y="1424033"/>
                        </a:moveTo>
                        <a:lnTo>
                          <a:pt x="10068016" y="1424842"/>
                        </a:lnTo>
                      </a:path>
                      <a:path w="10068560" h="5246370">
                        <a:moveTo>
                          <a:pt x="10068016" y="1424842"/>
                        </a:moveTo>
                        <a:lnTo>
                          <a:pt x="10068016" y="1439204"/>
                        </a:lnTo>
                      </a:path>
                      <a:path w="10068560" h="5246370">
                        <a:moveTo>
                          <a:pt x="10068016" y="1439204"/>
                        </a:moveTo>
                        <a:lnTo>
                          <a:pt x="10068016" y="1443192"/>
                        </a:lnTo>
                      </a:path>
                      <a:path w="10068560" h="5246370">
                        <a:moveTo>
                          <a:pt x="10068016" y="1454361"/>
                        </a:moveTo>
                        <a:lnTo>
                          <a:pt x="10068016" y="1455950"/>
                        </a:lnTo>
                      </a:path>
                      <a:path w="10068560" h="5246370">
                        <a:moveTo>
                          <a:pt x="10068016" y="1455950"/>
                        </a:moveTo>
                        <a:lnTo>
                          <a:pt x="10068016" y="1473506"/>
                        </a:lnTo>
                      </a:path>
                      <a:path w="10068560" h="5246370">
                        <a:moveTo>
                          <a:pt x="10068016" y="1473506"/>
                        </a:moveTo>
                        <a:lnTo>
                          <a:pt x="10068016" y="1478288"/>
                        </a:lnTo>
                      </a:path>
                      <a:path w="10068560" h="5246370">
                        <a:moveTo>
                          <a:pt x="10068016" y="1491856"/>
                        </a:moveTo>
                        <a:lnTo>
                          <a:pt x="10068016" y="1492650"/>
                        </a:lnTo>
                      </a:path>
                      <a:path w="10068560" h="5246370">
                        <a:moveTo>
                          <a:pt x="10068016" y="1492650"/>
                        </a:moveTo>
                        <a:lnTo>
                          <a:pt x="10068016" y="1512590"/>
                        </a:lnTo>
                      </a:path>
                      <a:path w="10068560" h="5246370">
                        <a:moveTo>
                          <a:pt x="10068016" y="1512590"/>
                        </a:moveTo>
                        <a:lnTo>
                          <a:pt x="10068016" y="1525362"/>
                        </a:lnTo>
                      </a:path>
                      <a:path w="10068560" h="5246370">
                        <a:moveTo>
                          <a:pt x="3812612" y="5206332"/>
                        </a:moveTo>
                        <a:lnTo>
                          <a:pt x="3810214" y="5206332"/>
                        </a:lnTo>
                      </a:path>
                      <a:path w="10068560" h="5246370">
                        <a:moveTo>
                          <a:pt x="3810214" y="5206332"/>
                        </a:moveTo>
                        <a:lnTo>
                          <a:pt x="3810214" y="5246211"/>
                        </a:lnTo>
                      </a:path>
                      <a:path w="10068560" h="5246370">
                        <a:moveTo>
                          <a:pt x="3810214" y="5246211"/>
                        </a:moveTo>
                        <a:lnTo>
                          <a:pt x="3812612" y="5246211"/>
                        </a:lnTo>
                      </a:path>
                      <a:path w="10068560" h="5246370">
                        <a:moveTo>
                          <a:pt x="4047146" y="4987736"/>
                        </a:moveTo>
                        <a:lnTo>
                          <a:pt x="4047146" y="4958217"/>
                        </a:lnTo>
                      </a:path>
                      <a:path w="10068560" h="5246370">
                        <a:moveTo>
                          <a:pt x="9820696" y="181896"/>
                        </a:moveTo>
                        <a:lnTo>
                          <a:pt x="9820696" y="176318"/>
                        </a:lnTo>
                      </a:path>
                      <a:path w="10068560" h="5246370">
                        <a:moveTo>
                          <a:pt x="9820696" y="176318"/>
                        </a:moveTo>
                        <a:lnTo>
                          <a:pt x="9820696" y="168329"/>
                        </a:lnTo>
                      </a:path>
                      <a:path w="10068560" h="5246370">
                        <a:moveTo>
                          <a:pt x="9820696" y="168329"/>
                        </a:moveTo>
                        <a:lnTo>
                          <a:pt x="9820696" y="162751"/>
                        </a:lnTo>
                      </a:path>
                      <a:path w="10068560" h="5246370">
                        <a:moveTo>
                          <a:pt x="9820696" y="161148"/>
                        </a:moveTo>
                        <a:lnTo>
                          <a:pt x="9820696" y="15955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69" name="object 869"/>
                  <p:cNvSpPr/>
                  <p:nvPr/>
                </p:nvSpPr>
                <p:spPr>
                  <a:xfrm>
                    <a:off x="13480516" y="210255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70" name="object 870"/>
                  <p:cNvSpPr/>
                  <p:nvPr/>
                </p:nvSpPr>
                <p:spPr>
                  <a:xfrm>
                    <a:off x="13481712" y="2102954"/>
                    <a:ext cx="0" cy="1270"/>
                  </a:xfrm>
                  <a:custGeom>
                    <a:avLst/>
                    <a:gdLst/>
                    <a:ahLst/>
                    <a:cxnLst/>
                    <a:rect l="l" t="t" r="r" b="b"/>
                    <a:pathLst>
                      <a:path h="1269">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71" name="object 871"/>
                  <p:cNvSpPr/>
                  <p:nvPr/>
                </p:nvSpPr>
                <p:spPr>
                  <a:xfrm>
                    <a:off x="13400736" y="2101764"/>
                    <a:ext cx="82550" cy="2540"/>
                  </a:xfrm>
                  <a:custGeom>
                    <a:avLst/>
                    <a:gdLst/>
                    <a:ahLst/>
                    <a:cxnLst/>
                    <a:rect l="l" t="t" r="r" b="b"/>
                    <a:pathLst>
                      <a:path w="82550" h="2539">
                        <a:moveTo>
                          <a:pt x="2400" y="1193"/>
                        </a:moveTo>
                        <a:lnTo>
                          <a:pt x="2044" y="355"/>
                        </a:lnTo>
                        <a:lnTo>
                          <a:pt x="1193" y="0"/>
                        </a:lnTo>
                        <a:lnTo>
                          <a:pt x="355" y="355"/>
                        </a:lnTo>
                        <a:lnTo>
                          <a:pt x="0" y="1193"/>
                        </a:lnTo>
                        <a:lnTo>
                          <a:pt x="355" y="2044"/>
                        </a:lnTo>
                        <a:lnTo>
                          <a:pt x="1193" y="2387"/>
                        </a:lnTo>
                        <a:lnTo>
                          <a:pt x="2044" y="2044"/>
                        </a:lnTo>
                        <a:lnTo>
                          <a:pt x="2400" y="1193"/>
                        </a:lnTo>
                        <a:close/>
                      </a:path>
                      <a:path w="82550" h="2539">
                        <a:moveTo>
                          <a:pt x="82169" y="1193"/>
                        </a:moveTo>
                        <a:lnTo>
                          <a:pt x="81813" y="355"/>
                        </a:lnTo>
                        <a:lnTo>
                          <a:pt x="80975" y="0"/>
                        </a:lnTo>
                        <a:lnTo>
                          <a:pt x="80124" y="355"/>
                        </a:lnTo>
                        <a:lnTo>
                          <a:pt x="79768" y="1193"/>
                        </a:lnTo>
                        <a:lnTo>
                          <a:pt x="80124" y="2044"/>
                        </a:lnTo>
                        <a:lnTo>
                          <a:pt x="80975" y="2387"/>
                        </a:lnTo>
                        <a:lnTo>
                          <a:pt x="81813" y="2044"/>
                        </a:lnTo>
                        <a:lnTo>
                          <a:pt x="82169"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72" name="object 872"/>
                  <p:cNvSpPr/>
                  <p:nvPr/>
                </p:nvSpPr>
                <p:spPr>
                  <a:xfrm>
                    <a:off x="13401940" y="2102954"/>
                    <a:ext cx="0" cy="1270"/>
                  </a:xfrm>
                  <a:custGeom>
                    <a:avLst/>
                    <a:gdLst/>
                    <a:ahLst/>
                    <a:cxnLst/>
                    <a:rect l="l" t="t" r="r" b="b"/>
                    <a:pathLst>
                      <a:path h="1269">
                        <a:moveTo>
                          <a:pt x="0" y="0"/>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73" name="object 873"/>
                  <p:cNvSpPr/>
                  <p:nvPr/>
                </p:nvSpPr>
                <p:spPr>
                  <a:xfrm>
                    <a:off x="13400743" y="210255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74" name="object 874"/>
                  <p:cNvSpPr/>
                  <p:nvPr/>
                </p:nvSpPr>
                <p:spPr>
                  <a:xfrm>
                    <a:off x="8419795" y="2063061"/>
                    <a:ext cx="5062220" cy="713740"/>
                  </a:xfrm>
                  <a:custGeom>
                    <a:avLst/>
                    <a:gdLst/>
                    <a:ahLst/>
                    <a:cxnLst/>
                    <a:rect l="l" t="t" r="r" b="b"/>
                    <a:pathLst>
                      <a:path w="5062219" h="713739">
                        <a:moveTo>
                          <a:pt x="4982144" y="40687"/>
                        </a:moveTo>
                        <a:lnTo>
                          <a:pt x="4982144" y="41482"/>
                        </a:lnTo>
                      </a:path>
                      <a:path w="5062219" h="713739">
                        <a:moveTo>
                          <a:pt x="4982144" y="43086"/>
                        </a:moveTo>
                        <a:lnTo>
                          <a:pt x="4982144" y="44675"/>
                        </a:lnTo>
                      </a:path>
                      <a:path w="5062219" h="713739">
                        <a:moveTo>
                          <a:pt x="4982144" y="44675"/>
                        </a:moveTo>
                        <a:lnTo>
                          <a:pt x="4982144" y="50253"/>
                        </a:lnTo>
                      </a:path>
                      <a:path w="5062219" h="713739">
                        <a:moveTo>
                          <a:pt x="4982144" y="50253"/>
                        </a:moveTo>
                        <a:lnTo>
                          <a:pt x="4982144" y="59037"/>
                        </a:lnTo>
                      </a:path>
                      <a:path w="5062219" h="713739">
                        <a:moveTo>
                          <a:pt x="4982144" y="59037"/>
                        </a:moveTo>
                        <a:lnTo>
                          <a:pt x="4982144" y="63025"/>
                        </a:lnTo>
                      </a:path>
                      <a:path w="5062219" h="713739">
                        <a:moveTo>
                          <a:pt x="5022024" y="0"/>
                        </a:moveTo>
                        <a:lnTo>
                          <a:pt x="5031603" y="794"/>
                        </a:lnTo>
                      </a:path>
                      <a:path w="5062219" h="713739">
                        <a:moveTo>
                          <a:pt x="5031603" y="794"/>
                        </a:moveTo>
                        <a:lnTo>
                          <a:pt x="5037989" y="3193"/>
                        </a:lnTo>
                      </a:path>
                      <a:path w="5062219" h="713739">
                        <a:moveTo>
                          <a:pt x="5049953" y="11963"/>
                        </a:moveTo>
                        <a:lnTo>
                          <a:pt x="5054736" y="16746"/>
                        </a:lnTo>
                      </a:path>
                      <a:path w="5062219" h="713739">
                        <a:moveTo>
                          <a:pt x="5054736" y="16746"/>
                        </a:moveTo>
                        <a:lnTo>
                          <a:pt x="5058724" y="25530"/>
                        </a:lnTo>
                      </a:path>
                      <a:path w="5062219" h="713739">
                        <a:moveTo>
                          <a:pt x="5061917" y="39893"/>
                        </a:moveTo>
                        <a:lnTo>
                          <a:pt x="5061122" y="43880"/>
                        </a:lnTo>
                      </a:path>
                      <a:path w="5062219" h="713739">
                        <a:moveTo>
                          <a:pt x="5061122" y="37494"/>
                        </a:moveTo>
                        <a:lnTo>
                          <a:pt x="5061917" y="39893"/>
                        </a:lnTo>
                      </a:path>
                      <a:path w="5062219" h="713739">
                        <a:moveTo>
                          <a:pt x="4982144" y="39893"/>
                        </a:moveTo>
                        <a:lnTo>
                          <a:pt x="4982144" y="37494"/>
                        </a:lnTo>
                      </a:path>
                      <a:path w="5062219" h="713739">
                        <a:moveTo>
                          <a:pt x="4982144" y="43086"/>
                        </a:moveTo>
                        <a:lnTo>
                          <a:pt x="4982144" y="39893"/>
                        </a:lnTo>
                      </a:path>
                      <a:path w="5062219" h="713739">
                        <a:moveTo>
                          <a:pt x="4984529" y="25530"/>
                        </a:moveTo>
                        <a:lnTo>
                          <a:pt x="4988517" y="16746"/>
                        </a:lnTo>
                      </a:path>
                      <a:path w="5062219" h="713739">
                        <a:moveTo>
                          <a:pt x="4988517" y="16746"/>
                        </a:moveTo>
                        <a:lnTo>
                          <a:pt x="4993313" y="11963"/>
                        </a:lnTo>
                      </a:path>
                      <a:path w="5062219" h="713739">
                        <a:moveTo>
                          <a:pt x="5005277" y="3193"/>
                        </a:moveTo>
                        <a:lnTo>
                          <a:pt x="5012458" y="794"/>
                        </a:lnTo>
                      </a:path>
                      <a:path w="5062219" h="713739">
                        <a:moveTo>
                          <a:pt x="5012458" y="794"/>
                        </a:moveTo>
                        <a:lnTo>
                          <a:pt x="5022024" y="0"/>
                        </a:lnTo>
                      </a:path>
                      <a:path w="5062219" h="713739">
                        <a:moveTo>
                          <a:pt x="756295" y="713222"/>
                        </a:moveTo>
                        <a:lnTo>
                          <a:pt x="756295" y="712414"/>
                        </a:lnTo>
                      </a:path>
                      <a:path w="5062219" h="713739">
                        <a:moveTo>
                          <a:pt x="756295" y="711619"/>
                        </a:moveTo>
                        <a:lnTo>
                          <a:pt x="756295" y="709221"/>
                        </a:lnTo>
                      </a:path>
                      <a:path w="5062219" h="713739">
                        <a:moveTo>
                          <a:pt x="756295" y="706836"/>
                        </a:moveTo>
                        <a:lnTo>
                          <a:pt x="756295" y="703643"/>
                        </a:lnTo>
                      </a:path>
                      <a:path w="5062219" h="713739">
                        <a:moveTo>
                          <a:pt x="756295" y="701245"/>
                        </a:moveTo>
                        <a:lnTo>
                          <a:pt x="756295" y="697257"/>
                        </a:lnTo>
                      </a:path>
                      <a:path w="5062219" h="713739">
                        <a:moveTo>
                          <a:pt x="756295" y="694064"/>
                        </a:moveTo>
                        <a:lnTo>
                          <a:pt x="756295" y="689281"/>
                        </a:lnTo>
                      </a:path>
                      <a:path w="5062219" h="713739">
                        <a:moveTo>
                          <a:pt x="756295" y="685293"/>
                        </a:moveTo>
                        <a:lnTo>
                          <a:pt x="756295" y="680510"/>
                        </a:lnTo>
                      </a:path>
                      <a:path w="5062219" h="713739">
                        <a:moveTo>
                          <a:pt x="756295" y="675728"/>
                        </a:moveTo>
                        <a:lnTo>
                          <a:pt x="756295" y="670931"/>
                        </a:lnTo>
                      </a:path>
                      <a:path w="5062219" h="713739">
                        <a:moveTo>
                          <a:pt x="756295" y="666943"/>
                        </a:moveTo>
                        <a:lnTo>
                          <a:pt x="756295" y="662160"/>
                        </a:lnTo>
                      </a:path>
                      <a:path w="5062219" h="713739">
                        <a:moveTo>
                          <a:pt x="756295" y="658172"/>
                        </a:moveTo>
                        <a:lnTo>
                          <a:pt x="756295" y="653376"/>
                        </a:lnTo>
                      </a:path>
                      <a:path w="5062219" h="713739">
                        <a:moveTo>
                          <a:pt x="756295" y="650197"/>
                        </a:moveTo>
                        <a:lnTo>
                          <a:pt x="756295" y="646209"/>
                        </a:lnTo>
                      </a:path>
                      <a:path w="5062219" h="713739">
                        <a:moveTo>
                          <a:pt x="756295" y="643002"/>
                        </a:moveTo>
                        <a:lnTo>
                          <a:pt x="756295" y="639823"/>
                        </a:lnTo>
                      </a:path>
                      <a:path w="5062219" h="713739">
                        <a:moveTo>
                          <a:pt x="756295" y="638219"/>
                        </a:moveTo>
                        <a:lnTo>
                          <a:pt x="756295" y="635835"/>
                        </a:lnTo>
                      </a:path>
                      <a:path w="5062219" h="713739">
                        <a:moveTo>
                          <a:pt x="756295" y="635026"/>
                        </a:moveTo>
                        <a:lnTo>
                          <a:pt x="756295" y="633436"/>
                        </a:lnTo>
                      </a:path>
                      <a:path w="5062219" h="713739">
                        <a:moveTo>
                          <a:pt x="820115" y="673329"/>
                        </a:moveTo>
                        <a:lnTo>
                          <a:pt x="812139" y="673329"/>
                        </a:lnTo>
                      </a:path>
                      <a:path w="5062219" h="713739">
                        <a:moveTo>
                          <a:pt x="0" y="713222"/>
                        </a:moveTo>
                        <a:lnTo>
                          <a:pt x="29518" y="713222"/>
                        </a:lnTo>
                      </a:path>
                      <a:path w="5062219" h="713739">
                        <a:moveTo>
                          <a:pt x="44675" y="713222"/>
                        </a:moveTo>
                        <a:lnTo>
                          <a:pt x="74989" y="713222"/>
                        </a:lnTo>
                      </a:path>
                      <a:path w="5062219" h="713739">
                        <a:moveTo>
                          <a:pt x="778633" y="713222"/>
                        </a:moveTo>
                        <a:lnTo>
                          <a:pt x="808946" y="713222"/>
                        </a:lnTo>
                      </a:path>
                      <a:path w="5062219" h="713739">
                        <a:moveTo>
                          <a:pt x="823308" y="713222"/>
                        </a:moveTo>
                        <a:lnTo>
                          <a:pt x="853622" y="713222"/>
                        </a:lnTo>
                      </a:path>
                      <a:path w="5062219" h="713739">
                        <a:moveTo>
                          <a:pt x="74989" y="633436"/>
                        </a:moveTo>
                        <a:lnTo>
                          <a:pt x="44675" y="633436"/>
                        </a:lnTo>
                      </a:path>
                      <a:path w="5062219" h="713739">
                        <a:moveTo>
                          <a:pt x="29518" y="633436"/>
                        </a:moveTo>
                        <a:lnTo>
                          <a:pt x="0" y="63343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75" name="object 875"/>
                  <p:cNvSpPr/>
                  <p:nvPr/>
                </p:nvSpPr>
                <p:spPr>
                  <a:xfrm>
                    <a:off x="9294558" y="2696898"/>
                    <a:ext cx="2540" cy="80010"/>
                  </a:xfrm>
                  <a:custGeom>
                    <a:avLst/>
                    <a:gdLst/>
                    <a:ahLst/>
                    <a:cxnLst/>
                    <a:rect l="l" t="t" r="r" b="b"/>
                    <a:pathLst>
                      <a:path w="2540" h="80010">
                        <a:moveTo>
                          <a:pt x="2387" y="78587"/>
                        </a:moveTo>
                        <a:lnTo>
                          <a:pt x="2032" y="77736"/>
                        </a:lnTo>
                        <a:lnTo>
                          <a:pt x="1193" y="77381"/>
                        </a:lnTo>
                        <a:lnTo>
                          <a:pt x="342" y="77736"/>
                        </a:lnTo>
                        <a:lnTo>
                          <a:pt x="0" y="78587"/>
                        </a:lnTo>
                        <a:lnTo>
                          <a:pt x="342" y="79425"/>
                        </a:lnTo>
                        <a:lnTo>
                          <a:pt x="1193" y="79781"/>
                        </a:lnTo>
                        <a:lnTo>
                          <a:pt x="2032" y="79425"/>
                        </a:lnTo>
                        <a:lnTo>
                          <a:pt x="2387" y="78587"/>
                        </a:lnTo>
                        <a:close/>
                      </a:path>
                      <a:path w="2540" h="80010">
                        <a:moveTo>
                          <a:pt x="2387" y="75387"/>
                        </a:moveTo>
                        <a:lnTo>
                          <a:pt x="2032" y="74549"/>
                        </a:lnTo>
                        <a:lnTo>
                          <a:pt x="1193" y="74193"/>
                        </a:lnTo>
                        <a:lnTo>
                          <a:pt x="342" y="74549"/>
                        </a:lnTo>
                        <a:lnTo>
                          <a:pt x="0" y="75387"/>
                        </a:lnTo>
                        <a:lnTo>
                          <a:pt x="342" y="76238"/>
                        </a:lnTo>
                        <a:lnTo>
                          <a:pt x="1193" y="76581"/>
                        </a:lnTo>
                        <a:lnTo>
                          <a:pt x="2032" y="76238"/>
                        </a:lnTo>
                        <a:lnTo>
                          <a:pt x="2387" y="75387"/>
                        </a:lnTo>
                        <a:close/>
                      </a:path>
                      <a:path w="2540" h="80010">
                        <a:moveTo>
                          <a:pt x="2387" y="1193"/>
                        </a:moveTo>
                        <a:lnTo>
                          <a:pt x="2032" y="342"/>
                        </a:lnTo>
                        <a:lnTo>
                          <a:pt x="1193" y="0"/>
                        </a:lnTo>
                        <a:lnTo>
                          <a:pt x="342" y="342"/>
                        </a:lnTo>
                        <a:lnTo>
                          <a:pt x="0" y="1193"/>
                        </a:lnTo>
                        <a:lnTo>
                          <a:pt x="342" y="2044"/>
                        </a:lnTo>
                        <a:lnTo>
                          <a:pt x="1193" y="2387"/>
                        </a:lnTo>
                        <a:lnTo>
                          <a:pt x="2032"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76" name="object 876"/>
                  <p:cNvSpPr/>
                  <p:nvPr/>
                </p:nvSpPr>
                <p:spPr>
                  <a:xfrm>
                    <a:off x="9290973" y="2247342"/>
                    <a:ext cx="4580890" cy="798830"/>
                  </a:xfrm>
                  <a:custGeom>
                    <a:avLst/>
                    <a:gdLst/>
                    <a:ahLst/>
                    <a:cxnLst/>
                    <a:rect l="l" t="t" r="r" b="b"/>
                    <a:pathLst>
                      <a:path w="4580890" h="798830">
                        <a:moveTo>
                          <a:pt x="1006794" y="798586"/>
                        </a:moveTo>
                        <a:lnTo>
                          <a:pt x="1037108" y="798586"/>
                        </a:lnTo>
                      </a:path>
                      <a:path w="4580890" h="798830">
                        <a:moveTo>
                          <a:pt x="1052265" y="798586"/>
                        </a:moveTo>
                        <a:lnTo>
                          <a:pt x="1081784" y="798586"/>
                        </a:lnTo>
                      </a:path>
                      <a:path w="4580890" h="798830">
                        <a:moveTo>
                          <a:pt x="3145641" y="709234"/>
                        </a:moveTo>
                        <a:lnTo>
                          <a:pt x="3117725" y="709234"/>
                        </a:lnTo>
                      </a:path>
                      <a:path w="4580890" h="798830">
                        <a:moveTo>
                          <a:pt x="3102568" y="709234"/>
                        </a:moveTo>
                        <a:lnTo>
                          <a:pt x="3073844" y="709234"/>
                        </a:lnTo>
                      </a:path>
                      <a:path w="4580890" h="798830">
                        <a:moveTo>
                          <a:pt x="1081784" y="709234"/>
                        </a:moveTo>
                        <a:lnTo>
                          <a:pt x="1052265" y="709234"/>
                        </a:lnTo>
                      </a:path>
                      <a:path w="4580890" h="798830">
                        <a:moveTo>
                          <a:pt x="1037108" y="709234"/>
                        </a:moveTo>
                        <a:lnTo>
                          <a:pt x="1007589" y="709234"/>
                        </a:lnTo>
                      </a:path>
                      <a:path w="4580890" h="798830">
                        <a:moveTo>
                          <a:pt x="3145641" y="709234"/>
                        </a:moveTo>
                        <a:lnTo>
                          <a:pt x="3145641" y="710029"/>
                        </a:lnTo>
                      </a:path>
                      <a:path w="4580890" h="798830">
                        <a:moveTo>
                          <a:pt x="3145641" y="710029"/>
                        </a:moveTo>
                        <a:lnTo>
                          <a:pt x="3145641" y="713222"/>
                        </a:lnTo>
                      </a:path>
                      <a:path w="4580890" h="798830">
                        <a:moveTo>
                          <a:pt x="3145641" y="713222"/>
                        </a:moveTo>
                        <a:lnTo>
                          <a:pt x="3145641" y="714017"/>
                        </a:lnTo>
                      </a:path>
                      <a:path w="4580890" h="798830">
                        <a:moveTo>
                          <a:pt x="3145641" y="722802"/>
                        </a:moveTo>
                        <a:lnTo>
                          <a:pt x="3145641" y="725981"/>
                        </a:lnTo>
                      </a:path>
                      <a:path w="4580890" h="798830">
                        <a:moveTo>
                          <a:pt x="3145641" y="725981"/>
                        </a:moveTo>
                        <a:lnTo>
                          <a:pt x="3145641" y="734765"/>
                        </a:lnTo>
                      </a:path>
                      <a:path w="4580890" h="798830">
                        <a:moveTo>
                          <a:pt x="3145641" y="734765"/>
                        </a:moveTo>
                        <a:lnTo>
                          <a:pt x="3145641" y="740343"/>
                        </a:lnTo>
                      </a:path>
                      <a:path w="4580890" h="798830">
                        <a:moveTo>
                          <a:pt x="3152027" y="708440"/>
                        </a:moveTo>
                        <a:lnTo>
                          <a:pt x="3145641" y="709234"/>
                        </a:lnTo>
                      </a:path>
                      <a:path w="4580890" h="798830">
                        <a:moveTo>
                          <a:pt x="3145641" y="740343"/>
                        </a:moveTo>
                        <a:lnTo>
                          <a:pt x="3145641" y="734765"/>
                        </a:lnTo>
                      </a:path>
                      <a:path w="4580890" h="798830">
                        <a:moveTo>
                          <a:pt x="3145641" y="734765"/>
                        </a:moveTo>
                        <a:lnTo>
                          <a:pt x="3145641" y="725981"/>
                        </a:lnTo>
                      </a:path>
                      <a:path w="4580890" h="798830">
                        <a:moveTo>
                          <a:pt x="3145641" y="725981"/>
                        </a:moveTo>
                        <a:lnTo>
                          <a:pt x="3145641" y="722802"/>
                        </a:lnTo>
                      </a:path>
                      <a:path w="4580890" h="798830">
                        <a:moveTo>
                          <a:pt x="3145641" y="714017"/>
                        </a:moveTo>
                        <a:lnTo>
                          <a:pt x="3145641" y="713222"/>
                        </a:lnTo>
                      </a:path>
                      <a:path w="4580890" h="798830">
                        <a:moveTo>
                          <a:pt x="3145641" y="713222"/>
                        </a:moveTo>
                        <a:lnTo>
                          <a:pt x="3145641" y="710029"/>
                        </a:lnTo>
                      </a:path>
                      <a:path w="4580890" h="798830">
                        <a:moveTo>
                          <a:pt x="3145641" y="710029"/>
                        </a:moveTo>
                        <a:lnTo>
                          <a:pt x="3145641" y="709234"/>
                        </a:lnTo>
                      </a:path>
                      <a:path w="4580890" h="798830">
                        <a:moveTo>
                          <a:pt x="4094206" y="89351"/>
                        </a:moveTo>
                        <a:lnTo>
                          <a:pt x="4120532" y="89351"/>
                        </a:lnTo>
                      </a:path>
                      <a:path w="4580890" h="798830">
                        <a:moveTo>
                          <a:pt x="4135689" y="89351"/>
                        </a:moveTo>
                        <a:lnTo>
                          <a:pt x="4165208" y="89351"/>
                        </a:lnTo>
                      </a:path>
                      <a:path w="4580890" h="798830">
                        <a:moveTo>
                          <a:pt x="4180365" y="89351"/>
                        </a:moveTo>
                        <a:lnTo>
                          <a:pt x="4206691" y="89351"/>
                        </a:lnTo>
                      </a:path>
                      <a:path w="4580890" h="798830">
                        <a:moveTo>
                          <a:pt x="4325575" y="89351"/>
                        </a:moveTo>
                        <a:lnTo>
                          <a:pt x="4347899" y="89351"/>
                        </a:lnTo>
                      </a:path>
                      <a:path w="4580890" h="798830">
                        <a:moveTo>
                          <a:pt x="4363070" y="89351"/>
                        </a:moveTo>
                        <a:lnTo>
                          <a:pt x="4392575" y="89351"/>
                        </a:lnTo>
                      </a:path>
                      <a:path w="4580890" h="798830">
                        <a:moveTo>
                          <a:pt x="4407745" y="89351"/>
                        </a:moveTo>
                        <a:lnTo>
                          <a:pt x="4430111" y="89351"/>
                        </a:lnTo>
                      </a:path>
                      <a:path w="4580890" h="798830">
                        <a:moveTo>
                          <a:pt x="4465193" y="89351"/>
                        </a:moveTo>
                        <a:lnTo>
                          <a:pt x="4493150" y="89351"/>
                        </a:lnTo>
                      </a:path>
                      <a:path w="4580890" h="798830">
                        <a:moveTo>
                          <a:pt x="4508225" y="89351"/>
                        </a:moveTo>
                        <a:lnTo>
                          <a:pt x="4537826" y="89351"/>
                        </a:lnTo>
                      </a:path>
                      <a:path w="4580890" h="798830">
                        <a:moveTo>
                          <a:pt x="4552900" y="89351"/>
                        </a:moveTo>
                        <a:lnTo>
                          <a:pt x="4580857" y="89351"/>
                        </a:lnTo>
                      </a:path>
                      <a:path w="4580890" h="798830">
                        <a:moveTo>
                          <a:pt x="4580857" y="0"/>
                        </a:moveTo>
                        <a:lnTo>
                          <a:pt x="4552900" y="0"/>
                        </a:lnTo>
                      </a:path>
                      <a:path w="4580890" h="798830">
                        <a:moveTo>
                          <a:pt x="4537826" y="0"/>
                        </a:moveTo>
                        <a:lnTo>
                          <a:pt x="4508225" y="0"/>
                        </a:lnTo>
                      </a:path>
                      <a:path w="4580890" h="798830">
                        <a:moveTo>
                          <a:pt x="4493150" y="0"/>
                        </a:moveTo>
                        <a:lnTo>
                          <a:pt x="4465193" y="0"/>
                        </a:lnTo>
                      </a:path>
                      <a:path w="4580890" h="798830">
                        <a:moveTo>
                          <a:pt x="4450804" y="0"/>
                        </a:moveTo>
                        <a:lnTo>
                          <a:pt x="4445185" y="0"/>
                        </a:lnTo>
                      </a:path>
                      <a:path w="4580890" h="798830">
                        <a:moveTo>
                          <a:pt x="4430111" y="0"/>
                        </a:moveTo>
                        <a:lnTo>
                          <a:pt x="4407745" y="0"/>
                        </a:lnTo>
                      </a:path>
                      <a:path w="4580890" h="798830">
                        <a:moveTo>
                          <a:pt x="4392575" y="0"/>
                        </a:moveTo>
                        <a:lnTo>
                          <a:pt x="4363070" y="0"/>
                        </a:lnTo>
                      </a:path>
                      <a:path w="4580890" h="798830">
                        <a:moveTo>
                          <a:pt x="4347899" y="0"/>
                        </a:moveTo>
                        <a:lnTo>
                          <a:pt x="4325575" y="0"/>
                        </a:lnTo>
                      </a:path>
                      <a:path w="4580890" h="798830">
                        <a:moveTo>
                          <a:pt x="4310404" y="0"/>
                        </a:moveTo>
                        <a:lnTo>
                          <a:pt x="4284078" y="0"/>
                        </a:lnTo>
                      </a:path>
                      <a:path w="4580890" h="798830">
                        <a:moveTo>
                          <a:pt x="4268921" y="0"/>
                        </a:moveTo>
                        <a:lnTo>
                          <a:pt x="4239403" y="0"/>
                        </a:lnTo>
                      </a:path>
                      <a:path w="4580890" h="798830">
                        <a:moveTo>
                          <a:pt x="4224246" y="0"/>
                        </a:moveTo>
                        <a:lnTo>
                          <a:pt x="4197920" y="0"/>
                        </a:lnTo>
                      </a:path>
                      <a:path w="4580890" h="798830">
                        <a:moveTo>
                          <a:pt x="4182763" y="0"/>
                        </a:moveTo>
                        <a:lnTo>
                          <a:pt x="4158041" y="0"/>
                        </a:lnTo>
                      </a:path>
                      <a:path w="4580890" h="798830">
                        <a:moveTo>
                          <a:pt x="4142870" y="0"/>
                        </a:moveTo>
                        <a:lnTo>
                          <a:pt x="4118148" y="0"/>
                        </a:lnTo>
                      </a:path>
                      <a:path w="4580890" h="798830">
                        <a:moveTo>
                          <a:pt x="4102991" y="0"/>
                        </a:moveTo>
                        <a:lnTo>
                          <a:pt x="4083037" y="0"/>
                        </a:lnTo>
                      </a:path>
                      <a:path w="4580890" h="798830">
                        <a:moveTo>
                          <a:pt x="4067880" y="0"/>
                        </a:moveTo>
                        <a:lnTo>
                          <a:pt x="4038362" y="0"/>
                        </a:lnTo>
                      </a:path>
                      <a:path w="4580890" h="798830">
                        <a:moveTo>
                          <a:pt x="4023205" y="0"/>
                        </a:moveTo>
                        <a:lnTo>
                          <a:pt x="3992891" y="0"/>
                        </a:lnTo>
                      </a:path>
                      <a:path w="4580890" h="798830">
                        <a:moveTo>
                          <a:pt x="3978529" y="0"/>
                        </a:moveTo>
                        <a:lnTo>
                          <a:pt x="3957781" y="0"/>
                        </a:lnTo>
                      </a:path>
                      <a:path w="4580890" h="798830">
                        <a:moveTo>
                          <a:pt x="4580857" y="0"/>
                        </a:moveTo>
                        <a:lnTo>
                          <a:pt x="4580857" y="808"/>
                        </a:lnTo>
                      </a:path>
                      <a:path w="4580890" h="798830">
                        <a:moveTo>
                          <a:pt x="4580857" y="808"/>
                        </a:moveTo>
                        <a:lnTo>
                          <a:pt x="4580857" y="3987"/>
                        </a:lnTo>
                      </a:path>
                      <a:path w="4580890" h="798830">
                        <a:moveTo>
                          <a:pt x="4580857" y="3987"/>
                        </a:moveTo>
                        <a:lnTo>
                          <a:pt x="4580857" y="7975"/>
                        </a:lnTo>
                      </a:path>
                      <a:path w="4580890" h="798830">
                        <a:moveTo>
                          <a:pt x="4580857" y="19158"/>
                        </a:moveTo>
                        <a:lnTo>
                          <a:pt x="4580857" y="25530"/>
                        </a:lnTo>
                      </a:path>
                      <a:path w="4580890" h="798830">
                        <a:moveTo>
                          <a:pt x="4580857" y="25530"/>
                        </a:moveTo>
                        <a:lnTo>
                          <a:pt x="4580857" y="34315"/>
                        </a:lnTo>
                      </a:path>
                      <a:path w="4580890" h="798830">
                        <a:moveTo>
                          <a:pt x="4580857" y="34315"/>
                        </a:moveTo>
                        <a:lnTo>
                          <a:pt x="4580857" y="44689"/>
                        </a:lnTo>
                      </a:path>
                      <a:path w="4580890" h="798830">
                        <a:moveTo>
                          <a:pt x="4580857" y="44689"/>
                        </a:moveTo>
                        <a:lnTo>
                          <a:pt x="4580857" y="55049"/>
                        </a:lnTo>
                      </a:path>
                      <a:path w="4580890" h="798830">
                        <a:moveTo>
                          <a:pt x="4580857" y="55049"/>
                        </a:moveTo>
                        <a:lnTo>
                          <a:pt x="4580857" y="63820"/>
                        </a:lnTo>
                      </a:path>
                      <a:path w="4580890" h="798830">
                        <a:moveTo>
                          <a:pt x="4580857" y="63820"/>
                        </a:moveTo>
                        <a:lnTo>
                          <a:pt x="4580857" y="70206"/>
                        </a:lnTo>
                      </a:path>
                      <a:path w="4580890" h="798830">
                        <a:moveTo>
                          <a:pt x="4580857" y="81375"/>
                        </a:moveTo>
                        <a:lnTo>
                          <a:pt x="4580857" y="85363"/>
                        </a:lnTo>
                      </a:path>
                      <a:path w="4580890" h="798830">
                        <a:moveTo>
                          <a:pt x="4580857" y="85363"/>
                        </a:moveTo>
                        <a:lnTo>
                          <a:pt x="4580857" y="88556"/>
                        </a:lnTo>
                      </a:path>
                      <a:path w="4580890" h="798830">
                        <a:moveTo>
                          <a:pt x="4580857" y="88556"/>
                        </a:moveTo>
                        <a:lnTo>
                          <a:pt x="4580857" y="89351"/>
                        </a:lnTo>
                      </a:path>
                      <a:path w="4580890" h="798830">
                        <a:moveTo>
                          <a:pt x="3904334" y="0"/>
                        </a:moveTo>
                        <a:lnTo>
                          <a:pt x="3905143" y="0"/>
                        </a:lnTo>
                      </a:path>
                      <a:path w="4580890" h="798830">
                        <a:moveTo>
                          <a:pt x="3905143" y="0"/>
                        </a:moveTo>
                        <a:lnTo>
                          <a:pt x="3917901" y="0"/>
                        </a:lnTo>
                      </a:path>
                      <a:path w="4580890" h="798830">
                        <a:moveTo>
                          <a:pt x="3931469" y="0"/>
                        </a:moveTo>
                        <a:lnTo>
                          <a:pt x="3933058" y="0"/>
                        </a:lnTo>
                      </a:path>
                      <a:path w="4580890" h="798830">
                        <a:moveTo>
                          <a:pt x="3933058" y="0"/>
                        </a:moveTo>
                        <a:lnTo>
                          <a:pt x="3947420" y="0"/>
                        </a:lnTo>
                      </a:path>
                      <a:path w="4580890" h="798830">
                        <a:moveTo>
                          <a:pt x="0" y="658981"/>
                        </a:moveTo>
                        <a:lnTo>
                          <a:pt x="0" y="657378"/>
                        </a:lnTo>
                      </a:path>
                      <a:path w="4580890" h="798830">
                        <a:moveTo>
                          <a:pt x="0" y="656583"/>
                        </a:moveTo>
                        <a:lnTo>
                          <a:pt x="0" y="654185"/>
                        </a:lnTo>
                      </a:path>
                      <a:path w="4580890" h="798830">
                        <a:moveTo>
                          <a:pt x="0" y="652595"/>
                        </a:moveTo>
                        <a:lnTo>
                          <a:pt x="0" y="649402"/>
                        </a:lnTo>
                      </a:path>
                      <a:path w="4580890" h="798830">
                        <a:moveTo>
                          <a:pt x="0" y="646209"/>
                        </a:moveTo>
                        <a:lnTo>
                          <a:pt x="0" y="642221"/>
                        </a:lnTo>
                      </a:path>
                      <a:path w="4580890" h="798830">
                        <a:moveTo>
                          <a:pt x="0" y="639028"/>
                        </a:moveTo>
                        <a:lnTo>
                          <a:pt x="0" y="634245"/>
                        </a:lnTo>
                      </a:path>
                      <a:path w="4580890" h="798830">
                        <a:moveTo>
                          <a:pt x="0" y="630257"/>
                        </a:moveTo>
                        <a:lnTo>
                          <a:pt x="0" y="625460"/>
                        </a:lnTo>
                      </a:path>
                      <a:path w="4580890" h="798830">
                        <a:moveTo>
                          <a:pt x="0" y="621473"/>
                        </a:moveTo>
                        <a:lnTo>
                          <a:pt x="0" y="616690"/>
                        </a:lnTo>
                      </a:path>
                      <a:path w="4580890" h="798830">
                        <a:moveTo>
                          <a:pt x="0" y="611907"/>
                        </a:moveTo>
                        <a:lnTo>
                          <a:pt x="0" y="607124"/>
                        </a:lnTo>
                      </a:path>
                      <a:path w="4580890" h="798830">
                        <a:moveTo>
                          <a:pt x="0" y="603136"/>
                        </a:moveTo>
                        <a:lnTo>
                          <a:pt x="0" y="598340"/>
                        </a:lnTo>
                      </a:path>
                      <a:path w="4580890" h="798830">
                        <a:moveTo>
                          <a:pt x="0" y="595147"/>
                        </a:moveTo>
                        <a:lnTo>
                          <a:pt x="0" y="591159"/>
                        </a:lnTo>
                      </a:path>
                      <a:path w="4580890" h="798830">
                        <a:moveTo>
                          <a:pt x="0" y="587966"/>
                        </a:moveTo>
                        <a:lnTo>
                          <a:pt x="0" y="585581"/>
                        </a:lnTo>
                      </a:path>
                      <a:path w="4580890" h="798830">
                        <a:moveTo>
                          <a:pt x="0" y="583183"/>
                        </a:moveTo>
                        <a:lnTo>
                          <a:pt x="0" y="580785"/>
                        </a:lnTo>
                      </a:path>
                      <a:path w="4580890" h="798830">
                        <a:moveTo>
                          <a:pt x="0" y="579990"/>
                        </a:moveTo>
                        <a:lnTo>
                          <a:pt x="0" y="579195"/>
                        </a:lnTo>
                      </a:path>
                      <a:path w="4580890" h="798830">
                        <a:moveTo>
                          <a:pt x="63820" y="619088"/>
                        </a:moveTo>
                        <a:lnTo>
                          <a:pt x="55844" y="619088"/>
                        </a:lnTo>
                      </a:path>
                      <a:path w="4580890" h="798830">
                        <a:moveTo>
                          <a:pt x="104494" y="791405"/>
                        </a:moveTo>
                        <a:lnTo>
                          <a:pt x="104494" y="766683"/>
                        </a:lnTo>
                      </a:path>
                      <a:path w="4580890" h="798830">
                        <a:moveTo>
                          <a:pt x="14348" y="766683"/>
                        </a:moveTo>
                        <a:lnTo>
                          <a:pt x="14348" y="789802"/>
                        </a:lnTo>
                      </a:path>
                      <a:path w="4580890" h="798830">
                        <a:moveTo>
                          <a:pt x="24722" y="766683"/>
                        </a:moveTo>
                        <a:lnTo>
                          <a:pt x="27915" y="766683"/>
                        </a:lnTo>
                      </a:path>
                      <a:path w="4580890" h="798830">
                        <a:moveTo>
                          <a:pt x="19144" y="766683"/>
                        </a:moveTo>
                        <a:lnTo>
                          <a:pt x="24722" y="766683"/>
                        </a:lnTo>
                      </a:path>
                      <a:path w="4580890" h="798830">
                        <a:moveTo>
                          <a:pt x="15951" y="766683"/>
                        </a:moveTo>
                        <a:lnTo>
                          <a:pt x="19144" y="766683"/>
                        </a:lnTo>
                      </a:path>
                      <a:path w="4580890" h="798830">
                        <a:moveTo>
                          <a:pt x="14348" y="766683"/>
                        </a:moveTo>
                        <a:lnTo>
                          <a:pt x="15951" y="766683"/>
                        </a:lnTo>
                      </a:path>
                      <a:path w="4580890" h="798830">
                        <a:moveTo>
                          <a:pt x="49458" y="766683"/>
                        </a:moveTo>
                        <a:lnTo>
                          <a:pt x="59832" y="766683"/>
                        </a:lnTo>
                      </a:path>
                      <a:path w="4580890" h="798830">
                        <a:moveTo>
                          <a:pt x="41482" y="766683"/>
                        </a:moveTo>
                        <a:lnTo>
                          <a:pt x="49458" y="766683"/>
                        </a:lnTo>
                      </a:path>
                      <a:path w="4580890" h="798830">
                        <a:moveTo>
                          <a:pt x="59832" y="766683"/>
                        </a:moveTo>
                        <a:lnTo>
                          <a:pt x="69398" y="766683"/>
                        </a:lnTo>
                      </a:path>
                      <a:path w="4580890" h="798830">
                        <a:moveTo>
                          <a:pt x="69398" y="766683"/>
                        </a:moveTo>
                        <a:lnTo>
                          <a:pt x="78977" y="766683"/>
                        </a:lnTo>
                      </a:path>
                      <a:path w="4580890" h="798830">
                        <a:moveTo>
                          <a:pt x="78977" y="766683"/>
                        </a:moveTo>
                        <a:lnTo>
                          <a:pt x="85363" y="766683"/>
                        </a:lnTo>
                      </a:path>
                      <a:path w="4580890" h="798830">
                        <a:moveTo>
                          <a:pt x="95724" y="766683"/>
                        </a:moveTo>
                        <a:lnTo>
                          <a:pt x="99711" y="766683"/>
                        </a:lnTo>
                      </a:path>
                      <a:path w="4580890" h="798830">
                        <a:moveTo>
                          <a:pt x="99711" y="766683"/>
                        </a:moveTo>
                        <a:lnTo>
                          <a:pt x="102905" y="766683"/>
                        </a:lnTo>
                      </a:path>
                      <a:path w="4580890" h="798830">
                        <a:moveTo>
                          <a:pt x="102905" y="766683"/>
                        </a:moveTo>
                        <a:lnTo>
                          <a:pt x="104494" y="766683"/>
                        </a:lnTo>
                      </a:path>
                      <a:path w="4580890" h="798830">
                        <a:moveTo>
                          <a:pt x="899888" y="791405"/>
                        </a:moveTo>
                        <a:lnTo>
                          <a:pt x="899888" y="790610"/>
                        </a:lnTo>
                      </a:path>
                      <a:path w="4580890" h="798830">
                        <a:moveTo>
                          <a:pt x="810536" y="790610"/>
                        </a:moveTo>
                        <a:lnTo>
                          <a:pt x="810536" y="791405"/>
                        </a:lnTo>
                      </a:path>
                      <a:path w="4580890" h="798830">
                        <a:moveTo>
                          <a:pt x="810536" y="790610"/>
                        </a:moveTo>
                        <a:lnTo>
                          <a:pt x="811345" y="790610"/>
                        </a:lnTo>
                      </a:path>
                      <a:path w="4580890" h="798830">
                        <a:moveTo>
                          <a:pt x="811345" y="790610"/>
                        </a:moveTo>
                        <a:lnTo>
                          <a:pt x="814524" y="790610"/>
                        </a:lnTo>
                      </a:path>
                      <a:path w="4580890" h="798830">
                        <a:moveTo>
                          <a:pt x="814524" y="790610"/>
                        </a:moveTo>
                        <a:lnTo>
                          <a:pt x="818512" y="790610"/>
                        </a:lnTo>
                      </a:path>
                      <a:path w="4580890" h="798830">
                        <a:moveTo>
                          <a:pt x="828886" y="790610"/>
                        </a:moveTo>
                        <a:lnTo>
                          <a:pt x="836067" y="790610"/>
                        </a:lnTo>
                      </a:path>
                      <a:path w="4580890" h="798830">
                        <a:moveTo>
                          <a:pt x="836067" y="790610"/>
                        </a:moveTo>
                        <a:lnTo>
                          <a:pt x="844851" y="790610"/>
                        </a:lnTo>
                      </a:path>
                      <a:path w="4580890" h="798830">
                        <a:moveTo>
                          <a:pt x="844851" y="790610"/>
                        </a:moveTo>
                        <a:lnTo>
                          <a:pt x="855212" y="790610"/>
                        </a:lnTo>
                      </a:path>
                      <a:path w="4580890" h="798830">
                        <a:moveTo>
                          <a:pt x="855212" y="790610"/>
                        </a:moveTo>
                        <a:lnTo>
                          <a:pt x="864791" y="790610"/>
                        </a:lnTo>
                      </a:path>
                      <a:path w="4580890" h="798830">
                        <a:moveTo>
                          <a:pt x="864791" y="790610"/>
                        </a:moveTo>
                        <a:lnTo>
                          <a:pt x="874357" y="790610"/>
                        </a:lnTo>
                      </a:path>
                      <a:path w="4580890" h="798830">
                        <a:moveTo>
                          <a:pt x="874357" y="790610"/>
                        </a:moveTo>
                        <a:lnTo>
                          <a:pt x="880743" y="790610"/>
                        </a:lnTo>
                      </a:path>
                      <a:path w="4580890" h="798830">
                        <a:moveTo>
                          <a:pt x="891912" y="790610"/>
                        </a:moveTo>
                        <a:lnTo>
                          <a:pt x="895900" y="790610"/>
                        </a:lnTo>
                      </a:path>
                      <a:path w="4580890" h="798830">
                        <a:moveTo>
                          <a:pt x="895900" y="790610"/>
                        </a:moveTo>
                        <a:lnTo>
                          <a:pt x="899093" y="790610"/>
                        </a:lnTo>
                      </a:path>
                      <a:path w="4580890" h="798830">
                        <a:moveTo>
                          <a:pt x="899093" y="790610"/>
                        </a:moveTo>
                        <a:lnTo>
                          <a:pt x="899888" y="790610"/>
                        </a:lnTo>
                      </a:path>
                      <a:path w="4580890" h="798830">
                        <a:moveTo>
                          <a:pt x="944563" y="745934"/>
                        </a:moveTo>
                        <a:lnTo>
                          <a:pt x="961324" y="74593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77" name="object 877"/>
                  <p:cNvSpPr/>
                  <p:nvPr/>
                </p:nvSpPr>
                <p:spPr>
                  <a:xfrm>
                    <a:off x="10267454" y="2993277"/>
                    <a:ext cx="1873250" cy="0"/>
                  </a:xfrm>
                  <a:custGeom>
                    <a:avLst/>
                    <a:gdLst/>
                    <a:ahLst/>
                    <a:cxnLst/>
                    <a:rect l="l" t="t" r="r" b="b"/>
                    <a:pathLst>
                      <a:path w="1873250">
                        <a:moveTo>
                          <a:pt x="0" y="0"/>
                        </a:moveTo>
                        <a:lnTo>
                          <a:pt x="1873189" y="0"/>
                        </a:lnTo>
                      </a:path>
                    </a:pathLst>
                  </a:custGeom>
                  <a:ln w="3175">
                    <a:solidFill>
                      <a:srgbClr val="000000"/>
                    </a:solidFill>
                    <a:prstDash val="lgDash"/>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78" name="object 878"/>
                  <p:cNvSpPr/>
                  <p:nvPr/>
                </p:nvSpPr>
                <p:spPr>
                  <a:xfrm>
                    <a:off x="10235537" y="2170763"/>
                    <a:ext cx="2917825" cy="822960"/>
                  </a:xfrm>
                  <a:custGeom>
                    <a:avLst/>
                    <a:gdLst/>
                    <a:ahLst/>
                    <a:cxnLst/>
                    <a:rect l="l" t="t" r="r" b="b"/>
                    <a:pathLst>
                      <a:path w="2917825" h="822960">
                        <a:moveTo>
                          <a:pt x="137220" y="733162"/>
                        </a:moveTo>
                        <a:lnTo>
                          <a:pt x="107701" y="733162"/>
                        </a:lnTo>
                      </a:path>
                      <a:path w="2917825" h="822960">
                        <a:moveTo>
                          <a:pt x="92544" y="733162"/>
                        </a:moveTo>
                        <a:lnTo>
                          <a:pt x="63025" y="733162"/>
                        </a:lnTo>
                      </a:path>
                      <a:path w="2917825" h="822960">
                        <a:moveTo>
                          <a:pt x="0" y="822514"/>
                        </a:moveTo>
                        <a:lnTo>
                          <a:pt x="0" y="821719"/>
                        </a:lnTo>
                      </a:path>
                      <a:path w="2917825" h="822960">
                        <a:moveTo>
                          <a:pt x="0" y="821719"/>
                        </a:moveTo>
                        <a:lnTo>
                          <a:pt x="0" y="818526"/>
                        </a:lnTo>
                      </a:path>
                      <a:path w="2917825" h="822960">
                        <a:moveTo>
                          <a:pt x="0" y="809741"/>
                        </a:moveTo>
                        <a:lnTo>
                          <a:pt x="0" y="805753"/>
                        </a:lnTo>
                      </a:path>
                      <a:path w="2917825" h="822960">
                        <a:moveTo>
                          <a:pt x="0" y="805753"/>
                        </a:moveTo>
                        <a:lnTo>
                          <a:pt x="0" y="796983"/>
                        </a:lnTo>
                      </a:path>
                      <a:path w="2917825" h="822960">
                        <a:moveTo>
                          <a:pt x="0" y="796983"/>
                        </a:moveTo>
                        <a:lnTo>
                          <a:pt x="0" y="792995"/>
                        </a:lnTo>
                      </a:path>
                      <a:path w="2917825" h="822960">
                        <a:moveTo>
                          <a:pt x="1905107" y="792995"/>
                        </a:moveTo>
                        <a:lnTo>
                          <a:pt x="1905107" y="796983"/>
                        </a:lnTo>
                      </a:path>
                      <a:path w="2917825" h="822960">
                        <a:moveTo>
                          <a:pt x="1905107" y="796983"/>
                        </a:moveTo>
                        <a:lnTo>
                          <a:pt x="1905107" y="805753"/>
                        </a:lnTo>
                      </a:path>
                      <a:path w="2917825" h="822960">
                        <a:moveTo>
                          <a:pt x="1905107" y="805753"/>
                        </a:moveTo>
                        <a:lnTo>
                          <a:pt x="1905107" y="809741"/>
                        </a:lnTo>
                      </a:path>
                      <a:path w="2917825" h="822960">
                        <a:moveTo>
                          <a:pt x="1905107" y="818526"/>
                        </a:moveTo>
                        <a:lnTo>
                          <a:pt x="1905107" y="821719"/>
                        </a:lnTo>
                      </a:path>
                      <a:path w="2917825" h="822960">
                        <a:moveTo>
                          <a:pt x="1905107" y="821719"/>
                        </a:moveTo>
                        <a:lnTo>
                          <a:pt x="1905107" y="822514"/>
                        </a:lnTo>
                      </a:path>
                      <a:path w="2917825" h="822960">
                        <a:moveTo>
                          <a:pt x="2130884" y="89351"/>
                        </a:moveTo>
                        <a:lnTo>
                          <a:pt x="2161197" y="89351"/>
                        </a:lnTo>
                      </a:path>
                      <a:path w="2917825" h="822960">
                        <a:moveTo>
                          <a:pt x="2176354" y="89351"/>
                        </a:moveTo>
                        <a:lnTo>
                          <a:pt x="2205873" y="89351"/>
                        </a:lnTo>
                      </a:path>
                      <a:path w="2917825" h="822960">
                        <a:moveTo>
                          <a:pt x="2343888" y="89351"/>
                        </a:moveTo>
                        <a:lnTo>
                          <a:pt x="2375806" y="89351"/>
                        </a:lnTo>
                      </a:path>
                      <a:path w="2917825" h="822960">
                        <a:moveTo>
                          <a:pt x="2386166" y="89351"/>
                        </a:moveTo>
                        <a:lnTo>
                          <a:pt x="2418083" y="89351"/>
                        </a:lnTo>
                      </a:path>
                      <a:path w="2917825" h="822960">
                        <a:moveTo>
                          <a:pt x="2433240" y="89351"/>
                        </a:moveTo>
                        <a:lnTo>
                          <a:pt x="2463554" y="89351"/>
                        </a:lnTo>
                      </a:path>
                      <a:path w="2917825" h="822960">
                        <a:moveTo>
                          <a:pt x="2477916" y="89351"/>
                        </a:moveTo>
                        <a:lnTo>
                          <a:pt x="2508230" y="89351"/>
                        </a:lnTo>
                      </a:path>
                      <a:path w="2917825" h="822960">
                        <a:moveTo>
                          <a:pt x="2523386" y="89351"/>
                        </a:moveTo>
                        <a:lnTo>
                          <a:pt x="2552905" y="89351"/>
                        </a:lnTo>
                      </a:path>
                      <a:path w="2917825" h="822960">
                        <a:moveTo>
                          <a:pt x="2568062" y="89351"/>
                        </a:moveTo>
                        <a:lnTo>
                          <a:pt x="2597581" y="89351"/>
                        </a:lnTo>
                      </a:path>
                      <a:path w="2917825" h="822960">
                        <a:moveTo>
                          <a:pt x="2612738" y="89351"/>
                        </a:moveTo>
                        <a:lnTo>
                          <a:pt x="2643052" y="89351"/>
                        </a:lnTo>
                      </a:path>
                      <a:path w="2917825" h="822960">
                        <a:moveTo>
                          <a:pt x="2657414" y="89351"/>
                        </a:moveTo>
                        <a:lnTo>
                          <a:pt x="2687728" y="89351"/>
                        </a:lnTo>
                      </a:path>
                      <a:path w="2917825" h="822960">
                        <a:moveTo>
                          <a:pt x="2702884" y="89351"/>
                        </a:moveTo>
                        <a:lnTo>
                          <a:pt x="2732403" y="89351"/>
                        </a:lnTo>
                      </a:path>
                      <a:path w="2917825" h="822960">
                        <a:moveTo>
                          <a:pt x="2747560" y="89351"/>
                        </a:moveTo>
                        <a:lnTo>
                          <a:pt x="2777079" y="89351"/>
                        </a:lnTo>
                      </a:path>
                      <a:path w="2917825" h="822960">
                        <a:moveTo>
                          <a:pt x="2792236" y="89351"/>
                        </a:moveTo>
                        <a:lnTo>
                          <a:pt x="2824153" y="89351"/>
                        </a:lnTo>
                      </a:path>
                      <a:path w="2917825" h="822960">
                        <a:moveTo>
                          <a:pt x="2208271" y="0"/>
                        </a:moveTo>
                        <a:lnTo>
                          <a:pt x="2198692" y="0"/>
                        </a:lnTo>
                      </a:path>
                      <a:path w="2917825" h="822960">
                        <a:moveTo>
                          <a:pt x="2138065" y="0"/>
                        </a:moveTo>
                        <a:lnTo>
                          <a:pt x="2128485" y="0"/>
                        </a:lnTo>
                      </a:path>
                      <a:path w="2917825" h="822960">
                        <a:moveTo>
                          <a:pt x="2835322" y="89351"/>
                        </a:moveTo>
                        <a:lnTo>
                          <a:pt x="2843298" y="89351"/>
                        </a:lnTo>
                      </a:path>
                      <a:path w="2917825" h="822960">
                        <a:moveTo>
                          <a:pt x="2843298" y="89351"/>
                        </a:moveTo>
                        <a:lnTo>
                          <a:pt x="2858455" y="89351"/>
                        </a:lnTo>
                      </a:path>
                      <a:path w="2917825" h="822960">
                        <a:moveTo>
                          <a:pt x="2858455" y="89351"/>
                        </a:moveTo>
                        <a:lnTo>
                          <a:pt x="2866431" y="89351"/>
                        </a:lnTo>
                      </a:path>
                      <a:path w="2917825" h="822960">
                        <a:moveTo>
                          <a:pt x="2879998" y="89351"/>
                        </a:moveTo>
                        <a:lnTo>
                          <a:pt x="2883986" y="89351"/>
                        </a:lnTo>
                      </a:path>
                      <a:path w="2917825" h="822960">
                        <a:moveTo>
                          <a:pt x="2883986" y="89351"/>
                        </a:moveTo>
                        <a:lnTo>
                          <a:pt x="2895155" y="89351"/>
                        </a:lnTo>
                      </a:path>
                      <a:path w="2917825" h="822960">
                        <a:moveTo>
                          <a:pt x="2895155" y="89351"/>
                        </a:moveTo>
                        <a:lnTo>
                          <a:pt x="2904734" y="89351"/>
                        </a:lnTo>
                      </a:path>
                      <a:path w="2917825" h="822960">
                        <a:moveTo>
                          <a:pt x="2904734" y="89351"/>
                        </a:moveTo>
                        <a:lnTo>
                          <a:pt x="2907913" y="89351"/>
                        </a:lnTo>
                      </a:path>
                      <a:path w="2917825" h="822960">
                        <a:moveTo>
                          <a:pt x="2911901" y="89351"/>
                        </a:moveTo>
                        <a:lnTo>
                          <a:pt x="2915903" y="89351"/>
                        </a:lnTo>
                      </a:path>
                      <a:path w="2917825" h="822960">
                        <a:moveTo>
                          <a:pt x="2915903" y="89351"/>
                        </a:moveTo>
                        <a:lnTo>
                          <a:pt x="2916698" y="89351"/>
                        </a:lnTo>
                      </a:path>
                      <a:path w="2917825" h="822960">
                        <a:moveTo>
                          <a:pt x="2916698" y="89351"/>
                        </a:moveTo>
                        <a:lnTo>
                          <a:pt x="2917493" y="8935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79" name="object 879"/>
                  <p:cNvSpPr/>
                  <p:nvPr/>
                </p:nvSpPr>
                <p:spPr>
                  <a:xfrm>
                    <a:off x="13152628" y="2258926"/>
                    <a:ext cx="2540" cy="2540"/>
                  </a:xfrm>
                  <a:custGeom>
                    <a:avLst/>
                    <a:gdLst/>
                    <a:ahLst/>
                    <a:cxnLst/>
                    <a:rect l="l" t="t" r="r" b="b"/>
                    <a:pathLst>
                      <a:path w="2540" h="2539">
                        <a:moveTo>
                          <a:pt x="2387" y="1193"/>
                        </a:moveTo>
                        <a:lnTo>
                          <a:pt x="2032" y="342"/>
                        </a:lnTo>
                        <a:lnTo>
                          <a:pt x="1193" y="0"/>
                        </a:lnTo>
                        <a:lnTo>
                          <a:pt x="342" y="342"/>
                        </a:lnTo>
                        <a:lnTo>
                          <a:pt x="0" y="1193"/>
                        </a:lnTo>
                        <a:lnTo>
                          <a:pt x="342" y="2044"/>
                        </a:lnTo>
                        <a:lnTo>
                          <a:pt x="1193" y="2387"/>
                        </a:lnTo>
                        <a:lnTo>
                          <a:pt x="2032"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80" name="object 880"/>
                  <p:cNvSpPr/>
                  <p:nvPr/>
                </p:nvSpPr>
                <p:spPr>
                  <a:xfrm>
                    <a:off x="13408313" y="2008011"/>
                    <a:ext cx="2961005" cy="824230"/>
                  </a:xfrm>
                  <a:custGeom>
                    <a:avLst/>
                    <a:gdLst/>
                    <a:ahLst/>
                    <a:cxnLst/>
                    <a:rect l="l" t="t" r="r" b="b"/>
                    <a:pathLst>
                      <a:path w="2961005" h="824230">
                        <a:moveTo>
                          <a:pt x="808" y="252102"/>
                        </a:moveTo>
                        <a:lnTo>
                          <a:pt x="25530" y="252102"/>
                        </a:lnTo>
                      </a:path>
                      <a:path w="2961005" h="824230">
                        <a:moveTo>
                          <a:pt x="40701" y="252102"/>
                        </a:moveTo>
                        <a:lnTo>
                          <a:pt x="65423" y="252102"/>
                        </a:lnTo>
                      </a:path>
                      <a:path w="2961005" h="824230">
                        <a:moveTo>
                          <a:pt x="208235" y="252102"/>
                        </a:moveTo>
                        <a:lnTo>
                          <a:pt x="230559" y="252102"/>
                        </a:lnTo>
                      </a:path>
                      <a:path w="2961005" h="824230">
                        <a:moveTo>
                          <a:pt x="245730" y="252102"/>
                        </a:moveTo>
                        <a:lnTo>
                          <a:pt x="275235" y="252102"/>
                        </a:lnTo>
                      </a:path>
                      <a:path w="2961005" h="824230">
                        <a:moveTo>
                          <a:pt x="290406" y="252102"/>
                        </a:moveTo>
                        <a:lnTo>
                          <a:pt x="312771" y="252102"/>
                        </a:lnTo>
                      </a:path>
                      <a:path w="2961005" h="824230">
                        <a:moveTo>
                          <a:pt x="347854" y="252102"/>
                        </a:moveTo>
                        <a:lnTo>
                          <a:pt x="375811" y="252102"/>
                        </a:lnTo>
                      </a:path>
                      <a:path w="2961005" h="824230">
                        <a:moveTo>
                          <a:pt x="390885" y="252102"/>
                        </a:moveTo>
                        <a:lnTo>
                          <a:pt x="420486" y="252102"/>
                        </a:lnTo>
                      </a:path>
                      <a:path w="2961005" h="824230">
                        <a:moveTo>
                          <a:pt x="435561" y="252102"/>
                        </a:moveTo>
                        <a:lnTo>
                          <a:pt x="463518" y="252102"/>
                        </a:lnTo>
                      </a:path>
                      <a:path w="2961005" h="824230">
                        <a:moveTo>
                          <a:pt x="354158" y="162751"/>
                        </a:moveTo>
                        <a:lnTo>
                          <a:pt x="347854" y="162751"/>
                        </a:lnTo>
                      </a:path>
                      <a:path w="2961005" h="824230">
                        <a:moveTo>
                          <a:pt x="312771" y="162751"/>
                        </a:moveTo>
                        <a:lnTo>
                          <a:pt x="290406" y="162751"/>
                        </a:lnTo>
                      </a:path>
                      <a:path w="2961005" h="824230">
                        <a:moveTo>
                          <a:pt x="275235" y="162751"/>
                        </a:moveTo>
                        <a:lnTo>
                          <a:pt x="245730" y="162751"/>
                        </a:lnTo>
                      </a:path>
                      <a:path w="2961005" h="824230">
                        <a:moveTo>
                          <a:pt x="230559" y="162751"/>
                        </a:moveTo>
                        <a:lnTo>
                          <a:pt x="208235" y="162751"/>
                        </a:lnTo>
                      </a:path>
                      <a:path w="2961005" h="824230">
                        <a:moveTo>
                          <a:pt x="66218" y="162751"/>
                        </a:moveTo>
                        <a:lnTo>
                          <a:pt x="40701" y="162751"/>
                        </a:lnTo>
                      </a:path>
                      <a:path w="2961005" h="824230">
                        <a:moveTo>
                          <a:pt x="25530" y="162751"/>
                        </a:moveTo>
                        <a:lnTo>
                          <a:pt x="0" y="162751"/>
                        </a:lnTo>
                      </a:path>
                      <a:path w="2961005" h="824230">
                        <a:moveTo>
                          <a:pt x="463518" y="167534"/>
                        </a:moveTo>
                        <a:lnTo>
                          <a:pt x="463518" y="172330"/>
                        </a:lnTo>
                      </a:path>
                      <a:path w="2961005" h="824230">
                        <a:moveTo>
                          <a:pt x="463518" y="172330"/>
                        </a:moveTo>
                        <a:lnTo>
                          <a:pt x="463518" y="177908"/>
                        </a:lnTo>
                      </a:path>
                      <a:path w="2961005" h="824230">
                        <a:moveTo>
                          <a:pt x="463518" y="244127"/>
                        </a:moveTo>
                        <a:lnTo>
                          <a:pt x="463518" y="248115"/>
                        </a:lnTo>
                      </a:path>
                      <a:path w="2961005" h="824230">
                        <a:moveTo>
                          <a:pt x="463518" y="248115"/>
                        </a:moveTo>
                        <a:lnTo>
                          <a:pt x="463518" y="251308"/>
                        </a:lnTo>
                      </a:path>
                      <a:path w="2961005" h="824230">
                        <a:moveTo>
                          <a:pt x="463518" y="251308"/>
                        </a:moveTo>
                        <a:lnTo>
                          <a:pt x="463518" y="252102"/>
                        </a:lnTo>
                      </a:path>
                      <a:path w="2961005" h="824230">
                        <a:moveTo>
                          <a:pt x="2394992" y="485856"/>
                        </a:moveTo>
                        <a:lnTo>
                          <a:pt x="2394992" y="481059"/>
                        </a:lnTo>
                      </a:path>
                      <a:path w="2961005" h="824230">
                        <a:moveTo>
                          <a:pt x="2304818" y="481059"/>
                        </a:moveTo>
                        <a:lnTo>
                          <a:pt x="2304818" y="485856"/>
                        </a:lnTo>
                      </a:path>
                      <a:path w="2961005" h="824230">
                        <a:moveTo>
                          <a:pt x="2304818" y="481059"/>
                        </a:moveTo>
                        <a:lnTo>
                          <a:pt x="2305640" y="481059"/>
                        </a:lnTo>
                      </a:path>
                      <a:path w="2961005" h="824230">
                        <a:moveTo>
                          <a:pt x="2305640" y="481059"/>
                        </a:moveTo>
                        <a:lnTo>
                          <a:pt x="2309614" y="481059"/>
                        </a:lnTo>
                      </a:path>
                      <a:path w="2961005" h="824230">
                        <a:moveTo>
                          <a:pt x="2309614" y="481059"/>
                        </a:moveTo>
                        <a:lnTo>
                          <a:pt x="2313588" y="481059"/>
                        </a:lnTo>
                      </a:path>
                      <a:path w="2961005" h="824230">
                        <a:moveTo>
                          <a:pt x="2324004" y="481059"/>
                        </a:moveTo>
                        <a:lnTo>
                          <a:pt x="2330308" y="481059"/>
                        </a:lnTo>
                      </a:path>
                      <a:path w="2961005" h="824230">
                        <a:moveTo>
                          <a:pt x="2330308" y="481059"/>
                        </a:moveTo>
                        <a:lnTo>
                          <a:pt x="2339901" y="481059"/>
                        </a:lnTo>
                      </a:path>
                      <a:path w="2961005" h="824230">
                        <a:moveTo>
                          <a:pt x="2339901" y="481059"/>
                        </a:moveTo>
                        <a:lnTo>
                          <a:pt x="2349494" y="481059"/>
                        </a:lnTo>
                      </a:path>
                      <a:path w="2961005" h="824230">
                        <a:moveTo>
                          <a:pt x="2349494" y="481059"/>
                        </a:moveTo>
                        <a:lnTo>
                          <a:pt x="2359909" y="481059"/>
                        </a:lnTo>
                      </a:path>
                      <a:path w="2961005" h="824230">
                        <a:moveTo>
                          <a:pt x="2359909" y="481059"/>
                        </a:moveTo>
                        <a:lnTo>
                          <a:pt x="2369365" y="481059"/>
                        </a:lnTo>
                      </a:path>
                      <a:path w="2961005" h="824230">
                        <a:moveTo>
                          <a:pt x="2369365" y="481059"/>
                        </a:moveTo>
                        <a:lnTo>
                          <a:pt x="2375806" y="481059"/>
                        </a:lnTo>
                      </a:path>
                      <a:path w="2961005" h="824230">
                        <a:moveTo>
                          <a:pt x="2386221" y="481059"/>
                        </a:moveTo>
                        <a:lnTo>
                          <a:pt x="2390195" y="481059"/>
                        </a:lnTo>
                      </a:path>
                      <a:path w="2961005" h="824230">
                        <a:moveTo>
                          <a:pt x="2390195" y="481059"/>
                        </a:moveTo>
                        <a:lnTo>
                          <a:pt x="2393347" y="481059"/>
                        </a:lnTo>
                      </a:path>
                      <a:path w="2961005" h="824230">
                        <a:moveTo>
                          <a:pt x="2393347" y="481059"/>
                        </a:moveTo>
                        <a:lnTo>
                          <a:pt x="2394992" y="481059"/>
                        </a:lnTo>
                      </a:path>
                      <a:path w="2961005" h="824230">
                        <a:moveTo>
                          <a:pt x="2240134" y="458721"/>
                        </a:moveTo>
                        <a:lnTo>
                          <a:pt x="2265761" y="458721"/>
                        </a:lnTo>
                      </a:path>
                      <a:path w="2961005" h="824230">
                        <a:moveTo>
                          <a:pt x="2280835" y="458721"/>
                        </a:moveTo>
                        <a:lnTo>
                          <a:pt x="2306462" y="458721"/>
                        </a:lnTo>
                      </a:path>
                      <a:path w="2961005" h="824230">
                        <a:moveTo>
                          <a:pt x="2392525" y="458721"/>
                        </a:moveTo>
                        <a:lnTo>
                          <a:pt x="2418837" y="458721"/>
                        </a:lnTo>
                      </a:path>
                      <a:path w="2961005" h="824230">
                        <a:moveTo>
                          <a:pt x="2433226" y="458721"/>
                        </a:moveTo>
                        <a:lnTo>
                          <a:pt x="2459538" y="458721"/>
                        </a:lnTo>
                      </a:path>
                      <a:path w="2961005" h="824230">
                        <a:moveTo>
                          <a:pt x="2459538" y="351020"/>
                        </a:moveTo>
                        <a:lnTo>
                          <a:pt x="2459538" y="358201"/>
                        </a:lnTo>
                      </a:path>
                      <a:path w="2961005" h="824230">
                        <a:moveTo>
                          <a:pt x="2459538" y="358201"/>
                        </a:moveTo>
                        <a:lnTo>
                          <a:pt x="2459538" y="370973"/>
                        </a:lnTo>
                      </a:path>
                      <a:path w="2961005" h="824230">
                        <a:moveTo>
                          <a:pt x="2459538" y="370973"/>
                        </a:moveTo>
                        <a:lnTo>
                          <a:pt x="2459538" y="373357"/>
                        </a:lnTo>
                      </a:path>
                      <a:path w="2961005" h="824230">
                        <a:moveTo>
                          <a:pt x="2459538" y="388514"/>
                        </a:moveTo>
                        <a:lnTo>
                          <a:pt x="2459538" y="396504"/>
                        </a:lnTo>
                      </a:path>
                      <a:path w="2961005" h="824230">
                        <a:moveTo>
                          <a:pt x="2459538" y="429202"/>
                        </a:moveTo>
                        <a:lnTo>
                          <a:pt x="2459538" y="431600"/>
                        </a:lnTo>
                      </a:path>
                      <a:path w="2961005" h="824230">
                        <a:moveTo>
                          <a:pt x="2459538" y="431600"/>
                        </a:moveTo>
                        <a:lnTo>
                          <a:pt x="2459538" y="441180"/>
                        </a:lnTo>
                      </a:path>
                      <a:path w="2961005" h="824230">
                        <a:moveTo>
                          <a:pt x="2459538" y="441180"/>
                        </a:moveTo>
                        <a:lnTo>
                          <a:pt x="2459538" y="448361"/>
                        </a:lnTo>
                      </a:path>
                      <a:path w="2961005" h="824230">
                        <a:moveTo>
                          <a:pt x="2459538" y="448361"/>
                        </a:moveTo>
                        <a:lnTo>
                          <a:pt x="2459538" y="449156"/>
                        </a:lnTo>
                      </a:path>
                      <a:path w="2961005" h="824230">
                        <a:moveTo>
                          <a:pt x="2459538" y="454733"/>
                        </a:moveTo>
                        <a:lnTo>
                          <a:pt x="2459538" y="457131"/>
                        </a:lnTo>
                      </a:path>
                      <a:path w="2961005" h="824230">
                        <a:moveTo>
                          <a:pt x="2459538" y="457131"/>
                        </a:moveTo>
                        <a:lnTo>
                          <a:pt x="2459538" y="458721"/>
                        </a:lnTo>
                      </a:path>
                      <a:path w="2961005" h="824230">
                        <a:moveTo>
                          <a:pt x="2240134" y="458721"/>
                        </a:moveTo>
                        <a:lnTo>
                          <a:pt x="2240134" y="457131"/>
                        </a:lnTo>
                      </a:path>
                      <a:path w="2961005" h="824230">
                        <a:moveTo>
                          <a:pt x="2240134" y="457131"/>
                        </a:moveTo>
                        <a:lnTo>
                          <a:pt x="2240134" y="454733"/>
                        </a:lnTo>
                      </a:path>
                      <a:path w="2961005" h="824230">
                        <a:moveTo>
                          <a:pt x="2240134" y="449156"/>
                        </a:moveTo>
                        <a:lnTo>
                          <a:pt x="2240134" y="448361"/>
                        </a:lnTo>
                      </a:path>
                      <a:path w="2961005" h="824230">
                        <a:moveTo>
                          <a:pt x="2240134" y="448361"/>
                        </a:moveTo>
                        <a:lnTo>
                          <a:pt x="2240134" y="441180"/>
                        </a:lnTo>
                      </a:path>
                      <a:path w="2961005" h="824230">
                        <a:moveTo>
                          <a:pt x="2240134" y="441180"/>
                        </a:moveTo>
                        <a:lnTo>
                          <a:pt x="2240134" y="431600"/>
                        </a:lnTo>
                      </a:path>
                      <a:path w="2961005" h="824230">
                        <a:moveTo>
                          <a:pt x="2240134" y="431600"/>
                        </a:moveTo>
                        <a:lnTo>
                          <a:pt x="2240134" y="429202"/>
                        </a:lnTo>
                      </a:path>
                      <a:path w="2961005" h="824230">
                        <a:moveTo>
                          <a:pt x="2240134" y="416444"/>
                        </a:moveTo>
                        <a:lnTo>
                          <a:pt x="2240134" y="409263"/>
                        </a:lnTo>
                      </a:path>
                      <a:path w="2961005" h="824230">
                        <a:moveTo>
                          <a:pt x="2240134" y="409263"/>
                        </a:moveTo>
                        <a:lnTo>
                          <a:pt x="2240134" y="396504"/>
                        </a:lnTo>
                      </a:path>
                      <a:path w="2961005" h="824230">
                        <a:moveTo>
                          <a:pt x="2240134" y="396504"/>
                        </a:moveTo>
                        <a:lnTo>
                          <a:pt x="2240134" y="388514"/>
                        </a:lnTo>
                      </a:path>
                      <a:path w="2961005" h="824230">
                        <a:moveTo>
                          <a:pt x="2240134" y="373357"/>
                        </a:moveTo>
                        <a:lnTo>
                          <a:pt x="2240134" y="370973"/>
                        </a:lnTo>
                      </a:path>
                      <a:path w="2961005" h="824230">
                        <a:moveTo>
                          <a:pt x="2240134" y="370973"/>
                        </a:moveTo>
                        <a:lnTo>
                          <a:pt x="2240134" y="358201"/>
                        </a:lnTo>
                      </a:path>
                      <a:path w="2961005" h="824230">
                        <a:moveTo>
                          <a:pt x="2240134" y="358201"/>
                        </a:moveTo>
                        <a:lnTo>
                          <a:pt x="2240134" y="351020"/>
                        </a:lnTo>
                      </a:path>
                      <a:path w="2961005" h="824230">
                        <a:moveTo>
                          <a:pt x="2240134" y="326297"/>
                        </a:moveTo>
                        <a:lnTo>
                          <a:pt x="2240134" y="319116"/>
                        </a:lnTo>
                      </a:path>
                      <a:path w="2961005" h="824230">
                        <a:moveTo>
                          <a:pt x="2240134" y="319116"/>
                        </a:moveTo>
                        <a:lnTo>
                          <a:pt x="2240134" y="316718"/>
                        </a:lnTo>
                      </a:path>
                      <a:path w="2961005" h="824230">
                        <a:moveTo>
                          <a:pt x="2240134" y="311140"/>
                        </a:moveTo>
                        <a:lnTo>
                          <a:pt x="2240134" y="310345"/>
                        </a:lnTo>
                      </a:path>
                      <a:path w="2961005" h="824230">
                        <a:moveTo>
                          <a:pt x="2240134" y="310345"/>
                        </a:moveTo>
                        <a:lnTo>
                          <a:pt x="2240134" y="308742"/>
                        </a:lnTo>
                      </a:path>
                      <a:path w="2961005" h="824230">
                        <a:moveTo>
                          <a:pt x="2394992" y="481059"/>
                        </a:moveTo>
                        <a:lnTo>
                          <a:pt x="2394992" y="456337"/>
                        </a:lnTo>
                      </a:path>
                      <a:path w="2961005" h="824230">
                        <a:moveTo>
                          <a:pt x="2304818" y="456337"/>
                        </a:moveTo>
                        <a:lnTo>
                          <a:pt x="2304818" y="481059"/>
                        </a:lnTo>
                      </a:path>
                      <a:path w="2961005" h="824230">
                        <a:moveTo>
                          <a:pt x="2394992" y="481059"/>
                        </a:moveTo>
                        <a:lnTo>
                          <a:pt x="2393347" y="481059"/>
                        </a:lnTo>
                      </a:path>
                      <a:path w="2961005" h="824230">
                        <a:moveTo>
                          <a:pt x="2393347" y="481059"/>
                        </a:moveTo>
                        <a:lnTo>
                          <a:pt x="2391017" y="481059"/>
                        </a:lnTo>
                      </a:path>
                      <a:path w="2961005" h="824230">
                        <a:moveTo>
                          <a:pt x="2382932" y="481059"/>
                        </a:moveTo>
                        <a:lnTo>
                          <a:pt x="2377450" y="481059"/>
                        </a:lnTo>
                      </a:path>
                      <a:path w="2961005" h="824230">
                        <a:moveTo>
                          <a:pt x="2377450" y="481059"/>
                        </a:moveTo>
                        <a:lnTo>
                          <a:pt x="2369365" y="481059"/>
                        </a:lnTo>
                      </a:path>
                      <a:path w="2961005" h="824230">
                        <a:moveTo>
                          <a:pt x="2369365" y="481059"/>
                        </a:moveTo>
                        <a:lnTo>
                          <a:pt x="2359909" y="481059"/>
                        </a:lnTo>
                      </a:path>
                      <a:path w="2961005" h="824230">
                        <a:moveTo>
                          <a:pt x="2359909" y="481059"/>
                        </a:moveTo>
                        <a:lnTo>
                          <a:pt x="2357442" y="481059"/>
                        </a:lnTo>
                      </a:path>
                      <a:path w="2961005" h="824230">
                        <a:moveTo>
                          <a:pt x="2342230" y="481059"/>
                        </a:moveTo>
                        <a:lnTo>
                          <a:pt x="2339901" y="481059"/>
                        </a:lnTo>
                      </a:path>
                      <a:path w="2961005" h="824230">
                        <a:moveTo>
                          <a:pt x="2339901" y="481059"/>
                        </a:moveTo>
                        <a:lnTo>
                          <a:pt x="2330308" y="481059"/>
                        </a:lnTo>
                      </a:path>
                      <a:path w="2961005" h="824230">
                        <a:moveTo>
                          <a:pt x="2330308" y="481059"/>
                        </a:moveTo>
                        <a:lnTo>
                          <a:pt x="2321537" y="481059"/>
                        </a:lnTo>
                      </a:path>
                      <a:path w="2961005" h="824230">
                        <a:moveTo>
                          <a:pt x="2321537" y="481059"/>
                        </a:moveTo>
                        <a:lnTo>
                          <a:pt x="2316740" y="481059"/>
                        </a:lnTo>
                      </a:path>
                      <a:path w="2961005" h="824230">
                        <a:moveTo>
                          <a:pt x="2308792" y="481059"/>
                        </a:moveTo>
                        <a:lnTo>
                          <a:pt x="2305640" y="481059"/>
                        </a:lnTo>
                      </a:path>
                      <a:path w="2961005" h="824230">
                        <a:moveTo>
                          <a:pt x="2305640" y="481059"/>
                        </a:moveTo>
                        <a:lnTo>
                          <a:pt x="2304818" y="481059"/>
                        </a:lnTo>
                      </a:path>
                      <a:path w="2961005" h="824230">
                        <a:moveTo>
                          <a:pt x="2500240" y="822514"/>
                        </a:moveTo>
                        <a:lnTo>
                          <a:pt x="2500240" y="824117"/>
                        </a:lnTo>
                      </a:path>
                      <a:path w="2961005" h="824230">
                        <a:moveTo>
                          <a:pt x="2378958" y="820115"/>
                        </a:moveTo>
                        <a:lnTo>
                          <a:pt x="2388551" y="820115"/>
                        </a:lnTo>
                      </a:path>
                      <a:path w="2961005" h="824230">
                        <a:moveTo>
                          <a:pt x="2376628" y="820115"/>
                        </a:moveTo>
                        <a:lnTo>
                          <a:pt x="2378958" y="820115"/>
                        </a:lnTo>
                      </a:path>
                      <a:path w="2961005" h="824230">
                        <a:moveTo>
                          <a:pt x="2710052" y="816127"/>
                        </a:moveTo>
                        <a:lnTo>
                          <a:pt x="2710052" y="815333"/>
                        </a:lnTo>
                      </a:path>
                      <a:path w="2961005" h="824230">
                        <a:moveTo>
                          <a:pt x="2710052" y="819320"/>
                        </a:moveTo>
                        <a:lnTo>
                          <a:pt x="2710052" y="816127"/>
                        </a:lnTo>
                      </a:path>
                      <a:path w="2961005" h="824230">
                        <a:moveTo>
                          <a:pt x="2819412" y="815333"/>
                        </a:moveTo>
                        <a:lnTo>
                          <a:pt x="2826538" y="815333"/>
                        </a:lnTo>
                      </a:path>
                      <a:path w="2961005" h="824230">
                        <a:moveTo>
                          <a:pt x="2814615" y="815333"/>
                        </a:moveTo>
                        <a:lnTo>
                          <a:pt x="2819412" y="815333"/>
                        </a:lnTo>
                      </a:path>
                      <a:path w="2961005" h="824230">
                        <a:moveTo>
                          <a:pt x="2943024" y="89351"/>
                        </a:moveTo>
                        <a:lnTo>
                          <a:pt x="2960565" y="89351"/>
                        </a:lnTo>
                      </a:path>
                      <a:path w="2961005" h="824230">
                        <a:moveTo>
                          <a:pt x="2960565" y="0"/>
                        </a:moveTo>
                        <a:lnTo>
                          <a:pt x="2943024" y="0"/>
                        </a:lnTo>
                      </a:path>
                      <a:path w="2961005" h="824230">
                        <a:moveTo>
                          <a:pt x="2943024" y="89351"/>
                        </a:moveTo>
                        <a:lnTo>
                          <a:pt x="2943024" y="88556"/>
                        </a:lnTo>
                      </a:path>
                      <a:path w="2961005" h="824230">
                        <a:moveTo>
                          <a:pt x="2943024" y="88556"/>
                        </a:moveTo>
                        <a:lnTo>
                          <a:pt x="2943024" y="85363"/>
                        </a:lnTo>
                      </a:path>
                      <a:path w="2961005" h="824230">
                        <a:moveTo>
                          <a:pt x="2943024" y="85363"/>
                        </a:moveTo>
                        <a:lnTo>
                          <a:pt x="2943024" y="81375"/>
                        </a:lnTo>
                      </a:path>
                      <a:path w="2961005" h="824230">
                        <a:moveTo>
                          <a:pt x="2943024" y="70206"/>
                        </a:moveTo>
                        <a:lnTo>
                          <a:pt x="2943024" y="63820"/>
                        </a:lnTo>
                      </a:path>
                      <a:path w="2961005" h="824230">
                        <a:moveTo>
                          <a:pt x="2943024" y="63820"/>
                        </a:moveTo>
                        <a:lnTo>
                          <a:pt x="2943024" y="55049"/>
                        </a:lnTo>
                      </a:path>
                      <a:path w="2961005" h="824230">
                        <a:moveTo>
                          <a:pt x="2943024" y="55049"/>
                        </a:moveTo>
                        <a:lnTo>
                          <a:pt x="2943024" y="44675"/>
                        </a:lnTo>
                      </a:path>
                      <a:path w="2961005" h="824230">
                        <a:moveTo>
                          <a:pt x="2943024" y="44675"/>
                        </a:moveTo>
                        <a:lnTo>
                          <a:pt x="2943024" y="34301"/>
                        </a:lnTo>
                      </a:path>
                      <a:path w="2961005" h="824230">
                        <a:moveTo>
                          <a:pt x="2943024" y="34301"/>
                        </a:moveTo>
                        <a:lnTo>
                          <a:pt x="2943024" y="25530"/>
                        </a:lnTo>
                      </a:path>
                      <a:path w="2961005" h="824230">
                        <a:moveTo>
                          <a:pt x="2943024" y="25530"/>
                        </a:moveTo>
                        <a:lnTo>
                          <a:pt x="2943024" y="19144"/>
                        </a:lnTo>
                      </a:path>
                      <a:path w="2961005" h="824230">
                        <a:moveTo>
                          <a:pt x="2943024" y="7975"/>
                        </a:moveTo>
                        <a:lnTo>
                          <a:pt x="2943024" y="3987"/>
                        </a:lnTo>
                      </a:path>
                      <a:path w="2961005" h="824230">
                        <a:moveTo>
                          <a:pt x="2943024" y="3987"/>
                        </a:moveTo>
                        <a:lnTo>
                          <a:pt x="2943024" y="808"/>
                        </a:lnTo>
                      </a:path>
                      <a:path w="2961005" h="824230">
                        <a:moveTo>
                          <a:pt x="2943024" y="808"/>
                        </a:moveTo>
                        <a:lnTo>
                          <a:pt x="2943024" y="0"/>
                        </a:lnTo>
                      </a:path>
                      <a:path w="2961005" h="824230">
                        <a:moveTo>
                          <a:pt x="2960565" y="0"/>
                        </a:moveTo>
                        <a:lnTo>
                          <a:pt x="2960565" y="808"/>
                        </a:lnTo>
                      </a:path>
                      <a:path w="2961005" h="824230">
                        <a:moveTo>
                          <a:pt x="2960565" y="808"/>
                        </a:moveTo>
                        <a:lnTo>
                          <a:pt x="2960565" y="3987"/>
                        </a:lnTo>
                      </a:path>
                      <a:path w="2961005" h="824230">
                        <a:moveTo>
                          <a:pt x="2960565" y="3987"/>
                        </a:moveTo>
                        <a:lnTo>
                          <a:pt x="2960565" y="7975"/>
                        </a:lnTo>
                      </a:path>
                      <a:path w="2961005" h="824230">
                        <a:moveTo>
                          <a:pt x="2960565" y="19144"/>
                        </a:moveTo>
                        <a:lnTo>
                          <a:pt x="2960565" y="25530"/>
                        </a:lnTo>
                      </a:path>
                      <a:path w="2961005" h="824230">
                        <a:moveTo>
                          <a:pt x="2960565" y="25530"/>
                        </a:moveTo>
                        <a:lnTo>
                          <a:pt x="2960565" y="34301"/>
                        </a:lnTo>
                      </a:path>
                      <a:path w="2961005" h="824230">
                        <a:moveTo>
                          <a:pt x="2960565" y="34301"/>
                        </a:moveTo>
                        <a:lnTo>
                          <a:pt x="2960565" y="44675"/>
                        </a:lnTo>
                      </a:path>
                      <a:path w="2961005" h="824230">
                        <a:moveTo>
                          <a:pt x="2960565" y="44675"/>
                        </a:moveTo>
                        <a:lnTo>
                          <a:pt x="2960565" y="55049"/>
                        </a:lnTo>
                      </a:path>
                      <a:path w="2961005" h="824230">
                        <a:moveTo>
                          <a:pt x="2960565" y="55049"/>
                        </a:moveTo>
                        <a:lnTo>
                          <a:pt x="2960565" y="63820"/>
                        </a:lnTo>
                      </a:path>
                      <a:path w="2961005" h="824230">
                        <a:moveTo>
                          <a:pt x="2960565" y="63820"/>
                        </a:moveTo>
                        <a:lnTo>
                          <a:pt x="2960565" y="70206"/>
                        </a:lnTo>
                      </a:path>
                      <a:path w="2961005" h="824230">
                        <a:moveTo>
                          <a:pt x="2960565" y="81375"/>
                        </a:moveTo>
                        <a:lnTo>
                          <a:pt x="2960565" y="85363"/>
                        </a:lnTo>
                      </a:path>
                      <a:path w="2961005" h="824230">
                        <a:moveTo>
                          <a:pt x="2960565" y="85363"/>
                        </a:moveTo>
                        <a:lnTo>
                          <a:pt x="2960565" y="88556"/>
                        </a:lnTo>
                      </a:path>
                      <a:path w="2961005" h="824230">
                        <a:moveTo>
                          <a:pt x="2960565" y="88556"/>
                        </a:moveTo>
                        <a:lnTo>
                          <a:pt x="2960565" y="89351"/>
                        </a:lnTo>
                      </a:path>
                      <a:path w="2961005" h="824230">
                        <a:moveTo>
                          <a:pt x="2943024" y="0"/>
                        </a:moveTo>
                        <a:lnTo>
                          <a:pt x="292466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81" name="object 881"/>
                  <p:cNvSpPr/>
                  <p:nvPr/>
                </p:nvSpPr>
                <p:spPr>
                  <a:xfrm>
                    <a:off x="16331776" y="200681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82" name="object 882"/>
                  <p:cNvSpPr/>
                  <p:nvPr/>
                </p:nvSpPr>
                <p:spPr>
                  <a:xfrm>
                    <a:off x="16220462" y="2008011"/>
                    <a:ext cx="97790" cy="0"/>
                  </a:xfrm>
                  <a:custGeom>
                    <a:avLst/>
                    <a:gdLst/>
                    <a:ahLst/>
                    <a:cxnLst/>
                    <a:rect l="l" t="t" r="r" b="b"/>
                    <a:pathLst>
                      <a:path w="97790">
                        <a:moveTo>
                          <a:pt x="97300" y="0"/>
                        </a:moveTo>
                        <a:lnTo>
                          <a:pt x="94148" y="0"/>
                        </a:lnTo>
                      </a:path>
                      <a:path w="97790">
                        <a:moveTo>
                          <a:pt x="94148" y="0"/>
                        </a:moveTo>
                        <a:lnTo>
                          <a:pt x="77428" y="0"/>
                        </a:lnTo>
                      </a:path>
                      <a:path w="97790">
                        <a:moveTo>
                          <a:pt x="77428" y="0"/>
                        </a:moveTo>
                        <a:lnTo>
                          <a:pt x="69480" y="0"/>
                        </a:lnTo>
                      </a:path>
                      <a:path w="97790">
                        <a:moveTo>
                          <a:pt x="55913" y="0"/>
                        </a:moveTo>
                        <a:lnTo>
                          <a:pt x="45498" y="0"/>
                        </a:lnTo>
                      </a:path>
                      <a:path w="97790">
                        <a:moveTo>
                          <a:pt x="45498" y="0"/>
                        </a:moveTo>
                        <a:lnTo>
                          <a:pt x="32753" y="0"/>
                        </a:lnTo>
                      </a:path>
                      <a:path w="97790">
                        <a:moveTo>
                          <a:pt x="32753" y="0"/>
                        </a:moveTo>
                        <a:lnTo>
                          <a:pt x="31108" y="0"/>
                        </a:lnTo>
                      </a:path>
                      <a:path w="97790">
                        <a:moveTo>
                          <a:pt x="20008" y="0"/>
                        </a:moveTo>
                        <a:lnTo>
                          <a:pt x="11237" y="0"/>
                        </a:lnTo>
                      </a:path>
                      <a:path w="97790">
                        <a:moveTo>
                          <a:pt x="11237" y="0"/>
                        </a:moveTo>
                        <a:lnTo>
                          <a:pt x="3974" y="0"/>
                        </a:lnTo>
                      </a:path>
                      <a:path w="97790">
                        <a:moveTo>
                          <a:pt x="397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83" name="object 883"/>
                  <p:cNvSpPr/>
                  <p:nvPr/>
                </p:nvSpPr>
                <p:spPr>
                  <a:xfrm>
                    <a:off x="16217757" y="200681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84" name="object 884"/>
                  <p:cNvSpPr/>
                  <p:nvPr/>
                </p:nvSpPr>
                <p:spPr>
                  <a:xfrm>
                    <a:off x="16216487" y="2008011"/>
                    <a:ext cx="1905" cy="0"/>
                  </a:xfrm>
                  <a:custGeom>
                    <a:avLst/>
                    <a:gdLst/>
                    <a:ahLst/>
                    <a:cxnLst/>
                    <a:rect l="l" t="t" r="r" b="b"/>
                    <a:pathLst>
                      <a:path w="1905">
                        <a:moveTo>
                          <a:pt x="1644" y="0"/>
                        </a:moveTo>
                        <a:lnTo>
                          <a:pt x="822" y="0"/>
                        </a:lnTo>
                      </a:path>
                      <a:path w="1905">
                        <a:moveTo>
                          <a:pt x="822"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85" name="object 885"/>
                  <p:cNvSpPr/>
                  <p:nvPr/>
                </p:nvSpPr>
                <p:spPr>
                  <a:xfrm>
                    <a:off x="16215284" y="2006818"/>
                    <a:ext cx="3810" cy="92075"/>
                  </a:xfrm>
                  <a:custGeom>
                    <a:avLst/>
                    <a:gdLst/>
                    <a:ahLst/>
                    <a:cxnLst/>
                    <a:rect l="l" t="t" r="r" b="b"/>
                    <a:pathLst>
                      <a:path w="3809" h="92075">
                        <a:moveTo>
                          <a:pt x="2400" y="1193"/>
                        </a:moveTo>
                        <a:lnTo>
                          <a:pt x="2044" y="355"/>
                        </a:lnTo>
                        <a:lnTo>
                          <a:pt x="1193" y="0"/>
                        </a:lnTo>
                        <a:lnTo>
                          <a:pt x="355" y="355"/>
                        </a:lnTo>
                        <a:lnTo>
                          <a:pt x="0" y="1193"/>
                        </a:lnTo>
                        <a:lnTo>
                          <a:pt x="355" y="2044"/>
                        </a:lnTo>
                        <a:lnTo>
                          <a:pt x="1193" y="2400"/>
                        </a:lnTo>
                        <a:lnTo>
                          <a:pt x="2044" y="2044"/>
                        </a:lnTo>
                        <a:lnTo>
                          <a:pt x="2400" y="1193"/>
                        </a:lnTo>
                        <a:close/>
                      </a:path>
                      <a:path w="3809" h="92075">
                        <a:moveTo>
                          <a:pt x="3213" y="90551"/>
                        </a:moveTo>
                        <a:lnTo>
                          <a:pt x="2870" y="89700"/>
                        </a:lnTo>
                        <a:lnTo>
                          <a:pt x="2019" y="89357"/>
                        </a:lnTo>
                        <a:lnTo>
                          <a:pt x="1600" y="89535"/>
                        </a:lnTo>
                        <a:lnTo>
                          <a:pt x="1193" y="89357"/>
                        </a:lnTo>
                        <a:lnTo>
                          <a:pt x="355" y="89700"/>
                        </a:lnTo>
                        <a:lnTo>
                          <a:pt x="0" y="90551"/>
                        </a:lnTo>
                        <a:lnTo>
                          <a:pt x="355" y="91401"/>
                        </a:lnTo>
                        <a:lnTo>
                          <a:pt x="1193" y="91744"/>
                        </a:lnTo>
                        <a:lnTo>
                          <a:pt x="1600" y="91579"/>
                        </a:lnTo>
                        <a:lnTo>
                          <a:pt x="2019" y="91744"/>
                        </a:lnTo>
                        <a:lnTo>
                          <a:pt x="2870" y="91401"/>
                        </a:lnTo>
                        <a:lnTo>
                          <a:pt x="3213" y="90551"/>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86" name="object 886"/>
                  <p:cNvSpPr/>
                  <p:nvPr/>
                </p:nvSpPr>
                <p:spPr>
                  <a:xfrm>
                    <a:off x="15788915" y="2008011"/>
                    <a:ext cx="562610" cy="89535"/>
                  </a:xfrm>
                  <a:custGeom>
                    <a:avLst/>
                    <a:gdLst/>
                    <a:ahLst/>
                    <a:cxnLst/>
                    <a:rect l="l" t="t" r="r" b="b"/>
                    <a:pathLst>
                      <a:path w="562609" h="89535">
                        <a:moveTo>
                          <a:pt x="428394" y="89351"/>
                        </a:moveTo>
                        <a:lnTo>
                          <a:pt x="429216" y="89351"/>
                        </a:lnTo>
                      </a:path>
                      <a:path w="562609" h="89535">
                        <a:moveTo>
                          <a:pt x="430038" y="89351"/>
                        </a:moveTo>
                        <a:lnTo>
                          <a:pt x="432368" y="89351"/>
                        </a:lnTo>
                      </a:path>
                      <a:path w="562609" h="89535">
                        <a:moveTo>
                          <a:pt x="432368" y="89351"/>
                        </a:moveTo>
                        <a:lnTo>
                          <a:pt x="438809" y="89351"/>
                        </a:lnTo>
                      </a:path>
                      <a:path w="562609" h="89535">
                        <a:moveTo>
                          <a:pt x="449909" y="89351"/>
                        </a:moveTo>
                        <a:lnTo>
                          <a:pt x="457858" y="89351"/>
                        </a:lnTo>
                      </a:path>
                      <a:path w="562609" h="89535">
                        <a:moveTo>
                          <a:pt x="457858" y="89351"/>
                        </a:moveTo>
                        <a:lnTo>
                          <a:pt x="469917" y="89351"/>
                        </a:lnTo>
                      </a:path>
                      <a:path w="562609" h="89535">
                        <a:moveTo>
                          <a:pt x="469917" y="89351"/>
                        </a:moveTo>
                        <a:lnTo>
                          <a:pt x="472247" y="89351"/>
                        </a:lnTo>
                      </a:path>
                      <a:path w="562609" h="89535">
                        <a:moveTo>
                          <a:pt x="484992" y="89351"/>
                        </a:moveTo>
                        <a:lnTo>
                          <a:pt x="500204" y="89351"/>
                        </a:lnTo>
                      </a:path>
                      <a:path w="562609" h="89535">
                        <a:moveTo>
                          <a:pt x="500204" y="89351"/>
                        </a:moveTo>
                        <a:lnTo>
                          <a:pt x="512127" y="89351"/>
                        </a:lnTo>
                      </a:path>
                      <a:path w="562609" h="89535">
                        <a:moveTo>
                          <a:pt x="526516" y="89351"/>
                        </a:moveTo>
                        <a:lnTo>
                          <a:pt x="534464" y="89351"/>
                        </a:lnTo>
                      </a:path>
                      <a:path w="562609" h="89535">
                        <a:moveTo>
                          <a:pt x="534464" y="89351"/>
                        </a:moveTo>
                        <a:lnTo>
                          <a:pt x="552828" y="89351"/>
                        </a:lnTo>
                      </a:path>
                      <a:path w="562609" h="89535">
                        <a:moveTo>
                          <a:pt x="552828" y="89351"/>
                        </a:moveTo>
                        <a:lnTo>
                          <a:pt x="562421" y="89351"/>
                        </a:lnTo>
                      </a:path>
                      <a:path w="562609" h="89535">
                        <a:moveTo>
                          <a:pt x="382896" y="44675"/>
                        </a:moveTo>
                        <a:lnTo>
                          <a:pt x="383718" y="34301"/>
                        </a:lnTo>
                      </a:path>
                      <a:path w="562609" h="89535">
                        <a:moveTo>
                          <a:pt x="392489" y="16760"/>
                        </a:moveTo>
                        <a:lnTo>
                          <a:pt x="399615" y="9579"/>
                        </a:lnTo>
                      </a:path>
                      <a:path w="562609" h="89535">
                        <a:moveTo>
                          <a:pt x="386870" y="25530"/>
                        </a:moveTo>
                        <a:lnTo>
                          <a:pt x="392489" y="16760"/>
                        </a:lnTo>
                      </a:path>
                      <a:path w="562609" h="89535">
                        <a:moveTo>
                          <a:pt x="383718" y="34301"/>
                        </a:moveTo>
                        <a:lnTo>
                          <a:pt x="386870" y="25530"/>
                        </a:lnTo>
                      </a:path>
                      <a:path w="562609" h="89535">
                        <a:moveTo>
                          <a:pt x="408386" y="3987"/>
                        </a:moveTo>
                        <a:lnTo>
                          <a:pt x="417978" y="808"/>
                        </a:lnTo>
                      </a:path>
                      <a:path w="562609" h="89535">
                        <a:moveTo>
                          <a:pt x="417978" y="88556"/>
                        </a:moveTo>
                        <a:lnTo>
                          <a:pt x="408386" y="85363"/>
                        </a:lnTo>
                      </a:path>
                      <a:path w="562609" h="89535">
                        <a:moveTo>
                          <a:pt x="386870" y="63820"/>
                        </a:moveTo>
                        <a:lnTo>
                          <a:pt x="383718" y="55049"/>
                        </a:lnTo>
                      </a:path>
                      <a:path w="562609" h="89535">
                        <a:moveTo>
                          <a:pt x="392489" y="72605"/>
                        </a:moveTo>
                        <a:lnTo>
                          <a:pt x="386870" y="63820"/>
                        </a:lnTo>
                      </a:path>
                      <a:path w="562609" h="89535">
                        <a:moveTo>
                          <a:pt x="399615" y="79772"/>
                        </a:moveTo>
                        <a:lnTo>
                          <a:pt x="392489" y="72605"/>
                        </a:lnTo>
                      </a:path>
                      <a:path w="562609" h="89535">
                        <a:moveTo>
                          <a:pt x="383718" y="55049"/>
                        </a:moveTo>
                        <a:lnTo>
                          <a:pt x="382896" y="44675"/>
                        </a:lnTo>
                      </a:path>
                      <a:path w="562609" h="89535">
                        <a:moveTo>
                          <a:pt x="562421" y="44675"/>
                        </a:moveTo>
                        <a:lnTo>
                          <a:pt x="562421" y="55049"/>
                        </a:lnTo>
                      </a:path>
                      <a:path w="562609" h="89535">
                        <a:moveTo>
                          <a:pt x="562421" y="55049"/>
                        </a:moveTo>
                        <a:lnTo>
                          <a:pt x="562421" y="63820"/>
                        </a:lnTo>
                      </a:path>
                      <a:path w="562609" h="89535">
                        <a:moveTo>
                          <a:pt x="562421" y="63820"/>
                        </a:moveTo>
                        <a:lnTo>
                          <a:pt x="562421" y="70206"/>
                        </a:lnTo>
                      </a:path>
                      <a:path w="562609" h="89535">
                        <a:moveTo>
                          <a:pt x="562421" y="81375"/>
                        </a:moveTo>
                        <a:lnTo>
                          <a:pt x="562421" y="85363"/>
                        </a:lnTo>
                      </a:path>
                      <a:path w="562609" h="89535">
                        <a:moveTo>
                          <a:pt x="562421" y="85363"/>
                        </a:moveTo>
                        <a:lnTo>
                          <a:pt x="562421" y="88556"/>
                        </a:lnTo>
                      </a:path>
                      <a:path w="562609" h="89535">
                        <a:moveTo>
                          <a:pt x="562421" y="88556"/>
                        </a:moveTo>
                        <a:lnTo>
                          <a:pt x="562421" y="89351"/>
                        </a:lnTo>
                      </a:path>
                      <a:path w="562609" h="89535">
                        <a:moveTo>
                          <a:pt x="562421" y="0"/>
                        </a:moveTo>
                        <a:lnTo>
                          <a:pt x="562421" y="808"/>
                        </a:lnTo>
                      </a:path>
                      <a:path w="562609" h="89535">
                        <a:moveTo>
                          <a:pt x="562421" y="808"/>
                        </a:moveTo>
                        <a:lnTo>
                          <a:pt x="562421" y="3987"/>
                        </a:lnTo>
                      </a:path>
                      <a:path w="562609" h="89535">
                        <a:moveTo>
                          <a:pt x="562421" y="3987"/>
                        </a:moveTo>
                        <a:lnTo>
                          <a:pt x="562421" y="7975"/>
                        </a:lnTo>
                      </a:path>
                      <a:path w="562609" h="89535">
                        <a:moveTo>
                          <a:pt x="562421" y="19144"/>
                        </a:moveTo>
                        <a:lnTo>
                          <a:pt x="562421" y="25530"/>
                        </a:lnTo>
                      </a:path>
                      <a:path w="562609" h="89535">
                        <a:moveTo>
                          <a:pt x="562421" y="25530"/>
                        </a:moveTo>
                        <a:lnTo>
                          <a:pt x="562421" y="34301"/>
                        </a:lnTo>
                      </a:path>
                      <a:path w="562609" h="89535">
                        <a:moveTo>
                          <a:pt x="562421" y="34301"/>
                        </a:moveTo>
                        <a:lnTo>
                          <a:pt x="562421" y="44675"/>
                        </a:lnTo>
                      </a:path>
                      <a:path w="562609" h="89535">
                        <a:moveTo>
                          <a:pt x="352609" y="0"/>
                        </a:moveTo>
                        <a:lnTo>
                          <a:pt x="355761" y="0"/>
                        </a:lnTo>
                      </a:path>
                      <a:path w="562609" h="89535">
                        <a:moveTo>
                          <a:pt x="338220" y="0"/>
                        </a:moveTo>
                        <a:lnTo>
                          <a:pt x="352609" y="0"/>
                        </a:lnTo>
                      </a:path>
                      <a:path w="562609" h="89535">
                        <a:moveTo>
                          <a:pt x="369328" y="0"/>
                        </a:moveTo>
                        <a:lnTo>
                          <a:pt x="381388" y="0"/>
                        </a:lnTo>
                      </a:path>
                      <a:path w="562609" h="89535">
                        <a:moveTo>
                          <a:pt x="381388" y="0"/>
                        </a:moveTo>
                        <a:lnTo>
                          <a:pt x="385362" y="0"/>
                        </a:lnTo>
                      </a:path>
                      <a:path w="562609" h="89535">
                        <a:moveTo>
                          <a:pt x="396463" y="0"/>
                        </a:moveTo>
                        <a:lnTo>
                          <a:pt x="404411" y="0"/>
                        </a:lnTo>
                      </a:path>
                      <a:path w="562609" h="89535">
                        <a:moveTo>
                          <a:pt x="404411" y="0"/>
                        </a:moveTo>
                        <a:lnTo>
                          <a:pt x="412497" y="0"/>
                        </a:lnTo>
                      </a:path>
                      <a:path w="562609" h="89535">
                        <a:moveTo>
                          <a:pt x="417156" y="0"/>
                        </a:moveTo>
                        <a:lnTo>
                          <a:pt x="420445" y="0"/>
                        </a:lnTo>
                      </a:path>
                      <a:path w="562609" h="89535">
                        <a:moveTo>
                          <a:pt x="420445" y="0"/>
                        </a:moveTo>
                        <a:lnTo>
                          <a:pt x="421267" y="0"/>
                        </a:lnTo>
                      </a:path>
                      <a:path w="562609" h="89535">
                        <a:moveTo>
                          <a:pt x="421267" y="89351"/>
                        </a:moveTo>
                        <a:lnTo>
                          <a:pt x="417156" y="89351"/>
                        </a:lnTo>
                      </a:path>
                      <a:path w="562609" h="89535">
                        <a:moveTo>
                          <a:pt x="411675" y="89351"/>
                        </a:moveTo>
                        <a:lnTo>
                          <a:pt x="408386" y="89351"/>
                        </a:lnTo>
                      </a:path>
                      <a:path w="562609" h="89535">
                        <a:moveTo>
                          <a:pt x="408386" y="89351"/>
                        </a:moveTo>
                        <a:lnTo>
                          <a:pt x="398107" y="89351"/>
                        </a:lnTo>
                      </a:path>
                      <a:path w="562609" h="89535">
                        <a:moveTo>
                          <a:pt x="398107" y="89351"/>
                        </a:moveTo>
                        <a:lnTo>
                          <a:pt x="396463" y="89351"/>
                        </a:lnTo>
                      </a:path>
                      <a:path w="562609" h="89535">
                        <a:moveTo>
                          <a:pt x="385362" y="89351"/>
                        </a:moveTo>
                        <a:lnTo>
                          <a:pt x="372617" y="89351"/>
                        </a:lnTo>
                      </a:path>
                      <a:path w="562609" h="89535">
                        <a:moveTo>
                          <a:pt x="372617" y="89351"/>
                        </a:moveTo>
                        <a:lnTo>
                          <a:pt x="368506" y="89351"/>
                        </a:lnTo>
                      </a:path>
                      <a:path w="562609" h="89535">
                        <a:moveTo>
                          <a:pt x="343839" y="89351"/>
                        </a:moveTo>
                        <a:lnTo>
                          <a:pt x="338220" y="89351"/>
                        </a:lnTo>
                      </a:path>
                      <a:path w="562609" h="89535">
                        <a:moveTo>
                          <a:pt x="355761" y="89351"/>
                        </a:moveTo>
                        <a:lnTo>
                          <a:pt x="343839" y="89351"/>
                        </a:lnTo>
                      </a:path>
                      <a:path w="562609" h="89535">
                        <a:moveTo>
                          <a:pt x="338220" y="89351"/>
                        </a:moveTo>
                        <a:lnTo>
                          <a:pt x="338220" y="88556"/>
                        </a:lnTo>
                      </a:path>
                      <a:path w="562609" h="89535">
                        <a:moveTo>
                          <a:pt x="338220" y="88556"/>
                        </a:moveTo>
                        <a:lnTo>
                          <a:pt x="338220" y="85363"/>
                        </a:lnTo>
                      </a:path>
                      <a:path w="562609" h="89535">
                        <a:moveTo>
                          <a:pt x="338220" y="85363"/>
                        </a:moveTo>
                        <a:lnTo>
                          <a:pt x="338220" y="81375"/>
                        </a:lnTo>
                      </a:path>
                      <a:path w="562609" h="89535">
                        <a:moveTo>
                          <a:pt x="338220" y="70206"/>
                        </a:moveTo>
                        <a:lnTo>
                          <a:pt x="338220" y="63820"/>
                        </a:lnTo>
                      </a:path>
                      <a:path w="562609" h="89535">
                        <a:moveTo>
                          <a:pt x="338220" y="63820"/>
                        </a:moveTo>
                        <a:lnTo>
                          <a:pt x="338220" y="55049"/>
                        </a:lnTo>
                      </a:path>
                      <a:path w="562609" h="89535">
                        <a:moveTo>
                          <a:pt x="338220" y="55049"/>
                        </a:moveTo>
                        <a:lnTo>
                          <a:pt x="338220" y="44675"/>
                        </a:lnTo>
                      </a:path>
                      <a:path w="562609" h="89535">
                        <a:moveTo>
                          <a:pt x="338220" y="44675"/>
                        </a:moveTo>
                        <a:lnTo>
                          <a:pt x="338220" y="34301"/>
                        </a:lnTo>
                      </a:path>
                      <a:path w="562609" h="89535">
                        <a:moveTo>
                          <a:pt x="338220" y="34301"/>
                        </a:moveTo>
                        <a:lnTo>
                          <a:pt x="338220" y="25530"/>
                        </a:lnTo>
                      </a:path>
                      <a:path w="562609" h="89535">
                        <a:moveTo>
                          <a:pt x="338220" y="25530"/>
                        </a:moveTo>
                        <a:lnTo>
                          <a:pt x="338220" y="19144"/>
                        </a:lnTo>
                      </a:path>
                      <a:path w="562609" h="89535">
                        <a:moveTo>
                          <a:pt x="338220" y="7975"/>
                        </a:moveTo>
                        <a:lnTo>
                          <a:pt x="338220" y="3987"/>
                        </a:lnTo>
                      </a:path>
                      <a:path w="562609" h="89535">
                        <a:moveTo>
                          <a:pt x="338220" y="3987"/>
                        </a:moveTo>
                        <a:lnTo>
                          <a:pt x="338220" y="808"/>
                        </a:lnTo>
                      </a:path>
                      <a:path w="562609" h="89535">
                        <a:moveTo>
                          <a:pt x="338220" y="808"/>
                        </a:moveTo>
                        <a:lnTo>
                          <a:pt x="338220" y="0"/>
                        </a:lnTo>
                      </a:path>
                      <a:path w="562609" h="89535">
                        <a:moveTo>
                          <a:pt x="67013" y="89351"/>
                        </a:moveTo>
                        <a:lnTo>
                          <a:pt x="80580" y="89351"/>
                        </a:lnTo>
                      </a:path>
                      <a:path w="562609" h="89535">
                        <a:moveTo>
                          <a:pt x="92503" y="89351"/>
                        </a:moveTo>
                        <a:lnTo>
                          <a:pt x="129230" y="89351"/>
                        </a:lnTo>
                      </a:path>
                      <a:path w="562609" h="89535">
                        <a:moveTo>
                          <a:pt x="129230" y="0"/>
                        </a:moveTo>
                        <a:lnTo>
                          <a:pt x="92503" y="0"/>
                        </a:lnTo>
                      </a:path>
                      <a:path w="562609" h="89535">
                        <a:moveTo>
                          <a:pt x="80580" y="0"/>
                        </a:moveTo>
                        <a:lnTo>
                          <a:pt x="67013" y="0"/>
                        </a:lnTo>
                      </a:path>
                      <a:path w="562609" h="89535">
                        <a:moveTo>
                          <a:pt x="67013" y="89351"/>
                        </a:moveTo>
                        <a:lnTo>
                          <a:pt x="67013" y="88556"/>
                        </a:lnTo>
                      </a:path>
                      <a:path w="562609" h="89535">
                        <a:moveTo>
                          <a:pt x="67013" y="88556"/>
                        </a:moveTo>
                        <a:lnTo>
                          <a:pt x="67013" y="85363"/>
                        </a:lnTo>
                      </a:path>
                      <a:path w="562609" h="89535">
                        <a:moveTo>
                          <a:pt x="67013" y="85363"/>
                        </a:moveTo>
                        <a:lnTo>
                          <a:pt x="67013" y="81375"/>
                        </a:lnTo>
                      </a:path>
                      <a:path w="562609" h="89535">
                        <a:moveTo>
                          <a:pt x="67013" y="70206"/>
                        </a:moveTo>
                        <a:lnTo>
                          <a:pt x="67013" y="63820"/>
                        </a:lnTo>
                      </a:path>
                      <a:path w="562609" h="89535">
                        <a:moveTo>
                          <a:pt x="67013" y="63820"/>
                        </a:moveTo>
                        <a:lnTo>
                          <a:pt x="67013" y="55049"/>
                        </a:lnTo>
                      </a:path>
                      <a:path w="562609" h="89535">
                        <a:moveTo>
                          <a:pt x="67013" y="55049"/>
                        </a:moveTo>
                        <a:lnTo>
                          <a:pt x="67013" y="44675"/>
                        </a:lnTo>
                      </a:path>
                      <a:path w="562609" h="89535">
                        <a:moveTo>
                          <a:pt x="67013" y="44675"/>
                        </a:moveTo>
                        <a:lnTo>
                          <a:pt x="67013" y="34301"/>
                        </a:lnTo>
                      </a:path>
                      <a:path w="562609" h="89535">
                        <a:moveTo>
                          <a:pt x="67013" y="34301"/>
                        </a:moveTo>
                        <a:lnTo>
                          <a:pt x="67013" y="25530"/>
                        </a:lnTo>
                      </a:path>
                      <a:path w="562609" h="89535">
                        <a:moveTo>
                          <a:pt x="67013" y="25530"/>
                        </a:moveTo>
                        <a:lnTo>
                          <a:pt x="67013" y="19144"/>
                        </a:lnTo>
                      </a:path>
                      <a:path w="562609" h="89535">
                        <a:moveTo>
                          <a:pt x="67013" y="7975"/>
                        </a:moveTo>
                        <a:lnTo>
                          <a:pt x="67013" y="3987"/>
                        </a:lnTo>
                      </a:path>
                      <a:path w="562609" h="89535">
                        <a:moveTo>
                          <a:pt x="67013" y="3987"/>
                        </a:moveTo>
                        <a:lnTo>
                          <a:pt x="67013" y="808"/>
                        </a:lnTo>
                      </a:path>
                      <a:path w="562609" h="89535">
                        <a:moveTo>
                          <a:pt x="67013" y="808"/>
                        </a:moveTo>
                        <a:lnTo>
                          <a:pt x="67013" y="0"/>
                        </a:lnTo>
                      </a:path>
                      <a:path w="562609" h="89535">
                        <a:moveTo>
                          <a:pt x="129230" y="0"/>
                        </a:moveTo>
                        <a:lnTo>
                          <a:pt x="129230" y="808"/>
                        </a:lnTo>
                      </a:path>
                      <a:path w="562609" h="89535">
                        <a:moveTo>
                          <a:pt x="129230" y="808"/>
                        </a:moveTo>
                        <a:lnTo>
                          <a:pt x="129230" y="3987"/>
                        </a:lnTo>
                      </a:path>
                      <a:path w="562609" h="89535">
                        <a:moveTo>
                          <a:pt x="129230" y="3987"/>
                        </a:moveTo>
                        <a:lnTo>
                          <a:pt x="129230" y="7975"/>
                        </a:lnTo>
                      </a:path>
                      <a:path w="562609" h="89535">
                        <a:moveTo>
                          <a:pt x="129230" y="19144"/>
                        </a:moveTo>
                        <a:lnTo>
                          <a:pt x="129230" y="25530"/>
                        </a:lnTo>
                      </a:path>
                      <a:path w="562609" h="89535">
                        <a:moveTo>
                          <a:pt x="129230" y="25530"/>
                        </a:moveTo>
                        <a:lnTo>
                          <a:pt x="129230" y="34301"/>
                        </a:lnTo>
                      </a:path>
                      <a:path w="562609" h="89535">
                        <a:moveTo>
                          <a:pt x="129230" y="34301"/>
                        </a:moveTo>
                        <a:lnTo>
                          <a:pt x="129230" y="44675"/>
                        </a:lnTo>
                      </a:path>
                      <a:path w="562609" h="89535">
                        <a:moveTo>
                          <a:pt x="129230" y="44675"/>
                        </a:moveTo>
                        <a:lnTo>
                          <a:pt x="129230" y="55049"/>
                        </a:lnTo>
                      </a:path>
                      <a:path w="562609" h="89535">
                        <a:moveTo>
                          <a:pt x="129230" y="55049"/>
                        </a:moveTo>
                        <a:lnTo>
                          <a:pt x="129230" y="63820"/>
                        </a:lnTo>
                      </a:path>
                      <a:path w="562609" h="89535">
                        <a:moveTo>
                          <a:pt x="129230" y="63820"/>
                        </a:moveTo>
                        <a:lnTo>
                          <a:pt x="129230" y="70206"/>
                        </a:lnTo>
                      </a:path>
                      <a:path w="562609" h="89535">
                        <a:moveTo>
                          <a:pt x="129230" y="81375"/>
                        </a:moveTo>
                        <a:lnTo>
                          <a:pt x="129230" y="85363"/>
                        </a:lnTo>
                      </a:path>
                      <a:path w="562609" h="89535">
                        <a:moveTo>
                          <a:pt x="129230" y="85363"/>
                        </a:moveTo>
                        <a:lnTo>
                          <a:pt x="129230" y="88556"/>
                        </a:lnTo>
                      </a:path>
                      <a:path w="562609" h="89535">
                        <a:moveTo>
                          <a:pt x="129230" y="88556"/>
                        </a:moveTo>
                        <a:lnTo>
                          <a:pt x="129230" y="89351"/>
                        </a:lnTo>
                      </a:path>
                      <a:path w="562609" h="89535">
                        <a:moveTo>
                          <a:pt x="67013" y="89351"/>
                        </a:moveTo>
                        <a:lnTo>
                          <a:pt x="51801" y="89351"/>
                        </a:lnTo>
                      </a:path>
                      <a:path w="562609" h="89535">
                        <a:moveTo>
                          <a:pt x="51801" y="89351"/>
                        </a:moveTo>
                        <a:lnTo>
                          <a:pt x="37549" y="89351"/>
                        </a:lnTo>
                      </a:path>
                      <a:path w="562609" h="89535">
                        <a:moveTo>
                          <a:pt x="37549" y="89351"/>
                        </a:moveTo>
                        <a:lnTo>
                          <a:pt x="32753" y="89351"/>
                        </a:lnTo>
                      </a:path>
                      <a:path w="562609" h="89535">
                        <a:moveTo>
                          <a:pt x="19871" y="89351"/>
                        </a:moveTo>
                        <a:lnTo>
                          <a:pt x="11100" y="89351"/>
                        </a:lnTo>
                      </a:path>
                      <a:path w="562609" h="89535">
                        <a:moveTo>
                          <a:pt x="11100" y="89351"/>
                        </a:moveTo>
                        <a:lnTo>
                          <a:pt x="0" y="8935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87" name="object 887"/>
                  <p:cNvSpPr/>
                  <p:nvPr/>
                </p:nvSpPr>
                <p:spPr>
                  <a:xfrm>
                    <a:off x="15787718" y="209616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88" name="object 888"/>
                  <p:cNvSpPr/>
                  <p:nvPr/>
                </p:nvSpPr>
                <p:spPr>
                  <a:xfrm>
                    <a:off x="15074926" y="2008011"/>
                    <a:ext cx="781050" cy="89535"/>
                  </a:xfrm>
                  <a:custGeom>
                    <a:avLst/>
                    <a:gdLst/>
                    <a:ahLst/>
                    <a:cxnLst/>
                    <a:rect l="l" t="t" r="r" b="b"/>
                    <a:pathLst>
                      <a:path w="781050" h="89535">
                        <a:moveTo>
                          <a:pt x="706727" y="89351"/>
                        </a:moveTo>
                        <a:lnTo>
                          <a:pt x="705219" y="89351"/>
                        </a:lnTo>
                      </a:path>
                      <a:path w="781050" h="89535">
                        <a:moveTo>
                          <a:pt x="705219" y="89351"/>
                        </a:moveTo>
                        <a:lnTo>
                          <a:pt x="697956" y="89351"/>
                        </a:lnTo>
                      </a:path>
                      <a:path w="781050" h="89535">
                        <a:moveTo>
                          <a:pt x="697956" y="89351"/>
                        </a:moveTo>
                        <a:lnTo>
                          <a:pt x="697271" y="89351"/>
                        </a:lnTo>
                      </a:path>
                      <a:path w="781050" h="89535">
                        <a:moveTo>
                          <a:pt x="697271" y="0"/>
                        </a:moveTo>
                        <a:lnTo>
                          <a:pt x="702067" y="0"/>
                        </a:lnTo>
                      </a:path>
                      <a:path w="781050" h="89535">
                        <a:moveTo>
                          <a:pt x="702067" y="0"/>
                        </a:moveTo>
                        <a:lnTo>
                          <a:pt x="706727" y="0"/>
                        </a:lnTo>
                      </a:path>
                      <a:path w="781050" h="89535">
                        <a:moveTo>
                          <a:pt x="713990" y="0"/>
                        </a:moveTo>
                        <a:lnTo>
                          <a:pt x="720294" y="0"/>
                        </a:lnTo>
                      </a:path>
                      <a:path w="781050" h="89535">
                        <a:moveTo>
                          <a:pt x="720294" y="0"/>
                        </a:moveTo>
                        <a:lnTo>
                          <a:pt x="732353" y="0"/>
                        </a:lnTo>
                      </a:path>
                      <a:path w="781050" h="89535">
                        <a:moveTo>
                          <a:pt x="732353" y="0"/>
                        </a:moveTo>
                        <a:lnTo>
                          <a:pt x="733861" y="0"/>
                        </a:lnTo>
                      </a:path>
                      <a:path w="781050" h="89535">
                        <a:moveTo>
                          <a:pt x="746743" y="0"/>
                        </a:moveTo>
                        <a:lnTo>
                          <a:pt x="759488" y="0"/>
                        </a:lnTo>
                      </a:path>
                      <a:path w="781050" h="89535">
                        <a:moveTo>
                          <a:pt x="759488" y="0"/>
                        </a:moveTo>
                        <a:lnTo>
                          <a:pt x="774562" y="0"/>
                        </a:lnTo>
                      </a:path>
                      <a:path w="781050" h="89535">
                        <a:moveTo>
                          <a:pt x="774562" y="0"/>
                        </a:moveTo>
                        <a:lnTo>
                          <a:pt x="781003" y="0"/>
                        </a:lnTo>
                      </a:path>
                      <a:path w="781050" h="89535">
                        <a:moveTo>
                          <a:pt x="781003" y="0"/>
                        </a:moveTo>
                        <a:lnTo>
                          <a:pt x="781003" y="808"/>
                        </a:lnTo>
                      </a:path>
                      <a:path w="781050" h="89535">
                        <a:moveTo>
                          <a:pt x="781003" y="808"/>
                        </a:moveTo>
                        <a:lnTo>
                          <a:pt x="781003" y="3987"/>
                        </a:lnTo>
                      </a:path>
                      <a:path w="781050" h="89535">
                        <a:moveTo>
                          <a:pt x="781003" y="3987"/>
                        </a:moveTo>
                        <a:lnTo>
                          <a:pt x="781003" y="7975"/>
                        </a:lnTo>
                      </a:path>
                      <a:path w="781050" h="89535">
                        <a:moveTo>
                          <a:pt x="781003" y="19144"/>
                        </a:moveTo>
                        <a:lnTo>
                          <a:pt x="781003" y="25530"/>
                        </a:lnTo>
                      </a:path>
                      <a:path w="781050" h="89535">
                        <a:moveTo>
                          <a:pt x="781003" y="25530"/>
                        </a:moveTo>
                        <a:lnTo>
                          <a:pt x="781003" y="34301"/>
                        </a:lnTo>
                      </a:path>
                      <a:path w="781050" h="89535">
                        <a:moveTo>
                          <a:pt x="781003" y="34301"/>
                        </a:moveTo>
                        <a:lnTo>
                          <a:pt x="781003" y="44675"/>
                        </a:lnTo>
                      </a:path>
                      <a:path w="781050" h="89535">
                        <a:moveTo>
                          <a:pt x="781003" y="44675"/>
                        </a:moveTo>
                        <a:lnTo>
                          <a:pt x="781003" y="55049"/>
                        </a:lnTo>
                      </a:path>
                      <a:path w="781050" h="89535">
                        <a:moveTo>
                          <a:pt x="781003" y="55049"/>
                        </a:moveTo>
                        <a:lnTo>
                          <a:pt x="781003" y="63820"/>
                        </a:lnTo>
                      </a:path>
                      <a:path w="781050" h="89535">
                        <a:moveTo>
                          <a:pt x="781003" y="63820"/>
                        </a:moveTo>
                        <a:lnTo>
                          <a:pt x="781003" y="70206"/>
                        </a:lnTo>
                      </a:path>
                      <a:path w="781050" h="89535">
                        <a:moveTo>
                          <a:pt x="781003" y="81375"/>
                        </a:moveTo>
                        <a:lnTo>
                          <a:pt x="781003" y="85363"/>
                        </a:lnTo>
                      </a:path>
                      <a:path w="781050" h="89535">
                        <a:moveTo>
                          <a:pt x="781003" y="85363"/>
                        </a:moveTo>
                        <a:lnTo>
                          <a:pt x="781003" y="88556"/>
                        </a:lnTo>
                      </a:path>
                      <a:path w="781050" h="89535">
                        <a:moveTo>
                          <a:pt x="781003" y="88556"/>
                        </a:moveTo>
                        <a:lnTo>
                          <a:pt x="781003" y="89351"/>
                        </a:lnTo>
                      </a:path>
                      <a:path w="781050" h="89535">
                        <a:moveTo>
                          <a:pt x="67013" y="89351"/>
                        </a:moveTo>
                        <a:lnTo>
                          <a:pt x="80580" y="89351"/>
                        </a:lnTo>
                      </a:path>
                      <a:path w="781050" h="89535">
                        <a:moveTo>
                          <a:pt x="92503" y="89351"/>
                        </a:moveTo>
                        <a:lnTo>
                          <a:pt x="126764" y="89351"/>
                        </a:lnTo>
                      </a:path>
                      <a:path w="781050" h="89535">
                        <a:moveTo>
                          <a:pt x="126764" y="0"/>
                        </a:moveTo>
                        <a:lnTo>
                          <a:pt x="92503" y="0"/>
                        </a:lnTo>
                      </a:path>
                      <a:path w="781050" h="89535">
                        <a:moveTo>
                          <a:pt x="80580" y="0"/>
                        </a:moveTo>
                        <a:lnTo>
                          <a:pt x="67013" y="0"/>
                        </a:lnTo>
                      </a:path>
                      <a:path w="781050" h="89535">
                        <a:moveTo>
                          <a:pt x="67013" y="89351"/>
                        </a:moveTo>
                        <a:lnTo>
                          <a:pt x="67013" y="88556"/>
                        </a:lnTo>
                      </a:path>
                      <a:path w="781050" h="89535">
                        <a:moveTo>
                          <a:pt x="67013" y="88556"/>
                        </a:moveTo>
                        <a:lnTo>
                          <a:pt x="67013" y="85363"/>
                        </a:lnTo>
                      </a:path>
                      <a:path w="781050" h="89535">
                        <a:moveTo>
                          <a:pt x="67013" y="85363"/>
                        </a:moveTo>
                        <a:lnTo>
                          <a:pt x="67013" y="81375"/>
                        </a:lnTo>
                      </a:path>
                      <a:path w="781050" h="89535">
                        <a:moveTo>
                          <a:pt x="67013" y="70206"/>
                        </a:moveTo>
                        <a:lnTo>
                          <a:pt x="67013" y="63820"/>
                        </a:lnTo>
                      </a:path>
                      <a:path w="781050" h="89535">
                        <a:moveTo>
                          <a:pt x="67013" y="63820"/>
                        </a:moveTo>
                        <a:lnTo>
                          <a:pt x="67013" y="55049"/>
                        </a:lnTo>
                      </a:path>
                      <a:path w="781050" h="89535">
                        <a:moveTo>
                          <a:pt x="67013" y="55049"/>
                        </a:moveTo>
                        <a:lnTo>
                          <a:pt x="67013" y="44675"/>
                        </a:lnTo>
                      </a:path>
                      <a:path w="781050" h="89535">
                        <a:moveTo>
                          <a:pt x="67013" y="44675"/>
                        </a:moveTo>
                        <a:lnTo>
                          <a:pt x="67013" y="34301"/>
                        </a:lnTo>
                      </a:path>
                      <a:path w="781050" h="89535">
                        <a:moveTo>
                          <a:pt x="67013" y="34301"/>
                        </a:moveTo>
                        <a:lnTo>
                          <a:pt x="67013" y="25530"/>
                        </a:lnTo>
                      </a:path>
                      <a:path w="781050" h="89535">
                        <a:moveTo>
                          <a:pt x="67013" y="25530"/>
                        </a:moveTo>
                        <a:lnTo>
                          <a:pt x="67013" y="19144"/>
                        </a:lnTo>
                      </a:path>
                      <a:path w="781050" h="89535">
                        <a:moveTo>
                          <a:pt x="67013" y="7975"/>
                        </a:moveTo>
                        <a:lnTo>
                          <a:pt x="67013" y="3987"/>
                        </a:lnTo>
                      </a:path>
                      <a:path w="781050" h="89535">
                        <a:moveTo>
                          <a:pt x="67013" y="3987"/>
                        </a:moveTo>
                        <a:lnTo>
                          <a:pt x="67013" y="808"/>
                        </a:lnTo>
                      </a:path>
                      <a:path w="781050" h="89535">
                        <a:moveTo>
                          <a:pt x="67013" y="808"/>
                        </a:moveTo>
                        <a:lnTo>
                          <a:pt x="67013" y="0"/>
                        </a:lnTo>
                      </a:path>
                      <a:path w="781050" h="89535">
                        <a:moveTo>
                          <a:pt x="126764" y="0"/>
                        </a:moveTo>
                        <a:lnTo>
                          <a:pt x="126764" y="808"/>
                        </a:lnTo>
                      </a:path>
                      <a:path w="781050" h="89535">
                        <a:moveTo>
                          <a:pt x="126764" y="808"/>
                        </a:moveTo>
                        <a:lnTo>
                          <a:pt x="126764" y="3987"/>
                        </a:lnTo>
                      </a:path>
                      <a:path w="781050" h="89535">
                        <a:moveTo>
                          <a:pt x="126764" y="3987"/>
                        </a:moveTo>
                        <a:lnTo>
                          <a:pt x="126764" y="7975"/>
                        </a:lnTo>
                      </a:path>
                      <a:path w="781050" h="89535">
                        <a:moveTo>
                          <a:pt x="126764" y="19144"/>
                        </a:moveTo>
                        <a:lnTo>
                          <a:pt x="126764" y="25530"/>
                        </a:lnTo>
                      </a:path>
                      <a:path w="781050" h="89535">
                        <a:moveTo>
                          <a:pt x="126764" y="25530"/>
                        </a:moveTo>
                        <a:lnTo>
                          <a:pt x="126764" y="34301"/>
                        </a:lnTo>
                      </a:path>
                      <a:path w="781050" h="89535">
                        <a:moveTo>
                          <a:pt x="126764" y="34301"/>
                        </a:moveTo>
                        <a:lnTo>
                          <a:pt x="126764" y="44675"/>
                        </a:lnTo>
                      </a:path>
                      <a:path w="781050" h="89535">
                        <a:moveTo>
                          <a:pt x="126764" y="44675"/>
                        </a:moveTo>
                        <a:lnTo>
                          <a:pt x="126764" y="55049"/>
                        </a:lnTo>
                      </a:path>
                      <a:path w="781050" h="89535">
                        <a:moveTo>
                          <a:pt x="126764" y="55049"/>
                        </a:moveTo>
                        <a:lnTo>
                          <a:pt x="126764" y="63820"/>
                        </a:lnTo>
                      </a:path>
                      <a:path w="781050" h="89535">
                        <a:moveTo>
                          <a:pt x="126764" y="63820"/>
                        </a:moveTo>
                        <a:lnTo>
                          <a:pt x="126764" y="70206"/>
                        </a:lnTo>
                      </a:path>
                      <a:path w="781050" h="89535">
                        <a:moveTo>
                          <a:pt x="126764" y="81375"/>
                        </a:moveTo>
                        <a:lnTo>
                          <a:pt x="126764" y="85363"/>
                        </a:lnTo>
                      </a:path>
                      <a:path w="781050" h="89535">
                        <a:moveTo>
                          <a:pt x="126764" y="85363"/>
                        </a:moveTo>
                        <a:lnTo>
                          <a:pt x="126764" y="88556"/>
                        </a:lnTo>
                      </a:path>
                      <a:path w="781050" h="89535">
                        <a:moveTo>
                          <a:pt x="126764" y="88556"/>
                        </a:moveTo>
                        <a:lnTo>
                          <a:pt x="126764" y="89351"/>
                        </a:lnTo>
                      </a:path>
                      <a:path w="781050" h="89535">
                        <a:moveTo>
                          <a:pt x="67013" y="89351"/>
                        </a:moveTo>
                        <a:lnTo>
                          <a:pt x="51801" y="89351"/>
                        </a:lnTo>
                      </a:path>
                      <a:path w="781050" h="89535">
                        <a:moveTo>
                          <a:pt x="51801" y="89351"/>
                        </a:moveTo>
                        <a:lnTo>
                          <a:pt x="37412" y="89351"/>
                        </a:lnTo>
                      </a:path>
                      <a:path w="781050" h="89535">
                        <a:moveTo>
                          <a:pt x="37412" y="89351"/>
                        </a:moveTo>
                        <a:lnTo>
                          <a:pt x="32616" y="89351"/>
                        </a:lnTo>
                      </a:path>
                      <a:path w="781050" h="89535">
                        <a:moveTo>
                          <a:pt x="19871" y="89351"/>
                        </a:moveTo>
                        <a:lnTo>
                          <a:pt x="11100" y="89351"/>
                        </a:lnTo>
                      </a:path>
                      <a:path w="781050" h="89535">
                        <a:moveTo>
                          <a:pt x="11100" y="89351"/>
                        </a:moveTo>
                        <a:lnTo>
                          <a:pt x="0" y="8935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89" name="object 889"/>
                  <p:cNvSpPr/>
                  <p:nvPr/>
                </p:nvSpPr>
                <p:spPr>
                  <a:xfrm>
                    <a:off x="15073729" y="209616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90" name="object 890"/>
                  <p:cNvSpPr/>
                  <p:nvPr/>
                </p:nvSpPr>
                <p:spPr>
                  <a:xfrm>
                    <a:off x="15058069" y="2008011"/>
                    <a:ext cx="534670" cy="110489"/>
                  </a:xfrm>
                  <a:custGeom>
                    <a:avLst/>
                    <a:gdLst/>
                    <a:ahLst/>
                    <a:cxnLst/>
                    <a:rect l="l" t="t" r="r" b="b"/>
                    <a:pathLst>
                      <a:path w="534669" h="110489">
                        <a:moveTo>
                          <a:pt x="9592" y="89351"/>
                        </a:moveTo>
                        <a:lnTo>
                          <a:pt x="8085" y="89351"/>
                        </a:lnTo>
                      </a:path>
                      <a:path w="534669" h="110489">
                        <a:moveTo>
                          <a:pt x="8085" y="89351"/>
                        </a:moveTo>
                        <a:lnTo>
                          <a:pt x="822" y="89351"/>
                        </a:lnTo>
                      </a:path>
                      <a:path w="534669" h="110489">
                        <a:moveTo>
                          <a:pt x="822" y="89351"/>
                        </a:moveTo>
                        <a:lnTo>
                          <a:pt x="0" y="89351"/>
                        </a:lnTo>
                      </a:path>
                      <a:path w="534669" h="110489">
                        <a:moveTo>
                          <a:pt x="0" y="0"/>
                        </a:moveTo>
                        <a:lnTo>
                          <a:pt x="4796" y="0"/>
                        </a:lnTo>
                      </a:path>
                      <a:path w="534669" h="110489">
                        <a:moveTo>
                          <a:pt x="4796" y="0"/>
                        </a:moveTo>
                        <a:lnTo>
                          <a:pt x="9592" y="0"/>
                        </a:lnTo>
                      </a:path>
                      <a:path w="534669" h="110489">
                        <a:moveTo>
                          <a:pt x="16856" y="0"/>
                        </a:moveTo>
                        <a:lnTo>
                          <a:pt x="23160" y="0"/>
                        </a:lnTo>
                      </a:path>
                      <a:path w="534669" h="110489">
                        <a:moveTo>
                          <a:pt x="23160" y="0"/>
                        </a:moveTo>
                        <a:lnTo>
                          <a:pt x="35219" y="0"/>
                        </a:lnTo>
                      </a:path>
                      <a:path w="534669" h="110489">
                        <a:moveTo>
                          <a:pt x="35219" y="0"/>
                        </a:moveTo>
                        <a:lnTo>
                          <a:pt x="36727" y="0"/>
                        </a:lnTo>
                      </a:path>
                      <a:path w="534669" h="110489">
                        <a:moveTo>
                          <a:pt x="49472" y="0"/>
                        </a:moveTo>
                        <a:lnTo>
                          <a:pt x="62354" y="0"/>
                        </a:lnTo>
                      </a:path>
                      <a:path w="534669" h="110489">
                        <a:moveTo>
                          <a:pt x="62354" y="0"/>
                        </a:moveTo>
                        <a:lnTo>
                          <a:pt x="77428" y="0"/>
                        </a:lnTo>
                      </a:path>
                      <a:path w="534669" h="110489">
                        <a:moveTo>
                          <a:pt x="77428" y="0"/>
                        </a:moveTo>
                        <a:lnTo>
                          <a:pt x="83869" y="0"/>
                        </a:lnTo>
                      </a:path>
                      <a:path w="534669" h="110489">
                        <a:moveTo>
                          <a:pt x="83869" y="0"/>
                        </a:moveTo>
                        <a:lnTo>
                          <a:pt x="83869" y="808"/>
                        </a:lnTo>
                      </a:path>
                      <a:path w="534669" h="110489">
                        <a:moveTo>
                          <a:pt x="83869" y="808"/>
                        </a:moveTo>
                        <a:lnTo>
                          <a:pt x="83869" y="3987"/>
                        </a:lnTo>
                      </a:path>
                      <a:path w="534669" h="110489">
                        <a:moveTo>
                          <a:pt x="83869" y="3987"/>
                        </a:moveTo>
                        <a:lnTo>
                          <a:pt x="83869" y="7975"/>
                        </a:lnTo>
                      </a:path>
                      <a:path w="534669" h="110489">
                        <a:moveTo>
                          <a:pt x="83869" y="19144"/>
                        </a:moveTo>
                        <a:lnTo>
                          <a:pt x="83869" y="25530"/>
                        </a:lnTo>
                      </a:path>
                      <a:path w="534669" h="110489">
                        <a:moveTo>
                          <a:pt x="83869" y="25530"/>
                        </a:moveTo>
                        <a:lnTo>
                          <a:pt x="83869" y="34301"/>
                        </a:lnTo>
                      </a:path>
                      <a:path w="534669" h="110489">
                        <a:moveTo>
                          <a:pt x="83869" y="34301"/>
                        </a:moveTo>
                        <a:lnTo>
                          <a:pt x="83869" y="44675"/>
                        </a:lnTo>
                      </a:path>
                      <a:path w="534669" h="110489">
                        <a:moveTo>
                          <a:pt x="83869" y="44675"/>
                        </a:moveTo>
                        <a:lnTo>
                          <a:pt x="83869" y="55049"/>
                        </a:lnTo>
                      </a:path>
                      <a:path w="534669" h="110489">
                        <a:moveTo>
                          <a:pt x="83869" y="55049"/>
                        </a:moveTo>
                        <a:lnTo>
                          <a:pt x="83869" y="63820"/>
                        </a:lnTo>
                      </a:path>
                      <a:path w="534669" h="110489">
                        <a:moveTo>
                          <a:pt x="83869" y="63820"/>
                        </a:moveTo>
                        <a:lnTo>
                          <a:pt x="83869" y="70206"/>
                        </a:lnTo>
                      </a:path>
                      <a:path w="534669" h="110489">
                        <a:moveTo>
                          <a:pt x="83869" y="81375"/>
                        </a:moveTo>
                        <a:lnTo>
                          <a:pt x="83869" y="85363"/>
                        </a:lnTo>
                      </a:path>
                      <a:path w="534669" h="110489">
                        <a:moveTo>
                          <a:pt x="83869" y="85363"/>
                        </a:moveTo>
                        <a:lnTo>
                          <a:pt x="83869" y="88556"/>
                        </a:lnTo>
                      </a:path>
                      <a:path w="534669" h="110489">
                        <a:moveTo>
                          <a:pt x="83869" y="88556"/>
                        </a:moveTo>
                        <a:lnTo>
                          <a:pt x="83869" y="89351"/>
                        </a:lnTo>
                      </a:path>
                      <a:path w="534669" h="110489">
                        <a:moveTo>
                          <a:pt x="534601" y="110099"/>
                        </a:moveTo>
                        <a:lnTo>
                          <a:pt x="534601" y="109291"/>
                        </a:lnTo>
                      </a:path>
                      <a:path w="534669" h="110489">
                        <a:moveTo>
                          <a:pt x="534601" y="109291"/>
                        </a:moveTo>
                        <a:lnTo>
                          <a:pt x="534601" y="94134"/>
                        </a:lnTo>
                      </a:path>
                      <a:path w="534669" h="110489">
                        <a:moveTo>
                          <a:pt x="534601" y="94134"/>
                        </a:moveTo>
                        <a:lnTo>
                          <a:pt x="534601" y="86967"/>
                        </a:lnTo>
                      </a:path>
                      <a:path w="534669" h="110489">
                        <a:moveTo>
                          <a:pt x="534601" y="75784"/>
                        </a:moveTo>
                        <a:lnTo>
                          <a:pt x="534601" y="69411"/>
                        </a:lnTo>
                      </a:path>
                      <a:path w="534669" h="110489">
                        <a:moveTo>
                          <a:pt x="534601" y="69411"/>
                        </a:moveTo>
                        <a:lnTo>
                          <a:pt x="534601" y="59832"/>
                        </a:lnTo>
                      </a:path>
                      <a:path w="534669" h="110489">
                        <a:moveTo>
                          <a:pt x="534601" y="59832"/>
                        </a:moveTo>
                        <a:lnTo>
                          <a:pt x="534601" y="52651"/>
                        </a:lnTo>
                      </a:path>
                      <a:path w="534669" h="110489">
                        <a:moveTo>
                          <a:pt x="534601" y="47868"/>
                        </a:moveTo>
                        <a:lnTo>
                          <a:pt x="534601" y="4707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91" name="object 891"/>
                  <p:cNvSpPr/>
                  <p:nvPr/>
                </p:nvSpPr>
                <p:spPr>
                  <a:xfrm>
                    <a:off x="15591474" y="205309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92" name="object 892"/>
                  <p:cNvSpPr/>
                  <p:nvPr/>
                </p:nvSpPr>
                <p:spPr>
                  <a:xfrm>
                    <a:off x="15592671" y="2052687"/>
                    <a:ext cx="0" cy="1270"/>
                  </a:xfrm>
                  <a:custGeom>
                    <a:avLst/>
                    <a:gdLst/>
                    <a:ahLst/>
                    <a:cxnLst/>
                    <a:rect l="l" t="t" r="r" b="b"/>
                    <a:pathLst>
                      <a:path h="1269">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93" name="object 893"/>
                  <p:cNvSpPr/>
                  <p:nvPr/>
                </p:nvSpPr>
                <p:spPr>
                  <a:xfrm>
                    <a:off x="15501290" y="2051497"/>
                    <a:ext cx="92710" cy="2540"/>
                  </a:xfrm>
                  <a:custGeom>
                    <a:avLst/>
                    <a:gdLst/>
                    <a:ahLst/>
                    <a:cxnLst/>
                    <a:rect l="l" t="t" r="r" b="b"/>
                    <a:pathLst>
                      <a:path w="92709" h="2539">
                        <a:moveTo>
                          <a:pt x="2400" y="1193"/>
                        </a:moveTo>
                        <a:lnTo>
                          <a:pt x="2044" y="355"/>
                        </a:lnTo>
                        <a:lnTo>
                          <a:pt x="1206" y="0"/>
                        </a:lnTo>
                        <a:lnTo>
                          <a:pt x="355" y="355"/>
                        </a:lnTo>
                        <a:lnTo>
                          <a:pt x="0" y="1193"/>
                        </a:lnTo>
                        <a:lnTo>
                          <a:pt x="355" y="2044"/>
                        </a:lnTo>
                        <a:lnTo>
                          <a:pt x="1206" y="2387"/>
                        </a:lnTo>
                        <a:lnTo>
                          <a:pt x="2044" y="2044"/>
                        </a:lnTo>
                        <a:lnTo>
                          <a:pt x="2400" y="1193"/>
                        </a:lnTo>
                        <a:close/>
                      </a:path>
                      <a:path w="92709" h="2539">
                        <a:moveTo>
                          <a:pt x="92570" y="1193"/>
                        </a:moveTo>
                        <a:lnTo>
                          <a:pt x="92227" y="355"/>
                        </a:lnTo>
                        <a:lnTo>
                          <a:pt x="91376" y="0"/>
                        </a:lnTo>
                        <a:lnTo>
                          <a:pt x="90525" y="355"/>
                        </a:lnTo>
                        <a:lnTo>
                          <a:pt x="90182" y="1193"/>
                        </a:lnTo>
                        <a:lnTo>
                          <a:pt x="90525" y="2044"/>
                        </a:lnTo>
                        <a:lnTo>
                          <a:pt x="91376" y="2387"/>
                        </a:lnTo>
                        <a:lnTo>
                          <a:pt x="92227" y="2044"/>
                        </a:lnTo>
                        <a:lnTo>
                          <a:pt x="9257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94" name="object 894"/>
                  <p:cNvSpPr/>
                  <p:nvPr/>
                </p:nvSpPr>
                <p:spPr>
                  <a:xfrm>
                    <a:off x="15502496" y="2052687"/>
                    <a:ext cx="0" cy="1270"/>
                  </a:xfrm>
                  <a:custGeom>
                    <a:avLst/>
                    <a:gdLst/>
                    <a:ahLst/>
                    <a:cxnLst/>
                    <a:rect l="l" t="t" r="r" b="b"/>
                    <a:pathLst>
                      <a:path h="1269">
                        <a:moveTo>
                          <a:pt x="0" y="0"/>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95" name="object 895"/>
                  <p:cNvSpPr/>
                  <p:nvPr/>
                </p:nvSpPr>
                <p:spPr>
                  <a:xfrm>
                    <a:off x="15501290" y="2052297"/>
                    <a:ext cx="2540" cy="3810"/>
                  </a:xfrm>
                  <a:custGeom>
                    <a:avLst/>
                    <a:gdLst/>
                    <a:ahLst/>
                    <a:cxnLst/>
                    <a:rect l="l" t="t" r="r" b="b"/>
                    <a:pathLst>
                      <a:path w="2540" h="3810">
                        <a:moveTo>
                          <a:pt x="2400" y="1193"/>
                        </a:moveTo>
                        <a:lnTo>
                          <a:pt x="2044" y="342"/>
                        </a:lnTo>
                        <a:lnTo>
                          <a:pt x="1206" y="0"/>
                        </a:lnTo>
                        <a:lnTo>
                          <a:pt x="355" y="342"/>
                        </a:lnTo>
                        <a:lnTo>
                          <a:pt x="0" y="1193"/>
                        </a:lnTo>
                        <a:lnTo>
                          <a:pt x="165" y="1600"/>
                        </a:lnTo>
                        <a:lnTo>
                          <a:pt x="0" y="1993"/>
                        </a:lnTo>
                        <a:lnTo>
                          <a:pt x="355" y="2844"/>
                        </a:lnTo>
                        <a:lnTo>
                          <a:pt x="1206" y="3200"/>
                        </a:lnTo>
                        <a:lnTo>
                          <a:pt x="2044" y="2844"/>
                        </a:lnTo>
                        <a:lnTo>
                          <a:pt x="2400" y="1993"/>
                        </a:lnTo>
                        <a:lnTo>
                          <a:pt x="2222" y="1600"/>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96" name="object 896"/>
                  <p:cNvSpPr/>
                  <p:nvPr/>
                </p:nvSpPr>
                <p:spPr>
                  <a:xfrm>
                    <a:off x="15401222" y="2008011"/>
                    <a:ext cx="256540" cy="459105"/>
                  </a:xfrm>
                  <a:custGeom>
                    <a:avLst/>
                    <a:gdLst/>
                    <a:ahLst/>
                    <a:cxnLst/>
                    <a:rect l="l" t="t" r="r" b="b"/>
                    <a:pathLst>
                      <a:path w="256540" h="459105">
                        <a:moveTo>
                          <a:pt x="101274" y="46279"/>
                        </a:moveTo>
                        <a:lnTo>
                          <a:pt x="101274" y="48663"/>
                        </a:lnTo>
                      </a:path>
                      <a:path w="256540" h="459105">
                        <a:moveTo>
                          <a:pt x="101274" y="56653"/>
                        </a:moveTo>
                        <a:lnTo>
                          <a:pt x="101274" y="64629"/>
                        </a:lnTo>
                      </a:path>
                      <a:path w="256540" h="459105">
                        <a:moveTo>
                          <a:pt x="101274" y="64629"/>
                        </a:moveTo>
                        <a:lnTo>
                          <a:pt x="101274" y="74989"/>
                        </a:lnTo>
                      </a:path>
                      <a:path w="256540" h="459105">
                        <a:moveTo>
                          <a:pt x="101274" y="74989"/>
                        </a:moveTo>
                        <a:lnTo>
                          <a:pt x="101274" y="78977"/>
                        </a:lnTo>
                      </a:path>
                      <a:path w="256540" h="459105">
                        <a:moveTo>
                          <a:pt x="101274" y="90954"/>
                        </a:moveTo>
                        <a:lnTo>
                          <a:pt x="101274" y="101315"/>
                        </a:lnTo>
                      </a:path>
                      <a:path w="256540" h="459105">
                        <a:moveTo>
                          <a:pt x="101274" y="101315"/>
                        </a:moveTo>
                        <a:lnTo>
                          <a:pt x="101274" y="110099"/>
                        </a:lnTo>
                      </a:path>
                      <a:path w="256540" h="459105">
                        <a:moveTo>
                          <a:pt x="173906" y="9579"/>
                        </a:moveTo>
                        <a:lnTo>
                          <a:pt x="181032" y="16760"/>
                        </a:lnTo>
                      </a:path>
                      <a:path w="256540" h="459105">
                        <a:moveTo>
                          <a:pt x="165958" y="3987"/>
                        </a:moveTo>
                        <a:lnTo>
                          <a:pt x="173906" y="9579"/>
                        </a:lnTo>
                      </a:path>
                      <a:path w="256540" h="459105">
                        <a:moveTo>
                          <a:pt x="156365" y="808"/>
                        </a:moveTo>
                        <a:lnTo>
                          <a:pt x="165958" y="3987"/>
                        </a:lnTo>
                      </a:path>
                      <a:path w="256540" h="459105">
                        <a:moveTo>
                          <a:pt x="145950" y="0"/>
                        </a:moveTo>
                        <a:lnTo>
                          <a:pt x="156365" y="808"/>
                        </a:lnTo>
                      </a:path>
                      <a:path w="256540" h="459105">
                        <a:moveTo>
                          <a:pt x="186651" y="25530"/>
                        </a:moveTo>
                        <a:lnTo>
                          <a:pt x="189803" y="34301"/>
                        </a:lnTo>
                      </a:path>
                      <a:path w="256540" h="459105">
                        <a:moveTo>
                          <a:pt x="102096" y="34301"/>
                        </a:moveTo>
                        <a:lnTo>
                          <a:pt x="106070" y="25530"/>
                        </a:lnTo>
                      </a:path>
                      <a:path w="256540" h="459105">
                        <a:moveTo>
                          <a:pt x="136357" y="808"/>
                        </a:moveTo>
                        <a:lnTo>
                          <a:pt x="145950" y="0"/>
                        </a:lnTo>
                      </a:path>
                      <a:path w="256540" h="459105">
                        <a:moveTo>
                          <a:pt x="126764" y="3987"/>
                        </a:moveTo>
                        <a:lnTo>
                          <a:pt x="136357" y="808"/>
                        </a:lnTo>
                      </a:path>
                      <a:path w="256540" h="459105">
                        <a:moveTo>
                          <a:pt x="117993" y="9579"/>
                        </a:moveTo>
                        <a:lnTo>
                          <a:pt x="126764" y="3987"/>
                        </a:lnTo>
                      </a:path>
                      <a:path w="256540" h="459105">
                        <a:moveTo>
                          <a:pt x="111689" y="16760"/>
                        </a:moveTo>
                        <a:lnTo>
                          <a:pt x="117993" y="9579"/>
                        </a:lnTo>
                      </a:path>
                      <a:path w="256540" h="459105">
                        <a:moveTo>
                          <a:pt x="56598" y="0"/>
                        </a:moveTo>
                        <a:lnTo>
                          <a:pt x="41386" y="0"/>
                        </a:lnTo>
                      </a:path>
                      <a:path w="256540" h="459105">
                        <a:moveTo>
                          <a:pt x="29464" y="0"/>
                        </a:moveTo>
                        <a:lnTo>
                          <a:pt x="0" y="0"/>
                        </a:lnTo>
                      </a:path>
                      <a:path w="256540" h="459105">
                        <a:moveTo>
                          <a:pt x="0" y="89351"/>
                        </a:moveTo>
                        <a:lnTo>
                          <a:pt x="29464" y="89351"/>
                        </a:lnTo>
                      </a:path>
                      <a:path w="256540" h="459105">
                        <a:moveTo>
                          <a:pt x="41386" y="89351"/>
                        </a:moveTo>
                        <a:lnTo>
                          <a:pt x="56598" y="89351"/>
                        </a:lnTo>
                      </a:path>
                      <a:path w="256540" h="459105">
                        <a:moveTo>
                          <a:pt x="56598" y="0"/>
                        </a:moveTo>
                        <a:lnTo>
                          <a:pt x="56598" y="808"/>
                        </a:lnTo>
                      </a:path>
                      <a:path w="256540" h="459105">
                        <a:moveTo>
                          <a:pt x="56598" y="808"/>
                        </a:moveTo>
                        <a:lnTo>
                          <a:pt x="56598" y="3987"/>
                        </a:lnTo>
                      </a:path>
                      <a:path w="256540" h="459105">
                        <a:moveTo>
                          <a:pt x="56598" y="3987"/>
                        </a:moveTo>
                        <a:lnTo>
                          <a:pt x="56598" y="7975"/>
                        </a:lnTo>
                      </a:path>
                      <a:path w="256540" h="459105">
                        <a:moveTo>
                          <a:pt x="56598" y="19144"/>
                        </a:moveTo>
                        <a:lnTo>
                          <a:pt x="56598" y="25530"/>
                        </a:lnTo>
                      </a:path>
                      <a:path w="256540" h="459105">
                        <a:moveTo>
                          <a:pt x="56598" y="25530"/>
                        </a:moveTo>
                        <a:lnTo>
                          <a:pt x="56598" y="34301"/>
                        </a:lnTo>
                      </a:path>
                      <a:path w="256540" h="459105">
                        <a:moveTo>
                          <a:pt x="56598" y="34301"/>
                        </a:moveTo>
                        <a:lnTo>
                          <a:pt x="56598" y="44675"/>
                        </a:lnTo>
                      </a:path>
                      <a:path w="256540" h="459105">
                        <a:moveTo>
                          <a:pt x="56598" y="44675"/>
                        </a:moveTo>
                        <a:lnTo>
                          <a:pt x="56598" y="55049"/>
                        </a:lnTo>
                      </a:path>
                      <a:path w="256540" h="459105">
                        <a:moveTo>
                          <a:pt x="56598" y="55049"/>
                        </a:moveTo>
                        <a:lnTo>
                          <a:pt x="56598" y="63820"/>
                        </a:lnTo>
                      </a:path>
                      <a:path w="256540" h="459105">
                        <a:moveTo>
                          <a:pt x="56598" y="63820"/>
                        </a:moveTo>
                        <a:lnTo>
                          <a:pt x="56598" y="70206"/>
                        </a:lnTo>
                      </a:path>
                      <a:path w="256540" h="459105">
                        <a:moveTo>
                          <a:pt x="56598" y="81375"/>
                        </a:moveTo>
                        <a:lnTo>
                          <a:pt x="56598" y="85363"/>
                        </a:lnTo>
                      </a:path>
                      <a:path w="256540" h="459105">
                        <a:moveTo>
                          <a:pt x="56598" y="85363"/>
                        </a:moveTo>
                        <a:lnTo>
                          <a:pt x="56598" y="88556"/>
                        </a:lnTo>
                      </a:path>
                      <a:path w="256540" h="459105">
                        <a:moveTo>
                          <a:pt x="56598" y="88556"/>
                        </a:moveTo>
                        <a:lnTo>
                          <a:pt x="56598" y="89351"/>
                        </a:lnTo>
                      </a:path>
                      <a:path w="256540" h="459105">
                        <a:moveTo>
                          <a:pt x="0" y="89351"/>
                        </a:moveTo>
                        <a:lnTo>
                          <a:pt x="0" y="88556"/>
                        </a:lnTo>
                      </a:path>
                      <a:path w="256540" h="459105">
                        <a:moveTo>
                          <a:pt x="0" y="88556"/>
                        </a:moveTo>
                        <a:lnTo>
                          <a:pt x="0" y="85363"/>
                        </a:lnTo>
                      </a:path>
                      <a:path w="256540" h="459105">
                        <a:moveTo>
                          <a:pt x="0" y="85363"/>
                        </a:moveTo>
                        <a:lnTo>
                          <a:pt x="0" y="81375"/>
                        </a:lnTo>
                      </a:path>
                      <a:path w="256540" h="459105">
                        <a:moveTo>
                          <a:pt x="0" y="70206"/>
                        </a:moveTo>
                        <a:lnTo>
                          <a:pt x="0" y="63820"/>
                        </a:lnTo>
                      </a:path>
                      <a:path w="256540" h="459105">
                        <a:moveTo>
                          <a:pt x="0" y="63820"/>
                        </a:moveTo>
                        <a:lnTo>
                          <a:pt x="0" y="55049"/>
                        </a:lnTo>
                      </a:path>
                      <a:path w="256540" h="459105">
                        <a:moveTo>
                          <a:pt x="0" y="55049"/>
                        </a:moveTo>
                        <a:lnTo>
                          <a:pt x="0" y="44675"/>
                        </a:lnTo>
                      </a:path>
                      <a:path w="256540" h="459105">
                        <a:moveTo>
                          <a:pt x="0" y="44675"/>
                        </a:moveTo>
                        <a:lnTo>
                          <a:pt x="0" y="34301"/>
                        </a:lnTo>
                      </a:path>
                      <a:path w="256540" h="459105">
                        <a:moveTo>
                          <a:pt x="0" y="34301"/>
                        </a:moveTo>
                        <a:lnTo>
                          <a:pt x="0" y="25530"/>
                        </a:lnTo>
                      </a:path>
                      <a:path w="256540" h="459105">
                        <a:moveTo>
                          <a:pt x="0" y="25530"/>
                        </a:moveTo>
                        <a:lnTo>
                          <a:pt x="0" y="19144"/>
                        </a:lnTo>
                      </a:path>
                      <a:path w="256540" h="459105">
                        <a:moveTo>
                          <a:pt x="0" y="7975"/>
                        </a:moveTo>
                        <a:lnTo>
                          <a:pt x="0" y="3987"/>
                        </a:lnTo>
                      </a:path>
                      <a:path w="256540" h="459105">
                        <a:moveTo>
                          <a:pt x="0" y="3987"/>
                        </a:moveTo>
                        <a:lnTo>
                          <a:pt x="0" y="808"/>
                        </a:lnTo>
                      </a:path>
                      <a:path w="256540" h="459105">
                        <a:moveTo>
                          <a:pt x="0" y="808"/>
                        </a:moveTo>
                        <a:lnTo>
                          <a:pt x="0" y="0"/>
                        </a:lnTo>
                      </a:path>
                      <a:path w="256540" h="459105">
                        <a:moveTo>
                          <a:pt x="56598" y="0"/>
                        </a:moveTo>
                        <a:lnTo>
                          <a:pt x="70987" y="0"/>
                        </a:lnTo>
                      </a:path>
                      <a:path w="256540" h="459105">
                        <a:moveTo>
                          <a:pt x="70987" y="0"/>
                        </a:moveTo>
                        <a:lnTo>
                          <a:pt x="86062" y="0"/>
                        </a:lnTo>
                      </a:path>
                      <a:path w="256540" h="459105">
                        <a:moveTo>
                          <a:pt x="86062" y="0"/>
                        </a:moveTo>
                        <a:lnTo>
                          <a:pt x="90173" y="0"/>
                        </a:lnTo>
                      </a:path>
                      <a:path w="256540" h="459105">
                        <a:moveTo>
                          <a:pt x="102918" y="0"/>
                        </a:moveTo>
                        <a:lnTo>
                          <a:pt x="111689" y="0"/>
                        </a:lnTo>
                      </a:path>
                      <a:path w="256540" h="459105">
                        <a:moveTo>
                          <a:pt x="111689" y="0"/>
                        </a:moveTo>
                        <a:lnTo>
                          <a:pt x="122789" y="0"/>
                        </a:lnTo>
                      </a:path>
                      <a:path w="256540" h="459105">
                        <a:moveTo>
                          <a:pt x="122789" y="0"/>
                        </a:moveTo>
                        <a:lnTo>
                          <a:pt x="123612" y="0"/>
                        </a:lnTo>
                      </a:path>
                      <a:path w="256540" h="459105">
                        <a:moveTo>
                          <a:pt x="130053" y="0"/>
                        </a:moveTo>
                        <a:lnTo>
                          <a:pt x="132382" y="0"/>
                        </a:lnTo>
                      </a:path>
                      <a:path w="256540" h="459105">
                        <a:moveTo>
                          <a:pt x="132382" y="0"/>
                        </a:moveTo>
                        <a:lnTo>
                          <a:pt x="138823" y="0"/>
                        </a:lnTo>
                      </a:path>
                      <a:path w="256540" h="459105">
                        <a:moveTo>
                          <a:pt x="138823" y="0"/>
                        </a:moveTo>
                        <a:lnTo>
                          <a:pt x="139509" y="0"/>
                        </a:lnTo>
                      </a:path>
                      <a:path w="256540" h="459105">
                        <a:moveTo>
                          <a:pt x="139509" y="89351"/>
                        </a:moveTo>
                        <a:lnTo>
                          <a:pt x="134712" y="89351"/>
                        </a:lnTo>
                      </a:path>
                      <a:path w="256540" h="459105">
                        <a:moveTo>
                          <a:pt x="134712" y="89351"/>
                        </a:moveTo>
                        <a:lnTo>
                          <a:pt x="130053" y="89351"/>
                        </a:lnTo>
                      </a:path>
                      <a:path w="256540" h="459105">
                        <a:moveTo>
                          <a:pt x="122789" y="89351"/>
                        </a:moveTo>
                        <a:lnTo>
                          <a:pt x="116485" y="89351"/>
                        </a:lnTo>
                      </a:path>
                      <a:path w="256540" h="459105">
                        <a:moveTo>
                          <a:pt x="116485" y="89351"/>
                        </a:moveTo>
                        <a:lnTo>
                          <a:pt x="104426" y="89351"/>
                        </a:lnTo>
                      </a:path>
                      <a:path w="256540" h="459105">
                        <a:moveTo>
                          <a:pt x="104426" y="89351"/>
                        </a:moveTo>
                        <a:lnTo>
                          <a:pt x="102918" y="89351"/>
                        </a:lnTo>
                      </a:path>
                      <a:path w="256540" h="459105">
                        <a:moveTo>
                          <a:pt x="90173" y="89351"/>
                        </a:moveTo>
                        <a:lnTo>
                          <a:pt x="77291" y="89351"/>
                        </a:lnTo>
                      </a:path>
                      <a:path w="256540" h="459105">
                        <a:moveTo>
                          <a:pt x="77291" y="89351"/>
                        </a:moveTo>
                        <a:lnTo>
                          <a:pt x="62217" y="89351"/>
                        </a:lnTo>
                      </a:path>
                      <a:path w="256540" h="459105">
                        <a:moveTo>
                          <a:pt x="62217" y="89351"/>
                        </a:moveTo>
                        <a:lnTo>
                          <a:pt x="56598" y="89351"/>
                        </a:lnTo>
                      </a:path>
                      <a:path w="256540" h="459105">
                        <a:moveTo>
                          <a:pt x="56598" y="89351"/>
                        </a:moveTo>
                        <a:lnTo>
                          <a:pt x="56598" y="88556"/>
                        </a:lnTo>
                      </a:path>
                      <a:path w="256540" h="459105">
                        <a:moveTo>
                          <a:pt x="56598" y="88556"/>
                        </a:moveTo>
                        <a:lnTo>
                          <a:pt x="56598" y="85363"/>
                        </a:lnTo>
                      </a:path>
                      <a:path w="256540" h="459105">
                        <a:moveTo>
                          <a:pt x="56598" y="85363"/>
                        </a:moveTo>
                        <a:lnTo>
                          <a:pt x="56598" y="81375"/>
                        </a:lnTo>
                      </a:path>
                      <a:path w="256540" h="459105">
                        <a:moveTo>
                          <a:pt x="56598" y="70206"/>
                        </a:moveTo>
                        <a:lnTo>
                          <a:pt x="56598" y="63820"/>
                        </a:lnTo>
                      </a:path>
                      <a:path w="256540" h="459105">
                        <a:moveTo>
                          <a:pt x="56598" y="63820"/>
                        </a:moveTo>
                        <a:lnTo>
                          <a:pt x="56598" y="55049"/>
                        </a:lnTo>
                      </a:path>
                      <a:path w="256540" h="459105">
                        <a:moveTo>
                          <a:pt x="56598" y="55049"/>
                        </a:moveTo>
                        <a:lnTo>
                          <a:pt x="56598" y="44675"/>
                        </a:lnTo>
                      </a:path>
                      <a:path w="256540" h="459105">
                        <a:moveTo>
                          <a:pt x="56598" y="44675"/>
                        </a:moveTo>
                        <a:lnTo>
                          <a:pt x="56598" y="34301"/>
                        </a:lnTo>
                      </a:path>
                      <a:path w="256540" h="459105">
                        <a:moveTo>
                          <a:pt x="56598" y="34301"/>
                        </a:moveTo>
                        <a:lnTo>
                          <a:pt x="56598" y="25530"/>
                        </a:lnTo>
                      </a:path>
                      <a:path w="256540" h="459105">
                        <a:moveTo>
                          <a:pt x="56598" y="25530"/>
                        </a:moveTo>
                        <a:lnTo>
                          <a:pt x="56598" y="19144"/>
                        </a:lnTo>
                      </a:path>
                      <a:path w="256540" h="459105">
                        <a:moveTo>
                          <a:pt x="56598" y="7975"/>
                        </a:moveTo>
                        <a:lnTo>
                          <a:pt x="56598" y="3987"/>
                        </a:lnTo>
                      </a:path>
                      <a:path w="256540" h="459105">
                        <a:moveTo>
                          <a:pt x="56598" y="3987"/>
                        </a:moveTo>
                        <a:lnTo>
                          <a:pt x="56598" y="808"/>
                        </a:lnTo>
                      </a:path>
                      <a:path w="256540" h="459105">
                        <a:moveTo>
                          <a:pt x="56598" y="808"/>
                        </a:moveTo>
                        <a:lnTo>
                          <a:pt x="56598" y="0"/>
                        </a:lnTo>
                      </a:path>
                      <a:path w="256540" h="459105">
                        <a:moveTo>
                          <a:pt x="36590" y="458721"/>
                        </a:moveTo>
                        <a:lnTo>
                          <a:pt x="71810" y="458721"/>
                        </a:lnTo>
                      </a:path>
                      <a:path w="256540" h="459105">
                        <a:moveTo>
                          <a:pt x="86062" y="458721"/>
                        </a:moveTo>
                        <a:lnTo>
                          <a:pt x="116485" y="458721"/>
                        </a:lnTo>
                      </a:path>
                      <a:path w="256540" h="459105">
                        <a:moveTo>
                          <a:pt x="131560" y="458721"/>
                        </a:moveTo>
                        <a:lnTo>
                          <a:pt x="161161" y="458721"/>
                        </a:lnTo>
                      </a:path>
                      <a:path w="256540" h="459105">
                        <a:moveTo>
                          <a:pt x="176236" y="458721"/>
                        </a:moveTo>
                        <a:lnTo>
                          <a:pt x="205837" y="458721"/>
                        </a:lnTo>
                      </a:path>
                      <a:path w="256540" h="459105">
                        <a:moveTo>
                          <a:pt x="220912" y="458721"/>
                        </a:moveTo>
                        <a:lnTo>
                          <a:pt x="255994" y="458721"/>
                        </a:lnTo>
                      </a:path>
                      <a:path w="256540" h="459105">
                        <a:moveTo>
                          <a:pt x="255994" y="351020"/>
                        </a:moveTo>
                        <a:lnTo>
                          <a:pt x="255994" y="358201"/>
                        </a:lnTo>
                      </a:path>
                      <a:path w="256540" h="459105">
                        <a:moveTo>
                          <a:pt x="255994" y="358201"/>
                        </a:moveTo>
                        <a:lnTo>
                          <a:pt x="255994" y="370973"/>
                        </a:lnTo>
                      </a:path>
                      <a:path w="256540" h="459105">
                        <a:moveTo>
                          <a:pt x="255994" y="370973"/>
                        </a:moveTo>
                        <a:lnTo>
                          <a:pt x="255994" y="373357"/>
                        </a:lnTo>
                      </a:path>
                      <a:path w="256540" h="459105">
                        <a:moveTo>
                          <a:pt x="255994" y="388514"/>
                        </a:moveTo>
                        <a:lnTo>
                          <a:pt x="255994" y="396504"/>
                        </a:lnTo>
                      </a:path>
                      <a:path w="256540" h="459105">
                        <a:moveTo>
                          <a:pt x="255994" y="396504"/>
                        </a:moveTo>
                        <a:lnTo>
                          <a:pt x="255994" y="409263"/>
                        </a:lnTo>
                      </a:path>
                      <a:path w="256540" h="459105">
                        <a:moveTo>
                          <a:pt x="255994" y="409263"/>
                        </a:moveTo>
                        <a:lnTo>
                          <a:pt x="255994" y="416444"/>
                        </a:lnTo>
                      </a:path>
                      <a:path w="256540" h="459105">
                        <a:moveTo>
                          <a:pt x="255994" y="429202"/>
                        </a:moveTo>
                        <a:lnTo>
                          <a:pt x="255994" y="431600"/>
                        </a:lnTo>
                      </a:path>
                      <a:path w="256540" h="459105">
                        <a:moveTo>
                          <a:pt x="255994" y="431600"/>
                        </a:moveTo>
                        <a:lnTo>
                          <a:pt x="255994" y="441180"/>
                        </a:lnTo>
                      </a:path>
                      <a:path w="256540" h="459105">
                        <a:moveTo>
                          <a:pt x="255994" y="441180"/>
                        </a:moveTo>
                        <a:lnTo>
                          <a:pt x="255994" y="448361"/>
                        </a:lnTo>
                      </a:path>
                      <a:path w="256540" h="459105">
                        <a:moveTo>
                          <a:pt x="255994" y="448361"/>
                        </a:moveTo>
                        <a:lnTo>
                          <a:pt x="255994" y="449156"/>
                        </a:lnTo>
                      </a:path>
                      <a:path w="256540" h="459105">
                        <a:moveTo>
                          <a:pt x="255994" y="454733"/>
                        </a:moveTo>
                        <a:lnTo>
                          <a:pt x="255994" y="457131"/>
                        </a:lnTo>
                      </a:path>
                      <a:path w="256540" h="459105">
                        <a:moveTo>
                          <a:pt x="255994" y="457131"/>
                        </a:moveTo>
                        <a:lnTo>
                          <a:pt x="255994" y="458721"/>
                        </a:lnTo>
                      </a:path>
                      <a:path w="256540" h="459105">
                        <a:moveTo>
                          <a:pt x="36590" y="458721"/>
                        </a:moveTo>
                        <a:lnTo>
                          <a:pt x="36590" y="457131"/>
                        </a:lnTo>
                      </a:path>
                      <a:path w="256540" h="459105">
                        <a:moveTo>
                          <a:pt x="36590" y="457131"/>
                        </a:moveTo>
                        <a:lnTo>
                          <a:pt x="36590" y="454733"/>
                        </a:lnTo>
                      </a:path>
                      <a:path w="256540" h="459105">
                        <a:moveTo>
                          <a:pt x="36590" y="449156"/>
                        </a:moveTo>
                        <a:lnTo>
                          <a:pt x="36590" y="448361"/>
                        </a:lnTo>
                      </a:path>
                      <a:path w="256540" h="459105">
                        <a:moveTo>
                          <a:pt x="36590" y="448361"/>
                        </a:moveTo>
                        <a:lnTo>
                          <a:pt x="36590" y="441180"/>
                        </a:lnTo>
                      </a:path>
                      <a:path w="256540" h="459105">
                        <a:moveTo>
                          <a:pt x="36590" y="441180"/>
                        </a:moveTo>
                        <a:lnTo>
                          <a:pt x="36590" y="431600"/>
                        </a:lnTo>
                      </a:path>
                      <a:path w="256540" h="459105">
                        <a:moveTo>
                          <a:pt x="36590" y="431600"/>
                        </a:moveTo>
                        <a:lnTo>
                          <a:pt x="36590" y="429202"/>
                        </a:lnTo>
                      </a:path>
                      <a:path w="256540" h="459105">
                        <a:moveTo>
                          <a:pt x="36590" y="416444"/>
                        </a:moveTo>
                        <a:lnTo>
                          <a:pt x="36590" y="409263"/>
                        </a:lnTo>
                      </a:path>
                      <a:path w="256540" h="459105">
                        <a:moveTo>
                          <a:pt x="36590" y="409263"/>
                        </a:moveTo>
                        <a:lnTo>
                          <a:pt x="36590" y="396504"/>
                        </a:lnTo>
                      </a:path>
                      <a:path w="256540" h="459105">
                        <a:moveTo>
                          <a:pt x="36590" y="396504"/>
                        </a:moveTo>
                        <a:lnTo>
                          <a:pt x="36590" y="388514"/>
                        </a:lnTo>
                      </a:path>
                      <a:path w="256540" h="459105">
                        <a:moveTo>
                          <a:pt x="36590" y="373357"/>
                        </a:moveTo>
                        <a:lnTo>
                          <a:pt x="36590" y="370973"/>
                        </a:lnTo>
                      </a:path>
                      <a:path w="256540" h="459105">
                        <a:moveTo>
                          <a:pt x="36590" y="370973"/>
                        </a:moveTo>
                        <a:lnTo>
                          <a:pt x="36590" y="358201"/>
                        </a:lnTo>
                      </a:path>
                      <a:path w="256540" h="459105">
                        <a:moveTo>
                          <a:pt x="36590" y="358201"/>
                        </a:moveTo>
                        <a:lnTo>
                          <a:pt x="36590" y="35102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97" name="object 897"/>
                  <p:cNvSpPr/>
                  <p:nvPr/>
                </p:nvSpPr>
                <p:spPr>
                  <a:xfrm>
                    <a:off x="3832150" y="609544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98" name="object 898"/>
                  <p:cNvSpPr/>
                  <p:nvPr/>
                </p:nvSpPr>
                <p:spPr>
                  <a:xfrm>
                    <a:off x="4501880" y="6513085"/>
                    <a:ext cx="40005" cy="7620"/>
                  </a:xfrm>
                  <a:custGeom>
                    <a:avLst/>
                    <a:gdLst/>
                    <a:ahLst/>
                    <a:cxnLst/>
                    <a:rect l="l" t="t" r="r" b="b"/>
                    <a:pathLst>
                      <a:path w="40004" h="7620">
                        <a:moveTo>
                          <a:pt x="12772" y="6386"/>
                        </a:moveTo>
                        <a:lnTo>
                          <a:pt x="19953" y="7181"/>
                        </a:lnTo>
                      </a:path>
                      <a:path w="40004" h="7620">
                        <a:moveTo>
                          <a:pt x="6386" y="3987"/>
                        </a:moveTo>
                        <a:lnTo>
                          <a:pt x="12772" y="6386"/>
                        </a:lnTo>
                      </a:path>
                      <a:path w="40004" h="7620">
                        <a:moveTo>
                          <a:pt x="794" y="1603"/>
                        </a:moveTo>
                        <a:lnTo>
                          <a:pt x="6386" y="3987"/>
                        </a:lnTo>
                      </a:path>
                      <a:path w="40004" h="7620">
                        <a:moveTo>
                          <a:pt x="0" y="0"/>
                        </a:moveTo>
                        <a:lnTo>
                          <a:pt x="794" y="1603"/>
                        </a:lnTo>
                      </a:path>
                      <a:path w="40004" h="7620">
                        <a:moveTo>
                          <a:pt x="39098" y="1603"/>
                        </a:moveTo>
                        <a:lnTo>
                          <a:pt x="39893" y="0"/>
                        </a:lnTo>
                      </a:path>
                      <a:path w="40004" h="7620">
                        <a:moveTo>
                          <a:pt x="33506" y="3987"/>
                        </a:moveTo>
                        <a:lnTo>
                          <a:pt x="39098" y="1603"/>
                        </a:lnTo>
                      </a:path>
                      <a:path w="40004" h="7620">
                        <a:moveTo>
                          <a:pt x="27120" y="6386"/>
                        </a:moveTo>
                        <a:lnTo>
                          <a:pt x="33506" y="3987"/>
                        </a:lnTo>
                      </a:path>
                      <a:path w="40004" h="7620">
                        <a:moveTo>
                          <a:pt x="19953" y="7181"/>
                        </a:moveTo>
                        <a:lnTo>
                          <a:pt x="27120" y="638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99" name="object 899"/>
                  <p:cNvSpPr/>
                  <p:nvPr/>
                </p:nvSpPr>
                <p:spPr>
                  <a:xfrm>
                    <a:off x="4445633" y="604199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00" name="object 900"/>
                  <p:cNvSpPr/>
                  <p:nvPr/>
                </p:nvSpPr>
                <p:spPr>
                  <a:xfrm>
                    <a:off x="3780681" y="6011277"/>
                    <a:ext cx="763270" cy="640715"/>
                  </a:xfrm>
                  <a:custGeom>
                    <a:avLst/>
                    <a:gdLst/>
                    <a:ahLst/>
                    <a:cxnLst/>
                    <a:rect l="l" t="t" r="r" b="b"/>
                    <a:pathLst>
                      <a:path w="763270" h="640715">
                        <a:moveTo>
                          <a:pt x="760296" y="466711"/>
                        </a:moveTo>
                        <a:lnTo>
                          <a:pt x="762681" y="465121"/>
                        </a:lnTo>
                      </a:path>
                      <a:path w="763270" h="640715">
                        <a:moveTo>
                          <a:pt x="758693" y="467506"/>
                        </a:moveTo>
                        <a:lnTo>
                          <a:pt x="760296" y="466711"/>
                        </a:lnTo>
                      </a:path>
                      <a:path w="763270" h="640715">
                        <a:moveTo>
                          <a:pt x="721993" y="466711"/>
                        </a:moveTo>
                        <a:lnTo>
                          <a:pt x="722802" y="467506"/>
                        </a:lnTo>
                      </a:path>
                      <a:path w="763270" h="640715">
                        <a:moveTo>
                          <a:pt x="719609" y="465121"/>
                        </a:moveTo>
                        <a:lnTo>
                          <a:pt x="721993" y="466711"/>
                        </a:lnTo>
                      </a:path>
                      <a:path w="763270" h="640715">
                        <a:moveTo>
                          <a:pt x="79786" y="613497"/>
                        </a:moveTo>
                        <a:lnTo>
                          <a:pt x="79786" y="618293"/>
                        </a:lnTo>
                      </a:path>
                      <a:path w="763270" h="640715">
                        <a:moveTo>
                          <a:pt x="79786" y="618293"/>
                        </a:moveTo>
                        <a:lnTo>
                          <a:pt x="79786" y="628654"/>
                        </a:lnTo>
                      </a:path>
                      <a:path w="763270" h="640715">
                        <a:moveTo>
                          <a:pt x="79786" y="628654"/>
                        </a:moveTo>
                        <a:lnTo>
                          <a:pt x="79786" y="629448"/>
                        </a:lnTo>
                      </a:path>
                      <a:path w="763270" h="640715">
                        <a:moveTo>
                          <a:pt x="79786" y="634245"/>
                        </a:moveTo>
                        <a:lnTo>
                          <a:pt x="79786" y="636643"/>
                        </a:lnTo>
                      </a:path>
                      <a:path w="763270" h="640715">
                        <a:moveTo>
                          <a:pt x="79786" y="636643"/>
                        </a:moveTo>
                        <a:lnTo>
                          <a:pt x="79786" y="640631"/>
                        </a:lnTo>
                      </a:path>
                      <a:path w="763270" h="640715">
                        <a:moveTo>
                          <a:pt x="79786" y="77387"/>
                        </a:moveTo>
                        <a:lnTo>
                          <a:pt x="79786" y="39098"/>
                        </a:lnTo>
                      </a:path>
                      <a:path w="763270" h="640715">
                        <a:moveTo>
                          <a:pt x="0" y="4001"/>
                        </a:moveTo>
                        <a:lnTo>
                          <a:pt x="0" y="25530"/>
                        </a:lnTo>
                      </a:path>
                      <a:path w="763270" h="640715">
                        <a:moveTo>
                          <a:pt x="0" y="40687"/>
                        </a:moveTo>
                        <a:lnTo>
                          <a:pt x="0" y="61436"/>
                        </a:lnTo>
                      </a:path>
                      <a:path w="763270" h="640715">
                        <a:moveTo>
                          <a:pt x="808" y="4001"/>
                        </a:moveTo>
                        <a:lnTo>
                          <a:pt x="1603" y="4001"/>
                        </a:lnTo>
                      </a:path>
                      <a:path w="763270" h="640715">
                        <a:moveTo>
                          <a:pt x="0" y="4001"/>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01" name="object 901"/>
                  <p:cNvSpPr/>
                  <p:nvPr/>
                </p:nvSpPr>
                <p:spPr>
                  <a:xfrm>
                    <a:off x="3779484" y="601408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02" name="object 902"/>
                  <p:cNvSpPr/>
                  <p:nvPr/>
                </p:nvSpPr>
                <p:spPr>
                  <a:xfrm>
                    <a:off x="3317177" y="5815827"/>
                    <a:ext cx="464820" cy="200025"/>
                  </a:xfrm>
                  <a:custGeom>
                    <a:avLst/>
                    <a:gdLst/>
                    <a:ahLst/>
                    <a:cxnLst/>
                    <a:rect l="l" t="t" r="r" b="b"/>
                    <a:pathLst>
                      <a:path w="464820" h="200025">
                        <a:moveTo>
                          <a:pt x="464312" y="199451"/>
                        </a:moveTo>
                        <a:lnTo>
                          <a:pt x="463504" y="199451"/>
                        </a:lnTo>
                      </a:path>
                      <a:path w="464820" h="200025">
                        <a:moveTo>
                          <a:pt x="0" y="0"/>
                        </a:moveTo>
                        <a:lnTo>
                          <a:pt x="6386" y="1755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03" name="object 903"/>
                  <p:cNvSpPr/>
                  <p:nvPr/>
                </p:nvSpPr>
                <p:spPr>
                  <a:xfrm>
                    <a:off x="3315980" y="581463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04" name="object 904"/>
                  <p:cNvSpPr/>
                  <p:nvPr/>
                </p:nvSpPr>
                <p:spPr>
                  <a:xfrm>
                    <a:off x="3323563" y="5564519"/>
                    <a:ext cx="455295" cy="371475"/>
                  </a:xfrm>
                  <a:custGeom>
                    <a:avLst/>
                    <a:gdLst/>
                    <a:ahLst/>
                    <a:cxnLst/>
                    <a:rect l="l" t="t" r="r" b="b"/>
                    <a:pathLst>
                      <a:path w="455295" h="371475">
                        <a:moveTo>
                          <a:pt x="86953" y="262477"/>
                        </a:moveTo>
                        <a:lnTo>
                          <a:pt x="78977" y="251308"/>
                        </a:lnTo>
                      </a:path>
                      <a:path w="455295" h="371475">
                        <a:moveTo>
                          <a:pt x="93339" y="268863"/>
                        </a:moveTo>
                        <a:lnTo>
                          <a:pt x="86953" y="262477"/>
                        </a:lnTo>
                      </a:path>
                      <a:path w="455295" h="371475">
                        <a:moveTo>
                          <a:pt x="252089" y="291201"/>
                        </a:moveTo>
                        <a:lnTo>
                          <a:pt x="238535" y="291201"/>
                        </a:lnTo>
                      </a:path>
                      <a:path w="455295" h="371475">
                        <a:moveTo>
                          <a:pt x="238535" y="291201"/>
                        </a:moveTo>
                        <a:lnTo>
                          <a:pt x="228956" y="291201"/>
                        </a:lnTo>
                      </a:path>
                      <a:path w="455295" h="371475">
                        <a:moveTo>
                          <a:pt x="214594" y="291201"/>
                        </a:moveTo>
                        <a:lnTo>
                          <a:pt x="208208" y="291201"/>
                        </a:lnTo>
                      </a:path>
                      <a:path w="455295" h="371475">
                        <a:moveTo>
                          <a:pt x="208208" y="291201"/>
                        </a:moveTo>
                        <a:lnTo>
                          <a:pt x="191461" y="291201"/>
                        </a:lnTo>
                      </a:path>
                      <a:path w="455295" h="371475">
                        <a:moveTo>
                          <a:pt x="191461" y="291201"/>
                        </a:moveTo>
                        <a:lnTo>
                          <a:pt x="188268" y="291201"/>
                        </a:lnTo>
                      </a:path>
                      <a:path w="455295" h="371475">
                        <a:moveTo>
                          <a:pt x="188268" y="370973"/>
                        </a:moveTo>
                        <a:lnTo>
                          <a:pt x="201041" y="370973"/>
                        </a:lnTo>
                      </a:path>
                      <a:path w="455295" h="371475">
                        <a:moveTo>
                          <a:pt x="201041" y="370973"/>
                        </a:moveTo>
                        <a:lnTo>
                          <a:pt x="214594" y="370973"/>
                        </a:lnTo>
                      </a:path>
                      <a:path w="455295" h="371475">
                        <a:moveTo>
                          <a:pt x="228956" y="370973"/>
                        </a:moveTo>
                        <a:lnTo>
                          <a:pt x="232944" y="370973"/>
                        </a:lnTo>
                      </a:path>
                      <a:path w="455295" h="371475">
                        <a:moveTo>
                          <a:pt x="232944" y="370973"/>
                        </a:moveTo>
                        <a:lnTo>
                          <a:pt x="246511" y="370973"/>
                        </a:lnTo>
                      </a:path>
                      <a:path w="455295" h="371475">
                        <a:moveTo>
                          <a:pt x="246511" y="370973"/>
                        </a:moveTo>
                        <a:lnTo>
                          <a:pt x="252089" y="370973"/>
                        </a:lnTo>
                      </a:path>
                      <a:path w="455295" h="371475">
                        <a:moveTo>
                          <a:pt x="252089" y="370973"/>
                        </a:moveTo>
                        <a:lnTo>
                          <a:pt x="249704" y="370973"/>
                        </a:lnTo>
                      </a:path>
                      <a:path w="455295" h="371475">
                        <a:moveTo>
                          <a:pt x="252897" y="370973"/>
                        </a:moveTo>
                        <a:lnTo>
                          <a:pt x="252089" y="370973"/>
                        </a:lnTo>
                      </a:path>
                      <a:path w="455295" h="371475">
                        <a:moveTo>
                          <a:pt x="252089" y="291201"/>
                        </a:moveTo>
                        <a:lnTo>
                          <a:pt x="252897" y="291995"/>
                        </a:lnTo>
                      </a:path>
                      <a:path w="455295" h="371475">
                        <a:moveTo>
                          <a:pt x="249704" y="291995"/>
                        </a:moveTo>
                        <a:lnTo>
                          <a:pt x="252089" y="291201"/>
                        </a:lnTo>
                      </a:path>
                      <a:path w="455295" h="371475">
                        <a:moveTo>
                          <a:pt x="252089" y="370973"/>
                        </a:moveTo>
                        <a:lnTo>
                          <a:pt x="252897" y="370973"/>
                        </a:lnTo>
                      </a:path>
                      <a:path w="455295" h="371475">
                        <a:moveTo>
                          <a:pt x="252897" y="291201"/>
                        </a:moveTo>
                        <a:lnTo>
                          <a:pt x="252089" y="291201"/>
                        </a:lnTo>
                      </a:path>
                      <a:path w="455295" h="371475">
                        <a:moveTo>
                          <a:pt x="252089" y="370973"/>
                        </a:moveTo>
                        <a:lnTo>
                          <a:pt x="252897" y="370973"/>
                        </a:lnTo>
                      </a:path>
                      <a:path w="455295" h="371475">
                        <a:moveTo>
                          <a:pt x="252897" y="291995"/>
                        </a:moveTo>
                        <a:lnTo>
                          <a:pt x="252089" y="291201"/>
                        </a:lnTo>
                      </a:path>
                      <a:path w="455295" h="371475">
                        <a:moveTo>
                          <a:pt x="252089" y="291201"/>
                        </a:moveTo>
                        <a:lnTo>
                          <a:pt x="250499" y="291995"/>
                        </a:lnTo>
                      </a:path>
                      <a:path w="455295" h="371475">
                        <a:moveTo>
                          <a:pt x="250499" y="370973"/>
                        </a:moveTo>
                        <a:lnTo>
                          <a:pt x="252089" y="370973"/>
                        </a:lnTo>
                      </a:path>
                      <a:path w="455295" h="371475">
                        <a:moveTo>
                          <a:pt x="290392" y="370973"/>
                        </a:moveTo>
                        <a:lnTo>
                          <a:pt x="289584" y="370973"/>
                        </a:lnTo>
                      </a:path>
                      <a:path w="455295" h="371475">
                        <a:moveTo>
                          <a:pt x="291982" y="370973"/>
                        </a:moveTo>
                        <a:lnTo>
                          <a:pt x="290392" y="370973"/>
                        </a:lnTo>
                      </a:path>
                      <a:path w="455295" h="371475">
                        <a:moveTo>
                          <a:pt x="289584" y="291201"/>
                        </a:moveTo>
                        <a:lnTo>
                          <a:pt x="291982" y="291201"/>
                        </a:lnTo>
                      </a:path>
                      <a:path w="455295" h="371475">
                        <a:moveTo>
                          <a:pt x="442769" y="370973"/>
                        </a:moveTo>
                        <a:lnTo>
                          <a:pt x="454733" y="370973"/>
                        </a:lnTo>
                      </a:path>
                      <a:path w="455295" h="371475">
                        <a:moveTo>
                          <a:pt x="427599" y="370973"/>
                        </a:moveTo>
                        <a:lnTo>
                          <a:pt x="442769" y="370973"/>
                        </a:lnTo>
                      </a:path>
                      <a:path w="455295" h="371475">
                        <a:moveTo>
                          <a:pt x="415635" y="370973"/>
                        </a:moveTo>
                        <a:lnTo>
                          <a:pt x="427599" y="370973"/>
                        </a:lnTo>
                      </a:path>
                      <a:path w="455295" h="371475">
                        <a:moveTo>
                          <a:pt x="425214" y="291201"/>
                        </a:moveTo>
                        <a:lnTo>
                          <a:pt x="415635" y="291201"/>
                        </a:lnTo>
                      </a:path>
                      <a:path w="455295" h="371475">
                        <a:moveTo>
                          <a:pt x="440371" y="291201"/>
                        </a:moveTo>
                        <a:lnTo>
                          <a:pt x="425214" y="291201"/>
                        </a:lnTo>
                      </a:path>
                      <a:path w="455295" h="371475">
                        <a:moveTo>
                          <a:pt x="454733" y="291201"/>
                        </a:moveTo>
                        <a:lnTo>
                          <a:pt x="440371" y="291201"/>
                        </a:lnTo>
                      </a:path>
                      <a:path w="455295" h="371475">
                        <a:moveTo>
                          <a:pt x="19144" y="0"/>
                        </a:moveTo>
                        <a:lnTo>
                          <a:pt x="16746" y="0"/>
                        </a:lnTo>
                      </a:path>
                      <a:path w="455295" h="371475">
                        <a:moveTo>
                          <a:pt x="10360" y="0"/>
                        </a:moveTo>
                        <a:lnTo>
                          <a:pt x="7975" y="0"/>
                        </a:lnTo>
                      </a:path>
                      <a:path w="455295" h="371475">
                        <a:moveTo>
                          <a:pt x="11168" y="0"/>
                        </a:moveTo>
                        <a:lnTo>
                          <a:pt x="10360" y="0"/>
                        </a:lnTo>
                      </a:path>
                      <a:path w="455295" h="371475">
                        <a:moveTo>
                          <a:pt x="2384" y="0"/>
                        </a:moveTo>
                        <a:lnTo>
                          <a:pt x="0" y="0"/>
                        </a:lnTo>
                      </a:path>
                      <a:path w="455295" h="371475">
                        <a:moveTo>
                          <a:pt x="3193" y="0"/>
                        </a:moveTo>
                        <a:lnTo>
                          <a:pt x="238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05" name="object 905"/>
                  <p:cNvSpPr/>
                  <p:nvPr/>
                </p:nvSpPr>
                <p:spPr>
                  <a:xfrm>
                    <a:off x="3318378" y="556332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06" name="object 906"/>
                  <p:cNvSpPr/>
                  <p:nvPr/>
                </p:nvSpPr>
                <p:spPr>
                  <a:xfrm>
                    <a:off x="3319575" y="5564519"/>
                    <a:ext cx="66675" cy="0"/>
                  </a:xfrm>
                  <a:custGeom>
                    <a:avLst/>
                    <a:gdLst/>
                    <a:ahLst/>
                    <a:cxnLst/>
                    <a:rect l="l" t="t" r="r" b="b"/>
                    <a:pathLst>
                      <a:path w="66675">
                        <a:moveTo>
                          <a:pt x="794" y="0"/>
                        </a:moveTo>
                        <a:lnTo>
                          <a:pt x="0" y="0"/>
                        </a:lnTo>
                      </a:path>
                      <a:path w="66675">
                        <a:moveTo>
                          <a:pt x="65410" y="0"/>
                        </a:moveTo>
                        <a:lnTo>
                          <a:pt x="64615" y="0"/>
                        </a:lnTo>
                      </a:path>
                      <a:path w="66675">
                        <a:moveTo>
                          <a:pt x="66205" y="0"/>
                        </a:moveTo>
                        <a:lnTo>
                          <a:pt x="65410" y="0"/>
                        </a:lnTo>
                      </a:path>
                      <a:path w="66675">
                        <a:moveTo>
                          <a:pt x="59037" y="0"/>
                        </a:moveTo>
                        <a:lnTo>
                          <a:pt x="58229" y="0"/>
                        </a:lnTo>
                      </a:path>
                      <a:path w="66675">
                        <a:moveTo>
                          <a:pt x="61422" y="0"/>
                        </a:moveTo>
                        <a:lnTo>
                          <a:pt x="5903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07" name="object 907"/>
                  <p:cNvSpPr/>
                  <p:nvPr/>
                </p:nvSpPr>
                <p:spPr>
                  <a:xfrm>
                    <a:off x="3369426" y="556332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08" name="object 908"/>
                  <p:cNvSpPr/>
                  <p:nvPr/>
                </p:nvSpPr>
                <p:spPr>
                  <a:xfrm>
                    <a:off x="3320370" y="5564519"/>
                    <a:ext cx="72390" cy="198120"/>
                  </a:xfrm>
                  <a:custGeom>
                    <a:avLst/>
                    <a:gdLst/>
                    <a:ahLst/>
                    <a:cxnLst/>
                    <a:rect l="l" t="t" r="r" b="b"/>
                    <a:pathLst>
                      <a:path w="72389" h="198120">
                        <a:moveTo>
                          <a:pt x="52651" y="0"/>
                        </a:moveTo>
                        <a:lnTo>
                          <a:pt x="50253" y="0"/>
                        </a:lnTo>
                      </a:path>
                      <a:path w="72389" h="198120">
                        <a:moveTo>
                          <a:pt x="41482" y="0"/>
                        </a:moveTo>
                        <a:lnTo>
                          <a:pt x="40687" y="0"/>
                        </a:lnTo>
                      </a:path>
                      <a:path w="72389" h="198120">
                        <a:moveTo>
                          <a:pt x="43867" y="0"/>
                        </a:moveTo>
                        <a:lnTo>
                          <a:pt x="41482" y="0"/>
                        </a:lnTo>
                      </a:path>
                      <a:path w="72389" h="198120">
                        <a:moveTo>
                          <a:pt x="71796" y="197861"/>
                        </a:moveTo>
                        <a:lnTo>
                          <a:pt x="71796" y="180306"/>
                        </a:lnTo>
                      </a:path>
                      <a:path w="72389" h="198120">
                        <a:moveTo>
                          <a:pt x="71796" y="165149"/>
                        </a:moveTo>
                        <a:lnTo>
                          <a:pt x="71796" y="134835"/>
                        </a:lnTo>
                      </a:path>
                      <a:path w="72389" h="198120">
                        <a:moveTo>
                          <a:pt x="71796" y="120473"/>
                        </a:moveTo>
                        <a:lnTo>
                          <a:pt x="71796" y="102918"/>
                        </a:lnTo>
                      </a:path>
                      <a:path w="72389" h="198120">
                        <a:moveTo>
                          <a:pt x="794" y="0"/>
                        </a:moveTo>
                        <a:lnTo>
                          <a:pt x="3193" y="0"/>
                        </a:lnTo>
                      </a:path>
                      <a:path w="72389" h="198120">
                        <a:moveTo>
                          <a:pt x="0" y="0"/>
                        </a:moveTo>
                        <a:lnTo>
                          <a:pt x="794" y="0"/>
                        </a:lnTo>
                      </a:path>
                      <a:path w="72389" h="198120">
                        <a:moveTo>
                          <a:pt x="7181" y="0"/>
                        </a:moveTo>
                        <a:lnTo>
                          <a:pt x="11168" y="0"/>
                        </a:lnTo>
                      </a:path>
                      <a:path w="72389" h="198120">
                        <a:moveTo>
                          <a:pt x="6386" y="0"/>
                        </a:moveTo>
                        <a:lnTo>
                          <a:pt x="7181" y="0"/>
                        </a:lnTo>
                      </a:path>
                      <a:path w="72389" h="198120">
                        <a:moveTo>
                          <a:pt x="14362" y="0"/>
                        </a:moveTo>
                        <a:lnTo>
                          <a:pt x="1993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09" name="object 909"/>
                  <p:cNvSpPr/>
                  <p:nvPr/>
                </p:nvSpPr>
                <p:spPr>
                  <a:xfrm>
                    <a:off x="3333535" y="556332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10" name="object 910"/>
                  <p:cNvSpPr/>
                  <p:nvPr/>
                </p:nvSpPr>
                <p:spPr>
                  <a:xfrm>
                    <a:off x="3335527" y="5353118"/>
                    <a:ext cx="48895" cy="211454"/>
                  </a:xfrm>
                  <a:custGeom>
                    <a:avLst/>
                    <a:gdLst/>
                    <a:ahLst/>
                    <a:cxnLst/>
                    <a:rect l="l" t="t" r="r" b="b"/>
                    <a:pathLst>
                      <a:path w="48895" h="211454">
                        <a:moveTo>
                          <a:pt x="7975" y="211401"/>
                        </a:moveTo>
                        <a:lnTo>
                          <a:pt x="16746" y="211401"/>
                        </a:lnTo>
                      </a:path>
                      <a:path w="48895" h="211454">
                        <a:moveTo>
                          <a:pt x="16746" y="211401"/>
                        </a:moveTo>
                        <a:lnTo>
                          <a:pt x="25530" y="211401"/>
                        </a:lnTo>
                      </a:path>
                      <a:path w="48895" h="211454">
                        <a:moveTo>
                          <a:pt x="34301" y="211401"/>
                        </a:moveTo>
                        <a:lnTo>
                          <a:pt x="35096" y="211401"/>
                        </a:lnTo>
                      </a:path>
                      <a:path w="48895" h="211454">
                        <a:moveTo>
                          <a:pt x="28710" y="211401"/>
                        </a:moveTo>
                        <a:lnTo>
                          <a:pt x="34301" y="211401"/>
                        </a:lnTo>
                      </a:path>
                      <a:path w="48895" h="211454">
                        <a:moveTo>
                          <a:pt x="41482" y="211401"/>
                        </a:moveTo>
                        <a:lnTo>
                          <a:pt x="42277" y="211401"/>
                        </a:lnTo>
                      </a:path>
                      <a:path w="48895" h="211454">
                        <a:moveTo>
                          <a:pt x="37494" y="211401"/>
                        </a:moveTo>
                        <a:lnTo>
                          <a:pt x="41482" y="211401"/>
                        </a:lnTo>
                      </a:path>
                      <a:path w="48895" h="211454">
                        <a:moveTo>
                          <a:pt x="47868" y="211401"/>
                        </a:moveTo>
                        <a:lnTo>
                          <a:pt x="48663" y="211401"/>
                        </a:lnTo>
                      </a:path>
                      <a:path w="48895" h="211454">
                        <a:moveTo>
                          <a:pt x="45470" y="211401"/>
                        </a:moveTo>
                        <a:lnTo>
                          <a:pt x="47868" y="211401"/>
                        </a:lnTo>
                      </a:path>
                      <a:path w="48895" h="211454">
                        <a:moveTo>
                          <a:pt x="2398" y="18349"/>
                        </a:moveTo>
                        <a:lnTo>
                          <a:pt x="3987" y="20734"/>
                        </a:lnTo>
                      </a:path>
                      <a:path w="48895" h="211454">
                        <a:moveTo>
                          <a:pt x="794" y="14362"/>
                        </a:moveTo>
                        <a:lnTo>
                          <a:pt x="2398" y="18349"/>
                        </a:lnTo>
                      </a:path>
                      <a:path w="48895" h="211454">
                        <a:moveTo>
                          <a:pt x="0" y="10374"/>
                        </a:moveTo>
                        <a:lnTo>
                          <a:pt x="794" y="14362"/>
                        </a:lnTo>
                      </a:path>
                      <a:path w="48895" h="211454">
                        <a:moveTo>
                          <a:pt x="794" y="6386"/>
                        </a:moveTo>
                        <a:lnTo>
                          <a:pt x="0" y="10374"/>
                        </a:lnTo>
                      </a:path>
                      <a:path w="48895" h="211454">
                        <a:moveTo>
                          <a:pt x="2398" y="2384"/>
                        </a:moveTo>
                        <a:lnTo>
                          <a:pt x="794" y="6386"/>
                        </a:lnTo>
                      </a:path>
                      <a:path w="48895" h="211454">
                        <a:moveTo>
                          <a:pt x="3987" y="0"/>
                        </a:moveTo>
                        <a:lnTo>
                          <a:pt x="2398" y="23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11" name="object 911"/>
                  <p:cNvSpPr/>
                  <p:nvPr/>
                </p:nvSpPr>
                <p:spPr>
                  <a:xfrm>
                    <a:off x="3112148" y="2534541"/>
                    <a:ext cx="13970" cy="5080"/>
                  </a:xfrm>
                  <a:custGeom>
                    <a:avLst/>
                    <a:gdLst/>
                    <a:ahLst/>
                    <a:cxnLst/>
                    <a:rect l="l" t="t" r="r" b="b"/>
                    <a:pathLst>
                      <a:path w="13969" h="5080">
                        <a:moveTo>
                          <a:pt x="8770" y="0"/>
                        </a:moveTo>
                        <a:lnTo>
                          <a:pt x="13567" y="0"/>
                        </a:lnTo>
                      </a:path>
                      <a:path w="13969" h="5080">
                        <a:moveTo>
                          <a:pt x="2398" y="3193"/>
                        </a:moveTo>
                        <a:lnTo>
                          <a:pt x="8770" y="0"/>
                        </a:lnTo>
                      </a:path>
                      <a:path w="13969" h="5080">
                        <a:moveTo>
                          <a:pt x="0" y="4796"/>
                        </a:moveTo>
                        <a:lnTo>
                          <a:pt x="2398" y="3193"/>
                        </a:lnTo>
                      </a:path>
                    </a:pathLst>
                  </a:custGeom>
                  <a:ln w="5584">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12" name="object 912"/>
                  <p:cNvSpPr/>
                  <p:nvPr/>
                </p:nvSpPr>
                <p:spPr>
                  <a:xfrm>
                    <a:off x="3136476" y="2536546"/>
                    <a:ext cx="5715" cy="5715"/>
                  </a:xfrm>
                  <a:custGeom>
                    <a:avLst/>
                    <a:gdLst/>
                    <a:ahLst/>
                    <a:cxnLst/>
                    <a:rect l="l" t="t" r="r" b="b"/>
                    <a:pathLst>
                      <a:path w="5714" h="5714">
                        <a:moveTo>
                          <a:pt x="0" y="2792"/>
                        </a:moveTo>
                        <a:lnTo>
                          <a:pt x="817" y="817"/>
                        </a:lnTo>
                        <a:lnTo>
                          <a:pt x="2792" y="0"/>
                        </a:lnTo>
                        <a:lnTo>
                          <a:pt x="4766" y="817"/>
                        </a:lnTo>
                        <a:lnTo>
                          <a:pt x="5584" y="2792"/>
                        </a:lnTo>
                        <a:lnTo>
                          <a:pt x="4766" y="4766"/>
                        </a:lnTo>
                        <a:lnTo>
                          <a:pt x="2792" y="5584"/>
                        </a:lnTo>
                        <a:lnTo>
                          <a:pt x="817" y="4766"/>
                        </a:lnTo>
                        <a:lnTo>
                          <a:pt x="0" y="2792"/>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13" name="object 913"/>
                  <p:cNvSpPr/>
                  <p:nvPr/>
                </p:nvSpPr>
                <p:spPr>
                  <a:xfrm>
                    <a:off x="3125715" y="2534541"/>
                    <a:ext cx="21590" cy="21590"/>
                  </a:xfrm>
                  <a:custGeom>
                    <a:avLst/>
                    <a:gdLst/>
                    <a:ahLst/>
                    <a:cxnLst/>
                    <a:rect l="l" t="t" r="r" b="b"/>
                    <a:pathLst>
                      <a:path w="21589" h="21589">
                        <a:moveTo>
                          <a:pt x="7167" y="808"/>
                        </a:moveTo>
                        <a:lnTo>
                          <a:pt x="13553" y="4796"/>
                        </a:lnTo>
                      </a:path>
                      <a:path w="21589" h="21589">
                        <a:moveTo>
                          <a:pt x="0" y="0"/>
                        </a:moveTo>
                        <a:lnTo>
                          <a:pt x="7167" y="808"/>
                        </a:lnTo>
                      </a:path>
                      <a:path w="21589" h="21589">
                        <a:moveTo>
                          <a:pt x="21529" y="19953"/>
                        </a:moveTo>
                        <a:lnTo>
                          <a:pt x="21529" y="21543"/>
                        </a:lnTo>
                      </a:path>
                    </a:pathLst>
                  </a:custGeom>
                  <a:ln w="5584">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14" name="object 914"/>
                  <p:cNvSpPr/>
                  <p:nvPr/>
                </p:nvSpPr>
                <p:spPr>
                  <a:xfrm>
                    <a:off x="3144444" y="2553299"/>
                    <a:ext cx="5715" cy="6985"/>
                  </a:xfrm>
                  <a:custGeom>
                    <a:avLst/>
                    <a:gdLst/>
                    <a:ahLst/>
                    <a:cxnLst/>
                    <a:rect l="l" t="t" r="r" b="b"/>
                    <a:pathLst>
                      <a:path w="5714" h="6985">
                        <a:moveTo>
                          <a:pt x="5588" y="2794"/>
                        </a:moveTo>
                        <a:lnTo>
                          <a:pt x="4762" y="812"/>
                        </a:lnTo>
                        <a:lnTo>
                          <a:pt x="2794" y="0"/>
                        </a:lnTo>
                        <a:lnTo>
                          <a:pt x="825" y="812"/>
                        </a:lnTo>
                        <a:lnTo>
                          <a:pt x="0" y="2794"/>
                        </a:lnTo>
                        <a:lnTo>
                          <a:pt x="165" y="3200"/>
                        </a:lnTo>
                        <a:lnTo>
                          <a:pt x="0" y="3594"/>
                        </a:lnTo>
                        <a:lnTo>
                          <a:pt x="825" y="5575"/>
                        </a:lnTo>
                        <a:lnTo>
                          <a:pt x="2794" y="6388"/>
                        </a:lnTo>
                        <a:lnTo>
                          <a:pt x="4762" y="5575"/>
                        </a:lnTo>
                        <a:lnTo>
                          <a:pt x="5588" y="3594"/>
                        </a:lnTo>
                        <a:lnTo>
                          <a:pt x="5410" y="3200"/>
                        </a:lnTo>
                        <a:lnTo>
                          <a:pt x="5588" y="2794"/>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15" name="object 915"/>
                  <p:cNvSpPr/>
                  <p:nvPr/>
                </p:nvSpPr>
                <p:spPr>
                  <a:xfrm>
                    <a:off x="3112148" y="2534541"/>
                    <a:ext cx="35560" cy="36830"/>
                  </a:xfrm>
                  <a:custGeom>
                    <a:avLst/>
                    <a:gdLst/>
                    <a:ahLst/>
                    <a:cxnLst/>
                    <a:rect l="l" t="t" r="r" b="b"/>
                    <a:pathLst>
                      <a:path w="35560" h="36830">
                        <a:moveTo>
                          <a:pt x="35096" y="22351"/>
                        </a:moveTo>
                        <a:lnTo>
                          <a:pt x="35096" y="25530"/>
                        </a:lnTo>
                      </a:path>
                      <a:path w="35560" h="36830">
                        <a:moveTo>
                          <a:pt x="35096" y="27929"/>
                        </a:moveTo>
                        <a:lnTo>
                          <a:pt x="35096" y="31917"/>
                        </a:lnTo>
                      </a:path>
                      <a:path w="35560" h="36830">
                        <a:moveTo>
                          <a:pt x="35096" y="31917"/>
                        </a:moveTo>
                        <a:lnTo>
                          <a:pt x="35096" y="35905"/>
                        </a:lnTo>
                      </a:path>
                      <a:path w="35560" h="36830">
                        <a:moveTo>
                          <a:pt x="2398" y="2398"/>
                        </a:moveTo>
                        <a:lnTo>
                          <a:pt x="0" y="4796"/>
                        </a:lnTo>
                      </a:path>
                      <a:path w="35560" h="36830">
                        <a:moveTo>
                          <a:pt x="7975" y="808"/>
                        </a:moveTo>
                        <a:lnTo>
                          <a:pt x="2398" y="2398"/>
                        </a:lnTo>
                      </a:path>
                      <a:path w="35560" h="36830">
                        <a:moveTo>
                          <a:pt x="13567" y="0"/>
                        </a:moveTo>
                        <a:lnTo>
                          <a:pt x="7975" y="808"/>
                        </a:lnTo>
                      </a:path>
                      <a:path w="35560" h="36830">
                        <a:moveTo>
                          <a:pt x="35096" y="21543"/>
                        </a:moveTo>
                        <a:lnTo>
                          <a:pt x="35096" y="19953"/>
                        </a:lnTo>
                      </a:path>
                      <a:path w="35560" h="36830">
                        <a:moveTo>
                          <a:pt x="34301" y="27134"/>
                        </a:moveTo>
                        <a:lnTo>
                          <a:pt x="35096" y="21543"/>
                        </a:lnTo>
                      </a:path>
                      <a:path w="35560" h="36830">
                        <a:moveTo>
                          <a:pt x="31917" y="31917"/>
                        </a:moveTo>
                        <a:lnTo>
                          <a:pt x="34301" y="27134"/>
                        </a:lnTo>
                      </a:path>
                      <a:path w="35560" h="36830">
                        <a:moveTo>
                          <a:pt x="28710" y="36713"/>
                        </a:moveTo>
                        <a:lnTo>
                          <a:pt x="31917" y="31917"/>
                        </a:lnTo>
                      </a:path>
                    </a:pathLst>
                  </a:custGeom>
                  <a:ln w="5584">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16" name="object 916"/>
                  <p:cNvSpPr/>
                  <p:nvPr/>
                </p:nvSpPr>
                <p:spPr>
                  <a:xfrm>
                    <a:off x="3138066" y="2568463"/>
                    <a:ext cx="5715" cy="5715"/>
                  </a:xfrm>
                  <a:custGeom>
                    <a:avLst/>
                    <a:gdLst/>
                    <a:ahLst/>
                    <a:cxnLst/>
                    <a:rect l="l" t="t" r="r" b="b"/>
                    <a:pathLst>
                      <a:path w="5714" h="5714">
                        <a:moveTo>
                          <a:pt x="0" y="2792"/>
                        </a:moveTo>
                        <a:lnTo>
                          <a:pt x="817" y="817"/>
                        </a:lnTo>
                        <a:lnTo>
                          <a:pt x="2792" y="0"/>
                        </a:lnTo>
                        <a:lnTo>
                          <a:pt x="4766" y="817"/>
                        </a:lnTo>
                        <a:lnTo>
                          <a:pt x="5584" y="2792"/>
                        </a:lnTo>
                        <a:lnTo>
                          <a:pt x="4766" y="4766"/>
                        </a:lnTo>
                        <a:lnTo>
                          <a:pt x="2792" y="5584"/>
                        </a:lnTo>
                        <a:lnTo>
                          <a:pt x="817" y="4766"/>
                        </a:lnTo>
                        <a:lnTo>
                          <a:pt x="0" y="2792"/>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17" name="object 917"/>
                  <p:cNvSpPr/>
                  <p:nvPr/>
                </p:nvSpPr>
                <p:spPr>
                  <a:xfrm>
                    <a:off x="3125715" y="2534541"/>
                    <a:ext cx="114300" cy="5080"/>
                  </a:xfrm>
                  <a:custGeom>
                    <a:avLst/>
                    <a:gdLst/>
                    <a:ahLst/>
                    <a:cxnLst/>
                    <a:rect l="l" t="t" r="r" b="b"/>
                    <a:pathLst>
                      <a:path w="114300" h="5080">
                        <a:moveTo>
                          <a:pt x="5577" y="808"/>
                        </a:moveTo>
                        <a:lnTo>
                          <a:pt x="0" y="0"/>
                        </a:lnTo>
                      </a:path>
                      <a:path w="114300" h="5080">
                        <a:moveTo>
                          <a:pt x="10360" y="2398"/>
                        </a:moveTo>
                        <a:lnTo>
                          <a:pt x="5577" y="808"/>
                        </a:lnTo>
                      </a:path>
                      <a:path w="114300" h="5080">
                        <a:moveTo>
                          <a:pt x="13553" y="4796"/>
                        </a:moveTo>
                        <a:lnTo>
                          <a:pt x="10360" y="2398"/>
                        </a:lnTo>
                      </a:path>
                      <a:path w="114300" h="5080">
                        <a:moveTo>
                          <a:pt x="114073" y="0"/>
                        </a:moveTo>
                        <a:lnTo>
                          <a:pt x="94134" y="0"/>
                        </a:lnTo>
                      </a:path>
                      <a:path w="114300" h="5080">
                        <a:moveTo>
                          <a:pt x="79772" y="0"/>
                        </a:moveTo>
                        <a:lnTo>
                          <a:pt x="59832" y="0"/>
                        </a:lnTo>
                      </a:path>
                      <a:path w="114300" h="5080">
                        <a:moveTo>
                          <a:pt x="114073" y="2398"/>
                        </a:moveTo>
                        <a:lnTo>
                          <a:pt x="114073" y="4796"/>
                        </a:lnTo>
                      </a:path>
                      <a:path w="114300" h="5080">
                        <a:moveTo>
                          <a:pt x="114073" y="808"/>
                        </a:moveTo>
                        <a:lnTo>
                          <a:pt x="114073" y="2398"/>
                        </a:lnTo>
                      </a:path>
                      <a:path w="114300" h="5080">
                        <a:moveTo>
                          <a:pt x="114073" y="0"/>
                        </a:moveTo>
                        <a:lnTo>
                          <a:pt x="114073" y="808"/>
                        </a:lnTo>
                      </a:path>
                      <a:path w="114300" h="5080">
                        <a:moveTo>
                          <a:pt x="59832" y="808"/>
                        </a:moveTo>
                        <a:lnTo>
                          <a:pt x="59832" y="0"/>
                        </a:lnTo>
                      </a:path>
                      <a:path w="114300" h="5080">
                        <a:moveTo>
                          <a:pt x="59832" y="2398"/>
                        </a:moveTo>
                        <a:lnTo>
                          <a:pt x="59832" y="808"/>
                        </a:lnTo>
                      </a:path>
                      <a:path w="114300" h="5080">
                        <a:moveTo>
                          <a:pt x="59832" y="4796"/>
                        </a:moveTo>
                        <a:lnTo>
                          <a:pt x="59832" y="2398"/>
                        </a:lnTo>
                      </a:path>
                      <a:path w="114300" h="5080">
                        <a:moveTo>
                          <a:pt x="59832" y="0"/>
                        </a:moveTo>
                        <a:lnTo>
                          <a:pt x="47868" y="0"/>
                        </a:lnTo>
                      </a:path>
                      <a:path w="114300" h="5080">
                        <a:moveTo>
                          <a:pt x="47868" y="0"/>
                        </a:moveTo>
                        <a:lnTo>
                          <a:pt x="35891" y="0"/>
                        </a:lnTo>
                      </a:path>
                      <a:path w="114300" h="5080">
                        <a:moveTo>
                          <a:pt x="35891" y="0"/>
                        </a:moveTo>
                        <a:lnTo>
                          <a:pt x="25517" y="0"/>
                        </a:lnTo>
                      </a:path>
                    </a:pathLst>
                  </a:custGeom>
                  <a:ln w="5584">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18" name="object 918"/>
                  <p:cNvSpPr/>
                  <p:nvPr/>
                </p:nvSpPr>
                <p:spPr>
                  <a:xfrm>
                    <a:off x="3148440" y="2531749"/>
                    <a:ext cx="5715" cy="5715"/>
                  </a:xfrm>
                  <a:custGeom>
                    <a:avLst/>
                    <a:gdLst/>
                    <a:ahLst/>
                    <a:cxnLst/>
                    <a:rect l="l" t="t" r="r" b="b"/>
                    <a:pathLst>
                      <a:path w="5714" h="5714">
                        <a:moveTo>
                          <a:pt x="0" y="2792"/>
                        </a:moveTo>
                        <a:lnTo>
                          <a:pt x="817" y="817"/>
                        </a:lnTo>
                        <a:lnTo>
                          <a:pt x="2792" y="0"/>
                        </a:lnTo>
                        <a:lnTo>
                          <a:pt x="4766" y="817"/>
                        </a:lnTo>
                        <a:lnTo>
                          <a:pt x="5584" y="2792"/>
                        </a:lnTo>
                        <a:lnTo>
                          <a:pt x="4766" y="4766"/>
                        </a:lnTo>
                        <a:lnTo>
                          <a:pt x="2792" y="5584"/>
                        </a:lnTo>
                        <a:lnTo>
                          <a:pt x="817" y="4766"/>
                        </a:lnTo>
                        <a:lnTo>
                          <a:pt x="0" y="2792"/>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19" name="object 919"/>
                  <p:cNvSpPr/>
                  <p:nvPr/>
                </p:nvSpPr>
                <p:spPr>
                  <a:xfrm>
                    <a:off x="3125715" y="2534541"/>
                    <a:ext cx="13335" cy="0"/>
                  </a:xfrm>
                  <a:custGeom>
                    <a:avLst/>
                    <a:gdLst/>
                    <a:ahLst/>
                    <a:cxnLst/>
                    <a:rect l="l" t="t" r="r" b="b"/>
                    <a:pathLst>
                      <a:path w="13335">
                        <a:moveTo>
                          <a:pt x="12758" y="0"/>
                        </a:moveTo>
                        <a:lnTo>
                          <a:pt x="8770" y="0"/>
                        </a:lnTo>
                      </a:path>
                      <a:path w="13335">
                        <a:moveTo>
                          <a:pt x="8770" y="0"/>
                        </a:moveTo>
                        <a:lnTo>
                          <a:pt x="3179" y="0"/>
                        </a:lnTo>
                      </a:path>
                      <a:path w="13335">
                        <a:moveTo>
                          <a:pt x="3179" y="0"/>
                        </a:moveTo>
                        <a:lnTo>
                          <a:pt x="1589" y="0"/>
                        </a:lnTo>
                      </a:path>
                      <a:path w="13335">
                        <a:moveTo>
                          <a:pt x="794" y="0"/>
                        </a:moveTo>
                        <a:lnTo>
                          <a:pt x="0" y="0"/>
                        </a:lnTo>
                      </a:path>
                    </a:pathLst>
                  </a:custGeom>
                  <a:ln w="5584">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20" name="object 920"/>
                  <p:cNvSpPr/>
                  <p:nvPr/>
                </p:nvSpPr>
                <p:spPr>
                  <a:xfrm>
                    <a:off x="3122923" y="2531749"/>
                    <a:ext cx="5715" cy="5715"/>
                  </a:xfrm>
                  <a:custGeom>
                    <a:avLst/>
                    <a:gdLst/>
                    <a:ahLst/>
                    <a:cxnLst/>
                    <a:rect l="l" t="t" r="r" b="b"/>
                    <a:pathLst>
                      <a:path w="5714" h="5714">
                        <a:moveTo>
                          <a:pt x="0" y="2792"/>
                        </a:moveTo>
                        <a:lnTo>
                          <a:pt x="817" y="817"/>
                        </a:lnTo>
                        <a:lnTo>
                          <a:pt x="2792" y="0"/>
                        </a:lnTo>
                        <a:lnTo>
                          <a:pt x="4766" y="817"/>
                        </a:lnTo>
                        <a:lnTo>
                          <a:pt x="5584" y="2792"/>
                        </a:lnTo>
                        <a:lnTo>
                          <a:pt x="4766" y="4766"/>
                        </a:lnTo>
                        <a:lnTo>
                          <a:pt x="2792" y="5584"/>
                        </a:lnTo>
                        <a:lnTo>
                          <a:pt x="817" y="4766"/>
                        </a:lnTo>
                        <a:lnTo>
                          <a:pt x="0" y="2792"/>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21" name="object 921"/>
                  <p:cNvSpPr/>
                  <p:nvPr/>
                </p:nvSpPr>
                <p:spPr>
                  <a:xfrm>
                    <a:off x="3112148" y="2534541"/>
                    <a:ext cx="73660" cy="5080"/>
                  </a:xfrm>
                  <a:custGeom>
                    <a:avLst/>
                    <a:gdLst/>
                    <a:ahLst/>
                    <a:cxnLst/>
                    <a:rect l="l" t="t" r="r" b="b"/>
                    <a:pathLst>
                      <a:path w="73660" h="5080">
                        <a:moveTo>
                          <a:pt x="2398" y="2398"/>
                        </a:moveTo>
                        <a:lnTo>
                          <a:pt x="7975" y="808"/>
                        </a:lnTo>
                      </a:path>
                      <a:path w="73660" h="5080">
                        <a:moveTo>
                          <a:pt x="0" y="4796"/>
                        </a:moveTo>
                        <a:lnTo>
                          <a:pt x="2398" y="2398"/>
                        </a:lnTo>
                      </a:path>
                      <a:path w="73660" h="5080">
                        <a:moveTo>
                          <a:pt x="73399" y="2398"/>
                        </a:moveTo>
                        <a:lnTo>
                          <a:pt x="73399" y="4796"/>
                        </a:lnTo>
                      </a:path>
                      <a:path w="73660" h="5080">
                        <a:moveTo>
                          <a:pt x="73399" y="808"/>
                        </a:moveTo>
                        <a:lnTo>
                          <a:pt x="73399" y="2398"/>
                        </a:lnTo>
                      </a:path>
                      <a:path w="73660" h="5080">
                        <a:moveTo>
                          <a:pt x="73399" y="0"/>
                        </a:moveTo>
                        <a:lnTo>
                          <a:pt x="73399" y="808"/>
                        </a:lnTo>
                      </a:path>
                    </a:pathLst>
                  </a:custGeom>
                  <a:ln w="5584">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22" name="object 922"/>
                  <p:cNvSpPr/>
                  <p:nvPr/>
                </p:nvSpPr>
                <p:spPr>
                  <a:xfrm>
                    <a:off x="3239789" y="2474709"/>
                    <a:ext cx="95250" cy="440690"/>
                  </a:xfrm>
                  <a:custGeom>
                    <a:avLst/>
                    <a:gdLst/>
                    <a:ahLst/>
                    <a:cxnLst/>
                    <a:rect l="l" t="t" r="r" b="b"/>
                    <a:pathLst>
                      <a:path w="95250" h="440689">
                        <a:moveTo>
                          <a:pt x="15156" y="0"/>
                        </a:moveTo>
                        <a:lnTo>
                          <a:pt x="15156" y="23941"/>
                        </a:lnTo>
                      </a:path>
                      <a:path w="95250" h="440689">
                        <a:moveTo>
                          <a:pt x="94942" y="23941"/>
                        </a:moveTo>
                        <a:lnTo>
                          <a:pt x="94942" y="0"/>
                        </a:lnTo>
                      </a:path>
                      <a:path w="95250" h="440689">
                        <a:moveTo>
                          <a:pt x="94942" y="23941"/>
                        </a:moveTo>
                        <a:lnTo>
                          <a:pt x="94134" y="23941"/>
                        </a:lnTo>
                      </a:path>
                      <a:path w="95250" h="440689">
                        <a:moveTo>
                          <a:pt x="94134" y="23941"/>
                        </a:moveTo>
                        <a:lnTo>
                          <a:pt x="90954" y="23941"/>
                        </a:lnTo>
                      </a:path>
                      <a:path w="95250" h="440689">
                        <a:moveTo>
                          <a:pt x="90954" y="23941"/>
                        </a:moveTo>
                        <a:lnTo>
                          <a:pt x="88556" y="23941"/>
                        </a:lnTo>
                      </a:path>
                      <a:path w="95250" h="440689">
                        <a:moveTo>
                          <a:pt x="77387" y="23941"/>
                        </a:moveTo>
                        <a:lnTo>
                          <a:pt x="72605" y="23941"/>
                        </a:lnTo>
                      </a:path>
                      <a:path w="95250" h="440689">
                        <a:moveTo>
                          <a:pt x="72605" y="23941"/>
                        </a:moveTo>
                        <a:lnTo>
                          <a:pt x="64615" y="23941"/>
                        </a:lnTo>
                      </a:path>
                      <a:path w="95250" h="440689">
                        <a:moveTo>
                          <a:pt x="64615" y="23941"/>
                        </a:moveTo>
                        <a:lnTo>
                          <a:pt x="55049" y="23941"/>
                        </a:lnTo>
                      </a:path>
                      <a:path w="95250" h="440689">
                        <a:moveTo>
                          <a:pt x="55049" y="23941"/>
                        </a:moveTo>
                        <a:lnTo>
                          <a:pt x="46279" y="23941"/>
                        </a:lnTo>
                      </a:path>
                      <a:path w="95250" h="440689">
                        <a:moveTo>
                          <a:pt x="46279" y="23941"/>
                        </a:moveTo>
                        <a:lnTo>
                          <a:pt x="38289" y="23941"/>
                        </a:lnTo>
                      </a:path>
                      <a:path w="95250" h="440689">
                        <a:moveTo>
                          <a:pt x="38289" y="23941"/>
                        </a:moveTo>
                        <a:lnTo>
                          <a:pt x="32711" y="23941"/>
                        </a:lnTo>
                      </a:path>
                      <a:path w="95250" h="440689">
                        <a:moveTo>
                          <a:pt x="22337" y="23941"/>
                        </a:moveTo>
                        <a:lnTo>
                          <a:pt x="19144" y="23941"/>
                        </a:lnTo>
                      </a:path>
                      <a:path w="95250" h="440689">
                        <a:moveTo>
                          <a:pt x="19144" y="23941"/>
                        </a:moveTo>
                        <a:lnTo>
                          <a:pt x="16760" y="23941"/>
                        </a:lnTo>
                      </a:path>
                      <a:path w="95250" h="440689">
                        <a:moveTo>
                          <a:pt x="16760" y="23941"/>
                        </a:moveTo>
                        <a:lnTo>
                          <a:pt x="15156" y="23941"/>
                        </a:lnTo>
                      </a:path>
                      <a:path w="95250" h="440689">
                        <a:moveTo>
                          <a:pt x="15156" y="19953"/>
                        </a:moveTo>
                        <a:lnTo>
                          <a:pt x="15156" y="55049"/>
                        </a:lnTo>
                      </a:path>
                      <a:path w="95250" h="440689">
                        <a:moveTo>
                          <a:pt x="94942" y="64629"/>
                        </a:moveTo>
                        <a:lnTo>
                          <a:pt x="94942" y="19953"/>
                        </a:lnTo>
                      </a:path>
                      <a:path w="95250" h="440689">
                        <a:moveTo>
                          <a:pt x="15156" y="19953"/>
                        </a:moveTo>
                        <a:lnTo>
                          <a:pt x="16760" y="19953"/>
                        </a:lnTo>
                      </a:path>
                      <a:path w="95250" h="440689">
                        <a:moveTo>
                          <a:pt x="16760" y="19953"/>
                        </a:moveTo>
                        <a:lnTo>
                          <a:pt x="19953" y="19953"/>
                        </a:lnTo>
                      </a:path>
                      <a:path w="95250" h="440689">
                        <a:moveTo>
                          <a:pt x="19953" y="19953"/>
                        </a:moveTo>
                        <a:lnTo>
                          <a:pt x="25530" y="19953"/>
                        </a:lnTo>
                      </a:path>
                      <a:path w="95250" h="440689">
                        <a:moveTo>
                          <a:pt x="25530" y="19953"/>
                        </a:moveTo>
                        <a:lnTo>
                          <a:pt x="28724" y="19953"/>
                        </a:lnTo>
                      </a:path>
                      <a:path w="95250" h="440689">
                        <a:moveTo>
                          <a:pt x="40687" y="19953"/>
                        </a:moveTo>
                        <a:lnTo>
                          <a:pt x="41496" y="19953"/>
                        </a:lnTo>
                      </a:path>
                      <a:path w="95250" h="440689">
                        <a:moveTo>
                          <a:pt x="41496" y="19953"/>
                        </a:moveTo>
                        <a:lnTo>
                          <a:pt x="50267" y="19953"/>
                        </a:lnTo>
                      </a:path>
                      <a:path w="95250" h="440689">
                        <a:moveTo>
                          <a:pt x="50267" y="19953"/>
                        </a:moveTo>
                        <a:lnTo>
                          <a:pt x="59832" y="19953"/>
                        </a:lnTo>
                      </a:path>
                      <a:path w="95250" h="440689">
                        <a:moveTo>
                          <a:pt x="59832" y="19953"/>
                        </a:moveTo>
                        <a:lnTo>
                          <a:pt x="69411" y="19953"/>
                        </a:lnTo>
                      </a:path>
                      <a:path w="95250" h="440689">
                        <a:moveTo>
                          <a:pt x="69411" y="19953"/>
                        </a:moveTo>
                        <a:lnTo>
                          <a:pt x="70206" y="19953"/>
                        </a:lnTo>
                      </a:path>
                      <a:path w="95250" h="440689">
                        <a:moveTo>
                          <a:pt x="82170" y="19953"/>
                        </a:moveTo>
                        <a:lnTo>
                          <a:pt x="85363" y="19953"/>
                        </a:lnTo>
                      </a:path>
                      <a:path w="95250" h="440689">
                        <a:moveTo>
                          <a:pt x="85363" y="19953"/>
                        </a:moveTo>
                        <a:lnTo>
                          <a:pt x="90954" y="19953"/>
                        </a:lnTo>
                      </a:path>
                      <a:path w="95250" h="440689">
                        <a:moveTo>
                          <a:pt x="90954" y="19953"/>
                        </a:moveTo>
                        <a:lnTo>
                          <a:pt x="94134" y="19953"/>
                        </a:lnTo>
                      </a:path>
                      <a:path w="95250" h="440689">
                        <a:moveTo>
                          <a:pt x="94134" y="19953"/>
                        </a:moveTo>
                        <a:lnTo>
                          <a:pt x="94942" y="19953"/>
                        </a:lnTo>
                      </a:path>
                      <a:path w="95250" h="440689">
                        <a:moveTo>
                          <a:pt x="17555" y="53460"/>
                        </a:moveTo>
                        <a:lnTo>
                          <a:pt x="0" y="53460"/>
                        </a:lnTo>
                      </a:path>
                      <a:path w="95250" h="440689">
                        <a:moveTo>
                          <a:pt x="0" y="54255"/>
                        </a:moveTo>
                        <a:lnTo>
                          <a:pt x="0" y="53460"/>
                        </a:lnTo>
                      </a:path>
                      <a:path w="95250" h="440689">
                        <a:moveTo>
                          <a:pt x="0" y="56653"/>
                        </a:moveTo>
                        <a:lnTo>
                          <a:pt x="0" y="54255"/>
                        </a:lnTo>
                      </a:path>
                      <a:path w="95250" h="440689">
                        <a:moveTo>
                          <a:pt x="0" y="61436"/>
                        </a:moveTo>
                        <a:lnTo>
                          <a:pt x="0" y="56653"/>
                        </a:lnTo>
                      </a:path>
                      <a:path w="95250" h="440689">
                        <a:moveTo>
                          <a:pt x="0" y="64629"/>
                        </a:moveTo>
                        <a:lnTo>
                          <a:pt x="0" y="61436"/>
                        </a:lnTo>
                      </a:path>
                      <a:path w="95250" h="440689">
                        <a:moveTo>
                          <a:pt x="94942" y="440385"/>
                        </a:moveTo>
                        <a:lnTo>
                          <a:pt x="94942" y="403685"/>
                        </a:lnTo>
                      </a:path>
                      <a:path w="95250" h="440689">
                        <a:moveTo>
                          <a:pt x="94942" y="388528"/>
                        </a:moveTo>
                        <a:lnTo>
                          <a:pt x="94942" y="351828"/>
                        </a:lnTo>
                      </a:path>
                      <a:path w="95250" h="440689">
                        <a:moveTo>
                          <a:pt x="94942" y="337466"/>
                        </a:moveTo>
                        <a:lnTo>
                          <a:pt x="94942" y="315128"/>
                        </a:lnTo>
                      </a:path>
                      <a:path w="95250" h="440689">
                        <a:moveTo>
                          <a:pt x="94942" y="299971"/>
                        </a:moveTo>
                        <a:lnTo>
                          <a:pt x="94942" y="270452"/>
                        </a:lnTo>
                      </a:path>
                      <a:path w="95250" h="440689">
                        <a:moveTo>
                          <a:pt x="94942" y="255296"/>
                        </a:moveTo>
                        <a:lnTo>
                          <a:pt x="94942" y="232958"/>
                        </a:lnTo>
                      </a:path>
                      <a:path w="95250" h="440689">
                        <a:moveTo>
                          <a:pt x="94942" y="217801"/>
                        </a:moveTo>
                        <a:lnTo>
                          <a:pt x="94942" y="211415"/>
                        </a:lnTo>
                      </a:path>
                      <a:path w="95250" h="440689">
                        <a:moveTo>
                          <a:pt x="15156" y="265670"/>
                        </a:moveTo>
                        <a:lnTo>
                          <a:pt x="15156" y="268863"/>
                        </a:lnTo>
                      </a:path>
                      <a:path w="95250" h="440689">
                        <a:moveTo>
                          <a:pt x="15156" y="301575"/>
                        </a:moveTo>
                        <a:lnTo>
                          <a:pt x="15156" y="304754"/>
                        </a:lnTo>
                      </a:path>
                      <a:path w="95250" h="440689">
                        <a:moveTo>
                          <a:pt x="94942" y="440385"/>
                        </a:moveTo>
                        <a:lnTo>
                          <a:pt x="94134" y="44038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23" name="object 923"/>
                  <p:cNvSpPr/>
                  <p:nvPr/>
                </p:nvSpPr>
                <p:spPr>
                  <a:xfrm>
                    <a:off x="3329547" y="291389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24" name="object 924"/>
                  <p:cNvSpPr/>
                  <p:nvPr/>
                </p:nvSpPr>
                <p:spPr>
                  <a:xfrm>
                    <a:off x="3310790" y="2915094"/>
                    <a:ext cx="5247005" cy="2394585"/>
                  </a:xfrm>
                  <a:custGeom>
                    <a:avLst/>
                    <a:gdLst/>
                    <a:ahLst/>
                    <a:cxnLst/>
                    <a:rect l="l" t="t" r="r" b="b"/>
                    <a:pathLst>
                      <a:path w="5247005" h="2394585">
                        <a:moveTo>
                          <a:pt x="22337" y="0"/>
                        </a:moveTo>
                        <a:lnTo>
                          <a:pt x="19953" y="0"/>
                        </a:lnTo>
                      </a:path>
                      <a:path w="5247005" h="2394585">
                        <a:moveTo>
                          <a:pt x="15965" y="0"/>
                        </a:moveTo>
                        <a:lnTo>
                          <a:pt x="15156" y="0"/>
                        </a:lnTo>
                      </a:path>
                      <a:path w="5247005" h="2394585">
                        <a:moveTo>
                          <a:pt x="18349" y="0"/>
                        </a:moveTo>
                        <a:lnTo>
                          <a:pt x="15965" y="0"/>
                        </a:lnTo>
                      </a:path>
                      <a:path w="5247005" h="2394585">
                        <a:moveTo>
                          <a:pt x="9579" y="0"/>
                        </a:moveTo>
                        <a:lnTo>
                          <a:pt x="7975" y="0"/>
                        </a:lnTo>
                      </a:path>
                      <a:path w="5247005" h="2394585">
                        <a:moveTo>
                          <a:pt x="11977" y="0"/>
                        </a:moveTo>
                        <a:lnTo>
                          <a:pt x="9579" y="0"/>
                        </a:lnTo>
                      </a:path>
                      <a:path w="5247005" h="2394585">
                        <a:moveTo>
                          <a:pt x="1603" y="0"/>
                        </a:moveTo>
                        <a:lnTo>
                          <a:pt x="0" y="0"/>
                        </a:lnTo>
                      </a:path>
                      <a:path w="5247005" h="2394585">
                        <a:moveTo>
                          <a:pt x="4796" y="0"/>
                        </a:moveTo>
                        <a:lnTo>
                          <a:pt x="1603" y="0"/>
                        </a:lnTo>
                      </a:path>
                      <a:path w="5247005" h="2394585">
                        <a:moveTo>
                          <a:pt x="5247006" y="2351056"/>
                        </a:moveTo>
                        <a:lnTo>
                          <a:pt x="5242223" y="2351056"/>
                        </a:lnTo>
                      </a:path>
                      <a:path w="5247005" h="2394585">
                        <a:moveTo>
                          <a:pt x="3604390" y="2351056"/>
                        </a:moveTo>
                        <a:lnTo>
                          <a:pt x="3584436" y="2351056"/>
                        </a:lnTo>
                      </a:path>
                      <a:path w="5247005" h="2394585">
                        <a:moveTo>
                          <a:pt x="3570074" y="2351056"/>
                        </a:moveTo>
                        <a:lnTo>
                          <a:pt x="3539761" y="2351056"/>
                        </a:lnTo>
                      </a:path>
                      <a:path w="5247005" h="2394585">
                        <a:moveTo>
                          <a:pt x="3524604" y="2351056"/>
                        </a:moveTo>
                        <a:lnTo>
                          <a:pt x="3495085" y="2351056"/>
                        </a:lnTo>
                      </a:path>
                      <a:path w="5247005" h="2394585">
                        <a:moveTo>
                          <a:pt x="3479928" y="2351056"/>
                        </a:moveTo>
                        <a:lnTo>
                          <a:pt x="3459975" y="2351056"/>
                        </a:lnTo>
                      </a:path>
                      <a:path w="5247005" h="2394585">
                        <a:moveTo>
                          <a:pt x="3267718" y="2351056"/>
                        </a:moveTo>
                        <a:lnTo>
                          <a:pt x="3233416" y="2351056"/>
                        </a:lnTo>
                      </a:path>
                      <a:path w="5247005" h="2394585">
                        <a:moveTo>
                          <a:pt x="3233416" y="2394142"/>
                        </a:moveTo>
                        <a:lnTo>
                          <a:pt x="3267718" y="2394142"/>
                        </a:lnTo>
                      </a:path>
                      <a:path w="5247005" h="2394585">
                        <a:moveTo>
                          <a:pt x="3459975" y="2394142"/>
                        </a:moveTo>
                        <a:lnTo>
                          <a:pt x="3479928" y="2394142"/>
                        </a:lnTo>
                      </a:path>
                      <a:path w="5247005" h="2394585">
                        <a:moveTo>
                          <a:pt x="3495085" y="2394142"/>
                        </a:moveTo>
                        <a:lnTo>
                          <a:pt x="3524604" y="2394142"/>
                        </a:lnTo>
                      </a:path>
                      <a:path w="5247005" h="2394585">
                        <a:moveTo>
                          <a:pt x="3539761" y="2394142"/>
                        </a:moveTo>
                        <a:lnTo>
                          <a:pt x="3570074" y="2394142"/>
                        </a:lnTo>
                      </a:path>
                      <a:path w="5247005" h="2394585">
                        <a:moveTo>
                          <a:pt x="3584436" y="2394142"/>
                        </a:moveTo>
                        <a:lnTo>
                          <a:pt x="3604390" y="2394142"/>
                        </a:lnTo>
                      </a:path>
                      <a:path w="5247005" h="2394585">
                        <a:moveTo>
                          <a:pt x="5242223" y="2394142"/>
                        </a:moveTo>
                        <a:lnTo>
                          <a:pt x="5247006" y="2394142"/>
                        </a:lnTo>
                      </a:path>
                      <a:path w="5247005" h="2394585">
                        <a:moveTo>
                          <a:pt x="5247006" y="2367021"/>
                        </a:moveTo>
                        <a:lnTo>
                          <a:pt x="5247006" y="2372599"/>
                        </a:lnTo>
                      </a:path>
                      <a:path w="5247005" h="2394585">
                        <a:moveTo>
                          <a:pt x="5247006" y="2361430"/>
                        </a:moveTo>
                        <a:lnTo>
                          <a:pt x="5247006" y="2367021"/>
                        </a:lnTo>
                      </a:path>
                      <a:path w="5247005" h="2394585">
                        <a:moveTo>
                          <a:pt x="5247006" y="2357442"/>
                        </a:moveTo>
                        <a:lnTo>
                          <a:pt x="5247006" y="2361430"/>
                        </a:lnTo>
                      </a:path>
                      <a:path w="5247005" h="2394585">
                        <a:moveTo>
                          <a:pt x="5247006" y="2354249"/>
                        </a:moveTo>
                        <a:lnTo>
                          <a:pt x="5247006" y="2357442"/>
                        </a:lnTo>
                      </a:path>
                      <a:path w="5247005" h="2394585">
                        <a:moveTo>
                          <a:pt x="5247006" y="2351851"/>
                        </a:moveTo>
                        <a:lnTo>
                          <a:pt x="5247006" y="2354249"/>
                        </a:lnTo>
                      </a:path>
                      <a:path w="5247005" h="2394585">
                        <a:moveTo>
                          <a:pt x="5247006" y="2351056"/>
                        </a:moveTo>
                        <a:lnTo>
                          <a:pt x="5247006" y="2351851"/>
                        </a:lnTo>
                      </a:path>
                      <a:path w="5247005" h="2394585">
                        <a:moveTo>
                          <a:pt x="5247006" y="2393347"/>
                        </a:moveTo>
                        <a:lnTo>
                          <a:pt x="5247006" y="2394142"/>
                        </a:lnTo>
                      </a:path>
                      <a:path w="5247005" h="2394585">
                        <a:moveTo>
                          <a:pt x="5247006" y="2390949"/>
                        </a:moveTo>
                        <a:lnTo>
                          <a:pt x="5247006" y="2393347"/>
                        </a:lnTo>
                      </a:path>
                      <a:path w="5247005" h="2394585">
                        <a:moveTo>
                          <a:pt x="5247006" y="2387756"/>
                        </a:moveTo>
                        <a:lnTo>
                          <a:pt x="5247006" y="2390949"/>
                        </a:lnTo>
                      </a:path>
                      <a:path w="5247005" h="2394585">
                        <a:moveTo>
                          <a:pt x="5247006" y="2382973"/>
                        </a:moveTo>
                        <a:lnTo>
                          <a:pt x="5247006" y="2387756"/>
                        </a:lnTo>
                      </a:path>
                      <a:path w="5247005" h="2394585">
                        <a:moveTo>
                          <a:pt x="5247006" y="2378190"/>
                        </a:moveTo>
                        <a:lnTo>
                          <a:pt x="5247006" y="2382973"/>
                        </a:lnTo>
                      </a:path>
                      <a:path w="5247005" h="2394585">
                        <a:moveTo>
                          <a:pt x="5247006" y="2372599"/>
                        </a:moveTo>
                        <a:lnTo>
                          <a:pt x="5247006" y="2378190"/>
                        </a:lnTo>
                      </a:path>
                      <a:path w="5247005" h="2394585">
                        <a:moveTo>
                          <a:pt x="1958553" y="2362225"/>
                        </a:moveTo>
                        <a:lnTo>
                          <a:pt x="1946589" y="2370201"/>
                        </a:lnTo>
                      </a:path>
                      <a:path w="5247005" h="2394585">
                        <a:moveTo>
                          <a:pt x="1962541" y="2359840"/>
                        </a:moveTo>
                        <a:lnTo>
                          <a:pt x="1958553" y="236222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25" name="object 925"/>
                  <p:cNvSpPr/>
                  <p:nvPr/>
                </p:nvSpPr>
                <p:spPr>
                  <a:xfrm>
                    <a:off x="2583219" y="2616726"/>
                    <a:ext cx="29209" cy="118110"/>
                  </a:xfrm>
                  <a:custGeom>
                    <a:avLst/>
                    <a:gdLst/>
                    <a:ahLst/>
                    <a:cxnLst/>
                    <a:rect l="l" t="t" r="r" b="b"/>
                    <a:pathLst>
                      <a:path w="29210" h="118110">
                        <a:moveTo>
                          <a:pt x="0" y="118075"/>
                        </a:moveTo>
                        <a:lnTo>
                          <a:pt x="27929" y="118075"/>
                        </a:lnTo>
                      </a:path>
                      <a:path w="29210" h="118110">
                        <a:moveTo>
                          <a:pt x="28724" y="0"/>
                        </a:moveTo>
                        <a:lnTo>
                          <a:pt x="23132" y="0"/>
                        </a:lnTo>
                      </a:path>
                      <a:path w="29210" h="118110">
                        <a:moveTo>
                          <a:pt x="4782" y="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26" name="object 926"/>
                  <p:cNvSpPr/>
                  <p:nvPr/>
                </p:nvSpPr>
                <p:spPr>
                  <a:xfrm>
                    <a:off x="2635871" y="3044339"/>
                    <a:ext cx="699135" cy="3564254"/>
                  </a:xfrm>
                  <a:custGeom>
                    <a:avLst/>
                    <a:gdLst/>
                    <a:ahLst/>
                    <a:cxnLst/>
                    <a:rect l="l" t="t" r="r" b="b"/>
                    <a:pathLst>
                      <a:path w="699135" h="3564254">
                        <a:moveTo>
                          <a:pt x="619074" y="76579"/>
                        </a:moveTo>
                        <a:lnTo>
                          <a:pt x="619074" y="105303"/>
                        </a:lnTo>
                      </a:path>
                      <a:path w="699135" h="3564254">
                        <a:moveTo>
                          <a:pt x="698860" y="128436"/>
                        </a:moveTo>
                        <a:lnTo>
                          <a:pt x="698860" y="91736"/>
                        </a:lnTo>
                      </a:path>
                      <a:path w="699135" h="3564254">
                        <a:moveTo>
                          <a:pt x="698860" y="77374"/>
                        </a:moveTo>
                        <a:lnTo>
                          <a:pt x="698860" y="39879"/>
                        </a:lnTo>
                      </a:path>
                      <a:path w="699135" h="3564254">
                        <a:moveTo>
                          <a:pt x="698860" y="23927"/>
                        </a:moveTo>
                        <a:lnTo>
                          <a:pt x="698860" y="0"/>
                        </a:lnTo>
                      </a:path>
                      <a:path w="699135" h="3564254">
                        <a:moveTo>
                          <a:pt x="698860" y="128436"/>
                        </a:moveTo>
                        <a:lnTo>
                          <a:pt x="698052" y="128436"/>
                        </a:lnTo>
                      </a:path>
                      <a:path w="699135" h="3564254">
                        <a:moveTo>
                          <a:pt x="697257" y="128436"/>
                        </a:moveTo>
                        <a:lnTo>
                          <a:pt x="694872" y="128436"/>
                        </a:lnTo>
                      </a:path>
                      <a:path w="699135" h="3564254">
                        <a:moveTo>
                          <a:pt x="690884" y="128436"/>
                        </a:moveTo>
                        <a:lnTo>
                          <a:pt x="690076" y="128436"/>
                        </a:lnTo>
                      </a:path>
                      <a:path w="699135" h="3564254">
                        <a:moveTo>
                          <a:pt x="693269" y="128436"/>
                        </a:moveTo>
                        <a:lnTo>
                          <a:pt x="690884" y="128436"/>
                        </a:lnTo>
                      </a:path>
                      <a:path w="699135" h="3564254">
                        <a:moveTo>
                          <a:pt x="684498" y="128436"/>
                        </a:moveTo>
                        <a:lnTo>
                          <a:pt x="682895" y="128436"/>
                        </a:lnTo>
                      </a:path>
                      <a:path w="699135" h="3564254">
                        <a:moveTo>
                          <a:pt x="686897" y="128436"/>
                        </a:moveTo>
                        <a:lnTo>
                          <a:pt x="684498" y="128436"/>
                        </a:lnTo>
                      </a:path>
                      <a:path w="699135" h="3564254">
                        <a:moveTo>
                          <a:pt x="676522" y="128436"/>
                        </a:moveTo>
                        <a:lnTo>
                          <a:pt x="674919" y="128436"/>
                        </a:lnTo>
                      </a:path>
                      <a:path w="699135" h="3564254">
                        <a:moveTo>
                          <a:pt x="679716" y="128436"/>
                        </a:moveTo>
                        <a:lnTo>
                          <a:pt x="676522" y="128436"/>
                        </a:lnTo>
                      </a:path>
                      <a:path w="699135" h="3564254">
                        <a:moveTo>
                          <a:pt x="679716" y="172316"/>
                        </a:moveTo>
                        <a:lnTo>
                          <a:pt x="680510" y="158749"/>
                        </a:lnTo>
                      </a:path>
                      <a:path w="699135" h="3564254">
                        <a:moveTo>
                          <a:pt x="675728" y="185870"/>
                        </a:moveTo>
                        <a:lnTo>
                          <a:pt x="679716" y="172316"/>
                        </a:lnTo>
                      </a:path>
                      <a:path w="699135" h="3564254">
                        <a:moveTo>
                          <a:pt x="672521" y="193065"/>
                        </a:moveTo>
                        <a:lnTo>
                          <a:pt x="675728" y="185870"/>
                        </a:lnTo>
                      </a:path>
                      <a:path w="699135" h="3564254">
                        <a:moveTo>
                          <a:pt x="674919" y="158749"/>
                        </a:moveTo>
                        <a:lnTo>
                          <a:pt x="675728" y="158749"/>
                        </a:lnTo>
                      </a:path>
                      <a:path w="699135" h="3564254">
                        <a:moveTo>
                          <a:pt x="672521" y="158749"/>
                        </a:moveTo>
                        <a:lnTo>
                          <a:pt x="674919" y="158749"/>
                        </a:lnTo>
                      </a:path>
                      <a:path w="699135" h="3564254">
                        <a:moveTo>
                          <a:pt x="678112" y="158749"/>
                        </a:moveTo>
                        <a:lnTo>
                          <a:pt x="678907" y="158749"/>
                        </a:lnTo>
                      </a:path>
                      <a:path w="699135" h="3564254">
                        <a:moveTo>
                          <a:pt x="677317" y="158749"/>
                        </a:moveTo>
                        <a:lnTo>
                          <a:pt x="678112" y="158749"/>
                        </a:lnTo>
                      </a:path>
                      <a:path w="699135" h="3564254">
                        <a:moveTo>
                          <a:pt x="679716" y="158749"/>
                        </a:moveTo>
                        <a:lnTo>
                          <a:pt x="680510" y="158749"/>
                        </a:lnTo>
                      </a:path>
                      <a:path w="699135" h="3564254">
                        <a:moveTo>
                          <a:pt x="680510" y="158749"/>
                        </a:moveTo>
                        <a:lnTo>
                          <a:pt x="681305" y="157160"/>
                        </a:lnTo>
                      </a:path>
                      <a:path w="699135" h="3564254">
                        <a:moveTo>
                          <a:pt x="690076" y="143592"/>
                        </a:moveTo>
                        <a:lnTo>
                          <a:pt x="698860" y="128436"/>
                        </a:lnTo>
                      </a:path>
                      <a:path w="699135" h="3564254">
                        <a:moveTo>
                          <a:pt x="0" y="3563688"/>
                        </a:moveTo>
                        <a:lnTo>
                          <a:pt x="1589" y="3563688"/>
                        </a:lnTo>
                      </a:path>
                      <a:path w="699135" h="3564254">
                        <a:moveTo>
                          <a:pt x="1589" y="3563688"/>
                        </a:moveTo>
                        <a:lnTo>
                          <a:pt x="11168" y="356368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27" name="object 927"/>
                  <p:cNvSpPr/>
                  <p:nvPr/>
                </p:nvSpPr>
                <p:spPr>
                  <a:xfrm>
                    <a:off x="2645843" y="6606831"/>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28" name="object 928"/>
                  <p:cNvSpPr/>
                  <p:nvPr/>
                </p:nvSpPr>
                <p:spPr>
                  <a:xfrm>
                    <a:off x="2651823" y="6608028"/>
                    <a:ext cx="8255" cy="0"/>
                  </a:xfrm>
                  <a:custGeom>
                    <a:avLst/>
                    <a:gdLst/>
                    <a:ahLst/>
                    <a:cxnLst/>
                    <a:rect l="l" t="t" r="r" b="b"/>
                    <a:pathLst>
                      <a:path w="8255">
                        <a:moveTo>
                          <a:pt x="0" y="0"/>
                        </a:moveTo>
                        <a:lnTo>
                          <a:pt x="1603" y="0"/>
                        </a:lnTo>
                      </a:path>
                      <a:path w="8255">
                        <a:moveTo>
                          <a:pt x="1603" y="0"/>
                        </a:moveTo>
                        <a:lnTo>
                          <a:pt x="4796" y="0"/>
                        </a:lnTo>
                      </a:path>
                      <a:path w="8255">
                        <a:moveTo>
                          <a:pt x="6386" y="0"/>
                        </a:moveTo>
                        <a:lnTo>
                          <a:pt x="7181" y="0"/>
                        </a:lnTo>
                      </a:path>
                      <a:path w="8255">
                        <a:moveTo>
                          <a:pt x="7181" y="0"/>
                        </a:moveTo>
                        <a:lnTo>
                          <a:pt x="797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29" name="object 929"/>
                  <p:cNvSpPr/>
                  <p:nvPr/>
                </p:nvSpPr>
                <p:spPr>
                  <a:xfrm>
                    <a:off x="2658592" y="6606835"/>
                    <a:ext cx="3810" cy="2540"/>
                  </a:xfrm>
                  <a:custGeom>
                    <a:avLst/>
                    <a:gdLst/>
                    <a:ahLst/>
                    <a:cxnLst/>
                    <a:rect l="l" t="t" r="r" b="b"/>
                    <a:pathLst>
                      <a:path w="3810" h="2540">
                        <a:moveTo>
                          <a:pt x="3200" y="1193"/>
                        </a:moveTo>
                        <a:lnTo>
                          <a:pt x="2857" y="355"/>
                        </a:lnTo>
                        <a:lnTo>
                          <a:pt x="2006" y="0"/>
                        </a:lnTo>
                        <a:lnTo>
                          <a:pt x="1600" y="177"/>
                        </a:lnTo>
                        <a:lnTo>
                          <a:pt x="1193" y="0"/>
                        </a:lnTo>
                        <a:lnTo>
                          <a:pt x="355" y="355"/>
                        </a:lnTo>
                        <a:lnTo>
                          <a:pt x="0" y="1193"/>
                        </a:lnTo>
                        <a:lnTo>
                          <a:pt x="355" y="2044"/>
                        </a:lnTo>
                        <a:lnTo>
                          <a:pt x="1193" y="2400"/>
                        </a:lnTo>
                        <a:lnTo>
                          <a:pt x="1600" y="2235"/>
                        </a:lnTo>
                        <a:lnTo>
                          <a:pt x="2006" y="2400"/>
                        </a:lnTo>
                        <a:lnTo>
                          <a:pt x="2857" y="2044"/>
                        </a:lnTo>
                        <a:lnTo>
                          <a:pt x="32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30" name="object 930"/>
                  <p:cNvSpPr/>
                  <p:nvPr/>
                </p:nvSpPr>
                <p:spPr>
                  <a:xfrm>
                    <a:off x="2635076" y="4584845"/>
                    <a:ext cx="5887720" cy="3305810"/>
                  </a:xfrm>
                  <a:custGeom>
                    <a:avLst/>
                    <a:gdLst/>
                    <a:ahLst/>
                    <a:cxnLst/>
                    <a:rect l="l" t="t" r="r" b="b"/>
                    <a:pathLst>
                      <a:path w="5887720" h="3305809">
                        <a:moveTo>
                          <a:pt x="56639" y="2047110"/>
                        </a:moveTo>
                        <a:lnTo>
                          <a:pt x="53446" y="2039134"/>
                        </a:lnTo>
                      </a:path>
                      <a:path w="5887720" h="3305809">
                        <a:moveTo>
                          <a:pt x="53446" y="2039134"/>
                        </a:moveTo>
                        <a:lnTo>
                          <a:pt x="47868" y="2032748"/>
                        </a:lnTo>
                      </a:path>
                      <a:path w="5887720" h="3305809">
                        <a:moveTo>
                          <a:pt x="47868" y="2032748"/>
                        </a:moveTo>
                        <a:lnTo>
                          <a:pt x="41482" y="2027965"/>
                        </a:lnTo>
                      </a:path>
                      <a:path w="5887720" h="3305809">
                        <a:moveTo>
                          <a:pt x="41482" y="2027965"/>
                        </a:moveTo>
                        <a:lnTo>
                          <a:pt x="38289" y="2026362"/>
                        </a:lnTo>
                      </a:path>
                      <a:path w="5887720" h="3305809">
                        <a:moveTo>
                          <a:pt x="23927" y="2023182"/>
                        </a:moveTo>
                        <a:lnTo>
                          <a:pt x="17555" y="2024772"/>
                        </a:lnTo>
                      </a:path>
                      <a:path w="5887720" h="3305809">
                        <a:moveTo>
                          <a:pt x="17555" y="2024772"/>
                        </a:moveTo>
                        <a:lnTo>
                          <a:pt x="9565" y="2027965"/>
                        </a:lnTo>
                      </a:path>
                      <a:path w="5887720" h="3305809">
                        <a:moveTo>
                          <a:pt x="9565" y="2027965"/>
                        </a:moveTo>
                        <a:lnTo>
                          <a:pt x="3179" y="2032748"/>
                        </a:lnTo>
                      </a:path>
                      <a:path w="5887720" h="3305809">
                        <a:moveTo>
                          <a:pt x="3179" y="2032748"/>
                        </a:moveTo>
                        <a:lnTo>
                          <a:pt x="0" y="2036736"/>
                        </a:lnTo>
                      </a:path>
                      <a:path w="5887720" h="3305809">
                        <a:moveTo>
                          <a:pt x="5887624" y="17555"/>
                        </a:moveTo>
                        <a:lnTo>
                          <a:pt x="5887624" y="0"/>
                        </a:lnTo>
                      </a:path>
                      <a:path w="5887720" h="3305809">
                        <a:moveTo>
                          <a:pt x="5879648" y="0"/>
                        </a:moveTo>
                        <a:lnTo>
                          <a:pt x="5879648" y="18349"/>
                        </a:lnTo>
                      </a:path>
                      <a:path w="5887720" h="3305809">
                        <a:moveTo>
                          <a:pt x="4816200" y="2699705"/>
                        </a:moveTo>
                        <a:lnTo>
                          <a:pt x="4783502" y="2699705"/>
                        </a:lnTo>
                      </a:path>
                      <a:path w="5887720" h="3305809">
                        <a:moveTo>
                          <a:pt x="4768345" y="2699705"/>
                        </a:moveTo>
                        <a:lnTo>
                          <a:pt x="4736428" y="2699705"/>
                        </a:lnTo>
                      </a:path>
                      <a:path w="5887720" h="3305809">
                        <a:moveTo>
                          <a:pt x="4598412" y="2699705"/>
                        </a:moveTo>
                        <a:lnTo>
                          <a:pt x="4573676" y="2699705"/>
                        </a:lnTo>
                      </a:path>
                      <a:path w="5887720" h="3305809">
                        <a:moveTo>
                          <a:pt x="4558519" y="2699705"/>
                        </a:moveTo>
                        <a:lnTo>
                          <a:pt x="4533797" y="2699705"/>
                        </a:lnTo>
                      </a:path>
                      <a:path w="5887720" h="3305809">
                        <a:moveTo>
                          <a:pt x="4838551" y="2599979"/>
                        </a:moveTo>
                        <a:lnTo>
                          <a:pt x="4805826" y="2599979"/>
                        </a:lnTo>
                      </a:path>
                      <a:path w="5887720" h="3305809">
                        <a:moveTo>
                          <a:pt x="4790683" y="2599979"/>
                        </a:moveTo>
                        <a:lnTo>
                          <a:pt x="4761164" y="2599979"/>
                        </a:lnTo>
                      </a:path>
                      <a:path w="5887720" h="3305809">
                        <a:moveTo>
                          <a:pt x="4745993" y="2599979"/>
                        </a:moveTo>
                        <a:lnTo>
                          <a:pt x="4714090" y="2599979"/>
                        </a:lnTo>
                      </a:path>
                      <a:path w="5887720" h="3305809">
                        <a:moveTo>
                          <a:pt x="4598412" y="2599979"/>
                        </a:moveTo>
                        <a:lnTo>
                          <a:pt x="4573676" y="2599979"/>
                        </a:lnTo>
                      </a:path>
                      <a:path w="5887720" h="3305809">
                        <a:moveTo>
                          <a:pt x="4558519" y="2599979"/>
                        </a:moveTo>
                        <a:lnTo>
                          <a:pt x="4533797" y="2599979"/>
                        </a:lnTo>
                      </a:path>
                      <a:path w="5887720" h="3305809">
                        <a:moveTo>
                          <a:pt x="5049953" y="3305213"/>
                        </a:moveTo>
                        <a:lnTo>
                          <a:pt x="5030013" y="3305213"/>
                        </a:lnTo>
                      </a:path>
                      <a:path w="5887720" h="3305809">
                        <a:moveTo>
                          <a:pt x="5015651" y="3305213"/>
                        </a:moveTo>
                        <a:lnTo>
                          <a:pt x="4985337" y="3305213"/>
                        </a:lnTo>
                      </a:path>
                      <a:path w="5887720" h="3305809">
                        <a:moveTo>
                          <a:pt x="4970181" y="3305213"/>
                        </a:moveTo>
                        <a:lnTo>
                          <a:pt x="4950241" y="3305213"/>
                        </a:lnTo>
                      </a:path>
                      <a:path w="5887720" h="3305809">
                        <a:moveTo>
                          <a:pt x="4950241" y="3305213"/>
                        </a:moveTo>
                        <a:lnTo>
                          <a:pt x="4950241" y="3290056"/>
                        </a:lnTo>
                      </a:path>
                      <a:path w="5887720" h="3305809">
                        <a:moveTo>
                          <a:pt x="4950241" y="3274899"/>
                        </a:moveTo>
                        <a:lnTo>
                          <a:pt x="4950241" y="3258947"/>
                        </a:lnTo>
                      </a:path>
                      <a:path w="5887720" h="3305809">
                        <a:moveTo>
                          <a:pt x="5049953" y="3305213"/>
                        </a:moveTo>
                        <a:lnTo>
                          <a:pt x="5049953" y="3290056"/>
                        </a:lnTo>
                      </a:path>
                      <a:path w="5887720" h="3305809">
                        <a:moveTo>
                          <a:pt x="5049953" y="3274899"/>
                        </a:moveTo>
                        <a:lnTo>
                          <a:pt x="5049953" y="325894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31" name="object 931"/>
                  <p:cNvSpPr/>
                  <p:nvPr/>
                </p:nvSpPr>
                <p:spPr>
                  <a:xfrm>
                    <a:off x="8558203" y="460917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32" name="object 932"/>
                  <p:cNvSpPr/>
                  <p:nvPr/>
                </p:nvSpPr>
                <p:spPr>
                  <a:xfrm>
                    <a:off x="7219127" y="4608786"/>
                    <a:ext cx="1340485" cy="3385820"/>
                  </a:xfrm>
                  <a:custGeom>
                    <a:avLst/>
                    <a:gdLst/>
                    <a:ahLst/>
                    <a:cxnLst/>
                    <a:rect l="l" t="t" r="r" b="b"/>
                    <a:pathLst>
                      <a:path w="1340484" h="3385820">
                        <a:moveTo>
                          <a:pt x="1340273" y="0"/>
                        </a:moveTo>
                        <a:lnTo>
                          <a:pt x="1340273" y="1589"/>
                        </a:lnTo>
                      </a:path>
                      <a:path w="1340484" h="3385820">
                        <a:moveTo>
                          <a:pt x="471493" y="3385780"/>
                        </a:moveTo>
                        <a:lnTo>
                          <a:pt x="471493" y="3365840"/>
                        </a:lnTo>
                      </a:path>
                      <a:path w="1340484" h="3385820">
                        <a:moveTo>
                          <a:pt x="471493" y="3351478"/>
                        </a:moveTo>
                        <a:lnTo>
                          <a:pt x="471493" y="3321164"/>
                        </a:lnTo>
                      </a:path>
                      <a:path w="1340484" h="3385820">
                        <a:moveTo>
                          <a:pt x="471493" y="3306008"/>
                        </a:moveTo>
                        <a:lnTo>
                          <a:pt x="471493" y="3286054"/>
                        </a:lnTo>
                      </a:path>
                      <a:path w="1340484" h="3385820">
                        <a:moveTo>
                          <a:pt x="870382" y="3286054"/>
                        </a:moveTo>
                        <a:lnTo>
                          <a:pt x="870382" y="3306008"/>
                        </a:lnTo>
                      </a:path>
                      <a:path w="1340484" h="3385820">
                        <a:moveTo>
                          <a:pt x="870382" y="3321164"/>
                        </a:moveTo>
                        <a:lnTo>
                          <a:pt x="870382" y="3351478"/>
                        </a:lnTo>
                      </a:path>
                      <a:path w="1340484" h="3385820">
                        <a:moveTo>
                          <a:pt x="870382" y="3365840"/>
                        </a:moveTo>
                        <a:lnTo>
                          <a:pt x="870382" y="3385780"/>
                        </a:lnTo>
                      </a:path>
                      <a:path w="1340484" h="3385820">
                        <a:moveTo>
                          <a:pt x="870382" y="3385780"/>
                        </a:moveTo>
                        <a:lnTo>
                          <a:pt x="846441" y="3385780"/>
                        </a:lnTo>
                      </a:path>
                      <a:path w="1340484" h="3385820">
                        <a:moveTo>
                          <a:pt x="831284" y="3385780"/>
                        </a:moveTo>
                        <a:lnTo>
                          <a:pt x="804164" y="3385780"/>
                        </a:lnTo>
                      </a:path>
                      <a:path w="1340484" h="3385820">
                        <a:moveTo>
                          <a:pt x="789007" y="3385780"/>
                        </a:moveTo>
                        <a:lnTo>
                          <a:pt x="759488" y="3385780"/>
                        </a:lnTo>
                      </a:path>
                      <a:path w="1340484" h="3385820">
                        <a:moveTo>
                          <a:pt x="744331" y="3385780"/>
                        </a:moveTo>
                        <a:lnTo>
                          <a:pt x="714017" y="3385780"/>
                        </a:lnTo>
                      </a:path>
                      <a:path w="1340484" h="3385820">
                        <a:moveTo>
                          <a:pt x="699655" y="3385780"/>
                        </a:moveTo>
                        <a:lnTo>
                          <a:pt x="671740" y="3385780"/>
                        </a:lnTo>
                      </a:path>
                      <a:path w="1340484" h="3385820">
                        <a:moveTo>
                          <a:pt x="656569" y="3385780"/>
                        </a:moveTo>
                        <a:lnTo>
                          <a:pt x="626255" y="3385780"/>
                        </a:lnTo>
                      </a:path>
                      <a:path w="1340484" h="3385820">
                        <a:moveTo>
                          <a:pt x="505795" y="3385780"/>
                        </a:moveTo>
                        <a:lnTo>
                          <a:pt x="492228" y="3385780"/>
                        </a:lnTo>
                      </a:path>
                      <a:path w="1340484" h="3385820">
                        <a:moveTo>
                          <a:pt x="477071" y="3385780"/>
                        </a:moveTo>
                        <a:lnTo>
                          <a:pt x="471493" y="3385780"/>
                        </a:lnTo>
                      </a:path>
                      <a:path w="1340484" h="3385820">
                        <a:moveTo>
                          <a:pt x="870382" y="3286054"/>
                        </a:moveTo>
                        <a:lnTo>
                          <a:pt x="846441" y="3286054"/>
                        </a:lnTo>
                      </a:path>
                      <a:path w="1340484" h="3385820">
                        <a:moveTo>
                          <a:pt x="831284" y="3286054"/>
                        </a:moveTo>
                        <a:lnTo>
                          <a:pt x="804164" y="3286054"/>
                        </a:lnTo>
                      </a:path>
                      <a:path w="1340484" h="3385820">
                        <a:moveTo>
                          <a:pt x="789007" y="3286054"/>
                        </a:moveTo>
                        <a:lnTo>
                          <a:pt x="759488" y="3286054"/>
                        </a:lnTo>
                      </a:path>
                      <a:path w="1340484" h="3385820">
                        <a:moveTo>
                          <a:pt x="744331" y="3286054"/>
                        </a:moveTo>
                        <a:lnTo>
                          <a:pt x="714017" y="3286054"/>
                        </a:lnTo>
                      </a:path>
                      <a:path w="1340484" h="3385820">
                        <a:moveTo>
                          <a:pt x="699655" y="3286054"/>
                        </a:moveTo>
                        <a:lnTo>
                          <a:pt x="671740" y="3286054"/>
                        </a:lnTo>
                      </a:path>
                      <a:path w="1340484" h="3385820">
                        <a:moveTo>
                          <a:pt x="656569" y="3286054"/>
                        </a:moveTo>
                        <a:lnTo>
                          <a:pt x="626255" y="3286054"/>
                        </a:lnTo>
                      </a:path>
                      <a:path w="1340484" h="3385820">
                        <a:moveTo>
                          <a:pt x="505795" y="3286054"/>
                        </a:moveTo>
                        <a:lnTo>
                          <a:pt x="492228" y="3286054"/>
                        </a:lnTo>
                      </a:path>
                      <a:path w="1340484" h="3385820">
                        <a:moveTo>
                          <a:pt x="477071" y="3286054"/>
                        </a:moveTo>
                        <a:lnTo>
                          <a:pt x="471493" y="3286054"/>
                        </a:lnTo>
                      </a:path>
                      <a:path w="1340484" h="3385820">
                        <a:moveTo>
                          <a:pt x="505795" y="3286054"/>
                        </a:moveTo>
                        <a:lnTo>
                          <a:pt x="505795" y="3306008"/>
                        </a:lnTo>
                      </a:path>
                      <a:path w="1340484" h="3385820">
                        <a:moveTo>
                          <a:pt x="505795" y="3321164"/>
                        </a:moveTo>
                        <a:lnTo>
                          <a:pt x="505795" y="3351478"/>
                        </a:lnTo>
                      </a:path>
                      <a:path w="1340484" h="3385820">
                        <a:moveTo>
                          <a:pt x="505795" y="3365840"/>
                        </a:moveTo>
                        <a:lnTo>
                          <a:pt x="505795" y="3385780"/>
                        </a:lnTo>
                      </a:path>
                      <a:path w="1340484" h="3385820">
                        <a:moveTo>
                          <a:pt x="366190" y="3281271"/>
                        </a:moveTo>
                        <a:lnTo>
                          <a:pt x="386130" y="3281271"/>
                        </a:lnTo>
                      </a:path>
                      <a:path w="1340484" h="3385820">
                        <a:moveTo>
                          <a:pt x="401287" y="3281271"/>
                        </a:moveTo>
                        <a:lnTo>
                          <a:pt x="431600" y="3281271"/>
                        </a:lnTo>
                      </a:path>
                      <a:path w="1340484" h="3385820">
                        <a:moveTo>
                          <a:pt x="445963" y="3281271"/>
                        </a:moveTo>
                        <a:lnTo>
                          <a:pt x="465902" y="3281271"/>
                        </a:lnTo>
                      </a:path>
                      <a:path w="1340484" h="3385820">
                        <a:moveTo>
                          <a:pt x="465902" y="3281271"/>
                        </a:moveTo>
                        <a:lnTo>
                          <a:pt x="465902" y="3286054"/>
                        </a:lnTo>
                      </a:path>
                      <a:path w="1340484" h="3385820">
                        <a:moveTo>
                          <a:pt x="366190" y="3385780"/>
                        </a:moveTo>
                        <a:lnTo>
                          <a:pt x="366190" y="3363442"/>
                        </a:lnTo>
                      </a:path>
                      <a:path w="1340484" h="3385820">
                        <a:moveTo>
                          <a:pt x="366190" y="3348285"/>
                        </a:moveTo>
                        <a:lnTo>
                          <a:pt x="366190" y="3318766"/>
                        </a:lnTo>
                      </a:path>
                      <a:path w="1340484" h="3385820">
                        <a:moveTo>
                          <a:pt x="366190" y="3303609"/>
                        </a:moveTo>
                        <a:lnTo>
                          <a:pt x="366190" y="3281271"/>
                        </a:lnTo>
                      </a:path>
                      <a:path w="1340484" h="3385820">
                        <a:moveTo>
                          <a:pt x="366190" y="3385780"/>
                        </a:moveTo>
                        <a:lnTo>
                          <a:pt x="389309" y="3385780"/>
                        </a:lnTo>
                      </a:path>
                      <a:path w="1340484" h="3385820">
                        <a:moveTo>
                          <a:pt x="403685" y="3385780"/>
                        </a:moveTo>
                        <a:lnTo>
                          <a:pt x="433999" y="3385780"/>
                        </a:lnTo>
                      </a:path>
                      <a:path w="1340484" h="3385820">
                        <a:moveTo>
                          <a:pt x="449156" y="3385780"/>
                        </a:moveTo>
                        <a:lnTo>
                          <a:pt x="471493" y="3385780"/>
                        </a:lnTo>
                      </a:path>
                      <a:path w="1340484" h="3385820">
                        <a:moveTo>
                          <a:pt x="471493" y="3385780"/>
                        </a:moveTo>
                        <a:lnTo>
                          <a:pt x="471493" y="3365840"/>
                        </a:lnTo>
                      </a:path>
                      <a:path w="1340484" h="3385820">
                        <a:moveTo>
                          <a:pt x="471493" y="3351478"/>
                        </a:moveTo>
                        <a:lnTo>
                          <a:pt x="471493" y="3321164"/>
                        </a:lnTo>
                      </a:path>
                      <a:path w="1340484" h="3385820">
                        <a:moveTo>
                          <a:pt x="471493" y="3306008"/>
                        </a:moveTo>
                        <a:lnTo>
                          <a:pt x="471493" y="3286054"/>
                        </a:lnTo>
                      </a:path>
                      <a:path w="1340484" h="3385820">
                        <a:moveTo>
                          <a:pt x="471493" y="3286054"/>
                        </a:moveTo>
                        <a:lnTo>
                          <a:pt x="465902" y="3286054"/>
                        </a:lnTo>
                      </a:path>
                      <a:path w="1340484" h="3385820">
                        <a:moveTo>
                          <a:pt x="874370" y="3385780"/>
                        </a:moveTo>
                        <a:lnTo>
                          <a:pt x="870382" y="3385780"/>
                        </a:lnTo>
                      </a:path>
                      <a:path w="1340484" h="3385820">
                        <a:moveTo>
                          <a:pt x="870382" y="3385780"/>
                        </a:moveTo>
                        <a:lnTo>
                          <a:pt x="870382" y="3365840"/>
                        </a:lnTo>
                      </a:path>
                      <a:path w="1340484" h="3385820">
                        <a:moveTo>
                          <a:pt x="870382" y="3351478"/>
                        </a:moveTo>
                        <a:lnTo>
                          <a:pt x="870382" y="3321164"/>
                        </a:lnTo>
                      </a:path>
                      <a:path w="1340484" h="3385820">
                        <a:moveTo>
                          <a:pt x="870382" y="3306008"/>
                        </a:moveTo>
                        <a:lnTo>
                          <a:pt x="870382" y="3286054"/>
                        </a:lnTo>
                      </a:path>
                      <a:path w="1340484" h="3385820">
                        <a:moveTo>
                          <a:pt x="870382" y="3286054"/>
                        </a:moveTo>
                        <a:lnTo>
                          <a:pt x="874370" y="3286054"/>
                        </a:lnTo>
                      </a:path>
                      <a:path w="1340484" h="3385820">
                        <a:moveTo>
                          <a:pt x="505795" y="3286054"/>
                        </a:moveTo>
                        <a:lnTo>
                          <a:pt x="525735" y="3286054"/>
                        </a:lnTo>
                      </a:path>
                      <a:path w="1340484" h="3385820">
                        <a:moveTo>
                          <a:pt x="505795" y="3286054"/>
                        </a:moveTo>
                        <a:lnTo>
                          <a:pt x="505795" y="3306008"/>
                        </a:lnTo>
                      </a:path>
                      <a:path w="1340484" h="3385820">
                        <a:moveTo>
                          <a:pt x="505795" y="3321164"/>
                        </a:moveTo>
                        <a:lnTo>
                          <a:pt x="505795" y="3351478"/>
                        </a:lnTo>
                      </a:path>
                      <a:path w="1340484" h="3385820">
                        <a:moveTo>
                          <a:pt x="505795" y="3365840"/>
                        </a:moveTo>
                        <a:lnTo>
                          <a:pt x="505795" y="3385780"/>
                        </a:lnTo>
                      </a:path>
                      <a:path w="1340484" h="3385820">
                        <a:moveTo>
                          <a:pt x="505795" y="3385780"/>
                        </a:moveTo>
                        <a:lnTo>
                          <a:pt x="525735" y="3385780"/>
                        </a:lnTo>
                      </a:path>
                      <a:path w="1340484" h="3385820">
                        <a:moveTo>
                          <a:pt x="0" y="3238199"/>
                        </a:moveTo>
                        <a:lnTo>
                          <a:pt x="0" y="3235006"/>
                        </a:lnTo>
                      </a:path>
                      <a:path w="1340484" h="3385820">
                        <a:moveTo>
                          <a:pt x="0" y="3203884"/>
                        </a:moveTo>
                        <a:lnTo>
                          <a:pt x="0" y="32030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33" name="object 933"/>
                  <p:cNvSpPr/>
                  <p:nvPr/>
                </p:nvSpPr>
                <p:spPr>
                  <a:xfrm>
                    <a:off x="7153313" y="7810681"/>
                    <a:ext cx="67310" cy="3810"/>
                  </a:xfrm>
                  <a:custGeom>
                    <a:avLst/>
                    <a:gdLst/>
                    <a:ahLst/>
                    <a:cxnLst/>
                    <a:rect l="l" t="t" r="r" b="b"/>
                    <a:pathLst>
                      <a:path w="67309" h="3809">
                        <a:moveTo>
                          <a:pt x="2387" y="1206"/>
                        </a:moveTo>
                        <a:lnTo>
                          <a:pt x="2044" y="355"/>
                        </a:lnTo>
                        <a:lnTo>
                          <a:pt x="1193" y="0"/>
                        </a:lnTo>
                        <a:lnTo>
                          <a:pt x="342" y="355"/>
                        </a:lnTo>
                        <a:lnTo>
                          <a:pt x="0" y="1206"/>
                        </a:lnTo>
                        <a:lnTo>
                          <a:pt x="152" y="1600"/>
                        </a:lnTo>
                        <a:lnTo>
                          <a:pt x="0" y="1993"/>
                        </a:lnTo>
                        <a:lnTo>
                          <a:pt x="342" y="2844"/>
                        </a:lnTo>
                        <a:lnTo>
                          <a:pt x="1193" y="3187"/>
                        </a:lnTo>
                        <a:lnTo>
                          <a:pt x="2044" y="2844"/>
                        </a:lnTo>
                        <a:lnTo>
                          <a:pt x="2387" y="1993"/>
                        </a:lnTo>
                        <a:lnTo>
                          <a:pt x="2222" y="1600"/>
                        </a:lnTo>
                        <a:lnTo>
                          <a:pt x="2387" y="1206"/>
                        </a:lnTo>
                        <a:close/>
                      </a:path>
                      <a:path w="67309" h="3809">
                        <a:moveTo>
                          <a:pt x="67005" y="1206"/>
                        </a:moveTo>
                        <a:lnTo>
                          <a:pt x="66649" y="355"/>
                        </a:lnTo>
                        <a:lnTo>
                          <a:pt x="65811" y="0"/>
                        </a:lnTo>
                        <a:lnTo>
                          <a:pt x="64960" y="355"/>
                        </a:lnTo>
                        <a:lnTo>
                          <a:pt x="64604" y="1206"/>
                        </a:lnTo>
                        <a:lnTo>
                          <a:pt x="64960" y="2044"/>
                        </a:lnTo>
                        <a:lnTo>
                          <a:pt x="65811" y="2400"/>
                        </a:lnTo>
                        <a:lnTo>
                          <a:pt x="66649" y="2044"/>
                        </a:lnTo>
                        <a:lnTo>
                          <a:pt x="67005"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34" name="object 934"/>
                  <p:cNvSpPr/>
                  <p:nvPr/>
                </p:nvSpPr>
                <p:spPr>
                  <a:xfrm>
                    <a:off x="7154511" y="7843793"/>
                    <a:ext cx="64769" cy="3810"/>
                  </a:xfrm>
                  <a:custGeom>
                    <a:avLst/>
                    <a:gdLst/>
                    <a:ahLst/>
                    <a:cxnLst/>
                    <a:rect l="l" t="t" r="r" b="b"/>
                    <a:pathLst>
                      <a:path w="64770" h="3809">
                        <a:moveTo>
                          <a:pt x="0" y="0"/>
                        </a:moveTo>
                        <a:lnTo>
                          <a:pt x="0" y="3193"/>
                        </a:lnTo>
                      </a:path>
                      <a:path w="64770" h="3809">
                        <a:moveTo>
                          <a:pt x="64615" y="3193"/>
                        </a:moveTo>
                        <a:lnTo>
                          <a:pt x="63012" y="3193"/>
                        </a:lnTo>
                      </a:path>
                      <a:path w="64770" h="3809">
                        <a:moveTo>
                          <a:pt x="63012" y="3193"/>
                        </a:moveTo>
                        <a:lnTo>
                          <a:pt x="59832" y="319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35" name="object 935"/>
                  <p:cNvSpPr/>
                  <p:nvPr/>
                </p:nvSpPr>
                <p:spPr>
                  <a:xfrm>
                    <a:off x="7213147" y="784578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36" name="object 936"/>
                  <p:cNvSpPr/>
                  <p:nvPr/>
                </p:nvSpPr>
                <p:spPr>
                  <a:xfrm>
                    <a:off x="6735669" y="7779163"/>
                    <a:ext cx="483234" cy="67945"/>
                  </a:xfrm>
                  <a:custGeom>
                    <a:avLst/>
                    <a:gdLst/>
                    <a:ahLst/>
                    <a:cxnLst/>
                    <a:rect l="l" t="t" r="r" b="b"/>
                    <a:pathLst>
                      <a:path w="483234" h="67945">
                        <a:moveTo>
                          <a:pt x="467506" y="67822"/>
                        </a:moveTo>
                        <a:lnTo>
                          <a:pt x="466711" y="67822"/>
                        </a:lnTo>
                      </a:path>
                      <a:path w="483234" h="67945">
                        <a:moveTo>
                          <a:pt x="466711" y="67822"/>
                        </a:moveTo>
                        <a:lnTo>
                          <a:pt x="459530" y="67822"/>
                        </a:lnTo>
                      </a:path>
                      <a:path w="483234" h="67945">
                        <a:moveTo>
                          <a:pt x="459530" y="67822"/>
                        </a:moveTo>
                        <a:lnTo>
                          <a:pt x="450745" y="67822"/>
                        </a:lnTo>
                      </a:path>
                      <a:path w="483234" h="67945">
                        <a:moveTo>
                          <a:pt x="450745" y="67822"/>
                        </a:moveTo>
                        <a:lnTo>
                          <a:pt x="442769" y="67822"/>
                        </a:lnTo>
                      </a:path>
                      <a:path w="483234" h="67945">
                        <a:moveTo>
                          <a:pt x="442769" y="67822"/>
                        </a:moveTo>
                        <a:lnTo>
                          <a:pt x="434794" y="67822"/>
                        </a:lnTo>
                      </a:path>
                      <a:path w="483234" h="67945">
                        <a:moveTo>
                          <a:pt x="434794" y="67822"/>
                        </a:moveTo>
                        <a:lnTo>
                          <a:pt x="433999" y="67822"/>
                        </a:lnTo>
                      </a:path>
                      <a:path w="483234" h="67945">
                        <a:moveTo>
                          <a:pt x="423625" y="67822"/>
                        </a:moveTo>
                        <a:lnTo>
                          <a:pt x="422830" y="67822"/>
                        </a:lnTo>
                      </a:path>
                      <a:path w="483234" h="67945">
                        <a:moveTo>
                          <a:pt x="422830" y="67822"/>
                        </a:moveTo>
                        <a:lnTo>
                          <a:pt x="419637" y="67822"/>
                        </a:lnTo>
                      </a:path>
                      <a:path w="483234" h="67945">
                        <a:moveTo>
                          <a:pt x="419637" y="67822"/>
                        </a:moveTo>
                        <a:lnTo>
                          <a:pt x="418842" y="67822"/>
                        </a:lnTo>
                      </a:path>
                      <a:path w="483234" h="67945">
                        <a:moveTo>
                          <a:pt x="481854" y="23941"/>
                        </a:moveTo>
                        <a:lnTo>
                          <a:pt x="482662" y="27929"/>
                        </a:lnTo>
                      </a:path>
                      <a:path w="483234" h="67945">
                        <a:moveTo>
                          <a:pt x="478674" y="15965"/>
                        </a:moveTo>
                        <a:lnTo>
                          <a:pt x="481854" y="23941"/>
                        </a:lnTo>
                      </a:path>
                      <a:path w="483234" h="67945">
                        <a:moveTo>
                          <a:pt x="473878" y="9579"/>
                        </a:moveTo>
                        <a:lnTo>
                          <a:pt x="478674" y="15965"/>
                        </a:lnTo>
                      </a:path>
                      <a:path w="483234" h="67945">
                        <a:moveTo>
                          <a:pt x="466711" y="4782"/>
                        </a:moveTo>
                        <a:lnTo>
                          <a:pt x="473878" y="9579"/>
                        </a:lnTo>
                      </a:path>
                      <a:path w="483234" h="67945">
                        <a:moveTo>
                          <a:pt x="459530" y="1603"/>
                        </a:moveTo>
                        <a:lnTo>
                          <a:pt x="466711" y="4782"/>
                        </a:lnTo>
                      </a:path>
                      <a:path w="483234" h="67945">
                        <a:moveTo>
                          <a:pt x="458735" y="794"/>
                        </a:moveTo>
                        <a:lnTo>
                          <a:pt x="459530" y="1603"/>
                        </a:lnTo>
                      </a:path>
                      <a:path w="483234" h="67945">
                        <a:moveTo>
                          <a:pt x="415649" y="794"/>
                        </a:moveTo>
                        <a:lnTo>
                          <a:pt x="376551" y="794"/>
                        </a:lnTo>
                      </a:path>
                      <a:path w="483234" h="67945">
                        <a:moveTo>
                          <a:pt x="361394" y="794"/>
                        </a:moveTo>
                        <a:lnTo>
                          <a:pt x="356611" y="794"/>
                        </a:lnTo>
                      </a:path>
                      <a:path w="483234" h="67945">
                        <a:moveTo>
                          <a:pt x="341454" y="794"/>
                        </a:moveTo>
                        <a:lnTo>
                          <a:pt x="336671" y="794"/>
                        </a:lnTo>
                      </a:path>
                      <a:path w="483234" h="67945">
                        <a:moveTo>
                          <a:pt x="321514" y="794"/>
                        </a:moveTo>
                        <a:lnTo>
                          <a:pt x="312730" y="794"/>
                        </a:lnTo>
                      </a:path>
                      <a:path w="483234" h="67945">
                        <a:moveTo>
                          <a:pt x="297573" y="794"/>
                        </a:moveTo>
                        <a:lnTo>
                          <a:pt x="274440" y="794"/>
                        </a:lnTo>
                      </a:path>
                      <a:path w="483234" h="67945">
                        <a:moveTo>
                          <a:pt x="260078" y="794"/>
                        </a:moveTo>
                        <a:lnTo>
                          <a:pt x="229765" y="794"/>
                        </a:lnTo>
                      </a:path>
                      <a:path w="483234" h="67945">
                        <a:moveTo>
                          <a:pt x="214608" y="794"/>
                        </a:moveTo>
                        <a:lnTo>
                          <a:pt x="185089" y="794"/>
                        </a:lnTo>
                      </a:path>
                      <a:path w="483234" h="67945">
                        <a:moveTo>
                          <a:pt x="169932" y="794"/>
                        </a:moveTo>
                        <a:lnTo>
                          <a:pt x="140413" y="794"/>
                        </a:lnTo>
                      </a:path>
                      <a:path w="483234" h="67945">
                        <a:moveTo>
                          <a:pt x="125256" y="794"/>
                        </a:moveTo>
                        <a:lnTo>
                          <a:pt x="94942" y="794"/>
                        </a:lnTo>
                      </a:path>
                      <a:path w="483234" h="67945">
                        <a:moveTo>
                          <a:pt x="80580" y="794"/>
                        </a:moveTo>
                        <a:lnTo>
                          <a:pt x="57448" y="794"/>
                        </a:lnTo>
                      </a:path>
                      <a:path w="483234" h="67945">
                        <a:moveTo>
                          <a:pt x="42291" y="794"/>
                        </a:moveTo>
                        <a:lnTo>
                          <a:pt x="0" y="794"/>
                        </a:lnTo>
                      </a:path>
                      <a:path w="483234" h="67945">
                        <a:moveTo>
                          <a:pt x="456337" y="64629"/>
                        </a:moveTo>
                        <a:lnTo>
                          <a:pt x="450745" y="64629"/>
                        </a:lnTo>
                      </a:path>
                      <a:path w="483234" h="67945">
                        <a:moveTo>
                          <a:pt x="450745" y="64629"/>
                        </a:moveTo>
                        <a:lnTo>
                          <a:pt x="449950" y="64629"/>
                        </a:lnTo>
                      </a:path>
                      <a:path w="483234" h="67945">
                        <a:moveTo>
                          <a:pt x="449950" y="64629"/>
                        </a:moveTo>
                        <a:lnTo>
                          <a:pt x="445963" y="64629"/>
                        </a:lnTo>
                      </a:path>
                      <a:path w="483234" h="67945">
                        <a:moveTo>
                          <a:pt x="441180" y="64629"/>
                        </a:moveTo>
                        <a:lnTo>
                          <a:pt x="440385" y="64629"/>
                        </a:lnTo>
                      </a:path>
                      <a:path w="483234" h="67945">
                        <a:moveTo>
                          <a:pt x="440385" y="64629"/>
                        </a:moveTo>
                        <a:lnTo>
                          <a:pt x="432395" y="64629"/>
                        </a:lnTo>
                      </a:path>
                      <a:path w="483234" h="67945">
                        <a:moveTo>
                          <a:pt x="432395" y="64629"/>
                        </a:moveTo>
                        <a:lnTo>
                          <a:pt x="423625" y="64629"/>
                        </a:lnTo>
                      </a:path>
                      <a:path w="483234" h="67945">
                        <a:moveTo>
                          <a:pt x="482662" y="26325"/>
                        </a:moveTo>
                        <a:lnTo>
                          <a:pt x="482662" y="27929"/>
                        </a:lnTo>
                      </a:path>
                      <a:path w="483234" h="67945">
                        <a:moveTo>
                          <a:pt x="480264" y="18349"/>
                        </a:moveTo>
                        <a:lnTo>
                          <a:pt x="482662" y="26325"/>
                        </a:lnTo>
                      </a:path>
                      <a:path w="483234" h="67945">
                        <a:moveTo>
                          <a:pt x="474687" y="10374"/>
                        </a:moveTo>
                        <a:lnTo>
                          <a:pt x="480264" y="18349"/>
                        </a:lnTo>
                      </a:path>
                      <a:path w="483234" h="67945">
                        <a:moveTo>
                          <a:pt x="468300" y="4782"/>
                        </a:moveTo>
                        <a:lnTo>
                          <a:pt x="474687" y="10374"/>
                        </a:lnTo>
                      </a:path>
                      <a:path w="483234" h="67945">
                        <a:moveTo>
                          <a:pt x="459530" y="1603"/>
                        </a:moveTo>
                        <a:lnTo>
                          <a:pt x="468300" y="4782"/>
                        </a:lnTo>
                      </a:path>
                      <a:path w="483234" h="67945">
                        <a:moveTo>
                          <a:pt x="458735" y="794"/>
                        </a:moveTo>
                        <a:lnTo>
                          <a:pt x="459530" y="1603"/>
                        </a:lnTo>
                      </a:path>
                      <a:path w="483234" h="67945">
                        <a:moveTo>
                          <a:pt x="415649" y="0"/>
                        </a:moveTo>
                        <a:lnTo>
                          <a:pt x="41884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37" name="object 937"/>
                  <p:cNvSpPr/>
                  <p:nvPr/>
                </p:nvSpPr>
                <p:spPr>
                  <a:xfrm>
                    <a:off x="7184415" y="7777978"/>
                    <a:ext cx="3810" cy="2540"/>
                  </a:xfrm>
                  <a:custGeom>
                    <a:avLst/>
                    <a:gdLst/>
                    <a:ahLst/>
                    <a:cxnLst/>
                    <a:rect l="l" t="t" r="r" b="b"/>
                    <a:pathLst>
                      <a:path w="3809" h="2540">
                        <a:moveTo>
                          <a:pt x="3187" y="1193"/>
                        </a:moveTo>
                        <a:lnTo>
                          <a:pt x="2844" y="342"/>
                        </a:lnTo>
                        <a:lnTo>
                          <a:pt x="1993" y="0"/>
                        </a:lnTo>
                        <a:lnTo>
                          <a:pt x="1587" y="165"/>
                        </a:lnTo>
                        <a:lnTo>
                          <a:pt x="1193" y="0"/>
                        </a:lnTo>
                        <a:lnTo>
                          <a:pt x="355" y="342"/>
                        </a:lnTo>
                        <a:lnTo>
                          <a:pt x="0" y="1193"/>
                        </a:lnTo>
                        <a:lnTo>
                          <a:pt x="355" y="2032"/>
                        </a:lnTo>
                        <a:lnTo>
                          <a:pt x="1193" y="2387"/>
                        </a:lnTo>
                        <a:lnTo>
                          <a:pt x="1587" y="2222"/>
                        </a:lnTo>
                        <a:lnTo>
                          <a:pt x="1993" y="2387"/>
                        </a:lnTo>
                        <a:lnTo>
                          <a:pt x="2844" y="2032"/>
                        </a:lnTo>
                        <a:lnTo>
                          <a:pt x="31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38" name="object 938"/>
                  <p:cNvSpPr/>
                  <p:nvPr/>
                </p:nvSpPr>
                <p:spPr>
                  <a:xfrm>
                    <a:off x="5892420" y="7779163"/>
                    <a:ext cx="1326515" cy="57785"/>
                  </a:xfrm>
                  <a:custGeom>
                    <a:avLst/>
                    <a:gdLst/>
                    <a:ahLst/>
                    <a:cxnLst/>
                    <a:rect l="l" t="t" r="r" b="b"/>
                    <a:pathLst>
                      <a:path w="1326515" h="57784">
                        <a:moveTo>
                          <a:pt x="1302778" y="1603"/>
                        </a:moveTo>
                        <a:lnTo>
                          <a:pt x="1301983" y="794"/>
                        </a:lnTo>
                      </a:path>
                      <a:path w="1326515" h="57784">
                        <a:moveTo>
                          <a:pt x="1309959" y="4782"/>
                        </a:moveTo>
                        <a:lnTo>
                          <a:pt x="1302778" y="1603"/>
                        </a:lnTo>
                      </a:path>
                      <a:path w="1326515" h="57784">
                        <a:moveTo>
                          <a:pt x="1317127" y="9579"/>
                        </a:moveTo>
                        <a:lnTo>
                          <a:pt x="1309959" y="4782"/>
                        </a:lnTo>
                      </a:path>
                      <a:path w="1326515" h="57784">
                        <a:moveTo>
                          <a:pt x="1321923" y="15965"/>
                        </a:moveTo>
                        <a:lnTo>
                          <a:pt x="1317127" y="9579"/>
                        </a:lnTo>
                      </a:path>
                      <a:path w="1326515" h="57784">
                        <a:moveTo>
                          <a:pt x="1325102" y="23941"/>
                        </a:moveTo>
                        <a:lnTo>
                          <a:pt x="1321923" y="15965"/>
                        </a:lnTo>
                      </a:path>
                      <a:path w="1326515" h="57784">
                        <a:moveTo>
                          <a:pt x="1325911" y="27929"/>
                        </a:moveTo>
                        <a:lnTo>
                          <a:pt x="1325102" y="23941"/>
                        </a:lnTo>
                      </a:path>
                      <a:path w="1326515" h="57784">
                        <a:moveTo>
                          <a:pt x="1258897" y="1603"/>
                        </a:moveTo>
                        <a:lnTo>
                          <a:pt x="1258897" y="0"/>
                        </a:lnTo>
                      </a:path>
                      <a:path w="1326515" h="57784">
                        <a:moveTo>
                          <a:pt x="1258897" y="4782"/>
                        </a:moveTo>
                        <a:lnTo>
                          <a:pt x="1258897" y="1603"/>
                        </a:lnTo>
                      </a:path>
                      <a:path w="1326515" h="57784">
                        <a:moveTo>
                          <a:pt x="1258897" y="9579"/>
                        </a:moveTo>
                        <a:lnTo>
                          <a:pt x="1258897" y="4782"/>
                        </a:lnTo>
                      </a:path>
                      <a:path w="1326515" h="57784">
                        <a:moveTo>
                          <a:pt x="1258897" y="15965"/>
                        </a:moveTo>
                        <a:lnTo>
                          <a:pt x="1258897" y="9579"/>
                        </a:lnTo>
                      </a:path>
                      <a:path w="1326515" h="57784">
                        <a:moveTo>
                          <a:pt x="1258897" y="23941"/>
                        </a:moveTo>
                        <a:lnTo>
                          <a:pt x="1258897" y="15965"/>
                        </a:lnTo>
                      </a:path>
                      <a:path w="1326515" h="57784">
                        <a:moveTo>
                          <a:pt x="1258897" y="26325"/>
                        </a:moveTo>
                        <a:lnTo>
                          <a:pt x="1258897" y="23941"/>
                        </a:lnTo>
                      </a:path>
                      <a:path w="1326515" h="57784">
                        <a:moveTo>
                          <a:pt x="1589" y="56639"/>
                        </a:moveTo>
                        <a:lnTo>
                          <a:pt x="0" y="57448"/>
                        </a:lnTo>
                      </a:path>
                      <a:path w="1326515" h="57784">
                        <a:moveTo>
                          <a:pt x="7181" y="49472"/>
                        </a:moveTo>
                        <a:lnTo>
                          <a:pt x="1589" y="56639"/>
                        </a:lnTo>
                      </a:path>
                      <a:path w="1326515" h="57784">
                        <a:moveTo>
                          <a:pt x="7975" y="48663"/>
                        </a:moveTo>
                        <a:lnTo>
                          <a:pt x="7181" y="4947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39" name="object 939"/>
                  <p:cNvSpPr/>
                  <p:nvPr/>
                </p:nvSpPr>
                <p:spPr>
                  <a:xfrm>
                    <a:off x="5903187" y="7809884"/>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40" name="object 940"/>
                  <p:cNvSpPr/>
                  <p:nvPr/>
                </p:nvSpPr>
                <p:spPr>
                  <a:xfrm>
                    <a:off x="5892420" y="3488698"/>
                    <a:ext cx="2792730" cy="4348480"/>
                  </a:xfrm>
                  <a:custGeom>
                    <a:avLst/>
                    <a:gdLst/>
                    <a:ahLst/>
                    <a:cxnLst/>
                    <a:rect l="l" t="t" r="r" b="b"/>
                    <a:pathLst>
                      <a:path w="2792729" h="4348480">
                        <a:moveTo>
                          <a:pt x="11963" y="4322382"/>
                        </a:moveTo>
                        <a:lnTo>
                          <a:pt x="11963" y="4323176"/>
                        </a:lnTo>
                      </a:path>
                      <a:path w="2792729" h="4348480">
                        <a:moveTo>
                          <a:pt x="2384" y="4300044"/>
                        </a:moveTo>
                        <a:lnTo>
                          <a:pt x="0" y="4297646"/>
                        </a:lnTo>
                      </a:path>
                      <a:path w="2792729" h="4348480">
                        <a:moveTo>
                          <a:pt x="7975" y="4306430"/>
                        </a:moveTo>
                        <a:lnTo>
                          <a:pt x="2384" y="4300044"/>
                        </a:lnTo>
                      </a:path>
                      <a:path w="2792729" h="4348480">
                        <a:moveTo>
                          <a:pt x="2384" y="4345514"/>
                        </a:moveTo>
                        <a:lnTo>
                          <a:pt x="7975" y="4339128"/>
                        </a:lnTo>
                      </a:path>
                      <a:path w="2792729" h="4348480">
                        <a:moveTo>
                          <a:pt x="0" y="4347913"/>
                        </a:moveTo>
                        <a:lnTo>
                          <a:pt x="2384" y="4345514"/>
                        </a:lnTo>
                      </a:path>
                      <a:path w="2792729" h="4348480">
                        <a:moveTo>
                          <a:pt x="2792236" y="0"/>
                        </a:moveTo>
                        <a:lnTo>
                          <a:pt x="2762717" y="0"/>
                        </a:lnTo>
                      </a:path>
                      <a:path w="2792729" h="4348480">
                        <a:moveTo>
                          <a:pt x="2747560" y="0"/>
                        </a:moveTo>
                        <a:lnTo>
                          <a:pt x="2718041" y="0"/>
                        </a:lnTo>
                      </a:path>
                      <a:path w="2792729" h="4348480">
                        <a:moveTo>
                          <a:pt x="2602364" y="0"/>
                        </a:moveTo>
                        <a:lnTo>
                          <a:pt x="2572050" y="0"/>
                        </a:lnTo>
                      </a:path>
                      <a:path w="2792729" h="4348480">
                        <a:moveTo>
                          <a:pt x="2556893" y="0"/>
                        </a:moveTo>
                        <a:lnTo>
                          <a:pt x="2527374" y="0"/>
                        </a:lnTo>
                      </a:path>
                      <a:path w="2792729" h="4348480">
                        <a:moveTo>
                          <a:pt x="1742355" y="0"/>
                        </a:moveTo>
                        <a:lnTo>
                          <a:pt x="1727198" y="0"/>
                        </a:lnTo>
                      </a:path>
                      <a:path w="2792729" h="4348480">
                        <a:moveTo>
                          <a:pt x="1712028" y="0"/>
                        </a:moveTo>
                        <a:lnTo>
                          <a:pt x="1682522" y="0"/>
                        </a:lnTo>
                      </a:path>
                      <a:path w="2792729" h="4348480">
                        <a:moveTo>
                          <a:pt x="1667366" y="0"/>
                        </a:moveTo>
                        <a:lnTo>
                          <a:pt x="1637847" y="0"/>
                        </a:lnTo>
                      </a:path>
                      <a:path w="2792729" h="4348480">
                        <a:moveTo>
                          <a:pt x="1622690" y="0"/>
                        </a:moveTo>
                        <a:lnTo>
                          <a:pt x="1607533" y="0"/>
                        </a:lnTo>
                      </a:path>
                      <a:path w="2792729" h="4348480">
                        <a:moveTo>
                          <a:pt x="1607533" y="79772"/>
                        </a:moveTo>
                        <a:lnTo>
                          <a:pt x="1622690" y="79772"/>
                        </a:lnTo>
                      </a:path>
                      <a:path w="2792729" h="4348480">
                        <a:moveTo>
                          <a:pt x="1637847" y="79772"/>
                        </a:moveTo>
                        <a:lnTo>
                          <a:pt x="1667366" y="79772"/>
                        </a:lnTo>
                      </a:path>
                      <a:path w="2792729" h="4348480">
                        <a:moveTo>
                          <a:pt x="1682522" y="79772"/>
                        </a:moveTo>
                        <a:lnTo>
                          <a:pt x="1712028" y="79772"/>
                        </a:lnTo>
                      </a:path>
                      <a:path w="2792729" h="4348480">
                        <a:moveTo>
                          <a:pt x="1727198" y="79772"/>
                        </a:moveTo>
                        <a:lnTo>
                          <a:pt x="1742355" y="79772"/>
                        </a:lnTo>
                      </a:path>
                      <a:path w="2792729" h="4348480">
                        <a:moveTo>
                          <a:pt x="2527374" y="79772"/>
                        </a:moveTo>
                        <a:lnTo>
                          <a:pt x="2556893" y="79772"/>
                        </a:lnTo>
                      </a:path>
                      <a:path w="2792729" h="4348480">
                        <a:moveTo>
                          <a:pt x="2572050" y="79772"/>
                        </a:moveTo>
                        <a:lnTo>
                          <a:pt x="2602364" y="79772"/>
                        </a:lnTo>
                      </a:path>
                      <a:path w="2792729" h="4348480">
                        <a:moveTo>
                          <a:pt x="2718041" y="79772"/>
                        </a:moveTo>
                        <a:lnTo>
                          <a:pt x="2747560" y="79772"/>
                        </a:lnTo>
                      </a:path>
                      <a:path w="2792729" h="4348480">
                        <a:moveTo>
                          <a:pt x="2762717" y="79772"/>
                        </a:moveTo>
                        <a:lnTo>
                          <a:pt x="2792236" y="79772"/>
                        </a:lnTo>
                      </a:path>
                      <a:path w="2792729" h="4348480">
                        <a:moveTo>
                          <a:pt x="2792236" y="794"/>
                        </a:moveTo>
                        <a:lnTo>
                          <a:pt x="2792236" y="2398"/>
                        </a:lnTo>
                      </a:path>
                      <a:path w="2792729" h="4348480">
                        <a:moveTo>
                          <a:pt x="2792236" y="3987"/>
                        </a:moveTo>
                        <a:lnTo>
                          <a:pt x="2792236" y="5577"/>
                        </a:lnTo>
                      </a:path>
                      <a:path w="2792729" h="4348480">
                        <a:moveTo>
                          <a:pt x="2792236" y="3193"/>
                        </a:moveTo>
                        <a:lnTo>
                          <a:pt x="2792236" y="3987"/>
                        </a:lnTo>
                      </a:path>
                      <a:path w="2792729" h="4348480">
                        <a:moveTo>
                          <a:pt x="2792236" y="8770"/>
                        </a:moveTo>
                        <a:lnTo>
                          <a:pt x="2792236" y="11168"/>
                        </a:lnTo>
                      </a:path>
                      <a:path w="2792729" h="4348480">
                        <a:moveTo>
                          <a:pt x="2792236" y="7975"/>
                        </a:moveTo>
                        <a:lnTo>
                          <a:pt x="2792236" y="8770"/>
                        </a:lnTo>
                      </a:path>
                      <a:path w="2792729" h="4348480">
                        <a:moveTo>
                          <a:pt x="2792236" y="15156"/>
                        </a:moveTo>
                        <a:lnTo>
                          <a:pt x="2792236" y="19144"/>
                        </a:lnTo>
                      </a:path>
                      <a:path w="2792729" h="4348480">
                        <a:moveTo>
                          <a:pt x="2792236" y="14362"/>
                        </a:moveTo>
                        <a:lnTo>
                          <a:pt x="2792236" y="15156"/>
                        </a:lnTo>
                      </a:path>
                      <a:path w="2792729" h="4348480">
                        <a:moveTo>
                          <a:pt x="2792236" y="22337"/>
                        </a:moveTo>
                        <a:lnTo>
                          <a:pt x="2792236" y="2792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41" name="object 941"/>
                  <p:cNvSpPr/>
                  <p:nvPr/>
                </p:nvSpPr>
                <p:spPr>
                  <a:xfrm>
                    <a:off x="8683460" y="350984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42" name="object 942"/>
                  <p:cNvSpPr/>
                  <p:nvPr/>
                </p:nvSpPr>
                <p:spPr>
                  <a:xfrm>
                    <a:off x="8684657" y="3519807"/>
                    <a:ext cx="0" cy="17780"/>
                  </a:xfrm>
                  <a:custGeom>
                    <a:avLst/>
                    <a:gdLst/>
                    <a:ahLst/>
                    <a:cxnLst/>
                    <a:rect l="l" t="t" r="r" b="b"/>
                    <a:pathLst>
                      <a:path h="17779">
                        <a:moveTo>
                          <a:pt x="0" y="0"/>
                        </a:moveTo>
                        <a:lnTo>
                          <a:pt x="0" y="8784"/>
                        </a:lnTo>
                      </a:path>
                      <a:path h="17779">
                        <a:moveTo>
                          <a:pt x="0" y="8784"/>
                        </a:moveTo>
                        <a:lnTo>
                          <a:pt x="0" y="1755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43" name="object 943"/>
                  <p:cNvSpPr/>
                  <p:nvPr/>
                </p:nvSpPr>
                <p:spPr>
                  <a:xfrm>
                    <a:off x="8683460" y="354493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44" name="object 944"/>
                  <p:cNvSpPr/>
                  <p:nvPr/>
                </p:nvSpPr>
                <p:spPr>
                  <a:xfrm>
                    <a:off x="8684657" y="3444023"/>
                    <a:ext cx="201930" cy="123825"/>
                  </a:xfrm>
                  <a:custGeom>
                    <a:avLst/>
                    <a:gdLst/>
                    <a:ahLst/>
                    <a:cxnLst/>
                    <a:rect l="l" t="t" r="r" b="b"/>
                    <a:pathLst>
                      <a:path w="201929" h="123825">
                        <a:moveTo>
                          <a:pt x="0" y="96532"/>
                        </a:moveTo>
                        <a:lnTo>
                          <a:pt x="0" y="102110"/>
                        </a:lnTo>
                      </a:path>
                      <a:path w="201929" h="123825">
                        <a:moveTo>
                          <a:pt x="0" y="109291"/>
                        </a:moveTo>
                        <a:lnTo>
                          <a:pt x="0" y="110086"/>
                        </a:lnTo>
                      </a:path>
                      <a:path w="201929" h="123825">
                        <a:moveTo>
                          <a:pt x="0" y="105303"/>
                        </a:moveTo>
                        <a:lnTo>
                          <a:pt x="0" y="109291"/>
                        </a:lnTo>
                      </a:path>
                      <a:path w="201929" h="123825">
                        <a:moveTo>
                          <a:pt x="0" y="115677"/>
                        </a:moveTo>
                        <a:lnTo>
                          <a:pt x="0" y="116472"/>
                        </a:lnTo>
                      </a:path>
                      <a:path w="201929" h="123825">
                        <a:moveTo>
                          <a:pt x="0" y="113279"/>
                        </a:moveTo>
                        <a:lnTo>
                          <a:pt x="0" y="115677"/>
                        </a:lnTo>
                      </a:path>
                      <a:path w="201929" h="123825">
                        <a:moveTo>
                          <a:pt x="0" y="120460"/>
                        </a:moveTo>
                        <a:lnTo>
                          <a:pt x="0" y="121255"/>
                        </a:lnTo>
                      </a:path>
                      <a:path w="201929" h="123825">
                        <a:moveTo>
                          <a:pt x="0" y="118870"/>
                        </a:moveTo>
                        <a:lnTo>
                          <a:pt x="0" y="120460"/>
                        </a:lnTo>
                      </a:path>
                      <a:path w="201929" h="123825">
                        <a:moveTo>
                          <a:pt x="0" y="122858"/>
                        </a:moveTo>
                        <a:lnTo>
                          <a:pt x="0" y="123653"/>
                        </a:lnTo>
                      </a:path>
                      <a:path w="201929" h="123825">
                        <a:moveTo>
                          <a:pt x="118870" y="0"/>
                        </a:moveTo>
                        <a:lnTo>
                          <a:pt x="130039" y="0"/>
                        </a:lnTo>
                      </a:path>
                      <a:path w="201929" h="123825">
                        <a:moveTo>
                          <a:pt x="108496" y="0"/>
                        </a:moveTo>
                        <a:lnTo>
                          <a:pt x="118870" y="0"/>
                        </a:lnTo>
                      </a:path>
                      <a:path w="201929" h="123825">
                        <a:moveTo>
                          <a:pt x="99725" y="0"/>
                        </a:moveTo>
                        <a:lnTo>
                          <a:pt x="108496" y="0"/>
                        </a:lnTo>
                      </a:path>
                      <a:path w="201929" h="123825">
                        <a:moveTo>
                          <a:pt x="184280" y="0"/>
                        </a:moveTo>
                        <a:lnTo>
                          <a:pt x="191461" y="0"/>
                        </a:lnTo>
                      </a:path>
                      <a:path w="201929" h="123825">
                        <a:moveTo>
                          <a:pt x="191461" y="0"/>
                        </a:moveTo>
                        <a:lnTo>
                          <a:pt x="193065" y="0"/>
                        </a:lnTo>
                      </a:path>
                      <a:path w="201929" h="123825">
                        <a:moveTo>
                          <a:pt x="199437" y="0"/>
                        </a:moveTo>
                        <a:lnTo>
                          <a:pt x="200232" y="0"/>
                        </a:lnTo>
                      </a:path>
                      <a:path w="201929" h="123825">
                        <a:moveTo>
                          <a:pt x="200232" y="0"/>
                        </a:moveTo>
                        <a:lnTo>
                          <a:pt x="201835" y="0"/>
                        </a:lnTo>
                      </a:path>
                      <a:path w="201929" h="123825">
                        <a:moveTo>
                          <a:pt x="82170" y="0"/>
                        </a:moveTo>
                        <a:lnTo>
                          <a:pt x="82965" y="0"/>
                        </a:lnTo>
                      </a:path>
                      <a:path w="201929" h="123825">
                        <a:moveTo>
                          <a:pt x="82965" y="0"/>
                        </a:moveTo>
                        <a:lnTo>
                          <a:pt x="84555" y="0"/>
                        </a:lnTo>
                      </a:path>
                      <a:path w="201929" h="123825">
                        <a:moveTo>
                          <a:pt x="90146" y="0"/>
                        </a:moveTo>
                        <a:lnTo>
                          <a:pt x="91736" y="0"/>
                        </a:lnTo>
                      </a:path>
                      <a:path w="201929" h="123825">
                        <a:moveTo>
                          <a:pt x="91736" y="0"/>
                        </a:moveTo>
                        <a:lnTo>
                          <a:pt x="9972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45" name="object 945"/>
                  <p:cNvSpPr/>
                  <p:nvPr/>
                </p:nvSpPr>
                <p:spPr>
                  <a:xfrm>
                    <a:off x="8792752" y="350664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46" name="object 946"/>
                  <p:cNvSpPr/>
                  <p:nvPr/>
                </p:nvSpPr>
                <p:spPr>
                  <a:xfrm>
                    <a:off x="8684657" y="3488698"/>
                    <a:ext cx="201930" cy="744855"/>
                  </a:xfrm>
                  <a:custGeom>
                    <a:avLst/>
                    <a:gdLst/>
                    <a:ahLst/>
                    <a:cxnLst/>
                    <a:rect l="l" t="t" r="r" b="b"/>
                    <a:pathLst>
                      <a:path w="201929" h="744854">
                        <a:moveTo>
                          <a:pt x="201835" y="744331"/>
                        </a:moveTo>
                        <a:lnTo>
                          <a:pt x="201835" y="705233"/>
                        </a:lnTo>
                      </a:path>
                      <a:path w="201929" h="744854">
                        <a:moveTo>
                          <a:pt x="201835" y="661352"/>
                        </a:moveTo>
                        <a:lnTo>
                          <a:pt x="201835" y="636629"/>
                        </a:lnTo>
                      </a:path>
                      <a:path w="201929" h="744854">
                        <a:moveTo>
                          <a:pt x="201835" y="621473"/>
                        </a:moveTo>
                        <a:lnTo>
                          <a:pt x="201835" y="596736"/>
                        </a:lnTo>
                      </a:path>
                      <a:path w="201929" h="744854">
                        <a:moveTo>
                          <a:pt x="82170" y="596736"/>
                        </a:moveTo>
                        <a:lnTo>
                          <a:pt x="82170" y="621473"/>
                        </a:lnTo>
                      </a:path>
                      <a:path w="201929" h="744854">
                        <a:moveTo>
                          <a:pt x="82170" y="636629"/>
                        </a:moveTo>
                        <a:lnTo>
                          <a:pt x="82170" y="661352"/>
                        </a:lnTo>
                      </a:path>
                      <a:path w="201929" h="744854">
                        <a:moveTo>
                          <a:pt x="82170" y="705233"/>
                        </a:moveTo>
                        <a:lnTo>
                          <a:pt x="82170" y="744331"/>
                        </a:lnTo>
                      </a:path>
                      <a:path w="201929" h="744854">
                        <a:moveTo>
                          <a:pt x="201835" y="744331"/>
                        </a:moveTo>
                        <a:lnTo>
                          <a:pt x="200232" y="744331"/>
                        </a:lnTo>
                      </a:path>
                      <a:path w="201929" h="744854">
                        <a:moveTo>
                          <a:pt x="200232" y="744331"/>
                        </a:moveTo>
                        <a:lnTo>
                          <a:pt x="198642" y="744331"/>
                        </a:lnTo>
                      </a:path>
                      <a:path w="201929" h="744854">
                        <a:moveTo>
                          <a:pt x="193065" y="744331"/>
                        </a:moveTo>
                        <a:lnTo>
                          <a:pt x="191461" y="744331"/>
                        </a:lnTo>
                      </a:path>
                      <a:path w="201929" h="744854">
                        <a:moveTo>
                          <a:pt x="191461" y="744331"/>
                        </a:moveTo>
                        <a:lnTo>
                          <a:pt x="184280" y="744331"/>
                        </a:lnTo>
                      </a:path>
                      <a:path w="201929" h="744854">
                        <a:moveTo>
                          <a:pt x="184280" y="744331"/>
                        </a:moveTo>
                        <a:lnTo>
                          <a:pt x="174715" y="744331"/>
                        </a:lnTo>
                      </a:path>
                      <a:path w="201929" h="744854">
                        <a:moveTo>
                          <a:pt x="174715" y="744331"/>
                        </a:moveTo>
                        <a:lnTo>
                          <a:pt x="172316" y="744331"/>
                        </a:lnTo>
                      </a:path>
                      <a:path w="201929" h="744854">
                        <a:moveTo>
                          <a:pt x="157954" y="744331"/>
                        </a:moveTo>
                        <a:lnTo>
                          <a:pt x="153172" y="744331"/>
                        </a:lnTo>
                      </a:path>
                      <a:path w="201929" h="744854">
                        <a:moveTo>
                          <a:pt x="153172" y="744331"/>
                        </a:moveTo>
                        <a:lnTo>
                          <a:pt x="142003" y="744331"/>
                        </a:lnTo>
                      </a:path>
                      <a:path w="201929" h="744854">
                        <a:moveTo>
                          <a:pt x="142003" y="744331"/>
                        </a:moveTo>
                        <a:lnTo>
                          <a:pt x="130039" y="744331"/>
                        </a:lnTo>
                      </a:path>
                      <a:path w="201929" h="744854">
                        <a:moveTo>
                          <a:pt x="130039" y="744331"/>
                        </a:moveTo>
                        <a:lnTo>
                          <a:pt x="125242" y="744331"/>
                        </a:lnTo>
                      </a:path>
                      <a:path w="201929" h="744854">
                        <a:moveTo>
                          <a:pt x="110894" y="744331"/>
                        </a:moveTo>
                        <a:lnTo>
                          <a:pt x="108496" y="744331"/>
                        </a:lnTo>
                      </a:path>
                      <a:path w="201929" h="744854">
                        <a:moveTo>
                          <a:pt x="108496" y="744331"/>
                        </a:moveTo>
                        <a:lnTo>
                          <a:pt x="99725" y="744331"/>
                        </a:lnTo>
                      </a:path>
                      <a:path w="201929" h="744854">
                        <a:moveTo>
                          <a:pt x="99725" y="744331"/>
                        </a:moveTo>
                        <a:lnTo>
                          <a:pt x="91736" y="744331"/>
                        </a:lnTo>
                      </a:path>
                      <a:path w="201929" h="744854">
                        <a:moveTo>
                          <a:pt x="91736" y="744331"/>
                        </a:moveTo>
                        <a:lnTo>
                          <a:pt x="90146" y="744331"/>
                        </a:lnTo>
                      </a:path>
                      <a:path w="201929" h="744854">
                        <a:moveTo>
                          <a:pt x="84555" y="744331"/>
                        </a:moveTo>
                        <a:lnTo>
                          <a:pt x="82965" y="744331"/>
                        </a:lnTo>
                      </a:path>
                      <a:path w="201929" h="744854">
                        <a:moveTo>
                          <a:pt x="82965" y="744331"/>
                        </a:moveTo>
                        <a:lnTo>
                          <a:pt x="82170" y="744331"/>
                        </a:lnTo>
                      </a:path>
                      <a:path w="201929" h="744854">
                        <a:moveTo>
                          <a:pt x="0" y="79772"/>
                        </a:moveTo>
                        <a:lnTo>
                          <a:pt x="794" y="79772"/>
                        </a:lnTo>
                      </a:path>
                      <a:path w="201929" h="744854">
                        <a:moveTo>
                          <a:pt x="794" y="0"/>
                        </a:moveTo>
                        <a:lnTo>
                          <a:pt x="0" y="0"/>
                        </a:lnTo>
                      </a:path>
                      <a:path w="201929" h="744854">
                        <a:moveTo>
                          <a:pt x="104508" y="67808"/>
                        </a:moveTo>
                        <a:lnTo>
                          <a:pt x="103713" y="686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47" name="object 947"/>
                  <p:cNvSpPr/>
                  <p:nvPr/>
                </p:nvSpPr>
                <p:spPr>
                  <a:xfrm>
                    <a:off x="8782367" y="3493087"/>
                    <a:ext cx="2540" cy="71120"/>
                  </a:xfrm>
                  <a:custGeom>
                    <a:avLst/>
                    <a:gdLst/>
                    <a:ahLst/>
                    <a:cxnLst/>
                    <a:rect l="l" t="t" r="r" b="b"/>
                    <a:pathLst>
                      <a:path w="2540" h="71120">
                        <a:moveTo>
                          <a:pt x="2400" y="69811"/>
                        </a:moveTo>
                        <a:lnTo>
                          <a:pt x="2044" y="68961"/>
                        </a:lnTo>
                        <a:lnTo>
                          <a:pt x="1206" y="68618"/>
                        </a:lnTo>
                        <a:lnTo>
                          <a:pt x="355" y="68961"/>
                        </a:lnTo>
                        <a:lnTo>
                          <a:pt x="0" y="69811"/>
                        </a:lnTo>
                        <a:lnTo>
                          <a:pt x="355" y="70662"/>
                        </a:lnTo>
                        <a:lnTo>
                          <a:pt x="1206" y="71005"/>
                        </a:lnTo>
                        <a:lnTo>
                          <a:pt x="2044" y="70662"/>
                        </a:lnTo>
                        <a:lnTo>
                          <a:pt x="2400" y="69811"/>
                        </a:lnTo>
                        <a:close/>
                      </a:path>
                      <a:path w="2540" h="71120">
                        <a:moveTo>
                          <a:pt x="2400" y="1193"/>
                        </a:moveTo>
                        <a:lnTo>
                          <a:pt x="2044" y="342"/>
                        </a:lnTo>
                        <a:lnTo>
                          <a:pt x="1206" y="0"/>
                        </a:lnTo>
                        <a:lnTo>
                          <a:pt x="355" y="342"/>
                        </a:lnTo>
                        <a:lnTo>
                          <a:pt x="0" y="1193"/>
                        </a:lnTo>
                        <a:lnTo>
                          <a:pt x="355" y="2044"/>
                        </a:lnTo>
                        <a:lnTo>
                          <a:pt x="1206" y="2387"/>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48" name="object 948"/>
                  <p:cNvSpPr/>
                  <p:nvPr/>
                </p:nvSpPr>
                <p:spPr>
                  <a:xfrm>
                    <a:off x="8684657" y="3494276"/>
                    <a:ext cx="104775" cy="26034"/>
                  </a:xfrm>
                  <a:custGeom>
                    <a:avLst/>
                    <a:gdLst/>
                    <a:ahLst/>
                    <a:cxnLst/>
                    <a:rect l="l" t="t" r="r" b="b"/>
                    <a:pathLst>
                      <a:path w="104775" h="26035">
                        <a:moveTo>
                          <a:pt x="103713" y="5591"/>
                        </a:moveTo>
                        <a:lnTo>
                          <a:pt x="104508" y="6386"/>
                        </a:lnTo>
                      </a:path>
                      <a:path w="104775" h="26035">
                        <a:moveTo>
                          <a:pt x="0" y="24736"/>
                        </a:moveTo>
                        <a:lnTo>
                          <a:pt x="0" y="22351"/>
                        </a:lnTo>
                      </a:path>
                      <a:path w="104775" h="26035">
                        <a:moveTo>
                          <a:pt x="0" y="25530"/>
                        </a:moveTo>
                        <a:lnTo>
                          <a:pt x="0" y="24736"/>
                        </a:lnTo>
                      </a:path>
                      <a:path w="104775" h="26035">
                        <a:moveTo>
                          <a:pt x="0" y="15965"/>
                        </a:moveTo>
                        <a:lnTo>
                          <a:pt x="0" y="13567"/>
                        </a:lnTo>
                      </a:path>
                      <a:path w="104775" h="26035">
                        <a:moveTo>
                          <a:pt x="0" y="16760"/>
                        </a:moveTo>
                        <a:lnTo>
                          <a:pt x="0" y="15965"/>
                        </a:lnTo>
                      </a:path>
                      <a:path w="104775" h="26035">
                        <a:moveTo>
                          <a:pt x="0" y="7989"/>
                        </a:moveTo>
                        <a:lnTo>
                          <a:pt x="0" y="5591"/>
                        </a:lnTo>
                      </a:path>
                      <a:path w="104775" h="26035">
                        <a:moveTo>
                          <a:pt x="0" y="8784"/>
                        </a:moveTo>
                        <a:lnTo>
                          <a:pt x="0" y="7989"/>
                        </a:lnTo>
                      </a:path>
                      <a:path w="104775" h="26035">
                        <a:moveTo>
                          <a:pt x="0" y="1603"/>
                        </a:moveTo>
                        <a:lnTo>
                          <a:pt x="0" y="0"/>
                        </a:lnTo>
                      </a:path>
                      <a:path w="104775" h="26035">
                        <a:moveTo>
                          <a:pt x="0" y="2398"/>
                        </a:moveTo>
                        <a:lnTo>
                          <a:pt x="0" y="16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49" name="object 949"/>
                  <p:cNvSpPr/>
                  <p:nvPr/>
                </p:nvSpPr>
                <p:spPr>
                  <a:xfrm>
                    <a:off x="8683460" y="348990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50" name="object 950"/>
                  <p:cNvSpPr/>
                  <p:nvPr/>
                </p:nvSpPr>
                <p:spPr>
                  <a:xfrm>
                    <a:off x="8684657" y="3491097"/>
                    <a:ext cx="0" cy="1270"/>
                  </a:xfrm>
                  <a:custGeom>
                    <a:avLst/>
                    <a:gdLst/>
                    <a:ahLst/>
                    <a:cxnLst/>
                    <a:rect l="l" t="t" r="r" b="b"/>
                    <a:pathLst>
                      <a:path h="1270">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51" name="object 951"/>
                  <p:cNvSpPr/>
                  <p:nvPr/>
                </p:nvSpPr>
                <p:spPr>
                  <a:xfrm>
                    <a:off x="8683460" y="348750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52" name="object 952"/>
                  <p:cNvSpPr/>
                  <p:nvPr/>
                </p:nvSpPr>
                <p:spPr>
                  <a:xfrm>
                    <a:off x="8684657" y="3488698"/>
                    <a:ext cx="0" cy="80010"/>
                  </a:xfrm>
                  <a:custGeom>
                    <a:avLst/>
                    <a:gdLst/>
                    <a:ahLst/>
                    <a:cxnLst/>
                    <a:rect l="l" t="t" r="r" b="b"/>
                    <a:pathLst>
                      <a:path h="80010">
                        <a:moveTo>
                          <a:pt x="0" y="794"/>
                        </a:moveTo>
                        <a:lnTo>
                          <a:pt x="0" y="0"/>
                        </a:lnTo>
                      </a:path>
                      <a:path h="80010">
                        <a:moveTo>
                          <a:pt x="0" y="79772"/>
                        </a:moveTo>
                        <a:lnTo>
                          <a:pt x="0" y="7897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53" name="object 953"/>
                  <p:cNvSpPr/>
                  <p:nvPr/>
                </p:nvSpPr>
                <p:spPr>
                  <a:xfrm>
                    <a:off x="8683460" y="356727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54" name="object 954"/>
                  <p:cNvSpPr/>
                  <p:nvPr/>
                </p:nvSpPr>
                <p:spPr>
                  <a:xfrm>
                    <a:off x="6279345" y="2168365"/>
                    <a:ext cx="2895600" cy="5096510"/>
                  </a:xfrm>
                  <a:custGeom>
                    <a:avLst/>
                    <a:gdLst/>
                    <a:ahLst/>
                    <a:cxnLst/>
                    <a:rect l="l" t="t" r="r" b="b"/>
                    <a:pathLst>
                      <a:path w="2895600" h="5096509">
                        <a:moveTo>
                          <a:pt x="2405311" y="1397721"/>
                        </a:moveTo>
                        <a:lnTo>
                          <a:pt x="2405311" y="1396913"/>
                        </a:lnTo>
                      </a:path>
                      <a:path w="2895600" h="5096509">
                        <a:moveTo>
                          <a:pt x="2405311" y="1398516"/>
                        </a:moveTo>
                        <a:lnTo>
                          <a:pt x="2405311" y="1397721"/>
                        </a:lnTo>
                      </a:path>
                      <a:path w="2895600" h="5096509">
                        <a:moveTo>
                          <a:pt x="2405311" y="1392925"/>
                        </a:moveTo>
                        <a:lnTo>
                          <a:pt x="2405311" y="1392130"/>
                        </a:lnTo>
                      </a:path>
                      <a:path w="2895600" h="5096509">
                        <a:moveTo>
                          <a:pt x="2405311" y="1394528"/>
                        </a:moveTo>
                        <a:lnTo>
                          <a:pt x="2405311" y="1392925"/>
                        </a:lnTo>
                      </a:path>
                      <a:path w="2895600" h="5096509">
                        <a:moveTo>
                          <a:pt x="2405311" y="1386552"/>
                        </a:moveTo>
                        <a:lnTo>
                          <a:pt x="2405311" y="1385744"/>
                        </a:lnTo>
                      </a:path>
                      <a:path w="2895600" h="5096509">
                        <a:moveTo>
                          <a:pt x="2405311" y="1388937"/>
                        </a:moveTo>
                        <a:lnTo>
                          <a:pt x="2405311" y="1386552"/>
                        </a:lnTo>
                      </a:path>
                      <a:path w="2895600" h="5096509">
                        <a:moveTo>
                          <a:pt x="2405311" y="1378576"/>
                        </a:moveTo>
                        <a:lnTo>
                          <a:pt x="2405311" y="1377768"/>
                        </a:lnTo>
                      </a:path>
                      <a:path w="2895600" h="5096509">
                        <a:moveTo>
                          <a:pt x="2405311" y="1380961"/>
                        </a:moveTo>
                        <a:lnTo>
                          <a:pt x="2405311" y="1378576"/>
                        </a:lnTo>
                      </a:path>
                      <a:path w="2895600" h="5096509">
                        <a:moveTo>
                          <a:pt x="2405311" y="1372190"/>
                        </a:moveTo>
                        <a:lnTo>
                          <a:pt x="2405311" y="1369792"/>
                        </a:lnTo>
                      </a:path>
                      <a:path w="2895600" h="5096509">
                        <a:moveTo>
                          <a:pt x="2895141" y="2434830"/>
                        </a:moveTo>
                        <a:lnTo>
                          <a:pt x="2895141" y="2416480"/>
                        </a:lnTo>
                      </a:path>
                      <a:path w="2895600" h="5096509">
                        <a:moveTo>
                          <a:pt x="2895141" y="2387769"/>
                        </a:moveTo>
                        <a:lnTo>
                          <a:pt x="2895141" y="2369419"/>
                        </a:lnTo>
                      </a:path>
                      <a:path w="2895600" h="5096509">
                        <a:moveTo>
                          <a:pt x="2895141" y="2160403"/>
                        </a:moveTo>
                        <a:lnTo>
                          <a:pt x="2895141" y="2157209"/>
                        </a:lnTo>
                      </a:path>
                      <a:path w="2895600" h="5096509">
                        <a:moveTo>
                          <a:pt x="2852069" y="2157209"/>
                        </a:moveTo>
                        <a:lnTo>
                          <a:pt x="2852069" y="2160403"/>
                        </a:lnTo>
                      </a:path>
                      <a:path w="2895600" h="5096509">
                        <a:moveTo>
                          <a:pt x="2852069" y="2369419"/>
                        </a:moveTo>
                        <a:lnTo>
                          <a:pt x="2852069" y="2387769"/>
                        </a:lnTo>
                      </a:path>
                      <a:path w="2895600" h="5096509">
                        <a:moveTo>
                          <a:pt x="2852069" y="2416480"/>
                        </a:moveTo>
                        <a:lnTo>
                          <a:pt x="2852069" y="2434830"/>
                        </a:lnTo>
                      </a:path>
                      <a:path w="2895600" h="5096509">
                        <a:moveTo>
                          <a:pt x="2868020" y="2157209"/>
                        </a:moveTo>
                        <a:lnTo>
                          <a:pt x="2873612" y="2157209"/>
                        </a:lnTo>
                      </a:path>
                      <a:path w="2895600" h="5096509">
                        <a:moveTo>
                          <a:pt x="2862429" y="2157209"/>
                        </a:moveTo>
                        <a:lnTo>
                          <a:pt x="2868020" y="2157209"/>
                        </a:lnTo>
                      </a:path>
                      <a:path w="2895600" h="5096509">
                        <a:moveTo>
                          <a:pt x="2858441" y="2157209"/>
                        </a:moveTo>
                        <a:lnTo>
                          <a:pt x="2862429" y="2157209"/>
                        </a:lnTo>
                      </a:path>
                      <a:path w="2895600" h="5096509">
                        <a:moveTo>
                          <a:pt x="2854453" y="2157209"/>
                        </a:moveTo>
                        <a:lnTo>
                          <a:pt x="2858441" y="2157209"/>
                        </a:lnTo>
                      </a:path>
                      <a:path w="2895600" h="5096509">
                        <a:moveTo>
                          <a:pt x="2852864" y="2157209"/>
                        </a:moveTo>
                        <a:lnTo>
                          <a:pt x="2854453" y="2157209"/>
                        </a:lnTo>
                      </a:path>
                      <a:path w="2895600" h="5096509">
                        <a:moveTo>
                          <a:pt x="2852069" y="2157209"/>
                        </a:moveTo>
                        <a:lnTo>
                          <a:pt x="2852864" y="2157209"/>
                        </a:lnTo>
                      </a:path>
                      <a:path w="2895600" h="5096509">
                        <a:moveTo>
                          <a:pt x="2894346" y="2157209"/>
                        </a:moveTo>
                        <a:lnTo>
                          <a:pt x="2895141" y="2157209"/>
                        </a:lnTo>
                      </a:path>
                      <a:path w="2895600" h="5096509">
                        <a:moveTo>
                          <a:pt x="2891948" y="2157209"/>
                        </a:moveTo>
                        <a:lnTo>
                          <a:pt x="2894346" y="2157209"/>
                        </a:lnTo>
                      </a:path>
                      <a:path w="2895600" h="5096509">
                        <a:moveTo>
                          <a:pt x="2888755" y="2157209"/>
                        </a:moveTo>
                        <a:lnTo>
                          <a:pt x="2891948" y="2157209"/>
                        </a:lnTo>
                      </a:path>
                      <a:path w="2895600" h="5096509">
                        <a:moveTo>
                          <a:pt x="2883972" y="2157209"/>
                        </a:moveTo>
                        <a:lnTo>
                          <a:pt x="2888755" y="2157209"/>
                        </a:lnTo>
                      </a:path>
                      <a:path w="2895600" h="5096509">
                        <a:moveTo>
                          <a:pt x="2879189" y="2157209"/>
                        </a:moveTo>
                        <a:lnTo>
                          <a:pt x="2883972" y="2157209"/>
                        </a:lnTo>
                      </a:path>
                      <a:path w="2895600" h="5096509">
                        <a:moveTo>
                          <a:pt x="2873612" y="2157209"/>
                        </a:moveTo>
                        <a:lnTo>
                          <a:pt x="2879189" y="2157209"/>
                        </a:lnTo>
                      </a:path>
                      <a:path w="2895600" h="5096509">
                        <a:moveTo>
                          <a:pt x="362189" y="5010868"/>
                        </a:moveTo>
                        <a:lnTo>
                          <a:pt x="362189" y="5032411"/>
                        </a:lnTo>
                      </a:path>
                      <a:path w="2895600" h="5096509">
                        <a:moveTo>
                          <a:pt x="362189" y="5047568"/>
                        </a:moveTo>
                        <a:lnTo>
                          <a:pt x="362189" y="5069111"/>
                        </a:lnTo>
                      </a:path>
                      <a:path w="2895600" h="5096509">
                        <a:moveTo>
                          <a:pt x="362189" y="5087461"/>
                        </a:moveTo>
                        <a:lnTo>
                          <a:pt x="362189" y="5096232"/>
                        </a:lnTo>
                      </a:path>
                      <a:path w="2895600" h="5096509">
                        <a:moveTo>
                          <a:pt x="371754" y="5016460"/>
                        </a:moveTo>
                        <a:lnTo>
                          <a:pt x="360599" y="5016460"/>
                        </a:lnTo>
                      </a:path>
                      <a:path w="2895600" h="5096509">
                        <a:moveTo>
                          <a:pt x="63820" y="241728"/>
                        </a:moveTo>
                        <a:lnTo>
                          <a:pt x="63820" y="216197"/>
                        </a:lnTo>
                      </a:path>
                      <a:path w="2895600" h="5096509">
                        <a:moveTo>
                          <a:pt x="63820" y="201835"/>
                        </a:moveTo>
                        <a:lnTo>
                          <a:pt x="63820" y="176318"/>
                        </a:lnTo>
                      </a:path>
                      <a:path w="2895600" h="5096509">
                        <a:moveTo>
                          <a:pt x="63820" y="123666"/>
                        </a:moveTo>
                        <a:lnTo>
                          <a:pt x="63820" y="84568"/>
                        </a:lnTo>
                      </a:path>
                      <a:path w="2895600" h="5096509">
                        <a:moveTo>
                          <a:pt x="63820" y="69411"/>
                        </a:moveTo>
                        <a:lnTo>
                          <a:pt x="63820" y="51061"/>
                        </a:lnTo>
                      </a:path>
                      <a:path w="2895600" h="5096509">
                        <a:moveTo>
                          <a:pt x="63820" y="25530"/>
                        </a:moveTo>
                        <a:lnTo>
                          <a:pt x="63820" y="7181"/>
                        </a:lnTo>
                      </a:path>
                      <a:path w="2895600" h="5096509">
                        <a:moveTo>
                          <a:pt x="0" y="7181"/>
                        </a:moveTo>
                        <a:lnTo>
                          <a:pt x="0" y="25530"/>
                        </a:lnTo>
                      </a:path>
                      <a:path w="2895600" h="5096509">
                        <a:moveTo>
                          <a:pt x="0" y="51061"/>
                        </a:moveTo>
                        <a:lnTo>
                          <a:pt x="0" y="69411"/>
                        </a:lnTo>
                      </a:path>
                      <a:path w="2895600" h="5096509">
                        <a:moveTo>
                          <a:pt x="0" y="84568"/>
                        </a:moveTo>
                        <a:lnTo>
                          <a:pt x="0" y="123666"/>
                        </a:lnTo>
                      </a:path>
                      <a:path w="2895600" h="5096509">
                        <a:moveTo>
                          <a:pt x="0" y="176318"/>
                        </a:moveTo>
                        <a:lnTo>
                          <a:pt x="0" y="201835"/>
                        </a:lnTo>
                      </a:path>
                      <a:path w="2895600" h="5096509">
                        <a:moveTo>
                          <a:pt x="0" y="216197"/>
                        </a:moveTo>
                        <a:lnTo>
                          <a:pt x="0" y="241728"/>
                        </a:lnTo>
                      </a:path>
                      <a:path w="2895600" h="5096509">
                        <a:moveTo>
                          <a:pt x="9565" y="0"/>
                        </a:moveTo>
                        <a:lnTo>
                          <a:pt x="15951" y="0"/>
                        </a:lnTo>
                      </a:path>
                      <a:path w="2895600" h="5096509">
                        <a:moveTo>
                          <a:pt x="4782" y="0"/>
                        </a:moveTo>
                        <a:lnTo>
                          <a:pt x="9565" y="0"/>
                        </a:lnTo>
                      </a:path>
                      <a:path w="2895600" h="5096509">
                        <a:moveTo>
                          <a:pt x="1589" y="0"/>
                        </a:moveTo>
                        <a:lnTo>
                          <a:pt x="4782" y="0"/>
                        </a:lnTo>
                      </a:path>
                      <a:path w="2895600" h="5096509">
                        <a:moveTo>
                          <a:pt x="0" y="0"/>
                        </a:moveTo>
                        <a:lnTo>
                          <a:pt x="1589" y="0"/>
                        </a:lnTo>
                      </a:path>
                      <a:path w="2895600" h="5096509">
                        <a:moveTo>
                          <a:pt x="63025" y="0"/>
                        </a:moveTo>
                        <a:lnTo>
                          <a:pt x="63820" y="0"/>
                        </a:lnTo>
                      </a:path>
                      <a:path w="2895600" h="5096509">
                        <a:moveTo>
                          <a:pt x="59832" y="0"/>
                        </a:moveTo>
                        <a:lnTo>
                          <a:pt x="63025" y="0"/>
                        </a:lnTo>
                      </a:path>
                      <a:path w="2895600" h="5096509">
                        <a:moveTo>
                          <a:pt x="54241" y="0"/>
                        </a:moveTo>
                        <a:lnTo>
                          <a:pt x="59832" y="0"/>
                        </a:lnTo>
                      </a:path>
                      <a:path w="2895600" h="5096509">
                        <a:moveTo>
                          <a:pt x="47868" y="0"/>
                        </a:moveTo>
                        <a:lnTo>
                          <a:pt x="54241" y="0"/>
                        </a:lnTo>
                      </a:path>
                      <a:path w="2895600" h="5096509">
                        <a:moveTo>
                          <a:pt x="695667" y="1479892"/>
                        </a:moveTo>
                        <a:lnTo>
                          <a:pt x="695667" y="1514193"/>
                        </a:lnTo>
                      </a:path>
                      <a:path w="2895600" h="5096509">
                        <a:moveTo>
                          <a:pt x="695667" y="1529350"/>
                        </a:moveTo>
                        <a:lnTo>
                          <a:pt x="695667" y="1558869"/>
                        </a:lnTo>
                      </a:path>
                      <a:path w="2895600" h="5096509">
                        <a:moveTo>
                          <a:pt x="695667" y="1574026"/>
                        </a:moveTo>
                        <a:lnTo>
                          <a:pt x="695667" y="1603545"/>
                        </a:lnTo>
                      </a:path>
                      <a:path w="2895600" h="5096509">
                        <a:moveTo>
                          <a:pt x="695667" y="1618702"/>
                        </a:moveTo>
                        <a:lnTo>
                          <a:pt x="695667" y="1649016"/>
                        </a:lnTo>
                      </a:path>
                      <a:path w="2895600" h="5096509">
                        <a:moveTo>
                          <a:pt x="695667" y="1663378"/>
                        </a:moveTo>
                        <a:lnTo>
                          <a:pt x="695667" y="1697679"/>
                        </a:lnTo>
                      </a:path>
                      <a:path w="2895600" h="5096509">
                        <a:moveTo>
                          <a:pt x="775440" y="1505423"/>
                        </a:moveTo>
                        <a:lnTo>
                          <a:pt x="775440" y="1479892"/>
                        </a:lnTo>
                      </a:path>
                      <a:path w="2895600" h="5096509">
                        <a:moveTo>
                          <a:pt x="695667" y="1479892"/>
                        </a:moveTo>
                        <a:lnTo>
                          <a:pt x="696462" y="1479892"/>
                        </a:lnTo>
                      </a:path>
                      <a:path w="2895600" h="5096509">
                        <a:moveTo>
                          <a:pt x="698052" y="1479892"/>
                        </a:moveTo>
                        <a:lnTo>
                          <a:pt x="699655" y="1479892"/>
                        </a:lnTo>
                      </a:path>
                      <a:path w="2895600" h="5096509">
                        <a:moveTo>
                          <a:pt x="704438" y="1479892"/>
                        </a:moveTo>
                        <a:lnTo>
                          <a:pt x="705233" y="1479892"/>
                        </a:lnTo>
                      </a:path>
                      <a:path w="2895600" h="5096509">
                        <a:moveTo>
                          <a:pt x="702040" y="1479892"/>
                        </a:moveTo>
                        <a:lnTo>
                          <a:pt x="704438" y="1479892"/>
                        </a:lnTo>
                      </a:path>
                      <a:path w="2895600" h="5096509">
                        <a:moveTo>
                          <a:pt x="710810" y="1479892"/>
                        </a:moveTo>
                        <a:lnTo>
                          <a:pt x="711619" y="1479892"/>
                        </a:lnTo>
                      </a:path>
                      <a:path w="2895600" h="5096509">
                        <a:moveTo>
                          <a:pt x="707631" y="1479892"/>
                        </a:moveTo>
                        <a:lnTo>
                          <a:pt x="710810" y="1479892"/>
                        </a:lnTo>
                      </a:path>
                      <a:path w="2895600" h="5096509">
                        <a:moveTo>
                          <a:pt x="718005" y="1479892"/>
                        </a:moveTo>
                        <a:lnTo>
                          <a:pt x="719595" y="1479892"/>
                        </a:lnTo>
                      </a:path>
                      <a:path w="2895600" h="5096509">
                        <a:moveTo>
                          <a:pt x="715607" y="1479892"/>
                        </a:moveTo>
                        <a:lnTo>
                          <a:pt x="718005" y="1479892"/>
                        </a:lnTo>
                      </a:path>
                      <a:path w="2895600" h="5096509">
                        <a:moveTo>
                          <a:pt x="726776" y="1479892"/>
                        </a:moveTo>
                        <a:lnTo>
                          <a:pt x="729174" y="1479892"/>
                        </a:lnTo>
                      </a:path>
                      <a:path w="2895600" h="5096509">
                        <a:moveTo>
                          <a:pt x="723583" y="1479892"/>
                        </a:moveTo>
                        <a:lnTo>
                          <a:pt x="726776" y="1479892"/>
                        </a:lnTo>
                      </a:path>
                      <a:path w="2895600" h="5096509">
                        <a:moveTo>
                          <a:pt x="733162" y="1479892"/>
                        </a:moveTo>
                        <a:lnTo>
                          <a:pt x="735547" y="1479892"/>
                        </a:lnTo>
                      </a:path>
                      <a:path w="2895600" h="5096509">
                        <a:moveTo>
                          <a:pt x="735547" y="1479892"/>
                        </a:moveTo>
                        <a:lnTo>
                          <a:pt x="737945" y="1479892"/>
                        </a:lnTo>
                      </a:path>
                      <a:path w="2895600" h="5096509">
                        <a:moveTo>
                          <a:pt x="744331" y="1479892"/>
                        </a:moveTo>
                        <a:lnTo>
                          <a:pt x="747524" y="1479892"/>
                        </a:lnTo>
                      </a:path>
                      <a:path w="2895600" h="5096509">
                        <a:moveTo>
                          <a:pt x="741933" y="1479892"/>
                        </a:moveTo>
                        <a:lnTo>
                          <a:pt x="744331" y="1479892"/>
                        </a:lnTo>
                      </a:path>
                      <a:path w="2895600" h="5096509">
                        <a:moveTo>
                          <a:pt x="753102" y="1479892"/>
                        </a:moveTo>
                        <a:lnTo>
                          <a:pt x="755500" y="1479892"/>
                        </a:lnTo>
                      </a:path>
                      <a:path w="2895600" h="5096509">
                        <a:moveTo>
                          <a:pt x="750703" y="1479892"/>
                        </a:moveTo>
                        <a:lnTo>
                          <a:pt x="753102" y="1479892"/>
                        </a:lnTo>
                      </a:path>
                      <a:path w="2895600" h="5096509">
                        <a:moveTo>
                          <a:pt x="760283" y="1479892"/>
                        </a:moveTo>
                        <a:lnTo>
                          <a:pt x="763476" y="1479892"/>
                        </a:lnTo>
                      </a:path>
                      <a:path w="2895600" h="5096509">
                        <a:moveTo>
                          <a:pt x="759488" y="1479892"/>
                        </a:moveTo>
                        <a:lnTo>
                          <a:pt x="760283" y="1479892"/>
                        </a:lnTo>
                      </a:path>
                      <a:path w="2895600" h="5096509">
                        <a:moveTo>
                          <a:pt x="766655" y="1479892"/>
                        </a:moveTo>
                        <a:lnTo>
                          <a:pt x="769053" y="1479892"/>
                        </a:lnTo>
                      </a:path>
                      <a:path w="2895600" h="5096509">
                        <a:moveTo>
                          <a:pt x="765860" y="1479892"/>
                        </a:moveTo>
                        <a:lnTo>
                          <a:pt x="766655" y="1479892"/>
                        </a:lnTo>
                      </a:path>
                      <a:path w="2895600" h="5096509">
                        <a:moveTo>
                          <a:pt x="771452" y="1479892"/>
                        </a:moveTo>
                        <a:lnTo>
                          <a:pt x="773850" y="1479892"/>
                        </a:lnTo>
                      </a:path>
                      <a:path w="2895600" h="5096509">
                        <a:moveTo>
                          <a:pt x="770643" y="1479892"/>
                        </a:moveTo>
                        <a:lnTo>
                          <a:pt x="771452" y="1479892"/>
                        </a:lnTo>
                      </a:path>
                      <a:path w="2895600" h="5096509">
                        <a:moveTo>
                          <a:pt x="774645" y="1479892"/>
                        </a:moveTo>
                        <a:lnTo>
                          <a:pt x="775440" y="1479892"/>
                        </a:lnTo>
                      </a:path>
                      <a:path w="2895600" h="5096509">
                        <a:moveTo>
                          <a:pt x="795379" y="1332297"/>
                        </a:moveTo>
                        <a:lnTo>
                          <a:pt x="778633" y="1340273"/>
                        </a:lnTo>
                      </a:path>
                      <a:path w="2895600" h="5096509">
                        <a:moveTo>
                          <a:pt x="778633" y="1340273"/>
                        </a:moveTo>
                        <a:lnTo>
                          <a:pt x="771452" y="1344261"/>
                        </a:lnTo>
                      </a:path>
                      <a:path w="2895600" h="5096509">
                        <a:moveTo>
                          <a:pt x="758679" y="1353045"/>
                        </a:moveTo>
                        <a:lnTo>
                          <a:pt x="745921" y="1363406"/>
                        </a:lnTo>
                      </a:path>
                      <a:path w="2895600" h="5096509">
                        <a:moveTo>
                          <a:pt x="745921" y="1363406"/>
                        </a:moveTo>
                        <a:lnTo>
                          <a:pt x="737150" y="1372985"/>
                        </a:lnTo>
                      </a:path>
                      <a:path w="2895600" h="5096509">
                        <a:moveTo>
                          <a:pt x="727571" y="1384949"/>
                        </a:moveTo>
                        <a:lnTo>
                          <a:pt x="720390" y="1393733"/>
                        </a:lnTo>
                      </a:path>
                      <a:path w="2895600" h="5096509">
                        <a:moveTo>
                          <a:pt x="720390" y="1393733"/>
                        </a:moveTo>
                        <a:lnTo>
                          <a:pt x="711619" y="1410480"/>
                        </a:lnTo>
                      </a:path>
                      <a:path w="2895600" h="5096509">
                        <a:moveTo>
                          <a:pt x="706028" y="1424047"/>
                        </a:moveTo>
                        <a:lnTo>
                          <a:pt x="703643" y="1430433"/>
                        </a:lnTo>
                      </a:path>
                      <a:path w="2895600" h="5096509">
                        <a:moveTo>
                          <a:pt x="703643" y="1430433"/>
                        </a:moveTo>
                        <a:lnTo>
                          <a:pt x="698847" y="1449578"/>
                        </a:lnTo>
                      </a:path>
                      <a:path w="2895600" h="5096509">
                        <a:moveTo>
                          <a:pt x="698847" y="1449578"/>
                        </a:moveTo>
                        <a:lnTo>
                          <a:pt x="698052" y="1450373"/>
                        </a:lnTo>
                      </a:path>
                      <a:path w="2895600" h="5096509">
                        <a:moveTo>
                          <a:pt x="695667" y="1469518"/>
                        </a:moveTo>
                        <a:lnTo>
                          <a:pt x="695667" y="1479892"/>
                        </a:lnTo>
                      </a:path>
                      <a:path w="2895600" h="5096509">
                        <a:moveTo>
                          <a:pt x="696462" y="1465530"/>
                        </a:moveTo>
                        <a:lnTo>
                          <a:pt x="695667" y="146951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55" name="object 955"/>
                  <p:cNvSpPr/>
                  <p:nvPr/>
                </p:nvSpPr>
                <p:spPr>
                  <a:xfrm>
                    <a:off x="7055179" y="363269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56" name="object 956"/>
                  <p:cNvSpPr/>
                  <p:nvPr/>
                </p:nvSpPr>
                <p:spPr>
                  <a:xfrm>
                    <a:off x="7054786" y="3595591"/>
                    <a:ext cx="20320" cy="52705"/>
                  </a:xfrm>
                  <a:custGeom>
                    <a:avLst/>
                    <a:gdLst/>
                    <a:ahLst/>
                    <a:cxnLst/>
                    <a:rect l="l" t="t" r="r" b="b"/>
                    <a:pathLst>
                      <a:path w="20320" h="52704">
                        <a:moveTo>
                          <a:pt x="0" y="52665"/>
                        </a:moveTo>
                        <a:lnTo>
                          <a:pt x="1589" y="38303"/>
                        </a:lnTo>
                      </a:path>
                      <a:path w="20320" h="52704">
                        <a:moveTo>
                          <a:pt x="19144" y="808"/>
                        </a:moveTo>
                        <a:lnTo>
                          <a:pt x="19939" y="0"/>
                        </a:lnTo>
                      </a:path>
                      <a:path w="20320" h="52704">
                        <a:moveTo>
                          <a:pt x="11168" y="11977"/>
                        </a:moveTo>
                        <a:lnTo>
                          <a:pt x="19144" y="808"/>
                        </a:lnTo>
                      </a:path>
                      <a:path w="20320" h="52704">
                        <a:moveTo>
                          <a:pt x="5577" y="23146"/>
                        </a:moveTo>
                        <a:lnTo>
                          <a:pt x="11168" y="1197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57" name="object 957"/>
                  <p:cNvSpPr/>
                  <p:nvPr/>
                </p:nvSpPr>
                <p:spPr>
                  <a:xfrm>
                    <a:off x="7051999" y="364706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58" name="object 958"/>
                  <p:cNvSpPr/>
                  <p:nvPr/>
                </p:nvSpPr>
                <p:spPr>
                  <a:xfrm>
                    <a:off x="6975013" y="3648257"/>
                    <a:ext cx="75565" cy="384810"/>
                  </a:xfrm>
                  <a:custGeom>
                    <a:avLst/>
                    <a:gdLst/>
                    <a:ahLst/>
                    <a:cxnLst/>
                    <a:rect l="l" t="t" r="r" b="b"/>
                    <a:pathLst>
                      <a:path w="75565" h="384810">
                        <a:moveTo>
                          <a:pt x="74975" y="0"/>
                        </a:moveTo>
                        <a:lnTo>
                          <a:pt x="73386" y="0"/>
                        </a:lnTo>
                      </a:path>
                      <a:path w="75565" h="384810">
                        <a:moveTo>
                          <a:pt x="69398" y="0"/>
                        </a:moveTo>
                        <a:lnTo>
                          <a:pt x="67808" y="0"/>
                        </a:lnTo>
                      </a:path>
                      <a:path w="75565" h="384810">
                        <a:moveTo>
                          <a:pt x="70193" y="0"/>
                        </a:moveTo>
                        <a:lnTo>
                          <a:pt x="69398" y="0"/>
                        </a:lnTo>
                      </a:path>
                      <a:path w="75565" h="384810">
                        <a:moveTo>
                          <a:pt x="62217" y="0"/>
                        </a:moveTo>
                        <a:lnTo>
                          <a:pt x="59832" y="0"/>
                        </a:lnTo>
                      </a:path>
                      <a:path w="75565" h="384810">
                        <a:moveTo>
                          <a:pt x="63820" y="0"/>
                        </a:moveTo>
                        <a:lnTo>
                          <a:pt x="62217" y="0"/>
                        </a:lnTo>
                      </a:path>
                      <a:path w="75565" h="384810">
                        <a:moveTo>
                          <a:pt x="54241" y="0"/>
                        </a:moveTo>
                        <a:lnTo>
                          <a:pt x="51856" y="0"/>
                        </a:lnTo>
                      </a:path>
                      <a:path w="75565" h="384810">
                        <a:moveTo>
                          <a:pt x="55036" y="0"/>
                        </a:moveTo>
                        <a:lnTo>
                          <a:pt x="54241" y="0"/>
                        </a:lnTo>
                      </a:path>
                      <a:path w="75565" h="384810">
                        <a:moveTo>
                          <a:pt x="44662" y="0"/>
                        </a:moveTo>
                        <a:lnTo>
                          <a:pt x="42277" y="0"/>
                        </a:lnTo>
                      </a:path>
                      <a:path w="75565" h="384810">
                        <a:moveTo>
                          <a:pt x="46265" y="0"/>
                        </a:moveTo>
                        <a:lnTo>
                          <a:pt x="44662" y="0"/>
                        </a:lnTo>
                      </a:path>
                      <a:path w="75565" h="384810">
                        <a:moveTo>
                          <a:pt x="35096" y="0"/>
                        </a:moveTo>
                        <a:lnTo>
                          <a:pt x="33506" y="0"/>
                        </a:lnTo>
                      </a:path>
                      <a:path w="75565" h="384810">
                        <a:moveTo>
                          <a:pt x="37494" y="0"/>
                        </a:moveTo>
                        <a:lnTo>
                          <a:pt x="35096" y="0"/>
                        </a:lnTo>
                      </a:path>
                      <a:path w="75565" h="384810">
                        <a:moveTo>
                          <a:pt x="25517" y="0"/>
                        </a:moveTo>
                        <a:lnTo>
                          <a:pt x="23927" y="0"/>
                        </a:lnTo>
                      </a:path>
                      <a:path w="75565" h="384810">
                        <a:moveTo>
                          <a:pt x="27915" y="0"/>
                        </a:moveTo>
                        <a:lnTo>
                          <a:pt x="25517" y="0"/>
                        </a:lnTo>
                      </a:path>
                      <a:path w="75565" h="384810">
                        <a:moveTo>
                          <a:pt x="17541" y="0"/>
                        </a:moveTo>
                        <a:lnTo>
                          <a:pt x="15951" y="0"/>
                        </a:lnTo>
                      </a:path>
                      <a:path w="75565" h="384810">
                        <a:moveTo>
                          <a:pt x="19939" y="0"/>
                        </a:moveTo>
                        <a:lnTo>
                          <a:pt x="17541" y="0"/>
                        </a:lnTo>
                      </a:path>
                      <a:path w="75565" h="384810">
                        <a:moveTo>
                          <a:pt x="10360" y="0"/>
                        </a:moveTo>
                        <a:lnTo>
                          <a:pt x="9565" y="0"/>
                        </a:lnTo>
                      </a:path>
                      <a:path w="75565" h="384810">
                        <a:moveTo>
                          <a:pt x="11963" y="0"/>
                        </a:moveTo>
                        <a:lnTo>
                          <a:pt x="10360" y="0"/>
                        </a:lnTo>
                      </a:path>
                      <a:path w="75565" h="384810">
                        <a:moveTo>
                          <a:pt x="6372" y="0"/>
                        </a:moveTo>
                        <a:lnTo>
                          <a:pt x="4782" y="0"/>
                        </a:lnTo>
                      </a:path>
                      <a:path w="75565" h="384810">
                        <a:moveTo>
                          <a:pt x="2384" y="0"/>
                        </a:moveTo>
                        <a:lnTo>
                          <a:pt x="794" y="0"/>
                        </a:lnTo>
                      </a:path>
                      <a:path w="75565" h="384810">
                        <a:moveTo>
                          <a:pt x="0" y="382128"/>
                        </a:moveTo>
                        <a:lnTo>
                          <a:pt x="0" y="38452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59" name="object 959"/>
                  <p:cNvSpPr/>
                  <p:nvPr/>
                </p:nvSpPr>
                <p:spPr>
                  <a:xfrm>
                    <a:off x="6973811" y="4032393"/>
                    <a:ext cx="2540" cy="3810"/>
                  </a:xfrm>
                  <a:custGeom>
                    <a:avLst/>
                    <a:gdLst/>
                    <a:ahLst/>
                    <a:cxnLst/>
                    <a:rect l="l" t="t" r="r" b="b"/>
                    <a:pathLst>
                      <a:path w="2540" h="3810">
                        <a:moveTo>
                          <a:pt x="2387" y="1193"/>
                        </a:moveTo>
                        <a:lnTo>
                          <a:pt x="2044" y="342"/>
                        </a:lnTo>
                        <a:lnTo>
                          <a:pt x="1193" y="0"/>
                        </a:lnTo>
                        <a:lnTo>
                          <a:pt x="355" y="342"/>
                        </a:lnTo>
                        <a:lnTo>
                          <a:pt x="0" y="1193"/>
                        </a:lnTo>
                        <a:lnTo>
                          <a:pt x="165" y="1587"/>
                        </a:lnTo>
                        <a:lnTo>
                          <a:pt x="0" y="1981"/>
                        </a:lnTo>
                        <a:lnTo>
                          <a:pt x="355" y="2832"/>
                        </a:lnTo>
                        <a:lnTo>
                          <a:pt x="1193" y="3187"/>
                        </a:lnTo>
                        <a:lnTo>
                          <a:pt x="2044" y="2832"/>
                        </a:lnTo>
                        <a:lnTo>
                          <a:pt x="2387" y="1981"/>
                        </a:lnTo>
                        <a:lnTo>
                          <a:pt x="2222" y="1587"/>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60" name="object 960"/>
                  <p:cNvSpPr/>
                  <p:nvPr/>
                </p:nvSpPr>
                <p:spPr>
                  <a:xfrm>
                    <a:off x="7152113" y="4592821"/>
                    <a:ext cx="6724015" cy="2080895"/>
                  </a:xfrm>
                  <a:custGeom>
                    <a:avLst/>
                    <a:gdLst/>
                    <a:ahLst/>
                    <a:cxnLst/>
                    <a:rect l="l" t="t" r="r" b="b"/>
                    <a:pathLst>
                      <a:path w="6724015" h="2080895">
                        <a:moveTo>
                          <a:pt x="511373" y="1960951"/>
                        </a:moveTo>
                        <a:lnTo>
                          <a:pt x="526543" y="1960951"/>
                        </a:lnTo>
                      </a:path>
                      <a:path w="6724015" h="2080895">
                        <a:moveTo>
                          <a:pt x="526543" y="2080617"/>
                        </a:moveTo>
                        <a:lnTo>
                          <a:pt x="511373" y="2080617"/>
                        </a:lnTo>
                      </a:path>
                      <a:path w="6724015" h="2080895">
                        <a:moveTo>
                          <a:pt x="0" y="1357033"/>
                        </a:moveTo>
                        <a:lnTo>
                          <a:pt x="25530" y="1357033"/>
                        </a:lnTo>
                      </a:path>
                      <a:path w="6724015" h="2080895">
                        <a:moveTo>
                          <a:pt x="6723691" y="1603"/>
                        </a:moveTo>
                        <a:lnTo>
                          <a:pt x="672369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61" name="object 961"/>
                  <p:cNvSpPr/>
                  <p:nvPr/>
                </p:nvSpPr>
                <p:spPr>
                  <a:xfrm>
                    <a:off x="13874608" y="459322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62" name="object 962"/>
                  <p:cNvSpPr/>
                  <p:nvPr/>
                </p:nvSpPr>
                <p:spPr>
                  <a:xfrm>
                    <a:off x="8762840" y="4589641"/>
                    <a:ext cx="5130800" cy="3419475"/>
                  </a:xfrm>
                  <a:custGeom>
                    <a:avLst/>
                    <a:gdLst/>
                    <a:ahLst/>
                    <a:cxnLst/>
                    <a:rect l="l" t="t" r="r" b="b"/>
                    <a:pathLst>
                      <a:path w="5130800" h="3419475">
                        <a:moveTo>
                          <a:pt x="5112965" y="5577"/>
                        </a:moveTo>
                        <a:lnTo>
                          <a:pt x="5112965" y="4782"/>
                        </a:lnTo>
                      </a:path>
                      <a:path w="5130800" h="3419475">
                        <a:moveTo>
                          <a:pt x="5128999" y="0"/>
                        </a:moveTo>
                        <a:lnTo>
                          <a:pt x="5130506" y="4782"/>
                        </a:lnTo>
                      </a:path>
                      <a:path w="5130800" h="3419475">
                        <a:moveTo>
                          <a:pt x="5130506" y="4782"/>
                        </a:moveTo>
                        <a:lnTo>
                          <a:pt x="5130506" y="5577"/>
                        </a:lnTo>
                      </a:path>
                      <a:path w="5130800" h="3419475">
                        <a:moveTo>
                          <a:pt x="5112965" y="4782"/>
                        </a:moveTo>
                        <a:lnTo>
                          <a:pt x="5112965" y="5577"/>
                        </a:lnTo>
                      </a:path>
                      <a:path w="5130800" h="3419475">
                        <a:moveTo>
                          <a:pt x="5112965" y="2384"/>
                        </a:moveTo>
                        <a:lnTo>
                          <a:pt x="5112965" y="4782"/>
                        </a:lnTo>
                      </a:path>
                      <a:path w="5130800" h="3419475">
                        <a:moveTo>
                          <a:pt x="5130506" y="4782"/>
                        </a:moveTo>
                        <a:lnTo>
                          <a:pt x="5129684" y="2384"/>
                        </a:lnTo>
                      </a:path>
                      <a:path w="5130800" h="3419475">
                        <a:moveTo>
                          <a:pt x="5130506" y="5577"/>
                        </a:moveTo>
                        <a:lnTo>
                          <a:pt x="5130506" y="4782"/>
                        </a:lnTo>
                      </a:path>
                      <a:path w="5130800" h="3419475">
                        <a:moveTo>
                          <a:pt x="0" y="3351478"/>
                        </a:moveTo>
                        <a:lnTo>
                          <a:pt x="1589" y="3358659"/>
                        </a:lnTo>
                      </a:path>
                      <a:path w="5130800" h="3419475">
                        <a:moveTo>
                          <a:pt x="6372" y="3373021"/>
                        </a:moveTo>
                        <a:lnTo>
                          <a:pt x="9565" y="3379394"/>
                        </a:lnTo>
                      </a:path>
                      <a:path w="5130800" h="3419475">
                        <a:moveTo>
                          <a:pt x="9565" y="3379394"/>
                        </a:moveTo>
                        <a:lnTo>
                          <a:pt x="17541" y="3392166"/>
                        </a:lnTo>
                      </a:path>
                      <a:path w="5130800" h="3419475">
                        <a:moveTo>
                          <a:pt x="17541" y="3392166"/>
                        </a:moveTo>
                        <a:lnTo>
                          <a:pt x="22337" y="3397744"/>
                        </a:lnTo>
                      </a:path>
                      <a:path w="5130800" h="3419475">
                        <a:moveTo>
                          <a:pt x="33506" y="3407323"/>
                        </a:moveTo>
                        <a:lnTo>
                          <a:pt x="39084" y="3412106"/>
                        </a:lnTo>
                      </a:path>
                      <a:path w="5130800" h="3419475">
                        <a:moveTo>
                          <a:pt x="39084" y="3412106"/>
                        </a:moveTo>
                        <a:lnTo>
                          <a:pt x="51856" y="3419287"/>
                        </a:lnTo>
                      </a:path>
                      <a:path w="5130800" h="3419475">
                        <a:moveTo>
                          <a:pt x="51856" y="3419287"/>
                        </a:moveTo>
                        <a:lnTo>
                          <a:pt x="52651" y="341928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63" name="object 963"/>
                  <p:cNvSpPr/>
                  <p:nvPr/>
                </p:nvSpPr>
                <p:spPr>
                  <a:xfrm>
                    <a:off x="8886091" y="800773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64" name="object 964"/>
                  <p:cNvSpPr/>
                  <p:nvPr/>
                </p:nvSpPr>
                <p:spPr>
                  <a:xfrm>
                    <a:off x="8887288" y="7843793"/>
                    <a:ext cx="52705" cy="165735"/>
                  </a:xfrm>
                  <a:custGeom>
                    <a:avLst/>
                    <a:gdLst/>
                    <a:ahLst/>
                    <a:cxnLst/>
                    <a:rect l="l" t="t" r="r" b="b"/>
                    <a:pathLst>
                      <a:path w="52704" h="165734">
                        <a:moveTo>
                          <a:pt x="0" y="165135"/>
                        </a:moveTo>
                        <a:lnTo>
                          <a:pt x="12772" y="157954"/>
                        </a:lnTo>
                      </a:path>
                      <a:path w="52704" h="165734">
                        <a:moveTo>
                          <a:pt x="12772" y="157954"/>
                        </a:moveTo>
                        <a:lnTo>
                          <a:pt x="18349" y="153172"/>
                        </a:lnTo>
                      </a:path>
                      <a:path w="52704" h="165734">
                        <a:moveTo>
                          <a:pt x="29518" y="143592"/>
                        </a:moveTo>
                        <a:lnTo>
                          <a:pt x="34301" y="138015"/>
                        </a:lnTo>
                      </a:path>
                      <a:path w="52704" h="165734">
                        <a:moveTo>
                          <a:pt x="34301" y="138015"/>
                        </a:moveTo>
                        <a:lnTo>
                          <a:pt x="43086" y="125242"/>
                        </a:lnTo>
                      </a:path>
                      <a:path w="52704" h="165734">
                        <a:moveTo>
                          <a:pt x="43086" y="125242"/>
                        </a:moveTo>
                        <a:lnTo>
                          <a:pt x="45470" y="118870"/>
                        </a:lnTo>
                      </a:path>
                      <a:path w="52704" h="165734">
                        <a:moveTo>
                          <a:pt x="50267" y="104508"/>
                        </a:moveTo>
                        <a:lnTo>
                          <a:pt x="52651" y="97327"/>
                        </a:lnTo>
                      </a:path>
                      <a:path w="52704" h="165734">
                        <a:moveTo>
                          <a:pt x="52651" y="67808"/>
                        </a:moveTo>
                        <a:lnTo>
                          <a:pt x="50267" y="60627"/>
                        </a:lnTo>
                      </a:path>
                      <a:path w="52704" h="165734">
                        <a:moveTo>
                          <a:pt x="45470" y="46265"/>
                        </a:moveTo>
                        <a:lnTo>
                          <a:pt x="43086" y="39879"/>
                        </a:lnTo>
                      </a:path>
                      <a:path w="52704" h="165734">
                        <a:moveTo>
                          <a:pt x="43086" y="39879"/>
                        </a:moveTo>
                        <a:lnTo>
                          <a:pt x="34301" y="27120"/>
                        </a:lnTo>
                      </a:path>
                      <a:path w="52704" h="165734">
                        <a:moveTo>
                          <a:pt x="34301" y="27120"/>
                        </a:moveTo>
                        <a:lnTo>
                          <a:pt x="29518" y="21529"/>
                        </a:lnTo>
                      </a:path>
                      <a:path w="52704" h="165734">
                        <a:moveTo>
                          <a:pt x="18349" y="11963"/>
                        </a:moveTo>
                        <a:lnTo>
                          <a:pt x="12772" y="7181"/>
                        </a:lnTo>
                      </a:path>
                      <a:path w="52704" h="165734">
                        <a:moveTo>
                          <a:pt x="12772" y="7181"/>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65" name="object 965"/>
                  <p:cNvSpPr/>
                  <p:nvPr/>
                </p:nvSpPr>
                <p:spPr>
                  <a:xfrm>
                    <a:off x="8886091" y="7842596"/>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66" name="object 966"/>
                  <p:cNvSpPr/>
                  <p:nvPr/>
                </p:nvSpPr>
                <p:spPr>
                  <a:xfrm>
                    <a:off x="8762840" y="1625883"/>
                    <a:ext cx="7636509" cy="6285865"/>
                  </a:xfrm>
                  <a:custGeom>
                    <a:avLst/>
                    <a:gdLst/>
                    <a:ahLst/>
                    <a:cxnLst/>
                    <a:rect l="l" t="t" r="r" b="b"/>
                    <a:pathLst>
                      <a:path w="7636509" h="6285865">
                        <a:moveTo>
                          <a:pt x="52651" y="6217909"/>
                        </a:moveTo>
                        <a:lnTo>
                          <a:pt x="51856" y="6217909"/>
                        </a:lnTo>
                      </a:path>
                      <a:path w="7636509" h="6285865">
                        <a:moveTo>
                          <a:pt x="51856" y="6217909"/>
                        </a:moveTo>
                        <a:lnTo>
                          <a:pt x="39084" y="6225090"/>
                        </a:lnTo>
                      </a:path>
                      <a:path w="7636509" h="6285865">
                        <a:moveTo>
                          <a:pt x="39084" y="6225090"/>
                        </a:moveTo>
                        <a:lnTo>
                          <a:pt x="33506" y="6229873"/>
                        </a:lnTo>
                      </a:path>
                      <a:path w="7636509" h="6285865">
                        <a:moveTo>
                          <a:pt x="22337" y="6239439"/>
                        </a:moveTo>
                        <a:lnTo>
                          <a:pt x="17541" y="6245030"/>
                        </a:lnTo>
                      </a:path>
                      <a:path w="7636509" h="6285865">
                        <a:moveTo>
                          <a:pt x="17541" y="6245030"/>
                        </a:moveTo>
                        <a:lnTo>
                          <a:pt x="9565" y="6257789"/>
                        </a:lnTo>
                      </a:path>
                      <a:path w="7636509" h="6285865">
                        <a:moveTo>
                          <a:pt x="9565" y="6257789"/>
                        </a:moveTo>
                        <a:lnTo>
                          <a:pt x="6372" y="6264175"/>
                        </a:lnTo>
                      </a:path>
                      <a:path w="7636509" h="6285865">
                        <a:moveTo>
                          <a:pt x="1589" y="6278537"/>
                        </a:moveTo>
                        <a:lnTo>
                          <a:pt x="0" y="6285718"/>
                        </a:lnTo>
                      </a:path>
                      <a:path w="7636509" h="6285865">
                        <a:moveTo>
                          <a:pt x="7636324" y="867984"/>
                        </a:moveTo>
                        <a:lnTo>
                          <a:pt x="7636324" y="852814"/>
                        </a:lnTo>
                      </a:path>
                      <a:path w="7636509" h="6285865">
                        <a:moveTo>
                          <a:pt x="7636324" y="748319"/>
                        </a:moveTo>
                        <a:lnTo>
                          <a:pt x="7636324" y="733148"/>
                        </a:lnTo>
                      </a:path>
                      <a:path w="7636509" h="6285865">
                        <a:moveTo>
                          <a:pt x="7624402" y="733148"/>
                        </a:moveTo>
                        <a:lnTo>
                          <a:pt x="7624402" y="748319"/>
                        </a:lnTo>
                      </a:path>
                      <a:path w="7636509" h="6285865">
                        <a:moveTo>
                          <a:pt x="7624402" y="852814"/>
                        </a:moveTo>
                        <a:lnTo>
                          <a:pt x="7624402" y="867984"/>
                        </a:lnTo>
                      </a:path>
                      <a:path w="7636509" h="6285865">
                        <a:moveTo>
                          <a:pt x="5067467" y="1589"/>
                        </a:moveTo>
                        <a:lnTo>
                          <a:pt x="5066645" y="1589"/>
                        </a:lnTo>
                      </a:path>
                      <a:path w="7636509" h="6285865">
                        <a:moveTo>
                          <a:pt x="5070756" y="1589"/>
                        </a:moveTo>
                        <a:lnTo>
                          <a:pt x="5067467" y="1589"/>
                        </a:lnTo>
                      </a:path>
                      <a:path w="7636509" h="6285865">
                        <a:moveTo>
                          <a:pt x="5069111" y="794"/>
                        </a:moveTo>
                        <a:lnTo>
                          <a:pt x="5069934" y="0"/>
                        </a:lnTo>
                      </a:path>
                      <a:path w="7636509" h="6285865">
                        <a:moveTo>
                          <a:pt x="5067467" y="1589"/>
                        </a:moveTo>
                        <a:lnTo>
                          <a:pt x="5069111" y="794"/>
                        </a:lnTo>
                      </a:path>
                      <a:path w="7636509" h="6285865">
                        <a:moveTo>
                          <a:pt x="5066645" y="1589"/>
                        </a:moveTo>
                        <a:lnTo>
                          <a:pt x="5067467" y="1589"/>
                        </a:lnTo>
                      </a:path>
                      <a:path w="7636509" h="6285865">
                        <a:moveTo>
                          <a:pt x="5059518" y="114868"/>
                        </a:moveTo>
                        <a:lnTo>
                          <a:pt x="5059518" y="129230"/>
                        </a:lnTo>
                      </a:path>
                      <a:path w="7636509" h="6285865">
                        <a:moveTo>
                          <a:pt x="5067467" y="129230"/>
                        </a:moveTo>
                        <a:lnTo>
                          <a:pt x="5065959" y="129230"/>
                        </a:lnTo>
                      </a:path>
                      <a:path w="7636509" h="6285865">
                        <a:moveTo>
                          <a:pt x="5069111" y="129230"/>
                        </a:moveTo>
                        <a:lnTo>
                          <a:pt x="5067467" y="129230"/>
                        </a:lnTo>
                      </a:path>
                      <a:path w="7636509" h="6285865">
                        <a:moveTo>
                          <a:pt x="5070756" y="129230"/>
                        </a:moveTo>
                        <a:lnTo>
                          <a:pt x="5069111" y="129230"/>
                        </a:lnTo>
                      </a:path>
                      <a:path w="7636509" h="6285865">
                        <a:moveTo>
                          <a:pt x="5071441" y="129230"/>
                        </a:moveTo>
                        <a:lnTo>
                          <a:pt x="5070756" y="12923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67" name="object 967"/>
                  <p:cNvSpPr/>
                  <p:nvPr/>
                </p:nvSpPr>
                <p:spPr>
                  <a:xfrm>
                    <a:off x="13821162" y="175391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68" name="object 968"/>
                  <p:cNvSpPr/>
                  <p:nvPr/>
                </p:nvSpPr>
                <p:spPr>
                  <a:xfrm>
                    <a:off x="13822359" y="1755113"/>
                    <a:ext cx="6985" cy="30480"/>
                  </a:xfrm>
                  <a:custGeom>
                    <a:avLst/>
                    <a:gdLst/>
                    <a:ahLst/>
                    <a:cxnLst/>
                    <a:rect l="l" t="t" r="r" b="b"/>
                    <a:pathLst>
                      <a:path w="6984" h="30480">
                        <a:moveTo>
                          <a:pt x="822" y="0"/>
                        </a:moveTo>
                        <a:lnTo>
                          <a:pt x="0" y="0"/>
                        </a:lnTo>
                      </a:path>
                      <a:path w="6984" h="30480">
                        <a:moveTo>
                          <a:pt x="1644" y="0"/>
                        </a:moveTo>
                        <a:lnTo>
                          <a:pt x="822" y="0"/>
                        </a:lnTo>
                      </a:path>
                      <a:path w="6984" h="30480">
                        <a:moveTo>
                          <a:pt x="3151" y="0"/>
                        </a:moveTo>
                        <a:lnTo>
                          <a:pt x="1644" y="0"/>
                        </a:lnTo>
                      </a:path>
                      <a:path w="6984" h="30480">
                        <a:moveTo>
                          <a:pt x="4796" y="0"/>
                        </a:moveTo>
                        <a:lnTo>
                          <a:pt x="3151" y="0"/>
                        </a:lnTo>
                      </a:path>
                      <a:path w="6984" h="30480">
                        <a:moveTo>
                          <a:pt x="6440" y="0"/>
                        </a:moveTo>
                        <a:lnTo>
                          <a:pt x="4796" y="0"/>
                        </a:lnTo>
                      </a:path>
                      <a:path w="6984" h="30480">
                        <a:moveTo>
                          <a:pt x="822" y="0"/>
                        </a:moveTo>
                        <a:lnTo>
                          <a:pt x="822" y="3032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69" name="object 969"/>
                  <p:cNvSpPr/>
                  <p:nvPr/>
                </p:nvSpPr>
                <p:spPr>
                  <a:xfrm>
                    <a:off x="13823180" y="1800584"/>
                    <a:ext cx="0" cy="694690"/>
                  </a:xfrm>
                  <a:custGeom>
                    <a:avLst/>
                    <a:gdLst/>
                    <a:ahLst/>
                    <a:cxnLst/>
                    <a:rect l="l" t="t" r="r" b="b"/>
                    <a:pathLst>
                      <a:path h="694689">
                        <a:moveTo>
                          <a:pt x="0" y="0"/>
                        </a:moveTo>
                        <a:lnTo>
                          <a:pt x="0" y="694078"/>
                        </a:lnTo>
                      </a:path>
                    </a:pathLst>
                  </a:custGeom>
                  <a:ln w="3175">
                    <a:solidFill>
                      <a:srgbClr val="000000"/>
                    </a:solidFill>
                    <a:prstDash val="lgDash"/>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70" name="object 970"/>
                  <p:cNvSpPr/>
                  <p:nvPr/>
                </p:nvSpPr>
                <p:spPr>
                  <a:xfrm>
                    <a:off x="13823180" y="2465143"/>
                    <a:ext cx="12065" cy="2028825"/>
                  </a:xfrm>
                  <a:custGeom>
                    <a:avLst/>
                    <a:gdLst/>
                    <a:ahLst/>
                    <a:cxnLst/>
                    <a:rect l="l" t="t" r="r" b="b"/>
                    <a:pathLst>
                      <a:path w="12065" h="2028825">
                        <a:moveTo>
                          <a:pt x="0" y="869588"/>
                        </a:moveTo>
                        <a:lnTo>
                          <a:pt x="0" y="884744"/>
                        </a:lnTo>
                      </a:path>
                      <a:path w="12065" h="2028825">
                        <a:moveTo>
                          <a:pt x="0" y="899901"/>
                        </a:moveTo>
                        <a:lnTo>
                          <a:pt x="0" y="929420"/>
                        </a:lnTo>
                      </a:path>
                      <a:path w="12065" h="2028825">
                        <a:moveTo>
                          <a:pt x="0" y="944577"/>
                        </a:moveTo>
                        <a:lnTo>
                          <a:pt x="0" y="974891"/>
                        </a:lnTo>
                      </a:path>
                      <a:path w="12065" h="2028825">
                        <a:moveTo>
                          <a:pt x="0" y="989253"/>
                        </a:moveTo>
                        <a:lnTo>
                          <a:pt x="0" y="1004410"/>
                        </a:lnTo>
                      </a:path>
                      <a:path w="12065" h="2028825">
                        <a:moveTo>
                          <a:pt x="0" y="1924251"/>
                        </a:moveTo>
                        <a:lnTo>
                          <a:pt x="0" y="1946589"/>
                        </a:lnTo>
                      </a:path>
                      <a:path w="12065" h="2028825">
                        <a:moveTo>
                          <a:pt x="0" y="1961746"/>
                        </a:moveTo>
                        <a:lnTo>
                          <a:pt x="0" y="1991265"/>
                        </a:lnTo>
                      </a:path>
                      <a:path w="12065" h="2028825">
                        <a:moveTo>
                          <a:pt x="0" y="2006422"/>
                        </a:moveTo>
                        <a:lnTo>
                          <a:pt x="0" y="2028760"/>
                        </a:lnTo>
                      </a:path>
                      <a:path w="12065" h="2028825">
                        <a:moveTo>
                          <a:pt x="11922" y="2028760"/>
                        </a:moveTo>
                        <a:lnTo>
                          <a:pt x="11922" y="2006422"/>
                        </a:lnTo>
                      </a:path>
                      <a:path w="12065" h="2028825">
                        <a:moveTo>
                          <a:pt x="11922" y="1991265"/>
                        </a:moveTo>
                        <a:lnTo>
                          <a:pt x="11922" y="1961746"/>
                        </a:lnTo>
                      </a:path>
                      <a:path w="12065" h="2028825">
                        <a:moveTo>
                          <a:pt x="11922" y="1946589"/>
                        </a:moveTo>
                        <a:lnTo>
                          <a:pt x="11922" y="1924251"/>
                        </a:lnTo>
                      </a:path>
                      <a:path w="12065" h="2028825">
                        <a:moveTo>
                          <a:pt x="11922" y="1004410"/>
                        </a:moveTo>
                        <a:lnTo>
                          <a:pt x="11922" y="989253"/>
                        </a:lnTo>
                      </a:path>
                      <a:path w="12065" h="2028825">
                        <a:moveTo>
                          <a:pt x="11922" y="974891"/>
                        </a:moveTo>
                        <a:lnTo>
                          <a:pt x="11922" y="944577"/>
                        </a:lnTo>
                      </a:path>
                      <a:path w="12065" h="2028825">
                        <a:moveTo>
                          <a:pt x="11922" y="929420"/>
                        </a:moveTo>
                        <a:lnTo>
                          <a:pt x="11922" y="899901"/>
                        </a:lnTo>
                      </a:path>
                      <a:path w="12065" h="2028825">
                        <a:moveTo>
                          <a:pt x="11922" y="884744"/>
                        </a:moveTo>
                        <a:lnTo>
                          <a:pt x="11922" y="869588"/>
                        </a:lnTo>
                      </a:path>
                      <a:path w="12065" h="2028825">
                        <a:moveTo>
                          <a:pt x="11922" y="29518"/>
                        </a:moveTo>
                        <a:lnTo>
                          <a:pt x="1192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71" name="object 971"/>
                  <p:cNvSpPr/>
                  <p:nvPr/>
                </p:nvSpPr>
                <p:spPr>
                  <a:xfrm>
                    <a:off x="13835104" y="1756717"/>
                    <a:ext cx="0" cy="693420"/>
                  </a:xfrm>
                  <a:custGeom>
                    <a:avLst/>
                    <a:gdLst/>
                    <a:ahLst/>
                    <a:cxnLst/>
                    <a:rect l="l" t="t" r="r" b="b"/>
                    <a:pathLst>
                      <a:path h="693419">
                        <a:moveTo>
                          <a:pt x="0" y="0"/>
                        </a:moveTo>
                        <a:lnTo>
                          <a:pt x="0" y="693269"/>
                        </a:lnTo>
                      </a:path>
                    </a:pathLst>
                  </a:custGeom>
                  <a:ln w="3175">
                    <a:solidFill>
                      <a:srgbClr val="000000"/>
                    </a:solidFill>
                    <a:prstDash val="lgDash"/>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72" name="object 972"/>
                  <p:cNvSpPr/>
                  <p:nvPr/>
                </p:nvSpPr>
                <p:spPr>
                  <a:xfrm>
                    <a:off x="7492759" y="1636243"/>
                    <a:ext cx="7310755" cy="2959100"/>
                  </a:xfrm>
                  <a:custGeom>
                    <a:avLst/>
                    <a:gdLst/>
                    <a:ahLst/>
                    <a:cxnLst/>
                    <a:rect l="l" t="t" r="r" b="b"/>
                    <a:pathLst>
                      <a:path w="7310755" h="2959100">
                        <a:moveTo>
                          <a:pt x="149197" y="521747"/>
                        </a:moveTo>
                        <a:lnTo>
                          <a:pt x="149197" y="507385"/>
                        </a:lnTo>
                      </a:path>
                      <a:path w="7310755" h="2959100">
                        <a:moveTo>
                          <a:pt x="149197" y="236946"/>
                        </a:moveTo>
                        <a:lnTo>
                          <a:pt x="149197" y="201041"/>
                        </a:lnTo>
                      </a:path>
                      <a:path w="7310755" h="2959100">
                        <a:moveTo>
                          <a:pt x="149197" y="134027"/>
                        </a:moveTo>
                        <a:lnTo>
                          <a:pt x="149197" y="97341"/>
                        </a:lnTo>
                      </a:path>
                      <a:path w="7310755" h="2959100">
                        <a:moveTo>
                          <a:pt x="149197" y="82170"/>
                        </a:moveTo>
                        <a:lnTo>
                          <a:pt x="149197" y="51856"/>
                        </a:lnTo>
                      </a:path>
                      <a:path w="7310755" h="2959100">
                        <a:moveTo>
                          <a:pt x="149197" y="37508"/>
                        </a:moveTo>
                        <a:lnTo>
                          <a:pt x="149197" y="0"/>
                        </a:lnTo>
                      </a:path>
                      <a:path w="7310755" h="2959100">
                        <a:moveTo>
                          <a:pt x="0" y="0"/>
                        </a:moveTo>
                        <a:lnTo>
                          <a:pt x="0" y="15156"/>
                        </a:lnTo>
                      </a:path>
                      <a:path w="7310755" h="2959100">
                        <a:moveTo>
                          <a:pt x="0" y="30313"/>
                        </a:moveTo>
                        <a:lnTo>
                          <a:pt x="0" y="59832"/>
                        </a:lnTo>
                      </a:path>
                      <a:path w="7310755" h="2959100">
                        <a:moveTo>
                          <a:pt x="0" y="74989"/>
                        </a:moveTo>
                        <a:lnTo>
                          <a:pt x="0" y="104508"/>
                        </a:lnTo>
                      </a:path>
                      <a:path w="7310755" h="2959100">
                        <a:moveTo>
                          <a:pt x="0" y="119665"/>
                        </a:moveTo>
                        <a:lnTo>
                          <a:pt x="0" y="134835"/>
                        </a:lnTo>
                      </a:path>
                      <a:path w="7310755" h="2959100">
                        <a:moveTo>
                          <a:pt x="0" y="398094"/>
                        </a:moveTo>
                        <a:lnTo>
                          <a:pt x="0" y="416444"/>
                        </a:lnTo>
                      </a:path>
                      <a:path w="7310755" h="2959100">
                        <a:moveTo>
                          <a:pt x="0" y="507385"/>
                        </a:moveTo>
                        <a:lnTo>
                          <a:pt x="0" y="521747"/>
                        </a:lnTo>
                      </a:path>
                      <a:path w="7310755" h="2959100">
                        <a:moveTo>
                          <a:pt x="149197" y="521747"/>
                        </a:moveTo>
                        <a:lnTo>
                          <a:pt x="148403" y="521747"/>
                        </a:lnTo>
                      </a:path>
                      <a:path w="7310755" h="2959100">
                        <a:moveTo>
                          <a:pt x="148403" y="521747"/>
                        </a:moveTo>
                        <a:lnTo>
                          <a:pt x="144415" y="521747"/>
                        </a:lnTo>
                      </a:path>
                      <a:path w="7310755" h="2959100">
                        <a:moveTo>
                          <a:pt x="144415" y="521747"/>
                        </a:moveTo>
                        <a:lnTo>
                          <a:pt x="143606" y="521747"/>
                        </a:lnTo>
                      </a:path>
                      <a:path w="7310755" h="2959100">
                        <a:moveTo>
                          <a:pt x="136425" y="521747"/>
                        </a:moveTo>
                        <a:lnTo>
                          <a:pt x="131642" y="521747"/>
                        </a:lnTo>
                      </a:path>
                      <a:path w="7310755" h="2959100">
                        <a:moveTo>
                          <a:pt x="131642" y="521747"/>
                        </a:moveTo>
                        <a:lnTo>
                          <a:pt x="122872" y="521747"/>
                        </a:lnTo>
                      </a:path>
                      <a:path w="7310755" h="2959100">
                        <a:moveTo>
                          <a:pt x="122872" y="521747"/>
                        </a:moveTo>
                        <a:lnTo>
                          <a:pt x="115677" y="521747"/>
                        </a:lnTo>
                      </a:path>
                      <a:path w="7310755" h="2959100">
                        <a:moveTo>
                          <a:pt x="102123" y="521747"/>
                        </a:moveTo>
                        <a:lnTo>
                          <a:pt x="99725" y="521747"/>
                        </a:lnTo>
                      </a:path>
                      <a:path w="7310755" h="2959100">
                        <a:moveTo>
                          <a:pt x="99725" y="521747"/>
                        </a:moveTo>
                        <a:lnTo>
                          <a:pt x="87761" y="521747"/>
                        </a:lnTo>
                      </a:path>
                      <a:path w="7310755" h="2959100">
                        <a:moveTo>
                          <a:pt x="87761" y="521747"/>
                        </a:moveTo>
                        <a:lnTo>
                          <a:pt x="74208" y="521747"/>
                        </a:lnTo>
                      </a:path>
                      <a:path w="7310755" h="2959100">
                        <a:moveTo>
                          <a:pt x="74208" y="521747"/>
                        </a:moveTo>
                        <a:lnTo>
                          <a:pt x="61436" y="521747"/>
                        </a:lnTo>
                      </a:path>
                      <a:path w="7310755" h="2959100">
                        <a:moveTo>
                          <a:pt x="61436" y="521747"/>
                        </a:moveTo>
                        <a:lnTo>
                          <a:pt x="48677" y="521747"/>
                        </a:lnTo>
                      </a:path>
                      <a:path w="7310755" h="2959100">
                        <a:moveTo>
                          <a:pt x="48677" y="521747"/>
                        </a:moveTo>
                        <a:lnTo>
                          <a:pt x="46279" y="521747"/>
                        </a:lnTo>
                      </a:path>
                      <a:path w="7310755" h="2959100">
                        <a:moveTo>
                          <a:pt x="33520" y="521747"/>
                        </a:moveTo>
                        <a:lnTo>
                          <a:pt x="26339" y="521747"/>
                        </a:lnTo>
                      </a:path>
                      <a:path w="7310755" h="2959100">
                        <a:moveTo>
                          <a:pt x="26339" y="521747"/>
                        </a:moveTo>
                        <a:lnTo>
                          <a:pt x="17555" y="521747"/>
                        </a:lnTo>
                      </a:path>
                      <a:path w="7310755" h="2959100">
                        <a:moveTo>
                          <a:pt x="17555" y="521747"/>
                        </a:moveTo>
                        <a:lnTo>
                          <a:pt x="11977" y="521747"/>
                        </a:lnTo>
                      </a:path>
                      <a:path w="7310755" h="2959100">
                        <a:moveTo>
                          <a:pt x="5591" y="521747"/>
                        </a:moveTo>
                        <a:lnTo>
                          <a:pt x="3987" y="521747"/>
                        </a:lnTo>
                      </a:path>
                      <a:path w="7310755" h="2959100">
                        <a:moveTo>
                          <a:pt x="3987" y="521747"/>
                        </a:moveTo>
                        <a:lnTo>
                          <a:pt x="808" y="521747"/>
                        </a:lnTo>
                      </a:path>
                      <a:path w="7310755" h="2959100">
                        <a:moveTo>
                          <a:pt x="808" y="521747"/>
                        </a:moveTo>
                        <a:lnTo>
                          <a:pt x="0" y="521747"/>
                        </a:lnTo>
                      </a:path>
                      <a:path w="7310755" h="2959100">
                        <a:moveTo>
                          <a:pt x="2394156" y="745934"/>
                        </a:moveTo>
                        <a:lnTo>
                          <a:pt x="2368625" y="745934"/>
                        </a:lnTo>
                      </a:path>
                      <a:path w="7310755" h="2959100">
                        <a:moveTo>
                          <a:pt x="2354263" y="745934"/>
                        </a:moveTo>
                        <a:lnTo>
                          <a:pt x="2328732" y="745934"/>
                        </a:lnTo>
                      </a:path>
                      <a:path w="7310755" h="2959100">
                        <a:moveTo>
                          <a:pt x="2009615" y="745934"/>
                        </a:moveTo>
                        <a:lnTo>
                          <a:pt x="1984893" y="745934"/>
                        </a:lnTo>
                      </a:path>
                      <a:path w="7310755" h="2959100">
                        <a:moveTo>
                          <a:pt x="1969736" y="745934"/>
                        </a:moveTo>
                        <a:lnTo>
                          <a:pt x="1945000" y="745934"/>
                        </a:lnTo>
                      </a:path>
                      <a:path w="7310755" h="2959100">
                        <a:moveTo>
                          <a:pt x="1945000" y="835286"/>
                        </a:moveTo>
                        <a:lnTo>
                          <a:pt x="1969736" y="835286"/>
                        </a:lnTo>
                      </a:path>
                      <a:path w="7310755" h="2959100">
                        <a:moveTo>
                          <a:pt x="1984893" y="835286"/>
                        </a:moveTo>
                        <a:lnTo>
                          <a:pt x="2009615" y="835286"/>
                        </a:lnTo>
                      </a:path>
                      <a:path w="7310755" h="2959100">
                        <a:moveTo>
                          <a:pt x="2328732" y="835286"/>
                        </a:moveTo>
                        <a:lnTo>
                          <a:pt x="2354263" y="835286"/>
                        </a:lnTo>
                      </a:path>
                      <a:path w="7310755" h="2959100">
                        <a:moveTo>
                          <a:pt x="2368625" y="835286"/>
                        </a:moveTo>
                        <a:lnTo>
                          <a:pt x="2394156" y="835286"/>
                        </a:lnTo>
                      </a:path>
                      <a:path w="7310755" h="2959100">
                        <a:moveTo>
                          <a:pt x="1454361" y="2516205"/>
                        </a:moveTo>
                        <a:lnTo>
                          <a:pt x="1466325" y="2505831"/>
                        </a:lnTo>
                      </a:path>
                      <a:path w="7310755" h="2959100">
                        <a:moveTo>
                          <a:pt x="1410480" y="2449192"/>
                        </a:moveTo>
                        <a:lnTo>
                          <a:pt x="1392130" y="2469940"/>
                        </a:lnTo>
                      </a:path>
                      <a:path w="7310755" h="2959100">
                        <a:moveTo>
                          <a:pt x="1382564" y="2481109"/>
                        </a:moveTo>
                        <a:lnTo>
                          <a:pt x="1364214" y="2501843"/>
                        </a:lnTo>
                      </a:path>
                      <a:path w="7310755" h="2959100">
                        <a:moveTo>
                          <a:pt x="7298899" y="2091786"/>
                        </a:moveTo>
                        <a:lnTo>
                          <a:pt x="7298899" y="2113329"/>
                        </a:lnTo>
                      </a:path>
                      <a:path w="7310755" h="2959100">
                        <a:moveTo>
                          <a:pt x="7298899" y="2128485"/>
                        </a:moveTo>
                        <a:lnTo>
                          <a:pt x="7298899" y="2158799"/>
                        </a:lnTo>
                      </a:path>
                      <a:path w="7310755" h="2959100">
                        <a:moveTo>
                          <a:pt x="7298899" y="2173161"/>
                        </a:moveTo>
                        <a:lnTo>
                          <a:pt x="7298899" y="2203475"/>
                        </a:lnTo>
                      </a:path>
                      <a:path w="7310755" h="2959100">
                        <a:moveTo>
                          <a:pt x="7298899" y="2218632"/>
                        </a:moveTo>
                        <a:lnTo>
                          <a:pt x="7298899" y="2240175"/>
                        </a:lnTo>
                      </a:path>
                      <a:path w="7310755" h="2959100">
                        <a:moveTo>
                          <a:pt x="7298899" y="2909517"/>
                        </a:moveTo>
                        <a:lnTo>
                          <a:pt x="7298899" y="2911915"/>
                        </a:lnTo>
                      </a:path>
                      <a:path w="7310755" h="2959100">
                        <a:moveTo>
                          <a:pt x="7298899" y="2956577"/>
                        </a:moveTo>
                        <a:lnTo>
                          <a:pt x="7298899" y="2958975"/>
                        </a:lnTo>
                      </a:path>
                      <a:path w="7310755" h="2959100">
                        <a:moveTo>
                          <a:pt x="7310136" y="2958975"/>
                        </a:moveTo>
                        <a:lnTo>
                          <a:pt x="7310136" y="2956577"/>
                        </a:lnTo>
                      </a:path>
                      <a:path w="7310755" h="2959100">
                        <a:moveTo>
                          <a:pt x="7310136" y="2911915"/>
                        </a:moveTo>
                        <a:lnTo>
                          <a:pt x="7310136" y="2909517"/>
                        </a:lnTo>
                      </a:path>
                      <a:path w="7310755" h="2959100">
                        <a:moveTo>
                          <a:pt x="7310136" y="2228211"/>
                        </a:moveTo>
                        <a:lnTo>
                          <a:pt x="7310136" y="2206668"/>
                        </a:lnTo>
                      </a:path>
                      <a:path w="7310755" h="2959100">
                        <a:moveTo>
                          <a:pt x="7310136" y="2191511"/>
                        </a:moveTo>
                        <a:lnTo>
                          <a:pt x="7310136" y="2161197"/>
                        </a:lnTo>
                      </a:path>
                      <a:path w="7310755" h="2959100">
                        <a:moveTo>
                          <a:pt x="7310136" y="2146835"/>
                        </a:moveTo>
                        <a:lnTo>
                          <a:pt x="7310136" y="2116522"/>
                        </a:lnTo>
                      </a:path>
                      <a:path w="7310755" h="2959100">
                        <a:moveTo>
                          <a:pt x="7310136" y="2101365"/>
                        </a:moveTo>
                        <a:lnTo>
                          <a:pt x="7310136" y="2079822"/>
                        </a:lnTo>
                      </a:path>
                      <a:path w="7310755" h="2959100">
                        <a:moveTo>
                          <a:pt x="7251071" y="2139654"/>
                        </a:moveTo>
                        <a:lnTo>
                          <a:pt x="7251071" y="2161197"/>
                        </a:lnTo>
                      </a:path>
                      <a:path w="7310755" h="2959100">
                        <a:moveTo>
                          <a:pt x="7251071" y="2175559"/>
                        </a:moveTo>
                        <a:lnTo>
                          <a:pt x="7251071" y="2205873"/>
                        </a:lnTo>
                      </a:path>
                      <a:path w="7310755" h="2959100">
                        <a:moveTo>
                          <a:pt x="7251071" y="2221030"/>
                        </a:moveTo>
                        <a:lnTo>
                          <a:pt x="7251071" y="2250549"/>
                        </a:lnTo>
                      </a:path>
                      <a:path w="7310755" h="2959100">
                        <a:moveTo>
                          <a:pt x="7251071" y="2265706"/>
                        </a:moveTo>
                        <a:lnTo>
                          <a:pt x="7251071" y="2287249"/>
                        </a:lnTo>
                      </a:path>
                      <a:path w="7310755" h="2959100">
                        <a:moveTo>
                          <a:pt x="7251071" y="2909517"/>
                        </a:moveTo>
                        <a:lnTo>
                          <a:pt x="7251071" y="2911915"/>
                        </a:lnTo>
                      </a:path>
                      <a:path w="7310755" h="2959100">
                        <a:moveTo>
                          <a:pt x="7251071" y="2956577"/>
                        </a:moveTo>
                        <a:lnTo>
                          <a:pt x="7251071" y="2958975"/>
                        </a:lnTo>
                      </a:path>
                      <a:path w="7310755" h="2959100">
                        <a:moveTo>
                          <a:pt x="7268613" y="2958975"/>
                        </a:moveTo>
                        <a:lnTo>
                          <a:pt x="7268613" y="2956577"/>
                        </a:lnTo>
                      </a:path>
                      <a:path w="7310755" h="2959100">
                        <a:moveTo>
                          <a:pt x="7268613" y="2911915"/>
                        </a:moveTo>
                        <a:lnTo>
                          <a:pt x="7268613" y="2909517"/>
                        </a:lnTo>
                      </a:path>
                      <a:path w="7310755" h="2959100">
                        <a:moveTo>
                          <a:pt x="7268613" y="2269694"/>
                        </a:moveTo>
                        <a:lnTo>
                          <a:pt x="7268613" y="2248151"/>
                        </a:lnTo>
                      </a:path>
                      <a:path w="7310755" h="2959100">
                        <a:moveTo>
                          <a:pt x="7268613" y="2232994"/>
                        </a:moveTo>
                        <a:lnTo>
                          <a:pt x="7268613" y="2203475"/>
                        </a:lnTo>
                      </a:path>
                      <a:path w="7310755" h="2959100">
                        <a:moveTo>
                          <a:pt x="7268613" y="2188318"/>
                        </a:moveTo>
                        <a:lnTo>
                          <a:pt x="7268613" y="2158799"/>
                        </a:lnTo>
                      </a:path>
                      <a:path w="7310755" h="2959100">
                        <a:moveTo>
                          <a:pt x="7268613" y="2143642"/>
                        </a:moveTo>
                        <a:lnTo>
                          <a:pt x="7268613" y="212209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73" name="object 973"/>
                  <p:cNvSpPr/>
                  <p:nvPr/>
                </p:nvSpPr>
                <p:spPr>
                  <a:xfrm>
                    <a:off x="16333419" y="2969745"/>
                    <a:ext cx="20955" cy="2540"/>
                  </a:xfrm>
                  <a:custGeom>
                    <a:avLst/>
                    <a:gdLst/>
                    <a:ahLst/>
                    <a:cxnLst/>
                    <a:rect l="l" t="t" r="r" b="b"/>
                    <a:pathLst>
                      <a:path w="20955" h="2539">
                        <a:moveTo>
                          <a:pt x="2387" y="1193"/>
                        </a:moveTo>
                        <a:lnTo>
                          <a:pt x="2044" y="355"/>
                        </a:lnTo>
                        <a:lnTo>
                          <a:pt x="1193" y="0"/>
                        </a:lnTo>
                        <a:lnTo>
                          <a:pt x="342" y="355"/>
                        </a:lnTo>
                        <a:lnTo>
                          <a:pt x="0" y="1193"/>
                        </a:lnTo>
                        <a:lnTo>
                          <a:pt x="342" y="2044"/>
                        </a:lnTo>
                        <a:lnTo>
                          <a:pt x="1193" y="2400"/>
                        </a:lnTo>
                        <a:lnTo>
                          <a:pt x="2044" y="2044"/>
                        </a:lnTo>
                        <a:lnTo>
                          <a:pt x="2387" y="1193"/>
                        </a:lnTo>
                        <a:close/>
                      </a:path>
                      <a:path w="20955" h="2539">
                        <a:moveTo>
                          <a:pt x="20751" y="1193"/>
                        </a:moveTo>
                        <a:lnTo>
                          <a:pt x="20396" y="355"/>
                        </a:lnTo>
                        <a:lnTo>
                          <a:pt x="19558" y="0"/>
                        </a:lnTo>
                        <a:lnTo>
                          <a:pt x="18707" y="355"/>
                        </a:lnTo>
                        <a:lnTo>
                          <a:pt x="18364" y="1193"/>
                        </a:lnTo>
                        <a:lnTo>
                          <a:pt x="18707" y="2044"/>
                        </a:lnTo>
                        <a:lnTo>
                          <a:pt x="19558" y="2400"/>
                        </a:lnTo>
                        <a:lnTo>
                          <a:pt x="20396" y="2044"/>
                        </a:lnTo>
                        <a:lnTo>
                          <a:pt x="20751"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74" name="object 974"/>
                  <p:cNvSpPr/>
                  <p:nvPr/>
                </p:nvSpPr>
                <p:spPr>
                  <a:xfrm>
                    <a:off x="14849079" y="3112147"/>
                    <a:ext cx="1499235" cy="391795"/>
                  </a:xfrm>
                  <a:custGeom>
                    <a:avLst/>
                    <a:gdLst/>
                    <a:ahLst/>
                    <a:cxnLst/>
                    <a:rect l="l" t="t" r="r" b="b"/>
                    <a:pathLst>
                      <a:path w="1499234" h="391795">
                        <a:moveTo>
                          <a:pt x="1479919" y="391707"/>
                        </a:moveTo>
                        <a:lnTo>
                          <a:pt x="1469504" y="385321"/>
                        </a:lnTo>
                      </a:path>
                      <a:path w="1499234" h="391795">
                        <a:moveTo>
                          <a:pt x="1469504" y="385321"/>
                        </a:moveTo>
                        <a:lnTo>
                          <a:pt x="1460733" y="377345"/>
                        </a:lnTo>
                      </a:path>
                      <a:path w="1499234" h="391795">
                        <a:moveTo>
                          <a:pt x="1460733" y="377345"/>
                        </a:moveTo>
                        <a:lnTo>
                          <a:pt x="1459226" y="375756"/>
                        </a:lnTo>
                      </a:path>
                      <a:path w="1499234" h="391795">
                        <a:moveTo>
                          <a:pt x="1451140" y="363778"/>
                        </a:moveTo>
                        <a:lnTo>
                          <a:pt x="1447988" y="356611"/>
                        </a:lnTo>
                      </a:path>
                      <a:path w="1499234" h="391795">
                        <a:moveTo>
                          <a:pt x="1447988" y="356611"/>
                        </a:moveTo>
                        <a:lnTo>
                          <a:pt x="1444836" y="344633"/>
                        </a:lnTo>
                      </a:path>
                      <a:path w="1499234" h="391795">
                        <a:moveTo>
                          <a:pt x="1444836" y="344633"/>
                        </a:moveTo>
                        <a:lnTo>
                          <a:pt x="1444014" y="336658"/>
                        </a:lnTo>
                      </a:path>
                      <a:path w="1499234" h="391795">
                        <a:moveTo>
                          <a:pt x="1444014" y="336658"/>
                        </a:moveTo>
                        <a:lnTo>
                          <a:pt x="1445659" y="324694"/>
                        </a:lnTo>
                      </a:path>
                      <a:path w="1499234" h="391795">
                        <a:moveTo>
                          <a:pt x="1445659" y="324694"/>
                        </a:moveTo>
                        <a:lnTo>
                          <a:pt x="1449633" y="312730"/>
                        </a:lnTo>
                      </a:path>
                      <a:path w="1499234" h="391795">
                        <a:moveTo>
                          <a:pt x="1449633" y="312730"/>
                        </a:moveTo>
                        <a:lnTo>
                          <a:pt x="1451140" y="308742"/>
                        </a:lnTo>
                      </a:path>
                      <a:path w="1499234" h="391795">
                        <a:moveTo>
                          <a:pt x="1459911" y="296778"/>
                        </a:moveTo>
                        <a:lnTo>
                          <a:pt x="1463200" y="292790"/>
                        </a:lnTo>
                      </a:path>
                      <a:path w="1499234" h="391795">
                        <a:moveTo>
                          <a:pt x="1463200" y="292790"/>
                        </a:moveTo>
                        <a:lnTo>
                          <a:pt x="1472793" y="285596"/>
                        </a:lnTo>
                      </a:path>
                      <a:path w="1499234" h="391795">
                        <a:moveTo>
                          <a:pt x="1472793" y="285596"/>
                        </a:moveTo>
                        <a:lnTo>
                          <a:pt x="1480741" y="281608"/>
                        </a:lnTo>
                      </a:path>
                      <a:path w="1499234" h="391795">
                        <a:moveTo>
                          <a:pt x="1495816" y="277620"/>
                        </a:moveTo>
                        <a:lnTo>
                          <a:pt x="1499105" y="276825"/>
                        </a:lnTo>
                      </a:path>
                      <a:path w="1499234" h="391795">
                        <a:moveTo>
                          <a:pt x="47964" y="67013"/>
                        </a:moveTo>
                        <a:lnTo>
                          <a:pt x="48650" y="71001"/>
                        </a:lnTo>
                      </a:path>
                      <a:path w="1499234" h="391795">
                        <a:moveTo>
                          <a:pt x="48650" y="71796"/>
                        </a:moveTo>
                        <a:lnTo>
                          <a:pt x="48650" y="72591"/>
                        </a:lnTo>
                      </a:path>
                      <a:path w="1499234" h="391795">
                        <a:moveTo>
                          <a:pt x="48650" y="71001"/>
                        </a:moveTo>
                        <a:lnTo>
                          <a:pt x="48650" y="71796"/>
                        </a:lnTo>
                      </a:path>
                      <a:path w="1499234" h="391795">
                        <a:moveTo>
                          <a:pt x="47964" y="66205"/>
                        </a:moveTo>
                        <a:lnTo>
                          <a:pt x="46320" y="64615"/>
                        </a:lnTo>
                      </a:path>
                      <a:path w="1499234" h="391795">
                        <a:moveTo>
                          <a:pt x="48650" y="68603"/>
                        </a:moveTo>
                        <a:lnTo>
                          <a:pt x="47964" y="66205"/>
                        </a:lnTo>
                      </a:path>
                      <a:path w="1499234" h="391795">
                        <a:moveTo>
                          <a:pt x="48650" y="71001"/>
                        </a:moveTo>
                        <a:lnTo>
                          <a:pt x="48650" y="68603"/>
                        </a:lnTo>
                      </a:path>
                      <a:path w="1499234" h="391795">
                        <a:moveTo>
                          <a:pt x="48650" y="72591"/>
                        </a:moveTo>
                        <a:lnTo>
                          <a:pt x="48650" y="71001"/>
                        </a:lnTo>
                      </a:path>
                      <a:path w="1499234" h="391795">
                        <a:moveTo>
                          <a:pt x="0" y="0"/>
                        </a:moveTo>
                        <a:lnTo>
                          <a:pt x="1644" y="398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75" name="object 975"/>
                  <p:cNvSpPr/>
                  <p:nvPr/>
                </p:nvSpPr>
                <p:spPr>
                  <a:xfrm>
                    <a:off x="14849527" y="311652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76" name="object 976"/>
                  <p:cNvSpPr/>
                  <p:nvPr/>
                </p:nvSpPr>
                <p:spPr>
                  <a:xfrm>
                    <a:off x="14833182" y="3109749"/>
                    <a:ext cx="17780" cy="1439545"/>
                  </a:xfrm>
                  <a:custGeom>
                    <a:avLst/>
                    <a:gdLst/>
                    <a:ahLst/>
                    <a:cxnLst/>
                    <a:rect l="l" t="t" r="r" b="b"/>
                    <a:pathLst>
                      <a:path w="17780" h="1439545">
                        <a:moveTo>
                          <a:pt x="17541" y="6386"/>
                        </a:moveTo>
                        <a:lnTo>
                          <a:pt x="17541" y="7975"/>
                        </a:lnTo>
                      </a:path>
                      <a:path w="17780" h="1439545">
                        <a:moveTo>
                          <a:pt x="15896" y="2398"/>
                        </a:moveTo>
                        <a:lnTo>
                          <a:pt x="15074" y="0"/>
                        </a:lnTo>
                      </a:path>
                      <a:path w="17780" h="1439545">
                        <a:moveTo>
                          <a:pt x="16719" y="3987"/>
                        </a:moveTo>
                        <a:lnTo>
                          <a:pt x="15896" y="2398"/>
                        </a:lnTo>
                      </a:path>
                      <a:path w="17780" h="1439545">
                        <a:moveTo>
                          <a:pt x="17541" y="6386"/>
                        </a:moveTo>
                        <a:lnTo>
                          <a:pt x="16719" y="3987"/>
                        </a:lnTo>
                      </a:path>
                      <a:path w="17780" h="1439545">
                        <a:moveTo>
                          <a:pt x="17541" y="7975"/>
                        </a:moveTo>
                        <a:lnTo>
                          <a:pt x="17541" y="6386"/>
                        </a:lnTo>
                      </a:path>
                      <a:path w="17780" h="1439545">
                        <a:moveTo>
                          <a:pt x="0" y="1439204"/>
                        </a:moveTo>
                        <a:lnTo>
                          <a:pt x="0" y="143760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77" name="object 977"/>
                  <p:cNvSpPr/>
                  <p:nvPr/>
                </p:nvSpPr>
                <p:spPr>
                  <a:xfrm>
                    <a:off x="14831985" y="454456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78" name="object 978"/>
                  <p:cNvSpPr/>
                  <p:nvPr/>
                </p:nvSpPr>
                <p:spPr>
                  <a:xfrm>
                    <a:off x="13871831" y="2367007"/>
                    <a:ext cx="1009650" cy="2229485"/>
                  </a:xfrm>
                  <a:custGeom>
                    <a:avLst/>
                    <a:gdLst/>
                    <a:ahLst/>
                    <a:cxnLst/>
                    <a:rect l="l" t="t" r="r" b="b"/>
                    <a:pathLst>
                      <a:path w="1009650" h="2229485">
                        <a:moveTo>
                          <a:pt x="961351" y="2180342"/>
                        </a:moveTo>
                        <a:lnTo>
                          <a:pt x="961351" y="2178753"/>
                        </a:lnTo>
                      </a:path>
                      <a:path w="1009650" h="2229485">
                        <a:moveTo>
                          <a:pt x="961351" y="2180342"/>
                        </a:moveTo>
                        <a:lnTo>
                          <a:pt x="961351" y="2181946"/>
                        </a:lnTo>
                      </a:path>
                      <a:path w="1009650" h="2229485">
                        <a:moveTo>
                          <a:pt x="961351" y="2178753"/>
                        </a:moveTo>
                        <a:lnTo>
                          <a:pt x="961351" y="2180342"/>
                        </a:lnTo>
                      </a:path>
                      <a:path w="1009650" h="2229485">
                        <a:moveTo>
                          <a:pt x="1009179" y="2229006"/>
                        </a:moveTo>
                        <a:lnTo>
                          <a:pt x="1008357" y="2227416"/>
                        </a:lnTo>
                      </a:path>
                      <a:path w="1009650" h="2229485">
                        <a:moveTo>
                          <a:pt x="1008357" y="2225813"/>
                        </a:moveTo>
                        <a:lnTo>
                          <a:pt x="1008357" y="2225018"/>
                        </a:lnTo>
                      </a:path>
                      <a:path w="1009650" h="2229485">
                        <a:moveTo>
                          <a:pt x="1008357" y="2227416"/>
                        </a:moveTo>
                        <a:lnTo>
                          <a:pt x="1008357" y="2225813"/>
                        </a:lnTo>
                      </a:path>
                      <a:path w="1009650" h="2229485">
                        <a:moveTo>
                          <a:pt x="1008357" y="2227416"/>
                        </a:moveTo>
                        <a:lnTo>
                          <a:pt x="1009179" y="2229006"/>
                        </a:lnTo>
                      </a:path>
                      <a:path w="1009650" h="2229485">
                        <a:moveTo>
                          <a:pt x="1009179" y="2225018"/>
                        </a:moveTo>
                        <a:lnTo>
                          <a:pt x="1008357" y="2227416"/>
                        </a:lnTo>
                      </a:path>
                      <a:path w="1009650" h="2229485">
                        <a:moveTo>
                          <a:pt x="410030" y="808"/>
                        </a:moveTo>
                        <a:lnTo>
                          <a:pt x="388514" y="808"/>
                        </a:lnTo>
                      </a:path>
                      <a:path w="1009650" h="2229485">
                        <a:moveTo>
                          <a:pt x="373303" y="808"/>
                        </a:moveTo>
                        <a:lnTo>
                          <a:pt x="343016" y="808"/>
                        </a:lnTo>
                      </a:path>
                      <a:path w="1009650" h="2229485">
                        <a:moveTo>
                          <a:pt x="328627" y="808"/>
                        </a:moveTo>
                        <a:lnTo>
                          <a:pt x="298341" y="808"/>
                        </a:lnTo>
                      </a:path>
                      <a:path w="1009650" h="2229485">
                        <a:moveTo>
                          <a:pt x="283266" y="808"/>
                        </a:moveTo>
                        <a:lnTo>
                          <a:pt x="253665" y="808"/>
                        </a:lnTo>
                      </a:path>
                      <a:path w="1009650" h="2229485">
                        <a:moveTo>
                          <a:pt x="238590" y="808"/>
                        </a:moveTo>
                        <a:lnTo>
                          <a:pt x="208989" y="808"/>
                        </a:lnTo>
                      </a:path>
                      <a:path w="1009650" h="2229485">
                        <a:moveTo>
                          <a:pt x="193914" y="808"/>
                        </a:moveTo>
                        <a:lnTo>
                          <a:pt x="163491" y="808"/>
                        </a:lnTo>
                      </a:path>
                      <a:path w="1009650" h="2229485">
                        <a:moveTo>
                          <a:pt x="149239" y="808"/>
                        </a:moveTo>
                        <a:lnTo>
                          <a:pt x="118815" y="808"/>
                        </a:lnTo>
                      </a:path>
                      <a:path w="1009650" h="2229485">
                        <a:moveTo>
                          <a:pt x="103741" y="808"/>
                        </a:moveTo>
                        <a:lnTo>
                          <a:pt x="74139" y="808"/>
                        </a:lnTo>
                      </a:path>
                      <a:path w="1009650" h="2229485">
                        <a:moveTo>
                          <a:pt x="59065" y="808"/>
                        </a:moveTo>
                        <a:lnTo>
                          <a:pt x="36727" y="808"/>
                        </a:lnTo>
                      </a:path>
                      <a:path w="1009650" h="2229485">
                        <a:moveTo>
                          <a:pt x="27134" y="808"/>
                        </a:moveTo>
                        <a:lnTo>
                          <a:pt x="7948" y="808"/>
                        </a:lnTo>
                      </a:path>
                      <a:path w="1009650" h="2229485">
                        <a:moveTo>
                          <a:pt x="0" y="90160"/>
                        </a:moveTo>
                        <a:lnTo>
                          <a:pt x="24667" y="90160"/>
                        </a:lnTo>
                      </a:path>
                      <a:path w="1009650" h="2229485">
                        <a:moveTo>
                          <a:pt x="39057" y="90160"/>
                        </a:moveTo>
                        <a:lnTo>
                          <a:pt x="59887" y="90160"/>
                        </a:lnTo>
                      </a:path>
                      <a:path w="1009650" h="2229485">
                        <a:moveTo>
                          <a:pt x="74962" y="90160"/>
                        </a:moveTo>
                        <a:lnTo>
                          <a:pt x="105248" y="90160"/>
                        </a:lnTo>
                      </a:path>
                      <a:path w="1009650" h="2229485">
                        <a:moveTo>
                          <a:pt x="119637" y="90160"/>
                        </a:moveTo>
                        <a:lnTo>
                          <a:pt x="149924" y="90160"/>
                        </a:lnTo>
                      </a:path>
                      <a:path w="1009650" h="2229485">
                        <a:moveTo>
                          <a:pt x="165135" y="90160"/>
                        </a:moveTo>
                        <a:lnTo>
                          <a:pt x="194600" y="90160"/>
                        </a:lnTo>
                      </a:path>
                      <a:path w="1009650" h="2229485">
                        <a:moveTo>
                          <a:pt x="209811" y="90160"/>
                        </a:moveTo>
                        <a:lnTo>
                          <a:pt x="239275" y="90160"/>
                        </a:lnTo>
                      </a:path>
                      <a:path w="1009650" h="2229485">
                        <a:moveTo>
                          <a:pt x="254487" y="90160"/>
                        </a:moveTo>
                        <a:lnTo>
                          <a:pt x="284773" y="90160"/>
                        </a:lnTo>
                      </a:path>
                      <a:path w="1009650" h="2229485">
                        <a:moveTo>
                          <a:pt x="299163" y="90160"/>
                        </a:moveTo>
                        <a:lnTo>
                          <a:pt x="329449" y="90160"/>
                        </a:lnTo>
                      </a:path>
                      <a:path w="1009650" h="2229485">
                        <a:moveTo>
                          <a:pt x="344661" y="90160"/>
                        </a:moveTo>
                        <a:lnTo>
                          <a:pt x="374125" y="90160"/>
                        </a:lnTo>
                      </a:path>
                      <a:path w="1009650" h="2229485">
                        <a:moveTo>
                          <a:pt x="389337" y="90160"/>
                        </a:moveTo>
                        <a:lnTo>
                          <a:pt x="410030" y="90160"/>
                        </a:lnTo>
                      </a:path>
                      <a:path w="1009650" h="2229485">
                        <a:moveTo>
                          <a:pt x="487459" y="10374"/>
                        </a:moveTo>
                        <a:lnTo>
                          <a:pt x="488281" y="11182"/>
                        </a:lnTo>
                      </a:path>
                      <a:path w="1009650" h="2229485">
                        <a:moveTo>
                          <a:pt x="495407" y="18363"/>
                        </a:moveTo>
                        <a:lnTo>
                          <a:pt x="495407" y="19953"/>
                        </a:lnTo>
                      </a:path>
                      <a:path w="1009650" h="2229485">
                        <a:moveTo>
                          <a:pt x="500204" y="27929"/>
                        </a:moveTo>
                        <a:lnTo>
                          <a:pt x="501026" y="29518"/>
                        </a:lnTo>
                      </a:path>
                      <a:path w="1009650" h="2229485">
                        <a:moveTo>
                          <a:pt x="500204" y="27134"/>
                        </a:moveTo>
                        <a:lnTo>
                          <a:pt x="500204" y="27929"/>
                        </a:lnTo>
                      </a:path>
                      <a:path w="1009650" h="2229485">
                        <a:moveTo>
                          <a:pt x="503356" y="38303"/>
                        </a:moveTo>
                        <a:lnTo>
                          <a:pt x="503356" y="42291"/>
                        </a:lnTo>
                      </a:path>
                      <a:path w="1009650" h="2229485">
                        <a:moveTo>
                          <a:pt x="503356" y="37508"/>
                        </a:moveTo>
                        <a:lnTo>
                          <a:pt x="503356" y="38303"/>
                        </a:lnTo>
                      </a:path>
                      <a:path w="1009650" h="2229485">
                        <a:moveTo>
                          <a:pt x="410030" y="0"/>
                        </a:moveTo>
                        <a:lnTo>
                          <a:pt x="421267" y="0"/>
                        </a:lnTo>
                      </a:path>
                      <a:path w="1009650" h="2229485">
                        <a:moveTo>
                          <a:pt x="421267" y="0"/>
                        </a:moveTo>
                        <a:lnTo>
                          <a:pt x="431546" y="0"/>
                        </a:lnTo>
                      </a:path>
                      <a:path w="1009650" h="2229485">
                        <a:moveTo>
                          <a:pt x="431546" y="0"/>
                        </a:moveTo>
                        <a:lnTo>
                          <a:pt x="437987" y="0"/>
                        </a:lnTo>
                      </a:path>
                      <a:path w="1009650" h="2229485">
                        <a:moveTo>
                          <a:pt x="445935" y="0"/>
                        </a:moveTo>
                        <a:lnTo>
                          <a:pt x="448402" y="0"/>
                        </a:lnTo>
                      </a:path>
                      <a:path w="1009650" h="2229485">
                        <a:moveTo>
                          <a:pt x="448402" y="0"/>
                        </a:moveTo>
                        <a:lnTo>
                          <a:pt x="45388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79" name="object 979"/>
                  <p:cNvSpPr/>
                  <p:nvPr/>
                </p:nvSpPr>
                <p:spPr>
                  <a:xfrm>
                    <a:off x="14324518" y="236581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80" name="object 980"/>
                  <p:cNvSpPr/>
                  <p:nvPr/>
                </p:nvSpPr>
                <p:spPr>
                  <a:xfrm>
                    <a:off x="14327359" y="2367007"/>
                    <a:ext cx="38100" cy="88265"/>
                  </a:xfrm>
                  <a:custGeom>
                    <a:avLst/>
                    <a:gdLst/>
                    <a:ahLst/>
                    <a:cxnLst/>
                    <a:rect l="l" t="t" r="r" b="b"/>
                    <a:pathLst>
                      <a:path w="38100" h="88264">
                        <a:moveTo>
                          <a:pt x="0" y="0"/>
                        </a:moveTo>
                        <a:lnTo>
                          <a:pt x="1644" y="0"/>
                        </a:lnTo>
                      </a:path>
                      <a:path w="38100" h="88264">
                        <a:moveTo>
                          <a:pt x="37549" y="75003"/>
                        </a:moveTo>
                        <a:lnTo>
                          <a:pt x="36727" y="75798"/>
                        </a:lnTo>
                      </a:path>
                      <a:path w="38100" h="88264">
                        <a:moveTo>
                          <a:pt x="29464" y="82184"/>
                        </a:moveTo>
                        <a:lnTo>
                          <a:pt x="27956" y="82979"/>
                        </a:lnTo>
                      </a:path>
                      <a:path w="38100" h="88264">
                        <a:moveTo>
                          <a:pt x="20693" y="86967"/>
                        </a:moveTo>
                        <a:lnTo>
                          <a:pt x="18363" y="8776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81" name="object 981"/>
                  <p:cNvSpPr/>
                  <p:nvPr/>
                </p:nvSpPr>
                <p:spPr>
                  <a:xfrm>
                    <a:off x="14346856" y="245277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82" name="object 982"/>
                  <p:cNvSpPr/>
                  <p:nvPr/>
                </p:nvSpPr>
                <p:spPr>
                  <a:xfrm>
                    <a:off x="14332978" y="2457168"/>
                    <a:ext cx="5715" cy="1270"/>
                  </a:xfrm>
                  <a:custGeom>
                    <a:avLst/>
                    <a:gdLst/>
                    <a:ahLst/>
                    <a:cxnLst/>
                    <a:rect l="l" t="t" r="r" b="b"/>
                    <a:pathLst>
                      <a:path w="5715" h="1269">
                        <a:moveTo>
                          <a:pt x="4796" y="0"/>
                        </a:moveTo>
                        <a:lnTo>
                          <a:pt x="0" y="794"/>
                        </a:lnTo>
                      </a:path>
                      <a:path w="5715" h="1269">
                        <a:moveTo>
                          <a:pt x="5618" y="0"/>
                        </a:moveTo>
                        <a:lnTo>
                          <a:pt x="4796"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83" name="object 983"/>
                  <p:cNvSpPr/>
                  <p:nvPr/>
                </p:nvSpPr>
                <p:spPr>
                  <a:xfrm>
                    <a:off x="14327807" y="245676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84" name="object 984"/>
                  <p:cNvSpPr/>
                  <p:nvPr/>
                </p:nvSpPr>
                <p:spPr>
                  <a:xfrm>
                    <a:off x="14281861" y="2367007"/>
                    <a:ext cx="47625" cy="91440"/>
                  </a:xfrm>
                  <a:custGeom>
                    <a:avLst/>
                    <a:gdLst/>
                    <a:ahLst/>
                    <a:cxnLst/>
                    <a:rect l="l" t="t" r="r" b="b"/>
                    <a:pathLst>
                      <a:path w="47625" h="91439">
                        <a:moveTo>
                          <a:pt x="47142" y="90954"/>
                        </a:moveTo>
                        <a:lnTo>
                          <a:pt x="45498" y="90954"/>
                        </a:lnTo>
                      </a:path>
                      <a:path w="47625" h="91439">
                        <a:moveTo>
                          <a:pt x="44675" y="90954"/>
                        </a:moveTo>
                        <a:lnTo>
                          <a:pt x="43168" y="90954"/>
                        </a:lnTo>
                      </a:path>
                      <a:path w="47625" h="91439">
                        <a:moveTo>
                          <a:pt x="43168" y="90954"/>
                        </a:moveTo>
                        <a:lnTo>
                          <a:pt x="38371" y="90954"/>
                        </a:lnTo>
                      </a:path>
                      <a:path w="47625" h="91439">
                        <a:moveTo>
                          <a:pt x="30286" y="90954"/>
                        </a:moveTo>
                        <a:lnTo>
                          <a:pt x="29601" y="90954"/>
                        </a:lnTo>
                      </a:path>
                      <a:path w="47625" h="91439">
                        <a:moveTo>
                          <a:pt x="29601" y="90954"/>
                        </a:moveTo>
                        <a:lnTo>
                          <a:pt x="20008" y="90954"/>
                        </a:lnTo>
                      </a:path>
                      <a:path w="47625" h="91439">
                        <a:moveTo>
                          <a:pt x="20008" y="90954"/>
                        </a:moveTo>
                        <a:lnTo>
                          <a:pt x="9592" y="90954"/>
                        </a:lnTo>
                      </a:path>
                      <a:path w="47625" h="91439">
                        <a:moveTo>
                          <a:pt x="9592" y="90954"/>
                        </a:moveTo>
                        <a:lnTo>
                          <a:pt x="0" y="90954"/>
                        </a:lnTo>
                      </a:path>
                      <a:path w="47625" h="91439">
                        <a:moveTo>
                          <a:pt x="0" y="90954"/>
                        </a:moveTo>
                        <a:lnTo>
                          <a:pt x="0" y="89365"/>
                        </a:lnTo>
                      </a:path>
                      <a:path w="47625" h="91439">
                        <a:moveTo>
                          <a:pt x="0" y="89365"/>
                        </a:moveTo>
                        <a:lnTo>
                          <a:pt x="0" y="86172"/>
                        </a:lnTo>
                      </a:path>
                      <a:path w="47625" h="91439">
                        <a:moveTo>
                          <a:pt x="0" y="86172"/>
                        </a:moveTo>
                        <a:lnTo>
                          <a:pt x="0" y="82184"/>
                        </a:lnTo>
                      </a:path>
                      <a:path w="47625" h="91439">
                        <a:moveTo>
                          <a:pt x="0" y="71810"/>
                        </a:moveTo>
                        <a:lnTo>
                          <a:pt x="0" y="65423"/>
                        </a:lnTo>
                      </a:path>
                      <a:path w="47625" h="91439">
                        <a:moveTo>
                          <a:pt x="0" y="65423"/>
                        </a:moveTo>
                        <a:lnTo>
                          <a:pt x="0" y="55844"/>
                        </a:lnTo>
                      </a:path>
                      <a:path w="47625" h="91439">
                        <a:moveTo>
                          <a:pt x="0" y="55844"/>
                        </a:moveTo>
                        <a:lnTo>
                          <a:pt x="0" y="45484"/>
                        </a:lnTo>
                      </a:path>
                      <a:path w="47625" h="91439">
                        <a:moveTo>
                          <a:pt x="0" y="45484"/>
                        </a:moveTo>
                        <a:lnTo>
                          <a:pt x="0" y="35110"/>
                        </a:lnTo>
                      </a:path>
                      <a:path w="47625" h="91439">
                        <a:moveTo>
                          <a:pt x="0" y="35110"/>
                        </a:moveTo>
                        <a:lnTo>
                          <a:pt x="0" y="25530"/>
                        </a:lnTo>
                      </a:path>
                      <a:path w="47625" h="91439">
                        <a:moveTo>
                          <a:pt x="0" y="25530"/>
                        </a:moveTo>
                        <a:lnTo>
                          <a:pt x="0" y="19158"/>
                        </a:lnTo>
                      </a:path>
                      <a:path w="47625" h="91439">
                        <a:moveTo>
                          <a:pt x="0" y="8784"/>
                        </a:moveTo>
                        <a:lnTo>
                          <a:pt x="0" y="4001"/>
                        </a:lnTo>
                      </a:path>
                      <a:path w="47625" h="91439">
                        <a:moveTo>
                          <a:pt x="0" y="4001"/>
                        </a:moveTo>
                        <a:lnTo>
                          <a:pt x="0" y="808"/>
                        </a:lnTo>
                      </a:path>
                      <a:path w="47625" h="91439">
                        <a:moveTo>
                          <a:pt x="0" y="80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85" name="object 985"/>
                  <p:cNvSpPr/>
                  <p:nvPr/>
                </p:nvSpPr>
                <p:spPr>
                  <a:xfrm>
                    <a:off x="14283944" y="2411301"/>
                    <a:ext cx="2540" cy="3810"/>
                  </a:xfrm>
                  <a:custGeom>
                    <a:avLst/>
                    <a:gdLst/>
                    <a:ahLst/>
                    <a:cxnLst/>
                    <a:rect l="l" t="t" r="r" b="b"/>
                    <a:pathLst>
                      <a:path w="2540" h="3810">
                        <a:moveTo>
                          <a:pt x="2400" y="1193"/>
                        </a:moveTo>
                        <a:lnTo>
                          <a:pt x="2044" y="355"/>
                        </a:lnTo>
                        <a:lnTo>
                          <a:pt x="1206" y="0"/>
                        </a:lnTo>
                        <a:lnTo>
                          <a:pt x="355" y="355"/>
                        </a:lnTo>
                        <a:lnTo>
                          <a:pt x="0" y="1193"/>
                        </a:lnTo>
                        <a:lnTo>
                          <a:pt x="165" y="1600"/>
                        </a:lnTo>
                        <a:lnTo>
                          <a:pt x="0" y="1993"/>
                        </a:lnTo>
                        <a:lnTo>
                          <a:pt x="355" y="2832"/>
                        </a:lnTo>
                        <a:lnTo>
                          <a:pt x="1206" y="3187"/>
                        </a:lnTo>
                        <a:lnTo>
                          <a:pt x="2044" y="2832"/>
                        </a:lnTo>
                        <a:lnTo>
                          <a:pt x="2400" y="1993"/>
                        </a:lnTo>
                        <a:lnTo>
                          <a:pt x="2222" y="1600"/>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86" name="object 986"/>
                  <p:cNvSpPr/>
                  <p:nvPr/>
                </p:nvSpPr>
                <p:spPr>
                  <a:xfrm>
                    <a:off x="14285150" y="2412492"/>
                    <a:ext cx="91440" cy="48260"/>
                  </a:xfrm>
                  <a:custGeom>
                    <a:avLst/>
                    <a:gdLst/>
                    <a:ahLst/>
                    <a:cxnLst/>
                    <a:rect l="l" t="t" r="r" b="b"/>
                    <a:pathLst>
                      <a:path w="91440" h="48260">
                        <a:moveTo>
                          <a:pt x="0" y="1589"/>
                        </a:moveTo>
                        <a:lnTo>
                          <a:pt x="0" y="4782"/>
                        </a:lnTo>
                      </a:path>
                      <a:path w="91440" h="48260">
                        <a:moveTo>
                          <a:pt x="0" y="4782"/>
                        </a:moveTo>
                        <a:lnTo>
                          <a:pt x="0" y="10360"/>
                        </a:lnTo>
                      </a:path>
                      <a:path w="91440" h="48260">
                        <a:moveTo>
                          <a:pt x="0" y="10360"/>
                        </a:moveTo>
                        <a:lnTo>
                          <a:pt x="0" y="14362"/>
                        </a:lnTo>
                      </a:path>
                      <a:path w="91440" h="48260">
                        <a:moveTo>
                          <a:pt x="0" y="28724"/>
                        </a:moveTo>
                        <a:lnTo>
                          <a:pt x="0" y="38289"/>
                        </a:lnTo>
                      </a:path>
                      <a:path w="91440" h="48260">
                        <a:moveTo>
                          <a:pt x="0" y="38289"/>
                        </a:moveTo>
                        <a:lnTo>
                          <a:pt x="0" y="47868"/>
                        </a:lnTo>
                      </a:path>
                      <a:path w="91440" h="48260">
                        <a:moveTo>
                          <a:pt x="90859" y="47868"/>
                        </a:moveTo>
                        <a:lnTo>
                          <a:pt x="90859" y="36699"/>
                        </a:lnTo>
                      </a:path>
                      <a:path w="91440" h="48260">
                        <a:moveTo>
                          <a:pt x="90859" y="36699"/>
                        </a:moveTo>
                        <a:lnTo>
                          <a:pt x="90859" y="26325"/>
                        </a:lnTo>
                      </a:path>
                      <a:path w="91440" h="48260">
                        <a:moveTo>
                          <a:pt x="90859" y="26325"/>
                        </a:moveTo>
                        <a:lnTo>
                          <a:pt x="90859" y="20734"/>
                        </a:lnTo>
                      </a:path>
                      <a:path w="91440" h="48260">
                        <a:moveTo>
                          <a:pt x="90859" y="6372"/>
                        </a:moveTo>
                        <a:lnTo>
                          <a:pt x="90859" y="3987"/>
                        </a:lnTo>
                      </a:path>
                      <a:path w="91440" h="48260">
                        <a:moveTo>
                          <a:pt x="90859" y="3987"/>
                        </a:moveTo>
                        <a:lnTo>
                          <a:pt x="90859" y="794"/>
                        </a:lnTo>
                      </a:path>
                      <a:path w="91440" h="48260">
                        <a:moveTo>
                          <a:pt x="90859" y="794"/>
                        </a:moveTo>
                        <a:lnTo>
                          <a:pt x="9085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87" name="object 987"/>
                  <p:cNvSpPr/>
                  <p:nvPr/>
                </p:nvSpPr>
                <p:spPr>
                  <a:xfrm>
                    <a:off x="14374813" y="241129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88" name="object 988"/>
                  <p:cNvSpPr/>
                  <p:nvPr/>
                </p:nvSpPr>
                <p:spPr>
                  <a:xfrm>
                    <a:off x="14285150" y="2367007"/>
                    <a:ext cx="191135" cy="829310"/>
                  </a:xfrm>
                  <a:custGeom>
                    <a:avLst/>
                    <a:gdLst/>
                    <a:ahLst/>
                    <a:cxnLst/>
                    <a:rect l="l" t="t" r="r" b="b"/>
                    <a:pathLst>
                      <a:path w="191134" h="829310">
                        <a:moveTo>
                          <a:pt x="0" y="45484"/>
                        </a:moveTo>
                        <a:lnTo>
                          <a:pt x="685" y="35110"/>
                        </a:lnTo>
                      </a:path>
                      <a:path w="191134" h="829310">
                        <a:moveTo>
                          <a:pt x="685" y="35110"/>
                        </a:moveTo>
                        <a:lnTo>
                          <a:pt x="3974" y="25530"/>
                        </a:lnTo>
                      </a:path>
                      <a:path w="191134" h="829310">
                        <a:moveTo>
                          <a:pt x="3974" y="25530"/>
                        </a:moveTo>
                        <a:lnTo>
                          <a:pt x="7948" y="19158"/>
                        </a:lnTo>
                      </a:path>
                      <a:path w="191134" h="829310">
                        <a:moveTo>
                          <a:pt x="19048" y="8784"/>
                        </a:moveTo>
                        <a:lnTo>
                          <a:pt x="25489" y="4001"/>
                        </a:lnTo>
                      </a:path>
                      <a:path w="191134" h="829310">
                        <a:moveTo>
                          <a:pt x="25489" y="4001"/>
                        </a:moveTo>
                        <a:lnTo>
                          <a:pt x="35082" y="808"/>
                        </a:lnTo>
                      </a:path>
                      <a:path w="191134" h="829310">
                        <a:moveTo>
                          <a:pt x="35082" y="808"/>
                        </a:moveTo>
                        <a:lnTo>
                          <a:pt x="45360" y="0"/>
                        </a:lnTo>
                      </a:path>
                      <a:path w="191134" h="829310">
                        <a:moveTo>
                          <a:pt x="45360" y="0"/>
                        </a:moveTo>
                        <a:lnTo>
                          <a:pt x="54953" y="808"/>
                        </a:lnTo>
                      </a:path>
                      <a:path w="191134" h="829310">
                        <a:moveTo>
                          <a:pt x="54953" y="808"/>
                        </a:moveTo>
                        <a:lnTo>
                          <a:pt x="64546" y="4001"/>
                        </a:lnTo>
                      </a:path>
                      <a:path w="191134" h="829310">
                        <a:moveTo>
                          <a:pt x="64546" y="4001"/>
                        </a:moveTo>
                        <a:lnTo>
                          <a:pt x="71673" y="8784"/>
                        </a:lnTo>
                      </a:path>
                      <a:path w="191134" h="829310">
                        <a:moveTo>
                          <a:pt x="82088" y="19158"/>
                        </a:moveTo>
                        <a:lnTo>
                          <a:pt x="86062" y="25530"/>
                        </a:lnTo>
                      </a:path>
                      <a:path w="191134" h="829310">
                        <a:moveTo>
                          <a:pt x="86062" y="25530"/>
                        </a:moveTo>
                        <a:lnTo>
                          <a:pt x="89351" y="35110"/>
                        </a:lnTo>
                      </a:path>
                      <a:path w="191134" h="829310">
                        <a:moveTo>
                          <a:pt x="89351" y="35110"/>
                        </a:moveTo>
                        <a:lnTo>
                          <a:pt x="90859" y="45484"/>
                        </a:lnTo>
                      </a:path>
                      <a:path w="191134" h="829310">
                        <a:moveTo>
                          <a:pt x="90859" y="93353"/>
                        </a:moveTo>
                        <a:lnTo>
                          <a:pt x="89351" y="93353"/>
                        </a:lnTo>
                      </a:path>
                      <a:path w="191134" h="829310">
                        <a:moveTo>
                          <a:pt x="89351" y="93353"/>
                        </a:moveTo>
                        <a:lnTo>
                          <a:pt x="86062" y="93353"/>
                        </a:lnTo>
                      </a:path>
                      <a:path w="191134" h="829310">
                        <a:moveTo>
                          <a:pt x="86062" y="93353"/>
                        </a:moveTo>
                        <a:lnTo>
                          <a:pt x="82088" y="93353"/>
                        </a:lnTo>
                      </a:path>
                      <a:path w="191134" h="829310">
                        <a:moveTo>
                          <a:pt x="71673" y="93353"/>
                        </a:moveTo>
                        <a:lnTo>
                          <a:pt x="64546" y="93353"/>
                        </a:lnTo>
                      </a:path>
                      <a:path w="191134" h="829310">
                        <a:moveTo>
                          <a:pt x="64546" y="93353"/>
                        </a:moveTo>
                        <a:lnTo>
                          <a:pt x="54953" y="93353"/>
                        </a:lnTo>
                      </a:path>
                      <a:path w="191134" h="829310">
                        <a:moveTo>
                          <a:pt x="54953" y="93353"/>
                        </a:moveTo>
                        <a:lnTo>
                          <a:pt x="45360" y="93353"/>
                        </a:lnTo>
                      </a:path>
                      <a:path w="191134" h="829310">
                        <a:moveTo>
                          <a:pt x="45360" y="93353"/>
                        </a:moveTo>
                        <a:lnTo>
                          <a:pt x="35082" y="93353"/>
                        </a:lnTo>
                      </a:path>
                      <a:path w="191134" h="829310">
                        <a:moveTo>
                          <a:pt x="35082" y="93353"/>
                        </a:moveTo>
                        <a:lnTo>
                          <a:pt x="25489" y="93353"/>
                        </a:lnTo>
                      </a:path>
                      <a:path w="191134" h="829310">
                        <a:moveTo>
                          <a:pt x="25489" y="93353"/>
                        </a:moveTo>
                        <a:lnTo>
                          <a:pt x="19048" y="93353"/>
                        </a:lnTo>
                      </a:path>
                      <a:path w="191134" h="829310">
                        <a:moveTo>
                          <a:pt x="7948" y="93353"/>
                        </a:moveTo>
                        <a:lnTo>
                          <a:pt x="3974" y="93353"/>
                        </a:lnTo>
                      </a:path>
                      <a:path w="191134" h="829310">
                        <a:moveTo>
                          <a:pt x="3974" y="93353"/>
                        </a:moveTo>
                        <a:lnTo>
                          <a:pt x="685" y="93353"/>
                        </a:lnTo>
                      </a:path>
                      <a:path w="191134" h="829310">
                        <a:moveTo>
                          <a:pt x="685" y="93353"/>
                        </a:moveTo>
                        <a:lnTo>
                          <a:pt x="0" y="93353"/>
                        </a:lnTo>
                      </a:path>
                      <a:path w="191134" h="829310">
                        <a:moveTo>
                          <a:pt x="181855" y="828900"/>
                        </a:moveTo>
                        <a:lnTo>
                          <a:pt x="182677" y="828105"/>
                        </a:lnTo>
                      </a:path>
                      <a:path w="191134" h="829310">
                        <a:moveTo>
                          <a:pt x="188981" y="821719"/>
                        </a:moveTo>
                        <a:lnTo>
                          <a:pt x="190625" y="820924"/>
                        </a:lnTo>
                      </a:path>
                      <a:path w="191134" h="829310">
                        <a:moveTo>
                          <a:pt x="0" y="93353"/>
                        </a:moveTo>
                        <a:lnTo>
                          <a:pt x="0" y="126860"/>
                        </a:lnTo>
                      </a:path>
                      <a:path w="191134" h="829310">
                        <a:moveTo>
                          <a:pt x="90036" y="126860"/>
                        </a:moveTo>
                        <a:lnTo>
                          <a:pt x="90036" y="93353"/>
                        </a:lnTo>
                      </a:path>
                      <a:path w="191134" h="829310">
                        <a:moveTo>
                          <a:pt x="10278" y="241742"/>
                        </a:moveTo>
                        <a:lnTo>
                          <a:pt x="11100" y="240934"/>
                        </a:lnTo>
                      </a:path>
                      <a:path w="191134" h="829310">
                        <a:moveTo>
                          <a:pt x="18226" y="234561"/>
                        </a:moveTo>
                        <a:lnTo>
                          <a:pt x="19871" y="233753"/>
                        </a:lnTo>
                      </a:path>
                      <a:path w="191134" h="829310">
                        <a:moveTo>
                          <a:pt x="26997" y="229765"/>
                        </a:moveTo>
                        <a:lnTo>
                          <a:pt x="29464" y="22897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89" name="object 989"/>
                  <p:cNvSpPr/>
                  <p:nvPr/>
                </p:nvSpPr>
                <p:spPr>
                  <a:xfrm>
                    <a:off x="14310951" y="259557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90" name="object 990"/>
                  <p:cNvSpPr/>
                  <p:nvPr/>
                </p:nvSpPr>
                <p:spPr>
                  <a:xfrm>
                    <a:off x="14292277" y="2592784"/>
                    <a:ext cx="76200" cy="80645"/>
                  </a:xfrm>
                  <a:custGeom>
                    <a:avLst/>
                    <a:gdLst/>
                    <a:ahLst/>
                    <a:cxnLst/>
                    <a:rect l="l" t="t" r="r" b="b"/>
                    <a:pathLst>
                      <a:path w="76200" h="80644">
                        <a:moveTo>
                          <a:pt x="74962" y="0"/>
                        </a:moveTo>
                        <a:lnTo>
                          <a:pt x="75784" y="0"/>
                        </a:lnTo>
                      </a:path>
                      <a:path w="76200" h="80644">
                        <a:moveTo>
                          <a:pt x="8770" y="80580"/>
                        </a:moveTo>
                        <a:lnTo>
                          <a:pt x="7948" y="79786"/>
                        </a:lnTo>
                      </a:path>
                      <a:path w="76200" h="80644">
                        <a:moveTo>
                          <a:pt x="1644" y="72605"/>
                        </a:moveTo>
                        <a:lnTo>
                          <a:pt x="0" y="7100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91" name="object 991"/>
                  <p:cNvSpPr/>
                  <p:nvPr/>
                </p:nvSpPr>
                <p:spPr>
                  <a:xfrm>
                    <a:off x="14366042" y="268254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92" name="object 992"/>
                  <p:cNvSpPr/>
                  <p:nvPr/>
                </p:nvSpPr>
                <p:spPr>
                  <a:xfrm>
                    <a:off x="14367239" y="2683739"/>
                    <a:ext cx="319405" cy="964565"/>
                  </a:xfrm>
                  <a:custGeom>
                    <a:avLst/>
                    <a:gdLst/>
                    <a:ahLst/>
                    <a:cxnLst/>
                    <a:rect l="l" t="t" r="r" b="b"/>
                    <a:pathLst>
                      <a:path w="319405" h="964564">
                        <a:moveTo>
                          <a:pt x="822" y="0"/>
                        </a:moveTo>
                        <a:lnTo>
                          <a:pt x="0" y="0"/>
                        </a:lnTo>
                      </a:path>
                      <a:path w="319405" h="964564">
                        <a:moveTo>
                          <a:pt x="286418" y="931805"/>
                        </a:moveTo>
                        <a:lnTo>
                          <a:pt x="286418" y="964517"/>
                        </a:lnTo>
                      </a:path>
                      <a:path w="319405" h="964564">
                        <a:moveTo>
                          <a:pt x="319171" y="964517"/>
                        </a:moveTo>
                        <a:lnTo>
                          <a:pt x="311908" y="964517"/>
                        </a:lnTo>
                      </a:path>
                      <a:path w="319405" h="964564">
                        <a:moveTo>
                          <a:pt x="311908" y="964517"/>
                        </a:moveTo>
                        <a:lnTo>
                          <a:pt x="303137" y="964517"/>
                        </a:lnTo>
                      </a:path>
                      <a:path w="319405" h="964564">
                        <a:moveTo>
                          <a:pt x="303137" y="964517"/>
                        </a:moveTo>
                        <a:lnTo>
                          <a:pt x="300807" y="96451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93" name="object 993"/>
                  <p:cNvSpPr/>
                  <p:nvPr/>
                </p:nvSpPr>
                <p:spPr>
                  <a:xfrm>
                    <a:off x="14657257" y="364706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94" name="object 994"/>
                  <p:cNvSpPr/>
                  <p:nvPr/>
                </p:nvSpPr>
                <p:spPr>
                  <a:xfrm>
                    <a:off x="14560331" y="3648257"/>
                    <a:ext cx="176530" cy="132715"/>
                  </a:xfrm>
                  <a:custGeom>
                    <a:avLst/>
                    <a:gdLst/>
                    <a:ahLst/>
                    <a:cxnLst/>
                    <a:rect l="l" t="t" r="r" b="b"/>
                    <a:pathLst>
                      <a:path w="176530" h="132714">
                        <a:moveTo>
                          <a:pt x="98122" y="0"/>
                        </a:moveTo>
                        <a:lnTo>
                          <a:pt x="94148" y="0"/>
                        </a:lnTo>
                      </a:path>
                      <a:path w="176530" h="132714">
                        <a:moveTo>
                          <a:pt x="94148" y="0"/>
                        </a:moveTo>
                        <a:lnTo>
                          <a:pt x="93325" y="0"/>
                        </a:lnTo>
                      </a:path>
                      <a:path w="176530" h="132714">
                        <a:moveTo>
                          <a:pt x="48650" y="44675"/>
                        </a:moveTo>
                        <a:lnTo>
                          <a:pt x="31108" y="44675"/>
                        </a:lnTo>
                      </a:path>
                      <a:path w="176530" h="132714">
                        <a:moveTo>
                          <a:pt x="31108" y="53446"/>
                        </a:moveTo>
                        <a:lnTo>
                          <a:pt x="31108" y="49458"/>
                        </a:lnTo>
                      </a:path>
                      <a:path w="176530" h="132714">
                        <a:moveTo>
                          <a:pt x="31108" y="49458"/>
                        </a:moveTo>
                        <a:lnTo>
                          <a:pt x="31108" y="46265"/>
                        </a:lnTo>
                      </a:path>
                      <a:path w="176530" h="132714">
                        <a:moveTo>
                          <a:pt x="31108" y="46265"/>
                        </a:moveTo>
                        <a:lnTo>
                          <a:pt x="31108" y="44675"/>
                        </a:lnTo>
                      </a:path>
                      <a:path w="176530" h="132714">
                        <a:moveTo>
                          <a:pt x="48650" y="44675"/>
                        </a:moveTo>
                        <a:lnTo>
                          <a:pt x="48650" y="46265"/>
                        </a:lnTo>
                      </a:path>
                      <a:path w="176530" h="132714">
                        <a:moveTo>
                          <a:pt x="48650" y="46265"/>
                        </a:moveTo>
                        <a:lnTo>
                          <a:pt x="48650" y="49458"/>
                        </a:lnTo>
                      </a:path>
                      <a:path w="176530" h="132714">
                        <a:moveTo>
                          <a:pt x="48650" y="49458"/>
                        </a:moveTo>
                        <a:lnTo>
                          <a:pt x="48650" y="53446"/>
                        </a:lnTo>
                      </a:path>
                      <a:path w="176530" h="132714">
                        <a:moveTo>
                          <a:pt x="1644" y="44675"/>
                        </a:moveTo>
                        <a:lnTo>
                          <a:pt x="0" y="44675"/>
                        </a:lnTo>
                      </a:path>
                      <a:path w="176530" h="132714">
                        <a:moveTo>
                          <a:pt x="15896" y="44675"/>
                        </a:moveTo>
                        <a:lnTo>
                          <a:pt x="1644" y="44675"/>
                        </a:lnTo>
                      </a:path>
                      <a:path w="176530" h="132714">
                        <a:moveTo>
                          <a:pt x="31108" y="44675"/>
                        </a:moveTo>
                        <a:lnTo>
                          <a:pt x="15896" y="44675"/>
                        </a:lnTo>
                      </a:path>
                      <a:path w="176530" h="132714">
                        <a:moveTo>
                          <a:pt x="31108" y="44675"/>
                        </a:moveTo>
                        <a:lnTo>
                          <a:pt x="31108" y="46265"/>
                        </a:lnTo>
                      </a:path>
                      <a:path w="176530" h="132714">
                        <a:moveTo>
                          <a:pt x="31108" y="46265"/>
                        </a:moveTo>
                        <a:lnTo>
                          <a:pt x="31108" y="49458"/>
                        </a:lnTo>
                      </a:path>
                      <a:path w="176530" h="132714">
                        <a:moveTo>
                          <a:pt x="31108" y="49458"/>
                        </a:moveTo>
                        <a:lnTo>
                          <a:pt x="31108" y="53446"/>
                        </a:lnTo>
                      </a:path>
                      <a:path w="176530" h="132714">
                        <a:moveTo>
                          <a:pt x="69343" y="132423"/>
                        </a:moveTo>
                        <a:lnTo>
                          <a:pt x="84555" y="130039"/>
                        </a:lnTo>
                      </a:path>
                      <a:path w="176530" h="132714">
                        <a:moveTo>
                          <a:pt x="84555" y="130039"/>
                        </a:moveTo>
                        <a:lnTo>
                          <a:pt x="90173" y="127641"/>
                        </a:lnTo>
                      </a:path>
                      <a:path w="176530" h="132714">
                        <a:moveTo>
                          <a:pt x="104426" y="122063"/>
                        </a:moveTo>
                        <a:lnTo>
                          <a:pt x="117993" y="114868"/>
                        </a:lnTo>
                      </a:path>
                      <a:path w="176530" h="132714">
                        <a:moveTo>
                          <a:pt x="117993" y="114868"/>
                        </a:moveTo>
                        <a:lnTo>
                          <a:pt x="130053" y="106892"/>
                        </a:lnTo>
                      </a:path>
                      <a:path w="176530" h="132714">
                        <a:moveTo>
                          <a:pt x="141153" y="97327"/>
                        </a:moveTo>
                        <a:lnTo>
                          <a:pt x="146772" y="91749"/>
                        </a:lnTo>
                      </a:path>
                      <a:path w="176530" h="132714">
                        <a:moveTo>
                          <a:pt x="146772" y="91749"/>
                        </a:moveTo>
                        <a:lnTo>
                          <a:pt x="158009" y="77387"/>
                        </a:lnTo>
                      </a:path>
                      <a:path w="176530" h="132714">
                        <a:moveTo>
                          <a:pt x="158009" y="77387"/>
                        </a:moveTo>
                        <a:lnTo>
                          <a:pt x="160339" y="74194"/>
                        </a:lnTo>
                      </a:path>
                      <a:path w="176530" h="132714">
                        <a:moveTo>
                          <a:pt x="168287" y="61422"/>
                        </a:moveTo>
                        <a:lnTo>
                          <a:pt x="175551" y="45470"/>
                        </a:lnTo>
                      </a:path>
                      <a:path w="176530" h="132714">
                        <a:moveTo>
                          <a:pt x="175551" y="45470"/>
                        </a:moveTo>
                        <a:lnTo>
                          <a:pt x="176236" y="42277"/>
                        </a:lnTo>
                      </a:path>
                      <a:path w="176530" h="132714">
                        <a:moveTo>
                          <a:pt x="93325" y="0"/>
                        </a:moveTo>
                        <a:lnTo>
                          <a:pt x="91681" y="10374"/>
                        </a:lnTo>
                      </a:path>
                      <a:path w="176530" h="132714">
                        <a:moveTo>
                          <a:pt x="91681" y="10374"/>
                        </a:moveTo>
                        <a:lnTo>
                          <a:pt x="88529" y="20734"/>
                        </a:lnTo>
                      </a:path>
                      <a:path w="176530" h="132714">
                        <a:moveTo>
                          <a:pt x="88529" y="20734"/>
                        </a:moveTo>
                        <a:lnTo>
                          <a:pt x="84555" y="25530"/>
                        </a:lnTo>
                      </a:path>
                      <a:path w="176530" h="132714">
                        <a:moveTo>
                          <a:pt x="74139" y="36699"/>
                        </a:moveTo>
                        <a:lnTo>
                          <a:pt x="65369" y="41482"/>
                        </a:lnTo>
                      </a:path>
                      <a:path w="176530" h="132714">
                        <a:moveTo>
                          <a:pt x="65369" y="41482"/>
                        </a:moveTo>
                        <a:lnTo>
                          <a:pt x="55090" y="44675"/>
                        </a:lnTo>
                      </a:path>
                      <a:path w="176530" h="132714">
                        <a:moveTo>
                          <a:pt x="55090" y="44675"/>
                        </a:moveTo>
                        <a:lnTo>
                          <a:pt x="48650" y="44675"/>
                        </a:lnTo>
                      </a:path>
                      <a:path w="176530" h="132714">
                        <a:moveTo>
                          <a:pt x="48650" y="48663"/>
                        </a:moveTo>
                        <a:lnTo>
                          <a:pt x="48650" y="46265"/>
                        </a:lnTo>
                      </a:path>
                      <a:path w="176530" h="132714">
                        <a:moveTo>
                          <a:pt x="48650" y="46265"/>
                        </a:moveTo>
                        <a:lnTo>
                          <a:pt x="48650" y="44675"/>
                        </a:lnTo>
                      </a:path>
                      <a:path w="176530" h="132714">
                        <a:moveTo>
                          <a:pt x="93325" y="0"/>
                        </a:moveTo>
                        <a:lnTo>
                          <a:pt x="94148" y="0"/>
                        </a:lnTo>
                      </a:path>
                      <a:path w="176530" h="132714">
                        <a:moveTo>
                          <a:pt x="94148" y="0"/>
                        </a:moveTo>
                        <a:lnTo>
                          <a:pt x="9812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95" name="object 995"/>
                  <p:cNvSpPr/>
                  <p:nvPr/>
                </p:nvSpPr>
                <p:spPr>
                  <a:xfrm>
                    <a:off x="14657257" y="364706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96" name="object 996"/>
                  <p:cNvSpPr/>
                  <p:nvPr/>
                </p:nvSpPr>
                <p:spPr>
                  <a:xfrm>
                    <a:off x="12005822" y="1986468"/>
                    <a:ext cx="2737485" cy="1745614"/>
                  </a:xfrm>
                  <a:custGeom>
                    <a:avLst/>
                    <a:gdLst/>
                    <a:ahLst/>
                    <a:cxnLst/>
                    <a:rect l="l" t="t" r="r" b="b"/>
                    <a:pathLst>
                      <a:path w="2737484" h="1745614">
                        <a:moveTo>
                          <a:pt x="2662224" y="1661788"/>
                        </a:moveTo>
                        <a:lnTo>
                          <a:pt x="2664554" y="1661788"/>
                        </a:lnTo>
                      </a:path>
                      <a:path w="2737484" h="1745614">
                        <a:moveTo>
                          <a:pt x="2664554" y="1661788"/>
                        </a:moveTo>
                        <a:lnTo>
                          <a:pt x="2673324" y="1661788"/>
                        </a:lnTo>
                      </a:path>
                      <a:path w="2737484" h="1745614">
                        <a:moveTo>
                          <a:pt x="2673324" y="1661788"/>
                        </a:moveTo>
                        <a:lnTo>
                          <a:pt x="2680588" y="1661788"/>
                        </a:lnTo>
                      </a:path>
                      <a:path w="2737484" h="1745614">
                        <a:moveTo>
                          <a:pt x="2737186" y="507399"/>
                        </a:moveTo>
                        <a:lnTo>
                          <a:pt x="2737186" y="478674"/>
                        </a:lnTo>
                      </a:path>
                      <a:path w="2737484" h="1745614">
                        <a:moveTo>
                          <a:pt x="2737186" y="463518"/>
                        </a:moveTo>
                        <a:lnTo>
                          <a:pt x="2737186" y="433999"/>
                        </a:lnTo>
                      </a:path>
                      <a:path w="2737484" h="1745614">
                        <a:moveTo>
                          <a:pt x="2737186" y="418842"/>
                        </a:moveTo>
                        <a:lnTo>
                          <a:pt x="2737186" y="390118"/>
                        </a:lnTo>
                      </a:path>
                      <a:path w="2737484" h="1745614">
                        <a:moveTo>
                          <a:pt x="2647835" y="390118"/>
                        </a:moveTo>
                        <a:lnTo>
                          <a:pt x="2647835" y="418842"/>
                        </a:lnTo>
                      </a:path>
                      <a:path w="2737484" h="1745614">
                        <a:moveTo>
                          <a:pt x="2647835" y="433999"/>
                        </a:moveTo>
                        <a:lnTo>
                          <a:pt x="2647835" y="463518"/>
                        </a:lnTo>
                      </a:path>
                      <a:path w="2737484" h="1745614">
                        <a:moveTo>
                          <a:pt x="2647835" y="478674"/>
                        </a:moveTo>
                        <a:lnTo>
                          <a:pt x="2647835" y="507399"/>
                        </a:lnTo>
                      </a:path>
                      <a:path w="2737484" h="1745614">
                        <a:moveTo>
                          <a:pt x="2647835" y="390118"/>
                        </a:moveTo>
                        <a:lnTo>
                          <a:pt x="2648657" y="390118"/>
                        </a:lnTo>
                      </a:path>
                      <a:path w="2737484" h="1745614">
                        <a:moveTo>
                          <a:pt x="2648657" y="390118"/>
                        </a:moveTo>
                        <a:lnTo>
                          <a:pt x="2652631" y="390118"/>
                        </a:lnTo>
                      </a:path>
                      <a:path w="2737484" h="1745614">
                        <a:moveTo>
                          <a:pt x="2652631" y="390118"/>
                        </a:moveTo>
                        <a:lnTo>
                          <a:pt x="2656605" y="390118"/>
                        </a:lnTo>
                      </a:path>
                      <a:path w="2737484" h="1745614">
                        <a:moveTo>
                          <a:pt x="2667020" y="390118"/>
                        </a:moveTo>
                        <a:lnTo>
                          <a:pt x="2673324" y="390118"/>
                        </a:lnTo>
                      </a:path>
                      <a:path w="2737484" h="1745614">
                        <a:moveTo>
                          <a:pt x="2673324" y="390118"/>
                        </a:moveTo>
                        <a:lnTo>
                          <a:pt x="2682917" y="390118"/>
                        </a:lnTo>
                      </a:path>
                      <a:path w="2737484" h="1745614">
                        <a:moveTo>
                          <a:pt x="2682917" y="390118"/>
                        </a:moveTo>
                        <a:lnTo>
                          <a:pt x="2692510" y="390118"/>
                        </a:lnTo>
                      </a:path>
                      <a:path w="2737484" h="1745614">
                        <a:moveTo>
                          <a:pt x="2692510" y="390118"/>
                        </a:moveTo>
                        <a:lnTo>
                          <a:pt x="2702926" y="390118"/>
                        </a:lnTo>
                      </a:path>
                      <a:path w="2737484" h="1745614">
                        <a:moveTo>
                          <a:pt x="2702926" y="390118"/>
                        </a:moveTo>
                        <a:lnTo>
                          <a:pt x="2712519" y="390118"/>
                        </a:lnTo>
                      </a:path>
                      <a:path w="2737484" h="1745614">
                        <a:moveTo>
                          <a:pt x="2712519" y="390118"/>
                        </a:moveTo>
                        <a:lnTo>
                          <a:pt x="2718822" y="390118"/>
                        </a:lnTo>
                      </a:path>
                      <a:path w="2737484" h="1745614">
                        <a:moveTo>
                          <a:pt x="2729238" y="390118"/>
                        </a:moveTo>
                        <a:lnTo>
                          <a:pt x="2733212" y="390118"/>
                        </a:lnTo>
                      </a:path>
                      <a:path w="2737484" h="1745614">
                        <a:moveTo>
                          <a:pt x="2733212" y="390118"/>
                        </a:moveTo>
                        <a:lnTo>
                          <a:pt x="2736364" y="390118"/>
                        </a:lnTo>
                      </a:path>
                      <a:path w="2737484" h="1745614">
                        <a:moveTo>
                          <a:pt x="2736364" y="390118"/>
                        </a:moveTo>
                        <a:lnTo>
                          <a:pt x="2737186" y="390118"/>
                        </a:lnTo>
                      </a:path>
                      <a:path w="2737484" h="1745614">
                        <a:moveTo>
                          <a:pt x="2540119" y="1661788"/>
                        </a:moveTo>
                        <a:lnTo>
                          <a:pt x="2540119" y="1643438"/>
                        </a:lnTo>
                      </a:path>
                      <a:path w="2737484" h="1745614">
                        <a:moveTo>
                          <a:pt x="2540119" y="1629076"/>
                        </a:moveTo>
                        <a:lnTo>
                          <a:pt x="2540119" y="1610726"/>
                        </a:lnTo>
                      </a:path>
                      <a:path w="2737484" h="1745614">
                        <a:moveTo>
                          <a:pt x="2450768" y="1610726"/>
                        </a:moveTo>
                        <a:lnTo>
                          <a:pt x="2450768" y="1622690"/>
                        </a:lnTo>
                      </a:path>
                      <a:path w="2737484" h="1745614">
                        <a:moveTo>
                          <a:pt x="2540119" y="1661788"/>
                        </a:moveTo>
                        <a:lnTo>
                          <a:pt x="2539297" y="1661788"/>
                        </a:lnTo>
                      </a:path>
                      <a:path w="2737484" h="1745614">
                        <a:moveTo>
                          <a:pt x="2539297" y="1661788"/>
                        </a:moveTo>
                        <a:lnTo>
                          <a:pt x="2536145" y="1661788"/>
                        </a:lnTo>
                      </a:path>
                      <a:path w="2737484" h="1745614">
                        <a:moveTo>
                          <a:pt x="2536145" y="1661788"/>
                        </a:moveTo>
                        <a:lnTo>
                          <a:pt x="2532171" y="1661788"/>
                        </a:lnTo>
                      </a:path>
                      <a:path w="2737484" h="1745614">
                        <a:moveTo>
                          <a:pt x="2520933" y="1661788"/>
                        </a:moveTo>
                        <a:lnTo>
                          <a:pt x="2514629" y="1661788"/>
                        </a:lnTo>
                      </a:path>
                      <a:path w="2737484" h="1745614">
                        <a:moveTo>
                          <a:pt x="2514629" y="1661788"/>
                        </a:moveTo>
                        <a:lnTo>
                          <a:pt x="2505859" y="1661788"/>
                        </a:lnTo>
                      </a:path>
                      <a:path w="2737484" h="1745614">
                        <a:moveTo>
                          <a:pt x="2505859" y="1661788"/>
                        </a:moveTo>
                        <a:lnTo>
                          <a:pt x="2495444" y="1661788"/>
                        </a:lnTo>
                      </a:path>
                      <a:path w="2737484" h="1745614">
                        <a:moveTo>
                          <a:pt x="2495444" y="1661788"/>
                        </a:moveTo>
                        <a:lnTo>
                          <a:pt x="2489825" y="1661788"/>
                        </a:lnTo>
                      </a:path>
                      <a:path w="2737484" h="1745614">
                        <a:moveTo>
                          <a:pt x="2450768" y="1610726"/>
                        </a:moveTo>
                        <a:lnTo>
                          <a:pt x="2451590" y="1610726"/>
                        </a:lnTo>
                      </a:path>
                      <a:path w="2737484" h="1745614">
                        <a:moveTo>
                          <a:pt x="2451590" y="1610726"/>
                        </a:moveTo>
                        <a:lnTo>
                          <a:pt x="2454742" y="1610726"/>
                        </a:lnTo>
                      </a:path>
                      <a:path w="2737484" h="1745614">
                        <a:moveTo>
                          <a:pt x="2454742" y="1610726"/>
                        </a:moveTo>
                        <a:lnTo>
                          <a:pt x="2458716" y="1610726"/>
                        </a:lnTo>
                      </a:path>
                      <a:path w="2737484" h="1745614">
                        <a:moveTo>
                          <a:pt x="2469954" y="1610726"/>
                        </a:moveTo>
                        <a:lnTo>
                          <a:pt x="2476258" y="1610726"/>
                        </a:lnTo>
                      </a:path>
                      <a:path w="2737484" h="1745614">
                        <a:moveTo>
                          <a:pt x="2476258" y="1610726"/>
                        </a:moveTo>
                        <a:lnTo>
                          <a:pt x="2485028" y="1610726"/>
                        </a:lnTo>
                      </a:path>
                      <a:path w="2737484" h="1745614">
                        <a:moveTo>
                          <a:pt x="2485028" y="1610726"/>
                        </a:moveTo>
                        <a:lnTo>
                          <a:pt x="2495444" y="1610726"/>
                        </a:lnTo>
                      </a:path>
                      <a:path w="2737484" h="1745614">
                        <a:moveTo>
                          <a:pt x="2495444" y="1610726"/>
                        </a:moveTo>
                        <a:lnTo>
                          <a:pt x="2505859" y="1610726"/>
                        </a:lnTo>
                      </a:path>
                      <a:path w="2737484" h="1745614">
                        <a:moveTo>
                          <a:pt x="2505859" y="1610726"/>
                        </a:moveTo>
                        <a:lnTo>
                          <a:pt x="2514629" y="1610726"/>
                        </a:lnTo>
                      </a:path>
                      <a:path w="2737484" h="1745614">
                        <a:moveTo>
                          <a:pt x="2514629" y="1610726"/>
                        </a:moveTo>
                        <a:lnTo>
                          <a:pt x="2520933" y="1610726"/>
                        </a:lnTo>
                      </a:path>
                      <a:path w="2737484" h="1745614">
                        <a:moveTo>
                          <a:pt x="2532171" y="1610726"/>
                        </a:moveTo>
                        <a:lnTo>
                          <a:pt x="2536145" y="1610726"/>
                        </a:lnTo>
                      </a:path>
                      <a:path w="2737484" h="1745614">
                        <a:moveTo>
                          <a:pt x="2536145" y="1610726"/>
                        </a:moveTo>
                        <a:lnTo>
                          <a:pt x="2539297" y="1610726"/>
                        </a:lnTo>
                      </a:path>
                      <a:path w="2737484" h="1745614">
                        <a:moveTo>
                          <a:pt x="2539297" y="1610726"/>
                        </a:moveTo>
                        <a:lnTo>
                          <a:pt x="2540119" y="1610726"/>
                        </a:lnTo>
                      </a:path>
                      <a:path w="2737484" h="1745614">
                        <a:moveTo>
                          <a:pt x="2540119" y="1691307"/>
                        </a:moveTo>
                        <a:lnTo>
                          <a:pt x="2540119" y="1700078"/>
                        </a:lnTo>
                      </a:path>
                      <a:path w="2737484" h="1745614">
                        <a:moveTo>
                          <a:pt x="2540119" y="1676945"/>
                        </a:moveTo>
                        <a:lnTo>
                          <a:pt x="2540119" y="1691307"/>
                        </a:lnTo>
                      </a:path>
                      <a:path w="2737484" h="1745614">
                        <a:moveTo>
                          <a:pt x="2540119" y="1661788"/>
                        </a:moveTo>
                        <a:lnTo>
                          <a:pt x="2540119" y="1676945"/>
                        </a:lnTo>
                      </a:path>
                      <a:path w="2737484" h="1745614">
                        <a:moveTo>
                          <a:pt x="2540119" y="1744753"/>
                        </a:moveTo>
                        <a:lnTo>
                          <a:pt x="2540119" y="1745548"/>
                        </a:lnTo>
                      </a:path>
                      <a:path w="2737484" h="1745614">
                        <a:moveTo>
                          <a:pt x="2540119" y="1737572"/>
                        </a:moveTo>
                        <a:lnTo>
                          <a:pt x="2540119" y="1744753"/>
                        </a:lnTo>
                      </a:path>
                      <a:path w="2737484" h="1745614">
                        <a:moveTo>
                          <a:pt x="2540119" y="1732790"/>
                        </a:moveTo>
                        <a:lnTo>
                          <a:pt x="2540119" y="1737572"/>
                        </a:lnTo>
                      </a:path>
                      <a:path w="2737484" h="1745614">
                        <a:moveTo>
                          <a:pt x="2489825" y="1661788"/>
                        </a:moveTo>
                        <a:lnTo>
                          <a:pt x="2495444" y="1661788"/>
                        </a:lnTo>
                      </a:path>
                      <a:path w="2737484" h="1745614">
                        <a:moveTo>
                          <a:pt x="2495444" y="1661788"/>
                        </a:moveTo>
                        <a:lnTo>
                          <a:pt x="2505859" y="1661788"/>
                        </a:lnTo>
                      </a:path>
                      <a:path w="2737484" h="1745614">
                        <a:moveTo>
                          <a:pt x="2505859" y="1661788"/>
                        </a:moveTo>
                        <a:lnTo>
                          <a:pt x="2514629" y="1661788"/>
                        </a:lnTo>
                      </a:path>
                      <a:path w="2737484" h="1745614">
                        <a:moveTo>
                          <a:pt x="2514629" y="1661788"/>
                        </a:moveTo>
                        <a:lnTo>
                          <a:pt x="2520933" y="1661788"/>
                        </a:lnTo>
                      </a:path>
                      <a:path w="2737484" h="1745614">
                        <a:moveTo>
                          <a:pt x="2532171" y="1661788"/>
                        </a:moveTo>
                        <a:lnTo>
                          <a:pt x="2536145" y="1661788"/>
                        </a:lnTo>
                      </a:path>
                      <a:path w="2737484" h="1745614">
                        <a:moveTo>
                          <a:pt x="2536145" y="1661788"/>
                        </a:moveTo>
                        <a:lnTo>
                          <a:pt x="2539297" y="1661788"/>
                        </a:lnTo>
                      </a:path>
                      <a:path w="2737484" h="1745614">
                        <a:moveTo>
                          <a:pt x="2539297" y="1661788"/>
                        </a:moveTo>
                        <a:lnTo>
                          <a:pt x="2540119" y="1661788"/>
                        </a:lnTo>
                      </a:path>
                      <a:path w="2737484" h="1745614">
                        <a:moveTo>
                          <a:pt x="2540119" y="1089773"/>
                        </a:moveTo>
                        <a:lnTo>
                          <a:pt x="2540119" y="1093761"/>
                        </a:lnTo>
                      </a:path>
                      <a:path w="2737484" h="1745614">
                        <a:moveTo>
                          <a:pt x="2540119" y="1093761"/>
                        </a:moveTo>
                        <a:lnTo>
                          <a:pt x="2540119" y="1104930"/>
                        </a:lnTo>
                      </a:path>
                      <a:path w="2737484" h="1745614">
                        <a:moveTo>
                          <a:pt x="2540119" y="1104930"/>
                        </a:moveTo>
                        <a:lnTo>
                          <a:pt x="2540119" y="1108123"/>
                        </a:lnTo>
                      </a:path>
                      <a:path w="2737484" h="1745614">
                        <a:moveTo>
                          <a:pt x="2540119" y="1114510"/>
                        </a:moveTo>
                        <a:lnTo>
                          <a:pt x="2540119" y="1120882"/>
                        </a:lnTo>
                      </a:path>
                      <a:path w="2737484" h="1745614">
                        <a:moveTo>
                          <a:pt x="2540119" y="1120882"/>
                        </a:moveTo>
                        <a:lnTo>
                          <a:pt x="2540119" y="1121691"/>
                        </a:lnTo>
                      </a:path>
                      <a:path w="2737484" h="1745614">
                        <a:moveTo>
                          <a:pt x="0" y="134835"/>
                        </a:moveTo>
                        <a:lnTo>
                          <a:pt x="5577" y="135630"/>
                        </a:lnTo>
                      </a:path>
                      <a:path w="2737484" h="1745614">
                        <a:moveTo>
                          <a:pt x="14362" y="136425"/>
                        </a:moveTo>
                        <a:lnTo>
                          <a:pt x="35891" y="139618"/>
                        </a:lnTo>
                      </a:path>
                      <a:path w="2737484" h="1745614">
                        <a:moveTo>
                          <a:pt x="51061" y="141208"/>
                        </a:moveTo>
                        <a:lnTo>
                          <a:pt x="72591" y="144401"/>
                        </a:lnTo>
                      </a:path>
                      <a:path w="2737484" h="1745614">
                        <a:moveTo>
                          <a:pt x="72591" y="0"/>
                        </a:moveTo>
                        <a:lnTo>
                          <a:pt x="51061" y="3193"/>
                        </a:lnTo>
                      </a:path>
                      <a:path w="2737484" h="1745614">
                        <a:moveTo>
                          <a:pt x="35891" y="4796"/>
                        </a:moveTo>
                        <a:lnTo>
                          <a:pt x="14362" y="7181"/>
                        </a:lnTo>
                      </a:path>
                      <a:path w="2737484" h="1745614">
                        <a:moveTo>
                          <a:pt x="5577" y="8784"/>
                        </a:moveTo>
                        <a:lnTo>
                          <a:pt x="0" y="87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97" name="object 997"/>
                  <p:cNvSpPr/>
                  <p:nvPr/>
                </p:nvSpPr>
                <p:spPr>
                  <a:xfrm>
                    <a:off x="12448190" y="298409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98" name="object 998"/>
                  <p:cNvSpPr/>
                  <p:nvPr/>
                </p:nvSpPr>
                <p:spPr>
                  <a:xfrm>
                    <a:off x="12449387" y="2984493"/>
                    <a:ext cx="0" cy="1270"/>
                  </a:xfrm>
                  <a:custGeom>
                    <a:avLst/>
                    <a:gdLst/>
                    <a:ahLst/>
                    <a:cxnLst/>
                    <a:rect l="l" t="t" r="r" b="b"/>
                    <a:pathLst>
                      <a:path h="1269">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99" name="object 999"/>
                  <p:cNvSpPr/>
                  <p:nvPr/>
                </p:nvSpPr>
                <p:spPr>
                  <a:xfrm>
                    <a:off x="12448190" y="298329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00" name="object 1000"/>
                  <p:cNvSpPr/>
                  <p:nvPr/>
                </p:nvSpPr>
                <p:spPr>
                  <a:xfrm>
                    <a:off x="12344083" y="2995661"/>
                    <a:ext cx="104139" cy="43180"/>
                  </a:xfrm>
                  <a:custGeom>
                    <a:avLst/>
                    <a:gdLst/>
                    <a:ahLst/>
                    <a:cxnLst/>
                    <a:rect l="l" t="t" r="r" b="b"/>
                    <a:pathLst>
                      <a:path w="104140" h="43180">
                        <a:moveTo>
                          <a:pt x="31903" y="24736"/>
                        </a:moveTo>
                        <a:lnTo>
                          <a:pt x="24722" y="17555"/>
                        </a:lnTo>
                      </a:path>
                      <a:path w="104140" h="43180">
                        <a:moveTo>
                          <a:pt x="40687" y="30327"/>
                        </a:moveTo>
                        <a:lnTo>
                          <a:pt x="31903" y="24736"/>
                        </a:lnTo>
                      </a:path>
                      <a:path w="104140" h="43180">
                        <a:moveTo>
                          <a:pt x="50253" y="33506"/>
                        </a:moveTo>
                        <a:lnTo>
                          <a:pt x="40687" y="30327"/>
                        </a:lnTo>
                      </a:path>
                      <a:path w="104140" h="43180">
                        <a:moveTo>
                          <a:pt x="59832" y="34315"/>
                        </a:moveTo>
                        <a:lnTo>
                          <a:pt x="50253" y="33506"/>
                        </a:lnTo>
                      </a:path>
                      <a:path w="104140" h="43180">
                        <a:moveTo>
                          <a:pt x="19939" y="9579"/>
                        </a:moveTo>
                        <a:lnTo>
                          <a:pt x="15951" y="0"/>
                        </a:lnTo>
                      </a:path>
                      <a:path w="104140" h="43180">
                        <a:moveTo>
                          <a:pt x="103713" y="0"/>
                        </a:moveTo>
                        <a:lnTo>
                          <a:pt x="100520" y="9579"/>
                        </a:lnTo>
                      </a:path>
                      <a:path w="104140" h="43180">
                        <a:moveTo>
                          <a:pt x="70206" y="33506"/>
                        </a:moveTo>
                        <a:lnTo>
                          <a:pt x="59832" y="34315"/>
                        </a:lnTo>
                      </a:path>
                      <a:path w="104140" h="43180">
                        <a:moveTo>
                          <a:pt x="79772" y="30327"/>
                        </a:moveTo>
                        <a:lnTo>
                          <a:pt x="70206" y="33506"/>
                        </a:lnTo>
                      </a:path>
                      <a:path w="104140" h="43180">
                        <a:moveTo>
                          <a:pt x="86158" y="26339"/>
                        </a:moveTo>
                        <a:lnTo>
                          <a:pt x="79772" y="30327"/>
                        </a:lnTo>
                      </a:path>
                      <a:path w="104140" h="43180">
                        <a:moveTo>
                          <a:pt x="31903" y="19953"/>
                        </a:moveTo>
                        <a:lnTo>
                          <a:pt x="27915" y="15156"/>
                        </a:lnTo>
                      </a:path>
                      <a:path w="104140" h="43180">
                        <a:moveTo>
                          <a:pt x="43072" y="30327"/>
                        </a:moveTo>
                        <a:lnTo>
                          <a:pt x="31903" y="19953"/>
                        </a:lnTo>
                      </a:path>
                      <a:path w="104140" h="43180">
                        <a:moveTo>
                          <a:pt x="52651" y="39893"/>
                        </a:moveTo>
                        <a:lnTo>
                          <a:pt x="43072" y="30327"/>
                        </a:lnTo>
                      </a:path>
                      <a:path w="104140" h="43180">
                        <a:moveTo>
                          <a:pt x="55844" y="43086"/>
                        </a:moveTo>
                        <a:lnTo>
                          <a:pt x="52651" y="39893"/>
                        </a:lnTo>
                      </a:path>
                      <a:path w="104140" h="43180">
                        <a:moveTo>
                          <a:pt x="0" y="43086"/>
                        </a:moveTo>
                        <a:lnTo>
                          <a:pt x="3179" y="39893"/>
                        </a:lnTo>
                      </a:path>
                      <a:path w="104140" h="43180">
                        <a:moveTo>
                          <a:pt x="3179" y="39893"/>
                        </a:moveTo>
                        <a:lnTo>
                          <a:pt x="10360" y="33506"/>
                        </a:lnTo>
                      </a:path>
                      <a:path w="104140" h="43180">
                        <a:moveTo>
                          <a:pt x="10360" y="33506"/>
                        </a:moveTo>
                        <a:lnTo>
                          <a:pt x="15951" y="2713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01" name="object 1001"/>
                  <p:cNvSpPr/>
                  <p:nvPr/>
                </p:nvSpPr>
                <p:spPr>
                  <a:xfrm>
                    <a:off x="12358838" y="302159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02" name="object 1002"/>
                  <p:cNvSpPr/>
                  <p:nvPr/>
                </p:nvSpPr>
                <p:spPr>
                  <a:xfrm>
                    <a:off x="7496747" y="1722402"/>
                    <a:ext cx="5066030" cy="5761990"/>
                  </a:xfrm>
                  <a:custGeom>
                    <a:avLst/>
                    <a:gdLst/>
                    <a:ahLst/>
                    <a:cxnLst/>
                    <a:rect l="l" t="t" r="r" b="b"/>
                    <a:pathLst>
                      <a:path w="5066030" h="5761990">
                        <a:moveTo>
                          <a:pt x="4870469" y="1293213"/>
                        </a:moveTo>
                        <a:lnTo>
                          <a:pt x="4872058" y="1291623"/>
                        </a:lnTo>
                      </a:path>
                      <a:path w="5066030" h="5761990">
                        <a:moveTo>
                          <a:pt x="4872058" y="1291623"/>
                        </a:moveTo>
                        <a:lnTo>
                          <a:pt x="4874456" y="1289225"/>
                        </a:lnTo>
                      </a:path>
                      <a:path w="5066030" h="5761990">
                        <a:moveTo>
                          <a:pt x="4874456" y="1289225"/>
                        </a:moveTo>
                        <a:lnTo>
                          <a:pt x="4875251" y="1288416"/>
                        </a:lnTo>
                      </a:path>
                      <a:path w="5066030" h="5761990">
                        <a:moveTo>
                          <a:pt x="5053954" y="1243754"/>
                        </a:moveTo>
                        <a:lnTo>
                          <a:pt x="5053954" y="1245344"/>
                        </a:lnTo>
                      </a:path>
                      <a:path w="5066030" h="5761990">
                        <a:moveTo>
                          <a:pt x="5057942" y="1226199"/>
                        </a:moveTo>
                        <a:lnTo>
                          <a:pt x="5053954" y="1243754"/>
                        </a:lnTo>
                      </a:path>
                      <a:path w="5066030" h="5761990">
                        <a:moveTo>
                          <a:pt x="5063534" y="1210247"/>
                        </a:moveTo>
                        <a:lnTo>
                          <a:pt x="5057942" y="1226199"/>
                        </a:lnTo>
                      </a:path>
                      <a:path w="5066030" h="5761990">
                        <a:moveTo>
                          <a:pt x="5065918" y="1205451"/>
                        </a:moveTo>
                        <a:lnTo>
                          <a:pt x="5063534" y="1210247"/>
                        </a:lnTo>
                      </a:path>
                      <a:path w="5066030" h="5761990">
                        <a:moveTo>
                          <a:pt x="0" y="2363033"/>
                        </a:moveTo>
                        <a:lnTo>
                          <a:pt x="808" y="2369419"/>
                        </a:lnTo>
                      </a:path>
                      <a:path w="5066030" h="5761990">
                        <a:moveTo>
                          <a:pt x="808" y="2369419"/>
                        </a:moveTo>
                        <a:lnTo>
                          <a:pt x="5591" y="2388564"/>
                        </a:lnTo>
                      </a:path>
                      <a:path w="5066030" h="5761990">
                        <a:moveTo>
                          <a:pt x="9579" y="2402926"/>
                        </a:moveTo>
                        <a:lnTo>
                          <a:pt x="15170" y="2422071"/>
                        </a:lnTo>
                      </a:path>
                      <a:path w="5066030" h="5761990">
                        <a:moveTo>
                          <a:pt x="15170" y="2422071"/>
                        </a:moveTo>
                        <a:lnTo>
                          <a:pt x="18363" y="2427649"/>
                        </a:lnTo>
                      </a:path>
                      <a:path w="5066030" h="5761990">
                        <a:moveTo>
                          <a:pt x="197066" y="2427649"/>
                        </a:moveTo>
                        <a:lnTo>
                          <a:pt x="189885" y="2421276"/>
                        </a:lnTo>
                      </a:path>
                      <a:path w="5066030" h="5761990">
                        <a:moveTo>
                          <a:pt x="189885" y="2421276"/>
                        </a:moveTo>
                        <a:lnTo>
                          <a:pt x="177113" y="2406914"/>
                        </a:lnTo>
                      </a:path>
                      <a:path w="5066030" h="5761990">
                        <a:moveTo>
                          <a:pt x="177113" y="2406914"/>
                        </a:moveTo>
                        <a:lnTo>
                          <a:pt x="175523" y="2404516"/>
                        </a:lnTo>
                      </a:path>
                      <a:path w="5066030" h="5761990">
                        <a:moveTo>
                          <a:pt x="166739" y="2391757"/>
                        </a:moveTo>
                        <a:lnTo>
                          <a:pt x="165944" y="2390963"/>
                        </a:lnTo>
                      </a:path>
                      <a:path w="5066030" h="5761990">
                        <a:moveTo>
                          <a:pt x="165944" y="2390963"/>
                        </a:moveTo>
                        <a:lnTo>
                          <a:pt x="157173" y="2374202"/>
                        </a:lnTo>
                      </a:path>
                      <a:path w="5066030" h="5761990">
                        <a:moveTo>
                          <a:pt x="157173" y="2374202"/>
                        </a:moveTo>
                        <a:lnTo>
                          <a:pt x="153185" y="2363033"/>
                        </a:lnTo>
                      </a:path>
                      <a:path w="5066030" h="5761990">
                        <a:moveTo>
                          <a:pt x="1052279" y="2614341"/>
                        </a:moveTo>
                        <a:lnTo>
                          <a:pt x="1078604" y="2614341"/>
                        </a:lnTo>
                      </a:path>
                      <a:path w="5066030" h="5761990">
                        <a:moveTo>
                          <a:pt x="1093775" y="2614341"/>
                        </a:moveTo>
                        <a:lnTo>
                          <a:pt x="1124089" y="2614341"/>
                        </a:lnTo>
                      </a:path>
                      <a:path w="5066030" h="5761990">
                        <a:moveTo>
                          <a:pt x="1138437" y="2614341"/>
                        </a:moveTo>
                        <a:lnTo>
                          <a:pt x="1165572" y="2614341"/>
                        </a:lnTo>
                      </a:path>
                      <a:path w="5066030" h="5761990">
                        <a:moveTo>
                          <a:pt x="1988086" y="1781453"/>
                        </a:moveTo>
                        <a:lnTo>
                          <a:pt x="1990470" y="1779055"/>
                        </a:lnTo>
                      </a:path>
                      <a:path w="5066030" h="5761990">
                        <a:moveTo>
                          <a:pt x="1979301" y="1790224"/>
                        </a:moveTo>
                        <a:lnTo>
                          <a:pt x="1988086" y="1781453"/>
                        </a:lnTo>
                      </a:path>
                      <a:path w="5066030" h="5761990">
                        <a:moveTo>
                          <a:pt x="2047123" y="1834900"/>
                        </a:moveTo>
                        <a:lnTo>
                          <a:pt x="2043136" y="1838888"/>
                        </a:lnTo>
                      </a:path>
                      <a:path w="5066030" h="5761990">
                        <a:moveTo>
                          <a:pt x="2043136" y="1838888"/>
                        </a:moveTo>
                        <a:lnTo>
                          <a:pt x="2034351" y="1847672"/>
                        </a:lnTo>
                      </a:path>
                      <a:path w="5066030" h="5761990">
                        <a:moveTo>
                          <a:pt x="2034351" y="1847672"/>
                        </a:moveTo>
                        <a:lnTo>
                          <a:pt x="2032761" y="1849262"/>
                        </a:lnTo>
                      </a:path>
                      <a:path w="5066030" h="5761990">
                        <a:moveTo>
                          <a:pt x="2024786" y="1857238"/>
                        </a:moveTo>
                        <a:lnTo>
                          <a:pt x="2023977" y="1858046"/>
                        </a:lnTo>
                      </a:path>
                      <a:path w="5066030" h="5761990">
                        <a:moveTo>
                          <a:pt x="2023977" y="1858046"/>
                        </a:moveTo>
                        <a:lnTo>
                          <a:pt x="2013617" y="1868407"/>
                        </a:lnTo>
                      </a:path>
                      <a:path w="5066030" h="5761990">
                        <a:moveTo>
                          <a:pt x="2013617" y="1868407"/>
                        </a:moveTo>
                        <a:lnTo>
                          <a:pt x="2003242" y="1878781"/>
                        </a:lnTo>
                      </a:path>
                      <a:path w="5066030" h="5761990">
                        <a:moveTo>
                          <a:pt x="1613919" y="1317935"/>
                        </a:moveTo>
                        <a:lnTo>
                          <a:pt x="1617907" y="1317935"/>
                        </a:lnTo>
                      </a:path>
                      <a:path w="5066030" h="5761990">
                        <a:moveTo>
                          <a:pt x="1608341" y="1317935"/>
                        </a:moveTo>
                        <a:lnTo>
                          <a:pt x="1613919" y="1317935"/>
                        </a:lnTo>
                      </a:path>
                      <a:path w="5066030" h="5761990">
                        <a:moveTo>
                          <a:pt x="1601955" y="48677"/>
                        </a:moveTo>
                        <a:lnTo>
                          <a:pt x="1601955" y="47074"/>
                        </a:lnTo>
                      </a:path>
                      <a:path w="5066030" h="5761990">
                        <a:moveTo>
                          <a:pt x="1601955" y="47074"/>
                        </a:moveTo>
                        <a:lnTo>
                          <a:pt x="1601955" y="31917"/>
                        </a:lnTo>
                      </a:path>
                      <a:path w="5066030" h="5761990">
                        <a:moveTo>
                          <a:pt x="1601955" y="31917"/>
                        </a:moveTo>
                        <a:lnTo>
                          <a:pt x="1601955" y="27134"/>
                        </a:lnTo>
                      </a:path>
                      <a:path w="5066030" h="5761990">
                        <a:moveTo>
                          <a:pt x="1601955" y="16760"/>
                        </a:moveTo>
                        <a:lnTo>
                          <a:pt x="1601955" y="6386"/>
                        </a:lnTo>
                      </a:path>
                      <a:path w="5066030" h="5761990">
                        <a:moveTo>
                          <a:pt x="1601955" y="6386"/>
                        </a:moveTo>
                        <a:lnTo>
                          <a:pt x="1601955" y="2398"/>
                        </a:lnTo>
                      </a:path>
                      <a:path w="5066030" h="5761990">
                        <a:moveTo>
                          <a:pt x="1681728" y="0"/>
                        </a:moveTo>
                        <a:lnTo>
                          <a:pt x="1681728" y="7989"/>
                        </a:lnTo>
                      </a:path>
                      <a:path w="5066030" h="5761990">
                        <a:moveTo>
                          <a:pt x="1681728" y="7989"/>
                        </a:moveTo>
                        <a:lnTo>
                          <a:pt x="1681728" y="15170"/>
                        </a:lnTo>
                      </a:path>
                      <a:path w="5066030" h="5761990">
                        <a:moveTo>
                          <a:pt x="1681728" y="25530"/>
                        </a:moveTo>
                        <a:lnTo>
                          <a:pt x="1681728" y="34315"/>
                        </a:lnTo>
                      </a:path>
                      <a:path w="5066030" h="5761990">
                        <a:moveTo>
                          <a:pt x="1681728" y="34315"/>
                        </a:moveTo>
                        <a:lnTo>
                          <a:pt x="1681728" y="48677"/>
                        </a:lnTo>
                      </a:path>
                      <a:path w="5066030" h="5761990">
                        <a:moveTo>
                          <a:pt x="2627100" y="1241356"/>
                        </a:moveTo>
                        <a:lnTo>
                          <a:pt x="2619919" y="1253320"/>
                        </a:lnTo>
                      </a:path>
                      <a:path w="5066030" h="5761990">
                        <a:moveTo>
                          <a:pt x="2619919" y="1253320"/>
                        </a:moveTo>
                        <a:lnTo>
                          <a:pt x="2612738" y="1270080"/>
                        </a:lnTo>
                      </a:path>
                      <a:path w="5066030" h="5761990">
                        <a:moveTo>
                          <a:pt x="2608750" y="1284428"/>
                        </a:moveTo>
                        <a:lnTo>
                          <a:pt x="2607160" y="1288416"/>
                        </a:lnTo>
                      </a:path>
                      <a:path w="5066030" h="5761990">
                        <a:moveTo>
                          <a:pt x="2607160" y="1288416"/>
                        </a:moveTo>
                        <a:lnTo>
                          <a:pt x="2604762" y="1305971"/>
                        </a:lnTo>
                      </a:path>
                      <a:path w="5066030" h="5761990">
                        <a:moveTo>
                          <a:pt x="2604762" y="1305971"/>
                        </a:moveTo>
                        <a:lnTo>
                          <a:pt x="2604762" y="1315551"/>
                        </a:lnTo>
                      </a:path>
                      <a:path w="5066030" h="5761990">
                        <a:moveTo>
                          <a:pt x="2694114" y="1315551"/>
                        </a:moveTo>
                        <a:lnTo>
                          <a:pt x="2695717" y="1305177"/>
                        </a:lnTo>
                      </a:path>
                      <a:path w="5066030" h="5761990">
                        <a:moveTo>
                          <a:pt x="2695717" y="1305177"/>
                        </a:moveTo>
                        <a:lnTo>
                          <a:pt x="2698910" y="1295611"/>
                        </a:lnTo>
                      </a:path>
                      <a:path w="5066030" h="5761990">
                        <a:moveTo>
                          <a:pt x="2698910" y="1295611"/>
                        </a:moveTo>
                        <a:lnTo>
                          <a:pt x="2702898" y="1290020"/>
                        </a:lnTo>
                      </a:path>
                      <a:path w="5066030" h="5761990">
                        <a:moveTo>
                          <a:pt x="2713272" y="1278851"/>
                        </a:moveTo>
                        <a:lnTo>
                          <a:pt x="2722043" y="1274068"/>
                        </a:lnTo>
                      </a:path>
                      <a:path w="5066030" h="5761990">
                        <a:moveTo>
                          <a:pt x="2722043" y="1274068"/>
                        </a:moveTo>
                        <a:lnTo>
                          <a:pt x="2732403" y="1271670"/>
                        </a:lnTo>
                      </a:path>
                      <a:path w="5066030" h="5761990">
                        <a:moveTo>
                          <a:pt x="2732403" y="1271670"/>
                        </a:moveTo>
                        <a:lnTo>
                          <a:pt x="2738790" y="1270875"/>
                        </a:lnTo>
                      </a:path>
                      <a:path w="5066030" h="5761990">
                        <a:moveTo>
                          <a:pt x="2738790" y="1241356"/>
                        </a:moveTo>
                        <a:lnTo>
                          <a:pt x="2738790" y="1245344"/>
                        </a:lnTo>
                      </a:path>
                      <a:path w="5066030" h="5761990">
                        <a:moveTo>
                          <a:pt x="2738790" y="1245344"/>
                        </a:moveTo>
                        <a:lnTo>
                          <a:pt x="2738790" y="1254115"/>
                        </a:lnTo>
                      </a:path>
                      <a:path w="5066030" h="5761990">
                        <a:moveTo>
                          <a:pt x="2738790" y="1254115"/>
                        </a:moveTo>
                        <a:lnTo>
                          <a:pt x="2738790" y="1258102"/>
                        </a:lnTo>
                      </a:path>
                      <a:path w="5066030" h="5761990">
                        <a:moveTo>
                          <a:pt x="2738790" y="1266887"/>
                        </a:moveTo>
                        <a:lnTo>
                          <a:pt x="2738790" y="1270080"/>
                        </a:lnTo>
                      </a:path>
                      <a:path w="5066030" h="5761990">
                        <a:moveTo>
                          <a:pt x="2738790" y="1270080"/>
                        </a:moveTo>
                        <a:lnTo>
                          <a:pt x="2738790" y="1270875"/>
                        </a:lnTo>
                      </a:path>
                      <a:path w="5066030" h="5761990">
                        <a:moveTo>
                          <a:pt x="2694114" y="1315551"/>
                        </a:moveTo>
                        <a:lnTo>
                          <a:pt x="2693319" y="1315551"/>
                        </a:lnTo>
                      </a:path>
                      <a:path w="5066030" h="5761990">
                        <a:moveTo>
                          <a:pt x="2693319" y="1315551"/>
                        </a:moveTo>
                        <a:lnTo>
                          <a:pt x="2690126" y="1315551"/>
                        </a:lnTo>
                      </a:path>
                      <a:path w="5066030" h="5761990">
                        <a:moveTo>
                          <a:pt x="2682150" y="1315551"/>
                        </a:moveTo>
                        <a:lnTo>
                          <a:pt x="2677367" y="1315551"/>
                        </a:lnTo>
                      </a:path>
                      <a:path w="5066030" h="5761990">
                        <a:moveTo>
                          <a:pt x="2677367" y="1315551"/>
                        </a:moveTo>
                        <a:lnTo>
                          <a:pt x="2668583" y="1315551"/>
                        </a:lnTo>
                      </a:path>
                      <a:path w="5066030" h="5761990">
                        <a:moveTo>
                          <a:pt x="2668583" y="1315551"/>
                        </a:moveTo>
                        <a:lnTo>
                          <a:pt x="2659017" y="1315551"/>
                        </a:lnTo>
                      </a:path>
                      <a:path w="5066030" h="5761990">
                        <a:moveTo>
                          <a:pt x="2659017" y="1315551"/>
                        </a:moveTo>
                        <a:lnTo>
                          <a:pt x="2656619" y="1315551"/>
                        </a:lnTo>
                      </a:path>
                      <a:path w="5066030" h="5761990">
                        <a:moveTo>
                          <a:pt x="2642257" y="1315551"/>
                        </a:moveTo>
                        <a:lnTo>
                          <a:pt x="2639078" y="1315551"/>
                        </a:lnTo>
                      </a:path>
                      <a:path w="5066030" h="5761990">
                        <a:moveTo>
                          <a:pt x="2639078" y="1315551"/>
                        </a:moveTo>
                        <a:lnTo>
                          <a:pt x="2630293" y="1315551"/>
                        </a:lnTo>
                      </a:path>
                      <a:path w="5066030" h="5761990">
                        <a:moveTo>
                          <a:pt x="2630293" y="1315551"/>
                        </a:moveTo>
                        <a:lnTo>
                          <a:pt x="2621522" y="1315551"/>
                        </a:lnTo>
                      </a:path>
                      <a:path w="5066030" h="5761990">
                        <a:moveTo>
                          <a:pt x="2621522" y="1315551"/>
                        </a:moveTo>
                        <a:lnTo>
                          <a:pt x="2615931" y="1315551"/>
                        </a:lnTo>
                      </a:path>
                      <a:path w="5066030" h="5761990">
                        <a:moveTo>
                          <a:pt x="2607955" y="1315551"/>
                        </a:moveTo>
                        <a:lnTo>
                          <a:pt x="2605571" y="1315551"/>
                        </a:lnTo>
                      </a:path>
                      <a:path w="5066030" h="5761990">
                        <a:moveTo>
                          <a:pt x="2605571" y="1315551"/>
                        </a:moveTo>
                        <a:lnTo>
                          <a:pt x="2604762" y="1315551"/>
                        </a:lnTo>
                      </a:path>
                      <a:path w="5066030" h="5761990">
                        <a:moveTo>
                          <a:pt x="4643897" y="1270875"/>
                        </a:moveTo>
                        <a:lnTo>
                          <a:pt x="4659053" y="1270080"/>
                        </a:lnTo>
                      </a:path>
                      <a:path w="5066030" h="5761990">
                        <a:moveTo>
                          <a:pt x="4674210" y="1266887"/>
                        </a:moveTo>
                        <a:lnTo>
                          <a:pt x="4679802" y="1266092"/>
                        </a:lnTo>
                      </a:path>
                      <a:path w="5066030" h="5761990">
                        <a:moveTo>
                          <a:pt x="4679802" y="1266092"/>
                        </a:moveTo>
                        <a:lnTo>
                          <a:pt x="4697343" y="1259706"/>
                        </a:lnTo>
                      </a:path>
                      <a:path w="5066030" h="5761990">
                        <a:moveTo>
                          <a:pt x="4697343" y="1259706"/>
                        </a:moveTo>
                        <a:lnTo>
                          <a:pt x="4702140" y="1257308"/>
                        </a:lnTo>
                      </a:path>
                      <a:path w="5066030" h="5761990">
                        <a:moveTo>
                          <a:pt x="4714898" y="1250127"/>
                        </a:moveTo>
                        <a:lnTo>
                          <a:pt x="4727671" y="1241356"/>
                        </a:lnTo>
                      </a:path>
                      <a:path w="5066030" h="5761990">
                        <a:moveTo>
                          <a:pt x="4643897" y="1270875"/>
                        </a:moveTo>
                        <a:lnTo>
                          <a:pt x="4643897" y="1270080"/>
                        </a:lnTo>
                      </a:path>
                      <a:path w="5066030" h="5761990">
                        <a:moveTo>
                          <a:pt x="4643897" y="1270080"/>
                        </a:moveTo>
                        <a:lnTo>
                          <a:pt x="4643897" y="1266887"/>
                        </a:lnTo>
                      </a:path>
                      <a:path w="5066030" h="5761990">
                        <a:moveTo>
                          <a:pt x="4643897" y="1258102"/>
                        </a:moveTo>
                        <a:lnTo>
                          <a:pt x="4643897" y="1254115"/>
                        </a:lnTo>
                      </a:path>
                      <a:path w="5066030" h="5761990">
                        <a:moveTo>
                          <a:pt x="4643897" y="1254115"/>
                        </a:moveTo>
                        <a:lnTo>
                          <a:pt x="4643897" y="1245344"/>
                        </a:lnTo>
                      </a:path>
                      <a:path w="5066030" h="5761990">
                        <a:moveTo>
                          <a:pt x="4643897" y="1245344"/>
                        </a:moveTo>
                        <a:lnTo>
                          <a:pt x="4643897" y="1241356"/>
                        </a:lnTo>
                      </a:path>
                      <a:path w="5066030" h="5761990">
                        <a:moveTo>
                          <a:pt x="1894732" y="1241356"/>
                        </a:moveTo>
                        <a:lnTo>
                          <a:pt x="1896336" y="1259706"/>
                        </a:lnTo>
                      </a:path>
                      <a:path w="5066030" h="5761990">
                        <a:moveTo>
                          <a:pt x="1897131" y="1274068"/>
                        </a:moveTo>
                        <a:lnTo>
                          <a:pt x="1898720" y="1291623"/>
                        </a:lnTo>
                      </a:path>
                      <a:path w="5066030" h="5761990">
                        <a:moveTo>
                          <a:pt x="1808574" y="1291623"/>
                        </a:moveTo>
                        <a:lnTo>
                          <a:pt x="1810177" y="1272465"/>
                        </a:lnTo>
                      </a:path>
                      <a:path w="5066030" h="5761990">
                        <a:moveTo>
                          <a:pt x="1810972" y="1258102"/>
                        </a:moveTo>
                        <a:lnTo>
                          <a:pt x="1812562" y="1238958"/>
                        </a:lnTo>
                      </a:path>
                      <a:path w="5066030" h="5761990">
                        <a:moveTo>
                          <a:pt x="1812562" y="1238958"/>
                        </a:moveTo>
                        <a:lnTo>
                          <a:pt x="1810972" y="1258102"/>
                        </a:lnTo>
                      </a:path>
                      <a:path w="5066030" h="5761990">
                        <a:moveTo>
                          <a:pt x="1810177" y="1272465"/>
                        </a:moveTo>
                        <a:lnTo>
                          <a:pt x="1808574" y="1291623"/>
                        </a:lnTo>
                      </a:path>
                      <a:path w="5066030" h="5761990">
                        <a:moveTo>
                          <a:pt x="1898720" y="1291623"/>
                        </a:moveTo>
                        <a:lnTo>
                          <a:pt x="1897131" y="1274068"/>
                        </a:lnTo>
                      </a:path>
                      <a:path w="5066030" h="5761990">
                        <a:moveTo>
                          <a:pt x="1896336" y="1259706"/>
                        </a:moveTo>
                        <a:lnTo>
                          <a:pt x="1894732" y="1241356"/>
                        </a:lnTo>
                      </a:path>
                      <a:path w="5066030" h="5761990">
                        <a:moveTo>
                          <a:pt x="3199909" y="311935"/>
                        </a:moveTo>
                        <a:lnTo>
                          <a:pt x="3199909" y="283211"/>
                        </a:lnTo>
                      </a:path>
                      <a:path w="5066030" h="5761990">
                        <a:moveTo>
                          <a:pt x="3156837" y="283211"/>
                        </a:moveTo>
                        <a:lnTo>
                          <a:pt x="3156837" y="311935"/>
                        </a:lnTo>
                      </a:path>
                      <a:path w="5066030" h="5761990">
                        <a:moveTo>
                          <a:pt x="3178366" y="358214"/>
                        </a:moveTo>
                        <a:lnTo>
                          <a:pt x="3171185" y="357406"/>
                        </a:lnTo>
                      </a:path>
                      <a:path w="5066030" h="5761990">
                        <a:moveTo>
                          <a:pt x="3171185" y="357406"/>
                        </a:moveTo>
                        <a:lnTo>
                          <a:pt x="3164018" y="353418"/>
                        </a:lnTo>
                      </a:path>
                      <a:path w="5066030" h="5761990">
                        <a:moveTo>
                          <a:pt x="3164018" y="353418"/>
                        </a:moveTo>
                        <a:lnTo>
                          <a:pt x="3160030" y="348635"/>
                        </a:lnTo>
                      </a:path>
                      <a:path w="5066030" h="5761990">
                        <a:moveTo>
                          <a:pt x="3156837" y="340659"/>
                        </a:moveTo>
                        <a:lnTo>
                          <a:pt x="3156028" y="335876"/>
                        </a:lnTo>
                      </a:path>
                      <a:path w="5066030" h="5761990">
                        <a:moveTo>
                          <a:pt x="3156028" y="335876"/>
                        </a:moveTo>
                        <a:lnTo>
                          <a:pt x="3156028" y="335068"/>
                        </a:lnTo>
                      </a:path>
                      <a:path w="5066030" h="5761990">
                        <a:moveTo>
                          <a:pt x="3156028" y="335068"/>
                        </a:moveTo>
                        <a:lnTo>
                          <a:pt x="3156028" y="334273"/>
                        </a:lnTo>
                      </a:path>
                      <a:path w="5066030" h="5761990">
                        <a:moveTo>
                          <a:pt x="3156028" y="331889"/>
                        </a:moveTo>
                        <a:lnTo>
                          <a:pt x="3156028" y="331080"/>
                        </a:lnTo>
                      </a:path>
                      <a:path w="5066030" h="5761990">
                        <a:moveTo>
                          <a:pt x="3156028" y="331080"/>
                        </a:moveTo>
                        <a:lnTo>
                          <a:pt x="3156028" y="325502"/>
                        </a:lnTo>
                      </a:path>
                      <a:path w="5066030" h="5761990">
                        <a:moveTo>
                          <a:pt x="3156028" y="325502"/>
                        </a:moveTo>
                        <a:lnTo>
                          <a:pt x="3156028" y="318321"/>
                        </a:lnTo>
                      </a:path>
                      <a:path w="5066030" h="5761990">
                        <a:moveTo>
                          <a:pt x="3156028" y="318321"/>
                        </a:moveTo>
                        <a:lnTo>
                          <a:pt x="3156028" y="311935"/>
                        </a:lnTo>
                      </a:path>
                      <a:path w="5066030" h="5761990">
                        <a:moveTo>
                          <a:pt x="3199909" y="335876"/>
                        </a:moveTo>
                        <a:lnTo>
                          <a:pt x="3199115" y="342263"/>
                        </a:lnTo>
                      </a:path>
                      <a:path w="5066030" h="5761990">
                        <a:moveTo>
                          <a:pt x="3194332" y="351033"/>
                        </a:moveTo>
                        <a:lnTo>
                          <a:pt x="3189535" y="355021"/>
                        </a:lnTo>
                      </a:path>
                      <a:path w="5066030" h="5761990">
                        <a:moveTo>
                          <a:pt x="3189535" y="355021"/>
                        </a:moveTo>
                        <a:lnTo>
                          <a:pt x="3183149" y="357406"/>
                        </a:lnTo>
                      </a:path>
                      <a:path w="5066030" h="5761990">
                        <a:moveTo>
                          <a:pt x="3183149" y="357406"/>
                        </a:moveTo>
                        <a:lnTo>
                          <a:pt x="3178366" y="358214"/>
                        </a:lnTo>
                      </a:path>
                      <a:path w="5066030" h="5761990">
                        <a:moveTo>
                          <a:pt x="3199909" y="311935"/>
                        </a:moveTo>
                        <a:lnTo>
                          <a:pt x="3199909" y="319116"/>
                        </a:lnTo>
                      </a:path>
                      <a:path w="5066030" h="5761990">
                        <a:moveTo>
                          <a:pt x="3199909" y="319116"/>
                        </a:moveTo>
                        <a:lnTo>
                          <a:pt x="3199909" y="326297"/>
                        </a:lnTo>
                      </a:path>
                      <a:path w="5066030" h="5761990">
                        <a:moveTo>
                          <a:pt x="3199909" y="326297"/>
                        </a:moveTo>
                        <a:lnTo>
                          <a:pt x="3199909" y="331889"/>
                        </a:lnTo>
                      </a:path>
                      <a:path w="5066030" h="5761990">
                        <a:moveTo>
                          <a:pt x="3199909" y="331889"/>
                        </a:moveTo>
                        <a:lnTo>
                          <a:pt x="3199909" y="332683"/>
                        </a:lnTo>
                      </a:path>
                      <a:path w="5066030" h="5761990">
                        <a:moveTo>
                          <a:pt x="3199909" y="334273"/>
                        </a:moveTo>
                        <a:lnTo>
                          <a:pt x="3199909" y="335068"/>
                        </a:lnTo>
                      </a:path>
                      <a:path w="5066030" h="5761990">
                        <a:moveTo>
                          <a:pt x="3199909" y="335068"/>
                        </a:moveTo>
                        <a:lnTo>
                          <a:pt x="3199909" y="335876"/>
                        </a:lnTo>
                      </a:path>
                      <a:path w="5066030" h="5761990">
                        <a:moveTo>
                          <a:pt x="3183958" y="315128"/>
                        </a:moveTo>
                        <a:lnTo>
                          <a:pt x="3178366" y="314333"/>
                        </a:lnTo>
                      </a:path>
                      <a:path w="5066030" h="5761990">
                        <a:moveTo>
                          <a:pt x="3189535" y="316732"/>
                        </a:moveTo>
                        <a:lnTo>
                          <a:pt x="3183958" y="315128"/>
                        </a:lnTo>
                      </a:path>
                      <a:path w="5066030" h="5761990">
                        <a:moveTo>
                          <a:pt x="3193523" y="320720"/>
                        </a:moveTo>
                        <a:lnTo>
                          <a:pt x="3189535" y="316732"/>
                        </a:lnTo>
                      </a:path>
                      <a:path w="5066030" h="5761990">
                        <a:moveTo>
                          <a:pt x="3197525" y="325502"/>
                        </a:moveTo>
                        <a:lnTo>
                          <a:pt x="3193523" y="320720"/>
                        </a:lnTo>
                      </a:path>
                      <a:path w="5066030" h="5761990">
                        <a:moveTo>
                          <a:pt x="3199115" y="330285"/>
                        </a:moveTo>
                        <a:lnTo>
                          <a:pt x="3197525" y="325502"/>
                        </a:lnTo>
                      </a:path>
                      <a:path w="5066030" h="5761990">
                        <a:moveTo>
                          <a:pt x="3199909" y="335876"/>
                        </a:moveTo>
                        <a:lnTo>
                          <a:pt x="3199115" y="330285"/>
                        </a:lnTo>
                      </a:path>
                      <a:path w="5066030" h="5761990">
                        <a:moveTo>
                          <a:pt x="3156837" y="330285"/>
                        </a:moveTo>
                        <a:lnTo>
                          <a:pt x="3156028" y="335876"/>
                        </a:lnTo>
                      </a:path>
                      <a:path w="5066030" h="5761990">
                        <a:moveTo>
                          <a:pt x="3159222" y="325502"/>
                        </a:moveTo>
                        <a:lnTo>
                          <a:pt x="3156837" y="330285"/>
                        </a:lnTo>
                      </a:path>
                      <a:path w="5066030" h="5761990">
                        <a:moveTo>
                          <a:pt x="3162415" y="320720"/>
                        </a:moveTo>
                        <a:lnTo>
                          <a:pt x="3159222" y="325502"/>
                        </a:lnTo>
                      </a:path>
                      <a:path w="5066030" h="5761990">
                        <a:moveTo>
                          <a:pt x="3167197" y="316732"/>
                        </a:moveTo>
                        <a:lnTo>
                          <a:pt x="3162415" y="320720"/>
                        </a:lnTo>
                      </a:path>
                      <a:path w="5066030" h="5761990">
                        <a:moveTo>
                          <a:pt x="3171994" y="315128"/>
                        </a:moveTo>
                        <a:lnTo>
                          <a:pt x="3167197" y="316732"/>
                        </a:lnTo>
                      </a:path>
                      <a:path w="5066030" h="5761990">
                        <a:moveTo>
                          <a:pt x="3178366" y="314333"/>
                        </a:moveTo>
                        <a:lnTo>
                          <a:pt x="3171994" y="315128"/>
                        </a:lnTo>
                      </a:path>
                      <a:path w="5066030" h="5761990">
                        <a:moveTo>
                          <a:pt x="3171994" y="357406"/>
                        </a:moveTo>
                        <a:lnTo>
                          <a:pt x="3178366" y="358214"/>
                        </a:lnTo>
                      </a:path>
                      <a:path w="5066030" h="5761990">
                        <a:moveTo>
                          <a:pt x="3167197" y="355021"/>
                        </a:moveTo>
                        <a:lnTo>
                          <a:pt x="3171994" y="357406"/>
                        </a:lnTo>
                      </a:path>
                      <a:path w="5066030" h="5761990">
                        <a:moveTo>
                          <a:pt x="3162415" y="351828"/>
                        </a:moveTo>
                        <a:lnTo>
                          <a:pt x="3167197" y="355021"/>
                        </a:lnTo>
                      </a:path>
                      <a:path w="5066030" h="5761990">
                        <a:moveTo>
                          <a:pt x="3159222" y="347045"/>
                        </a:moveTo>
                        <a:lnTo>
                          <a:pt x="3162415" y="351828"/>
                        </a:lnTo>
                      </a:path>
                      <a:path w="5066030" h="5761990">
                        <a:moveTo>
                          <a:pt x="3156837" y="342263"/>
                        </a:moveTo>
                        <a:lnTo>
                          <a:pt x="3159222" y="347045"/>
                        </a:lnTo>
                      </a:path>
                      <a:path w="5066030" h="5761990">
                        <a:moveTo>
                          <a:pt x="3156028" y="335876"/>
                        </a:moveTo>
                        <a:lnTo>
                          <a:pt x="3156837" y="342263"/>
                        </a:lnTo>
                      </a:path>
                      <a:path w="5066030" h="5761990">
                        <a:moveTo>
                          <a:pt x="3199115" y="342263"/>
                        </a:moveTo>
                        <a:lnTo>
                          <a:pt x="3199909" y="335876"/>
                        </a:lnTo>
                      </a:path>
                      <a:path w="5066030" h="5761990">
                        <a:moveTo>
                          <a:pt x="3197525" y="347045"/>
                        </a:moveTo>
                        <a:lnTo>
                          <a:pt x="3199115" y="342263"/>
                        </a:lnTo>
                      </a:path>
                      <a:path w="5066030" h="5761990">
                        <a:moveTo>
                          <a:pt x="3193523" y="351828"/>
                        </a:moveTo>
                        <a:lnTo>
                          <a:pt x="3197525" y="347045"/>
                        </a:lnTo>
                      </a:path>
                      <a:path w="5066030" h="5761990">
                        <a:moveTo>
                          <a:pt x="3189535" y="355021"/>
                        </a:moveTo>
                        <a:lnTo>
                          <a:pt x="3193523" y="351828"/>
                        </a:lnTo>
                      </a:path>
                      <a:path w="5066030" h="5761990">
                        <a:moveTo>
                          <a:pt x="3183958" y="357406"/>
                        </a:moveTo>
                        <a:lnTo>
                          <a:pt x="3189535" y="355021"/>
                        </a:lnTo>
                      </a:path>
                      <a:path w="5066030" h="5761990">
                        <a:moveTo>
                          <a:pt x="3178366" y="358214"/>
                        </a:moveTo>
                        <a:lnTo>
                          <a:pt x="3183958" y="357406"/>
                        </a:lnTo>
                      </a:path>
                      <a:path w="5066030" h="5761990">
                        <a:moveTo>
                          <a:pt x="3171994" y="311935"/>
                        </a:moveTo>
                        <a:lnTo>
                          <a:pt x="3178366" y="311935"/>
                        </a:lnTo>
                      </a:path>
                      <a:path w="5066030" h="5761990">
                        <a:moveTo>
                          <a:pt x="3167197" y="311935"/>
                        </a:moveTo>
                        <a:lnTo>
                          <a:pt x="3171994" y="311935"/>
                        </a:lnTo>
                      </a:path>
                      <a:path w="5066030" h="5761990">
                        <a:moveTo>
                          <a:pt x="3162415" y="311935"/>
                        </a:moveTo>
                        <a:lnTo>
                          <a:pt x="3167197" y="311935"/>
                        </a:lnTo>
                      </a:path>
                      <a:path w="5066030" h="5761990">
                        <a:moveTo>
                          <a:pt x="3159222" y="311935"/>
                        </a:moveTo>
                        <a:lnTo>
                          <a:pt x="3162415" y="311935"/>
                        </a:lnTo>
                      </a:path>
                      <a:path w="5066030" h="5761990">
                        <a:moveTo>
                          <a:pt x="3156837" y="311935"/>
                        </a:moveTo>
                        <a:lnTo>
                          <a:pt x="3159222" y="311935"/>
                        </a:lnTo>
                      </a:path>
                      <a:path w="5066030" h="5761990">
                        <a:moveTo>
                          <a:pt x="3156028" y="311935"/>
                        </a:moveTo>
                        <a:lnTo>
                          <a:pt x="3156837" y="311935"/>
                        </a:lnTo>
                      </a:path>
                      <a:path w="5066030" h="5761990">
                        <a:moveTo>
                          <a:pt x="3199115" y="311935"/>
                        </a:moveTo>
                        <a:lnTo>
                          <a:pt x="3199909" y="311935"/>
                        </a:lnTo>
                      </a:path>
                      <a:path w="5066030" h="5761990">
                        <a:moveTo>
                          <a:pt x="3197525" y="311935"/>
                        </a:moveTo>
                        <a:lnTo>
                          <a:pt x="3199115" y="311935"/>
                        </a:lnTo>
                      </a:path>
                      <a:path w="5066030" h="5761990">
                        <a:moveTo>
                          <a:pt x="3193523" y="311935"/>
                        </a:moveTo>
                        <a:lnTo>
                          <a:pt x="3197525" y="311935"/>
                        </a:lnTo>
                      </a:path>
                      <a:path w="5066030" h="5761990">
                        <a:moveTo>
                          <a:pt x="3189535" y="311935"/>
                        </a:moveTo>
                        <a:lnTo>
                          <a:pt x="3193523" y="311935"/>
                        </a:lnTo>
                      </a:path>
                      <a:path w="5066030" h="5761990">
                        <a:moveTo>
                          <a:pt x="3183958" y="311935"/>
                        </a:moveTo>
                        <a:lnTo>
                          <a:pt x="3189535" y="311935"/>
                        </a:lnTo>
                      </a:path>
                      <a:path w="5066030" h="5761990">
                        <a:moveTo>
                          <a:pt x="3178366" y="311935"/>
                        </a:moveTo>
                        <a:lnTo>
                          <a:pt x="3183958" y="311935"/>
                        </a:lnTo>
                      </a:path>
                      <a:path w="5066030" h="5761990">
                        <a:moveTo>
                          <a:pt x="3715284" y="5657872"/>
                        </a:moveTo>
                        <a:lnTo>
                          <a:pt x="3715284" y="5658667"/>
                        </a:lnTo>
                      </a:path>
                      <a:path w="5066030" h="5761990">
                        <a:moveTo>
                          <a:pt x="3645078" y="5658667"/>
                        </a:moveTo>
                        <a:lnTo>
                          <a:pt x="3645078" y="5657872"/>
                        </a:lnTo>
                      </a:path>
                      <a:path w="5066030" h="5761990">
                        <a:moveTo>
                          <a:pt x="3883613" y="5657872"/>
                        </a:moveTo>
                        <a:lnTo>
                          <a:pt x="3883613" y="5658667"/>
                        </a:lnTo>
                      </a:path>
                      <a:path w="5066030" h="5761990">
                        <a:moveTo>
                          <a:pt x="3715284" y="5658667"/>
                        </a:moveTo>
                        <a:lnTo>
                          <a:pt x="3715284" y="5657872"/>
                        </a:lnTo>
                      </a:path>
                      <a:path w="5066030" h="5761990">
                        <a:moveTo>
                          <a:pt x="3673788" y="5751212"/>
                        </a:moveTo>
                        <a:lnTo>
                          <a:pt x="3673788" y="5761586"/>
                        </a:lnTo>
                      </a:path>
                      <a:path w="5066030" h="5761990">
                        <a:moveTo>
                          <a:pt x="3685752" y="5761586"/>
                        </a:moveTo>
                        <a:lnTo>
                          <a:pt x="3685752" y="5751212"/>
                        </a:lnTo>
                      </a:path>
                      <a:path w="5066030" h="5761990">
                        <a:moveTo>
                          <a:pt x="4045556" y="5657872"/>
                        </a:moveTo>
                        <a:lnTo>
                          <a:pt x="4045556" y="5658667"/>
                        </a:lnTo>
                      </a:path>
                      <a:path w="5066030" h="5761990">
                        <a:moveTo>
                          <a:pt x="3975349" y="5658667"/>
                        </a:moveTo>
                        <a:lnTo>
                          <a:pt x="3975349" y="5657872"/>
                        </a:lnTo>
                      </a:path>
                      <a:path w="5066030" h="5761990">
                        <a:moveTo>
                          <a:pt x="4004868" y="5751212"/>
                        </a:moveTo>
                        <a:lnTo>
                          <a:pt x="4004868" y="5761586"/>
                        </a:lnTo>
                      </a:path>
                      <a:path w="5066030" h="5761990">
                        <a:moveTo>
                          <a:pt x="4016037" y="5761586"/>
                        </a:moveTo>
                        <a:lnTo>
                          <a:pt x="4016037" y="5751212"/>
                        </a:lnTo>
                      </a:path>
                      <a:path w="5066030" h="5761990">
                        <a:moveTo>
                          <a:pt x="3396168" y="5657872"/>
                        </a:moveTo>
                        <a:lnTo>
                          <a:pt x="3396168" y="5658667"/>
                        </a:lnTo>
                      </a:path>
                      <a:path w="5066030" h="5761990">
                        <a:moveTo>
                          <a:pt x="3325961" y="5658667"/>
                        </a:moveTo>
                        <a:lnTo>
                          <a:pt x="3325961" y="5657872"/>
                        </a:lnTo>
                      </a:path>
                      <a:path w="5066030" h="5761990">
                        <a:moveTo>
                          <a:pt x="3354685" y="5751212"/>
                        </a:moveTo>
                        <a:lnTo>
                          <a:pt x="3354685" y="5761586"/>
                        </a:lnTo>
                      </a:path>
                      <a:path w="5066030" h="5761990">
                        <a:moveTo>
                          <a:pt x="3366649" y="5761586"/>
                        </a:moveTo>
                        <a:lnTo>
                          <a:pt x="3366649" y="5751212"/>
                        </a:lnTo>
                      </a:path>
                      <a:path w="5066030" h="5761990">
                        <a:moveTo>
                          <a:pt x="3702512" y="1188704"/>
                        </a:moveTo>
                        <a:lnTo>
                          <a:pt x="3710488" y="1197475"/>
                        </a:lnTo>
                      </a:path>
                      <a:path w="5066030" h="5761990">
                        <a:moveTo>
                          <a:pt x="3710488" y="1197475"/>
                        </a:moveTo>
                        <a:lnTo>
                          <a:pt x="3712886" y="1199873"/>
                        </a:lnTo>
                      </a:path>
                      <a:path w="5066030" h="5761990">
                        <a:moveTo>
                          <a:pt x="3720067" y="1212632"/>
                        </a:moveTo>
                        <a:lnTo>
                          <a:pt x="3724850" y="1222211"/>
                        </a:lnTo>
                      </a:path>
                      <a:path w="5066030" h="5761990">
                        <a:moveTo>
                          <a:pt x="3724850" y="1222211"/>
                        </a:moveTo>
                        <a:lnTo>
                          <a:pt x="3725645" y="1226199"/>
                        </a:lnTo>
                      </a:path>
                      <a:path w="5066030" h="5761990">
                        <a:moveTo>
                          <a:pt x="3728043" y="1241356"/>
                        </a:moveTo>
                        <a:lnTo>
                          <a:pt x="3728838" y="1247742"/>
                        </a:lnTo>
                      </a:path>
                      <a:path w="5066030" h="5761990">
                        <a:moveTo>
                          <a:pt x="3808624" y="1247742"/>
                        </a:moveTo>
                        <a:lnTo>
                          <a:pt x="3808624" y="1241356"/>
                        </a:lnTo>
                      </a:path>
                      <a:path w="5066030" h="5761990">
                        <a:moveTo>
                          <a:pt x="3797455" y="1189499"/>
                        </a:moveTo>
                        <a:lnTo>
                          <a:pt x="3797455" y="1188704"/>
                        </a:lnTo>
                      </a:path>
                      <a:path w="5066030" h="5761990">
                        <a:moveTo>
                          <a:pt x="3803827" y="1207849"/>
                        </a:moveTo>
                        <a:lnTo>
                          <a:pt x="3797455" y="1189499"/>
                        </a:lnTo>
                      </a:path>
                      <a:path w="5066030" h="5761990">
                        <a:moveTo>
                          <a:pt x="3807020" y="1226199"/>
                        </a:moveTo>
                        <a:lnTo>
                          <a:pt x="3803827" y="1207849"/>
                        </a:lnTo>
                      </a:path>
                      <a:path w="5066030" h="5761990">
                        <a:moveTo>
                          <a:pt x="3807815" y="1247742"/>
                        </a:moveTo>
                        <a:lnTo>
                          <a:pt x="3806226" y="1247742"/>
                        </a:lnTo>
                      </a:path>
                      <a:path w="5066030" h="5761990">
                        <a:moveTo>
                          <a:pt x="3803827" y="1247742"/>
                        </a:moveTo>
                        <a:lnTo>
                          <a:pt x="3802238" y="1247742"/>
                        </a:lnTo>
                      </a:path>
                      <a:path w="5066030" h="5761990">
                        <a:moveTo>
                          <a:pt x="3798250" y="1247742"/>
                        </a:moveTo>
                        <a:lnTo>
                          <a:pt x="3796646" y="1247742"/>
                        </a:lnTo>
                      </a:path>
                      <a:path w="5066030" h="5761990">
                        <a:moveTo>
                          <a:pt x="3799045" y="1247742"/>
                        </a:moveTo>
                        <a:lnTo>
                          <a:pt x="3798250" y="1247742"/>
                        </a:lnTo>
                      </a:path>
                      <a:path w="5066030" h="5761990">
                        <a:moveTo>
                          <a:pt x="3791069" y="1247742"/>
                        </a:moveTo>
                        <a:lnTo>
                          <a:pt x="3788670" y="1247742"/>
                        </a:lnTo>
                      </a:path>
                      <a:path w="5066030" h="5761990">
                        <a:moveTo>
                          <a:pt x="3792658" y="1247742"/>
                        </a:moveTo>
                        <a:lnTo>
                          <a:pt x="3791069" y="1247742"/>
                        </a:lnTo>
                      </a:path>
                      <a:path w="5066030" h="5761990">
                        <a:moveTo>
                          <a:pt x="3783093" y="1247742"/>
                        </a:moveTo>
                        <a:lnTo>
                          <a:pt x="3780695" y="1247742"/>
                        </a:lnTo>
                      </a:path>
                      <a:path w="5066030" h="5761990">
                        <a:moveTo>
                          <a:pt x="3784683" y="1247742"/>
                        </a:moveTo>
                        <a:lnTo>
                          <a:pt x="3783093" y="1247742"/>
                        </a:lnTo>
                      </a:path>
                      <a:path w="5066030" h="5761990">
                        <a:moveTo>
                          <a:pt x="3773514" y="1247742"/>
                        </a:moveTo>
                        <a:lnTo>
                          <a:pt x="3771129" y="1247742"/>
                        </a:lnTo>
                      </a:path>
                      <a:path w="5066030" h="5761990">
                        <a:moveTo>
                          <a:pt x="3775117" y="1247742"/>
                        </a:moveTo>
                        <a:lnTo>
                          <a:pt x="3773514" y="1247742"/>
                        </a:lnTo>
                      </a:path>
                      <a:path w="5066030" h="5761990">
                        <a:moveTo>
                          <a:pt x="3763948" y="1247742"/>
                        </a:moveTo>
                        <a:lnTo>
                          <a:pt x="3762345" y="1247742"/>
                        </a:lnTo>
                      </a:path>
                      <a:path w="5066030" h="5761990">
                        <a:moveTo>
                          <a:pt x="3766333" y="1247742"/>
                        </a:moveTo>
                        <a:lnTo>
                          <a:pt x="3763948" y="1247742"/>
                        </a:lnTo>
                      </a:path>
                      <a:path w="5066030" h="5761990">
                        <a:moveTo>
                          <a:pt x="3754369" y="1247742"/>
                        </a:moveTo>
                        <a:lnTo>
                          <a:pt x="3752779" y="1247742"/>
                        </a:lnTo>
                      </a:path>
                      <a:path w="5066030" h="5761990">
                        <a:moveTo>
                          <a:pt x="3756767" y="1247742"/>
                        </a:moveTo>
                        <a:lnTo>
                          <a:pt x="3754369" y="1247742"/>
                        </a:lnTo>
                      </a:path>
                      <a:path w="5066030" h="5761990">
                        <a:moveTo>
                          <a:pt x="3746393" y="1247742"/>
                        </a:moveTo>
                        <a:lnTo>
                          <a:pt x="3744803" y="1247742"/>
                        </a:lnTo>
                      </a:path>
                      <a:path w="5066030" h="5761990">
                        <a:moveTo>
                          <a:pt x="3748791" y="1247742"/>
                        </a:moveTo>
                        <a:lnTo>
                          <a:pt x="3746393" y="1247742"/>
                        </a:lnTo>
                      </a:path>
                      <a:path w="5066030" h="5761990">
                        <a:moveTo>
                          <a:pt x="3739212" y="1247742"/>
                        </a:moveTo>
                        <a:lnTo>
                          <a:pt x="3738417" y="1247742"/>
                        </a:lnTo>
                      </a:path>
                      <a:path w="5066030" h="5761990">
                        <a:moveTo>
                          <a:pt x="3740802" y="1247742"/>
                        </a:moveTo>
                        <a:lnTo>
                          <a:pt x="3739212" y="1247742"/>
                        </a:lnTo>
                      </a:path>
                      <a:path w="5066030" h="5761990">
                        <a:moveTo>
                          <a:pt x="3735224" y="1247742"/>
                        </a:moveTo>
                        <a:lnTo>
                          <a:pt x="3733621" y="1247742"/>
                        </a:lnTo>
                      </a:path>
                      <a:path w="5066030" h="5761990">
                        <a:moveTo>
                          <a:pt x="3731236" y="1247742"/>
                        </a:moveTo>
                        <a:lnTo>
                          <a:pt x="3729633" y="124774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003" name="object 1003"/>
                  <p:cNvPicPr/>
                  <p:nvPr/>
                </p:nvPicPr>
                <p:blipFill>
                  <a:blip r:embed="rId22" cstate="print"/>
                  <a:stretch>
                    <a:fillRect/>
                  </a:stretch>
                </p:blipFill>
                <p:spPr>
                  <a:xfrm>
                    <a:off x="14637249" y="1991265"/>
                    <a:ext cx="122168" cy="136018"/>
                  </a:xfrm>
                  <a:prstGeom prst="rect">
                    <a:avLst/>
                  </a:prstGeom>
                </p:spPr>
              </p:pic>
              <p:sp>
                <p:nvSpPr>
                  <p:cNvPr id="1004" name="object 1004"/>
                  <p:cNvSpPr/>
                  <p:nvPr/>
                </p:nvSpPr>
                <p:spPr>
                  <a:xfrm>
                    <a:off x="12364023" y="2292031"/>
                    <a:ext cx="2379345" cy="944880"/>
                  </a:xfrm>
                  <a:custGeom>
                    <a:avLst/>
                    <a:gdLst/>
                    <a:ahLst/>
                    <a:cxnLst/>
                    <a:rect l="l" t="t" r="r" b="b"/>
                    <a:pathLst>
                      <a:path w="2379344" h="944880">
                        <a:moveTo>
                          <a:pt x="2289633" y="69398"/>
                        </a:moveTo>
                        <a:lnTo>
                          <a:pt x="2289633" y="66999"/>
                        </a:lnTo>
                      </a:path>
                      <a:path w="2379344" h="944880">
                        <a:moveTo>
                          <a:pt x="2289633" y="84555"/>
                        </a:moveTo>
                        <a:lnTo>
                          <a:pt x="2289633" y="69398"/>
                        </a:lnTo>
                      </a:path>
                      <a:path w="2379344" h="944880">
                        <a:moveTo>
                          <a:pt x="2378985" y="74180"/>
                        </a:moveTo>
                        <a:lnTo>
                          <a:pt x="2378985" y="84555"/>
                        </a:lnTo>
                      </a:path>
                      <a:path w="2379344" h="944880">
                        <a:moveTo>
                          <a:pt x="2378985" y="66999"/>
                        </a:moveTo>
                        <a:lnTo>
                          <a:pt x="2378985" y="74180"/>
                        </a:lnTo>
                      </a:path>
                      <a:path w="2379344" h="944880">
                        <a:moveTo>
                          <a:pt x="2378985" y="84555"/>
                        </a:moveTo>
                        <a:lnTo>
                          <a:pt x="2378163" y="84555"/>
                        </a:lnTo>
                      </a:path>
                      <a:path w="2379344" h="944880">
                        <a:moveTo>
                          <a:pt x="2378163" y="84555"/>
                        </a:moveTo>
                        <a:lnTo>
                          <a:pt x="2375011" y="84555"/>
                        </a:lnTo>
                      </a:path>
                      <a:path w="2379344" h="944880">
                        <a:moveTo>
                          <a:pt x="2375011" y="84555"/>
                        </a:moveTo>
                        <a:lnTo>
                          <a:pt x="2371037" y="84555"/>
                        </a:lnTo>
                      </a:path>
                      <a:path w="2379344" h="944880">
                        <a:moveTo>
                          <a:pt x="2360621" y="84555"/>
                        </a:moveTo>
                        <a:lnTo>
                          <a:pt x="2354317" y="84555"/>
                        </a:lnTo>
                      </a:path>
                      <a:path w="2379344" h="944880">
                        <a:moveTo>
                          <a:pt x="2354317" y="84555"/>
                        </a:moveTo>
                        <a:lnTo>
                          <a:pt x="2344724" y="84555"/>
                        </a:lnTo>
                      </a:path>
                      <a:path w="2379344" h="944880">
                        <a:moveTo>
                          <a:pt x="2344724" y="84555"/>
                        </a:moveTo>
                        <a:lnTo>
                          <a:pt x="2334309" y="84555"/>
                        </a:lnTo>
                      </a:path>
                      <a:path w="2379344" h="944880">
                        <a:moveTo>
                          <a:pt x="2334309" y="84555"/>
                        </a:moveTo>
                        <a:lnTo>
                          <a:pt x="2324716" y="84555"/>
                        </a:lnTo>
                      </a:path>
                      <a:path w="2379344" h="944880">
                        <a:moveTo>
                          <a:pt x="2324716" y="84555"/>
                        </a:moveTo>
                        <a:lnTo>
                          <a:pt x="2315123" y="84555"/>
                        </a:lnTo>
                      </a:path>
                      <a:path w="2379344" h="944880">
                        <a:moveTo>
                          <a:pt x="2315123" y="84555"/>
                        </a:moveTo>
                        <a:lnTo>
                          <a:pt x="2308819" y="84555"/>
                        </a:lnTo>
                      </a:path>
                      <a:path w="2379344" h="944880">
                        <a:moveTo>
                          <a:pt x="2298404" y="84555"/>
                        </a:moveTo>
                        <a:lnTo>
                          <a:pt x="2294430" y="84555"/>
                        </a:lnTo>
                      </a:path>
                      <a:path w="2379344" h="944880">
                        <a:moveTo>
                          <a:pt x="2294430" y="84555"/>
                        </a:moveTo>
                        <a:lnTo>
                          <a:pt x="2290456" y="84555"/>
                        </a:lnTo>
                      </a:path>
                      <a:path w="2379344" h="944880">
                        <a:moveTo>
                          <a:pt x="2290456" y="84555"/>
                        </a:moveTo>
                        <a:lnTo>
                          <a:pt x="2289633" y="84555"/>
                        </a:lnTo>
                      </a:path>
                      <a:path w="2379344" h="944880">
                        <a:moveTo>
                          <a:pt x="1504655" y="66205"/>
                        </a:moveTo>
                        <a:lnTo>
                          <a:pt x="1504655" y="40674"/>
                        </a:lnTo>
                      </a:path>
                      <a:path w="2379344" h="944880">
                        <a:moveTo>
                          <a:pt x="1504655" y="25517"/>
                        </a:moveTo>
                        <a:lnTo>
                          <a:pt x="1504655" y="0"/>
                        </a:lnTo>
                      </a:path>
                      <a:path w="2379344" h="944880">
                        <a:moveTo>
                          <a:pt x="1414481" y="0"/>
                        </a:moveTo>
                        <a:lnTo>
                          <a:pt x="1414481" y="25517"/>
                        </a:lnTo>
                      </a:path>
                      <a:path w="2379344" h="944880">
                        <a:moveTo>
                          <a:pt x="1414481" y="40674"/>
                        </a:moveTo>
                        <a:lnTo>
                          <a:pt x="1414481" y="66205"/>
                        </a:lnTo>
                      </a:path>
                      <a:path w="2379344" h="944880">
                        <a:moveTo>
                          <a:pt x="1414481" y="0"/>
                        </a:moveTo>
                        <a:lnTo>
                          <a:pt x="1416126" y="0"/>
                        </a:lnTo>
                      </a:path>
                      <a:path w="2379344" h="944880">
                        <a:moveTo>
                          <a:pt x="1416126" y="0"/>
                        </a:moveTo>
                        <a:lnTo>
                          <a:pt x="1419278" y="0"/>
                        </a:lnTo>
                      </a:path>
                      <a:path w="2379344" h="944880">
                        <a:moveTo>
                          <a:pt x="1419278" y="0"/>
                        </a:moveTo>
                        <a:lnTo>
                          <a:pt x="1423252" y="0"/>
                        </a:lnTo>
                      </a:path>
                      <a:path w="2379344" h="944880">
                        <a:moveTo>
                          <a:pt x="1433667" y="0"/>
                        </a:moveTo>
                        <a:lnTo>
                          <a:pt x="1439971" y="0"/>
                        </a:lnTo>
                      </a:path>
                      <a:path w="2379344" h="944880">
                        <a:moveTo>
                          <a:pt x="1439971" y="0"/>
                        </a:moveTo>
                        <a:lnTo>
                          <a:pt x="1449564" y="0"/>
                        </a:lnTo>
                      </a:path>
                      <a:path w="2379344" h="944880">
                        <a:moveTo>
                          <a:pt x="1449564" y="0"/>
                        </a:moveTo>
                        <a:lnTo>
                          <a:pt x="1459157" y="0"/>
                        </a:lnTo>
                      </a:path>
                      <a:path w="2379344" h="944880">
                        <a:moveTo>
                          <a:pt x="1459157" y="0"/>
                        </a:moveTo>
                        <a:lnTo>
                          <a:pt x="1469572" y="0"/>
                        </a:lnTo>
                      </a:path>
                      <a:path w="2379344" h="944880">
                        <a:moveTo>
                          <a:pt x="1469572" y="0"/>
                        </a:moveTo>
                        <a:lnTo>
                          <a:pt x="1479028" y="0"/>
                        </a:lnTo>
                      </a:path>
                      <a:path w="2379344" h="944880">
                        <a:moveTo>
                          <a:pt x="1479028" y="0"/>
                        </a:moveTo>
                        <a:lnTo>
                          <a:pt x="1485469" y="0"/>
                        </a:lnTo>
                      </a:path>
                      <a:path w="2379344" h="944880">
                        <a:moveTo>
                          <a:pt x="1495885" y="0"/>
                        </a:moveTo>
                        <a:lnTo>
                          <a:pt x="1499859" y="0"/>
                        </a:lnTo>
                      </a:path>
                      <a:path w="2379344" h="944880">
                        <a:moveTo>
                          <a:pt x="1499859" y="0"/>
                        </a:moveTo>
                        <a:lnTo>
                          <a:pt x="1503011" y="0"/>
                        </a:lnTo>
                      </a:path>
                      <a:path w="2379344" h="944880">
                        <a:moveTo>
                          <a:pt x="1503011" y="0"/>
                        </a:moveTo>
                        <a:lnTo>
                          <a:pt x="1504655" y="0"/>
                        </a:lnTo>
                      </a:path>
                      <a:path w="2379344" h="944880">
                        <a:moveTo>
                          <a:pt x="1414481" y="78977"/>
                        </a:moveTo>
                        <a:lnTo>
                          <a:pt x="1415304" y="87748"/>
                        </a:lnTo>
                      </a:path>
                      <a:path w="2379344" h="944880">
                        <a:moveTo>
                          <a:pt x="1415304" y="87748"/>
                        </a:moveTo>
                        <a:lnTo>
                          <a:pt x="1417633" y="96518"/>
                        </a:lnTo>
                      </a:path>
                      <a:path w="2379344" h="944880">
                        <a:moveTo>
                          <a:pt x="1422430" y="110086"/>
                        </a:moveTo>
                        <a:lnTo>
                          <a:pt x="1424897" y="116472"/>
                        </a:lnTo>
                      </a:path>
                      <a:path w="2379344" h="944880">
                        <a:moveTo>
                          <a:pt x="1424897" y="116472"/>
                        </a:moveTo>
                        <a:lnTo>
                          <a:pt x="1433667" y="129230"/>
                        </a:lnTo>
                      </a:path>
                      <a:path w="2379344" h="944880">
                        <a:moveTo>
                          <a:pt x="1433667" y="129230"/>
                        </a:moveTo>
                        <a:lnTo>
                          <a:pt x="1438464" y="134822"/>
                        </a:lnTo>
                      </a:path>
                      <a:path w="2379344" h="944880">
                        <a:moveTo>
                          <a:pt x="1449564" y="145182"/>
                        </a:moveTo>
                        <a:lnTo>
                          <a:pt x="1456005" y="149979"/>
                        </a:lnTo>
                      </a:path>
                      <a:path w="2379344" h="944880">
                        <a:moveTo>
                          <a:pt x="1456005" y="149979"/>
                        </a:moveTo>
                        <a:lnTo>
                          <a:pt x="1468750" y="157160"/>
                        </a:lnTo>
                      </a:path>
                      <a:path w="2379344" h="944880">
                        <a:moveTo>
                          <a:pt x="1468750" y="157160"/>
                        </a:moveTo>
                        <a:lnTo>
                          <a:pt x="1475876" y="159544"/>
                        </a:lnTo>
                      </a:path>
                      <a:path w="2379344" h="944880">
                        <a:moveTo>
                          <a:pt x="1490266" y="163546"/>
                        </a:moveTo>
                        <a:lnTo>
                          <a:pt x="1498214" y="165135"/>
                        </a:lnTo>
                      </a:path>
                      <a:path w="2379344" h="944880">
                        <a:moveTo>
                          <a:pt x="1498214" y="165135"/>
                        </a:moveTo>
                        <a:lnTo>
                          <a:pt x="1507807" y="165930"/>
                        </a:lnTo>
                      </a:path>
                      <a:path w="2379344" h="944880">
                        <a:moveTo>
                          <a:pt x="1507807" y="157160"/>
                        </a:moveTo>
                        <a:lnTo>
                          <a:pt x="1507807" y="161148"/>
                        </a:lnTo>
                      </a:path>
                      <a:path w="2379344" h="944880">
                        <a:moveTo>
                          <a:pt x="1507807" y="161148"/>
                        </a:moveTo>
                        <a:lnTo>
                          <a:pt x="1507807" y="164341"/>
                        </a:lnTo>
                      </a:path>
                      <a:path w="2379344" h="944880">
                        <a:moveTo>
                          <a:pt x="1507807" y="164341"/>
                        </a:moveTo>
                        <a:lnTo>
                          <a:pt x="1507807" y="165930"/>
                        </a:lnTo>
                      </a:path>
                      <a:path w="2379344" h="944880">
                        <a:moveTo>
                          <a:pt x="1507807" y="78168"/>
                        </a:moveTo>
                        <a:lnTo>
                          <a:pt x="1507807" y="78977"/>
                        </a:lnTo>
                      </a:path>
                      <a:path w="2379344" h="944880">
                        <a:moveTo>
                          <a:pt x="1507807" y="78977"/>
                        </a:moveTo>
                        <a:lnTo>
                          <a:pt x="1507807" y="84555"/>
                        </a:lnTo>
                      </a:path>
                      <a:path w="2379344" h="944880">
                        <a:moveTo>
                          <a:pt x="1507807" y="84555"/>
                        </a:moveTo>
                        <a:lnTo>
                          <a:pt x="1507807" y="89337"/>
                        </a:lnTo>
                      </a:path>
                      <a:path w="2379344" h="944880">
                        <a:moveTo>
                          <a:pt x="0" y="737945"/>
                        </a:moveTo>
                        <a:lnTo>
                          <a:pt x="0" y="746715"/>
                        </a:lnTo>
                      </a:path>
                      <a:path w="2379344" h="944880">
                        <a:moveTo>
                          <a:pt x="0" y="761872"/>
                        </a:moveTo>
                        <a:lnTo>
                          <a:pt x="0" y="780222"/>
                        </a:lnTo>
                      </a:path>
                      <a:path w="2379344" h="944880">
                        <a:moveTo>
                          <a:pt x="0" y="848031"/>
                        </a:moveTo>
                        <a:lnTo>
                          <a:pt x="0" y="866381"/>
                        </a:lnTo>
                      </a:path>
                      <a:path w="2379344" h="944880">
                        <a:moveTo>
                          <a:pt x="0" y="881538"/>
                        </a:moveTo>
                        <a:lnTo>
                          <a:pt x="0" y="911851"/>
                        </a:lnTo>
                      </a:path>
                      <a:path w="2379344" h="944880">
                        <a:moveTo>
                          <a:pt x="0" y="926213"/>
                        </a:moveTo>
                        <a:lnTo>
                          <a:pt x="0" y="944563"/>
                        </a:lnTo>
                      </a:path>
                      <a:path w="2379344" h="944880">
                        <a:moveTo>
                          <a:pt x="90146" y="745112"/>
                        </a:moveTo>
                        <a:lnTo>
                          <a:pt x="90146" y="737945"/>
                        </a:lnTo>
                      </a:path>
                      <a:path w="2379344" h="944880">
                        <a:moveTo>
                          <a:pt x="0" y="737945"/>
                        </a:moveTo>
                        <a:lnTo>
                          <a:pt x="1589" y="737945"/>
                        </a:lnTo>
                      </a:path>
                      <a:path w="2379344" h="944880">
                        <a:moveTo>
                          <a:pt x="1589" y="737945"/>
                        </a:moveTo>
                        <a:lnTo>
                          <a:pt x="4782" y="737945"/>
                        </a:lnTo>
                      </a:path>
                      <a:path w="2379344" h="944880">
                        <a:moveTo>
                          <a:pt x="4782" y="737945"/>
                        </a:moveTo>
                        <a:lnTo>
                          <a:pt x="8770" y="737945"/>
                        </a:lnTo>
                      </a:path>
                      <a:path w="2379344" h="944880">
                        <a:moveTo>
                          <a:pt x="19144" y="737945"/>
                        </a:moveTo>
                        <a:lnTo>
                          <a:pt x="25530" y="737945"/>
                        </a:lnTo>
                      </a:path>
                      <a:path w="2379344" h="944880">
                        <a:moveTo>
                          <a:pt x="25530" y="737945"/>
                        </a:moveTo>
                        <a:lnTo>
                          <a:pt x="35096" y="737945"/>
                        </a:lnTo>
                      </a:path>
                      <a:path w="2379344" h="944880">
                        <a:moveTo>
                          <a:pt x="35096" y="737945"/>
                        </a:moveTo>
                        <a:lnTo>
                          <a:pt x="45470" y="737945"/>
                        </a:lnTo>
                      </a:path>
                      <a:path w="2379344" h="944880">
                        <a:moveTo>
                          <a:pt x="64615" y="737945"/>
                        </a:moveTo>
                        <a:lnTo>
                          <a:pt x="67013" y="737945"/>
                        </a:lnTo>
                      </a:path>
                      <a:path w="2379344" h="944880">
                        <a:moveTo>
                          <a:pt x="55049" y="737945"/>
                        </a:moveTo>
                        <a:lnTo>
                          <a:pt x="64615" y="737945"/>
                        </a:lnTo>
                      </a:path>
                      <a:path w="2379344" h="944880">
                        <a:moveTo>
                          <a:pt x="45470" y="737945"/>
                        </a:moveTo>
                        <a:lnTo>
                          <a:pt x="55049" y="737945"/>
                        </a:lnTo>
                      </a:path>
                      <a:path w="2379344" h="944880">
                        <a:moveTo>
                          <a:pt x="88556" y="737945"/>
                        </a:moveTo>
                        <a:lnTo>
                          <a:pt x="90146" y="737945"/>
                        </a:lnTo>
                      </a:path>
                      <a:path w="2379344" h="944880">
                        <a:moveTo>
                          <a:pt x="85363" y="737945"/>
                        </a:moveTo>
                        <a:lnTo>
                          <a:pt x="88556" y="737945"/>
                        </a:lnTo>
                      </a:path>
                      <a:path w="2379344" h="944880">
                        <a:moveTo>
                          <a:pt x="79786" y="737945"/>
                        </a:moveTo>
                        <a:lnTo>
                          <a:pt x="85363" y="737945"/>
                        </a:lnTo>
                      </a:path>
                      <a:path w="2379344" h="944880">
                        <a:moveTo>
                          <a:pt x="78977" y="737945"/>
                        </a:moveTo>
                        <a:lnTo>
                          <a:pt x="79786" y="737945"/>
                        </a:lnTo>
                      </a:path>
                      <a:path w="2379344" h="944880">
                        <a:moveTo>
                          <a:pt x="0" y="737945"/>
                        </a:moveTo>
                        <a:lnTo>
                          <a:pt x="0" y="722788"/>
                        </a:lnTo>
                      </a:path>
                      <a:path w="2379344" h="944880">
                        <a:moveTo>
                          <a:pt x="0" y="722788"/>
                        </a:moveTo>
                        <a:lnTo>
                          <a:pt x="0" y="708426"/>
                        </a:lnTo>
                      </a:path>
                      <a:path w="2379344" h="944880">
                        <a:moveTo>
                          <a:pt x="0" y="708426"/>
                        </a:moveTo>
                        <a:lnTo>
                          <a:pt x="0" y="704438"/>
                        </a:lnTo>
                      </a:path>
                      <a:path w="2379344" h="944880">
                        <a:moveTo>
                          <a:pt x="0" y="691666"/>
                        </a:moveTo>
                        <a:lnTo>
                          <a:pt x="0" y="682100"/>
                        </a:lnTo>
                      </a:path>
                      <a:path w="2379344" h="944880">
                        <a:moveTo>
                          <a:pt x="0" y="682100"/>
                        </a:moveTo>
                        <a:lnTo>
                          <a:pt x="0" y="671726"/>
                        </a:lnTo>
                      </a:path>
                      <a:path w="2379344" h="944880">
                        <a:moveTo>
                          <a:pt x="0" y="671726"/>
                        </a:moveTo>
                        <a:lnTo>
                          <a:pt x="0" y="670931"/>
                        </a:lnTo>
                      </a:path>
                      <a:path w="2379344" h="944880">
                        <a:moveTo>
                          <a:pt x="0" y="663750"/>
                        </a:moveTo>
                        <a:lnTo>
                          <a:pt x="0" y="662147"/>
                        </a:lnTo>
                      </a:path>
                      <a:path w="2379344" h="944880">
                        <a:moveTo>
                          <a:pt x="0" y="662147"/>
                        </a:moveTo>
                        <a:lnTo>
                          <a:pt x="0" y="65496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05" name="object 1005"/>
                  <p:cNvSpPr/>
                  <p:nvPr/>
                </p:nvSpPr>
                <p:spPr>
                  <a:xfrm>
                    <a:off x="12362826" y="294580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06" name="object 1006"/>
                  <p:cNvSpPr/>
                  <p:nvPr/>
                </p:nvSpPr>
                <p:spPr>
                  <a:xfrm>
                    <a:off x="3096991" y="2986096"/>
                    <a:ext cx="9357360" cy="1244600"/>
                  </a:xfrm>
                  <a:custGeom>
                    <a:avLst/>
                    <a:gdLst/>
                    <a:ahLst/>
                    <a:cxnLst/>
                    <a:rect l="l" t="t" r="r" b="b"/>
                    <a:pathLst>
                      <a:path w="9357360" h="1244600">
                        <a:moveTo>
                          <a:pt x="9357178" y="0"/>
                        </a:moveTo>
                        <a:lnTo>
                          <a:pt x="9357178" y="8770"/>
                        </a:lnTo>
                      </a:path>
                      <a:path w="9357360" h="1244600">
                        <a:moveTo>
                          <a:pt x="9357178" y="8770"/>
                        </a:moveTo>
                        <a:lnTo>
                          <a:pt x="9357178" y="13567"/>
                        </a:lnTo>
                      </a:path>
                      <a:path w="9357360" h="1244600">
                        <a:moveTo>
                          <a:pt x="9357178" y="27929"/>
                        </a:moveTo>
                        <a:lnTo>
                          <a:pt x="9357178" y="37494"/>
                        </a:lnTo>
                      </a:path>
                      <a:path w="9357360" h="1244600">
                        <a:moveTo>
                          <a:pt x="9357178" y="37494"/>
                        </a:moveTo>
                        <a:lnTo>
                          <a:pt x="9357178" y="43880"/>
                        </a:lnTo>
                      </a:path>
                      <a:path w="9357360" h="1244600">
                        <a:moveTo>
                          <a:pt x="9346818" y="43880"/>
                        </a:moveTo>
                        <a:lnTo>
                          <a:pt x="9346009" y="43880"/>
                        </a:lnTo>
                      </a:path>
                      <a:path w="9357360" h="1244600">
                        <a:moveTo>
                          <a:pt x="9352395" y="43880"/>
                        </a:moveTo>
                        <a:lnTo>
                          <a:pt x="9346818" y="43880"/>
                        </a:lnTo>
                      </a:path>
                      <a:path w="9357360" h="1244600">
                        <a:moveTo>
                          <a:pt x="9355588" y="43880"/>
                        </a:moveTo>
                        <a:lnTo>
                          <a:pt x="9352395" y="43880"/>
                        </a:lnTo>
                      </a:path>
                      <a:path w="9357360" h="1244600">
                        <a:moveTo>
                          <a:pt x="9357178" y="43880"/>
                        </a:moveTo>
                        <a:lnTo>
                          <a:pt x="9355588" y="43880"/>
                        </a:lnTo>
                      </a:path>
                      <a:path w="9357360" h="1244600">
                        <a:moveTo>
                          <a:pt x="9322082" y="43880"/>
                        </a:moveTo>
                        <a:lnTo>
                          <a:pt x="9312502" y="43880"/>
                        </a:lnTo>
                      </a:path>
                      <a:path w="9357360" h="1244600">
                        <a:moveTo>
                          <a:pt x="9331647" y="43880"/>
                        </a:moveTo>
                        <a:lnTo>
                          <a:pt x="9322082" y="43880"/>
                        </a:lnTo>
                      </a:path>
                      <a:path w="9357360" h="1244600">
                        <a:moveTo>
                          <a:pt x="9334045" y="43880"/>
                        </a:moveTo>
                        <a:lnTo>
                          <a:pt x="9331647" y="43880"/>
                        </a:lnTo>
                      </a:path>
                      <a:path w="9357360" h="1244600">
                        <a:moveTo>
                          <a:pt x="9312502" y="43880"/>
                        </a:moveTo>
                        <a:lnTo>
                          <a:pt x="9302128" y="43880"/>
                        </a:lnTo>
                      </a:path>
                      <a:path w="9357360" h="1244600">
                        <a:moveTo>
                          <a:pt x="9302128" y="43880"/>
                        </a:moveTo>
                        <a:lnTo>
                          <a:pt x="9292563" y="43880"/>
                        </a:lnTo>
                      </a:path>
                      <a:path w="9357360" h="1244600">
                        <a:moveTo>
                          <a:pt x="9292563" y="43880"/>
                        </a:moveTo>
                        <a:lnTo>
                          <a:pt x="9286177" y="43880"/>
                        </a:lnTo>
                      </a:path>
                      <a:path w="9357360" h="1244600">
                        <a:moveTo>
                          <a:pt x="9275802" y="43880"/>
                        </a:moveTo>
                        <a:lnTo>
                          <a:pt x="9271814" y="43880"/>
                        </a:lnTo>
                      </a:path>
                      <a:path w="9357360" h="1244600">
                        <a:moveTo>
                          <a:pt x="9271814" y="43880"/>
                        </a:moveTo>
                        <a:lnTo>
                          <a:pt x="9268621" y="43880"/>
                        </a:lnTo>
                      </a:path>
                      <a:path w="9357360" h="1244600">
                        <a:moveTo>
                          <a:pt x="9268621" y="43880"/>
                        </a:moveTo>
                        <a:lnTo>
                          <a:pt x="9267032" y="43880"/>
                        </a:lnTo>
                      </a:path>
                      <a:path w="9357360" h="1244600">
                        <a:moveTo>
                          <a:pt x="0" y="1166353"/>
                        </a:moveTo>
                        <a:lnTo>
                          <a:pt x="794" y="1166353"/>
                        </a:lnTo>
                      </a:path>
                      <a:path w="9357360" h="1244600">
                        <a:moveTo>
                          <a:pt x="42277" y="1166353"/>
                        </a:moveTo>
                        <a:lnTo>
                          <a:pt x="43072" y="1166353"/>
                        </a:lnTo>
                      </a:path>
                      <a:path w="9357360" h="1244600">
                        <a:moveTo>
                          <a:pt x="43072" y="1240547"/>
                        </a:moveTo>
                        <a:lnTo>
                          <a:pt x="42277" y="124453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07" name="object 1007"/>
                  <p:cNvSpPr/>
                  <p:nvPr/>
                </p:nvSpPr>
                <p:spPr>
                  <a:xfrm>
                    <a:off x="3138072" y="423262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08" name="object 1008"/>
                  <p:cNvSpPr/>
                  <p:nvPr/>
                </p:nvSpPr>
                <p:spPr>
                  <a:xfrm>
                    <a:off x="3133691" y="4211487"/>
                    <a:ext cx="6985" cy="31750"/>
                  </a:xfrm>
                  <a:custGeom>
                    <a:avLst/>
                    <a:gdLst/>
                    <a:ahLst/>
                    <a:cxnLst/>
                    <a:rect l="l" t="t" r="r" b="b"/>
                    <a:pathLst>
                      <a:path w="6985" h="31750">
                        <a:moveTo>
                          <a:pt x="5577" y="22337"/>
                        </a:moveTo>
                        <a:lnTo>
                          <a:pt x="1589" y="28724"/>
                        </a:lnTo>
                      </a:path>
                      <a:path w="6985" h="31750">
                        <a:moveTo>
                          <a:pt x="1589" y="28724"/>
                        </a:moveTo>
                        <a:lnTo>
                          <a:pt x="0" y="31122"/>
                        </a:lnTo>
                      </a:path>
                      <a:path w="6985" h="31750">
                        <a:moveTo>
                          <a:pt x="6372" y="0"/>
                        </a:moveTo>
                        <a:lnTo>
                          <a:pt x="6372" y="6386"/>
                        </a:lnTo>
                      </a:path>
                      <a:path w="6985" h="31750">
                        <a:moveTo>
                          <a:pt x="6372" y="6386"/>
                        </a:moveTo>
                        <a:lnTo>
                          <a:pt x="6372" y="9579"/>
                        </a:lnTo>
                      </a:path>
                      <a:path w="6985" h="31750">
                        <a:moveTo>
                          <a:pt x="6372" y="11963"/>
                        </a:moveTo>
                        <a:lnTo>
                          <a:pt x="6372" y="13567"/>
                        </a:lnTo>
                      </a:path>
                      <a:path w="6985" h="31750">
                        <a:moveTo>
                          <a:pt x="6372" y="14362"/>
                        </a:moveTo>
                        <a:lnTo>
                          <a:pt x="6372" y="1515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09" name="object 1009"/>
                  <p:cNvSpPr/>
                  <p:nvPr/>
                </p:nvSpPr>
                <p:spPr>
                  <a:xfrm>
                    <a:off x="3132493" y="4210294"/>
                    <a:ext cx="8890" cy="17780"/>
                  </a:xfrm>
                  <a:custGeom>
                    <a:avLst/>
                    <a:gdLst/>
                    <a:ahLst/>
                    <a:cxnLst/>
                    <a:rect l="l" t="t" r="r" b="b"/>
                    <a:pathLst>
                      <a:path w="8889" h="17779">
                        <a:moveTo>
                          <a:pt x="2387" y="1193"/>
                        </a:moveTo>
                        <a:lnTo>
                          <a:pt x="2032" y="355"/>
                        </a:lnTo>
                        <a:lnTo>
                          <a:pt x="1193" y="0"/>
                        </a:lnTo>
                        <a:lnTo>
                          <a:pt x="342" y="355"/>
                        </a:lnTo>
                        <a:lnTo>
                          <a:pt x="0" y="1193"/>
                        </a:lnTo>
                        <a:lnTo>
                          <a:pt x="342" y="2044"/>
                        </a:lnTo>
                        <a:lnTo>
                          <a:pt x="1193" y="2400"/>
                        </a:lnTo>
                        <a:lnTo>
                          <a:pt x="2032" y="2044"/>
                        </a:lnTo>
                        <a:lnTo>
                          <a:pt x="2387" y="1193"/>
                        </a:lnTo>
                        <a:close/>
                      </a:path>
                      <a:path w="8889" h="17779">
                        <a:moveTo>
                          <a:pt x="8763" y="16357"/>
                        </a:moveTo>
                        <a:lnTo>
                          <a:pt x="8407" y="15506"/>
                        </a:lnTo>
                        <a:lnTo>
                          <a:pt x="7569" y="15163"/>
                        </a:lnTo>
                        <a:lnTo>
                          <a:pt x="6718" y="15506"/>
                        </a:lnTo>
                        <a:lnTo>
                          <a:pt x="6362" y="16357"/>
                        </a:lnTo>
                        <a:lnTo>
                          <a:pt x="6718" y="17195"/>
                        </a:lnTo>
                        <a:lnTo>
                          <a:pt x="7569" y="17551"/>
                        </a:lnTo>
                        <a:lnTo>
                          <a:pt x="8407" y="17195"/>
                        </a:lnTo>
                        <a:lnTo>
                          <a:pt x="8763" y="16357"/>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10" name="object 1010"/>
                  <p:cNvSpPr/>
                  <p:nvPr/>
                </p:nvSpPr>
                <p:spPr>
                  <a:xfrm>
                    <a:off x="3133691" y="4211487"/>
                    <a:ext cx="7620" cy="511175"/>
                  </a:xfrm>
                  <a:custGeom>
                    <a:avLst/>
                    <a:gdLst/>
                    <a:ahLst/>
                    <a:cxnLst/>
                    <a:rect l="l" t="t" r="r" b="b"/>
                    <a:pathLst>
                      <a:path w="7619" h="511175">
                        <a:moveTo>
                          <a:pt x="3987" y="4782"/>
                        </a:moveTo>
                        <a:lnTo>
                          <a:pt x="0" y="0"/>
                        </a:lnTo>
                      </a:path>
                      <a:path w="7619" h="511175">
                        <a:moveTo>
                          <a:pt x="5577" y="9579"/>
                        </a:moveTo>
                        <a:lnTo>
                          <a:pt x="3987" y="4782"/>
                        </a:lnTo>
                      </a:path>
                      <a:path w="7619" h="511175">
                        <a:moveTo>
                          <a:pt x="6372" y="15156"/>
                        </a:moveTo>
                        <a:lnTo>
                          <a:pt x="5577" y="9579"/>
                        </a:lnTo>
                      </a:path>
                      <a:path w="7619" h="511175">
                        <a:moveTo>
                          <a:pt x="5577" y="20748"/>
                        </a:moveTo>
                        <a:lnTo>
                          <a:pt x="6372" y="15156"/>
                        </a:lnTo>
                      </a:path>
                      <a:path w="7619" h="511175">
                        <a:moveTo>
                          <a:pt x="3987" y="26325"/>
                        </a:moveTo>
                        <a:lnTo>
                          <a:pt x="5577" y="20748"/>
                        </a:lnTo>
                      </a:path>
                      <a:path w="7619" h="511175">
                        <a:moveTo>
                          <a:pt x="0" y="30313"/>
                        </a:moveTo>
                        <a:lnTo>
                          <a:pt x="3987" y="26325"/>
                        </a:lnTo>
                      </a:path>
                      <a:path w="7619" h="511175">
                        <a:moveTo>
                          <a:pt x="0" y="31122"/>
                        </a:moveTo>
                        <a:lnTo>
                          <a:pt x="0" y="30313"/>
                        </a:lnTo>
                      </a:path>
                      <a:path w="7619" h="511175">
                        <a:moveTo>
                          <a:pt x="7167" y="506590"/>
                        </a:moveTo>
                        <a:lnTo>
                          <a:pt x="6372" y="51057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11" name="object 1011"/>
                  <p:cNvSpPr/>
                  <p:nvPr/>
                </p:nvSpPr>
                <p:spPr>
                  <a:xfrm>
                    <a:off x="3138866" y="472406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12" name="object 1012"/>
                  <p:cNvSpPr/>
                  <p:nvPr/>
                </p:nvSpPr>
                <p:spPr>
                  <a:xfrm>
                    <a:off x="3134486" y="4702921"/>
                    <a:ext cx="6985" cy="30480"/>
                  </a:xfrm>
                  <a:custGeom>
                    <a:avLst/>
                    <a:gdLst/>
                    <a:ahLst/>
                    <a:cxnLst/>
                    <a:rect l="l" t="t" r="r" b="b"/>
                    <a:pathLst>
                      <a:path w="6985" h="30479">
                        <a:moveTo>
                          <a:pt x="5577" y="22337"/>
                        </a:moveTo>
                        <a:lnTo>
                          <a:pt x="1589" y="28724"/>
                        </a:lnTo>
                      </a:path>
                      <a:path w="6985" h="30479">
                        <a:moveTo>
                          <a:pt x="1589" y="28724"/>
                        </a:moveTo>
                        <a:lnTo>
                          <a:pt x="0" y="30313"/>
                        </a:lnTo>
                      </a:path>
                      <a:path w="6985" h="30479">
                        <a:moveTo>
                          <a:pt x="6372" y="0"/>
                        </a:moveTo>
                        <a:lnTo>
                          <a:pt x="6372" y="6386"/>
                        </a:lnTo>
                      </a:path>
                      <a:path w="6985" h="30479">
                        <a:moveTo>
                          <a:pt x="6372" y="6386"/>
                        </a:moveTo>
                        <a:lnTo>
                          <a:pt x="6372" y="9565"/>
                        </a:lnTo>
                      </a:path>
                      <a:path w="6985" h="30479">
                        <a:moveTo>
                          <a:pt x="6372" y="11963"/>
                        </a:moveTo>
                        <a:lnTo>
                          <a:pt x="6372" y="13567"/>
                        </a:lnTo>
                      </a:path>
                      <a:path w="6985" h="30479">
                        <a:moveTo>
                          <a:pt x="6372" y="14362"/>
                        </a:moveTo>
                        <a:lnTo>
                          <a:pt x="6372" y="1515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13" name="object 1013"/>
                  <p:cNvSpPr/>
                  <p:nvPr/>
                </p:nvSpPr>
                <p:spPr>
                  <a:xfrm>
                    <a:off x="3133280" y="4701733"/>
                    <a:ext cx="8890" cy="17780"/>
                  </a:xfrm>
                  <a:custGeom>
                    <a:avLst/>
                    <a:gdLst/>
                    <a:ahLst/>
                    <a:cxnLst/>
                    <a:rect l="l" t="t" r="r" b="b"/>
                    <a:pathLst>
                      <a:path w="8889" h="17779">
                        <a:moveTo>
                          <a:pt x="2400" y="1193"/>
                        </a:moveTo>
                        <a:lnTo>
                          <a:pt x="2044" y="342"/>
                        </a:lnTo>
                        <a:lnTo>
                          <a:pt x="1193" y="0"/>
                        </a:lnTo>
                        <a:lnTo>
                          <a:pt x="355" y="342"/>
                        </a:lnTo>
                        <a:lnTo>
                          <a:pt x="0" y="1193"/>
                        </a:lnTo>
                        <a:lnTo>
                          <a:pt x="355" y="2044"/>
                        </a:lnTo>
                        <a:lnTo>
                          <a:pt x="1193" y="2387"/>
                        </a:lnTo>
                        <a:lnTo>
                          <a:pt x="2044" y="2044"/>
                        </a:lnTo>
                        <a:lnTo>
                          <a:pt x="2400" y="1193"/>
                        </a:lnTo>
                        <a:close/>
                      </a:path>
                      <a:path w="8889" h="17779">
                        <a:moveTo>
                          <a:pt x="8763" y="16344"/>
                        </a:moveTo>
                        <a:lnTo>
                          <a:pt x="8420" y="15506"/>
                        </a:lnTo>
                        <a:lnTo>
                          <a:pt x="7569" y="15151"/>
                        </a:lnTo>
                        <a:lnTo>
                          <a:pt x="6731" y="15506"/>
                        </a:lnTo>
                        <a:lnTo>
                          <a:pt x="6375" y="16344"/>
                        </a:lnTo>
                        <a:lnTo>
                          <a:pt x="6731" y="17195"/>
                        </a:lnTo>
                        <a:lnTo>
                          <a:pt x="7569" y="17551"/>
                        </a:lnTo>
                        <a:lnTo>
                          <a:pt x="8420" y="17195"/>
                        </a:lnTo>
                        <a:lnTo>
                          <a:pt x="8763" y="16344"/>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14" name="object 1014"/>
                  <p:cNvSpPr/>
                  <p:nvPr/>
                </p:nvSpPr>
                <p:spPr>
                  <a:xfrm>
                    <a:off x="3134486" y="4702921"/>
                    <a:ext cx="6985" cy="30480"/>
                  </a:xfrm>
                  <a:custGeom>
                    <a:avLst/>
                    <a:gdLst/>
                    <a:ahLst/>
                    <a:cxnLst/>
                    <a:rect l="l" t="t" r="r" b="b"/>
                    <a:pathLst>
                      <a:path w="6985" h="30479">
                        <a:moveTo>
                          <a:pt x="3987" y="4782"/>
                        </a:moveTo>
                        <a:lnTo>
                          <a:pt x="0" y="0"/>
                        </a:lnTo>
                      </a:path>
                      <a:path w="6985" h="30479">
                        <a:moveTo>
                          <a:pt x="5577" y="9565"/>
                        </a:moveTo>
                        <a:lnTo>
                          <a:pt x="3987" y="4782"/>
                        </a:lnTo>
                      </a:path>
                      <a:path w="6985" h="30479">
                        <a:moveTo>
                          <a:pt x="6372" y="15156"/>
                        </a:moveTo>
                        <a:lnTo>
                          <a:pt x="5577" y="9565"/>
                        </a:lnTo>
                      </a:path>
                      <a:path w="6985" h="30479">
                        <a:moveTo>
                          <a:pt x="5577" y="20748"/>
                        </a:moveTo>
                        <a:lnTo>
                          <a:pt x="6372" y="15156"/>
                        </a:lnTo>
                      </a:path>
                      <a:path w="6985" h="30479">
                        <a:moveTo>
                          <a:pt x="3987" y="26325"/>
                        </a:moveTo>
                        <a:lnTo>
                          <a:pt x="5577" y="20748"/>
                        </a:lnTo>
                      </a:path>
                      <a:path w="6985" h="30479">
                        <a:moveTo>
                          <a:pt x="0" y="30313"/>
                        </a:moveTo>
                        <a:lnTo>
                          <a:pt x="3987" y="2632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15" name="object 1015"/>
                  <p:cNvSpPr/>
                  <p:nvPr/>
                </p:nvSpPr>
                <p:spPr>
                  <a:xfrm>
                    <a:off x="3133289" y="473203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16" name="object 1016"/>
                  <p:cNvSpPr/>
                  <p:nvPr/>
                </p:nvSpPr>
                <p:spPr>
                  <a:xfrm>
                    <a:off x="3133691" y="4398166"/>
                    <a:ext cx="6985" cy="11430"/>
                  </a:xfrm>
                  <a:custGeom>
                    <a:avLst/>
                    <a:gdLst/>
                    <a:ahLst/>
                    <a:cxnLst/>
                    <a:rect l="l" t="t" r="r" b="b"/>
                    <a:pathLst>
                      <a:path w="6985" h="11429">
                        <a:moveTo>
                          <a:pt x="0" y="0"/>
                        </a:moveTo>
                        <a:lnTo>
                          <a:pt x="3179" y="3987"/>
                        </a:lnTo>
                      </a:path>
                      <a:path w="6985" h="11429">
                        <a:moveTo>
                          <a:pt x="3179" y="3987"/>
                        </a:moveTo>
                        <a:lnTo>
                          <a:pt x="6372" y="1116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17" name="object 1017"/>
                  <p:cNvSpPr/>
                  <p:nvPr/>
                </p:nvSpPr>
                <p:spPr>
                  <a:xfrm>
                    <a:off x="3138866" y="440813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18" name="object 1018"/>
                  <p:cNvSpPr/>
                  <p:nvPr/>
                </p:nvSpPr>
                <p:spPr>
                  <a:xfrm>
                    <a:off x="3140063" y="4410938"/>
                    <a:ext cx="0" cy="3810"/>
                  </a:xfrm>
                  <a:custGeom>
                    <a:avLst/>
                    <a:gdLst/>
                    <a:ahLst/>
                    <a:cxnLst/>
                    <a:rect l="l" t="t" r="r" b="b"/>
                    <a:pathLst>
                      <a:path h="3810">
                        <a:moveTo>
                          <a:pt x="0" y="0"/>
                        </a:moveTo>
                        <a:lnTo>
                          <a:pt x="0" y="2384"/>
                        </a:lnTo>
                      </a:path>
                      <a:path h="3810">
                        <a:moveTo>
                          <a:pt x="0" y="2384"/>
                        </a:moveTo>
                        <a:lnTo>
                          <a:pt x="0" y="319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19" name="object 1019"/>
                  <p:cNvSpPr/>
                  <p:nvPr/>
                </p:nvSpPr>
                <p:spPr>
                  <a:xfrm>
                    <a:off x="3138866" y="4413729"/>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20" name="object 1020"/>
                  <p:cNvSpPr/>
                  <p:nvPr/>
                </p:nvSpPr>
                <p:spPr>
                  <a:xfrm>
                    <a:off x="3133691" y="4414926"/>
                    <a:ext cx="6985" cy="13970"/>
                  </a:xfrm>
                  <a:custGeom>
                    <a:avLst/>
                    <a:gdLst/>
                    <a:ahLst/>
                    <a:cxnLst/>
                    <a:rect l="l" t="t" r="r" b="b"/>
                    <a:pathLst>
                      <a:path w="6985" h="13970">
                        <a:moveTo>
                          <a:pt x="6372" y="0"/>
                        </a:moveTo>
                        <a:lnTo>
                          <a:pt x="6372" y="2384"/>
                        </a:lnTo>
                      </a:path>
                      <a:path w="6985" h="13970">
                        <a:moveTo>
                          <a:pt x="6372" y="5577"/>
                        </a:moveTo>
                        <a:lnTo>
                          <a:pt x="6372" y="9565"/>
                        </a:lnTo>
                      </a:path>
                      <a:path w="6985" h="13970">
                        <a:moveTo>
                          <a:pt x="6372" y="9565"/>
                        </a:moveTo>
                        <a:lnTo>
                          <a:pt x="6372" y="13553"/>
                        </a:lnTo>
                      </a:path>
                      <a:path w="6985" h="13970">
                        <a:moveTo>
                          <a:pt x="0" y="13553"/>
                        </a:moveTo>
                        <a:lnTo>
                          <a:pt x="3987" y="956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21" name="object 1021"/>
                  <p:cNvSpPr/>
                  <p:nvPr/>
                </p:nvSpPr>
                <p:spPr>
                  <a:xfrm>
                    <a:off x="3132493" y="4396971"/>
                    <a:ext cx="2540" cy="33020"/>
                  </a:xfrm>
                  <a:custGeom>
                    <a:avLst/>
                    <a:gdLst/>
                    <a:ahLst/>
                    <a:cxnLst/>
                    <a:rect l="l" t="t" r="r" b="b"/>
                    <a:pathLst>
                      <a:path w="2539" h="33020">
                        <a:moveTo>
                          <a:pt x="2387" y="31508"/>
                        </a:moveTo>
                        <a:lnTo>
                          <a:pt x="2032" y="30670"/>
                        </a:lnTo>
                        <a:lnTo>
                          <a:pt x="1193" y="30314"/>
                        </a:lnTo>
                        <a:lnTo>
                          <a:pt x="342" y="30670"/>
                        </a:lnTo>
                        <a:lnTo>
                          <a:pt x="0" y="31508"/>
                        </a:lnTo>
                        <a:lnTo>
                          <a:pt x="342" y="32359"/>
                        </a:lnTo>
                        <a:lnTo>
                          <a:pt x="1193" y="32715"/>
                        </a:lnTo>
                        <a:lnTo>
                          <a:pt x="2032" y="32359"/>
                        </a:lnTo>
                        <a:lnTo>
                          <a:pt x="2387" y="31508"/>
                        </a:lnTo>
                        <a:close/>
                      </a:path>
                      <a:path w="2539" h="33020">
                        <a:moveTo>
                          <a:pt x="2387" y="1206"/>
                        </a:moveTo>
                        <a:lnTo>
                          <a:pt x="2032" y="355"/>
                        </a:lnTo>
                        <a:lnTo>
                          <a:pt x="1193" y="0"/>
                        </a:lnTo>
                        <a:lnTo>
                          <a:pt x="342" y="355"/>
                        </a:lnTo>
                        <a:lnTo>
                          <a:pt x="0" y="1206"/>
                        </a:lnTo>
                        <a:lnTo>
                          <a:pt x="342" y="2044"/>
                        </a:lnTo>
                        <a:lnTo>
                          <a:pt x="1193" y="2400"/>
                        </a:lnTo>
                        <a:lnTo>
                          <a:pt x="2032"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22" name="object 1022"/>
                  <p:cNvSpPr/>
                  <p:nvPr/>
                </p:nvSpPr>
                <p:spPr>
                  <a:xfrm>
                    <a:off x="3133691" y="4398166"/>
                    <a:ext cx="13970" cy="841375"/>
                  </a:xfrm>
                  <a:custGeom>
                    <a:avLst/>
                    <a:gdLst/>
                    <a:ahLst/>
                    <a:cxnLst/>
                    <a:rect l="l" t="t" r="r" b="b"/>
                    <a:pathLst>
                      <a:path w="13969" h="841375">
                        <a:moveTo>
                          <a:pt x="3987" y="4782"/>
                        </a:moveTo>
                        <a:lnTo>
                          <a:pt x="0" y="0"/>
                        </a:lnTo>
                      </a:path>
                      <a:path w="13969" h="841375">
                        <a:moveTo>
                          <a:pt x="5577" y="9579"/>
                        </a:moveTo>
                        <a:lnTo>
                          <a:pt x="3987" y="4782"/>
                        </a:lnTo>
                      </a:path>
                      <a:path w="13969" h="841375">
                        <a:moveTo>
                          <a:pt x="6372" y="15156"/>
                        </a:moveTo>
                        <a:lnTo>
                          <a:pt x="5577" y="9579"/>
                        </a:lnTo>
                      </a:path>
                      <a:path w="13969" h="841375">
                        <a:moveTo>
                          <a:pt x="5577" y="20748"/>
                        </a:moveTo>
                        <a:lnTo>
                          <a:pt x="6372" y="15156"/>
                        </a:lnTo>
                      </a:path>
                      <a:path w="13969" h="841375">
                        <a:moveTo>
                          <a:pt x="3987" y="26325"/>
                        </a:moveTo>
                        <a:lnTo>
                          <a:pt x="5577" y="20748"/>
                        </a:lnTo>
                      </a:path>
                      <a:path w="13969" h="841375">
                        <a:moveTo>
                          <a:pt x="13553" y="825707"/>
                        </a:moveTo>
                        <a:lnTo>
                          <a:pt x="12758" y="828900"/>
                        </a:lnTo>
                      </a:path>
                      <a:path w="13969" h="841375">
                        <a:moveTo>
                          <a:pt x="11963" y="832093"/>
                        </a:moveTo>
                        <a:lnTo>
                          <a:pt x="11963" y="832888"/>
                        </a:lnTo>
                      </a:path>
                      <a:path w="13969" h="841375">
                        <a:moveTo>
                          <a:pt x="11963" y="832888"/>
                        </a:moveTo>
                        <a:lnTo>
                          <a:pt x="8770" y="839274"/>
                        </a:lnTo>
                      </a:path>
                      <a:path w="13969" h="841375">
                        <a:moveTo>
                          <a:pt x="8770" y="839274"/>
                        </a:moveTo>
                        <a:lnTo>
                          <a:pt x="6372" y="840864"/>
                        </a:lnTo>
                      </a:path>
                      <a:path w="13969" h="841375">
                        <a:moveTo>
                          <a:pt x="13553" y="810550"/>
                        </a:moveTo>
                        <a:lnTo>
                          <a:pt x="13553" y="816922"/>
                        </a:lnTo>
                      </a:path>
                      <a:path w="13969" h="841375">
                        <a:moveTo>
                          <a:pt x="13553" y="816922"/>
                        </a:moveTo>
                        <a:lnTo>
                          <a:pt x="13553" y="820115"/>
                        </a:lnTo>
                      </a:path>
                      <a:path w="13969" h="841375">
                        <a:moveTo>
                          <a:pt x="13553" y="822514"/>
                        </a:moveTo>
                        <a:lnTo>
                          <a:pt x="13553" y="82411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23" name="object 1023"/>
                  <p:cNvSpPr/>
                  <p:nvPr/>
                </p:nvSpPr>
                <p:spPr>
                  <a:xfrm>
                    <a:off x="3146044" y="5221887"/>
                    <a:ext cx="2540" cy="2540"/>
                  </a:xfrm>
                  <a:custGeom>
                    <a:avLst/>
                    <a:gdLst/>
                    <a:ahLst/>
                    <a:cxnLst/>
                    <a:rect l="l" t="t" r="r" b="b"/>
                    <a:pathLst>
                      <a:path w="2539" h="2539">
                        <a:moveTo>
                          <a:pt x="2387" y="1193"/>
                        </a:moveTo>
                        <a:lnTo>
                          <a:pt x="2044" y="355"/>
                        </a:lnTo>
                        <a:lnTo>
                          <a:pt x="1193" y="0"/>
                        </a:lnTo>
                        <a:lnTo>
                          <a:pt x="342" y="355"/>
                        </a:lnTo>
                        <a:lnTo>
                          <a:pt x="0" y="1193"/>
                        </a:lnTo>
                        <a:lnTo>
                          <a:pt x="342" y="2044"/>
                        </a:lnTo>
                        <a:lnTo>
                          <a:pt x="1193" y="2387"/>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24" name="object 1024"/>
                  <p:cNvSpPr/>
                  <p:nvPr/>
                </p:nvSpPr>
                <p:spPr>
                  <a:xfrm>
                    <a:off x="3140858" y="5207921"/>
                    <a:ext cx="6985" cy="31115"/>
                  </a:xfrm>
                  <a:custGeom>
                    <a:avLst/>
                    <a:gdLst/>
                    <a:ahLst/>
                    <a:cxnLst/>
                    <a:rect l="l" t="t" r="r" b="b"/>
                    <a:pathLst>
                      <a:path w="6985" h="31114">
                        <a:moveTo>
                          <a:pt x="6386" y="15156"/>
                        </a:moveTo>
                        <a:lnTo>
                          <a:pt x="6386" y="15951"/>
                        </a:lnTo>
                      </a:path>
                      <a:path w="6985" h="31114">
                        <a:moveTo>
                          <a:pt x="0" y="794"/>
                        </a:moveTo>
                        <a:lnTo>
                          <a:pt x="0" y="0"/>
                        </a:lnTo>
                      </a:path>
                      <a:path w="6985" h="31114">
                        <a:moveTo>
                          <a:pt x="3206" y="4782"/>
                        </a:moveTo>
                        <a:lnTo>
                          <a:pt x="0" y="794"/>
                        </a:lnTo>
                      </a:path>
                      <a:path w="6985" h="31114">
                        <a:moveTo>
                          <a:pt x="5591" y="10360"/>
                        </a:moveTo>
                        <a:lnTo>
                          <a:pt x="3206" y="4782"/>
                        </a:lnTo>
                      </a:path>
                      <a:path w="6985" h="31114">
                        <a:moveTo>
                          <a:pt x="6386" y="15951"/>
                        </a:moveTo>
                        <a:lnTo>
                          <a:pt x="5591" y="10360"/>
                        </a:lnTo>
                      </a:path>
                      <a:path w="6985" h="31114">
                        <a:moveTo>
                          <a:pt x="5591" y="21529"/>
                        </a:moveTo>
                        <a:lnTo>
                          <a:pt x="6386" y="15951"/>
                        </a:lnTo>
                      </a:path>
                      <a:path w="6985" h="31114">
                        <a:moveTo>
                          <a:pt x="3206" y="26325"/>
                        </a:moveTo>
                        <a:lnTo>
                          <a:pt x="5591" y="21529"/>
                        </a:lnTo>
                      </a:path>
                      <a:path w="6985" h="31114">
                        <a:moveTo>
                          <a:pt x="0" y="31108"/>
                        </a:moveTo>
                        <a:lnTo>
                          <a:pt x="3206" y="2632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25" name="object 1025"/>
                  <p:cNvSpPr/>
                  <p:nvPr/>
                </p:nvSpPr>
                <p:spPr>
                  <a:xfrm>
                    <a:off x="3139661" y="523783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26" name="object 1026"/>
                  <p:cNvSpPr/>
                  <p:nvPr/>
                </p:nvSpPr>
                <p:spPr>
                  <a:xfrm>
                    <a:off x="3275694" y="2029554"/>
                    <a:ext cx="314325" cy="2137410"/>
                  </a:xfrm>
                  <a:custGeom>
                    <a:avLst/>
                    <a:gdLst/>
                    <a:ahLst/>
                    <a:cxnLst/>
                    <a:rect l="l" t="t" r="r" b="b"/>
                    <a:pathLst>
                      <a:path w="314325" h="2137410">
                        <a:moveTo>
                          <a:pt x="36699" y="1598762"/>
                        </a:moveTo>
                        <a:lnTo>
                          <a:pt x="36699" y="1636243"/>
                        </a:lnTo>
                      </a:path>
                      <a:path w="314325" h="2137410">
                        <a:moveTo>
                          <a:pt x="36699" y="1650605"/>
                        </a:moveTo>
                        <a:lnTo>
                          <a:pt x="36699" y="1680933"/>
                        </a:lnTo>
                      </a:path>
                      <a:path w="314325" h="2137410">
                        <a:moveTo>
                          <a:pt x="36699" y="1696090"/>
                        </a:moveTo>
                        <a:lnTo>
                          <a:pt x="36699" y="1725595"/>
                        </a:lnTo>
                      </a:path>
                      <a:path w="314325" h="2137410">
                        <a:moveTo>
                          <a:pt x="36699" y="1740765"/>
                        </a:moveTo>
                        <a:lnTo>
                          <a:pt x="36699" y="1770284"/>
                        </a:lnTo>
                      </a:path>
                      <a:path w="314325" h="2137410">
                        <a:moveTo>
                          <a:pt x="36699" y="1785427"/>
                        </a:moveTo>
                        <a:lnTo>
                          <a:pt x="36699" y="1815755"/>
                        </a:lnTo>
                      </a:path>
                      <a:path w="314325" h="2137410">
                        <a:moveTo>
                          <a:pt x="36699" y="1830117"/>
                        </a:moveTo>
                        <a:lnTo>
                          <a:pt x="36699" y="1860431"/>
                        </a:lnTo>
                      </a:path>
                      <a:path w="314325" h="2137410">
                        <a:moveTo>
                          <a:pt x="36699" y="1875588"/>
                        </a:moveTo>
                        <a:lnTo>
                          <a:pt x="36699" y="1905107"/>
                        </a:lnTo>
                      </a:path>
                      <a:path w="314325" h="2137410">
                        <a:moveTo>
                          <a:pt x="36699" y="1920263"/>
                        </a:moveTo>
                        <a:lnTo>
                          <a:pt x="36699" y="1949782"/>
                        </a:lnTo>
                      </a:path>
                      <a:path w="314325" h="2137410">
                        <a:moveTo>
                          <a:pt x="36699" y="1964939"/>
                        </a:moveTo>
                        <a:lnTo>
                          <a:pt x="36699" y="1995253"/>
                        </a:lnTo>
                      </a:path>
                      <a:path w="314325" h="2137410">
                        <a:moveTo>
                          <a:pt x="36699" y="2009615"/>
                        </a:moveTo>
                        <a:lnTo>
                          <a:pt x="36699" y="2039929"/>
                        </a:lnTo>
                      </a:path>
                      <a:path w="314325" h="2137410">
                        <a:moveTo>
                          <a:pt x="36699" y="2055086"/>
                        </a:moveTo>
                        <a:lnTo>
                          <a:pt x="36699" y="2091786"/>
                        </a:lnTo>
                      </a:path>
                      <a:path w="314325" h="2137410">
                        <a:moveTo>
                          <a:pt x="36699" y="2102954"/>
                        </a:moveTo>
                        <a:lnTo>
                          <a:pt x="36699" y="2130870"/>
                        </a:lnTo>
                      </a:path>
                      <a:path w="314325" h="2137410">
                        <a:moveTo>
                          <a:pt x="107701" y="2137256"/>
                        </a:moveTo>
                        <a:lnTo>
                          <a:pt x="106906" y="2137256"/>
                        </a:lnTo>
                      </a:path>
                      <a:path w="314325" h="2137410">
                        <a:moveTo>
                          <a:pt x="101315" y="2137256"/>
                        </a:moveTo>
                        <a:lnTo>
                          <a:pt x="100520" y="2137256"/>
                        </a:lnTo>
                      </a:path>
                      <a:path w="314325" h="2137410">
                        <a:moveTo>
                          <a:pt x="104508" y="2137256"/>
                        </a:moveTo>
                        <a:lnTo>
                          <a:pt x="101315" y="2137256"/>
                        </a:lnTo>
                      </a:path>
                      <a:path w="314325" h="2137410">
                        <a:moveTo>
                          <a:pt x="94134" y="2137256"/>
                        </a:moveTo>
                        <a:lnTo>
                          <a:pt x="92544" y="2137256"/>
                        </a:lnTo>
                      </a:path>
                      <a:path w="314325" h="2137410">
                        <a:moveTo>
                          <a:pt x="96532" y="2137256"/>
                        </a:moveTo>
                        <a:lnTo>
                          <a:pt x="94134" y="2137256"/>
                        </a:lnTo>
                      </a:path>
                      <a:path w="314325" h="2137410">
                        <a:moveTo>
                          <a:pt x="85363" y="2137256"/>
                        </a:moveTo>
                        <a:lnTo>
                          <a:pt x="82965" y="2137256"/>
                        </a:lnTo>
                      </a:path>
                      <a:path w="314325" h="2137410">
                        <a:moveTo>
                          <a:pt x="88543" y="2137256"/>
                        </a:moveTo>
                        <a:lnTo>
                          <a:pt x="85363" y="2137256"/>
                        </a:lnTo>
                      </a:path>
                      <a:path w="314325" h="2137410">
                        <a:moveTo>
                          <a:pt x="78977" y="2137256"/>
                        </a:moveTo>
                        <a:lnTo>
                          <a:pt x="76579" y="2137256"/>
                        </a:lnTo>
                      </a:path>
                      <a:path w="314325" h="2137410">
                        <a:moveTo>
                          <a:pt x="76579" y="2137256"/>
                        </a:moveTo>
                        <a:lnTo>
                          <a:pt x="74194" y="2137256"/>
                        </a:lnTo>
                      </a:path>
                      <a:path w="314325" h="2137410">
                        <a:moveTo>
                          <a:pt x="67808" y="2137256"/>
                        </a:moveTo>
                        <a:lnTo>
                          <a:pt x="64615" y="2137256"/>
                        </a:lnTo>
                      </a:path>
                      <a:path w="314325" h="2137410">
                        <a:moveTo>
                          <a:pt x="70206" y="2137256"/>
                        </a:moveTo>
                        <a:lnTo>
                          <a:pt x="67808" y="2137256"/>
                        </a:lnTo>
                      </a:path>
                      <a:path w="314325" h="2137410">
                        <a:moveTo>
                          <a:pt x="59037" y="2137256"/>
                        </a:moveTo>
                        <a:lnTo>
                          <a:pt x="56639" y="2137256"/>
                        </a:lnTo>
                      </a:path>
                      <a:path w="314325" h="2137410">
                        <a:moveTo>
                          <a:pt x="61436" y="2137256"/>
                        </a:moveTo>
                        <a:lnTo>
                          <a:pt x="59037" y="2137256"/>
                        </a:lnTo>
                      </a:path>
                      <a:path w="314325" h="2137410">
                        <a:moveTo>
                          <a:pt x="51856" y="2137256"/>
                        </a:moveTo>
                        <a:lnTo>
                          <a:pt x="48663" y="2137256"/>
                        </a:lnTo>
                      </a:path>
                      <a:path w="314325" h="2137410">
                        <a:moveTo>
                          <a:pt x="52651" y="2137256"/>
                        </a:moveTo>
                        <a:lnTo>
                          <a:pt x="51856" y="2137256"/>
                        </a:lnTo>
                      </a:path>
                      <a:path w="314325" h="2137410">
                        <a:moveTo>
                          <a:pt x="45470" y="2137256"/>
                        </a:moveTo>
                        <a:lnTo>
                          <a:pt x="43072" y="2137256"/>
                        </a:lnTo>
                      </a:path>
                      <a:path w="314325" h="2137410">
                        <a:moveTo>
                          <a:pt x="46265" y="2137256"/>
                        </a:moveTo>
                        <a:lnTo>
                          <a:pt x="45470" y="2137256"/>
                        </a:lnTo>
                      </a:path>
                      <a:path w="314325" h="2137410">
                        <a:moveTo>
                          <a:pt x="40687" y="2137256"/>
                        </a:moveTo>
                        <a:lnTo>
                          <a:pt x="39084" y="2137256"/>
                        </a:lnTo>
                      </a:path>
                      <a:path w="314325" h="2137410">
                        <a:moveTo>
                          <a:pt x="36699" y="1598762"/>
                        </a:moveTo>
                        <a:lnTo>
                          <a:pt x="37494" y="1598762"/>
                        </a:lnTo>
                      </a:path>
                      <a:path w="314325" h="2137410">
                        <a:moveTo>
                          <a:pt x="37494" y="1598762"/>
                        </a:moveTo>
                        <a:lnTo>
                          <a:pt x="40687" y="1598762"/>
                        </a:lnTo>
                      </a:path>
                      <a:path w="314325" h="2137410">
                        <a:moveTo>
                          <a:pt x="40687" y="1598762"/>
                        </a:moveTo>
                        <a:lnTo>
                          <a:pt x="43880" y="1598762"/>
                        </a:lnTo>
                      </a:path>
                      <a:path w="314325" h="2137410">
                        <a:moveTo>
                          <a:pt x="54241" y="1598762"/>
                        </a:moveTo>
                        <a:lnTo>
                          <a:pt x="59037" y="1598762"/>
                        </a:lnTo>
                      </a:path>
                      <a:path w="314325" h="2137410">
                        <a:moveTo>
                          <a:pt x="59037" y="1598762"/>
                        </a:moveTo>
                        <a:lnTo>
                          <a:pt x="67808" y="1598762"/>
                        </a:lnTo>
                      </a:path>
                      <a:path w="314325" h="2137410">
                        <a:moveTo>
                          <a:pt x="67808" y="1598762"/>
                        </a:moveTo>
                        <a:lnTo>
                          <a:pt x="76579" y="1598762"/>
                        </a:lnTo>
                      </a:path>
                      <a:path w="314325" h="2137410">
                        <a:moveTo>
                          <a:pt x="94134" y="1598762"/>
                        </a:moveTo>
                        <a:lnTo>
                          <a:pt x="97327" y="1598762"/>
                        </a:lnTo>
                      </a:path>
                      <a:path w="314325" h="2137410">
                        <a:moveTo>
                          <a:pt x="85363" y="1598762"/>
                        </a:moveTo>
                        <a:lnTo>
                          <a:pt x="94134" y="1598762"/>
                        </a:lnTo>
                      </a:path>
                      <a:path w="314325" h="2137410">
                        <a:moveTo>
                          <a:pt x="76579" y="1598762"/>
                        </a:moveTo>
                        <a:lnTo>
                          <a:pt x="85363" y="1598762"/>
                        </a:lnTo>
                      </a:path>
                      <a:path w="314325" h="2137410">
                        <a:moveTo>
                          <a:pt x="314320" y="509783"/>
                        </a:moveTo>
                        <a:lnTo>
                          <a:pt x="314320" y="485047"/>
                        </a:lnTo>
                      </a:path>
                      <a:path w="314325" h="2137410">
                        <a:moveTo>
                          <a:pt x="314320" y="469890"/>
                        </a:moveTo>
                        <a:lnTo>
                          <a:pt x="314320" y="445154"/>
                        </a:lnTo>
                      </a:path>
                      <a:path w="314325" h="2137410">
                        <a:moveTo>
                          <a:pt x="314320" y="380539"/>
                        </a:moveTo>
                        <a:lnTo>
                          <a:pt x="314320" y="355008"/>
                        </a:lnTo>
                      </a:path>
                      <a:path w="314325" h="2137410">
                        <a:moveTo>
                          <a:pt x="314320" y="340646"/>
                        </a:moveTo>
                        <a:lnTo>
                          <a:pt x="314320" y="315128"/>
                        </a:lnTo>
                      </a:path>
                      <a:path w="314325" h="2137410">
                        <a:moveTo>
                          <a:pt x="314320" y="262477"/>
                        </a:moveTo>
                        <a:lnTo>
                          <a:pt x="314320" y="245716"/>
                        </a:lnTo>
                      </a:path>
                      <a:path w="314325" h="2137410">
                        <a:moveTo>
                          <a:pt x="314320" y="230559"/>
                        </a:moveTo>
                        <a:lnTo>
                          <a:pt x="314320" y="213799"/>
                        </a:lnTo>
                      </a:path>
                      <a:path w="314325" h="2137410">
                        <a:moveTo>
                          <a:pt x="314320" y="162751"/>
                        </a:moveTo>
                        <a:lnTo>
                          <a:pt x="314320" y="145991"/>
                        </a:lnTo>
                      </a:path>
                      <a:path w="314325" h="2137410">
                        <a:moveTo>
                          <a:pt x="314320" y="130834"/>
                        </a:moveTo>
                        <a:lnTo>
                          <a:pt x="314320" y="114073"/>
                        </a:lnTo>
                      </a:path>
                      <a:path w="314325" h="2137410">
                        <a:moveTo>
                          <a:pt x="303151" y="114073"/>
                        </a:moveTo>
                        <a:lnTo>
                          <a:pt x="303151" y="130834"/>
                        </a:lnTo>
                      </a:path>
                      <a:path w="314325" h="2137410">
                        <a:moveTo>
                          <a:pt x="303151" y="145991"/>
                        </a:moveTo>
                        <a:lnTo>
                          <a:pt x="303151" y="162751"/>
                        </a:lnTo>
                      </a:path>
                      <a:path w="314325" h="2137410">
                        <a:moveTo>
                          <a:pt x="303151" y="213799"/>
                        </a:moveTo>
                        <a:lnTo>
                          <a:pt x="303151" y="230559"/>
                        </a:lnTo>
                      </a:path>
                      <a:path w="314325" h="2137410">
                        <a:moveTo>
                          <a:pt x="303151" y="245716"/>
                        </a:moveTo>
                        <a:lnTo>
                          <a:pt x="303151" y="262477"/>
                        </a:lnTo>
                      </a:path>
                      <a:path w="314325" h="2137410">
                        <a:moveTo>
                          <a:pt x="303151" y="315128"/>
                        </a:moveTo>
                        <a:lnTo>
                          <a:pt x="303151" y="340646"/>
                        </a:lnTo>
                      </a:path>
                      <a:path w="314325" h="2137410">
                        <a:moveTo>
                          <a:pt x="303151" y="355008"/>
                        </a:moveTo>
                        <a:lnTo>
                          <a:pt x="303151" y="380539"/>
                        </a:lnTo>
                      </a:path>
                      <a:path w="314325" h="2137410">
                        <a:moveTo>
                          <a:pt x="303151" y="445154"/>
                        </a:moveTo>
                        <a:lnTo>
                          <a:pt x="303151" y="469890"/>
                        </a:lnTo>
                      </a:path>
                      <a:path w="314325" h="2137410">
                        <a:moveTo>
                          <a:pt x="303151" y="485047"/>
                        </a:moveTo>
                        <a:lnTo>
                          <a:pt x="303151" y="509783"/>
                        </a:lnTo>
                      </a:path>
                      <a:path w="314325" h="2137410">
                        <a:moveTo>
                          <a:pt x="0" y="11963"/>
                        </a:moveTo>
                        <a:lnTo>
                          <a:pt x="39084" y="11963"/>
                        </a:lnTo>
                      </a:path>
                      <a:path w="314325" h="2137410">
                        <a:moveTo>
                          <a:pt x="224173" y="11963"/>
                        </a:moveTo>
                        <a:lnTo>
                          <a:pt x="263271" y="11963"/>
                        </a:lnTo>
                      </a:path>
                      <a:path w="314325" h="2137410">
                        <a:moveTo>
                          <a:pt x="263271" y="0"/>
                        </a:moveTo>
                        <a:lnTo>
                          <a:pt x="224173" y="0"/>
                        </a:lnTo>
                      </a:path>
                      <a:path w="314325" h="2137410">
                        <a:moveTo>
                          <a:pt x="39084" y="0"/>
                        </a:moveTo>
                        <a:lnTo>
                          <a:pt x="0" y="0"/>
                        </a:lnTo>
                      </a:path>
                      <a:path w="314325" h="2137410">
                        <a:moveTo>
                          <a:pt x="97327" y="2023977"/>
                        </a:moveTo>
                        <a:lnTo>
                          <a:pt x="89351" y="2023977"/>
                        </a:lnTo>
                      </a:path>
                      <a:path w="314325" h="2137410">
                        <a:moveTo>
                          <a:pt x="62230" y="2018386"/>
                        </a:moveTo>
                        <a:lnTo>
                          <a:pt x="62230" y="2030349"/>
                        </a:lnTo>
                      </a:path>
                      <a:path w="314325" h="2137410">
                        <a:moveTo>
                          <a:pt x="86953" y="2037530"/>
                        </a:moveTo>
                        <a:lnTo>
                          <a:pt x="89351" y="2038325"/>
                        </a:lnTo>
                      </a:path>
                      <a:path w="314325" h="2137410">
                        <a:moveTo>
                          <a:pt x="83760" y="2035146"/>
                        </a:moveTo>
                        <a:lnTo>
                          <a:pt x="86953" y="2037530"/>
                        </a:lnTo>
                      </a:path>
                      <a:path w="314325" h="2137410">
                        <a:moveTo>
                          <a:pt x="81375" y="2031953"/>
                        </a:moveTo>
                        <a:lnTo>
                          <a:pt x="83760" y="2035146"/>
                        </a:lnTo>
                      </a:path>
                      <a:path w="314325" h="2137410">
                        <a:moveTo>
                          <a:pt x="79772" y="2027965"/>
                        </a:moveTo>
                        <a:lnTo>
                          <a:pt x="81375" y="2031953"/>
                        </a:lnTo>
                      </a:path>
                      <a:path w="314325" h="2137410">
                        <a:moveTo>
                          <a:pt x="78977" y="2023977"/>
                        </a:moveTo>
                        <a:lnTo>
                          <a:pt x="79772" y="2027965"/>
                        </a:lnTo>
                      </a:path>
                      <a:path w="314325" h="2137410">
                        <a:moveTo>
                          <a:pt x="79772" y="2020784"/>
                        </a:moveTo>
                        <a:lnTo>
                          <a:pt x="78977" y="2023977"/>
                        </a:lnTo>
                      </a:path>
                      <a:path w="314325" h="2137410">
                        <a:moveTo>
                          <a:pt x="81375" y="2016796"/>
                        </a:moveTo>
                        <a:lnTo>
                          <a:pt x="79772" y="2020784"/>
                        </a:lnTo>
                      </a:path>
                      <a:path w="314325" h="2137410">
                        <a:moveTo>
                          <a:pt x="83760" y="2013603"/>
                        </a:moveTo>
                        <a:lnTo>
                          <a:pt x="81375" y="2016796"/>
                        </a:lnTo>
                      </a:path>
                      <a:path w="314325" h="2137410">
                        <a:moveTo>
                          <a:pt x="86953" y="2011205"/>
                        </a:moveTo>
                        <a:lnTo>
                          <a:pt x="83760" y="2013603"/>
                        </a:lnTo>
                      </a:path>
                      <a:path w="314325" h="2137410">
                        <a:moveTo>
                          <a:pt x="90146" y="2009615"/>
                        </a:moveTo>
                        <a:lnTo>
                          <a:pt x="86953" y="2011205"/>
                        </a:lnTo>
                      </a:path>
                      <a:path w="314325" h="2137410">
                        <a:moveTo>
                          <a:pt x="94134" y="2009615"/>
                        </a:moveTo>
                        <a:lnTo>
                          <a:pt x="90146" y="2009615"/>
                        </a:lnTo>
                      </a:path>
                      <a:path w="314325" h="2137410">
                        <a:moveTo>
                          <a:pt x="97327" y="2009615"/>
                        </a:moveTo>
                        <a:lnTo>
                          <a:pt x="94134" y="2009615"/>
                        </a:lnTo>
                      </a:path>
                      <a:path w="314325" h="2137410">
                        <a:moveTo>
                          <a:pt x="63820" y="2030349"/>
                        </a:moveTo>
                        <a:lnTo>
                          <a:pt x="62230" y="2030349"/>
                        </a:lnTo>
                      </a:path>
                      <a:path w="314325" h="2137410">
                        <a:moveTo>
                          <a:pt x="67013" y="2030349"/>
                        </a:moveTo>
                        <a:lnTo>
                          <a:pt x="63820" y="2030349"/>
                        </a:lnTo>
                      </a:path>
                      <a:path w="314325" h="2137410">
                        <a:moveTo>
                          <a:pt x="71796" y="2030349"/>
                        </a:moveTo>
                        <a:lnTo>
                          <a:pt x="67013" y="2030349"/>
                        </a:lnTo>
                      </a:path>
                      <a:path w="314325" h="2137410">
                        <a:moveTo>
                          <a:pt x="78182" y="2030349"/>
                        </a:moveTo>
                        <a:lnTo>
                          <a:pt x="71796" y="2030349"/>
                        </a:lnTo>
                      </a:path>
                      <a:path w="314325" h="2137410">
                        <a:moveTo>
                          <a:pt x="80567" y="2030349"/>
                        </a:moveTo>
                        <a:lnTo>
                          <a:pt x="78182" y="2030349"/>
                        </a:lnTo>
                      </a:path>
                      <a:path w="314325" h="2137410">
                        <a:moveTo>
                          <a:pt x="78182" y="2018386"/>
                        </a:moveTo>
                        <a:lnTo>
                          <a:pt x="80567" y="2018386"/>
                        </a:lnTo>
                      </a:path>
                      <a:path w="314325" h="2137410">
                        <a:moveTo>
                          <a:pt x="71796" y="2018386"/>
                        </a:moveTo>
                        <a:lnTo>
                          <a:pt x="78182" y="2018386"/>
                        </a:lnTo>
                      </a:path>
                      <a:path w="314325" h="2137410">
                        <a:moveTo>
                          <a:pt x="67013" y="2018386"/>
                        </a:moveTo>
                        <a:lnTo>
                          <a:pt x="71796" y="2018386"/>
                        </a:lnTo>
                      </a:path>
                      <a:path w="314325" h="2137410">
                        <a:moveTo>
                          <a:pt x="63820" y="2018386"/>
                        </a:moveTo>
                        <a:lnTo>
                          <a:pt x="67013" y="2018386"/>
                        </a:lnTo>
                      </a:path>
                      <a:path w="314325" h="2137410">
                        <a:moveTo>
                          <a:pt x="62230" y="2018386"/>
                        </a:moveTo>
                        <a:lnTo>
                          <a:pt x="63820" y="2018386"/>
                        </a:lnTo>
                      </a:path>
                      <a:path w="314325" h="2137410">
                        <a:moveTo>
                          <a:pt x="97327" y="1731981"/>
                        </a:moveTo>
                        <a:lnTo>
                          <a:pt x="89351" y="1731981"/>
                        </a:lnTo>
                      </a:path>
                      <a:path w="314325" h="2137410">
                        <a:moveTo>
                          <a:pt x="89351" y="1731981"/>
                        </a:moveTo>
                        <a:lnTo>
                          <a:pt x="89351" y="1759102"/>
                        </a:lnTo>
                      </a:path>
                      <a:path w="314325" h="2137410">
                        <a:moveTo>
                          <a:pt x="89351" y="1774272"/>
                        </a:moveTo>
                        <a:lnTo>
                          <a:pt x="89351" y="1801393"/>
                        </a:lnTo>
                      </a:path>
                      <a:path w="314325" h="2137410">
                        <a:moveTo>
                          <a:pt x="89351" y="1801393"/>
                        </a:moveTo>
                        <a:lnTo>
                          <a:pt x="97327" y="1801393"/>
                        </a:lnTo>
                      </a:path>
                      <a:path w="314325" h="2137410">
                        <a:moveTo>
                          <a:pt x="62230" y="1725595"/>
                        </a:moveTo>
                        <a:lnTo>
                          <a:pt x="62230" y="1737572"/>
                        </a:lnTo>
                      </a:path>
                      <a:path w="314325" h="2137410">
                        <a:moveTo>
                          <a:pt x="86953" y="1744753"/>
                        </a:moveTo>
                        <a:lnTo>
                          <a:pt x="89351" y="1745548"/>
                        </a:lnTo>
                      </a:path>
                      <a:path w="314325" h="2137410">
                        <a:moveTo>
                          <a:pt x="83760" y="1742355"/>
                        </a:moveTo>
                        <a:lnTo>
                          <a:pt x="86953" y="1744753"/>
                        </a:lnTo>
                      </a:path>
                      <a:path w="314325" h="2137410">
                        <a:moveTo>
                          <a:pt x="81375" y="1739162"/>
                        </a:moveTo>
                        <a:lnTo>
                          <a:pt x="83760" y="1742355"/>
                        </a:lnTo>
                      </a:path>
                      <a:path w="314325" h="2137410">
                        <a:moveTo>
                          <a:pt x="79772" y="1735969"/>
                        </a:moveTo>
                        <a:lnTo>
                          <a:pt x="81375" y="1739162"/>
                        </a:lnTo>
                      </a:path>
                      <a:path w="314325" h="2137410">
                        <a:moveTo>
                          <a:pt x="78977" y="1731981"/>
                        </a:moveTo>
                        <a:lnTo>
                          <a:pt x="79772" y="1735969"/>
                        </a:lnTo>
                      </a:path>
                      <a:path w="314325" h="2137410">
                        <a:moveTo>
                          <a:pt x="79772" y="1727993"/>
                        </a:moveTo>
                        <a:lnTo>
                          <a:pt x="78977" y="1731981"/>
                        </a:lnTo>
                      </a:path>
                      <a:path w="314325" h="2137410">
                        <a:moveTo>
                          <a:pt x="81375" y="1724005"/>
                        </a:moveTo>
                        <a:lnTo>
                          <a:pt x="79772" y="1727993"/>
                        </a:lnTo>
                      </a:path>
                      <a:path w="314325" h="2137410">
                        <a:moveTo>
                          <a:pt x="83760" y="1721607"/>
                        </a:moveTo>
                        <a:lnTo>
                          <a:pt x="81375" y="1724005"/>
                        </a:lnTo>
                      </a:path>
                      <a:path w="314325" h="2137410">
                        <a:moveTo>
                          <a:pt x="86953" y="1719222"/>
                        </a:moveTo>
                        <a:lnTo>
                          <a:pt x="83760" y="1721607"/>
                        </a:lnTo>
                      </a:path>
                      <a:path w="314325" h="2137410">
                        <a:moveTo>
                          <a:pt x="90146" y="1717619"/>
                        </a:moveTo>
                        <a:lnTo>
                          <a:pt x="86953" y="1719222"/>
                        </a:lnTo>
                      </a:path>
                      <a:path w="314325" h="2137410">
                        <a:moveTo>
                          <a:pt x="94134" y="1716824"/>
                        </a:moveTo>
                        <a:lnTo>
                          <a:pt x="90146" y="1717619"/>
                        </a:lnTo>
                      </a:path>
                      <a:path w="314325" h="2137410">
                        <a:moveTo>
                          <a:pt x="97327" y="1717619"/>
                        </a:moveTo>
                        <a:lnTo>
                          <a:pt x="94134" y="1716824"/>
                        </a:lnTo>
                      </a:path>
                      <a:path w="314325" h="2137410">
                        <a:moveTo>
                          <a:pt x="63820" y="1737572"/>
                        </a:moveTo>
                        <a:lnTo>
                          <a:pt x="62230" y="1737572"/>
                        </a:lnTo>
                      </a:path>
                      <a:path w="314325" h="2137410">
                        <a:moveTo>
                          <a:pt x="67013" y="1737572"/>
                        </a:moveTo>
                        <a:lnTo>
                          <a:pt x="63820" y="1737572"/>
                        </a:lnTo>
                      </a:path>
                      <a:path w="314325" h="2137410">
                        <a:moveTo>
                          <a:pt x="71796" y="1737572"/>
                        </a:moveTo>
                        <a:lnTo>
                          <a:pt x="67013" y="1737572"/>
                        </a:lnTo>
                      </a:path>
                      <a:path w="314325" h="2137410">
                        <a:moveTo>
                          <a:pt x="78182" y="1737572"/>
                        </a:moveTo>
                        <a:lnTo>
                          <a:pt x="71796" y="1737572"/>
                        </a:lnTo>
                      </a:path>
                      <a:path w="314325" h="2137410">
                        <a:moveTo>
                          <a:pt x="80567" y="1737572"/>
                        </a:moveTo>
                        <a:lnTo>
                          <a:pt x="78182" y="1737572"/>
                        </a:lnTo>
                      </a:path>
                      <a:path w="314325" h="2137410">
                        <a:moveTo>
                          <a:pt x="78182" y="1725595"/>
                        </a:moveTo>
                        <a:lnTo>
                          <a:pt x="80567" y="1725595"/>
                        </a:lnTo>
                      </a:path>
                      <a:path w="314325" h="2137410">
                        <a:moveTo>
                          <a:pt x="71796" y="1725595"/>
                        </a:moveTo>
                        <a:lnTo>
                          <a:pt x="78182" y="1725595"/>
                        </a:lnTo>
                      </a:path>
                      <a:path w="314325" h="2137410">
                        <a:moveTo>
                          <a:pt x="67013" y="1725595"/>
                        </a:moveTo>
                        <a:lnTo>
                          <a:pt x="71796" y="1725595"/>
                        </a:lnTo>
                      </a:path>
                      <a:path w="314325" h="2137410">
                        <a:moveTo>
                          <a:pt x="63820" y="1725595"/>
                        </a:moveTo>
                        <a:lnTo>
                          <a:pt x="67013" y="1725595"/>
                        </a:lnTo>
                      </a:path>
                      <a:path w="314325" h="2137410">
                        <a:moveTo>
                          <a:pt x="62230" y="1725595"/>
                        </a:moveTo>
                        <a:lnTo>
                          <a:pt x="63820" y="172559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27" name="object 1027"/>
                  <p:cNvSpPr/>
                  <p:nvPr/>
                </p:nvSpPr>
                <p:spPr>
                  <a:xfrm>
                    <a:off x="3307998" y="3074245"/>
                    <a:ext cx="5715" cy="5715"/>
                  </a:xfrm>
                  <a:custGeom>
                    <a:avLst/>
                    <a:gdLst/>
                    <a:ahLst/>
                    <a:cxnLst/>
                    <a:rect l="l" t="t" r="r" b="b"/>
                    <a:pathLst>
                      <a:path w="5714" h="5714">
                        <a:moveTo>
                          <a:pt x="0" y="2792"/>
                        </a:moveTo>
                        <a:lnTo>
                          <a:pt x="817" y="817"/>
                        </a:lnTo>
                        <a:lnTo>
                          <a:pt x="2792" y="0"/>
                        </a:lnTo>
                        <a:lnTo>
                          <a:pt x="4766" y="817"/>
                        </a:lnTo>
                        <a:lnTo>
                          <a:pt x="5584" y="2792"/>
                        </a:lnTo>
                        <a:lnTo>
                          <a:pt x="4766" y="4766"/>
                        </a:lnTo>
                        <a:lnTo>
                          <a:pt x="2792" y="5584"/>
                        </a:lnTo>
                        <a:lnTo>
                          <a:pt x="817" y="4766"/>
                        </a:lnTo>
                        <a:lnTo>
                          <a:pt x="0" y="2792"/>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28" name="object 1028"/>
                  <p:cNvSpPr/>
                  <p:nvPr/>
                </p:nvSpPr>
                <p:spPr>
                  <a:xfrm>
                    <a:off x="3301225" y="3077037"/>
                    <a:ext cx="5080" cy="0"/>
                  </a:xfrm>
                  <a:custGeom>
                    <a:avLst/>
                    <a:gdLst/>
                    <a:ahLst/>
                    <a:cxnLst/>
                    <a:rect l="l" t="t" r="r" b="b"/>
                    <a:pathLst>
                      <a:path w="5079">
                        <a:moveTo>
                          <a:pt x="794" y="0"/>
                        </a:moveTo>
                        <a:lnTo>
                          <a:pt x="0" y="0"/>
                        </a:lnTo>
                      </a:path>
                      <a:path w="5079">
                        <a:moveTo>
                          <a:pt x="4782" y="0"/>
                        </a:moveTo>
                        <a:lnTo>
                          <a:pt x="794" y="0"/>
                        </a:lnTo>
                      </a:path>
                    </a:pathLst>
                  </a:custGeom>
                  <a:ln w="5584">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29" name="object 1029"/>
                  <p:cNvSpPr/>
                  <p:nvPr/>
                </p:nvSpPr>
                <p:spPr>
                  <a:xfrm>
                    <a:off x="2228211" y="6154884"/>
                    <a:ext cx="514350" cy="979169"/>
                  </a:xfrm>
                  <a:custGeom>
                    <a:avLst/>
                    <a:gdLst/>
                    <a:ahLst/>
                    <a:cxnLst/>
                    <a:rect l="l" t="t" r="r" b="b"/>
                    <a:pathLst>
                      <a:path w="514350" h="979170">
                        <a:moveTo>
                          <a:pt x="513757" y="899093"/>
                        </a:moveTo>
                        <a:lnTo>
                          <a:pt x="0" y="899093"/>
                        </a:lnTo>
                      </a:path>
                      <a:path w="514350" h="979170">
                        <a:moveTo>
                          <a:pt x="0" y="978879"/>
                        </a:moveTo>
                        <a:lnTo>
                          <a:pt x="513757" y="978879"/>
                        </a:lnTo>
                      </a:path>
                      <a:path w="514350" h="979170">
                        <a:moveTo>
                          <a:pt x="513757" y="899901"/>
                        </a:moveTo>
                        <a:lnTo>
                          <a:pt x="513757" y="900696"/>
                        </a:lnTo>
                      </a:path>
                      <a:path w="514350" h="979170">
                        <a:moveTo>
                          <a:pt x="513757" y="902286"/>
                        </a:moveTo>
                        <a:lnTo>
                          <a:pt x="513757" y="903081"/>
                        </a:lnTo>
                      </a:path>
                      <a:path w="514350" h="979170">
                        <a:moveTo>
                          <a:pt x="513757" y="903081"/>
                        </a:moveTo>
                        <a:lnTo>
                          <a:pt x="513757" y="904684"/>
                        </a:lnTo>
                      </a:path>
                      <a:path w="514350" h="979170">
                        <a:moveTo>
                          <a:pt x="513757" y="907082"/>
                        </a:moveTo>
                        <a:lnTo>
                          <a:pt x="513757" y="907877"/>
                        </a:lnTo>
                      </a:path>
                      <a:path w="514350" h="979170">
                        <a:moveTo>
                          <a:pt x="513757" y="907877"/>
                        </a:moveTo>
                        <a:lnTo>
                          <a:pt x="513757" y="910275"/>
                        </a:lnTo>
                      </a:path>
                      <a:path w="514350" h="979170">
                        <a:moveTo>
                          <a:pt x="513757" y="913455"/>
                        </a:moveTo>
                        <a:lnTo>
                          <a:pt x="513757" y="914263"/>
                        </a:lnTo>
                      </a:path>
                      <a:path w="514350" h="979170">
                        <a:moveTo>
                          <a:pt x="513757" y="914263"/>
                        </a:moveTo>
                        <a:lnTo>
                          <a:pt x="513757" y="917443"/>
                        </a:lnTo>
                      </a:path>
                      <a:path w="514350" h="979170">
                        <a:moveTo>
                          <a:pt x="513757" y="920636"/>
                        </a:moveTo>
                        <a:lnTo>
                          <a:pt x="513757" y="921444"/>
                        </a:lnTo>
                      </a:path>
                      <a:path w="514350" h="979170">
                        <a:moveTo>
                          <a:pt x="513757" y="921444"/>
                        </a:moveTo>
                        <a:lnTo>
                          <a:pt x="513757" y="927022"/>
                        </a:lnTo>
                      </a:path>
                      <a:path w="514350" h="979170">
                        <a:moveTo>
                          <a:pt x="513757" y="930215"/>
                        </a:moveTo>
                        <a:lnTo>
                          <a:pt x="513757" y="938986"/>
                        </a:lnTo>
                      </a:path>
                      <a:path w="514350" h="979170">
                        <a:moveTo>
                          <a:pt x="513757" y="938986"/>
                        </a:moveTo>
                        <a:lnTo>
                          <a:pt x="513757" y="947770"/>
                        </a:lnTo>
                      </a:path>
                      <a:path w="514350" h="979170">
                        <a:moveTo>
                          <a:pt x="513757" y="947770"/>
                        </a:moveTo>
                        <a:lnTo>
                          <a:pt x="513757" y="948565"/>
                        </a:lnTo>
                      </a:path>
                      <a:path w="514350" h="979170">
                        <a:moveTo>
                          <a:pt x="513757" y="950950"/>
                        </a:moveTo>
                        <a:lnTo>
                          <a:pt x="513757" y="955746"/>
                        </a:lnTo>
                      </a:path>
                      <a:path w="514350" h="979170">
                        <a:moveTo>
                          <a:pt x="513757" y="955746"/>
                        </a:moveTo>
                        <a:lnTo>
                          <a:pt x="513757" y="956541"/>
                        </a:lnTo>
                      </a:path>
                      <a:path w="514350" h="979170">
                        <a:moveTo>
                          <a:pt x="513757" y="959734"/>
                        </a:moveTo>
                        <a:lnTo>
                          <a:pt x="513757" y="963722"/>
                        </a:lnTo>
                      </a:path>
                      <a:path w="514350" h="979170">
                        <a:moveTo>
                          <a:pt x="513757" y="963722"/>
                        </a:moveTo>
                        <a:lnTo>
                          <a:pt x="513757" y="964517"/>
                        </a:lnTo>
                      </a:path>
                      <a:path w="514350" h="979170">
                        <a:moveTo>
                          <a:pt x="513757" y="966915"/>
                        </a:moveTo>
                        <a:lnTo>
                          <a:pt x="513757" y="970108"/>
                        </a:lnTo>
                      </a:path>
                      <a:path w="514350" h="979170">
                        <a:moveTo>
                          <a:pt x="513757" y="970108"/>
                        </a:moveTo>
                        <a:lnTo>
                          <a:pt x="513757" y="970903"/>
                        </a:lnTo>
                      </a:path>
                      <a:path w="514350" h="979170">
                        <a:moveTo>
                          <a:pt x="513757" y="973288"/>
                        </a:moveTo>
                        <a:lnTo>
                          <a:pt x="513757" y="974891"/>
                        </a:lnTo>
                      </a:path>
                      <a:path w="514350" h="979170">
                        <a:moveTo>
                          <a:pt x="513757" y="974891"/>
                        </a:moveTo>
                        <a:lnTo>
                          <a:pt x="513757" y="975686"/>
                        </a:lnTo>
                      </a:path>
                      <a:path w="514350" h="979170">
                        <a:moveTo>
                          <a:pt x="513757" y="976481"/>
                        </a:moveTo>
                        <a:lnTo>
                          <a:pt x="513757" y="978084"/>
                        </a:lnTo>
                      </a:path>
                      <a:path w="514350" h="979170">
                        <a:moveTo>
                          <a:pt x="0" y="899093"/>
                        </a:moveTo>
                        <a:lnTo>
                          <a:pt x="0" y="899901"/>
                        </a:lnTo>
                      </a:path>
                      <a:path w="514350" h="979170">
                        <a:moveTo>
                          <a:pt x="0" y="899901"/>
                        </a:moveTo>
                        <a:lnTo>
                          <a:pt x="0" y="903081"/>
                        </a:lnTo>
                      </a:path>
                      <a:path w="514350" h="979170">
                        <a:moveTo>
                          <a:pt x="0" y="903081"/>
                        </a:moveTo>
                        <a:lnTo>
                          <a:pt x="0" y="907877"/>
                        </a:lnTo>
                      </a:path>
                      <a:path w="514350" h="979170">
                        <a:moveTo>
                          <a:pt x="0" y="907877"/>
                        </a:moveTo>
                        <a:lnTo>
                          <a:pt x="0" y="914263"/>
                        </a:lnTo>
                      </a:path>
                      <a:path w="514350" h="979170">
                        <a:moveTo>
                          <a:pt x="0" y="914263"/>
                        </a:moveTo>
                        <a:lnTo>
                          <a:pt x="0" y="921444"/>
                        </a:lnTo>
                      </a:path>
                      <a:path w="514350" h="979170">
                        <a:moveTo>
                          <a:pt x="0" y="921444"/>
                        </a:moveTo>
                        <a:lnTo>
                          <a:pt x="0" y="930215"/>
                        </a:lnTo>
                      </a:path>
                      <a:path w="514350" h="979170">
                        <a:moveTo>
                          <a:pt x="0" y="930215"/>
                        </a:moveTo>
                        <a:lnTo>
                          <a:pt x="0" y="938986"/>
                        </a:lnTo>
                      </a:path>
                      <a:path w="514350" h="979170">
                        <a:moveTo>
                          <a:pt x="0" y="938986"/>
                        </a:moveTo>
                        <a:lnTo>
                          <a:pt x="0" y="947770"/>
                        </a:lnTo>
                      </a:path>
                      <a:path w="514350" h="979170">
                        <a:moveTo>
                          <a:pt x="0" y="947770"/>
                        </a:moveTo>
                        <a:lnTo>
                          <a:pt x="0" y="955746"/>
                        </a:lnTo>
                      </a:path>
                      <a:path w="514350" h="979170">
                        <a:moveTo>
                          <a:pt x="0" y="955746"/>
                        </a:moveTo>
                        <a:lnTo>
                          <a:pt x="0" y="963722"/>
                        </a:lnTo>
                      </a:path>
                      <a:path w="514350" h="979170">
                        <a:moveTo>
                          <a:pt x="0" y="963722"/>
                        </a:moveTo>
                        <a:lnTo>
                          <a:pt x="0" y="970108"/>
                        </a:lnTo>
                      </a:path>
                      <a:path w="514350" h="979170">
                        <a:moveTo>
                          <a:pt x="0" y="970108"/>
                        </a:moveTo>
                        <a:lnTo>
                          <a:pt x="0" y="974891"/>
                        </a:lnTo>
                      </a:path>
                      <a:path w="514350" h="979170">
                        <a:moveTo>
                          <a:pt x="0" y="974891"/>
                        </a:moveTo>
                        <a:lnTo>
                          <a:pt x="0" y="978084"/>
                        </a:lnTo>
                      </a:path>
                      <a:path w="514350" h="979170">
                        <a:moveTo>
                          <a:pt x="0" y="978084"/>
                        </a:moveTo>
                        <a:lnTo>
                          <a:pt x="0" y="978879"/>
                        </a:lnTo>
                      </a:path>
                      <a:path w="514350" h="979170">
                        <a:moveTo>
                          <a:pt x="0" y="978879"/>
                        </a:moveTo>
                        <a:lnTo>
                          <a:pt x="0" y="978084"/>
                        </a:lnTo>
                      </a:path>
                      <a:path w="514350" h="979170">
                        <a:moveTo>
                          <a:pt x="0" y="978084"/>
                        </a:moveTo>
                        <a:lnTo>
                          <a:pt x="0" y="974891"/>
                        </a:lnTo>
                      </a:path>
                      <a:path w="514350" h="979170">
                        <a:moveTo>
                          <a:pt x="0" y="974891"/>
                        </a:moveTo>
                        <a:lnTo>
                          <a:pt x="0" y="970108"/>
                        </a:lnTo>
                      </a:path>
                      <a:path w="514350" h="979170">
                        <a:moveTo>
                          <a:pt x="0" y="970108"/>
                        </a:moveTo>
                        <a:lnTo>
                          <a:pt x="0" y="963722"/>
                        </a:lnTo>
                      </a:path>
                      <a:path w="514350" h="979170">
                        <a:moveTo>
                          <a:pt x="0" y="963722"/>
                        </a:moveTo>
                        <a:lnTo>
                          <a:pt x="0" y="955746"/>
                        </a:lnTo>
                      </a:path>
                      <a:path w="514350" h="979170">
                        <a:moveTo>
                          <a:pt x="0" y="955746"/>
                        </a:moveTo>
                        <a:lnTo>
                          <a:pt x="0" y="947770"/>
                        </a:lnTo>
                      </a:path>
                      <a:path w="514350" h="979170">
                        <a:moveTo>
                          <a:pt x="0" y="947770"/>
                        </a:moveTo>
                        <a:lnTo>
                          <a:pt x="0" y="938986"/>
                        </a:lnTo>
                      </a:path>
                      <a:path w="514350" h="979170">
                        <a:moveTo>
                          <a:pt x="0" y="938986"/>
                        </a:moveTo>
                        <a:lnTo>
                          <a:pt x="0" y="930215"/>
                        </a:lnTo>
                      </a:path>
                      <a:path w="514350" h="979170">
                        <a:moveTo>
                          <a:pt x="0" y="930215"/>
                        </a:moveTo>
                        <a:lnTo>
                          <a:pt x="0" y="921444"/>
                        </a:lnTo>
                      </a:path>
                      <a:path w="514350" h="979170">
                        <a:moveTo>
                          <a:pt x="0" y="921444"/>
                        </a:moveTo>
                        <a:lnTo>
                          <a:pt x="0" y="914263"/>
                        </a:lnTo>
                      </a:path>
                      <a:path w="514350" h="979170">
                        <a:moveTo>
                          <a:pt x="0" y="914263"/>
                        </a:moveTo>
                        <a:lnTo>
                          <a:pt x="0" y="907877"/>
                        </a:lnTo>
                      </a:path>
                      <a:path w="514350" h="979170">
                        <a:moveTo>
                          <a:pt x="0" y="907877"/>
                        </a:moveTo>
                        <a:lnTo>
                          <a:pt x="0" y="903081"/>
                        </a:lnTo>
                      </a:path>
                      <a:path w="514350" h="979170">
                        <a:moveTo>
                          <a:pt x="0" y="903081"/>
                        </a:moveTo>
                        <a:lnTo>
                          <a:pt x="0" y="899901"/>
                        </a:lnTo>
                      </a:path>
                      <a:path w="514350" h="979170">
                        <a:moveTo>
                          <a:pt x="0" y="899901"/>
                        </a:moveTo>
                        <a:lnTo>
                          <a:pt x="0" y="899093"/>
                        </a:lnTo>
                      </a:path>
                      <a:path w="514350" h="979170">
                        <a:moveTo>
                          <a:pt x="414045" y="749114"/>
                        </a:moveTo>
                        <a:lnTo>
                          <a:pt x="0" y="749114"/>
                        </a:lnTo>
                      </a:path>
                      <a:path w="514350" h="979170">
                        <a:moveTo>
                          <a:pt x="0" y="828900"/>
                        </a:moveTo>
                        <a:lnTo>
                          <a:pt x="414045" y="828900"/>
                        </a:lnTo>
                      </a:path>
                      <a:path w="514350" h="979170">
                        <a:moveTo>
                          <a:pt x="414045" y="750717"/>
                        </a:moveTo>
                        <a:lnTo>
                          <a:pt x="414045" y="751512"/>
                        </a:lnTo>
                      </a:path>
                      <a:path w="514350" h="979170">
                        <a:moveTo>
                          <a:pt x="414045" y="752307"/>
                        </a:moveTo>
                        <a:lnTo>
                          <a:pt x="414045" y="753102"/>
                        </a:lnTo>
                      </a:path>
                      <a:path w="514350" h="979170">
                        <a:moveTo>
                          <a:pt x="414045" y="753102"/>
                        </a:moveTo>
                        <a:lnTo>
                          <a:pt x="414045" y="755500"/>
                        </a:lnTo>
                      </a:path>
                      <a:path w="514350" h="979170">
                        <a:moveTo>
                          <a:pt x="414045" y="757090"/>
                        </a:moveTo>
                        <a:lnTo>
                          <a:pt x="414045" y="757898"/>
                        </a:lnTo>
                      </a:path>
                      <a:path w="514350" h="979170">
                        <a:moveTo>
                          <a:pt x="414045" y="757898"/>
                        </a:moveTo>
                        <a:lnTo>
                          <a:pt x="414045" y="761078"/>
                        </a:lnTo>
                      </a:path>
                      <a:path w="514350" h="979170">
                        <a:moveTo>
                          <a:pt x="414045" y="763476"/>
                        </a:moveTo>
                        <a:lnTo>
                          <a:pt x="414045" y="764271"/>
                        </a:lnTo>
                      </a:path>
                      <a:path w="514350" h="979170">
                        <a:moveTo>
                          <a:pt x="414045" y="764271"/>
                        </a:moveTo>
                        <a:lnTo>
                          <a:pt x="414045" y="768272"/>
                        </a:lnTo>
                      </a:path>
                      <a:path w="514350" h="979170">
                        <a:moveTo>
                          <a:pt x="414045" y="771452"/>
                        </a:moveTo>
                        <a:lnTo>
                          <a:pt x="414045" y="772260"/>
                        </a:lnTo>
                      </a:path>
                      <a:path w="514350" h="979170">
                        <a:moveTo>
                          <a:pt x="414045" y="772260"/>
                        </a:moveTo>
                        <a:lnTo>
                          <a:pt x="414045" y="777043"/>
                        </a:lnTo>
                      </a:path>
                      <a:path w="514350" h="979170">
                        <a:moveTo>
                          <a:pt x="414045" y="780236"/>
                        </a:moveTo>
                        <a:lnTo>
                          <a:pt x="414045" y="789007"/>
                        </a:lnTo>
                      </a:path>
                      <a:path w="514350" h="979170">
                        <a:moveTo>
                          <a:pt x="414045" y="789007"/>
                        </a:moveTo>
                        <a:lnTo>
                          <a:pt x="414045" y="797777"/>
                        </a:lnTo>
                      </a:path>
                      <a:path w="514350" h="979170">
                        <a:moveTo>
                          <a:pt x="414045" y="797777"/>
                        </a:moveTo>
                        <a:lnTo>
                          <a:pt x="414045" y="798586"/>
                        </a:lnTo>
                      </a:path>
                      <a:path w="514350" h="979170">
                        <a:moveTo>
                          <a:pt x="414045" y="800971"/>
                        </a:moveTo>
                        <a:lnTo>
                          <a:pt x="414045" y="806562"/>
                        </a:lnTo>
                      </a:path>
                      <a:path w="514350" h="979170">
                        <a:moveTo>
                          <a:pt x="414045" y="806562"/>
                        </a:moveTo>
                        <a:lnTo>
                          <a:pt x="414045" y="807357"/>
                        </a:lnTo>
                      </a:path>
                      <a:path w="514350" h="979170">
                        <a:moveTo>
                          <a:pt x="414045" y="810550"/>
                        </a:moveTo>
                        <a:lnTo>
                          <a:pt x="414045" y="813743"/>
                        </a:lnTo>
                      </a:path>
                      <a:path w="514350" h="979170">
                        <a:moveTo>
                          <a:pt x="414045" y="813743"/>
                        </a:moveTo>
                        <a:lnTo>
                          <a:pt x="414045" y="814538"/>
                        </a:lnTo>
                      </a:path>
                      <a:path w="514350" h="979170">
                        <a:moveTo>
                          <a:pt x="414045" y="817731"/>
                        </a:moveTo>
                        <a:lnTo>
                          <a:pt x="414045" y="820115"/>
                        </a:lnTo>
                      </a:path>
                      <a:path w="514350" h="979170">
                        <a:moveTo>
                          <a:pt x="414045" y="820115"/>
                        </a:moveTo>
                        <a:lnTo>
                          <a:pt x="414045" y="820910"/>
                        </a:lnTo>
                      </a:path>
                      <a:path w="514350" h="979170">
                        <a:moveTo>
                          <a:pt x="414045" y="823308"/>
                        </a:moveTo>
                        <a:lnTo>
                          <a:pt x="414045" y="824912"/>
                        </a:lnTo>
                      </a:path>
                      <a:path w="514350" h="979170">
                        <a:moveTo>
                          <a:pt x="414045" y="824912"/>
                        </a:moveTo>
                        <a:lnTo>
                          <a:pt x="414045" y="825707"/>
                        </a:lnTo>
                      </a:path>
                      <a:path w="514350" h="979170">
                        <a:moveTo>
                          <a:pt x="414045" y="827296"/>
                        </a:moveTo>
                        <a:lnTo>
                          <a:pt x="414045" y="828105"/>
                        </a:lnTo>
                      </a:path>
                      <a:path w="514350" h="979170">
                        <a:moveTo>
                          <a:pt x="0" y="749114"/>
                        </a:moveTo>
                        <a:lnTo>
                          <a:pt x="0" y="750717"/>
                        </a:lnTo>
                      </a:path>
                      <a:path w="514350" h="979170">
                        <a:moveTo>
                          <a:pt x="0" y="750717"/>
                        </a:moveTo>
                        <a:lnTo>
                          <a:pt x="0" y="753102"/>
                        </a:lnTo>
                      </a:path>
                      <a:path w="514350" h="979170">
                        <a:moveTo>
                          <a:pt x="0" y="753102"/>
                        </a:moveTo>
                        <a:lnTo>
                          <a:pt x="0" y="757898"/>
                        </a:lnTo>
                      </a:path>
                      <a:path w="514350" h="979170">
                        <a:moveTo>
                          <a:pt x="0" y="757898"/>
                        </a:moveTo>
                        <a:lnTo>
                          <a:pt x="0" y="764271"/>
                        </a:lnTo>
                      </a:path>
                      <a:path w="514350" h="979170">
                        <a:moveTo>
                          <a:pt x="0" y="764271"/>
                        </a:moveTo>
                        <a:lnTo>
                          <a:pt x="0" y="772260"/>
                        </a:lnTo>
                      </a:path>
                      <a:path w="514350" h="979170">
                        <a:moveTo>
                          <a:pt x="0" y="772260"/>
                        </a:moveTo>
                        <a:lnTo>
                          <a:pt x="0" y="780236"/>
                        </a:lnTo>
                      </a:path>
                      <a:path w="514350" h="979170">
                        <a:moveTo>
                          <a:pt x="0" y="780236"/>
                        </a:moveTo>
                        <a:lnTo>
                          <a:pt x="0" y="789007"/>
                        </a:lnTo>
                      </a:path>
                      <a:path w="514350" h="979170">
                        <a:moveTo>
                          <a:pt x="0" y="789007"/>
                        </a:moveTo>
                        <a:lnTo>
                          <a:pt x="0" y="797777"/>
                        </a:lnTo>
                      </a:path>
                      <a:path w="514350" h="979170">
                        <a:moveTo>
                          <a:pt x="0" y="797777"/>
                        </a:moveTo>
                        <a:lnTo>
                          <a:pt x="0" y="806562"/>
                        </a:lnTo>
                      </a:path>
                      <a:path w="514350" h="979170">
                        <a:moveTo>
                          <a:pt x="0" y="806562"/>
                        </a:moveTo>
                        <a:lnTo>
                          <a:pt x="0" y="813743"/>
                        </a:lnTo>
                      </a:path>
                      <a:path w="514350" h="979170">
                        <a:moveTo>
                          <a:pt x="0" y="813743"/>
                        </a:moveTo>
                        <a:lnTo>
                          <a:pt x="0" y="820115"/>
                        </a:lnTo>
                      </a:path>
                      <a:path w="514350" h="979170">
                        <a:moveTo>
                          <a:pt x="0" y="820115"/>
                        </a:moveTo>
                        <a:lnTo>
                          <a:pt x="0" y="824912"/>
                        </a:lnTo>
                      </a:path>
                      <a:path w="514350" h="979170">
                        <a:moveTo>
                          <a:pt x="0" y="824912"/>
                        </a:moveTo>
                        <a:lnTo>
                          <a:pt x="0" y="828105"/>
                        </a:lnTo>
                      </a:path>
                      <a:path w="514350" h="979170">
                        <a:moveTo>
                          <a:pt x="0" y="828105"/>
                        </a:moveTo>
                        <a:lnTo>
                          <a:pt x="0" y="828900"/>
                        </a:lnTo>
                      </a:path>
                      <a:path w="514350" h="979170">
                        <a:moveTo>
                          <a:pt x="0" y="828900"/>
                        </a:moveTo>
                        <a:lnTo>
                          <a:pt x="0" y="828105"/>
                        </a:lnTo>
                      </a:path>
                      <a:path w="514350" h="979170">
                        <a:moveTo>
                          <a:pt x="0" y="828105"/>
                        </a:moveTo>
                        <a:lnTo>
                          <a:pt x="0" y="824912"/>
                        </a:lnTo>
                      </a:path>
                      <a:path w="514350" h="979170">
                        <a:moveTo>
                          <a:pt x="0" y="824912"/>
                        </a:moveTo>
                        <a:lnTo>
                          <a:pt x="0" y="820115"/>
                        </a:lnTo>
                      </a:path>
                      <a:path w="514350" h="979170">
                        <a:moveTo>
                          <a:pt x="0" y="820115"/>
                        </a:moveTo>
                        <a:lnTo>
                          <a:pt x="0" y="813743"/>
                        </a:lnTo>
                      </a:path>
                      <a:path w="514350" h="979170">
                        <a:moveTo>
                          <a:pt x="0" y="813743"/>
                        </a:moveTo>
                        <a:lnTo>
                          <a:pt x="0" y="806562"/>
                        </a:lnTo>
                      </a:path>
                      <a:path w="514350" h="979170">
                        <a:moveTo>
                          <a:pt x="0" y="806562"/>
                        </a:moveTo>
                        <a:lnTo>
                          <a:pt x="0" y="797777"/>
                        </a:lnTo>
                      </a:path>
                      <a:path w="514350" h="979170">
                        <a:moveTo>
                          <a:pt x="0" y="797777"/>
                        </a:moveTo>
                        <a:lnTo>
                          <a:pt x="0" y="789007"/>
                        </a:lnTo>
                      </a:path>
                      <a:path w="514350" h="979170">
                        <a:moveTo>
                          <a:pt x="0" y="789007"/>
                        </a:moveTo>
                        <a:lnTo>
                          <a:pt x="0" y="780236"/>
                        </a:lnTo>
                      </a:path>
                      <a:path w="514350" h="979170">
                        <a:moveTo>
                          <a:pt x="0" y="780236"/>
                        </a:moveTo>
                        <a:lnTo>
                          <a:pt x="0" y="772260"/>
                        </a:lnTo>
                      </a:path>
                      <a:path w="514350" h="979170">
                        <a:moveTo>
                          <a:pt x="0" y="772260"/>
                        </a:moveTo>
                        <a:lnTo>
                          <a:pt x="0" y="764271"/>
                        </a:lnTo>
                      </a:path>
                      <a:path w="514350" h="979170">
                        <a:moveTo>
                          <a:pt x="0" y="764271"/>
                        </a:moveTo>
                        <a:lnTo>
                          <a:pt x="0" y="757898"/>
                        </a:lnTo>
                      </a:path>
                      <a:path w="514350" h="979170">
                        <a:moveTo>
                          <a:pt x="0" y="757898"/>
                        </a:moveTo>
                        <a:lnTo>
                          <a:pt x="0" y="753102"/>
                        </a:lnTo>
                      </a:path>
                      <a:path w="514350" h="979170">
                        <a:moveTo>
                          <a:pt x="0" y="753102"/>
                        </a:moveTo>
                        <a:lnTo>
                          <a:pt x="0" y="750717"/>
                        </a:lnTo>
                      </a:path>
                      <a:path w="514350" h="979170">
                        <a:moveTo>
                          <a:pt x="0" y="750717"/>
                        </a:moveTo>
                        <a:lnTo>
                          <a:pt x="0" y="749114"/>
                        </a:lnTo>
                      </a:path>
                      <a:path w="514350" h="979170">
                        <a:moveTo>
                          <a:pt x="0" y="516964"/>
                        </a:moveTo>
                        <a:lnTo>
                          <a:pt x="343044" y="516964"/>
                        </a:lnTo>
                      </a:path>
                      <a:path w="514350" h="979170">
                        <a:moveTo>
                          <a:pt x="343044" y="453144"/>
                        </a:moveTo>
                        <a:lnTo>
                          <a:pt x="0" y="453144"/>
                        </a:lnTo>
                      </a:path>
                      <a:path w="514350" h="979170">
                        <a:moveTo>
                          <a:pt x="0" y="516964"/>
                        </a:moveTo>
                        <a:lnTo>
                          <a:pt x="0" y="515374"/>
                        </a:lnTo>
                      </a:path>
                      <a:path w="514350" h="979170">
                        <a:moveTo>
                          <a:pt x="0" y="515374"/>
                        </a:moveTo>
                        <a:lnTo>
                          <a:pt x="0" y="512976"/>
                        </a:lnTo>
                      </a:path>
                      <a:path w="514350" h="979170">
                        <a:moveTo>
                          <a:pt x="0" y="512976"/>
                        </a:moveTo>
                        <a:lnTo>
                          <a:pt x="0" y="507385"/>
                        </a:lnTo>
                      </a:path>
                      <a:path w="514350" h="979170">
                        <a:moveTo>
                          <a:pt x="0" y="507385"/>
                        </a:moveTo>
                        <a:lnTo>
                          <a:pt x="0" y="501012"/>
                        </a:lnTo>
                      </a:path>
                      <a:path w="514350" h="979170">
                        <a:moveTo>
                          <a:pt x="0" y="501012"/>
                        </a:moveTo>
                        <a:lnTo>
                          <a:pt x="0" y="493037"/>
                        </a:lnTo>
                      </a:path>
                      <a:path w="514350" h="979170">
                        <a:moveTo>
                          <a:pt x="0" y="493037"/>
                        </a:moveTo>
                        <a:lnTo>
                          <a:pt x="0" y="485047"/>
                        </a:lnTo>
                      </a:path>
                      <a:path w="514350" h="979170">
                        <a:moveTo>
                          <a:pt x="0" y="485047"/>
                        </a:moveTo>
                        <a:lnTo>
                          <a:pt x="0" y="477071"/>
                        </a:lnTo>
                      </a:path>
                      <a:path w="514350" h="979170">
                        <a:moveTo>
                          <a:pt x="0" y="477071"/>
                        </a:moveTo>
                        <a:lnTo>
                          <a:pt x="0" y="469095"/>
                        </a:lnTo>
                      </a:path>
                      <a:path w="514350" h="979170">
                        <a:moveTo>
                          <a:pt x="0" y="469095"/>
                        </a:moveTo>
                        <a:lnTo>
                          <a:pt x="0" y="462709"/>
                        </a:lnTo>
                      </a:path>
                      <a:path w="514350" h="979170">
                        <a:moveTo>
                          <a:pt x="0" y="462709"/>
                        </a:moveTo>
                        <a:lnTo>
                          <a:pt x="0" y="457926"/>
                        </a:lnTo>
                      </a:path>
                      <a:path w="514350" h="979170">
                        <a:moveTo>
                          <a:pt x="0" y="457926"/>
                        </a:moveTo>
                        <a:lnTo>
                          <a:pt x="0" y="454733"/>
                        </a:lnTo>
                      </a:path>
                      <a:path w="514350" h="979170">
                        <a:moveTo>
                          <a:pt x="0" y="454733"/>
                        </a:moveTo>
                        <a:lnTo>
                          <a:pt x="0" y="453144"/>
                        </a:lnTo>
                      </a:path>
                      <a:path w="514350" h="979170">
                        <a:moveTo>
                          <a:pt x="0" y="453144"/>
                        </a:moveTo>
                        <a:lnTo>
                          <a:pt x="0" y="454733"/>
                        </a:lnTo>
                      </a:path>
                      <a:path w="514350" h="979170">
                        <a:moveTo>
                          <a:pt x="0" y="454733"/>
                        </a:moveTo>
                        <a:lnTo>
                          <a:pt x="0" y="457926"/>
                        </a:lnTo>
                      </a:path>
                      <a:path w="514350" h="979170">
                        <a:moveTo>
                          <a:pt x="0" y="457926"/>
                        </a:moveTo>
                        <a:lnTo>
                          <a:pt x="0" y="462709"/>
                        </a:lnTo>
                      </a:path>
                      <a:path w="514350" h="979170">
                        <a:moveTo>
                          <a:pt x="0" y="462709"/>
                        </a:moveTo>
                        <a:lnTo>
                          <a:pt x="0" y="469095"/>
                        </a:lnTo>
                      </a:path>
                      <a:path w="514350" h="979170">
                        <a:moveTo>
                          <a:pt x="0" y="469095"/>
                        </a:moveTo>
                        <a:lnTo>
                          <a:pt x="0" y="477071"/>
                        </a:lnTo>
                      </a:path>
                      <a:path w="514350" h="979170">
                        <a:moveTo>
                          <a:pt x="0" y="477071"/>
                        </a:moveTo>
                        <a:lnTo>
                          <a:pt x="0" y="485047"/>
                        </a:lnTo>
                      </a:path>
                      <a:path w="514350" h="979170">
                        <a:moveTo>
                          <a:pt x="0" y="485047"/>
                        </a:moveTo>
                        <a:lnTo>
                          <a:pt x="0" y="493037"/>
                        </a:lnTo>
                      </a:path>
                      <a:path w="514350" h="979170">
                        <a:moveTo>
                          <a:pt x="0" y="493037"/>
                        </a:moveTo>
                        <a:lnTo>
                          <a:pt x="0" y="501012"/>
                        </a:lnTo>
                      </a:path>
                      <a:path w="514350" h="979170">
                        <a:moveTo>
                          <a:pt x="0" y="501012"/>
                        </a:moveTo>
                        <a:lnTo>
                          <a:pt x="0" y="507385"/>
                        </a:lnTo>
                      </a:path>
                      <a:path w="514350" h="979170">
                        <a:moveTo>
                          <a:pt x="0" y="507385"/>
                        </a:moveTo>
                        <a:lnTo>
                          <a:pt x="0" y="512976"/>
                        </a:lnTo>
                      </a:path>
                      <a:path w="514350" h="979170">
                        <a:moveTo>
                          <a:pt x="0" y="512976"/>
                        </a:moveTo>
                        <a:lnTo>
                          <a:pt x="0" y="515374"/>
                        </a:lnTo>
                      </a:path>
                      <a:path w="514350" h="979170">
                        <a:moveTo>
                          <a:pt x="0" y="515374"/>
                        </a:moveTo>
                        <a:lnTo>
                          <a:pt x="0" y="516964"/>
                        </a:lnTo>
                      </a:path>
                      <a:path w="514350" h="979170">
                        <a:moveTo>
                          <a:pt x="343044" y="453144"/>
                        </a:moveTo>
                        <a:lnTo>
                          <a:pt x="343044" y="454733"/>
                        </a:lnTo>
                      </a:path>
                      <a:path w="514350" h="979170">
                        <a:moveTo>
                          <a:pt x="343044" y="454733"/>
                        </a:moveTo>
                        <a:lnTo>
                          <a:pt x="343044" y="457926"/>
                        </a:lnTo>
                      </a:path>
                      <a:path w="514350" h="979170">
                        <a:moveTo>
                          <a:pt x="343044" y="457926"/>
                        </a:moveTo>
                        <a:lnTo>
                          <a:pt x="343044" y="462709"/>
                        </a:lnTo>
                      </a:path>
                      <a:path w="514350" h="979170">
                        <a:moveTo>
                          <a:pt x="343044" y="462709"/>
                        </a:moveTo>
                        <a:lnTo>
                          <a:pt x="343044" y="469095"/>
                        </a:lnTo>
                      </a:path>
                      <a:path w="514350" h="979170">
                        <a:moveTo>
                          <a:pt x="343044" y="469095"/>
                        </a:moveTo>
                        <a:lnTo>
                          <a:pt x="343044" y="477071"/>
                        </a:lnTo>
                      </a:path>
                      <a:path w="514350" h="979170">
                        <a:moveTo>
                          <a:pt x="343044" y="477071"/>
                        </a:moveTo>
                        <a:lnTo>
                          <a:pt x="343044" y="485047"/>
                        </a:lnTo>
                      </a:path>
                      <a:path w="514350" h="979170">
                        <a:moveTo>
                          <a:pt x="343044" y="485047"/>
                        </a:moveTo>
                        <a:lnTo>
                          <a:pt x="343044" y="493037"/>
                        </a:lnTo>
                      </a:path>
                      <a:path w="514350" h="979170">
                        <a:moveTo>
                          <a:pt x="343044" y="493037"/>
                        </a:moveTo>
                        <a:lnTo>
                          <a:pt x="343044" y="501012"/>
                        </a:lnTo>
                      </a:path>
                      <a:path w="514350" h="979170">
                        <a:moveTo>
                          <a:pt x="343044" y="501012"/>
                        </a:moveTo>
                        <a:lnTo>
                          <a:pt x="343044" y="507385"/>
                        </a:lnTo>
                      </a:path>
                      <a:path w="514350" h="979170">
                        <a:moveTo>
                          <a:pt x="343044" y="507385"/>
                        </a:moveTo>
                        <a:lnTo>
                          <a:pt x="343044" y="512976"/>
                        </a:lnTo>
                      </a:path>
                      <a:path w="514350" h="979170">
                        <a:moveTo>
                          <a:pt x="343044" y="512976"/>
                        </a:moveTo>
                        <a:lnTo>
                          <a:pt x="343044" y="515374"/>
                        </a:lnTo>
                      </a:path>
                      <a:path w="514350" h="979170">
                        <a:moveTo>
                          <a:pt x="343044" y="515374"/>
                        </a:moveTo>
                        <a:lnTo>
                          <a:pt x="343044" y="516964"/>
                        </a:lnTo>
                      </a:path>
                      <a:path w="514350" h="979170">
                        <a:moveTo>
                          <a:pt x="343044" y="333478"/>
                        </a:moveTo>
                        <a:lnTo>
                          <a:pt x="0" y="333478"/>
                        </a:lnTo>
                      </a:path>
                      <a:path w="514350" h="979170">
                        <a:moveTo>
                          <a:pt x="0" y="397299"/>
                        </a:moveTo>
                        <a:lnTo>
                          <a:pt x="343044" y="397299"/>
                        </a:lnTo>
                      </a:path>
                      <a:path w="514350" h="979170">
                        <a:moveTo>
                          <a:pt x="343044" y="333478"/>
                        </a:moveTo>
                        <a:lnTo>
                          <a:pt x="343044" y="335068"/>
                        </a:lnTo>
                      </a:path>
                      <a:path w="514350" h="979170">
                        <a:moveTo>
                          <a:pt x="343044" y="335068"/>
                        </a:moveTo>
                        <a:lnTo>
                          <a:pt x="343044" y="338261"/>
                        </a:lnTo>
                      </a:path>
                      <a:path w="514350" h="979170">
                        <a:moveTo>
                          <a:pt x="343044" y="338261"/>
                        </a:moveTo>
                        <a:lnTo>
                          <a:pt x="343044" y="343044"/>
                        </a:lnTo>
                      </a:path>
                      <a:path w="514350" h="979170">
                        <a:moveTo>
                          <a:pt x="343044" y="343044"/>
                        </a:moveTo>
                        <a:lnTo>
                          <a:pt x="343044" y="349430"/>
                        </a:lnTo>
                      </a:path>
                      <a:path w="514350" h="979170">
                        <a:moveTo>
                          <a:pt x="343044" y="349430"/>
                        </a:moveTo>
                        <a:lnTo>
                          <a:pt x="343044" y="357406"/>
                        </a:lnTo>
                      </a:path>
                      <a:path w="514350" h="979170">
                        <a:moveTo>
                          <a:pt x="343044" y="357406"/>
                        </a:moveTo>
                        <a:lnTo>
                          <a:pt x="343044" y="365382"/>
                        </a:lnTo>
                      </a:path>
                      <a:path w="514350" h="979170">
                        <a:moveTo>
                          <a:pt x="343044" y="365382"/>
                        </a:moveTo>
                        <a:lnTo>
                          <a:pt x="343044" y="373357"/>
                        </a:lnTo>
                      </a:path>
                      <a:path w="514350" h="979170">
                        <a:moveTo>
                          <a:pt x="343044" y="373357"/>
                        </a:moveTo>
                        <a:lnTo>
                          <a:pt x="343044" y="381347"/>
                        </a:lnTo>
                      </a:path>
                      <a:path w="514350" h="979170">
                        <a:moveTo>
                          <a:pt x="343044" y="381347"/>
                        </a:moveTo>
                        <a:lnTo>
                          <a:pt x="343044" y="387720"/>
                        </a:lnTo>
                      </a:path>
                      <a:path w="514350" h="979170">
                        <a:moveTo>
                          <a:pt x="343044" y="387720"/>
                        </a:moveTo>
                        <a:lnTo>
                          <a:pt x="343044" y="393311"/>
                        </a:lnTo>
                      </a:path>
                      <a:path w="514350" h="979170">
                        <a:moveTo>
                          <a:pt x="343044" y="393311"/>
                        </a:moveTo>
                        <a:lnTo>
                          <a:pt x="343044" y="395695"/>
                        </a:lnTo>
                      </a:path>
                      <a:path w="514350" h="979170">
                        <a:moveTo>
                          <a:pt x="343044" y="395695"/>
                        </a:moveTo>
                        <a:lnTo>
                          <a:pt x="343044" y="397299"/>
                        </a:lnTo>
                      </a:path>
                      <a:path w="514350" h="979170">
                        <a:moveTo>
                          <a:pt x="0" y="333478"/>
                        </a:moveTo>
                        <a:lnTo>
                          <a:pt x="0" y="335068"/>
                        </a:lnTo>
                      </a:path>
                      <a:path w="514350" h="979170">
                        <a:moveTo>
                          <a:pt x="0" y="335068"/>
                        </a:moveTo>
                        <a:lnTo>
                          <a:pt x="0" y="338261"/>
                        </a:lnTo>
                      </a:path>
                      <a:path w="514350" h="979170">
                        <a:moveTo>
                          <a:pt x="0" y="338261"/>
                        </a:moveTo>
                        <a:lnTo>
                          <a:pt x="0" y="343044"/>
                        </a:lnTo>
                      </a:path>
                      <a:path w="514350" h="979170">
                        <a:moveTo>
                          <a:pt x="0" y="343044"/>
                        </a:moveTo>
                        <a:lnTo>
                          <a:pt x="0" y="349430"/>
                        </a:lnTo>
                      </a:path>
                      <a:path w="514350" h="979170">
                        <a:moveTo>
                          <a:pt x="0" y="349430"/>
                        </a:moveTo>
                        <a:lnTo>
                          <a:pt x="0" y="357406"/>
                        </a:lnTo>
                      </a:path>
                      <a:path w="514350" h="979170">
                        <a:moveTo>
                          <a:pt x="0" y="357406"/>
                        </a:moveTo>
                        <a:lnTo>
                          <a:pt x="0" y="365382"/>
                        </a:lnTo>
                      </a:path>
                      <a:path w="514350" h="979170">
                        <a:moveTo>
                          <a:pt x="0" y="365382"/>
                        </a:moveTo>
                        <a:lnTo>
                          <a:pt x="0" y="373357"/>
                        </a:lnTo>
                      </a:path>
                      <a:path w="514350" h="979170">
                        <a:moveTo>
                          <a:pt x="0" y="373357"/>
                        </a:moveTo>
                        <a:lnTo>
                          <a:pt x="0" y="381347"/>
                        </a:lnTo>
                      </a:path>
                      <a:path w="514350" h="979170">
                        <a:moveTo>
                          <a:pt x="0" y="381347"/>
                        </a:moveTo>
                        <a:lnTo>
                          <a:pt x="0" y="387720"/>
                        </a:lnTo>
                      </a:path>
                      <a:path w="514350" h="979170">
                        <a:moveTo>
                          <a:pt x="0" y="387720"/>
                        </a:moveTo>
                        <a:lnTo>
                          <a:pt x="0" y="393311"/>
                        </a:lnTo>
                      </a:path>
                      <a:path w="514350" h="979170">
                        <a:moveTo>
                          <a:pt x="0" y="393311"/>
                        </a:moveTo>
                        <a:lnTo>
                          <a:pt x="0" y="395695"/>
                        </a:lnTo>
                      </a:path>
                      <a:path w="514350" h="979170">
                        <a:moveTo>
                          <a:pt x="0" y="395695"/>
                        </a:moveTo>
                        <a:lnTo>
                          <a:pt x="0" y="397299"/>
                        </a:lnTo>
                      </a:path>
                      <a:path w="514350" h="979170">
                        <a:moveTo>
                          <a:pt x="0" y="397299"/>
                        </a:moveTo>
                        <a:lnTo>
                          <a:pt x="0" y="395695"/>
                        </a:lnTo>
                      </a:path>
                      <a:path w="514350" h="979170">
                        <a:moveTo>
                          <a:pt x="0" y="395695"/>
                        </a:moveTo>
                        <a:lnTo>
                          <a:pt x="0" y="393311"/>
                        </a:lnTo>
                      </a:path>
                      <a:path w="514350" h="979170">
                        <a:moveTo>
                          <a:pt x="0" y="393311"/>
                        </a:moveTo>
                        <a:lnTo>
                          <a:pt x="0" y="387720"/>
                        </a:lnTo>
                      </a:path>
                      <a:path w="514350" h="979170">
                        <a:moveTo>
                          <a:pt x="0" y="387720"/>
                        </a:moveTo>
                        <a:lnTo>
                          <a:pt x="0" y="381347"/>
                        </a:lnTo>
                      </a:path>
                      <a:path w="514350" h="979170">
                        <a:moveTo>
                          <a:pt x="0" y="381347"/>
                        </a:moveTo>
                        <a:lnTo>
                          <a:pt x="0" y="373357"/>
                        </a:lnTo>
                      </a:path>
                      <a:path w="514350" h="979170">
                        <a:moveTo>
                          <a:pt x="0" y="373357"/>
                        </a:moveTo>
                        <a:lnTo>
                          <a:pt x="0" y="365382"/>
                        </a:lnTo>
                      </a:path>
                      <a:path w="514350" h="979170">
                        <a:moveTo>
                          <a:pt x="0" y="365382"/>
                        </a:moveTo>
                        <a:lnTo>
                          <a:pt x="0" y="357406"/>
                        </a:lnTo>
                      </a:path>
                      <a:path w="514350" h="979170">
                        <a:moveTo>
                          <a:pt x="0" y="357406"/>
                        </a:moveTo>
                        <a:lnTo>
                          <a:pt x="0" y="349430"/>
                        </a:lnTo>
                      </a:path>
                      <a:path w="514350" h="979170">
                        <a:moveTo>
                          <a:pt x="0" y="349430"/>
                        </a:moveTo>
                        <a:lnTo>
                          <a:pt x="0" y="343044"/>
                        </a:lnTo>
                      </a:path>
                      <a:path w="514350" h="979170">
                        <a:moveTo>
                          <a:pt x="0" y="343044"/>
                        </a:moveTo>
                        <a:lnTo>
                          <a:pt x="0" y="338261"/>
                        </a:lnTo>
                      </a:path>
                      <a:path w="514350" h="979170">
                        <a:moveTo>
                          <a:pt x="0" y="338261"/>
                        </a:moveTo>
                        <a:lnTo>
                          <a:pt x="0" y="335068"/>
                        </a:lnTo>
                      </a:path>
                      <a:path w="514350" h="979170">
                        <a:moveTo>
                          <a:pt x="0" y="335068"/>
                        </a:moveTo>
                        <a:lnTo>
                          <a:pt x="0" y="333478"/>
                        </a:lnTo>
                      </a:path>
                      <a:path w="514350" h="979170">
                        <a:moveTo>
                          <a:pt x="0" y="267259"/>
                        </a:moveTo>
                        <a:lnTo>
                          <a:pt x="308728" y="267259"/>
                        </a:lnTo>
                      </a:path>
                      <a:path w="514350" h="979170">
                        <a:moveTo>
                          <a:pt x="308728" y="224173"/>
                        </a:moveTo>
                        <a:lnTo>
                          <a:pt x="0" y="224173"/>
                        </a:lnTo>
                      </a:path>
                      <a:path w="514350" h="979170">
                        <a:moveTo>
                          <a:pt x="0" y="267259"/>
                        </a:moveTo>
                        <a:lnTo>
                          <a:pt x="0" y="266465"/>
                        </a:lnTo>
                      </a:path>
                      <a:path w="514350" h="979170">
                        <a:moveTo>
                          <a:pt x="0" y="266465"/>
                        </a:moveTo>
                        <a:lnTo>
                          <a:pt x="0" y="264066"/>
                        </a:lnTo>
                      </a:path>
                      <a:path w="514350" h="979170">
                        <a:moveTo>
                          <a:pt x="0" y="264066"/>
                        </a:moveTo>
                        <a:lnTo>
                          <a:pt x="0" y="260873"/>
                        </a:lnTo>
                      </a:path>
                      <a:path w="514350" h="979170">
                        <a:moveTo>
                          <a:pt x="0" y="260873"/>
                        </a:moveTo>
                        <a:lnTo>
                          <a:pt x="0" y="256090"/>
                        </a:lnTo>
                      </a:path>
                      <a:path w="514350" h="979170">
                        <a:moveTo>
                          <a:pt x="0" y="256090"/>
                        </a:moveTo>
                        <a:lnTo>
                          <a:pt x="0" y="251308"/>
                        </a:lnTo>
                      </a:path>
                      <a:path w="514350" h="979170">
                        <a:moveTo>
                          <a:pt x="0" y="251308"/>
                        </a:moveTo>
                        <a:lnTo>
                          <a:pt x="0" y="245716"/>
                        </a:lnTo>
                      </a:path>
                      <a:path w="514350" h="979170">
                        <a:moveTo>
                          <a:pt x="0" y="245716"/>
                        </a:moveTo>
                        <a:lnTo>
                          <a:pt x="0" y="240139"/>
                        </a:lnTo>
                      </a:path>
                      <a:path w="514350" h="979170">
                        <a:moveTo>
                          <a:pt x="0" y="240139"/>
                        </a:moveTo>
                        <a:lnTo>
                          <a:pt x="0" y="235342"/>
                        </a:lnTo>
                      </a:path>
                      <a:path w="514350" h="979170">
                        <a:moveTo>
                          <a:pt x="0" y="235342"/>
                        </a:moveTo>
                        <a:lnTo>
                          <a:pt x="0" y="230559"/>
                        </a:lnTo>
                      </a:path>
                      <a:path w="514350" h="979170">
                        <a:moveTo>
                          <a:pt x="0" y="230559"/>
                        </a:moveTo>
                        <a:lnTo>
                          <a:pt x="0" y="227366"/>
                        </a:lnTo>
                      </a:path>
                      <a:path w="514350" h="979170">
                        <a:moveTo>
                          <a:pt x="0" y="227366"/>
                        </a:moveTo>
                        <a:lnTo>
                          <a:pt x="0" y="224968"/>
                        </a:lnTo>
                      </a:path>
                      <a:path w="514350" h="979170">
                        <a:moveTo>
                          <a:pt x="0" y="224968"/>
                        </a:moveTo>
                        <a:lnTo>
                          <a:pt x="0" y="224173"/>
                        </a:lnTo>
                      </a:path>
                      <a:path w="514350" h="979170">
                        <a:moveTo>
                          <a:pt x="0" y="224173"/>
                        </a:moveTo>
                        <a:lnTo>
                          <a:pt x="0" y="224968"/>
                        </a:lnTo>
                      </a:path>
                      <a:path w="514350" h="979170">
                        <a:moveTo>
                          <a:pt x="0" y="224968"/>
                        </a:moveTo>
                        <a:lnTo>
                          <a:pt x="0" y="227366"/>
                        </a:lnTo>
                      </a:path>
                      <a:path w="514350" h="979170">
                        <a:moveTo>
                          <a:pt x="0" y="227366"/>
                        </a:moveTo>
                        <a:lnTo>
                          <a:pt x="0" y="230559"/>
                        </a:lnTo>
                      </a:path>
                      <a:path w="514350" h="979170">
                        <a:moveTo>
                          <a:pt x="0" y="230559"/>
                        </a:moveTo>
                        <a:lnTo>
                          <a:pt x="0" y="235342"/>
                        </a:lnTo>
                      </a:path>
                      <a:path w="514350" h="979170">
                        <a:moveTo>
                          <a:pt x="0" y="235342"/>
                        </a:moveTo>
                        <a:lnTo>
                          <a:pt x="0" y="240139"/>
                        </a:lnTo>
                      </a:path>
                      <a:path w="514350" h="979170">
                        <a:moveTo>
                          <a:pt x="0" y="240139"/>
                        </a:moveTo>
                        <a:lnTo>
                          <a:pt x="0" y="245716"/>
                        </a:lnTo>
                      </a:path>
                      <a:path w="514350" h="979170">
                        <a:moveTo>
                          <a:pt x="0" y="245716"/>
                        </a:moveTo>
                        <a:lnTo>
                          <a:pt x="0" y="251308"/>
                        </a:lnTo>
                      </a:path>
                      <a:path w="514350" h="979170">
                        <a:moveTo>
                          <a:pt x="0" y="251308"/>
                        </a:moveTo>
                        <a:lnTo>
                          <a:pt x="0" y="256090"/>
                        </a:lnTo>
                      </a:path>
                      <a:path w="514350" h="979170">
                        <a:moveTo>
                          <a:pt x="0" y="256090"/>
                        </a:moveTo>
                        <a:lnTo>
                          <a:pt x="0" y="260873"/>
                        </a:lnTo>
                      </a:path>
                      <a:path w="514350" h="979170">
                        <a:moveTo>
                          <a:pt x="0" y="260873"/>
                        </a:moveTo>
                        <a:lnTo>
                          <a:pt x="0" y="264066"/>
                        </a:lnTo>
                      </a:path>
                      <a:path w="514350" h="979170">
                        <a:moveTo>
                          <a:pt x="0" y="264066"/>
                        </a:moveTo>
                        <a:lnTo>
                          <a:pt x="0" y="266465"/>
                        </a:lnTo>
                      </a:path>
                      <a:path w="514350" h="979170">
                        <a:moveTo>
                          <a:pt x="0" y="266465"/>
                        </a:moveTo>
                        <a:lnTo>
                          <a:pt x="0" y="267259"/>
                        </a:lnTo>
                      </a:path>
                      <a:path w="514350" h="979170">
                        <a:moveTo>
                          <a:pt x="308728" y="224173"/>
                        </a:moveTo>
                        <a:lnTo>
                          <a:pt x="308728" y="224968"/>
                        </a:lnTo>
                      </a:path>
                      <a:path w="514350" h="979170">
                        <a:moveTo>
                          <a:pt x="308728" y="224968"/>
                        </a:moveTo>
                        <a:lnTo>
                          <a:pt x="308728" y="227366"/>
                        </a:lnTo>
                      </a:path>
                      <a:path w="514350" h="979170">
                        <a:moveTo>
                          <a:pt x="308728" y="227366"/>
                        </a:moveTo>
                        <a:lnTo>
                          <a:pt x="308728" y="230559"/>
                        </a:lnTo>
                      </a:path>
                      <a:path w="514350" h="979170">
                        <a:moveTo>
                          <a:pt x="308728" y="230559"/>
                        </a:moveTo>
                        <a:lnTo>
                          <a:pt x="308728" y="235342"/>
                        </a:lnTo>
                      </a:path>
                      <a:path w="514350" h="979170">
                        <a:moveTo>
                          <a:pt x="308728" y="235342"/>
                        </a:moveTo>
                        <a:lnTo>
                          <a:pt x="308728" y="240139"/>
                        </a:lnTo>
                      </a:path>
                      <a:path w="514350" h="979170">
                        <a:moveTo>
                          <a:pt x="308728" y="240139"/>
                        </a:moveTo>
                        <a:lnTo>
                          <a:pt x="308728" y="245716"/>
                        </a:lnTo>
                      </a:path>
                      <a:path w="514350" h="979170">
                        <a:moveTo>
                          <a:pt x="308728" y="245716"/>
                        </a:moveTo>
                        <a:lnTo>
                          <a:pt x="308728" y="251308"/>
                        </a:lnTo>
                      </a:path>
                      <a:path w="514350" h="979170">
                        <a:moveTo>
                          <a:pt x="308728" y="251308"/>
                        </a:moveTo>
                        <a:lnTo>
                          <a:pt x="308728" y="256090"/>
                        </a:lnTo>
                      </a:path>
                      <a:path w="514350" h="979170">
                        <a:moveTo>
                          <a:pt x="308728" y="256090"/>
                        </a:moveTo>
                        <a:lnTo>
                          <a:pt x="308728" y="260873"/>
                        </a:lnTo>
                      </a:path>
                      <a:path w="514350" h="979170">
                        <a:moveTo>
                          <a:pt x="308728" y="260873"/>
                        </a:moveTo>
                        <a:lnTo>
                          <a:pt x="308728" y="264066"/>
                        </a:lnTo>
                      </a:path>
                      <a:path w="514350" h="979170">
                        <a:moveTo>
                          <a:pt x="308728" y="264066"/>
                        </a:moveTo>
                        <a:lnTo>
                          <a:pt x="308728" y="266465"/>
                        </a:lnTo>
                      </a:path>
                      <a:path w="514350" h="979170">
                        <a:moveTo>
                          <a:pt x="308728" y="266465"/>
                        </a:moveTo>
                        <a:lnTo>
                          <a:pt x="308728" y="267259"/>
                        </a:lnTo>
                      </a:path>
                      <a:path w="514350" h="979170">
                        <a:moveTo>
                          <a:pt x="0" y="147594"/>
                        </a:moveTo>
                        <a:lnTo>
                          <a:pt x="308728" y="147594"/>
                        </a:lnTo>
                      </a:path>
                      <a:path w="514350" h="979170">
                        <a:moveTo>
                          <a:pt x="308728" y="104508"/>
                        </a:moveTo>
                        <a:lnTo>
                          <a:pt x="0" y="104508"/>
                        </a:lnTo>
                      </a:path>
                      <a:path w="514350" h="979170">
                        <a:moveTo>
                          <a:pt x="0" y="147594"/>
                        </a:moveTo>
                        <a:lnTo>
                          <a:pt x="0" y="146785"/>
                        </a:lnTo>
                      </a:path>
                      <a:path w="514350" h="979170">
                        <a:moveTo>
                          <a:pt x="0" y="146785"/>
                        </a:moveTo>
                        <a:lnTo>
                          <a:pt x="0" y="144401"/>
                        </a:lnTo>
                      </a:path>
                      <a:path w="514350" h="979170">
                        <a:moveTo>
                          <a:pt x="0" y="144401"/>
                        </a:moveTo>
                        <a:lnTo>
                          <a:pt x="0" y="141208"/>
                        </a:lnTo>
                      </a:path>
                      <a:path w="514350" h="979170">
                        <a:moveTo>
                          <a:pt x="0" y="141208"/>
                        </a:moveTo>
                        <a:lnTo>
                          <a:pt x="0" y="136425"/>
                        </a:lnTo>
                      </a:path>
                      <a:path w="514350" h="979170">
                        <a:moveTo>
                          <a:pt x="0" y="136425"/>
                        </a:moveTo>
                        <a:lnTo>
                          <a:pt x="0" y="131629"/>
                        </a:lnTo>
                      </a:path>
                      <a:path w="514350" h="979170">
                        <a:moveTo>
                          <a:pt x="0" y="131629"/>
                        </a:moveTo>
                        <a:lnTo>
                          <a:pt x="0" y="126051"/>
                        </a:lnTo>
                      </a:path>
                      <a:path w="514350" h="979170">
                        <a:moveTo>
                          <a:pt x="0" y="126051"/>
                        </a:moveTo>
                        <a:lnTo>
                          <a:pt x="0" y="120460"/>
                        </a:lnTo>
                      </a:path>
                      <a:path w="514350" h="979170">
                        <a:moveTo>
                          <a:pt x="0" y="120460"/>
                        </a:moveTo>
                        <a:lnTo>
                          <a:pt x="0" y="115677"/>
                        </a:lnTo>
                      </a:path>
                      <a:path w="514350" h="979170">
                        <a:moveTo>
                          <a:pt x="0" y="115677"/>
                        </a:moveTo>
                        <a:lnTo>
                          <a:pt x="0" y="110894"/>
                        </a:lnTo>
                      </a:path>
                      <a:path w="514350" h="979170">
                        <a:moveTo>
                          <a:pt x="0" y="110894"/>
                        </a:moveTo>
                        <a:lnTo>
                          <a:pt x="0" y="107701"/>
                        </a:lnTo>
                      </a:path>
                      <a:path w="514350" h="979170">
                        <a:moveTo>
                          <a:pt x="0" y="107701"/>
                        </a:moveTo>
                        <a:lnTo>
                          <a:pt x="0" y="105303"/>
                        </a:lnTo>
                      </a:path>
                      <a:path w="514350" h="979170">
                        <a:moveTo>
                          <a:pt x="0" y="105303"/>
                        </a:moveTo>
                        <a:lnTo>
                          <a:pt x="0" y="104508"/>
                        </a:lnTo>
                      </a:path>
                      <a:path w="514350" h="979170">
                        <a:moveTo>
                          <a:pt x="0" y="104508"/>
                        </a:moveTo>
                        <a:lnTo>
                          <a:pt x="0" y="105303"/>
                        </a:lnTo>
                      </a:path>
                      <a:path w="514350" h="979170">
                        <a:moveTo>
                          <a:pt x="0" y="105303"/>
                        </a:moveTo>
                        <a:lnTo>
                          <a:pt x="0" y="107701"/>
                        </a:lnTo>
                      </a:path>
                      <a:path w="514350" h="979170">
                        <a:moveTo>
                          <a:pt x="0" y="107701"/>
                        </a:moveTo>
                        <a:lnTo>
                          <a:pt x="0" y="110894"/>
                        </a:lnTo>
                      </a:path>
                      <a:path w="514350" h="979170">
                        <a:moveTo>
                          <a:pt x="0" y="110894"/>
                        </a:moveTo>
                        <a:lnTo>
                          <a:pt x="0" y="115677"/>
                        </a:lnTo>
                      </a:path>
                      <a:path w="514350" h="979170">
                        <a:moveTo>
                          <a:pt x="0" y="115677"/>
                        </a:moveTo>
                        <a:lnTo>
                          <a:pt x="0" y="120460"/>
                        </a:lnTo>
                      </a:path>
                      <a:path w="514350" h="979170">
                        <a:moveTo>
                          <a:pt x="0" y="120460"/>
                        </a:moveTo>
                        <a:lnTo>
                          <a:pt x="0" y="126051"/>
                        </a:lnTo>
                      </a:path>
                      <a:path w="514350" h="979170">
                        <a:moveTo>
                          <a:pt x="0" y="126051"/>
                        </a:moveTo>
                        <a:lnTo>
                          <a:pt x="0" y="131629"/>
                        </a:lnTo>
                      </a:path>
                      <a:path w="514350" h="979170">
                        <a:moveTo>
                          <a:pt x="0" y="131629"/>
                        </a:moveTo>
                        <a:lnTo>
                          <a:pt x="0" y="136425"/>
                        </a:lnTo>
                      </a:path>
                      <a:path w="514350" h="979170">
                        <a:moveTo>
                          <a:pt x="0" y="136425"/>
                        </a:moveTo>
                        <a:lnTo>
                          <a:pt x="0" y="141208"/>
                        </a:lnTo>
                      </a:path>
                      <a:path w="514350" h="979170">
                        <a:moveTo>
                          <a:pt x="0" y="141208"/>
                        </a:moveTo>
                        <a:lnTo>
                          <a:pt x="0" y="144401"/>
                        </a:lnTo>
                      </a:path>
                      <a:path w="514350" h="979170">
                        <a:moveTo>
                          <a:pt x="0" y="144401"/>
                        </a:moveTo>
                        <a:lnTo>
                          <a:pt x="0" y="146785"/>
                        </a:lnTo>
                      </a:path>
                      <a:path w="514350" h="979170">
                        <a:moveTo>
                          <a:pt x="0" y="146785"/>
                        </a:moveTo>
                        <a:lnTo>
                          <a:pt x="0" y="147594"/>
                        </a:lnTo>
                      </a:path>
                      <a:path w="514350" h="979170">
                        <a:moveTo>
                          <a:pt x="308728" y="104508"/>
                        </a:moveTo>
                        <a:lnTo>
                          <a:pt x="308728" y="105303"/>
                        </a:lnTo>
                      </a:path>
                      <a:path w="514350" h="979170">
                        <a:moveTo>
                          <a:pt x="308728" y="105303"/>
                        </a:moveTo>
                        <a:lnTo>
                          <a:pt x="308728" y="107701"/>
                        </a:lnTo>
                      </a:path>
                      <a:path w="514350" h="979170">
                        <a:moveTo>
                          <a:pt x="308728" y="107701"/>
                        </a:moveTo>
                        <a:lnTo>
                          <a:pt x="308728" y="110894"/>
                        </a:lnTo>
                      </a:path>
                      <a:path w="514350" h="979170">
                        <a:moveTo>
                          <a:pt x="308728" y="110894"/>
                        </a:moveTo>
                        <a:lnTo>
                          <a:pt x="308728" y="115677"/>
                        </a:lnTo>
                      </a:path>
                      <a:path w="514350" h="979170">
                        <a:moveTo>
                          <a:pt x="308728" y="115677"/>
                        </a:moveTo>
                        <a:lnTo>
                          <a:pt x="308728" y="120460"/>
                        </a:lnTo>
                      </a:path>
                      <a:path w="514350" h="979170">
                        <a:moveTo>
                          <a:pt x="308728" y="120460"/>
                        </a:moveTo>
                        <a:lnTo>
                          <a:pt x="308728" y="126051"/>
                        </a:lnTo>
                      </a:path>
                      <a:path w="514350" h="979170">
                        <a:moveTo>
                          <a:pt x="308728" y="126051"/>
                        </a:moveTo>
                        <a:lnTo>
                          <a:pt x="308728" y="131629"/>
                        </a:lnTo>
                      </a:path>
                      <a:path w="514350" h="979170">
                        <a:moveTo>
                          <a:pt x="308728" y="131629"/>
                        </a:moveTo>
                        <a:lnTo>
                          <a:pt x="308728" y="136425"/>
                        </a:lnTo>
                      </a:path>
                      <a:path w="514350" h="979170">
                        <a:moveTo>
                          <a:pt x="308728" y="136425"/>
                        </a:moveTo>
                        <a:lnTo>
                          <a:pt x="308728" y="141208"/>
                        </a:lnTo>
                      </a:path>
                      <a:path w="514350" h="979170">
                        <a:moveTo>
                          <a:pt x="308728" y="141208"/>
                        </a:moveTo>
                        <a:lnTo>
                          <a:pt x="308728" y="144401"/>
                        </a:lnTo>
                      </a:path>
                      <a:path w="514350" h="979170">
                        <a:moveTo>
                          <a:pt x="308728" y="144401"/>
                        </a:moveTo>
                        <a:lnTo>
                          <a:pt x="308728" y="146785"/>
                        </a:lnTo>
                      </a:path>
                      <a:path w="514350" h="979170">
                        <a:moveTo>
                          <a:pt x="308728" y="146785"/>
                        </a:moveTo>
                        <a:lnTo>
                          <a:pt x="308728" y="147594"/>
                        </a:lnTo>
                      </a:path>
                      <a:path w="514350" h="979170">
                        <a:moveTo>
                          <a:pt x="0" y="32711"/>
                        </a:moveTo>
                        <a:lnTo>
                          <a:pt x="339851" y="32711"/>
                        </a:lnTo>
                      </a:path>
                      <a:path w="514350" h="979170">
                        <a:moveTo>
                          <a:pt x="339851"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30" name="object 1030"/>
                  <p:cNvSpPr/>
                  <p:nvPr/>
                </p:nvSpPr>
                <p:spPr>
                  <a:xfrm>
                    <a:off x="2227015" y="6186399"/>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31" name="object 1031"/>
                  <p:cNvSpPr/>
                  <p:nvPr/>
                </p:nvSpPr>
                <p:spPr>
                  <a:xfrm>
                    <a:off x="2228211" y="6154884"/>
                    <a:ext cx="0" cy="33020"/>
                  </a:xfrm>
                  <a:custGeom>
                    <a:avLst/>
                    <a:gdLst/>
                    <a:ahLst/>
                    <a:cxnLst/>
                    <a:rect l="l" t="t" r="r" b="b"/>
                    <a:pathLst>
                      <a:path h="33020">
                        <a:moveTo>
                          <a:pt x="0" y="32711"/>
                        </a:moveTo>
                        <a:lnTo>
                          <a:pt x="0" y="30313"/>
                        </a:lnTo>
                      </a:path>
                      <a:path h="33020">
                        <a:moveTo>
                          <a:pt x="0" y="30313"/>
                        </a:moveTo>
                        <a:lnTo>
                          <a:pt x="0" y="27929"/>
                        </a:lnTo>
                      </a:path>
                      <a:path h="33020">
                        <a:moveTo>
                          <a:pt x="0" y="27929"/>
                        </a:moveTo>
                        <a:lnTo>
                          <a:pt x="0" y="24736"/>
                        </a:lnTo>
                      </a:path>
                      <a:path h="33020">
                        <a:moveTo>
                          <a:pt x="0" y="24736"/>
                        </a:moveTo>
                        <a:lnTo>
                          <a:pt x="0" y="20748"/>
                        </a:lnTo>
                      </a:path>
                      <a:path h="33020">
                        <a:moveTo>
                          <a:pt x="0" y="20748"/>
                        </a:moveTo>
                        <a:lnTo>
                          <a:pt x="0" y="16760"/>
                        </a:lnTo>
                      </a:path>
                      <a:path h="33020">
                        <a:moveTo>
                          <a:pt x="0" y="16760"/>
                        </a:moveTo>
                        <a:lnTo>
                          <a:pt x="0" y="11963"/>
                        </a:lnTo>
                      </a:path>
                      <a:path h="33020">
                        <a:moveTo>
                          <a:pt x="0" y="11963"/>
                        </a:moveTo>
                        <a:lnTo>
                          <a:pt x="0" y="7975"/>
                        </a:lnTo>
                      </a:path>
                      <a:path h="33020">
                        <a:moveTo>
                          <a:pt x="0" y="7975"/>
                        </a:moveTo>
                        <a:lnTo>
                          <a:pt x="0" y="4782"/>
                        </a:lnTo>
                      </a:path>
                      <a:path h="33020">
                        <a:moveTo>
                          <a:pt x="0" y="4782"/>
                        </a:moveTo>
                        <a:lnTo>
                          <a:pt x="0" y="2398"/>
                        </a:lnTo>
                      </a:path>
                      <a:path h="33020">
                        <a:moveTo>
                          <a:pt x="0" y="2398"/>
                        </a:moveTo>
                        <a:lnTo>
                          <a:pt x="0" y="794"/>
                        </a:lnTo>
                      </a:path>
                      <a:path h="33020">
                        <a:moveTo>
                          <a:pt x="0" y="794"/>
                        </a:moveTo>
                        <a:lnTo>
                          <a:pt x="0" y="0"/>
                        </a:lnTo>
                      </a:path>
                      <a:path h="33020">
                        <a:moveTo>
                          <a:pt x="0" y="0"/>
                        </a:moveTo>
                        <a:lnTo>
                          <a:pt x="0" y="794"/>
                        </a:lnTo>
                      </a:path>
                      <a:path h="33020">
                        <a:moveTo>
                          <a:pt x="0" y="794"/>
                        </a:moveTo>
                        <a:lnTo>
                          <a:pt x="0" y="2398"/>
                        </a:lnTo>
                      </a:path>
                      <a:path h="33020">
                        <a:moveTo>
                          <a:pt x="0" y="2398"/>
                        </a:moveTo>
                        <a:lnTo>
                          <a:pt x="0" y="4782"/>
                        </a:lnTo>
                      </a:path>
                      <a:path h="33020">
                        <a:moveTo>
                          <a:pt x="0" y="4782"/>
                        </a:moveTo>
                        <a:lnTo>
                          <a:pt x="0" y="7975"/>
                        </a:lnTo>
                      </a:path>
                      <a:path h="33020">
                        <a:moveTo>
                          <a:pt x="0" y="7975"/>
                        </a:moveTo>
                        <a:lnTo>
                          <a:pt x="0" y="11963"/>
                        </a:lnTo>
                      </a:path>
                      <a:path h="33020">
                        <a:moveTo>
                          <a:pt x="0" y="11963"/>
                        </a:moveTo>
                        <a:lnTo>
                          <a:pt x="0" y="16760"/>
                        </a:lnTo>
                      </a:path>
                      <a:path h="33020">
                        <a:moveTo>
                          <a:pt x="0" y="16760"/>
                        </a:moveTo>
                        <a:lnTo>
                          <a:pt x="0" y="20748"/>
                        </a:lnTo>
                      </a:path>
                      <a:path h="33020">
                        <a:moveTo>
                          <a:pt x="0" y="20748"/>
                        </a:moveTo>
                        <a:lnTo>
                          <a:pt x="0" y="24736"/>
                        </a:lnTo>
                      </a:path>
                      <a:path h="33020">
                        <a:moveTo>
                          <a:pt x="0" y="24736"/>
                        </a:moveTo>
                        <a:lnTo>
                          <a:pt x="0" y="27929"/>
                        </a:lnTo>
                      </a:path>
                      <a:path h="33020">
                        <a:moveTo>
                          <a:pt x="0" y="27929"/>
                        </a:moveTo>
                        <a:lnTo>
                          <a:pt x="0" y="30313"/>
                        </a:lnTo>
                      </a:path>
                      <a:path h="33020">
                        <a:moveTo>
                          <a:pt x="0" y="30313"/>
                        </a:moveTo>
                        <a:lnTo>
                          <a:pt x="0" y="3271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32" name="object 1032"/>
                  <p:cNvSpPr/>
                  <p:nvPr/>
                </p:nvSpPr>
                <p:spPr>
                  <a:xfrm>
                    <a:off x="2227015" y="6186399"/>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33" name="object 1033"/>
                  <p:cNvSpPr/>
                  <p:nvPr/>
                </p:nvSpPr>
                <p:spPr>
                  <a:xfrm>
                    <a:off x="2572050" y="6154884"/>
                    <a:ext cx="0" cy="33020"/>
                  </a:xfrm>
                  <a:custGeom>
                    <a:avLst/>
                    <a:gdLst/>
                    <a:ahLst/>
                    <a:cxnLst/>
                    <a:rect l="l" t="t" r="r" b="b"/>
                    <a:pathLst>
                      <a:path h="33020">
                        <a:moveTo>
                          <a:pt x="0" y="16760"/>
                        </a:moveTo>
                        <a:lnTo>
                          <a:pt x="0" y="11963"/>
                        </a:lnTo>
                      </a:path>
                      <a:path h="33020">
                        <a:moveTo>
                          <a:pt x="0" y="11963"/>
                        </a:moveTo>
                        <a:lnTo>
                          <a:pt x="0" y="7975"/>
                        </a:lnTo>
                      </a:path>
                      <a:path h="33020">
                        <a:moveTo>
                          <a:pt x="0" y="7975"/>
                        </a:moveTo>
                        <a:lnTo>
                          <a:pt x="0" y="4782"/>
                        </a:lnTo>
                      </a:path>
                      <a:path h="33020">
                        <a:moveTo>
                          <a:pt x="0" y="4782"/>
                        </a:moveTo>
                        <a:lnTo>
                          <a:pt x="0" y="2398"/>
                        </a:lnTo>
                      </a:path>
                      <a:path h="33020">
                        <a:moveTo>
                          <a:pt x="0" y="2398"/>
                        </a:moveTo>
                        <a:lnTo>
                          <a:pt x="0" y="794"/>
                        </a:lnTo>
                      </a:path>
                      <a:path h="33020">
                        <a:moveTo>
                          <a:pt x="0" y="794"/>
                        </a:moveTo>
                        <a:lnTo>
                          <a:pt x="0" y="0"/>
                        </a:lnTo>
                      </a:path>
                      <a:path h="33020">
                        <a:moveTo>
                          <a:pt x="0" y="0"/>
                        </a:moveTo>
                        <a:lnTo>
                          <a:pt x="0" y="794"/>
                        </a:lnTo>
                      </a:path>
                      <a:path h="33020">
                        <a:moveTo>
                          <a:pt x="0" y="16760"/>
                        </a:moveTo>
                        <a:lnTo>
                          <a:pt x="0" y="20748"/>
                        </a:lnTo>
                      </a:path>
                      <a:path h="33020">
                        <a:moveTo>
                          <a:pt x="0" y="20748"/>
                        </a:moveTo>
                        <a:lnTo>
                          <a:pt x="0" y="24736"/>
                        </a:lnTo>
                      </a:path>
                      <a:path h="33020">
                        <a:moveTo>
                          <a:pt x="0" y="24736"/>
                        </a:moveTo>
                        <a:lnTo>
                          <a:pt x="0" y="27929"/>
                        </a:lnTo>
                      </a:path>
                      <a:path h="33020">
                        <a:moveTo>
                          <a:pt x="0" y="27929"/>
                        </a:moveTo>
                        <a:lnTo>
                          <a:pt x="0" y="30313"/>
                        </a:lnTo>
                      </a:path>
                      <a:path h="33020">
                        <a:moveTo>
                          <a:pt x="0" y="30313"/>
                        </a:moveTo>
                        <a:lnTo>
                          <a:pt x="0" y="3271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34" name="object 1034"/>
                  <p:cNvSpPr/>
                  <p:nvPr/>
                </p:nvSpPr>
                <p:spPr>
                  <a:xfrm>
                    <a:off x="2570854" y="6186399"/>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35" name="object 1035"/>
                  <p:cNvSpPr/>
                  <p:nvPr/>
                </p:nvSpPr>
                <p:spPr>
                  <a:xfrm>
                    <a:off x="2228211" y="6034423"/>
                    <a:ext cx="340360" cy="54610"/>
                  </a:xfrm>
                  <a:custGeom>
                    <a:avLst/>
                    <a:gdLst/>
                    <a:ahLst/>
                    <a:cxnLst/>
                    <a:rect l="l" t="t" r="r" b="b"/>
                    <a:pathLst>
                      <a:path w="340360" h="54610">
                        <a:moveTo>
                          <a:pt x="0" y="54241"/>
                        </a:moveTo>
                        <a:lnTo>
                          <a:pt x="339851" y="54241"/>
                        </a:lnTo>
                      </a:path>
                      <a:path w="340360" h="54610">
                        <a:moveTo>
                          <a:pt x="339851" y="0"/>
                        </a:moveTo>
                        <a:lnTo>
                          <a:pt x="0" y="0"/>
                        </a:lnTo>
                      </a:path>
                      <a:path w="340360" h="54610">
                        <a:moveTo>
                          <a:pt x="0" y="54241"/>
                        </a:moveTo>
                        <a:lnTo>
                          <a:pt x="0" y="52651"/>
                        </a:lnTo>
                      </a:path>
                      <a:path w="340360" h="54610">
                        <a:moveTo>
                          <a:pt x="0" y="52651"/>
                        </a:moveTo>
                        <a:lnTo>
                          <a:pt x="0" y="50253"/>
                        </a:lnTo>
                      </a:path>
                      <a:path w="340360" h="54610">
                        <a:moveTo>
                          <a:pt x="0" y="50253"/>
                        </a:moveTo>
                        <a:lnTo>
                          <a:pt x="0" y="46265"/>
                        </a:lnTo>
                      </a:path>
                      <a:path w="340360" h="54610">
                        <a:moveTo>
                          <a:pt x="0" y="46265"/>
                        </a:moveTo>
                        <a:lnTo>
                          <a:pt x="0" y="40687"/>
                        </a:lnTo>
                      </a:path>
                      <a:path w="340360" h="54610">
                        <a:moveTo>
                          <a:pt x="0" y="40687"/>
                        </a:moveTo>
                        <a:lnTo>
                          <a:pt x="0" y="34301"/>
                        </a:lnTo>
                      </a:path>
                      <a:path w="340360" h="54610">
                        <a:moveTo>
                          <a:pt x="0" y="34301"/>
                        </a:moveTo>
                        <a:lnTo>
                          <a:pt x="0" y="27120"/>
                        </a:lnTo>
                      </a:path>
                      <a:path w="340360" h="54610">
                        <a:moveTo>
                          <a:pt x="0" y="27120"/>
                        </a:moveTo>
                        <a:lnTo>
                          <a:pt x="0" y="19939"/>
                        </a:lnTo>
                      </a:path>
                      <a:path w="340360" h="54610">
                        <a:moveTo>
                          <a:pt x="0" y="19939"/>
                        </a:moveTo>
                        <a:lnTo>
                          <a:pt x="0" y="13553"/>
                        </a:lnTo>
                      </a:path>
                      <a:path w="340360" h="54610">
                        <a:moveTo>
                          <a:pt x="0" y="13553"/>
                        </a:moveTo>
                        <a:lnTo>
                          <a:pt x="0" y="7975"/>
                        </a:lnTo>
                      </a:path>
                      <a:path w="340360" h="54610">
                        <a:moveTo>
                          <a:pt x="0" y="7975"/>
                        </a:moveTo>
                        <a:lnTo>
                          <a:pt x="0" y="3987"/>
                        </a:lnTo>
                      </a:path>
                      <a:path w="340360" h="54610">
                        <a:moveTo>
                          <a:pt x="0" y="3987"/>
                        </a:moveTo>
                        <a:lnTo>
                          <a:pt x="0" y="1589"/>
                        </a:lnTo>
                      </a:path>
                      <a:path w="340360" h="54610">
                        <a:moveTo>
                          <a:pt x="0" y="1589"/>
                        </a:moveTo>
                        <a:lnTo>
                          <a:pt x="0" y="0"/>
                        </a:lnTo>
                      </a:path>
                      <a:path w="340360" h="54610">
                        <a:moveTo>
                          <a:pt x="0" y="0"/>
                        </a:moveTo>
                        <a:lnTo>
                          <a:pt x="0" y="1589"/>
                        </a:lnTo>
                      </a:path>
                      <a:path w="340360" h="54610">
                        <a:moveTo>
                          <a:pt x="0" y="1589"/>
                        </a:moveTo>
                        <a:lnTo>
                          <a:pt x="0" y="3987"/>
                        </a:lnTo>
                      </a:path>
                      <a:path w="340360" h="54610">
                        <a:moveTo>
                          <a:pt x="0" y="3987"/>
                        </a:moveTo>
                        <a:lnTo>
                          <a:pt x="0" y="7975"/>
                        </a:lnTo>
                      </a:path>
                      <a:path w="340360" h="54610">
                        <a:moveTo>
                          <a:pt x="0" y="7975"/>
                        </a:moveTo>
                        <a:lnTo>
                          <a:pt x="0" y="13553"/>
                        </a:lnTo>
                      </a:path>
                      <a:path w="340360" h="54610">
                        <a:moveTo>
                          <a:pt x="0" y="13553"/>
                        </a:moveTo>
                        <a:lnTo>
                          <a:pt x="0" y="19939"/>
                        </a:lnTo>
                      </a:path>
                      <a:path w="340360" h="54610">
                        <a:moveTo>
                          <a:pt x="0" y="19939"/>
                        </a:moveTo>
                        <a:lnTo>
                          <a:pt x="0" y="27120"/>
                        </a:lnTo>
                      </a:path>
                      <a:path w="340360" h="54610">
                        <a:moveTo>
                          <a:pt x="0" y="27120"/>
                        </a:moveTo>
                        <a:lnTo>
                          <a:pt x="0" y="34301"/>
                        </a:lnTo>
                      </a:path>
                      <a:path w="340360" h="54610">
                        <a:moveTo>
                          <a:pt x="0" y="34301"/>
                        </a:moveTo>
                        <a:lnTo>
                          <a:pt x="0" y="40687"/>
                        </a:lnTo>
                      </a:path>
                      <a:path w="340360" h="54610">
                        <a:moveTo>
                          <a:pt x="0" y="40687"/>
                        </a:moveTo>
                        <a:lnTo>
                          <a:pt x="0" y="46265"/>
                        </a:lnTo>
                      </a:path>
                      <a:path w="340360" h="54610">
                        <a:moveTo>
                          <a:pt x="0" y="46265"/>
                        </a:moveTo>
                        <a:lnTo>
                          <a:pt x="0" y="50253"/>
                        </a:lnTo>
                      </a:path>
                      <a:path w="340360" h="54610">
                        <a:moveTo>
                          <a:pt x="0" y="50253"/>
                        </a:moveTo>
                        <a:lnTo>
                          <a:pt x="0" y="52651"/>
                        </a:lnTo>
                      </a:path>
                      <a:path w="340360" h="54610">
                        <a:moveTo>
                          <a:pt x="0" y="52651"/>
                        </a:moveTo>
                        <a:lnTo>
                          <a:pt x="0" y="5424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36" name="object 1036"/>
                  <p:cNvSpPr/>
                  <p:nvPr/>
                </p:nvSpPr>
                <p:spPr>
                  <a:xfrm>
                    <a:off x="2708476" y="694064"/>
                    <a:ext cx="0" cy="191135"/>
                  </a:xfrm>
                  <a:custGeom>
                    <a:avLst/>
                    <a:gdLst/>
                    <a:ahLst/>
                    <a:cxnLst/>
                    <a:rect l="l" t="t" r="r" b="b"/>
                    <a:pathLst>
                      <a:path h="191134">
                        <a:moveTo>
                          <a:pt x="0" y="190666"/>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37" name="object 1037"/>
                  <p:cNvSpPr/>
                  <p:nvPr/>
                </p:nvSpPr>
                <p:spPr>
                  <a:xfrm>
                    <a:off x="2714848" y="694064"/>
                    <a:ext cx="0" cy="191135"/>
                  </a:xfrm>
                  <a:custGeom>
                    <a:avLst/>
                    <a:gdLst/>
                    <a:ahLst/>
                    <a:cxnLst/>
                    <a:rect l="l" t="t" r="r" b="b"/>
                    <a:pathLst>
                      <a:path h="191134">
                        <a:moveTo>
                          <a:pt x="0" y="190666"/>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38" name="object 1038"/>
                  <p:cNvSpPr/>
                  <p:nvPr/>
                </p:nvSpPr>
                <p:spPr>
                  <a:xfrm>
                    <a:off x="2566459" y="884731"/>
                    <a:ext cx="151130" cy="238125"/>
                  </a:xfrm>
                  <a:custGeom>
                    <a:avLst/>
                    <a:gdLst/>
                    <a:ahLst/>
                    <a:cxnLst/>
                    <a:rect l="l" t="t" r="r" b="b"/>
                    <a:pathLst>
                      <a:path w="151130" h="238125">
                        <a:moveTo>
                          <a:pt x="142016" y="31122"/>
                        </a:moveTo>
                        <a:lnTo>
                          <a:pt x="142016" y="7194"/>
                        </a:lnTo>
                      </a:path>
                      <a:path w="151130" h="238125">
                        <a:moveTo>
                          <a:pt x="148389" y="31122"/>
                        </a:moveTo>
                        <a:lnTo>
                          <a:pt x="142016" y="31122"/>
                        </a:lnTo>
                      </a:path>
                      <a:path w="151130" h="238125">
                        <a:moveTo>
                          <a:pt x="148389" y="31122"/>
                        </a:moveTo>
                        <a:lnTo>
                          <a:pt x="148389" y="7194"/>
                        </a:lnTo>
                      </a:path>
                      <a:path w="151130" h="238125">
                        <a:moveTo>
                          <a:pt x="67808" y="0"/>
                        </a:moveTo>
                        <a:lnTo>
                          <a:pt x="59832" y="0"/>
                        </a:lnTo>
                      </a:path>
                      <a:path w="151130" h="238125">
                        <a:moveTo>
                          <a:pt x="1603" y="0"/>
                        </a:moveTo>
                        <a:lnTo>
                          <a:pt x="0" y="0"/>
                        </a:lnTo>
                      </a:path>
                      <a:path w="151130" h="238125">
                        <a:moveTo>
                          <a:pt x="150787" y="0"/>
                        </a:moveTo>
                        <a:lnTo>
                          <a:pt x="82979" y="0"/>
                        </a:lnTo>
                      </a:path>
                      <a:path w="151130" h="238125">
                        <a:moveTo>
                          <a:pt x="150787" y="0"/>
                        </a:moveTo>
                        <a:lnTo>
                          <a:pt x="150787" y="7194"/>
                        </a:lnTo>
                      </a:path>
                      <a:path w="151130" h="238125">
                        <a:moveTo>
                          <a:pt x="67808" y="7194"/>
                        </a:moveTo>
                        <a:lnTo>
                          <a:pt x="59832" y="7194"/>
                        </a:lnTo>
                      </a:path>
                      <a:path w="151130" h="238125">
                        <a:moveTo>
                          <a:pt x="1603" y="7194"/>
                        </a:moveTo>
                        <a:lnTo>
                          <a:pt x="0" y="7194"/>
                        </a:lnTo>
                      </a:path>
                      <a:path w="151130" h="238125">
                        <a:moveTo>
                          <a:pt x="67808" y="237740"/>
                        </a:moveTo>
                        <a:lnTo>
                          <a:pt x="82979" y="23774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39" name="object 1039"/>
                  <p:cNvSpPr/>
                  <p:nvPr/>
                </p:nvSpPr>
                <p:spPr>
                  <a:xfrm>
                    <a:off x="2634267" y="694064"/>
                    <a:ext cx="0" cy="428625"/>
                  </a:xfrm>
                  <a:custGeom>
                    <a:avLst/>
                    <a:gdLst/>
                    <a:ahLst/>
                    <a:cxnLst/>
                    <a:rect l="l" t="t" r="r" b="b"/>
                    <a:pathLst>
                      <a:path h="428625">
                        <a:moveTo>
                          <a:pt x="0" y="0"/>
                        </a:moveTo>
                        <a:lnTo>
                          <a:pt x="0" y="42840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40" name="object 1040"/>
                  <p:cNvSpPr/>
                  <p:nvPr/>
                </p:nvSpPr>
                <p:spPr>
                  <a:xfrm>
                    <a:off x="2649438" y="694064"/>
                    <a:ext cx="0" cy="428625"/>
                  </a:xfrm>
                  <a:custGeom>
                    <a:avLst/>
                    <a:gdLst/>
                    <a:ahLst/>
                    <a:cxnLst/>
                    <a:rect l="l" t="t" r="r" b="b"/>
                    <a:pathLst>
                      <a:path h="428625">
                        <a:moveTo>
                          <a:pt x="0" y="0"/>
                        </a:moveTo>
                        <a:lnTo>
                          <a:pt x="0" y="42840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41" name="object 1041"/>
                  <p:cNvSpPr/>
                  <p:nvPr/>
                </p:nvSpPr>
                <p:spPr>
                  <a:xfrm>
                    <a:off x="2566459" y="884731"/>
                    <a:ext cx="3618229" cy="1663064"/>
                  </a:xfrm>
                  <a:custGeom>
                    <a:avLst/>
                    <a:gdLst/>
                    <a:ahLst/>
                    <a:cxnLst/>
                    <a:rect l="l" t="t" r="r" b="b"/>
                    <a:pathLst>
                      <a:path w="3618229" h="1663064">
                        <a:moveTo>
                          <a:pt x="0" y="7194"/>
                        </a:moveTo>
                        <a:lnTo>
                          <a:pt x="0" y="0"/>
                        </a:lnTo>
                      </a:path>
                      <a:path w="3618229" h="1663064">
                        <a:moveTo>
                          <a:pt x="150787" y="7194"/>
                        </a:moveTo>
                        <a:lnTo>
                          <a:pt x="82979" y="7194"/>
                        </a:lnTo>
                      </a:path>
                      <a:path w="3618229" h="1663064">
                        <a:moveTo>
                          <a:pt x="3617943" y="1582810"/>
                        </a:moveTo>
                        <a:lnTo>
                          <a:pt x="3169596" y="1582810"/>
                        </a:lnTo>
                      </a:path>
                      <a:path w="3618229" h="1663064">
                        <a:moveTo>
                          <a:pt x="2913505" y="1582810"/>
                        </a:moveTo>
                        <a:lnTo>
                          <a:pt x="2576833" y="1582810"/>
                        </a:lnTo>
                      </a:path>
                      <a:path w="3618229" h="1663064">
                        <a:moveTo>
                          <a:pt x="2576833" y="1662583"/>
                        </a:moveTo>
                        <a:lnTo>
                          <a:pt x="2833719" y="1662583"/>
                        </a:lnTo>
                      </a:path>
                      <a:path w="3618229" h="1663064">
                        <a:moveTo>
                          <a:pt x="3169596" y="1662583"/>
                        </a:moveTo>
                        <a:lnTo>
                          <a:pt x="3617943" y="1662583"/>
                        </a:lnTo>
                      </a:path>
                      <a:path w="3618229" h="1663064">
                        <a:moveTo>
                          <a:pt x="2576833" y="1647426"/>
                        </a:moveTo>
                        <a:lnTo>
                          <a:pt x="2576833" y="164343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42" name="object 1042"/>
                  <p:cNvSpPr/>
                  <p:nvPr/>
                </p:nvSpPr>
                <p:spPr>
                  <a:xfrm>
                    <a:off x="5728079" y="1889141"/>
                    <a:ext cx="0" cy="3305810"/>
                  </a:xfrm>
                  <a:custGeom>
                    <a:avLst/>
                    <a:gdLst/>
                    <a:ahLst/>
                    <a:cxnLst/>
                    <a:rect l="l" t="t" r="r" b="b"/>
                    <a:pathLst>
                      <a:path h="3305810">
                        <a:moveTo>
                          <a:pt x="0" y="0"/>
                        </a:moveTo>
                        <a:lnTo>
                          <a:pt x="0" y="686113"/>
                        </a:lnTo>
                      </a:path>
                      <a:path h="3305810">
                        <a:moveTo>
                          <a:pt x="0" y="1291267"/>
                        </a:moveTo>
                        <a:lnTo>
                          <a:pt x="0" y="330521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43" name="object 1043"/>
                  <p:cNvSpPr/>
                  <p:nvPr/>
                </p:nvSpPr>
                <p:spPr>
                  <a:xfrm>
                    <a:off x="5173620" y="1412864"/>
                    <a:ext cx="554990" cy="3858895"/>
                  </a:xfrm>
                  <a:custGeom>
                    <a:avLst/>
                    <a:gdLst/>
                    <a:ahLst/>
                    <a:cxnLst/>
                    <a:rect l="l" t="t" r="r" b="b"/>
                    <a:pathLst>
                      <a:path w="554989" h="3858895">
                        <a:moveTo>
                          <a:pt x="554459" y="444373"/>
                        </a:moveTo>
                        <a:lnTo>
                          <a:pt x="554459" y="371768"/>
                        </a:lnTo>
                      </a:path>
                      <a:path w="554989" h="3858895">
                        <a:moveTo>
                          <a:pt x="554459" y="339056"/>
                        </a:moveTo>
                        <a:lnTo>
                          <a:pt x="554459" y="0"/>
                        </a:lnTo>
                      </a:path>
                      <a:path w="554989" h="3858895">
                        <a:moveTo>
                          <a:pt x="315115" y="0"/>
                        </a:moveTo>
                        <a:lnTo>
                          <a:pt x="315115" y="339056"/>
                        </a:lnTo>
                      </a:path>
                      <a:path w="554989" h="3858895">
                        <a:moveTo>
                          <a:pt x="315115" y="371768"/>
                        </a:moveTo>
                        <a:lnTo>
                          <a:pt x="315115" y="444373"/>
                        </a:lnTo>
                      </a:path>
                      <a:path w="554989" h="3858895">
                        <a:moveTo>
                          <a:pt x="315115" y="476276"/>
                        </a:moveTo>
                        <a:lnTo>
                          <a:pt x="315115" y="1063448"/>
                        </a:lnTo>
                      </a:path>
                      <a:path w="554989" h="3858895">
                        <a:moveTo>
                          <a:pt x="315115" y="1217415"/>
                        </a:moveTo>
                        <a:lnTo>
                          <a:pt x="315115" y="1820538"/>
                        </a:lnTo>
                      </a:path>
                      <a:path w="554989" h="3858895">
                        <a:moveTo>
                          <a:pt x="315115" y="2035146"/>
                        </a:moveTo>
                        <a:lnTo>
                          <a:pt x="315115" y="2628690"/>
                        </a:lnTo>
                      </a:path>
                      <a:path w="554989" h="3858895">
                        <a:moveTo>
                          <a:pt x="315115" y="2842503"/>
                        </a:moveTo>
                        <a:lnTo>
                          <a:pt x="315115" y="3436047"/>
                        </a:lnTo>
                      </a:path>
                      <a:path w="554989" h="3858895">
                        <a:moveTo>
                          <a:pt x="315115" y="3650655"/>
                        </a:moveTo>
                        <a:lnTo>
                          <a:pt x="315115" y="3781489"/>
                        </a:lnTo>
                      </a:path>
                      <a:path w="554989" h="3858895">
                        <a:moveTo>
                          <a:pt x="554459" y="3781489"/>
                        </a:moveTo>
                        <a:lnTo>
                          <a:pt x="553650" y="3781489"/>
                        </a:lnTo>
                      </a:path>
                      <a:path w="554989" h="3858895">
                        <a:moveTo>
                          <a:pt x="553650" y="3781489"/>
                        </a:moveTo>
                        <a:lnTo>
                          <a:pt x="549662" y="3781489"/>
                        </a:lnTo>
                      </a:path>
                      <a:path w="554989" h="3858895">
                        <a:moveTo>
                          <a:pt x="549662" y="3781489"/>
                        </a:moveTo>
                        <a:lnTo>
                          <a:pt x="544085" y="3781489"/>
                        </a:lnTo>
                      </a:path>
                      <a:path w="554989" h="3858895">
                        <a:moveTo>
                          <a:pt x="544085" y="3781489"/>
                        </a:moveTo>
                        <a:lnTo>
                          <a:pt x="536095" y="3781489"/>
                        </a:lnTo>
                      </a:path>
                      <a:path w="554989" h="3858895">
                        <a:moveTo>
                          <a:pt x="536095" y="3781489"/>
                        </a:moveTo>
                        <a:lnTo>
                          <a:pt x="525735" y="3781489"/>
                        </a:lnTo>
                      </a:path>
                      <a:path w="554989" h="3858895">
                        <a:moveTo>
                          <a:pt x="525735" y="3781489"/>
                        </a:moveTo>
                        <a:lnTo>
                          <a:pt x="513771" y="3781489"/>
                        </a:lnTo>
                      </a:path>
                      <a:path w="554989" h="3858895">
                        <a:moveTo>
                          <a:pt x="513771" y="3781489"/>
                        </a:moveTo>
                        <a:lnTo>
                          <a:pt x="500204" y="3781489"/>
                        </a:lnTo>
                      </a:path>
                      <a:path w="554989" h="3858895">
                        <a:moveTo>
                          <a:pt x="500204" y="3781489"/>
                        </a:moveTo>
                        <a:lnTo>
                          <a:pt x="485047" y="3781489"/>
                        </a:lnTo>
                      </a:path>
                      <a:path w="554989" h="3858895">
                        <a:moveTo>
                          <a:pt x="485047" y="3781489"/>
                        </a:moveTo>
                        <a:lnTo>
                          <a:pt x="469095" y="3781489"/>
                        </a:lnTo>
                      </a:path>
                      <a:path w="554989" h="3858895">
                        <a:moveTo>
                          <a:pt x="469095" y="3781489"/>
                        </a:moveTo>
                        <a:lnTo>
                          <a:pt x="452335" y="3781489"/>
                        </a:lnTo>
                      </a:path>
                      <a:path w="554989" h="3858895">
                        <a:moveTo>
                          <a:pt x="452335" y="3781489"/>
                        </a:moveTo>
                        <a:lnTo>
                          <a:pt x="434780" y="3781489"/>
                        </a:lnTo>
                      </a:path>
                      <a:path w="554989" h="3858895">
                        <a:moveTo>
                          <a:pt x="434780" y="3781489"/>
                        </a:moveTo>
                        <a:lnTo>
                          <a:pt x="418033" y="3781489"/>
                        </a:lnTo>
                      </a:path>
                      <a:path w="554989" h="3858895">
                        <a:moveTo>
                          <a:pt x="418033" y="3781489"/>
                        </a:moveTo>
                        <a:lnTo>
                          <a:pt x="401287" y="3781489"/>
                        </a:lnTo>
                      </a:path>
                      <a:path w="554989" h="3858895">
                        <a:moveTo>
                          <a:pt x="401287" y="3781489"/>
                        </a:moveTo>
                        <a:lnTo>
                          <a:pt x="385321" y="3781489"/>
                        </a:lnTo>
                      </a:path>
                      <a:path w="554989" h="3858895">
                        <a:moveTo>
                          <a:pt x="385321" y="3781489"/>
                        </a:moveTo>
                        <a:lnTo>
                          <a:pt x="370164" y="3781489"/>
                        </a:lnTo>
                      </a:path>
                      <a:path w="554989" h="3858895">
                        <a:moveTo>
                          <a:pt x="370164" y="3781489"/>
                        </a:moveTo>
                        <a:lnTo>
                          <a:pt x="356597" y="3781489"/>
                        </a:lnTo>
                      </a:path>
                      <a:path w="554989" h="3858895">
                        <a:moveTo>
                          <a:pt x="356597" y="3781489"/>
                        </a:moveTo>
                        <a:lnTo>
                          <a:pt x="344633" y="3781489"/>
                        </a:lnTo>
                      </a:path>
                      <a:path w="554989" h="3858895">
                        <a:moveTo>
                          <a:pt x="344633" y="3781489"/>
                        </a:moveTo>
                        <a:lnTo>
                          <a:pt x="334259" y="3781489"/>
                        </a:lnTo>
                      </a:path>
                      <a:path w="554989" h="3858895">
                        <a:moveTo>
                          <a:pt x="334259" y="3781489"/>
                        </a:moveTo>
                        <a:lnTo>
                          <a:pt x="326283" y="3781489"/>
                        </a:lnTo>
                      </a:path>
                      <a:path w="554989" h="3858895">
                        <a:moveTo>
                          <a:pt x="326283" y="3781489"/>
                        </a:moveTo>
                        <a:lnTo>
                          <a:pt x="320706" y="3781489"/>
                        </a:lnTo>
                      </a:path>
                      <a:path w="554989" h="3858895">
                        <a:moveTo>
                          <a:pt x="320706" y="3781489"/>
                        </a:moveTo>
                        <a:lnTo>
                          <a:pt x="316718" y="3781489"/>
                        </a:lnTo>
                      </a:path>
                      <a:path w="554989" h="3858895">
                        <a:moveTo>
                          <a:pt x="316718" y="3781489"/>
                        </a:moveTo>
                        <a:lnTo>
                          <a:pt x="315115" y="3781489"/>
                        </a:lnTo>
                      </a:path>
                      <a:path w="554989" h="3858895">
                        <a:moveTo>
                          <a:pt x="315115" y="3781489"/>
                        </a:moveTo>
                        <a:lnTo>
                          <a:pt x="316718" y="3781489"/>
                        </a:lnTo>
                      </a:path>
                      <a:path w="554989" h="3858895">
                        <a:moveTo>
                          <a:pt x="316718" y="3781489"/>
                        </a:moveTo>
                        <a:lnTo>
                          <a:pt x="320706" y="3781489"/>
                        </a:lnTo>
                      </a:path>
                      <a:path w="554989" h="3858895">
                        <a:moveTo>
                          <a:pt x="320706" y="3781489"/>
                        </a:moveTo>
                        <a:lnTo>
                          <a:pt x="326283" y="3781489"/>
                        </a:lnTo>
                      </a:path>
                      <a:path w="554989" h="3858895">
                        <a:moveTo>
                          <a:pt x="326283" y="3781489"/>
                        </a:moveTo>
                        <a:lnTo>
                          <a:pt x="334259" y="3781489"/>
                        </a:lnTo>
                      </a:path>
                      <a:path w="554989" h="3858895">
                        <a:moveTo>
                          <a:pt x="334259" y="3781489"/>
                        </a:moveTo>
                        <a:lnTo>
                          <a:pt x="344633" y="3781489"/>
                        </a:lnTo>
                      </a:path>
                      <a:path w="554989" h="3858895">
                        <a:moveTo>
                          <a:pt x="344633" y="3781489"/>
                        </a:moveTo>
                        <a:lnTo>
                          <a:pt x="356597" y="3781489"/>
                        </a:lnTo>
                      </a:path>
                      <a:path w="554989" h="3858895">
                        <a:moveTo>
                          <a:pt x="356597" y="3781489"/>
                        </a:moveTo>
                        <a:lnTo>
                          <a:pt x="370164" y="3781489"/>
                        </a:lnTo>
                      </a:path>
                      <a:path w="554989" h="3858895">
                        <a:moveTo>
                          <a:pt x="370164" y="3781489"/>
                        </a:moveTo>
                        <a:lnTo>
                          <a:pt x="385321" y="3781489"/>
                        </a:lnTo>
                      </a:path>
                      <a:path w="554989" h="3858895">
                        <a:moveTo>
                          <a:pt x="385321" y="3781489"/>
                        </a:moveTo>
                        <a:lnTo>
                          <a:pt x="401287" y="3781489"/>
                        </a:lnTo>
                      </a:path>
                      <a:path w="554989" h="3858895">
                        <a:moveTo>
                          <a:pt x="401287" y="3781489"/>
                        </a:moveTo>
                        <a:lnTo>
                          <a:pt x="418033" y="3781489"/>
                        </a:lnTo>
                      </a:path>
                      <a:path w="554989" h="3858895">
                        <a:moveTo>
                          <a:pt x="418033" y="3781489"/>
                        </a:moveTo>
                        <a:lnTo>
                          <a:pt x="434780" y="3781489"/>
                        </a:lnTo>
                      </a:path>
                      <a:path w="554989" h="3858895">
                        <a:moveTo>
                          <a:pt x="434780" y="3781489"/>
                        </a:moveTo>
                        <a:lnTo>
                          <a:pt x="452335" y="3781489"/>
                        </a:lnTo>
                      </a:path>
                      <a:path w="554989" h="3858895">
                        <a:moveTo>
                          <a:pt x="452335" y="3781489"/>
                        </a:moveTo>
                        <a:lnTo>
                          <a:pt x="469095" y="3781489"/>
                        </a:lnTo>
                      </a:path>
                      <a:path w="554989" h="3858895">
                        <a:moveTo>
                          <a:pt x="469095" y="3781489"/>
                        </a:moveTo>
                        <a:lnTo>
                          <a:pt x="485047" y="3781489"/>
                        </a:lnTo>
                      </a:path>
                      <a:path w="554989" h="3858895">
                        <a:moveTo>
                          <a:pt x="485047" y="3781489"/>
                        </a:moveTo>
                        <a:lnTo>
                          <a:pt x="500204" y="3781489"/>
                        </a:lnTo>
                      </a:path>
                      <a:path w="554989" h="3858895">
                        <a:moveTo>
                          <a:pt x="500204" y="3781489"/>
                        </a:moveTo>
                        <a:lnTo>
                          <a:pt x="513771" y="3781489"/>
                        </a:lnTo>
                      </a:path>
                      <a:path w="554989" h="3858895">
                        <a:moveTo>
                          <a:pt x="513771" y="3781489"/>
                        </a:moveTo>
                        <a:lnTo>
                          <a:pt x="525735" y="3781489"/>
                        </a:lnTo>
                      </a:path>
                      <a:path w="554989" h="3858895">
                        <a:moveTo>
                          <a:pt x="525735" y="3781489"/>
                        </a:moveTo>
                        <a:lnTo>
                          <a:pt x="536095" y="3781489"/>
                        </a:lnTo>
                      </a:path>
                      <a:path w="554989" h="3858895">
                        <a:moveTo>
                          <a:pt x="536095" y="3781489"/>
                        </a:moveTo>
                        <a:lnTo>
                          <a:pt x="544085" y="3781489"/>
                        </a:lnTo>
                      </a:path>
                      <a:path w="554989" h="3858895">
                        <a:moveTo>
                          <a:pt x="544085" y="3781489"/>
                        </a:moveTo>
                        <a:lnTo>
                          <a:pt x="549662" y="3781489"/>
                        </a:lnTo>
                      </a:path>
                      <a:path w="554989" h="3858895">
                        <a:moveTo>
                          <a:pt x="549662" y="3781489"/>
                        </a:moveTo>
                        <a:lnTo>
                          <a:pt x="553650" y="3781489"/>
                        </a:lnTo>
                      </a:path>
                      <a:path w="554989" h="3858895">
                        <a:moveTo>
                          <a:pt x="553650" y="3781489"/>
                        </a:moveTo>
                        <a:lnTo>
                          <a:pt x="554459" y="3781489"/>
                        </a:lnTo>
                      </a:path>
                      <a:path w="554989" h="3858895">
                        <a:moveTo>
                          <a:pt x="307934" y="1063448"/>
                        </a:moveTo>
                        <a:lnTo>
                          <a:pt x="0" y="1370587"/>
                        </a:lnTo>
                      </a:path>
                      <a:path w="554989" h="3858895">
                        <a:moveTo>
                          <a:pt x="84555" y="1455156"/>
                        </a:moveTo>
                        <a:lnTo>
                          <a:pt x="307934" y="1232572"/>
                        </a:lnTo>
                      </a:path>
                      <a:path w="554989" h="3858895">
                        <a:moveTo>
                          <a:pt x="307934" y="1822141"/>
                        </a:moveTo>
                        <a:lnTo>
                          <a:pt x="0" y="2130089"/>
                        </a:lnTo>
                      </a:path>
                      <a:path w="554989" h="3858895">
                        <a:moveTo>
                          <a:pt x="113279" y="2243368"/>
                        </a:moveTo>
                        <a:lnTo>
                          <a:pt x="307934" y="2048713"/>
                        </a:lnTo>
                      </a:path>
                      <a:path w="554989" h="3858895">
                        <a:moveTo>
                          <a:pt x="55036" y="2185125"/>
                        </a:moveTo>
                        <a:lnTo>
                          <a:pt x="52651" y="2182727"/>
                        </a:lnTo>
                      </a:path>
                      <a:path w="554989" h="3858895">
                        <a:moveTo>
                          <a:pt x="307934" y="2630293"/>
                        </a:moveTo>
                        <a:lnTo>
                          <a:pt x="0" y="2938227"/>
                        </a:lnTo>
                      </a:path>
                      <a:path w="554989" h="3858895">
                        <a:moveTo>
                          <a:pt x="113279" y="3050725"/>
                        </a:moveTo>
                        <a:lnTo>
                          <a:pt x="307934" y="2856070"/>
                        </a:lnTo>
                      </a:path>
                      <a:path w="554989" h="3858895">
                        <a:moveTo>
                          <a:pt x="307934" y="3437650"/>
                        </a:moveTo>
                        <a:lnTo>
                          <a:pt x="0" y="3745584"/>
                        </a:lnTo>
                      </a:path>
                      <a:path w="554989" h="3858895">
                        <a:moveTo>
                          <a:pt x="113279" y="3858877"/>
                        </a:moveTo>
                        <a:lnTo>
                          <a:pt x="307934" y="3664209"/>
                        </a:lnTo>
                      </a:path>
                      <a:path w="554989" h="3858895">
                        <a:moveTo>
                          <a:pt x="99711" y="3845310"/>
                        </a:moveTo>
                        <a:lnTo>
                          <a:pt x="94929" y="384052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044" name="object 1044"/>
                  <p:cNvPicPr/>
                  <p:nvPr/>
                </p:nvPicPr>
                <p:blipFill>
                  <a:blip r:embed="rId23" cstate="print"/>
                  <a:stretch>
                    <a:fillRect/>
                  </a:stretch>
                </p:blipFill>
                <p:spPr>
                  <a:xfrm>
                    <a:off x="7308076" y="2606745"/>
                    <a:ext cx="111698" cy="124456"/>
                  </a:xfrm>
                  <a:prstGeom prst="rect">
                    <a:avLst/>
                  </a:prstGeom>
                </p:spPr>
              </p:pic>
              <p:sp>
                <p:nvSpPr>
                  <p:cNvPr id="1045" name="object 1045"/>
                  <p:cNvSpPr/>
                  <p:nvPr/>
                </p:nvSpPr>
                <p:spPr>
                  <a:xfrm>
                    <a:off x="5143292" y="2109327"/>
                    <a:ext cx="12163425" cy="7028815"/>
                  </a:xfrm>
                  <a:custGeom>
                    <a:avLst/>
                    <a:gdLst/>
                    <a:ahLst/>
                    <a:cxnLst/>
                    <a:rect l="l" t="t" r="r" b="b"/>
                    <a:pathLst>
                      <a:path w="12163425" h="7028815">
                        <a:moveTo>
                          <a:pt x="2071051" y="452349"/>
                        </a:moveTo>
                        <a:lnTo>
                          <a:pt x="1946589" y="452349"/>
                        </a:lnTo>
                      </a:path>
                      <a:path w="12163425" h="7028815">
                        <a:moveTo>
                          <a:pt x="1946589" y="532121"/>
                        </a:moveTo>
                        <a:lnTo>
                          <a:pt x="2071051" y="532121"/>
                        </a:lnTo>
                      </a:path>
                      <a:path w="12163425" h="7028815">
                        <a:moveTo>
                          <a:pt x="2331925" y="666957"/>
                        </a:moveTo>
                        <a:lnTo>
                          <a:pt x="2341490" y="666957"/>
                        </a:lnTo>
                      </a:path>
                      <a:path w="12163425" h="7028815">
                        <a:moveTo>
                          <a:pt x="2506640" y="666957"/>
                        </a:moveTo>
                        <a:lnTo>
                          <a:pt x="2511423" y="666957"/>
                        </a:lnTo>
                      </a:path>
                      <a:path w="12163425" h="7028815">
                        <a:moveTo>
                          <a:pt x="2559292" y="666957"/>
                        </a:moveTo>
                        <a:lnTo>
                          <a:pt x="2781081" y="666957"/>
                        </a:lnTo>
                      </a:path>
                      <a:path w="12163425" h="7028815">
                        <a:moveTo>
                          <a:pt x="2781081" y="587171"/>
                        </a:moveTo>
                        <a:lnTo>
                          <a:pt x="2559292" y="587171"/>
                        </a:lnTo>
                      </a:path>
                      <a:path w="12163425" h="7028815">
                        <a:moveTo>
                          <a:pt x="2511423" y="587171"/>
                        </a:moveTo>
                        <a:lnTo>
                          <a:pt x="2506640" y="587171"/>
                        </a:lnTo>
                      </a:path>
                      <a:path w="12163425" h="7028815">
                        <a:moveTo>
                          <a:pt x="2341490" y="587171"/>
                        </a:moveTo>
                        <a:lnTo>
                          <a:pt x="2331925" y="587171"/>
                        </a:lnTo>
                      </a:path>
                      <a:path w="12163425" h="7028815">
                        <a:moveTo>
                          <a:pt x="2331925" y="666957"/>
                        </a:moveTo>
                        <a:lnTo>
                          <a:pt x="2331925" y="666148"/>
                        </a:lnTo>
                      </a:path>
                      <a:path w="12163425" h="7028815">
                        <a:moveTo>
                          <a:pt x="2331925" y="665353"/>
                        </a:moveTo>
                        <a:lnTo>
                          <a:pt x="2331925" y="662955"/>
                        </a:lnTo>
                      </a:path>
                      <a:path w="12163425" h="7028815">
                        <a:moveTo>
                          <a:pt x="2331925" y="660571"/>
                        </a:moveTo>
                        <a:lnTo>
                          <a:pt x="2331925" y="658172"/>
                        </a:lnTo>
                      </a:path>
                      <a:path w="12163425" h="7028815">
                        <a:moveTo>
                          <a:pt x="2331925" y="658172"/>
                        </a:moveTo>
                        <a:lnTo>
                          <a:pt x="2331925" y="657378"/>
                        </a:lnTo>
                      </a:path>
                      <a:path w="12163425" h="7028815">
                        <a:moveTo>
                          <a:pt x="2331925" y="654979"/>
                        </a:moveTo>
                        <a:lnTo>
                          <a:pt x="2331925" y="651786"/>
                        </a:lnTo>
                      </a:path>
                      <a:path w="12163425" h="7028815">
                        <a:moveTo>
                          <a:pt x="2331925" y="651786"/>
                        </a:moveTo>
                        <a:lnTo>
                          <a:pt x="2331925" y="650991"/>
                        </a:lnTo>
                      </a:path>
                      <a:path w="12163425" h="7028815">
                        <a:moveTo>
                          <a:pt x="2331925" y="647798"/>
                        </a:moveTo>
                        <a:lnTo>
                          <a:pt x="2331925" y="644605"/>
                        </a:lnTo>
                      </a:path>
                      <a:path w="12163425" h="7028815">
                        <a:moveTo>
                          <a:pt x="2331925" y="644605"/>
                        </a:moveTo>
                        <a:lnTo>
                          <a:pt x="2331925" y="643016"/>
                        </a:lnTo>
                      </a:path>
                      <a:path w="12163425" h="7028815">
                        <a:moveTo>
                          <a:pt x="2331925" y="639028"/>
                        </a:moveTo>
                        <a:lnTo>
                          <a:pt x="2331925" y="635835"/>
                        </a:lnTo>
                      </a:path>
                      <a:path w="12163425" h="7028815">
                        <a:moveTo>
                          <a:pt x="2331925" y="635835"/>
                        </a:moveTo>
                        <a:lnTo>
                          <a:pt x="2331925" y="634245"/>
                        </a:lnTo>
                      </a:path>
                      <a:path w="12163425" h="7028815">
                        <a:moveTo>
                          <a:pt x="2331925" y="629462"/>
                        </a:moveTo>
                        <a:lnTo>
                          <a:pt x="2331925" y="627064"/>
                        </a:lnTo>
                      </a:path>
                      <a:path w="12163425" h="7028815">
                        <a:moveTo>
                          <a:pt x="2331925" y="627064"/>
                        </a:moveTo>
                        <a:lnTo>
                          <a:pt x="2331925" y="624666"/>
                        </a:lnTo>
                      </a:path>
                      <a:path w="12163425" h="7028815">
                        <a:moveTo>
                          <a:pt x="2331925" y="620678"/>
                        </a:moveTo>
                        <a:lnTo>
                          <a:pt x="2331925" y="618279"/>
                        </a:lnTo>
                      </a:path>
                      <a:path w="12163425" h="7028815">
                        <a:moveTo>
                          <a:pt x="2331925" y="618279"/>
                        </a:moveTo>
                        <a:lnTo>
                          <a:pt x="2331925" y="615895"/>
                        </a:lnTo>
                      </a:path>
                      <a:path w="12163425" h="7028815">
                        <a:moveTo>
                          <a:pt x="2331925" y="611907"/>
                        </a:moveTo>
                        <a:lnTo>
                          <a:pt x="2331925" y="610304"/>
                        </a:lnTo>
                      </a:path>
                      <a:path w="12163425" h="7028815">
                        <a:moveTo>
                          <a:pt x="2331925" y="610304"/>
                        </a:moveTo>
                        <a:lnTo>
                          <a:pt x="2331925" y="607111"/>
                        </a:lnTo>
                      </a:path>
                      <a:path w="12163425" h="7028815">
                        <a:moveTo>
                          <a:pt x="2331925" y="603931"/>
                        </a:moveTo>
                        <a:lnTo>
                          <a:pt x="2331925" y="602328"/>
                        </a:lnTo>
                      </a:path>
                      <a:path w="12163425" h="7028815">
                        <a:moveTo>
                          <a:pt x="2331925" y="602328"/>
                        </a:moveTo>
                        <a:lnTo>
                          <a:pt x="2331925" y="599943"/>
                        </a:lnTo>
                      </a:path>
                      <a:path w="12163425" h="7028815">
                        <a:moveTo>
                          <a:pt x="2331925" y="596736"/>
                        </a:moveTo>
                        <a:lnTo>
                          <a:pt x="2331925" y="595942"/>
                        </a:lnTo>
                      </a:path>
                      <a:path w="12163425" h="7028815">
                        <a:moveTo>
                          <a:pt x="2331925" y="595942"/>
                        </a:moveTo>
                        <a:lnTo>
                          <a:pt x="2331925" y="593557"/>
                        </a:lnTo>
                      </a:path>
                      <a:path w="12163425" h="7028815">
                        <a:moveTo>
                          <a:pt x="2331925" y="591954"/>
                        </a:moveTo>
                        <a:lnTo>
                          <a:pt x="2331925" y="591159"/>
                        </a:lnTo>
                      </a:path>
                      <a:path w="12163425" h="7028815">
                        <a:moveTo>
                          <a:pt x="2331925" y="591159"/>
                        </a:moveTo>
                        <a:lnTo>
                          <a:pt x="2331925" y="589569"/>
                        </a:lnTo>
                      </a:path>
                      <a:path w="12163425" h="7028815">
                        <a:moveTo>
                          <a:pt x="2331925" y="588761"/>
                        </a:moveTo>
                        <a:lnTo>
                          <a:pt x="2331925" y="587171"/>
                        </a:lnTo>
                      </a:path>
                      <a:path w="12163425" h="7028815">
                        <a:moveTo>
                          <a:pt x="2781081" y="587171"/>
                        </a:moveTo>
                        <a:lnTo>
                          <a:pt x="2781081" y="588761"/>
                        </a:lnTo>
                      </a:path>
                      <a:path w="12163425" h="7028815">
                        <a:moveTo>
                          <a:pt x="2781081" y="588761"/>
                        </a:moveTo>
                        <a:lnTo>
                          <a:pt x="2781081" y="589569"/>
                        </a:lnTo>
                      </a:path>
                      <a:path w="12163425" h="7028815">
                        <a:moveTo>
                          <a:pt x="2781081" y="590364"/>
                        </a:moveTo>
                        <a:lnTo>
                          <a:pt x="2781081" y="591159"/>
                        </a:lnTo>
                      </a:path>
                      <a:path w="12163425" h="7028815">
                        <a:moveTo>
                          <a:pt x="2781081" y="591159"/>
                        </a:moveTo>
                        <a:lnTo>
                          <a:pt x="2781081" y="593557"/>
                        </a:lnTo>
                      </a:path>
                      <a:path w="12163425" h="7028815">
                        <a:moveTo>
                          <a:pt x="2781081" y="595147"/>
                        </a:moveTo>
                        <a:lnTo>
                          <a:pt x="2781081" y="595942"/>
                        </a:lnTo>
                      </a:path>
                      <a:path w="12163425" h="7028815">
                        <a:moveTo>
                          <a:pt x="2781081" y="595942"/>
                        </a:moveTo>
                        <a:lnTo>
                          <a:pt x="2781081" y="599135"/>
                        </a:lnTo>
                      </a:path>
                      <a:path w="12163425" h="7028815">
                        <a:moveTo>
                          <a:pt x="2781081" y="601533"/>
                        </a:moveTo>
                        <a:lnTo>
                          <a:pt x="2781081" y="602328"/>
                        </a:lnTo>
                      </a:path>
                      <a:path w="12163425" h="7028815">
                        <a:moveTo>
                          <a:pt x="2781081" y="602328"/>
                        </a:moveTo>
                        <a:lnTo>
                          <a:pt x="2781081" y="606316"/>
                        </a:lnTo>
                      </a:path>
                      <a:path w="12163425" h="7028815">
                        <a:moveTo>
                          <a:pt x="2781081" y="609509"/>
                        </a:moveTo>
                        <a:lnTo>
                          <a:pt x="2781081" y="610304"/>
                        </a:lnTo>
                      </a:path>
                      <a:path w="12163425" h="7028815">
                        <a:moveTo>
                          <a:pt x="2781081" y="610304"/>
                        </a:moveTo>
                        <a:lnTo>
                          <a:pt x="2781081" y="615100"/>
                        </a:lnTo>
                      </a:path>
                      <a:path w="12163425" h="7028815">
                        <a:moveTo>
                          <a:pt x="2781081" y="618279"/>
                        </a:moveTo>
                        <a:lnTo>
                          <a:pt x="2781081" y="627064"/>
                        </a:lnTo>
                      </a:path>
                      <a:path w="12163425" h="7028815">
                        <a:moveTo>
                          <a:pt x="2781081" y="627064"/>
                        </a:moveTo>
                        <a:lnTo>
                          <a:pt x="2781081" y="635835"/>
                        </a:lnTo>
                      </a:path>
                      <a:path w="12163425" h="7028815">
                        <a:moveTo>
                          <a:pt x="2781081" y="635835"/>
                        </a:moveTo>
                        <a:lnTo>
                          <a:pt x="2781081" y="636629"/>
                        </a:lnTo>
                      </a:path>
                      <a:path w="12163425" h="7028815">
                        <a:moveTo>
                          <a:pt x="2781081" y="639028"/>
                        </a:moveTo>
                        <a:lnTo>
                          <a:pt x="2781081" y="644605"/>
                        </a:lnTo>
                      </a:path>
                      <a:path w="12163425" h="7028815">
                        <a:moveTo>
                          <a:pt x="2781081" y="644605"/>
                        </a:moveTo>
                        <a:lnTo>
                          <a:pt x="2781081" y="645414"/>
                        </a:lnTo>
                      </a:path>
                      <a:path w="12163425" h="7028815">
                        <a:moveTo>
                          <a:pt x="2781081" y="648593"/>
                        </a:moveTo>
                        <a:lnTo>
                          <a:pt x="2781081" y="651786"/>
                        </a:lnTo>
                      </a:path>
                      <a:path w="12163425" h="7028815">
                        <a:moveTo>
                          <a:pt x="2781081" y="651786"/>
                        </a:moveTo>
                        <a:lnTo>
                          <a:pt x="2781081" y="652581"/>
                        </a:lnTo>
                      </a:path>
                      <a:path w="12163425" h="7028815">
                        <a:moveTo>
                          <a:pt x="2781081" y="655788"/>
                        </a:moveTo>
                        <a:lnTo>
                          <a:pt x="2781081" y="658172"/>
                        </a:lnTo>
                      </a:path>
                      <a:path w="12163425" h="7028815">
                        <a:moveTo>
                          <a:pt x="2781081" y="658172"/>
                        </a:moveTo>
                        <a:lnTo>
                          <a:pt x="2781081" y="658967"/>
                        </a:lnTo>
                      </a:path>
                      <a:path w="12163425" h="7028815">
                        <a:moveTo>
                          <a:pt x="2781081" y="661366"/>
                        </a:moveTo>
                        <a:lnTo>
                          <a:pt x="2781081" y="662955"/>
                        </a:lnTo>
                      </a:path>
                      <a:path w="12163425" h="7028815">
                        <a:moveTo>
                          <a:pt x="2781081" y="662955"/>
                        </a:moveTo>
                        <a:lnTo>
                          <a:pt x="2781081" y="663764"/>
                        </a:lnTo>
                      </a:path>
                      <a:path w="12163425" h="7028815">
                        <a:moveTo>
                          <a:pt x="2781081" y="665353"/>
                        </a:moveTo>
                        <a:lnTo>
                          <a:pt x="2781081" y="666148"/>
                        </a:lnTo>
                      </a:path>
                      <a:path w="12163425" h="7028815">
                        <a:moveTo>
                          <a:pt x="3358659" y="1715234"/>
                        </a:moveTo>
                        <a:lnTo>
                          <a:pt x="3358659" y="0"/>
                        </a:lnTo>
                      </a:path>
                      <a:path w="12163425" h="7028815">
                        <a:moveTo>
                          <a:pt x="3269321" y="0"/>
                        </a:moveTo>
                        <a:lnTo>
                          <a:pt x="3269321" y="1715234"/>
                        </a:lnTo>
                      </a:path>
                      <a:path w="12163425" h="7028815">
                        <a:moveTo>
                          <a:pt x="3358659" y="1715234"/>
                        </a:moveTo>
                        <a:lnTo>
                          <a:pt x="3357864" y="1715234"/>
                        </a:lnTo>
                      </a:path>
                      <a:path w="12163425" h="7028815">
                        <a:moveTo>
                          <a:pt x="3357864" y="1715234"/>
                        </a:moveTo>
                        <a:lnTo>
                          <a:pt x="3353876" y="1715234"/>
                        </a:lnTo>
                      </a:path>
                      <a:path w="12163425" h="7028815">
                        <a:moveTo>
                          <a:pt x="3353876" y="1715234"/>
                        </a:moveTo>
                        <a:lnTo>
                          <a:pt x="3349094" y="1715234"/>
                        </a:lnTo>
                      </a:path>
                      <a:path w="12163425" h="7028815">
                        <a:moveTo>
                          <a:pt x="3349094" y="1715234"/>
                        </a:moveTo>
                        <a:lnTo>
                          <a:pt x="3341913" y="1715234"/>
                        </a:lnTo>
                      </a:path>
                      <a:path w="12163425" h="7028815">
                        <a:moveTo>
                          <a:pt x="3341913" y="1715234"/>
                        </a:moveTo>
                        <a:lnTo>
                          <a:pt x="3333142" y="1715234"/>
                        </a:lnTo>
                      </a:path>
                      <a:path w="12163425" h="7028815">
                        <a:moveTo>
                          <a:pt x="3333142" y="1715234"/>
                        </a:moveTo>
                        <a:lnTo>
                          <a:pt x="3323563" y="1715234"/>
                        </a:lnTo>
                      </a:path>
                      <a:path w="12163425" h="7028815">
                        <a:moveTo>
                          <a:pt x="3323563" y="1715234"/>
                        </a:moveTo>
                        <a:lnTo>
                          <a:pt x="3313997" y="1715234"/>
                        </a:lnTo>
                      </a:path>
                      <a:path w="12163425" h="7028815">
                        <a:moveTo>
                          <a:pt x="3313997" y="1715234"/>
                        </a:moveTo>
                        <a:lnTo>
                          <a:pt x="3303623" y="1715234"/>
                        </a:lnTo>
                      </a:path>
                      <a:path w="12163425" h="7028815">
                        <a:moveTo>
                          <a:pt x="3303623" y="1715234"/>
                        </a:moveTo>
                        <a:lnTo>
                          <a:pt x="3294044" y="1715234"/>
                        </a:lnTo>
                      </a:path>
                      <a:path w="12163425" h="7028815">
                        <a:moveTo>
                          <a:pt x="3294044" y="1715234"/>
                        </a:moveTo>
                        <a:lnTo>
                          <a:pt x="3286068" y="1715234"/>
                        </a:lnTo>
                      </a:path>
                      <a:path w="12163425" h="7028815">
                        <a:moveTo>
                          <a:pt x="3286068" y="1715234"/>
                        </a:moveTo>
                        <a:lnTo>
                          <a:pt x="3278887" y="1715234"/>
                        </a:lnTo>
                      </a:path>
                      <a:path w="12163425" h="7028815">
                        <a:moveTo>
                          <a:pt x="3278887" y="1715234"/>
                        </a:moveTo>
                        <a:lnTo>
                          <a:pt x="3273309" y="1715234"/>
                        </a:lnTo>
                      </a:path>
                      <a:path w="12163425" h="7028815">
                        <a:moveTo>
                          <a:pt x="3273309" y="1715234"/>
                        </a:moveTo>
                        <a:lnTo>
                          <a:pt x="3270116" y="1715234"/>
                        </a:lnTo>
                      </a:path>
                      <a:path w="12163425" h="7028815">
                        <a:moveTo>
                          <a:pt x="3270116" y="1715234"/>
                        </a:moveTo>
                        <a:lnTo>
                          <a:pt x="3269321" y="1715234"/>
                        </a:lnTo>
                      </a:path>
                      <a:path w="12163425" h="7028815">
                        <a:moveTo>
                          <a:pt x="3286068" y="0"/>
                        </a:moveTo>
                        <a:lnTo>
                          <a:pt x="3293249" y="0"/>
                        </a:lnTo>
                      </a:path>
                      <a:path w="12163425" h="7028815">
                        <a:moveTo>
                          <a:pt x="11460202" y="3531785"/>
                        </a:moveTo>
                        <a:lnTo>
                          <a:pt x="11460202" y="3555726"/>
                        </a:lnTo>
                      </a:path>
                      <a:path w="12163425" h="7028815">
                        <a:moveTo>
                          <a:pt x="11609304" y="3623535"/>
                        </a:moveTo>
                        <a:lnTo>
                          <a:pt x="11609304" y="3531785"/>
                        </a:lnTo>
                      </a:path>
                      <a:path w="12163425" h="7028815">
                        <a:moveTo>
                          <a:pt x="11609304" y="6430119"/>
                        </a:moveTo>
                        <a:lnTo>
                          <a:pt x="11609304" y="5073894"/>
                        </a:lnTo>
                      </a:path>
                      <a:path w="12163425" h="7028815">
                        <a:moveTo>
                          <a:pt x="11609304" y="6430119"/>
                        </a:moveTo>
                        <a:lnTo>
                          <a:pt x="11608481" y="6430119"/>
                        </a:lnTo>
                      </a:path>
                      <a:path w="12163425" h="7028815">
                        <a:moveTo>
                          <a:pt x="11608481" y="6430119"/>
                        </a:moveTo>
                        <a:lnTo>
                          <a:pt x="11604507" y="6430119"/>
                        </a:lnTo>
                      </a:path>
                      <a:path w="12163425" h="7028815">
                        <a:moveTo>
                          <a:pt x="11604507" y="6430119"/>
                        </a:moveTo>
                        <a:lnTo>
                          <a:pt x="11599025" y="6430119"/>
                        </a:lnTo>
                      </a:path>
                      <a:path w="12163425" h="7028815">
                        <a:moveTo>
                          <a:pt x="11599025" y="6430119"/>
                        </a:moveTo>
                        <a:lnTo>
                          <a:pt x="11591762" y="6430119"/>
                        </a:lnTo>
                      </a:path>
                      <a:path w="12163425" h="7028815">
                        <a:moveTo>
                          <a:pt x="11759365" y="6729296"/>
                        </a:moveTo>
                        <a:lnTo>
                          <a:pt x="12162954" y="6729296"/>
                        </a:lnTo>
                      </a:path>
                      <a:path w="12163425" h="7028815">
                        <a:moveTo>
                          <a:pt x="12162954" y="6580112"/>
                        </a:moveTo>
                        <a:lnTo>
                          <a:pt x="11759365" y="6580112"/>
                        </a:lnTo>
                      </a:path>
                      <a:path w="12163425" h="7028815">
                        <a:moveTo>
                          <a:pt x="11759365" y="6729296"/>
                        </a:moveTo>
                        <a:lnTo>
                          <a:pt x="11759365" y="6728502"/>
                        </a:lnTo>
                      </a:path>
                      <a:path w="12163425" h="7028815">
                        <a:moveTo>
                          <a:pt x="11759365" y="6728502"/>
                        </a:moveTo>
                        <a:lnTo>
                          <a:pt x="11759365" y="6725308"/>
                        </a:lnTo>
                      </a:path>
                      <a:path w="12163425" h="7028815">
                        <a:moveTo>
                          <a:pt x="11759365" y="6725308"/>
                        </a:moveTo>
                        <a:lnTo>
                          <a:pt x="11759365" y="6719717"/>
                        </a:lnTo>
                      </a:path>
                      <a:path w="12163425" h="7028815">
                        <a:moveTo>
                          <a:pt x="11759365" y="6719717"/>
                        </a:moveTo>
                        <a:lnTo>
                          <a:pt x="11759365" y="6711741"/>
                        </a:lnTo>
                      </a:path>
                      <a:path w="12163425" h="7028815">
                        <a:moveTo>
                          <a:pt x="11759365" y="6711741"/>
                        </a:moveTo>
                        <a:lnTo>
                          <a:pt x="11759365" y="6702971"/>
                        </a:lnTo>
                      </a:path>
                      <a:path w="12163425" h="7028815">
                        <a:moveTo>
                          <a:pt x="11759365" y="6702971"/>
                        </a:moveTo>
                        <a:lnTo>
                          <a:pt x="11759365" y="6691802"/>
                        </a:lnTo>
                      </a:path>
                      <a:path w="12163425" h="7028815">
                        <a:moveTo>
                          <a:pt x="11759365" y="6691802"/>
                        </a:moveTo>
                        <a:lnTo>
                          <a:pt x="11759365" y="6680633"/>
                        </a:lnTo>
                      </a:path>
                      <a:path w="12163425" h="7028815">
                        <a:moveTo>
                          <a:pt x="11759365" y="6680633"/>
                        </a:moveTo>
                        <a:lnTo>
                          <a:pt x="11759365" y="6667860"/>
                        </a:lnTo>
                      </a:path>
                      <a:path w="12163425" h="7028815">
                        <a:moveTo>
                          <a:pt x="11759365" y="6667860"/>
                        </a:moveTo>
                        <a:lnTo>
                          <a:pt x="11759365" y="6655102"/>
                        </a:lnTo>
                      </a:path>
                      <a:path w="12163425" h="7028815">
                        <a:moveTo>
                          <a:pt x="11759365" y="6655102"/>
                        </a:moveTo>
                        <a:lnTo>
                          <a:pt x="11759365" y="6641535"/>
                        </a:lnTo>
                      </a:path>
                      <a:path w="12163425" h="7028815">
                        <a:moveTo>
                          <a:pt x="11759365" y="6641535"/>
                        </a:moveTo>
                        <a:lnTo>
                          <a:pt x="11759365" y="6628776"/>
                        </a:lnTo>
                      </a:path>
                      <a:path w="12163425" h="7028815">
                        <a:moveTo>
                          <a:pt x="11759365" y="6628776"/>
                        </a:moveTo>
                        <a:lnTo>
                          <a:pt x="11759365" y="6617607"/>
                        </a:lnTo>
                      </a:path>
                      <a:path w="12163425" h="7028815">
                        <a:moveTo>
                          <a:pt x="11759365" y="6617607"/>
                        </a:moveTo>
                        <a:lnTo>
                          <a:pt x="11759365" y="6606438"/>
                        </a:lnTo>
                      </a:path>
                      <a:path w="12163425" h="7028815">
                        <a:moveTo>
                          <a:pt x="11759365" y="6606438"/>
                        </a:moveTo>
                        <a:lnTo>
                          <a:pt x="11759365" y="6597654"/>
                        </a:lnTo>
                      </a:path>
                      <a:path w="12163425" h="7028815">
                        <a:moveTo>
                          <a:pt x="11759365" y="6597654"/>
                        </a:moveTo>
                        <a:lnTo>
                          <a:pt x="11759365" y="6589678"/>
                        </a:lnTo>
                      </a:path>
                      <a:path w="12163425" h="7028815">
                        <a:moveTo>
                          <a:pt x="11759365" y="6589678"/>
                        </a:moveTo>
                        <a:lnTo>
                          <a:pt x="11759365" y="6584100"/>
                        </a:lnTo>
                      </a:path>
                      <a:path w="12163425" h="7028815">
                        <a:moveTo>
                          <a:pt x="11759365" y="6584100"/>
                        </a:moveTo>
                        <a:lnTo>
                          <a:pt x="11759365" y="6580907"/>
                        </a:lnTo>
                      </a:path>
                      <a:path w="12163425" h="7028815">
                        <a:moveTo>
                          <a:pt x="11759365" y="6580907"/>
                        </a:moveTo>
                        <a:lnTo>
                          <a:pt x="11759365" y="6580112"/>
                        </a:lnTo>
                      </a:path>
                      <a:path w="12163425" h="7028815">
                        <a:moveTo>
                          <a:pt x="12162954" y="6729296"/>
                        </a:moveTo>
                        <a:lnTo>
                          <a:pt x="12162954" y="6728502"/>
                        </a:lnTo>
                      </a:path>
                      <a:path w="12163425" h="7028815">
                        <a:moveTo>
                          <a:pt x="12162954" y="6728502"/>
                        </a:moveTo>
                        <a:lnTo>
                          <a:pt x="12162954" y="6725308"/>
                        </a:lnTo>
                      </a:path>
                      <a:path w="12163425" h="7028815">
                        <a:moveTo>
                          <a:pt x="12162954" y="6725308"/>
                        </a:moveTo>
                        <a:lnTo>
                          <a:pt x="12162954" y="6719717"/>
                        </a:lnTo>
                      </a:path>
                      <a:path w="12163425" h="7028815">
                        <a:moveTo>
                          <a:pt x="12162954" y="6719717"/>
                        </a:moveTo>
                        <a:lnTo>
                          <a:pt x="12162954" y="6711741"/>
                        </a:lnTo>
                      </a:path>
                      <a:path w="12163425" h="7028815">
                        <a:moveTo>
                          <a:pt x="12162954" y="6711741"/>
                        </a:moveTo>
                        <a:lnTo>
                          <a:pt x="12162954" y="6702971"/>
                        </a:lnTo>
                      </a:path>
                      <a:path w="12163425" h="7028815">
                        <a:moveTo>
                          <a:pt x="12162954" y="6702971"/>
                        </a:moveTo>
                        <a:lnTo>
                          <a:pt x="12162954" y="6691802"/>
                        </a:lnTo>
                      </a:path>
                      <a:path w="12163425" h="7028815">
                        <a:moveTo>
                          <a:pt x="12162954" y="6691802"/>
                        </a:moveTo>
                        <a:lnTo>
                          <a:pt x="12162954" y="6680633"/>
                        </a:lnTo>
                      </a:path>
                      <a:path w="12163425" h="7028815">
                        <a:moveTo>
                          <a:pt x="12162954" y="6680633"/>
                        </a:moveTo>
                        <a:lnTo>
                          <a:pt x="12162954" y="6667860"/>
                        </a:lnTo>
                      </a:path>
                      <a:path w="12163425" h="7028815">
                        <a:moveTo>
                          <a:pt x="12162954" y="6667860"/>
                        </a:moveTo>
                        <a:lnTo>
                          <a:pt x="12162954" y="6655102"/>
                        </a:lnTo>
                      </a:path>
                      <a:path w="12163425" h="7028815">
                        <a:moveTo>
                          <a:pt x="12162954" y="6655102"/>
                        </a:moveTo>
                        <a:lnTo>
                          <a:pt x="12162954" y="6641535"/>
                        </a:lnTo>
                      </a:path>
                      <a:path w="12163425" h="7028815">
                        <a:moveTo>
                          <a:pt x="12162954" y="6641535"/>
                        </a:moveTo>
                        <a:lnTo>
                          <a:pt x="12162954" y="6628776"/>
                        </a:lnTo>
                      </a:path>
                      <a:path w="12163425" h="7028815">
                        <a:moveTo>
                          <a:pt x="12162954" y="6628776"/>
                        </a:moveTo>
                        <a:lnTo>
                          <a:pt x="12162954" y="6617607"/>
                        </a:lnTo>
                      </a:path>
                      <a:path w="12163425" h="7028815">
                        <a:moveTo>
                          <a:pt x="12162954" y="6617607"/>
                        </a:moveTo>
                        <a:lnTo>
                          <a:pt x="12162954" y="6606438"/>
                        </a:lnTo>
                      </a:path>
                      <a:path w="12163425" h="7028815">
                        <a:moveTo>
                          <a:pt x="12162954" y="6606438"/>
                        </a:moveTo>
                        <a:lnTo>
                          <a:pt x="12162954" y="6597654"/>
                        </a:lnTo>
                      </a:path>
                      <a:path w="12163425" h="7028815">
                        <a:moveTo>
                          <a:pt x="12162954" y="6597654"/>
                        </a:moveTo>
                        <a:lnTo>
                          <a:pt x="12162954" y="6589678"/>
                        </a:lnTo>
                      </a:path>
                      <a:path w="12163425" h="7028815">
                        <a:moveTo>
                          <a:pt x="12162954" y="6589678"/>
                        </a:moveTo>
                        <a:lnTo>
                          <a:pt x="12162954" y="6584100"/>
                        </a:lnTo>
                      </a:path>
                      <a:path w="12163425" h="7028815">
                        <a:moveTo>
                          <a:pt x="12162954" y="6584100"/>
                        </a:moveTo>
                        <a:lnTo>
                          <a:pt x="12162954" y="6580907"/>
                        </a:lnTo>
                      </a:path>
                      <a:path w="12163425" h="7028815">
                        <a:moveTo>
                          <a:pt x="12162954" y="6580907"/>
                        </a:moveTo>
                        <a:lnTo>
                          <a:pt x="12162954" y="6580112"/>
                        </a:lnTo>
                      </a:path>
                      <a:path w="12163425" h="7028815">
                        <a:moveTo>
                          <a:pt x="12162954" y="6580112"/>
                        </a:moveTo>
                        <a:lnTo>
                          <a:pt x="12162954" y="6580907"/>
                        </a:lnTo>
                      </a:path>
                      <a:path w="12163425" h="7028815">
                        <a:moveTo>
                          <a:pt x="12162954" y="6580907"/>
                        </a:moveTo>
                        <a:lnTo>
                          <a:pt x="12162954" y="6584100"/>
                        </a:lnTo>
                      </a:path>
                      <a:path w="12163425" h="7028815">
                        <a:moveTo>
                          <a:pt x="12162954" y="6584100"/>
                        </a:moveTo>
                        <a:lnTo>
                          <a:pt x="12162954" y="6589678"/>
                        </a:lnTo>
                      </a:path>
                      <a:path w="12163425" h="7028815">
                        <a:moveTo>
                          <a:pt x="12162954" y="6589678"/>
                        </a:moveTo>
                        <a:lnTo>
                          <a:pt x="12162954" y="6597654"/>
                        </a:lnTo>
                      </a:path>
                      <a:path w="12163425" h="7028815">
                        <a:moveTo>
                          <a:pt x="12162954" y="6597654"/>
                        </a:moveTo>
                        <a:lnTo>
                          <a:pt x="12162954" y="6606438"/>
                        </a:lnTo>
                      </a:path>
                      <a:path w="12163425" h="7028815">
                        <a:moveTo>
                          <a:pt x="12162954" y="6606438"/>
                        </a:moveTo>
                        <a:lnTo>
                          <a:pt x="12162954" y="6617607"/>
                        </a:lnTo>
                      </a:path>
                      <a:path w="12163425" h="7028815">
                        <a:moveTo>
                          <a:pt x="12162954" y="6617607"/>
                        </a:moveTo>
                        <a:lnTo>
                          <a:pt x="12162954" y="6628776"/>
                        </a:lnTo>
                      </a:path>
                      <a:path w="12163425" h="7028815">
                        <a:moveTo>
                          <a:pt x="12162954" y="6628776"/>
                        </a:moveTo>
                        <a:lnTo>
                          <a:pt x="12162954" y="6641535"/>
                        </a:lnTo>
                      </a:path>
                      <a:path w="12163425" h="7028815">
                        <a:moveTo>
                          <a:pt x="12162954" y="6641535"/>
                        </a:moveTo>
                        <a:lnTo>
                          <a:pt x="12162954" y="6655102"/>
                        </a:lnTo>
                      </a:path>
                      <a:path w="12163425" h="7028815">
                        <a:moveTo>
                          <a:pt x="12162954" y="6655102"/>
                        </a:moveTo>
                        <a:lnTo>
                          <a:pt x="12162954" y="6667860"/>
                        </a:lnTo>
                      </a:path>
                      <a:path w="12163425" h="7028815">
                        <a:moveTo>
                          <a:pt x="12162954" y="6667860"/>
                        </a:moveTo>
                        <a:lnTo>
                          <a:pt x="12162954" y="6680633"/>
                        </a:lnTo>
                      </a:path>
                      <a:path w="12163425" h="7028815">
                        <a:moveTo>
                          <a:pt x="12162954" y="6680633"/>
                        </a:moveTo>
                        <a:lnTo>
                          <a:pt x="12162954" y="6691802"/>
                        </a:lnTo>
                      </a:path>
                      <a:path w="12163425" h="7028815">
                        <a:moveTo>
                          <a:pt x="12162954" y="6691802"/>
                        </a:moveTo>
                        <a:lnTo>
                          <a:pt x="12162954" y="6702971"/>
                        </a:lnTo>
                      </a:path>
                      <a:path w="12163425" h="7028815">
                        <a:moveTo>
                          <a:pt x="12162954" y="6702971"/>
                        </a:moveTo>
                        <a:lnTo>
                          <a:pt x="12162954" y="6711741"/>
                        </a:lnTo>
                      </a:path>
                      <a:path w="12163425" h="7028815">
                        <a:moveTo>
                          <a:pt x="12162954" y="6711741"/>
                        </a:moveTo>
                        <a:lnTo>
                          <a:pt x="12162954" y="6719717"/>
                        </a:lnTo>
                      </a:path>
                      <a:path w="12163425" h="7028815">
                        <a:moveTo>
                          <a:pt x="12162954" y="6719717"/>
                        </a:moveTo>
                        <a:lnTo>
                          <a:pt x="12162954" y="6725308"/>
                        </a:lnTo>
                      </a:path>
                      <a:path w="12163425" h="7028815">
                        <a:moveTo>
                          <a:pt x="12162954" y="6725308"/>
                        </a:moveTo>
                        <a:lnTo>
                          <a:pt x="12162954" y="6728502"/>
                        </a:lnTo>
                      </a:path>
                      <a:path w="12163425" h="7028815">
                        <a:moveTo>
                          <a:pt x="12162954" y="6728502"/>
                        </a:moveTo>
                        <a:lnTo>
                          <a:pt x="12162954" y="6729296"/>
                        </a:lnTo>
                      </a:path>
                      <a:path w="12163425" h="7028815">
                        <a:moveTo>
                          <a:pt x="11609304" y="6729296"/>
                        </a:moveTo>
                        <a:lnTo>
                          <a:pt x="11609304" y="6697379"/>
                        </a:lnTo>
                      </a:path>
                      <a:path w="12163425" h="7028815">
                        <a:moveTo>
                          <a:pt x="11609304" y="6729296"/>
                        </a:moveTo>
                        <a:lnTo>
                          <a:pt x="11608481" y="6729296"/>
                        </a:lnTo>
                      </a:path>
                      <a:path w="12163425" h="7028815">
                        <a:moveTo>
                          <a:pt x="11608481" y="6729296"/>
                        </a:moveTo>
                        <a:lnTo>
                          <a:pt x="11605329" y="6729296"/>
                        </a:lnTo>
                      </a:path>
                      <a:path w="12163425" h="7028815">
                        <a:moveTo>
                          <a:pt x="11605329" y="6729296"/>
                        </a:moveTo>
                        <a:lnTo>
                          <a:pt x="11599711" y="6729296"/>
                        </a:lnTo>
                      </a:path>
                      <a:path w="12163425" h="7028815">
                        <a:moveTo>
                          <a:pt x="11599711" y="6729296"/>
                        </a:moveTo>
                        <a:lnTo>
                          <a:pt x="11591762" y="6729296"/>
                        </a:lnTo>
                      </a:path>
                      <a:path w="12163425" h="7028815">
                        <a:moveTo>
                          <a:pt x="11759365" y="7028460"/>
                        </a:moveTo>
                        <a:lnTo>
                          <a:pt x="12162954" y="7028460"/>
                        </a:lnTo>
                      </a:path>
                      <a:path w="12163425" h="7028815">
                        <a:moveTo>
                          <a:pt x="12162954" y="6879275"/>
                        </a:moveTo>
                        <a:lnTo>
                          <a:pt x="11759365" y="6879275"/>
                        </a:lnTo>
                      </a:path>
                      <a:path w="12163425" h="7028815">
                        <a:moveTo>
                          <a:pt x="11759365" y="7028460"/>
                        </a:moveTo>
                        <a:lnTo>
                          <a:pt x="11759365" y="7027665"/>
                        </a:lnTo>
                      </a:path>
                      <a:path w="12163425" h="7028815">
                        <a:moveTo>
                          <a:pt x="11759365" y="7027665"/>
                        </a:moveTo>
                        <a:lnTo>
                          <a:pt x="11759365" y="7024472"/>
                        </a:lnTo>
                      </a:path>
                      <a:path w="12163425" h="7028815">
                        <a:moveTo>
                          <a:pt x="11759365" y="7024472"/>
                        </a:moveTo>
                        <a:lnTo>
                          <a:pt x="11759365" y="7018894"/>
                        </a:lnTo>
                      </a:path>
                      <a:path w="12163425" h="7028815">
                        <a:moveTo>
                          <a:pt x="11759365" y="7018894"/>
                        </a:moveTo>
                        <a:lnTo>
                          <a:pt x="11759365" y="7010905"/>
                        </a:lnTo>
                      </a:path>
                      <a:path w="12163425" h="7028815">
                        <a:moveTo>
                          <a:pt x="11759365" y="7010905"/>
                        </a:moveTo>
                        <a:lnTo>
                          <a:pt x="11759365" y="7002134"/>
                        </a:lnTo>
                      </a:path>
                      <a:path w="12163425" h="7028815">
                        <a:moveTo>
                          <a:pt x="11759365" y="7002134"/>
                        </a:moveTo>
                        <a:lnTo>
                          <a:pt x="11759365" y="6990965"/>
                        </a:lnTo>
                      </a:path>
                      <a:path w="12163425" h="7028815">
                        <a:moveTo>
                          <a:pt x="11759365" y="6990965"/>
                        </a:moveTo>
                        <a:lnTo>
                          <a:pt x="11759365" y="6979796"/>
                        </a:lnTo>
                      </a:path>
                      <a:path w="12163425" h="7028815">
                        <a:moveTo>
                          <a:pt x="11759365" y="6979796"/>
                        </a:moveTo>
                        <a:lnTo>
                          <a:pt x="11759365" y="6967037"/>
                        </a:lnTo>
                      </a:path>
                      <a:path w="12163425" h="7028815">
                        <a:moveTo>
                          <a:pt x="11759365" y="6967037"/>
                        </a:moveTo>
                        <a:lnTo>
                          <a:pt x="11759365" y="6954265"/>
                        </a:lnTo>
                      </a:path>
                      <a:path w="12163425" h="7028815">
                        <a:moveTo>
                          <a:pt x="11759365" y="6954265"/>
                        </a:moveTo>
                        <a:lnTo>
                          <a:pt x="11759365" y="6940712"/>
                        </a:lnTo>
                      </a:path>
                      <a:path w="12163425" h="7028815">
                        <a:moveTo>
                          <a:pt x="11759365" y="6940712"/>
                        </a:moveTo>
                        <a:lnTo>
                          <a:pt x="11759365" y="6927939"/>
                        </a:lnTo>
                      </a:path>
                      <a:path w="12163425" h="7028815">
                        <a:moveTo>
                          <a:pt x="11759365" y="6927939"/>
                        </a:moveTo>
                        <a:lnTo>
                          <a:pt x="11759365" y="6916770"/>
                        </a:lnTo>
                      </a:path>
                      <a:path w="12163425" h="7028815">
                        <a:moveTo>
                          <a:pt x="11759365" y="6916770"/>
                        </a:moveTo>
                        <a:lnTo>
                          <a:pt x="11759365" y="6905601"/>
                        </a:lnTo>
                      </a:path>
                      <a:path w="12163425" h="7028815">
                        <a:moveTo>
                          <a:pt x="11759365" y="6905601"/>
                        </a:moveTo>
                        <a:lnTo>
                          <a:pt x="11759365" y="6896831"/>
                        </a:lnTo>
                      </a:path>
                      <a:path w="12163425" h="7028815">
                        <a:moveTo>
                          <a:pt x="11759365" y="6896831"/>
                        </a:moveTo>
                        <a:lnTo>
                          <a:pt x="11759365" y="6888855"/>
                        </a:lnTo>
                      </a:path>
                      <a:path w="12163425" h="7028815">
                        <a:moveTo>
                          <a:pt x="11759365" y="6888855"/>
                        </a:moveTo>
                        <a:lnTo>
                          <a:pt x="11759365" y="6883263"/>
                        </a:lnTo>
                      </a:path>
                      <a:path w="12163425" h="7028815">
                        <a:moveTo>
                          <a:pt x="11759365" y="6883263"/>
                        </a:moveTo>
                        <a:lnTo>
                          <a:pt x="11759365" y="6880084"/>
                        </a:lnTo>
                      </a:path>
                      <a:path w="12163425" h="7028815">
                        <a:moveTo>
                          <a:pt x="11759365" y="6880084"/>
                        </a:moveTo>
                        <a:lnTo>
                          <a:pt x="11759365" y="6879275"/>
                        </a:lnTo>
                      </a:path>
                      <a:path w="12163425" h="7028815">
                        <a:moveTo>
                          <a:pt x="12162954" y="7028460"/>
                        </a:moveTo>
                        <a:lnTo>
                          <a:pt x="12162954" y="7027665"/>
                        </a:lnTo>
                      </a:path>
                      <a:path w="12163425" h="7028815">
                        <a:moveTo>
                          <a:pt x="12162954" y="7027665"/>
                        </a:moveTo>
                        <a:lnTo>
                          <a:pt x="12162954" y="7024472"/>
                        </a:lnTo>
                      </a:path>
                      <a:path w="12163425" h="7028815">
                        <a:moveTo>
                          <a:pt x="12162954" y="7024472"/>
                        </a:moveTo>
                        <a:lnTo>
                          <a:pt x="12162954" y="7018894"/>
                        </a:lnTo>
                      </a:path>
                      <a:path w="12163425" h="7028815">
                        <a:moveTo>
                          <a:pt x="12162954" y="7018894"/>
                        </a:moveTo>
                        <a:lnTo>
                          <a:pt x="12162954" y="7010905"/>
                        </a:lnTo>
                      </a:path>
                      <a:path w="12163425" h="7028815">
                        <a:moveTo>
                          <a:pt x="12162954" y="7010905"/>
                        </a:moveTo>
                        <a:lnTo>
                          <a:pt x="12162954" y="7002134"/>
                        </a:lnTo>
                      </a:path>
                      <a:path w="12163425" h="7028815">
                        <a:moveTo>
                          <a:pt x="12162954" y="7002134"/>
                        </a:moveTo>
                        <a:lnTo>
                          <a:pt x="12162954" y="6990965"/>
                        </a:lnTo>
                      </a:path>
                      <a:path w="12163425" h="7028815">
                        <a:moveTo>
                          <a:pt x="12162954" y="6990965"/>
                        </a:moveTo>
                        <a:lnTo>
                          <a:pt x="12162954" y="6979796"/>
                        </a:lnTo>
                      </a:path>
                      <a:path w="12163425" h="7028815">
                        <a:moveTo>
                          <a:pt x="12162954" y="6979796"/>
                        </a:moveTo>
                        <a:lnTo>
                          <a:pt x="12162954" y="6967037"/>
                        </a:lnTo>
                      </a:path>
                      <a:path w="12163425" h="7028815">
                        <a:moveTo>
                          <a:pt x="12162954" y="6967037"/>
                        </a:moveTo>
                        <a:lnTo>
                          <a:pt x="12162954" y="6954265"/>
                        </a:lnTo>
                      </a:path>
                      <a:path w="12163425" h="7028815">
                        <a:moveTo>
                          <a:pt x="12162954" y="6954265"/>
                        </a:moveTo>
                        <a:lnTo>
                          <a:pt x="12162954" y="6940712"/>
                        </a:lnTo>
                      </a:path>
                      <a:path w="12163425" h="7028815">
                        <a:moveTo>
                          <a:pt x="12162954" y="6940712"/>
                        </a:moveTo>
                        <a:lnTo>
                          <a:pt x="12162954" y="6927939"/>
                        </a:lnTo>
                      </a:path>
                      <a:path w="12163425" h="7028815">
                        <a:moveTo>
                          <a:pt x="12162954" y="6927939"/>
                        </a:moveTo>
                        <a:lnTo>
                          <a:pt x="12162954" y="6916770"/>
                        </a:lnTo>
                      </a:path>
                      <a:path w="12163425" h="7028815">
                        <a:moveTo>
                          <a:pt x="12162954" y="6916770"/>
                        </a:moveTo>
                        <a:lnTo>
                          <a:pt x="12162954" y="6905601"/>
                        </a:lnTo>
                      </a:path>
                      <a:path w="12163425" h="7028815">
                        <a:moveTo>
                          <a:pt x="12162954" y="6905601"/>
                        </a:moveTo>
                        <a:lnTo>
                          <a:pt x="12162954" y="6896831"/>
                        </a:lnTo>
                      </a:path>
                      <a:path w="12163425" h="7028815">
                        <a:moveTo>
                          <a:pt x="12162954" y="6896831"/>
                        </a:moveTo>
                        <a:lnTo>
                          <a:pt x="12162954" y="6888855"/>
                        </a:lnTo>
                      </a:path>
                      <a:path w="12163425" h="7028815">
                        <a:moveTo>
                          <a:pt x="12162954" y="6888855"/>
                        </a:moveTo>
                        <a:lnTo>
                          <a:pt x="12162954" y="6883263"/>
                        </a:lnTo>
                      </a:path>
                      <a:path w="12163425" h="7028815">
                        <a:moveTo>
                          <a:pt x="12162954" y="6883263"/>
                        </a:moveTo>
                        <a:lnTo>
                          <a:pt x="12162954" y="6880084"/>
                        </a:lnTo>
                      </a:path>
                      <a:path w="12163425" h="7028815">
                        <a:moveTo>
                          <a:pt x="12162954" y="6880084"/>
                        </a:moveTo>
                        <a:lnTo>
                          <a:pt x="12162954" y="6879275"/>
                        </a:lnTo>
                      </a:path>
                      <a:path w="12163425" h="7028815">
                        <a:moveTo>
                          <a:pt x="12162954" y="6879275"/>
                        </a:moveTo>
                        <a:lnTo>
                          <a:pt x="12162954" y="6880084"/>
                        </a:lnTo>
                      </a:path>
                      <a:path w="12163425" h="7028815">
                        <a:moveTo>
                          <a:pt x="12162954" y="6880084"/>
                        </a:moveTo>
                        <a:lnTo>
                          <a:pt x="12162954" y="6883263"/>
                        </a:lnTo>
                      </a:path>
                      <a:path w="12163425" h="7028815">
                        <a:moveTo>
                          <a:pt x="12162954" y="6883263"/>
                        </a:moveTo>
                        <a:lnTo>
                          <a:pt x="12162954" y="6888855"/>
                        </a:lnTo>
                      </a:path>
                      <a:path w="12163425" h="7028815">
                        <a:moveTo>
                          <a:pt x="12162954" y="6888855"/>
                        </a:moveTo>
                        <a:lnTo>
                          <a:pt x="12162954" y="6896831"/>
                        </a:lnTo>
                      </a:path>
                      <a:path w="12163425" h="7028815">
                        <a:moveTo>
                          <a:pt x="12162954" y="6896831"/>
                        </a:moveTo>
                        <a:lnTo>
                          <a:pt x="12162954" y="6905601"/>
                        </a:lnTo>
                      </a:path>
                      <a:path w="12163425" h="7028815">
                        <a:moveTo>
                          <a:pt x="12162954" y="6905601"/>
                        </a:moveTo>
                        <a:lnTo>
                          <a:pt x="12162954" y="6916770"/>
                        </a:lnTo>
                      </a:path>
                      <a:path w="12163425" h="7028815">
                        <a:moveTo>
                          <a:pt x="12162954" y="6916770"/>
                        </a:moveTo>
                        <a:lnTo>
                          <a:pt x="12162954" y="6927939"/>
                        </a:lnTo>
                      </a:path>
                      <a:path w="12163425" h="7028815">
                        <a:moveTo>
                          <a:pt x="12162954" y="6927939"/>
                        </a:moveTo>
                        <a:lnTo>
                          <a:pt x="12162954" y="6940712"/>
                        </a:lnTo>
                      </a:path>
                      <a:path w="12163425" h="7028815">
                        <a:moveTo>
                          <a:pt x="12162954" y="6940712"/>
                        </a:moveTo>
                        <a:lnTo>
                          <a:pt x="12162954" y="6954265"/>
                        </a:lnTo>
                      </a:path>
                      <a:path w="12163425" h="7028815">
                        <a:moveTo>
                          <a:pt x="12162954" y="6954265"/>
                        </a:moveTo>
                        <a:lnTo>
                          <a:pt x="12162954" y="6967037"/>
                        </a:lnTo>
                      </a:path>
                      <a:path w="12163425" h="7028815">
                        <a:moveTo>
                          <a:pt x="12162954" y="6967037"/>
                        </a:moveTo>
                        <a:lnTo>
                          <a:pt x="12162954" y="6979796"/>
                        </a:lnTo>
                      </a:path>
                      <a:path w="12163425" h="7028815">
                        <a:moveTo>
                          <a:pt x="12162954" y="6979796"/>
                        </a:moveTo>
                        <a:lnTo>
                          <a:pt x="12162954" y="6990965"/>
                        </a:lnTo>
                      </a:path>
                      <a:path w="12163425" h="7028815">
                        <a:moveTo>
                          <a:pt x="12162954" y="6990965"/>
                        </a:moveTo>
                        <a:lnTo>
                          <a:pt x="12162954" y="7002134"/>
                        </a:lnTo>
                      </a:path>
                      <a:path w="12163425" h="7028815">
                        <a:moveTo>
                          <a:pt x="12162954" y="7002134"/>
                        </a:moveTo>
                        <a:lnTo>
                          <a:pt x="12162954" y="7010905"/>
                        </a:lnTo>
                      </a:path>
                      <a:path w="12163425" h="7028815">
                        <a:moveTo>
                          <a:pt x="12162954" y="7010905"/>
                        </a:moveTo>
                        <a:lnTo>
                          <a:pt x="12162954" y="7018894"/>
                        </a:lnTo>
                      </a:path>
                      <a:path w="12163425" h="7028815">
                        <a:moveTo>
                          <a:pt x="12162954" y="7018894"/>
                        </a:moveTo>
                        <a:lnTo>
                          <a:pt x="12162954" y="7024472"/>
                        </a:lnTo>
                      </a:path>
                      <a:path w="12163425" h="7028815">
                        <a:moveTo>
                          <a:pt x="12162954" y="7024472"/>
                        </a:moveTo>
                        <a:lnTo>
                          <a:pt x="12162954" y="7027665"/>
                        </a:lnTo>
                      </a:path>
                      <a:path w="12163425" h="7028815">
                        <a:moveTo>
                          <a:pt x="12162954" y="7027665"/>
                        </a:moveTo>
                        <a:lnTo>
                          <a:pt x="12162954" y="7028460"/>
                        </a:lnTo>
                      </a:path>
                      <a:path w="12163425" h="7028815">
                        <a:moveTo>
                          <a:pt x="1452771" y="228175"/>
                        </a:moveTo>
                        <a:lnTo>
                          <a:pt x="1450373" y="228175"/>
                        </a:lnTo>
                      </a:path>
                      <a:path w="12163425" h="7028815">
                        <a:moveTo>
                          <a:pt x="1385757" y="228175"/>
                        </a:moveTo>
                        <a:lnTo>
                          <a:pt x="592762" y="228175"/>
                        </a:lnTo>
                      </a:path>
                      <a:path w="12163425" h="7028815">
                        <a:moveTo>
                          <a:pt x="338261" y="228175"/>
                        </a:moveTo>
                        <a:lnTo>
                          <a:pt x="0" y="228175"/>
                        </a:lnTo>
                      </a:path>
                      <a:path w="12163425" h="7028815">
                        <a:moveTo>
                          <a:pt x="0" y="307947"/>
                        </a:moveTo>
                        <a:lnTo>
                          <a:pt x="338261" y="307947"/>
                        </a:lnTo>
                      </a:path>
                      <a:path w="12163425" h="7028815">
                        <a:moveTo>
                          <a:pt x="592762" y="307947"/>
                        </a:moveTo>
                        <a:lnTo>
                          <a:pt x="1385757" y="307947"/>
                        </a:lnTo>
                      </a:path>
                      <a:path w="12163425" h="7028815">
                        <a:moveTo>
                          <a:pt x="1450373" y="307947"/>
                        </a:moveTo>
                        <a:lnTo>
                          <a:pt x="1452771" y="307947"/>
                        </a:lnTo>
                      </a:path>
                      <a:path w="12163425" h="7028815">
                        <a:moveTo>
                          <a:pt x="1946589" y="307947"/>
                        </a:moveTo>
                        <a:lnTo>
                          <a:pt x="2070242" y="307947"/>
                        </a:lnTo>
                      </a:path>
                      <a:path w="12163425" h="7028815">
                        <a:moveTo>
                          <a:pt x="4750790" y="697271"/>
                        </a:moveTo>
                        <a:lnTo>
                          <a:pt x="4750790" y="696462"/>
                        </a:lnTo>
                      </a:path>
                      <a:path w="12163425" h="7028815">
                        <a:moveTo>
                          <a:pt x="4671017" y="696462"/>
                        </a:moveTo>
                        <a:lnTo>
                          <a:pt x="4671017" y="697271"/>
                        </a:lnTo>
                      </a:path>
                      <a:path w="12163425" h="7028815">
                        <a:moveTo>
                          <a:pt x="4750790" y="697271"/>
                        </a:moveTo>
                        <a:lnTo>
                          <a:pt x="4749995" y="697271"/>
                        </a:lnTo>
                      </a:path>
                      <a:path w="12163425" h="7028815">
                        <a:moveTo>
                          <a:pt x="4749995" y="697271"/>
                        </a:moveTo>
                        <a:lnTo>
                          <a:pt x="4746802" y="697271"/>
                        </a:lnTo>
                      </a:path>
                      <a:path w="12163425" h="7028815">
                        <a:moveTo>
                          <a:pt x="4746802" y="697271"/>
                        </a:moveTo>
                        <a:lnTo>
                          <a:pt x="4742019" y="697271"/>
                        </a:lnTo>
                      </a:path>
                      <a:path w="12163425" h="7028815">
                        <a:moveTo>
                          <a:pt x="4742019" y="697271"/>
                        </a:moveTo>
                        <a:lnTo>
                          <a:pt x="4735646" y="697271"/>
                        </a:lnTo>
                      </a:path>
                      <a:path w="12163425" h="7028815">
                        <a:moveTo>
                          <a:pt x="4735646" y="697271"/>
                        </a:moveTo>
                        <a:lnTo>
                          <a:pt x="4728465" y="697271"/>
                        </a:lnTo>
                      </a:path>
                      <a:path w="12163425" h="7028815">
                        <a:moveTo>
                          <a:pt x="4728465" y="697271"/>
                        </a:moveTo>
                        <a:lnTo>
                          <a:pt x="4719681" y="697271"/>
                        </a:lnTo>
                      </a:path>
                      <a:path w="12163425" h="7028815">
                        <a:moveTo>
                          <a:pt x="4719681" y="697271"/>
                        </a:moveTo>
                        <a:lnTo>
                          <a:pt x="4710910" y="697271"/>
                        </a:lnTo>
                      </a:path>
                      <a:path w="12163425" h="7028815">
                        <a:moveTo>
                          <a:pt x="4710910" y="697271"/>
                        </a:moveTo>
                        <a:lnTo>
                          <a:pt x="4702140" y="697271"/>
                        </a:lnTo>
                      </a:path>
                      <a:path w="12163425" h="7028815">
                        <a:moveTo>
                          <a:pt x="4702140" y="697271"/>
                        </a:moveTo>
                        <a:lnTo>
                          <a:pt x="4693355" y="697271"/>
                        </a:lnTo>
                      </a:path>
                      <a:path w="12163425" h="7028815">
                        <a:moveTo>
                          <a:pt x="4693355" y="697271"/>
                        </a:moveTo>
                        <a:lnTo>
                          <a:pt x="4686174" y="697271"/>
                        </a:lnTo>
                      </a:path>
                      <a:path w="12163425" h="7028815">
                        <a:moveTo>
                          <a:pt x="4686174" y="697271"/>
                        </a:moveTo>
                        <a:lnTo>
                          <a:pt x="4679802" y="697271"/>
                        </a:lnTo>
                      </a:path>
                      <a:path w="12163425" h="7028815">
                        <a:moveTo>
                          <a:pt x="4679802" y="697271"/>
                        </a:moveTo>
                        <a:lnTo>
                          <a:pt x="4675005" y="697271"/>
                        </a:lnTo>
                      </a:path>
                      <a:path w="12163425" h="7028815">
                        <a:moveTo>
                          <a:pt x="4675005" y="697271"/>
                        </a:moveTo>
                        <a:lnTo>
                          <a:pt x="4671812" y="697271"/>
                        </a:lnTo>
                      </a:path>
                      <a:path w="12163425" h="7028815">
                        <a:moveTo>
                          <a:pt x="4671812" y="697271"/>
                        </a:moveTo>
                        <a:lnTo>
                          <a:pt x="4671017" y="697271"/>
                        </a:lnTo>
                      </a:path>
                      <a:path w="12163425" h="7028815">
                        <a:moveTo>
                          <a:pt x="5349130" y="677317"/>
                        </a:moveTo>
                        <a:lnTo>
                          <a:pt x="5349130" y="676522"/>
                        </a:lnTo>
                      </a:path>
                      <a:path w="12163425" h="7028815">
                        <a:moveTo>
                          <a:pt x="5269358" y="676522"/>
                        </a:moveTo>
                        <a:lnTo>
                          <a:pt x="5269358" y="677317"/>
                        </a:lnTo>
                      </a:path>
                      <a:path w="12163425" h="7028815">
                        <a:moveTo>
                          <a:pt x="5349130" y="677317"/>
                        </a:moveTo>
                        <a:lnTo>
                          <a:pt x="5348335" y="677317"/>
                        </a:lnTo>
                      </a:path>
                      <a:path w="12163425" h="7028815">
                        <a:moveTo>
                          <a:pt x="5348335" y="677317"/>
                        </a:moveTo>
                        <a:lnTo>
                          <a:pt x="5345142" y="677317"/>
                        </a:lnTo>
                      </a:path>
                      <a:path w="12163425" h="7028815">
                        <a:moveTo>
                          <a:pt x="5345142" y="677317"/>
                        </a:moveTo>
                        <a:lnTo>
                          <a:pt x="5340359" y="677317"/>
                        </a:lnTo>
                      </a:path>
                      <a:path w="12163425" h="7028815">
                        <a:moveTo>
                          <a:pt x="5340359" y="677317"/>
                        </a:moveTo>
                        <a:lnTo>
                          <a:pt x="5333973" y="677317"/>
                        </a:lnTo>
                      </a:path>
                      <a:path w="12163425" h="7028815">
                        <a:moveTo>
                          <a:pt x="5333973" y="677317"/>
                        </a:moveTo>
                        <a:lnTo>
                          <a:pt x="5326792" y="677317"/>
                        </a:lnTo>
                      </a:path>
                      <a:path w="12163425" h="7028815">
                        <a:moveTo>
                          <a:pt x="5326792" y="677317"/>
                        </a:moveTo>
                        <a:lnTo>
                          <a:pt x="5318021" y="677317"/>
                        </a:lnTo>
                      </a:path>
                      <a:path w="12163425" h="7028815">
                        <a:moveTo>
                          <a:pt x="5318021" y="677317"/>
                        </a:moveTo>
                        <a:lnTo>
                          <a:pt x="5309237" y="677317"/>
                        </a:lnTo>
                      </a:path>
                      <a:path w="12163425" h="7028815">
                        <a:moveTo>
                          <a:pt x="5309237" y="677317"/>
                        </a:moveTo>
                        <a:lnTo>
                          <a:pt x="5300466" y="677317"/>
                        </a:lnTo>
                      </a:path>
                      <a:path w="12163425" h="7028815">
                        <a:moveTo>
                          <a:pt x="5300466" y="677317"/>
                        </a:moveTo>
                        <a:lnTo>
                          <a:pt x="5291695" y="677317"/>
                        </a:lnTo>
                      </a:path>
                      <a:path w="12163425" h="7028815">
                        <a:moveTo>
                          <a:pt x="5291695" y="677317"/>
                        </a:moveTo>
                        <a:lnTo>
                          <a:pt x="5284514" y="677317"/>
                        </a:lnTo>
                      </a:path>
                      <a:path w="12163425" h="7028815">
                        <a:moveTo>
                          <a:pt x="5284514" y="677317"/>
                        </a:moveTo>
                        <a:lnTo>
                          <a:pt x="5278128" y="677317"/>
                        </a:lnTo>
                      </a:path>
                      <a:path w="12163425" h="7028815">
                        <a:moveTo>
                          <a:pt x="5278128" y="677317"/>
                        </a:moveTo>
                        <a:lnTo>
                          <a:pt x="5273345" y="677317"/>
                        </a:lnTo>
                      </a:path>
                      <a:path w="12163425" h="7028815">
                        <a:moveTo>
                          <a:pt x="5273345" y="677317"/>
                        </a:moveTo>
                        <a:lnTo>
                          <a:pt x="5270152" y="677317"/>
                        </a:lnTo>
                      </a:path>
                      <a:path w="12163425" h="7028815">
                        <a:moveTo>
                          <a:pt x="5270152" y="677317"/>
                        </a:moveTo>
                        <a:lnTo>
                          <a:pt x="5269358" y="677317"/>
                        </a:lnTo>
                      </a:path>
                      <a:path w="12163425" h="7028815">
                        <a:moveTo>
                          <a:pt x="5349130" y="591954"/>
                        </a:moveTo>
                        <a:lnTo>
                          <a:pt x="5349130" y="562435"/>
                        </a:lnTo>
                      </a:path>
                      <a:path w="12163425" h="7028815">
                        <a:moveTo>
                          <a:pt x="5269358" y="562435"/>
                        </a:moveTo>
                        <a:lnTo>
                          <a:pt x="5269358" y="591954"/>
                        </a:lnTo>
                      </a:path>
                      <a:path w="12163425" h="7028815">
                        <a:moveTo>
                          <a:pt x="5349130" y="591954"/>
                        </a:moveTo>
                        <a:lnTo>
                          <a:pt x="5348335" y="598340"/>
                        </a:lnTo>
                      </a:path>
                      <a:path w="12163425" h="7028815">
                        <a:moveTo>
                          <a:pt x="5348335" y="598340"/>
                        </a:moveTo>
                        <a:lnTo>
                          <a:pt x="5345142" y="603931"/>
                        </a:lnTo>
                      </a:path>
                      <a:path w="12163425" h="7028815">
                        <a:moveTo>
                          <a:pt x="5345142" y="603931"/>
                        </a:moveTo>
                        <a:lnTo>
                          <a:pt x="5340359" y="609509"/>
                        </a:lnTo>
                      </a:path>
                      <a:path w="12163425" h="7028815">
                        <a:moveTo>
                          <a:pt x="5340359" y="609509"/>
                        </a:moveTo>
                        <a:lnTo>
                          <a:pt x="5333973" y="613497"/>
                        </a:lnTo>
                      </a:path>
                      <a:path w="12163425" h="7028815">
                        <a:moveTo>
                          <a:pt x="5333973" y="613497"/>
                        </a:moveTo>
                        <a:lnTo>
                          <a:pt x="5326792" y="617485"/>
                        </a:lnTo>
                      </a:path>
                      <a:path w="12163425" h="7028815">
                        <a:moveTo>
                          <a:pt x="5326792" y="617485"/>
                        </a:moveTo>
                        <a:lnTo>
                          <a:pt x="5318816" y="619088"/>
                        </a:lnTo>
                      </a:path>
                      <a:path w="12163425" h="7028815">
                        <a:moveTo>
                          <a:pt x="5318021" y="619088"/>
                        </a:moveTo>
                        <a:lnTo>
                          <a:pt x="5309237" y="619883"/>
                        </a:lnTo>
                      </a:path>
                      <a:path w="12163425" h="7028815">
                        <a:moveTo>
                          <a:pt x="5309237" y="619883"/>
                        </a:moveTo>
                        <a:lnTo>
                          <a:pt x="5300466" y="619088"/>
                        </a:lnTo>
                      </a:path>
                      <a:path w="12163425" h="7028815">
                        <a:moveTo>
                          <a:pt x="5300466" y="619088"/>
                        </a:moveTo>
                        <a:lnTo>
                          <a:pt x="5291695" y="617485"/>
                        </a:lnTo>
                      </a:path>
                      <a:path w="12163425" h="7028815">
                        <a:moveTo>
                          <a:pt x="5291695" y="617485"/>
                        </a:moveTo>
                        <a:lnTo>
                          <a:pt x="5284514" y="613497"/>
                        </a:lnTo>
                      </a:path>
                      <a:path w="12163425" h="7028815">
                        <a:moveTo>
                          <a:pt x="5284514" y="613497"/>
                        </a:moveTo>
                        <a:lnTo>
                          <a:pt x="5278128" y="609509"/>
                        </a:lnTo>
                      </a:path>
                      <a:path w="12163425" h="7028815">
                        <a:moveTo>
                          <a:pt x="5278128" y="609509"/>
                        </a:moveTo>
                        <a:lnTo>
                          <a:pt x="5273345" y="603931"/>
                        </a:lnTo>
                      </a:path>
                      <a:path w="12163425" h="7028815">
                        <a:moveTo>
                          <a:pt x="5273345" y="603931"/>
                        </a:moveTo>
                        <a:lnTo>
                          <a:pt x="5270152" y="598340"/>
                        </a:lnTo>
                      </a:path>
                      <a:path w="12163425" h="7028815">
                        <a:moveTo>
                          <a:pt x="5270152" y="598340"/>
                        </a:moveTo>
                        <a:lnTo>
                          <a:pt x="5269358" y="591954"/>
                        </a:lnTo>
                      </a:path>
                      <a:path w="12163425" h="7028815">
                        <a:moveTo>
                          <a:pt x="5349130" y="562435"/>
                        </a:moveTo>
                        <a:lnTo>
                          <a:pt x="5349130" y="560845"/>
                        </a:lnTo>
                      </a:path>
                      <a:path w="12163425" h="7028815">
                        <a:moveTo>
                          <a:pt x="5269358" y="560845"/>
                        </a:moveTo>
                        <a:lnTo>
                          <a:pt x="5269358" y="562435"/>
                        </a:lnTo>
                      </a:path>
                      <a:path w="12163425" h="7028815">
                        <a:moveTo>
                          <a:pt x="5269358" y="562435"/>
                        </a:moveTo>
                        <a:lnTo>
                          <a:pt x="5269358" y="564038"/>
                        </a:lnTo>
                      </a:path>
                      <a:path w="12163425" h="7028815">
                        <a:moveTo>
                          <a:pt x="5270152" y="567231"/>
                        </a:moveTo>
                        <a:lnTo>
                          <a:pt x="5270152" y="568026"/>
                        </a:lnTo>
                      </a:path>
                      <a:path w="12163425" h="7028815">
                        <a:moveTo>
                          <a:pt x="5270152" y="568026"/>
                        </a:moveTo>
                        <a:lnTo>
                          <a:pt x="5271756" y="570424"/>
                        </a:lnTo>
                      </a:path>
                      <a:path w="12163425" h="7028815">
                        <a:moveTo>
                          <a:pt x="5272551" y="572809"/>
                        </a:moveTo>
                        <a:lnTo>
                          <a:pt x="5273345" y="574412"/>
                        </a:lnTo>
                      </a:path>
                      <a:path w="12163425" h="7028815">
                        <a:moveTo>
                          <a:pt x="5273345" y="574412"/>
                        </a:moveTo>
                        <a:lnTo>
                          <a:pt x="5274935" y="576797"/>
                        </a:lnTo>
                      </a:path>
                      <a:path w="12163425" h="7028815">
                        <a:moveTo>
                          <a:pt x="5277333" y="579195"/>
                        </a:moveTo>
                        <a:lnTo>
                          <a:pt x="5278128" y="579990"/>
                        </a:lnTo>
                      </a:path>
                      <a:path w="12163425" h="7028815">
                        <a:moveTo>
                          <a:pt x="5278128" y="579990"/>
                        </a:moveTo>
                        <a:lnTo>
                          <a:pt x="5280526" y="581593"/>
                        </a:lnTo>
                      </a:path>
                      <a:path w="12163425" h="7028815">
                        <a:moveTo>
                          <a:pt x="5283720" y="583978"/>
                        </a:moveTo>
                        <a:lnTo>
                          <a:pt x="5284514" y="583978"/>
                        </a:lnTo>
                      </a:path>
                      <a:path w="12163425" h="7028815">
                        <a:moveTo>
                          <a:pt x="5284514" y="583978"/>
                        </a:moveTo>
                        <a:lnTo>
                          <a:pt x="5288502" y="58558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46" name="object 1046"/>
                  <p:cNvSpPr/>
                  <p:nvPr/>
                </p:nvSpPr>
                <p:spPr>
                  <a:xfrm>
                    <a:off x="10433792" y="269530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47" name="object 1047"/>
                  <p:cNvSpPr/>
                  <p:nvPr/>
                </p:nvSpPr>
                <p:spPr>
                  <a:xfrm>
                    <a:off x="9914036" y="2671762"/>
                    <a:ext cx="578485" cy="234950"/>
                  </a:xfrm>
                  <a:custGeom>
                    <a:avLst/>
                    <a:gdLst/>
                    <a:ahLst/>
                    <a:cxnLst/>
                    <a:rect l="l" t="t" r="r" b="b"/>
                    <a:pathLst>
                      <a:path w="578484" h="234950">
                        <a:moveTo>
                          <a:pt x="520952" y="24736"/>
                        </a:moveTo>
                        <a:lnTo>
                          <a:pt x="526530" y="26325"/>
                        </a:lnTo>
                      </a:path>
                      <a:path w="578484" h="234950">
                        <a:moveTo>
                          <a:pt x="528928" y="27134"/>
                        </a:moveTo>
                        <a:lnTo>
                          <a:pt x="529723" y="27134"/>
                        </a:lnTo>
                      </a:path>
                      <a:path w="578484" h="234950">
                        <a:moveTo>
                          <a:pt x="529723" y="27134"/>
                        </a:moveTo>
                        <a:lnTo>
                          <a:pt x="538493" y="27929"/>
                        </a:lnTo>
                      </a:path>
                      <a:path w="578484" h="234950">
                        <a:moveTo>
                          <a:pt x="538493" y="27929"/>
                        </a:moveTo>
                        <a:lnTo>
                          <a:pt x="547278" y="27134"/>
                        </a:lnTo>
                      </a:path>
                      <a:path w="578484" h="234950">
                        <a:moveTo>
                          <a:pt x="550471" y="26325"/>
                        </a:moveTo>
                        <a:lnTo>
                          <a:pt x="556049" y="24736"/>
                        </a:lnTo>
                      </a:path>
                      <a:path w="578484" h="234950">
                        <a:moveTo>
                          <a:pt x="556049" y="24736"/>
                        </a:moveTo>
                        <a:lnTo>
                          <a:pt x="556857" y="24736"/>
                        </a:lnTo>
                      </a:path>
                      <a:path w="578484" h="234950">
                        <a:moveTo>
                          <a:pt x="559242" y="23146"/>
                        </a:moveTo>
                        <a:lnTo>
                          <a:pt x="563230" y="21543"/>
                        </a:lnTo>
                      </a:path>
                      <a:path w="578484" h="234950">
                        <a:moveTo>
                          <a:pt x="563230" y="21543"/>
                        </a:moveTo>
                        <a:lnTo>
                          <a:pt x="564024" y="21543"/>
                        </a:lnTo>
                      </a:path>
                      <a:path w="578484" h="234950">
                        <a:moveTo>
                          <a:pt x="567218" y="19158"/>
                        </a:moveTo>
                        <a:lnTo>
                          <a:pt x="569616" y="17555"/>
                        </a:lnTo>
                      </a:path>
                      <a:path w="578484" h="234950">
                        <a:moveTo>
                          <a:pt x="569616" y="17555"/>
                        </a:moveTo>
                        <a:lnTo>
                          <a:pt x="570411" y="16760"/>
                        </a:lnTo>
                      </a:path>
                      <a:path w="578484" h="234950">
                        <a:moveTo>
                          <a:pt x="572809" y="14362"/>
                        </a:moveTo>
                        <a:lnTo>
                          <a:pt x="574399" y="11977"/>
                        </a:lnTo>
                      </a:path>
                      <a:path w="578484" h="234950">
                        <a:moveTo>
                          <a:pt x="574399" y="11977"/>
                        </a:moveTo>
                        <a:lnTo>
                          <a:pt x="575207" y="10374"/>
                        </a:lnTo>
                      </a:path>
                      <a:path w="578484" h="234950">
                        <a:moveTo>
                          <a:pt x="576797" y="7989"/>
                        </a:moveTo>
                        <a:lnTo>
                          <a:pt x="577592" y="5591"/>
                        </a:lnTo>
                      </a:path>
                      <a:path w="578484" h="234950">
                        <a:moveTo>
                          <a:pt x="577592" y="5591"/>
                        </a:moveTo>
                        <a:lnTo>
                          <a:pt x="577592" y="4796"/>
                        </a:lnTo>
                      </a:path>
                      <a:path w="578484" h="234950">
                        <a:moveTo>
                          <a:pt x="578386" y="1603"/>
                        </a:moveTo>
                        <a:lnTo>
                          <a:pt x="578386" y="0"/>
                        </a:lnTo>
                      </a:path>
                      <a:path w="578484" h="234950">
                        <a:moveTo>
                          <a:pt x="369370" y="154775"/>
                        </a:moveTo>
                        <a:lnTo>
                          <a:pt x="0" y="154775"/>
                        </a:lnTo>
                      </a:path>
                      <a:path w="578484" h="234950">
                        <a:moveTo>
                          <a:pt x="0" y="234561"/>
                        </a:moveTo>
                        <a:lnTo>
                          <a:pt x="269644" y="234561"/>
                        </a:lnTo>
                      </a:path>
                      <a:path w="578484" h="234950">
                        <a:moveTo>
                          <a:pt x="0" y="234561"/>
                        </a:moveTo>
                        <a:lnTo>
                          <a:pt x="0" y="233753"/>
                        </a:lnTo>
                      </a:path>
                      <a:path w="578484" h="234950">
                        <a:moveTo>
                          <a:pt x="0" y="233753"/>
                        </a:moveTo>
                        <a:lnTo>
                          <a:pt x="0" y="232958"/>
                        </a:lnTo>
                      </a:path>
                      <a:path w="578484" h="234950">
                        <a:moveTo>
                          <a:pt x="0" y="232163"/>
                        </a:moveTo>
                        <a:lnTo>
                          <a:pt x="0" y="230573"/>
                        </a:lnTo>
                      </a:path>
                      <a:path w="578484" h="234950">
                        <a:moveTo>
                          <a:pt x="0" y="228175"/>
                        </a:moveTo>
                        <a:lnTo>
                          <a:pt x="0" y="225777"/>
                        </a:lnTo>
                      </a:path>
                      <a:path w="578484" h="234950">
                        <a:moveTo>
                          <a:pt x="0" y="225777"/>
                        </a:moveTo>
                        <a:lnTo>
                          <a:pt x="0" y="224982"/>
                        </a:lnTo>
                      </a:path>
                      <a:path w="578484" h="234950">
                        <a:moveTo>
                          <a:pt x="0" y="221789"/>
                        </a:moveTo>
                        <a:lnTo>
                          <a:pt x="0" y="219390"/>
                        </a:lnTo>
                      </a:path>
                      <a:path w="578484" h="234950">
                        <a:moveTo>
                          <a:pt x="0" y="219390"/>
                        </a:moveTo>
                        <a:lnTo>
                          <a:pt x="0" y="217801"/>
                        </a:lnTo>
                      </a:path>
                      <a:path w="578484" h="234950">
                        <a:moveTo>
                          <a:pt x="0" y="214608"/>
                        </a:moveTo>
                        <a:lnTo>
                          <a:pt x="0" y="211415"/>
                        </a:lnTo>
                      </a:path>
                      <a:path w="578484" h="234950">
                        <a:moveTo>
                          <a:pt x="0" y="211415"/>
                        </a:moveTo>
                        <a:lnTo>
                          <a:pt x="0" y="209825"/>
                        </a:lnTo>
                      </a:path>
                      <a:path w="578484" h="234950">
                        <a:moveTo>
                          <a:pt x="0" y="205837"/>
                        </a:moveTo>
                        <a:lnTo>
                          <a:pt x="0" y="203439"/>
                        </a:lnTo>
                      </a:path>
                      <a:path w="578484" h="234950">
                        <a:moveTo>
                          <a:pt x="0" y="203439"/>
                        </a:moveTo>
                        <a:lnTo>
                          <a:pt x="0" y="198656"/>
                        </a:lnTo>
                      </a:path>
                      <a:path w="578484" h="234950">
                        <a:moveTo>
                          <a:pt x="0" y="197053"/>
                        </a:moveTo>
                        <a:lnTo>
                          <a:pt x="0" y="194668"/>
                        </a:lnTo>
                      </a:path>
                      <a:path w="578484" h="234950">
                        <a:moveTo>
                          <a:pt x="0" y="194668"/>
                        </a:moveTo>
                        <a:lnTo>
                          <a:pt x="0" y="192270"/>
                        </a:lnTo>
                      </a:path>
                      <a:path w="578484" h="234950">
                        <a:moveTo>
                          <a:pt x="0" y="187487"/>
                        </a:moveTo>
                        <a:lnTo>
                          <a:pt x="0" y="185884"/>
                        </a:lnTo>
                      </a:path>
                      <a:path w="578484" h="234950">
                        <a:moveTo>
                          <a:pt x="0" y="185884"/>
                        </a:moveTo>
                        <a:lnTo>
                          <a:pt x="0" y="182704"/>
                        </a:lnTo>
                      </a:path>
                      <a:path w="578484" h="234950">
                        <a:moveTo>
                          <a:pt x="0" y="178716"/>
                        </a:moveTo>
                        <a:lnTo>
                          <a:pt x="0" y="177113"/>
                        </a:lnTo>
                      </a:path>
                      <a:path w="578484" h="234950">
                        <a:moveTo>
                          <a:pt x="0" y="177113"/>
                        </a:moveTo>
                        <a:lnTo>
                          <a:pt x="0" y="173920"/>
                        </a:lnTo>
                      </a:path>
                      <a:path w="578484" h="234950">
                        <a:moveTo>
                          <a:pt x="0" y="170727"/>
                        </a:moveTo>
                        <a:lnTo>
                          <a:pt x="0" y="169932"/>
                        </a:lnTo>
                      </a:path>
                      <a:path w="578484" h="234950">
                        <a:moveTo>
                          <a:pt x="0" y="169932"/>
                        </a:moveTo>
                        <a:lnTo>
                          <a:pt x="0" y="16673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48" name="object 1048"/>
                  <p:cNvSpPr/>
                  <p:nvPr/>
                </p:nvSpPr>
                <p:spPr>
                  <a:xfrm>
                    <a:off x="9912839" y="283411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49" name="object 1049"/>
                  <p:cNvSpPr/>
                  <p:nvPr/>
                </p:nvSpPr>
                <p:spPr>
                  <a:xfrm>
                    <a:off x="9914036" y="2832924"/>
                    <a:ext cx="0" cy="2540"/>
                  </a:xfrm>
                  <a:custGeom>
                    <a:avLst/>
                    <a:gdLst/>
                    <a:ahLst/>
                    <a:cxnLst/>
                    <a:rect l="l" t="t" r="r" b="b"/>
                    <a:pathLst>
                      <a:path h="2539">
                        <a:moveTo>
                          <a:pt x="0" y="238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50" name="object 1050"/>
                  <p:cNvSpPr/>
                  <p:nvPr/>
                </p:nvSpPr>
                <p:spPr>
                  <a:xfrm>
                    <a:off x="9912839" y="282932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51" name="object 1051"/>
                  <p:cNvSpPr/>
                  <p:nvPr/>
                </p:nvSpPr>
                <p:spPr>
                  <a:xfrm>
                    <a:off x="3225441" y="2136461"/>
                    <a:ext cx="6689090" cy="694690"/>
                  </a:xfrm>
                  <a:custGeom>
                    <a:avLst/>
                    <a:gdLst/>
                    <a:ahLst/>
                    <a:cxnLst/>
                    <a:rect l="l" t="t" r="r" b="b"/>
                    <a:pathLst>
                      <a:path w="6689090" h="694689">
                        <a:moveTo>
                          <a:pt x="6688595" y="694064"/>
                        </a:moveTo>
                        <a:lnTo>
                          <a:pt x="6688595" y="691666"/>
                        </a:lnTo>
                      </a:path>
                      <a:path w="6689090" h="694689">
                        <a:moveTo>
                          <a:pt x="6688595" y="690871"/>
                        </a:moveTo>
                        <a:lnTo>
                          <a:pt x="6688595" y="690076"/>
                        </a:lnTo>
                      </a:path>
                      <a:path w="6689090" h="694689">
                        <a:moveTo>
                          <a:pt x="0" y="63012"/>
                        </a:moveTo>
                        <a:lnTo>
                          <a:pt x="1784633" y="63012"/>
                        </a:lnTo>
                      </a:path>
                      <a:path w="6689090" h="694689">
                        <a:moveTo>
                          <a:pt x="1784633" y="0"/>
                        </a:moveTo>
                        <a:lnTo>
                          <a:pt x="0" y="0"/>
                        </a:lnTo>
                      </a:path>
                      <a:path w="6689090" h="694689">
                        <a:moveTo>
                          <a:pt x="0" y="63012"/>
                        </a:moveTo>
                        <a:lnTo>
                          <a:pt x="0" y="62217"/>
                        </a:lnTo>
                      </a:path>
                      <a:path w="6689090" h="694689">
                        <a:moveTo>
                          <a:pt x="0" y="62217"/>
                        </a:moveTo>
                        <a:lnTo>
                          <a:pt x="0" y="59024"/>
                        </a:lnTo>
                      </a:path>
                      <a:path w="6689090" h="694689">
                        <a:moveTo>
                          <a:pt x="0" y="59024"/>
                        </a:moveTo>
                        <a:lnTo>
                          <a:pt x="0" y="54241"/>
                        </a:lnTo>
                      </a:path>
                      <a:path w="6689090" h="694689">
                        <a:moveTo>
                          <a:pt x="0" y="54241"/>
                        </a:moveTo>
                        <a:lnTo>
                          <a:pt x="0" y="47060"/>
                        </a:lnTo>
                      </a:path>
                      <a:path w="6689090" h="694689">
                        <a:moveTo>
                          <a:pt x="0" y="47060"/>
                        </a:moveTo>
                        <a:lnTo>
                          <a:pt x="0" y="39893"/>
                        </a:lnTo>
                      </a:path>
                      <a:path w="6689090" h="694689">
                        <a:moveTo>
                          <a:pt x="0" y="39893"/>
                        </a:moveTo>
                        <a:lnTo>
                          <a:pt x="0" y="31903"/>
                        </a:lnTo>
                      </a:path>
                      <a:path w="6689090" h="694689">
                        <a:moveTo>
                          <a:pt x="0" y="31903"/>
                        </a:moveTo>
                        <a:lnTo>
                          <a:pt x="0" y="23132"/>
                        </a:lnTo>
                      </a:path>
                      <a:path w="6689090" h="694689">
                        <a:moveTo>
                          <a:pt x="0" y="23132"/>
                        </a:moveTo>
                        <a:lnTo>
                          <a:pt x="0" y="15951"/>
                        </a:lnTo>
                      </a:path>
                      <a:path w="6689090" h="694689">
                        <a:moveTo>
                          <a:pt x="0" y="15951"/>
                        </a:moveTo>
                        <a:lnTo>
                          <a:pt x="0" y="8770"/>
                        </a:lnTo>
                      </a:path>
                      <a:path w="6689090" h="694689">
                        <a:moveTo>
                          <a:pt x="0" y="8770"/>
                        </a:moveTo>
                        <a:lnTo>
                          <a:pt x="0" y="3987"/>
                        </a:lnTo>
                      </a:path>
                      <a:path w="6689090" h="694689">
                        <a:moveTo>
                          <a:pt x="0" y="3987"/>
                        </a:moveTo>
                        <a:lnTo>
                          <a:pt x="0" y="794"/>
                        </a:lnTo>
                      </a:path>
                      <a:path w="6689090" h="694689">
                        <a:moveTo>
                          <a:pt x="0" y="794"/>
                        </a:moveTo>
                        <a:lnTo>
                          <a:pt x="0" y="0"/>
                        </a:lnTo>
                      </a:path>
                      <a:path w="6689090" h="694689">
                        <a:moveTo>
                          <a:pt x="1784633" y="0"/>
                        </a:moveTo>
                        <a:lnTo>
                          <a:pt x="1784633" y="794"/>
                        </a:lnTo>
                      </a:path>
                      <a:path w="6689090" h="694689">
                        <a:moveTo>
                          <a:pt x="1784633" y="794"/>
                        </a:moveTo>
                        <a:lnTo>
                          <a:pt x="1784633" y="3987"/>
                        </a:lnTo>
                      </a:path>
                      <a:path w="6689090" h="694689">
                        <a:moveTo>
                          <a:pt x="1784633" y="3987"/>
                        </a:moveTo>
                        <a:lnTo>
                          <a:pt x="1784633" y="8770"/>
                        </a:lnTo>
                      </a:path>
                      <a:path w="6689090" h="694689">
                        <a:moveTo>
                          <a:pt x="1784633" y="8770"/>
                        </a:moveTo>
                        <a:lnTo>
                          <a:pt x="1784633" y="15951"/>
                        </a:lnTo>
                      </a:path>
                      <a:path w="6689090" h="694689">
                        <a:moveTo>
                          <a:pt x="1784633" y="15951"/>
                        </a:moveTo>
                        <a:lnTo>
                          <a:pt x="1784633" y="23132"/>
                        </a:lnTo>
                      </a:path>
                      <a:path w="6689090" h="694689">
                        <a:moveTo>
                          <a:pt x="1784633" y="23132"/>
                        </a:moveTo>
                        <a:lnTo>
                          <a:pt x="1784633" y="31903"/>
                        </a:lnTo>
                      </a:path>
                      <a:path w="6689090" h="694689">
                        <a:moveTo>
                          <a:pt x="1784633" y="31903"/>
                        </a:moveTo>
                        <a:lnTo>
                          <a:pt x="1784633" y="39893"/>
                        </a:lnTo>
                      </a:path>
                      <a:path w="6689090" h="694689">
                        <a:moveTo>
                          <a:pt x="1784633" y="39893"/>
                        </a:moveTo>
                        <a:lnTo>
                          <a:pt x="1784633" y="47060"/>
                        </a:lnTo>
                      </a:path>
                      <a:path w="6689090" h="694689">
                        <a:moveTo>
                          <a:pt x="1784633" y="47060"/>
                        </a:moveTo>
                        <a:lnTo>
                          <a:pt x="1784633" y="54241"/>
                        </a:lnTo>
                      </a:path>
                      <a:path w="6689090" h="694689">
                        <a:moveTo>
                          <a:pt x="1784633" y="54241"/>
                        </a:moveTo>
                        <a:lnTo>
                          <a:pt x="1784633" y="59024"/>
                        </a:lnTo>
                      </a:path>
                      <a:path w="6689090" h="694689">
                        <a:moveTo>
                          <a:pt x="1784633" y="59024"/>
                        </a:moveTo>
                        <a:lnTo>
                          <a:pt x="1784633" y="62217"/>
                        </a:lnTo>
                      </a:path>
                      <a:path w="6689090" h="694689">
                        <a:moveTo>
                          <a:pt x="1784633" y="62217"/>
                        </a:moveTo>
                        <a:lnTo>
                          <a:pt x="1784633" y="63012"/>
                        </a:lnTo>
                      </a:path>
                      <a:path w="6689090" h="694689">
                        <a:moveTo>
                          <a:pt x="3370623" y="0"/>
                        </a:moveTo>
                        <a:lnTo>
                          <a:pt x="3368225" y="0"/>
                        </a:lnTo>
                      </a:path>
                      <a:path w="6689090" h="694689">
                        <a:moveTo>
                          <a:pt x="3303609" y="0"/>
                        </a:moveTo>
                        <a:lnTo>
                          <a:pt x="2886370" y="0"/>
                        </a:lnTo>
                      </a:path>
                      <a:path w="6689090" h="694689">
                        <a:moveTo>
                          <a:pt x="2752343" y="0"/>
                        </a:moveTo>
                        <a:lnTo>
                          <a:pt x="2639845" y="0"/>
                        </a:lnTo>
                      </a:path>
                      <a:path w="6689090" h="694689">
                        <a:moveTo>
                          <a:pt x="2256113" y="0"/>
                        </a:moveTo>
                        <a:lnTo>
                          <a:pt x="1964131" y="0"/>
                        </a:lnTo>
                      </a:path>
                      <a:path w="6689090" h="694689">
                        <a:moveTo>
                          <a:pt x="1964131" y="63012"/>
                        </a:moveTo>
                        <a:lnTo>
                          <a:pt x="2256113" y="63012"/>
                        </a:lnTo>
                      </a:path>
                      <a:path w="6689090" h="694689">
                        <a:moveTo>
                          <a:pt x="3864441" y="63012"/>
                        </a:moveTo>
                        <a:lnTo>
                          <a:pt x="3885189" y="6301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52" name="object 1052"/>
                  <p:cNvSpPr/>
                  <p:nvPr/>
                </p:nvSpPr>
                <p:spPr>
                  <a:xfrm>
                    <a:off x="7110630" y="2157196"/>
                    <a:ext cx="0" cy="2540"/>
                  </a:xfrm>
                  <a:custGeom>
                    <a:avLst/>
                    <a:gdLst/>
                    <a:ahLst/>
                    <a:cxnLst/>
                    <a:rect l="l" t="t" r="r" b="b"/>
                    <a:pathLst>
                      <a:path h="2539">
                        <a:moveTo>
                          <a:pt x="0" y="0"/>
                        </a:moveTo>
                        <a:lnTo>
                          <a:pt x="0"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53" name="object 1053"/>
                  <p:cNvSpPr/>
                  <p:nvPr/>
                </p:nvSpPr>
                <p:spPr>
                  <a:xfrm>
                    <a:off x="3130498" y="2136461"/>
                    <a:ext cx="4039235" cy="1938020"/>
                  </a:xfrm>
                  <a:custGeom>
                    <a:avLst/>
                    <a:gdLst/>
                    <a:ahLst/>
                    <a:cxnLst/>
                    <a:rect l="l" t="t" r="r" b="b"/>
                    <a:pathLst>
                      <a:path w="4039234" h="1938020">
                        <a:moveTo>
                          <a:pt x="3980132" y="23132"/>
                        </a:moveTo>
                        <a:lnTo>
                          <a:pt x="3980132" y="31903"/>
                        </a:lnTo>
                      </a:path>
                      <a:path w="4039234" h="1938020">
                        <a:moveTo>
                          <a:pt x="3980132" y="31903"/>
                        </a:moveTo>
                        <a:lnTo>
                          <a:pt x="3980132" y="39893"/>
                        </a:lnTo>
                      </a:path>
                      <a:path w="4039234" h="1938020">
                        <a:moveTo>
                          <a:pt x="3980132" y="39893"/>
                        </a:moveTo>
                        <a:lnTo>
                          <a:pt x="3980132" y="47060"/>
                        </a:lnTo>
                      </a:path>
                      <a:path w="4039234" h="1938020">
                        <a:moveTo>
                          <a:pt x="3980132" y="47060"/>
                        </a:moveTo>
                        <a:lnTo>
                          <a:pt x="3980132" y="54241"/>
                        </a:lnTo>
                      </a:path>
                      <a:path w="4039234" h="1938020">
                        <a:moveTo>
                          <a:pt x="3980132" y="54241"/>
                        </a:moveTo>
                        <a:lnTo>
                          <a:pt x="3980132" y="59024"/>
                        </a:lnTo>
                      </a:path>
                      <a:path w="4039234" h="1938020">
                        <a:moveTo>
                          <a:pt x="3980132" y="59024"/>
                        </a:moveTo>
                        <a:lnTo>
                          <a:pt x="3980132" y="62217"/>
                        </a:lnTo>
                      </a:path>
                      <a:path w="4039234" h="1938020">
                        <a:moveTo>
                          <a:pt x="3980132" y="62217"/>
                        </a:moveTo>
                        <a:lnTo>
                          <a:pt x="3980132" y="63012"/>
                        </a:lnTo>
                      </a:path>
                      <a:path w="4039234" h="1938020">
                        <a:moveTo>
                          <a:pt x="2059074" y="63012"/>
                        </a:moveTo>
                        <a:lnTo>
                          <a:pt x="2059074" y="62217"/>
                        </a:lnTo>
                      </a:path>
                      <a:path w="4039234" h="1938020">
                        <a:moveTo>
                          <a:pt x="2059074" y="62217"/>
                        </a:moveTo>
                        <a:lnTo>
                          <a:pt x="2059074" y="59024"/>
                        </a:lnTo>
                      </a:path>
                      <a:path w="4039234" h="1938020">
                        <a:moveTo>
                          <a:pt x="2059074" y="59024"/>
                        </a:moveTo>
                        <a:lnTo>
                          <a:pt x="2059074" y="54241"/>
                        </a:lnTo>
                      </a:path>
                      <a:path w="4039234" h="1938020">
                        <a:moveTo>
                          <a:pt x="2059074" y="54241"/>
                        </a:moveTo>
                        <a:lnTo>
                          <a:pt x="2059074" y="47060"/>
                        </a:lnTo>
                      </a:path>
                      <a:path w="4039234" h="1938020">
                        <a:moveTo>
                          <a:pt x="2059074" y="47060"/>
                        </a:moveTo>
                        <a:lnTo>
                          <a:pt x="2059074" y="39893"/>
                        </a:lnTo>
                      </a:path>
                      <a:path w="4039234" h="1938020">
                        <a:moveTo>
                          <a:pt x="2059074" y="39893"/>
                        </a:moveTo>
                        <a:lnTo>
                          <a:pt x="2059074" y="31903"/>
                        </a:lnTo>
                      </a:path>
                      <a:path w="4039234" h="1938020">
                        <a:moveTo>
                          <a:pt x="2059074" y="31903"/>
                        </a:moveTo>
                        <a:lnTo>
                          <a:pt x="2059074" y="23132"/>
                        </a:lnTo>
                      </a:path>
                      <a:path w="4039234" h="1938020">
                        <a:moveTo>
                          <a:pt x="2059074" y="23132"/>
                        </a:moveTo>
                        <a:lnTo>
                          <a:pt x="2059074" y="15951"/>
                        </a:lnTo>
                      </a:path>
                      <a:path w="4039234" h="1938020">
                        <a:moveTo>
                          <a:pt x="2059074" y="15951"/>
                        </a:moveTo>
                        <a:lnTo>
                          <a:pt x="2059074" y="8770"/>
                        </a:lnTo>
                      </a:path>
                      <a:path w="4039234" h="1938020">
                        <a:moveTo>
                          <a:pt x="2059074" y="8770"/>
                        </a:moveTo>
                        <a:lnTo>
                          <a:pt x="2059074" y="3987"/>
                        </a:lnTo>
                      </a:path>
                      <a:path w="4039234" h="1938020">
                        <a:moveTo>
                          <a:pt x="2059074" y="3987"/>
                        </a:moveTo>
                        <a:lnTo>
                          <a:pt x="2059074" y="794"/>
                        </a:lnTo>
                      </a:path>
                      <a:path w="4039234" h="1938020">
                        <a:moveTo>
                          <a:pt x="2059074" y="794"/>
                        </a:moveTo>
                        <a:lnTo>
                          <a:pt x="2059074" y="0"/>
                        </a:lnTo>
                      </a:path>
                      <a:path w="4039234" h="1938020">
                        <a:moveTo>
                          <a:pt x="0" y="162737"/>
                        </a:moveTo>
                        <a:lnTo>
                          <a:pt x="1879576" y="162737"/>
                        </a:lnTo>
                      </a:path>
                      <a:path w="4039234" h="1938020">
                        <a:moveTo>
                          <a:pt x="1879576" y="99725"/>
                        </a:moveTo>
                        <a:lnTo>
                          <a:pt x="0" y="99725"/>
                        </a:lnTo>
                      </a:path>
                      <a:path w="4039234" h="1938020">
                        <a:moveTo>
                          <a:pt x="0" y="162737"/>
                        </a:moveTo>
                        <a:lnTo>
                          <a:pt x="0" y="161942"/>
                        </a:lnTo>
                      </a:path>
                      <a:path w="4039234" h="1938020">
                        <a:moveTo>
                          <a:pt x="0" y="161942"/>
                        </a:moveTo>
                        <a:lnTo>
                          <a:pt x="0" y="158749"/>
                        </a:lnTo>
                      </a:path>
                      <a:path w="4039234" h="1938020">
                        <a:moveTo>
                          <a:pt x="0" y="158749"/>
                        </a:moveTo>
                        <a:lnTo>
                          <a:pt x="0" y="153967"/>
                        </a:lnTo>
                      </a:path>
                      <a:path w="4039234" h="1938020">
                        <a:moveTo>
                          <a:pt x="0" y="153967"/>
                        </a:moveTo>
                        <a:lnTo>
                          <a:pt x="0" y="146785"/>
                        </a:lnTo>
                      </a:path>
                      <a:path w="4039234" h="1938020">
                        <a:moveTo>
                          <a:pt x="0" y="146785"/>
                        </a:moveTo>
                        <a:lnTo>
                          <a:pt x="0" y="139604"/>
                        </a:lnTo>
                      </a:path>
                      <a:path w="4039234" h="1938020">
                        <a:moveTo>
                          <a:pt x="0" y="139604"/>
                        </a:moveTo>
                        <a:lnTo>
                          <a:pt x="0" y="131629"/>
                        </a:lnTo>
                      </a:path>
                      <a:path w="4039234" h="1938020">
                        <a:moveTo>
                          <a:pt x="0" y="131629"/>
                        </a:moveTo>
                        <a:lnTo>
                          <a:pt x="0" y="122858"/>
                        </a:lnTo>
                      </a:path>
                      <a:path w="4039234" h="1938020">
                        <a:moveTo>
                          <a:pt x="0" y="122858"/>
                        </a:moveTo>
                        <a:lnTo>
                          <a:pt x="0" y="115677"/>
                        </a:lnTo>
                      </a:path>
                      <a:path w="4039234" h="1938020">
                        <a:moveTo>
                          <a:pt x="0" y="115677"/>
                        </a:moveTo>
                        <a:lnTo>
                          <a:pt x="0" y="108496"/>
                        </a:lnTo>
                      </a:path>
                      <a:path w="4039234" h="1938020">
                        <a:moveTo>
                          <a:pt x="0" y="108496"/>
                        </a:moveTo>
                        <a:lnTo>
                          <a:pt x="0" y="103713"/>
                        </a:lnTo>
                      </a:path>
                      <a:path w="4039234" h="1938020">
                        <a:moveTo>
                          <a:pt x="0" y="103713"/>
                        </a:moveTo>
                        <a:lnTo>
                          <a:pt x="0" y="100520"/>
                        </a:lnTo>
                      </a:path>
                      <a:path w="4039234" h="1938020">
                        <a:moveTo>
                          <a:pt x="0" y="100520"/>
                        </a:moveTo>
                        <a:lnTo>
                          <a:pt x="0" y="99725"/>
                        </a:lnTo>
                      </a:path>
                      <a:path w="4039234" h="1938020">
                        <a:moveTo>
                          <a:pt x="1879576" y="99725"/>
                        </a:moveTo>
                        <a:lnTo>
                          <a:pt x="1879576" y="100520"/>
                        </a:lnTo>
                      </a:path>
                      <a:path w="4039234" h="1938020">
                        <a:moveTo>
                          <a:pt x="1879576" y="100520"/>
                        </a:moveTo>
                        <a:lnTo>
                          <a:pt x="1879576" y="103713"/>
                        </a:lnTo>
                      </a:path>
                      <a:path w="4039234" h="1938020">
                        <a:moveTo>
                          <a:pt x="1879576" y="103713"/>
                        </a:moveTo>
                        <a:lnTo>
                          <a:pt x="1879576" y="108496"/>
                        </a:lnTo>
                      </a:path>
                      <a:path w="4039234" h="1938020">
                        <a:moveTo>
                          <a:pt x="1879576" y="108496"/>
                        </a:moveTo>
                        <a:lnTo>
                          <a:pt x="1879576" y="115677"/>
                        </a:lnTo>
                      </a:path>
                      <a:path w="4039234" h="1938020">
                        <a:moveTo>
                          <a:pt x="1879576" y="115677"/>
                        </a:moveTo>
                        <a:lnTo>
                          <a:pt x="1879576" y="122858"/>
                        </a:lnTo>
                      </a:path>
                      <a:path w="4039234" h="1938020">
                        <a:moveTo>
                          <a:pt x="1879576" y="122858"/>
                        </a:moveTo>
                        <a:lnTo>
                          <a:pt x="1879576" y="131629"/>
                        </a:lnTo>
                      </a:path>
                      <a:path w="4039234" h="1938020">
                        <a:moveTo>
                          <a:pt x="1879576" y="131629"/>
                        </a:moveTo>
                        <a:lnTo>
                          <a:pt x="1879576" y="139604"/>
                        </a:lnTo>
                      </a:path>
                      <a:path w="4039234" h="1938020">
                        <a:moveTo>
                          <a:pt x="1879576" y="139604"/>
                        </a:moveTo>
                        <a:lnTo>
                          <a:pt x="1879576" y="146785"/>
                        </a:lnTo>
                      </a:path>
                      <a:path w="4039234" h="1938020">
                        <a:moveTo>
                          <a:pt x="1879576" y="146785"/>
                        </a:moveTo>
                        <a:lnTo>
                          <a:pt x="1879576" y="153967"/>
                        </a:lnTo>
                      </a:path>
                      <a:path w="4039234" h="1938020">
                        <a:moveTo>
                          <a:pt x="1879576" y="153967"/>
                        </a:moveTo>
                        <a:lnTo>
                          <a:pt x="1879576" y="158749"/>
                        </a:lnTo>
                      </a:path>
                      <a:path w="4039234" h="1938020">
                        <a:moveTo>
                          <a:pt x="1879576" y="158749"/>
                        </a:moveTo>
                        <a:lnTo>
                          <a:pt x="1879576" y="161942"/>
                        </a:lnTo>
                      </a:path>
                      <a:path w="4039234" h="1938020">
                        <a:moveTo>
                          <a:pt x="1879576" y="161942"/>
                        </a:moveTo>
                        <a:lnTo>
                          <a:pt x="1879576" y="162737"/>
                        </a:lnTo>
                      </a:path>
                      <a:path w="4039234" h="1938020">
                        <a:moveTo>
                          <a:pt x="1582797" y="674124"/>
                        </a:moveTo>
                        <a:lnTo>
                          <a:pt x="1582797" y="677304"/>
                        </a:lnTo>
                      </a:path>
                      <a:path w="4039234" h="1938020">
                        <a:moveTo>
                          <a:pt x="1625869" y="677304"/>
                        </a:moveTo>
                        <a:lnTo>
                          <a:pt x="1625869" y="674124"/>
                        </a:lnTo>
                      </a:path>
                      <a:path w="4039234" h="1938020">
                        <a:moveTo>
                          <a:pt x="1582797" y="674124"/>
                        </a:moveTo>
                        <a:lnTo>
                          <a:pt x="1583592" y="674124"/>
                        </a:lnTo>
                      </a:path>
                      <a:path w="4039234" h="1938020">
                        <a:moveTo>
                          <a:pt x="1583592" y="674124"/>
                        </a:moveTo>
                        <a:lnTo>
                          <a:pt x="1585195" y="674124"/>
                        </a:lnTo>
                      </a:path>
                      <a:path w="4039234" h="1938020">
                        <a:moveTo>
                          <a:pt x="1585195" y="674124"/>
                        </a:moveTo>
                        <a:lnTo>
                          <a:pt x="1589183" y="674124"/>
                        </a:lnTo>
                      </a:path>
                      <a:path w="4039234" h="1938020">
                        <a:moveTo>
                          <a:pt x="1589183" y="674124"/>
                        </a:moveTo>
                        <a:lnTo>
                          <a:pt x="1593171" y="674124"/>
                        </a:lnTo>
                      </a:path>
                      <a:path w="4039234" h="1938020">
                        <a:moveTo>
                          <a:pt x="1593171" y="674124"/>
                        </a:moveTo>
                        <a:lnTo>
                          <a:pt x="1598748" y="674124"/>
                        </a:lnTo>
                      </a:path>
                      <a:path w="4039234" h="1938020">
                        <a:moveTo>
                          <a:pt x="1598748" y="674124"/>
                        </a:moveTo>
                        <a:lnTo>
                          <a:pt x="1604340" y="674124"/>
                        </a:lnTo>
                      </a:path>
                      <a:path w="4039234" h="1938020">
                        <a:moveTo>
                          <a:pt x="1604340" y="674124"/>
                        </a:moveTo>
                        <a:lnTo>
                          <a:pt x="1609917" y="674124"/>
                        </a:lnTo>
                      </a:path>
                      <a:path w="4039234" h="1938020">
                        <a:moveTo>
                          <a:pt x="1609917" y="674124"/>
                        </a:moveTo>
                        <a:lnTo>
                          <a:pt x="1614714" y="674124"/>
                        </a:lnTo>
                      </a:path>
                      <a:path w="4039234" h="1938020">
                        <a:moveTo>
                          <a:pt x="1614714" y="674124"/>
                        </a:moveTo>
                        <a:lnTo>
                          <a:pt x="1619497" y="674124"/>
                        </a:lnTo>
                      </a:path>
                      <a:path w="4039234" h="1938020">
                        <a:moveTo>
                          <a:pt x="1619497" y="674124"/>
                        </a:moveTo>
                        <a:lnTo>
                          <a:pt x="1622690" y="674124"/>
                        </a:lnTo>
                      </a:path>
                      <a:path w="4039234" h="1938020">
                        <a:moveTo>
                          <a:pt x="1622690" y="674124"/>
                        </a:moveTo>
                        <a:lnTo>
                          <a:pt x="1625074" y="674124"/>
                        </a:lnTo>
                      </a:path>
                      <a:path w="4039234" h="1938020">
                        <a:moveTo>
                          <a:pt x="1625074" y="674124"/>
                        </a:moveTo>
                        <a:lnTo>
                          <a:pt x="1625869" y="674124"/>
                        </a:lnTo>
                      </a:path>
                      <a:path w="4039234" h="1938020">
                        <a:moveTo>
                          <a:pt x="1625869" y="677304"/>
                        </a:moveTo>
                        <a:lnTo>
                          <a:pt x="1625074" y="677304"/>
                        </a:lnTo>
                      </a:path>
                      <a:path w="4039234" h="1938020">
                        <a:moveTo>
                          <a:pt x="1625074" y="677304"/>
                        </a:moveTo>
                        <a:lnTo>
                          <a:pt x="1622690" y="677304"/>
                        </a:lnTo>
                      </a:path>
                      <a:path w="4039234" h="1938020">
                        <a:moveTo>
                          <a:pt x="1622690" y="677304"/>
                        </a:moveTo>
                        <a:lnTo>
                          <a:pt x="1619497" y="677304"/>
                        </a:lnTo>
                      </a:path>
                      <a:path w="4039234" h="1938020">
                        <a:moveTo>
                          <a:pt x="1619497" y="677304"/>
                        </a:moveTo>
                        <a:lnTo>
                          <a:pt x="1614714" y="677304"/>
                        </a:lnTo>
                      </a:path>
                      <a:path w="4039234" h="1938020">
                        <a:moveTo>
                          <a:pt x="1614714" y="677304"/>
                        </a:moveTo>
                        <a:lnTo>
                          <a:pt x="1609917" y="677304"/>
                        </a:lnTo>
                      </a:path>
                      <a:path w="4039234" h="1938020">
                        <a:moveTo>
                          <a:pt x="1609917" y="677304"/>
                        </a:moveTo>
                        <a:lnTo>
                          <a:pt x="1604340" y="677304"/>
                        </a:lnTo>
                      </a:path>
                      <a:path w="4039234" h="1938020">
                        <a:moveTo>
                          <a:pt x="1604340" y="677304"/>
                        </a:moveTo>
                        <a:lnTo>
                          <a:pt x="1598748" y="677304"/>
                        </a:lnTo>
                      </a:path>
                      <a:path w="4039234" h="1938020">
                        <a:moveTo>
                          <a:pt x="1598748" y="677304"/>
                        </a:moveTo>
                        <a:lnTo>
                          <a:pt x="1593171" y="677304"/>
                        </a:lnTo>
                      </a:path>
                      <a:path w="4039234" h="1938020">
                        <a:moveTo>
                          <a:pt x="1593171" y="677304"/>
                        </a:moveTo>
                        <a:lnTo>
                          <a:pt x="1589183" y="677304"/>
                        </a:lnTo>
                      </a:path>
                      <a:path w="4039234" h="1938020">
                        <a:moveTo>
                          <a:pt x="1589183" y="677304"/>
                        </a:moveTo>
                        <a:lnTo>
                          <a:pt x="1585195" y="677304"/>
                        </a:lnTo>
                      </a:path>
                      <a:path w="4039234" h="1938020">
                        <a:moveTo>
                          <a:pt x="1585195" y="677304"/>
                        </a:moveTo>
                        <a:lnTo>
                          <a:pt x="1583592" y="677304"/>
                        </a:lnTo>
                      </a:path>
                      <a:path w="4039234" h="1938020">
                        <a:moveTo>
                          <a:pt x="1583592" y="677304"/>
                        </a:moveTo>
                        <a:lnTo>
                          <a:pt x="1582797" y="677304"/>
                        </a:lnTo>
                      </a:path>
                      <a:path w="4039234" h="1938020">
                        <a:moveTo>
                          <a:pt x="4014434" y="1937805"/>
                        </a:moveTo>
                        <a:lnTo>
                          <a:pt x="4039170" y="1937805"/>
                        </a:lnTo>
                      </a:path>
                      <a:path w="4039234" h="1938020">
                        <a:moveTo>
                          <a:pt x="4004074" y="1923443"/>
                        </a:moveTo>
                        <a:lnTo>
                          <a:pt x="4004074" y="1922648"/>
                        </a:lnTo>
                      </a:path>
                      <a:path w="4039234" h="1938020">
                        <a:moveTo>
                          <a:pt x="4004074" y="1922648"/>
                        </a:moveTo>
                        <a:lnTo>
                          <a:pt x="4004074" y="191866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54" name="object 1054"/>
                  <p:cNvSpPr/>
                  <p:nvPr/>
                </p:nvSpPr>
                <p:spPr>
                  <a:xfrm>
                    <a:off x="7133375" y="405073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55" name="object 1055"/>
                  <p:cNvSpPr/>
                  <p:nvPr/>
                </p:nvSpPr>
                <p:spPr>
                  <a:xfrm>
                    <a:off x="4157246" y="3164004"/>
                    <a:ext cx="3012440" cy="910590"/>
                  </a:xfrm>
                  <a:custGeom>
                    <a:avLst/>
                    <a:gdLst/>
                    <a:ahLst/>
                    <a:cxnLst/>
                    <a:rect l="l" t="t" r="r" b="b"/>
                    <a:pathLst>
                      <a:path w="3012440" h="910589">
                        <a:moveTo>
                          <a:pt x="2977325" y="887924"/>
                        </a:moveTo>
                        <a:lnTo>
                          <a:pt x="2977325" y="882346"/>
                        </a:lnTo>
                      </a:path>
                      <a:path w="3012440" h="910589">
                        <a:moveTo>
                          <a:pt x="2977325" y="879948"/>
                        </a:moveTo>
                        <a:lnTo>
                          <a:pt x="2977325" y="879153"/>
                        </a:lnTo>
                      </a:path>
                      <a:path w="3012440" h="910589">
                        <a:moveTo>
                          <a:pt x="2977325" y="879153"/>
                        </a:moveTo>
                        <a:lnTo>
                          <a:pt x="2977325" y="870369"/>
                        </a:lnTo>
                      </a:path>
                      <a:path w="3012440" h="910589">
                        <a:moveTo>
                          <a:pt x="2977325" y="870369"/>
                        </a:moveTo>
                        <a:lnTo>
                          <a:pt x="2977325" y="861598"/>
                        </a:lnTo>
                      </a:path>
                      <a:path w="3012440" h="910589">
                        <a:moveTo>
                          <a:pt x="2977325" y="858405"/>
                        </a:moveTo>
                        <a:lnTo>
                          <a:pt x="2977325" y="857610"/>
                        </a:lnTo>
                      </a:path>
                      <a:path w="3012440" h="910589">
                        <a:moveTo>
                          <a:pt x="3012422" y="910262"/>
                        </a:moveTo>
                        <a:lnTo>
                          <a:pt x="3012422" y="909467"/>
                        </a:lnTo>
                      </a:path>
                      <a:path w="3012440" h="910589">
                        <a:moveTo>
                          <a:pt x="3012422" y="909467"/>
                        </a:moveTo>
                        <a:lnTo>
                          <a:pt x="3012422" y="906274"/>
                        </a:lnTo>
                      </a:path>
                      <a:path w="3012440" h="910589">
                        <a:moveTo>
                          <a:pt x="3012422" y="906274"/>
                        </a:moveTo>
                        <a:lnTo>
                          <a:pt x="3012422" y="901491"/>
                        </a:lnTo>
                      </a:path>
                      <a:path w="3012440" h="910589">
                        <a:moveTo>
                          <a:pt x="3012422" y="901491"/>
                        </a:moveTo>
                        <a:lnTo>
                          <a:pt x="3012422" y="898298"/>
                        </a:lnTo>
                      </a:path>
                      <a:path w="3012440" h="910589">
                        <a:moveTo>
                          <a:pt x="3012422" y="879948"/>
                        </a:moveTo>
                        <a:lnTo>
                          <a:pt x="3012422" y="879153"/>
                        </a:lnTo>
                      </a:path>
                      <a:path w="3012440" h="910589">
                        <a:moveTo>
                          <a:pt x="3012422" y="879153"/>
                        </a:moveTo>
                        <a:lnTo>
                          <a:pt x="3012422" y="870369"/>
                        </a:lnTo>
                      </a:path>
                      <a:path w="3012440" h="910589">
                        <a:moveTo>
                          <a:pt x="3012422" y="870369"/>
                        </a:moveTo>
                        <a:lnTo>
                          <a:pt x="3012422" y="861598"/>
                        </a:lnTo>
                      </a:path>
                      <a:path w="3012440" h="910589">
                        <a:moveTo>
                          <a:pt x="3012422" y="861598"/>
                        </a:moveTo>
                        <a:lnTo>
                          <a:pt x="3012422" y="857610"/>
                        </a:lnTo>
                      </a:path>
                      <a:path w="3012440" h="910589">
                        <a:moveTo>
                          <a:pt x="3012422" y="857610"/>
                        </a:moveTo>
                        <a:lnTo>
                          <a:pt x="3012422" y="861598"/>
                        </a:lnTo>
                      </a:path>
                      <a:path w="3012440" h="910589">
                        <a:moveTo>
                          <a:pt x="3012422" y="861598"/>
                        </a:moveTo>
                        <a:lnTo>
                          <a:pt x="3012422" y="870369"/>
                        </a:lnTo>
                      </a:path>
                      <a:path w="3012440" h="910589">
                        <a:moveTo>
                          <a:pt x="3012422" y="870369"/>
                        </a:moveTo>
                        <a:lnTo>
                          <a:pt x="3012422" y="879153"/>
                        </a:lnTo>
                      </a:path>
                      <a:path w="3012440" h="910589">
                        <a:moveTo>
                          <a:pt x="3012422" y="879153"/>
                        </a:moveTo>
                        <a:lnTo>
                          <a:pt x="3012422" y="879948"/>
                        </a:lnTo>
                      </a:path>
                      <a:path w="3012440" h="910589">
                        <a:moveTo>
                          <a:pt x="3012422" y="898298"/>
                        </a:moveTo>
                        <a:lnTo>
                          <a:pt x="3012422" y="901491"/>
                        </a:lnTo>
                      </a:path>
                      <a:path w="3012440" h="910589">
                        <a:moveTo>
                          <a:pt x="3012422" y="901491"/>
                        </a:moveTo>
                        <a:lnTo>
                          <a:pt x="3012422" y="906274"/>
                        </a:lnTo>
                      </a:path>
                      <a:path w="3012440" h="910589">
                        <a:moveTo>
                          <a:pt x="3012422" y="906274"/>
                        </a:moveTo>
                        <a:lnTo>
                          <a:pt x="3012422" y="909467"/>
                        </a:lnTo>
                      </a:path>
                      <a:path w="3012440" h="910589">
                        <a:moveTo>
                          <a:pt x="3012422" y="909467"/>
                        </a:moveTo>
                        <a:lnTo>
                          <a:pt x="3012422" y="910262"/>
                        </a:lnTo>
                      </a:path>
                      <a:path w="3012440" h="910589">
                        <a:moveTo>
                          <a:pt x="0" y="11963"/>
                        </a:moveTo>
                        <a:lnTo>
                          <a:pt x="638219" y="11963"/>
                        </a:lnTo>
                      </a:path>
                      <a:path w="3012440" h="910589">
                        <a:moveTo>
                          <a:pt x="638219"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56" name="object 1056"/>
                  <p:cNvSpPr/>
                  <p:nvPr/>
                </p:nvSpPr>
                <p:spPr>
                  <a:xfrm>
                    <a:off x="4156049" y="317477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57" name="object 1057"/>
                  <p:cNvSpPr/>
                  <p:nvPr/>
                </p:nvSpPr>
                <p:spPr>
                  <a:xfrm>
                    <a:off x="4157246" y="3164799"/>
                    <a:ext cx="0" cy="11430"/>
                  </a:xfrm>
                  <a:custGeom>
                    <a:avLst/>
                    <a:gdLst/>
                    <a:ahLst/>
                    <a:cxnLst/>
                    <a:rect l="l" t="t" r="r" b="b"/>
                    <a:pathLst>
                      <a:path h="11430">
                        <a:moveTo>
                          <a:pt x="0" y="11168"/>
                        </a:moveTo>
                        <a:lnTo>
                          <a:pt x="0" y="10374"/>
                        </a:lnTo>
                      </a:path>
                      <a:path h="11430">
                        <a:moveTo>
                          <a:pt x="0" y="10374"/>
                        </a:moveTo>
                        <a:lnTo>
                          <a:pt x="0" y="9565"/>
                        </a:lnTo>
                      </a:path>
                      <a:path h="11430">
                        <a:moveTo>
                          <a:pt x="0" y="9565"/>
                        </a:moveTo>
                        <a:lnTo>
                          <a:pt x="0" y="8770"/>
                        </a:lnTo>
                      </a:path>
                      <a:path h="11430">
                        <a:moveTo>
                          <a:pt x="0" y="8770"/>
                        </a:moveTo>
                        <a:lnTo>
                          <a:pt x="0" y="7181"/>
                        </a:lnTo>
                      </a:path>
                      <a:path h="11430">
                        <a:moveTo>
                          <a:pt x="0" y="7181"/>
                        </a:moveTo>
                        <a:lnTo>
                          <a:pt x="0" y="5577"/>
                        </a:lnTo>
                      </a:path>
                      <a:path h="11430">
                        <a:moveTo>
                          <a:pt x="0" y="5577"/>
                        </a:moveTo>
                        <a:lnTo>
                          <a:pt x="0" y="3987"/>
                        </a:lnTo>
                      </a:path>
                      <a:path h="11430">
                        <a:moveTo>
                          <a:pt x="0" y="3987"/>
                        </a:moveTo>
                        <a:lnTo>
                          <a:pt x="0" y="2398"/>
                        </a:lnTo>
                      </a:path>
                      <a:path h="11430">
                        <a:moveTo>
                          <a:pt x="0" y="2398"/>
                        </a:moveTo>
                        <a:lnTo>
                          <a:pt x="0" y="1589"/>
                        </a:lnTo>
                      </a:path>
                      <a:path h="11430">
                        <a:moveTo>
                          <a:pt x="0" y="1589"/>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58" name="object 1058"/>
                  <p:cNvSpPr/>
                  <p:nvPr/>
                </p:nvSpPr>
                <p:spPr>
                  <a:xfrm>
                    <a:off x="4156049" y="316360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59" name="object 1059"/>
                  <p:cNvSpPr/>
                  <p:nvPr/>
                </p:nvSpPr>
                <p:spPr>
                  <a:xfrm>
                    <a:off x="4157246" y="3164004"/>
                    <a:ext cx="638810" cy="1270"/>
                  </a:xfrm>
                  <a:custGeom>
                    <a:avLst/>
                    <a:gdLst/>
                    <a:ahLst/>
                    <a:cxnLst/>
                    <a:rect l="l" t="t" r="r" b="b"/>
                    <a:pathLst>
                      <a:path w="638810" h="1269">
                        <a:moveTo>
                          <a:pt x="0" y="794"/>
                        </a:moveTo>
                        <a:lnTo>
                          <a:pt x="0" y="0"/>
                        </a:lnTo>
                      </a:path>
                      <a:path w="638810" h="1269">
                        <a:moveTo>
                          <a:pt x="638219" y="0"/>
                        </a:moveTo>
                        <a:lnTo>
                          <a:pt x="638219"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60" name="object 1060"/>
                  <p:cNvSpPr/>
                  <p:nvPr/>
                </p:nvSpPr>
                <p:spPr>
                  <a:xfrm>
                    <a:off x="4794269" y="316360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61" name="object 1061"/>
                  <p:cNvSpPr/>
                  <p:nvPr/>
                </p:nvSpPr>
                <p:spPr>
                  <a:xfrm>
                    <a:off x="4795465" y="3164799"/>
                    <a:ext cx="0" cy="11430"/>
                  </a:xfrm>
                  <a:custGeom>
                    <a:avLst/>
                    <a:gdLst/>
                    <a:ahLst/>
                    <a:cxnLst/>
                    <a:rect l="l" t="t" r="r" b="b"/>
                    <a:pathLst>
                      <a:path h="11430">
                        <a:moveTo>
                          <a:pt x="0" y="0"/>
                        </a:moveTo>
                        <a:lnTo>
                          <a:pt x="0" y="1589"/>
                        </a:lnTo>
                      </a:path>
                      <a:path h="11430">
                        <a:moveTo>
                          <a:pt x="0" y="1589"/>
                        </a:moveTo>
                        <a:lnTo>
                          <a:pt x="0" y="2398"/>
                        </a:lnTo>
                      </a:path>
                      <a:path h="11430">
                        <a:moveTo>
                          <a:pt x="0" y="2398"/>
                        </a:moveTo>
                        <a:lnTo>
                          <a:pt x="0" y="3987"/>
                        </a:lnTo>
                      </a:path>
                      <a:path h="11430">
                        <a:moveTo>
                          <a:pt x="0" y="3987"/>
                        </a:moveTo>
                        <a:lnTo>
                          <a:pt x="0" y="5577"/>
                        </a:lnTo>
                      </a:path>
                      <a:path h="11430">
                        <a:moveTo>
                          <a:pt x="0" y="5577"/>
                        </a:moveTo>
                        <a:lnTo>
                          <a:pt x="0" y="7181"/>
                        </a:lnTo>
                      </a:path>
                      <a:path h="11430">
                        <a:moveTo>
                          <a:pt x="0" y="7181"/>
                        </a:moveTo>
                        <a:lnTo>
                          <a:pt x="0" y="8770"/>
                        </a:lnTo>
                      </a:path>
                      <a:path h="11430">
                        <a:moveTo>
                          <a:pt x="0" y="8770"/>
                        </a:moveTo>
                        <a:lnTo>
                          <a:pt x="0" y="9565"/>
                        </a:lnTo>
                      </a:path>
                      <a:path h="11430">
                        <a:moveTo>
                          <a:pt x="0" y="9565"/>
                        </a:moveTo>
                        <a:lnTo>
                          <a:pt x="0" y="10374"/>
                        </a:lnTo>
                      </a:path>
                      <a:path h="11430">
                        <a:moveTo>
                          <a:pt x="0" y="10374"/>
                        </a:moveTo>
                        <a:lnTo>
                          <a:pt x="0" y="1116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62" name="object 1062"/>
                  <p:cNvSpPr/>
                  <p:nvPr/>
                </p:nvSpPr>
                <p:spPr>
                  <a:xfrm>
                    <a:off x="4794269" y="317477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063" name="object 1063"/>
                  <p:cNvPicPr/>
                  <p:nvPr/>
                </p:nvPicPr>
                <p:blipFill>
                  <a:blip r:embed="rId24" cstate="print"/>
                  <a:stretch>
                    <a:fillRect/>
                  </a:stretch>
                </p:blipFill>
                <p:spPr>
                  <a:xfrm>
                    <a:off x="8281378" y="3886391"/>
                    <a:ext cx="169132" cy="169132"/>
                  </a:xfrm>
                  <a:prstGeom prst="rect">
                    <a:avLst/>
                  </a:prstGeom>
                </p:spPr>
              </p:pic>
              <p:sp>
                <p:nvSpPr>
                  <p:cNvPr id="1064" name="object 1064"/>
                  <p:cNvSpPr/>
                  <p:nvPr/>
                </p:nvSpPr>
                <p:spPr>
                  <a:xfrm>
                    <a:off x="8603281" y="2488276"/>
                    <a:ext cx="89535" cy="1442720"/>
                  </a:xfrm>
                  <a:custGeom>
                    <a:avLst/>
                    <a:gdLst/>
                    <a:ahLst/>
                    <a:cxnLst/>
                    <a:rect l="l" t="t" r="r" b="b"/>
                    <a:pathLst>
                      <a:path w="89534" h="1442720">
                        <a:moveTo>
                          <a:pt x="89351" y="1442383"/>
                        </a:moveTo>
                        <a:lnTo>
                          <a:pt x="89351" y="1065832"/>
                        </a:lnTo>
                      </a:path>
                      <a:path w="89534" h="1442720">
                        <a:moveTo>
                          <a:pt x="89351" y="1014784"/>
                        </a:moveTo>
                        <a:lnTo>
                          <a:pt x="89351" y="966120"/>
                        </a:lnTo>
                      </a:path>
                      <a:path w="89534" h="1442720">
                        <a:moveTo>
                          <a:pt x="89351" y="832093"/>
                        </a:moveTo>
                        <a:lnTo>
                          <a:pt x="89351" y="425214"/>
                        </a:lnTo>
                      </a:path>
                      <a:path w="89534" h="1442720">
                        <a:moveTo>
                          <a:pt x="89351" y="330285"/>
                        </a:moveTo>
                        <a:lnTo>
                          <a:pt x="89351" y="295983"/>
                        </a:lnTo>
                      </a:path>
                      <a:path w="89534" h="1442720">
                        <a:moveTo>
                          <a:pt x="89351" y="201041"/>
                        </a:moveTo>
                        <a:lnTo>
                          <a:pt x="89351" y="0"/>
                        </a:lnTo>
                      </a:path>
                      <a:path w="89534" h="1442720">
                        <a:moveTo>
                          <a:pt x="0" y="0"/>
                        </a:moveTo>
                        <a:lnTo>
                          <a:pt x="0" y="201041"/>
                        </a:lnTo>
                      </a:path>
                      <a:path w="89534" h="1442720">
                        <a:moveTo>
                          <a:pt x="0" y="295983"/>
                        </a:moveTo>
                        <a:lnTo>
                          <a:pt x="0" y="330285"/>
                        </a:lnTo>
                      </a:path>
                      <a:path w="89534" h="1442720">
                        <a:moveTo>
                          <a:pt x="0" y="425214"/>
                        </a:moveTo>
                        <a:lnTo>
                          <a:pt x="0" y="832093"/>
                        </a:lnTo>
                      </a:path>
                      <a:path w="89534" h="1442720">
                        <a:moveTo>
                          <a:pt x="0" y="966120"/>
                        </a:moveTo>
                        <a:lnTo>
                          <a:pt x="0" y="1013989"/>
                        </a:lnTo>
                      </a:path>
                      <a:path w="89534" h="1442720">
                        <a:moveTo>
                          <a:pt x="0" y="1066641"/>
                        </a:moveTo>
                        <a:lnTo>
                          <a:pt x="0" y="1442383"/>
                        </a:lnTo>
                      </a:path>
                      <a:path w="89534" h="1442720">
                        <a:moveTo>
                          <a:pt x="89351" y="1442383"/>
                        </a:moveTo>
                        <a:lnTo>
                          <a:pt x="88556" y="1442383"/>
                        </a:lnTo>
                      </a:path>
                      <a:path w="89534" h="1442720">
                        <a:moveTo>
                          <a:pt x="88556" y="1442383"/>
                        </a:moveTo>
                        <a:lnTo>
                          <a:pt x="85363" y="1442383"/>
                        </a:lnTo>
                      </a:path>
                      <a:path w="89534" h="1442720">
                        <a:moveTo>
                          <a:pt x="85363" y="1442383"/>
                        </a:moveTo>
                        <a:lnTo>
                          <a:pt x="79772" y="1442383"/>
                        </a:lnTo>
                      </a:path>
                      <a:path w="89534" h="1442720">
                        <a:moveTo>
                          <a:pt x="79772" y="1442383"/>
                        </a:moveTo>
                        <a:lnTo>
                          <a:pt x="72591" y="1442383"/>
                        </a:lnTo>
                      </a:path>
                      <a:path w="89534" h="1442720">
                        <a:moveTo>
                          <a:pt x="72591" y="1442383"/>
                        </a:moveTo>
                        <a:lnTo>
                          <a:pt x="63820" y="1442383"/>
                        </a:lnTo>
                      </a:path>
                      <a:path w="89534" h="1442720">
                        <a:moveTo>
                          <a:pt x="63820" y="1442383"/>
                        </a:moveTo>
                        <a:lnTo>
                          <a:pt x="55049" y="1442383"/>
                        </a:lnTo>
                      </a:path>
                      <a:path w="89534" h="1442720">
                        <a:moveTo>
                          <a:pt x="55049" y="1442383"/>
                        </a:moveTo>
                        <a:lnTo>
                          <a:pt x="44675" y="1442383"/>
                        </a:lnTo>
                      </a:path>
                      <a:path w="89534" h="1442720">
                        <a:moveTo>
                          <a:pt x="44675" y="1442383"/>
                        </a:moveTo>
                        <a:lnTo>
                          <a:pt x="35096" y="1442383"/>
                        </a:lnTo>
                      </a:path>
                      <a:path w="89534" h="1442720">
                        <a:moveTo>
                          <a:pt x="35096" y="1442383"/>
                        </a:moveTo>
                        <a:lnTo>
                          <a:pt x="25530" y="1442383"/>
                        </a:lnTo>
                      </a:path>
                      <a:path w="89534" h="1442720">
                        <a:moveTo>
                          <a:pt x="25530" y="1442383"/>
                        </a:moveTo>
                        <a:lnTo>
                          <a:pt x="16746" y="1442383"/>
                        </a:lnTo>
                      </a:path>
                      <a:path w="89534" h="1442720">
                        <a:moveTo>
                          <a:pt x="16746" y="1442383"/>
                        </a:moveTo>
                        <a:lnTo>
                          <a:pt x="9565" y="1442383"/>
                        </a:lnTo>
                      </a:path>
                      <a:path w="89534" h="1442720">
                        <a:moveTo>
                          <a:pt x="9565" y="1442383"/>
                        </a:moveTo>
                        <a:lnTo>
                          <a:pt x="3987" y="1442383"/>
                        </a:lnTo>
                      </a:path>
                      <a:path w="89534" h="1442720">
                        <a:moveTo>
                          <a:pt x="3987" y="1442383"/>
                        </a:moveTo>
                        <a:lnTo>
                          <a:pt x="794" y="1442383"/>
                        </a:lnTo>
                      </a:path>
                      <a:path w="89534" h="1442720">
                        <a:moveTo>
                          <a:pt x="794" y="1442383"/>
                        </a:moveTo>
                        <a:lnTo>
                          <a:pt x="0" y="1442383"/>
                        </a:lnTo>
                      </a:path>
                      <a:path w="89534" h="1442720">
                        <a:moveTo>
                          <a:pt x="0" y="0"/>
                        </a:moveTo>
                        <a:lnTo>
                          <a:pt x="794" y="0"/>
                        </a:lnTo>
                      </a:path>
                      <a:path w="89534" h="1442720">
                        <a:moveTo>
                          <a:pt x="794" y="0"/>
                        </a:moveTo>
                        <a:lnTo>
                          <a:pt x="3987" y="0"/>
                        </a:lnTo>
                      </a:path>
                      <a:path w="89534" h="1442720">
                        <a:moveTo>
                          <a:pt x="3987" y="0"/>
                        </a:moveTo>
                        <a:lnTo>
                          <a:pt x="9565" y="0"/>
                        </a:lnTo>
                      </a:path>
                      <a:path w="89534" h="1442720">
                        <a:moveTo>
                          <a:pt x="9565" y="0"/>
                        </a:moveTo>
                        <a:lnTo>
                          <a:pt x="16746" y="0"/>
                        </a:lnTo>
                      </a:path>
                      <a:path w="89534" h="1442720">
                        <a:moveTo>
                          <a:pt x="16746" y="0"/>
                        </a:moveTo>
                        <a:lnTo>
                          <a:pt x="25530" y="0"/>
                        </a:lnTo>
                      </a:path>
                      <a:path w="89534" h="1442720">
                        <a:moveTo>
                          <a:pt x="25530" y="0"/>
                        </a:moveTo>
                        <a:lnTo>
                          <a:pt x="35096" y="0"/>
                        </a:lnTo>
                      </a:path>
                      <a:path w="89534" h="1442720">
                        <a:moveTo>
                          <a:pt x="35096" y="0"/>
                        </a:moveTo>
                        <a:lnTo>
                          <a:pt x="44675" y="0"/>
                        </a:lnTo>
                      </a:path>
                      <a:path w="89534" h="1442720">
                        <a:moveTo>
                          <a:pt x="44675" y="0"/>
                        </a:moveTo>
                        <a:lnTo>
                          <a:pt x="55049" y="0"/>
                        </a:lnTo>
                      </a:path>
                      <a:path w="89534" h="1442720">
                        <a:moveTo>
                          <a:pt x="55049" y="0"/>
                        </a:moveTo>
                        <a:lnTo>
                          <a:pt x="63820" y="0"/>
                        </a:lnTo>
                      </a:path>
                      <a:path w="89534" h="1442720">
                        <a:moveTo>
                          <a:pt x="63820" y="0"/>
                        </a:moveTo>
                        <a:lnTo>
                          <a:pt x="72591" y="0"/>
                        </a:lnTo>
                      </a:path>
                      <a:path w="89534" h="1442720">
                        <a:moveTo>
                          <a:pt x="72591" y="0"/>
                        </a:moveTo>
                        <a:lnTo>
                          <a:pt x="79772" y="0"/>
                        </a:lnTo>
                      </a:path>
                      <a:path w="89534" h="1442720">
                        <a:moveTo>
                          <a:pt x="79772" y="0"/>
                        </a:moveTo>
                        <a:lnTo>
                          <a:pt x="85363" y="0"/>
                        </a:lnTo>
                      </a:path>
                      <a:path w="89534" h="1442720">
                        <a:moveTo>
                          <a:pt x="85363" y="0"/>
                        </a:moveTo>
                        <a:lnTo>
                          <a:pt x="88556" y="0"/>
                        </a:lnTo>
                      </a:path>
                      <a:path w="89534" h="1442720">
                        <a:moveTo>
                          <a:pt x="88556" y="0"/>
                        </a:moveTo>
                        <a:lnTo>
                          <a:pt x="8935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065" name="object 1065"/>
                  <p:cNvPicPr/>
                  <p:nvPr/>
                </p:nvPicPr>
                <p:blipFill>
                  <a:blip r:embed="rId25" cstate="print"/>
                  <a:stretch>
                    <a:fillRect/>
                  </a:stretch>
                </p:blipFill>
                <p:spPr>
                  <a:xfrm>
                    <a:off x="8567783" y="3992503"/>
                    <a:ext cx="73394" cy="74189"/>
                  </a:xfrm>
                  <a:prstGeom prst="rect">
                    <a:avLst/>
                  </a:prstGeom>
                </p:spPr>
              </p:pic>
              <p:sp>
                <p:nvSpPr>
                  <p:cNvPr id="1066" name="object 1066"/>
                  <p:cNvSpPr/>
                  <p:nvPr/>
                </p:nvSpPr>
                <p:spPr>
                  <a:xfrm>
                    <a:off x="4136498" y="2351864"/>
                    <a:ext cx="9217660" cy="2990215"/>
                  </a:xfrm>
                  <a:custGeom>
                    <a:avLst/>
                    <a:gdLst/>
                    <a:ahLst/>
                    <a:cxnLst/>
                    <a:rect l="l" t="t" r="r" b="b"/>
                    <a:pathLst>
                      <a:path w="9217660" h="2990215">
                        <a:moveTo>
                          <a:pt x="5993736" y="15143"/>
                        </a:moveTo>
                        <a:lnTo>
                          <a:pt x="5979374" y="15143"/>
                        </a:lnTo>
                      </a:path>
                      <a:path w="9217660" h="2990215">
                        <a:moveTo>
                          <a:pt x="5884444" y="15143"/>
                        </a:moveTo>
                        <a:lnTo>
                          <a:pt x="5857310" y="15143"/>
                        </a:lnTo>
                      </a:path>
                      <a:path w="9217660" h="2990215">
                        <a:moveTo>
                          <a:pt x="5857310" y="134822"/>
                        </a:moveTo>
                        <a:lnTo>
                          <a:pt x="5884444" y="134822"/>
                        </a:lnTo>
                      </a:path>
                      <a:path w="9217660" h="2990215">
                        <a:moveTo>
                          <a:pt x="5979374" y="134822"/>
                        </a:moveTo>
                        <a:lnTo>
                          <a:pt x="5993736" y="134822"/>
                        </a:lnTo>
                      </a:path>
                      <a:path w="9217660" h="2990215">
                        <a:moveTo>
                          <a:pt x="5993736" y="15143"/>
                        </a:moveTo>
                        <a:lnTo>
                          <a:pt x="5993736" y="15951"/>
                        </a:lnTo>
                      </a:path>
                      <a:path w="9217660" h="2990215">
                        <a:moveTo>
                          <a:pt x="5993736" y="15951"/>
                        </a:moveTo>
                        <a:lnTo>
                          <a:pt x="5993736" y="19144"/>
                        </a:lnTo>
                      </a:path>
                      <a:path w="9217660" h="2990215">
                        <a:moveTo>
                          <a:pt x="5993736" y="19144"/>
                        </a:moveTo>
                        <a:lnTo>
                          <a:pt x="5993736" y="24722"/>
                        </a:lnTo>
                      </a:path>
                      <a:path w="9217660" h="2990215">
                        <a:moveTo>
                          <a:pt x="5993736" y="24722"/>
                        </a:moveTo>
                        <a:lnTo>
                          <a:pt x="5993736" y="32698"/>
                        </a:lnTo>
                      </a:path>
                      <a:path w="9217660" h="2990215">
                        <a:moveTo>
                          <a:pt x="5993736" y="32698"/>
                        </a:moveTo>
                        <a:lnTo>
                          <a:pt x="5993736" y="41482"/>
                        </a:lnTo>
                      </a:path>
                      <a:path w="9217660" h="2990215">
                        <a:moveTo>
                          <a:pt x="5993736" y="41482"/>
                        </a:moveTo>
                        <a:lnTo>
                          <a:pt x="5993736" y="51856"/>
                        </a:lnTo>
                      </a:path>
                      <a:path w="9217660" h="2990215">
                        <a:moveTo>
                          <a:pt x="5993736" y="51856"/>
                        </a:moveTo>
                        <a:lnTo>
                          <a:pt x="5993736" y="63012"/>
                        </a:lnTo>
                      </a:path>
                      <a:path w="9217660" h="2990215">
                        <a:moveTo>
                          <a:pt x="5993736" y="63012"/>
                        </a:moveTo>
                        <a:lnTo>
                          <a:pt x="5993736" y="74989"/>
                        </a:lnTo>
                      </a:path>
                      <a:path w="9217660" h="2990215">
                        <a:moveTo>
                          <a:pt x="5993736" y="74989"/>
                        </a:moveTo>
                        <a:lnTo>
                          <a:pt x="5993736" y="86158"/>
                        </a:lnTo>
                      </a:path>
                      <a:path w="9217660" h="2990215">
                        <a:moveTo>
                          <a:pt x="5993736" y="86158"/>
                        </a:moveTo>
                        <a:lnTo>
                          <a:pt x="5993736" y="97327"/>
                        </a:lnTo>
                      </a:path>
                      <a:path w="9217660" h="2990215">
                        <a:moveTo>
                          <a:pt x="5993736" y="97327"/>
                        </a:moveTo>
                        <a:lnTo>
                          <a:pt x="5993736" y="107701"/>
                        </a:lnTo>
                      </a:path>
                      <a:path w="9217660" h="2990215">
                        <a:moveTo>
                          <a:pt x="5993736" y="107701"/>
                        </a:moveTo>
                        <a:lnTo>
                          <a:pt x="5993736" y="117267"/>
                        </a:lnTo>
                      </a:path>
                      <a:path w="9217660" h="2990215">
                        <a:moveTo>
                          <a:pt x="5993736" y="117267"/>
                        </a:moveTo>
                        <a:lnTo>
                          <a:pt x="5993736" y="124448"/>
                        </a:lnTo>
                      </a:path>
                      <a:path w="9217660" h="2990215">
                        <a:moveTo>
                          <a:pt x="5993736" y="124448"/>
                        </a:moveTo>
                        <a:lnTo>
                          <a:pt x="5993736" y="130025"/>
                        </a:lnTo>
                      </a:path>
                      <a:path w="9217660" h="2990215">
                        <a:moveTo>
                          <a:pt x="5993736" y="130025"/>
                        </a:moveTo>
                        <a:lnTo>
                          <a:pt x="5993736" y="133218"/>
                        </a:lnTo>
                      </a:path>
                      <a:path w="9217660" h="2990215">
                        <a:moveTo>
                          <a:pt x="5993736" y="133218"/>
                        </a:moveTo>
                        <a:lnTo>
                          <a:pt x="5993736" y="134822"/>
                        </a:lnTo>
                      </a:path>
                      <a:path w="9217660" h="2990215">
                        <a:moveTo>
                          <a:pt x="5857310" y="134822"/>
                        </a:moveTo>
                        <a:lnTo>
                          <a:pt x="5857310" y="133218"/>
                        </a:lnTo>
                      </a:path>
                      <a:path w="9217660" h="2990215">
                        <a:moveTo>
                          <a:pt x="5857310" y="133218"/>
                        </a:moveTo>
                        <a:lnTo>
                          <a:pt x="5857310" y="130025"/>
                        </a:lnTo>
                      </a:path>
                      <a:path w="9217660" h="2990215">
                        <a:moveTo>
                          <a:pt x="5857310" y="130025"/>
                        </a:moveTo>
                        <a:lnTo>
                          <a:pt x="5857310" y="124448"/>
                        </a:lnTo>
                      </a:path>
                      <a:path w="9217660" h="2990215">
                        <a:moveTo>
                          <a:pt x="5857310" y="124448"/>
                        </a:moveTo>
                        <a:lnTo>
                          <a:pt x="5857310" y="117267"/>
                        </a:lnTo>
                      </a:path>
                      <a:path w="9217660" h="2990215">
                        <a:moveTo>
                          <a:pt x="5857310" y="117267"/>
                        </a:moveTo>
                        <a:lnTo>
                          <a:pt x="5857310" y="107701"/>
                        </a:lnTo>
                      </a:path>
                      <a:path w="9217660" h="2990215">
                        <a:moveTo>
                          <a:pt x="5857310" y="107701"/>
                        </a:moveTo>
                        <a:lnTo>
                          <a:pt x="5857310" y="97327"/>
                        </a:lnTo>
                      </a:path>
                      <a:path w="9217660" h="2990215">
                        <a:moveTo>
                          <a:pt x="5857310" y="97327"/>
                        </a:moveTo>
                        <a:lnTo>
                          <a:pt x="5857310" y="86158"/>
                        </a:lnTo>
                      </a:path>
                      <a:path w="9217660" h="2990215">
                        <a:moveTo>
                          <a:pt x="5857310" y="86158"/>
                        </a:moveTo>
                        <a:lnTo>
                          <a:pt x="5857310" y="74989"/>
                        </a:lnTo>
                      </a:path>
                      <a:path w="9217660" h="2990215">
                        <a:moveTo>
                          <a:pt x="5857310" y="74989"/>
                        </a:moveTo>
                        <a:lnTo>
                          <a:pt x="5857310" y="63012"/>
                        </a:lnTo>
                      </a:path>
                      <a:path w="9217660" h="2990215">
                        <a:moveTo>
                          <a:pt x="5857310" y="63012"/>
                        </a:moveTo>
                        <a:lnTo>
                          <a:pt x="5857310" y="51856"/>
                        </a:lnTo>
                      </a:path>
                      <a:path w="9217660" h="2990215">
                        <a:moveTo>
                          <a:pt x="5857310" y="51856"/>
                        </a:moveTo>
                        <a:lnTo>
                          <a:pt x="5857310" y="41482"/>
                        </a:lnTo>
                      </a:path>
                      <a:path w="9217660" h="2990215">
                        <a:moveTo>
                          <a:pt x="5857310" y="41482"/>
                        </a:moveTo>
                        <a:lnTo>
                          <a:pt x="5857310" y="32698"/>
                        </a:lnTo>
                      </a:path>
                      <a:path w="9217660" h="2990215">
                        <a:moveTo>
                          <a:pt x="5857310" y="32698"/>
                        </a:moveTo>
                        <a:lnTo>
                          <a:pt x="5857310" y="24722"/>
                        </a:lnTo>
                      </a:path>
                      <a:path w="9217660" h="2990215">
                        <a:moveTo>
                          <a:pt x="5857310" y="24722"/>
                        </a:moveTo>
                        <a:lnTo>
                          <a:pt x="5857310" y="19144"/>
                        </a:lnTo>
                      </a:path>
                      <a:path w="9217660" h="2990215">
                        <a:moveTo>
                          <a:pt x="5857310" y="19144"/>
                        </a:moveTo>
                        <a:lnTo>
                          <a:pt x="5857310" y="15951"/>
                        </a:lnTo>
                      </a:path>
                      <a:path w="9217660" h="2990215">
                        <a:moveTo>
                          <a:pt x="5857310" y="15951"/>
                        </a:moveTo>
                        <a:lnTo>
                          <a:pt x="5857310" y="15143"/>
                        </a:lnTo>
                      </a:path>
                      <a:path w="9217660" h="2990215">
                        <a:moveTo>
                          <a:pt x="8039242" y="425214"/>
                        </a:moveTo>
                        <a:lnTo>
                          <a:pt x="8039242" y="172316"/>
                        </a:lnTo>
                      </a:path>
                      <a:path w="9217660" h="2990215">
                        <a:moveTo>
                          <a:pt x="7949096" y="172316"/>
                        </a:moveTo>
                        <a:lnTo>
                          <a:pt x="7949096" y="425214"/>
                        </a:lnTo>
                      </a:path>
                      <a:path w="9217660" h="2990215">
                        <a:moveTo>
                          <a:pt x="8039242" y="425214"/>
                        </a:moveTo>
                        <a:lnTo>
                          <a:pt x="8037653" y="425214"/>
                        </a:lnTo>
                      </a:path>
                      <a:path w="9217660" h="2990215">
                        <a:moveTo>
                          <a:pt x="8037653" y="425214"/>
                        </a:moveTo>
                        <a:lnTo>
                          <a:pt x="8034460" y="425214"/>
                        </a:lnTo>
                      </a:path>
                      <a:path w="9217660" h="2990215">
                        <a:moveTo>
                          <a:pt x="8034460" y="425214"/>
                        </a:moveTo>
                        <a:lnTo>
                          <a:pt x="8028882" y="425214"/>
                        </a:lnTo>
                      </a:path>
                      <a:path w="9217660" h="2990215">
                        <a:moveTo>
                          <a:pt x="8028882" y="425214"/>
                        </a:moveTo>
                        <a:lnTo>
                          <a:pt x="8022496" y="425214"/>
                        </a:lnTo>
                      </a:path>
                      <a:path w="9217660" h="2990215">
                        <a:moveTo>
                          <a:pt x="8022496" y="425214"/>
                        </a:moveTo>
                        <a:lnTo>
                          <a:pt x="8013725" y="425214"/>
                        </a:lnTo>
                      </a:path>
                      <a:path w="9217660" h="2990215">
                        <a:moveTo>
                          <a:pt x="8013725" y="425214"/>
                        </a:moveTo>
                        <a:lnTo>
                          <a:pt x="8004146" y="425214"/>
                        </a:lnTo>
                      </a:path>
                      <a:path w="9217660" h="2990215">
                        <a:moveTo>
                          <a:pt x="8004146" y="425214"/>
                        </a:moveTo>
                        <a:lnTo>
                          <a:pt x="7993772" y="425214"/>
                        </a:lnTo>
                      </a:path>
                      <a:path w="9217660" h="2990215">
                        <a:moveTo>
                          <a:pt x="7993772" y="425214"/>
                        </a:moveTo>
                        <a:lnTo>
                          <a:pt x="7984206" y="425214"/>
                        </a:lnTo>
                      </a:path>
                      <a:path w="9217660" h="2990215">
                        <a:moveTo>
                          <a:pt x="7984206" y="425214"/>
                        </a:moveTo>
                        <a:lnTo>
                          <a:pt x="7974627" y="425214"/>
                        </a:lnTo>
                      </a:path>
                      <a:path w="9217660" h="2990215">
                        <a:moveTo>
                          <a:pt x="7974627" y="425214"/>
                        </a:moveTo>
                        <a:lnTo>
                          <a:pt x="7965856" y="425214"/>
                        </a:lnTo>
                      </a:path>
                      <a:path w="9217660" h="2990215">
                        <a:moveTo>
                          <a:pt x="7965856" y="425214"/>
                        </a:moveTo>
                        <a:lnTo>
                          <a:pt x="7958675" y="425214"/>
                        </a:lnTo>
                      </a:path>
                      <a:path w="9217660" h="2990215">
                        <a:moveTo>
                          <a:pt x="7958675" y="425214"/>
                        </a:moveTo>
                        <a:lnTo>
                          <a:pt x="7953893" y="425214"/>
                        </a:lnTo>
                      </a:path>
                      <a:path w="9217660" h="2990215">
                        <a:moveTo>
                          <a:pt x="7953893" y="425214"/>
                        </a:moveTo>
                        <a:lnTo>
                          <a:pt x="7950699" y="425214"/>
                        </a:lnTo>
                      </a:path>
                      <a:path w="9217660" h="2990215">
                        <a:moveTo>
                          <a:pt x="7950699" y="425214"/>
                        </a:moveTo>
                        <a:lnTo>
                          <a:pt x="7949096" y="425214"/>
                        </a:lnTo>
                      </a:path>
                      <a:path w="9217660" h="2990215">
                        <a:moveTo>
                          <a:pt x="7949096" y="172316"/>
                        </a:moveTo>
                        <a:lnTo>
                          <a:pt x="7950699" y="172316"/>
                        </a:lnTo>
                      </a:path>
                      <a:path w="9217660" h="2990215">
                        <a:moveTo>
                          <a:pt x="7950699" y="172316"/>
                        </a:moveTo>
                        <a:lnTo>
                          <a:pt x="7953893" y="172316"/>
                        </a:lnTo>
                      </a:path>
                      <a:path w="9217660" h="2990215">
                        <a:moveTo>
                          <a:pt x="7953893" y="172316"/>
                        </a:moveTo>
                        <a:lnTo>
                          <a:pt x="7958675" y="172316"/>
                        </a:lnTo>
                      </a:path>
                      <a:path w="9217660" h="2990215">
                        <a:moveTo>
                          <a:pt x="7958675" y="172316"/>
                        </a:moveTo>
                        <a:lnTo>
                          <a:pt x="7965856" y="172316"/>
                        </a:lnTo>
                      </a:path>
                      <a:path w="9217660" h="2990215">
                        <a:moveTo>
                          <a:pt x="7965856" y="172316"/>
                        </a:moveTo>
                        <a:lnTo>
                          <a:pt x="7974627" y="172316"/>
                        </a:lnTo>
                      </a:path>
                      <a:path w="9217660" h="2990215">
                        <a:moveTo>
                          <a:pt x="7974627" y="172316"/>
                        </a:moveTo>
                        <a:lnTo>
                          <a:pt x="7984206" y="172316"/>
                        </a:lnTo>
                      </a:path>
                      <a:path w="9217660" h="2990215">
                        <a:moveTo>
                          <a:pt x="7984206" y="172316"/>
                        </a:moveTo>
                        <a:lnTo>
                          <a:pt x="7993772" y="172316"/>
                        </a:lnTo>
                      </a:path>
                      <a:path w="9217660" h="2990215">
                        <a:moveTo>
                          <a:pt x="7993772" y="172316"/>
                        </a:moveTo>
                        <a:lnTo>
                          <a:pt x="8004146" y="172316"/>
                        </a:lnTo>
                      </a:path>
                      <a:path w="9217660" h="2990215">
                        <a:moveTo>
                          <a:pt x="8004146" y="172316"/>
                        </a:moveTo>
                        <a:lnTo>
                          <a:pt x="8013725" y="172316"/>
                        </a:lnTo>
                      </a:path>
                      <a:path w="9217660" h="2990215">
                        <a:moveTo>
                          <a:pt x="8013725" y="172316"/>
                        </a:moveTo>
                        <a:lnTo>
                          <a:pt x="8022496" y="172316"/>
                        </a:lnTo>
                      </a:path>
                      <a:path w="9217660" h="2990215">
                        <a:moveTo>
                          <a:pt x="8022496" y="172316"/>
                        </a:moveTo>
                        <a:lnTo>
                          <a:pt x="8028882" y="172316"/>
                        </a:lnTo>
                      </a:path>
                      <a:path w="9217660" h="2990215">
                        <a:moveTo>
                          <a:pt x="8028882" y="172316"/>
                        </a:moveTo>
                        <a:lnTo>
                          <a:pt x="8034460" y="172316"/>
                        </a:lnTo>
                      </a:path>
                      <a:path w="9217660" h="2990215">
                        <a:moveTo>
                          <a:pt x="8034460" y="172316"/>
                        </a:moveTo>
                        <a:lnTo>
                          <a:pt x="8037653" y="172316"/>
                        </a:lnTo>
                      </a:path>
                      <a:path w="9217660" h="2990215">
                        <a:moveTo>
                          <a:pt x="8037653" y="172316"/>
                        </a:moveTo>
                        <a:lnTo>
                          <a:pt x="8039242" y="172316"/>
                        </a:lnTo>
                      </a:path>
                      <a:path w="9217660" h="2990215">
                        <a:moveTo>
                          <a:pt x="8146149" y="149979"/>
                        </a:moveTo>
                        <a:lnTo>
                          <a:pt x="8215561" y="149979"/>
                        </a:lnTo>
                      </a:path>
                      <a:path w="9217660" h="2990215">
                        <a:moveTo>
                          <a:pt x="8320070" y="149979"/>
                        </a:moveTo>
                        <a:lnTo>
                          <a:pt x="8337625" y="149979"/>
                        </a:lnTo>
                      </a:path>
                      <a:path w="9217660" h="2990215">
                        <a:moveTo>
                          <a:pt x="8442928" y="149979"/>
                        </a:moveTo>
                        <a:lnTo>
                          <a:pt x="9217573" y="149979"/>
                        </a:lnTo>
                      </a:path>
                      <a:path w="9217660" h="2990215">
                        <a:moveTo>
                          <a:pt x="9217573" y="0"/>
                        </a:moveTo>
                        <a:lnTo>
                          <a:pt x="8457290" y="0"/>
                        </a:lnTo>
                      </a:path>
                      <a:path w="9217660" h="2990215">
                        <a:moveTo>
                          <a:pt x="8340804" y="0"/>
                        </a:moveTo>
                        <a:lnTo>
                          <a:pt x="8320070" y="0"/>
                        </a:lnTo>
                      </a:path>
                      <a:path w="9217660" h="2990215">
                        <a:moveTo>
                          <a:pt x="8215561" y="0"/>
                        </a:moveTo>
                        <a:lnTo>
                          <a:pt x="8146149" y="0"/>
                        </a:lnTo>
                      </a:path>
                      <a:path w="9217660" h="2990215">
                        <a:moveTo>
                          <a:pt x="7784755" y="15143"/>
                        </a:moveTo>
                        <a:lnTo>
                          <a:pt x="7415385" y="15143"/>
                        </a:lnTo>
                      </a:path>
                      <a:path w="9217660" h="2990215">
                        <a:moveTo>
                          <a:pt x="7415385" y="134822"/>
                        </a:moveTo>
                        <a:lnTo>
                          <a:pt x="7784755" y="134822"/>
                        </a:lnTo>
                      </a:path>
                      <a:path w="9217660" h="2990215">
                        <a:moveTo>
                          <a:pt x="7784755" y="15143"/>
                        </a:moveTo>
                        <a:lnTo>
                          <a:pt x="7784755" y="15951"/>
                        </a:lnTo>
                      </a:path>
                      <a:path w="9217660" h="2990215">
                        <a:moveTo>
                          <a:pt x="7784755" y="15951"/>
                        </a:moveTo>
                        <a:lnTo>
                          <a:pt x="7784755" y="19144"/>
                        </a:lnTo>
                      </a:path>
                      <a:path w="9217660" h="2990215">
                        <a:moveTo>
                          <a:pt x="7784755" y="19144"/>
                        </a:moveTo>
                        <a:lnTo>
                          <a:pt x="7784755" y="24722"/>
                        </a:lnTo>
                      </a:path>
                      <a:path w="9217660" h="2990215">
                        <a:moveTo>
                          <a:pt x="7784755" y="24722"/>
                        </a:moveTo>
                        <a:lnTo>
                          <a:pt x="7784755" y="32698"/>
                        </a:lnTo>
                      </a:path>
                      <a:path w="9217660" h="2990215">
                        <a:moveTo>
                          <a:pt x="7784755" y="32698"/>
                        </a:moveTo>
                        <a:lnTo>
                          <a:pt x="7784755" y="41482"/>
                        </a:lnTo>
                      </a:path>
                      <a:path w="9217660" h="2990215">
                        <a:moveTo>
                          <a:pt x="7784755" y="41482"/>
                        </a:moveTo>
                        <a:lnTo>
                          <a:pt x="7784755" y="51856"/>
                        </a:lnTo>
                      </a:path>
                      <a:path w="9217660" h="2990215">
                        <a:moveTo>
                          <a:pt x="7784755" y="51856"/>
                        </a:moveTo>
                        <a:lnTo>
                          <a:pt x="7784755" y="63012"/>
                        </a:lnTo>
                      </a:path>
                      <a:path w="9217660" h="2990215">
                        <a:moveTo>
                          <a:pt x="7784755" y="63012"/>
                        </a:moveTo>
                        <a:lnTo>
                          <a:pt x="7784755" y="74989"/>
                        </a:lnTo>
                      </a:path>
                      <a:path w="9217660" h="2990215">
                        <a:moveTo>
                          <a:pt x="7784755" y="74989"/>
                        </a:moveTo>
                        <a:lnTo>
                          <a:pt x="7784755" y="86158"/>
                        </a:lnTo>
                      </a:path>
                      <a:path w="9217660" h="2990215">
                        <a:moveTo>
                          <a:pt x="7784755" y="86158"/>
                        </a:moveTo>
                        <a:lnTo>
                          <a:pt x="7784755" y="97327"/>
                        </a:lnTo>
                      </a:path>
                      <a:path w="9217660" h="2990215">
                        <a:moveTo>
                          <a:pt x="7784755" y="97327"/>
                        </a:moveTo>
                        <a:lnTo>
                          <a:pt x="7784755" y="107701"/>
                        </a:lnTo>
                      </a:path>
                      <a:path w="9217660" h="2990215">
                        <a:moveTo>
                          <a:pt x="7784755" y="107701"/>
                        </a:moveTo>
                        <a:lnTo>
                          <a:pt x="7784755" y="117267"/>
                        </a:lnTo>
                      </a:path>
                      <a:path w="9217660" h="2990215">
                        <a:moveTo>
                          <a:pt x="7784755" y="117267"/>
                        </a:moveTo>
                        <a:lnTo>
                          <a:pt x="7784755" y="124448"/>
                        </a:lnTo>
                      </a:path>
                      <a:path w="9217660" h="2990215">
                        <a:moveTo>
                          <a:pt x="7784755" y="124448"/>
                        </a:moveTo>
                        <a:lnTo>
                          <a:pt x="7784755" y="130025"/>
                        </a:lnTo>
                      </a:path>
                      <a:path w="9217660" h="2990215">
                        <a:moveTo>
                          <a:pt x="7784755" y="130025"/>
                        </a:moveTo>
                        <a:lnTo>
                          <a:pt x="7784755" y="133218"/>
                        </a:lnTo>
                      </a:path>
                      <a:path w="9217660" h="2990215">
                        <a:moveTo>
                          <a:pt x="7784755" y="133218"/>
                        </a:moveTo>
                        <a:lnTo>
                          <a:pt x="7784755" y="134822"/>
                        </a:lnTo>
                      </a:path>
                      <a:path w="9217660" h="2990215">
                        <a:moveTo>
                          <a:pt x="7415385" y="134822"/>
                        </a:moveTo>
                        <a:lnTo>
                          <a:pt x="7415385" y="133218"/>
                        </a:lnTo>
                      </a:path>
                      <a:path w="9217660" h="2990215">
                        <a:moveTo>
                          <a:pt x="7415385" y="133218"/>
                        </a:moveTo>
                        <a:lnTo>
                          <a:pt x="7415385" y="130025"/>
                        </a:lnTo>
                      </a:path>
                      <a:path w="9217660" h="2990215">
                        <a:moveTo>
                          <a:pt x="7415385" y="130025"/>
                        </a:moveTo>
                        <a:lnTo>
                          <a:pt x="7415385" y="124448"/>
                        </a:lnTo>
                      </a:path>
                      <a:path w="9217660" h="2990215">
                        <a:moveTo>
                          <a:pt x="7415385" y="124448"/>
                        </a:moveTo>
                        <a:lnTo>
                          <a:pt x="7415385" y="117267"/>
                        </a:lnTo>
                      </a:path>
                      <a:path w="9217660" h="2990215">
                        <a:moveTo>
                          <a:pt x="7415385" y="117267"/>
                        </a:moveTo>
                        <a:lnTo>
                          <a:pt x="7415385" y="107701"/>
                        </a:lnTo>
                      </a:path>
                      <a:path w="9217660" h="2990215">
                        <a:moveTo>
                          <a:pt x="7415385" y="107701"/>
                        </a:moveTo>
                        <a:lnTo>
                          <a:pt x="7415385" y="97327"/>
                        </a:lnTo>
                      </a:path>
                      <a:path w="9217660" h="2990215">
                        <a:moveTo>
                          <a:pt x="7415385" y="97327"/>
                        </a:moveTo>
                        <a:lnTo>
                          <a:pt x="7415385" y="86158"/>
                        </a:lnTo>
                      </a:path>
                      <a:path w="9217660" h="2990215">
                        <a:moveTo>
                          <a:pt x="7415385" y="86158"/>
                        </a:moveTo>
                        <a:lnTo>
                          <a:pt x="7415385" y="74989"/>
                        </a:lnTo>
                      </a:path>
                      <a:path w="9217660" h="2990215">
                        <a:moveTo>
                          <a:pt x="7415385" y="74989"/>
                        </a:moveTo>
                        <a:lnTo>
                          <a:pt x="7415385" y="63012"/>
                        </a:lnTo>
                      </a:path>
                      <a:path w="9217660" h="2990215">
                        <a:moveTo>
                          <a:pt x="7415385" y="63012"/>
                        </a:moveTo>
                        <a:lnTo>
                          <a:pt x="7415385" y="51856"/>
                        </a:lnTo>
                      </a:path>
                      <a:path w="9217660" h="2990215">
                        <a:moveTo>
                          <a:pt x="7415385" y="51856"/>
                        </a:moveTo>
                        <a:lnTo>
                          <a:pt x="7415385" y="41482"/>
                        </a:lnTo>
                      </a:path>
                      <a:path w="9217660" h="2990215">
                        <a:moveTo>
                          <a:pt x="7415385" y="41482"/>
                        </a:moveTo>
                        <a:lnTo>
                          <a:pt x="7415385" y="32698"/>
                        </a:lnTo>
                      </a:path>
                      <a:path w="9217660" h="2990215">
                        <a:moveTo>
                          <a:pt x="7415385" y="32698"/>
                        </a:moveTo>
                        <a:lnTo>
                          <a:pt x="7415385" y="24722"/>
                        </a:lnTo>
                      </a:path>
                      <a:path w="9217660" h="2990215">
                        <a:moveTo>
                          <a:pt x="7415385" y="24722"/>
                        </a:moveTo>
                        <a:lnTo>
                          <a:pt x="7415385" y="19144"/>
                        </a:lnTo>
                      </a:path>
                      <a:path w="9217660" h="2990215">
                        <a:moveTo>
                          <a:pt x="7415385" y="19144"/>
                        </a:moveTo>
                        <a:lnTo>
                          <a:pt x="7415385" y="15951"/>
                        </a:lnTo>
                      </a:path>
                      <a:path w="9217660" h="2990215">
                        <a:moveTo>
                          <a:pt x="7415385" y="15951"/>
                        </a:moveTo>
                        <a:lnTo>
                          <a:pt x="7415385" y="15143"/>
                        </a:lnTo>
                      </a:path>
                      <a:path w="9217660" h="2990215">
                        <a:moveTo>
                          <a:pt x="7040423" y="359790"/>
                        </a:moveTo>
                        <a:lnTo>
                          <a:pt x="7040423" y="453925"/>
                        </a:lnTo>
                      </a:path>
                      <a:path w="9217660" h="2990215">
                        <a:moveTo>
                          <a:pt x="7120210" y="493818"/>
                        </a:moveTo>
                        <a:lnTo>
                          <a:pt x="7120210" y="359790"/>
                        </a:lnTo>
                      </a:path>
                      <a:path w="9217660" h="2990215">
                        <a:moveTo>
                          <a:pt x="7040423" y="359790"/>
                        </a:moveTo>
                        <a:lnTo>
                          <a:pt x="7041218" y="359790"/>
                        </a:lnTo>
                      </a:path>
                      <a:path w="9217660" h="2990215">
                        <a:moveTo>
                          <a:pt x="7041218" y="359790"/>
                        </a:moveTo>
                        <a:lnTo>
                          <a:pt x="7044411" y="359790"/>
                        </a:lnTo>
                      </a:path>
                      <a:path w="9217660" h="2990215">
                        <a:moveTo>
                          <a:pt x="7044411" y="359790"/>
                        </a:moveTo>
                        <a:lnTo>
                          <a:pt x="7049208" y="359790"/>
                        </a:lnTo>
                      </a:path>
                      <a:path w="9217660" h="2990215">
                        <a:moveTo>
                          <a:pt x="7049208" y="359790"/>
                        </a:moveTo>
                        <a:lnTo>
                          <a:pt x="7055580" y="359790"/>
                        </a:lnTo>
                      </a:path>
                      <a:path w="9217660" h="2990215">
                        <a:moveTo>
                          <a:pt x="7055580" y="359790"/>
                        </a:moveTo>
                        <a:lnTo>
                          <a:pt x="7062761" y="359790"/>
                        </a:lnTo>
                      </a:path>
                      <a:path w="9217660" h="2990215">
                        <a:moveTo>
                          <a:pt x="7062761" y="359790"/>
                        </a:moveTo>
                        <a:lnTo>
                          <a:pt x="7071532" y="359790"/>
                        </a:lnTo>
                      </a:path>
                      <a:path w="9217660" h="2990215">
                        <a:moveTo>
                          <a:pt x="7071532" y="359790"/>
                        </a:moveTo>
                        <a:lnTo>
                          <a:pt x="7080317" y="359790"/>
                        </a:lnTo>
                      </a:path>
                      <a:path w="9217660" h="2990215">
                        <a:moveTo>
                          <a:pt x="7080317" y="359790"/>
                        </a:moveTo>
                        <a:lnTo>
                          <a:pt x="7089087" y="359790"/>
                        </a:lnTo>
                      </a:path>
                      <a:path w="9217660" h="2990215">
                        <a:moveTo>
                          <a:pt x="7089087" y="359790"/>
                        </a:moveTo>
                        <a:lnTo>
                          <a:pt x="7097858" y="359790"/>
                        </a:lnTo>
                      </a:path>
                      <a:path w="9217660" h="2990215">
                        <a:moveTo>
                          <a:pt x="7097858" y="359790"/>
                        </a:moveTo>
                        <a:lnTo>
                          <a:pt x="7105053" y="359790"/>
                        </a:lnTo>
                      </a:path>
                      <a:path w="9217660" h="2990215">
                        <a:moveTo>
                          <a:pt x="7105053" y="359790"/>
                        </a:moveTo>
                        <a:lnTo>
                          <a:pt x="7111425" y="359790"/>
                        </a:lnTo>
                      </a:path>
                      <a:path w="9217660" h="2990215">
                        <a:moveTo>
                          <a:pt x="7111425" y="359790"/>
                        </a:moveTo>
                        <a:lnTo>
                          <a:pt x="7116222" y="359790"/>
                        </a:lnTo>
                      </a:path>
                      <a:path w="9217660" h="2990215">
                        <a:moveTo>
                          <a:pt x="7116222" y="359790"/>
                        </a:moveTo>
                        <a:lnTo>
                          <a:pt x="7119401" y="359790"/>
                        </a:lnTo>
                      </a:path>
                      <a:path w="9217660" h="2990215">
                        <a:moveTo>
                          <a:pt x="7119401" y="359790"/>
                        </a:moveTo>
                        <a:lnTo>
                          <a:pt x="7120210" y="359790"/>
                        </a:lnTo>
                      </a:path>
                      <a:path w="9217660" h="2990215">
                        <a:moveTo>
                          <a:pt x="6896831" y="768259"/>
                        </a:moveTo>
                        <a:lnTo>
                          <a:pt x="6960651" y="768259"/>
                        </a:lnTo>
                      </a:path>
                      <a:path w="9217660" h="2990215">
                        <a:moveTo>
                          <a:pt x="6960651" y="702040"/>
                        </a:moveTo>
                        <a:lnTo>
                          <a:pt x="6960651" y="702835"/>
                        </a:lnTo>
                      </a:path>
                      <a:path w="9217660" h="2990215">
                        <a:moveTo>
                          <a:pt x="6960651" y="702835"/>
                        </a:moveTo>
                        <a:lnTo>
                          <a:pt x="6960651" y="710810"/>
                        </a:lnTo>
                      </a:path>
                      <a:path w="9217660" h="2990215">
                        <a:moveTo>
                          <a:pt x="6960651" y="710810"/>
                        </a:moveTo>
                        <a:lnTo>
                          <a:pt x="6960651" y="718800"/>
                        </a:lnTo>
                      </a:path>
                      <a:path w="9217660" h="2990215">
                        <a:moveTo>
                          <a:pt x="6960651" y="718800"/>
                        </a:moveTo>
                        <a:lnTo>
                          <a:pt x="6960651" y="728366"/>
                        </a:lnTo>
                      </a:path>
                      <a:path w="9217660" h="2990215">
                        <a:moveTo>
                          <a:pt x="6960651" y="728366"/>
                        </a:moveTo>
                        <a:lnTo>
                          <a:pt x="6960651" y="737136"/>
                        </a:lnTo>
                      </a:path>
                      <a:path w="9217660" h="2990215">
                        <a:moveTo>
                          <a:pt x="6960651" y="737136"/>
                        </a:moveTo>
                        <a:lnTo>
                          <a:pt x="6960651" y="745112"/>
                        </a:lnTo>
                      </a:path>
                      <a:path w="9217660" h="2990215">
                        <a:moveTo>
                          <a:pt x="6960651" y="745112"/>
                        </a:moveTo>
                        <a:lnTo>
                          <a:pt x="6960651" y="753102"/>
                        </a:lnTo>
                      </a:path>
                      <a:path w="9217660" h="2990215">
                        <a:moveTo>
                          <a:pt x="6960651" y="753102"/>
                        </a:moveTo>
                        <a:lnTo>
                          <a:pt x="6960651" y="754691"/>
                        </a:lnTo>
                      </a:path>
                      <a:path w="9217660" h="2990215">
                        <a:moveTo>
                          <a:pt x="6960651" y="754691"/>
                        </a:moveTo>
                        <a:lnTo>
                          <a:pt x="6960651" y="759488"/>
                        </a:lnTo>
                      </a:path>
                      <a:path w="9217660" h="2990215">
                        <a:moveTo>
                          <a:pt x="6960651" y="759488"/>
                        </a:moveTo>
                        <a:lnTo>
                          <a:pt x="6960651" y="764271"/>
                        </a:lnTo>
                      </a:path>
                      <a:path w="9217660" h="2990215">
                        <a:moveTo>
                          <a:pt x="6960651" y="764271"/>
                        </a:moveTo>
                        <a:lnTo>
                          <a:pt x="6960651" y="765065"/>
                        </a:lnTo>
                      </a:path>
                      <a:path w="9217660" h="2990215">
                        <a:moveTo>
                          <a:pt x="6960651" y="765860"/>
                        </a:moveTo>
                        <a:lnTo>
                          <a:pt x="6960651" y="766655"/>
                        </a:lnTo>
                      </a:path>
                      <a:path w="9217660" h="2990215">
                        <a:moveTo>
                          <a:pt x="6960651" y="767464"/>
                        </a:moveTo>
                        <a:lnTo>
                          <a:pt x="6960651" y="768259"/>
                        </a:lnTo>
                      </a:path>
                      <a:path w="9217660" h="2990215">
                        <a:moveTo>
                          <a:pt x="0" y="2469926"/>
                        </a:moveTo>
                        <a:lnTo>
                          <a:pt x="0" y="2990084"/>
                        </a:lnTo>
                      </a:path>
                      <a:path w="9217660" h="2990215">
                        <a:moveTo>
                          <a:pt x="11963" y="2990084"/>
                        </a:moveTo>
                        <a:lnTo>
                          <a:pt x="11963" y="246992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67" name="object 1067"/>
                  <p:cNvSpPr/>
                  <p:nvPr/>
                </p:nvSpPr>
                <p:spPr>
                  <a:xfrm>
                    <a:off x="4135301" y="482059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68" name="object 1068"/>
                  <p:cNvSpPr/>
                  <p:nvPr/>
                </p:nvSpPr>
                <p:spPr>
                  <a:xfrm>
                    <a:off x="4136498" y="4821791"/>
                    <a:ext cx="11430" cy="0"/>
                  </a:xfrm>
                  <a:custGeom>
                    <a:avLst/>
                    <a:gdLst/>
                    <a:ahLst/>
                    <a:cxnLst/>
                    <a:rect l="l" t="t" r="r" b="b"/>
                    <a:pathLst>
                      <a:path w="11429">
                        <a:moveTo>
                          <a:pt x="0" y="0"/>
                        </a:moveTo>
                        <a:lnTo>
                          <a:pt x="794" y="0"/>
                        </a:lnTo>
                      </a:path>
                      <a:path w="11429">
                        <a:moveTo>
                          <a:pt x="794" y="0"/>
                        </a:moveTo>
                        <a:lnTo>
                          <a:pt x="1589" y="0"/>
                        </a:lnTo>
                      </a:path>
                      <a:path w="11429">
                        <a:moveTo>
                          <a:pt x="1589" y="0"/>
                        </a:moveTo>
                        <a:lnTo>
                          <a:pt x="2398" y="0"/>
                        </a:lnTo>
                      </a:path>
                      <a:path w="11429">
                        <a:moveTo>
                          <a:pt x="2398" y="0"/>
                        </a:moveTo>
                        <a:lnTo>
                          <a:pt x="3987" y="0"/>
                        </a:lnTo>
                      </a:path>
                      <a:path w="11429">
                        <a:moveTo>
                          <a:pt x="3987" y="0"/>
                        </a:moveTo>
                        <a:lnTo>
                          <a:pt x="5577" y="0"/>
                        </a:lnTo>
                      </a:path>
                      <a:path w="11429">
                        <a:moveTo>
                          <a:pt x="5577" y="0"/>
                        </a:moveTo>
                        <a:lnTo>
                          <a:pt x="7181" y="0"/>
                        </a:lnTo>
                      </a:path>
                      <a:path w="11429">
                        <a:moveTo>
                          <a:pt x="7181" y="0"/>
                        </a:moveTo>
                        <a:lnTo>
                          <a:pt x="8770" y="0"/>
                        </a:lnTo>
                      </a:path>
                      <a:path w="11429">
                        <a:moveTo>
                          <a:pt x="8770" y="0"/>
                        </a:moveTo>
                        <a:lnTo>
                          <a:pt x="9565" y="0"/>
                        </a:lnTo>
                      </a:path>
                      <a:path w="11429">
                        <a:moveTo>
                          <a:pt x="9565" y="0"/>
                        </a:moveTo>
                        <a:lnTo>
                          <a:pt x="1116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69" name="object 1069"/>
                  <p:cNvSpPr/>
                  <p:nvPr/>
                </p:nvSpPr>
                <p:spPr>
                  <a:xfrm>
                    <a:off x="4146470" y="482059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70" name="object 1070"/>
                  <p:cNvSpPr/>
                  <p:nvPr/>
                </p:nvSpPr>
                <p:spPr>
                  <a:xfrm>
                    <a:off x="4147666" y="4821791"/>
                    <a:ext cx="1270" cy="520700"/>
                  </a:xfrm>
                  <a:custGeom>
                    <a:avLst/>
                    <a:gdLst/>
                    <a:ahLst/>
                    <a:cxnLst/>
                    <a:rect l="l" t="t" r="r" b="b"/>
                    <a:pathLst>
                      <a:path w="1270" h="520700">
                        <a:moveTo>
                          <a:pt x="0" y="0"/>
                        </a:moveTo>
                        <a:lnTo>
                          <a:pt x="794" y="0"/>
                        </a:lnTo>
                      </a:path>
                      <a:path w="1270" h="520700">
                        <a:moveTo>
                          <a:pt x="794" y="520157"/>
                        </a:moveTo>
                        <a:lnTo>
                          <a:pt x="0" y="52015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71" name="object 1071"/>
                  <p:cNvSpPr/>
                  <p:nvPr/>
                </p:nvSpPr>
                <p:spPr>
                  <a:xfrm>
                    <a:off x="4146470" y="534075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72" name="object 1072"/>
                  <p:cNvSpPr/>
                  <p:nvPr/>
                </p:nvSpPr>
                <p:spPr>
                  <a:xfrm>
                    <a:off x="4136498" y="5341949"/>
                    <a:ext cx="11430" cy="0"/>
                  </a:xfrm>
                  <a:custGeom>
                    <a:avLst/>
                    <a:gdLst/>
                    <a:ahLst/>
                    <a:cxnLst/>
                    <a:rect l="l" t="t" r="r" b="b"/>
                    <a:pathLst>
                      <a:path w="11429">
                        <a:moveTo>
                          <a:pt x="11168" y="0"/>
                        </a:moveTo>
                        <a:lnTo>
                          <a:pt x="9565" y="0"/>
                        </a:lnTo>
                      </a:path>
                      <a:path w="11429">
                        <a:moveTo>
                          <a:pt x="9565" y="0"/>
                        </a:moveTo>
                        <a:lnTo>
                          <a:pt x="8770" y="0"/>
                        </a:lnTo>
                      </a:path>
                      <a:path w="11429">
                        <a:moveTo>
                          <a:pt x="8770" y="0"/>
                        </a:moveTo>
                        <a:lnTo>
                          <a:pt x="7181" y="0"/>
                        </a:lnTo>
                      </a:path>
                      <a:path w="11429">
                        <a:moveTo>
                          <a:pt x="7181" y="0"/>
                        </a:moveTo>
                        <a:lnTo>
                          <a:pt x="5577" y="0"/>
                        </a:lnTo>
                      </a:path>
                      <a:path w="11429">
                        <a:moveTo>
                          <a:pt x="5577" y="0"/>
                        </a:moveTo>
                        <a:lnTo>
                          <a:pt x="3987" y="0"/>
                        </a:lnTo>
                      </a:path>
                      <a:path w="11429">
                        <a:moveTo>
                          <a:pt x="3987" y="0"/>
                        </a:moveTo>
                        <a:lnTo>
                          <a:pt x="2398" y="0"/>
                        </a:lnTo>
                      </a:path>
                      <a:path w="11429">
                        <a:moveTo>
                          <a:pt x="2398" y="0"/>
                        </a:moveTo>
                        <a:lnTo>
                          <a:pt x="1589" y="0"/>
                        </a:lnTo>
                      </a:path>
                      <a:path w="11429">
                        <a:moveTo>
                          <a:pt x="1589" y="0"/>
                        </a:moveTo>
                        <a:lnTo>
                          <a:pt x="794" y="0"/>
                        </a:lnTo>
                      </a:path>
                      <a:path w="11429">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73" name="object 1073"/>
                  <p:cNvSpPr/>
                  <p:nvPr/>
                </p:nvSpPr>
                <p:spPr>
                  <a:xfrm>
                    <a:off x="4135301" y="534075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74" name="object 1074"/>
                  <p:cNvSpPr/>
                  <p:nvPr/>
                </p:nvSpPr>
                <p:spPr>
                  <a:xfrm>
                    <a:off x="5123353" y="5373057"/>
                    <a:ext cx="0" cy="1214755"/>
                  </a:xfrm>
                  <a:custGeom>
                    <a:avLst/>
                    <a:gdLst/>
                    <a:ahLst/>
                    <a:cxnLst/>
                    <a:rect l="l" t="t" r="r" b="b"/>
                    <a:pathLst>
                      <a:path h="1214754">
                        <a:moveTo>
                          <a:pt x="0" y="1214222"/>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75" name="object 1075"/>
                  <p:cNvSpPr/>
                  <p:nvPr/>
                </p:nvSpPr>
                <p:spPr>
                  <a:xfrm>
                    <a:off x="5110192" y="536787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76" name="object 1076"/>
                  <p:cNvSpPr/>
                  <p:nvPr/>
                </p:nvSpPr>
                <p:spPr>
                  <a:xfrm>
                    <a:off x="5111389" y="5369069"/>
                    <a:ext cx="11430" cy="0"/>
                  </a:xfrm>
                  <a:custGeom>
                    <a:avLst/>
                    <a:gdLst/>
                    <a:ahLst/>
                    <a:cxnLst/>
                    <a:rect l="l" t="t" r="r" b="b"/>
                    <a:pathLst>
                      <a:path w="11429">
                        <a:moveTo>
                          <a:pt x="0" y="0"/>
                        </a:moveTo>
                        <a:lnTo>
                          <a:pt x="794" y="0"/>
                        </a:lnTo>
                      </a:path>
                      <a:path w="11429">
                        <a:moveTo>
                          <a:pt x="794" y="0"/>
                        </a:moveTo>
                        <a:lnTo>
                          <a:pt x="1589" y="0"/>
                        </a:lnTo>
                      </a:path>
                      <a:path w="11429">
                        <a:moveTo>
                          <a:pt x="1589" y="0"/>
                        </a:moveTo>
                        <a:lnTo>
                          <a:pt x="3193" y="0"/>
                        </a:lnTo>
                      </a:path>
                      <a:path w="11429">
                        <a:moveTo>
                          <a:pt x="3193" y="0"/>
                        </a:moveTo>
                        <a:lnTo>
                          <a:pt x="3987" y="0"/>
                        </a:lnTo>
                      </a:path>
                      <a:path w="11429">
                        <a:moveTo>
                          <a:pt x="3987" y="0"/>
                        </a:moveTo>
                        <a:lnTo>
                          <a:pt x="5577" y="0"/>
                        </a:lnTo>
                      </a:path>
                      <a:path w="11429">
                        <a:moveTo>
                          <a:pt x="5577" y="0"/>
                        </a:moveTo>
                        <a:lnTo>
                          <a:pt x="7181" y="0"/>
                        </a:lnTo>
                      </a:path>
                      <a:path w="11429">
                        <a:moveTo>
                          <a:pt x="7181" y="0"/>
                        </a:moveTo>
                        <a:lnTo>
                          <a:pt x="7975" y="0"/>
                        </a:lnTo>
                      </a:path>
                      <a:path w="11429">
                        <a:moveTo>
                          <a:pt x="8770" y="0"/>
                        </a:moveTo>
                        <a:lnTo>
                          <a:pt x="10374" y="0"/>
                        </a:lnTo>
                      </a:path>
                      <a:path w="11429">
                        <a:moveTo>
                          <a:pt x="10374" y="0"/>
                        </a:moveTo>
                        <a:lnTo>
                          <a:pt x="1116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77" name="object 1077"/>
                  <p:cNvSpPr/>
                  <p:nvPr/>
                </p:nvSpPr>
                <p:spPr>
                  <a:xfrm>
                    <a:off x="5121361" y="536787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78" name="object 1078"/>
                  <p:cNvSpPr/>
                  <p:nvPr/>
                </p:nvSpPr>
                <p:spPr>
                  <a:xfrm>
                    <a:off x="5122558" y="5369069"/>
                    <a:ext cx="1270" cy="1223010"/>
                  </a:xfrm>
                  <a:custGeom>
                    <a:avLst/>
                    <a:gdLst/>
                    <a:ahLst/>
                    <a:cxnLst/>
                    <a:rect l="l" t="t" r="r" b="b"/>
                    <a:pathLst>
                      <a:path w="1270" h="1223009">
                        <a:moveTo>
                          <a:pt x="0" y="0"/>
                        </a:moveTo>
                        <a:lnTo>
                          <a:pt x="794" y="0"/>
                        </a:lnTo>
                      </a:path>
                      <a:path w="1270" h="1223009">
                        <a:moveTo>
                          <a:pt x="794" y="1223006"/>
                        </a:moveTo>
                        <a:lnTo>
                          <a:pt x="0" y="122300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79" name="object 1079"/>
                  <p:cNvSpPr/>
                  <p:nvPr/>
                </p:nvSpPr>
                <p:spPr>
                  <a:xfrm>
                    <a:off x="5121361" y="6590879"/>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80" name="object 1080"/>
                  <p:cNvSpPr/>
                  <p:nvPr/>
                </p:nvSpPr>
                <p:spPr>
                  <a:xfrm>
                    <a:off x="4154848" y="3994494"/>
                    <a:ext cx="967740" cy="2597785"/>
                  </a:xfrm>
                  <a:custGeom>
                    <a:avLst/>
                    <a:gdLst/>
                    <a:ahLst/>
                    <a:cxnLst/>
                    <a:rect l="l" t="t" r="r" b="b"/>
                    <a:pathLst>
                      <a:path w="967739" h="2597784">
                        <a:moveTo>
                          <a:pt x="967710" y="2597581"/>
                        </a:moveTo>
                        <a:lnTo>
                          <a:pt x="966915" y="2597581"/>
                        </a:lnTo>
                      </a:path>
                      <a:path w="967739" h="2597784">
                        <a:moveTo>
                          <a:pt x="966915" y="2597581"/>
                        </a:moveTo>
                        <a:lnTo>
                          <a:pt x="965312" y="2597581"/>
                        </a:lnTo>
                      </a:path>
                      <a:path w="967739" h="2597784">
                        <a:moveTo>
                          <a:pt x="965312" y="2597581"/>
                        </a:moveTo>
                        <a:lnTo>
                          <a:pt x="963722" y="2597581"/>
                        </a:lnTo>
                      </a:path>
                      <a:path w="967739" h="2597784">
                        <a:moveTo>
                          <a:pt x="963722" y="2597581"/>
                        </a:moveTo>
                        <a:lnTo>
                          <a:pt x="962119" y="2597581"/>
                        </a:lnTo>
                      </a:path>
                      <a:path w="967739" h="2597784">
                        <a:moveTo>
                          <a:pt x="0" y="11963"/>
                        </a:moveTo>
                        <a:lnTo>
                          <a:pt x="62230" y="11963"/>
                        </a:lnTo>
                      </a:path>
                      <a:path w="967739" h="2597784">
                        <a:moveTo>
                          <a:pt x="62230"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81" name="object 1081"/>
                  <p:cNvSpPr/>
                  <p:nvPr/>
                </p:nvSpPr>
                <p:spPr>
                  <a:xfrm>
                    <a:off x="4153651" y="400526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82" name="object 1082"/>
                  <p:cNvSpPr/>
                  <p:nvPr/>
                </p:nvSpPr>
                <p:spPr>
                  <a:xfrm>
                    <a:off x="4154848" y="3995289"/>
                    <a:ext cx="0" cy="11430"/>
                  </a:xfrm>
                  <a:custGeom>
                    <a:avLst/>
                    <a:gdLst/>
                    <a:ahLst/>
                    <a:cxnLst/>
                    <a:rect l="l" t="t" r="r" b="b"/>
                    <a:pathLst>
                      <a:path h="11429">
                        <a:moveTo>
                          <a:pt x="0" y="11168"/>
                        </a:moveTo>
                        <a:lnTo>
                          <a:pt x="0" y="10374"/>
                        </a:lnTo>
                      </a:path>
                      <a:path h="11429">
                        <a:moveTo>
                          <a:pt x="0" y="10374"/>
                        </a:moveTo>
                        <a:lnTo>
                          <a:pt x="0" y="9579"/>
                        </a:lnTo>
                      </a:path>
                      <a:path h="11429">
                        <a:moveTo>
                          <a:pt x="0" y="9579"/>
                        </a:moveTo>
                        <a:lnTo>
                          <a:pt x="0" y="7975"/>
                        </a:lnTo>
                      </a:path>
                      <a:path h="11429">
                        <a:moveTo>
                          <a:pt x="0" y="7975"/>
                        </a:moveTo>
                        <a:lnTo>
                          <a:pt x="0" y="7181"/>
                        </a:lnTo>
                      </a:path>
                      <a:path h="11429">
                        <a:moveTo>
                          <a:pt x="0" y="7181"/>
                        </a:moveTo>
                        <a:lnTo>
                          <a:pt x="0" y="5577"/>
                        </a:lnTo>
                      </a:path>
                      <a:path h="11429">
                        <a:moveTo>
                          <a:pt x="0" y="5577"/>
                        </a:moveTo>
                        <a:lnTo>
                          <a:pt x="0" y="3987"/>
                        </a:lnTo>
                      </a:path>
                      <a:path h="11429">
                        <a:moveTo>
                          <a:pt x="0" y="3987"/>
                        </a:moveTo>
                        <a:lnTo>
                          <a:pt x="0" y="2398"/>
                        </a:lnTo>
                      </a:path>
                      <a:path h="11429">
                        <a:moveTo>
                          <a:pt x="0" y="2398"/>
                        </a:moveTo>
                        <a:lnTo>
                          <a:pt x="0" y="1589"/>
                        </a:lnTo>
                      </a:path>
                      <a:path h="11429">
                        <a:moveTo>
                          <a:pt x="0" y="1589"/>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83" name="object 1083"/>
                  <p:cNvSpPr/>
                  <p:nvPr/>
                </p:nvSpPr>
                <p:spPr>
                  <a:xfrm>
                    <a:off x="4153651" y="399409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84" name="object 1084"/>
                  <p:cNvSpPr/>
                  <p:nvPr/>
                </p:nvSpPr>
                <p:spPr>
                  <a:xfrm>
                    <a:off x="4154848" y="3994494"/>
                    <a:ext cx="62230" cy="1270"/>
                  </a:xfrm>
                  <a:custGeom>
                    <a:avLst/>
                    <a:gdLst/>
                    <a:ahLst/>
                    <a:cxnLst/>
                    <a:rect l="l" t="t" r="r" b="b"/>
                    <a:pathLst>
                      <a:path w="62229" h="1270">
                        <a:moveTo>
                          <a:pt x="0" y="794"/>
                        </a:moveTo>
                        <a:lnTo>
                          <a:pt x="0" y="0"/>
                        </a:lnTo>
                      </a:path>
                      <a:path w="62229" h="1270">
                        <a:moveTo>
                          <a:pt x="62230" y="0"/>
                        </a:moveTo>
                        <a:lnTo>
                          <a:pt x="6223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85" name="object 1085"/>
                  <p:cNvSpPr/>
                  <p:nvPr/>
                </p:nvSpPr>
                <p:spPr>
                  <a:xfrm>
                    <a:off x="4215882" y="399409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86" name="object 1086"/>
                  <p:cNvSpPr/>
                  <p:nvPr/>
                </p:nvSpPr>
                <p:spPr>
                  <a:xfrm>
                    <a:off x="4217079" y="3995289"/>
                    <a:ext cx="0" cy="11430"/>
                  </a:xfrm>
                  <a:custGeom>
                    <a:avLst/>
                    <a:gdLst/>
                    <a:ahLst/>
                    <a:cxnLst/>
                    <a:rect l="l" t="t" r="r" b="b"/>
                    <a:pathLst>
                      <a:path h="11429">
                        <a:moveTo>
                          <a:pt x="0" y="0"/>
                        </a:moveTo>
                        <a:lnTo>
                          <a:pt x="0" y="1589"/>
                        </a:lnTo>
                      </a:path>
                      <a:path h="11429">
                        <a:moveTo>
                          <a:pt x="0" y="1589"/>
                        </a:moveTo>
                        <a:lnTo>
                          <a:pt x="0" y="2398"/>
                        </a:lnTo>
                      </a:path>
                      <a:path h="11429">
                        <a:moveTo>
                          <a:pt x="0" y="2398"/>
                        </a:moveTo>
                        <a:lnTo>
                          <a:pt x="0" y="3987"/>
                        </a:lnTo>
                      </a:path>
                      <a:path h="11429">
                        <a:moveTo>
                          <a:pt x="0" y="3987"/>
                        </a:moveTo>
                        <a:lnTo>
                          <a:pt x="0" y="5577"/>
                        </a:lnTo>
                      </a:path>
                      <a:path h="11429">
                        <a:moveTo>
                          <a:pt x="0" y="5577"/>
                        </a:moveTo>
                        <a:lnTo>
                          <a:pt x="0" y="7181"/>
                        </a:lnTo>
                      </a:path>
                      <a:path h="11429">
                        <a:moveTo>
                          <a:pt x="0" y="7181"/>
                        </a:moveTo>
                        <a:lnTo>
                          <a:pt x="0" y="7975"/>
                        </a:lnTo>
                      </a:path>
                      <a:path h="11429">
                        <a:moveTo>
                          <a:pt x="0" y="7975"/>
                        </a:moveTo>
                        <a:lnTo>
                          <a:pt x="0" y="9579"/>
                        </a:lnTo>
                      </a:path>
                      <a:path h="11429">
                        <a:moveTo>
                          <a:pt x="0" y="9579"/>
                        </a:moveTo>
                        <a:lnTo>
                          <a:pt x="0" y="10374"/>
                        </a:lnTo>
                      </a:path>
                      <a:path h="11429">
                        <a:moveTo>
                          <a:pt x="0" y="10374"/>
                        </a:moveTo>
                        <a:lnTo>
                          <a:pt x="0" y="1116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87" name="object 1087"/>
                  <p:cNvSpPr/>
                  <p:nvPr/>
                </p:nvSpPr>
                <p:spPr>
                  <a:xfrm>
                    <a:off x="4215882" y="400526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88" name="object 1088"/>
                  <p:cNvSpPr/>
                  <p:nvPr/>
                </p:nvSpPr>
                <p:spPr>
                  <a:xfrm>
                    <a:off x="4136498" y="3185547"/>
                    <a:ext cx="12065" cy="802640"/>
                  </a:xfrm>
                  <a:custGeom>
                    <a:avLst/>
                    <a:gdLst/>
                    <a:ahLst/>
                    <a:cxnLst/>
                    <a:rect l="l" t="t" r="r" b="b"/>
                    <a:pathLst>
                      <a:path w="12064" h="802639">
                        <a:moveTo>
                          <a:pt x="0" y="0"/>
                        </a:moveTo>
                        <a:lnTo>
                          <a:pt x="0" y="802560"/>
                        </a:lnTo>
                      </a:path>
                      <a:path w="12064" h="802639">
                        <a:moveTo>
                          <a:pt x="11963" y="802560"/>
                        </a:moveTo>
                        <a:lnTo>
                          <a:pt x="1196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89" name="object 1089"/>
                  <p:cNvSpPr/>
                  <p:nvPr/>
                </p:nvSpPr>
                <p:spPr>
                  <a:xfrm>
                    <a:off x="4135301" y="3184350"/>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90" name="object 1090"/>
                  <p:cNvSpPr/>
                  <p:nvPr/>
                </p:nvSpPr>
                <p:spPr>
                  <a:xfrm>
                    <a:off x="4136498" y="3185547"/>
                    <a:ext cx="11430" cy="0"/>
                  </a:xfrm>
                  <a:custGeom>
                    <a:avLst/>
                    <a:gdLst/>
                    <a:ahLst/>
                    <a:cxnLst/>
                    <a:rect l="l" t="t" r="r" b="b"/>
                    <a:pathLst>
                      <a:path w="11429">
                        <a:moveTo>
                          <a:pt x="0" y="0"/>
                        </a:moveTo>
                        <a:lnTo>
                          <a:pt x="794" y="0"/>
                        </a:lnTo>
                      </a:path>
                      <a:path w="11429">
                        <a:moveTo>
                          <a:pt x="794" y="0"/>
                        </a:moveTo>
                        <a:lnTo>
                          <a:pt x="1589" y="0"/>
                        </a:lnTo>
                      </a:path>
                      <a:path w="11429">
                        <a:moveTo>
                          <a:pt x="1589" y="0"/>
                        </a:moveTo>
                        <a:lnTo>
                          <a:pt x="2398" y="0"/>
                        </a:lnTo>
                      </a:path>
                      <a:path w="11429">
                        <a:moveTo>
                          <a:pt x="2398" y="0"/>
                        </a:moveTo>
                        <a:lnTo>
                          <a:pt x="3987" y="0"/>
                        </a:lnTo>
                      </a:path>
                      <a:path w="11429">
                        <a:moveTo>
                          <a:pt x="3987" y="0"/>
                        </a:moveTo>
                        <a:lnTo>
                          <a:pt x="5577" y="0"/>
                        </a:lnTo>
                      </a:path>
                      <a:path w="11429">
                        <a:moveTo>
                          <a:pt x="5577" y="0"/>
                        </a:moveTo>
                        <a:lnTo>
                          <a:pt x="7181" y="0"/>
                        </a:lnTo>
                      </a:path>
                      <a:path w="11429">
                        <a:moveTo>
                          <a:pt x="7181" y="0"/>
                        </a:moveTo>
                        <a:lnTo>
                          <a:pt x="8770" y="0"/>
                        </a:lnTo>
                      </a:path>
                      <a:path w="11429">
                        <a:moveTo>
                          <a:pt x="8770" y="0"/>
                        </a:moveTo>
                        <a:lnTo>
                          <a:pt x="9565" y="0"/>
                        </a:lnTo>
                      </a:path>
                      <a:path w="11429">
                        <a:moveTo>
                          <a:pt x="9565" y="0"/>
                        </a:moveTo>
                        <a:lnTo>
                          <a:pt x="1116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91" name="object 1091"/>
                  <p:cNvSpPr/>
                  <p:nvPr/>
                </p:nvSpPr>
                <p:spPr>
                  <a:xfrm>
                    <a:off x="4146470" y="3184350"/>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92" name="object 1092"/>
                  <p:cNvSpPr/>
                  <p:nvPr/>
                </p:nvSpPr>
                <p:spPr>
                  <a:xfrm>
                    <a:off x="4147666" y="3185547"/>
                    <a:ext cx="1270" cy="802640"/>
                  </a:xfrm>
                  <a:custGeom>
                    <a:avLst/>
                    <a:gdLst/>
                    <a:ahLst/>
                    <a:cxnLst/>
                    <a:rect l="l" t="t" r="r" b="b"/>
                    <a:pathLst>
                      <a:path w="1270" h="802639">
                        <a:moveTo>
                          <a:pt x="0" y="0"/>
                        </a:moveTo>
                        <a:lnTo>
                          <a:pt x="794" y="0"/>
                        </a:lnTo>
                      </a:path>
                      <a:path w="1270" h="802639">
                        <a:moveTo>
                          <a:pt x="794" y="802560"/>
                        </a:moveTo>
                        <a:lnTo>
                          <a:pt x="0" y="80256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93" name="object 1093"/>
                  <p:cNvSpPr/>
                  <p:nvPr/>
                </p:nvSpPr>
                <p:spPr>
                  <a:xfrm>
                    <a:off x="4146470" y="398691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94" name="object 1094"/>
                  <p:cNvSpPr/>
                  <p:nvPr/>
                </p:nvSpPr>
                <p:spPr>
                  <a:xfrm>
                    <a:off x="4136498" y="3988108"/>
                    <a:ext cx="11430" cy="0"/>
                  </a:xfrm>
                  <a:custGeom>
                    <a:avLst/>
                    <a:gdLst/>
                    <a:ahLst/>
                    <a:cxnLst/>
                    <a:rect l="l" t="t" r="r" b="b"/>
                    <a:pathLst>
                      <a:path w="11429">
                        <a:moveTo>
                          <a:pt x="11168" y="0"/>
                        </a:moveTo>
                        <a:lnTo>
                          <a:pt x="9565" y="0"/>
                        </a:lnTo>
                      </a:path>
                      <a:path w="11429">
                        <a:moveTo>
                          <a:pt x="9565" y="0"/>
                        </a:moveTo>
                        <a:lnTo>
                          <a:pt x="8770" y="0"/>
                        </a:lnTo>
                      </a:path>
                      <a:path w="11429">
                        <a:moveTo>
                          <a:pt x="8770" y="0"/>
                        </a:moveTo>
                        <a:lnTo>
                          <a:pt x="7181" y="0"/>
                        </a:lnTo>
                      </a:path>
                      <a:path w="11429">
                        <a:moveTo>
                          <a:pt x="7181" y="0"/>
                        </a:moveTo>
                        <a:lnTo>
                          <a:pt x="5577" y="0"/>
                        </a:lnTo>
                      </a:path>
                      <a:path w="11429">
                        <a:moveTo>
                          <a:pt x="5577" y="0"/>
                        </a:moveTo>
                        <a:lnTo>
                          <a:pt x="3987" y="0"/>
                        </a:lnTo>
                      </a:path>
                      <a:path w="11429">
                        <a:moveTo>
                          <a:pt x="3987" y="0"/>
                        </a:moveTo>
                        <a:lnTo>
                          <a:pt x="2398" y="0"/>
                        </a:lnTo>
                      </a:path>
                      <a:path w="11429">
                        <a:moveTo>
                          <a:pt x="2398" y="0"/>
                        </a:moveTo>
                        <a:lnTo>
                          <a:pt x="1589" y="0"/>
                        </a:lnTo>
                      </a:path>
                      <a:path w="11429">
                        <a:moveTo>
                          <a:pt x="1589" y="0"/>
                        </a:moveTo>
                        <a:lnTo>
                          <a:pt x="794" y="0"/>
                        </a:lnTo>
                      </a:path>
                      <a:path w="11429">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95" name="object 1095"/>
                  <p:cNvSpPr/>
                  <p:nvPr/>
                </p:nvSpPr>
                <p:spPr>
                  <a:xfrm>
                    <a:off x="4135298" y="3984513"/>
                    <a:ext cx="104139" cy="5080"/>
                  </a:xfrm>
                  <a:custGeom>
                    <a:avLst/>
                    <a:gdLst/>
                    <a:ahLst/>
                    <a:cxnLst/>
                    <a:rect l="l" t="t" r="r" b="b"/>
                    <a:pathLst>
                      <a:path w="104139" h="5079">
                        <a:moveTo>
                          <a:pt x="2387" y="3594"/>
                        </a:moveTo>
                        <a:lnTo>
                          <a:pt x="2044" y="2755"/>
                        </a:lnTo>
                        <a:lnTo>
                          <a:pt x="1193" y="2400"/>
                        </a:lnTo>
                        <a:lnTo>
                          <a:pt x="342" y="2755"/>
                        </a:lnTo>
                        <a:lnTo>
                          <a:pt x="0" y="3594"/>
                        </a:lnTo>
                        <a:lnTo>
                          <a:pt x="342" y="4445"/>
                        </a:lnTo>
                        <a:lnTo>
                          <a:pt x="1193" y="4800"/>
                        </a:lnTo>
                        <a:lnTo>
                          <a:pt x="2044" y="4445"/>
                        </a:lnTo>
                        <a:lnTo>
                          <a:pt x="2387" y="3594"/>
                        </a:lnTo>
                        <a:close/>
                      </a:path>
                      <a:path w="104139" h="5079">
                        <a:moveTo>
                          <a:pt x="103708" y="1206"/>
                        </a:moveTo>
                        <a:lnTo>
                          <a:pt x="103352" y="355"/>
                        </a:lnTo>
                        <a:lnTo>
                          <a:pt x="102514" y="0"/>
                        </a:lnTo>
                        <a:lnTo>
                          <a:pt x="101663" y="355"/>
                        </a:lnTo>
                        <a:lnTo>
                          <a:pt x="101307" y="1206"/>
                        </a:lnTo>
                        <a:lnTo>
                          <a:pt x="101663" y="2044"/>
                        </a:lnTo>
                        <a:lnTo>
                          <a:pt x="102514" y="2400"/>
                        </a:lnTo>
                        <a:lnTo>
                          <a:pt x="103352" y="2044"/>
                        </a:lnTo>
                        <a:lnTo>
                          <a:pt x="103708"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96" name="object 1096"/>
                  <p:cNvSpPr/>
                  <p:nvPr/>
                </p:nvSpPr>
                <p:spPr>
                  <a:xfrm>
                    <a:off x="4229042" y="3985710"/>
                    <a:ext cx="8255" cy="0"/>
                  </a:xfrm>
                  <a:custGeom>
                    <a:avLst/>
                    <a:gdLst/>
                    <a:ahLst/>
                    <a:cxnLst/>
                    <a:rect l="l" t="t" r="r" b="b"/>
                    <a:pathLst>
                      <a:path w="8254">
                        <a:moveTo>
                          <a:pt x="7975" y="0"/>
                        </a:moveTo>
                        <a:lnTo>
                          <a:pt x="7181" y="0"/>
                        </a:lnTo>
                      </a:path>
                      <a:path w="8254">
                        <a:moveTo>
                          <a:pt x="7181" y="0"/>
                        </a:moveTo>
                        <a:lnTo>
                          <a:pt x="5591" y="0"/>
                        </a:lnTo>
                      </a:path>
                      <a:path w="8254">
                        <a:moveTo>
                          <a:pt x="5591" y="0"/>
                        </a:moveTo>
                        <a:lnTo>
                          <a:pt x="4782" y="0"/>
                        </a:lnTo>
                      </a:path>
                      <a:path w="8254">
                        <a:moveTo>
                          <a:pt x="4782" y="0"/>
                        </a:moveTo>
                        <a:lnTo>
                          <a:pt x="3193" y="0"/>
                        </a:lnTo>
                      </a:path>
                      <a:path w="8254">
                        <a:moveTo>
                          <a:pt x="3193" y="0"/>
                        </a:moveTo>
                        <a:lnTo>
                          <a:pt x="1603" y="0"/>
                        </a:lnTo>
                      </a:path>
                      <a:path w="8254">
                        <a:moveTo>
                          <a:pt x="1603"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97" name="object 1097"/>
                  <p:cNvSpPr/>
                  <p:nvPr/>
                </p:nvSpPr>
                <p:spPr>
                  <a:xfrm>
                    <a:off x="4224642" y="3939047"/>
                    <a:ext cx="2540" cy="48260"/>
                  </a:xfrm>
                  <a:custGeom>
                    <a:avLst/>
                    <a:gdLst/>
                    <a:ahLst/>
                    <a:cxnLst/>
                    <a:rect l="l" t="t" r="r" b="b"/>
                    <a:pathLst>
                      <a:path w="2539" h="48260">
                        <a:moveTo>
                          <a:pt x="2400" y="46672"/>
                        </a:moveTo>
                        <a:lnTo>
                          <a:pt x="2044" y="45821"/>
                        </a:lnTo>
                        <a:lnTo>
                          <a:pt x="1206" y="45466"/>
                        </a:lnTo>
                        <a:lnTo>
                          <a:pt x="355" y="45821"/>
                        </a:lnTo>
                        <a:lnTo>
                          <a:pt x="0" y="46672"/>
                        </a:lnTo>
                        <a:lnTo>
                          <a:pt x="355" y="47510"/>
                        </a:lnTo>
                        <a:lnTo>
                          <a:pt x="1206" y="47866"/>
                        </a:lnTo>
                        <a:lnTo>
                          <a:pt x="2044" y="47510"/>
                        </a:lnTo>
                        <a:lnTo>
                          <a:pt x="2400" y="46672"/>
                        </a:lnTo>
                        <a:close/>
                      </a:path>
                      <a:path w="2539" h="48260">
                        <a:moveTo>
                          <a:pt x="2400" y="1193"/>
                        </a:moveTo>
                        <a:lnTo>
                          <a:pt x="2044" y="355"/>
                        </a:lnTo>
                        <a:lnTo>
                          <a:pt x="1206" y="0"/>
                        </a:lnTo>
                        <a:lnTo>
                          <a:pt x="355" y="355"/>
                        </a:lnTo>
                        <a:lnTo>
                          <a:pt x="0" y="1193"/>
                        </a:lnTo>
                        <a:lnTo>
                          <a:pt x="355" y="2044"/>
                        </a:lnTo>
                        <a:lnTo>
                          <a:pt x="1206" y="2400"/>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98" name="object 1098"/>
                  <p:cNvSpPr/>
                  <p:nvPr/>
                </p:nvSpPr>
                <p:spPr>
                  <a:xfrm>
                    <a:off x="4225849" y="3940239"/>
                    <a:ext cx="12065" cy="0"/>
                  </a:xfrm>
                  <a:custGeom>
                    <a:avLst/>
                    <a:gdLst/>
                    <a:ahLst/>
                    <a:cxnLst/>
                    <a:rect l="l" t="t" r="r" b="b"/>
                    <a:pathLst>
                      <a:path w="12064">
                        <a:moveTo>
                          <a:pt x="0" y="0"/>
                        </a:moveTo>
                        <a:lnTo>
                          <a:pt x="794" y="0"/>
                        </a:lnTo>
                      </a:path>
                      <a:path w="12064">
                        <a:moveTo>
                          <a:pt x="794" y="0"/>
                        </a:moveTo>
                        <a:lnTo>
                          <a:pt x="1589" y="0"/>
                        </a:lnTo>
                      </a:path>
                      <a:path w="12064">
                        <a:moveTo>
                          <a:pt x="1589" y="0"/>
                        </a:moveTo>
                        <a:lnTo>
                          <a:pt x="3193" y="0"/>
                        </a:lnTo>
                      </a:path>
                      <a:path w="12064">
                        <a:moveTo>
                          <a:pt x="3193" y="0"/>
                        </a:moveTo>
                        <a:lnTo>
                          <a:pt x="4796" y="0"/>
                        </a:lnTo>
                      </a:path>
                      <a:path w="12064">
                        <a:moveTo>
                          <a:pt x="4796" y="0"/>
                        </a:moveTo>
                        <a:lnTo>
                          <a:pt x="6386" y="0"/>
                        </a:lnTo>
                      </a:path>
                      <a:path w="12064">
                        <a:moveTo>
                          <a:pt x="6386" y="0"/>
                        </a:moveTo>
                        <a:lnTo>
                          <a:pt x="7975" y="0"/>
                        </a:lnTo>
                      </a:path>
                      <a:path w="12064">
                        <a:moveTo>
                          <a:pt x="7975" y="0"/>
                        </a:moveTo>
                        <a:lnTo>
                          <a:pt x="8784" y="0"/>
                        </a:lnTo>
                      </a:path>
                      <a:path w="12064">
                        <a:moveTo>
                          <a:pt x="8784" y="0"/>
                        </a:moveTo>
                        <a:lnTo>
                          <a:pt x="10374" y="0"/>
                        </a:lnTo>
                      </a:path>
                      <a:path w="12064">
                        <a:moveTo>
                          <a:pt x="10374" y="0"/>
                        </a:moveTo>
                        <a:lnTo>
                          <a:pt x="11168" y="0"/>
                        </a:lnTo>
                      </a:path>
                      <a:path w="12064">
                        <a:moveTo>
                          <a:pt x="11168" y="0"/>
                        </a:moveTo>
                        <a:lnTo>
                          <a:pt x="1196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99" name="object 1099"/>
                  <p:cNvSpPr/>
                  <p:nvPr/>
                </p:nvSpPr>
                <p:spPr>
                  <a:xfrm>
                    <a:off x="4236616" y="393904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00" name="object 1100"/>
                  <p:cNvSpPr/>
                  <p:nvPr/>
                </p:nvSpPr>
                <p:spPr>
                  <a:xfrm>
                    <a:off x="4246597" y="3919505"/>
                    <a:ext cx="55244" cy="12065"/>
                  </a:xfrm>
                  <a:custGeom>
                    <a:avLst/>
                    <a:gdLst/>
                    <a:ahLst/>
                    <a:cxnLst/>
                    <a:rect l="l" t="t" r="r" b="b"/>
                    <a:pathLst>
                      <a:path w="55245" h="12064">
                        <a:moveTo>
                          <a:pt x="0" y="11963"/>
                        </a:moveTo>
                        <a:lnTo>
                          <a:pt x="55036" y="11963"/>
                        </a:lnTo>
                      </a:path>
                      <a:path w="55245" h="12064">
                        <a:moveTo>
                          <a:pt x="55036"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01" name="object 1101"/>
                  <p:cNvSpPr/>
                  <p:nvPr/>
                </p:nvSpPr>
                <p:spPr>
                  <a:xfrm>
                    <a:off x="4245401" y="393027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02" name="object 1102"/>
                  <p:cNvSpPr/>
                  <p:nvPr/>
                </p:nvSpPr>
                <p:spPr>
                  <a:xfrm>
                    <a:off x="4246597" y="3920299"/>
                    <a:ext cx="0" cy="11430"/>
                  </a:xfrm>
                  <a:custGeom>
                    <a:avLst/>
                    <a:gdLst/>
                    <a:ahLst/>
                    <a:cxnLst/>
                    <a:rect l="l" t="t" r="r" b="b"/>
                    <a:pathLst>
                      <a:path h="11429">
                        <a:moveTo>
                          <a:pt x="0" y="11168"/>
                        </a:moveTo>
                        <a:lnTo>
                          <a:pt x="0" y="10360"/>
                        </a:lnTo>
                      </a:path>
                      <a:path h="11429">
                        <a:moveTo>
                          <a:pt x="0" y="10360"/>
                        </a:moveTo>
                        <a:lnTo>
                          <a:pt x="0" y="9565"/>
                        </a:lnTo>
                      </a:path>
                      <a:path h="11429">
                        <a:moveTo>
                          <a:pt x="0" y="9565"/>
                        </a:moveTo>
                        <a:lnTo>
                          <a:pt x="0" y="7975"/>
                        </a:lnTo>
                      </a:path>
                      <a:path h="11429">
                        <a:moveTo>
                          <a:pt x="0" y="7975"/>
                        </a:moveTo>
                        <a:lnTo>
                          <a:pt x="0" y="7181"/>
                        </a:lnTo>
                      </a:path>
                      <a:path h="11429">
                        <a:moveTo>
                          <a:pt x="0" y="7181"/>
                        </a:moveTo>
                        <a:lnTo>
                          <a:pt x="0" y="5577"/>
                        </a:lnTo>
                      </a:path>
                      <a:path h="11429">
                        <a:moveTo>
                          <a:pt x="0" y="5577"/>
                        </a:moveTo>
                        <a:lnTo>
                          <a:pt x="0" y="3987"/>
                        </a:lnTo>
                      </a:path>
                      <a:path h="11429">
                        <a:moveTo>
                          <a:pt x="0" y="3987"/>
                        </a:moveTo>
                        <a:lnTo>
                          <a:pt x="0" y="2384"/>
                        </a:lnTo>
                      </a:path>
                      <a:path h="11429">
                        <a:moveTo>
                          <a:pt x="0" y="2384"/>
                        </a:moveTo>
                        <a:lnTo>
                          <a:pt x="0" y="794"/>
                        </a:lnTo>
                      </a:path>
                      <a:path h="11429">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03" name="object 1103"/>
                  <p:cNvSpPr/>
                  <p:nvPr/>
                </p:nvSpPr>
                <p:spPr>
                  <a:xfrm>
                    <a:off x="4245401" y="391910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04" name="object 1104"/>
                  <p:cNvSpPr/>
                  <p:nvPr/>
                </p:nvSpPr>
                <p:spPr>
                  <a:xfrm>
                    <a:off x="4246597" y="3919505"/>
                    <a:ext cx="55244" cy="1270"/>
                  </a:xfrm>
                  <a:custGeom>
                    <a:avLst/>
                    <a:gdLst/>
                    <a:ahLst/>
                    <a:cxnLst/>
                    <a:rect l="l" t="t" r="r" b="b"/>
                    <a:pathLst>
                      <a:path w="55245" h="1270">
                        <a:moveTo>
                          <a:pt x="0" y="794"/>
                        </a:moveTo>
                        <a:lnTo>
                          <a:pt x="0" y="0"/>
                        </a:lnTo>
                      </a:path>
                      <a:path w="55245" h="1270">
                        <a:moveTo>
                          <a:pt x="55036" y="0"/>
                        </a:moveTo>
                        <a:lnTo>
                          <a:pt x="55036"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05" name="object 1105"/>
                  <p:cNvSpPr/>
                  <p:nvPr/>
                </p:nvSpPr>
                <p:spPr>
                  <a:xfrm>
                    <a:off x="4300437" y="391910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06" name="object 1106"/>
                  <p:cNvSpPr/>
                  <p:nvPr/>
                </p:nvSpPr>
                <p:spPr>
                  <a:xfrm>
                    <a:off x="4301633" y="3920299"/>
                    <a:ext cx="0" cy="11430"/>
                  </a:xfrm>
                  <a:custGeom>
                    <a:avLst/>
                    <a:gdLst/>
                    <a:ahLst/>
                    <a:cxnLst/>
                    <a:rect l="l" t="t" r="r" b="b"/>
                    <a:pathLst>
                      <a:path h="11429">
                        <a:moveTo>
                          <a:pt x="0" y="0"/>
                        </a:moveTo>
                        <a:lnTo>
                          <a:pt x="0" y="794"/>
                        </a:lnTo>
                      </a:path>
                      <a:path h="11429">
                        <a:moveTo>
                          <a:pt x="0" y="794"/>
                        </a:moveTo>
                        <a:lnTo>
                          <a:pt x="0" y="2384"/>
                        </a:lnTo>
                      </a:path>
                      <a:path h="11429">
                        <a:moveTo>
                          <a:pt x="0" y="2384"/>
                        </a:moveTo>
                        <a:lnTo>
                          <a:pt x="0" y="3987"/>
                        </a:lnTo>
                      </a:path>
                      <a:path h="11429">
                        <a:moveTo>
                          <a:pt x="0" y="3987"/>
                        </a:moveTo>
                        <a:lnTo>
                          <a:pt x="0" y="5577"/>
                        </a:lnTo>
                      </a:path>
                      <a:path h="11429">
                        <a:moveTo>
                          <a:pt x="0" y="5577"/>
                        </a:moveTo>
                        <a:lnTo>
                          <a:pt x="0" y="7181"/>
                        </a:lnTo>
                      </a:path>
                      <a:path h="11429">
                        <a:moveTo>
                          <a:pt x="0" y="7181"/>
                        </a:moveTo>
                        <a:lnTo>
                          <a:pt x="0" y="7975"/>
                        </a:lnTo>
                      </a:path>
                      <a:path h="11429">
                        <a:moveTo>
                          <a:pt x="0" y="7975"/>
                        </a:moveTo>
                        <a:lnTo>
                          <a:pt x="0" y="9565"/>
                        </a:lnTo>
                      </a:path>
                      <a:path h="11429">
                        <a:moveTo>
                          <a:pt x="0" y="9565"/>
                        </a:moveTo>
                        <a:lnTo>
                          <a:pt x="0" y="10360"/>
                        </a:lnTo>
                      </a:path>
                      <a:path h="11429">
                        <a:moveTo>
                          <a:pt x="0" y="10360"/>
                        </a:moveTo>
                        <a:lnTo>
                          <a:pt x="0" y="1116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07" name="object 1107"/>
                  <p:cNvSpPr/>
                  <p:nvPr/>
                </p:nvSpPr>
                <p:spPr>
                  <a:xfrm>
                    <a:off x="4300437" y="393027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08" name="object 1108"/>
                  <p:cNvSpPr/>
                  <p:nvPr/>
                </p:nvSpPr>
                <p:spPr>
                  <a:xfrm>
                    <a:off x="4310418" y="3870827"/>
                    <a:ext cx="12065" cy="40005"/>
                  </a:xfrm>
                  <a:custGeom>
                    <a:avLst/>
                    <a:gdLst/>
                    <a:ahLst/>
                    <a:cxnLst/>
                    <a:rect l="l" t="t" r="r" b="b"/>
                    <a:pathLst>
                      <a:path w="12064" h="40004">
                        <a:moveTo>
                          <a:pt x="0" y="0"/>
                        </a:moveTo>
                        <a:lnTo>
                          <a:pt x="0" y="39893"/>
                        </a:lnTo>
                      </a:path>
                      <a:path w="12064" h="40004">
                        <a:moveTo>
                          <a:pt x="11963" y="39893"/>
                        </a:moveTo>
                        <a:lnTo>
                          <a:pt x="11963" y="0"/>
                        </a:lnTo>
                      </a:path>
                      <a:path w="12064" h="40004">
                        <a:moveTo>
                          <a:pt x="0"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09" name="object 1109"/>
                  <p:cNvSpPr/>
                  <p:nvPr/>
                </p:nvSpPr>
                <p:spPr>
                  <a:xfrm>
                    <a:off x="4310016" y="386963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10" name="object 1110"/>
                  <p:cNvSpPr/>
                  <p:nvPr/>
                </p:nvSpPr>
                <p:spPr>
                  <a:xfrm>
                    <a:off x="4311213" y="3870827"/>
                    <a:ext cx="11430" cy="0"/>
                  </a:xfrm>
                  <a:custGeom>
                    <a:avLst/>
                    <a:gdLst/>
                    <a:ahLst/>
                    <a:cxnLst/>
                    <a:rect l="l" t="t" r="r" b="b"/>
                    <a:pathLst>
                      <a:path w="11429">
                        <a:moveTo>
                          <a:pt x="0" y="0"/>
                        </a:moveTo>
                        <a:lnTo>
                          <a:pt x="1589" y="0"/>
                        </a:lnTo>
                      </a:path>
                      <a:path w="11429">
                        <a:moveTo>
                          <a:pt x="1589" y="0"/>
                        </a:moveTo>
                        <a:lnTo>
                          <a:pt x="2384" y="0"/>
                        </a:lnTo>
                      </a:path>
                      <a:path w="11429">
                        <a:moveTo>
                          <a:pt x="2384" y="0"/>
                        </a:moveTo>
                        <a:lnTo>
                          <a:pt x="3987" y="0"/>
                        </a:lnTo>
                      </a:path>
                      <a:path w="11429">
                        <a:moveTo>
                          <a:pt x="3987" y="0"/>
                        </a:moveTo>
                        <a:lnTo>
                          <a:pt x="5591" y="0"/>
                        </a:lnTo>
                      </a:path>
                      <a:path w="11429">
                        <a:moveTo>
                          <a:pt x="5591" y="0"/>
                        </a:moveTo>
                        <a:lnTo>
                          <a:pt x="7181" y="0"/>
                        </a:lnTo>
                      </a:path>
                      <a:path w="11429">
                        <a:moveTo>
                          <a:pt x="7181" y="0"/>
                        </a:moveTo>
                        <a:lnTo>
                          <a:pt x="8770" y="0"/>
                        </a:lnTo>
                      </a:path>
                      <a:path w="11429">
                        <a:moveTo>
                          <a:pt x="8770" y="0"/>
                        </a:moveTo>
                        <a:lnTo>
                          <a:pt x="9579" y="0"/>
                        </a:lnTo>
                      </a:path>
                      <a:path w="11429">
                        <a:moveTo>
                          <a:pt x="9579" y="0"/>
                        </a:moveTo>
                        <a:lnTo>
                          <a:pt x="10374" y="0"/>
                        </a:lnTo>
                      </a:path>
                      <a:path w="11429">
                        <a:moveTo>
                          <a:pt x="10374" y="0"/>
                        </a:moveTo>
                        <a:lnTo>
                          <a:pt x="1116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11" name="object 1111"/>
                  <p:cNvSpPr/>
                  <p:nvPr/>
                </p:nvSpPr>
                <p:spPr>
                  <a:xfrm>
                    <a:off x="4321175" y="3869642"/>
                    <a:ext cx="2540" cy="42545"/>
                  </a:xfrm>
                  <a:custGeom>
                    <a:avLst/>
                    <a:gdLst/>
                    <a:ahLst/>
                    <a:cxnLst/>
                    <a:rect l="l" t="t" r="r" b="b"/>
                    <a:pathLst>
                      <a:path w="2539" h="42545">
                        <a:moveTo>
                          <a:pt x="2400" y="41084"/>
                        </a:moveTo>
                        <a:lnTo>
                          <a:pt x="2044" y="40233"/>
                        </a:lnTo>
                        <a:lnTo>
                          <a:pt x="1206" y="39890"/>
                        </a:lnTo>
                        <a:lnTo>
                          <a:pt x="355" y="40233"/>
                        </a:lnTo>
                        <a:lnTo>
                          <a:pt x="0" y="41084"/>
                        </a:lnTo>
                        <a:lnTo>
                          <a:pt x="355" y="41935"/>
                        </a:lnTo>
                        <a:lnTo>
                          <a:pt x="1206" y="42278"/>
                        </a:lnTo>
                        <a:lnTo>
                          <a:pt x="2044" y="41935"/>
                        </a:lnTo>
                        <a:lnTo>
                          <a:pt x="2400" y="41084"/>
                        </a:lnTo>
                        <a:close/>
                      </a:path>
                      <a:path w="2539" h="42545">
                        <a:moveTo>
                          <a:pt x="2400" y="1193"/>
                        </a:moveTo>
                        <a:lnTo>
                          <a:pt x="2044" y="342"/>
                        </a:lnTo>
                        <a:lnTo>
                          <a:pt x="1206" y="0"/>
                        </a:lnTo>
                        <a:lnTo>
                          <a:pt x="355" y="342"/>
                        </a:lnTo>
                        <a:lnTo>
                          <a:pt x="0" y="1193"/>
                        </a:lnTo>
                        <a:lnTo>
                          <a:pt x="355" y="2032"/>
                        </a:lnTo>
                        <a:lnTo>
                          <a:pt x="1206" y="2387"/>
                        </a:lnTo>
                        <a:lnTo>
                          <a:pt x="2044" y="2032"/>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12" name="object 1112"/>
                  <p:cNvSpPr/>
                  <p:nvPr/>
                </p:nvSpPr>
                <p:spPr>
                  <a:xfrm>
                    <a:off x="4311213" y="3910720"/>
                    <a:ext cx="11430" cy="0"/>
                  </a:xfrm>
                  <a:custGeom>
                    <a:avLst/>
                    <a:gdLst/>
                    <a:ahLst/>
                    <a:cxnLst/>
                    <a:rect l="l" t="t" r="r" b="b"/>
                    <a:pathLst>
                      <a:path w="11429">
                        <a:moveTo>
                          <a:pt x="11168" y="0"/>
                        </a:moveTo>
                        <a:lnTo>
                          <a:pt x="10374" y="0"/>
                        </a:lnTo>
                      </a:path>
                      <a:path w="11429">
                        <a:moveTo>
                          <a:pt x="10374" y="0"/>
                        </a:moveTo>
                        <a:lnTo>
                          <a:pt x="9579" y="0"/>
                        </a:lnTo>
                      </a:path>
                      <a:path w="11429">
                        <a:moveTo>
                          <a:pt x="9579" y="0"/>
                        </a:moveTo>
                        <a:lnTo>
                          <a:pt x="8770" y="0"/>
                        </a:lnTo>
                      </a:path>
                      <a:path w="11429">
                        <a:moveTo>
                          <a:pt x="8770" y="0"/>
                        </a:moveTo>
                        <a:lnTo>
                          <a:pt x="7181" y="0"/>
                        </a:lnTo>
                      </a:path>
                      <a:path w="11429">
                        <a:moveTo>
                          <a:pt x="7181" y="0"/>
                        </a:moveTo>
                        <a:lnTo>
                          <a:pt x="5591" y="0"/>
                        </a:lnTo>
                      </a:path>
                      <a:path w="11429">
                        <a:moveTo>
                          <a:pt x="5591" y="0"/>
                        </a:moveTo>
                        <a:lnTo>
                          <a:pt x="3987" y="0"/>
                        </a:lnTo>
                      </a:path>
                      <a:path w="11429">
                        <a:moveTo>
                          <a:pt x="3987" y="0"/>
                        </a:moveTo>
                        <a:lnTo>
                          <a:pt x="2384" y="0"/>
                        </a:lnTo>
                      </a:path>
                      <a:path w="11429">
                        <a:moveTo>
                          <a:pt x="2384" y="0"/>
                        </a:moveTo>
                        <a:lnTo>
                          <a:pt x="1589" y="0"/>
                        </a:lnTo>
                      </a:path>
                      <a:path w="11429">
                        <a:moveTo>
                          <a:pt x="1589"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13" name="object 1113"/>
                  <p:cNvSpPr/>
                  <p:nvPr/>
                </p:nvSpPr>
                <p:spPr>
                  <a:xfrm>
                    <a:off x="4310016" y="390952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14" name="object 1114"/>
                  <p:cNvSpPr/>
                  <p:nvPr/>
                </p:nvSpPr>
                <p:spPr>
                  <a:xfrm>
                    <a:off x="4154848" y="3910720"/>
                    <a:ext cx="156845" cy="904875"/>
                  </a:xfrm>
                  <a:custGeom>
                    <a:avLst/>
                    <a:gdLst/>
                    <a:ahLst/>
                    <a:cxnLst/>
                    <a:rect l="l" t="t" r="r" b="b"/>
                    <a:pathLst>
                      <a:path w="156845" h="904875">
                        <a:moveTo>
                          <a:pt x="156365" y="0"/>
                        </a:moveTo>
                        <a:lnTo>
                          <a:pt x="155570" y="0"/>
                        </a:lnTo>
                      </a:path>
                      <a:path w="156845" h="904875">
                        <a:moveTo>
                          <a:pt x="62230" y="892720"/>
                        </a:moveTo>
                        <a:lnTo>
                          <a:pt x="0" y="892720"/>
                        </a:lnTo>
                      </a:path>
                      <a:path w="156845" h="904875">
                        <a:moveTo>
                          <a:pt x="0" y="904684"/>
                        </a:moveTo>
                        <a:lnTo>
                          <a:pt x="62230" y="904684"/>
                        </a:lnTo>
                      </a:path>
                      <a:path w="156845" h="904875">
                        <a:moveTo>
                          <a:pt x="62230" y="892720"/>
                        </a:moveTo>
                        <a:lnTo>
                          <a:pt x="62230" y="89351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15" name="object 1115"/>
                  <p:cNvSpPr/>
                  <p:nvPr/>
                </p:nvSpPr>
                <p:spPr>
                  <a:xfrm>
                    <a:off x="4215882" y="4803039"/>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16" name="object 1116"/>
                  <p:cNvSpPr/>
                  <p:nvPr/>
                </p:nvSpPr>
                <p:spPr>
                  <a:xfrm>
                    <a:off x="4217079" y="4804236"/>
                    <a:ext cx="0" cy="11430"/>
                  </a:xfrm>
                  <a:custGeom>
                    <a:avLst/>
                    <a:gdLst/>
                    <a:ahLst/>
                    <a:cxnLst/>
                    <a:rect l="l" t="t" r="r" b="b"/>
                    <a:pathLst>
                      <a:path h="11429">
                        <a:moveTo>
                          <a:pt x="0" y="0"/>
                        </a:moveTo>
                        <a:lnTo>
                          <a:pt x="0" y="1603"/>
                        </a:lnTo>
                      </a:path>
                      <a:path h="11429">
                        <a:moveTo>
                          <a:pt x="0" y="1603"/>
                        </a:moveTo>
                        <a:lnTo>
                          <a:pt x="0" y="2398"/>
                        </a:lnTo>
                      </a:path>
                      <a:path h="11429">
                        <a:moveTo>
                          <a:pt x="0" y="2398"/>
                        </a:moveTo>
                        <a:lnTo>
                          <a:pt x="0" y="3987"/>
                        </a:lnTo>
                      </a:path>
                      <a:path h="11429">
                        <a:moveTo>
                          <a:pt x="0" y="3987"/>
                        </a:moveTo>
                        <a:lnTo>
                          <a:pt x="0" y="5591"/>
                        </a:lnTo>
                      </a:path>
                      <a:path h="11429">
                        <a:moveTo>
                          <a:pt x="0" y="5591"/>
                        </a:moveTo>
                        <a:lnTo>
                          <a:pt x="0" y="7181"/>
                        </a:lnTo>
                      </a:path>
                      <a:path h="11429">
                        <a:moveTo>
                          <a:pt x="0" y="7181"/>
                        </a:moveTo>
                        <a:lnTo>
                          <a:pt x="0" y="8784"/>
                        </a:lnTo>
                      </a:path>
                      <a:path h="11429">
                        <a:moveTo>
                          <a:pt x="0" y="8784"/>
                        </a:moveTo>
                        <a:lnTo>
                          <a:pt x="0" y="9579"/>
                        </a:lnTo>
                      </a:path>
                      <a:path h="11429">
                        <a:moveTo>
                          <a:pt x="0" y="9579"/>
                        </a:moveTo>
                        <a:lnTo>
                          <a:pt x="0" y="10374"/>
                        </a:lnTo>
                      </a:path>
                      <a:path h="11429">
                        <a:moveTo>
                          <a:pt x="0" y="10374"/>
                        </a:moveTo>
                        <a:lnTo>
                          <a:pt x="0" y="1116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17" name="object 1117"/>
                  <p:cNvSpPr/>
                  <p:nvPr/>
                </p:nvSpPr>
                <p:spPr>
                  <a:xfrm>
                    <a:off x="4153649" y="4814217"/>
                    <a:ext cx="64769" cy="2540"/>
                  </a:xfrm>
                  <a:custGeom>
                    <a:avLst/>
                    <a:gdLst/>
                    <a:ahLst/>
                    <a:cxnLst/>
                    <a:rect l="l" t="t" r="r" b="b"/>
                    <a:pathLst>
                      <a:path w="64770" h="2539">
                        <a:moveTo>
                          <a:pt x="2387" y="1193"/>
                        </a:moveTo>
                        <a:lnTo>
                          <a:pt x="2044" y="342"/>
                        </a:lnTo>
                        <a:lnTo>
                          <a:pt x="1193" y="0"/>
                        </a:lnTo>
                        <a:lnTo>
                          <a:pt x="342" y="342"/>
                        </a:lnTo>
                        <a:lnTo>
                          <a:pt x="0" y="1193"/>
                        </a:lnTo>
                        <a:lnTo>
                          <a:pt x="342" y="2044"/>
                        </a:lnTo>
                        <a:lnTo>
                          <a:pt x="1193" y="2387"/>
                        </a:lnTo>
                        <a:lnTo>
                          <a:pt x="2044" y="2044"/>
                        </a:lnTo>
                        <a:lnTo>
                          <a:pt x="2387" y="1193"/>
                        </a:lnTo>
                        <a:close/>
                      </a:path>
                      <a:path w="64770" h="2539">
                        <a:moveTo>
                          <a:pt x="64617" y="1193"/>
                        </a:moveTo>
                        <a:lnTo>
                          <a:pt x="64274" y="342"/>
                        </a:lnTo>
                        <a:lnTo>
                          <a:pt x="63423" y="0"/>
                        </a:lnTo>
                        <a:lnTo>
                          <a:pt x="62572" y="342"/>
                        </a:lnTo>
                        <a:lnTo>
                          <a:pt x="62230" y="1193"/>
                        </a:lnTo>
                        <a:lnTo>
                          <a:pt x="62572" y="2044"/>
                        </a:lnTo>
                        <a:lnTo>
                          <a:pt x="63423" y="2387"/>
                        </a:lnTo>
                        <a:lnTo>
                          <a:pt x="64274" y="2044"/>
                        </a:lnTo>
                        <a:lnTo>
                          <a:pt x="6461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18" name="object 1118"/>
                  <p:cNvSpPr/>
                  <p:nvPr/>
                </p:nvSpPr>
                <p:spPr>
                  <a:xfrm>
                    <a:off x="4154848" y="4804236"/>
                    <a:ext cx="0" cy="11430"/>
                  </a:xfrm>
                  <a:custGeom>
                    <a:avLst/>
                    <a:gdLst/>
                    <a:ahLst/>
                    <a:cxnLst/>
                    <a:rect l="l" t="t" r="r" b="b"/>
                    <a:pathLst>
                      <a:path h="11429">
                        <a:moveTo>
                          <a:pt x="0" y="11168"/>
                        </a:moveTo>
                        <a:lnTo>
                          <a:pt x="0" y="10374"/>
                        </a:lnTo>
                      </a:path>
                      <a:path h="11429">
                        <a:moveTo>
                          <a:pt x="0" y="10374"/>
                        </a:moveTo>
                        <a:lnTo>
                          <a:pt x="0" y="9579"/>
                        </a:lnTo>
                      </a:path>
                      <a:path h="11429">
                        <a:moveTo>
                          <a:pt x="0" y="9579"/>
                        </a:moveTo>
                        <a:lnTo>
                          <a:pt x="0" y="8784"/>
                        </a:lnTo>
                      </a:path>
                      <a:path h="11429">
                        <a:moveTo>
                          <a:pt x="0" y="8784"/>
                        </a:moveTo>
                        <a:lnTo>
                          <a:pt x="0" y="7181"/>
                        </a:lnTo>
                      </a:path>
                      <a:path h="11429">
                        <a:moveTo>
                          <a:pt x="0" y="7181"/>
                        </a:moveTo>
                        <a:lnTo>
                          <a:pt x="0" y="5591"/>
                        </a:lnTo>
                      </a:path>
                      <a:path h="11429">
                        <a:moveTo>
                          <a:pt x="0" y="5591"/>
                        </a:moveTo>
                        <a:lnTo>
                          <a:pt x="0" y="3987"/>
                        </a:lnTo>
                      </a:path>
                      <a:path h="11429">
                        <a:moveTo>
                          <a:pt x="0" y="3987"/>
                        </a:moveTo>
                        <a:lnTo>
                          <a:pt x="0" y="2398"/>
                        </a:lnTo>
                      </a:path>
                      <a:path h="11429">
                        <a:moveTo>
                          <a:pt x="0" y="2398"/>
                        </a:moveTo>
                        <a:lnTo>
                          <a:pt x="0" y="1603"/>
                        </a:lnTo>
                      </a:path>
                      <a:path h="11429">
                        <a:moveTo>
                          <a:pt x="0" y="1603"/>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19" name="object 1119"/>
                  <p:cNvSpPr/>
                  <p:nvPr/>
                </p:nvSpPr>
                <p:spPr>
                  <a:xfrm>
                    <a:off x="4153651" y="4803039"/>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20" name="object 1120"/>
                  <p:cNvSpPr/>
                  <p:nvPr/>
                </p:nvSpPr>
                <p:spPr>
                  <a:xfrm>
                    <a:off x="4154848" y="4744403"/>
                    <a:ext cx="83185" cy="60325"/>
                  </a:xfrm>
                  <a:custGeom>
                    <a:avLst/>
                    <a:gdLst/>
                    <a:ahLst/>
                    <a:cxnLst/>
                    <a:rect l="l" t="t" r="r" b="b"/>
                    <a:pathLst>
                      <a:path w="83185" h="60325">
                        <a:moveTo>
                          <a:pt x="0" y="59832"/>
                        </a:moveTo>
                        <a:lnTo>
                          <a:pt x="0" y="59037"/>
                        </a:lnTo>
                      </a:path>
                      <a:path w="83185" h="60325">
                        <a:moveTo>
                          <a:pt x="82965" y="50267"/>
                        </a:moveTo>
                        <a:lnTo>
                          <a:pt x="82965" y="0"/>
                        </a:lnTo>
                      </a:path>
                      <a:path w="83185" h="60325">
                        <a:moveTo>
                          <a:pt x="71001" y="0"/>
                        </a:moveTo>
                        <a:lnTo>
                          <a:pt x="71001" y="5026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21" name="object 1121"/>
                  <p:cNvSpPr/>
                  <p:nvPr/>
                </p:nvSpPr>
                <p:spPr>
                  <a:xfrm>
                    <a:off x="4236616" y="479347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22" name="object 1122"/>
                  <p:cNvSpPr/>
                  <p:nvPr/>
                </p:nvSpPr>
                <p:spPr>
                  <a:xfrm>
                    <a:off x="4225849" y="4794670"/>
                    <a:ext cx="12065" cy="0"/>
                  </a:xfrm>
                  <a:custGeom>
                    <a:avLst/>
                    <a:gdLst/>
                    <a:ahLst/>
                    <a:cxnLst/>
                    <a:rect l="l" t="t" r="r" b="b"/>
                    <a:pathLst>
                      <a:path w="12064">
                        <a:moveTo>
                          <a:pt x="11963" y="0"/>
                        </a:moveTo>
                        <a:lnTo>
                          <a:pt x="11168" y="0"/>
                        </a:lnTo>
                      </a:path>
                      <a:path w="12064">
                        <a:moveTo>
                          <a:pt x="11168" y="0"/>
                        </a:moveTo>
                        <a:lnTo>
                          <a:pt x="10374" y="0"/>
                        </a:lnTo>
                      </a:path>
                      <a:path w="12064">
                        <a:moveTo>
                          <a:pt x="10374" y="0"/>
                        </a:moveTo>
                        <a:lnTo>
                          <a:pt x="8784" y="0"/>
                        </a:lnTo>
                      </a:path>
                      <a:path w="12064">
                        <a:moveTo>
                          <a:pt x="8784" y="0"/>
                        </a:moveTo>
                        <a:lnTo>
                          <a:pt x="7975" y="0"/>
                        </a:lnTo>
                      </a:path>
                      <a:path w="12064">
                        <a:moveTo>
                          <a:pt x="7975" y="0"/>
                        </a:moveTo>
                        <a:lnTo>
                          <a:pt x="6386" y="0"/>
                        </a:lnTo>
                      </a:path>
                      <a:path w="12064">
                        <a:moveTo>
                          <a:pt x="6386" y="0"/>
                        </a:moveTo>
                        <a:lnTo>
                          <a:pt x="4796" y="0"/>
                        </a:lnTo>
                      </a:path>
                      <a:path w="12064">
                        <a:moveTo>
                          <a:pt x="4796" y="0"/>
                        </a:moveTo>
                        <a:lnTo>
                          <a:pt x="3193" y="0"/>
                        </a:lnTo>
                      </a:path>
                      <a:path w="12064">
                        <a:moveTo>
                          <a:pt x="3193" y="0"/>
                        </a:moveTo>
                        <a:lnTo>
                          <a:pt x="1589" y="0"/>
                        </a:lnTo>
                      </a:path>
                      <a:path w="12064">
                        <a:moveTo>
                          <a:pt x="1589" y="0"/>
                        </a:moveTo>
                        <a:lnTo>
                          <a:pt x="794" y="0"/>
                        </a:lnTo>
                      </a:path>
                      <a:path w="12064">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23" name="object 1123"/>
                  <p:cNvSpPr/>
                  <p:nvPr/>
                </p:nvSpPr>
                <p:spPr>
                  <a:xfrm>
                    <a:off x="4224642" y="4743212"/>
                    <a:ext cx="2540" cy="52705"/>
                  </a:xfrm>
                  <a:custGeom>
                    <a:avLst/>
                    <a:gdLst/>
                    <a:ahLst/>
                    <a:cxnLst/>
                    <a:rect l="l" t="t" r="r" b="b"/>
                    <a:pathLst>
                      <a:path w="2539" h="52704">
                        <a:moveTo>
                          <a:pt x="2400" y="51460"/>
                        </a:moveTo>
                        <a:lnTo>
                          <a:pt x="2044" y="50622"/>
                        </a:lnTo>
                        <a:lnTo>
                          <a:pt x="1206" y="50266"/>
                        </a:lnTo>
                        <a:lnTo>
                          <a:pt x="355" y="50622"/>
                        </a:lnTo>
                        <a:lnTo>
                          <a:pt x="0" y="51460"/>
                        </a:lnTo>
                        <a:lnTo>
                          <a:pt x="355" y="52311"/>
                        </a:lnTo>
                        <a:lnTo>
                          <a:pt x="1206" y="52666"/>
                        </a:lnTo>
                        <a:lnTo>
                          <a:pt x="2044" y="52311"/>
                        </a:lnTo>
                        <a:lnTo>
                          <a:pt x="2400" y="51460"/>
                        </a:lnTo>
                        <a:close/>
                      </a:path>
                      <a:path w="2539" h="52704">
                        <a:moveTo>
                          <a:pt x="2400" y="1193"/>
                        </a:moveTo>
                        <a:lnTo>
                          <a:pt x="2044" y="355"/>
                        </a:lnTo>
                        <a:lnTo>
                          <a:pt x="1206" y="0"/>
                        </a:lnTo>
                        <a:lnTo>
                          <a:pt x="355" y="355"/>
                        </a:lnTo>
                        <a:lnTo>
                          <a:pt x="0" y="1193"/>
                        </a:lnTo>
                        <a:lnTo>
                          <a:pt x="355" y="2044"/>
                        </a:lnTo>
                        <a:lnTo>
                          <a:pt x="1206" y="2400"/>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24" name="object 1124"/>
                  <p:cNvSpPr/>
                  <p:nvPr/>
                </p:nvSpPr>
                <p:spPr>
                  <a:xfrm>
                    <a:off x="4225849" y="4744403"/>
                    <a:ext cx="12065" cy="0"/>
                  </a:xfrm>
                  <a:custGeom>
                    <a:avLst/>
                    <a:gdLst/>
                    <a:ahLst/>
                    <a:cxnLst/>
                    <a:rect l="l" t="t" r="r" b="b"/>
                    <a:pathLst>
                      <a:path w="12064">
                        <a:moveTo>
                          <a:pt x="0" y="0"/>
                        </a:moveTo>
                        <a:lnTo>
                          <a:pt x="794" y="0"/>
                        </a:lnTo>
                      </a:path>
                      <a:path w="12064">
                        <a:moveTo>
                          <a:pt x="794" y="0"/>
                        </a:moveTo>
                        <a:lnTo>
                          <a:pt x="1589" y="0"/>
                        </a:lnTo>
                      </a:path>
                      <a:path w="12064">
                        <a:moveTo>
                          <a:pt x="1589" y="0"/>
                        </a:moveTo>
                        <a:lnTo>
                          <a:pt x="3193" y="0"/>
                        </a:lnTo>
                      </a:path>
                      <a:path w="12064">
                        <a:moveTo>
                          <a:pt x="3193" y="0"/>
                        </a:moveTo>
                        <a:lnTo>
                          <a:pt x="4796" y="0"/>
                        </a:lnTo>
                      </a:path>
                      <a:path w="12064">
                        <a:moveTo>
                          <a:pt x="4796" y="0"/>
                        </a:moveTo>
                        <a:lnTo>
                          <a:pt x="6386" y="0"/>
                        </a:lnTo>
                      </a:path>
                      <a:path w="12064">
                        <a:moveTo>
                          <a:pt x="6386" y="0"/>
                        </a:moveTo>
                        <a:lnTo>
                          <a:pt x="7975" y="0"/>
                        </a:lnTo>
                      </a:path>
                      <a:path w="12064">
                        <a:moveTo>
                          <a:pt x="7975" y="0"/>
                        </a:moveTo>
                        <a:lnTo>
                          <a:pt x="8784" y="0"/>
                        </a:lnTo>
                      </a:path>
                      <a:path w="12064">
                        <a:moveTo>
                          <a:pt x="8784" y="0"/>
                        </a:moveTo>
                        <a:lnTo>
                          <a:pt x="10374" y="0"/>
                        </a:lnTo>
                      </a:path>
                      <a:path w="12064">
                        <a:moveTo>
                          <a:pt x="10374" y="0"/>
                        </a:moveTo>
                        <a:lnTo>
                          <a:pt x="11168" y="0"/>
                        </a:lnTo>
                      </a:path>
                      <a:path w="12064">
                        <a:moveTo>
                          <a:pt x="11168" y="0"/>
                        </a:moveTo>
                        <a:lnTo>
                          <a:pt x="1196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25" name="object 1125"/>
                  <p:cNvSpPr/>
                  <p:nvPr/>
                </p:nvSpPr>
                <p:spPr>
                  <a:xfrm>
                    <a:off x="4236616" y="474320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26" name="object 1126"/>
                  <p:cNvSpPr/>
                  <p:nvPr/>
                </p:nvSpPr>
                <p:spPr>
                  <a:xfrm>
                    <a:off x="4246597" y="4723669"/>
                    <a:ext cx="55244" cy="12065"/>
                  </a:xfrm>
                  <a:custGeom>
                    <a:avLst/>
                    <a:gdLst/>
                    <a:ahLst/>
                    <a:cxnLst/>
                    <a:rect l="l" t="t" r="r" b="b"/>
                    <a:pathLst>
                      <a:path w="55245" h="12064">
                        <a:moveTo>
                          <a:pt x="0" y="11963"/>
                        </a:moveTo>
                        <a:lnTo>
                          <a:pt x="55036" y="11963"/>
                        </a:lnTo>
                      </a:path>
                      <a:path w="55245" h="12064">
                        <a:moveTo>
                          <a:pt x="55036"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27" name="object 1127"/>
                  <p:cNvSpPr/>
                  <p:nvPr/>
                </p:nvSpPr>
                <p:spPr>
                  <a:xfrm>
                    <a:off x="4245401" y="473443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28" name="object 1128"/>
                  <p:cNvSpPr/>
                  <p:nvPr/>
                </p:nvSpPr>
                <p:spPr>
                  <a:xfrm>
                    <a:off x="4246597" y="4723669"/>
                    <a:ext cx="0" cy="12065"/>
                  </a:xfrm>
                  <a:custGeom>
                    <a:avLst/>
                    <a:gdLst/>
                    <a:ahLst/>
                    <a:cxnLst/>
                    <a:rect l="l" t="t" r="r" b="b"/>
                    <a:pathLst>
                      <a:path h="12064">
                        <a:moveTo>
                          <a:pt x="0" y="11963"/>
                        </a:moveTo>
                        <a:lnTo>
                          <a:pt x="0" y="11168"/>
                        </a:lnTo>
                      </a:path>
                      <a:path h="12064">
                        <a:moveTo>
                          <a:pt x="0" y="11168"/>
                        </a:moveTo>
                        <a:lnTo>
                          <a:pt x="0" y="10360"/>
                        </a:lnTo>
                      </a:path>
                      <a:path h="12064">
                        <a:moveTo>
                          <a:pt x="0" y="10360"/>
                        </a:moveTo>
                        <a:lnTo>
                          <a:pt x="0" y="8770"/>
                        </a:lnTo>
                      </a:path>
                      <a:path h="12064">
                        <a:moveTo>
                          <a:pt x="0" y="8770"/>
                        </a:moveTo>
                        <a:lnTo>
                          <a:pt x="0" y="7181"/>
                        </a:lnTo>
                      </a:path>
                      <a:path h="12064">
                        <a:moveTo>
                          <a:pt x="0" y="7181"/>
                        </a:moveTo>
                        <a:lnTo>
                          <a:pt x="0" y="5577"/>
                        </a:lnTo>
                      </a:path>
                      <a:path h="12064">
                        <a:moveTo>
                          <a:pt x="0" y="5577"/>
                        </a:moveTo>
                        <a:lnTo>
                          <a:pt x="0" y="4782"/>
                        </a:lnTo>
                      </a:path>
                      <a:path h="12064">
                        <a:moveTo>
                          <a:pt x="0" y="4782"/>
                        </a:moveTo>
                        <a:lnTo>
                          <a:pt x="0" y="3179"/>
                        </a:lnTo>
                      </a:path>
                      <a:path h="12064">
                        <a:moveTo>
                          <a:pt x="0" y="3179"/>
                        </a:moveTo>
                        <a:lnTo>
                          <a:pt x="0" y="1589"/>
                        </a:lnTo>
                      </a:path>
                      <a:path h="12064">
                        <a:moveTo>
                          <a:pt x="0" y="1589"/>
                        </a:moveTo>
                        <a:lnTo>
                          <a:pt x="0" y="794"/>
                        </a:lnTo>
                      </a:path>
                      <a:path h="12064">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29" name="object 1129"/>
                  <p:cNvSpPr/>
                  <p:nvPr/>
                </p:nvSpPr>
                <p:spPr>
                  <a:xfrm>
                    <a:off x="4245394" y="4722472"/>
                    <a:ext cx="57785" cy="2540"/>
                  </a:xfrm>
                  <a:custGeom>
                    <a:avLst/>
                    <a:gdLst/>
                    <a:ahLst/>
                    <a:cxnLst/>
                    <a:rect l="l" t="t" r="r" b="b"/>
                    <a:pathLst>
                      <a:path w="57785" h="2539">
                        <a:moveTo>
                          <a:pt x="2400" y="1206"/>
                        </a:moveTo>
                        <a:lnTo>
                          <a:pt x="2044" y="355"/>
                        </a:lnTo>
                        <a:lnTo>
                          <a:pt x="1193" y="0"/>
                        </a:lnTo>
                        <a:lnTo>
                          <a:pt x="355" y="355"/>
                        </a:lnTo>
                        <a:lnTo>
                          <a:pt x="0" y="1206"/>
                        </a:lnTo>
                        <a:lnTo>
                          <a:pt x="355" y="2044"/>
                        </a:lnTo>
                        <a:lnTo>
                          <a:pt x="1193" y="2400"/>
                        </a:lnTo>
                        <a:lnTo>
                          <a:pt x="2044" y="2044"/>
                        </a:lnTo>
                        <a:lnTo>
                          <a:pt x="2400" y="1206"/>
                        </a:lnTo>
                        <a:close/>
                      </a:path>
                      <a:path w="57785" h="2539">
                        <a:moveTo>
                          <a:pt x="57429" y="1206"/>
                        </a:moveTo>
                        <a:lnTo>
                          <a:pt x="57073" y="355"/>
                        </a:lnTo>
                        <a:lnTo>
                          <a:pt x="56235" y="0"/>
                        </a:lnTo>
                        <a:lnTo>
                          <a:pt x="55384" y="355"/>
                        </a:lnTo>
                        <a:lnTo>
                          <a:pt x="55041" y="1206"/>
                        </a:lnTo>
                        <a:lnTo>
                          <a:pt x="55384" y="2044"/>
                        </a:lnTo>
                        <a:lnTo>
                          <a:pt x="56235" y="2400"/>
                        </a:lnTo>
                        <a:lnTo>
                          <a:pt x="57073" y="2044"/>
                        </a:lnTo>
                        <a:lnTo>
                          <a:pt x="57429"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30" name="object 1130"/>
                  <p:cNvSpPr/>
                  <p:nvPr/>
                </p:nvSpPr>
                <p:spPr>
                  <a:xfrm>
                    <a:off x="4301633" y="4723669"/>
                    <a:ext cx="0" cy="12065"/>
                  </a:xfrm>
                  <a:custGeom>
                    <a:avLst/>
                    <a:gdLst/>
                    <a:ahLst/>
                    <a:cxnLst/>
                    <a:rect l="l" t="t" r="r" b="b"/>
                    <a:pathLst>
                      <a:path h="12064">
                        <a:moveTo>
                          <a:pt x="0" y="0"/>
                        </a:moveTo>
                        <a:lnTo>
                          <a:pt x="0" y="794"/>
                        </a:lnTo>
                      </a:path>
                      <a:path h="12064">
                        <a:moveTo>
                          <a:pt x="0" y="794"/>
                        </a:moveTo>
                        <a:lnTo>
                          <a:pt x="0" y="1589"/>
                        </a:lnTo>
                      </a:path>
                      <a:path h="12064">
                        <a:moveTo>
                          <a:pt x="0" y="1589"/>
                        </a:moveTo>
                        <a:lnTo>
                          <a:pt x="0" y="3179"/>
                        </a:lnTo>
                      </a:path>
                      <a:path h="12064">
                        <a:moveTo>
                          <a:pt x="0" y="3179"/>
                        </a:moveTo>
                        <a:lnTo>
                          <a:pt x="0" y="4782"/>
                        </a:lnTo>
                      </a:path>
                      <a:path h="12064">
                        <a:moveTo>
                          <a:pt x="0" y="4782"/>
                        </a:moveTo>
                        <a:lnTo>
                          <a:pt x="0" y="5577"/>
                        </a:lnTo>
                      </a:path>
                      <a:path h="12064">
                        <a:moveTo>
                          <a:pt x="0" y="5577"/>
                        </a:moveTo>
                        <a:lnTo>
                          <a:pt x="0" y="7181"/>
                        </a:lnTo>
                      </a:path>
                      <a:path h="12064">
                        <a:moveTo>
                          <a:pt x="0" y="7181"/>
                        </a:moveTo>
                        <a:lnTo>
                          <a:pt x="0" y="8770"/>
                        </a:lnTo>
                      </a:path>
                      <a:path h="12064">
                        <a:moveTo>
                          <a:pt x="0" y="8770"/>
                        </a:moveTo>
                        <a:lnTo>
                          <a:pt x="0" y="10360"/>
                        </a:lnTo>
                      </a:path>
                      <a:path h="12064">
                        <a:moveTo>
                          <a:pt x="0" y="10360"/>
                        </a:moveTo>
                        <a:lnTo>
                          <a:pt x="0" y="11168"/>
                        </a:lnTo>
                      </a:path>
                      <a:path h="12064">
                        <a:moveTo>
                          <a:pt x="0" y="11168"/>
                        </a:moveTo>
                        <a:lnTo>
                          <a:pt x="0" y="1196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31" name="object 1131"/>
                  <p:cNvSpPr/>
                  <p:nvPr/>
                </p:nvSpPr>
                <p:spPr>
                  <a:xfrm>
                    <a:off x="4300437" y="473443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32" name="object 1132"/>
                  <p:cNvSpPr/>
                  <p:nvPr/>
                </p:nvSpPr>
                <p:spPr>
                  <a:xfrm>
                    <a:off x="4310418" y="4678184"/>
                    <a:ext cx="12065" cy="36830"/>
                  </a:xfrm>
                  <a:custGeom>
                    <a:avLst/>
                    <a:gdLst/>
                    <a:ahLst/>
                    <a:cxnLst/>
                    <a:rect l="l" t="t" r="r" b="b"/>
                    <a:pathLst>
                      <a:path w="12064" h="36829">
                        <a:moveTo>
                          <a:pt x="0" y="0"/>
                        </a:moveTo>
                        <a:lnTo>
                          <a:pt x="0" y="36699"/>
                        </a:lnTo>
                      </a:path>
                      <a:path w="12064" h="36829">
                        <a:moveTo>
                          <a:pt x="11963" y="36699"/>
                        </a:moveTo>
                        <a:lnTo>
                          <a:pt x="11963" y="0"/>
                        </a:lnTo>
                      </a:path>
                      <a:path w="12064" h="36829">
                        <a:moveTo>
                          <a:pt x="0"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33" name="object 1133"/>
                  <p:cNvSpPr/>
                  <p:nvPr/>
                </p:nvSpPr>
                <p:spPr>
                  <a:xfrm>
                    <a:off x="4310016" y="467698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34" name="object 1134"/>
                  <p:cNvSpPr/>
                  <p:nvPr/>
                </p:nvSpPr>
                <p:spPr>
                  <a:xfrm>
                    <a:off x="4311213" y="4678184"/>
                    <a:ext cx="11430" cy="0"/>
                  </a:xfrm>
                  <a:custGeom>
                    <a:avLst/>
                    <a:gdLst/>
                    <a:ahLst/>
                    <a:cxnLst/>
                    <a:rect l="l" t="t" r="r" b="b"/>
                    <a:pathLst>
                      <a:path w="11429">
                        <a:moveTo>
                          <a:pt x="0" y="0"/>
                        </a:moveTo>
                        <a:lnTo>
                          <a:pt x="1589" y="0"/>
                        </a:lnTo>
                      </a:path>
                      <a:path w="11429">
                        <a:moveTo>
                          <a:pt x="1589" y="0"/>
                        </a:moveTo>
                        <a:lnTo>
                          <a:pt x="2384" y="0"/>
                        </a:lnTo>
                      </a:path>
                      <a:path w="11429">
                        <a:moveTo>
                          <a:pt x="2384" y="0"/>
                        </a:moveTo>
                        <a:lnTo>
                          <a:pt x="3987" y="0"/>
                        </a:lnTo>
                      </a:path>
                      <a:path w="11429">
                        <a:moveTo>
                          <a:pt x="3987" y="0"/>
                        </a:moveTo>
                        <a:lnTo>
                          <a:pt x="5591" y="0"/>
                        </a:lnTo>
                      </a:path>
                      <a:path w="11429">
                        <a:moveTo>
                          <a:pt x="5591" y="0"/>
                        </a:moveTo>
                        <a:lnTo>
                          <a:pt x="7181" y="0"/>
                        </a:lnTo>
                      </a:path>
                      <a:path w="11429">
                        <a:moveTo>
                          <a:pt x="7181" y="0"/>
                        </a:moveTo>
                        <a:lnTo>
                          <a:pt x="8770" y="0"/>
                        </a:lnTo>
                      </a:path>
                      <a:path w="11429">
                        <a:moveTo>
                          <a:pt x="8770" y="0"/>
                        </a:moveTo>
                        <a:lnTo>
                          <a:pt x="9579" y="0"/>
                        </a:lnTo>
                      </a:path>
                      <a:path w="11429">
                        <a:moveTo>
                          <a:pt x="9579" y="0"/>
                        </a:moveTo>
                        <a:lnTo>
                          <a:pt x="10374" y="0"/>
                        </a:lnTo>
                      </a:path>
                      <a:path w="11429">
                        <a:moveTo>
                          <a:pt x="10374" y="0"/>
                        </a:moveTo>
                        <a:lnTo>
                          <a:pt x="1116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35" name="object 1135"/>
                  <p:cNvSpPr/>
                  <p:nvPr/>
                </p:nvSpPr>
                <p:spPr>
                  <a:xfrm>
                    <a:off x="4321175" y="4676993"/>
                    <a:ext cx="2540" cy="39370"/>
                  </a:xfrm>
                  <a:custGeom>
                    <a:avLst/>
                    <a:gdLst/>
                    <a:ahLst/>
                    <a:cxnLst/>
                    <a:rect l="l" t="t" r="r" b="b"/>
                    <a:pathLst>
                      <a:path w="2539" h="39370">
                        <a:moveTo>
                          <a:pt x="2400" y="37896"/>
                        </a:moveTo>
                        <a:lnTo>
                          <a:pt x="2044" y="37045"/>
                        </a:lnTo>
                        <a:lnTo>
                          <a:pt x="1206" y="36703"/>
                        </a:lnTo>
                        <a:lnTo>
                          <a:pt x="355" y="37045"/>
                        </a:lnTo>
                        <a:lnTo>
                          <a:pt x="0" y="37896"/>
                        </a:lnTo>
                        <a:lnTo>
                          <a:pt x="355" y="38747"/>
                        </a:lnTo>
                        <a:lnTo>
                          <a:pt x="1206" y="39090"/>
                        </a:lnTo>
                        <a:lnTo>
                          <a:pt x="2044" y="38747"/>
                        </a:lnTo>
                        <a:lnTo>
                          <a:pt x="2400" y="37896"/>
                        </a:lnTo>
                        <a:close/>
                      </a:path>
                      <a:path w="2539" h="39370">
                        <a:moveTo>
                          <a:pt x="2400" y="1193"/>
                        </a:moveTo>
                        <a:lnTo>
                          <a:pt x="2044" y="355"/>
                        </a:lnTo>
                        <a:lnTo>
                          <a:pt x="1206" y="0"/>
                        </a:lnTo>
                        <a:lnTo>
                          <a:pt x="355" y="355"/>
                        </a:lnTo>
                        <a:lnTo>
                          <a:pt x="0" y="1193"/>
                        </a:lnTo>
                        <a:lnTo>
                          <a:pt x="355" y="2044"/>
                        </a:lnTo>
                        <a:lnTo>
                          <a:pt x="1206" y="2387"/>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36" name="object 1136"/>
                  <p:cNvSpPr/>
                  <p:nvPr/>
                </p:nvSpPr>
                <p:spPr>
                  <a:xfrm>
                    <a:off x="4311213" y="4714884"/>
                    <a:ext cx="11430" cy="0"/>
                  </a:xfrm>
                  <a:custGeom>
                    <a:avLst/>
                    <a:gdLst/>
                    <a:ahLst/>
                    <a:cxnLst/>
                    <a:rect l="l" t="t" r="r" b="b"/>
                    <a:pathLst>
                      <a:path w="11429">
                        <a:moveTo>
                          <a:pt x="11168" y="0"/>
                        </a:moveTo>
                        <a:lnTo>
                          <a:pt x="10374" y="0"/>
                        </a:lnTo>
                      </a:path>
                      <a:path w="11429">
                        <a:moveTo>
                          <a:pt x="10374" y="0"/>
                        </a:moveTo>
                        <a:lnTo>
                          <a:pt x="9579" y="0"/>
                        </a:lnTo>
                      </a:path>
                      <a:path w="11429">
                        <a:moveTo>
                          <a:pt x="9579" y="0"/>
                        </a:moveTo>
                        <a:lnTo>
                          <a:pt x="8770" y="0"/>
                        </a:lnTo>
                      </a:path>
                      <a:path w="11429">
                        <a:moveTo>
                          <a:pt x="8770" y="0"/>
                        </a:moveTo>
                        <a:lnTo>
                          <a:pt x="7181" y="0"/>
                        </a:lnTo>
                      </a:path>
                      <a:path w="11429">
                        <a:moveTo>
                          <a:pt x="7181" y="0"/>
                        </a:moveTo>
                        <a:lnTo>
                          <a:pt x="5591" y="0"/>
                        </a:lnTo>
                      </a:path>
                      <a:path w="11429">
                        <a:moveTo>
                          <a:pt x="5591" y="0"/>
                        </a:moveTo>
                        <a:lnTo>
                          <a:pt x="3987" y="0"/>
                        </a:lnTo>
                      </a:path>
                      <a:path w="11429">
                        <a:moveTo>
                          <a:pt x="3987" y="0"/>
                        </a:moveTo>
                        <a:lnTo>
                          <a:pt x="2384" y="0"/>
                        </a:lnTo>
                      </a:path>
                      <a:path w="11429">
                        <a:moveTo>
                          <a:pt x="2384" y="0"/>
                        </a:moveTo>
                        <a:lnTo>
                          <a:pt x="1589" y="0"/>
                        </a:lnTo>
                      </a:path>
                      <a:path w="11429">
                        <a:moveTo>
                          <a:pt x="1589"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37" name="object 1137"/>
                  <p:cNvSpPr/>
                  <p:nvPr/>
                </p:nvSpPr>
                <p:spPr>
                  <a:xfrm>
                    <a:off x="4310016" y="471368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38" name="object 1138"/>
                  <p:cNvSpPr/>
                  <p:nvPr/>
                </p:nvSpPr>
                <p:spPr>
                  <a:xfrm>
                    <a:off x="4136498" y="4012844"/>
                    <a:ext cx="175260" cy="784225"/>
                  </a:xfrm>
                  <a:custGeom>
                    <a:avLst/>
                    <a:gdLst/>
                    <a:ahLst/>
                    <a:cxnLst/>
                    <a:rect l="l" t="t" r="r" b="b"/>
                    <a:pathLst>
                      <a:path w="175260" h="784225">
                        <a:moveTo>
                          <a:pt x="174715" y="702040"/>
                        </a:moveTo>
                        <a:lnTo>
                          <a:pt x="173920" y="702040"/>
                        </a:lnTo>
                      </a:path>
                      <a:path w="175260" h="784225">
                        <a:moveTo>
                          <a:pt x="0" y="0"/>
                        </a:moveTo>
                        <a:lnTo>
                          <a:pt x="0" y="784210"/>
                        </a:lnTo>
                      </a:path>
                      <a:path w="175260" h="784225">
                        <a:moveTo>
                          <a:pt x="11963" y="784210"/>
                        </a:moveTo>
                        <a:lnTo>
                          <a:pt x="1196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39" name="object 1139"/>
                  <p:cNvSpPr/>
                  <p:nvPr/>
                </p:nvSpPr>
                <p:spPr>
                  <a:xfrm>
                    <a:off x="4135301" y="401164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40" name="object 1140"/>
                  <p:cNvSpPr/>
                  <p:nvPr/>
                </p:nvSpPr>
                <p:spPr>
                  <a:xfrm>
                    <a:off x="4136498" y="4012844"/>
                    <a:ext cx="11430" cy="0"/>
                  </a:xfrm>
                  <a:custGeom>
                    <a:avLst/>
                    <a:gdLst/>
                    <a:ahLst/>
                    <a:cxnLst/>
                    <a:rect l="l" t="t" r="r" b="b"/>
                    <a:pathLst>
                      <a:path w="11429">
                        <a:moveTo>
                          <a:pt x="0" y="0"/>
                        </a:moveTo>
                        <a:lnTo>
                          <a:pt x="794" y="0"/>
                        </a:lnTo>
                      </a:path>
                      <a:path w="11429">
                        <a:moveTo>
                          <a:pt x="794" y="0"/>
                        </a:moveTo>
                        <a:lnTo>
                          <a:pt x="1589" y="0"/>
                        </a:lnTo>
                      </a:path>
                      <a:path w="11429">
                        <a:moveTo>
                          <a:pt x="1589" y="0"/>
                        </a:moveTo>
                        <a:lnTo>
                          <a:pt x="2398" y="0"/>
                        </a:lnTo>
                      </a:path>
                      <a:path w="11429">
                        <a:moveTo>
                          <a:pt x="2398" y="0"/>
                        </a:moveTo>
                        <a:lnTo>
                          <a:pt x="3987" y="0"/>
                        </a:lnTo>
                      </a:path>
                      <a:path w="11429">
                        <a:moveTo>
                          <a:pt x="3987" y="0"/>
                        </a:moveTo>
                        <a:lnTo>
                          <a:pt x="5577" y="0"/>
                        </a:lnTo>
                      </a:path>
                      <a:path w="11429">
                        <a:moveTo>
                          <a:pt x="5577" y="0"/>
                        </a:moveTo>
                        <a:lnTo>
                          <a:pt x="7181" y="0"/>
                        </a:lnTo>
                      </a:path>
                      <a:path w="11429">
                        <a:moveTo>
                          <a:pt x="7181" y="0"/>
                        </a:moveTo>
                        <a:lnTo>
                          <a:pt x="8770" y="0"/>
                        </a:lnTo>
                      </a:path>
                      <a:path w="11429">
                        <a:moveTo>
                          <a:pt x="8770" y="0"/>
                        </a:moveTo>
                        <a:lnTo>
                          <a:pt x="9565" y="0"/>
                        </a:lnTo>
                      </a:path>
                      <a:path w="11429">
                        <a:moveTo>
                          <a:pt x="9565" y="0"/>
                        </a:moveTo>
                        <a:lnTo>
                          <a:pt x="1116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41" name="object 1141"/>
                  <p:cNvSpPr/>
                  <p:nvPr/>
                </p:nvSpPr>
                <p:spPr>
                  <a:xfrm>
                    <a:off x="4146470" y="401164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42" name="object 1142"/>
                  <p:cNvSpPr/>
                  <p:nvPr/>
                </p:nvSpPr>
                <p:spPr>
                  <a:xfrm>
                    <a:off x="4147666" y="4012844"/>
                    <a:ext cx="1270" cy="784225"/>
                  </a:xfrm>
                  <a:custGeom>
                    <a:avLst/>
                    <a:gdLst/>
                    <a:ahLst/>
                    <a:cxnLst/>
                    <a:rect l="l" t="t" r="r" b="b"/>
                    <a:pathLst>
                      <a:path w="1270" h="784225">
                        <a:moveTo>
                          <a:pt x="0" y="0"/>
                        </a:moveTo>
                        <a:lnTo>
                          <a:pt x="794" y="0"/>
                        </a:lnTo>
                      </a:path>
                      <a:path w="1270" h="784225">
                        <a:moveTo>
                          <a:pt x="794" y="784210"/>
                        </a:moveTo>
                        <a:lnTo>
                          <a:pt x="0" y="78421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43" name="object 1143"/>
                  <p:cNvSpPr/>
                  <p:nvPr/>
                </p:nvSpPr>
                <p:spPr>
                  <a:xfrm>
                    <a:off x="4146470" y="479585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44" name="object 1144"/>
                  <p:cNvSpPr/>
                  <p:nvPr/>
                </p:nvSpPr>
                <p:spPr>
                  <a:xfrm>
                    <a:off x="4136498" y="4797055"/>
                    <a:ext cx="11430" cy="0"/>
                  </a:xfrm>
                  <a:custGeom>
                    <a:avLst/>
                    <a:gdLst/>
                    <a:ahLst/>
                    <a:cxnLst/>
                    <a:rect l="l" t="t" r="r" b="b"/>
                    <a:pathLst>
                      <a:path w="11429">
                        <a:moveTo>
                          <a:pt x="11168" y="0"/>
                        </a:moveTo>
                        <a:lnTo>
                          <a:pt x="9565" y="0"/>
                        </a:lnTo>
                      </a:path>
                      <a:path w="11429">
                        <a:moveTo>
                          <a:pt x="9565" y="0"/>
                        </a:moveTo>
                        <a:lnTo>
                          <a:pt x="8770" y="0"/>
                        </a:lnTo>
                      </a:path>
                      <a:path w="11429">
                        <a:moveTo>
                          <a:pt x="8770" y="0"/>
                        </a:moveTo>
                        <a:lnTo>
                          <a:pt x="7181" y="0"/>
                        </a:lnTo>
                      </a:path>
                      <a:path w="11429">
                        <a:moveTo>
                          <a:pt x="7181" y="0"/>
                        </a:moveTo>
                        <a:lnTo>
                          <a:pt x="5577" y="0"/>
                        </a:lnTo>
                      </a:path>
                      <a:path w="11429">
                        <a:moveTo>
                          <a:pt x="5577" y="0"/>
                        </a:moveTo>
                        <a:lnTo>
                          <a:pt x="3987" y="0"/>
                        </a:lnTo>
                      </a:path>
                      <a:path w="11429">
                        <a:moveTo>
                          <a:pt x="3987" y="0"/>
                        </a:moveTo>
                        <a:lnTo>
                          <a:pt x="2398" y="0"/>
                        </a:lnTo>
                      </a:path>
                      <a:path w="11429">
                        <a:moveTo>
                          <a:pt x="2398" y="0"/>
                        </a:moveTo>
                        <a:lnTo>
                          <a:pt x="1589" y="0"/>
                        </a:lnTo>
                      </a:path>
                      <a:path w="11429">
                        <a:moveTo>
                          <a:pt x="1589" y="0"/>
                        </a:moveTo>
                        <a:lnTo>
                          <a:pt x="794" y="0"/>
                        </a:lnTo>
                      </a:path>
                      <a:path w="11429">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45" name="object 1145"/>
                  <p:cNvSpPr/>
                  <p:nvPr/>
                </p:nvSpPr>
                <p:spPr>
                  <a:xfrm>
                    <a:off x="4135301" y="479585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46" name="object 1146"/>
                  <p:cNvSpPr/>
                  <p:nvPr/>
                </p:nvSpPr>
                <p:spPr>
                  <a:xfrm>
                    <a:off x="7492759" y="2965348"/>
                    <a:ext cx="149225" cy="1072515"/>
                  </a:xfrm>
                  <a:custGeom>
                    <a:avLst/>
                    <a:gdLst/>
                    <a:ahLst/>
                    <a:cxnLst/>
                    <a:rect l="l" t="t" r="r" b="b"/>
                    <a:pathLst>
                      <a:path w="149225" h="1072514">
                        <a:moveTo>
                          <a:pt x="149197" y="1072218"/>
                        </a:moveTo>
                        <a:lnTo>
                          <a:pt x="149197" y="236946"/>
                        </a:lnTo>
                      </a:path>
                      <a:path w="149225" h="1072514">
                        <a:moveTo>
                          <a:pt x="0" y="236946"/>
                        </a:moveTo>
                        <a:lnTo>
                          <a:pt x="0" y="1072218"/>
                        </a:lnTo>
                      </a:path>
                      <a:path w="149225" h="1072514">
                        <a:moveTo>
                          <a:pt x="149197" y="1072218"/>
                        </a:moveTo>
                        <a:lnTo>
                          <a:pt x="148403" y="1072218"/>
                        </a:lnTo>
                      </a:path>
                      <a:path w="149225" h="1072514">
                        <a:moveTo>
                          <a:pt x="148403" y="1072218"/>
                        </a:moveTo>
                        <a:lnTo>
                          <a:pt x="144415" y="1072218"/>
                        </a:lnTo>
                      </a:path>
                      <a:path w="149225" h="1072514">
                        <a:moveTo>
                          <a:pt x="144415" y="1072218"/>
                        </a:moveTo>
                        <a:lnTo>
                          <a:pt x="139618" y="1072218"/>
                        </a:lnTo>
                      </a:path>
                      <a:path w="149225" h="1072514">
                        <a:moveTo>
                          <a:pt x="139618" y="1072218"/>
                        </a:moveTo>
                        <a:lnTo>
                          <a:pt x="131642" y="1072218"/>
                        </a:lnTo>
                      </a:path>
                      <a:path w="149225" h="1072514">
                        <a:moveTo>
                          <a:pt x="131642" y="1072218"/>
                        </a:moveTo>
                        <a:lnTo>
                          <a:pt x="122872" y="1072218"/>
                        </a:lnTo>
                      </a:path>
                      <a:path w="149225" h="1072514">
                        <a:moveTo>
                          <a:pt x="122872" y="1072218"/>
                        </a:moveTo>
                        <a:lnTo>
                          <a:pt x="111689" y="1072218"/>
                        </a:lnTo>
                      </a:path>
                      <a:path w="149225" h="1072514">
                        <a:moveTo>
                          <a:pt x="111689" y="1072218"/>
                        </a:moveTo>
                        <a:lnTo>
                          <a:pt x="99725" y="1072218"/>
                        </a:lnTo>
                      </a:path>
                      <a:path w="149225" h="1072514">
                        <a:moveTo>
                          <a:pt x="99725" y="1072218"/>
                        </a:moveTo>
                        <a:lnTo>
                          <a:pt x="87761" y="1072218"/>
                        </a:lnTo>
                      </a:path>
                      <a:path w="149225" h="1072514">
                        <a:moveTo>
                          <a:pt x="87761" y="1072218"/>
                        </a:moveTo>
                        <a:lnTo>
                          <a:pt x="74208" y="1072218"/>
                        </a:lnTo>
                      </a:path>
                      <a:path w="149225" h="1072514">
                        <a:moveTo>
                          <a:pt x="74208" y="1072218"/>
                        </a:moveTo>
                        <a:lnTo>
                          <a:pt x="61436" y="1072218"/>
                        </a:lnTo>
                      </a:path>
                      <a:path w="149225" h="1072514">
                        <a:moveTo>
                          <a:pt x="61436" y="1072218"/>
                        </a:moveTo>
                        <a:lnTo>
                          <a:pt x="48677" y="1072218"/>
                        </a:lnTo>
                      </a:path>
                      <a:path w="149225" h="1072514">
                        <a:moveTo>
                          <a:pt x="48677" y="1072218"/>
                        </a:moveTo>
                        <a:lnTo>
                          <a:pt x="37508" y="1072218"/>
                        </a:lnTo>
                      </a:path>
                      <a:path w="149225" h="1072514">
                        <a:moveTo>
                          <a:pt x="37508" y="1072218"/>
                        </a:moveTo>
                        <a:lnTo>
                          <a:pt x="26339" y="1072218"/>
                        </a:lnTo>
                      </a:path>
                      <a:path w="149225" h="1072514">
                        <a:moveTo>
                          <a:pt x="26339" y="1072218"/>
                        </a:moveTo>
                        <a:lnTo>
                          <a:pt x="17555" y="1072218"/>
                        </a:lnTo>
                      </a:path>
                      <a:path w="149225" h="1072514">
                        <a:moveTo>
                          <a:pt x="17555" y="1072218"/>
                        </a:moveTo>
                        <a:lnTo>
                          <a:pt x="9579" y="1072218"/>
                        </a:lnTo>
                      </a:path>
                      <a:path w="149225" h="1072514">
                        <a:moveTo>
                          <a:pt x="9579" y="1072218"/>
                        </a:moveTo>
                        <a:lnTo>
                          <a:pt x="3987" y="1072218"/>
                        </a:lnTo>
                      </a:path>
                      <a:path w="149225" h="1072514">
                        <a:moveTo>
                          <a:pt x="3987" y="1072218"/>
                        </a:moveTo>
                        <a:lnTo>
                          <a:pt x="808" y="1072218"/>
                        </a:lnTo>
                      </a:path>
                      <a:path w="149225" h="1072514">
                        <a:moveTo>
                          <a:pt x="808" y="1072218"/>
                        </a:moveTo>
                        <a:lnTo>
                          <a:pt x="0" y="1072218"/>
                        </a:lnTo>
                      </a:path>
                      <a:path w="149225" h="1072514">
                        <a:moveTo>
                          <a:pt x="0" y="236946"/>
                        </a:moveTo>
                        <a:lnTo>
                          <a:pt x="808" y="236946"/>
                        </a:lnTo>
                      </a:path>
                      <a:path w="149225" h="1072514">
                        <a:moveTo>
                          <a:pt x="808" y="236946"/>
                        </a:moveTo>
                        <a:lnTo>
                          <a:pt x="3987" y="236946"/>
                        </a:lnTo>
                      </a:path>
                      <a:path w="149225" h="1072514">
                        <a:moveTo>
                          <a:pt x="3987" y="236946"/>
                        </a:moveTo>
                        <a:lnTo>
                          <a:pt x="9579" y="236946"/>
                        </a:lnTo>
                      </a:path>
                      <a:path w="149225" h="1072514">
                        <a:moveTo>
                          <a:pt x="9579" y="236946"/>
                        </a:moveTo>
                        <a:lnTo>
                          <a:pt x="17555" y="236946"/>
                        </a:lnTo>
                      </a:path>
                      <a:path w="149225" h="1072514">
                        <a:moveTo>
                          <a:pt x="17555" y="236946"/>
                        </a:moveTo>
                        <a:lnTo>
                          <a:pt x="26339" y="236946"/>
                        </a:lnTo>
                      </a:path>
                      <a:path w="149225" h="1072514">
                        <a:moveTo>
                          <a:pt x="26339" y="236946"/>
                        </a:moveTo>
                        <a:lnTo>
                          <a:pt x="37508" y="236946"/>
                        </a:lnTo>
                      </a:path>
                      <a:path w="149225" h="1072514">
                        <a:moveTo>
                          <a:pt x="37508" y="236946"/>
                        </a:moveTo>
                        <a:lnTo>
                          <a:pt x="48677" y="236946"/>
                        </a:lnTo>
                      </a:path>
                      <a:path w="149225" h="1072514">
                        <a:moveTo>
                          <a:pt x="48677" y="236946"/>
                        </a:moveTo>
                        <a:lnTo>
                          <a:pt x="61436" y="236946"/>
                        </a:lnTo>
                      </a:path>
                      <a:path w="149225" h="1072514">
                        <a:moveTo>
                          <a:pt x="61436" y="236946"/>
                        </a:moveTo>
                        <a:lnTo>
                          <a:pt x="74208" y="236946"/>
                        </a:lnTo>
                      </a:path>
                      <a:path w="149225" h="1072514">
                        <a:moveTo>
                          <a:pt x="74208" y="236946"/>
                        </a:moveTo>
                        <a:lnTo>
                          <a:pt x="87761" y="236946"/>
                        </a:lnTo>
                      </a:path>
                      <a:path w="149225" h="1072514">
                        <a:moveTo>
                          <a:pt x="87761" y="236946"/>
                        </a:moveTo>
                        <a:lnTo>
                          <a:pt x="99725" y="236946"/>
                        </a:lnTo>
                      </a:path>
                      <a:path w="149225" h="1072514">
                        <a:moveTo>
                          <a:pt x="99725" y="236946"/>
                        </a:moveTo>
                        <a:lnTo>
                          <a:pt x="111689" y="236946"/>
                        </a:lnTo>
                      </a:path>
                      <a:path w="149225" h="1072514">
                        <a:moveTo>
                          <a:pt x="111689" y="236946"/>
                        </a:moveTo>
                        <a:lnTo>
                          <a:pt x="122872" y="236946"/>
                        </a:lnTo>
                      </a:path>
                      <a:path w="149225" h="1072514">
                        <a:moveTo>
                          <a:pt x="122872" y="236946"/>
                        </a:moveTo>
                        <a:lnTo>
                          <a:pt x="131642" y="236946"/>
                        </a:lnTo>
                      </a:path>
                      <a:path w="149225" h="1072514">
                        <a:moveTo>
                          <a:pt x="131642" y="236946"/>
                        </a:moveTo>
                        <a:lnTo>
                          <a:pt x="139618" y="236946"/>
                        </a:lnTo>
                      </a:path>
                      <a:path w="149225" h="1072514">
                        <a:moveTo>
                          <a:pt x="139618" y="236946"/>
                        </a:moveTo>
                        <a:lnTo>
                          <a:pt x="144415" y="236946"/>
                        </a:lnTo>
                      </a:path>
                      <a:path w="149225" h="1072514">
                        <a:moveTo>
                          <a:pt x="144415" y="236946"/>
                        </a:moveTo>
                        <a:lnTo>
                          <a:pt x="148403" y="236946"/>
                        </a:lnTo>
                      </a:path>
                      <a:path w="149225" h="1072514">
                        <a:moveTo>
                          <a:pt x="148403" y="236946"/>
                        </a:moveTo>
                        <a:lnTo>
                          <a:pt x="149197" y="236946"/>
                        </a:lnTo>
                      </a:path>
                      <a:path w="149225" h="1072514">
                        <a:moveTo>
                          <a:pt x="149197" y="78182"/>
                        </a:moveTo>
                        <a:lnTo>
                          <a:pt x="14919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147" name="object 1147"/>
                  <p:cNvPicPr/>
                  <p:nvPr/>
                </p:nvPicPr>
                <p:blipFill>
                  <a:blip r:embed="rId26" cstate="print"/>
                  <a:stretch>
                    <a:fillRect/>
                  </a:stretch>
                </p:blipFill>
                <p:spPr>
                  <a:xfrm>
                    <a:off x="7491562" y="2912294"/>
                    <a:ext cx="151591" cy="132432"/>
                  </a:xfrm>
                  <a:prstGeom prst="rect">
                    <a:avLst/>
                  </a:prstGeom>
                </p:spPr>
              </p:pic>
              <p:sp>
                <p:nvSpPr>
                  <p:cNvPr id="1148" name="object 1148"/>
                  <p:cNvSpPr/>
                  <p:nvPr/>
                </p:nvSpPr>
                <p:spPr>
                  <a:xfrm>
                    <a:off x="4402168" y="1510205"/>
                    <a:ext cx="12360910" cy="5946775"/>
                  </a:xfrm>
                  <a:custGeom>
                    <a:avLst/>
                    <a:gdLst/>
                    <a:ahLst/>
                    <a:cxnLst/>
                    <a:rect l="l" t="t" r="r" b="b"/>
                    <a:pathLst>
                      <a:path w="12360910" h="5946775">
                        <a:moveTo>
                          <a:pt x="5888419" y="631038"/>
                        </a:moveTo>
                        <a:lnTo>
                          <a:pt x="5888419" y="1514975"/>
                        </a:lnTo>
                      </a:path>
                      <a:path w="12360910" h="5946775">
                        <a:moveTo>
                          <a:pt x="5978565" y="1514975"/>
                        </a:moveTo>
                        <a:lnTo>
                          <a:pt x="5978565" y="631038"/>
                        </a:lnTo>
                      </a:path>
                      <a:path w="12360910" h="5946775">
                        <a:moveTo>
                          <a:pt x="5888419" y="631038"/>
                        </a:moveTo>
                        <a:lnTo>
                          <a:pt x="5890022" y="631038"/>
                        </a:lnTo>
                      </a:path>
                      <a:path w="12360910" h="5946775">
                        <a:moveTo>
                          <a:pt x="5890022" y="631038"/>
                        </a:moveTo>
                        <a:lnTo>
                          <a:pt x="5893201" y="631038"/>
                        </a:lnTo>
                      </a:path>
                      <a:path w="12360910" h="5946775">
                        <a:moveTo>
                          <a:pt x="5893201" y="631038"/>
                        </a:moveTo>
                        <a:lnTo>
                          <a:pt x="5897998" y="631038"/>
                        </a:lnTo>
                      </a:path>
                      <a:path w="12360910" h="5946775">
                        <a:moveTo>
                          <a:pt x="5897998" y="631038"/>
                        </a:moveTo>
                        <a:lnTo>
                          <a:pt x="5905179" y="631038"/>
                        </a:lnTo>
                      </a:path>
                      <a:path w="12360910" h="5946775">
                        <a:moveTo>
                          <a:pt x="5905179" y="631038"/>
                        </a:moveTo>
                        <a:lnTo>
                          <a:pt x="5913950" y="631038"/>
                        </a:lnTo>
                      </a:path>
                      <a:path w="12360910" h="5946775">
                        <a:moveTo>
                          <a:pt x="5913950" y="631038"/>
                        </a:moveTo>
                        <a:lnTo>
                          <a:pt x="5923529" y="631038"/>
                        </a:lnTo>
                      </a:path>
                      <a:path w="12360910" h="5946775">
                        <a:moveTo>
                          <a:pt x="5923529" y="631038"/>
                        </a:moveTo>
                        <a:lnTo>
                          <a:pt x="5933094" y="631038"/>
                        </a:lnTo>
                      </a:path>
                      <a:path w="12360910" h="5946775">
                        <a:moveTo>
                          <a:pt x="5933094" y="631038"/>
                        </a:moveTo>
                        <a:lnTo>
                          <a:pt x="5943469" y="631038"/>
                        </a:lnTo>
                      </a:path>
                      <a:path w="12360910" h="5946775">
                        <a:moveTo>
                          <a:pt x="5943469" y="631038"/>
                        </a:moveTo>
                        <a:lnTo>
                          <a:pt x="5953034" y="631038"/>
                        </a:lnTo>
                      </a:path>
                      <a:path w="12360910" h="5946775">
                        <a:moveTo>
                          <a:pt x="5953034" y="631038"/>
                        </a:moveTo>
                        <a:lnTo>
                          <a:pt x="5961818" y="631038"/>
                        </a:lnTo>
                      </a:path>
                      <a:path w="12360910" h="5946775">
                        <a:moveTo>
                          <a:pt x="5961818" y="631038"/>
                        </a:moveTo>
                        <a:lnTo>
                          <a:pt x="5968191" y="631038"/>
                        </a:lnTo>
                      </a:path>
                      <a:path w="12360910" h="5946775">
                        <a:moveTo>
                          <a:pt x="5968191" y="631038"/>
                        </a:moveTo>
                        <a:lnTo>
                          <a:pt x="5973782" y="631038"/>
                        </a:lnTo>
                      </a:path>
                      <a:path w="12360910" h="5946775">
                        <a:moveTo>
                          <a:pt x="5973782" y="631038"/>
                        </a:moveTo>
                        <a:lnTo>
                          <a:pt x="5976975" y="631038"/>
                        </a:lnTo>
                      </a:path>
                      <a:path w="12360910" h="5946775">
                        <a:moveTo>
                          <a:pt x="5976975" y="631038"/>
                        </a:moveTo>
                        <a:lnTo>
                          <a:pt x="5978565" y="631038"/>
                        </a:lnTo>
                      </a:path>
                      <a:path w="12360910" h="5946775">
                        <a:moveTo>
                          <a:pt x="5978565" y="1514975"/>
                        </a:moveTo>
                        <a:lnTo>
                          <a:pt x="5976975" y="1514975"/>
                        </a:lnTo>
                      </a:path>
                      <a:path w="12360910" h="5946775">
                        <a:moveTo>
                          <a:pt x="5976975" y="1514975"/>
                        </a:moveTo>
                        <a:lnTo>
                          <a:pt x="5973782" y="1514975"/>
                        </a:lnTo>
                      </a:path>
                      <a:path w="12360910" h="5946775">
                        <a:moveTo>
                          <a:pt x="5973782" y="1514975"/>
                        </a:moveTo>
                        <a:lnTo>
                          <a:pt x="5968191" y="1514975"/>
                        </a:lnTo>
                      </a:path>
                      <a:path w="12360910" h="5946775">
                        <a:moveTo>
                          <a:pt x="5968191" y="1514975"/>
                        </a:moveTo>
                        <a:lnTo>
                          <a:pt x="5961818" y="1514975"/>
                        </a:lnTo>
                      </a:path>
                      <a:path w="12360910" h="5946775">
                        <a:moveTo>
                          <a:pt x="5961818" y="1514975"/>
                        </a:moveTo>
                        <a:lnTo>
                          <a:pt x="5953034" y="1514975"/>
                        </a:lnTo>
                      </a:path>
                      <a:path w="12360910" h="5946775">
                        <a:moveTo>
                          <a:pt x="5953034" y="1514975"/>
                        </a:moveTo>
                        <a:lnTo>
                          <a:pt x="5943469" y="1514975"/>
                        </a:lnTo>
                      </a:path>
                      <a:path w="12360910" h="5946775">
                        <a:moveTo>
                          <a:pt x="5943469" y="1514975"/>
                        </a:moveTo>
                        <a:lnTo>
                          <a:pt x="5933094" y="1514975"/>
                        </a:lnTo>
                      </a:path>
                      <a:path w="12360910" h="5946775">
                        <a:moveTo>
                          <a:pt x="5933094" y="1514975"/>
                        </a:moveTo>
                        <a:lnTo>
                          <a:pt x="5923529" y="1514975"/>
                        </a:lnTo>
                      </a:path>
                      <a:path w="12360910" h="5946775">
                        <a:moveTo>
                          <a:pt x="5923529" y="1514975"/>
                        </a:moveTo>
                        <a:lnTo>
                          <a:pt x="5913950" y="1514975"/>
                        </a:lnTo>
                      </a:path>
                      <a:path w="12360910" h="5946775">
                        <a:moveTo>
                          <a:pt x="5913950" y="1514975"/>
                        </a:moveTo>
                        <a:lnTo>
                          <a:pt x="5905179" y="1514975"/>
                        </a:lnTo>
                      </a:path>
                      <a:path w="12360910" h="5946775">
                        <a:moveTo>
                          <a:pt x="5905179" y="1514975"/>
                        </a:moveTo>
                        <a:lnTo>
                          <a:pt x="5897998" y="1514975"/>
                        </a:lnTo>
                      </a:path>
                      <a:path w="12360910" h="5946775">
                        <a:moveTo>
                          <a:pt x="5897998" y="1514975"/>
                        </a:moveTo>
                        <a:lnTo>
                          <a:pt x="5893201" y="1514975"/>
                        </a:lnTo>
                      </a:path>
                      <a:path w="12360910" h="5946775">
                        <a:moveTo>
                          <a:pt x="5893201" y="1514975"/>
                        </a:moveTo>
                        <a:lnTo>
                          <a:pt x="5890022" y="1514975"/>
                        </a:lnTo>
                      </a:path>
                      <a:path w="12360910" h="5946775">
                        <a:moveTo>
                          <a:pt x="5890022" y="1514975"/>
                        </a:moveTo>
                        <a:lnTo>
                          <a:pt x="5888419" y="1514975"/>
                        </a:lnTo>
                      </a:path>
                      <a:path w="12360910" h="5946775">
                        <a:moveTo>
                          <a:pt x="5808646" y="607905"/>
                        </a:moveTo>
                        <a:lnTo>
                          <a:pt x="5848526" y="607905"/>
                        </a:lnTo>
                      </a:path>
                      <a:path w="12360910" h="5946775">
                        <a:moveTo>
                          <a:pt x="5848526" y="488240"/>
                        </a:moveTo>
                        <a:lnTo>
                          <a:pt x="5808646" y="488240"/>
                        </a:lnTo>
                      </a:path>
                      <a:path w="12360910" h="5946775">
                        <a:moveTo>
                          <a:pt x="5808646" y="607905"/>
                        </a:moveTo>
                        <a:lnTo>
                          <a:pt x="5808646" y="607097"/>
                        </a:lnTo>
                      </a:path>
                      <a:path w="12360910" h="5946775">
                        <a:moveTo>
                          <a:pt x="5808646" y="607097"/>
                        </a:moveTo>
                        <a:lnTo>
                          <a:pt x="5808646" y="603917"/>
                        </a:lnTo>
                      </a:path>
                      <a:path w="12360910" h="5946775">
                        <a:moveTo>
                          <a:pt x="5808646" y="603917"/>
                        </a:moveTo>
                        <a:lnTo>
                          <a:pt x="5808646" y="598326"/>
                        </a:lnTo>
                      </a:path>
                      <a:path w="12360910" h="5946775">
                        <a:moveTo>
                          <a:pt x="5808646" y="598326"/>
                        </a:moveTo>
                        <a:lnTo>
                          <a:pt x="5808646" y="590350"/>
                        </a:lnTo>
                      </a:path>
                      <a:path w="12360910" h="5946775">
                        <a:moveTo>
                          <a:pt x="5808646" y="590350"/>
                        </a:moveTo>
                        <a:lnTo>
                          <a:pt x="5808646" y="581580"/>
                        </a:lnTo>
                      </a:path>
                      <a:path w="12360910" h="5946775">
                        <a:moveTo>
                          <a:pt x="5808646" y="581580"/>
                        </a:moveTo>
                        <a:lnTo>
                          <a:pt x="5808646" y="571205"/>
                        </a:lnTo>
                      </a:path>
                      <a:path w="12360910" h="5946775">
                        <a:moveTo>
                          <a:pt x="5808646" y="571205"/>
                        </a:moveTo>
                        <a:lnTo>
                          <a:pt x="5808646" y="560036"/>
                        </a:lnTo>
                      </a:path>
                      <a:path w="12360910" h="5946775">
                        <a:moveTo>
                          <a:pt x="5808646" y="560036"/>
                        </a:moveTo>
                        <a:lnTo>
                          <a:pt x="5808646" y="548073"/>
                        </a:lnTo>
                      </a:path>
                      <a:path w="12360910" h="5946775">
                        <a:moveTo>
                          <a:pt x="5808646" y="548073"/>
                        </a:moveTo>
                        <a:lnTo>
                          <a:pt x="5808646" y="536904"/>
                        </a:lnTo>
                      </a:path>
                      <a:path w="12360910" h="5946775">
                        <a:moveTo>
                          <a:pt x="5808646" y="536904"/>
                        </a:moveTo>
                        <a:lnTo>
                          <a:pt x="5808646" y="525735"/>
                        </a:lnTo>
                      </a:path>
                      <a:path w="12360910" h="5946775">
                        <a:moveTo>
                          <a:pt x="5808646" y="525735"/>
                        </a:moveTo>
                        <a:lnTo>
                          <a:pt x="5808646" y="515361"/>
                        </a:lnTo>
                      </a:path>
                      <a:path w="12360910" h="5946775">
                        <a:moveTo>
                          <a:pt x="5808646" y="515361"/>
                        </a:moveTo>
                        <a:lnTo>
                          <a:pt x="5808646" y="505781"/>
                        </a:lnTo>
                      </a:path>
                      <a:path w="12360910" h="5946775">
                        <a:moveTo>
                          <a:pt x="5808646" y="505781"/>
                        </a:moveTo>
                        <a:lnTo>
                          <a:pt x="5808646" y="498614"/>
                        </a:lnTo>
                      </a:path>
                      <a:path w="12360910" h="5946775">
                        <a:moveTo>
                          <a:pt x="5808646" y="498614"/>
                        </a:moveTo>
                        <a:lnTo>
                          <a:pt x="5808646" y="493023"/>
                        </a:lnTo>
                      </a:path>
                      <a:path w="12360910" h="5946775">
                        <a:moveTo>
                          <a:pt x="5808646" y="493023"/>
                        </a:moveTo>
                        <a:lnTo>
                          <a:pt x="5808646" y="489830"/>
                        </a:lnTo>
                      </a:path>
                      <a:path w="12360910" h="5946775">
                        <a:moveTo>
                          <a:pt x="5808646" y="489830"/>
                        </a:moveTo>
                        <a:lnTo>
                          <a:pt x="5808646" y="488240"/>
                        </a:lnTo>
                      </a:path>
                      <a:path w="12360910" h="5946775">
                        <a:moveTo>
                          <a:pt x="5848526" y="488240"/>
                        </a:moveTo>
                        <a:lnTo>
                          <a:pt x="5848526" y="489830"/>
                        </a:lnTo>
                      </a:path>
                      <a:path w="12360910" h="5946775">
                        <a:moveTo>
                          <a:pt x="5848526" y="489830"/>
                        </a:moveTo>
                        <a:lnTo>
                          <a:pt x="5848526" y="493023"/>
                        </a:lnTo>
                      </a:path>
                      <a:path w="12360910" h="5946775">
                        <a:moveTo>
                          <a:pt x="5848526" y="493023"/>
                        </a:moveTo>
                        <a:lnTo>
                          <a:pt x="5848526" y="498614"/>
                        </a:lnTo>
                      </a:path>
                      <a:path w="12360910" h="5946775">
                        <a:moveTo>
                          <a:pt x="5848526" y="498614"/>
                        </a:moveTo>
                        <a:lnTo>
                          <a:pt x="5848526" y="505781"/>
                        </a:lnTo>
                      </a:path>
                      <a:path w="12360910" h="5946775">
                        <a:moveTo>
                          <a:pt x="5848526" y="505781"/>
                        </a:moveTo>
                        <a:lnTo>
                          <a:pt x="5848526" y="515361"/>
                        </a:lnTo>
                      </a:path>
                      <a:path w="12360910" h="5946775">
                        <a:moveTo>
                          <a:pt x="5848526" y="515361"/>
                        </a:moveTo>
                        <a:lnTo>
                          <a:pt x="5848526" y="525735"/>
                        </a:lnTo>
                      </a:path>
                      <a:path w="12360910" h="5946775">
                        <a:moveTo>
                          <a:pt x="5848526" y="525735"/>
                        </a:moveTo>
                        <a:lnTo>
                          <a:pt x="5848526" y="536904"/>
                        </a:lnTo>
                      </a:path>
                      <a:path w="12360910" h="5946775">
                        <a:moveTo>
                          <a:pt x="5848526" y="536904"/>
                        </a:moveTo>
                        <a:lnTo>
                          <a:pt x="5848526" y="548073"/>
                        </a:lnTo>
                      </a:path>
                      <a:path w="12360910" h="5946775">
                        <a:moveTo>
                          <a:pt x="5848526" y="548073"/>
                        </a:moveTo>
                        <a:lnTo>
                          <a:pt x="5848526" y="560036"/>
                        </a:lnTo>
                      </a:path>
                      <a:path w="12360910" h="5946775">
                        <a:moveTo>
                          <a:pt x="5848526" y="560036"/>
                        </a:moveTo>
                        <a:lnTo>
                          <a:pt x="5848526" y="571205"/>
                        </a:lnTo>
                      </a:path>
                      <a:path w="12360910" h="5946775">
                        <a:moveTo>
                          <a:pt x="5848526" y="571205"/>
                        </a:moveTo>
                        <a:lnTo>
                          <a:pt x="5848526" y="581580"/>
                        </a:lnTo>
                      </a:path>
                      <a:path w="12360910" h="5946775">
                        <a:moveTo>
                          <a:pt x="5848526" y="581580"/>
                        </a:moveTo>
                        <a:lnTo>
                          <a:pt x="5848526" y="590350"/>
                        </a:lnTo>
                      </a:path>
                      <a:path w="12360910" h="5946775">
                        <a:moveTo>
                          <a:pt x="5848526" y="590350"/>
                        </a:moveTo>
                        <a:lnTo>
                          <a:pt x="5848526" y="598326"/>
                        </a:lnTo>
                      </a:path>
                      <a:path w="12360910" h="5946775">
                        <a:moveTo>
                          <a:pt x="5848526" y="598326"/>
                        </a:moveTo>
                        <a:lnTo>
                          <a:pt x="5848526" y="603917"/>
                        </a:lnTo>
                      </a:path>
                      <a:path w="12360910" h="5946775">
                        <a:moveTo>
                          <a:pt x="5848526" y="603917"/>
                        </a:moveTo>
                        <a:lnTo>
                          <a:pt x="5848526" y="607097"/>
                        </a:lnTo>
                      </a:path>
                      <a:path w="12360910" h="5946775">
                        <a:moveTo>
                          <a:pt x="5848526" y="607097"/>
                        </a:moveTo>
                        <a:lnTo>
                          <a:pt x="5848526" y="607905"/>
                        </a:lnTo>
                      </a:path>
                      <a:path w="12360910" h="5946775">
                        <a:moveTo>
                          <a:pt x="5767958" y="998818"/>
                        </a:moveTo>
                        <a:lnTo>
                          <a:pt x="5767958" y="1308356"/>
                        </a:lnTo>
                      </a:path>
                      <a:path w="12360910" h="5946775">
                        <a:moveTo>
                          <a:pt x="5767958" y="1629857"/>
                        </a:moveTo>
                        <a:lnTo>
                          <a:pt x="5767958" y="1810164"/>
                        </a:lnTo>
                      </a:path>
                      <a:path w="12360910" h="5946775">
                        <a:moveTo>
                          <a:pt x="5767958" y="1944191"/>
                        </a:moveTo>
                        <a:lnTo>
                          <a:pt x="5767958" y="2261704"/>
                        </a:lnTo>
                      </a:path>
                      <a:path w="12360910" h="5946775">
                        <a:moveTo>
                          <a:pt x="5858105" y="2261704"/>
                        </a:moveTo>
                        <a:lnTo>
                          <a:pt x="5858105" y="1944191"/>
                        </a:lnTo>
                      </a:path>
                      <a:path w="12360910" h="5946775">
                        <a:moveTo>
                          <a:pt x="5858105" y="1810164"/>
                        </a:moveTo>
                        <a:lnTo>
                          <a:pt x="5858105" y="1543699"/>
                        </a:lnTo>
                      </a:path>
                      <a:path w="12360910" h="5946775">
                        <a:moveTo>
                          <a:pt x="5858105" y="1308356"/>
                        </a:moveTo>
                        <a:lnTo>
                          <a:pt x="5858105" y="998818"/>
                        </a:lnTo>
                      </a:path>
                      <a:path w="12360910" h="5946775">
                        <a:moveTo>
                          <a:pt x="5767958" y="998818"/>
                        </a:moveTo>
                        <a:lnTo>
                          <a:pt x="5768753" y="998818"/>
                        </a:lnTo>
                      </a:path>
                      <a:path w="12360910" h="5946775">
                        <a:moveTo>
                          <a:pt x="5768753" y="998818"/>
                        </a:moveTo>
                        <a:lnTo>
                          <a:pt x="5772741" y="998818"/>
                        </a:lnTo>
                      </a:path>
                      <a:path w="12360910" h="5946775">
                        <a:moveTo>
                          <a:pt x="5772741" y="998818"/>
                        </a:moveTo>
                        <a:lnTo>
                          <a:pt x="5777524" y="998818"/>
                        </a:lnTo>
                      </a:path>
                      <a:path w="12360910" h="5946775">
                        <a:moveTo>
                          <a:pt x="5777524" y="998818"/>
                        </a:moveTo>
                        <a:lnTo>
                          <a:pt x="5784705" y="998818"/>
                        </a:lnTo>
                      </a:path>
                      <a:path w="12360910" h="5946775">
                        <a:moveTo>
                          <a:pt x="5784705" y="998818"/>
                        </a:moveTo>
                        <a:lnTo>
                          <a:pt x="5793489" y="998818"/>
                        </a:lnTo>
                      </a:path>
                      <a:path w="12360910" h="5946775">
                        <a:moveTo>
                          <a:pt x="5793489" y="998818"/>
                        </a:moveTo>
                        <a:lnTo>
                          <a:pt x="5803055" y="998818"/>
                        </a:lnTo>
                      </a:path>
                      <a:path w="12360910" h="5946775">
                        <a:moveTo>
                          <a:pt x="5803055" y="998818"/>
                        </a:moveTo>
                        <a:lnTo>
                          <a:pt x="5812634" y="998818"/>
                        </a:lnTo>
                      </a:path>
                      <a:path w="12360910" h="5946775">
                        <a:moveTo>
                          <a:pt x="5812634" y="998818"/>
                        </a:moveTo>
                        <a:lnTo>
                          <a:pt x="5822995" y="998818"/>
                        </a:lnTo>
                      </a:path>
                      <a:path w="12360910" h="5946775">
                        <a:moveTo>
                          <a:pt x="5822995" y="998818"/>
                        </a:moveTo>
                        <a:lnTo>
                          <a:pt x="5832574" y="998818"/>
                        </a:lnTo>
                      </a:path>
                      <a:path w="12360910" h="5946775">
                        <a:moveTo>
                          <a:pt x="5832574" y="998818"/>
                        </a:moveTo>
                        <a:lnTo>
                          <a:pt x="5840550" y="998818"/>
                        </a:lnTo>
                      </a:path>
                      <a:path w="12360910" h="5946775">
                        <a:moveTo>
                          <a:pt x="5840550" y="998818"/>
                        </a:moveTo>
                        <a:lnTo>
                          <a:pt x="5847731" y="998818"/>
                        </a:lnTo>
                      </a:path>
                      <a:path w="12360910" h="5946775">
                        <a:moveTo>
                          <a:pt x="5847731" y="998818"/>
                        </a:moveTo>
                        <a:lnTo>
                          <a:pt x="5853322" y="998818"/>
                        </a:lnTo>
                      </a:path>
                      <a:path w="12360910" h="5946775">
                        <a:moveTo>
                          <a:pt x="5853322" y="998818"/>
                        </a:moveTo>
                        <a:lnTo>
                          <a:pt x="5856502" y="998818"/>
                        </a:lnTo>
                      </a:path>
                      <a:path w="12360910" h="5946775">
                        <a:moveTo>
                          <a:pt x="5856502" y="998818"/>
                        </a:moveTo>
                        <a:lnTo>
                          <a:pt x="5858105" y="998818"/>
                        </a:lnTo>
                      </a:path>
                      <a:path w="12360910" h="5946775">
                        <a:moveTo>
                          <a:pt x="5858105" y="2261704"/>
                        </a:moveTo>
                        <a:lnTo>
                          <a:pt x="5856502" y="2261704"/>
                        </a:lnTo>
                      </a:path>
                      <a:path w="12360910" h="5946775">
                        <a:moveTo>
                          <a:pt x="5856502" y="2261704"/>
                        </a:moveTo>
                        <a:lnTo>
                          <a:pt x="5853322" y="2261704"/>
                        </a:lnTo>
                      </a:path>
                      <a:path w="12360910" h="5946775">
                        <a:moveTo>
                          <a:pt x="5853322" y="2261704"/>
                        </a:moveTo>
                        <a:lnTo>
                          <a:pt x="5847731" y="2261704"/>
                        </a:lnTo>
                      </a:path>
                      <a:path w="12360910" h="5946775">
                        <a:moveTo>
                          <a:pt x="5847731" y="2261704"/>
                        </a:moveTo>
                        <a:lnTo>
                          <a:pt x="5840550" y="2261704"/>
                        </a:lnTo>
                      </a:path>
                      <a:path w="12360910" h="5946775">
                        <a:moveTo>
                          <a:pt x="5840550" y="2261704"/>
                        </a:moveTo>
                        <a:lnTo>
                          <a:pt x="5832574" y="2261704"/>
                        </a:lnTo>
                      </a:path>
                      <a:path w="12360910" h="5946775">
                        <a:moveTo>
                          <a:pt x="5832574" y="2261704"/>
                        </a:moveTo>
                        <a:lnTo>
                          <a:pt x="5822995" y="2261704"/>
                        </a:lnTo>
                      </a:path>
                      <a:path w="12360910" h="5946775">
                        <a:moveTo>
                          <a:pt x="5822995" y="2261704"/>
                        </a:moveTo>
                        <a:lnTo>
                          <a:pt x="5812634" y="2261704"/>
                        </a:lnTo>
                      </a:path>
                      <a:path w="12360910" h="5946775">
                        <a:moveTo>
                          <a:pt x="5812634" y="2261704"/>
                        </a:moveTo>
                        <a:lnTo>
                          <a:pt x="5803055" y="2261704"/>
                        </a:lnTo>
                      </a:path>
                      <a:path w="12360910" h="5946775">
                        <a:moveTo>
                          <a:pt x="5803055" y="2261704"/>
                        </a:moveTo>
                        <a:lnTo>
                          <a:pt x="5793489" y="2261704"/>
                        </a:lnTo>
                      </a:path>
                      <a:path w="12360910" h="5946775">
                        <a:moveTo>
                          <a:pt x="5793489" y="2261704"/>
                        </a:moveTo>
                        <a:lnTo>
                          <a:pt x="5784705" y="2261704"/>
                        </a:lnTo>
                      </a:path>
                      <a:path w="12360910" h="5946775">
                        <a:moveTo>
                          <a:pt x="5784705" y="2261704"/>
                        </a:moveTo>
                        <a:lnTo>
                          <a:pt x="5777524" y="2261704"/>
                        </a:lnTo>
                      </a:path>
                      <a:path w="12360910" h="5946775">
                        <a:moveTo>
                          <a:pt x="5777524" y="2261704"/>
                        </a:moveTo>
                        <a:lnTo>
                          <a:pt x="5772741" y="2261704"/>
                        </a:lnTo>
                      </a:path>
                      <a:path w="12360910" h="5946775">
                        <a:moveTo>
                          <a:pt x="5772741" y="2261704"/>
                        </a:moveTo>
                        <a:lnTo>
                          <a:pt x="5768753" y="2261704"/>
                        </a:lnTo>
                      </a:path>
                      <a:path w="12360910" h="5946775">
                        <a:moveTo>
                          <a:pt x="5768753" y="2261704"/>
                        </a:moveTo>
                        <a:lnTo>
                          <a:pt x="5767958" y="2261704"/>
                        </a:lnTo>
                      </a:path>
                      <a:path w="12360910" h="5946775">
                        <a:moveTo>
                          <a:pt x="6980591" y="856802"/>
                        </a:moveTo>
                        <a:lnTo>
                          <a:pt x="6097436" y="856802"/>
                        </a:lnTo>
                      </a:path>
                      <a:path w="12360910" h="5946775">
                        <a:moveTo>
                          <a:pt x="6003301" y="856802"/>
                        </a:moveTo>
                        <a:lnTo>
                          <a:pt x="5985746" y="856802"/>
                        </a:lnTo>
                      </a:path>
                      <a:path w="12360910" h="5946775">
                        <a:moveTo>
                          <a:pt x="5985746" y="976481"/>
                        </a:moveTo>
                        <a:lnTo>
                          <a:pt x="6003301" y="976481"/>
                        </a:lnTo>
                      </a:path>
                      <a:path w="12360910" h="5946775">
                        <a:moveTo>
                          <a:pt x="6097436" y="976481"/>
                        </a:moveTo>
                        <a:lnTo>
                          <a:pt x="6980591" y="976481"/>
                        </a:lnTo>
                      </a:path>
                      <a:path w="12360910" h="5946775">
                        <a:moveTo>
                          <a:pt x="6980591" y="856802"/>
                        </a:moveTo>
                        <a:lnTo>
                          <a:pt x="6980591" y="857610"/>
                        </a:lnTo>
                      </a:path>
                      <a:path w="12360910" h="5946775">
                        <a:moveTo>
                          <a:pt x="6980591" y="857610"/>
                        </a:moveTo>
                        <a:lnTo>
                          <a:pt x="6980591" y="860803"/>
                        </a:lnTo>
                      </a:path>
                      <a:path w="12360910" h="5946775">
                        <a:moveTo>
                          <a:pt x="6980591" y="860803"/>
                        </a:moveTo>
                        <a:lnTo>
                          <a:pt x="6980591" y="866381"/>
                        </a:lnTo>
                      </a:path>
                      <a:path w="12360910" h="5946775">
                        <a:moveTo>
                          <a:pt x="6980591" y="866381"/>
                        </a:moveTo>
                        <a:lnTo>
                          <a:pt x="6980591" y="874357"/>
                        </a:lnTo>
                      </a:path>
                      <a:path w="12360910" h="5946775">
                        <a:moveTo>
                          <a:pt x="6980591" y="874357"/>
                        </a:moveTo>
                        <a:lnTo>
                          <a:pt x="6980591" y="883141"/>
                        </a:lnTo>
                      </a:path>
                      <a:path w="12360910" h="5946775">
                        <a:moveTo>
                          <a:pt x="6980591" y="883141"/>
                        </a:moveTo>
                        <a:lnTo>
                          <a:pt x="6980591" y="893515"/>
                        </a:lnTo>
                      </a:path>
                      <a:path w="12360910" h="5946775">
                        <a:moveTo>
                          <a:pt x="6980591" y="893515"/>
                        </a:moveTo>
                        <a:lnTo>
                          <a:pt x="6980591" y="904670"/>
                        </a:lnTo>
                      </a:path>
                      <a:path w="12360910" h="5946775">
                        <a:moveTo>
                          <a:pt x="6980591" y="904670"/>
                        </a:moveTo>
                        <a:lnTo>
                          <a:pt x="6980591" y="916648"/>
                        </a:lnTo>
                      </a:path>
                      <a:path w="12360910" h="5946775">
                        <a:moveTo>
                          <a:pt x="6980591" y="916648"/>
                        </a:moveTo>
                        <a:lnTo>
                          <a:pt x="6980591" y="927817"/>
                        </a:lnTo>
                      </a:path>
                      <a:path w="12360910" h="5946775">
                        <a:moveTo>
                          <a:pt x="6980591" y="927817"/>
                        </a:moveTo>
                        <a:lnTo>
                          <a:pt x="6980591" y="938986"/>
                        </a:lnTo>
                      </a:path>
                      <a:path w="12360910" h="5946775">
                        <a:moveTo>
                          <a:pt x="6980591" y="938986"/>
                        </a:moveTo>
                        <a:lnTo>
                          <a:pt x="6980591" y="949360"/>
                        </a:lnTo>
                      </a:path>
                      <a:path w="12360910" h="5946775">
                        <a:moveTo>
                          <a:pt x="6980591" y="949360"/>
                        </a:moveTo>
                        <a:lnTo>
                          <a:pt x="6980591" y="958925"/>
                        </a:lnTo>
                      </a:path>
                      <a:path w="12360910" h="5946775">
                        <a:moveTo>
                          <a:pt x="6980591" y="958925"/>
                        </a:moveTo>
                        <a:lnTo>
                          <a:pt x="6980591" y="966106"/>
                        </a:lnTo>
                      </a:path>
                      <a:path w="12360910" h="5946775">
                        <a:moveTo>
                          <a:pt x="6980591" y="966106"/>
                        </a:moveTo>
                        <a:lnTo>
                          <a:pt x="6980591" y="971684"/>
                        </a:lnTo>
                      </a:path>
                      <a:path w="12360910" h="5946775">
                        <a:moveTo>
                          <a:pt x="6980591" y="971684"/>
                        </a:moveTo>
                        <a:lnTo>
                          <a:pt x="6980591" y="974877"/>
                        </a:lnTo>
                      </a:path>
                      <a:path w="12360910" h="5946775">
                        <a:moveTo>
                          <a:pt x="6980591" y="974877"/>
                        </a:moveTo>
                        <a:lnTo>
                          <a:pt x="6980591" y="976481"/>
                        </a:lnTo>
                      </a:path>
                      <a:path w="12360910" h="5946775">
                        <a:moveTo>
                          <a:pt x="8640762" y="1306752"/>
                        </a:moveTo>
                        <a:lnTo>
                          <a:pt x="8659921" y="1306752"/>
                        </a:lnTo>
                      </a:path>
                      <a:path w="12360910" h="5946775">
                        <a:moveTo>
                          <a:pt x="8659921" y="1226980"/>
                        </a:moveTo>
                        <a:lnTo>
                          <a:pt x="8640762" y="1226980"/>
                        </a:lnTo>
                      </a:path>
                      <a:path w="12360910" h="5946775">
                        <a:moveTo>
                          <a:pt x="8640762" y="1306752"/>
                        </a:moveTo>
                        <a:lnTo>
                          <a:pt x="8640762" y="1305958"/>
                        </a:lnTo>
                      </a:path>
                      <a:path w="12360910" h="5946775">
                        <a:moveTo>
                          <a:pt x="8640762" y="1305163"/>
                        </a:moveTo>
                        <a:lnTo>
                          <a:pt x="8640762" y="1302765"/>
                        </a:lnTo>
                      </a:path>
                      <a:path w="12360910" h="5946775">
                        <a:moveTo>
                          <a:pt x="8640762" y="1302765"/>
                        </a:moveTo>
                        <a:lnTo>
                          <a:pt x="8640762" y="1297982"/>
                        </a:lnTo>
                      </a:path>
                      <a:path w="12360910" h="5946775">
                        <a:moveTo>
                          <a:pt x="8640762" y="1297982"/>
                        </a:moveTo>
                        <a:lnTo>
                          <a:pt x="8640762" y="1291596"/>
                        </a:lnTo>
                      </a:path>
                      <a:path w="12360910" h="5946775">
                        <a:moveTo>
                          <a:pt x="8640762" y="1291596"/>
                        </a:moveTo>
                        <a:lnTo>
                          <a:pt x="8640762" y="1284428"/>
                        </a:lnTo>
                      </a:path>
                      <a:path w="12360910" h="5946775">
                        <a:moveTo>
                          <a:pt x="8640762" y="1284428"/>
                        </a:moveTo>
                        <a:lnTo>
                          <a:pt x="8640762" y="1275644"/>
                        </a:lnTo>
                      </a:path>
                      <a:path w="12360910" h="5946775">
                        <a:moveTo>
                          <a:pt x="8640762" y="1275644"/>
                        </a:moveTo>
                        <a:lnTo>
                          <a:pt x="8640762" y="1266873"/>
                        </a:lnTo>
                      </a:path>
                      <a:path w="12360910" h="5946775">
                        <a:moveTo>
                          <a:pt x="8640762" y="1266873"/>
                        </a:moveTo>
                        <a:lnTo>
                          <a:pt x="8640762" y="1258089"/>
                        </a:lnTo>
                      </a:path>
                      <a:path w="12360910" h="5946775">
                        <a:moveTo>
                          <a:pt x="8640762" y="1258089"/>
                        </a:moveTo>
                        <a:lnTo>
                          <a:pt x="8640762" y="1250113"/>
                        </a:lnTo>
                      </a:path>
                      <a:path w="12360910" h="5946775">
                        <a:moveTo>
                          <a:pt x="8640762" y="1250113"/>
                        </a:moveTo>
                        <a:lnTo>
                          <a:pt x="8640762" y="1242137"/>
                        </a:lnTo>
                      </a:path>
                      <a:path w="12360910" h="5946775">
                        <a:moveTo>
                          <a:pt x="8640762" y="1242137"/>
                        </a:moveTo>
                        <a:lnTo>
                          <a:pt x="8640762" y="1235751"/>
                        </a:lnTo>
                      </a:path>
                      <a:path w="12360910" h="5946775">
                        <a:moveTo>
                          <a:pt x="8640762" y="1235751"/>
                        </a:moveTo>
                        <a:lnTo>
                          <a:pt x="8640762" y="1230968"/>
                        </a:lnTo>
                      </a:path>
                      <a:path w="12360910" h="5946775">
                        <a:moveTo>
                          <a:pt x="8640762" y="1230968"/>
                        </a:moveTo>
                        <a:lnTo>
                          <a:pt x="8640762" y="1229378"/>
                        </a:lnTo>
                      </a:path>
                      <a:path w="12360910" h="5946775">
                        <a:moveTo>
                          <a:pt x="8640762" y="1228584"/>
                        </a:moveTo>
                        <a:lnTo>
                          <a:pt x="8640762" y="1226980"/>
                        </a:lnTo>
                      </a:path>
                      <a:path w="12360910" h="5946775">
                        <a:moveTo>
                          <a:pt x="8659921" y="1306752"/>
                        </a:moveTo>
                        <a:lnTo>
                          <a:pt x="8659921" y="1305958"/>
                        </a:lnTo>
                      </a:path>
                      <a:path w="12360910" h="5946775">
                        <a:moveTo>
                          <a:pt x="8659921" y="1305958"/>
                        </a:moveTo>
                        <a:lnTo>
                          <a:pt x="8659921" y="1302765"/>
                        </a:lnTo>
                      </a:path>
                      <a:path w="12360910" h="5946775">
                        <a:moveTo>
                          <a:pt x="8659921" y="1302765"/>
                        </a:moveTo>
                        <a:lnTo>
                          <a:pt x="8659921" y="1297982"/>
                        </a:lnTo>
                      </a:path>
                      <a:path w="12360910" h="5946775">
                        <a:moveTo>
                          <a:pt x="8659921" y="1297982"/>
                        </a:moveTo>
                        <a:lnTo>
                          <a:pt x="8659921" y="1291596"/>
                        </a:lnTo>
                      </a:path>
                      <a:path w="12360910" h="5946775">
                        <a:moveTo>
                          <a:pt x="8659921" y="1291596"/>
                        </a:moveTo>
                        <a:lnTo>
                          <a:pt x="8659921" y="1284428"/>
                        </a:lnTo>
                      </a:path>
                      <a:path w="12360910" h="5946775">
                        <a:moveTo>
                          <a:pt x="8659921" y="1284428"/>
                        </a:moveTo>
                        <a:lnTo>
                          <a:pt x="8659921" y="1275644"/>
                        </a:lnTo>
                      </a:path>
                      <a:path w="12360910" h="5946775">
                        <a:moveTo>
                          <a:pt x="8659921" y="1275644"/>
                        </a:moveTo>
                        <a:lnTo>
                          <a:pt x="8659921" y="1266873"/>
                        </a:lnTo>
                      </a:path>
                      <a:path w="12360910" h="5946775">
                        <a:moveTo>
                          <a:pt x="8659921" y="1266873"/>
                        </a:moveTo>
                        <a:lnTo>
                          <a:pt x="8659921" y="1258089"/>
                        </a:lnTo>
                      </a:path>
                      <a:path w="12360910" h="5946775">
                        <a:moveTo>
                          <a:pt x="8659921" y="1258089"/>
                        </a:moveTo>
                        <a:lnTo>
                          <a:pt x="8659921" y="1250113"/>
                        </a:lnTo>
                      </a:path>
                      <a:path w="12360910" h="5946775">
                        <a:moveTo>
                          <a:pt x="8659921" y="1250113"/>
                        </a:moveTo>
                        <a:lnTo>
                          <a:pt x="8659921" y="1242137"/>
                        </a:lnTo>
                      </a:path>
                      <a:path w="12360910" h="5946775">
                        <a:moveTo>
                          <a:pt x="8659921" y="1242137"/>
                        </a:moveTo>
                        <a:lnTo>
                          <a:pt x="8659921" y="1235751"/>
                        </a:lnTo>
                      </a:path>
                      <a:path w="12360910" h="5946775">
                        <a:moveTo>
                          <a:pt x="8659921" y="1235751"/>
                        </a:moveTo>
                        <a:lnTo>
                          <a:pt x="8659921" y="1230968"/>
                        </a:lnTo>
                      </a:path>
                      <a:path w="12360910" h="5946775">
                        <a:moveTo>
                          <a:pt x="8659921" y="1230968"/>
                        </a:moveTo>
                        <a:lnTo>
                          <a:pt x="8659921" y="1228584"/>
                        </a:lnTo>
                      </a:path>
                      <a:path w="12360910" h="5946775">
                        <a:moveTo>
                          <a:pt x="8659921" y="1228584"/>
                        </a:moveTo>
                        <a:lnTo>
                          <a:pt x="8659921" y="1226980"/>
                        </a:lnTo>
                      </a:path>
                      <a:path w="12360910" h="5946775">
                        <a:moveTo>
                          <a:pt x="8659921" y="1226980"/>
                        </a:moveTo>
                        <a:lnTo>
                          <a:pt x="8659921" y="1228584"/>
                        </a:lnTo>
                      </a:path>
                      <a:path w="12360910" h="5946775">
                        <a:moveTo>
                          <a:pt x="8659921" y="1228584"/>
                        </a:moveTo>
                        <a:lnTo>
                          <a:pt x="8659921" y="1230968"/>
                        </a:lnTo>
                      </a:path>
                      <a:path w="12360910" h="5946775">
                        <a:moveTo>
                          <a:pt x="8659921" y="1230968"/>
                        </a:moveTo>
                        <a:lnTo>
                          <a:pt x="8659921" y="1235751"/>
                        </a:lnTo>
                      </a:path>
                      <a:path w="12360910" h="5946775">
                        <a:moveTo>
                          <a:pt x="8659921" y="1235751"/>
                        </a:moveTo>
                        <a:lnTo>
                          <a:pt x="8659921" y="1242137"/>
                        </a:lnTo>
                      </a:path>
                      <a:path w="12360910" h="5946775">
                        <a:moveTo>
                          <a:pt x="8659921" y="1242137"/>
                        </a:moveTo>
                        <a:lnTo>
                          <a:pt x="8659921" y="1250113"/>
                        </a:lnTo>
                      </a:path>
                      <a:path w="12360910" h="5946775">
                        <a:moveTo>
                          <a:pt x="8659921" y="1250113"/>
                        </a:moveTo>
                        <a:lnTo>
                          <a:pt x="8659921" y="1258089"/>
                        </a:lnTo>
                      </a:path>
                      <a:path w="12360910" h="5946775">
                        <a:moveTo>
                          <a:pt x="8659921" y="1258089"/>
                        </a:moveTo>
                        <a:lnTo>
                          <a:pt x="8659921" y="1266873"/>
                        </a:lnTo>
                      </a:path>
                      <a:path w="12360910" h="5946775">
                        <a:moveTo>
                          <a:pt x="8659921" y="1266873"/>
                        </a:moveTo>
                        <a:lnTo>
                          <a:pt x="8659921" y="1275644"/>
                        </a:lnTo>
                      </a:path>
                      <a:path w="12360910" h="5946775">
                        <a:moveTo>
                          <a:pt x="8659921" y="1275644"/>
                        </a:moveTo>
                        <a:lnTo>
                          <a:pt x="8659921" y="1284428"/>
                        </a:lnTo>
                      </a:path>
                      <a:path w="12360910" h="5946775">
                        <a:moveTo>
                          <a:pt x="8659921" y="1284428"/>
                        </a:moveTo>
                        <a:lnTo>
                          <a:pt x="8659921" y="1291596"/>
                        </a:lnTo>
                      </a:path>
                      <a:path w="12360910" h="5946775">
                        <a:moveTo>
                          <a:pt x="8659921" y="1291596"/>
                        </a:moveTo>
                        <a:lnTo>
                          <a:pt x="8659921" y="1297982"/>
                        </a:lnTo>
                      </a:path>
                      <a:path w="12360910" h="5946775">
                        <a:moveTo>
                          <a:pt x="8659921" y="1297982"/>
                        </a:moveTo>
                        <a:lnTo>
                          <a:pt x="8659921" y="1302765"/>
                        </a:lnTo>
                      </a:path>
                      <a:path w="12360910" h="5946775">
                        <a:moveTo>
                          <a:pt x="8659921" y="1302765"/>
                        </a:moveTo>
                        <a:lnTo>
                          <a:pt x="8659921" y="1305958"/>
                        </a:lnTo>
                      </a:path>
                      <a:path w="12360910" h="5946775">
                        <a:moveTo>
                          <a:pt x="8659921" y="1305958"/>
                        </a:moveTo>
                        <a:lnTo>
                          <a:pt x="8659921" y="1306752"/>
                        </a:lnTo>
                      </a:path>
                      <a:path w="12360910" h="5946775">
                        <a:moveTo>
                          <a:pt x="79772" y="5946662"/>
                        </a:moveTo>
                        <a:lnTo>
                          <a:pt x="79772" y="5379430"/>
                        </a:lnTo>
                      </a:path>
                      <a:path w="12360910" h="5946775">
                        <a:moveTo>
                          <a:pt x="0" y="5379430"/>
                        </a:moveTo>
                        <a:lnTo>
                          <a:pt x="0" y="5946662"/>
                        </a:lnTo>
                      </a:path>
                      <a:path w="12360910" h="5946775">
                        <a:moveTo>
                          <a:pt x="79772" y="5946662"/>
                        </a:moveTo>
                        <a:lnTo>
                          <a:pt x="78963" y="5946662"/>
                        </a:lnTo>
                      </a:path>
                      <a:path w="12360910" h="5946775">
                        <a:moveTo>
                          <a:pt x="77374" y="5946662"/>
                        </a:moveTo>
                        <a:lnTo>
                          <a:pt x="75784" y="5946662"/>
                        </a:lnTo>
                      </a:path>
                      <a:path w="12360910" h="5946775">
                        <a:moveTo>
                          <a:pt x="75784" y="5946662"/>
                        </a:moveTo>
                        <a:lnTo>
                          <a:pt x="74975" y="5946662"/>
                        </a:lnTo>
                      </a:path>
                      <a:path w="12360910" h="5946775">
                        <a:moveTo>
                          <a:pt x="73386" y="5946662"/>
                        </a:moveTo>
                        <a:lnTo>
                          <a:pt x="70987" y="5946662"/>
                        </a:lnTo>
                      </a:path>
                      <a:path w="12360910" h="5946775">
                        <a:moveTo>
                          <a:pt x="70987" y="5946662"/>
                        </a:moveTo>
                        <a:lnTo>
                          <a:pt x="70193" y="5946662"/>
                        </a:lnTo>
                      </a:path>
                      <a:path w="12360910" h="5946775">
                        <a:moveTo>
                          <a:pt x="67808" y="5946662"/>
                        </a:moveTo>
                        <a:lnTo>
                          <a:pt x="64615" y="5946662"/>
                        </a:lnTo>
                      </a:path>
                      <a:path w="12360910" h="5946775">
                        <a:moveTo>
                          <a:pt x="64615" y="5946662"/>
                        </a:moveTo>
                        <a:lnTo>
                          <a:pt x="63820" y="5946662"/>
                        </a:lnTo>
                      </a:path>
                      <a:path w="12360910" h="5946775">
                        <a:moveTo>
                          <a:pt x="59832" y="5946662"/>
                        </a:moveTo>
                        <a:lnTo>
                          <a:pt x="57434" y="5946662"/>
                        </a:lnTo>
                      </a:path>
                      <a:path w="12360910" h="5946775">
                        <a:moveTo>
                          <a:pt x="57434" y="5946662"/>
                        </a:moveTo>
                        <a:lnTo>
                          <a:pt x="55036" y="5946662"/>
                        </a:lnTo>
                      </a:path>
                      <a:path w="12360910" h="5946775">
                        <a:moveTo>
                          <a:pt x="51856" y="5946662"/>
                        </a:moveTo>
                        <a:lnTo>
                          <a:pt x="48650" y="5946662"/>
                        </a:lnTo>
                      </a:path>
                      <a:path w="12360910" h="5946775">
                        <a:moveTo>
                          <a:pt x="48650" y="5946662"/>
                        </a:moveTo>
                        <a:lnTo>
                          <a:pt x="46265" y="5946662"/>
                        </a:lnTo>
                      </a:path>
                      <a:path w="12360910" h="5946775">
                        <a:moveTo>
                          <a:pt x="42277" y="5946662"/>
                        </a:moveTo>
                        <a:lnTo>
                          <a:pt x="39879" y="5946662"/>
                        </a:lnTo>
                      </a:path>
                      <a:path w="12360910" h="5946775">
                        <a:moveTo>
                          <a:pt x="39879" y="5946662"/>
                        </a:moveTo>
                        <a:lnTo>
                          <a:pt x="37494" y="5946662"/>
                        </a:lnTo>
                      </a:path>
                      <a:path w="12360910" h="5946775">
                        <a:moveTo>
                          <a:pt x="33493" y="5946662"/>
                        </a:moveTo>
                        <a:lnTo>
                          <a:pt x="31108" y="5946662"/>
                        </a:lnTo>
                      </a:path>
                      <a:path w="12360910" h="5946775">
                        <a:moveTo>
                          <a:pt x="31108" y="5946662"/>
                        </a:moveTo>
                        <a:lnTo>
                          <a:pt x="27915" y="5946662"/>
                        </a:lnTo>
                      </a:path>
                      <a:path w="12360910" h="5946775">
                        <a:moveTo>
                          <a:pt x="23927" y="5946662"/>
                        </a:moveTo>
                        <a:lnTo>
                          <a:pt x="22324" y="5946662"/>
                        </a:lnTo>
                      </a:path>
                      <a:path w="12360910" h="5946775">
                        <a:moveTo>
                          <a:pt x="22324" y="5946662"/>
                        </a:moveTo>
                        <a:lnTo>
                          <a:pt x="19939" y="5946662"/>
                        </a:lnTo>
                      </a:path>
                      <a:path w="12360910" h="5946775">
                        <a:moveTo>
                          <a:pt x="15951" y="5946662"/>
                        </a:moveTo>
                        <a:lnTo>
                          <a:pt x="15143" y="5946662"/>
                        </a:lnTo>
                      </a:path>
                      <a:path w="12360910" h="5946775">
                        <a:moveTo>
                          <a:pt x="15143" y="5946662"/>
                        </a:moveTo>
                        <a:lnTo>
                          <a:pt x="11963" y="5946662"/>
                        </a:lnTo>
                      </a:path>
                      <a:path w="12360910" h="5946775">
                        <a:moveTo>
                          <a:pt x="9565" y="5946662"/>
                        </a:moveTo>
                        <a:lnTo>
                          <a:pt x="8770" y="5946662"/>
                        </a:lnTo>
                      </a:path>
                      <a:path w="12360910" h="5946775">
                        <a:moveTo>
                          <a:pt x="8770" y="5946662"/>
                        </a:moveTo>
                        <a:lnTo>
                          <a:pt x="6372" y="5946662"/>
                        </a:lnTo>
                      </a:path>
                      <a:path w="12360910" h="5946775">
                        <a:moveTo>
                          <a:pt x="3987" y="5946662"/>
                        </a:moveTo>
                        <a:lnTo>
                          <a:pt x="2384" y="5946662"/>
                        </a:lnTo>
                      </a:path>
                      <a:path w="12360910" h="5946775">
                        <a:moveTo>
                          <a:pt x="794" y="5946662"/>
                        </a:moveTo>
                        <a:lnTo>
                          <a:pt x="0" y="5946662"/>
                        </a:lnTo>
                      </a:path>
                      <a:path w="12360910" h="5946775">
                        <a:moveTo>
                          <a:pt x="0" y="5379430"/>
                        </a:moveTo>
                        <a:lnTo>
                          <a:pt x="794" y="5379430"/>
                        </a:lnTo>
                      </a:path>
                      <a:path w="12360910" h="5946775">
                        <a:moveTo>
                          <a:pt x="2384" y="5379430"/>
                        </a:moveTo>
                        <a:lnTo>
                          <a:pt x="3987" y="5379430"/>
                        </a:lnTo>
                      </a:path>
                      <a:path w="12360910" h="5946775">
                        <a:moveTo>
                          <a:pt x="6372" y="5379430"/>
                        </a:moveTo>
                        <a:lnTo>
                          <a:pt x="8770" y="5379430"/>
                        </a:lnTo>
                      </a:path>
                      <a:path w="12360910" h="5946775">
                        <a:moveTo>
                          <a:pt x="8770" y="5379430"/>
                        </a:moveTo>
                        <a:lnTo>
                          <a:pt x="9565" y="5379430"/>
                        </a:lnTo>
                      </a:path>
                      <a:path w="12360910" h="5946775">
                        <a:moveTo>
                          <a:pt x="11963" y="5379430"/>
                        </a:moveTo>
                        <a:lnTo>
                          <a:pt x="15143" y="5379430"/>
                        </a:lnTo>
                      </a:path>
                      <a:path w="12360910" h="5946775">
                        <a:moveTo>
                          <a:pt x="15143" y="5379430"/>
                        </a:moveTo>
                        <a:lnTo>
                          <a:pt x="15951" y="5379430"/>
                        </a:lnTo>
                      </a:path>
                      <a:path w="12360910" h="5946775">
                        <a:moveTo>
                          <a:pt x="19939" y="5379430"/>
                        </a:moveTo>
                        <a:lnTo>
                          <a:pt x="22324" y="5379430"/>
                        </a:lnTo>
                      </a:path>
                      <a:path w="12360910" h="5946775">
                        <a:moveTo>
                          <a:pt x="22324" y="5379430"/>
                        </a:moveTo>
                        <a:lnTo>
                          <a:pt x="23927" y="5379430"/>
                        </a:lnTo>
                      </a:path>
                      <a:path w="12360910" h="5946775">
                        <a:moveTo>
                          <a:pt x="27915" y="5379430"/>
                        </a:moveTo>
                        <a:lnTo>
                          <a:pt x="31108" y="5379430"/>
                        </a:lnTo>
                      </a:path>
                      <a:path w="12360910" h="5946775">
                        <a:moveTo>
                          <a:pt x="31108" y="5379430"/>
                        </a:moveTo>
                        <a:lnTo>
                          <a:pt x="33493" y="5379430"/>
                        </a:lnTo>
                      </a:path>
                      <a:path w="12360910" h="5946775">
                        <a:moveTo>
                          <a:pt x="37494" y="5379430"/>
                        </a:moveTo>
                        <a:lnTo>
                          <a:pt x="39879" y="5379430"/>
                        </a:lnTo>
                      </a:path>
                      <a:path w="12360910" h="5946775">
                        <a:moveTo>
                          <a:pt x="39879" y="5379430"/>
                        </a:moveTo>
                        <a:lnTo>
                          <a:pt x="42277" y="5379430"/>
                        </a:lnTo>
                      </a:path>
                      <a:path w="12360910" h="5946775">
                        <a:moveTo>
                          <a:pt x="46265" y="5379430"/>
                        </a:moveTo>
                        <a:lnTo>
                          <a:pt x="48650" y="5379430"/>
                        </a:lnTo>
                      </a:path>
                      <a:path w="12360910" h="5946775">
                        <a:moveTo>
                          <a:pt x="48650" y="5379430"/>
                        </a:moveTo>
                        <a:lnTo>
                          <a:pt x="51856" y="5379430"/>
                        </a:lnTo>
                      </a:path>
                      <a:path w="12360910" h="5946775">
                        <a:moveTo>
                          <a:pt x="55036" y="5379430"/>
                        </a:moveTo>
                        <a:lnTo>
                          <a:pt x="57434" y="5379430"/>
                        </a:lnTo>
                      </a:path>
                      <a:path w="12360910" h="5946775">
                        <a:moveTo>
                          <a:pt x="57434" y="5379430"/>
                        </a:moveTo>
                        <a:lnTo>
                          <a:pt x="59832" y="5379430"/>
                        </a:lnTo>
                      </a:path>
                      <a:path w="12360910" h="5946775">
                        <a:moveTo>
                          <a:pt x="63820" y="5379430"/>
                        </a:moveTo>
                        <a:lnTo>
                          <a:pt x="64615" y="5379430"/>
                        </a:lnTo>
                      </a:path>
                      <a:path w="12360910" h="5946775">
                        <a:moveTo>
                          <a:pt x="64615" y="5379430"/>
                        </a:moveTo>
                        <a:lnTo>
                          <a:pt x="67808" y="5379430"/>
                        </a:lnTo>
                      </a:path>
                      <a:path w="12360910" h="5946775">
                        <a:moveTo>
                          <a:pt x="70193" y="5379430"/>
                        </a:moveTo>
                        <a:lnTo>
                          <a:pt x="70987" y="5379430"/>
                        </a:lnTo>
                      </a:path>
                      <a:path w="12360910" h="5946775">
                        <a:moveTo>
                          <a:pt x="70987" y="5379430"/>
                        </a:moveTo>
                        <a:lnTo>
                          <a:pt x="73386" y="5379430"/>
                        </a:lnTo>
                      </a:path>
                      <a:path w="12360910" h="5946775">
                        <a:moveTo>
                          <a:pt x="74975" y="5379430"/>
                        </a:moveTo>
                        <a:lnTo>
                          <a:pt x="75784" y="5379430"/>
                        </a:lnTo>
                      </a:path>
                      <a:path w="12360910" h="5946775">
                        <a:moveTo>
                          <a:pt x="75784" y="5379430"/>
                        </a:moveTo>
                        <a:lnTo>
                          <a:pt x="77374" y="5379430"/>
                        </a:lnTo>
                      </a:path>
                      <a:path w="12360910" h="5946775">
                        <a:moveTo>
                          <a:pt x="78963" y="5379430"/>
                        </a:moveTo>
                        <a:lnTo>
                          <a:pt x="79772" y="5379430"/>
                        </a:lnTo>
                      </a:path>
                      <a:path w="12360910" h="5946775">
                        <a:moveTo>
                          <a:pt x="3451999" y="476263"/>
                        </a:moveTo>
                        <a:lnTo>
                          <a:pt x="3451999" y="440371"/>
                        </a:lnTo>
                      </a:path>
                      <a:path w="12360910" h="5946775">
                        <a:moveTo>
                          <a:pt x="3458385" y="476263"/>
                        </a:moveTo>
                        <a:lnTo>
                          <a:pt x="3458385" y="403671"/>
                        </a:lnTo>
                      </a:path>
                      <a:path w="12360910" h="5946775">
                        <a:moveTo>
                          <a:pt x="3458385" y="382128"/>
                        </a:moveTo>
                        <a:lnTo>
                          <a:pt x="3458385" y="276030"/>
                        </a:lnTo>
                      </a:path>
                      <a:path w="12360910" h="5946775">
                        <a:moveTo>
                          <a:pt x="3313175" y="454733"/>
                        </a:moveTo>
                        <a:lnTo>
                          <a:pt x="3313175" y="410852"/>
                        </a:lnTo>
                      </a:path>
                      <a:path w="12360910" h="5946775">
                        <a:moveTo>
                          <a:pt x="3319561" y="454733"/>
                        </a:moveTo>
                        <a:lnTo>
                          <a:pt x="3319561" y="276030"/>
                        </a:lnTo>
                      </a:path>
                      <a:path w="12360910" h="5946775">
                        <a:moveTo>
                          <a:pt x="3451999" y="507385"/>
                        </a:moveTo>
                        <a:lnTo>
                          <a:pt x="3451999" y="483444"/>
                        </a:lnTo>
                      </a:path>
                      <a:path w="12360910" h="5946775">
                        <a:moveTo>
                          <a:pt x="3458385" y="507385"/>
                        </a:moveTo>
                        <a:lnTo>
                          <a:pt x="3451999" y="507385"/>
                        </a:lnTo>
                      </a:path>
                      <a:path w="12360910" h="5946775">
                        <a:moveTo>
                          <a:pt x="3458385" y="507385"/>
                        </a:moveTo>
                        <a:lnTo>
                          <a:pt x="3458385" y="483444"/>
                        </a:lnTo>
                      </a:path>
                      <a:path w="12360910" h="5946775">
                        <a:moveTo>
                          <a:pt x="3460769" y="476263"/>
                        </a:moveTo>
                        <a:lnTo>
                          <a:pt x="3436033" y="476263"/>
                        </a:lnTo>
                      </a:path>
                      <a:path w="12360910" h="5946775">
                        <a:moveTo>
                          <a:pt x="3460769" y="476263"/>
                        </a:moveTo>
                        <a:lnTo>
                          <a:pt x="3460769" y="483444"/>
                        </a:lnTo>
                      </a:path>
                      <a:path w="12360910" h="5946775">
                        <a:moveTo>
                          <a:pt x="3378599" y="714004"/>
                        </a:moveTo>
                        <a:lnTo>
                          <a:pt x="3392961" y="714004"/>
                        </a:lnTo>
                      </a:path>
                      <a:path w="12360910" h="5946775">
                        <a:moveTo>
                          <a:pt x="3378599" y="276030"/>
                        </a:moveTo>
                        <a:lnTo>
                          <a:pt x="3378599" y="353404"/>
                        </a:lnTo>
                      </a:path>
                      <a:path w="12360910" h="5946775">
                        <a:moveTo>
                          <a:pt x="3378599" y="432395"/>
                        </a:moveTo>
                        <a:lnTo>
                          <a:pt x="3378599" y="451540"/>
                        </a:lnTo>
                      </a:path>
                      <a:path w="12360910" h="5946775">
                        <a:moveTo>
                          <a:pt x="3378599" y="511373"/>
                        </a:moveTo>
                        <a:lnTo>
                          <a:pt x="3378599" y="618279"/>
                        </a:lnTo>
                      </a:path>
                      <a:path w="12360910" h="5946775">
                        <a:moveTo>
                          <a:pt x="3378599" y="697257"/>
                        </a:moveTo>
                        <a:lnTo>
                          <a:pt x="3378599" y="714004"/>
                        </a:lnTo>
                      </a:path>
                      <a:path w="12360910" h="5946775">
                        <a:moveTo>
                          <a:pt x="3392961" y="276030"/>
                        </a:moveTo>
                        <a:lnTo>
                          <a:pt x="3392961" y="354199"/>
                        </a:lnTo>
                      </a:path>
                      <a:path w="12360910" h="5946775">
                        <a:moveTo>
                          <a:pt x="3392961" y="431587"/>
                        </a:moveTo>
                        <a:lnTo>
                          <a:pt x="3392961" y="435575"/>
                        </a:lnTo>
                      </a:path>
                      <a:path w="12360910" h="5946775">
                        <a:moveTo>
                          <a:pt x="3392961" y="508180"/>
                        </a:moveTo>
                        <a:lnTo>
                          <a:pt x="3392961" y="618279"/>
                        </a:lnTo>
                      </a:path>
                      <a:path w="12360910" h="5946775">
                        <a:moveTo>
                          <a:pt x="3392961" y="697257"/>
                        </a:moveTo>
                        <a:lnTo>
                          <a:pt x="3392961" y="714004"/>
                        </a:lnTo>
                      </a:path>
                      <a:path w="12360910" h="5946775">
                        <a:moveTo>
                          <a:pt x="3460769" y="483444"/>
                        </a:moveTo>
                        <a:lnTo>
                          <a:pt x="3430456" y="483444"/>
                        </a:lnTo>
                      </a:path>
                      <a:path w="12360910" h="5946775">
                        <a:moveTo>
                          <a:pt x="9493645" y="178689"/>
                        </a:moveTo>
                        <a:lnTo>
                          <a:pt x="9732921" y="178689"/>
                        </a:lnTo>
                      </a:path>
                      <a:path w="12360910" h="5946775">
                        <a:moveTo>
                          <a:pt x="9732921" y="178689"/>
                        </a:moveTo>
                        <a:lnTo>
                          <a:pt x="9732921" y="59024"/>
                        </a:lnTo>
                      </a:path>
                      <a:path w="12360910" h="5946775">
                        <a:moveTo>
                          <a:pt x="9732921" y="59024"/>
                        </a:moveTo>
                        <a:lnTo>
                          <a:pt x="9493645" y="59024"/>
                        </a:lnTo>
                      </a:path>
                      <a:path w="12360910" h="5946775">
                        <a:moveTo>
                          <a:pt x="9493645" y="59024"/>
                        </a:moveTo>
                        <a:lnTo>
                          <a:pt x="9493645" y="178689"/>
                        </a:lnTo>
                      </a:path>
                      <a:path w="12360910" h="5946775">
                        <a:moveTo>
                          <a:pt x="9882160" y="178689"/>
                        </a:moveTo>
                        <a:lnTo>
                          <a:pt x="9911624" y="178689"/>
                        </a:lnTo>
                      </a:path>
                      <a:path w="12360910" h="5946775">
                        <a:moveTo>
                          <a:pt x="9938758" y="178689"/>
                        </a:moveTo>
                        <a:lnTo>
                          <a:pt x="10121436" y="178689"/>
                        </a:lnTo>
                      </a:path>
                      <a:path w="12360910" h="5946775">
                        <a:moveTo>
                          <a:pt x="10121436" y="178689"/>
                        </a:moveTo>
                        <a:lnTo>
                          <a:pt x="10121436" y="59024"/>
                        </a:lnTo>
                      </a:path>
                      <a:path w="12360910" h="5946775">
                        <a:moveTo>
                          <a:pt x="10121436" y="59024"/>
                        </a:moveTo>
                        <a:lnTo>
                          <a:pt x="9882160" y="59024"/>
                        </a:lnTo>
                      </a:path>
                      <a:path w="12360910" h="5946775">
                        <a:moveTo>
                          <a:pt x="9882160" y="59024"/>
                        </a:moveTo>
                        <a:lnTo>
                          <a:pt x="9882160" y="178689"/>
                        </a:lnTo>
                      </a:path>
                      <a:path w="12360910" h="5946775">
                        <a:moveTo>
                          <a:pt x="836862" y="1604326"/>
                        </a:moveTo>
                        <a:lnTo>
                          <a:pt x="871972" y="1604326"/>
                        </a:lnTo>
                      </a:path>
                      <a:path w="12360910" h="5946775">
                        <a:moveTo>
                          <a:pt x="887129" y="1559664"/>
                        </a:moveTo>
                        <a:lnTo>
                          <a:pt x="887129" y="1589978"/>
                        </a:lnTo>
                      </a:path>
                      <a:path w="12360910" h="5946775">
                        <a:moveTo>
                          <a:pt x="873562" y="1160761"/>
                        </a:moveTo>
                        <a:lnTo>
                          <a:pt x="836862" y="1160761"/>
                        </a:lnTo>
                      </a:path>
                      <a:path w="12360910" h="5946775">
                        <a:moveTo>
                          <a:pt x="934998" y="1559664"/>
                        </a:moveTo>
                        <a:lnTo>
                          <a:pt x="934998" y="1290006"/>
                        </a:lnTo>
                      </a:path>
                      <a:path w="12360910" h="5946775">
                        <a:moveTo>
                          <a:pt x="836862" y="1559664"/>
                        </a:moveTo>
                        <a:lnTo>
                          <a:pt x="934998" y="1559664"/>
                        </a:lnTo>
                      </a:path>
                      <a:path w="12360910" h="5946775">
                        <a:moveTo>
                          <a:pt x="111689" y="1131242"/>
                        </a:moveTo>
                        <a:lnTo>
                          <a:pt x="111689" y="1128858"/>
                        </a:lnTo>
                      </a:path>
                      <a:path w="12360910" h="5946775">
                        <a:moveTo>
                          <a:pt x="126037" y="1604326"/>
                        </a:moveTo>
                        <a:lnTo>
                          <a:pt x="118856" y="1602736"/>
                        </a:lnTo>
                      </a:path>
                      <a:path w="12360910" h="5946775">
                        <a:moveTo>
                          <a:pt x="118856" y="1602736"/>
                        </a:moveTo>
                        <a:lnTo>
                          <a:pt x="113279" y="1597145"/>
                        </a:lnTo>
                      </a:path>
                      <a:path w="12360910" h="5946775">
                        <a:moveTo>
                          <a:pt x="113279" y="1597145"/>
                        </a:moveTo>
                        <a:lnTo>
                          <a:pt x="111689" y="1589978"/>
                        </a:lnTo>
                      </a:path>
                      <a:path w="12360910" h="5946775">
                        <a:moveTo>
                          <a:pt x="111689" y="1589978"/>
                        </a:moveTo>
                        <a:lnTo>
                          <a:pt x="111689" y="1269258"/>
                        </a:lnTo>
                      </a:path>
                      <a:path w="12360910" h="5946775">
                        <a:moveTo>
                          <a:pt x="111689" y="1211823"/>
                        </a:moveTo>
                        <a:lnTo>
                          <a:pt x="111689" y="1131242"/>
                        </a:lnTo>
                      </a:path>
                      <a:path w="12360910" h="5946775">
                        <a:moveTo>
                          <a:pt x="203425" y="1604326"/>
                        </a:moveTo>
                        <a:lnTo>
                          <a:pt x="126037" y="1604326"/>
                        </a:lnTo>
                      </a:path>
                      <a:path w="12360910" h="5946775">
                        <a:moveTo>
                          <a:pt x="986855" y="1325911"/>
                        </a:moveTo>
                        <a:lnTo>
                          <a:pt x="934998" y="1325911"/>
                        </a:lnTo>
                      </a:path>
                      <a:path w="12360910" h="5946775">
                        <a:moveTo>
                          <a:pt x="986855" y="1394514"/>
                        </a:moveTo>
                        <a:lnTo>
                          <a:pt x="934998" y="1394514"/>
                        </a:lnTo>
                      </a:path>
                      <a:path w="12360910" h="5946775">
                        <a:moveTo>
                          <a:pt x="887129" y="1131242"/>
                        </a:moveTo>
                        <a:lnTo>
                          <a:pt x="886320" y="1128858"/>
                        </a:lnTo>
                      </a:path>
                      <a:path w="12360910" h="5946775">
                        <a:moveTo>
                          <a:pt x="871972" y="1604326"/>
                        </a:moveTo>
                        <a:lnTo>
                          <a:pt x="879153" y="1602736"/>
                        </a:lnTo>
                      </a:path>
                      <a:path w="12360910" h="5946775">
                        <a:moveTo>
                          <a:pt x="879153" y="1602736"/>
                        </a:moveTo>
                        <a:lnTo>
                          <a:pt x="884731" y="1597145"/>
                        </a:lnTo>
                      </a:path>
                      <a:path w="12360910" h="5946775">
                        <a:moveTo>
                          <a:pt x="884731" y="1597145"/>
                        </a:moveTo>
                        <a:lnTo>
                          <a:pt x="887129" y="1589978"/>
                        </a:lnTo>
                      </a:path>
                      <a:path w="12360910" h="5946775">
                        <a:moveTo>
                          <a:pt x="887129" y="1131242"/>
                        </a:moveTo>
                        <a:lnTo>
                          <a:pt x="887129" y="1148003"/>
                        </a:lnTo>
                      </a:path>
                      <a:path w="12360910" h="5946775">
                        <a:moveTo>
                          <a:pt x="986855" y="1394514"/>
                        </a:moveTo>
                        <a:lnTo>
                          <a:pt x="986855" y="1325911"/>
                        </a:lnTo>
                      </a:path>
                      <a:path w="12360910" h="5946775">
                        <a:moveTo>
                          <a:pt x="836862" y="1128858"/>
                        </a:moveTo>
                        <a:lnTo>
                          <a:pt x="836862" y="1197461"/>
                        </a:lnTo>
                      </a:path>
                      <a:path w="12360910" h="5946775">
                        <a:moveTo>
                          <a:pt x="836862" y="1388128"/>
                        </a:moveTo>
                        <a:lnTo>
                          <a:pt x="836862" y="1614700"/>
                        </a:lnTo>
                      </a:path>
                      <a:path w="12360910" h="5946775">
                        <a:moveTo>
                          <a:pt x="836862" y="1614700"/>
                        </a:moveTo>
                        <a:lnTo>
                          <a:pt x="702040" y="1614700"/>
                        </a:lnTo>
                      </a:path>
                      <a:path w="12360910" h="5946775">
                        <a:moveTo>
                          <a:pt x="571205" y="1614700"/>
                        </a:moveTo>
                        <a:lnTo>
                          <a:pt x="421226" y="1614700"/>
                        </a:lnTo>
                      </a:path>
                      <a:path w="12360910" h="5946775">
                        <a:moveTo>
                          <a:pt x="394901" y="1614700"/>
                        </a:moveTo>
                        <a:lnTo>
                          <a:pt x="203425" y="1614700"/>
                        </a:lnTo>
                      </a:path>
                      <a:path w="12360910" h="5946775">
                        <a:moveTo>
                          <a:pt x="203425" y="1614700"/>
                        </a:moveTo>
                        <a:lnTo>
                          <a:pt x="203425" y="1269258"/>
                        </a:lnTo>
                      </a:path>
                      <a:path w="12360910" h="5946775">
                        <a:moveTo>
                          <a:pt x="203425" y="1211823"/>
                        </a:moveTo>
                        <a:lnTo>
                          <a:pt x="203425" y="1128858"/>
                        </a:lnTo>
                      </a:path>
                      <a:path w="12360910" h="5946775">
                        <a:moveTo>
                          <a:pt x="2682136" y="0"/>
                        </a:moveTo>
                        <a:lnTo>
                          <a:pt x="2682136" y="794"/>
                        </a:lnTo>
                      </a:path>
                      <a:path w="12360910" h="5946775">
                        <a:moveTo>
                          <a:pt x="2682136" y="794"/>
                        </a:moveTo>
                        <a:lnTo>
                          <a:pt x="2682136" y="1589"/>
                        </a:lnTo>
                      </a:path>
                      <a:path w="12360910" h="5946775">
                        <a:moveTo>
                          <a:pt x="2682136" y="1589"/>
                        </a:moveTo>
                        <a:lnTo>
                          <a:pt x="2682136" y="3987"/>
                        </a:lnTo>
                      </a:path>
                      <a:path w="12360910" h="5946775">
                        <a:moveTo>
                          <a:pt x="2682136" y="3987"/>
                        </a:moveTo>
                        <a:lnTo>
                          <a:pt x="2682136" y="6372"/>
                        </a:lnTo>
                      </a:path>
                      <a:path w="12360910" h="5946775">
                        <a:moveTo>
                          <a:pt x="2682136" y="6372"/>
                        </a:moveTo>
                        <a:lnTo>
                          <a:pt x="2682136" y="8770"/>
                        </a:lnTo>
                      </a:path>
                      <a:path w="12360910" h="5946775">
                        <a:moveTo>
                          <a:pt x="2682136" y="8770"/>
                        </a:moveTo>
                        <a:lnTo>
                          <a:pt x="2682136" y="11963"/>
                        </a:lnTo>
                      </a:path>
                      <a:path w="12360910" h="5946775">
                        <a:moveTo>
                          <a:pt x="2682136" y="15143"/>
                        </a:moveTo>
                        <a:lnTo>
                          <a:pt x="2682136" y="17541"/>
                        </a:lnTo>
                      </a:path>
                      <a:path w="12360910" h="5946775">
                        <a:moveTo>
                          <a:pt x="2682136" y="17541"/>
                        </a:moveTo>
                        <a:lnTo>
                          <a:pt x="2682136" y="20734"/>
                        </a:lnTo>
                      </a:path>
                      <a:path w="12360910" h="5946775">
                        <a:moveTo>
                          <a:pt x="2682136" y="20734"/>
                        </a:moveTo>
                        <a:lnTo>
                          <a:pt x="2682136" y="22324"/>
                        </a:lnTo>
                      </a:path>
                      <a:path w="12360910" h="5946775">
                        <a:moveTo>
                          <a:pt x="2682136" y="22324"/>
                        </a:moveTo>
                        <a:lnTo>
                          <a:pt x="2682136" y="23132"/>
                        </a:lnTo>
                      </a:path>
                      <a:path w="12360910" h="5946775">
                        <a:moveTo>
                          <a:pt x="2682136" y="23132"/>
                        </a:moveTo>
                        <a:lnTo>
                          <a:pt x="2682136" y="23927"/>
                        </a:lnTo>
                      </a:path>
                      <a:path w="12360910" h="5946775">
                        <a:moveTo>
                          <a:pt x="2682136" y="23927"/>
                        </a:moveTo>
                        <a:lnTo>
                          <a:pt x="2682136" y="23132"/>
                        </a:lnTo>
                      </a:path>
                      <a:path w="12360910" h="5946775">
                        <a:moveTo>
                          <a:pt x="2682136" y="23132"/>
                        </a:moveTo>
                        <a:lnTo>
                          <a:pt x="2682136" y="22324"/>
                        </a:lnTo>
                      </a:path>
                      <a:path w="12360910" h="5946775">
                        <a:moveTo>
                          <a:pt x="2682136" y="22324"/>
                        </a:moveTo>
                        <a:lnTo>
                          <a:pt x="2682136" y="20734"/>
                        </a:lnTo>
                      </a:path>
                      <a:path w="12360910" h="5946775">
                        <a:moveTo>
                          <a:pt x="2682136" y="20734"/>
                        </a:moveTo>
                        <a:lnTo>
                          <a:pt x="2682136" y="17541"/>
                        </a:lnTo>
                      </a:path>
                      <a:path w="12360910" h="5946775">
                        <a:moveTo>
                          <a:pt x="2682136" y="17541"/>
                        </a:moveTo>
                        <a:lnTo>
                          <a:pt x="2682136" y="15143"/>
                        </a:lnTo>
                      </a:path>
                      <a:path w="12360910" h="5946775">
                        <a:moveTo>
                          <a:pt x="2682136" y="15143"/>
                        </a:moveTo>
                        <a:lnTo>
                          <a:pt x="2682136" y="11963"/>
                        </a:lnTo>
                      </a:path>
                      <a:path w="12360910" h="5946775">
                        <a:moveTo>
                          <a:pt x="2682136" y="8770"/>
                        </a:moveTo>
                        <a:lnTo>
                          <a:pt x="2682136" y="6372"/>
                        </a:lnTo>
                      </a:path>
                      <a:path w="12360910" h="5946775">
                        <a:moveTo>
                          <a:pt x="2682136" y="6372"/>
                        </a:moveTo>
                        <a:lnTo>
                          <a:pt x="2682136" y="3987"/>
                        </a:lnTo>
                      </a:path>
                      <a:path w="12360910" h="5946775">
                        <a:moveTo>
                          <a:pt x="2682136" y="3987"/>
                        </a:moveTo>
                        <a:lnTo>
                          <a:pt x="2682136" y="1589"/>
                        </a:lnTo>
                      </a:path>
                      <a:path w="12360910" h="5946775">
                        <a:moveTo>
                          <a:pt x="2682136" y="1589"/>
                        </a:moveTo>
                        <a:lnTo>
                          <a:pt x="2682136" y="794"/>
                        </a:lnTo>
                      </a:path>
                      <a:path w="12360910" h="5946775">
                        <a:moveTo>
                          <a:pt x="2682136" y="794"/>
                        </a:moveTo>
                        <a:lnTo>
                          <a:pt x="2682136" y="0"/>
                        </a:lnTo>
                      </a:path>
                      <a:path w="12360910" h="5946775">
                        <a:moveTo>
                          <a:pt x="10137469" y="2193087"/>
                        </a:moveTo>
                        <a:lnTo>
                          <a:pt x="10243540" y="2086989"/>
                        </a:lnTo>
                      </a:path>
                      <a:path w="12360910" h="5946775">
                        <a:moveTo>
                          <a:pt x="9926013" y="1981686"/>
                        </a:moveTo>
                        <a:lnTo>
                          <a:pt x="10032084" y="1875574"/>
                        </a:lnTo>
                      </a:path>
                      <a:path w="12360910" h="5946775">
                        <a:moveTo>
                          <a:pt x="10243540" y="2086989"/>
                        </a:moveTo>
                        <a:lnTo>
                          <a:pt x="10137469" y="2193087"/>
                        </a:lnTo>
                      </a:path>
                      <a:path w="12360910" h="5946775">
                        <a:moveTo>
                          <a:pt x="10033728" y="1877177"/>
                        </a:moveTo>
                        <a:lnTo>
                          <a:pt x="10043321" y="1886743"/>
                        </a:lnTo>
                      </a:path>
                      <a:path w="12360910" h="5946775">
                        <a:moveTo>
                          <a:pt x="10043321" y="1886743"/>
                        </a:moveTo>
                        <a:lnTo>
                          <a:pt x="10053600" y="1897117"/>
                        </a:lnTo>
                      </a:path>
                      <a:path w="12360910" h="5946775">
                        <a:moveTo>
                          <a:pt x="10053600" y="1897117"/>
                        </a:moveTo>
                        <a:lnTo>
                          <a:pt x="10064015" y="1907491"/>
                        </a:lnTo>
                      </a:path>
                      <a:path w="12360910" h="5946775">
                        <a:moveTo>
                          <a:pt x="10064015" y="1907491"/>
                        </a:moveTo>
                        <a:lnTo>
                          <a:pt x="10073608" y="1917057"/>
                        </a:lnTo>
                      </a:path>
                      <a:path w="12360910" h="5946775">
                        <a:moveTo>
                          <a:pt x="10073608" y="1917057"/>
                        </a:moveTo>
                        <a:lnTo>
                          <a:pt x="10081556" y="1925046"/>
                        </a:lnTo>
                      </a:path>
                      <a:path w="12360910" h="5946775">
                        <a:moveTo>
                          <a:pt x="10081556" y="1925046"/>
                        </a:moveTo>
                        <a:lnTo>
                          <a:pt x="10088682" y="1932213"/>
                        </a:lnTo>
                      </a:path>
                      <a:path w="12360910" h="5946775">
                        <a:moveTo>
                          <a:pt x="10088682" y="1932213"/>
                        </a:moveTo>
                        <a:lnTo>
                          <a:pt x="10095123" y="1938600"/>
                        </a:lnTo>
                      </a:path>
                      <a:path w="12360910" h="5946775">
                        <a:moveTo>
                          <a:pt x="10095123" y="1938600"/>
                        </a:moveTo>
                        <a:lnTo>
                          <a:pt x="10099098" y="1942588"/>
                        </a:lnTo>
                      </a:path>
                      <a:path w="12360910" h="5946775">
                        <a:moveTo>
                          <a:pt x="10099098" y="1942588"/>
                        </a:moveTo>
                        <a:lnTo>
                          <a:pt x="10101564" y="1944986"/>
                        </a:lnTo>
                      </a:path>
                      <a:path w="12360910" h="5946775">
                        <a:moveTo>
                          <a:pt x="10101564" y="1944986"/>
                        </a:moveTo>
                        <a:lnTo>
                          <a:pt x="10102250" y="1945781"/>
                        </a:lnTo>
                      </a:path>
                      <a:path w="12360910" h="5946775">
                        <a:moveTo>
                          <a:pt x="9997001" y="2051893"/>
                        </a:moveTo>
                        <a:lnTo>
                          <a:pt x="9996179" y="2051084"/>
                        </a:lnTo>
                      </a:path>
                      <a:path w="12360910" h="5946775">
                        <a:moveTo>
                          <a:pt x="9996179" y="2051084"/>
                        </a:moveTo>
                        <a:lnTo>
                          <a:pt x="9993027" y="2048699"/>
                        </a:lnTo>
                      </a:path>
                      <a:path w="12360910" h="5946775">
                        <a:moveTo>
                          <a:pt x="9993027" y="2048699"/>
                        </a:moveTo>
                        <a:lnTo>
                          <a:pt x="9989053" y="2043903"/>
                        </a:lnTo>
                      </a:path>
                      <a:path w="12360910" h="5946775">
                        <a:moveTo>
                          <a:pt x="9989053" y="2043903"/>
                        </a:moveTo>
                        <a:lnTo>
                          <a:pt x="9983434" y="2038325"/>
                        </a:lnTo>
                      </a:path>
                      <a:path w="12360910" h="5946775">
                        <a:moveTo>
                          <a:pt x="9983434" y="2038325"/>
                        </a:moveTo>
                        <a:lnTo>
                          <a:pt x="9976308" y="2031144"/>
                        </a:lnTo>
                      </a:path>
                      <a:path w="12360910" h="5946775">
                        <a:moveTo>
                          <a:pt x="9976308" y="2031144"/>
                        </a:moveTo>
                        <a:lnTo>
                          <a:pt x="9967537" y="2023168"/>
                        </a:lnTo>
                      </a:path>
                      <a:path w="12360910" h="5946775">
                        <a:moveTo>
                          <a:pt x="9967537" y="2023168"/>
                        </a:moveTo>
                        <a:lnTo>
                          <a:pt x="9957944" y="2013589"/>
                        </a:lnTo>
                      </a:path>
                      <a:path w="12360910" h="5946775">
                        <a:moveTo>
                          <a:pt x="9957944" y="2013589"/>
                        </a:moveTo>
                        <a:lnTo>
                          <a:pt x="9948351" y="2003215"/>
                        </a:lnTo>
                      </a:path>
                      <a:path w="12360910" h="5946775">
                        <a:moveTo>
                          <a:pt x="9948351" y="2003215"/>
                        </a:moveTo>
                        <a:lnTo>
                          <a:pt x="9937114" y="1992060"/>
                        </a:lnTo>
                      </a:path>
                      <a:path w="12360910" h="5946775">
                        <a:moveTo>
                          <a:pt x="9937114" y="1992060"/>
                        </a:moveTo>
                        <a:lnTo>
                          <a:pt x="9928343" y="1983275"/>
                        </a:lnTo>
                      </a:path>
                      <a:path w="12360910" h="5946775">
                        <a:moveTo>
                          <a:pt x="10137469" y="2193087"/>
                        </a:moveTo>
                        <a:lnTo>
                          <a:pt x="10136647" y="2192292"/>
                        </a:lnTo>
                      </a:path>
                      <a:path w="12360910" h="5946775">
                        <a:moveTo>
                          <a:pt x="10136647" y="2192292"/>
                        </a:moveTo>
                        <a:lnTo>
                          <a:pt x="10134180" y="2189908"/>
                        </a:lnTo>
                      </a:path>
                      <a:path w="12360910" h="5946775">
                        <a:moveTo>
                          <a:pt x="10134180" y="2189908"/>
                        </a:moveTo>
                        <a:lnTo>
                          <a:pt x="10130206" y="2185920"/>
                        </a:lnTo>
                      </a:path>
                      <a:path w="12360910" h="5946775">
                        <a:moveTo>
                          <a:pt x="10130206" y="2185920"/>
                        </a:moveTo>
                        <a:lnTo>
                          <a:pt x="10125410" y="2180329"/>
                        </a:lnTo>
                      </a:path>
                      <a:path w="12360910" h="5946775">
                        <a:moveTo>
                          <a:pt x="10125410" y="2180329"/>
                        </a:moveTo>
                        <a:lnTo>
                          <a:pt x="10118284" y="2173148"/>
                        </a:lnTo>
                      </a:path>
                      <a:path w="12360910" h="5946775">
                        <a:moveTo>
                          <a:pt x="10118284" y="2173148"/>
                        </a:moveTo>
                        <a:lnTo>
                          <a:pt x="10109513" y="2164377"/>
                        </a:lnTo>
                      </a:path>
                      <a:path w="12360910" h="5946775">
                        <a:moveTo>
                          <a:pt x="10109513" y="2164377"/>
                        </a:moveTo>
                        <a:lnTo>
                          <a:pt x="10099920" y="2154798"/>
                        </a:lnTo>
                      </a:path>
                      <a:path w="12360910" h="5946775">
                        <a:moveTo>
                          <a:pt x="10099920" y="2154798"/>
                        </a:moveTo>
                        <a:lnTo>
                          <a:pt x="10087997" y="2143629"/>
                        </a:lnTo>
                      </a:path>
                      <a:path w="12360910" h="5946775">
                        <a:moveTo>
                          <a:pt x="10087997" y="2143629"/>
                        </a:moveTo>
                        <a:lnTo>
                          <a:pt x="10075937" y="2130870"/>
                        </a:lnTo>
                      </a:path>
                      <a:path w="12360910" h="5946775">
                        <a:moveTo>
                          <a:pt x="10075937" y="2130870"/>
                        </a:moveTo>
                        <a:lnTo>
                          <a:pt x="10062370" y="2117303"/>
                        </a:lnTo>
                      </a:path>
                      <a:path w="12360910" h="5946775">
                        <a:moveTo>
                          <a:pt x="10062370" y="2117303"/>
                        </a:moveTo>
                        <a:lnTo>
                          <a:pt x="10047296" y="2102941"/>
                        </a:lnTo>
                      </a:path>
                      <a:path w="12360910" h="5946775">
                        <a:moveTo>
                          <a:pt x="10047296" y="2102941"/>
                        </a:moveTo>
                        <a:lnTo>
                          <a:pt x="10032084" y="2086989"/>
                        </a:lnTo>
                      </a:path>
                      <a:path w="12360910" h="5946775">
                        <a:moveTo>
                          <a:pt x="10032084" y="2086989"/>
                        </a:moveTo>
                        <a:lnTo>
                          <a:pt x="10015365" y="2071037"/>
                        </a:lnTo>
                      </a:path>
                      <a:path w="12360910" h="5946775">
                        <a:moveTo>
                          <a:pt x="10015365" y="2071037"/>
                        </a:moveTo>
                        <a:lnTo>
                          <a:pt x="9998646" y="2053482"/>
                        </a:lnTo>
                      </a:path>
                      <a:path w="12360910" h="5946775">
                        <a:moveTo>
                          <a:pt x="9998646" y="2053482"/>
                        </a:moveTo>
                        <a:lnTo>
                          <a:pt x="9981104" y="2035927"/>
                        </a:lnTo>
                      </a:path>
                      <a:path w="12360910" h="5946775">
                        <a:moveTo>
                          <a:pt x="9981104" y="2035927"/>
                        </a:moveTo>
                        <a:lnTo>
                          <a:pt x="9962741" y="2018386"/>
                        </a:lnTo>
                      </a:path>
                      <a:path w="12360910" h="5946775">
                        <a:moveTo>
                          <a:pt x="9962741" y="2018386"/>
                        </a:moveTo>
                        <a:lnTo>
                          <a:pt x="9944377" y="2000036"/>
                        </a:lnTo>
                      </a:path>
                      <a:path w="12360910" h="5946775">
                        <a:moveTo>
                          <a:pt x="9944377" y="2000036"/>
                        </a:moveTo>
                        <a:lnTo>
                          <a:pt x="9926013" y="1981686"/>
                        </a:lnTo>
                      </a:path>
                      <a:path w="12360910" h="5946775">
                        <a:moveTo>
                          <a:pt x="10243540" y="2086989"/>
                        </a:moveTo>
                        <a:lnTo>
                          <a:pt x="10242718" y="2086194"/>
                        </a:lnTo>
                      </a:path>
                      <a:path w="12360910" h="5946775">
                        <a:moveTo>
                          <a:pt x="10242718" y="2086194"/>
                        </a:moveTo>
                        <a:lnTo>
                          <a:pt x="10240251" y="2083796"/>
                        </a:lnTo>
                      </a:path>
                      <a:path w="12360910" h="5946775">
                        <a:moveTo>
                          <a:pt x="10240251" y="2083796"/>
                        </a:moveTo>
                        <a:lnTo>
                          <a:pt x="10236277" y="2079808"/>
                        </a:lnTo>
                      </a:path>
                      <a:path w="12360910" h="5946775">
                        <a:moveTo>
                          <a:pt x="10236277" y="2079808"/>
                        </a:moveTo>
                        <a:lnTo>
                          <a:pt x="10230795" y="2074230"/>
                        </a:lnTo>
                      </a:path>
                      <a:path w="12360910" h="5946775">
                        <a:moveTo>
                          <a:pt x="10230795" y="2074230"/>
                        </a:moveTo>
                        <a:lnTo>
                          <a:pt x="10223532" y="2067049"/>
                        </a:lnTo>
                      </a:path>
                      <a:path w="12360910" h="5946775">
                        <a:moveTo>
                          <a:pt x="10223532" y="2067049"/>
                        </a:moveTo>
                        <a:lnTo>
                          <a:pt x="10215584" y="2059060"/>
                        </a:lnTo>
                      </a:path>
                      <a:path w="12360910" h="5946775">
                        <a:moveTo>
                          <a:pt x="10215584" y="2059060"/>
                        </a:moveTo>
                        <a:lnTo>
                          <a:pt x="10205168" y="2048699"/>
                        </a:lnTo>
                      </a:path>
                      <a:path w="12360910" h="5946775">
                        <a:moveTo>
                          <a:pt x="10137469" y="1981686"/>
                        </a:moveTo>
                        <a:lnTo>
                          <a:pt x="10121436" y="1964925"/>
                        </a:lnTo>
                      </a:path>
                      <a:path w="12360910" h="5946775">
                        <a:moveTo>
                          <a:pt x="10121436" y="1964925"/>
                        </a:moveTo>
                        <a:lnTo>
                          <a:pt x="10104716" y="1948179"/>
                        </a:lnTo>
                      </a:path>
                      <a:path w="12360910" h="5946775">
                        <a:moveTo>
                          <a:pt x="10104716" y="1948179"/>
                        </a:moveTo>
                        <a:lnTo>
                          <a:pt x="10087175" y="1930624"/>
                        </a:lnTo>
                      </a:path>
                      <a:path w="12360910" h="5946775">
                        <a:moveTo>
                          <a:pt x="10087175" y="1930624"/>
                        </a:moveTo>
                        <a:lnTo>
                          <a:pt x="10068811" y="1912274"/>
                        </a:lnTo>
                      </a:path>
                      <a:path w="12360910" h="5946775">
                        <a:moveTo>
                          <a:pt x="10068811" y="1912274"/>
                        </a:moveTo>
                        <a:lnTo>
                          <a:pt x="10050448" y="1893924"/>
                        </a:lnTo>
                      </a:path>
                      <a:path w="12360910" h="5946775">
                        <a:moveTo>
                          <a:pt x="10050448" y="1893924"/>
                        </a:moveTo>
                        <a:lnTo>
                          <a:pt x="10032084" y="1875574"/>
                        </a:lnTo>
                      </a:path>
                      <a:path w="12360910" h="5946775">
                        <a:moveTo>
                          <a:pt x="10137469" y="2193087"/>
                        </a:moveTo>
                        <a:lnTo>
                          <a:pt x="10243540" y="2086989"/>
                        </a:lnTo>
                      </a:path>
                      <a:path w="12360910" h="5946775">
                        <a:moveTo>
                          <a:pt x="10243540" y="2086989"/>
                        </a:moveTo>
                        <a:lnTo>
                          <a:pt x="10102250" y="1945781"/>
                        </a:lnTo>
                      </a:path>
                      <a:path w="12360910" h="5946775">
                        <a:moveTo>
                          <a:pt x="9997001" y="2051893"/>
                        </a:moveTo>
                        <a:lnTo>
                          <a:pt x="10137469" y="2193087"/>
                        </a:lnTo>
                      </a:path>
                      <a:path w="12360910" h="5946775">
                        <a:moveTo>
                          <a:pt x="10313706" y="2157991"/>
                        </a:moveTo>
                        <a:lnTo>
                          <a:pt x="10208457" y="2263294"/>
                        </a:lnTo>
                      </a:path>
                      <a:path w="12360910" h="5946775">
                        <a:moveTo>
                          <a:pt x="10137469" y="2193087"/>
                        </a:moveTo>
                        <a:lnTo>
                          <a:pt x="10138977" y="2193896"/>
                        </a:lnTo>
                      </a:path>
                      <a:path w="12360910" h="5946775">
                        <a:moveTo>
                          <a:pt x="10138977" y="2193896"/>
                        </a:moveTo>
                        <a:lnTo>
                          <a:pt x="10141444" y="2196280"/>
                        </a:lnTo>
                      </a:path>
                      <a:path w="12360910" h="5946775">
                        <a:moveTo>
                          <a:pt x="10141444" y="2196280"/>
                        </a:moveTo>
                        <a:lnTo>
                          <a:pt x="10145418" y="2200282"/>
                        </a:lnTo>
                      </a:path>
                      <a:path w="12360910" h="5946775">
                        <a:moveTo>
                          <a:pt x="10145418" y="2200282"/>
                        </a:moveTo>
                        <a:lnTo>
                          <a:pt x="10150900" y="2206654"/>
                        </a:lnTo>
                      </a:path>
                      <a:path w="12360910" h="5946775">
                        <a:moveTo>
                          <a:pt x="10150900" y="2206654"/>
                        </a:moveTo>
                        <a:lnTo>
                          <a:pt x="10158163" y="2213835"/>
                        </a:lnTo>
                      </a:path>
                      <a:path w="12360910" h="5946775">
                        <a:moveTo>
                          <a:pt x="10158163" y="2213835"/>
                        </a:moveTo>
                        <a:lnTo>
                          <a:pt x="10166934" y="2221811"/>
                        </a:lnTo>
                      </a:path>
                      <a:path w="12360910" h="5946775">
                        <a:moveTo>
                          <a:pt x="10166934" y="2221811"/>
                        </a:moveTo>
                        <a:lnTo>
                          <a:pt x="10176527" y="2231390"/>
                        </a:lnTo>
                      </a:path>
                      <a:path w="12360910" h="5946775">
                        <a:moveTo>
                          <a:pt x="10176527" y="2231390"/>
                        </a:moveTo>
                        <a:lnTo>
                          <a:pt x="10186805" y="2241765"/>
                        </a:lnTo>
                      </a:path>
                      <a:path w="12360910" h="5946775">
                        <a:moveTo>
                          <a:pt x="10186805" y="2241765"/>
                        </a:moveTo>
                        <a:lnTo>
                          <a:pt x="10197220" y="2252125"/>
                        </a:lnTo>
                      </a:path>
                      <a:path w="12360910" h="5946775">
                        <a:moveTo>
                          <a:pt x="10197220" y="2252125"/>
                        </a:moveTo>
                        <a:lnTo>
                          <a:pt x="10208457" y="2263294"/>
                        </a:lnTo>
                      </a:path>
                      <a:path w="12360910" h="5946775">
                        <a:moveTo>
                          <a:pt x="10313706" y="2157991"/>
                        </a:moveTo>
                        <a:lnTo>
                          <a:pt x="10303291" y="2146822"/>
                        </a:lnTo>
                      </a:path>
                      <a:path w="12360910" h="5946775">
                        <a:moveTo>
                          <a:pt x="10303291" y="2146822"/>
                        </a:moveTo>
                        <a:lnTo>
                          <a:pt x="10292190" y="2135653"/>
                        </a:lnTo>
                      </a:path>
                      <a:path w="12360910" h="5946775">
                        <a:moveTo>
                          <a:pt x="10292190" y="2135653"/>
                        </a:moveTo>
                        <a:lnTo>
                          <a:pt x="10281775" y="2125279"/>
                        </a:lnTo>
                      </a:path>
                      <a:path w="12360910" h="5946775">
                        <a:moveTo>
                          <a:pt x="10281775" y="2125279"/>
                        </a:moveTo>
                        <a:lnTo>
                          <a:pt x="10273004" y="2116508"/>
                        </a:lnTo>
                      </a:path>
                      <a:path w="12360910" h="5946775">
                        <a:moveTo>
                          <a:pt x="10273004" y="2116508"/>
                        </a:moveTo>
                        <a:lnTo>
                          <a:pt x="10264234" y="2107737"/>
                        </a:lnTo>
                      </a:path>
                      <a:path w="12360910" h="5946775">
                        <a:moveTo>
                          <a:pt x="10264234" y="2107737"/>
                        </a:moveTo>
                        <a:lnTo>
                          <a:pt x="10257107" y="2100556"/>
                        </a:lnTo>
                      </a:path>
                      <a:path w="12360910" h="5946775">
                        <a:moveTo>
                          <a:pt x="10257107" y="2100556"/>
                        </a:moveTo>
                        <a:lnTo>
                          <a:pt x="10251489" y="2094965"/>
                        </a:lnTo>
                      </a:path>
                      <a:path w="12360910" h="5946775">
                        <a:moveTo>
                          <a:pt x="10251489" y="2094965"/>
                        </a:moveTo>
                        <a:lnTo>
                          <a:pt x="10246692" y="2090182"/>
                        </a:lnTo>
                      </a:path>
                      <a:path w="12360910" h="5946775">
                        <a:moveTo>
                          <a:pt x="10246692" y="2090182"/>
                        </a:moveTo>
                        <a:lnTo>
                          <a:pt x="10244362" y="2087784"/>
                        </a:lnTo>
                      </a:path>
                      <a:path w="12360910" h="5946775">
                        <a:moveTo>
                          <a:pt x="10244362" y="2087784"/>
                        </a:moveTo>
                        <a:lnTo>
                          <a:pt x="10243540" y="2086989"/>
                        </a:lnTo>
                      </a:path>
                      <a:path w="12360910" h="5946775">
                        <a:moveTo>
                          <a:pt x="10313706" y="2157991"/>
                        </a:moveTo>
                        <a:lnTo>
                          <a:pt x="10295342" y="2138846"/>
                        </a:lnTo>
                      </a:path>
                      <a:path w="12360910" h="5946775">
                        <a:moveTo>
                          <a:pt x="10295342" y="2138846"/>
                        </a:moveTo>
                        <a:lnTo>
                          <a:pt x="10276979" y="2120496"/>
                        </a:lnTo>
                      </a:path>
                      <a:path w="12360910" h="5946775">
                        <a:moveTo>
                          <a:pt x="10276979" y="2120496"/>
                        </a:moveTo>
                        <a:lnTo>
                          <a:pt x="10259437" y="2102941"/>
                        </a:lnTo>
                      </a:path>
                      <a:path w="12360910" h="5946775">
                        <a:moveTo>
                          <a:pt x="10259437" y="2102941"/>
                        </a:moveTo>
                        <a:lnTo>
                          <a:pt x="10241896" y="2085386"/>
                        </a:lnTo>
                      </a:path>
                      <a:path w="12360910" h="5946775">
                        <a:moveTo>
                          <a:pt x="10241896" y="2085386"/>
                        </a:moveTo>
                        <a:lnTo>
                          <a:pt x="10224354" y="2067844"/>
                        </a:lnTo>
                      </a:path>
                      <a:path w="12360910" h="5946775">
                        <a:moveTo>
                          <a:pt x="10224354" y="2067844"/>
                        </a:moveTo>
                        <a:lnTo>
                          <a:pt x="10208457" y="2051893"/>
                        </a:lnTo>
                      </a:path>
                      <a:path w="12360910" h="5946775">
                        <a:moveTo>
                          <a:pt x="10208457" y="2051893"/>
                        </a:moveTo>
                        <a:lnTo>
                          <a:pt x="10192423" y="2035927"/>
                        </a:lnTo>
                      </a:path>
                      <a:path w="12360910" h="5946775">
                        <a:moveTo>
                          <a:pt x="10140621" y="1984070"/>
                        </a:moveTo>
                        <a:lnTo>
                          <a:pt x="10131028" y="1974505"/>
                        </a:lnTo>
                      </a:path>
                      <a:path w="12360910" h="5946775">
                        <a:moveTo>
                          <a:pt x="10131028" y="1974505"/>
                        </a:moveTo>
                        <a:lnTo>
                          <a:pt x="10122258" y="1965720"/>
                        </a:lnTo>
                      </a:path>
                      <a:path w="12360910" h="5946775">
                        <a:moveTo>
                          <a:pt x="10122258" y="1965720"/>
                        </a:moveTo>
                        <a:lnTo>
                          <a:pt x="10115132" y="1958553"/>
                        </a:lnTo>
                      </a:path>
                      <a:path w="12360910" h="5946775">
                        <a:moveTo>
                          <a:pt x="10115132" y="1958553"/>
                        </a:moveTo>
                        <a:lnTo>
                          <a:pt x="10109513" y="1952962"/>
                        </a:lnTo>
                      </a:path>
                      <a:path w="12360910" h="5946775">
                        <a:moveTo>
                          <a:pt x="10109513" y="1952962"/>
                        </a:moveTo>
                        <a:lnTo>
                          <a:pt x="10105539" y="1948974"/>
                        </a:lnTo>
                      </a:path>
                      <a:path w="12360910" h="5946775">
                        <a:moveTo>
                          <a:pt x="10105539" y="1948974"/>
                        </a:moveTo>
                        <a:lnTo>
                          <a:pt x="10103894" y="1947370"/>
                        </a:lnTo>
                      </a:path>
                      <a:path w="12360910" h="5946775">
                        <a:moveTo>
                          <a:pt x="10103072" y="1946576"/>
                        </a:moveTo>
                        <a:lnTo>
                          <a:pt x="10102250" y="1945781"/>
                        </a:lnTo>
                      </a:path>
                      <a:path w="12360910" h="5946775">
                        <a:moveTo>
                          <a:pt x="10208457" y="2263294"/>
                        </a:moveTo>
                        <a:lnTo>
                          <a:pt x="10190094" y="2244944"/>
                        </a:lnTo>
                      </a:path>
                      <a:path w="12360910" h="5946775">
                        <a:moveTo>
                          <a:pt x="10190094" y="2244944"/>
                        </a:moveTo>
                        <a:lnTo>
                          <a:pt x="10171730" y="2226594"/>
                        </a:lnTo>
                      </a:path>
                      <a:path w="12360910" h="5946775">
                        <a:moveTo>
                          <a:pt x="10171730" y="2226594"/>
                        </a:moveTo>
                        <a:lnTo>
                          <a:pt x="10153366" y="2208258"/>
                        </a:lnTo>
                      </a:path>
                      <a:path w="12360910" h="5946775">
                        <a:moveTo>
                          <a:pt x="10153366" y="2208258"/>
                        </a:moveTo>
                        <a:lnTo>
                          <a:pt x="10135825" y="2190703"/>
                        </a:lnTo>
                      </a:path>
                      <a:path w="12360910" h="5946775">
                        <a:moveTo>
                          <a:pt x="10135825" y="2190703"/>
                        </a:moveTo>
                        <a:lnTo>
                          <a:pt x="10119106" y="2173956"/>
                        </a:lnTo>
                      </a:path>
                      <a:path w="12360910" h="5946775">
                        <a:moveTo>
                          <a:pt x="10119106" y="2173956"/>
                        </a:moveTo>
                        <a:lnTo>
                          <a:pt x="10102250" y="2157991"/>
                        </a:lnTo>
                      </a:path>
                      <a:path w="12360910" h="5946775">
                        <a:moveTo>
                          <a:pt x="10102250" y="2157991"/>
                        </a:moveTo>
                        <a:lnTo>
                          <a:pt x="10087175" y="2142039"/>
                        </a:lnTo>
                      </a:path>
                      <a:path w="12360910" h="5946775">
                        <a:moveTo>
                          <a:pt x="10087175" y="2142039"/>
                        </a:moveTo>
                        <a:lnTo>
                          <a:pt x="10072786" y="2127677"/>
                        </a:lnTo>
                      </a:path>
                      <a:path w="12360910" h="5946775">
                        <a:moveTo>
                          <a:pt x="10071963" y="2127677"/>
                        </a:moveTo>
                        <a:lnTo>
                          <a:pt x="10058396" y="2114110"/>
                        </a:lnTo>
                      </a:path>
                      <a:path w="12360910" h="5946775">
                        <a:moveTo>
                          <a:pt x="10058396" y="2114110"/>
                        </a:moveTo>
                        <a:lnTo>
                          <a:pt x="10046473" y="2101351"/>
                        </a:lnTo>
                      </a:path>
                      <a:path w="12360910" h="5946775">
                        <a:moveTo>
                          <a:pt x="10046473" y="2101351"/>
                        </a:moveTo>
                        <a:lnTo>
                          <a:pt x="10035236" y="2090182"/>
                        </a:lnTo>
                      </a:path>
                      <a:path w="12360910" h="5946775">
                        <a:moveTo>
                          <a:pt x="10035236" y="2090182"/>
                        </a:moveTo>
                        <a:lnTo>
                          <a:pt x="10024958" y="2079808"/>
                        </a:lnTo>
                      </a:path>
                      <a:path w="12360910" h="5946775">
                        <a:moveTo>
                          <a:pt x="10024958" y="2079808"/>
                        </a:moveTo>
                        <a:lnTo>
                          <a:pt x="10016872" y="2071832"/>
                        </a:lnTo>
                      </a:path>
                      <a:path w="12360910" h="5946775">
                        <a:moveTo>
                          <a:pt x="10016872" y="2071832"/>
                        </a:moveTo>
                        <a:lnTo>
                          <a:pt x="10009746" y="2064651"/>
                        </a:lnTo>
                      </a:path>
                      <a:path w="12360910" h="5946775">
                        <a:moveTo>
                          <a:pt x="10009746" y="2064651"/>
                        </a:moveTo>
                        <a:lnTo>
                          <a:pt x="10004127" y="2059060"/>
                        </a:lnTo>
                      </a:path>
                      <a:path w="12360910" h="5946775">
                        <a:moveTo>
                          <a:pt x="10004127" y="2059060"/>
                        </a:moveTo>
                        <a:lnTo>
                          <a:pt x="10000153" y="2055072"/>
                        </a:lnTo>
                      </a:path>
                      <a:path w="12360910" h="5946775">
                        <a:moveTo>
                          <a:pt x="10000153" y="2055072"/>
                        </a:moveTo>
                        <a:lnTo>
                          <a:pt x="9997823" y="2052687"/>
                        </a:lnTo>
                      </a:path>
                      <a:path w="12360910" h="5946775">
                        <a:moveTo>
                          <a:pt x="9997823" y="2052687"/>
                        </a:moveTo>
                        <a:lnTo>
                          <a:pt x="9997001" y="2051893"/>
                        </a:lnTo>
                      </a:path>
                      <a:path w="12360910" h="5946775">
                        <a:moveTo>
                          <a:pt x="10367152" y="2179534"/>
                        </a:moveTo>
                        <a:lnTo>
                          <a:pt x="10367152" y="2218618"/>
                        </a:lnTo>
                      </a:path>
                      <a:path w="12360910" h="5946775">
                        <a:moveTo>
                          <a:pt x="10208457" y="2263294"/>
                        </a:moveTo>
                        <a:lnTo>
                          <a:pt x="10313706" y="2157991"/>
                        </a:lnTo>
                      </a:path>
                      <a:path w="12360910" h="5946775">
                        <a:moveTo>
                          <a:pt x="10313706" y="2157991"/>
                        </a:moveTo>
                        <a:lnTo>
                          <a:pt x="10323299" y="2165172"/>
                        </a:lnTo>
                      </a:path>
                      <a:path w="12360910" h="5946775">
                        <a:moveTo>
                          <a:pt x="10323299" y="2165172"/>
                        </a:moveTo>
                        <a:lnTo>
                          <a:pt x="10332892" y="2171558"/>
                        </a:lnTo>
                      </a:path>
                      <a:path w="12360910" h="5946775">
                        <a:moveTo>
                          <a:pt x="10332892" y="2171558"/>
                        </a:moveTo>
                        <a:lnTo>
                          <a:pt x="10334399" y="2171558"/>
                        </a:lnTo>
                      </a:path>
                      <a:path w="12360910" h="5946775">
                        <a:moveTo>
                          <a:pt x="10366330" y="2179534"/>
                        </a:moveTo>
                        <a:lnTo>
                          <a:pt x="10367152" y="2179534"/>
                        </a:lnTo>
                      </a:path>
                      <a:path w="12360910" h="5946775">
                        <a:moveTo>
                          <a:pt x="10276156" y="2309573"/>
                        </a:moveTo>
                        <a:lnTo>
                          <a:pt x="10261082" y="2302392"/>
                        </a:lnTo>
                      </a:path>
                      <a:path w="12360910" h="5946775">
                        <a:moveTo>
                          <a:pt x="10261082" y="2302392"/>
                        </a:moveTo>
                        <a:lnTo>
                          <a:pt x="10242718" y="2291223"/>
                        </a:lnTo>
                      </a:path>
                      <a:path w="12360910" h="5946775">
                        <a:moveTo>
                          <a:pt x="10242718" y="2291223"/>
                        </a:moveTo>
                        <a:lnTo>
                          <a:pt x="10224354" y="2278451"/>
                        </a:lnTo>
                      </a:path>
                      <a:path w="12360910" h="5946775">
                        <a:moveTo>
                          <a:pt x="10224354" y="2278451"/>
                        </a:moveTo>
                        <a:lnTo>
                          <a:pt x="10208457" y="2263294"/>
                        </a:lnTo>
                      </a:path>
                      <a:path w="12360910" h="5946775">
                        <a:moveTo>
                          <a:pt x="12121431" y="3595592"/>
                        </a:moveTo>
                        <a:lnTo>
                          <a:pt x="12360843" y="3595592"/>
                        </a:lnTo>
                      </a:path>
                      <a:path w="12360910" h="5946775">
                        <a:moveTo>
                          <a:pt x="12360843" y="4123725"/>
                        </a:moveTo>
                        <a:lnTo>
                          <a:pt x="12121431" y="4123725"/>
                        </a:lnTo>
                      </a:path>
                      <a:path w="12360910" h="5946775">
                        <a:moveTo>
                          <a:pt x="12121431" y="4123725"/>
                        </a:moveTo>
                        <a:lnTo>
                          <a:pt x="12121431" y="3595592"/>
                        </a:lnTo>
                      </a:path>
                      <a:path w="12360910" h="5946775">
                        <a:moveTo>
                          <a:pt x="12360843" y="4123725"/>
                        </a:moveTo>
                        <a:lnTo>
                          <a:pt x="12360843" y="3595592"/>
                        </a:lnTo>
                      </a:path>
                      <a:path w="12360910" h="5946775">
                        <a:moveTo>
                          <a:pt x="12201326" y="1140822"/>
                        </a:moveTo>
                        <a:lnTo>
                          <a:pt x="12201326" y="1441588"/>
                        </a:lnTo>
                      </a:path>
                      <a:path w="12360910" h="5946775">
                        <a:moveTo>
                          <a:pt x="12350428" y="1441588"/>
                        </a:moveTo>
                        <a:lnTo>
                          <a:pt x="12350428" y="1140822"/>
                        </a:lnTo>
                      </a:path>
                      <a:path w="12360910" h="5946775">
                        <a:moveTo>
                          <a:pt x="12201326" y="1140822"/>
                        </a:moveTo>
                        <a:lnTo>
                          <a:pt x="12202011" y="1140822"/>
                        </a:lnTo>
                      </a:path>
                      <a:path w="12360910" h="5946775">
                        <a:moveTo>
                          <a:pt x="12202011" y="1140822"/>
                        </a:moveTo>
                        <a:lnTo>
                          <a:pt x="12205300" y="1140822"/>
                        </a:lnTo>
                      </a:path>
                      <a:path w="12360910" h="5946775">
                        <a:moveTo>
                          <a:pt x="12205300" y="1140822"/>
                        </a:moveTo>
                        <a:lnTo>
                          <a:pt x="12210782" y="1140822"/>
                        </a:lnTo>
                      </a:path>
                      <a:path w="12360910" h="5946775">
                        <a:moveTo>
                          <a:pt x="12210782" y="1140822"/>
                        </a:moveTo>
                        <a:lnTo>
                          <a:pt x="12218045" y="1140822"/>
                        </a:lnTo>
                      </a:path>
                      <a:path w="12360910" h="5946775">
                        <a:moveTo>
                          <a:pt x="12218045" y="1140822"/>
                        </a:moveTo>
                        <a:lnTo>
                          <a:pt x="12227638" y="1140822"/>
                        </a:lnTo>
                      </a:path>
                      <a:path w="12360910" h="5946775">
                        <a:moveTo>
                          <a:pt x="12227638" y="1140822"/>
                        </a:moveTo>
                        <a:lnTo>
                          <a:pt x="12237917" y="1140822"/>
                        </a:lnTo>
                      </a:path>
                      <a:path w="12360910" h="5946775">
                        <a:moveTo>
                          <a:pt x="12237917" y="1140822"/>
                        </a:moveTo>
                        <a:lnTo>
                          <a:pt x="12249976" y="1140822"/>
                        </a:lnTo>
                      </a:path>
                      <a:path w="12360910" h="5946775">
                        <a:moveTo>
                          <a:pt x="12249976" y="1140822"/>
                        </a:moveTo>
                        <a:lnTo>
                          <a:pt x="12262721" y="1140822"/>
                        </a:lnTo>
                      </a:path>
                      <a:path w="12360910" h="5946775">
                        <a:moveTo>
                          <a:pt x="12262721" y="1140822"/>
                        </a:moveTo>
                        <a:lnTo>
                          <a:pt x="12275466" y="1140822"/>
                        </a:lnTo>
                      </a:path>
                      <a:path w="12360910" h="5946775">
                        <a:moveTo>
                          <a:pt x="12275466" y="1140822"/>
                        </a:moveTo>
                        <a:lnTo>
                          <a:pt x="12289033" y="1140822"/>
                        </a:lnTo>
                      </a:path>
                      <a:path w="12360910" h="5946775">
                        <a:moveTo>
                          <a:pt x="12289033" y="1140822"/>
                        </a:moveTo>
                        <a:lnTo>
                          <a:pt x="12300956" y="1140822"/>
                        </a:lnTo>
                      </a:path>
                      <a:path w="12360910" h="5946775">
                        <a:moveTo>
                          <a:pt x="12300956" y="1140822"/>
                        </a:moveTo>
                        <a:lnTo>
                          <a:pt x="12313016" y="1140822"/>
                        </a:lnTo>
                      </a:path>
                      <a:path w="12360910" h="5946775">
                        <a:moveTo>
                          <a:pt x="12313016" y="1140822"/>
                        </a:moveTo>
                        <a:lnTo>
                          <a:pt x="12324116" y="1140822"/>
                        </a:lnTo>
                      </a:path>
                      <a:path w="12360910" h="5946775">
                        <a:moveTo>
                          <a:pt x="12324116" y="1140822"/>
                        </a:moveTo>
                        <a:lnTo>
                          <a:pt x="12332887" y="1140822"/>
                        </a:lnTo>
                      </a:path>
                      <a:path w="12360910" h="5946775">
                        <a:moveTo>
                          <a:pt x="12332887" y="1140822"/>
                        </a:moveTo>
                        <a:lnTo>
                          <a:pt x="12340150" y="1140822"/>
                        </a:lnTo>
                      </a:path>
                      <a:path w="12360910" h="5946775">
                        <a:moveTo>
                          <a:pt x="12340150" y="1140822"/>
                        </a:moveTo>
                        <a:lnTo>
                          <a:pt x="12345632" y="1140822"/>
                        </a:lnTo>
                      </a:path>
                      <a:path w="12360910" h="5946775">
                        <a:moveTo>
                          <a:pt x="12345632" y="1140822"/>
                        </a:moveTo>
                        <a:lnTo>
                          <a:pt x="12349606" y="1140822"/>
                        </a:lnTo>
                      </a:path>
                      <a:path w="12360910" h="5946775">
                        <a:moveTo>
                          <a:pt x="12349606" y="1140822"/>
                        </a:moveTo>
                        <a:lnTo>
                          <a:pt x="12350428" y="1140822"/>
                        </a:lnTo>
                      </a:path>
                      <a:path w="12360910" h="5946775">
                        <a:moveTo>
                          <a:pt x="12350428" y="1441588"/>
                        </a:moveTo>
                        <a:lnTo>
                          <a:pt x="12349606" y="1441588"/>
                        </a:lnTo>
                      </a:path>
                      <a:path w="12360910" h="5946775">
                        <a:moveTo>
                          <a:pt x="12349606" y="1441588"/>
                        </a:moveTo>
                        <a:lnTo>
                          <a:pt x="12345632" y="1441588"/>
                        </a:lnTo>
                      </a:path>
                      <a:path w="12360910" h="5946775">
                        <a:moveTo>
                          <a:pt x="12345632" y="1441588"/>
                        </a:moveTo>
                        <a:lnTo>
                          <a:pt x="12340150" y="1441588"/>
                        </a:lnTo>
                      </a:path>
                      <a:path w="12360910" h="5946775">
                        <a:moveTo>
                          <a:pt x="12340150" y="1441588"/>
                        </a:moveTo>
                        <a:lnTo>
                          <a:pt x="12332887" y="1441588"/>
                        </a:lnTo>
                      </a:path>
                      <a:path w="12360910" h="5946775">
                        <a:moveTo>
                          <a:pt x="12332887" y="1441588"/>
                        </a:moveTo>
                        <a:lnTo>
                          <a:pt x="12324116" y="1441588"/>
                        </a:lnTo>
                      </a:path>
                      <a:path w="12360910" h="5946775">
                        <a:moveTo>
                          <a:pt x="12324116" y="1441588"/>
                        </a:moveTo>
                        <a:lnTo>
                          <a:pt x="12313016" y="1441588"/>
                        </a:lnTo>
                      </a:path>
                      <a:path w="12360910" h="5946775">
                        <a:moveTo>
                          <a:pt x="12313016" y="1441588"/>
                        </a:moveTo>
                        <a:lnTo>
                          <a:pt x="12300956" y="1441588"/>
                        </a:lnTo>
                      </a:path>
                      <a:path w="12360910" h="5946775">
                        <a:moveTo>
                          <a:pt x="12300956" y="1441588"/>
                        </a:moveTo>
                        <a:lnTo>
                          <a:pt x="12289033" y="1441588"/>
                        </a:lnTo>
                      </a:path>
                      <a:path w="12360910" h="5946775">
                        <a:moveTo>
                          <a:pt x="12289033" y="1441588"/>
                        </a:moveTo>
                        <a:lnTo>
                          <a:pt x="12275466" y="1441588"/>
                        </a:lnTo>
                      </a:path>
                      <a:path w="12360910" h="5946775">
                        <a:moveTo>
                          <a:pt x="12275466" y="1441588"/>
                        </a:moveTo>
                        <a:lnTo>
                          <a:pt x="12262721" y="1441588"/>
                        </a:lnTo>
                      </a:path>
                      <a:path w="12360910" h="5946775">
                        <a:moveTo>
                          <a:pt x="12262721" y="1441588"/>
                        </a:moveTo>
                        <a:lnTo>
                          <a:pt x="12249976" y="1441588"/>
                        </a:lnTo>
                      </a:path>
                      <a:path w="12360910" h="5946775">
                        <a:moveTo>
                          <a:pt x="12249976" y="1441588"/>
                        </a:moveTo>
                        <a:lnTo>
                          <a:pt x="12237917" y="1441588"/>
                        </a:lnTo>
                      </a:path>
                      <a:path w="12360910" h="5946775">
                        <a:moveTo>
                          <a:pt x="12237917" y="1441588"/>
                        </a:moveTo>
                        <a:lnTo>
                          <a:pt x="12227638" y="1441588"/>
                        </a:lnTo>
                      </a:path>
                      <a:path w="12360910" h="5946775">
                        <a:moveTo>
                          <a:pt x="12227638" y="1441588"/>
                        </a:moveTo>
                        <a:lnTo>
                          <a:pt x="12218045" y="1441588"/>
                        </a:lnTo>
                      </a:path>
                      <a:path w="12360910" h="5946775">
                        <a:moveTo>
                          <a:pt x="12218045" y="1441588"/>
                        </a:moveTo>
                        <a:lnTo>
                          <a:pt x="12210782" y="1441588"/>
                        </a:lnTo>
                      </a:path>
                      <a:path w="12360910" h="5946775">
                        <a:moveTo>
                          <a:pt x="12210782" y="1441588"/>
                        </a:moveTo>
                        <a:lnTo>
                          <a:pt x="12205300" y="1441588"/>
                        </a:lnTo>
                      </a:path>
                      <a:path w="12360910" h="5946775">
                        <a:moveTo>
                          <a:pt x="12205300" y="1441588"/>
                        </a:moveTo>
                        <a:lnTo>
                          <a:pt x="12202011" y="1441588"/>
                        </a:lnTo>
                      </a:path>
                      <a:path w="12360910" h="5946775">
                        <a:moveTo>
                          <a:pt x="12202011" y="1441588"/>
                        </a:moveTo>
                        <a:lnTo>
                          <a:pt x="12201326" y="1441588"/>
                        </a:lnTo>
                      </a:path>
                      <a:path w="12360910" h="5946775">
                        <a:moveTo>
                          <a:pt x="12121431" y="3086603"/>
                        </a:moveTo>
                        <a:lnTo>
                          <a:pt x="12360843" y="3086603"/>
                        </a:lnTo>
                      </a:path>
                      <a:path w="12360910" h="5946775">
                        <a:moveTo>
                          <a:pt x="12360843" y="3511023"/>
                        </a:moveTo>
                        <a:lnTo>
                          <a:pt x="12360843" y="3340309"/>
                        </a:lnTo>
                      </a:path>
                      <a:path w="12360910" h="5946775">
                        <a:moveTo>
                          <a:pt x="12360843" y="3340309"/>
                        </a:moveTo>
                        <a:lnTo>
                          <a:pt x="12121431" y="3340309"/>
                        </a:lnTo>
                      </a:path>
                      <a:path w="12360910" h="5946775">
                        <a:moveTo>
                          <a:pt x="12121431" y="3340309"/>
                        </a:moveTo>
                        <a:lnTo>
                          <a:pt x="12121431" y="3511023"/>
                        </a:lnTo>
                      </a:path>
                      <a:path w="12360910" h="5946775">
                        <a:moveTo>
                          <a:pt x="12121431" y="3340309"/>
                        </a:moveTo>
                        <a:lnTo>
                          <a:pt x="12121431" y="3086603"/>
                        </a:lnTo>
                      </a:path>
                      <a:path w="12360910" h="5946775">
                        <a:moveTo>
                          <a:pt x="12360843" y="3340309"/>
                        </a:moveTo>
                        <a:lnTo>
                          <a:pt x="12360843" y="3086603"/>
                        </a:lnTo>
                      </a:path>
                      <a:path w="12360910" h="5946775">
                        <a:moveTo>
                          <a:pt x="12350428" y="2014398"/>
                        </a:moveTo>
                        <a:lnTo>
                          <a:pt x="12350428" y="1688895"/>
                        </a:lnTo>
                      </a:path>
                      <a:path w="12360910" h="5946775">
                        <a:moveTo>
                          <a:pt x="12350428" y="1656991"/>
                        </a:moveTo>
                        <a:lnTo>
                          <a:pt x="12350428" y="1621881"/>
                        </a:lnTo>
                      </a:path>
                      <a:path w="12360910" h="5946775">
                        <a:moveTo>
                          <a:pt x="12201326" y="1621881"/>
                        </a:moveTo>
                        <a:lnTo>
                          <a:pt x="12201326" y="1656991"/>
                        </a:lnTo>
                      </a:path>
                      <a:path w="12360910" h="5946775">
                        <a:moveTo>
                          <a:pt x="12201326" y="1688895"/>
                        </a:moveTo>
                        <a:lnTo>
                          <a:pt x="12201326" y="1873984"/>
                        </a:lnTo>
                      </a:path>
                      <a:path w="12360910" h="5946775">
                        <a:moveTo>
                          <a:pt x="12201326" y="1883550"/>
                        </a:moveTo>
                        <a:lnTo>
                          <a:pt x="12201326" y="189473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149" name="object 1149"/>
                  <p:cNvPicPr/>
                  <p:nvPr/>
                </p:nvPicPr>
                <p:blipFill>
                  <a:blip r:embed="rId27" cstate="print"/>
                  <a:stretch>
                    <a:fillRect/>
                  </a:stretch>
                </p:blipFill>
                <p:spPr>
                  <a:xfrm>
                    <a:off x="16602298" y="3492686"/>
                    <a:ext cx="151495" cy="86560"/>
                  </a:xfrm>
                  <a:prstGeom prst="rect">
                    <a:avLst/>
                  </a:prstGeom>
                </p:spPr>
              </p:pic>
              <p:sp>
                <p:nvSpPr>
                  <p:cNvPr id="1150" name="object 1150"/>
                  <p:cNvSpPr/>
                  <p:nvPr/>
                </p:nvSpPr>
                <p:spPr>
                  <a:xfrm>
                    <a:off x="9647571" y="3132087"/>
                    <a:ext cx="7115809" cy="3575685"/>
                  </a:xfrm>
                  <a:custGeom>
                    <a:avLst/>
                    <a:gdLst/>
                    <a:ahLst/>
                    <a:cxnLst/>
                    <a:rect l="l" t="t" r="r" b="b"/>
                    <a:pathLst>
                      <a:path w="7115809" h="3575684">
                        <a:moveTo>
                          <a:pt x="6962227" y="0"/>
                        </a:moveTo>
                        <a:lnTo>
                          <a:pt x="6965379" y="4782"/>
                        </a:lnTo>
                      </a:path>
                      <a:path w="7115809" h="3575684">
                        <a:moveTo>
                          <a:pt x="6965379" y="4782"/>
                        </a:moveTo>
                        <a:lnTo>
                          <a:pt x="6972642" y="12758"/>
                        </a:lnTo>
                      </a:path>
                      <a:path w="7115809" h="3575684">
                        <a:moveTo>
                          <a:pt x="6972642" y="12758"/>
                        </a:moveTo>
                        <a:lnTo>
                          <a:pt x="6982235" y="19144"/>
                        </a:lnTo>
                      </a:path>
                      <a:path w="7115809" h="3575684">
                        <a:moveTo>
                          <a:pt x="6982235" y="19144"/>
                        </a:moveTo>
                        <a:lnTo>
                          <a:pt x="6992514" y="24736"/>
                        </a:lnTo>
                      </a:path>
                      <a:path w="7115809" h="3575684">
                        <a:moveTo>
                          <a:pt x="6992514" y="24736"/>
                        </a:moveTo>
                        <a:lnTo>
                          <a:pt x="7004573" y="28724"/>
                        </a:lnTo>
                      </a:path>
                      <a:path w="7115809" h="3575684">
                        <a:moveTo>
                          <a:pt x="7004573" y="28724"/>
                        </a:moveTo>
                        <a:lnTo>
                          <a:pt x="7017318" y="31108"/>
                        </a:lnTo>
                      </a:path>
                      <a:path w="7115809" h="3575684">
                        <a:moveTo>
                          <a:pt x="7017318" y="31108"/>
                        </a:moveTo>
                        <a:lnTo>
                          <a:pt x="7030063" y="31917"/>
                        </a:lnTo>
                      </a:path>
                      <a:path w="7115809" h="3575684">
                        <a:moveTo>
                          <a:pt x="7030063" y="31917"/>
                        </a:moveTo>
                        <a:lnTo>
                          <a:pt x="7043630" y="31108"/>
                        </a:lnTo>
                      </a:path>
                      <a:path w="7115809" h="3575684">
                        <a:moveTo>
                          <a:pt x="7043630" y="31108"/>
                        </a:moveTo>
                        <a:lnTo>
                          <a:pt x="7055553" y="28724"/>
                        </a:lnTo>
                      </a:path>
                      <a:path w="7115809" h="3575684">
                        <a:moveTo>
                          <a:pt x="7055553" y="28724"/>
                        </a:moveTo>
                        <a:lnTo>
                          <a:pt x="7067613" y="24736"/>
                        </a:lnTo>
                      </a:path>
                      <a:path w="7115809" h="3575684">
                        <a:moveTo>
                          <a:pt x="7067613" y="24736"/>
                        </a:moveTo>
                        <a:lnTo>
                          <a:pt x="7078713" y="19144"/>
                        </a:lnTo>
                      </a:path>
                      <a:path w="7115809" h="3575684">
                        <a:moveTo>
                          <a:pt x="7078713" y="19144"/>
                        </a:moveTo>
                        <a:lnTo>
                          <a:pt x="7087484" y="12758"/>
                        </a:lnTo>
                      </a:path>
                      <a:path w="7115809" h="3575684">
                        <a:moveTo>
                          <a:pt x="7087484" y="12758"/>
                        </a:moveTo>
                        <a:lnTo>
                          <a:pt x="7094747" y="4782"/>
                        </a:lnTo>
                      </a:path>
                      <a:path w="7115809" h="3575684">
                        <a:moveTo>
                          <a:pt x="7094747" y="4782"/>
                        </a:moveTo>
                        <a:lnTo>
                          <a:pt x="7097899" y="0"/>
                        </a:lnTo>
                      </a:path>
                      <a:path w="7115809" h="3575684">
                        <a:moveTo>
                          <a:pt x="6876028" y="1718428"/>
                        </a:moveTo>
                        <a:lnTo>
                          <a:pt x="7115440" y="1718428"/>
                        </a:lnTo>
                      </a:path>
                      <a:path w="7115809" h="3575684">
                        <a:moveTo>
                          <a:pt x="7115440" y="1973710"/>
                        </a:moveTo>
                        <a:lnTo>
                          <a:pt x="6876028" y="1973710"/>
                        </a:lnTo>
                      </a:path>
                      <a:path w="7115809" h="3575684">
                        <a:moveTo>
                          <a:pt x="7115440" y="1889141"/>
                        </a:moveTo>
                        <a:lnTo>
                          <a:pt x="7115440" y="1900324"/>
                        </a:lnTo>
                      </a:path>
                      <a:path w="7115809" h="3575684">
                        <a:moveTo>
                          <a:pt x="7115440" y="1900324"/>
                        </a:moveTo>
                        <a:lnTo>
                          <a:pt x="7115440" y="1913877"/>
                        </a:lnTo>
                      </a:path>
                      <a:path w="7115809" h="3575684">
                        <a:moveTo>
                          <a:pt x="7115440" y="1913877"/>
                        </a:moveTo>
                        <a:lnTo>
                          <a:pt x="7115440" y="1927444"/>
                        </a:lnTo>
                      </a:path>
                      <a:path w="7115809" h="3575684">
                        <a:moveTo>
                          <a:pt x="7115440" y="1927444"/>
                        </a:moveTo>
                        <a:lnTo>
                          <a:pt x="7115440" y="1942601"/>
                        </a:lnTo>
                      </a:path>
                      <a:path w="7115809" h="3575684">
                        <a:moveTo>
                          <a:pt x="7115440" y="1942601"/>
                        </a:moveTo>
                        <a:lnTo>
                          <a:pt x="7115440" y="1958553"/>
                        </a:lnTo>
                      </a:path>
                      <a:path w="7115809" h="3575684">
                        <a:moveTo>
                          <a:pt x="7115440" y="1958553"/>
                        </a:moveTo>
                        <a:lnTo>
                          <a:pt x="7115440" y="1973710"/>
                        </a:lnTo>
                      </a:path>
                      <a:path w="7115809" h="3575684">
                        <a:moveTo>
                          <a:pt x="6876028" y="1973710"/>
                        </a:moveTo>
                        <a:lnTo>
                          <a:pt x="6876028" y="1958553"/>
                        </a:lnTo>
                      </a:path>
                      <a:path w="7115809" h="3575684">
                        <a:moveTo>
                          <a:pt x="6876028" y="1958553"/>
                        </a:moveTo>
                        <a:lnTo>
                          <a:pt x="6876028" y="1942601"/>
                        </a:lnTo>
                      </a:path>
                      <a:path w="7115809" h="3575684">
                        <a:moveTo>
                          <a:pt x="6876028" y="1942601"/>
                        </a:moveTo>
                        <a:lnTo>
                          <a:pt x="6876028" y="1927444"/>
                        </a:lnTo>
                      </a:path>
                      <a:path w="7115809" h="3575684">
                        <a:moveTo>
                          <a:pt x="6876028" y="1927444"/>
                        </a:moveTo>
                        <a:lnTo>
                          <a:pt x="6876028" y="1913877"/>
                        </a:lnTo>
                      </a:path>
                      <a:path w="7115809" h="3575684">
                        <a:moveTo>
                          <a:pt x="6876028" y="1913877"/>
                        </a:moveTo>
                        <a:lnTo>
                          <a:pt x="6876028" y="1900324"/>
                        </a:lnTo>
                      </a:path>
                      <a:path w="7115809" h="3575684">
                        <a:moveTo>
                          <a:pt x="6876028" y="1900324"/>
                        </a:moveTo>
                        <a:lnTo>
                          <a:pt x="6876028" y="1889141"/>
                        </a:lnTo>
                      </a:path>
                      <a:path w="7115809" h="3575684">
                        <a:moveTo>
                          <a:pt x="6876028" y="1973710"/>
                        </a:moveTo>
                        <a:lnTo>
                          <a:pt x="6876028" y="1945794"/>
                        </a:lnTo>
                      </a:path>
                      <a:path w="7115809" h="3575684">
                        <a:moveTo>
                          <a:pt x="6876028" y="1945794"/>
                        </a:moveTo>
                        <a:lnTo>
                          <a:pt x="6876028" y="1917070"/>
                        </a:lnTo>
                      </a:path>
                      <a:path w="7115809" h="3575684">
                        <a:moveTo>
                          <a:pt x="6876028" y="1917070"/>
                        </a:moveTo>
                        <a:lnTo>
                          <a:pt x="6876028" y="1889141"/>
                        </a:lnTo>
                      </a:path>
                      <a:path w="7115809" h="3575684">
                        <a:moveTo>
                          <a:pt x="6876028" y="1889141"/>
                        </a:moveTo>
                        <a:lnTo>
                          <a:pt x="6876028" y="1862020"/>
                        </a:lnTo>
                      </a:path>
                      <a:path w="7115809" h="3575684">
                        <a:moveTo>
                          <a:pt x="6876028" y="1862020"/>
                        </a:moveTo>
                        <a:lnTo>
                          <a:pt x="6876028" y="1835695"/>
                        </a:lnTo>
                      </a:path>
                      <a:path w="7115809" h="3575684">
                        <a:moveTo>
                          <a:pt x="6876028" y="1835695"/>
                        </a:moveTo>
                        <a:lnTo>
                          <a:pt x="6876028" y="1809369"/>
                        </a:lnTo>
                      </a:path>
                      <a:path w="7115809" h="3575684">
                        <a:moveTo>
                          <a:pt x="6876028" y="1809369"/>
                        </a:moveTo>
                        <a:lnTo>
                          <a:pt x="6876028" y="1784646"/>
                        </a:lnTo>
                      </a:path>
                      <a:path w="7115809" h="3575684">
                        <a:moveTo>
                          <a:pt x="6876028" y="1784646"/>
                        </a:moveTo>
                        <a:lnTo>
                          <a:pt x="6876028" y="1761500"/>
                        </a:lnTo>
                      </a:path>
                      <a:path w="7115809" h="3575684">
                        <a:moveTo>
                          <a:pt x="6876028" y="1761500"/>
                        </a:moveTo>
                        <a:lnTo>
                          <a:pt x="6876028" y="1739162"/>
                        </a:lnTo>
                      </a:path>
                      <a:path w="7115809" h="3575684">
                        <a:moveTo>
                          <a:pt x="6876028" y="1739162"/>
                        </a:moveTo>
                        <a:lnTo>
                          <a:pt x="6876028" y="1718428"/>
                        </a:lnTo>
                      </a:path>
                      <a:path w="7115809" h="3575684">
                        <a:moveTo>
                          <a:pt x="7115440" y="1973710"/>
                        </a:moveTo>
                        <a:lnTo>
                          <a:pt x="7115440" y="1945794"/>
                        </a:lnTo>
                      </a:path>
                      <a:path w="7115809" h="3575684">
                        <a:moveTo>
                          <a:pt x="7115440" y="1945794"/>
                        </a:moveTo>
                        <a:lnTo>
                          <a:pt x="7115440" y="1917070"/>
                        </a:lnTo>
                      </a:path>
                      <a:path w="7115809" h="3575684">
                        <a:moveTo>
                          <a:pt x="7115440" y="1917070"/>
                        </a:moveTo>
                        <a:lnTo>
                          <a:pt x="7115440" y="1889141"/>
                        </a:lnTo>
                      </a:path>
                      <a:path w="7115809" h="3575684">
                        <a:moveTo>
                          <a:pt x="7115440" y="1889141"/>
                        </a:moveTo>
                        <a:lnTo>
                          <a:pt x="7115440" y="1862020"/>
                        </a:lnTo>
                      </a:path>
                      <a:path w="7115809" h="3575684">
                        <a:moveTo>
                          <a:pt x="7115440" y="1862020"/>
                        </a:moveTo>
                        <a:lnTo>
                          <a:pt x="7115440" y="1835695"/>
                        </a:lnTo>
                      </a:path>
                      <a:path w="7115809" h="3575684">
                        <a:moveTo>
                          <a:pt x="7115440" y="1835695"/>
                        </a:moveTo>
                        <a:lnTo>
                          <a:pt x="7115440" y="1809369"/>
                        </a:lnTo>
                      </a:path>
                      <a:path w="7115809" h="3575684">
                        <a:moveTo>
                          <a:pt x="7115440" y="1809369"/>
                        </a:moveTo>
                        <a:lnTo>
                          <a:pt x="7115440" y="1784646"/>
                        </a:lnTo>
                      </a:path>
                      <a:path w="7115809" h="3575684">
                        <a:moveTo>
                          <a:pt x="7115440" y="1784646"/>
                        </a:moveTo>
                        <a:lnTo>
                          <a:pt x="7115440" y="1761500"/>
                        </a:lnTo>
                      </a:path>
                      <a:path w="7115809" h="3575684">
                        <a:moveTo>
                          <a:pt x="7115440" y="1761500"/>
                        </a:moveTo>
                        <a:lnTo>
                          <a:pt x="7115440" y="1739162"/>
                        </a:lnTo>
                      </a:path>
                      <a:path w="7115809" h="3575684">
                        <a:moveTo>
                          <a:pt x="7115440" y="1739162"/>
                        </a:moveTo>
                        <a:lnTo>
                          <a:pt x="7115440" y="1718428"/>
                        </a:lnTo>
                      </a:path>
                      <a:path w="7115809" h="3575684">
                        <a:moveTo>
                          <a:pt x="7115440" y="1379371"/>
                        </a:moveTo>
                        <a:lnTo>
                          <a:pt x="6876028" y="1379371"/>
                        </a:lnTo>
                      </a:path>
                      <a:path w="7115809" h="3575684">
                        <a:moveTo>
                          <a:pt x="6876028" y="805767"/>
                        </a:moveTo>
                        <a:lnTo>
                          <a:pt x="7115440" y="805767"/>
                        </a:lnTo>
                      </a:path>
                      <a:path w="7115809" h="3575684">
                        <a:moveTo>
                          <a:pt x="7115440" y="805767"/>
                        </a:moveTo>
                        <a:lnTo>
                          <a:pt x="7115440" y="1379371"/>
                        </a:lnTo>
                      </a:path>
                      <a:path w="7115809" h="3575684">
                        <a:moveTo>
                          <a:pt x="6876028" y="805767"/>
                        </a:moveTo>
                        <a:lnTo>
                          <a:pt x="6876028" y="1379371"/>
                        </a:lnTo>
                      </a:path>
                      <a:path w="7115809" h="3575684">
                        <a:moveTo>
                          <a:pt x="0" y="1873984"/>
                        </a:moveTo>
                        <a:lnTo>
                          <a:pt x="478674" y="1873984"/>
                        </a:lnTo>
                      </a:path>
                      <a:path w="7115809" h="3575684">
                        <a:moveTo>
                          <a:pt x="478674" y="2369419"/>
                        </a:moveTo>
                        <a:lnTo>
                          <a:pt x="0" y="2369419"/>
                        </a:lnTo>
                      </a:path>
                      <a:path w="7115809" h="3575684">
                        <a:moveTo>
                          <a:pt x="0" y="2369419"/>
                        </a:moveTo>
                        <a:lnTo>
                          <a:pt x="0" y="1873984"/>
                        </a:lnTo>
                      </a:path>
                      <a:path w="7115809" h="3575684">
                        <a:moveTo>
                          <a:pt x="478674" y="2369419"/>
                        </a:moveTo>
                        <a:lnTo>
                          <a:pt x="478674" y="1873984"/>
                        </a:lnTo>
                      </a:path>
                      <a:path w="7115809" h="3575684">
                        <a:moveTo>
                          <a:pt x="3590028" y="1873984"/>
                        </a:moveTo>
                        <a:lnTo>
                          <a:pt x="4068716" y="1873984"/>
                        </a:lnTo>
                      </a:path>
                      <a:path w="7115809" h="3575684">
                        <a:moveTo>
                          <a:pt x="4068716" y="2369419"/>
                        </a:moveTo>
                        <a:lnTo>
                          <a:pt x="3590028" y="2369419"/>
                        </a:lnTo>
                      </a:path>
                      <a:path w="7115809" h="3575684">
                        <a:moveTo>
                          <a:pt x="3590028" y="2369419"/>
                        </a:moveTo>
                        <a:lnTo>
                          <a:pt x="3590028" y="1873984"/>
                        </a:lnTo>
                      </a:path>
                      <a:path w="7115809" h="3575684">
                        <a:moveTo>
                          <a:pt x="4068716" y="2369419"/>
                        </a:moveTo>
                        <a:lnTo>
                          <a:pt x="4068716" y="1873984"/>
                        </a:lnTo>
                      </a:path>
                      <a:path w="7115809" h="3575684">
                        <a:moveTo>
                          <a:pt x="6148470" y="704438"/>
                        </a:moveTo>
                        <a:lnTo>
                          <a:pt x="6268245" y="704438"/>
                        </a:lnTo>
                      </a:path>
                      <a:path w="7115809" h="3575684">
                        <a:moveTo>
                          <a:pt x="6268245" y="3396154"/>
                        </a:moveTo>
                        <a:lnTo>
                          <a:pt x="6148470" y="3396154"/>
                        </a:lnTo>
                      </a:path>
                      <a:path w="7115809" h="3575684">
                        <a:moveTo>
                          <a:pt x="6148470" y="3396154"/>
                        </a:moveTo>
                        <a:lnTo>
                          <a:pt x="6148470" y="704438"/>
                        </a:lnTo>
                      </a:path>
                      <a:path w="7115809" h="3575684">
                        <a:moveTo>
                          <a:pt x="6268245" y="3396154"/>
                        </a:moveTo>
                        <a:lnTo>
                          <a:pt x="6268245" y="704438"/>
                        </a:lnTo>
                      </a:path>
                      <a:path w="7115809" h="3575684">
                        <a:moveTo>
                          <a:pt x="6327995" y="3575666"/>
                        </a:moveTo>
                        <a:lnTo>
                          <a:pt x="6327995" y="3456000"/>
                        </a:lnTo>
                      </a:path>
                      <a:path w="7115809" h="3575684">
                        <a:moveTo>
                          <a:pt x="6398161" y="3456000"/>
                        </a:moveTo>
                        <a:lnTo>
                          <a:pt x="6398161" y="3575666"/>
                        </a:lnTo>
                      </a:path>
                      <a:path w="7115809" h="3575684">
                        <a:moveTo>
                          <a:pt x="6398161" y="3575666"/>
                        </a:moveTo>
                        <a:lnTo>
                          <a:pt x="6327995" y="3575666"/>
                        </a:lnTo>
                      </a:path>
                      <a:path w="7115809" h="3575684">
                        <a:moveTo>
                          <a:pt x="6398161" y="3456000"/>
                        </a:moveTo>
                        <a:lnTo>
                          <a:pt x="6327995" y="3456000"/>
                        </a:lnTo>
                      </a:path>
                      <a:path w="7115809" h="3575684">
                        <a:moveTo>
                          <a:pt x="6714181" y="3575666"/>
                        </a:moveTo>
                        <a:lnTo>
                          <a:pt x="6500395" y="3575666"/>
                        </a:lnTo>
                      </a:path>
                      <a:path w="7115809" h="3575684">
                        <a:moveTo>
                          <a:pt x="6714181" y="3456000"/>
                        </a:moveTo>
                        <a:lnTo>
                          <a:pt x="6500395" y="3456000"/>
                        </a:lnTo>
                      </a:path>
                      <a:path w="7115809" h="3575684">
                        <a:moveTo>
                          <a:pt x="6398161" y="3575666"/>
                        </a:moveTo>
                        <a:lnTo>
                          <a:pt x="6398161" y="3456000"/>
                        </a:lnTo>
                      </a:path>
                      <a:path w="7115809" h="3575684">
                        <a:moveTo>
                          <a:pt x="6493131" y="3575666"/>
                        </a:moveTo>
                        <a:lnTo>
                          <a:pt x="6398161" y="3575666"/>
                        </a:lnTo>
                      </a:path>
                      <a:path w="7115809" h="3575684">
                        <a:moveTo>
                          <a:pt x="6493131" y="3575666"/>
                        </a:moveTo>
                        <a:lnTo>
                          <a:pt x="6493131" y="3456000"/>
                        </a:lnTo>
                      </a:path>
                      <a:path w="7115809" h="3575684">
                        <a:moveTo>
                          <a:pt x="6493131" y="3456000"/>
                        </a:moveTo>
                        <a:lnTo>
                          <a:pt x="6398161" y="345600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51" name="object 1151"/>
                  <p:cNvSpPr/>
                  <p:nvPr/>
                </p:nvSpPr>
                <p:spPr>
                  <a:xfrm>
                    <a:off x="10442964" y="6216306"/>
                    <a:ext cx="130175" cy="388620"/>
                  </a:xfrm>
                  <a:custGeom>
                    <a:avLst/>
                    <a:gdLst/>
                    <a:ahLst/>
                    <a:cxnLst/>
                    <a:rect l="l" t="t" r="r" b="b"/>
                    <a:pathLst>
                      <a:path w="130175" h="388620">
                        <a:moveTo>
                          <a:pt x="0" y="0"/>
                        </a:moveTo>
                        <a:lnTo>
                          <a:pt x="0" y="388528"/>
                        </a:lnTo>
                      </a:path>
                      <a:path w="130175" h="388620">
                        <a:moveTo>
                          <a:pt x="0" y="388528"/>
                        </a:moveTo>
                        <a:lnTo>
                          <a:pt x="130039" y="388528"/>
                        </a:lnTo>
                      </a:path>
                      <a:path w="130175" h="388620">
                        <a:moveTo>
                          <a:pt x="130039" y="388528"/>
                        </a:moveTo>
                        <a:lnTo>
                          <a:pt x="130039" y="0"/>
                        </a:lnTo>
                      </a:path>
                      <a:path w="130175" h="388620">
                        <a:moveTo>
                          <a:pt x="130039" y="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52" name="object 1152"/>
                  <p:cNvSpPr/>
                  <p:nvPr/>
                </p:nvSpPr>
                <p:spPr>
                  <a:xfrm>
                    <a:off x="3732031" y="3626714"/>
                    <a:ext cx="3350895" cy="4090035"/>
                  </a:xfrm>
                  <a:custGeom>
                    <a:avLst/>
                    <a:gdLst/>
                    <a:ahLst/>
                    <a:cxnLst/>
                    <a:rect l="l" t="t" r="r" b="b"/>
                    <a:pathLst>
                      <a:path w="3350895" h="4090034">
                        <a:moveTo>
                          <a:pt x="0" y="487445"/>
                        </a:moveTo>
                        <a:lnTo>
                          <a:pt x="0" y="757898"/>
                        </a:lnTo>
                      </a:path>
                      <a:path w="3350895" h="4090034">
                        <a:moveTo>
                          <a:pt x="0" y="816127"/>
                        </a:moveTo>
                        <a:lnTo>
                          <a:pt x="0" y="1209439"/>
                        </a:lnTo>
                      </a:path>
                      <a:path w="3350895" h="4090034">
                        <a:moveTo>
                          <a:pt x="0" y="1266873"/>
                        </a:moveTo>
                        <a:lnTo>
                          <a:pt x="0" y="1870791"/>
                        </a:lnTo>
                      </a:path>
                      <a:path w="3350895" h="4090034">
                        <a:moveTo>
                          <a:pt x="0" y="2056675"/>
                        </a:moveTo>
                        <a:lnTo>
                          <a:pt x="0" y="2173956"/>
                        </a:lnTo>
                      </a:path>
                      <a:path w="3350895" h="4090034">
                        <a:moveTo>
                          <a:pt x="0" y="2221825"/>
                        </a:moveTo>
                        <a:lnTo>
                          <a:pt x="0" y="2368611"/>
                        </a:lnTo>
                      </a:path>
                      <a:path w="3350895" h="4090034">
                        <a:moveTo>
                          <a:pt x="53446" y="2368611"/>
                        </a:moveTo>
                        <a:lnTo>
                          <a:pt x="53446" y="2221825"/>
                        </a:lnTo>
                      </a:path>
                      <a:path w="3350895" h="4090034">
                        <a:moveTo>
                          <a:pt x="53446" y="2173956"/>
                        </a:moveTo>
                        <a:lnTo>
                          <a:pt x="53446" y="1965734"/>
                        </a:lnTo>
                      </a:path>
                      <a:path w="3350895" h="4090034">
                        <a:moveTo>
                          <a:pt x="53446" y="1870791"/>
                        </a:moveTo>
                        <a:lnTo>
                          <a:pt x="53446" y="1266873"/>
                        </a:lnTo>
                      </a:path>
                      <a:path w="3350895" h="4090034">
                        <a:moveTo>
                          <a:pt x="53446" y="1209439"/>
                        </a:moveTo>
                        <a:lnTo>
                          <a:pt x="53446" y="816127"/>
                        </a:lnTo>
                      </a:path>
                      <a:path w="3350895" h="4090034">
                        <a:moveTo>
                          <a:pt x="53446" y="757898"/>
                        </a:moveTo>
                        <a:lnTo>
                          <a:pt x="53446" y="487445"/>
                        </a:lnTo>
                      </a:path>
                      <a:path w="3350895" h="4090034">
                        <a:moveTo>
                          <a:pt x="0" y="487445"/>
                        </a:moveTo>
                        <a:lnTo>
                          <a:pt x="794" y="487445"/>
                        </a:lnTo>
                      </a:path>
                      <a:path w="3350895" h="4090034">
                        <a:moveTo>
                          <a:pt x="794" y="487445"/>
                        </a:moveTo>
                        <a:lnTo>
                          <a:pt x="3179" y="487445"/>
                        </a:lnTo>
                      </a:path>
                      <a:path w="3350895" h="4090034">
                        <a:moveTo>
                          <a:pt x="3179" y="487445"/>
                        </a:moveTo>
                        <a:lnTo>
                          <a:pt x="7975" y="487445"/>
                        </a:lnTo>
                      </a:path>
                      <a:path w="3350895" h="4090034">
                        <a:moveTo>
                          <a:pt x="7975" y="487445"/>
                        </a:moveTo>
                        <a:lnTo>
                          <a:pt x="13553" y="487445"/>
                        </a:lnTo>
                      </a:path>
                      <a:path w="3350895" h="4090034">
                        <a:moveTo>
                          <a:pt x="13553" y="487445"/>
                        </a:moveTo>
                        <a:lnTo>
                          <a:pt x="19939" y="487445"/>
                        </a:lnTo>
                      </a:path>
                      <a:path w="3350895" h="4090034">
                        <a:moveTo>
                          <a:pt x="19939" y="487445"/>
                        </a:moveTo>
                        <a:lnTo>
                          <a:pt x="26325" y="487445"/>
                        </a:lnTo>
                      </a:path>
                      <a:path w="3350895" h="4090034">
                        <a:moveTo>
                          <a:pt x="26325" y="487445"/>
                        </a:moveTo>
                        <a:lnTo>
                          <a:pt x="33493" y="487445"/>
                        </a:lnTo>
                      </a:path>
                      <a:path w="3350895" h="4090034">
                        <a:moveTo>
                          <a:pt x="33493" y="487445"/>
                        </a:moveTo>
                        <a:lnTo>
                          <a:pt x="39879" y="487445"/>
                        </a:lnTo>
                      </a:path>
                      <a:path w="3350895" h="4090034">
                        <a:moveTo>
                          <a:pt x="39879" y="487445"/>
                        </a:moveTo>
                        <a:lnTo>
                          <a:pt x="45470" y="487445"/>
                        </a:lnTo>
                      </a:path>
                      <a:path w="3350895" h="4090034">
                        <a:moveTo>
                          <a:pt x="45470" y="487445"/>
                        </a:moveTo>
                        <a:lnTo>
                          <a:pt x="50253" y="487445"/>
                        </a:lnTo>
                      </a:path>
                      <a:path w="3350895" h="4090034">
                        <a:moveTo>
                          <a:pt x="50253" y="487445"/>
                        </a:moveTo>
                        <a:lnTo>
                          <a:pt x="52651" y="487445"/>
                        </a:lnTo>
                      </a:path>
                      <a:path w="3350895" h="4090034">
                        <a:moveTo>
                          <a:pt x="52651" y="487445"/>
                        </a:moveTo>
                        <a:lnTo>
                          <a:pt x="53446" y="487445"/>
                        </a:lnTo>
                      </a:path>
                      <a:path w="3350895" h="4090034">
                        <a:moveTo>
                          <a:pt x="53446" y="2368611"/>
                        </a:moveTo>
                        <a:lnTo>
                          <a:pt x="52651" y="2368611"/>
                        </a:lnTo>
                      </a:path>
                      <a:path w="3350895" h="4090034">
                        <a:moveTo>
                          <a:pt x="52651" y="2368611"/>
                        </a:moveTo>
                        <a:lnTo>
                          <a:pt x="50253" y="2368611"/>
                        </a:lnTo>
                      </a:path>
                      <a:path w="3350895" h="4090034">
                        <a:moveTo>
                          <a:pt x="50253" y="2368611"/>
                        </a:moveTo>
                        <a:lnTo>
                          <a:pt x="45470" y="2368611"/>
                        </a:lnTo>
                      </a:path>
                      <a:path w="3350895" h="4090034">
                        <a:moveTo>
                          <a:pt x="45470" y="2368611"/>
                        </a:moveTo>
                        <a:lnTo>
                          <a:pt x="39879" y="2368611"/>
                        </a:lnTo>
                      </a:path>
                      <a:path w="3350895" h="4090034">
                        <a:moveTo>
                          <a:pt x="39879" y="2368611"/>
                        </a:moveTo>
                        <a:lnTo>
                          <a:pt x="33493" y="2368611"/>
                        </a:lnTo>
                      </a:path>
                      <a:path w="3350895" h="4090034">
                        <a:moveTo>
                          <a:pt x="33493" y="2368611"/>
                        </a:moveTo>
                        <a:lnTo>
                          <a:pt x="26325" y="2368611"/>
                        </a:lnTo>
                      </a:path>
                      <a:path w="3350895" h="4090034">
                        <a:moveTo>
                          <a:pt x="26325" y="2368611"/>
                        </a:moveTo>
                        <a:lnTo>
                          <a:pt x="19939" y="2368611"/>
                        </a:lnTo>
                      </a:path>
                      <a:path w="3350895" h="4090034">
                        <a:moveTo>
                          <a:pt x="19939" y="2368611"/>
                        </a:moveTo>
                        <a:lnTo>
                          <a:pt x="13553" y="2368611"/>
                        </a:lnTo>
                      </a:path>
                      <a:path w="3350895" h="4090034">
                        <a:moveTo>
                          <a:pt x="13553" y="2368611"/>
                        </a:moveTo>
                        <a:lnTo>
                          <a:pt x="7975" y="2368611"/>
                        </a:lnTo>
                      </a:path>
                      <a:path w="3350895" h="4090034">
                        <a:moveTo>
                          <a:pt x="7975" y="2368611"/>
                        </a:moveTo>
                        <a:lnTo>
                          <a:pt x="3179" y="2368611"/>
                        </a:lnTo>
                      </a:path>
                      <a:path w="3350895" h="4090034">
                        <a:moveTo>
                          <a:pt x="3179" y="2368611"/>
                        </a:moveTo>
                        <a:lnTo>
                          <a:pt x="794" y="2368611"/>
                        </a:lnTo>
                      </a:path>
                      <a:path w="3350895" h="4090034">
                        <a:moveTo>
                          <a:pt x="794" y="2368611"/>
                        </a:moveTo>
                        <a:lnTo>
                          <a:pt x="0" y="2368611"/>
                        </a:lnTo>
                      </a:path>
                      <a:path w="3350895" h="4090034">
                        <a:moveTo>
                          <a:pt x="1567640" y="3949819"/>
                        </a:moveTo>
                        <a:lnTo>
                          <a:pt x="1567640" y="4089423"/>
                        </a:lnTo>
                      </a:path>
                      <a:path w="3350895" h="4090034">
                        <a:moveTo>
                          <a:pt x="1647412" y="4089423"/>
                        </a:moveTo>
                        <a:lnTo>
                          <a:pt x="1647412" y="3949819"/>
                        </a:lnTo>
                      </a:path>
                      <a:path w="3350895" h="4090034">
                        <a:moveTo>
                          <a:pt x="1567640" y="3949819"/>
                        </a:moveTo>
                        <a:lnTo>
                          <a:pt x="1568435" y="3949819"/>
                        </a:lnTo>
                      </a:path>
                      <a:path w="3350895" h="4090034">
                        <a:moveTo>
                          <a:pt x="1570024" y="3949819"/>
                        </a:moveTo>
                        <a:lnTo>
                          <a:pt x="1571628" y="3949819"/>
                        </a:lnTo>
                      </a:path>
                      <a:path w="3350895" h="4090034">
                        <a:moveTo>
                          <a:pt x="1574012" y="3949819"/>
                        </a:moveTo>
                        <a:lnTo>
                          <a:pt x="1576411" y="3949819"/>
                        </a:lnTo>
                      </a:path>
                      <a:path w="3350895" h="4090034">
                        <a:moveTo>
                          <a:pt x="1576411" y="3949819"/>
                        </a:moveTo>
                        <a:lnTo>
                          <a:pt x="1577205" y="3949819"/>
                        </a:lnTo>
                      </a:path>
                      <a:path w="3350895" h="4090034">
                        <a:moveTo>
                          <a:pt x="1579604" y="3949819"/>
                        </a:moveTo>
                        <a:lnTo>
                          <a:pt x="1582783" y="3949819"/>
                        </a:lnTo>
                      </a:path>
                      <a:path w="3350895" h="4090034">
                        <a:moveTo>
                          <a:pt x="1582783" y="3949819"/>
                        </a:moveTo>
                        <a:lnTo>
                          <a:pt x="1583592" y="3949819"/>
                        </a:lnTo>
                      </a:path>
                      <a:path w="3350895" h="4090034">
                        <a:moveTo>
                          <a:pt x="1587580" y="3949819"/>
                        </a:moveTo>
                        <a:lnTo>
                          <a:pt x="1589978" y="3949819"/>
                        </a:lnTo>
                      </a:path>
                      <a:path w="3350895" h="4090034">
                        <a:moveTo>
                          <a:pt x="1589978" y="3949819"/>
                        </a:moveTo>
                        <a:lnTo>
                          <a:pt x="1591567" y="3949819"/>
                        </a:lnTo>
                      </a:path>
                      <a:path w="3350895" h="4090034">
                        <a:moveTo>
                          <a:pt x="1595555" y="3949819"/>
                        </a:moveTo>
                        <a:lnTo>
                          <a:pt x="1598748" y="3949819"/>
                        </a:lnTo>
                      </a:path>
                      <a:path w="3350895" h="4090034">
                        <a:moveTo>
                          <a:pt x="1598748" y="3949819"/>
                        </a:moveTo>
                        <a:lnTo>
                          <a:pt x="1601147" y="3949819"/>
                        </a:lnTo>
                      </a:path>
                      <a:path w="3350895" h="4090034">
                        <a:moveTo>
                          <a:pt x="1605135" y="3949819"/>
                        </a:moveTo>
                        <a:lnTo>
                          <a:pt x="1607519" y="3949819"/>
                        </a:lnTo>
                      </a:path>
                      <a:path w="3350895" h="4090034">
                        <a:moveTo>
                          <a:pt x="1607519" y="3949819"/>
                        </a:moveTo>
                        <a:lnTo>
                          <a:pt x="1609917" y="3949819"/>
                        </a:lnTo>
                      </a:path>
                      <a:path w="3350895" h="4090034">
                        <a:moveTo>
                          <a:pt x="1613905" y="3949819"/>
                        </a:moveTo>
                        <a:lnTo>
                          <a:pt x="1616304" y="3949819"/>
                        </a:lnTo>
                      </a:path>
                      <a:path w="3350895" h="4090034">
                        <a:moveTo>
                          <a:pt x="1616304" y="3949819"/>
                        </a:moveTo>
                        <a:lnTo>
                          <a:pt x="1619497" y="3949819"/>
                        </a:lnTo>
                      </a:path>
                      <a:path w="3350895" h="4090034">
                        <a:moveTo>
                          <a:pt x="1622676" y="3949819"/>
                        </a:moveTo>
                        <a:lnTo>
                          <a:pt x="1625074" y="3949819"/>
                        </a:lnTo>
                      </a:path>
                      <a:path w="3350895" h="4090034">
                        <a:moveTo>
                          <a:pt x="1625074" y="3949819"/>
                        </a:moveTo>
                        <a:lnTo>
                          <a:pt x="1627473" y="3949819"/>
                        </a:lnTo>
                      </a:path>
                      <a:path w="3350895" h="4090034">
                        <a:moveTo>
                          <a:pt x="1631460" y="3949819"/>
                        </a:moveTo>
                        <a:lnTo>
                          <a:pt x="1632255" y="3949819"/>
                        </a:lnTo>
                      </a:path>
                      <a:path w="3350895" h="4090034">
                        <a:moveTo>
                          <a:pt x="1632255" y="3949819"/>
                        </a:moveTo>
                        <a:lnTo>
                          <a:pt x="1635448" y="3949819"/>
                        </a:lnTo>
                      </a:path>
                      <a:path w="3350895" h="4090034">
                        <a:moveTo>
                          <a:pt x="1637833" y="3949819"/>
                        </a:moveTo>
                        <a:lnTo>
                          <a:pt x="1638628" y="3949819"/>
                        </a:lnTo>
                      </a:path>
                      <a:path w="3350895" h="4090034">
                        <a:moveTo>
                          <a:pt x="1638628" y="3949819"/>
                        </a:moveTo>
                        <a:lnTo>
                          <a:pt x="1641026" y="3949819"/>
                        </a:lnTo>
                      </a:path>
                      <a:path w="3350895" h="4090034">
                        <a:moveTo>
                          <a:pt x="1642616" y="3949819"/>
                        </a:moveTo>
                        <a:lnTo>
                          <a:pt x="1643424" y="3949819"/>
                        </a:lnTo>
                      </a:path>
                      <a:path w="3350895" h="4090034">
                        <a:moveTo>
                          <a:pt x="1643424" y="3949819"/>
                        </a:moveTo>
                        <a:lnTo>
                          <a:pt x="1645014" y="3949819"/>
                        </a:lnTo>
                      </a:path>
                      <a:path w="3350895" h="4090034">
                        <a:moveTo>
                          <a:pt x="1646617" y="3949819"/>
                        </a:moveTo>
                        <a:lnTo>
                          <a:pt x="1647412" y="3949819"/>
                        </a:lnTo>
                      </a:path>
                      <a:path w="3350895" h="4090034">
                        <a:moveTo>
                          <a:pt x="1567640" y="4089423"/>
                        </a:moveTo>
                        <a:lnTo>
                          <a:pt x="1568435" y="4089423"/>
                        </a:lnTo>
                      </a:path>
                      <a:path w="3350895" h="4090034">
                        <a:moveTo>
                          <a:pt x="1568435" y="4089423"/>
                        </a:moveTo>
                        <a:lnTo>
                          <a:pt x="1571628" y="4089423"/>
                        </a:lnTo>
                      </a:path>
                      <a:path w="3350895" h="4090034">
                        <a:moveTo>
                          <a:pt x="1571628" y="4089423"/>
                        </a:moveTo>
                        <a:lnTo>
                          <a:pt x="1576411" y="4089423"/>
                        </a:lnTo>
                      </a:path>
                      <a:path w="3350895" h="4090034">
                        <a:moveTo>
                          <a:pt x="1576411" y="4089423"/>
                        </a:moveTo>
                        <a:lnTo>
                          <a:pt x="1582783" y="4089423"/>
                        </a:lnTo>
                      </a:path>
                      <a:path w="3350895" h="4090034">
                        <a:moveTo>
                          <a:pt x="1582783" y="4089423"/>
                        </a:moveTo>
                        <a:lnTo>
                          <a:pt x="1589978" y="4089423"/>
                        </a:lnTo>
                      </a:path>
                      <a:path w="3350895" h="4090034">
                        <a:moveTo>
                          <a:pt x="1589978" y="4089423"/>
                        </a:moveTo>
                        <a:lnTo>
                          <a:pt x="1598748" y="4089423"/>
                        </a:lnTo>
                      </a:path>
                      <a:path w="3350895" h="4090034">
                        <a:moveTo>
                          <a:pt x="1598748" y="4089423"/>
                        </a:moveTo>
                        <a:lnTo>
                          <a:pt x="1607519" y="4089423"/>
                        </a:lnTo>
                      </a:path>
                      <a:path w="3350895" h="4090034">
                        <a:moveTo>
                          <a:pt x="1607519" y="4089423"/>
                        </a:moveTo>
                        <a:lnTo>
                          <a:pt x="1616304" y="4089423"/>
                        </a:lnTo>
                      </a:path>
                      <a:path w="3350895" h="4090034">
                        <a:moveTo>
                          <a:pt x="1616304" y="4089423"/>
                        </a:moveTo>
                        <a:lnTo>
                          <a:pt x="1625074" y="4089423"/>
                        </a:lnTo>
                      </a:path>
                      <a:path w="3350895" h="4090034">
                        <a:moveTo>
                          <a:pt x="1625074" y="4089423"/>
                        </a:moveTo>
                        <a:lnTo>
                          <a:pt x="1632255" y="4089423"/>
                        </a:lnTo>
                      </a:path>
                      <a:path w="3350895" h="4090034">
                        <a:moveTo>
                          <a:pt x="1632255" y="4089423"/>
                        </a:moveTo>
                        <a:lnTo>
                          <a:pt x="1638628" y="4089423"/>
                        </a:lnTo>
                      </a:path>
                      <a:path w="3350895" h="4090034">
                        <a:moveTo>
                          <a:pt x="1638628" y="4089423"/>
                        </a:moveTo>
                        <a:lnTo>
                          <a:pt x="1643424" y="4089423"/>
                        </a:lnTo>
                      </a:path>
                      <a:path w="3350895" h="4090034">
                        <a:moveTo>
                          <a:pt x="1643424" y="4089423"/>
                        </a:moveTo>
                        <a:lnTo>
                          <a:pt x="1646617" y="4089423"/>
                        </a:lnTo>
                      </a:path>
                      <a:path w="3350895" h="4090034">
                        <a:moveTo>
                          <a:pt x="1646617" y="4089423"/>
                        </a:moveTo>
                        <a:lnTo>
                          <a:pt x="1647412" y="4089423"/>
                        </a:lnTo>
                      </a:path>
                      <a:path w="3350895" h="4090034">
                        <a:moveTo>
                          <a:pt x="1647412" y="4089423"/>
                        </a:moveTo>
                        <a:lnTo>
                          <a:pt x="1646617" y="4089423"/>
                        </a:lnTo>
                      </a:path>
                      <a:path w="3350895" h="4090034">
                        <a:moveTo>
                          <a:pt x="1646617" y="4089423"/>
                        </a:moveTo>
                        <a:lnTo>
                          <a:pt x="1643424" y="4089423"/>
                        </a:lnTo>
                      </a:path>
                      <a:path w="3350895" h="4090034">
                        <a:moveTo>
                          <a:pt x="1643424" y="4089423"/>
                        </a:moveTo>
                        <a:lnTo>
                          <a:pt x="1638628" y="4089423"/>
                        </a:lnTo>
                      </a:path>
                      <a:path w="3350895" h="4090034">
                        <a:moveTo>
                          <a:pt x="1638628" y="4089423"/>
                        </a:moveTo>
                        <a:lnTo>
                          <a:pt x="1632255" y="4089423"/>
                        </a:lnTo>
                      </a:path>
                      <a:path w="3350895" h="4090034">
                        <a:moveTo>
                          <a:pt x="1632255" y="4089423"/>
                        </a:moveTo>
                        <a:lnTo>
                          <a:pt x="1625074" y="4089423"/>
                        </a:lnTo>
                      </a:path>
                      <a:path w="3350895" h="4090034">
                        <a:moveTo>
                          <a:pt x="1625074" y="4089423"/>
                        </a:moveTo>
                        <a:lnTo>
                          <a:pt x="1616304" y="4089423"/>
                        </a:lnTo>
                      </a:path>
                      <a:path w="3350895" h="4090034">
                        <a:moveTo>
                          <a:pt x="1616304" y="4089423"/>
                        </a:moveTo>
                        <a:lnTo>
                          <a:pt x="1607519" y="4089423"/>
                        </a:lnTo>
                      </a:path>
                      <a:path w="3350895" h="4090034">
                        <a:moveTo>
                          <a:pt x="1607519" y="4089423"/>
                        </a:moveTo>
                        <a:lnTo>
                          <a:pt x="1598748" y="4089423"/>
                        </a:lnTo>
                      </a:path>
                      <a:path w="3350895" h="4090034">
                        <a:moveTo>
                          <a:pt x="1598748" y="4089423"/>
                        </a:moveTo>
                        <a:lnTo>
                          <a:pt x="1589978" y="4089423"/>
                        </a:lnTo>
                      </a:path>
                      <a:path w="3350895" h="4090034">
                        <a:moveTo>
                          <a:pt x="1589978" y="4089423"/>
                        </a:moveTo>
                        <a:lnTo>
                          <a:pt x="1582783" y="4089423"/>
                        </a:lnTo>
                      </a:path>
                      <a:path w="3350895" h="4090034">
                        <a:moveTo>
                          <a:pt x="1582783" y="4089423"/>
                        </a:moveTo>
                        <a:lnTo>
                          <a:pt x="1576411" y="4089423"/>
                        </a:lnTo>
                      </a:path>
                      <a:path w="3350895" h="4090034">
                        <a:moveTo>
                          <a:pt x="1576411" y="4089423"/>
                        </a:moveTo>
                        <a:lnTo>
                          <a:pt x="1571628" y="4089423"/>
                        </a:lnTo>
                      </a:path>
                      <a:path w="3350895" h="4090034">
                        <a:moveTo>
                          <a:pt x="1571628" y="4089423"/>
                        </a:moveTo>
                        <a:lnTo>
                          <a:pt x="1568435" y="4089423"/>
                        </a:lnTo>
                      </a:path>
                      <a:path w="3350895" h="4090034">
                        <a:moveTo>
                          <a:pt x="1568435" y="4089423"/>
                        </a:moveTo>
                        <a:lnTo>
                          <a:pt x="1567640" y="4089423"/>
                        </a:lnTo>
                      </a:path>
                      <a:path w="3350895" h="4090034">
                        <a:moveTo>
                          <a:pt x="3350683" y="0"/>
                        </a:moveTo>
                        <a:lnTo>
                          <a:pt x="287200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53" name="object 1153"/>
                  <p:cNvSpPr/>
                  <p:nvPr/>
                </p:nvSpPr>
                <p:spPr>
                  <a:xfrm>
                    <a:off x="7082715" y="1252496"/>
                    <a:ext cx="0" cy="2374265"/>
                  </a:xfrm>
                  <a:custGeom>
                    <a:avLst/>
                    <a:gdLst/>
                    <a:ahLst/>
                    <a:cxnLst/>
                    <a:rect l="l" t="t" r="r" b="b"/>
                    <a:pathLst>
                      <a:path h="2374265">
                        <a:moveTo>
                          <a:pt x="0" y="904699"/>
                        </a:moveTo>
                        <a:lnTo>
                          <a:pt x="0" y="1876399"/>
                        </a:lnTo>
                      </a:path>
                      <a:path h="2374265">
                        <a:moveTo>
                          <a:pt x="0" y="0"/>
                        </a:moveTo>
                        <a:lnTo>
                          <a:pt x="0" y="833694"/>
                        </a:lnTo>
                      </a:path>
                      <a:path h="2374265">
                        <a:moveTo>
                          <a:pt x="0" y="1947399"/>
                        </a:moveTo>
                        <a:lnTo>
                          <a:pt x="0" y="237421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54" name="object 1154"/>
                  <p:cNvSpPr/>
                  <p:nvPr/>
                </p:nvSpPr>
                <p:spPr>
                  <a:xfrm>
                    <a:off x="6604040" y="694064"/>
                    <a:ext cx="0" cy="2933065"/>
                  </a:xfrm>
                  <a:custGeom>
                    <a:avLst/>
                    <a:gdLst/>
                    <a:ahLst/>
                    <a:cxnLst/>
                    <a:rect l="l" t="t" r="r" b="b"/>
                    <a:pathLst>
                      <a:path h="2933065">
                        <a:moveTo>
                          <a:pt x="0" y="2486344"/>
                        </a:moveTo>
                        <a:lnTo>
                          <a:pt x="0" y="2932650"/>
                        </a:lnTo>
                      </a:path>
                      <a:path h="2933065">
                        <a:moveTo>
                          <a:pt x="0" y="0"/>
                        </a:moveTo>
                        <a:lnTo>
                          <a:pt x="0" y="188119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55" name="object 1155"/>
                  <p:cNvSpPr/>
                  <p:nvPr/>
                </p:nvSpPr>
                <p:spPr>
                  <a:xfrm>
                    <a:off x="4886420" y="1246125"/>
                    <a:ext cx="2091055" cy="4255770"/>
                  </a:xfrm>
                  <a:custGeom>
                    <a:avLst/>
                    <a:gdLst/>
                    <a:ahLst/>
                    <a:cxnLst/>
                    <a:rect l="l" t="t" r="r" b="b"/>
                    <a:pathLst>
                      <a:path w="2091054" h="4255770">
                        <a:moveTo>
                          <a:pt x="1717619" y="49472"/>
                        </a:moveTo>
                        <a:lnTo>
                          <a:pt x="1717619" y="48677"/>
                        </a:lnTo>
                      </a:path>
                      <a:path w="2091054" h="4255770">
                        <a:moveTo>
                          <a:pt x="1717619" y="48677"/>
                        </a:moveTo>
                        <a:lnTo>
                          <a:pt x="1717619" y="46279"/>
                        </a:lnTo>
                      </a:path>
                      <a:path w="2091054" h="4255770">
                        <a:moveTo>
                          <a:pt x="1717619" y="46279"/>
                        </a:moveTo>
                        <a:lnTo>
                          <a:pt x="1717619" y="42291"/>
                        </a:lnTo>
                      </a:path>
                      <a:path w="2091054" h="4255770">
                        <a:moveTo>
                          <a:pt x="1717619" y="42291"/>
                        </a:moveTo>
                        <a:lnTo>
                          <a:pt x="1717619" y="36713"/>
                        </a:lnTo>
                      </a:path>
                      <a:path w="2091054" h="4255770">
                        <a:moveTo>
                          <a:pt x="1717619" y="36713"/>
                        </a:moveTo>
                        <a:lnTo>
                          <a:pt x="1717619" y="31122"/>
                        </a:lnTo>
                      </a:path>
                      <a:path w="2091054" h="4255770">
                        <a:moveTo>
                          <a:pt x="1717619" y="31122"/>
                        </a:moveTo>
                        <a:lnTo>
                          <a:pt x="1717619" y="24736"/>
                        </a:lnTo>
                      </a:path>
                      <a:path w="2091054" h="4255770">
                        <a:moveTo>
                          <a:pt x="1717619" y="24736"/>
                        </a:moveTo>
                        <a:lnTo>
                          <a:pt x="1717619" y="18349"/>
                        </a:lnTo>
                      </a:path>
                      <a:path w="2091054" h="4255770">
                        <a:moveTo>
                          <a:pt x="1717619" y="18349"/>
                        </a:moveTo>
                        <a:lnTo>
                          <a:pt x="1717619" y="11977"/>
                        </a:lnTo>
                      </a:path>
                      <a:path w="2091054" h="4255770">
                        <a:moveTo>
                          <a:pt x="1717619" y="11977"/>
                        </a:moveTo>
                        <a:lnTo>
                          <a:pt x="1717619" y="7181"/>
                        </a:lnTo>
                      </a:path>
                      <a:path w="2091054" h="4255770">
                        <a:moveTo>
                          <a:pt x="1717619" y="7181"/>
                        </a:moveTo>
                        <a:lnTo>
                          <a:pt x="1717619" y="3193"/>
                        </a:lnTo>
                      </a:path>
                      <a:path w="2091054" h="4255770">
                        <a:moveTo>
                          <a:pt x="1717619" y="3193"/>
                        </a:moveTo>
                        <a:lnTo>
                          <a:pt x="1717619" y="808"/>
                        </a:lnTo>
                      </a:path>
                      <a:path w="2091054" h="4255770">
                        <a:moveTo>
                          <a:pt x="1717619" y="808"/>
                        </a:moveTo>
                        <a:lnTo>
                          <a:pt x="1717619" y="0"/>
                        </a:lnTo>
                      </a:path>
                      <a:path w="2091054" h="4255770">
                        <a:moveTo>
                          <a:pt x="1822127" y="2633486"/>
                        </a:moveTo>
                        <a:lnTo>
                          <a:pt x="2090977" y="2633486"/>
                        </a:lnTo>
                      </a:path>
                      <a:path w="2091054" h="4255770">
                        <a:moveTo>
                          <a:pt x="2090977" y="3307611"/>
                        </a:moveTo>
                        <a:lnTo>
                          <a:pt x="1822127" y="3307611"/>
                        </a:lnTo>
                      </a:path>
                      <a:path w="2091054" h="4255770">
                        <a:moveTo>
                          <a:pt x="1822127" y="3307611"/>
                        </a:moveTo>
                        <a:lnTo>
                          <a:pt x="1822127" y="2633486"/>
                        </a:lnTo>
                      </a:path>
                      <a:path w="2091054" h="4255770">
                        <a:moveTo>
                          <a:pt x="2090977" y="3307611"/>
                        </a:moveTo>
                        <a:lnTo>
                          <a:pt x="2090977" y="2633486"/>
                        </a:lnTo>
                      </a:path>
                      <a:path w="2091054" h="4255770">
                        <a:moveTo>
                          <a:pt x="1877177" y="3440035"/>
                        </a:moveTo>
                        <a:lnTo>
                          <a:pt x="2036736" y="3440035"/>
                        </a:lnTo>
                      </a:path>
                      <a:path w="2091054" h="4255770">
                        <a:moveTo>
                          <a:pt x="2036736" y="4255382"/>
                        </a:moveTo>
                        <a:lnTo>
                          <a:pt x="1877177" y="4255382"/>
                        </a:lnTo>
                      </a:path>
                      <a:path w="2091054" h="4255770">
                        <a:moveTo>
                          <a:pt x="1877177" y="4255382"/>
                        </a:moveTo>
                        <a:lnTo>
                          <a:pt x="1877177" y="3440035"/>
                        </a:lnTo>
                      </a:path>
                      <a:path w="2091054" h="4255770">
                        <a:moveTo>
                          <a:pt x="2036736" y="4255382"/>
                        </a:moveTo>
                        <a:lnTo>
                          <a:pt x="2036736" y="3440035"/>
                        </a:lnTo>
                      </a:path>
                      <a:path w="2091054" h="4255770">
                        <a:moveTo>
                          <a:pt x="1877177" y="3440035"/>
                        </a:moveTo>
                        <a:lnTo>
                          <a:pt x="1822127" y="3307611"/>
                        </a:lnTo>
                      </a:path>
                      <a:path w="2091054" h="4255770">
                        <a:moveTo>
                          <a:pt x="2090977" y="3307611"/>
                        </a:moveTo>
                        <a:lnTo>
                          <a:pt x="2036736" y="3440035"/>
                        </a:lnTo>
                      </a:path>
                      <a:path w="2091054" h="4255770">
                        <a:moveTo>
                          <a:pt x="1822127" y="3307611"/>
                        </a:moveTo>
                        <a:lnTo>
                          <a:pt x="2090977" y="3307611"/>
                        </a:lnTo>
                      </a:path>
                      <a:path w="2091054" h="4255770">
                        <a:moveTo>
                          <a:pt x="2036736" y="3440035"/>
                        </a:moveTo>
                        <a:lnTo>
                          <a:pt x="1877177" y="3440035"/>
                        </a:lnTo>
                      </a:path>
                      <a:path w="2091054" h="4255770">
                        <a:moveTo>
                          <a:pt x="0" y="635835"/>
                        </a:moveTo>
                        <a:lnTo>
                          <a:pt x="999613" y="635835"/>
                        </a:lnTo>
                      </a:path>
                      <a:path w="2091054" h="4255770">
                        <a:moveTo>
                          <a:pt x="1010782" y="635835"/>
                        </a:moveTo>
                        <a:lnTo>
                          <a:pt x="1037903" y="635835"/>
                        </a:lnTo>
                      </a:path>
                      <a:path w="2091054" h="4255770">
                        <a:moveTo>
                          <a:pt x="1037903" y="618279"/>
                        </a:moveTo>
                        <a:lnTo>
                          <a:pt x="1010782" y="618279"/>
                        </a:lnTo>
                      </a:path>
                      <a:path w="2091054" h="4255770">
                        <a:moveTo>
                          <a:pt x="999613" y="618279"/>
                        </a:moveTo>
                        <a:lnTo>
                          <a:pt x="0" y="61827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56" name="object 1156"/>
                  <p:cNvSpPr/>
                  <p:nvPr/>
                </p:nvSpPr>
                <p:spPr>
                  <a:xfrm>
                    <a:off x="4885224" y="188076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57" name="object 1157"/>
                  <p:cNvSpPr/>
                  <p:nvPr/>
                </p:nvSpPr>
                <p:spPr>
                  <a:xfrm>
                    <a:off x="4886420" y="1864405"/>
                    <a:ext cx="1038225" cy="17780"/>
                  </a:xfrm>
                  <a:custGeom>
                    <a:avLst/>
                    <a:gdLst/>
                    <a:ahLst/>
                    <a:cxnLst/>
                    <a:rect l="l" t="t" r="r" b="b"/>
                    <a:pathLst>
                      <a:path w="1038225" h="17780">
                        <a:moveTo>
                          <a:pt x="0" y="17555"/>
                        </a:moveTo>
                        <a:lnTo>
                          <a:pt x="0" y="16760"/>
                        </a:lnTo>
                      </a:path>
                      <a:path w="1038225" h="17780">
                        <a:moveTo>
                          <a:pt x="0" y="16760"/>
                        </a:moveTo>
                        <a:lnTo>
                          <a:pt x="0" y="15170"/>
                        </a:lnTo>
                      </a:path>
                      <a:path w="1038225" h="17780">
                        <a:moveTo>
                          <a:pt x="0" y="15170"/>
                        </a:moveTo>
                        <a:lnTo>
                          <a:pt x="0" y="13567"/>
                        </a:lnTo>
                      </a:path>
                      <a:path w="1038225" h="17780">
                        <a:moveTo>
                          <a:pt x="0" y="13567"/>
                        </a:moveTo>
                        <a:lnTo>
                          <a:pt x="0" y="11182"/>
                        </a:lnTo>
                      </a:path>
                      <a:path w="1038225" h="17780">
                        <a:moveTo>
                          <a:pt x="0" y="11182"/>
                        </a:moveTo>
                        <a:lnTo>
                          <a:pt x="0" y="8784"/>
                        </a:lnTo>
                      </a:path>
                      <a:path w="1038225" h="17780">
                        <a:moveTo>
                          <a:pt x="0" y="8784"/>
                        </a:moveTo>
                        <a:lnTo>
                          <a:pt x="0" y="6386"/>
                        </a:lnTo>
                      </a:path>
                      <a:path w="1038225" h="17780">
                        <a:moveTo>
                          <a:pt x="0" y="6386"/>
                        </a:moveTo>
                        <a:lnTo>
                          <a:pt x="0" y="4796"/>
                        </a:lnTo>
                      </a:path>
                      <a:path w="1038225" h="17780">
                        <a:moveTo>
                          <a:pt x="0" y="4796"/>
                        </a:moveTo>
                        <a:lnTo>
                          <a:pt x="0" y="2398"/>
                        </a:lnTo>
                      </a:path>
                      <a:path w="1038225" h="17780">
                        <a:moveTo>
                          <a:pt x="0" y="2398"/>
                        </a:moveTo>
                        <a:lnTo>
                          <a:pt x="0" y="1603"/>
                        </a:lnTo>
                      </a:path>
                      <a:path w="1038225" h="17780">
                        <a:moveTo>
                          <a:pt x="0" y="1603"/>
                        </a:moveTo>
                        <a:lnTo>
                          <a:pt x="0" y="808"/>
                        </a:lnTo>
                      </a:path>
                      <a:path w="1038225" h="17780">
                        <a:moveTo>
                          <a:pt x="0" y="808"/>
                        </a:moveTo>
                        <a:lnTo>
                          <a:pt x="0" y="0"/>
                        </a:lnTo>
                      </a:path>
                      <a:path w="1038225" h="17780">
                        <a:moveTo>
                          <a:pt x="0" y="808"/>
                        </a:moveTo>
                        <a:lnTo>
                          <a:pt x="0" y="1603"/>
                        </a:lnTo>
                      </a:path>
                      <a:path w="1038225" h="17780">
                        <a:moveTo>
                          <a:pt x="0" y="1603"/>
                        </a:moveTo>
                        <a:lnTo>
                          <a:pt x="0" y="2398"/>
                        </a:lnTo>
                      </a:path>
                      <a:path w="1038225" h="17780">
                        <a:moveTo>
                          <a:pt x="0" y="2398"/>
                        </a:moveTo>
                        <a:lnTo>
                          <a:pt x="0" y="4796"/>
                        </a:lnTo>
                      </a:path>
                      <a:path w="1038225" h="17780">
                        <a:moveTo>
                          <a:pt x="0" y="4796"/>
                        </a:moveTo>
                        <a:lnTo>
                          <a:pt x="0" y="6386"/>
                        </a:lnTo>
                      </a:path>
                      <a:path w="1038225" h="17780">
                        <a:moveTo>
                          <a:pt x="0" y="6386"/>
                        </a:moveTo>
                        <a:lnTo>
                          <a:pt x="0" y="8784"/>
                        </a:lnTo>
                      </a:path>
                      <a:path w="1038225" h="17780">
                        <a:moveTo>
                          <a:pt x="0" y="8784"/>
                        </a:moveTo>
                        <a:lnTo>
                          <a:pt x="0" y="11182"/>
                        </a:lnTo>
                      </a:path>
                      <a:path w="1038225" h="17780">
                        <a:moveTo>
                          <a:pt x="0" y="11182"/>
                        </a:moveTo>
                        <a:lnTo>
                          <a:pt x="0" y="13567"/>
                        </a:lnTo>
                      </a:path>
                      <a:path w="1038225" h="17780">
                        <a:moveTo>
                          <a:pt x="0" y="13567"/>
                        </a:moveTo>
                        <a:lnTo>
                          <a:pt x="0" y="15170"/>
                        </a:lnTo>
                      </a:path>
                      <a:path w="1038225" h="17780">
                        <a:moveTo>
                          <a:pt x="0" y="15170"/>
                        </a:moveTo>
                        <a:lnTo>
                          <a:pt x="0" y="16760"/>
                        </a:lnTo>
                      </a:path>
                      <a:path w="1038225" h="17780">
                        <a:moveTo>
                          <a:pt x="0" y="16760"/>
                        </a:moveTo>
                        <a:lnTo>
                          <a:pt x="0" y="17555"/>
                        </a:lnTo>
                      </a:path>
                      <a:path w="1038225" h="17780">
                        <a:moveTo>
                          <a:pt x="1037903" y="0"/>
                        </a:moveTo>
                        <a:lnTo>
                          <a:pt x="1037903" y="808"/>
                        </a:lnTo>
                      </a:path>
                      <a:path w="1038225" h="17780">
                        <a:moveTo>
                          <a:pt x="1037903" y="808"/>
                        </a:moveTo>
                        <a:lnTo>
                          <a:pt x="1037903" y="1603"/>
                        </a:lnTo>
                      </a:path>
                      <a:path w="1038225" h="17780">
                        <a:moveTo>
                          <a:pt x="1037903" y="1603"/>
                        </a:moveTo>
                        <a:lnTo>
                          <a:pt x="1037903" y="2398"/>
                        </a:lnTo>
                      </a:path>
                      <a:path w="1038225" h="17780">
                        <a:moveTo>
                          <a:pt x="1037903" y="2398"/>
                        </a:moveTo>
                        <a:lnTo>
                          <a:pt x="1037903" y="4796"/>
                        </a:lnTo>
                      </a:path>
                      <a:path w="1038225" h="17780">
                        <a:moveTo>
                          <a:pt x="1037903" y="4796"/>
                        </a:moveTo>
                        <a:lnTo>
                          <a:pt x="1037903" y="6386"/>
                        </a:lnTo>
                      </a:path>
                      <a:path w="1038225" h="17780">
                        <a:moveTo>
                          <a:pt x="1037903" y="6386"/>
                        </a:moveTo>
                        <a:lnTo>
                          <a:pt x="1037903" y="8784"/>
                        </a:lnTo>
                      </a:path>
                      <a:path w="1038225" h="17780">
                        <a:moveTo>
                          <a:pt x="1037903" y="8784"/>
                        </a:moveTo>
                        <a:lnTo>
                          <a:pt x="1037903" y="11182"/>
                        </a:lnTo>
                      </a:path>
                      <a:path w="1038225" h="17780">
                        <a:moveTo>
                          <a:pt x="1037903" y="11182"/>
                        </a:moveTo>
                        <a:lnTo>
                          <a:pt x="1037903" y="13567"/>
                        </a:lnTo>
                      </a:path>
                      <a:path w="1038225" h="17780">
                        <a:moveTo>
                          <a:pt x="1037903" y="13567"/>
                        </a:moveTo>
                        <a:lnTo>
                          <a:pt x="1037903" y="15170"/>
                        </a:lnTo>
                      </a:path>
                      <a:path w="1038225" h="17780">
                        <a:moveTo>
                          <a:pt x="1037903" y="15170"/>
                        </a:moveTo>
                        <a:lnTo>
                          <a:pt x="1037903" y="16760"/>
                        </a:lnTo>
                      </a:path>
                      <a:path w="1038225" h="17780">
                        <a:moveTo>
                          <a:pt x="1037903" y="16760"/>
                        </a:moveTo>
                        <a:lnTo>
                          <a:pt x="1037903" y="1755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58" name="object 1158"/>
                  <p:cNvSpPr/>
                  <p:nvPr/>
                </p:nvSpPr>
                <p:spPr>
                  <a:xfrm>
                    <a:off x="5923127" y="188076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59" name="object 1159"/>
                  <p:cNvSpPr/>
                  <p:nvPr/>
                </p:nvSpPr>
                <p:spPr>
                  <a:xfrm>
                    <a:off x="6115799" y="2554495"/>
                    <a:ext cx="0" cy="1994535"/>
                  </a:xfrm>
                  <a:custGeom>
                    <a:avLst/>
                    <a:gdLst/>
                    <a:ahLst/>
                    <a:cxnLst/>
                    <a:rect l="l" t="t" r="r" b="b"/>
                    <a:pathLst>
                      <a:path h="1994535">
                        <a:moveTo>
                          <a:pt x="0" y="0"/>
                        </a:moveTo>
                        <a:lnTo>
                          <a:pt x="0" y="20759"/>
                        </a:lnTo>
                      </a:path>
                      <a:path h="1994535">
                        <a:moveTo>
                          <a:pt x="0" y="625913"/>
                        </a:moveTo>
                        <a:lnTo>
                          <a:pt x="0" y="199445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60" name="object 1160"/>
                  <p:cNvSpPr/>
                  <p:nvPr/>
                </p:nvSpPr>
                <p:spPr>
                  <a:xfrm>
                    <a:off x="6083087" y="2003229"/>
                    <a:ext cx="33020" cy="456565"/>
                  </a:xfrm>
                  <a:custGeom>
                    <a:avLst/>
                    <a:gdLst/>
                    <a:ahLst/>
                    <a:cxnLst/>
                    <a:rect l="l" t="t" r="r" b="b"/>
                    <a:pathLst>
                      <a:path w="33020" h="456564">
                        <a:moveTo>
                          <a:pt x="32711" y="456337"/>
                        </a:moveTo>
                        <a:lnTo>
                          <a:pt x="32711" y="421226"/>
                        </a:lnTo>
                      </a:path>
                      <a:path w="33020" h="456564">
                        <a:moveTo>
                          <a:pt x="32711" y="327092"/>
                        </a:moveTo>
                        <a:lnTo>
                          <a:pt x="32711" y="303946"/>
                        </a:lnTo>
                      </a:path>
                      <a:path w="33020" h="456564">
                        <a:moveTo>
                          <a:pt x="32711" y="125256"/>
                        </a:moveTo>
                        <a:lnTo>
                          <a:pt x="32711" y="64615"/>
                        </a:lnTo>
                      </a:path>
                      <a:path w="33020" h="456564">
                        <a:moveTo>
                          <a:pt x="32711" y="16746"/>
                        </a:moveTo>
                        <a:lnTo>
                          <a:pt x="32711" y="0"/>
                        </a:lnTo>
                      </a:path>
                      <a:path w="33020" h="456564">
                        <a:moveTo>
                          <a:pt x="0" y="0"/>
                        </a:moveTo>
                        <a:lnTo>
                          <a:pt x="0" y="16746"/>
                        </a:lnTo>
                      </a:path>
                      <a:path w="33020" h="456564">
                        <a:moveTo>
                          <a:pt x="0" y="64615"/>
                        </a:moveTo>
                        <a:lnTo>
                          <a:pt x="0" y="81375"/>
                        </a:lnTo>
                      </a:path>
                      <a:path w="33020" h="456564">
                        <a:moveTo>
                          <a:pt x="0" y="303946"/>
                        </a:moveTo>
                        <a:lnTo>
                          <a:pt x="0" y="327092"/>
                        </a:lnTo>
                      </a:path>
                      <a:path w="33020" h="456564">
                        <a:moveTo>
                          <a:pt x="0" y="421226"/>
                        </a:moveTo>
                        <a:lnTo>
                          <a:pt x="0" y="45633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61" name="object 1161"/>
                  <p:cNvSpPr/>
                  <p:nvPr/>
                </p:nvSpPr>
                <p:spPr>
                  <a:xfrm>
                    <a:off x="6083087" y="2554495"/>
                    <a:ext cx="0" cy="1994535"/>
                  </a:xfrm>
                  <a:custGeom>
                    <a:avLst/>
                    <a:gdLst/>
                    <a:ahLst/>
                    <a:cxnLst/>
                    <a:rect l="l" t="t" r="r" b="b"/>
                    <a:pathLst>
                      <a:path h="1994535">
                        <a:moveTo>
                          <a:pt x="0" y="625913"/>
                        </a:moveTo>
                        <a:lnTo>
                          <a:pt x="0" y="1994458"/>
                        </a:lnTo>
                      </a:path>
                      <a:path h="1994535">
                        <a:moveTo>
                          <a:pt x="0" y="0"/>
                        </a:moveTo>
                        <a:lnTo>
                          <a:pt x="0" y="2075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62" name="object 1162"/>
                  <p:cNvSpPr/>
                  <p:nvPr/>
                </p:nvSpPr>
                <p:spPr>
                  <a:xfrm>
                    <a:off x="6083087" y="4548954"/>
                    <a:ext cx="33020" cy="0"/>
                  </a:xfrm>
                  <a:custGeom>
                    <a:avLst/>
                    <a:gdLst/>
                    <a:ahLst/>
                    <a:cxnLst/>
                    <a:rect l="l" t="t" r="r" b="b"/>
                    <a:pathLst>
                      <a:path w="33020">
                        <a:moveTo>
                          <a:pt x="32711" y="0"/>
                        </a:moveTo>
                        <a:lnTo>
                          <a:pt x="31917" y="0"/>
                        </a:lnTo>
                      </a:path>
                      <a:path w="33020">
                        <a:moveTo>
                          <a:pt x="31917" y="0"/>
                        </a:moveTo>
                        <a:lnTo>
                          <a:pt x="30313" y="0"/>
                        </a:lnTo>
                      </a:path>
                      <a:path w="33020">
                        <a:moveTo>
                          <a:pt x="30313" y="0"/>
                        </a:moveTo>
                        <a:lnTo>
                          <a:pt x="27915" y="0"/>
                        </a:lnTo>
                      </a:path>
                      <a:path w="33020">
                        <a:moveTo>
                          <a:pt x="27915" y="0"/>
                        </a:moveTo>
                        <a:lnTo>
                          <a:pt x="24736" y="0"/>
                        </a:lnTo>
                      </a:path>
                      <a:path w="33020">
                        <a:moveTo>
                          <a:pt x="24736" y="0"/>
                        </a:moveTo>
                        <a:lnTo>
                          <a:pt x="20748" y="0"/>
                        </a:lnTo>
                      </a:path>
                      <a:path w="33020">
                        <a:moveTo>
                          <a:pt x="20748" y="0"/>
                        </a:moveTo>
                        <a:lnTo>
                          <a:pt x="15951" y="0"/>
                        </a:lnTo>
                      </a:path>
                      <a:path w="33020">
                        <a:moveTo>
                          <a:pt x="15951" y="0"/>
                        </a:moveTo>
                        <a:lnTo>
                          <a:pt x="11963" y="0"/>
                        </a:lnTo>
                      </a:path>
                      <a:path w="33020">
                        <a:moveTo>
                          <a:pt x="11963" y="0"/>
                        </a:moveTo>
                        <a:lnTo>
                          <a:pt x="7975" y="0"/>
                        </a:lnTo>
                      </a:path>
                      <a:path w="33020">
                        <a:moveTo>
                          <a:pt x="7975" y="0"/>
                        </a:moveTo>
                        <a:lnTo>
                          <a:pt x="4782" y="0"/>
                        </a:lnTo>
                      </a:path>
                      <a:path w="33020">
                        <a:moveTo>
                          <a:pt x="4782" y="0"/>
                        </a:moveTo>
                        <a:lnTo>
                          <a:pt x="1589" y="0"/>
                        </a:lnTo>
                      </a:path>
                      <a:path w="33020">
                        <a:moveTo>
                          <a:pt x="1589"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63" name="object 1163"/>
                  <p:cNvSpPr/>
                  <p:nvPr/>
                </p:nvSpPr>
                <p:spPr>
                  <a:xfrm>
                    <a:off x="6081890" y="2002043"/>
                    <a:ext cx="2540" cy="2548255"/>
                  </a:xfrm>
                  <a:custGeom>
                    <a:avLst/>
                    <a:gdLst/>
                    <a:ahLst/>
                    <a:cxnLst/>
                    <a:rect l="l" t="t" r="r" b="b"/>
                    <a:pathLst>
                      <a:path w="2539" h="2548254">
                        <a:moveTo>
                          <a:pt x="2387" y="2546921"/>
                        </a:moveTo>
                        <a:lnTo>
                          <a:pt x="2032" y="2546070"/>
                        </a:lnTo>
                        <a:lnTo>
                          <a:pt x="1193" y="2545715"/>
                        </a:lnTo>
                        <a:lnTo>
                          <a:pt x="342" y="2546070"/>
                        </a:lnTo>
                        <a:lnTo>
                          <a:pt x="0" y="2546921"/>
                        </a:lnTo>
                        <a:lnTo>
                          <a:pt x="342" y="2547759"/>
                        </a:lnTo>
                        <a:lnTo>
                          <a:pt x="1193" y="2548115"/>
                        </a:lnTo>
                        <a:lnTo>
                          <a:pt x="2032" y="2547759"/>
                        </a:lnTo>
                        <a:lnTo>
                          <a:pt x="2387" y="2546921"/>
                        </a:lnTo>
                        <a:close/>
                      </a:path>
                      <a:path w="2539" h="2548254">
                        <a:moveTo>
                          <a:pt x="2387" y="1193"/>
                        </a:moveTo>
                        <a:lnTo>
                          <a:pt x="2032" y="342"/>
                        </a:lnTo>
                        <a:lnTo>
                          <a:pt x="1193" y="0"/>
                        </a:lnTo>
                        <a:lnTo>
                          <a:pt x="342" y="342"/>
                        </a:lnTo>
                        <a:lnTo>
                          <a:pt x="0" y="1193"/>
                        </a:lnTo>
                        <a:lnTo>
                          <a:pt x="342" y="2032"/>
                        </a:lnTo>
                        <a:lnTo>
                          <a:pt x="1193" y="2387"/>
                        </a:lnTo>
                        <a:lnTo>
                          <a:pt x="2032" y="2032"/>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64" name="object 1164"/>
                  <p:cNvSpPr/>
                  <p:nvPr/>
                </p:nvSpPr>
                <p:spPr>
                  <a:xfrm>
                    <a:off x="6024844" y="1864405"/>
                    <a:ext cx="91440" cy="139065"/>
                  </a:xfrm>
                  <a:custGeom>
                    <a:avLst/>
                    <a:gdLst/>
                    <a:ahLst/>
                    <a:cxnLst/>
                    <a:rect l="l" t="t" r="r" b="b"/>
                    <a:pathLst>
                      <a:path w="91439" h="139064">
                        <a:moveTo>
                          <a:pt x="58242" y="138823"/>
                        </a:moveTo>
                        <a:lnTo>
                          <a:pt x="59832" y="138823"/>
                        </a:lnTo>
                      </a:path>
                      <a:path w="91439" h="139064">
                        <a:moveTo>
                          <a:pt x="59832" y="138823"/>
                        </a:moveTo>
                        <a:lnTo>
                          <a:pt x="63025" y="138823"/>
                        </a:lnTo>
                      </a:path>
                      <a:path w="91439" h="139064">
                        <a:moveTo>
                          <a:pt x="63025" y="138823"/>
                        </a:moveTo>
                        <a:lnTo>
                          <a:pt x="66218" y="138823"/>
                        </a:lnTo>
                      </a:path>
                      <a:path w="91439" h="139064">
                        <a:moveTo>
                          <a:pt x="66218" y="138823"/>
                        </a:moveTo>
                        <a:lnTo>
                          <a:pt x="70206" y="138823"/>
                        </a:lnTo>
                      </a:path>
                      <a:path w="91439" h="139064">
                        <a:moveTo>
                          <a:pt x="70206" y="138823"/>
                        </a:moveTo>
                        <a:lnTo>
                          <a:pt x="74194" y="138823"/>
                        </a:lnTo>
                      </a:path>
                      <a:path w="91439" h="139064">
                        <a:moveTo>
                          <a:pt x="74194" y="138823"/>
                        </a:moveTo>
                        <a:lnTo>
                          <a:pt x="78991" y="138823"/>
                        </a:lnTo>
                      </a:path>
                      <a:path w="91439" h="139064">
                        <a:moveTo>
                          <a:pt x="78991" y="138823"/>
                        </a:moveTo>
                        <a:lnTo>
                          <a:pt x="82979" y="138823"/>
                        </a:lnTo>
                      </a:path>
                      <a:path w="91439" h="139064">
                        <a:moveTo>
                          <a:pt x="82979" y="138823"/>
                        </a:moveTo>
                        <a:lnTo>
                          <a:pt x="86158" y="138823"/>
                        </a:lnTo>
                      </a:path>
                      <a:path w="91439" h="139064">
                        <a:moveTo>
                          <a:pt x="86158" y="138823"/>
                        </a:moveTo>
                        <a:lnTo>
                          <a:pt x="88556" y="138823"/>
                        </a:lnTo>
                      </a:path>
                      <a:path w="91439" h="139064">
                        <a:moveTo>
                          <a:pt x="88556" y="138823"/>
                        </a:moveTo>
                        <a:lnTo>
                          <a:pt x="90160" y="138823"/>
                        </a:lnTo>
                      </a:path>
                      <a:path w="91439" h="139064">
                        <a:moveTo>
                          <a:pt x="90160" y="138823"/>
                        </a:moveTo>
                        <a:lnTo>
                          <a:pt x="90954" y="138823"/>
                        </a:lnTo>
                      </a:path>
                      <a:path w="91439" h="139064">
                        <a:moveTo>
                          <a:pt x="0" y="17555"/>
                        </a:moveTo>
                        <a:lnTo>
                          <a:pt x="4796" y="17555"/>
                        </a:lnTo>
                      </a:path>
                      <a:path w="91439" h="139064">
                        <a:moveTo>
                          <a:pt x="4796"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65" name="object 1165"/>
                  <p:cNvSpPr/>
                  <p:nvPr/>
                </p:nvSpPr>
                <p:spPr>
                  <a:xfrm>
                    <a:off x="6023648" y="188076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66" name="object 1166"/>
                  <p:cNvSpPr/>
                  <p:nvPr/>
                </p:nvSpPr>
                <p:spPr>
                  <a:xfrm>
                    <a:off x="6024844" y="1864405"/>
                    <a:ext cx="5080" cy="17780"/>
                  </a:xfrm>
                  <a:custGeom>
                    <a:avLst/>
                    <a:gdLst/>
                    <a:ahLst/>
                    <a:cxnLst/>
                    <a:rect l="l" t="t" r="r" b="b"/>
                    <a:pathLst>
                      <a:path w="5079" h="17780">
                        <a:moveTo>
                          <a:pt x="0" y="17555"/>
                        </a:moveTo>
                        <a:lnTo>
                          <a:pt x="0" y="16760"/>
                        </a:lnTo>
                      </a:path>
                      <a:path w="5079" h="17780">
                        <a:moveTo>
                          <a:pt x="0" y="16760"/>
                        </a:moveTo>
                        <a:lnTo>
                          <a:pt x="0" y="15170"/>
                        </a:lnTo>
                      </a:path>
                      <a:path w="5079" h="17780">
                        <a:moveTo>
                          <a:pt x="0" y="15170"/>
                        </a:moveTo>
                        <a:lnTo>
                          <a:pt x="0" y="13567"/>
                        </a:lnTo>
                      </a:path>
                      <a:path w="5079" h="17780">
                        <a:moveTo>
                          <a:pt x="0" y="13567"/>
                        </a:moveTo>
                        <a:lnTo>
                          <a:pt x="0" y="11182"/>
                        </a:lnTo>
                      </a:path>
                      <a:path w="5079" h="17780">
                        <a:moveTo>
                          <a:pt x="0" y="11182"/>
                        </a:moveTo>
                        <a:lnTo>
                          <a:pt x="0" y="8784"/>
                        </a:lnTo>
                      </a:path>
                      <a:path w="5079" h="17780">
                        <a:moveTo>
                          <a:pt x="0" y="8784"/>
                        </a:moveTo>
                        <a:lnTo>
                          <a:pt x="0" y="6386"/>
                        </a:lnTo>
                      </a:path>
                      <a:path w="5079" h="17780">
                        <a:moveTo>
                          <a:pt x="0" y="6386"/>
                        </a:moveTo>
                        <a:lnTo>
                          <a:pt x="0" y="4796"/>
                        </a:lnTo>
                      </a:path>
                      <a:path w="5079" h="17780">
                        <a:moveTo>
                          <a:pt x="0" y="4796"/>
                        </a:moveTo>
                        <a:lnTo>
                          <a:pt x="0" y="2398"/>
                        </a:lnTo>
                      </a:path>
                      <a:path w="5079" h="17780">
                        <a:moveTo>
                          <a:pt x="0" y="2398"/>
                        </a:moveTo>
                        <a:lnTo>
                          <a:pt x="0" y="1603"/>
                        </a:lnTo>
                      </a:path>
                      <a:path w="5079" h="17780">
                        <a:moveTo>
                          <a:pt x="0" y="1603"/>
                        </a:moveTo>
                        <a:lnTo>
                          <a:pt x="0" y="808"/>
                        </a:lnTo>
                      </a:path>
                      <a:path w="5079" h="17780">
                        <a:moveTo>
                          <a:pt x="0" y="808"/>
                        </a:moveTo>
                        <a:lnTo>
                          <a:pt x="0" y="0"/>
                        </a:lnTo>
                      </a:path>
                      <a:path w="5079" h="17780">
                        <a:moveTo>
                          <a:pt x="4796" y="0"/>
                        </a:moveTo>
                        <a:lnTo>
                          <a:pt x="4796" y="808"/>
                        </a:lnTo>
                      </a:path>
                      <a:path w="5079" h="17780">
                        <a:moveTo>
                          <a:pt x="4796" y="808"/>
                        </a:moveTo>
                        <a:lnTo>
                          <a:pt x="4796" y="1603"/>
                        </a:lnTo>
                      </a:path>
                      <a:path w="5079" h="17780">
                        <a:moveTo>
                          <a:pt x="4796" y="1603"/>
                        </a:moveTo>
                        <a:lnTo>
                          <a:pt x="4796" y="2398"/>
                        </a:lnTo>
                      </a:path>
                      <a:path w="5079" h="17780">
                        <a:moveTo>
                          <a:pt x="4796" y="2398"/>
                        </a:moveTo>
                        <a:lnTo>
                          <a:pt x="4796" y="4796"/>
                        </a:lnTo>
                      </a:path>
                      <a:path w="5079" h="17780">
                        <a:moveTo>
                          <a:pt x="4796" y="4796"/>
                        </a:moveTo>
                        <a:lnTo>
                          <a:pt x="4796" y="6386"/>
                        </a:lnTo>
                      </a:path>
                      <a:path w="5079" h="17780">
                        <a:moveTo>
                          <a:pt x="4796" y="6386"/>
                        </a:moveTo>
                        <a:lnTo>
                          <a:pt x="4796" y="8784"/>
                        </a:lnTo>
                      </a:path>
                      <a:path w="5079" h="17780">
                        <a:moveTo>
                          <a:pt x="4796" y="8784"/>
                        </a:moveTo>
                        <a:lnTo>
                          <a:pt x="4796" y="11182"/>
                        </a:lnTo>
                      </a:path>
                      <a:path w="5079" h="17780">
                        <a:moveTo>
                          <a:pt x="4796" y="11182"/>
                        </a:moveTo>
                        <a:lnTo>
                          <a:pt x="4796" y="13567"/>
                        </a:lnTo>
                      </a:path>
                      <a:path w="5079" h="17780">
                        <a:moveTo>
                          <a:pt x="4796" y="13567"/>
                        </a:moveTo>
                        <a:lnTo>
                          <a:pt x="4796" y="15170"/>
                        </a:lnTo>
                      </a:path>
                      <a:path w="5079" h="17780">
                        <a:moveTo>
                          <a:pt x="4796" y="15170"/>
                        </a:moveTo>
                        <a:lnTo>
                          <a:pt x="4796" y="16760"/>
                        </a:lnTo>
                      </a:path>
                      <a:path w="5079" h="17780">
                        <a:moveTo>
                          <a:pt x="4796" y="16760"/>
                        </a:moveTo>
                        <a:lnTo>
                          <a:pt x="4796" y="1755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67" name="object 1167"/>
                  <p:cNvSpPr/>
                  <p:nvPr/>
                </p:nvSpPr>
                <p:spPr>
                  <a:xfrm>
                    <a:off x="6028444" y="188076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68" name="object 1168"/>
                  <p:cNvSpPr/>
                  <p:nvPr/>
                </p:nvSpPr>
                <p:spPr>
                  <a:xfrm>
                    <a:off x="6144510" y="4577677"/>
                    <a:ext cx="384810" cy="33020"/>
                  </a:xfrm>
                  <a:custGeom>
                    <a:avLst/>
                    <a:gdLst/>
                    <a:ahLst/>
                    <a:cxnLst/>
                    <a:rect l="l" t="t" r="r" b="b"/>
                    <a:pathLst>
                      <a:path w="384809" h="33020">
                        <a:moveTo>
                          <a:pt x="0" y="32698"/>
                        </a:moveTo>
                        <a:lnTo>
                          <a:pt x="384540" y="32698"/>
                        </a:lnTo>
                      </a:path>
                      <a:path w="384809" h="33020">
                        <a:moveTo>
                          <a:pt x="384540"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69" name="object 1169"/>
                  <p:cNvSpPr/>
                  <p:nvPr/>
                </p:nvSpPr>
                <p:spPr>
                  <a:xfrm>
                    <a:off x="6143313" y="4609179"/>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70" name="object 1170"/>
                  <p:cNvSpPr/>
                  <p:nvPr/>
                </p:nvSpPr>
                <p:spPr>
                  <a:xfrm>
                    <a:off x="6144510" y="4577677"/>
                    <a:ext cx="827405" cy="33020"/>
                  </a:xfrm>
                  <a:custGeom>
                    <a:avLst/>
                    <a:gdLst/>
                    <a:ahLst/>
                    <a:cxnLst/>
                    <a:rect l="l" t="t" r="r" b="b"/>
                    <a:pathLst>
                      <a:path w="827404" h="33020">
                        <a:moveTo>
                          <a:pt x="0" y="32698"/>
                        </a:moveTo>
                        <a:lnTo>
                          <a:pt x="0" y="31108"/>
                        </a:lnTo>
                      </a:path>
                      <a:path w="827404" h="33020">
                        <a:moveTo>
                          <a:pt x="0" y="31108"/>
                        </a:moveTo>
                        <a:lnTo>
                          <a:pt x="0" y="27915"/>
                        </a:lnTo>
                      </a:path>
                      <a:path w="827404" h="33020">
                        <a:moveTo>
                          <a:pt x="0" y="27915"/>
                        </a:moveTo>
                        <a:lnTo>
                          <a:pt x="0" y="24722"/>
                        </a:lnTo>
                      </a:path>
                      <a:path w="827404" h="33020">
                        <a:moveTo>
                          <a:pt x="0" y="24722"/>
                        </a:moveTo>
                        <a:lnTo>
                          <a:pt x="0" y="20734"/>
                        </a:lnTo>
                      </a:path>
                      <a:path w="827404" h="33020">
                        <a:moveTo>
                          <a:pt x="0" y="20734"/>
                        </a:moveTo>
                        <a:lnTo>
                          <a:pt x="0" y="16746"/>
                        </a:lnTo>
                      </a:path>
                      <a:path w="827404" h="33020">
                        <a:moveTo>
                          <a:pt x="0" y="16746"/>
                        </a:moveTo>
                        <a:lnTo>
                          <a:pt x="0" y="11963"/>
                        </a:lnTo>
                      </a:path>
                      <a:path w="827404" h="33020">
                        <a:moveTo>
                          <a:pt x="0" y="11963"/>
                        </a:moveTo>
                        <a:lnTo>
                          <a:pt x="0" y="7975"/>
                        </a:lnTo>
                      </a:path>
                      <a:path w="827404" h="33020">
                        <a:moveTo>
                          <a:pt x="0" y="7975"/>
                        </a:moveTo>
                        <a:lnTo>
                          <a:pt x="0" y="4782"/>
                        </a:lnTo>
                      </a:path>
                      <a:path w="827404" h="33020">
                        <a:moveTo>
                          <a:pt x="0" y="4782"/>
                        </a:moveTo>
                        <a:lnTo>
                          <a:pt x="0" y="2384"/>
                        </a:lnTo>
                      </a:path>
                      <a:path w="827404" h="33020">
                        <a:moveTo>
                          <a:pt x="0" y="2384"/>
                        </a:moveTo>
                        <a:lnTo>
                          <a:pt x="0" y="794"/>
                        </a:lnTo>
                      </a:path>
                      <a:path w="827404" h="33020">
                        <a:moveTo>
                          <a:pt x="0" y="794"/>
                        </a:moveTo>
                        <a:lnTo>
                          <a:pt x="0" y="0"/>
                        </a:lnTo>
                      </a:path>
                      <a:path w="827404" h="33020">
                        <a:moveTo>
                          <a:pt x="523350" y="32698"/>
                        </a:moveTo>
                        <a:lnTo>
                          <a:pt x="579195" y="32698"/>
                        </a:lnTo>
                      </a:path>
                      <a:path w="827404" h="33020">
                        <a:moveTo>
                          <a:pt x="817731" y="32698"/>
                        </a:moveTo>
                        <a:lnTo>
                          <a:pt x="827310" y="32698"/>
                        </a:lnTo>
                      </a:path>
                      <a:path w="827404" h="33020">
                        <a:moveTo>
                          <a:pt x="565628" y="0"/>
                        </a:moveTo>
                        <a:lnTo>
                          <a:pt x="52335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71" name="object 1171"/>
                  <p:cNvSpPr/>
                  <p:nvPr/>
                </p:nvSpPr>
                <p:spPr>
                  <a:xfrm>
                    <a:off x="6666664" y="460917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72" name="object 1172"/>
                  <p:cNvSpPr/>
                  <p:nvPr/>
                </p:nvSpPr>
                <p:spPr>
                  <a:xfrm>
                    <a:off x="6667861" y="4577677"/>
                    <a:ext cx="304165" cy="33020"/>
                  </a:xfrm>
                  <a:custGeom>
                    <a:avLst/>
                    <a:gdLst/>
                    <a:ahLst/>
                    <a:cxnLst/>
                    <a:rect l="l" t="t" r="r" b="b"/>
                    <a:pathLst>
                      <a:path w="304165" h="33020">
                        <a:moveTo>
                          <a:pt x="0" y="32698"/>
                        </a:moveTo>
                        <a:lnTo>
                          <a:pt x="0" y="31108"/>
                        </a:lnTo>
                      </a:path>
                      <a:path w="304165" h="33020">
                        <a:moveTo>
                          <a:pt x="0" y="31108"/>
                        </a:moveTo>
                        <a:lnTo>
                          <a:pt x="0" y="27915"/>
                        </a:lnTo>
                      </a:path>
                      <a:path w="304165" h="33020">
                        <a:moveTo>
                          <a:pt x="0" y="27915"/>
                        </a:moveTo>
                        <a:lnTo>
                          <a:pt x="0" y="24722"/>
                        </a:lnTo>
                      </a:path>
                      <a:path w="304165" h="33020">
                        <a:moveTo>
                          <a:pt x="0" y="24722"/>
                        </a:moveTo>
                        <a:lnTo>
                          <a:pt x="0" y="20734"/>
                        </a:lnTo>
                      </a:path>
                      <a:path w="304165" h="33020">
                        <a:moveTo>
                          <a:pt x="0" y="20734"/>
                        </a:moveTo>
                        <a:lnTo>
                          <a:pt x="0" y="16746"/>
                        </a:lnTo>
                      </a:path>
                      <a:path w="304165" h="33020">
                        <a:moveTo>
                          <a:pt x="0" y="16746"/>
                        </a:moveTo>
                        <a:lnTo>
                          <a:pt x="0" y="11963"/>
                        </a:lnTo>
                      </a:path>
                      <a:path w="304165" h="33020">
                        <a:moveTo>
                          <a:pt x="0" y="11963"/>
                        </a:moveTo>
                        <a:lnTo>
                          <a:pt x="0" y="7975"/>
                        </a:lnTo>
                      </a:path>
                      <a:path w="304165" h="33020">
                        <a:moveTo>
                          <a:pt x="0" y="7975"/>
                        </a:moveTo>
                        <a:lnTo>
                          <a:pt x="0" y="4782"/>
                        </a:lnTo>
                      </a:path>
                      <a:path w="304165" h="33020">
                        <a:moveTo>
                          <a:pt x="0" y="4782"/>
                        </a:moveTo>
                        <a:lnTo>
                          <a:pt x="0" y="2384"/>
                        </a:lnTo>
                      </a:path>
                      <a:path w="304165" h="33020">
                        <a:moveTo>
                          <a:pt x="0" y="2384"/>
                        </a:moveTo>
                        <a:lnTo>
                          <a:pt x="0" y="794"/>
                        </a:lnTo>
                      </a:path>
                      <a:path w="304165" h="33020">
                        <a:moveTo>
                          <a:pt x="0" y="794"/>
                        </a:moveTo>
                        <a:lnTo>
                          <a:pt x="0" y="0"/>
                        </a:lnTo>
                      </a:path>
                      <a:path w="304165" h="33020">
                        <a:moveTo>
                          <a:pt x="303959" y="9565"/>
                        </a:moveTo>
                        <a:lnTo>
                          <a:pt x="303959" y="11963"/>
                        </a:lnTo>
                      </a:path>
                      <a:path w="304165" h="33020">
                        <a:moveTo>
                          <a:pt x="303959" y="11963"/>
                        </a:moveTo>
                        <a:lnTo>
                          <a:pt x="303959" y="16746"/>
                        </a:lnTo>
                      </a:path>
                      <a:path w="304165" h="33020">
                        <a:moveTo>
                          <a:pt x="303959" y="16746"/>
                        </a:moveTo>
                        <a:lnTo>
                          <a:pt x="303959" y="20734"/>
                        </a:lnTo>
                      </a:path>
                      <a:path w="304165" h="33020">
                        <a:moveTo>
                          <a:pt x="303959" y="20734"/>
                        </a:moveTo>
                        <a:lnTo>
                          <a:pt x="303959" y="24722"/>
                        </a:lnTo>
                      </a:path>
                      <a:path w="304165" h="33020">
                        <a:moveTo>
                          <a:pt x="303959" y="24722"/>
                        </a:moveTo>
                        <a:lnTo>
                          <a:pt x="303959" y="27915"/>
                        </a:lnTo>
                      </a:path>
                      <a:path w="304165" h="33020">
                        <a:moveTo>
                          <a:pt x="303959" y="27915"/>
                        </a:moveTo>
                        <a:lnTo>
                          <a:pt x="303959" y="31108"/>
                        </a:lnTo>
                      </a:path>
                      <a:path w="304165" h="33020">
                        <a:moveTo>
                          <a:pt x="303959" y="31108"/>
                        </a:moveTo>
                        <a:lnTo>
                          <a:pt x="303959" y="326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73" name="object 1173"/>
                  <p:cNvSpPr/>
                  <p:nvPr/>
                </p:nvSpPr>
                <p:spPr>
                  <a:xfrm>
                    <a:off x="6970623" y="460917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74" name="object 1174"/>
                  <p:cNvSpPr/>
                  <p:nvPr/>
                </p:nvSpPr>
                <p:spPr>
                  <a:xfrm>
                    <a:off x="6476399" y="1889936"/>
                    <a:ext cx="1270" cy="0"/>
                  </a:xfrm>
                  <a:custGeom>
                    <a:avLst/>
                    <a:gdLst/>
                    <a:ahLst/>
                    <a:cxnLst/>
                    <a:rect l="l" t="t" r="r" b="b"/>
                    <a:pathLst>
                      <a:path w="1270">
                        <a:moveTo>
                          <a:pt x="0"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75" name="object 1175"/>
                  <p:cNvSpPr/>
                  <p:nvPr/>
                </p:nvSpPr>
                <p:spPr>
                  <a:xfrm>
                    <a:off x="6475997" y="185523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76" name="object 1176"/>
                  <p:cNvSpPr/>
                  <p:nvPr/>
                </p:nvSpPr>
                <p:spPr>
                  <a:xfrm>
                    <a:off x="6127763" y="1798200"/>
                    <a:ext cx="1586230" cy="2705100"/>
                  </a:xfrm>
                  <a:custGeom>
                    <a:avLst/>
                    <a:gdLst/>
                    <a:ahLst/>
                    <a:cxnLst/>
                    <a:rect l="l" t="t" r="r" b="b"/>
                    <a:pathLst>
                      <a:path w="1586229" h="2705100">
                        <a:moveTo>
                          <a:pt x="348635" y="91736"/>
                        </a:moveTo>
                        <a:lnTo>
                          <a:pt x="348635" y="90941"/>
                        </a:lnTo>
                      </a:path>
                      <a:path w="1586229" h="2705100">
                        <a:moveTo>
                          <a:pt x="348635" y="90941"/>
                        </a:moveTo>
                        <a:lnTo>
                          <a:pt x="348635" y="89351"/>
                        </a:lnTo>
                      </a:path>
                      <a:path w="1586229" h="2705100">
                        <a:moveTo>
                          <a:pt x="348635" y="89351"/>
                        </a:moveTo>
                        <a:lnTo>
                          <a:pt x="348635" y="86953"/>
                        </a:lnTo>
                      </a:path>
                      <a:path w="1586229" h="2705100">
                        <a:moveTo>
                          <a:pt x="0" y="91736"/>
                        </a:moveTo>
                        <a:lnTo>
                          <a:pt x="303946" y="91736"/>
                        </a:lnTo>
                      </a:path>
                      <a:path w="1586229" h="2705100">
                        <a:moveTo>
                          <a:pt x="303151" y="58229"/>
                        </a:moveTo>
                        <a:lnTo>
                          <a:pt x="0" y="58229"/>
                        </a:lnTo>
                      </a:path>
                      <a:path w="1586229" h="2705100">
                        <a:moveTo>
                          <a:pt x="0" y="91736"/>
                        </a:moveTo>
                        <a:lnTo>
                          <a:pt x="0" y="90941"/>
                        </a:lnTo>
                      </a:path>
                      <a:path w="1586229" h="2705100">
                        <a:moveTo>
                          <a:pt x="0" y="90941"/>
                        </a:moveTo>
                        <a:lnTo>
                          <a:pt x="0" y="89351"/>
                        </a:lnTo>
                      </a:path>
                      <a:path w="1586229" h="2705100">
                        <a:moveTo>
                          <a:pt x="0" y="89351"/>
                        </a:moveTo>
                        <a:lnTo>
                          <a:pt x="0" y="86953"/>
                        </a:lnTo>
                      </a:path>
                      <a:path w="1586229" h="2705100">
                        <a:moveTo>
                          <a:pt x="0" y="86953"/>
                        </a:moveTo>
                        <a:lnTo>
                          <a:pt x="0" y="82965"/>
                        </a:lnTo>
                      </a:path>
                      <a:path w="1586229" h="2705100">
                        <a:moveTo>
                          <a:pt x="0" y="82965"/>
                        </a:moveTo>
                        <a:lnTo>
                          <a:pt x="0" y="78977"/>
                        </a:lnTo>
                      </a:path>
                      <a:path w="1586229" h="2705100">
                        <a:moveTo>
                          <a:pt x="0" y="78977"/>
                        </a:moveTo>
                        <a:lnTo>
                          <a:pt x="0" y="74989"/>
                        </a:lnTo>
                      </a:path>
                      <a:path w="1586229" h="2705100">
                        <a:moveTo>
                          <a:pt x="0" y="74989"/>
                        </a:moveTo>
                        <a:lnTo>
                          <a:pt x="0" y="71001"/>
                        </a:lnTo>
                      </a:path>
                      <a:path w="1586229" h="2705100">
                        <a:moveTo>
                          <a:pt x="0" y="71001"/>
                        </a:moveTo>
                        <a:lnTo>
                          <a:pt x="0" y="67013"/>
                        </a:lnTo>
                      </a:path>
                      <a:path w="1586229" h="2705100">
                        <a:moveTo>
                          <a:pt x="0" y="67013"/>
                        </a:moveTo>
                        <a:lnTo>
                          <a:pt x="0" y="63025"/>
                        </a:lnTo>
                      </a:path>
                      <a:path w="1586229" h="2705100">
                        <a:moveTo>
                          <a:pt x="0" y="63025"/>
                        </a:moveTo>
                        <a:lnTo>
                          <a:pt x="0" y="60627"/>
                        </a:lnTo>
                      </a:path>
                      <a:path w="1586229" h="2705100">
                        <a:moveTo>
                          <a:pt x="0" y="60627"/>
                        </a:moveTo>
                        <a:lnTo>
                          <a:pt x="0" y="59037"/>
                        </a:lnTo>
                      </a:path>
                      <a:path w="1586229" h="2705100">
                        <a:moveTo>
                          <a:pt x="0" y="59037"/>
                        </a:moveTo>
                        <a:lnTo>
                          <a:pt x="0" y="58229"/>
                        </a:lnTo>
                      </a:path>
                      <a:path w="1586229" h="2705100">
                        <a:moveTo>
                          <a:pt x="1585990" y="2384"/>
                        </a:moveTo>
                        <a:lnTo>
                          <a:pt x="1585990" y="0"/>
                        </a:lnTo>
                      </a:path>
                      <a:path w="1586229" h="2705100">
                        <a:moveTo>
                          <a:pt x="1516578" y="0"/>
                        </a:moveTo>
                        <a:lnTo>
                          <a:pt x="1516578" y="2384"/>
                        </a:lnTo>
                      </a:path>
                      <a:path w="1586229" h="2705100">
                        <a:moveTo>
                          <a:pt x="1585990" y="2384"/>
                        </a:moveTo>
                        <a:lnTo>
                          <a:pt x="1585195" y="2384"/>
                        </a:lnTo>
                      </a:path>
                      <a:path w="1586229" h="2705100">
                        <a:moveTo>
                          <a:pt x="1585195" y="2384"/>
                        </a:moveTo>
                        <a:lnTo>
                          <a:pt x="1581207" y="2384"/>
                        </a:lnTo>
                      </a:path>
                      <a:path w="1586229" h="2705100">
                        <a:moveTo>
                          <a:pt x="1581207" y="2384"/>
                        </a:moveTo>
                        <a:lnTo>
                          <a:pt x="1575616" y="2384"/>
                        </a:lnTo>
                      </a:path>
                      <a:path w="1586229" h="2705100">
                        <a:moveTo>
                          <a:pt x="1575616" y="2384"/>
                        </a:moveTo>
                        <a:lnTo>
                          <a:pt x="1568435" y="2384"/>
                        </a:lnTo>
                      </a:path>
                      <a:path w="1586229" h="2705100">
                        <a:moveTo>
                          <a:pt x="1568435" y="2384"/>
                        </a:moveTo>
                        <a:lnTo>
                          <a:pt x="1560459" y="2384"/>
                        </a:lnTo>
                      </a:path>
                      <a:path w="1586229" h="2705100">
                        <a:moveTo>
                          <a:pt x="1560459" y="2384"/>
                        </a:moveTo>
                        <a:lnTo>
                          <a:pt x="1550893" y="2384"/>
                        </a:lnTo>
                      </a:path>
                      <a:path w="1586229" h="2705100">
                        <a:moveTo>
                          <a:pt x="1550893" y="2384"/>
                        </a:moveTo>
                        <a:lnTo>
                          <a:pt x="1542109" y="2384"/>
                        </a:lnTo>
                      </a:path>
                      <a:path w="1586229" h="2705100">
                        <a:moveTo>
                          <a:pt x="1542109" y="2384"/>
                        </a:moveTo>
                        <a:lnTo>
                          <a:pt x="1534133" y="2384"/>
                        </a:lnTo>
                      </a:path>
                      <a:path w="1586229" h="2705100">
                        <a:moveTo>
                          <a:pt x="1534133" y="2384"/>
                        </a:moveTo>
                        <a:lnTo>
                          <a:pt x="1526157" y="2384"/>
                        </a:lnTo>
                      </a:path>
                      <a:path w="1586229" h="2705100">
                        <a:moveTo>
                          <a:pt x="1526157" y="2384"/>
                        </a:moveTo>
                        <a:lnTo>
                          <a:pt x="1521374" y="2384"/>
                        </a:lnTo>
                      </a:path>
                      <a:path w="1586229" h="2705100">
                        <a:moveTo>
                          <a:pt x="1521374" y="2384"/>
                        </a:moveTo>
                        <a:lnTo>
                          <a:pt x="1517386" y="2384"/>
                        </a:lnTo>
                      </a:path>
                      <a:path w="1586229" h="2705100">
                        <a:moveTo>
                          <a:pt x="1517386" y="2384"/>
                        </a:moveTo>
                        <a:lnTo>
                          <a:pt x="1516578" y="2384"/>
                        </a:lnTo>
                      </a:path>
                      <a:path w="1586229" h="2705100">
                        <a:moveTo>
                          <a:pt x="1516578" y="0"/>
                        </a:moveTo>
                        <a:lnTo>
                          <a:pt x="1517386" y="0"/>
                        </a:lnTo>
                      </a:path>
                      <a:path w="1586229" h="2705100">
                        <a:moveTo>
                          <a:pt x="1517386" y="0"/>
                        </a:moveTo>
                        <a:lnTo>
                          <a:pt x="1521374" y="0"/>
                        </a:lnTo>
                      </a:path>
                      <a:path w="1586229" h="2705100">
                        <a:moveTo>
                          <a:pt x="1521374" y="0"/>
                        </a:moveTo>
                        <a:lnTo>
                          <a:pt x="1526157" y="0"/>
                        </a:lnTo>
                      </a:path>
                      <a:path w="1586229" h="2705100">
                        <a:moveTo>
                          <a:pt x="1526157" y="0"/>
                        </a:moveTo>
                        <a:lnTo>
                          <a:pt x="1534133" y="0"/>
                        </a:lnTo>
                      </a:path>
                      <a:path w="1586229" h="2705100">
                        <a:moveTo>
                          <a:pt x="1534133" y="0"/>
                        </a:moveTo>
                        <a:lnTo>
                          <a:pt x="1542109" y="0"/>
                        </a:lnTo>
                      </a:path>
                      <a:path w="1586229" h="2705100">
                        <a:moveTo>
                          <a:pt x="1542109" y="0"/>
                        </a:moveTo>
                        <a:lnTo>
                          <a:pt x="1550893" y="0"/>
                        </a:lnTo>
                      </a:path>
                      <a:path w="1586229" h="2705100">
                        <a:moveTo>
                          <a:pt x="1550893" y="0"/>
                        </a:moveTo>
                        <a:lnTo>
                          <a:pt x="1560459" y="0"/>
                        </a:lnTo>
                      </a:path>
                      <a:path w="1586229" h="2705100">
                        <a:moveTo>
                          <a:pt x="1560459" y="0"/>
                        </a:moveTo>
                        <a:lnTo>
                          <a:pt x="1568435" y="0"/>
                        </a:lnTo>
                      </a:path>
                      <a:path w="1586229" h="2705100">
                        <a:moveTo>
                          <a:pt x="1568435" y="0"/>
                        </a:moveTo>
                        <a:lnTo>
                          <a:pt x="1575616" y="0"/>
                        </a:lnTo>
                      </a:path>
                      <a:path w="1586229" h="2705100">
                        <a:moveTo>
                          <a:pt x="1575616" y="0"/>
                        </a:moveTo>
                        <a:lnTo>
                          <a:pt x="1581207" y="0"/>
                        </a:lnTo>
                      </a:path>
                      <a:path w="1586229" h="2705100">
                        <a:moveTo>
                          <a:pt x="1581207" y="0"/>
                        </a:moveTo>
                        <a:lnTo>
                          <a:pt x="1585195" y="0"/>
                        </a:lnTo>
                      </a:path>
                      <a:path w="1586229" h="2705100">
                        <a:moveTo>
                          <a:pt x="1585195" y="0"/>
                        </a:moveTo>
                        <a:lnTo>
                          <a:pt x="1585990" y="0"/>
                        </a:lnTo>
                      </a:path>
                      <a:path w="1586229" h="2705100">
                        <a:moveTo>
                          <a:pt x="1534928" y="653376"/>
                        </a:moveTo>
                        <a:lnTo>
                          <a:pt x="1534928" y="1020362"/>
                        </a:lnTo>
                      </a:path>
                      <a:path w="1586229" h="2705100">
                        <a:moveTo>
                          <a:pt x="1534928" y="1656197"/>
                        </a:moveTo>
                        <a:lnTo>
                          <a:pt x="1534928" y="1683317"/>
                        </a:lnTo>
                      </a:path>
                      <a:path w="1586229" h="2705100">
                        <a:moveTo>
                          <a:pt x="1534928" y="2517000"/>
                        </a:moveTo>
                        <a:lnTo>
                          <a:pt x="1534928" y="2704474"/>
                        </a:lnTo>
                      </a:path>
                      <a:path w="1586229" h="2705100">
                        <a:moveTo>
                          <a:pt x="1567640" y="2704474"/>
                        </a:moveTo>
                        <a:lnTo>
                          <a:pt x="1567640" y="2529759"/>
                        </a:lnTo>
                      </a:path>
                      <a:path w="1586229" h="2705100">
                        <a:moveTo>
                          <a:pt x="1567640" y="2272078"/>
                        </a:moveTo>
                        <a:lnTo>
                          <a:pt x="1567640" y="1777452"/>
                        </a:lnTo>
                      </a:path>
                      <a:path w="1586229" h="2705100">
                        <a:moveTo>
                          <a:pt x="1567640" y="1683317"/>
                        </a:moveTo>
                        <a:lnTo>
                          <a:pt x="1567640" y="1656197"/>
                        </a:lnTo>
                      </a:path>
                      <a:path w="1586229" h="2705100">
                        <a:moveTo>
                          <a:pt x="1567640" y="1522169"/>
                        </a:moveTo>
                        <a:lnTo>
                          <a:pt x="1567640" y="1115291"/>
                        </a:lnTo>
                      </a:path>
                      <a:path w="1586229" h="2705100">
                        <a:moveTo>
                          <a:pt x="1567640" y="1020362"/>
                        </a:moveTo>
                        <a:lnTo>
                          <a:pt x="1567640" y="653376"/>
                        </a:lnTo>
                      </a:path>
                      <a:path w="1586229" h="2705100">
                        <a:moveTo>
                          <a:pt x="1567640" y="2704474"/>
                        </a:moveTo>
                        <a:lnTo>
                          <a:pt x="1566845" y="2704474"/>
                        </a:lnTo>
                      </a:path>
                      <a:path w="1586229" h="2705100">
                        <a:moveTo>
                          <a:pt x="1566845" y="2704474"/>
                        </a:moveTo>
                        <a:lnTo>
                          <a:pt x="1565255" y="2704474"/>
                        </a:lnTo>
                      </a:path>
                      <a:path w="1586229" h="2705100">
                        <a:moveTo>
                          <a:pt x="1565255" y="2704474"/>
                        </a:moveTo>
                        <a:lnTo>
                          <a:pt x="1562857" y="2704474"/>
                        </a:lnTo>
                      </a:path>
                      <a:path w="1586229" h="2705100">
                        <a:moveTo>
                          <a:pt x="1562857" y="2704474"/>
                        </a:moveTo>
                        <a:lnTo>
                          <a:pt x="1559664" y="2704474"/>
                        </a:lnTo>
                      </a:path>
                      <a:path w="1586229" h="2705100">
                        <a:moveTo>
                          <a:pt x="1559664" y="2704474"/>
                        </a:moveTo>
                        <a:lnTo>
                          <a:pt x="1555676" y="2704474"/>
                        </a:lnTo>
                      </a:path>
                      <a:path w="1586229" h="2705100">
                        <a:moveTo>
                          <a:pt x="1555676" y="2704474"/>
                        </a:moveTo>
                        <a:lnTo>
                          <a:pt x="1550893" y="2704474"/>
                        </a:lnTo>
                      </a:path>
                      <a:path w="1586229" h="2705100">
                        <a:moveTo>
                          <a:pt x="1550893" y="2704474"/>
                        </a:moveTo>
                        <a:lnTo>
                          <a:pt x="1546892" y="2704474"/>
                        </a:lnTo>
                      </a:path>
                      <a:path w="1586229" h="2705100">
                        <a:moveTo>
                          <a:pt x="1546892" y="2704474"/>
                        </a:moveTo>
                        <a:lnTo>
                          <a:pt x="1542904" y="2704474"/>
                        </a:lnTo>
                      </a:path>
                      <a:path w="1586229" h="2705100">
                        <a:moveTo>
                          <a:pt x="1542904" y="2704474"/>
                        </a:moveTo>
                        <a:lnTo>
                          <a:pt x="1539724" y="2704474"/>
                        </a:lnTo>
                      </a:path>
                      <a:path w="1586229" h="2705100">
                        <a:moveTo>
                          <a:pt x="1539724" y="2704474"/>
                        </a:moveTo>
                        <a:lnTo>
                          <a:pt x="1536518" y="2704474"/>
                        </a:lnTo>
                      </a:path>
                      <a:path w="1586229" h="2705100">
                        <a:moveTo>
                          <a:pt x="1536518" y="2704474"/>
                        </a:moveTo>
                        <a:lnTo>
                          <a:pt x="1534928" y="270447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77" name="object 1177"/>
                  <p:cNvSpPr/>
                  <p:nvPr/>
                </p:nvSpPr>
                <p:spPr>
                  <a:xfrm>
                    <a:off x="7661495" y="450147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78" name="object 1178"/>
                  <p:cNvSpPr/>
                  <p:nvPr/>
                </p:nvSpPr>
                <p:spPr>
                  <a:xfrm>
                    <a:off x="5160053" y="7836612"/>
                    <a:ext cx="3919854" cy="1456055"/>
                  </a:xfrm>
                  <a:custGeom>
                    <a:avLst/>
                    <a:gdLst/>
                    <a:ahLst/>
                    <a:cxnLst/>
                    <a:rect l="l" t="t" r="r" b="b"/>
                    <a:pathLst>
                      <a:path w="3919854" h="1456054">
                        <a:moveTo>
                          <a:pt x="1455950" y="179497"/>
                        </a:moveTo>
                        <a:lnTo>
                          <a:pt x="2536145" y="179497"/>
                        </a:lnTo>
                      </a:path>
                      <a:path w="3919854" h="1456054">
                        <a:moveTo>
                          <a:pt x="2730814" y="179497"/>
                        </a:moveTo>
                        <a:lnTo>
                          <a:pt x="2890358" y="179497"/>
                        </a:lnTo>
                      </a:path>
                      <a:path w="3919854" h="1456054">
                        <a:moveTo>
                          <a:pt x="3085027" y="179497"/>
                        </a:moveTo>
                        <a:lnTo>
                          <a:pt x="3919505" y="179497"/>
                        </a:lnTo>
                      </a:path>
                      <a:path w="3919854" h="1456054">
                        <a:moveTo>
                          <a:pt x="3919505" y="179497"/>
                        </a:moveTo>
                        <a:lnTo>
                          <a:pt x="3919505" y="0"/>
                        </a:lnTo>
                      </a:path>
                      <a:path w="3919854" h="1456054">
                        <a:moveTo>
                          <a:pt x="3919505" y="0"/>
                        </a:moveTo>
                        <a:lnTo>
                          <a:pt x="1455950" y="0"/>
                        </a:lnTo>
                      </a:path>
                      <a:path w="3919854" h="1456054">
                        <a:moveTo>
                          <a:pt x="1455950" y="0"/>
                        </a:moveTo>
                        <a:lnTo>
                          <a:pt x="1398516" y="794"/>
                        </a:lnTo>
                      </a:path>
                      <a:path w="3919854" h="1456054">
                        <a:moveTo>
                          <a:pt x="1398516" y="794"/>
                        </a:moveTo>
                        <a:lnTo>
                          <a:pt x="1340273" y="4782"/>
                        </a:lnTo>
                      </a:path>
                      <a:path w="3919854" h="1456054">
                        <a:moveTo>
                          <a:pt x="1340273" y="4782"/>
                        </a:moveTo>
                        <a:lnTo>
                          <a:pt x="1282839" y="10374"/>
                        </a:lnTo>
                      </a:path>
                      <a:path w="3919854" h="1456054">
                        <a:moveTo>
                          <a:pt x="1282839" y="10374"/>
                        </a:moveTo>
                        <a:lnTo>
                          <a:pt x="1225390" y="18349"/>
                        </a:lnTo>
                      </a:path>
                      <a:path w="3919854" h="1456054">
                        <a:moveTo>
                          <a:pt x="1225390" y="18349"/>
                        </a:moveTo>
                        <a:lnTo>
                          <a:pt x="1167956" y="28710"/>
                        </a:lnTo>
                      </a:path>
                      <a:path w="3919854" h="1456054">
                        <a:moveTo>
                          <a:pt x="1167956" y="28710"/>
                        </a:moveTo>
                        <a:lnTo>
                          <a:pt x="1111316" y="41482"/>
                        </a:lnTo>
                      </a:path>
                      <a:path w="3919854" h="1456054">
                        <a:moveTo>
                          <a:pt x="1111316" y="41482"/>
                        </a:moveTo>
                        <a:lnTo>
                          <a:pt x="1055472" y="56639"/>
                        </a:lnTo>
                      </a:path>
                      <a:path w="3919854" h="1456054">
                        <a:moveTo>
                          <a:pt x="1055472" y="56639"/>
                        </a:moveTo>
                        <a:lnTo>
                          <a:pt x="999627" y="73386"/>
                        </a:lnTo>
                      </a:path>
                      <a:path w="3919854" h="1456054">
                        <a:moveTo>
                          <a:pt x="999627" y="73386"/>
                        </a:moveTo>
                        <a:lnTo>
                          <a:pt x="945372" y="92544"/>
                        </a:lnTo>
                      </a:path>
                      <a:path w="3919854" h="1456054">
                        <a:moveTo>
                          <a:pt x="945372" y="92544"/>
                        </a:moveTo>
                        <a:lnTo>
                          <a:pt x="891117" y="114073"/>
                        </a:lnTo>
                      </a:path>
                      <a:path w="3919854" h="1456054">
                        <a:moveTo>
                          <a:pt x="891117" y="114073"/>
                        </a:moveTo>
                        <a:lnTo>
                          <a:pt x="838465" y="138015"/>
                        </a:lnTo>
                      </a:path>
                      <a:path w="3919854" h="1456054">
                        <a:moveTo>
                          <a:pt x="838465" y="138015"/>
                        </a:moveTo>
                        <a:lnTo>
                          <a:pt x="786609" y="163546"/>
                        </a:lnTo>
                      </a:path>
                      <a:path w="3919854" h="1456054">
                        <a:moveTo>
                          <a:pt x="786609" y="163546"/>
                        </a:moveTo>
                        <a:lnTo>
                          <a:pt x="735560" y="190666"/>
                        </a:lnTo>
                      </a:path>
                      <a:path w="3919854" h="1456054">
                        <a:moveTo>
                          <a:pt x="735560" y="190666"/>
                        </a:moveTo>
                        <a:lnTo>
                          <a:pt x="685293" y="220980"/>
                        </a:lnTo>
                      </a:path>
                      <a:path w="3919854" h="1456054">
                        <a:moveTo>
                          <a:pt x="685293" y="220980"/>
                        </a:moveTo>
                        <a:lnTo>
                          <a:pt x="638233" y="251294"/>
                        </a:lnTo>
                      </a:path>
                      <a:path w="3919854" h="1456054">
                        <a:moveTo>
                          <a:pt x="638233" y="251294"/>
                        </a:moveTo>
                        <a:lnTo>
                          <a:pt x="591954" y="284006"/>
                        </a:lnTo>
                      </a:path>
                      <a:path w="3919854" h="1456054">
                        <a:moveTo>
                          <a:pt x="591954" y="284006"/>
                        </a:moveTo>
                        <a:lnTo>
                          <a:pt x="547278" y="319116"/>
                        </a:lnTo>
                      </a:path>
                      <a:path w="3919854" h="1456054">
                        <a:moveTo>
                          <a:pt x="547278" y="319116"/>
                        </a:moveTo>
                        <a:lnTo>
                          <a:pt x="503397" y="355008"/>
                        </a:lnTo>
                      </a:path>
                      <a:path w="3919854" h="1456054">
                        <a:moveTo>
                          <a:pt x="503397" y="355008"/>
                        </a:moveTo>
                        <a:lnTo>
                          <a:pt x="461914" y="392502"/>
                        </a:lnTo>
                      </a:path>
                      <a:path w="3919854" h="1456054">
                        <a:moveTo>
                          <a:pt x="461914" y="392502"/>
                        </a:moveTo>
                        <a:lnTo>
                          <a:pt x="421226" y="432395"/>
                        </a:lnTo>
                      </a:path>
                      <a:path w="3919854" h="1456054">
                        <a:moveTo>
                          <a:pt x="421226" y="432395"/>
                        </a:moveTo>
                        <a:lnTo>
                          <a:pt x="382128" y="473083"/>
                        </a:lnTo>
                      </a:path>
                      <a:path w="3919854" h="1456054">
                        <a:moveTo>
                          <a:pt x="382128" y="473083"/>
                        </a:moveTo>
                        <a:lnTo>
                          <a:pt x="344647" y="515361"/>
                        </a:lnTo>
                      </a:path>
                      <a:path w="3919854" h="1456054">
                        <a:moveTo>
                          <a:pt x="344647" y="515361"/>
                        </a:moveTo>
                        <a:lnTo>
                          <a:pt x="308742" y="559242"/>
                        </a:lnTo>
                      </a:path>
                      <a:path w="3919854" h="1456054">
                        <a:moveTo>
                          <a:pt x="308742" y="559242"/>
                        </a:moveTo>
                        <a:lnTo>
                          <a:pt x="272837" y="607905"/>
                        </a:lnTo>
                      </a:path>
                      <a:path w="3919854" h="1456054">
                        <a:moveTo>
                          <a:pt x="272837" y="607905"/>
                        </a:moveTo>
                        <a:lnTo>
                          <a:pt x="238535" y="657364"/>
                        </a:lnTo>
                      </a:path>
                      <a:path w="3919854" h="1456054">
                        <a:moveTo>
                          <a:pt x="238535" y="657364"/>
                        </a:moveTo>
                        <a:lnTo>
                          <a:pt x="206618" y="708426"/>
                        </a:lnTo>
                      </a:path>
                      <a:path w="3919854" h="1456054">
                        <a:moveTo>
                          <a:pt x="206618" y="708426"/>
                        </a:moveTo>
                        <a:lnTo>
                          <a:pt x="177113" y="761078"/>
                        </a:lnTo>
                      </a:path>
                      <a:path w="3919854" h="1456054">
                        <a:moveTo>
                          <a:pt x="177113" y="761078"/>
                        </a:moveTo>
                        <a:lnTo>
                          <a:pt x="149184" y="814524"/>
                        </a:lnTo>
                      </a:path>
                      <a:path w="3919854" h="1456054">
                        <a:moveTo>
                          <a:pt x="149184" y="814524"/>
                        </a:moveTo>
                        <a:lnTo>
                          <a:pt x="123653" y="869574"/>
                        </a:lnTo>
                      </a:path>
                      <a:path w="3919854" h="1456054">
                        <a:moveTo>
                          <a:pt x="123653" y="869574"/>
                        </a:moveTo>
                        <a:lnTo>
                          <a:pt x="100520" y="925419"/>
                        </a:lnTo>
                      </a:path>
                      <a:path w="3919854" h="1456054">
                        <a:moveTo>
                          <a:pt x="100520" y="925419"/>
                        </a:moveTo>
                        <a:lnTo>
                          <a:pt x="79786" y="982058"/>
                        </a:lnTo>
                      </a:path>
                      <a:path w="3919854" h="1456054">
                        <a:moveTo>
                          <a:pt x="79786" y="982058"/>
                        </a:moveTo>
                        <a:lnTo>
                          <a:pt x="61436" y="1039506"/>
                        </a:lnTo>
                      </a:path>
                      <a:path w="3919854" h="1456054">
                        <a:moveTo>
                          <a:pt x="61436" y="1039506"/>
                        </a:moveTo>
                        <a:lnTo>
                          <a:pt x="45470" y="1097749"/>
                        </a:lnTo>
                      </a:path>
                      <a:path w="3919854" h="1456054">
                        <a:moveTo>
                          <a:pt x="45470" y="1097749"/>
                        </a:moveTo>
                        <a:lnTo>
                          <a:pt x="31917" y="1155979"/>
                        </a:lnTo>
                      </a:path>
                      <a:path w="3919854" h="1456054">
                        <a:moveTo>
                          <a:pt x="31917" y="1155979"/>
                        </a:moveTo>
                        <a:lnTo>
                          <a:pt x="19953" y="1215811"/>
                        </a:lnTo>
                      </a:path>
                      <a:path w="3919854" h="1456054">
                        <a:moveTo>
                          <a:pt x="19953" y="1215811"/>
                        </a:moveTo>
                        <a:lnTo>
                          <a:pt x="11963" y="1275644"/>
                        </a:lnTo>
                      </a:path>
                      <a:path w="3919854" h="1456054">
                        <a:moveTo>
                          <a:pt x="11963" y="1275644"/>
                        </a:moveTo>
                        <a:lnTo>
                          <a:pt x="5591" y="1335477"/>
                        </a:lnTo>
                      </a:path>
                      <a:path w="3919854" h="1456054">
                        <a:moveTo>
                          <a:pt x="5591" y="1335477"/>
                        </a:moveTo>
                        <a:lnTo>
                          <a:pt x="1589" y="1395309"/>
                        </a:lnTo>
                      </a:path>
                      <a:path w="3919854" h="1456054">
                        <a:moveTo>
                          <a:pt x="1589" y="1395309"/>
                        </a:moveTo>
                        <a:lnTo>
                          <a:pt x="0" y="145595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79" name="object 1179"/>
                  <p:cNvSpPr/>
                  <p:nvPr/>
                </p:nvSpPr>
                <p:spPr>
                  <a:xfrm>
                    <a:off x="5160053" y="9292563"/>
                    <a:ext cx="73025" cy="0"/>
                  </a:xfrm>
                  <a:custGeom>
                    <a:avLst/>
                    <a:gdLst/>
                    <a:ahLst/>
                    <a:cxnLst/>
                    <a:rect l="l" t="t" r="r" b="b"/>
                    <a:pathLst>
                      <a:path w="73025">
                        <a:moveTo>
                          <a:pt x="0" y="0"/>
                        </a:moveTo>
                        <a:lnTo>
                          <a:pt x="72986"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80" name="object 1180"/>
                  <p:cNvSpPr/>
                  <p:nvPr/>
                </p:nvSpPr>
                <p:spPr>
                  <a:xfrm>
                    <a:off x="5351528" y="8016109"/>
                    <a:ext cx="1264920" cy="1107440"/>
                  </a:xfrm>
                  <a:custGeom>
                    <a:avLst/>
                    <a:gdLst/>
                    <a:ahLst/>
                    <a:cxnLst/>
                    <a:rect l="l" t="t" r="r" b="b"/>
                    <a:pathLst>
                      <a:path w="1264920" h="1107440">
                        <a:moveTo>
                          <a:pt x="0" y="1107315"/>
                        </a:moveTo>
                        <a:lnTo>
                          <a:pt x="7975" y="1052265"/>
                        </a:lnTo>
                      </a:path>
                      <a:path w="1264920" h="1107440">
                        <a:moveTo>
                          <a:pt x="7975" y="1052265"/>
                        </a:moveTo>
                        <a:lnTo>
                          <a:pt x="19131" y="996420"/>
                        </a:lnTo>
                      </a:path>
                      <a:path w="1264920" h="1107440">
                        <a:moveTo>
                          <a:pt x="19131" y="996420"/>
                        </a:moveTo>
                        <a:lnTo>
                          <a:pt x="32698" y="942179"/>
                        </a:lnTo>
                      </a:path>
                      <a:path w="1264920" h="1107440">
                        <a:moveTo>
                          <a:pt x="32698" y="942179"/>
                        </a:moveTo>
                        <a:lnTo>
                          <a:pt x="48650" y="887924"/>
                        </a:lnTo>
                      </a:path>
                      <a:path w="1264920" h="1107440">
                        <a:moveTo>
                          <a:pt x="48650" y="887924"/>
                        </a:moveTo>
                        <a:lnTo>
                          <a:pt x="67808" y="834477"/>
                        </a:lnTo>
                      </a:path>
                      <a:path w="1264920" h="1107440">
                        <a:moveTo>
                          <a:pt x="67808" y="834477"/>
                        </a:moveTo>
                        <a:lnTo>
                          <a:pt x="87748" y="781826"/>
                        </a:lnTo>
                      </a:path>
                      <a:path w="1264920" h="1107440">
                        <a:moveTo>
                          <a:pt x="87748" y="781826"/>
                        </a:moveTo>
                        <a:lnTo>
                          <a:pt x="110880" y="729969"/>
                        </a:lnTo>
                      </a:path>
                      <a:path w="1264920" h="1107440">
                        <a:moveTo>
                          <a:pt x="110880" y="729969"/>
                        </a:moveTo>
                        <a:lnTo>
                          <a:pt x="136411" y="679716"/>
                        </a:lnTo>
                      </a:path>
                      <a:path w="1264920" h="1107440">
                        <a:moveTo>
                          <a:pt x="136411" y="679716"/>
                        </a:moveTo>
                        <a:lnTo>
                          <a:pt x="163532" y="630243"/>
                        </a:lnTo>
                      </a:path>
                      <a:path w="1264920" h="1107440">
                        <a:moveTo>
                          <a:pt x="163532" y="630243"/>
                        </a:moveTo>
                        <a:lnTo>
                          <a:pt x="193860" y="582388"/>
                        </a:lnTo>
                      </a:path>
                      <a:path w="1264920" h="1107440">
                        <a:moveTo>
                          <a:pt x="193860" y="582388"/>
                        </a:moveTo>
                        <a:lnTo>
                          <a:pt x="224968" y="536109"/>
                        </a:lnTo>
                      </a:path>
                      <a:path w="1264920" h="1107440">
                        <a:moveTo>
                          <a:pt x="224968" y="536109"/>
                        </a:moveTo>
                        <a:lnTo>
                          <a:pt x="259270" y="490638"/>
                        </a:lnTo>
                      </a:path>
                      <a:path w="1264920" h="1107440">
                        <a:moveTo>
                          <a:pt x="259270" y="490638"/>
                        </a:moveTo>
                        <a:lnTo>
                          <a:pt x="294366" y="447552"/>
                        </a:lnTo>
                      </a:path>
                      <a:path w="1264920" h="1107440">
                        <a:moveTo>
                          <a:pt x="294366" y="447552"/>
                        </a:moveTo>
                        <a:lnTo>
                          <a:pt x="331080" y="406069"/>
                        </a:lnTo>
                      </a:path>
                      <a:path w="1264920" h="1107440">
                        <a:moveTo>
                          <a:pt x="331080" y="406069"/>
                        </a:moveTo>
                        <a:lnTo>
                          <a:pt x="370164" y="366176"/>
                        </a:lnTo>
                      </a:path>
                      <a:path w="1264920" h="1107440">
                        <a:moveTo>
                          <a:pt x="370164" y="366176"/>
                        </a:moveTo>
                        <a:lnTo>
                          <a:pt x="410852" y="327887"/>
                        </a:lnTo>
                      </a:path>
                      <a:path w="1264920" h="1107440">
                        <a:moveTo>
                          <a:pt x="410852" y="327887"/>
                        </a:moveTo>
                        <a:lnTo>
                          <a:pt x="453130" y="291187"/>
                        </a:lnTo>
                      </a:path>
                      <a:path w="1264920" h="1107440">
                        <a:moveTo>
                          <a:pt x="453130" y="291187"/>
                        </a:moveTo>
                        <a:lnTo>
                          <a:pt x="497011" y="256885"/>
                        </a:lnTo>
                      </a:path>
                      <a:path w="1264920" h="1107440">
                        <a:moveTo>
                          <a:pt x="497011" y="256885"/>
                        </a:moveTo>
                        <a:lnTo>
                          <a:pt x="542481" y="224173"/>
                        </a:lnTo>
                      </a:path>
                      <a:path w="1264920" h="1107440">
                        <a:moveTo>
                          <a:pt x="542481" y="224173"/>
                        </a:moveTo>
                        <a:lnTo>
                          <a:pt x="588761" y="193860"/>
                        </a:lnTo>
                      </a:path>
                      <a:path w="1264920" h="1107440">
                        <a:moveTo>
                          <a:pt x="588761" y="193860"/>
                        </a:moveTo>
                        <a:lnTo>
                          <a:pt x="635821" y="165944"/>
                        </a:lnTo>
                      </a:path>
                      <a:path w="1264920" h="1107440">
                        <a:moveTo>
                          <a:pt x="635821" y="165944"/>
                        </a:moveTo>
                        <a:lnTo>
                          <a:pt x="684485" y="139618"/>
                        </a:lnTo>
                      </a:path>
                      <a:path w="1264920" h="1107440">
                        <a:moveTo>
                          <a:pt x="684485" y="139618"/>
                        </a:moveTo>
                        <a:lnTo>
                          <a:pt x="733148" y="115677"/>
                        </a:lnTo>
                      </a:path>
                      <a:path w="1264920" h="1107440">
                        <a:moveTo>
                          <a:pt x="733148" y="115677"/>
                        </a:moveTo>
                        <a:lnTo>
                          <a:pt x="783415" y="94134"/>
                        </a:lnTo>
                      </a:path>
                      <a:path w="1264920" h="1107440">
                        <a:moveTo>
                          <a:pt x="783415" y="94134"/>
                        </a:moveTo>
                        <a:lnTo>
                          <a:pt x="835272" y="74194"/>
                        </a:lnTo>
                      </a:path>
                      <a:path w="1264920" h="1107440">
                        <a:moveTo>
                          <a:pt x="835272" y="74194"/>
                        </a:moveTo>
                        <a:lnTo>
                          <a:pt x="887129" y="57434"/>
                        </a:lnTo>
                      </a:path>
                      <a:path w="1264920" h="1107440">
                        <a:moveTo>
                          <a:pt x="887129" y="57434"/>
                        </a:moveTo>
                        <a:lnTo>
                          <a:pt x="939781" y="42277"/>
                        </a:lnTo>
                      </a:path>
                      <a:path w="1264920" h="1107440">
                        <a:moveTo>
                          <a:pt x="939781" y="42277"/>
                        </a:moveTo>
                        <a:lnTo>
                          <a:pt x="993227" y="29518"/>
                        </a:lnTo>
                      </a:path>
                      <a:path w="1264920" h="1107440">
                        <a:moveTo>
                          <a:pt x="993227" y="29518"/>
                        </a:moveTo>
                        <a:lnTo>
                          <a:pt x="1046687" y="19144"/>
                        </a:lnTo>
                      </a:path>
                      <a:path w="1264920" h="1107440">
                        <a:moveTo>
                          <a:pt x="1046687" y="19144"/>
                        </a:moveTo>
                        <a:lnTo>
                          <a:pt x="1100929" y="10374"/>
                        </a:lnTo>
                      </a:path>
                      <a:path w="1264920" h="1107440">
                        <a:moveTo>
                          <a:pt x="1100929" y="10374"/>
                        </a:moveTo>
                        <a:lnTo>
                          <a:pt x="1155184" y="4782"/>
                        </a:lnTo>
                      </a:path>
                      <a:path w="1264920" h="1107440">
                        <a:moveTo>
                          <a:pt x="1155184" y="4782"/>
                        </a:moveTo>
                        <a:lnTo>
                          <a:pt x="1210234" y="794"/>
                        </a:lnTo>
                      </a:path>
                      <a:path w="1264920" h="1107440">
                        <a:moveTo>
                          <a:pt x="1210234" y="794"/>
                        </a:moveTo>
                        <a:lnTo>
                          <a:pt x="1264475"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81" name="object 1181"/>
                  <p:cNvSpPr/>
                  <p:nvPr/>
                </p:nvSpPr>
                <p:spPr>
                  <a:xfrm>
                    <a:off x="12652017" y="3277283"/>
                    <a:ext cx="5715" cy="43180"/>
                  </a:xfrm>
                  <a:custGeom>
                    <a:avLst/>
                    <a:gdLst/>
                    <a:ahLst/>
                    <a:cxnLst/>
                    <a:rect l="l" t="t" r="r" b="b"/>
                    <a:pathLst>
                      <a:path w="5715" h="43179">
                        <a:moveTo>
                          <a:pt x="0" y="0"/>
                        </a:moveTo>
                        <a:lnTo>
                          <a:pt x="0" y="20748"/>
                        </a:lnTo>
                      </a:path>
                      <a:path w="5715" h="43179">
                        <a:moveTo>
                          <a:pt x="0" y="36699"/>
                        </a:moveTo>
                        <a:lnTo>
                          <a:pt x="0" y="43086"/>
                        </a:lnTo>
                      </a:path>
                      <a:path w="5715" h="43179">
                        <a:moveTo>
                          <a:pt x="808" y="0"/>
                        </a:moveTo>
                        <a:lnTo>
                          <a:pt x="1603" y="0"/>
                        </a:lnTo>
                      </a:path>
                      <a:path w="5715" h="43179">
                        <a:moveTo>
                          <a:pt x="3193" y="0"/>
                        </a:moveTo>
                        <a:lnTo>
                          <a:pt x="3987" y="0"/>
                        </a:lnTo>
                      </a:path>
                      <a:path w="5715" h="43179">
                        <a:moveTo>
                          <a:pt x="3987" y="0"/>
                        </a:moveTo>
                        <a:lnTo>
                          <a:pt x="559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82" name="object 1182"/>
                  <p:cNvSpPr/>
                  <p:nvPr/>
                </p:nvSpPr>
                <p:spPr>
                  <a:xfrm>
                    <a:off x="12658796" y="327608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83" name="object 1183"/>
                  <p:cNvSpPr/>
                  <p:nvPr/>
                </p:nvSpPr>
                <p:spPr>
                  <a:xfrm>
                    <a:off x="12659993" y="3277283"/>
                    <a:ext cx="19685" cy="0"/>
                  </a:xfrm>
                  <a:custGeom>
                    <a:avLst/>
                    <a:gdLst/>
                    <a:ahLst/>
                    <a:cxnLst/>
                    <a:rect l="l" t="t" r="r" b="b"/>
                    <a:pathLst>
                      <a:path w="19684">
                        <a:moveTo>
                          <a:pt x="0" y="0"/>
                        </a:moveTo>
                        <a:lnTo>
                          <a:pt x="3206" y="0"/>
                        </a:lnTo>
                      </a:path>
                      <a:path w="19684">
                        <a:moveTo>
                          <a:pt x="5591" y="0"/>
                        </a:moveTo>
                        <a:lnTo>
                          <a:pt x="6386" y="0"/>
                        </a:lnTo>
                      </a:path>
                      <a:path w="19684">
                        <a:moveTo>
                          <a:pt x="6386" y="0"/>
                        </a:moveTo>
                        <a:lnTo>
                          <a:pt x="10374" y="0"/>
                        </a:lnTo>
                      </a:path>
                      <a:path w="19684">
                        <a:moveTo>
                          <a:pt x="13567" y="0"/>
                        </a:moveTo>
                        <a:lnTo>
                          <a:pt x="14362" y="0"/>
                        </a:lnTo>
                      </a:path>
                      <a:path w="19684">
                        <a:moveTo>
                          <a:pt x="14362" y="0"/>
                        </a:moveTo>
                        <a:lnTo>
                          <a:pt x="1915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84" name="object 1184"/>
                  <p:cNvSpPr/>
                  <p:nvPr/>
                </p:nvSpPr>
                <p:spPr>
                  <a:xfrm>
                    <a:off x="12681135" y="327608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85" name="object 1185"/>
                  <p:cNvSpPr/>
                  <p:nvPr/>
                </p:nvSpPr>
                <p:spPr>
                  <a:xfrm>
                    <a:off x="12682331" y="2836912"/>
                    <a:ext cx="340995" cy="440690"/>
                  </a:xfrm>
                  <a:custGeom>
                    <a:avLst/>
                    <a:gdLst/>
                    <a:ahLst/>
                    <a:cxnLst/>
                    <a:rect l="l" t="t" r="r" b="b"/>
                    <a:pathLst>
                      <a:path w="340994" h="440689">
                        <a:moveTo>
                          <a:pt x="0" y="440371"/>
                        </a:moveTo>
                        <a:lnTo>
                          <a:pt x="9579" y="440371"/>
                        </a:lnTo>
                      </a:path>
                      <a:path w="340994" h="440689">
                        <a:moveTo>
                          <a:pt x="9579" y="440371"/>
                        </a:moveTo>
                        <a:lnTo>
                          <a:pt x="13567" y="440371"/>
                        </a:lnTo>
                      </a:path>
                      <a:path w="340994" h="440689">
                        <a:moveTo>
                          <a:pt x="260887" y="0"/>
                        </a:moveTo>
                        <a:lnTo>
                          <a:pt x="260887" y="201041"/>
                        </a:lnTo>
                      </a:path>
                      <a:path w="340994" h="440689">
                        <a:moveTo>
                          <a:pt x="340659" y="201041"/>
                        </a:moveTo>
                        <a:lnTo>
                          <a:pt x="340659" y="0"/>
                        </a:lnTo>
                      </a:path>
                      <a:path w="340994" h="440689">
                        <a:moveTo>
                          <a:pt x="260887" y="0"/>
                        </a:moveTo>
                        <a:lnTo>
                          <a:pt x="261682" y="0"/>
                        </a:lnTo>
                      </a:path>
                      <a:path w="340994" h="440689">
                        <a:moveTo>
                          <a:pt x="263271" y="0"/>
                        </a:moveTo>
                        <a:lnTo>
                          <a:pt x="264875" y="0"/>
                        </a:lnTo>
                      </a:path>
                      <a:path w="340994" h="440689">
                        <a:moveTo>
                          <a:pt x="267259" y="0"/>
                        </a:moveTo>
                        <a:lnTo>
                          <a:pt x="269658" y="0"/>
                        </a:lnTo>
                      </a:path>
                      <a:path w="340994" h="440689">
                        <a:moveTo>
                          <a:pt x="269658" y="0"/>
                        </a:moveTo>
                        <a:lnTo>
                          <a:pt x="270452" y="0"/>
                        </a:lnTo>
                      </a:path>
                      <a:path w="340994" h="440689">
                        <a:moveTo>
                          <a:pt x="273646" y="0"/>
                        </a:moveTo>
                        <a:lnTo>
                          <a:pt x="276044" y="0"/>
                        </a:lnTo>
                      </a:path>
                      <a:path w="340994" h="440689">
                        <a:moveTo>
                          <a:pt x="276044" y="0"/>
                        </a:moveTo>
                        <a:lnTo>
                          <a:pt x="277633" y="0"/>
                        </a:lnTo>
                      </a:path>
                      <a:path w="340994" h="440689">
                        <a:moveTo>
                          <a:pt x="280827" y="0"/>
                        </a:moveTo>
                        <a:lnTo>
                          <a:pt x="283211" y="0"/>
                        </a:lnTo>
                      </a:path>
                      <a:path w="340994" h="440689">
                        <a:moveTo>
                          <a:pt x="283211" y="0"/>
                        </a:moveTo>
                        <a:lnTo>
                          <a:pt x="285609" y="0"/>
                        </a:lnTo>
                      </a:path>
                      <a:path w="340994" h="440689">
                        <a:moveTo>
                          <a:pt x="289597" y="0"/>
                        </a:moveTo>
                        <a:lnTo>
                          <a:pt x="291995" y="0"/>
                        </a:lnTo>
                      </a:path>
                      <a:path w="340994" h="440689">
                        <a:moveTo>
                          <a:pt x="291995" y="0"/>
                        </a:moveTo>
                        <a:lnTo>
                          <a:pt x="294394" y="0"/>
                        </a:lnTo>
                      </a:path>
                      <a:path w="340994" h="440689">
                        <a:moveTo>
                          <a:pt x="298382" y="0"/>
                        </a:moveTo>
                        <a:lnTo>
                          <a:pt x="300766" y="0"/>
                        </a:lnTo>
                      </a:path>
                      <a:path w="340994" h="440689">
                        <a:moveTo>
                          <a:pt x="300766" y="0"/>
                        </a:moveTo>
                        <a:lnTo>
                          <a:pt x="303164" y="0"/>
                        </a:lnTo>
                      </a:path>
                      <a:path w="340994" h="440689">
                        <a:moveTo>
                          <a:pt x="307947" y="0"/>
                        </a:moveTo>
                        <a:lnTo>
                          <a:pt x="309551" y="0"/>
                        </a:lnTo>
                      </a:path>
                      <a:path w="340994" h="440689">
                        <a:moveTo>
                          <a:pt x="309551" y="0"/>
                        </a:moveTo>
                        <a:lnTo>
                          <a:pt x="312730" y="0"/>
                        </a:lnTo>
                      </a:path>
                      <a:path w="340994" h="440689">
                        <a:moveTo>
                          <a:pt x="316732" y="0"/>
                        </a:moveTo>
                        <a:lnTo>
                          <a:pt x="318321" y="0"/>
                        </a:lnTo>
                      </a:path>
                      <a:path w="340994" h="440689">
                        <a:moveTo>
                          <a:pt x="318321" y="0"/>
                        </a:moveTo>
                        <a:lnTo>
                          <a:pt x="321514" y="0"/>
                        </a:lnTo>
                      </a:path>
                      <a:path w="340994" h="440689">
                        <a:moveTo>
                          <a:pt x="324707" y="0"/>
                        </a:moveTo>
                        <a:lnTo>
                          <a:pt x="325502" y="0"/>
                        </a:lnTo>
                      </a:path>
                      <a:path w="340994" h="440689">
                        <a:moveTo>
                          <a:pt x="325502" y="0"/>
                        </a:moveTo>
                        <a:lnTo>
                          <a:pt x="328695" y="0"/>
                        </a:lnTo>
                      </a:path>
                      <a:path w="340994" h="440689">
                        <a:moveTo>
                          <a:pt x="331080" y="0"/>
                        </a:moveTo>
                        <a:lnTo>
                          <a:pt x="331889" y="0"/>
                        </a:lnTo>
                      </a:path>
                      <a:path w="340994" h="440689">
                        <a:moveTo>
                          <a:pt x="331889" y="0"/>
                        </a:moveTo>
                        <a:lnTo>
                          <a:pt x="334273" y="0"/>
                        </a:lnTo>
                      </a:path>
                      <a:path w="340994" h="440689">
                        <a:moveTo>
                          <a:pt x="335876" y="0"/>
                        </a:moveTo>
                        <a:lnTo>
                          <a:pt x="336671" y="0"/>
                        </a:lnTo>
                      </a:path>
                      <a:path w="340994" h="440689">
                        <a:moveTo>
                          <a:pt x="336671" y="0"/>
                        </a:moveTo>
                        <a:lnTo>
                          <a:pt x="339056" y="0"/>
                        </a:lnTo>
                      </a:path>
                      <a:path w="340994" h="440689">
                        <a:moveTo>
                          <a:pt x="339864" y="0"/>
                        </a:moveTo>
                        <a:lnTo>
                          <a:pt x="340659" y="0"/>
                        </a:lnTo>
                      </a:path>
                      <a:path w="340994" h="440689">
                        <a:moveTo>
                          <a:pt x="340659" y="201041"/>
                        </a:moveTo>
                        <a:lnTo>
                          <a:pt x="339864" y="201041"/>
                        </a:lnTo>
                      </a:path>
                      <a:path w="340994" h="440689">
                        <a:moveTo>
                          <a:pt x="339056" y="201041"/>
                        </a:moveTo>
                        <a:lnTo>
                          <a:pt x="336671" y="201041"/>
                        </a:lnTo>
                      </a:path>
                      <a:path w="340994" h="440689">
                        <a:moveTo>
                          <a:pt x="336671" y="201041"/>
                        </a:moveTo>
                        <a:lnTo>
                          <a:pt x="335876" y="201041"/>
                        </a:lnTo>
                      </a:path>
                      <a:path w="340994" h="440689">
                        <a:moveTo>
                          <a:pt x="334273" y="201041"/>
                        </a:moveTo>
                        <a:lnTo>
                          <a:pt x="331889" y="201041"/>
                        </a:lnTo>
                      </a:path>
                      <a:path w="340994" h="440689">
                        <a:moveTo>
                          <a:pt x="331889" y="201041"/>
                        </a:moveTo>
                        <a:lnTo>
                          <a:pt x="331080" y="201041"/>
                        </a:lnTo>
                      </a:path>
                      <a:path w="340994" h="440689">
                        <a:moveTo>
                          <a:pt x="328695" y="201041"/>
                        </a:moveTo>
                        <a:lnTo>
                          <a:pt x="325502" y="201041"/>
                        </a:lnTo>
                      </a:path>
                      <a:path w="340994" h="440689">
                        <a:moveTo>
                          <a:pt x="325502" y="201041"/>
                        </a:moveTo>
                        <a:lnTo>
                          <a:pt x="324707" y="201041"/>
                        </a:lnTo>
                      </a:path>
                      <a:path w="340994" h="440689">
                        <a:moveTo>
                          <a:pt x="321514" y="201041"/>
                        </a:moveTo>
                        <a:lnTo>
                          <a:pt x="318321" y="201041"/>
                        </a:lnTo>
                      </a:path>
                      <a:path w="340994" h="440689">
                        <a:moveTo>
                          <a:pt x="318321" y="201041"/>
                        </a:moveTo>
                        <a:lnTo>
                          <a:pt x="316732" y="201041"/>
                        </a:lnTo>
                      </a:path>
                      <a:path w="340994" h="440689">
                        <a:moveTo>
                          <a:pt x="312730" y="201041"/>
                        </a:moveTo>
                        <a:lnTo>
                          <a:pt x="309551" y="201041"/>
                        </a:lnTo>
                      </a:path>
                      <a:path w="340994" h="440689">
                        <a:moveTo>
                          <a:pt x="309551" y="201041"/>
                        </a:moveTo>
                        <a:lnTo>
                          <a:pt x="307947" y="201041"/>
                        </a:lnTo>
                      </a:path>
                      <a:path w="340994" h="440689">
                        <a:moveTo>
                          <a:pt x="303164" y="201041"/>
                        </a:moveTo>
                        <a:lnTo>
                          <a:pt x="300766" y="201041"/>
                        </a:lnTo>
                      </a:path>
                      <a:path w="340994" h="440689">
                        <a:moveTo>
                          <a:pt x="300766" y="201041"/>
                        </a:moveTo>
                        <a:lnTo>
                          <a:pt x="298382" y="201041"/>
                        </a:lnTo>
                      </a:path>
                      <a:path w="340994" h="440689">
                        <a:moveTo>
                          <a:pt x="294394" y="201041"/>
                        </a:moveTo>
                        <a:lnTo>
                          <a:pt x="291995" y="201041"/>
                        </a:lnTo>
                      </a:path>
                      <a:path w="340994" h="440689">
                        <a:moveTo>
                          <a:pt x="291995" y="201041"/>
                        </a:moveTo>
                        <a:lnTo>
                          <a:pt x="289597" y="201041"/>
                        </a:lnTo>
                      </a:path>
                      <a:path w="340994" h="440689">
                        <a:moveTo>
                          <a:pt x="285609" y="201041"/>
                        </a:moveTo>
                        <a:lnTo>
                          <a:pt x="283211" y="201041"/>
                        </a:lnTo>
                      </a:path>
                      <a:path w="340994" h="440689">
                        <a:moveTo>
                          <a:pt x="283211" y="201041"/>
                        </a:moveTo>
                        <a:lnTo>
                          <a:pt x="280827" y="201041"/>
                        </a:lnTo>
                      </a:path>
                      <a:path w="340994" h="440689">
                        <a:moveTo>
                          <a:pt x="277633" y="201041"/>
                        </a:moveTo>
                        <a:lnTo>
                          <a:pt x="276044" y="201041"/>
                        </a:lnTo>
                      </a:path>
                      <a:path w="340994" h="440689">
                        <a:moveTo>
                          <a:pt x="276044" y="201041"/>
                        </a:moveTo>
                        <a:lnTo>
                          <a:pt x="273646" y="201041"/>
                        </a:lnTo>
                      </a:path>
                      <a:path w="340994" h="440689">
                        <a:moveTo>
                          <a:pt x="270452" y="201041"/>
                        </a:moveTo>
                        <a:lnTo>
                          <a:pt x="269658" y="201041"/>
                        </a:lnTo>
                      </a:path>
                      <a:path w="340994" h="440689">
                        <a:moveTo>
                          <a:pt x="269658" y="201041"/>
                        </a:moveTo>
                        <a:lnTo>
                          <a:pt x="267259" y="201041"/>
                        </a:lnTo>
                      </a:path>
                      <a:path w="340994" h="440689">
                        <a:moveTo>
                          <a:pt x="264875" y="201041"/>
                        </a:moveTo>
                        <a:lnTo>
                          <a:pt x="263271" y="201041"/>
                        </a:lnTo>
                      </a:path>
                      <a:path w="340994" h="440689">
                        <a:moveTo>
                          <a:pt x="261682" y="201041"/>
                        </a:moveTo>
                        <a:lnTo>
                          <a:pt x="260887" y="201041"/>
                        </a:lnTo>
                      </a:path>
                      <a:path w="340994" h="440689">
                        <a:moveTo>
                          <a:pt x="129244" y="360599"/>
                        </a:moveTo>
                        <a:lnTo>
                          <a:pt x="149197" y="360599"/>
                        </a:lnTo>
                      </a:path>
                      <a:path w="340994" h="440689">
                        <a:moveTo>
                          <a:pt x="149197" y="280813"/>
                        </a:moveTo>
                        <a:lnTo>
                          <a:pt x="129244" y="280813"/>
                        </a:lnTo>
                      </a:path>
                      <a:path w="340994" h="440689">
                        <a:moveTo>
                          <a:pt x="129244" y="359790"/>
                        </a:moveTo>
                        <a:lnTo>
                          <a:pt x="129244" y="358995"/>
                        </a:lnTo>
                      </a:path>
                      <a:path w="340994" h="440689">
                        <a:moveTo>
                          <a:pt x="129244" y="357406"/>
                        </a:moveTo>
                        <a:lnTo>
                          <a:pt x="129244" y="356611"/>
                        </a:lnTo>
                      </a:path>
                      <a:path w="340994" h="440689">
                        <a:moveTo>
                          <a:pt x="129244" y="356611"/>
                        </a:moveTo>
                        <a:lnTo>
                          <a:pt x="129244" y="355008"/>
                        </a:lnTo>
                      </a:path>
                      <a:path w="340994" h="440689">
                        <a:moveTo>
                          <a:pt x="129244" y="352623"/>
                        </a:moveTo>
                        <a:lnTo>
                          <a:pt x="129244" y="351814"/>
                        </a:lnTo>
                      </a:path>
                      <a:path w="340994" h="440689">
                        <a:moveTo>
                          <a:pt x="129244" y="351814"/>
                        </a:moveTo>
                        <a:lnTo>
                          <a:pt x="129244" y="34943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86" name="object 1186"/>
                  <p:cNvSpPr/>
                  <p:nvPr/>
                </p:nvSpPr>
                <p:spPr>
                  <a:xfrm>
                    <a:off x="12810379" y="318195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87" name="object 1187"/>
                  <p:cNvSpPr/>
                  <p:nvPr/>
                </p:nvSpPr>
                <p:spPr>
                  <a:xfrm>
                    <a:off x="12811575" y="3126509"/>
                    <a:ext cx="0" cy="57150"/>
                  </a:xfrm>
                  <a:custGeom>
                    <a:avLst/>
                    <a:gdLst/>
                    <a:ahLst/>
                    <a:cxnLst/>
                    <a:rect l="l" t="t" r="r" b="b"/>
                    <a:pathLst>
                      <a:path h="57150">
                        <a:moveTo>
                          <a:pt x="0" y="56639"/>
                        </a:moveTo>
                        <a:lnTo>
                          <a:pt x="0" y="52651"/>
                        </a:lnTo>
                      </a:path>
                      <a:path h="57150">
                        <a:moveTo>
                          <a:pt x="0" y="49458"/>
                        </a:moveTo>
                        <a:lnTo>
                          <a:pt x="0" y="48663"/>
                        </a:lnTo>
                      </a:path>
                      <a:path h="57150">
                        <a:moveTo>
                          <a:pt x="0" y="48663"/>
                        </a:moveTo>
                        <a:lnTo>
                          <a:pt x="0" y="43867"/>
                        </a:lnTo>
                      </a:path>
                      <a:path h="57150">
                        <a:moveTo>
                          <a:pt x="0" y="39879"/>
                        </a:moveTo>
                        <a:lnTo>
                          <a:pt x="0" y="31108"/>
                        </a:lnTo>
                      </a:path>
                      <a:path h="57150">
                        <a:moveTo>
                          <a:pt x="0" y="31108"/>
                        </a:moveTo>
                        <a:lnTo>
                          <a:pt x="0" y="22324"/>
                        </a:lnTo>
                      </a:path>
                      <a:path h="57150">
                        <a:moveTo>
                          <a:pt x="0" y="19144"/>
                        </a:moveTo>
                        <a:lnTo>
                          <a:pt x="0" y="14348"/>
                        </a:lnTo>
                      </a:path>
                      <a:path h="57150">
                        <a:moveTo>
                          <a:pt x="0" y="14348"/>
                        </a:moveTo>
                        <a:lnTo>
                          <a:pt x="0" y="13553"/>
                        </a:lnTo>
                      </a:path>
                      <a:path h="57150">
                        <a:moveTo>
                          <a:pt x="0" y="10360"/>
                        </a:moveTo>
                        <a:lnTo>
                          <a:pt x="0" y="6372"/>
                        </a:lnTo>
                      </a:path>
                      <a:path h="57150">
                        <a:moveTo>
                          <a:pt x="0" y="6372"/>
                        </a:moveTo>
                        <a:lnTo>
                          <a:pt x="0" y="5577"/>
                        </a:lnTo>
                      </a:path>
                      <a:path h="57150">
                        <a:moveTo>
                          <a:pt x="0" y="3193"/>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88" name="object 1188"/>
                  <p:cNvSpPr/>
                  <p:nvPr/>
                </p:nvSpPr>
                <p:spPr>
                  <a:xfrm>
                    <a:off x="12810379" y="312531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89" name="object 1189"/>
                  <p:cNvSpPr/>
                  <p:nvPr/>
                </p:nvSpPr>
                <p:spPr>
                  <a:xfrm>
                    <a:off x="12811575" y="3121713"/>
                    <a:ext cx="0" cy="2540"/>
                  </a:xfrm>
                  <a:custGeom>
                    <a:avLst/>
                    <a:gdLst/>
                    <a:ahLst/>
                    <a:cxnLst/>
                    <a:rect l="l" t="t" r="r" b="b"/>
                    <a:pathLst>
                      <a:path h="2539">
                        <a:moveTo>
                          <a:pt x="0" y="239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90" name="object 1190"/>
                  <p:cNvSpPr/>
                  <p:nvPr/>
                </p:nvSpPr>
                <p:spPr>
                  <a:xfrm>
                    <a:off x="12810379" y="312051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91" name="object 1191"/>
                  <p:cNvSpPr/>
                  <p:nvPr/>
                </p:nvSpPr>
                <p:spPr>
                  <a:xfrm>
                    <a:off x="12147030" y="2865622"/>
                    <a:ext cx="664845" cy="387985"/>
                  </a:xfrm>
                  <a:custGeom>
                    <a:avLst/>
                    <a:gdLst/>
                    <a:ahLst/>
                    <a:cxnLst/>
                    <a:rect l="l" t="t" r="r" b="b"/>
                    <a:pathLst>
                      <a:path w="664845" h="387985">
                        <a:moveTo>
                          <a:pt x="664545" y="254501"/>
                        </a:moveTo>
                        <a:lnTo>
                          <a:pt x="664545" y="253706"/>
                        </a:lnTo>
                      </a:path>
                      <a:path w="664845" h="387985">
                        <a:moveTo>
                          <a:pt x="467492" y="387733"/>
                        </a:moveTo>
                        <a:lnTo>
                          <a:pt x="468300" y="387733"/>
                        </a:lnTo>
                      </a:path>
                      <a:path w="664845" h="387985">
                        <a:moveTo>
                          <a:pt x="471480" y="387733"/>
                        </a:moveTo>
                        <a:lnTo>
                          <a:pt x="473878" y="387733"/>
                        </a:lnTo>
                      </a:path>
                      <a:path w="664845" h="387985">
                        <a:moveTo>
                          <a:pt x="473878" y="387733"/>
                        </a:moveTo>
                        <a:lnTo>
                          <a:pt x="474673" y="387733"/>
                        </a:lnTo>
                      </a:path>
                      <a:path w="664845" h="387985">
                        <a:moveTo>
                          <a:pt x="477071" y="387733"/>
                        </a:moveTo>
                        <a:lnTo>
                          <a:pt x="478661" y="387733"/>
                        </a:lnTo>
                      </a:path>
                      <a:path w="664845" h="387985">
                        <a:moveTo>
                          <a:pt x="478661" y="387733"/>
                        </a:moveTo>
                        <a:lnTo>
                          <a:pt x="479456" y="387733"/>
                        </a:lnTo>
                      </a:path>
                      <a:path w="664845" h="387985">
                        <a:moveTo>
                          <a:pt x="481059" y="387733"/>
                        </a:moveTo>
                        <a:lnTo>
                          <a:pt x="481854" y="387733"/>
                        </a:lnTo>
                      </a:path>
                      <a:path w="664845" h="387985">
                        <a:moveTo>
                          <a:pt x="140399" y="188282"/>
                        </a:moveTo>
                        <a:lnTo>
                          <a:pt x="161942" y="209030"/>
                        </a:lnTo>
                      </a:path>
                      <a:path w="664845" h="387985">
                        <a:moveTo>
                          <a:pt x="162737" y="82979"/>
                        </a:moveTo>
                        <a:lnTo>
                          <a:pt x="125256" y="45484"/>
                        </a:lnTo>
                      </a:path>
                      <a:path w="664845" h="387985">
                        <a:moveTo>
                          <a:pt x="0" y="29518"/>
                        </a:moveTo>
                        <a:lnTo>
                          <a:pt x="3193" y="26339"/>
                        </a:lnTo>
                      </a:path>
                      <a:path w="664845" h="387985">
                        <a:moveTo>
                          <a:pt x="3193" y="26339"/>
                        </a:moveTo>
                        <a:lnTo>
                          <a:pt x="9565" y="20748"/>
                        </a:lnTo>
                      </a:path>
                      <a:path w="664845" h="387985">
                        <a:moveTo>
                          <a:pt x="9565" y="20748"/>
                        </a:moveTo>
                        <a:lnTo>
                          <a:pt x="15951" y="13567"/>
                        </a:lnTo>
                      </a:path>
                      <a:path w="664845" h="387985">
                        <a:moveTo>
                          <a:pt x="15951" y="13567"/>
                        </a:moveTo>
                        <a:lnTo>
                          <a:pt x="23132" y="7181"/>
                        </a:lnTo>
                      </a:path>
                      <a:path w="664845" h="387985">
                        <a:moveTo>
                          <a:pt x="23132" y="7181"/>
                        </a:moveTo>
                        <a:lnTo>
                          <a:pt x="3031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92" name="object 1192"/>
                  <p:cNvSpPr/>
                  <p:nvPr/>
                </p:nvSpPr>
                <p:spPr>
                  <a:xfrm>
                    <a:off x="12176148" y="286442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93" name="object 1193"/>
                  <p:cNvSpPr/>
                  <p:nvPr/>
                </p:nvSpPr>
                <p:spPr>
                  <a:xfrm>
                    <a:off x="7119401" y="1578809"/>
                    <a:ext cx="5210810" cy="2372995"/>
                  </a:xfrm>
                  <a:custGeom>
                    <a:avLst/>
                    <a:gdLst/>
                    <a:ahLst/>
                    <a:cxnLst/>
                    <a:rect l="l" t="t" r="r" b="b"/>
                    <a:pathLst>
                      <a:path w="5210809" h="2372995">
                        <a:moveTo>
                          <a:pt x="5210320" y="1475095"/>
                        </a:moveTo>
                        <a:lnTo>
                          <a:pt x="5207127" y="1477493"/>
                        </a:lnTo>
                      </a:path>
                      <a:path w="5210809" h="2372995">
                        <a:moveTo>
                          <a:pt x="5207127" y="1477493"/>
                        </a:moveTo>
                        <a:lnTo>
                          <a:pt x="5201535" y="1483866"/>
                        </a:lnTo>
                      </a:path>
                      <a:path w="5210809" h="2372995">
                        <a:moveTo>
                          <a:pt x="5201535" y="1483866"/>
                        </a:moveTo>
                        <a:lnTo>
                          <a:pt x="5195958" y="1488662"/>
                        </a:lnTo>
                      </a:path>
                      <a:path w="5210809" h="2372995">
                        <a:moveTo>
                          <a:pt x="5195958" y="1488662"/>
                        </a:moveTo>
                        <a:lnTo>
                          <a:pt x="5191970" y="1492650"/>
                        </a:lnTo>
                      </a:path>
                      <a:path w="5210809" h="2372995">
                        <a:moveTo>
                          <a:pt x="5191970" y="1492650"/>
                        </a:moveTo>
                        <a:lnTo>
                          <a:pt x="5190366" y="1495049"/>
                        </a:lnTo>
                      </a:path>
                      <a:path w="5210809" h="2372995">
                        <a:moveTo>
                          <a:pt x="5190366" y="1495049"/>
                        </a:moveTo>
                        <a:lnTo>
                          <a:pt x="5189572" y="1495843"/>
                        </a:lnTo>
                      </a:path>
                      <a:path w="5210809" h="2372995">
                        <a:moveTo>
                          <a:pt x="3230223" y="2372599"/>
                        </a:moveTo>
                        <a:lnTo>
                          <a:pt x="3256549" y="2372599"/>
                        </a:lnTo>
                      </a:path>
                      <a:path w="5210809" h="2372995">
                        <a:moveTo>
                          <a:pt x="3271706" y="2372599"/>
                        </a:moveTo>
                        <a:lnTo>
                          <a:pt x="3293249" y="2372599"/>
                        </a:lnTo>
                      </a:path>
                      <a:path w="5210809" h="2372995">
                        <a:moveTo>
                          <a:pt x="3308406" y="2372599"/>
                        </a:moveTo>
                        <a:lnTo>
                          <a:pt x="3425687" y="2372599"/>
                        </a:lnTo>
                      </a:path>
                      <a:path w="5210809" h="2372995">
                        <a:moveTo>
                          <a:pt x="3425687" y="2283247"/>
                        </a:moveTo>
                        <a:lnTo>
                          <a:pt x="3308406" y="2283247"/>
                        </a:lnTo>
                      </a:path>
                      <a:path w="5210809" h="2372995">
                        <a:moveTo>
                          <a:pt x="3293249" y="2283247"/>
                        </a:moveTo>
                        <a:lnTo>
                          <a:pt x="3271706" y="2283247"/>
                        </a:lnTo>
                      </a:path>
                      <a:path w="5210809" h="2372995">
                        <a:moveTo>
                          <a:pt x="3256549" y="2283247"/>
                        </a:moveTo>
                        <a:lnTo>
                          <a:pt x="3230223" y="2283247"/>
                        </a:lnTo>
                      </a:path>
                      <a:path w="5210809" h="2372995">
                        <a:moveTo>
                          <a:pt x="3230223" y="2372599"/>
                        </a:moveTo>
                        <a:lnTo>
                          <a:pt x="3230223" y="2371804"/>
                        </a:lnTo>
                      </a:path>
                      <a:path w="5210809" h="2372995">
                        <a:moveTo>
                          <a:pt x="3230223" y="2371804"/>
                        </a:moveTo>
                        <a:lnTo>
                          <a:pt x="3230223" y="2368611"/>
                        </a:lnTo>
                      </a:path>
                      <a:path w="5210809" h="2372995">
                        <a:moveTo>
                          <a:pt x="3230223" y="2368611"/>
                        </a:moveTo>
                        <a:lnTo>
                          <a:pt x="3230223" y="2363033"/>
                        </a:lnTo>
                      </a:path>
                      <a:path w="5210809" h="2372995">
                        <a:moveTo>
                          <a:pt x="3230223" y="2363033"/>
                        </a:moveTo>
                        <a:lnTo>
                          <a:pt x="3230223" y="2355852"/>
                        </a:lnTo>
                      </a:path>
                      <a:path w="5210809" h="2372995">
                        <a:moveTo>
                          <a:pt x="3230223" y="2355852"/>
                        </a:moveTo>
                        <a:lnTo>
                          <a:pt x="3230223" y="2347863"/>
                        </a:lnTo>
                      </a:path>
                      <a:path w="5210809" h="2372995">
                        <a:moveTo>
                          <a:pt x="3230223" y="2347863"/>
                        </a:moveTo>
                        <a:lnTo>
                          <a:pt x="3230223" y="2338297"/>
                        </a:lnTo>
                      </a:path>
                      <a:path w="5210809" h="2372995">
                        <a:moveTo>
                          <a:pt x="3230223" y="2338297"/>
                        </a:moveTo>
                        <a:lnTo>
                          <a:pt x="3230223" y="2327923"/>
                        </a:lnTo>
                      </a:path>
                      <a:path w="5210809" h="2372995">
                        <a:moveTo>
                          <a:pt x="3230223" y="2327923"/>
                        </a:moveTo>
                        <a:lnTo>
                          <a:pt x="3230223" y="2318358"/>
                        </a:lnTo>
                      </a:path>
                      <a:path w="5210809" h="2372995">
                        <a:moveTo>
                          <a:pt x="3230223" y="2318358"/>
                        </a:moveTo>
                        <a:lnTo>
                          <a:pt x="3230223" y="2308778"/>
                        </a:lnTo>
                      </a:path>
                      <a:path w="5210809" h="2372995">
                        <a:moveTo>
                          <a:pt x="3230223" y="2308778"/>
                        </a:moveTo>
                        <a:lnTo>
                          <a:pt x="3230223" y="2300008"/>
                        </a:lnTo>
                      </a:path>
                      <a:path w="5210809" h="2372995">
                        <a:moveTo>
                          <a:pt x="3230223" y="2300008"/>
                        </a:moveTo>
                        <a:lnTo>
                          <a:pt x="3230223" y="2292827"/>
                        </a:lnTo>
                      </a:path>
                      <a:path w="5210809" h="2372995">
                        <a:moveTo>
                          <a:pt x="3230223" y="2292827"/>
                        </a:moveTo>
                        <a:lnTo>
                          <a:pt x="3230223" y="2288030"/>
                        </a:lnTo>
                      </a:path>
                      <a:path w="5210809" h="2372995">
                        <a:moveTo>
                          <a:pt x="3230223" y="2288030"/>
                        </a:moveTo>
                        <a:lnTo>
                          <a:pt x="3230223" y="2284042"/>
                        </a:lnTo>
                      </a:path>
                      <a:path w="5210809" h="2372995">
                        <a:moveTo>
                          <a:pt x="3230223" y="2284042"/>
                        </a:moveTo>
                        <a:lnTo>
                          <a:pt x="3230223" y="2283247"/>
                        </a:lnTo>
                      </a:path>
                      <a:path w="5210809" h="2372995">
                        <a:moveTo>
                          <a:pt x="3425687" y="2372599"/>
                        </a:moveTo>
                        <a:lnTo>
                          <a:pt x="3425687" y="2371804"/>
                        </a:lnTo>
                      </a:path>
                      <a:path w="5210809" h="2372995">
                        <a:moveTo>
                          <a:pt x="3425687" y="2371804"/>
                        </a:moveTo>
                        <a:lnTo>
                          <a:pt x="3425687" y="2368611"/>
                        </a:lnTo>
                      </a:path>
                      <a:path w="5210809" h="2372995">
                        <a:moveTo>
                          <a:pt x="3425687" y="2368611"/>
                        </a:moveTo>
                        <a:lnTo>
                          <a:pt x="3425687" y="2363033"/>
                        </a:lnTo>
                      </a:path>
                      <a:path w="5210809" h="2372995">
                        <a:moveTo>
                          <a:pt x="3425687" y="2363033"/>
                        </a:moveTo>
                        <a:lnTo>
                          <a:pt x="3425687" y="2355852"/>
                        </a:lnTo>
                      </a:path>
                      <a:path w="5210809" h="2372995">
                        <a:moveTo>
                          <a:pt x="3425687" y="2355852"/>
                        </a:moveTo>
                        <a:lnTo>
                          <a:pt x="3425687" y="2347863"/>
                        </a:lnTo>
                      </a:path>
                      <a:path w="5210809" h="2372995">
                        <a:moveTo>
                          <a:pt x="3425687" y="2347863"/>
                        </a:moveTo>
                        <a:lnTo>
                          <a:pt x="3425687" y="2338297"/>
                        </a:lnTo>
                      </a:path>
                      <a:path w="5210809" h="2372995">
                        <a:moveTo>
                          <a:pt x="3425687" y="2338297"/>
                        </a:moveTo>
                        <a:lnTo>
                          <a:pt x="3425687" y="2327923"/>
                        </a:lnTo>
                      </a:path>
                      <a:path w="5210809" h="2372995">
                        <a:moveTo>
                          <a:pt x="3425687" y="2327923"/>
                        </a:moveTo>
                        <a:lnTo>
                          <a:pt x="3425687" y="2318358"/>
                        </a:lnTo>
                      </a:path>
                      <a:path w="5210809" h="2372995">
                        <a:moveTo>
                          <a:pt x="3425687" y="2318358"/>
                        </a:moveTo>
                        <a:lnTo>
                          <a:pt x="3425687" y="2308778"/>
                        </a:lnTo>
                      </a:path>
                      <a:path w="5210809" h="2372995">
                        <a:moveTo>
                          <a:pt x="3425687" y="2308778"/>
                        </a:moveTo>
                        <a:lnTo>
                          <a:pt x="3425687" y="2300008"/>
                        </a:lnTo>
                      </a:path>
                      <a:path w="5210809" h="2372995">
                        <a:moveTo>
                          <a:pt x="3425687" y="2300008"/>
                        </a:moveTo>
                        <a:lnTo>
                          <a:pt x="3425687" y="2292827"/>
                        </a:lnTo>
                      </a:path>
                      <a:path w="5210809" h="2372995">
                        <a:moveTo>
                          <a:pt x="3425687" y="2292827"/>
                        </a:moveTo>
                        <a:lnTo>
                          <a:pt x="3425687" y="2288030"/>
                        </a:lnTo>
                      </a:path>
                      <a:path w="5210809" h="2372995">
                        <a:moveTo>
                          <a:pt x="3425687" y="2288030"/>
                        </a:moveTo>
                        <a:lnTo>
                          <a:pt x="3425687" y="2284042"/>
                        </a:lnTo>
                      </a:path>
                      <a:path w="5210809" h="2372995">
                        <a:moveTo>
                          <a:pt x="3425687" y="2284042"/>
                        </a:moveTo>
                        <a:lnTo>
                          <a:pt x="3425687" y="2283247"/>
                        </a:lnTo>
                      </a:path>
                      <a:path w="5210809" h="2372995">
                        <a:moveTo>
                          <a:pt x="3425687" y="2283247"/>
                        </a:moveTo>
                        <a:lnTo>
                          <a:pt x="3425687" y="2284042"/>
                        </a:lnTo>
                      </a:path>
                      <a:path w="5210809" h="2372995">
                        <a:moveTo>
                          <a:pt x="3425687" y="2284042"/>
                        </a:moveTo>
                        <a:lnTo>
                          <a:pt x="3425687" y="2288030"/>
                        </a:lnTo>
                      </a:path>
                      <a:path w="5210809" h="2372995">
                        <a:moveTo>
                          <a:pt x="3425687" y="2288030"/>
                        </a:moveTo>
                        <a:lnTo>
                          <a:pt x="3425687" y="2292827"/>
                        </a:lnTo>
                      </a:path>
                      <a:path w="5210809" h="2372995">
                        <a:moveTo>
                          <a:pt x="3425687" y="2292827"/>
                        </a:moveTo>
                        <a:lnTo>
                          <a:pt x="3425687" y="2300008"/>
                        </a:lnTo>
                      </a:path>
                      <a:path w="5210809" h="2372995">
                        <a:moveTo>
                          <a:pt x="3425687" y="2300008"/>
                        </a:moveTo>
                        <a:lnTo>
                          <a:pt x="3425687" y="2308778"/>
                        </a:lnTo>
                      </a:path>
                      <a:path w="5210809" h="2372995">
                        <a:moveTo>
                          <a:pt x="3425687" y="2308778"/>
                        </a:moveTo>
                        <a:lnTo>
                          <a:pt x="3425687" y="2318358"/>
                        </a:lnTo>
                      </a:path>
                      <a:path w="5210809" h="2372995">
                        <a:moveTo>
                          <a:pt x="3425687" y="2318358"/>
                        </a:moveTo>
                        <a:lnTo>
                          <a:pt x="3425687" y="2327923"/>
                        </a:lnTo>
                      </a:path>
                      <a:path w="5210809" h="2372995">
                        <a:moveTo>
                          <a:pt x="3425687" y="2327923"/>
                        </a:moveTo>
                        <a:lnTo>
                          <a:pt x="3425687" y="2338297"/>
                        </a:lnTo>
                      </a:path>
                      <a:path w="5210809" h="2372995">
                        <a:moveTo>
                          <a:pt x="3425687" y="2338297"/>
                        </a:moveTo>
                        <a:lnTo>
                          <a:pt x="3425687" y="2347863"/>
                        </a:lnTo>
                      </a:path>
                      <a:path w="5210809" h="2372995">
                        <a:moveTo>
                          <a:pt x="3425687" y="2347863"/>
                        </a:moveTo>
                        <a:lnTo>
                          <a:pt x="3425687" y="2355852"/>
                        </a:lnTo>
                      </a:path>
                      <a:path w="5210809" h="2372995">
                        <a:moveTo>
                          <a:pt x="3425687" y="2355852"/>
                        </a:moveTo>
                        <a:lnTo>
                          <a:pt x="3425687" y="2363033"/>
                        </a:lnTo>
                      </a:path>
                      <a:path w="5210809" h="2372995">
                        <a:moveTo>
                          <a:pt x="3425687" y="2363033"/>
                        </a:moveTo>
                        <a:lnTo>
                          <a:pt x="3425687" y="2368611"/>
                        </a:lnTo>
                      </a:path>
                      <a:path w="5210809" h="2372995">
                        <a:moveTo>
                          <a:pt x="3425687" y="2368611"/>
                        </a:moveTo>
                        <a:lnTo>
                          <a:pt x="3425687" y="2371804"/>
                        </a:lnTo>
                      </a:path>
                      <a:path w="5210809" h="2372995">
                        <a:moveTo>
                          <a:pt x="3425687" y="2371804"/>
                        </a:moveTo>
                        <a:lnTo>
                          <a:pt x="3425687" y="2372599"/>
                        </a:lnTo>
                      </a:path>
                      <a:path w="5210809" h="2372995">
                        <a:moveTo>
                          <a:pt x="3350683" y="1625869"/>
                        </a:moveTo>
                        <a:lnTo>
                          <a:pt x="3425687" y="1625869"/>
                        </a:lnTo>
                      </a:path>
                      <a:path w="5210809" h="2372995">
                        <a:moveTo>
                          <a:pt x="3365840" y="1535723"/>
                        </a:moveTo>
                        <a:lnTo>
                          <a:pt x="3359468" y="1535723"/>
                        </a:lnTo>
                      </a:path>
                      <a:path w="5210809" h="2372995">
                        <a:moveTo>
                          <a:pt x="3350683" y="1625869"/>
                        </a:moveTo>
                        <a:lnTo>
                          <a:pt x="3350683" y="1624279"/>
                        </a:lnTo>
                      </a:path>
                      <a:path w="5210809" h="2372995">
                        <a:moveTo>
                          <a:pt x="3350683" y="1624279"/>
                        </a:moveTo>
                        <a:lnTo>
                          <a:pt x="3350683" y="1621086"/>
                        </a:lnTo>
                      </a:path>
                      <a:path w="5210809" h="2372995">
                        <a:moveTo>
                          <a:pt x="3350683" y="1621086"/>
                        </a:moveTo>
                        <a:lnTo>
                          <a:pt x="3350683" y="1615509"/>
                        </a:lnTo>
                      </a:path>
                      <a:path w="5210809" h="2372995">
                        <a:moveTo>
                          <a:pt x="3350683" y="1615509"/>
                        </a:moveTo>
                        <a:lnTo>
                          <a:pt x="3350683" y="1609123"/>
                        </a:lnTo>
                      </a:path>
                      <a:path w="5210809" h="2372995">
                        <a:moveTo>
                          <a:pt x="3350683" y="1609123"/>
                        </a:moveTo>
                        <a:lnTo>
                          <a:pt x="3350683" y="1600352"/>
                        </a:lnTo>
                      </a:path>
                      <a:path w="5210809" h="2372995">
                        <a:moveTo>
                          <a:pt x="3350683" y="1600352"/>
                        </a:moveTo>
                        <a:lnTo>
                          <a:pt x="3350683" y="1590773"/>
                        </a:lnTo>
                      </a:path>
                      <a:path w="5210809" h="2372995">
                        <a:moveTo>
                          <a:pt x="3350683" y="1590773"/>
                        </a:moveTo>
                        <a:lnTo>
                          <a:pt x="3350683" y="1583592"/>
                        </a:lnTo>
                      </a:path>
                      <a:path w="5210809" h="2372995">
                        <a:moveTo>
                          <a:pt x="3350683" y="1550893"/>
                        </a:moveTo>
                        <a:lnTo>
                          <a:pt x="3350683" y="1546097"/>
                        </a:lnTo>
                      </a:path>
                      <a:path w="5210809" h="2372995">
                        <a:moveTo>
                          <a:pt x="3350683" y="1546097"/>
                        </a:moveTo>
                        <a:lnTo>
                          <a:pt x="3350683" y="1543699"/>
                        </a:lnTo>
                      </a:path>
                      <a:path w="5210809" h="2372995">
                        <a:moveTo>
                          <a:pt x="3425687" y="1625869"/>
                        </a:moveTo>
                        <a:lnTo>
                          <a:pt x="3425687" y="1624279"/>
                        </a:lnTo>
                      </a:path>
                      <a:path w="5210809" h="2372995">
                        <a:moveTo>
                          <a:pt x="3425687" y="1624279"/>
                        </a:moveTo>
                        <a:lnTo>
                          <a:pt x="3425687" y="1621086"/>
                        </a:lnTo>
                      </a:path>
                      <a:path w="5210809" h="2372995">
                        <a:moveTo>
                          <a:pt x="3425687" y="1621086"/>
                        </a:moveTo>
                        <a:lnTo>
                          <a:pt x="3425687" y="1615509"/>
                        </a:lnTo>
                      </a:path>
                      <a:path w="5210809" h="2372995">
                        <a:moveTo>
                          <a:pt x="3425687" y="1615509"/>
                        </a:moveTo>
                        <a:lnTo>
                          <a:pt x="3425687" y="1609123"/>
                        </a:lnTo>
                      </a:path>
                      <a:path w="5210809" h="2372995">
                        <a:moveTo>
                          <a:pt x="3425687" y="1609123"/>
                        </a:moveTo>
                        <a:lnTo>
                          <a:pt x="3425687" y="1600352"/>
                        </a:lnTo>
                      </a:path>
                      <a:path w="5210809" h="2372995">
                        <a:moveTo>
                          <a:pt x="3425687" y="1600352"/>
                        </a:moveTo>
                        <a:lnTo>
                          <a:pt x="3425687" y="1590773"/>
                        </a:lnTo>
                      </a:path>
                      <a:path w="5210809" h="2372995">
                        <a:moveTo>
                          <a:pt x="3425687" y="1590773"/>
                        </a:moveTo>
                        <a:lnTo>
                          <a:pt x="3425687" y="1583592"/>
                        </a:lnTo>
                      </a:path>
                      <a:path w="5210809" h="2372995">
                        <a:moveTo>
                          <a:pt x="3425687" y="1550893"/>
                        </a:moveTo>
                        <a:lnTo>
                          <a:pt x="3425687" y="1546097"/>
                        </a:lnTo>
                      </a:path>
                      <a:path w="5210809" h="2372995">
                        <a:moveTo>
                          <a:pt x="3425687" y="1546097"/>
                        </a:moveTo>
                        <a:lnTo>
                          <a:pt x="3425687" y="1540519"/>
                        </a:lnTo>
                      </a:path>
                      <a:path w="5210809" h="2372995">
                        <a:moveTo>
                          <a:pt x="3425687" y="1540519"/>
                        </a:moveTo>
                        <a:lnTo>
                          <a:pt x="3425687" y="1539711"/>
                        </a:lnTo>
                      </a:path>
                      <a:path w="5210809" h="2372995">
                        <a:moveTo>
                          <a:pt x="3425687" y="1539711"/>
                        </a:moveTo>
                        <a:lnTo>
                          <a:pt x="3425687" y="1540519"/>
                        </a:lnTo>
                      </a:path>
                      <a:path w="5210809" h="2372995">
                        <a:moveTo>
                          <a:pt x="3425687" y="1540519"/>
                        </a:moveTo>
                        <a:lnTo>
                          <a:pt x="3425687" y="1546097"/>
                        </a:lnTo>
                      </a:path>
                      <a:path w="5210809" h="2372995">
                        <a:moveTo>
                          <a:pt x="3425687" y="1546097"/>
                        </a:moveTo>
                        <a:lnTo>
                          <a:pt x="3425687" y="1550893"/>
                        </a:lnTo>
                      </a:path>
                      <a:path w="5210809" h="2372995">
                        <a:moveTo>
                          <a:pt x="3425687" y="1583592"/>
                        </a:moveTo>
                        <a:lnTo>
                          <a:pt x="3425687" y="1590773"/>
                        </a:lnTo>
                      </a:path>
                      <a:path w="5210809" h="2372995">
                        <a:moveTo>
                          <a:pt x="3425687" y="1590773"/>
                        </a:moveTo>
                        <a:lnTo>
                          <a:pt x="3425687" y="1600352"/>
                        </a:lnTo>
                      </a:path>
                      <a:path w="5210809" h="2372995">
                        <a:moveTo>
                          <a:pt x="3425687" y="1600352"/>
                        </a:moveTo>
                        <a:lnTo>
                          <a:pt x="3425687" y="1609123"/>
                        </a:lnTo>
                      </a:path>
                      <a:path w="5210809" h="2372995">
                        <a:moveTo>
                          <a:pt x="3425687" y="1609123"/>
                        </a:moveTo>
                        <a:lnTo>
                          <a:pt x="3425687" y="1615509"/>
                        </a:lnTo>
                      </a:path>
                      <a:path w="5210809" h="2372995">
                        <a:moveTo>
                          <a:pt x="3425687" y="1615509"/>
                        </a:moveTo>
                        <a:lnTo>
                          <a:pt x="3425687" y="1621086"/>
                        </a:lnTo>
                      </a:path>
                      <a:path w="5210809" h="2372995">
                        <a:moveTo>
                          <a:pt x="3425687" y="1621086"/>
                        </a:moveTo>
                        <a:lnTo>
                          <a:pt x="3425687" y="1624279"/>
                        </a:lnTo>
                      </a:path>
                      <a:path w="5210809" h="2372995">
                        <a:moveTo>
                          <a:pt x="3425687" y="1624279"/>
                        </a:moveTo>
                        <a:lnTo>
                          <a:pt x="3425687" y="1625869"/>
                        </a:lnTo>
                      </a:path>
                      <a:path w="5210809" h="2372995">
                        <a:moveTo>
                          <a:pt x="814538" y="28724"/>
                        </a:moveTo>
                        <a:lnTo>
                          <a:pt x="749127" y="28724"/>
                        </a:lnTo>
                      </a:path>
                      <a:path w="5210809" h="2372995">
                        <a:moveTo>
                          <a:pt x="749127" y="42277"/>
                        </a:moveTo>
                        <a:lnTo>
                          <a:pt x="749127" y="39098"/>
                        </a:lnTo>
                      </a:path>
                      <a:path w="5210809" h="2372995">
                        <a:moveTo>
                          <a:pt x="749127" y="39098"/>
                        </a:moveTo>
                        <a:lnTo>
                          <a:pt x="749127" y="35096"/>
                        </a:lnTo>
                      </a:path>
                      <a:path w="5210809" h="2372995">
                        <a:moveTo>
                          <a:pt x="749127" y="35096"/>
                        </a:moveTo>
                        <a:lnTo>
                          <a:pt x="749127" y="31108"/>
                        </a:lnTo>
                      </a:path>
                      <a:path w="5210809" h="2372995">
                        <a:moveTo>
                          <a:pt x="749127" y="31108"/>
                        </a:moveTo>
                        <a:lnTo>
                          <a:pt x="749127" y="29518"/>
                        </a:lnTo>
                      </a:path>
                      <a:path w="5210809" h="2372995">
                        <a:moveTo>
                          <a:pt x="749127" y="29518"/>
                        </a:moveTo>
                        <a:lnTo>
                          <a:pt x="749127" y="28724"/>
                        </a:lnTo>
                      </a:path>
                      <a:path w="5210809" h="2372995">
                        <a:moveTo>
                          <a:pt x="814538" y="28724"/>
                        </a:moveTo>
                        <a:lnTo>
                          <a:pt x="814538" y="29518"/>
                        </a:lnTo>
                      </a:path>
                      <a:path w="5210809" h="2372995">
                        <a:moveTo>
                          <a:pt x="814538" y="29518"/>
                        </a:moveTo>
                        <a:lnTo>
                          <a:pt x="814538" y="31108"/>
                        </a:lnTo>
                      </a:path>
                      <a:path w="5210809" h="2372995">
                        <a:moveTo>
                          <a:pt x="814538" y="31108"/>
                        </a:moveTo>
                        <a:lnTo>
                          <a:pt x="814538" y="35096"/>
                        </a:lnTo>
                      </a:path>
                      <a:path w="5210809" h="2372995">
                        <a:moveTo>
                          <a:pt x="814538" y="35096"/>
                        </a:moveTo>
                        <a:lnTo>
                          <a:pt x="814538" y="39098"/>
                        </a:lnTo>
                      </a:path>
                      <a:path w="5210809" h="2372995">
                        <a:moveTo>
                          <a:pt x="814538" y="39098"/>
                        </a:moveTo>
                        <a:lnTo>
                          <a:pt x="814538" y="42277"/>
                        </a:lnTo>
                      </a:path>
                      <a:path w="5210809" h="2372995">
                        <a:moveTo>
                          <a:pt x="686102" y="207427"/>
                        </a:moveTo>
                        <a:lnTo>
                          <a:pt x="686102" y="355008"/>
                        </a:lnTo>
                      </a:path>
                      <a:path w="5210809" h="2372995">
                        <a:moveTo>
                          <a:pt x="729174" y="355008"/>
                        </a:moveTo>
                        <a:lnTo>
                          <a:pt x="729174" y="207427"/>
                        </a:lnTo>
                      </a:path>
                      <a:path w="5210809" h="2372995">
                        <a:moveTo>
                          <a:pt x="729174" y="355008"/>
                        </a:moveTo>
                        <a:lnTo>
                          <a:pt x="728379" y="355008"/>
                        </a:lnTo>
                      </a:path>
                      <a:path w="5210809" h="2372995">
                        <a:moveTo>
                          <a:pt x="728379" y="355008"/>
                        </a:moveTo>
                        <a:lnTo>
                          <a:pt x="725981" y="355008"/>
                        </a:lnTo>
                      </a:path>
                      <a:path w="5210809" h="2372995">
                        <a:moveTo>
                          <a:pt x="725981" y="355008"/>
                        </a:moveTo>
                        <a:lnTo>
                          <a:pt x="722788" y="355008"/>
                        </a:lnTo>
                      </a:path>
                      <a:path w="5210809" h="2372995">
                        <a:moveTo>
                          <a:pt x="722788" y="355008"/>
                        </a:moveTo>
                        <a:lnTo>
                          <a:pt x="718005" y="355008"/>
                        </a:lnTo>
                      </a:path>
                      <a:path w="5210809" h="2372995">
                        <a:moveTo>
                          <a:pt x="718005" y="355008"/>
                        </a:moveTo>
                        <a:lnTo>
                          <a:pt x="713222" y="355008"/>
                        </a:lnTo>
                      </a:path>
                      <a:path w="5210809" h="2372995">
                        <a:moveTo>
                          <a:pt x="713222" y="355008"/>
                        </a:moveTo>
                        <a:lnTo>
                          <a:pt x="707631" y="355008"/>
                        </a:lnTo>
                      </a:path>
                      <a:path w="5210809" h="2372995">
                        <a:moveTo>
                          <a:pt x="707631" y="355008"/>
                        </a:moveTo>
                        <a:lnTo>
                          <a:pt x="702053" y="355008"/>
                        </a:lnTo>
                      </a:path>
                      <a:path w="5210809" h="2372995">
                        <a:moveTo>
                          <a:pt x="702053" y="355008"/>
                        </a:moveTo>
                        <a:lnTo>
                          <a:pt x="697271" y="355008"/>
                        </a:lnTo>
                      </a:path>
                      <a:path w="5210809" h="2372995">
                        <a:moveTo>
                          <a:pt x="697271" y="355008"/>
                        </a:moveTo>
                        <a:lnTo>
                          <a:pt x="692474" y="355008"/>
                        </a:lnTo>
                      </a:path>
                      <a:path w="5210809" h="2372995">
                        <a:moveTo>
                          <a:pt x="692474" y="355008"/>
                        </a:moveTo>
                        <a:lnTo>
                          <a:pt x="689295" y="355008"/>
                        </a:lnTo>
                      </a:path>
                      <a:path w="5210809" h="2372995">
                        <a:moveTo>
                          <a:pt x="689295" y="355008"/>
                        </a:moveTo>
                        <a:lnTo>
                          <a:pt x="686897" y="355008"/>
                        </a:lnTo>
                      </a:path>
                      <a:path w="5210809" h="2372995">
                        <a:moveTo>
                          <a:pt x="686897" y="355008"/>
                        </a:moveTo>
                        <a:lnTo>
                          <a:pt x="686102" y="355008"/>
                        </a:lnTo>
                      </a:path>
                      <a:path w="5210809" h="2372995">
                        <a:moveTo>
                          <a:pt x="647798" y="393297"/>
                        </a:moveTo>
                        <a:lnTo>
                          <a:pt x="583183" y="393297"/>
                        </a:lnTo>
                      </a:path>
                      <a:path w="5210809" h="2372995">
                        <a:moveTo>
                          <a:pt x="583183" y="436383"/>
                        </a:moveTo>
                        <a:lnTo>
                          <a:pt x="647798" y="436383"/>
                        </a:lnTo>
                      </a:path>
                      <a:path w="5210809" h="2372995">
                        <a:moveTo>
                          <a:pt x="647798" y="393297"/>
                        </a:moveTo>
                        <a:lnTo>
                          <a:pt x="647798" y="394106"/>
                        </a:lnTo>
                      </a:path>
                      <a:path w="5210809" h="2372995">
                        <a:moveTo>
                          <a:pt x="647798" y="394106"/>
                        </a:moveTo>
                        <a:lnTo>
                          <a:pt x="647798" y="396490"/>
                        </a:lnTo>
                      </a:path>
                      <a:path w="5210809" h="2372995">
                        <a:moveTo>
                          <a:pt x="647798" y="396490"/>
                        </a:moveTo>
                        <a:lnTo>
                          <a:pt x="647798" y="399683"/>
                        </a:lnTo>
                      </a:path>
                      <a:path w="5210809" h="2372995">
                        <a:moveTo>
                          <a:pt x="647798" y="399683"/>
                        </a:moveTo>
                        <a:lnTo>
                          <a:pt x="647798" y="404480"/>
                        </a:lnTo>
                      </a:path>
                      <a:path w="5210809" h="2372995">
                        <a:moveTo>
                          <a:pt x="647798" y="404480"/>
                        </a:moveTo>
                        <a:lnTo>
                          <a:pt x="647798" y="409263"/>
                        </a:lnTo>
                      </a:path>
                      <a:path w="5210809" h="2372995">
                        <a:moveTo>
                          <a:pt x="647798" y="409263"/>
                        </a:moveTo>
                        <a:lnTo>
                          <a:pt x="647798" y="414840"/>
                        </a:lnTo>
                      </a:path>
                      <a:path w="5210809" h="2372995">
                        <a:moveTo>
                          <a:pt x="647798" y="414840"/>
                        </a:moveTo>
                        <a:lnTo>
                          <a:pt x="647798" y="420432"/>
                        </a:lnTo>
                      </a:path>
                      <a:path w="5210809" h="2372995">
                        <a:moveTo>
                          <a:pt x="647798" y="420432"/>
                        </a:moveTo>
                        <a:lnTo>
                          <a:pt x="647798" y="426009"/>
                        </a:lnTo>
                      </a:path>
                      <a:path w="5210809" h="2372995">
                        <a:moveTo>
                          <a:pt x="647798" y="426009"/>
                        </a:moveTo>
                        <a:lnTo>
                          <a:pt x="647798" y="430011"/>
                        </a:lnTo>
                      </a:path>
                      <a:path w="5210809" h="2372995">
                        <a:moveTo>
                          <a:pt x="647798" y="430011"/>
                        </a:moveTo>
                        <a:lnTo>
                          <a:pt x="647798" y="433190"/>
                        </a:lnTo>
                      </a:path>
                      <a:path w="5210809" h="2372995">
                        <a:moveTo>
                          <a:pt x="647798" y="433190"/>
                        </a:moveTo>
                        <a:lnTo>
                          <a:pt x="647798" y="435588"/>
                        </a:lnTo>
                      </a:path>
                      <a:path w="5210809" h="2372995">
                        <a:moveTo>
                          <a:pt x="647798" y="435588"/>
                        </a:moveTo>
                        <a:lnTo>
                          <a:pt x="647798" y="436383"/>
                        </a:lnTo>
                      </a:path>
                      <a:path w="5210809" h="2372995">
                        <a:moveTo>
                          <a:pt x="475481" y="393297"/>
                        </a:moveTo>
                        <a:lnTo>
                          <a:pt x="472288" y="393297"/>
                        </a:lnTo>
                      </a:path>
                      <a:path w="5210809" h="2372995">
                        <a:moveTo>
                          <a:pt x="472288" y="436383"/>
                        </a:moveTo>
                        <a:lnTo>
                          <a:pt x="475481" y="436383"/>
                        </a:lnTo>
                      </a:path>
                      <a:path w="5210809" h="2372995">
                        <a:moveTo>
                          <a:pt x="475481" y="393297"/>
                        </a:moveTo>
                        <a:lnTo>
                          <a:pt x="475481" y="394106"/>
                        </a:lnTo>
                      </a:path>
                      <a:path w="5210809" h="2372995">
                        <a:moveTo>
                          <a:pt x="475481" y="394106"/>
                        </a:moveTo>
                        <a:lnTo>
                          <a:pt x="475481" y="396490"/>
                        </a:lnTo>
                      </a:path>
                      <a:path w="5210809" h="2372995">
                        <a:moveTo>
                          <a:pt x="475481" y="396490"/>
                        </a:moveTo>
                        <a:lnTo>
                          <a:pt x="475481" y="399683"/>
                        </a:lnTo>
                      </a:path>
                      <a:path w="5210809" h="2372995">
                        <a:moveTo>
                          <a:pt x="475481" y="399683"/>
                        </a:moveTo>
                        <a:lnTo>
                          <a:pt x="475481" y="404480"/>
                        </a:lnTo>
                      </a:path>
                      <a:path w="5210809" h="2372995">
                        <a:moveTo>
                          <a:pt x="475481" y="404480"/>
                        </a:moveTo>
                        <a:lnTo>
                          <a:pt x="475481" y="409263"/>
                        </a:lnTo>
                      </a:path>
                      <a:path w="5210809" h="2372995">
                        <a:moveTo>
                          <a:pt x="475481" y="409263"/>
                        </a:moveTo>
                        <a:lnTo>
                          <a:pt x="475481" y="414840"/>
                        </a:lnTo>
                      </a:path>
                      <a:path w="5210809" h="2372995">
                        <a:moveTo>
                          <a:pt x="475481" y="414840"/>
                        </a:moveTo>
                        <a:lnTo>
                          <a:pt x="475481" y="420432"/>
                        </a:lnTo>
                      </a:path>
                      <a:path w="5210809" h="2372995">
                        <a:moveTo>
                          <a:pt x="475481" y="420432"/>
                        </a:moveTo>
                        <a:lnTo>
                          <a:pt x="475481" y="426009"/>
                        </a:lnTo>
                      </a:path>
                      <a:path w="5210809" h="2372995">
                        <a:moveTo>
                          <a:pt x="475481" y="426009"/>
                        </a:moveTo>
                        <a:lnTo>
                          <a:pt x="475481" y="430011"/>
                        </a:lnTo>
                      </a:path>
                      <a:path w="5210809" h="2372995">
                        <a:moveTo>
                          <a:pt x="475481" y="430011"/>
                        </a:moveTo>
                        <a:lnTo>
                          <a:pt x="475481" y="433190"/>
                        </a:lnTo>
                      </a:path>
                      <a:path w="5210809" h="2372995">
                        <a:moveTo>
                          <a:pt x="475481" y="433190"/>
                        </a:moveTo>
                        <a:lnTo>
                          <a:pt x="475481" y="435588"/>
                        </a:lnTo>
                      </a:path>
                      <a:path w="5210809" h="2372995">
                        <a:moveTo>
                          <a:pt x="475481" y="435588"/>
                        </a:moveTo>
                        <a:lnTo>
                          <a:pt x="475481" y="436383"/>
                        </a:lnTo>
                      </a:path>
                      <a:path w="5210809" h="2372995">
                        <a:moveTo>
                          <a:pt x="472288" y="436383"/>
                        </a:moveTo>
                        <a:lnTo>
                          <a:pt x="472288" y="435588"/>
                        </a:lnTo>
                      </a:path>
                      <a:path w="5210809" h="2372995">
                        <a:moveTo>
                          <a:pt x="472288" y="435588"/>
                        </a:moveTo>
                        <a:lnTo>
                          <a:pt x="472288" y="433190"/>
                        </a:lnTo>
                      </a:path>
                      <a:path w="5210809" h="2372995">
                        <a:moveTo>
                          <a:pt x="472288" y="433190"/>
                        </a:moveTo>
                        <a:lnTo>
                          <a:pt x="472288" y="430011"/>
                        </a:lnTo>
                      </a:path>
                      <a:path w="5210809" h="2372995">
                        <a:moveTo>
                          <a:pt x="472288" y="430011"/>
                        </a:moveTo>
                        <a:lnTo>
                          <a:pt x="472288" y="426009"/>
                        </a:lnTo>
                      </a:path>
                      <a:path w="5210809" h="2372995">
                        <a:moveTo>
                          <a:pt x="472288" y="426009"/>
                        </a:moveTo>
                        <a:lnTo>
                          <a:pt x="472288" y="420432"/>
                        </a:lnTo>
                      </a:path>
                      <a:path w="5210809" h="2372995">
                        <a:moveTo>
                          <a:pt x="472288" y="420432"/>
                        </a:moveTo>
                        <a:lnTo>
                          <a:pt x="472288" y="414840"/>
                        </a:lnTo>
                      </a:path>
                      <a:path w="5210809" h="2372995">
                        <a:moveTo>
                          <a:pt x="472288" y="414840"/>
                        </a:moveTo>
                        <a:lnTo>
                          <a:pt x="472288" y="409263"/>
                        </a:lnTo>
                      </a:path>
                      <a:path w="5210809" h="2372995">
                        <a:moveTo>
                          <a:pt x="472288" y="409263"/>
                        </a:moveTo>
                        <a:lnTo>
                          <a:pt x="472288" y="404480"/>
                        </a:lnTo>
                      </a:path>
                      <a:path w="5210809" h="2372995">
                        <a:moveTo>
                          <a:pt x="469095" y="388514"/>
                        </a:moveTo>
                        <a:lnTo>
                          <a:pt x="469095" y="327887"/>
                        </a:lnTo>
                      </a:path>
                      <a:path w="5210809" h="2372995">
                        <a:moveTo>
                          <a:pt x="426023" y="327887"/>
                        </a:moveTo>
                        <a:lnTo>
                          <a:pt x="426023" y="390118"/>
                        </a:lnTo>
                      </a:path>
                      <a:path w="5210809" h="2372995">
                        <a:moveTo>
                          <a:pt x="426023" y="327887"/>
                        </a:moveTo>
                        <a:lnTo>
                          <a:pt x="426818" y="327887"/>
                        </a:lnTo>
                      </a:path>
                      <a:path w="5210809" h="2372995">
                        <a:moveTo>
                          <a:pt x="427613" y="327887"/>
                        </a:moveTo>
                        <a:lnTo>
                          <a:pt x="429202" y="327887"/>
                        </a:lnTo>
                      </a:path>
                      <a:path w="5210809" h="2372995">
                        <a:moveTo>
                          <a:pt x="429202" y="327887"/>
                        </a:moveTo>
                        <a:lnTo>
                          <a:pt x="430011" y="327887"/>
                        </a:lnTo>
                      </a:path>
                      <a:path w="5210809" h="2372995">
                        <a:moveTo>
                          <a:pt x="430806" y="327887"/>
                        </a:moveTo>
                        <a:lnTo>
                          <a:pt x="432395" y="327887"/>
                        </a:lnTo>
                      </a:path>
                      <a:path w="5210809" h="2372995">
                        <a:moveTo>
                          <a:pt x="432395" y="327887"/>
                        </a:moveTo>
                        <a:lnTo>
                          <a:pt x="436397" y="327887"/>
                        </a:lnTo>
                      </a:path>
                      <a:path w="5210809" h="2372995">
                        <a:moveTo>
                          <a:pt x="436397" y="327887"/>
                        </a:moveTo>
                        <a:lnTo>
                          <a:pt x="439576" y="327887"/>
                        </a:lnTo>
                      </a:path>
                      <a:path w="5210809" h="2372995">
                        <a:moveTo>
                          <a:pt x="441180" y="327887"/>
                        </a:moveTo>
                        <a:lnTo>
                          <a:pt x="441975" y="327887"/>
                        </a:lnTo>
                      </a:path>
                      <a:path w="5210809" h="2372995">
                        <a:moveTo>
                          <a:pt x="441975" y="327887"/>
                        </a:moveTo>
                        <a:lnTo>
                          <a:pt x="447566" y="327887"/>
                        </a:lnTo>
                      </a:path>
                      <a:path w="5210809" h="2372995">
                        <a:moveTo>
                          <a:pt x="447566" y="327887"/>
                        </a:moveTo>
                        <a:lnTo>
                          <a:pt x="453144" y="327887"/>
                        </a:lnTo>
                      </a:path>
                      <a:path w="5210809" h="2372995">
                        <a:moveTo>
                          <a:pt x="453144" y="327887"/>
                        </a:moveTo>
                        <a:lnTo>
                          <a:pt x="453938" y="327887"/>
                        </a:lnTo>
                      </a:path>
                      <a:path w="5210809" h="2372995">
                        <a:moveTo>
                          <a:pt x="455542" y="327887"/>
                        </a:moveTo>
                        <a:lnTo>
                          <a:pt x="457926" y="327887"/>
                        </a:lnTo>
                      </a:path>
                      <a:path w="5210809" h="2372995">
                        <a:moveTo>
                          <a:pt x="457926" y="327887"/>
                        </a:moveTo>
                        <a:lnTo>
                          <a:pt x="459530" y="327887"/>
                        </a:lnTo>
                      </a:path>
                      <a:path w="5210809" h="2372995">
                        <a:moveTo>
                          <a:pt x="461119" y="327887"/>
                        </a:moveTo>
                        <a:lnTo>
                          <a:pt x="462723" y="327887"/>
                        </a:lnTo>
                      </a:path>
                      <a:path w="5210809" h="2372995">
                        <a:moveTo>
                          <a:pt x="462723" y="327887"/>
                        </a:moveTo>
                        <a:lnTo>
                          <a:pt x="464312" y="327887"/>
                        </a:lnTo>
                      </a:path>
                      <a:path w="5210809" h="2372995">
                        <a:moveTo>
                          <a:pt x="465107" y="327887"/>
                        </a:moveTo>
                        <a:lnTo>
                          <a:pt x="465916" y="327887"/>
                        </a:lnTo>
                      </a:path>
                      <a:path w="5210809" h="2372995">
                        <a:moveTo>
                          <a:pt x="465916" y="327887"/>
                        </a:moveTo>
                        <a:lnTo>
                          <a:pt x="467506" y="327887"/>
                        </a:lnTo>
                      </a:path>
                      <a:path w="5210809" h="2372995">
                        <a:moveTo>
                          <a:pt x="468300" y="327887"/>
                        </a:moveTo>
                        <a:lnTo>
                          <a:pt x="469095" y="327887"/>
                        </a:lnTo>
                      </a:path>
                      <a:path w="5210809" h="2372995">
                        <a:moveTo>
                          <a:pt x="355816" y="199437"/>
                        </a:moveTo>
                        <a:lnTo>
                          <a:pt x="449950" y="199437"/>
                        </a:lnTo>
                      </a:path>
                      <a:path w="5210809" h="2372995">
                        <a:moveTo>
                          <a:pt x="449950" y="50253"/>
                        </a:moveTo>
                        <a:lnTo>
                          <a:pt x="355816" y="50253"/>
                        </a:lnTo>
                      </a:path>
                      <a:path w="5210809" h="2372995">
                        <a:moveTo>
                          <a:pt x="355816" y="199437"/>
                        </a:moveTo>
                        <a:lnTo>
                          <a:pt x="355816" y="198642"/>
                        </a:lnTo>
                      </a:path>
                      <a:path w="5210809" h="2372995">
                        <a:moveTo>
                          <a:pt x="355816" y="198642"/>
                        </a:moveTo>
                        <a:lnTo>
                          <a:pt x="355816" y="195449"/>
                        </a:lnTo>
                      </a:path>
                      <a:path w="5210809" h="2372995">
                        <a:moveTo>
                          <a:pt x="355816" y="195449"/>
                        </a:moveTo>
                        <a:lnTo>
                          <a:pt x="355816" y="189872"/>
                        </a:lnTo>
                      </a:path>
                      <a:path w="5210809" h="2372995">
                        <a:moveTo>
                          <a:pt x="355816" y="189872"/>
                        </a:moveTo>
                        <a:lnTo>
                          <a:pt x="355816" y="181896"/>
                        </a:lnTo>
                      </a:path>
                      <a:path w="5210809" h="2372995">
                        <a:moveTo>
                          <a:pt x="355816" y="181896"/>
                        </a:moveTo>
                        <a:lnTo>
                          <a:pt x="355816" y="173111"/>
                        </a:lnTo>
                      </a:path>
                      <a:path w="5210809" h="2372995">
                        <a:moveTo>
                          <a:pt x="355816" y="173111"/>
                        </a:moveTo>
                        <a:lnTo>
                          <a:pt x="355816" y="161942"/>
                        </a:lnTo>
                      </a:path>
                      <a:path w="5210809" h="2372995">
                        <a:moveTo>
                          <a:pt x="355816" y="161942"/>
                        </a:moveTo>
                        <a:lnTo>
                          <a:pt x="355816" y="150787"/>
                        </a:lnTo>
                      </a:path>
                      <a:path w="5210809" h="2372995">
                        <a:moveTo>
                          <a:pt x="355816" y="150787"/>
                        </a:moveTo>
                        <a:lnTo>
                          <a:pt x="355816" y="138015"/>
                        </a:lnTo>
                      </a:path>
                      <a:path w="5210809" h="2372995">
                        <a:moveTo>
                          <a:pt x="355816" y="138015"/>
                        </a:moveTo>
                        <a:lnTo>
                          <a:pt x="355816" y="125256"/>
                        </a:lnTo>
                      </a:path>
                      <a:path w="5210809" h="2372995">
                        <a:moveTo>
                          <a:pt x="355816" y="125256"/>
                        </a:moveTo>
                        <a:lnTo>
                          <a:pt x="355816" y="111689"/>
                        </a:lnTo>
                      </a:path>
                      <a:path w="5210809" h="2372995">
                        <a:moveTo>
                          <a:pt x="355816" y="111689"/>
                        </a:moveTo>
                        <a:lnTo>
                          <a:pt x="355816" y="98930"/>
                        </a:lnTo>
                      </a:path>
                      <a:path w="5210809" h="2372995">
                        <a:moveTo>
                          <a:pt x="355816" y="98930"/>
                        </a:moveTo>
                        <a:lnTo>
                          <a:pt x="355816" y="87748"/>
                        </a:lnTo>
                      </a:path>
                      <a:path w="5210809" h="2372995">
                        <a:moveTo>
                          <a:pt x="355816" y="87748"/>
                        </a:moveTo>
                        <a:lnTo>
                          <a:pt x="355816" y="76579"/>
                        </a:lnTo>
                      </a:path>
                      <a:path w="5210809" h="2372995">
                        <a:moveTo>
                          <a:pt x="355816" y="76579"/>
                        </a:moveTo>
                        <a:lnTo>
                          <a:pt x="355816" y="67808"/>
                        </a:lnTo>
                      </a:path>
                      <a:path w="5210809" h="2372995">
                        <a:moveTo>
                          <a:pt x="355816" y="67808"/>
                        </a:moveTo>
                        <a:lnTo>
                          <a:pt x="355816" y="59832"/>
                        </a:lnTo>
                      </a:path>
                      <a:path w="5210809" h="2372995">
                        <a:moveTo>
                          <a:pt x="355816" y="59832"/>
                        </a:moveTo>
                        <a:lnTo>
                          <a:pt x="355816" y="54241"/>
                        </a:lnTo>
                      </a:path>
                      <a:path w="5210809" h="2372995">
                        <a:moveTo>
                          <a:pt x="355816" y="54241"/>
                        </a:moveTo>
                        <a:lnTo>
                          <a:pt x="355816" y="51061"/>
                        </a:lnTo>
                      </a:path>
                      <a:path w="5210809" h="2372995">
                        <a:moveTo>
                          <a:pt x="355816" y="51061"/>
                        </a:moveTo>
                        <a:lnTo>
                          <a:pt x="355816" y="50253"/>
                        </a:lnTo>
                      </a:path>
                      <a:path w="5210809" h="2372995">
                        <a:moveTo>
                          <a:pt x="449950" y="50253"/>
                        </a:moveTo>
                        <a:lnTo>
                          <a:pt x="449950" y="51061"/>
                        </a:lnTo>
                      </a:path>
                      <a:path w="5210809" h="2372995">
                        <a:moveTo>
                          <a:pt x="449950" y="51061"/>
                        </a:moveTo>
                        <a:lnTo>
                          <a:pt x="449950" y="54241"/>
                        </a:lnTo>
                      </a:path>
                      <a:path w="5210809" h="2372995">
                        <a:moveTo>
                          <a:pt x="449950" y="54241"/>
                        </a:moveTo>
                        <a:lnTo>
                          <a:pt x="449950" y="59832"/>
                        </a:lnTo>
                      </a:path>
                      <a:path w="5210809" h="2372995">
                        <a:moveTo>
                          <a:pt x="449950" y="59832"/>
                        </a:moveTo>
                        <a:lnTo>
                          <a:pt x="449950" y="67808"/>
                        </a:lnTo>
                      </a:path>
                      <a:path w="5210809" h="2372995">
                        <a:moveTo>
                          <a:pt x="449950" y="67808"/>
                        </a:moveTo>
                        <a:lnTo>
                          <a:pt x="449950" y="76579"/>
                        </a:lnTo>
                      </a:path>
                      <a:path w="5210809" h="2372995">
                        <a:moveTo>
                          <a:pt x="449950" y="76579"/>
                        </a:moveTo>
                        <a:lnTo>
                          <a:pt x="449950" y="87748"/>
                        </a:lnTo>
                      </a:path>
                      <a:path w="5210809" h="2372995">
                        <a:moveTo>
                          <a:pt x="449950" y="87748"/>
                        </a:moveTo>
                        <a:lnTo>
                          <a:pt x="449950" y="98930"/>
                        </a:lnTo>
                      </a:path>
                      <a:path w="5210809" h="2372995">
                        <a:moveTo>
                          <a:pt x="449950" y="98930"/>
                        </a:moveTo>
                        <a:lnTo>
                          <a:pt x="449950" y="111689"/>
                        </a:lnTo>
                      </a:path>
                      <a:path w="5210809" h="2372995">
                        <a:moveTo>
                          <a:pt x="449950" y="111689"/>
                        </a:moveTo>
                        <a:lnTo>
                          <a:pt x="449950" y="125256"/>
                        </a:lnTo>
                      </a:path>
                      <a:path w="5210809" h="2372995">
                        <a:moveTo>
                          <a:pt x="449950" y="125256"/>
                        </a:moveTo>
                        <a:lnTo>
                          <a:pt x="449950" y="138015"/>
                        </a:lnTo>
                      </a:path>
                      <a:path w="5210809" h="2372995">
                        <a:moveTo>
                          <a:pt x="449950" y="138015"/>
                        </a:moveTo>
                        <a:lnTo>
                          <a:pt x="449950" y="150787"/>
                        </a:lnTo>
                      </a:path>
                      <a:path w="5210809" h="2372995">
                        <a:moveTo>
                          <a:pt x="449950" y="150787"/>
                        </a:moveTo>
                        <a:lnTo>
                          <a:pt x="449950" y="161942"/>
                        </a:lnTo>
                      </a:path>
                      <a:path w="5210809" h="2372995">
                        <a:moveTo>
                          <a:pt x="449950" y="161942"/>
                        </a:moveTo>
                        <a:lnTo>
                          <a:pt x="449950" y="173111"/>
                        </a:lnTo>
                      </a:path>
                      <a:path w="5210809" h="2372995">
                        <a:moveTo>
                          <a:pt x="449950" y="173111"/>
                        </a:moveTo>
                        <a:lnTo>
                          <a:pt x="449950" y="181896"/>
                        </a:lnTo>
                      </a:path>
                      <a:path w="5210809" h="2372995">
                        <a:moveTo>
                          <a:pt x="449950" y="181896"/>
                        </a:moveTo>
                        <a:lnTo>
                          <a:pt x="449950" y="189872"/>
                        </a:lnTo>
                      </a:path>
                      <a:path w="5210809" h="2372995">
                        <a:moveTo>
                          <a:pt x="449950" y="189872"/>
                        </a:moveTo>
                        <a:lnTo>
                          <a:pt x="449950" y="195449"/>
                        </a:lnTo>
                      </a:path>
                      <a:path w="5210809" h="2372995">
                        <a:moveTo>
                          <a:pt x="449950" y="195449"/>
                        </a:moveTo>
                        <a:lnTo>
                          <a:pt x="449950" y="198642"/>
                        </a:lnTo>
                      </a:path>
                      <a:path w="5210809" h="2372995">
                        <a:moveTo>
                          <a:pt x="449950" y="198642"/>
                        </a:moveTo>
                        <a:lnTo>
                          <a:pt x="449950" y="199437"/>
                        </a:lnTo>
                      </a:path>
                      <a:path w="5210809" h="2372995">
                        <a:moveTo>
                          <a:pt x="649402" y="41482"/>
                        </a:moveTo>
                        <a:lnTo>
                          <a:pt x="649402" y="42277"/>
                        </a:lnTo>
                      </a:path>
                      <a:path w="5210809" h="2372995">
                        <a:moveTo>
                          <a:pt x="649402" y="47074"/>
                        </a:moveTo>
                        <a:lnTo>
                          <a:pt x="648593" y="47074"/>
                        </a:lnTo>
                      </a:path>
                      <a:path w="5210809" h="2372995">
                        <a:moveTo>
                          <a:pt x="619883" y="794"/>
                        </a:moveTo>
                        <a:lnTo>
                          <a:pt x="549676" y="794"/>
                        </a:lnTo>
                      </a:path>
                      <a:path w="5210809" h="2372995">
                        <a:moveTo>
                          <a:pt x="619883" y="794"/>
                        </a:moveTo>
                        <a:lnTo>
                          <a:pt x="623871" y="1589"/>
                        </a:lnTo>
                      </a:path>
                      <a:path w="5210809" h="2372995">
                        <a:moveTo>
                          <a:pt x="623871" y="1589"/>
                        </a:moveTo>
                        <a:lnTo>
                          <a:pt x="627064" y="3987"/>
                        </a:lnTo>
                      </a:path>
                      <a:path w="5210809" h="2372995">
                        <a:moveTo>
                          <a:pt x="627064" y="3987"/>
                        </a:moveTo>
                        <a:lnTo>
                          <a:pt x="630257" y="7181"/>
                        </a:lnTo>
                      </a:path>
                      <a:path w="5210809" h="2372995">
                        <a:moveTo>
                          <a:pt x="630257" y="7181"/>
                        </a:moveTo>
                        <a:lnTo>
                          <a:pt x="632641" y="11963"/>
                        </a:lnTo>
                      </a:path>
                      <a:path w="5210809" h="2372995">
                        <a:moveTo>
                          <a:pt x="632641" y="11963"/>
                        </a:moveTo>
                        <a:lnTo>
                          <a:pt x="634245" y="16746"/>
                        </a:lnTo>
                      </a:path>
                      <a:path w="5210809" h="2372995">
                        <a:moveTo>
                          <a:pt x="634245" y="16746"/>
                        </a:moveTo>
                        <a:lnTo>
                          <a:pt x="635040" y="22337"/>
                        </a:lnTo>
                      </a:path>
                      <a:path w="5210809" h="2372995">
                        <a:moveTo>
                          <a:pt x="635040" y="22337"/>
                        </a:moveTo>
                        <a:lnTo>
                          <a:pt x="634245" y="27915"/>
                        </a:lnTo>
                      </a:path>
                      <a:path w="5210809" h="2372995">
                        <a:moveTo>
                          <a:pt x="634245" y="27915"/>
                        </a:moveTo>
                        <a:lnTo>
                          <a:pt x="632641" y="33506"/>
                        </a:lnTo>
                      </a:path>
                      <a:path w="5210809" h="2372995">
                        <a:moveTo>
                          <a:pt x="632641" y="33506"/>
                        </a:moveTo>
                        <a:lnTo>
                          <a:pt x="630257" y="37494"/>
                        </a:lnTo>
                      </a:path>
                      <a:path w="5210809" h="2372995">
                        <a:moveTo>
                          <a:pt x="630257" y="37494"/>
                        </a:moveTo>
                        <a:lnTo>
                          <a:pt x="628654" y="39893"/>
                        </a:lnTo>
                      </a:path>
                      <a:path w="5210809" h="2372995">
                        <a:moveTo>
                          <a:pt x="627064" y="0"/>
                        </a:moveTo>
                        <a:lnTo>
                          <a:pt x="625460" y="0"/>
                        </a:lnTo>
                      </a:path>
                      <a:path w="5210809" h="2372995">
                        <a:moveTo>
                          <a:pt x="625460" y="0"/>
                        </a:moveTo>
                        <a:lnTo>
                          <a:pt x="622267" y="0"/>
                        </a:lnTo>
                      </a:path>
                      <a:path w="5210809" h="2372995">
                        <a:moveTo>
                          <a:pt x="622267" y="0"/>
                        </a:moveTo>
                        <a:lnTo>
                          <a:pt x="619883" y="0"/>
                        </a:lnTo>
                      </a:path>
                      <a:path w="5210809" h="2372995">
                        <a:moveTo>
                          <a:pt x="626255" y="44675"/>
                        </a:moveTo>
                        <a:lnTo>
                          <a:pt x="627064" y="44675"/>
                        </a:lnTo>
                      </a:path>
                      <a:path w="5210809" h="2372995">
                        <a:moveTo>
                          <a:pt x="627064" y="0"/>
                        </a:moveTo>
                        <a:lnTo>
                          <a:pt x="632641" y="794"/>
                        </a:lnTo>
                      </a:path>
                      <a:path w="5210809" h="2372995">
                        <a:moveTo>
                          <a:pt x="632641" y="794"/>
                        </a:moveTo>
                        <a:lnTo>
                          <a:pt x="638233" y="3193"/>
                        </a:lnTo>
                      </a:path>
                      <a:path w="5210809" h="2372995">
                        <a:moveTo>
                          <a:pt x="638233" y="3193"/>
                        </a:moveTo>
                        <a:lnTo>
                          <a:pt x="642221" y="6372"/>
                        </a:lnTo>
                      </a:path>
                      <a:path w="5210809" h="2372995">
                        <a:moveTo>
                          <a:pt x="642221" y="6372"/>
                        </a:moveTo>
                        <a:lnTo>
                          <a:pt x="646209" y="11168"/>
                        </a:lnTo>
                      </a:path>
                      <a:path w="5210809" h="2372995">
                        <a:moveTo>
                          <a:pt x="646209" y="11168"/>
                        </a:moveTo>
                        <a:lnTo>
                          <a:pt x="648593" y="16746"/>
                        </a:lnTo>
                      </a:path>
                      <a:path w="5210809" h="2372995">
                        <a:moveTo>
                          <a:pt x="648593" y="16746"/>
                        </a:moveTo>
                        <a:lnTo>
                          <a:pt x="649402" y="22337"/>
                        </a:lnTo>
                      </a:path>
                      <a:path w="5210809" h="2372995">
                        <a:moveTo>
                          <a:pt x="649402" y="22337"/>
                        </a:moveTo>
                        <a:lnTo>
                          <a:pt x="648593" y="27915"/>
                        </a:lnTo>
                      </a:path>
                      <a:path w="5210809" h="2372995">
                        <a:moveTo>
                          <a:pt x="648593" y="27915"/>
                        </a:moveTo>
                        <a:lnTo>
                          <a:pt x="646209" y="33506"/>
                        </a:lnTo>
                      </a:path>
                      <a:path w="5210809" h="2372995">
                        <a:moveTo>
                          <a:pt x="646209" y="33506"/>
                        </a:moveTo>
                        <a:lnTo>
                          <a:pt x="642221" y="38289"/>
                        </a:lnTo>
                      </a:path>
                      <a:path w="5210809" h="2372995">
                        <a:moveTo>
                          <a:pt x="642221" y="38289"/>
                        </a:moveTo>
                        <a:lnTo>
                          <a:pt x="638233" y="41482"/>
                        </a:lnTo>
                      </a:path>
                      <a:path w="5210809" h="2372995">
                        <a:moveTo>
                          <a:pt x="638233" y="41482"/>
                        </a:moveTo>
                        <a:lnTo>
                          <a:pt x="635040" y="42277"/>
                        </a:lnTo>
                      </a:path>
                      <a:path w="5210809" h="2372995">
                        <a:moveTo>
                          <a:pt x="628654" y="39893"/>
                        </a:moveTo>
                        <a:lnTo>
                          <a:pt x="631052" y="38289"/>
                        </a:lnTo>
                      </a:path>
                      <a:path w="5210809" h="2372995">
                        <a:moveTo>
                          <a:pt x="631052" y="38289"/>
                        </a:moveTo>
                        <a:lnTo>
                          <a:pt x="633450" y="33506"/>
                        </a:lnTo>
                      </a:path>
                      <a:path w="5210809" h="2372995">
                        <a:moveTo>
                          <a:pt x="633450" y="33506"/>
                        </a:moveTo>
                        <a:lnTo>
                          <a:pt x="635040" y="27915"/>
                        </a:lnTo>
                      </a:path>
                      <a:path w="5210809" h="2372995">
                        <a:moveTo>
                          <a:pt x="635040" y="27915"/>
                        </a:moveTo>
                        <a:lnTo>
                          <a:pt x="635040" y="22337"/>
                        </a:lnTo>
                      </a:path>
                      <a:path w="5210809" h="2372995">
                        <a:moveTo>
                          <a:pt x="635040" y="22337"/>
                        </a:moveTo>
                        <a:lnTo>
                          <a:pt x="635040" y="16746"/>
                        </a:lnTo>
                      </a:path>
                      <a:path w="5210809" h="2372995">
                        <a:moveTo>
                          <a:pt x="635040" y="16746"/>
                        </a:moveTo>
                        <a:lnTo>
                          <a:pt x="633450" y="11168"/>
                        </a:lnTo>
                      </a:path>
                      <a:path w="5210809" h="2372995">
                        <a:moveTo>
                          <a:pt x="633450" y="11168"/>
                        </a:moveTo>
                        <a:lnTo>
                          <a:pt x="631052" y="6372"/>
                        </a:lnTo>
                      </a:path>
                      <a:path w="5210809" h="2372995">
                        <a:moveTo>
                          <a:pt x="631052" y="6372"/>
                        </a:moveTo>
                        <a:lnTo>
                          <a:pt x="627859" y="3193"/>
                        </a:lnTo>
                      </a:path>
                      <a:path w="5210809" h="2372995">
                        <a:moveTo>
                          <a:pt x="627859" y="3193"/>
                        </a:moveTo>
                        <a:lnTo>
                          <a:pt x="623871" y="794"/>
                        </a:lnTo>
                      </a:path>
                      <a:path w="5210809" h="2372995">
                        <a:moveTo>
                          <a:pt x="623871" y="794"/>
                        </a:moveTo>
                        <a:lnTo>
                          <a:pt x="619883" y="0"/>
                        </a:lnTo>
                      </a:path>
                      <a:path w="5210809" h="2372995">
                        <a:moveTo>
                          <a:pt x="619883" y="0"/>
                        </a:moveTo>
                        <a:lnTo>
                          <a:pt x="616690" y="794"/>
                        </a:lnTo>
                      </a:path>
                      <a:path w="5210809" h="2372995">
                        <a:moveTo>
                          <a:pt x="549676" y="0"/>
                        </a:moveTo>
                        <a:lnTo>
                          <a:pt x="540892" y="1589"/>
                        </a:lnTo>
                      </a:path>
                      <a:path w="5210809" h="2372995">
                        <a:moveTo>
                          <a:pt x="540892" y="1589"/>
                        </a:moveTo>
                        <a:lnTo>
                          <a:pt x="532121" y="4782"/>
                        </a:lnTo>
                      </a:path>
                      <a:path w="5210809" h="2372995">
                        <a:moveTo>
                          <a:pt x="532121" y="4782"/>
                        </a:moveTo>
                        <a:lnTo>
                          <a:pt x="530531" y="6372"/>
                        </a:lnTo>
                      </a:path>
                      <a:path w="5210809" h="2372995">
                        <a:moveTo>
                          <a:pt x="565628" y="22337"/>
                        </a:moveTo>
                        <a:lnTo>
                          <a:pt x="564833" y="27915"/>
                        </a:lnTo>
                      </a:path>
                      <a:path w="5210809" h="2372995">
                        <a:moveTo>
                          <a:pt x="564833" y="27915"/>
                        </a:moveTo>
                        <a:lnTo>
                          <a:pt x="564038" y="31108"/>
                        </a:lnTo>
                      </a:path>
                      <a:path w="5210809" h="2372995">
                        <a:moveTo>
                          <a:pt x="549676" y="0"/>
                        </a:moveTo>
                        <a:lnTo>
                          <a:pt x="553664" y="794"/>
                        </a:lnTo>
                      </a:path>
                      <a:path w="5210809" h="2372995">
                        <a:moveTo>
                          <a:pt x="553664" y="794"/>
                        </a:moveTo>
                        <a:lnTo>
                          <a:pt x="557652" y="3193"/>
                        </a:lnTo>
                      </a:path>
                      <a:path w="5210809" h="2372995">
                        <a:moveTo>
                          <a:pt x="557652" y="3193"/>
                        </a:moveTo>
                        <a:lnTo>
                          <a:pt x="560845" y="6372"/>
                        </a:lnTo>
                      </a:path>
                      <a:path w="5210809" h="2372995">
                        <a:moveTo>
                          <a:pt x="560845" y="6372"/>
                        </a:moveTo>
                        <a:lnTo>
                          <a:pt x="563243" y="11168"/>
                        </a:lnTo>
                      </a:path>
                      <a:path w="5210809" h="2372995">
                        <a:moveTo>
                          <a:pt x="563243" y="11168"/>
                        </a:moveTo>
                        <a:lnTo>
                          <a:pt x="564833" y="16746"/>
                        </a:lnTo>
                      </a:path>
                      <a:path w="5210809" h="2372995">
                        <a:moveTo>
                          <a:pt x="564833" y="16746"/>
                        </a:moveTo>
                        <a:lnTo>
                          <a:pt x="565628" y="22337"/>
                        </a:lnTo>
                      </a:path>
                      <a:path w="5210809" h="2372995">
                        <a:moveTo>
                          <a:pt x="82170" y="38289"/>
                        </a:moveTo>
                        <a:lnTo>
                          <a:pt x="0" y="38289"/>
                        </a:lnTo>
                      </a:path>
                      <a:path w="5210809" h="2372995">
                        <a:moveTo>
                          <a:pt x="0" y="81375"/>
                        </a:moveTo>
                        <a:lnTo>
                          <a:pt x="82979" y="8137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94" name="object 1194"/>
                  <p:cNvSpPr/>
                  <p:nvPr/>
                </p:nvSpPr>
                <p:spPr>
                  <a:xfrm>
                    <a:off x="7111425" y="1252496"/>
                    <a:ext cx="0" cy="359410"/>
                  </a:xfrm>
                  <a:custGeom>
                    <a:avLst/>
                    <a:gdLst/>
                    <a:ahLst/>
                    <a:cxnLst/>
                    <a:rect l="l" t="t" r="r" b="b"/>
                    <a:pathLst>
                      <a:path h="359409">
                        <a:moveTo>
                          <a:pt x="0" y="0"/>
                        </a:moveTo>
                        <a:lnTo>
                          <a:pt x="0" y="35902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95" name="object 1195"/>
                  <p:cNvSpPr/>
                  <p:nvPr/>
                </p:nvSpPr>
                <p:spPr>
                  <a:xfrm>
                    <a:off x="3268513" y="1611521"/>
                    <a:ext cx="13634719" cy="7227570"/>
                  </a:xfrm>
                  <a:custGeom>
                    <a:avLst/>
                    <a:gdLst/>
                    <a:ahLst/>
                    <a:cxnLst/>
                    <a:rect l="l" t="t" r="r" b="b"/>
                    <a:pathLst>
                      <a:path w="13634719" h="7227570">
                        <a:moveTo>
                          <a:pt x="3821369" y="389309"/>
                        </a:moveTo>
                        <a:lnTo>
                          <a:pt x="3829345" y="381333"/>
                        </a:lnTo>
                      </a:path>
                      <a:path w="13634719" h="7227570">
                        <a:moveTo>
                          <a:pt x="3829345" y="382128"/>
                        </a:moveTo>
                        <a:lnTo>
                          <a:pt x="3836526" y="373357"/>
                        </a:lnTo>
                      </a:path>
                      <a:path w="13634719" h="7227570">
                        <a:moveTo>
                          <a:pt x="3836526" y="373357"/>
                        </a:moveTo>
                        <a:lnTo>
                          <a:pt x="3840527" y="363778"/>
                        </a:lnTo>
                      </a:path>
                      <a:path w="13634719" h="7227570">
                        <a:moveTo>
                          <a:pt x="3840527" y="363778"/>
                        </a:moveTo>
                        <a:lnTo>
                          <a:pt x="3842912" y="353418"/>
                        </a:lnTo>
                      </a:path>
                      <a:path w="13634719" h="7227570">
                        <a:moveTo>
                          <a:pt x="3842912" y="353418"/>
                        </a:moveTo>
                        <a:lnTo>
                          <a:pt x="3842912" y="348621"/>
                        </a:lnTo>
                      </a:path>
                      <a:path w="13634719" h="7227570">
                        <a:moveTo>
                          <a:pt x="3829345" y="382128"/>
                        </a:moveTo>
                        <a:lnTo>
                          <a:pt x="3829345" y="381333"/>
                        </a:lnTo>
                      </a:path>
                      <a:path w="13634719" h="7227570">
                        <a:moveTo>
                          <a:pt x="3829345" y="381333"/>
                        </a:moveTo>
                        <a:lnTo>
                          <a:pt x="3827755" y="379744"/>
                        </a:lnTo>
                      </a:path>
                      <a:path w="13634719" h="7227570">
                        <a:moveTo>
                          <a:pt x="3827755" y="379744"/>
                        </a:moveTo>
                        <a:lnTo>
                          <a:pt x="3825357" y="377345"/>
                        </a:lnTo>
                      </a:path>
                      <a:path w="13634719" h="7227570">
                        <a:moveTo>
                          <a:pt x="3825357" y="377345"/>
                        </a:moveTo>
                        <a:lnTo>
                          <a:pt x="3821369" y="374152"/>
                        </a:lnTo>
                      </a:path>
                      <a:path w="13634719" h="7227570">
                        <a:moveTo>
                          <a:pt x="3821369" y="374152"/>
                        </a:moveTo>
                        <a:lnTo>
                          <a:pt x="3821369" y="373357"/>
                        </a:lnTo>
                      </a:path>
                      <a:path w="13634719" h="7227570">
                        <a:moveTo>
                          <a:pt x="3821369" y="348621"/>
                        </a:moveTo>
                        <a:lnTo>
                          <a:pt x="3826960" y="348621"/>
                        </a:lnTo>
                      </a:path>
                      <a:path w="13634719" h="7227570">
                        <a:moveTo>
                          <a:pt x="3826960" y="348621"/>
                        </a:moveTo>
                        <a:lnTo>
                          <a:pt x="3832538" y="348621"/>
                        </a:lnTo>
                      </a:path>
                      <a:path w="13634719" h="7227570">
                        <a:moveTo>
                          <a:pt x="3832538" y="348621"/>
                        </a:moveTo>
                        <a:lnTo>
                          <a:pt x="3836526" y="348621"/>
                        </a:lnTo>
                      </a:path>
                      <a:path w="13634719" h="7227570">
                        <a:moveTo>
                          <a:pt x="3836526" y="348621"/>
                        </a:moveTo>
                        <a:lnTo>
                          <a:pt x="3840527" y="348621"/>
                        </a:lnTo>
                      </a:path>
                      <a:path w="13634719" h="7227570">
                        <a:moveTo>
                          <a:pt x="3840527" y="348621"/>
                        </a:moveTo>
                        <a:lnTo>
                          <a:pt x="3842117" y="348621"/>
                        </a:lnTo>
                      </a:path>
                      <a:path w="13634719" h="7227570">
                        <a:moveTo>
                          <a:pt x="3842117" y="348621"/>
                        </a:moveTo>
                        <a:lnTo>
                          <a:pt x="3842912" y="348621"/>
                        </a:lnTo>
                      </a:path>
                      <a:path w="13634719" h="7227570">
                        <a:moveTo>
                          <a:pt x="3933867" y="49458"/>
                        </a:moveTo>
                        <a:lnTo>
                          <a:pt x="3959384" y="49458"/>
                        </a:lnTo>
                      </a:path>
                      <a:path w="13634719" h="7227570">
                        <a:moveTo>
                          <a:pt x="3933867" y="49458"/>
                        </a:moveTo>
                        <a:lnTo>
                          <a:pt x="3933867" y="48663"/>
                        </a:lnTo>
                      </a:path>
                      <a:path w="13634719" h="7227570">
                        <a:moveTo>
                          <a:pt x="3933867" y="48663"/>
                        </a:moveTo>
                        <a:lnTo>
                          <a:pt x="3933867" y="46265"/>
                        </a:lnTo>
                      </a:path>
                      <a:path w="13634719" h="7227570">
                        <a:moveTo>
                          <a:pt x="3933867" y="46265"/>
                        </a:moveTo>
                        <a:lnTo>
                          <a:pt x="3933867" y="43072"/>
                        </a:lnTo>
                      </a:path>
                      <a:path w="13634719" h="7227570">
                        <a:moveTo>
                          <a:pt x="3933867" y="43072"/>
                        </a:moveTo>
                        <a:lnTo>
                          <a:pt x="3933867" y="38289"/>
                        </a:lnTo>
                      </a:path>
                      <a:path w="13634719" h="7227570">
                        <a:moveTo>
                          <a:pt x="3933867" y="38289"/>
                        </a:moveTo>
                        <a:lnTo>
                          <a:pt x="3933867" y="32698"/>
                        </a:lnTo>
                      </a:path>
                      <a:path w="13634719" h="7227570">
                        <a:moveTo>
                          <a:pt x="3933867" y="32698"/>
                        </a:moveTo>
                        <a:lnTo>
                          <a:pt x="3933867" y="27120"/>
                        </a:lnTo>
                      </a:path>
                      <a:path w="13634719" h="7227570">
                        <a:moveTo>
                          <a:pt x="3933867" y="27120"/>
                        </a:moveTo>
                        <a:lnTo>
                          <a:pt x="3933867" y="21529"/>
                        </a:lnTo>
                      </a:path>
                      <a:path w="13634719" h="7227570">
                        <a:moveTo>
                          <a:pt x="3933867" y="21529"/>
                        </a:moveTo>
                        <a:lnTo>
                          <a:pt x="3933867" y="15951"/>
                        </a:lnTo>
                      </a:path>
                      <a:path w="13634719" h="7227570">
                        <a:moveTo>
                          <a:pt x="3933867" y="15951"/>
                        </a:moveTo>
                        <a:lnTo>
                          <a:pt x="3933867" y="11963"/>
                        </a:lnTo>
                      </a:path>
                      <a:path w="13634719" h="7227570">
                        <a:moveTo>
                          <a:pt x="3933867" y="11963"/>
                        </a:moveTo>
                        <a:lnTo>
                          <a:pt x="3933867" y="7975"/>
                        </a:lnTo>
                      </a:path>
                      <a:path w="13634719" h="7227570">
                        <a:moveTo>
                          <a:pt x="3933867" y="7975"/>
                        </a:moveTo>
                        <a:lnTo>
                          <a:pt x="3933867" y="7181"/>
                        </a:lnTo>
                      </a:path>
                      <a:path w="13634719" h="7227570">
                        <a:moveTo>
                          <a:pt x="4433276" y="5577"/>
                        </a:moveTo>
                        <a:lnTo>
                          <a:pt x="4381419" y="5577"/>
                        </a:lnTo>
                      </a:path>
                      <a:path w="13634719" h="7227570">
                        <a:moveTo>
                          <a:pt x="4190753" y="5577"/>
                        </a:moveTo>
                        <a:lnTo>
                          <a:pt x="4173992" y="5577"/>
                        </a:lnTo>
                      </a:path>
                      <a:path w="13634719" h="7227570">
                        <a:moveTo>
                          <a:pt x="3842912" y="54241"/>
                        </a:moveTo>
                        <a:lnTo>
                          <a:pt x="3842912" y="0"/>
                        </a:lnTo>
                      </a:path>
                      <a:path w="13634719" h="7227570">
                        <a:moveTo>
                          <a:pt x="3821369" y="0"/>
                        </a:moveTo>
                        <a:lnTo>
                          <a:pt x="3826960" y="0"/>
                        </a:lnTo>
                      </a:path>
                      <a:path w="13634719" h="7227570">
                        <a:moveTo>
                          <a:pt x="3826960" y="0"/>
                        </a:moveTo>
                        <a:lnTo>
                          <a:pt x="3832538" y="0"/>
                        </a:lnTo>
                      </a:path>
                      <a:path w="13634719" h="7227570">
                        <a:moveTo>
                          <a:pt x="3832538" y="0"/>
                        </a:moveTo>
                        <a:lnTo>
                          <a:pt x="3836526" y="0"/>
                        </a:lnTo>
                      </a:path>
                      <a:path w="13634719" h="7227570">
                        <a:moveTo>
                          <a:pt x="3836526" y="0"/>
                        </a:moveTo>
                        <a:lnTo>
                          <a:pt x="3840527" y="0"/>
                        </a:lnTo>
                      </a:path>
                      <a:path w="13634719" h="7227570">
                        <a:moveTo>
                          <a:pt x="3840527" y="0"/>
                        </a:moveTo>
                        <a:lnTo>
                          <a:pt x="3842117" y="0"/>
                        </a:lnTo>
                      </a:path>
                      <a:path w="13634719" h="7227570">
                        <a:moveTo>
                          <a:pt x="3842117" y="0"/>
                        </a:moveTo>
                        <a:lnTo>
                          <a:pt x="3842912" y="0"/>
                        </a:lnTo>
                      </a:path>
                      <a:path w="13634719" h="7227570">
                        <a:moveTo>
                          <a:pt x="3842912" y="54241"/>
                        </a:moveTo>
                        <a:lnTo>
                          <a:pt x="3842117" y="54241"/>
                        </a:lnTo>
                      </a:path>
                      <a:path w="13634719" h="7227570">
                        <a:moveTo>
                          <a:pt x="3842117" y="54241"/>
                        </a:moveTo>
                        <a:lnTo>
                          <a:pt x="3840527" y="54241"/>
                        </a:lnTo>
                      </a:path>
                      <a:path w="13634719" h="7227570">
                        <a:moveTo>
                          <a:pt x="3840527" y="54241"/>
                        </a:moveTo>
                        <a:lnTo>
                          <a:pt x="3836526" y="54241"/>
                        </a:lnTo>
                      </a:path>
                      <a:path w="13634719" h="7227570">
                        <a:moveTo>
                          <a:pt x="3836526" y="54241"/>
                        </a:moveTo>
                        <a:lnTo>
                          <a:pt x="3832538" y="54241"/>
                        </a:lnTo>
                      </a:path>
                      <a:path w="13634719" h="7227570">
                        <a:moveTo>
                          <a:pt x="3832538" y="54241"/>
                        </a:moveTo>
                        <a:lnTo>
                          <a:pt x="3826960" y="54241"/>
                        </a:lnTo>
                      </a:path>
                      <a:path w="13634719" h="7227570">
                        <a:moveTo>
                          <a:pt x="3826960" y="54241"/>
                        </a:moveTo>
                        <a:lnTo>
                          <a:pt x="3821369" y="54241"/>
                        </a:lnTo>
                      </a:path>
                      <a:path w="13634719" h="7227570">
                        <a:moveTo>
                          <a:pt x="3842912" y="348621"/>
                        </a:moveTo>
                        <a:lnTo>
                          <a:pt x="3842912" y="54241"/>
                        </a:lnTo>
                      </a:path>
                      <a:path w="13634719" h="7227570">
                        <a:moveTo>
                          <a:pt x="3846105" y="7181"/>
                        </a:moveTo>
                        <a:lnTo>
                          <a:pt x="3846105" y="7975"/>
                        </a:lnTo>
                      </a:path>
                      <a:path w="13634719" h="7227570">
                        <a:moveTo>
                          <a:pt x="3846105" y="7975"/>
                        </a:moveTo>
                        <a:lnTo>
                          <a:pt x="3846105" y="11963"/>
                        </a:lnTo>
                      </a:path>
                      <a:path w="13634719" h="7227570">
                        <a:moveTo>
                          <a:pt x="3846105" y="43072"/>
                        </a:moveTo>
                        <a:lnTo>
                          <a:pt x="3846105" y="46265"/>
                        </a:lnTo>
                      </a:path>
                      <a:path w="13634719" h="7227570">
                        <a:moveTo>
                          <a:pt x="3846105" y="46265"/>
                        </a:moveTo>
                        <a:lnTo>
                          <a:pt x="3846105" y="47868"/>
                        </a:lnTo>
                      </a:path>
                      <a:path w="13634719" h="7227570">
                        <a:moveTo>
                          <a:pt x="53446" y="516964"/>
                        </a:moveTo>
                        <a:lnTo>
                          <a:pt x="53446" y="326283"/>
                        </a:lnTo>
                      </a:path>
                      <a:path w="13634719" h="7227570">
                        <a:moveTo>
                          <a:pt x="0" y="326283"/>
                        </a:moveTo>
                        <a:lnTo>
                          <a:pt x="0" y="516964"/>
                        </a:lnTo>
                      </a:path>
                      <a:path w="13634719" h="7227570">
                        <a:moveTo>
                          <a:pt x="0" y="326283"/>
                        </a:moveTo>
                        <a:lnTo>
                          <a:pt x="794" y="326283"/>
                        </a:lnTo>
                      </a:path>
                      <a:path w="13634719" h="7227570">
                        <a:moveTo>
                          <a:pt x="794" y="326283"/>
                        </a:moveTo>
                        <a:lnTo>
                          <a:pt x="3193" y="326283"/>
                        </a:lnTo>
                      </a:path>
                      <a:path w="13634719" h="7227570">
                        <a:moveTo>
                          <a:pt x="3193" y="326283"/>
                        </a:moveTo>
                        <a:lnTo>
                          <a:pt x="7975" y="326283"/>
                        </a:lnTo>
                      </a:path>
                      <a:path w="13634719" h="7227570">
                        <a:moveTo>
                          <a:pt x="7975" y="326283"/>
                        </a:moveTo>
                        <a:lnTo>
                          <a:pt x="13567" y="326283"/>
                        </a:lnTo>
                      </a:path>
                      <a:path w="13634719" h="7227570">
                        <a:moveTo>
                          <a:pt x="13567" y="326283"/>
                        </a:moveTo>
                        <a:lnTo>
                          <a:pt x="19939" y="326283"/>
                        </a:lnTo>
                      </a:path>
                      <a:path w="13634719" h="7227570">
                        <a:moveTo>
                          <a:pt x="19939" y="326283"/>
                        </a:moveTo>
                        <a:lnTo>
                          <a:pt x="26325" y="326283"/>
                        </a:lnTo>
                      </a:path>
                      <a:path w="13634719" h="7227570">
                        <a:moveTo>
                          <a:pt x="26325" y="326283"/>
                        </a:moveTo>
                        <a:lnTo>
                          <a:pt x="33506" y="326283"/>
                        </a:lnTo>
                      </a:path>
                      <a:path w="13634719" h="7227570">
                        <a:moveTo>
                          <a:pt x="33506" y="326283"/>
                        </a:moveTo>
                        <a:lnTo>
                          <a:pt x="39879" y="326283"/>
                        </a:lnTo>
                      </a:path>
                      <a:path w="13634719" h="7227570">
                        <a:moveTo>
                          <a:pt x="39879" y="326283"/>
                        </a:moveTo>
                        <a:lnTo>
                          <a:pt x="45470" y="326283"/>
                        </a:lnTo>
                      </a:path>
                      <a:path w="13634719" h="7227570">
                        <a:moveTo>
                          <a:pt x="45470" y="326283"/>
                        </a:moveTo>
                        <a:lnTo>
                          <a:pt x="50253" y="326283"/>
                        </a:lnTo>
                      </a:path>
                      <a:path w="13634719" h="7227570">
                        <a:moveTo>
                          <a:pt x="50253" y="326283"/>
                        </a:moveTo>
                        <a:lnTo>
                          <a:pt x="52651" y="326283"/>
                        </a:lnTo>
                      </a:path>
                      <a:path w="13634719" h="7227570">
                        <a:moveTo>
                          <a:pt x="52651" y="326283"/>
                        </a:moveTo>
                        <a:lnTo>
                          <a:pt x="53446" y="326283"/>
                        </a:lnTo>
                      </a:path>
                      <a:path w="13634719" h="7227570">
                        <a:moveTo>
                          <a:pt x="13466542" y="7176041"/>
                        </a:moveTo>
                        <a:lnTo>
                          <a:pt x="13473805" y="7180823"/>
                        </a:lnTo>
                      </a:path>
                      <a:path w="13634719" h="7227570">
                        <a:moveTo>
                          <a:pt x="13473805" y="7180823"/>
                        </a:moveTo>
                        <a:lnTo>
                          <a:pt x="13497650" y="7194391"/>
                        </a:lnTo>
                      </a:path>
                      <a:path w="13634719" h="7227570">
                        <a:moveTo>
                          <a:pt x="13497650" y="7194391"/>
                        </a:moveTo>
                        <a:lnTo>
                          <a:pt x="13522455" y="7205559"/>
                        </a:lnTo>
                      </a:path>
                      <a:path w="13634719" h="7227570">
                        <a:moveTo>
                          <a:pt x="13522455" y="7205559"/>
                        </a:moveTo>
                        <a:lnTo>
                          <a:pt x="13547945" y="7215139"/>
                        </a:lnTo>
                      </a:path>
                      <a:path w="13634719" h="7227570">
                        <a:moveTo>
                          <a:pt x="13547945" y="7215139"/>
                        </a:moveTo>
                        <a:lnTo>
                          <a:pt x="13575079" y="7221511"/>
                        </a:lnTo>
                      </a:path>
                      <a:path w="13634719" h="7227570">
                        <a:moveTo>
                          <a:pt x="13575079" y="7221511"/>
                        </a:moveTo>
                        <a:lnTo>
                          <a:pt x="13602214" y="7225499"/>
                        </a:lnTo>
                      </a:path>
                      <a:path w="13634719" h="7227570">
                        <a:moveTo>
                          <a:pt x="13602214" y="7225499"/>
                        </a:moveTo>
                        <a:lnTo>
                          <a:pt x="13629348" y="7227102"/>
                        </a:lnTo>
                      </a:path>
                      <a:path w="13634719" h="7227570">
                        <a:moveTo>
                          <a:pt x="13629348" y="7227102"/>
                        </a:moveTo>
                        <a:lnTo>
                          <a:pt x="13634144" y="722710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196" name="object 1196"/>
                  <p:cNvPicPr/>
                  <p:nvPr/>
                </p:nvPicPr>
                <p:blipFill>
                  <a:blip r:embed="rId28" cstate="print"/>
                  <a:stretch>
                    <a:fillRect/>
                  </a:stretch>
                </p:blipFill>
                <p:spPr>
                  <a:xfrm>
                    <a:off x="16735055" y="8538250"/>
                    <a:ext cx="168799" cy="152386"/>
                  </a:xfrm>
                  <a:prstGeom prst="rect">
                    <a:avLst/>
                  </a:prstGeom>
                </p:spPr>
              </p:pic>
              <p:sp>
                <p:nvSpPr>
                  <p:cNvPr id="1197" name="object 1197"/>
                  <p:cNvSpPr/>
                  <p:nvPr/>
                </p:nvSpPr>
                <p:spPr>
                  <a:xfrm>
                    <a:off x="7361938" y="2673365"/>
                    <a:ext cx="9540875" cy="6165850"/>
                  </a:xfrm>
                  <a:custGeom>
                    <a:avLst/>
                    <a:gdLst/>
                    <a:ahLst/>
                    <a:cxnLst/>
                    <a:rect l="l" t="t" r="r" b="b"/>
                    <a:pathLst>
                      <a:path w="9540875" h="6165850">
                        <a:moveTo>
                          <a:pt x="9540719" y="6016868"/>
                        </a:moveTo>
                        <a:lnTo>
                          <a:pt x="9540719" y="6020061"/>
                        </a:lnTo>
                      </a:path>
                      <a:path w="9540875" h="6165850">
                        <a:moveTo>
                          <a:pt x="9540719" y="6020061"/>
                        </a:moveTo>
                        <a:lnTo>
                          <a:pt x="9540719" y="6025639"/>
                        </a:lnTo>
                      </a:path>
                      <a:path w="9540875" h="6165850">
                        <a:moveTo>
                          <a:pt x="9540719" y="6025639"/>
                        </a:moveTo>
                        <a:lnTo>
                          <a:pt x="9540719" y="6033615"/>
                        </a:lnTo>
                      </a:path>
                      <a:path w="9540875" h="6165850">
                        <a:moveTo>
                          <a:pt x="9540719" y="6033615"/>
                        </a:moveTo>
                        <a:lnTo>
                          <a:pt x="9540719" y="6042399"/>
                        </a:lnTo>
                      </a:path>
                      <a:path w="9540875" h="6165850">
                        <a:moveTo>
                          <a:pt x="9540719" y="6042399"/>
                        </a:moveTo>
                        <a:lnTo>
                          <a:pt x="9540719" y="6053568"/>
                        </a:lnTo>
                      </a:path>
                      <a:path w="9540875" h="6165850">
                        <a:moveTo>
                          <a:pt x="9540719" y="6053568"/>
                        </a:moveTo>
                        <a:lnTo>
                          <a:pt x="9540719" y="6064737"/>
                        </a:lnTo>
                      </a:path>
                      <a:path w="9540875" h="6165850">
                        <a:moveTo>
                          <a:pt x="9540719" y="6064737"/>
                        </a:moveTo>
                        <a:lnTo>
                          <a:pt x="9540719" y="6077496"/>
                        </a:lnTo>
                      </a:path>
                      <a:path w="9540875" h="6165850">
                        <a:moveTo>
                          <a:pt x="9540719" y="6077496"/>
                        </a:moveTo>
                        <a:lnTo>
                          <a:pt x="9540719" y="6091063"/>
                        </a:lnTo>
                      </a:path>
                      <a:path w="9540875" h="6165850">
                        <a:moveTo>
                          <a:pt x="9540719" y="6091063"/>
                        </a:moveTo>
                        <a:lnTo>
                          <a:pt x="9540719" y="6103822"/>
                        </a:lnTo>
                      </a:path>
                      <a:path w="9540875" h="6165850">
                        <a:moveTo>
                          <a:pt x="9540719" y="6103822"/>
                        </a:moveTo>
                        <a:lnTo>
                          <a:pt x="9540719" y="6116594"/>
                        </a:lnTo>
                      </a:path>
                      <a:path w="9540875" h="6165850">
                        <a:moveTo>
                          <a:pt x="9540719" y="6116594"/>
                        </a:moveTo>
                        <a:lnTo>
                          <a:pt x="9540719" y="6127763"/>
                        </a:lnTo>
                      </a:path>
                      <a:path w="9540875" h="6165850">
                        <a:moveTo>
                          <a:pt x="9540719" y="6127763"/>
                        </a:moveTo>
                        <a:lnTo>
                          <a:pt x="9540719" y="6138932"/>
                        </a:lnTo>
                      </a:path>
                      <a:path w="9540875" h="6165850">
                        <a:moveTo>
                          <a:pt x="9540719" y="6138932"/>
                        </a:moveTo>
                        <a:lnTo>
                          <a:pt x="9540719" y="6147703"/>
                        </a:lnTo>
                      </a:path>
                      <a:path w="9540875" h="6165850">
                        <a:moveTo>
                          <a:pt x="9540719" y="6147703"/>
                        </a:moveTo>
                        <a:lnTo>
                          <a:pt x="9540719" y="6155679"/>
                        </a:lnTo>
                      </a:path>
                      <a:path w="9540875" h="6165850">
                        <a:moveTo>
                          <a:pt x="9540719" y="6155679"/>
                        </a:moveTo>
                        <a:lnTo>
                          <a:pt x="9540719" y="6161270"/>
                        </a:lnTo>
                      </a:path>
                      <a:path w="9540875" h="6165850">
                        <a:moveTo>
                          <a:pt x="9540719" y="6161270"/>
                        </a:moveTo>
                        <a:lnTo>
                          <a:pt x="9540719" y="6164463"/>
                        </a:lnTo>
                      </a:path>
                      <a:path w="9540875" h="6165850">
                        <a:moveTo>
                          <a:pt x="9540719" y="6164463"/>
                        </a:moveTo>
                        <a:lnTo>
                          <a:pt x="9540719" y="6165258"/>
                        </a:lnTo>
                      </a:path>
                      <a:path w="9540875" h="6165850">
                        <a:moveTo>
                          <a:pt x="9390658" y="426818"/>
                        </a:moveTo>
                        <a:lnTo>
                          <a:pt x="9390658" y="419623"/>
                        </a:lnTo>
                      </a:path>
                      <a:path w="9540875" h="6165850">
                        <a:moveTo>
                          <a:pt x="9390658" y="419623"/>
                        </a:moveTo>
                        <a:lnTo>
                          <a:pt x="9390658" y="400492"/>
                        </a:lnTo>
                      </a:path>
                      <a:path w="9540875" h="6165850">
                        <a:moveTo>
                          <a:pt x="9390658" y="400492"/>
                        </a:moveTo>
                        <a:lnTo>
                          <a:pt x="9390658" y="379744"/>
                        </a:lnTo>
                      </a:path>
                      <a:path w="9540875" h="6165850">
                        <a:moveTo>
                          <a:pt x="9390658" y="379744"/>
                        </a:moveTo>
                        <a:lnTo>
                          <a:pt x="9390658" y="358201"/>
                        </a:lnTo>
                      </a:path>
                      <a:path w="9540875" h="6165850">
                        <a:moveTo>
                          <a:pt x="9390658" y="358201"/>
                        </a:moveTo>
                        <a:lnTo>
                          <a:pt x="9390658" y="335863"/>
                        </a:lnTo>
                      </a:path>
                      <a:path w="9540875" h="6165850">
                        <a:moveTo>
                          <a:pt x="9390658" y="335863"/>
                        </a:moveTo>
                        <a:lnTo>
                          <a:pt x="9390658" y="312730"/>
                        </a:lnTo>
                      </a:path>
                      <a:path w="9540875" h="6165850">
                        <a:moveTo>
                          <a:pt x="9390658" y="312730"/>
                        </a:moveTo>
                        <a:lnTo>
                          <a:pt x="9390658" y="288802"/>
                        </a:lnTo>
                      </a:path>
                      <a:path w="9540875" h="6165850">
                        <a:moveTo>
                          <a:pt x="9390658" y="288802"/>
                        </a:moveTo>
                        <a:lnTo>
                          <a:pt x="9390658" y="278428"/>
                        </a:lnTo>
                      </a:path>
                      <a:path w="9540875" h="6165850">
                        <a:moveTo>
                          <a:pt x="9241556" y="278428"/>
                        </a:moveTo>
                        <a:lnTo>
                          <a:pt x="9241556" y="302356"/>
                        </a:lnTo>
                      </a:path>
                      <a:path w="9540875" h="6165850">
                        <a:moveTo>
                          <a:pt x="9241556" y="302356"/>
                        </a:moveTo>
                        <a:lnTo>
                          <a:pt x="9241556" y="325489"/>
                        </a:lnTo>
                      </a:path>
                      <a:path w="9540875" h="6165850">
                        <a:moveTo>
                          <a:pt x="9241556" y="325489"/>
                        </a:moveTo>
                        <a:lnTo>
                          <a:pt x="9241556" y="348635"/>
                        </a:lnTo>
                      </a:path>
                      <a:path w="9540875" h="6165850">
                        <a:moveTo>
                          <a:pt x="9241556" y="348635"/>
                        </a:moveTo>
                        <a:lnTo>
                          <a:pt x="9241556" y="370973"/>
                        </a:lnTo>
                      </a:path>
                      <a:path w="9540875" h="6165850">
                        <a:moveTo>
                          <a:pt x="9241556" y="370973"/>
                        </a:moveTo>
                        <a:lnTo>
                          <a:pt x="9241556" y="391707"/>
                        </a:lnTo>
                      </a:path>
                      <a:path w="9540875" h="6165850">
                        <a:moveTo>
                          <a:pt x="9241556" y="391707"/>
                        </a:moveTo>
                        <a:lnTo>
                          <a:pt x="9241556" y="411647"/>
                        </a:lnTo>
                      </a:path>
                      <a:path w="9540875" h="6165850">
                        <a:moveTo>
                          <a:pt x="9241556" y="411647"/>
                        </a:moveTo>
                        <a:lnTo>
                          <a:pt x="9241556" y="426818"/>
                        </a:lnTo>
                      </a:path>
                      <a:path w="9540875" h="6165850">
                        <a:moveTo>
                          <a:pt x="9315695" y="278428"/>
                        </a:moveTo>
                        <a:lnTo>
                          <a:pt x="9329263" y="278428"/>
                        </a:lnTo>
                      </a:path>
                      <a:path w="9540875" h="6165850">
                        <a:moveTo>
                          <a:pt x="9329263" y="278428"/>
                        </a:moveTo>
                        <a:lnTo>
                          <a:pt x="9341185" y="278428"/>
                        </a:lnTo>
                      </a:path>
                      <a:path w="9540875" h="6165850">
                        <a:moveTo>
                          <a:pt x="9341185" y="278428"/>
                        </a:moveTo>
                        <a:lnTo>
                          <a:pt x="9353245" y="278428"/>
                        </a:lnTo>
                      </a:path>
                      <a:path w="9540875" h="6165850">
                        <a:moveTo>
                          <a:pt x="9353245" y="278428"/>
                        </a:moveTo>
                        <a:lnTo>
                          <a:pt x="9364345" y="278428"/>
                        </a:lnTo>
                      </a:path>
                      <a:path w="9540875" h="6165850">
                        <a:moveTo>
                          <a:pt x="9364345" y="278428"/>
                        </a:moveTo>
                        <a:lnTo>
                          <a:pt x="9373116" y="278428"/>
                        </a:lnTo>
                      </a:path>
                      <a:path w="9540875" h="6165850">
                        <a:moveTo>
                          <a:pt x="9373116" y="278428"/>
                        </a:moveTo>
                        <a:lnTo>
                          <a:pt x="9380379" y="278428"/>
                        </a:lnTo>
                      </a:path>
                      <a:path w="9540875" h="6165850">
                        <a:moveTo>
                          <a:pt x="9380379" y="278428"/>
                        </a:moveTo>
                        <a:lnTo>
                          <a:pt x="9385861" y="278428"/>
                        </a:lnTo>
                      </a:path>
                      <a:path w="9540875" h="6165850">
                        <a:moveTo>
                          <a:pt x="9385861" y="278428"/>
                        </a:moveTo>
                        <a:lnTo>
                          <a:pt x="9389835" y="278428"/>
                        </a:lnTo>
                      </a:path>
                      <a:path w="9540875" h="6165850">
                        <a:moveTo>
                          <a:pt x="9389835" y="278428"/>
                        </a:moveTo>
                        <a:lnTo>
                          <a:pt x="9390658" y="278428"/>
                        </a:lnTo>
                      </a:path>
                      <a:path w="9540875" h="6165850">
                        <a:moveTo>
                          <a:pt x="9241556" y="278428"/>
                        </a:moveTo>
                        <a:lnTo>
                          <a:pt x="9242241" y="278428"/>
                        </a:lnTo>
                      </a:path>
                      <a:path w="9540875" h="6165850">
                        <a:moveTo>
                          <a:pt x="9242241" y="278428"/>
                        </a:moveTo>
                        <a:lnTo>
                          <a:pt x="9245530" y="278428"/>
                        </a:lnTo>
                      </a:path>
                      <a:path w="9540875" h="6165850">
                        <a:moveTo>
                          <a:pt x="9245530" y="278428"/>
                        </a:moveTo>
                        <a:lnTo>
                          <a:pt x="9251011" y="278428"/>
                        </a:lnTo>
                      </a:path>
                      <a:path w="9540875" h="6165850">
                        <a:moveTo>
                          <a:pt x="9251011" y="278428"/>
                        </a:moveTo>
                        <a:lnTo>
                          <a:pt x="9258275" y="278428"/>
                        </a:lnTo>
                      </a:path>
                      <a:path w="9540875" h="6165850">
                        <a:moveTo>
                          <a:pt x="9258275" y="278428"/>
                        </a:moveTo>
                        <a:lnTo>
                          <a:pt x="9267868" y="278428"/>
                        </a:lnTo>
                      </a:path>
                      <a:path w="9540875" h="6165850">
                        <a:moveTo>
                          <a:pt x="9267868" y="278428"/>
                        </a:moveTo>
                        <a:lnTo>
                          <a:pt x="9278146" y="278428"/>
                        </a:lnTo>
                      </a:path>
                      <a:path w="9540875" h="6165850">
                        <a:moveTo>
                          <a:pt x="9278146" y="278428"/>
                        </a:moveTo>
                        <a:lnTo>
                          <a:pt x="9290206" y="278428"/>
                        </a:lnTo>
                      </a:path>
                      <a:path w="9540875" h="6165850">
                        <a:moveTo>
                          <a:pt x="9290206" y="278428"/>
                        </a:moveTo>
                        <a:lnTo>
                          <a:pt x="9302950" y="278428"/>
                        </a:lnTo>
                      </a:path>
                      <a:path w="9540875" h="6165850">
                        <a:moveTo>
                          <a:pt x="9302950" y="278428"/>
                        </a:moveTo>
                        <a:lnTo>
                          <a:pt x="9315695" y="278428"/>
                        </a:lnTo>
                      </a:path>
                      <a:path w="9540875" h="6165850">
                        <a:moveTo>
                          <a:pt x="9315695" y="490638"/>
                        </a:moveTo>
                        <a:lnTo>
                          <a:pt x="9302950" y="489830"/>
                        </a:lnTo>
                      </a:path>
                      <a:path w="9540875" h="6165850">
                        <a:moveTo>
                          <a:pt x="9302950" y="489830"/>
                        </a:moveTo>
                        <a:lnTo>
                          <a:pt x="9290206" y="487445"/>
                        </a:lnTo>
                      </a:path>
                      <a:path w="9540875" h="6165850">
                        <a:moveTo>
                          <a:pt x="9290206" y="487445"/>
                        </a:moveTo>
                        <a:lnTo>
                          <a:pt x="9278146" y="483457"/>
                        </a:lnTo>
                      </a:path>
                      <a:path w="9540875" h="6165850">
                        <a:moveTo>
                          <a:pt x="9278146" y="483457"/>
                        </a:moveTo>
                        <a:lnTo>
                          <a:pt x="9267868" y="477866"/>
                        </a:lnTo>
                      </a:path>
                      <a:path w="9540875" h="6165850">
                        <a:moveTo>
                          <a:pt x="9267868" y="477866"/>
                        </a:moveTo>
                        <a:lnTo>
                          <a:pt x="9258275" y="471480"/>
                        </a:lnTo>
                      </a:path>
                      <a:path w="9540875" h="6165850">
                        <a:moveTo>
                          <a:pt x="9258275" y="471480"/>
                        </a:moveTo>
                        <a:lnTo>
                          <a:pt x="9251011" y="463504"/>
                        </a:lnTo>
                      </a:path>
                      <a:path w="9540875" h="6165850">
                        <a:moveTo>
                          <a:pt x="9251011" y="463504"/>
                        </a:moveTo>
                        <a:lnTo>
                          <a:pt x="9247859" y="458721"/>
                        </a:lnTo>
                      </a:path>
                      <a:path w="9540875" h="6165850">
                        <a:moveTo>
                          <a:pt x="9383531" y="458721"/>
                        </a:moveTo>
                        <a:lnTo>
                          <a:pt x="9380379" y="463504"/>
                        </a:lnTo>
                      </a:path>
                      <a:path w="9540875" h="6165850">
                        <a:moveTo>
                          <a:pt x="9380379" y="463504"/>
                        </a:moveTo>
                        <a:lnTo>
                          <a:pt x="9373116" y="471480"/>
                        </a:lnTo>
                      </a:path>
                      <a:path w="9540875" h="6165850">
                        <a:moveTo>
                          <a:pt x="9373116" y="471480"/>
                        </a:moveTo>
                        <a:lnTo>
                          <a:pt x="9364345" y="477866"/>
                        </a:lnTo>
                      </a:path>
                      <a:path w="9540875" h="6165850">
                        <a:moveTo>
                          <a:pt x="9364345" y="477866"/>
                        </a:moveTo>
                        <a:lnTo>
                          <a:pt x="9353245" y="483457"/>
                        </a:lnTo>
                      </a:path>
                      <a:path w="9540875" h="6165850">
                        <a:moveTo>
                          <a:pt x="9353245" y="483457"/>
                        </a:moveTo>
                        <a:lnTo>
                          <a:pt x="9341185" y="487445"/>
                        </a:lnTo>
                      </a:path>
                      <a:path w="9540875" h="6165850">
                        <a:moveTo>
                          <a:pt x="9341185" y="487445"/>
                        </a:moveTo>
                        <a:lnTo>
                          <a:pt x="9329263" y="489830"/>
                        </a:lnTo>
                      </a:path>
                      <a:path w="9540875" h="6165850">
                        <a:moveTo>
                          <a:pt x="9329263" y="489830"/>
                        </a:moveTo>
                        <a:lnTo>
                          <a:pt x="9315695" y="490638"/>
                        </a:lnTo>
                      </a:path>
                      <a:path w="9540875" h="6165850">
                        <a:moveTo>
                          <a:pt x="0" y="56639"/>
                        </a:moveTo>
                        <a:lnTo>
                          <a:pt x="15143" y="69411"/>
                        </a:lnTo>
                      </a:path>
                      <a:path w="9540875" h="6165850">
                        <a:moveTo>
                          <a:pt x="15143" y="69411"/>
                        </a:moveTo>
                        <a:lnTo>
                          <a:pt x="31903" y="80567"/>
                        </a:lnTo>
                      </a:path>
                      <a:path w="9540875" h="6165850">
                        <a:moveTo>
                          <a:pt x="31903" y="80567"/>
                        </a:moveTo>
                        <a:lnTo>
                          <a:pt x="49458" y="90146"/>
                        </a:lnTo>
                      </a:path>
                      <a:path w="9540875" h="6165850">
                        <a:moveTo>
                          <a:pt x="49458" y="90146"/>
                        </a:moveTo>
                        <a:lnTo>
                          <a:pt x="68603" y="96532"/>
                        </a:lnTo>
                      </a:path>
                      <a:path w="9540875" h="6165850">
                        <a:moveTo>
                          <a:pt x="68603" y="96532"/>
                        </a:moveTo>
                        <a:lnTo>
                          <a:pt x="87748" y="101315"/>
                        </a:lnTo>
                      </a:path>
                      <a:path w="9540875" h="6165850">
                        <a:moveTo>
                          <a:pt x="87748" y="101315"/>
                        </a:moveTo>
                        <a:lnTo>
                          <a:pt x="107701" y="102918"/>
                        </a:lnTo>
                      </a:path>
                      <a:path w="9540875" h="6165850">
                        <a:moveTo>
                          <a:pt x="107701" y="102918"/>
                        </a:moveTo>
                        <a:lnTo>
                          <a:pt x="113279" y="102918"/>
                        </a:lnTo>
                      </a:path>
                      <a:path w="9540875" h="6165850">
                        <a:moveTo>
                          <a:pt x="113279" y="23132"/>
                        </a:moveTo>
                        <a:lnTo>
                          <a:pt x="98917" y="22337"/>
                        </a:lnTo>
                      </a:path>
                      <a:path w="9540875" h="6165850">
                        <a:moveTo>
                          <a:pt x="98917" y="22337"/>
                        </a:moveTo>
                        <a:lnTo>
                          <a:pt x="85349" y="18349"/>
                        </a:lnTo>
                      </a:path>
                      <a:path w="9540875" h="6165850">
                        <a:moveTo>
                          <a:pt x="85349" y="18349"/>
                        </a:moveTo>
                        <a:lnTo>
                          <a:pt x="72591" y="11963"/>
                        </a:lnTo>
                      </a:path>
                      <a:path w="9540875" h="6165850">
                        <a:moveTo>
                          <a:pt x="72591" y="11963"/>
                        </a:moveTo>
                        <a:lnTo>
                          <a:pt x="61422" y="3987"/>
                        </a:lnTo>
                      </a:path>
                      <a:path w="9540875" h="6165850">
                        <a:moveTo>
                          <a:pt x="61422" y="3987"/>
                        </a:moveTo>
                        <a:lnTo>
                          <a:pt x="56639" y="0"/>
                        </a:lnTo>
                      </a:path>
                      <a:path w="9540875" h="6165850">
                        <a:moveTo>
                          <a:pt x="0" y="56639"/>
                        </a:moveTo>
                        <a:lnTo>
                          <a:pt x="794" y="55844"/>
                        </a:lnTo>
                      </a:path>
                      <a:path w="9540875" h="6165850">
                        <a:moveTo>
                          <a:pt x="794" y="55844"/>
                        </a:moveTo>
                        <a:lnTo>
                          <a:pt x="3179" y="53446"/>
                        </a:lnTo>
                      </a:path>
                      <a:path w="9540875" h="6165850">
                        <a:moveTo>
                          <a:pt x="3179" y="53446"/>
                        </a:moveTo>
                        <a:lnTo>
                          <a:pt x="7167" y="49458"/>
                        </a:lnTo>
                      </a:path>
                      <a:path w="9540875" h="6165850">
                        <a:moveTo>
                          <a:pt x="7167" y="49458"/>
                        </a:moveTo>
                        <a:lnTo>
                          <a:pt x="12758" y="43880"/>
                        </a:lnTo>
                      </a:path>
                      <a:path w="9540875" h="6165850">
                        <a:moveTo>
                          <a:pt x="12758" y="43880"/>
                        </a:moveTo>
                        <a:lnTo>
                          <a:pt x="18336" y="38289"/>
                        </a:lnTo>
                      </a:path>
                      <a:path w="9540875" h="6165850">
                        <a:moveTo>
                          <a:pt x="18336" y="38289"/>
                        </a:moveTo>
                        <a:lnTo>
                          <a:pt x="24722" y="31903"/>
                        </a:lnTo>
                      </a:path>
                      <a:path w="9540875" h="6165850">
                        <a:moveTo>
                          <a:pt x="24722" y="31903"/>
                        </a:moveTo>
                        <a:lnTo>
                          <a:pt x="31903" y="24722"/>
                        </a:lnTo>
                      </a:path>
                      <a:path w="9540875" h="6165850">
                        <a:moveTo>
                          <a:pt x="31903" y="24722"/>
                        </a:moveTo>
                        <a:lnTo>
                          <a:pt x="38289" y="18349"/>
                        </a:lnTo>
                      </a:path>
                      <a:path w="9540875" h="6165850">
                        <a:moveTo>
                          <a:pt x="38289" y="18349"/>
                        </a:moveTo>
                        <a:lnTo>
                          <a:pt x="44662" y="11963"/>
                        </a:lnTo>
                      </a:path>
                      <a:path w="9540875" h="6165850">
                        <a:moveTo>
                          <a:pt x="44662" y="11963"/>
                        </a:moveTo>
                        <a:lnTo>
                          <a:pt x="49458" y="7181"/>
                        </a:lnTo>
                      </a:path>
                      <a:path w="9540875" h="6165850">
                        <a:moveTo>
                          <a:pt x="49458" y="7181"/>
                        </a:moveTo>
                        <a:lnTo>
                          <a:pt x="53446" y="3193"/>
                        </a:lnTo>
                      </a:path>
                      <a:path w="9540875" h="6165850">
                        <a:moveTo>
                          <a:pt x="53446" y="3193"/>
                        </a:moveTo>
                        <a:lnTo>
                          <a:pt x="55844" y="794"/>
                        </a:lnTo>
                      </a:path>
                      <a:path w="9540875" h="6165850">
                        <a:moveTo>
                          <a:pt x="55844" y="794"/>
                        </a:moveTo>
                        <a:lnTo>
                          <a:pt x="56639" y="0"/>
                        </a:lnTo>
                      </a:path>
                      <a:path w="9540875" h="6165850">
                        <a:moveTo>
                          <a:pt x="113279" y="23132"/>
                        </a:moveTo>
                        <a:lnTo>
                          <a:pt x="113279" y="23927"/>
                        </a:lnTo>
                      </a:path>
                      <a:path w="9540875" h="6165850">
                        <a:moveTo>
                          <a:pt x="113279" y="24722"/>
                        </a:moveTo>
                        <a:lnTo>
                          <a:pt x="113279" y="27915"/>
                        </a:lnTo>
                      </a:path>
                      <a:path w="9540875" h="6165850">
                        <a:moveTo>
                          <a:pt x="113279" y="27915"/>
                        </a:moveTo>
                        <a:lnTo>
                          <a:pt x="113279" y="33506"/>
                        </a:lnTo>
                      </a:path>
                      <a:path w="9540875" h="6165850">
                        <a:moveTo>
                          <a:pt x="113279" y="33506"/>
                        </a:moveTo>
                        <a:lnTo>
                          <a:pt x="113279" y="40687"/>
                        </a:lnTo>
                      </a:path>
                      <a:path w="9540875" h="6165850">
                        <a:moveTo>
                          <a:pt x="113279" y="40687"/>
                        </a:moveTo>
                        <a:lnTo>
                          <a:pt x="113279" y="49458"/>
                        </a:lnTo>
                      </a:path>
                      <a:path w="9540875" h="6165850">
                        <a:moveTo>
                          <a:pt x="113279" y="49458"/>
                        </a:moveTo>
                        <a:lnTo>
                          <a:pt x="113279" y="58229"/>
                        </a:lnTo>
                      </a:path>
                      <a:path w="9540875" h="6165850">
                        <a:moveTo>
                          <a:pt x="113279" y="58229"/>
                        </a:moveTo>
                        <a:lnTo>
                          <a:pt x="113279" y="67808"/>
                        </a:lnTo>
                      </a:path>
                      <a:path w="9540875" h="6165850">
                        <a:moveTo>
                          <a:pt x="113279" y="67808"/>
                        </a:moveTo>
                        <a:lnTo>
                          <a:pt x="113279" y="77387"/>
                        </a:lnTo>
                      </a:path>
                      <a:path w="9540875" h="6165850">
                        <a:moveTo>
                          <a:pt x="113279" y="77387"/>
                        </a:moveTo>
                        <a:lnTo>
                          <a:pt x="113279" y="86158"/>
                        </a:lnTo>
                      </a:path>
                      <a:path w="9540875" h="6165850">
                        <a:moveTo>
                          <a:pt x="113279" y="86158"/>
                        </a:moveTo>
                        <a:lnTo>
                          <a:pt x="113279" y="93339"/>
                        </a:lnTo>
                      </a:path>
                      <a:path w="9540875" h="6165850">
                        <a:moveTo>
                          <a:pt x="113279" y="93339"/>
                        </a:moveTo>
                        <a:lnTo>
                          <a:pt x="113279" y="98917"/>
                        </a:lnTo>
                      </a:path>
                      <a:path w="9540875" h="6165850">
                        <a:moveTo>
                          <a:pt x="113279" y="98917"/>
                        </a:moveTo>
                        <a:lnTo>
                          <a:pt x="113279" y="102110"/>
                        </a:lnTo>
                      </a:path>
                      <a:path w="9540875" h="6165850">
                        <a:moveTo>
                          <a:pt x="113279" y="102110"/>
                        </a:moveTo>
                        <a:lnTo>
                          <a:pt x="113279" y="102918"/>
                        </a:lnTo>
                      </a:path>
                      <a:path w="9540875" h="6165850">
                        <a:moveTo>
                          <a:pt x="1175123" y="1487059"/>
                        </a:moveTo>
                        <a:lnTo>
                          <a:pt x="1175918" y="148626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198" name="object 1198"/>
                  <p:cNvPicPr/>
                  <p:nvPr/>
                </p:nvPicPr>
                <p:blipFill>
                  <a:blip r:embed="rId29" cstate="print"/>
                  <a:stretch>
                    <a:fillRect/>
                  </a:stretch>
                </p:blipFill>
                <p:spPr>
                  <a:xfrm>
                    <a:off x="8499166" y="4000479"/>
                    <a:ext cx="134036" cy="70996"/>
                  </a:xfrm>
                  <a:prstGeom prst="rect">
                    <a:avLst/>
                  </a:prstGeom>
                </p:spPr>
              </p:pic>
              <p:sp>
                <p:nvSpPr>
                  <p:cNvPr id="1199" name="object 1199"/>
                  <p:cNvSpPr/>
                  <p:nvPr/>
                </p:nvSpPr>
                <p:spPr>
                  <a:xfrm>
                    <a:off x="3268513" y="1790224"/>
                    <a:ext cx="5260975" cy="2773680"/>
                  </a:xfrm>
                  <a:custGeom>
                    <a:avLst/>
                    <a:gdLst/>
                    <a:ahLst/>
                    <a:cxnLst/>
                    <a:rect l="l" t="t" r="r" b="b"/>
                    <a:pathLst>
                      <a:path w="5260975" h="2773679">
                        <a:moveTo>
                          <a:pt x="5260573" y="2376587"/>
                        </a:moveTo>
                        <a:lnTo>
                          <a:pt x="5251802" y="2381370"/>
                        </a:lnTo>
                      </a:path>
                      <a:path w="5260975" h="2773679">
                        <a:moveTo>
                          <a:pt x="5242223" y="2382973"/>
                        </a:moveTo>
                        <a:lnTo>
                          <a:pt x="5231849" y="2382973"/>
                        </a:lnTo>
                      </a:path>
                      <a:path w="5260975" h="2773679">
                        <a:moveTo>
                          <a:pt x="5231849" y="2382973"/>
                        </a:moveTo>
                        <a:lnTo>
                          <a:pt x="5222284" y="2381370"/>
                        </a:lnTo>
                      </a:path>
                      <a:path w="5260975" h="2773679">
                        <a:moveTo>
                          <a:pt x="5222284" y="2381370"/>
                        </a:moveTo>
                        <a:lnTo>
                          <a:pt x="5212704" y="2376587"/>
                        </a:lnTo>
                      </a:path>
                      <a:path w="5260975" h="2773679">
                        <a:moveTo>
                          <a:pt x="5212704" y="2376587"/>
                        </a:moveTo>
                        <a:lnTo>
                          <a:pt x="5210320" y="2374997"/>
                        </a:lnTo>
                      </a:path>
                      <a:path w="5260975" h="2773679">
                        <a:moveTo>
                          <a:pt x="0" y="147580"/>
                        </a:moveTo>
                        <a:lnTo>
                          <a:pt x="0" y="134027"/>
                        </a:lnTo>
                      </a:path>
                      <a:path w="5260975" h="2773679">
                        <a:moveTo>
                          <a:pt x="0" y="134027"/>
                        </a:moveTo>
                        <a:lnTo>
                          <a:pt x="0" y="120460"/>
                        </a:lnTo>
                      </a:path>
                      <a:path w="5260975" h="2773679">
                        <a:moveTo>
                          <a:pt x="0" y="120460"/>
                        </a:moveTo>
                        <a:lnTo>
                          <a:pt x="0" y="108496"/>
                        </a:lnTo>
                      </a:path>
                      <a:path w="5260975" h="2773679">
                        <a:moveTo>
                          <a:pt x="0" y="108496"/>
                        </a:moveTo>
                        <a:lnTo>
                          <a:pt x="0" y="97327"/>
                        </a:lnTo>
                      </a:path>
                      <a:path w="5260975" h="2773679">
                        <a:moveTo>
                          <a:pt x="0" y="97327"/>
                        </a:moveTo>
                        <a:lnTo>
                          <a:pt x="0" y="94134"/>
                        </a:lnTo>
                      </a:path>
                      <a:path w="5260975" h="2773679">
                        <a:moveTo>
                          <a:pt x="0" y="75784"/>
                        </a:moveTo>
                        <a:lnTo>
                          <a:pt x="0" y="73386"/>
                        </a:lnTo>
                      </a:path>
                      <a:path w="5260975" h="2773679">
                        <a:moveTo>
                          <a:pt x="0" y="73386"/>
                        </a:moveTo>
                        <a:lnTo>
                          <a:pt x="0" y="72591"/>
                        </a:lnTo>
                      </a:path>
                      <a:path w="5260975" h="2773679">
                        <a:moveTo>
                          <a:pt x="53446" y="94134"/>
                        </a:moveTo>
                        <a:lnTo>
                          <a:pt x="53446" y="102110"/>
                        </a:lnTo>
                      </a:path>
                      <a:path w="5260975" h="2773679">
                        <a:moveTo>
                          <a:pt x="53446" y="102110"/>
                        </a:moveTo>
                        <a:lnTo>
                          <a:pt x="53446" y="113279"/>
                        </a:lnTo>
                      </a:path>
                      <a:path w="5260975" h="2773679">
                        <a:moveTo>
                          <a:pt x="53446" y="113279"/>
                        </a:moveTo>
                        <a:lnTo>
                          <a:pt x="53446" y="126037"/>
                        </a:lnTo>
                      </a:path>
                      <a:path w="5260975" h="2773679">
                        <a:moveTo>
                          <a:pt x="53446" y="126037"/>
                        </a:moveTo>
                        <a:lnTo>
                          <a:pt x="53446" y="139604"/>
                        </a:lnTo>
                      </a:path>
                      <a:path w="5260975" h="2773679">
                        <a:moveTo>
                          <a:pt x="53446" y="139604"/>
                        </a:moveTo>
                        <a:lnTo>
                          <a:pt x="53446" y="147580"/>
                        </a:lnTo>
                      </a:path>
                      <a:path w="5260975" h="2773679">
                        <a:moveTo>
                          <a:pt x="53446" y="147580"/>
                        </a:moveTo>
                        <a:lnTo>
                          <a:pt x="52651" y="147580"/>
                        </a:lnTo>
                      </a:path>
                      <a:path w="5260975" h="2773679">
                        <a:moveTo>
                          <a:pt x="52651" y="147580"/>
                        </a:moveTo>
                        <a:lnTo>
                          <a:pt x="50253" y="147580"/>
                        </a:lnTo>
                      </a:path>
                      <a:path w="5260975" h="2773679">
                        <a:moveTo>
                          <a:pt x="50253" y="147580"/>
                        </a:moveTo>
                        <a:lnTo>
                          <a:pt x="45470" y="147580"/>
                        </a:lnTo>
                      </a:path>
                      <a:path w="5260975" h="2773679">
                        <a:moveTo>
                          <a:pt x="45470" y="147580"/>
                        </a:moveTo>
                        <a:lnTo>
                          <a:pt x="39879" y="147580"/>
                        </a:lnTo>
                      </a:path>
                      <a:path w="5260975" h="2773679">
                        <a:moveTo>
                          <a:pt x="39879" y="147580"/>
                        </a:moveTo>
                        <a:lnTo>
                          <a:pt x="33506" y="147580"/>
                        </a:lnTo>
                      </a:path>
                      <a:path w="5260975" h="2773679">
                        <a:moveTo>
                          <a:pt x="33506" y="147580"/>
                        </a:moveTo>
                        <a:lnTo>
                          <a:pt x="26325" y="147580"/>
                        </a:lnTo>
                      </a:path>
                      <a:path w="5260975" h="2773679">
                        <a:moveTo>
                          <a:pt x="26325" y="147580"/>
                        </a:moveTo>
                        <a:lnTo>
                          <a:pt x="19939" y="147580"/>
                        </a:lnTo>
                      </a:path>
                      <a:path w="5260975" h="2773679">
                        <a:moveTo>
                          <a:pt x="19939" y="147580"/>
                        </a:moveTo>
                        <a:lnTo>
                          <a:pt x="13567" y="147580"/>
                        </a:lnTo>
                      </a:path>
                      <a:path w="5260975" h="2773679">
                        <a:moveTo>
                          <a:pt x="13567" y="147580"/>
                        </a:moveTo>
                        <a:lnTo>
                          <a:pt x="7975" y="147580"/>
                        </a:lnTo>
                      </a:path>
                      <a:path w="5260975" h="2773679">
                        <a:moveTo>
                          <a:pt x="7975" y="147580"/>
                        </a:moveTo>
                        <a:lnTo>
                          <a:pt x="3193" y="147580"/>
                        </a:lnTo>
                      </a:path>
                      <a:path w="5260975" h="2773679">
                        <a:moveTo>
                          <a:pt x="3193" y="147580"/>
                        </a:moveTo>
                        <a:lnTo>
                          <a:pt x="794" y="147580"/>
                        </a:lnTo>
                      </a:path>
                      <a:path w="5260975" h="2773679">
                        <a:moveTo>
                          <a:pt x="794" y="147580"/>
                        </a:moveTo>
                        <a:lnTo>
                          <a:pt x="0" y="147580"/>
                        </a:lnTo>
                      </a:path>
                      <a:path w="5260975" h="2773679">
                        <a:moveTo>
                          <a:pt x="277633" y="74989"/>
                        </a:moveTo>
                        <a:lnTo>
                          <a:pt x="277633" y="73386"/>
                        </a:lnTo>
                      </a:path>
                      <a:path w="5260975" h="2773679">
                        <a:moveTo>
                          <a:pt x="277633" y="73386"/>
                        </a:moveTo>
                        <a:lnTo>
                          <a:pt x="277633" y="70193"/>
                        </a:lnTo>
                      </a:path>
                      <a:path w="5260975" h="2773679">
                        <a:moveTo>
                          <a:pt x="277633" y="70193"/>
                        </a:moveTo>
                        <a:lnTo>
                          <a:pt x="277633" y="63820"/>
                        </a:lnTo>
                      </a:path>
                      <a:path w="5260975" h="2773679">
                        <a:moveTo>
                          <a:pt x="277633" y="63820"/>
                        </a:moveTo>
                        <a:lnTo>
                          <a:pt x="277633" y="55844"/>
                        </a:lnTo>
                      </a:path>
                      <a:path w="5260975" h="2773679">
                        <a:moveTo>
                          <a:pt x="277633" y="55844"/>
                        </a:moveTo>
                        <a:lnTo>
                          <a:pt x="277633" y="45470"/>
                        </a:lnTo>
                      </a:path>
                      <a:path w="5260975" h="2773679">
                        <a:moveTo>
                          <a:pt x="277633" y="45470"/>
                        </a:moveTo>
                        <a:lnTo>
                          <a:pt x="277633" y="34301"/>
                        </a:lnTo>
                      </a:path>
                      <a:path w="5260975" h="2773679">
                        <a:moveTo>
                          <a:pt x="277633" y="34301"/>
                        </a:moveTo>
                        <a:lnTo>
                          <a:pt x="277633" y="21529"/>
                        </a:lnTo>
                      </a:path>
                      <a:path w="5260975" h="2773679">
                        <a:moveTo>
                          <a:pt x="277633" y="21529"/>
                        </a:moveTo>
                        <a:lnTo>
                          <a:pt x="277633" y="7975"/>
                        </a:lnTo>
                      </a:path>
                      <a:path w="5260975" h="2773679">
                        <a:moveTo>
                          <a:pt x="277633" y="7975"/>
                        </a:moveTo>
                        <a:lnTo>
                          <a:pt x="277633" y="0"/>
                        </a:lnTo>
                      </a:path>
                      <a:path w="5260975" h="2773679">
                        <a:moveTo>
                          <a:pt x="224173" y="0"/>
                        </a:moveTo>
                        <a:lnTo>
                          <a:pt x="224173" y="13553"/>
                        </a:lnTo>
                      </a:path>
                      <a:path w="5260975" h="2773679">
                        <a:moveTo>
                          <a:pt x="224173" y="13553"/>
                        </a:moveTo>
                        <a:lnTo>
                          <a:pt x="224173" y="27120"/>
                        </a:lnTo>
                      </a:path>
                      <a:path w="5260975" h="2773679">
                        <a:moveTo>
                          <a:pt x="224173" y="27120"/>
                        </a:moveTo>
                        <a:lnTo>
                          <a:pt x="224173" y="39084"/>
                        </a:lnTo>
                      </a:path>
                      <a:path w="5260975" h="2773679">
                        <a:moveTo>
                          <a:pt x="224173" y="39084"/>
                        </a:moveTo>
                        <a:lnTo>
                          <a:pt x="224173" y="50253"/>
                        </a:lnTo>
                      </a:path>
                      <a:path w="5260975" h="2773679">
                        <a:moveTo>
                          <a:pt x="224173" y="50253"/>
                        </a:moveTo>
                        <a:lnTo>
                          <a:pt x="224173" y="59037"/>
                        </a:lnTo>
                      </a:path>
                      <a:path w="5260975" h="2773679">
                        <a:moveTo>
                          <a:pt x="224173" y="59037"/>
                        </a:moveTo>
                        <a:lnTo>
                          <a:pt x="224173" y="67013"/>
                        </a:lnTo>
                      </a:path>
                      <a:path w="5260975" h="2773679">
                        <a:moveTo>
                          <a:pt x="224173" y="67013"/>
                        </a:moveTo>
                        <a:lnTo>
                          <a:pt x="224173" y="71796"/>
                        </a:lnTo>
                      </a:path>
                      <a:path w="5260975" h="2773679">
                        <a:moveTo>
                          <a:pt x="224173" y="71796"/>
                        </a:moveTo>
                        <a:lnTo>
                          <a:pt x="224173" y="74180"/>
                        </a:lnTo>
                      </a:path>
                      <a:path w="5260975" h="2773679">
                        <a:moveTo>
                          <a:pt x="224173" y="74180"/>
                        </a:moveTo>
                        <a:lnTo>
                          <a:pt x="224173" y="74989"/>
                        </a:lnTo>
                      </a:path>
                      <a:path w="5260975" h="2773679">
                        <a:moveTo>
                          <a:pt x="262463" y="0"/>
                        </a:moveTo>
                        <a:lnTo>
                          <a:pt x="264066" y="0"/>
                        </a:lnTo>
                      </a:path>
                      <a:path w="5260975" h="2773679">
                        <a:moveTo>
                          <a:pt x="264066" y="0"/>
                        </a:moveTo>
                        <a:lnTo>
                          <a:pt x="269644" y="0"/>
                        </a:lnTo>
                      </a:path>
                      <a:path w="5260975" h="2773679">
                        <a:moveTo>
                          <a:pt x="269644" y="0"/>
                        </a:moveTo>
                        <a:lnTo>
                          <a:pt x="274440" y="0"/>
                        </a:lnTo>
                      </a:path>
                      <a:path w="5260975" h="2773679">
                        <a:moveTo>
                          <a:pt x="274440" y="0"/>
                        </a:moveTo>
                        <a:lnTo>
                          <a:pt x="276825" y="0"/>
                        </a:lnTo>
                      </a:path>
                      <a:path w="5260975" h="2773679">
                        <a:moveTo>
                          <a:pt x="276825" y="0"/>
                        </a:moveTo>
                        <a:lnTo>
                          <a:pt x="277633" y="0"/>
                        </a:lnTo>
                      </a:path>
                      <a:path w="5260975" h="2773679">
                        <a:moveTo>
                          <a:pt x="224173" y="0"/>
                        </a:moveTo>
                        <a:lnTo>
                          <a:pt x="224968" y="0"/>
                        </a:lnTo>
                      </a:path>
                      <a:path w="5260975" h="2773679">
                        <a:moveTo>
                          <a:pt x="224968" y="0"/>
                        </a:moveTo>
                        <a:lnTo>
                          <a:pt x="228161" y="0"/>
                        </a:lnTo>
                      </a:path>
                      <a:path w="5260975" h="2773679">
                        <a:moveTo>
                          <a:pt x="228161" y="0"/>
                        </a:moveTo>
                        <a:lnTo>
                          <a:pt x="232149" y="0"/>
                        </a:lnTo>
                      </a:path>
                      <a:path w="5260975" h="2773679">
                        <a:moveTo>
                          <a:pt x="232149" y="0"/>
                        </a:moveTo>
                        <a:lnTo>
                          <a:pt x="237740" y="0"/>
                        </a:lnTo>
                      </a:path>
                      <a:path w="5260975" h="2773679">
                        <a:moveTo>
                          <a:pt x="237740" y="0"/>
                        </a:moveTo>
                        <a:lnTo>
                          <a:pt x="240139" y="0"/>
                        </a:lnTo>
                      </a:path>
                      <a:path w="5260975" h="2773679">
                        <a:moveTo>
                          <a:pt x="251294" y="102110"/>
                        </a:moveTo>
                        <a:lnTo>
                          <a:pt x="244127" y="100520"/>
                        </a:lnTo>
                      </a:path>
                      <a:path w="5260975" h="2773679">
                        <a:moveTo>
                          <a:pt x="244127" y="100520"/>
                        </a:moveTo>
                        <a:lnTo>
                          <a:pt x="237740" y="98122"/>
                        </a:lnTo>
                      </a:path>
                      <a:path w="5260975" h="2773679">
                        <a:moveTo>
                          <a:pt x="237740" y="98122"/>
                        </a:moveTo>
                        <a:lnTo>
                          <a:pt x="232149" y="94134"/>
                        </a:lnTo>
                      </a:path>
                      <a:path w="5260975" h="2773679">
                        <a:moveTo>
                          <a:pt x="232149" y="94134"/>
                        </a:moveTo>
                        <a:lnTo>
                          <a:pt x="228161" y="88543"/>
                        </a:lnTo>
                      </a:path>
                      <a:path w="5260975" h="2773679">
                        <a:moveTo>
                          <a:pt x="228161" y="88543"/>
                        </a:moveTo>
                        <a:lnTo>
                          <a:pt x="224968" y="82170"/>
                        </a:lnTo>
                      </a:path>
                      <a:path w="5260975" h="2773679">
                        <a:moveTo>
                          <a:pt x="276825" y="82170"/>
                        </a:moveTo>
                        <a:lnTo>
                          <a:pt x="274440" y="88543"/>
                        </a:lnTo>
                      </a:path>
                      <a:path w="5260975" h="2773679">
                        <a:moveTo>
                          <a:pt x="274440" y="88543"/>
                        </a:moveTo>
                        <a:lnTo>
                          <a:pt x="269644" y="94134"/>
                        </a:lnTo>
                      </a:path>
                      <a:path w="5260975" h="2773679">
                        <a:moveTo>
                          <a:pt x="269644" y="94134"/>
                        </a:moveTo>
                        <a:lnTo>
                          <a:pt x="264066" y="98122"/>
                        </a:lnTo>
                      </a:path>
                      <a:path w="5260975" h="2773679">
                        <a:moveTo>
                          <a:pt x="264066" y="98122"/>
                        </a:moveTo>
                        <a:lnTo>
                          <a:pt x="257680" y="100520"/>
                        </a:lnTo>
                      </a:path>
                      <a:path w="5260975" h="2773679">
                        <a:moveTo>
                          <a:pt x="257680" y="100520"/>
                        </a:moveTo>
                        <a:lnTo>
                          <a:pt x="251294" y="102110"/>
                        </a:lnTo>
                      </a:path>
                      <a:path w="5260975" h="2773679">
                        <a:moveTo>
                          <a:pt x="4455614" y="2740379"/>
                        </a:moveTo>
                        <a:lnTo>
                          <a:pt x="4444445" y="2740379"/>
                        </a:lnTo>
                      </a:path>
                      <a:path w="5260975" h="2773679">
                        <a:moveTo>
                          <a:pt x="4444445" y="2740379"/>
                        </a:moveTo>
                        <a:lnTo>
                          <a:pt x="4434866" y="2740379"/>
                        </a:lnTo>
                      </a:path>
                      <a:path w="5260975" h="2773679">
                        <a:moveTo>
                          <a:pt x="4434866" y="2740379"/>
                        </a:moveTo>
                        <a:lnTo>
                          <a:pt x="4426095" y="2740379"/>
                        </a:lnTo>
                      </a:path>
                      <a:path w="5260975" h="2773679">
                        <a:moveTo>
                          <a:pt x="4426095" y="2740379"/>
                        </a:moveTo>
                        <a:lnTo>
                          <a:pt x="4418914" y="2740379"/>
                        </a:lnTo>
                      </a:path>
                      <a:path w="5260975" h="2773679">
                        <a:moveTo>
                          <a:pt x="4418914" y="2740379"/>
                        </a:moveTo>
                        <a:lnTo>
                          <a:pt x="4414131" y="2740379"/>
                        </a:lnTo>
                      </a:path>
                      <a:path w="5260975" h="2773679">
                        <a:moveTo>
                          <a:pt x="4414131" y="2740379"/>
                        </a:moveTo>
                        <a:lnTo>
                          <a:pt x="4410938" y="2740379"/>
                        </a:lnTo>
                      </a:path>
                      <a:path w="5260975" h="2773679">
                        <a:moveTo>
                          <a:pt x="4410938" y="2740379"/>
                        </a:moveTo>
                        <a:lnTo>
                          <a:pt x="4410144" y="2740379"/>
                        </a:lnTo>
                      </a:path>
                      <a:path w="5260975" h="2773679">
                        <a:moveTo>
                          <a:pt x="4410144" y="2773091"/>
                        </a:moveTo>
                        <a:lnTo>
                          <a:pt x="4411733" y="2773091"/>
                        </a:lnTo>
                      </a:path>
                      <a:path w="5260975" h="2773679">
                        <a:moveTo>
                          <a:pt x="4411733" y="2773091"/>
                        </a:moveTo>
                        <a:lnTo>
                          <a:pt x="4415721" y="2773091"/>
                        </a:lnTo>
                      </a:path>
                      <a:path w="5260975" h="2773679">
                        <a:moveTo>
                          <a:pt x="4415721" y="2773091"/>
                        </a:moveTo>
                        <a:lnTo>
                          <a:pt x="4421299" y="2773091"/>
                        </a:lnTo>
                      </a:path>
                      <a:path w="5260975" h="2773679">
                        <a:moveTo>
                          <a:pt x="4421299" y="2773091"/>
                        </a:moveTo>
                        <a:lnTo>
                          <a:pt x="4429288" y="2773091"/>
                        </a:lnTo>
                      </a:path>
                      <a:path w="5260975" h="2773679">
                        <a:moveTo>
                          <a:pt x="4429288" y="2773091"/>
                        </a:moveTo>
                        <a:lnTo>
                          <a:pt x="4438059" y="2773091"/>
                        </a:lnTo>
                      </a:path>
                      <a:path w="5260975" h="2773679">
                        <a:moveTo>
                          <a:pt x="4438059" y="2773091"/>
                        </a:moveTo>
                        <a:lnTo>
                          <a:pt x="4448433" y="2773091"/>
                        </a:lnTo>
                      </a:path>
                      <a:path w="5260975" h="2773679">
                        <a:moveTo>
                          <a:pt x="4448433" y="2773091"/>
                        </a:moveTo>
                        <a:lnTo>
                          <a:pt x="4455614" y="2773091"/>
                        </a:lnTo>
                      </a:path>
                      <a:path w="5260975" h="2773679">
                        <a:moveTo>
                          <a:pt x="4394178" y="2757126"/>
                        </a:moveTo>
                        <a:lnTo>
                          <a:pt x="4394178" y="2752343"/>
                        </a:lnTo>
                      </a:path>
                      <a:path w="5260975" h="2773679">
                        <a:moveTo>
                          <a:pt x="4394178" y="2752343"/>
                        </a:moveTo>
                        <a:lnTo>
                          <a:pt x="4395768" y="2748355"/>
                        </a:lnTo>
                      </a:path>
                      <a:path w="5260975" h="2773679">
                        <a:moveTo>
                          <a:pt x="4395768" y="2748355"/>
                        </a:moveTo>
                        <a:lnTo>
                          <a:pt x="4398975" y="2745162"/>
                        </a:lnTo>
                      </a:path>
                      <a:path w="5260975" h="2773679">
                        <a:moveTo>
                          <a:pt x="4398975" y="2745162"/>
                        </a:moveTo>
                        <a:lnTo>
                          <a:pt x="4402154" y="2742764"/>
                        </a:lnTo>
                      </a:path>
                      <a:path w="5260975" h="2773679">
                        <a:moveTo>
                          <a:pt x="4402154" y="2742764"/>
                        </a:moveTo>
                        <a:lnTo>
                          <a:pt x="4406142" y="2741174"/>
                        </a:lnTo>
                      </a:path>
                      <a:path w="5260975" h="2773679">
                        <a:moveTo>
                          <a:pt x="4406142" y="2773091"/>
                        </a:moveTo>
                        <a:lnTo>
                          <a:pt x="4402154" y="2771488"/>
                        </a:lnTo>
                      </a:path>
                      <a:path w="5260975" h="2773679">
                        <a:moveTo>
                          <a:pt x="4402154" y="2771488"/>
                        </a:moveTo>
                        <a:lnTo>
                          <a:pt x="4398975" y="2768295"/>
                        </a:lnTo>
                      </a:path>
                      <a:path w="5260975" h="2773679">
                        <a:moveTo>
                          <a:pt x="4398975" y="2768295"/>
                        </a:moveTo>
                        <a:lnTo>
                          <a:pt x="4395768" y="2765102"/>
                        </a:lnTo>
                      </a:path>
                      <a:path w="5260975" h="2773679">
                        <a:moveTo>
                          <a:pt x="4395768" y="2765102"/>
                        </a:moveTo>
                        <a:lnTo>
                          <a:pt x="4394178" y="2761114"/>
                        </a:lnTo>
                      </a:path>
                      <a:path w="5260975" h="2773679">
                        <a:moveTo>
                          <a:pt x="4394178" y="2761114"/>
                        </a:moveTo>
                        <a:lnTo>
                          <a:pt x="4394178" y="2757126"/>
                        </a:lnTo>
                      </a:path>
                      <a:path w="5260975" h="2773679">
                        <a:moveTo>
                          <a:pt x="4455614" y="2757126"/>
                        </a:moveTo>
                        <a:lnTo>
                          <a:pt x="4455614" y="2761114"/>
                        </a:lnTo>
                      </a:path>
                      <a:path w="5260975" h="2773679">
                        <a:moveTo>
                          <a:pt x="4455614" y="2761114"/>
                        </a:moveTo>
                        <a:lnTo>
                          <a:pt x="4455614" y="2765102"/>
                        </a:lnTo>
                      </a:path>
                      <a:path w="5260975" h="2773679">
                        <a:moveTo>
                          <a:pt x="4455614" y="2765102"/>
                        </a:moveTo>
                        <a:lnTo>
                          <a:pt x="4455614" y="2768295"/>
                        </a:lnTo>
                      </a:path>
                      <a:path w="5260975" h="2773679">
                        <a:moveTo>
                          <a:pt x="4455614" y="2768295"/>
                        </a:moveTo>
                        <a:lnTo>
                          <a:pt x="4455614" y="2771488"/>
                        </a:lnTo>
                      </a:path>
                      <a:path w="5260975" h="2773679">
                        <a:moveTo>
                          <a:pt x="4455614" y="2771488"/>
                        </a:moveTo>
                        <a:lnTo>
                          <a:pt x="4455614" y="277309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00" name="object 1200"/>
                  <p:cNvSpPr/>
                  <p:nvPr/>
                </p:nvSpPr>
                <p:spPr>
                  <a:xfrm>
                    <a:off x="7722931" y="456211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01" name="object 1201"/>
                  <p:cNvSpPr/>
                  <p:nvPr/>
                </p:nvSpPr>
                <p:spPr>
                  <a:xfrm>
                    <a:off x="7003724" y="4072677"/>
                    <a:ext cx="720725" cy="474980"/>
                  </a:xfrm>
                  <a:custGeom>
                    <a:avLst/>
                    <a:gdLst/>
                    <a:ahLst/>
                    <a:cxnLst/>
                    <a:rect l="l" t="t" r="r" b="b"/>
                    <a:pathLst>
                      <a:path w="720725" h="474979">
                        <a:moveTo>
                          <a:pt x="720403" y="457926"/>
                        </a:moveTo>
                        <a:lnTo>
                          <a:pt x="720403" y="458721"/>
                        </a:lnTo>
                      </a:path>
                      <a:path w="720725" h="474979">
                        <a:moveTo>
                          <a:pt x="720403" y="458721"/>
                        </a:moveTo>
                        <a:lnTo>
                          <a:pt x="720403" y="460311"/>
                        </a:lnTo>
                      </a:path>
                      <a:path w="720725" h="474979">
                        <a:moveTo>
                          <a:pt x="720403" y="460311"/>
                        </a:moveTo>
                        <a:lnTo>
                          <a:pt x="720403" y="462709"/>
                        </a:lnTo>
                      </a:path>
                      <a:path w="720725" h="474979">
                        <a:moveTo>
                          <a:pt x="720403" y="462709"/>
                        </a:moveTo>
                        <a:lnTo>
                          <a:pt x="720403" y="465902"/>
                        </a:lnTo>
                      </a:path>
                      <a:path w="720725" h="474979">
                        <a:moveTo>
                          <a:pt x="720403" y="465902"/>
                        </a:moveTo>
                        <a:lnTo>
                          <a:pt x="720403" y="469890"/>
                        </a:lnTo>
                      </a:path>
                      <a:path w="720725" h="474979">
                        <a:moveTo>
                          <a:pt x="720403" y="469890"/>
                        </a:moveTo>
                        <a:lnTo>
                          <a:pt x="720403" y="474673"/>
                        </a:lnTo>
                      </a:path>
                      <a:path w="720725" h="474979">
                        <a:moveTo>
                          <a:pt x="1603" y="0"/>
                        </a:moveTo>
                        <a:lnTo>
                          <a:pt x="0" y="0"/>
                        </a:lnTo>
                      </a:path>
                      <a:path w="720725" h="474979">
                        <a:moveTo>
                          <a:pt x="14362" y="1589"/>
                        </a:moveTo>
                        <a:lnTo>
                          <a:pt x="11963" y="15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02" name="object 1202"/>
                  <p:cNvSpPr/>
                  <p:nvPr/>
                </p:nvSpPr>
                <p:spPr>
                  <a:xfrm>
                    <a:off x="7014489" y="3993302"/>
                    <a:ext cx="121285" cy="82550"/>
                  </a:xfrm>
                  <a:custGeom>
                    <a:avLst/>
                    <a:gdLst/>
                    <a:ahLst/>
                    <a:cxnLst/>
                    <a:rect l="l" t="t" r="r" b="b"/>
                    <a:pathLst>
                      <a:path w="121284" h="82550">
                        <a:moveTo>
                          <a:pt x="2387" y="80975"/>
                        </a:moveTo>
                        <a:lnTo>
                          <a:pt x="2032" y="80124"/>
                        </a:lnTo>
                        <a:lnTo>
                          <a:pt x="1193" y="79768"/>
                        </a:lnTo>
                        <a:lnTo>
                          <a:pt x="342" y="80124"/>
                        </a:lnTo>
                        <a:lnTo>
                          <a:pt x="0" y="80975"/>
                        </a:lnTo>
                        <a:lnTo>
                          <a:pt x="342" y="81813"/>
                        </a:lnTo>
                        <a:lnTo>
                          <a:pt x="1193" y="82169"/>
                        </a:lnTo>
                        <a:lnTo>
                          <a:pt x="2032" y="81813"/>
                        </a:lnTo>
                        <a:lnTo>
                          <a:pt x="2387" y="80975"/>
                        </a:lnTo>
                        <a:close/>
                      </a:path>
                      <a:path w="121284" h="82550">
                        <a:moveTo>
                          <a:pt x="121272" y="1193"/>
                        </a:moveTo>
                        <a:lnTo>
                          <a:pt x="120916" y="355"/>
                        </a:lnTo>
                        <a:lnTo>
                          <a:pt x="120078" y="0"/>
                        </a:lnTo>
                        <a:lnTo>
                          <a:pt x="119227" y="355"/>
                        </a:lnTo>
                        <a:lnTo>
                          <a:pt x="118884" y="1193"/>
                        </a:lnTo>
                        <a:lnTo>
                          <a:pt x="119227" y="2044"/>
                        </a:lnTo>
                        <a:lnTo>
                          <a:pt x="120078" y="2400"/>
                        </a:lnTo>
                        <a:lnTo>
                          <a:pt x="120916" y="2044"/>
                        </a:lnTo>
                        <a:lnTo>
                          <a:pt x="121272"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03" name="object 1203"/>
                  <p:cNvSpPr/>
                  <p:nvPr/>
                </p:nvSpPr>
                <p:spPr>
                  <a:xfrm>
                    <a:off x="7134572" y="4021615"/>
                    <a:ext cx="0" cy="40005"/>
                  </a:xfrm>
                  <a:custGeom>
                    <a:avLst/>
                    <a:gdLst/>
                    <a:ahLst/>
                    <a:cxnLst/>
                    <a:rect l="l" t="t" r="r" b="b"/>
                    <a:pathLst>
                      <a:path h="40004">
                        <a:moveTo>
                          <a:pt x="0" y="0"/>
                        </a:moveTo>
                        <a:lnTo>
                          <a:pt x="0" y="3193"/>
                        </a:lnTo>
                      </a:path>
                      <a:path h="40004">
                        <a:moveTo>
                          <a:pt x="0" y="3193"/>
                        </a:moveTo>
                        <a:lnTo>
                          <a:pt x="0" y="12758"/>
                        </a:lnTo>
                      </a:path>
                      <a:path h="40004">
                        <a:moveTo>
                          <a:pt x="0" y="12758"/>
                        </a:moveTo>
                        <a:lnTo>
                          <a:pt x="0" y="22337"/>
                        </a:lnTo>
                      </a:path>
                      <a:path h="40004">
                        <a:moveTo>
                          <a:pt x="0" y="22337"/>
                        </a:moveTo>
                        <a:lnTo>
                          <a:pt x="0" y="31108"/>
                        </a:lnTo>
                      </a:path>
                      <a:path h="40004">
                        <a:moveTo>
                          <a:pt x="0" y="31108"/>
                        </a:moveTo>
                        <a:lnTo>
                          <a:pt x="0" y="39098"/>
                        </a:lnTo>
                      </a:path>
                      <a:path h="40004">
                        <a:moveTo>
                          <a:pt x="0" y="39098"/>
                        </a:moveTo>
                        <a:lnTo>
                          <a:pt x="0" y="3989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04" name="object 1204"/>
                  <p:cNvSpPr/>
                  <p:nvPr/>
                </p:nvSpPr>
                <p:spPr>
                  <a:xfrm>
                    <a:off x="7133375" y="407307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05" name="object 1205"/>
                  <p:cNvSpPr/>
                  <p:nvPr/>
                </p:nvSpPr>
                <p:spPr>
                  <a:xfrm>
                    <a:off x="7492759" y="2777079"/>
                    <a:ext cx="4956175" cy="463550"/>
                  </a:xfrm>
                  <a:custGeom>
                    <a:avLst/>
                    <a:gdLst/>
                    <a:ahLst/>
                    <a:cxnLst/>
                    <a:rect l="l" t="t" r="r" b="b"/>
                    <a:pathLst>
                      <a:path w="4956175" h="463550">
                        <a:moveTo>
                          <a:pt x="0" y="266451"/>
                        </a:moveTo>
                        <a:lnTo>
                          <a:pt x="0" y="284006"/>
                        </a:lnTo>
                      </a:path>
                      <a:path w="4956175" h="463550">
                        <a:moveTo>
                          <a:pt x="0" y="284006"/>
                        </a:moveTo>
                        <a:lnTo>
                          <a:pt x="0" y="303151"/>
                        </a:lnTo>
                      </a:path>
                      <a:path w="4956175" h="463550">
                        <a:moveTo>
                          <a:pt x="0" y="303151"/>
                        </a:moveTo>
                        <a:lnTo>
                          <a:pt x="0" y="323899"/>
                        </a:lnTo>
                      </a:path>
                      <a:path w="4956175" h="463550">
                        <a:moveTo>
                          <a:pt x="0" y="323899"/>
                        </a:moveTo>
                        <a:lnTo>
                          <a:pt x="0" y="345428"/>
                        </a:lnTo>
                      </a:path>
                      <a:path w="4956175" h="463550">
                        <a:moveTo>
                          <a:pt x="0" y="345428"/>
                        </a:moveTo>
                        <a:lnTo>
                          <a:pt x="0" y="367766"/>
                        </a:lnTo>
                      </a:path>
                      <a:path w="4956175" h="463550">
                        <a:moveTo>
                          <a:pt x="0" y="367766"/>
                        </a:moveTo>
                        <a:lnTo>
                          <a:pt x="0" y="390913"/>
                        </a:lnTo>
                      </a:path>
                      <a:path w="4956175" h="463550">
                        <a:moveTo>
                          <a:pt x="0" y="390913"/>
                        </a:moveTo>
                        <a:lnTo>
                          <a:pt x="0" y="414840"/>
                        </a:lnTo>
                      </a:path>
                      <a:path w="4956175" h="463550">
                        <a:moveTo>
                          <a:pt x="0" y="414840"/>
                        </a:moveTo>
                        <a:lnTo>
                          <a:pt x="0" y="425214"/>
                        </a:lnTo>
                      </a:path>
                      <a:path w="4956175" h="463550">
                        <a:moveTo>
                          <a:pt x="149197" y="425214"/>
                        </a:moveTo>
                        <a:lnTo>
                          <a:pt x="149197" y="401273"/>
                        </a:lnTo>
                      </a:path>
                      <a:path w="4956175" h="463550">
                        <a:moveTo>
                          <a:pt x="149197" y="401273"/>
                        </a:moveTo>
                        <a:lnTo>
                          <a:pt x="149197" y="378140"/>
                        </a:lnTo>
                      </a:path>
                      <a:path w="4956175" h="463550">
                        <a:moveTo>
                          <a:pt x="149197" y="378140"/>
                        </a:moveTo>
                        <a:lnTo>
                          <a:pt x="149197" y="355008"/>
                        </a:lnTo>
                      </a:path>
                      <a:path w="4956175" h="463550">
                        <a:moveTo>
                          <a:pt x="149197" y="355008"/>
                        </a:moveTo>
                        <a:lnTo>
                          <a:pt x="149197" y="332670"/>
                        </a:lnTo>
                      </a:path>
                      <a:path w="4956175" h="463550">
                        <a:moveTo>
                          <a:pt x="149197" y="332670"/>
                        </a:moveTo>
                        <a:lnTo>
                          <a:pt x="149197" y="311921"/>
                        </a:lnTo>
                      </a:path>
                      <a:path w="4956175" h="463550">
                        <a:moveTo>
                          <a:pt x="149197" y="311921"/>
                        </a:moveTo>
                        <a:lnTo>
                          <a:pt x="149197" y="291982"/>
                        </a:lnTo>
                      </a:path>
                      <a:path w="4956175" h="463550">
                        <a:moveTo>
                          <a:pt x="149197" y="291982"/>
                        </a:moveTo>
                        <a:lnTo>
                          <a:pt x="149197" y="273632"/>
                        </a:lnTo>
                      </a:path>
                      <a:path w="4956175" h="463550">
                        <a:moveTo>
                          <a:pt x="149197" y="273632"/>
                        </a:moveTo>
                        <a:lnTo>
                          <a:pt x="149197" y="266451"/>
                        </a:lnTo>
                      </a:path>
                      <a:path w="4956175" h="463550">
                        <a:moveTo>
                          <a:pt x="74208" y="425214"/>
                        </a:moveTo>
                        <a:lnTo>
                          <a:pt x="61436" y="425214"/>
                        </a:lnTo>
                      </a:path>
                      <a:path w="4956175" h="463550">
                        <a:moveTo>
                          <a:pt x="61436" y="425214"/>
                        </a:moveTo>
                        <a:lnTo>
                          <a:pt x="48677" y="425214"/>
                        </a:lnTo>
                      </a:path>
                      <a:path w="4956175" h="463550">
                        <a:moveTo>
                          <a:pt x="48677" y="425214"/>
                        </a:moveTo>
                        <a:lnTo>
                          <a:pt x="37508" y="425214"/>
                        </a:lnTo>
                      </a:path>
                      <a:path w="4956175" h="463550">
                        <a:moveTo>
                          <a:pt x="37508" y="425214"/>
                        </a:moveTo>
                        <a:lnTo>
                          <a:pt x="26339" y="425214"/>
                        </a:lnTo>
                      </a:path>
                      <a:path w="4956175" h="463550">
                        <a:moveTo>
                          <a:pt x="26339" y="425214"/>
                        </a:moveTo>
                        <a:lnTo>
                          <a:pt x="17555" y="425214"/>
                        </a:lnTo>
                      </a:path>
                      <a:path w="4956175" h="463550">
                        <a:moveTo>
                          <a:pt x="17555" y="425214"/>
                        </a:moveTo>
                        <a:lnTo>
                          <a:pt x="9579" y="425214"/>
                        </a:lnTo>
                      </a:path>
                      <a:path w="4956175" h="463550">
                        <a:moveTo>
                          <a:pt x="9579" y="425214"/>
                        </a:moveTo>
                        <a:lnTo>
                          <a:pt x="3987" y="425214"/>
                        </a:lnTo>
                      </a:path>
                      <a:path w="4956175" h="463550">
                        <a:moveTo>
                          <a:pt x="3987" y="425214"/>
                        </a:moveTo>
                        <a:lnTo>
                          <a:pt x="808" y="425214"/>
                        </a:lnTo>
                      </a:path>
                      <a:path w="4956175" h="463550">
                        <a:moveTo>
                          <a:pt x="808" y="425214"/>
                        </a:moveTo>
                        <a:lnTo>
                          <a:pt x="0" y="425214"/>
                        </a:lnTo>
                      </a:path>
                      <a:path w="4956175" h="463550">
                        <a:moveTo>
                          <a:pt x="149197" y="425214"/>
                        </a:moveTo>
                        <a:lnTo>
                          <a:pt x="148403" y="425214"/>
                        </a:lnTo>
                      </a:path>
                      <a:path w="4956175" h="463550">
                        <a:moveTo>
                          <a:pt x="148403" y="425214"/>
                        </a:moveTo>
                        <a:lnTo>
                          <a:pt x="144415" y="425214"/>
                        </a:lnTo>
                      </a:path>
                      <a:path w="4956175" h="463550">
                        <a:moveTo>
                          <a:pt x="144415" y="425214"/>
                        </a:moveTo>
                        <a:lnTo>
                          <a:pt x="139618" y="425214"/>
                        </a:lnTo>
                      </a:path>
                      <a:path w="4956175" h="463550">
                        <a:moveTo>
                          <a:pt x="139618" y="425214"/>
                        </a:moveTo>
                        <a:lnTo>
                          <a:pt x="131642" y="425214"/>
                        </a:lnTo>
                      </a:path>
                      <a:path w="4956175" h="463550">
                        <a:moveTo>
                          <a:pt x="131642" y="425214"/>
                        </a:moveTo>
                        <a:lnTo>
                          <a:pt x="122872" y="425214"/>
                        </a:lnTo>
                      </a:path>
                      <a:path w="4956175" h="463550">
                        <a:moveTo>
                          <a:pt x="122872" y="425214"/>
                        </a:moveTo>
                        <a:lnTo>
                          <a:pt x="111689" y="425214"/>
                        </a:lnTo>
                      </a:path>
                      <a:path w="4956175" h="463550">
                        <a:moveTo>
                          <a:pt x="111689" y="425214"/>
                        </a:moveTo>
                        <a:lnTo>
                          <a:pt x="99725" y="425214"/>
                        </a:lnTo>
                      </a:path>
                      <a:path w="4956175" h="463550">
                        <a:moveTo>
                          <a:pt x="99725" y="425214"/>
                        </a:moveTo>
                        <a:lnTo>
                          <a:pt x="87761" y="425214"/>
                        </a:lnTo>
                      </a:path>
                      <a:path w="4956175" h="463550">
                        <a:moveTo>
                          <a:pt x="87761" y="425214"/>
                        </a:moveTo>
                        <a:lnTo>
                          <a:pt x="74208" y="425214"/>
                        </a:lnTo>
                      </a:path>
                      <a:path w="4956175" h="463550">
                        <a:moveTo>
                          <a:pt x="74208" y="213004"/>
                        </a:moveTo>
                        <a:lnTo>
                          <a:pt x="87761" y="213799"/>
                        </a:lnTo>
                      </a:path>
                      <a:path w="4956175" h="463550">
                        <a:moveTo>
                          <a:pt x="87761" y="213799"/>
                        </a:moveTo>
                        <a:lnTo>
                          <a:pt x="99725" y="216197"/>
                        </a:lnTo>
                      </a:path>
                      <a:path w="4956175" h="463550">
                        <a:moveTo>
                          <a:pt x="99725" y="216197"/>
                        </a:moveTo>
                        <a:lnTo>
                          <a:pt x="111689" y="220185"/>
                        </a:lnTo>
                      </a:path>
                      <a:path w="4956175" h="463550">
                        <a:moveTo>
                          <a:pt x="111689" y="220185"/>
                        </a:moveTo>
                        <a:lnTo>
                          <a:pt x="122872" y="225763"/>
                        </a:lnTo>
                      </a:path>
                      <a:path w="4956175" h="463550">
                        <a:moveTo>
                          <a:pt x="122872" y="225763"/>
                        </a:moveTo>
                        <a:lnTo>
                          <a:pt x="131642" y="232149"/>
                        </a:lnTo>
                      </a:path>
                      <a:path w="4956175" h="463550">
                        <a:moveTo>
                          <a:pt x="131642" y="232149"/>
                        </a:moveTo>
                        <a:lnTo>
                          <a:pt x="139618" y="240125"/>
                        </a:lnTo>
                      </a:path>
                      <a:path w="4956175" h="463550">
                        <a:moveTo>
                          <a:pt x="139618" y="240125"/>
                        </a:moveTo>
                        <a:lnTo>
                          <a:pt x="144415" y="248101"/>
                        </a:lnTo>
                      </a:path>
                      <a:path w="4956175" h="463550">
                        <a:moveTo>
                          <a:pt x="144415" y="248101"/>
                        </a:moveTo>
                        <a:lnTo>
                          <a:pt x="148403" y="256885"/>
                        </a:lnTo>
                      </a:path>
                      <a:path w="4956175" h="463550">
                        <a:moveTo>
                          <a:pt x="148403" y="256885"/>
                        </a:moveTo>
                        <a:lnTo>
                          <a:pt x="149197" y="266451"/>
                        </a:lnTo>
                      </a:path>
                      <a:path w="4956175" h="463550">
                        <a:moveTo>
                          <a:pt x="0" y="266451"/>
                        </a:moveTo>
                        <a:lnTo>
                          <a:pt x="808" y="256885"/>
                        </a:lnTo>
                      </a:path>
                      <a:path w="4956175" h="463550">
                        <a:moveTo>
                          <a:pt x="808" y="256885"/>
                        </a:moveTo>
                        <a:lnTo>
                          <a:pt x="3987" y="248101"/>
                        </a:lnTo>
                      </a:path>
                      <a:path w="4956175" h="463550">
                        <a:moveTo>
                          <a:pt x="3987" y="248101"/>
                        </a:moveTo>
                        <a:lnTo>
                          <a:pt x="9579" y="240125"/>
                        </a:lnTo>
                      </a:path>
                      <a:path w="4956175" h="463550">
                        <a:moveTo>
                          <a:pt x="9579" y="240125"/>
                        </a:moveTo>
                        <a:lnTo>
                          <a:pt x="17555" y="232149"/>
                        </a:lnTo>
                      </a:path>
                      <a:path w="4956175" h="463550">
                        <a:moveTo>
                          <a:pt x="17555" y="232149"/>
                        </a:moveTo>
                        <a:lnTo>
                          <a:pt x="26339" y="225763"/>
                        </a:lnTo>
                      </a:path>
                      <a:path w="4956175" h="463550">
                        <a:moveTo>
                          <a:pt x="26339" y="225763"/>
                        </a:moveTo>
                        <a:lnTo>
                          <a:pt x="37508" y="220185"/>
                        </a:lnTo>
                      </a:path>
                      <a:path w="4956175" h="463550">
                        <a:moveTo>
                          <a:pt x="37508" y="220185"/>
                        </a:moveTo>
                        <a:lnTo>
                          <a:pt x="48677" y="216197"/>
                        </a:lnTo>
                      </a:path>
                      <a:path w="4956175" h="463550">
                        <a:moveTo>
                          <a:pt x="48677" y="216197"/>
                        </a:moveTo>
                        <a:lnTo>
                          <a:pt x="61436" y="213799"/>
                        </a:lnTo>
                      </a:path>
                      <a:path w="4956175" h="463550">
                        <a:moveTo>
                          <a:pt x="61436" y="213799"/>
                        </a:moveTo>
                        <a:lnTo>
                          <a:pt x="74208" y="213004"/>
                        </a:lnTo>
                      </a:path>
                      <a:path w="4956175" h="463550">
                        <a:moveTo>
                          <a:pt x="149197" y="29518"/>
                        </a:moveTo>
                        <a:lnTo>
                          <a:pt x="149197" y="41482"/>
                        </a:lnTo>
                      </a:path>
                      <a:path w="4956175" h="463550">
                        <a:moveTo>
                          <a:pt x="149197" y="136411"/>
                        </a:moveTo>
                        <a:lnTo>
                          <a:pt x="149197" y="142798"/>
                        </a:lnTo>
                      </a:path>
                      <a:path w="4956175" h="463550">
                        <a:moveTo>
                          <a:pt x="149197" y="142798"/>
                        </a:moveTo>
                        <a:lnTo>
                          <a:pt x="149197" y="162737"/>
                        </a:lnTo>
                      </a:path>
                      <a:path w="4956175" h="463550">
                        <a:moveTo>
                          <a:pt x="149197" y="162737"/>
                        </a:moveTo>
                        <a:lnTo>
                          <a:pt x="149197" y="181101"/>
                        </a:lnTo>
                      </a:path>
                      <a:path w="4956175" h="463550">
                        <a:moveTo>
                          <a:pt x="149197" y="181101"/>
                        </a:moveTo>
                        <a:lnTo>
                          <a:pt x="149197" y="188268"/>
                        </a:lnTo>
                      </a:path>
                      <a:path w="4956175" h="463550">
                        <a:moveTo>
                          <a:pt x="0" y="188268"/>
                        </a:moveTo>
                        <a:lnTo>
                          <a:pt x="0" y="170727"/>
                        </a:lnTo>
                      </a:path>
                      <a:path w="4956175" h="463550">
                        <a:moveTo>
                          <a:pt x="0" y="170727"/>
                        </a:moveTo>
                        <a:lnTo>
                          <a:pt x="0" y="151568"/>
                        </a:lnTo>
                      </a:path>
                      <a:path w="4956175" h="463550">
                        <a:moveTo>
                          <a:pt x="0" y="151568"/>
                        </a:moveTo>
                        <a:lnTo>
                          <a:pt x="0" y="136411"/>
                        </a:lnTo>
                      </a:path>
                      <a:path w="4956175" h="463550">
                        <a:moveTo>
                          <a:pt x="0" y="41482"/>
                        </a:moveTo>
                        <a:lnTo>
                          <a:pt x="0" y="39879"/>
                        </a:lnTo>
                      </a:path>
                      <a:path w="4956175" h="463550">
                        <a:moveTo>
                          <a:pt x="0" y="39879"/>
                        </a:moveTo>
                        <a:lnTo>
                          <a:pt x="0" y="29518"/>
                        </a:lnTo>
                      </a:path>
                      <a:path w="4956175" h="463550">
                        <a:moveTo>
                          <a:pt x="149197" y="188268"/>
                        </a:moveTo>
                        <a:lnTo>
                          <a:pt x="148403" y="178703"/>
                        </a:lnTo>
                      </a:path>
                      <a:path w="4956175" h="463550">
                        <a:moveTo>
                          <a:pt x="148403" y="178703"/>
                        </a:moveTo>
                        <a:lnTo>
                          <a:pt x="144415" y="169918"/>
                        </a:lnTo>
                      </a:path>
                      <a:path w="4956175" h="463550">
                        <a:moveTo>
                          <a:pt x="144415" y="169918"/>
                        </a:moveTo>
                        <a:lnTo>
                          <a:pt x="139618" y="161942"/>
                        </a:lnTo>
                      </a:path>
                      <a:path w="4956175" h="463550">
                        <a:moveTo>
                          <a:pt x="139618" y="161942"/>
                        </a:moveTo>
                        <a:lnTo>
                          <a:pt x="131642" y="153967"/>
                        </a:lnTo>
                      </a:path>
                      <a:path w="4956175" h="463550">
                        <a:moveTo>
                          <a:pt x="131642" y="153967"/>
                        </a:moveTo>
                        <a:lnTo>
                          <a:pt x="122872" y="147580"/>
                        </a:lnTo>
                      </a:path>
                      <a:path w="4956175" h="463550">
                        <a:moveTo>
                          <a:pt x="122872" y="147580"/>
                        </a:moveTo>
                        <a:lnTo>
                          <a:pt x="111689" y="142798"/>
                        </a:lnTo>
                      </a:path>
                      <a:path w="4956175" h="463550">
                        <a:moveTo>
                          <a:pt x="111689" y="142798"/>
                        </a:moveTo>
                        <a:lnTo>
                          <a:pt x="99725" y="138810"/>
                        </a:lnTo>
                      </a:path>
                      <a:path w="4956175" h="463550">
                        <a:moveTo>
                          <a:pt x="99725" y="138810"/>
                        </a:moveTo>
                        <a:lnTo>
                          <a:pt x="89365" y="136411"/>
                        </a:lnTo>
                      </a:path>
                      <a:path w="4956175" h="463550">
                        <a:moveTo>
                          <a:pt x="59832" y="136411"/>
                        </a:moveTo>
                        <a:lnTo>
                          <a:pt x="48677" y="138810"/>
                        </a:lnTo>
                      </a:path>
                      <a:path w="4956175" h="463550">
                        <a:moveTo>
                          <a:pt x="48677" y="138810"/>
                        </a:moveTo>
                        <a:lnTo>
                          <a:pt x="37508" y="142798"/>
                        </a:lnTo>
                      </a:path>
                      <a:path w="4956175" h="463550">
                        <a:moveTo>
                          <a:pt x="37508" y="142798"/>
                        </a:moveTo>
                        <a:lnTo>
                          <a:pt x="26339" y="147580"/>
                        </a:lnTo>
                      </a:path>
                      <a:path w="4956175" h="463550">
                        <a:moveTo>
                          <a:pt x="26339" y="147580"/>
                        </a:moveTo>
                        <a:lnTo>
                          <a:pt x="17555" y="153967"/>
                        </a:lnTo>
                      </a:path>
                      <a:path w="4956175" h="463550">
                        <a:moveTo>
                          <a:pt x="17555" y="153967"/>
                        </a:moveTo>
                        <a:lnTo>
                          <a:pt x="9579" y="161942"/>
                        </a:lnTo>
                      </a:path>
                      <a:path w="4956175" h="463550">
                        <a:moveTo>
                          <a:pt x="9579" y="161942"/>
                        </a:moveTo>
                        <a:lnTo>
                          <a:pt x="3987" y="169918"/>
                        </a:lnTo>
                      </a:path>
                      <a:path w="4956175" h="463550">
                        <a:moveTo>
                          <a:pt x="3987" y="169918"/>
                        </a:moveTo>
                        <a:lnTo>
                          <a:pt x="808" y="178703"/>
                        </a:lnTo>
                      </a:path>
                      <a:path w="4956175" h="463550">
                        <a:moveTo>
                          <a:pt x="808" y="178703"/>
                        </a:moveTo>
                        <a:lnTo>
                          <a:pt x="0" y="188268"/>
                        </a:lnTo>
                      </a:path>
                      <a:path w="4956175" h="463550">
                        <a:moveTo>
                          <a:pt x="0" y="29518"/>
                        </a:moveTo>
                        <a:lnTo>
                          <a:pt x="808" y="29518"/>
                        </a:lnTo>
                      </a:path>
                      <a:path w="4956175" h="463550">
                        <a:moveTo>
                          <a:pt x="808" y="29518"/>
                        </a:moveTo>
                        <a:lnTo>
                          <a:pt x="3987" y="29518"/>
                        </a:lnTo>
                      </a:path>
                      <a:path w="4956175" h="463550">
                        <a:moveTo>
                          <a:pt x="3987" y="29518"/>
                        </a:moveTo>
                        <a:lnTo>
                          <a:pt x="9579" y="29518"/>
                        </a:lnTo>
                      </a:path>
                      <a:path w="4956175" h="463550">
                        <a:moveTo>
                          <a:pt x="9579" y="29518"/>
                        </a:moveTo>
                        <a:lnTo>
                          <a:pt x="17555" y="29518"/>
                        </a:lnTo>
                      </a:path>
                      <a:path w="4956175" h="463550">
                        <a:moveTo>
                          <a:pt x="17555" y="29518"/>
                        </a:moveTo>
                        <a:lnTo>
                          <a:pt x="26339" y="29518"/>
                        </a:lnTo>
                      </a:path>
                      <a:path w="4956175" h="463550">
                        <a:moveTo>
                          <a:pt x="26339" y="29518"/>
                        </a:moveTo>
                        <a:lnTo>
                          <a:pt x="37508" y="29518"/>
                        </a:lnTo>
                      </a:path>
                      <a:path w="4956175" h="463550">
                        <a:moveTo>
                          <a:pt x="37508" y="29518"/>
                        </a:moveTo>
                        <a:lnTo>
                          <a:pt x="48677" y="29518"/>
                        </a:lnTo>
                      </a:path>
                      <a:path w="4956175" h="463550">
                        <a:moveTo>
                          <a:pt x="48677" y="29518"/>
                        </a:moveTo>
                        <a:lnTo>
                          <a:pt x="61436" y="29518"/>
                        </a:lnTo>
                      </a:path>
                      <a:path w="4956175" h="463550">
                        <a:moveTo>
                          <a:pt x="61436" y="29518"/>
                        </a:moveTo>
                        <a:lnTo>
                          <a:pt x="74208" y="29518"/>
                        </a:lnTo>
                      </a:path>
                      <a:path w="4956175" h="463550">
                        <a:moveTo>
                          <a:pt x="74208" y="29518"/>
                        </a:moveTo>
                        <a:lnTo>
                          <a:pt x="87761" y="29518"/>
                        </a:lnTo>
                      </a:path>
                      <a:path w="4956175" h="463550">
                        <a:moveTo>
                          <a:pt x="87761" y="29518"/>
                        </a:moveTo>
                        <a:lnTo>
                          <a:pt x="99725" y="29518"/>
                        </a:lnTo>
                      </a:path>
                      <a:path w="4956175" h="463550">
                        <a:moveTo>
                          <a:pt x="99725" y="29518"/>
                        </a:moveTo>
                        <a:lnTo>
                          <a:pt x="111689" y="29518"/>
                        </a:lnTo>
                      </a:path>
                      <a:path w="4956175" h="463550">
                        <a:moveTo>
                          <a:pt x="111689" y="29518"/>
                        </a:moveTo>
                        <a:lnTo>
                          <a:pt x="122872" y="29518"/>
                        </a:lnTo>
                      </a:path>
                      <a:path w="4956175" h="463550">
                        <a:moveTo>
                          <a:pt x="122872" y="29518"/>
                        </a:moveTo>
                        <a:lnTo>
                          <a:pt x="131642" y="29518"/>
                        </a:lnTo>
                      </a:path>
                      <a:path w="4956175" h="463550">
                        <a:moveTo>
                          <a:pt x="131642" y="29518"/>
                        </a:moveTo>
                        <a:lnTo>
                          <a:pt x="139618" y="29518"/>
                        </a:lnTo>
                      </a:path>
                      <a:path w="4956175" h="463550">
                        <a:moveTo>
                          <a:pt x="139618" y="29518"/>
                        </a:moveTo>
                        <a:lnTo>
                          <a:pt x="144415" y="29518"/>
                        </a:lnTo>
                      </a:path>
                      <a:path w="4956175" h="463550">
                        <a:moveTo>
                          <a:pt x="144415" y="29518"/>
                        </a:moveTo>
                        <a:lnTo>
                          <a:pt x="148403" y="29518"/>
                        </a:lnTo>
                      </a:path>
                      <a:path w="4956175" h="463550">
                        <a:moveTo>
                          <a:pt x="148403" y="29518"/>
                        </a:moveTo>
                        <a:lnTo>
                          <a:pt x="149197" y="29518"/>
                        </a:lnTo>
                      </a:path>
                      <a:path w="4956175" h="463550">
                        <a:moveTo>
                          <a:pt x="4866481" y="461914"/>
                        </a:moveTo>
                        <a:lnTo>
                          <a:pt x="4866481" y="445154"/>
                        </a:lnTo>
                      </a:path>
                      <a:path w="4956175" h="463550">
                        <a:moveTo>
                          <a:pt x="4866481" y="445154"/>
                        </a:moveTo>
                        <a:lnTo>
                          <a:pt x="4866481" y="427599"/>
                        </a:lnTo>
                      </a:path>
                      <a:path w="4956175" h="463550">
                        <a:moveTo>
                          <a:pt x="4866481" y="427599"/>
                        </a:moveTo>
                        <a:lnTo>
                          <a:pt x="4866481" y="410057"/>
                        </a:lnTo>
                      </a:path>
                      <a:path w="4956175" h="463550">
                        <a:moveTo>
                          <a:pt x="4866481" y="410057"/>
                        </a:moveTo>
                        <a:lnTo>
                          <a:pt x="4866481" y="394106"/>
                        </a:lnTo>
                      </a:path>
                      <a:path w="4956175" h="463550">
                        <a:moveTo>
                          <a:pt x="4866481" y="394106"/>
                        </a:moveTo>
                        <a:lnTo>
                          <a:pt x="4866481" y="378949"/>
                        </a:lnTo>
                      </a:path>
                      <a:path w="4956175" h="463550">
                        <a:moveTo>
                          <a:pt x="4866481" y="378949"/>
                        </a:moveTo>
                        <a:lnTo>
                          <a:pt x="4866481" y="365382"/>
                        </a:lnTo>
                      </a:path>
                      <a:path w="4956175" h="463550">
                        <a:moveTo>
                          <a:pt x="4866481" y="365382"/>
                        </a:moveTo>
                        <a:lnTo>
                          <a:pt x="4866481" y="355802"/>
                        </a:lnTo>
                      </a:path>
                      <a:path w="4956175" h="463550">
                        <a:moveTo>
                          <a:pt x="4955832" y="355802"/>
                        </a:moveTo>
                        <a:lnTo>
                          <a:pt x="4955832" y="358995"/>
                        </a:lnTo>
                      </a:path>
                      <a:path w="4956175" h="463550">
                        <a:moveTo>
                          <a:pt x="4955832" y="358995"/>
                        </a:moveTo>
                        <a:lnTo>
                          <a:pt x="4955832" y="371754"/>
                        </a:lnTo>
                      </a:path>
                      <a:path w="4956175" h="463550">
                        <a:moveTo>
                          <a:pt x="4955832" y="371754"/>
                        </a:moveTo>
                        <a:lnTo>
                          <a:pt x="4955832" y="386116"/>
                        </a:lnTo>
                      </a:path>
                      <a:path w="4956175" h="463550">
                        <a:moveTo>
                          <a:pt x="4955832" y="386116"/>
                        </a:moveTo>
                        <a:lnTo>
                          <a:pt x="4955832" y="401273"/>
                        </a:lnTo>
                      </a:path>
                      <a:path w="4956175" h="463550">
                        <a:moveTo>
                          <a:pt x="4955832" y="401273"/>
                        </a:moveTo>
                        <a:lnTo>
                          <a:pt x="4955832" y="418828"/>
                        </a:lnTo>
                      </a:path>
                      <a:path w="4956175" h="463550">
                        <a:moveTo>
                          <a:pt x="4955832" y="418828"/>
                        </a:moveTo>
                        <a:lnTo>
                          <a:pt x="4955832" y="436383"/>
                        </a:lnTo>
                      </a:path>
                      <a:path w="4956175" h="463550">
                        <a:moveTo>
                          <a:pt x="4955832" y="436383"/>
                        </a:moveTo>
                        <a:lnTo>
                          <a:pt x="4955832" y="453938"/>
                        </a:lnTo>
                      </a:path>
                      <a:path w="4956175" h="463550">
                        <a:moveTo>
                          <a:pt x="4955832" y="453938"/>
                        </a:moveTo>
                        <a:lnTo>
                          <a:pt x="4955832" y="463504"/>
                        </a:lnTo>
                      </a:path>
                      <a:path w="4956175" h="463550">
                        <a:moveTo>
                          <a:pt x="4911156" y="463504"/>
                        </a:moveTo>
                        <a:lnTo>
                          <a:pt x="4920722" y="463504"/>
                        </a:lnTo>
                      </a:path>
                      <a:path w="4956175" h="463550">
                        <a:moveTo>
                          <a:pt x="4920722" y="463504"/>
                        </a:moveTo>
                        <a:lnTo>
                          <a:pt x="4930301" y="463504"/>
                        </a:lnTo>
                      </a:path>
                      <a:path w="4956175" h="463550">
                        <a:moveTo>
                          <a:pt x="4930301" y="463504"/>
                        </a:moveTo>
                        <a:lnTo>
                          <a:pt x="4939072" y="463504"/>
                        </a:lnTo>
                      </a:path>
                      <a:path w="4956175" h="463550">
                        <a:moveTo>
                          <a:pt x="4939072" y="463504"/>
                        </a:moveTo>
                        <a:lnTo>
                          <a:pt x="4946253" y="463504"/>
                        </a:lnTo>
                      </a:path>
                      <a:path w="4956175" h="463550">
                        <a:moveTo>
                          <a:pt x="4946253" y="463504"/>
                        </a:moveTo>
                        <a:lnTo>
                          <a:pt x="4951844" y="463504"/>
                        </a:lnTo>
                      </a:path>
                      <a:path w="4956175" h="463550">
                        <a:moveTo>
                          <a:pt x="4951844" y="463504"/>
                        </a:moveTo>
                        <a:lnTo>
                          <a:pt x="4955037" y="463504"/>
                        </a:lnTo>
                      </a:path>
                      <a:path w="4956175" h="463550">
                        <a:moveTo>
                          <a:pt x="4955037" y="463504"/>
                        </a:moveTo>
                        <a:lnTo>
                          <a:pt x="4955832" y="463504"/>
                        </a:lnTo>
                      </a:path>
                      <a:path w="4956175" h="463550">
                        <a:moveTo>
                          <a:pt x="4955832" y="463504"/>
                        </a:moveTo>
                        <a:lnTo>
                          <a:pt x="4955037" y="463504"/>
                        </a:lnTo>
                      </a:path>
                      <a:path w="4956175" h="463550">
                        <a:moveTo>
                          <a:pt x="4955037" y="463504"/>
                        </a:moveTo>
                        <a:lnTo>
                          <a:pt x="4951844" y="463504"/>
                        </a:lnTo>
                      </a:path>
                      <a:path w="4956175" h="463550">
                        <a:moveTo>
                          <a:pt x="4951844" y="463504"/>
                        </a:moveTo>
                        <a:lnTo>
                          <a:pt x="4946253" y="463504"/>
                        </a:lnTo>
                      </a:path>
                      <a:path w="4956175" h="463550">
                        <a:moveTo>
                          <a:pt x="4946253" y="463504"/>
                        </a:moveTo>
                        <a:lnTo>
                          <a:pt x="4939072" y="463504"/>
                        </a:lnTo>
                      </a:path>
                      <a:path w="4956175" h="463550">
                        <a:moveTo>
                          <a:pt x="4939072" y="463504"/>
                        </a:moveTo>
                        <a:lnTo>
                          <a:pt x="4930301" y="463504"/>
                        </a:lnTo>
                      </a:path>
                      <a:path w="4956175" h="463550">
                        <a:moveTo>
                          <a:pt x="4930301" y="463504"/>
                        </a:moveTo>
                        <a:lnTo>
                          <a:pt x="4920722" y="463504"/>
                        </a:lnTo>
                      </a:path>
                      <a:path w="4956175" h="463550">
                        <a:moveTo>
                          <a:pt x="4920722" y="463504"/>
                        </a:moveTo>
                        <a:lnTo>
                          <a:pt x="4911156" y="463504"/>
                        </a:lnTo>
                      </a:path>
                      <a:path w="4956175" h="463550">
                        <a:moveTo>
                          <a:pt x="4911156" y="463504"/>
                        </a:moveTo>
                        <a:lnTo>
                          <a:pt x="4900782" y="463504"/>
                        </a:lnTo>
                      </a:path>
                      <a:path w="4956175" h="463550">
                        <a:moveTo>
                          <a:pt x="4900782" y="463504"/>
                        </a:moveTo>
                        <a:lnTo>
                          <a:pt x="4891217" y="463504"/>
                        </a:lnTo>
                      </a:path>
                      <a:path w="4956175" h="463550">
                        <a:moveTo>
                          <a:pt x="4891217" y="463504"/>
                        </a:moveTo>
                        <a:lnTo>
                          <a:pt x="4883227" y="463504"/>
                        </a:lnTo>
                      </a:path>
                      <a:path w="4956175" h="463550">
                        <a:moveTo>
                          <a:pt x="4883227" y="463504"/>
                        </a:moveTo>
                        <a:lnTo>
                          <a:pt x="4876046" y="463504"/>
                        </a:lnTo>
                      </a:path>
                      <a:path w="4956175" h="463550">
                        <a:moveTo>
                          <a:pt x="4876046" y="463504"/>
                        </a:moveTo>
                        <a:lnTo>
                          <a:pt x="4870469" y="463504"/>
                        </a:lnTo>
                      </a:path>
                      <a:path w="4956175" h="463550">
                        <a:moveTo>
                          <a:pt x="4870469" y="463504"/>
                        </a:moveTo>
                        <a:lnTo>
                          <a:pt x="4867275" y="463504"/>
                        </a:lnTo>
                      </a:path>
                      <a:path w="4956175" h="463550">
                        <a:moveTo>
                          <a:pt x="4867275" y="463504"/>
                        </a:moveTo>
                        <a:lnTo>
                          <a:pt x="4866481" y="463504"/>
                        </a:lnTo>
                      </a:path>
                      <a:path w="4956175" h="463550">
                        <a:moveTo>
                          <a:pt x="4866481" y="463504"/>
                        </a:moveTo>
                        <a:lnTo>
                          <a:pt x="4867275" y="463504"/>
                        </a:lnTo>
                      </a:path>
                      <a:path w="4956175" h="463550">
                        <a:moveTo>
                          <a:pt x="4867275" y="463504"/>
                        </a:moveTo>
                        <a:lnTo>
                          <a:pt x="4870469" y="463504"/>
                        </a:lnTo>
                      </a:path>
                      <a:path w="4956175" h="463550">
                        <a:moveTo>
                          <a:pt x="4870469" y="463504"/>
                        </a:moveTo>
                        <a:lnTo>
                          <a:pt x="4876046" y="463504"/>
                        </a:lnTo>
                      </a:path>
                      <a:path w="4956175" h="463550">
                        <a:moveTo>
                          <a:pt x="4876046" y="463504"/>
                        </a:moveTo>
                        <a:lnTo>
                          <a:pt x="4883227" y="463504"/>
                        </a:lnTo>
                      </a:path>
                      <a:path w="4956175" h="463550">
                        <a:moveTo>
                          <a:pt x="4883227" y="463504"/>
                        </a:moveTo>
                        <a:lnTo>
                          <a:pt x="4891217" y="463504"/>
                        </a:lnTo>
                      </a:path>
                      <a:path w="4956175" h="463550">
                        <a:moveTo>
                          <a:pt x="4891217" y="463504"/>
                        </a:moveTo>
                        <a:lnTo>
                          <a:pt x="4900782" y="463504"/>
                        </a:lnTo>
                      </a:path>
                      <a:path w="4956175" h="463550">
                        <a:moveTo>
                          <a:pt x="4900782" y="463504"/>
                        </a:moveTo>
                        <a:lnTo>
                          <a:pt x="4911156" y="463504"/>
                        </a:lnTo>
                      </a:path>
                      <a:path w="4956175" h="463550">
                        <a:moveTo>
                          <a:pt x="4592835" y="0"/>
                        </a:moveTo>
                        <a:lnTo>
                          <a:pt x="4594438" y="21543"/>
                        </a:lnTo>
                      </a:path>
                      <a:path w="4956175" h="463550">
                        <a:moveTo>
                          <a:pt x="4594438" y="21543"/>
                        </a:moveTo>
                        <a:lnTo>
                          <a:pt x="4597631" y="42277"/>
                        </a:lnTo>
                      </a:path>
                      <a:path w="4956175" h="463550">
                        <a:moveTo>
                          <a:pt x="4597631" y="42277"/>
                        </a:moveTo>
                        <a:lnTo>
                          <a:pt x="4604004" y="62217"/>
                        </a:lnTo>
                      </a:path>
                      <a:path w="4956175" h="463550">
                        <a:moveTo>
                          <a:pt x="4604004" y="62217"/>
                        </a:moveTo>
                        <a:lnTo>
                          <a:pt x="4612788" y="82170"/>
                        </a:lnTo>
                      </a:path>
                      <a:path w="4956175" h="463550">
                        <a:moveTo>
                          <a:pt x="4612788" y="82170"/>
                        </a:moveTo>
                        <a:lnTo>
                          <a:pt x="4623148" y="100520"/>
                        </a:lnTo>
                      </a:path>
                      <a:path w="4956175" h="463550">
                        <a:moveTo>
                          <a:pt x="4623148" y="100520"/>
                        </a:moveTo>
                        <a:lnTo>
                          <a:pt x="4635921" y="117267"/>
                        </a:lnTo>
                      </a:path>
                      <a:path w="4956175" h="463550">
                        <a:moveTo>
                          <a:pt x="4635921" y="117267"/>
                        </a:moveTo>
                        <a:lnTo>
                          <a:pt x="4638305" y="118870"/>
                        </a:lnTo>
                      </a:path>
                      <a:path w="4956175" h="463550">
                        <a:moveTo>
                          <a:pt x="4685379" y="19939"/>
                        </a:moveTo>
                        <a:lnTo>
                          <a:pt x="4682981" y="10360"/>
                        </a:lnTo>
                      </a:path>
                      <a:path w="4956175" h="463550">
                        <a:moveTo>
                          <a:pt x="4682981" y="10360"/>
                        </a:moveTo>
                        <a:lnTo>
                          <a:pt x="4682981" y="0"/>
                        </a:lnTo>
                      </a:path>
                      <a:path w="4956175" h="463550">
                        <a:moveTo>
                          <a:pt x="4592835" y="0"/>
                        </a:moveTo>
                        <a:lnTo>
                          <a:pt x="4594438" y="0"/>
                        </a:lnTo>
                      </a:path>
                      <a:path w="4956175" h="463550">
                        <a:moveTo>
                          <a:pt x="4594438" y="0"/>
                        </a:moveTo>
                        <a:lnTo>
                          <a:pt x="4597631" y="0"/>
                        </a:lnTo>
                      </a:path>
                      <a:path w="4956175" h="463550">
                        <a:moveTo>
                          <a:pt x="4597631" y="0"/>
                        </a:moveTo>
                        <a:lnTo>
                          <a:pt x="4602414" y="0"/>
                        </a:lnTo>
                      </a:path>
                      <a:path w="4956175" h="463550">
                        <a:moveTo>
                          <a:pt x="4602414" y="0"/>
                        </a:moveTo>
                        <a:lnTo>
                          <a:pt x="4609595" y="0"/>
                        </a:lnTo>
                      </a:path>
                      <a:path w="4956175" h="463550">
                        <a:moveTo>
                          <a:pt x="4609595" y="0"/>
                        </a:moveTo>
                        <a:lnTo>
                          <a:pt x="4618366" y="0"/>
                        </a:lnTo>
                      </a:path>
                      <a:path w="4956175" h="463550">
                        <a:moveTo>
                          <a:pt x="4618366" y="0"/>
                        </a:moveTo>
                        <a:lnTo>
                          <a:pt x="4627945" y="0"/>
                        </a:lnTo>
                      </a:path>
                      <a:path w="4956175" h="463550">
                        <a:moveTo>
                          <a:pt x="4627945" y="0"/>
                        </a:moveTo>
                        <a:lnTo>
                          <a:pt x="4637510" y="0"/>
                        </a:lnTo>
                      </a:path>
                      <a:path w="4956175" h="463550">
                        <a:moveTo>
                          <a:pt x="4637510" y="0"/>
                        </a:moveTo>
                        <a:lnTo>
                          <a:pt x="4647884" y="0"/>
                        </a:lnTo>
                      </a:path>
                      <a:path w="4956175" h="463550">
                        <a:moveTo>
                          <a:pt x="4647884" y="0"/>
                        </a:moveTo>
                        <a:lnTo>
                          <a:pt x="4657464" y="0"/>
                        </a:lnTo>
                      </a:path>
                      <a:path w="4956175" h="463550">
                        <a:moveTo>
                          <a:pt x="4657464" y="0"/>
                        </a:moveTo>
                        <a:lnTo>
                          <a:pt x="4666234" y="0"/>
                        </a:lnTo>
                      </a:path>
                      <a:path w="4956175" h="463550">
                        <a:moveTo>
                          <a:pt x="4666234" y="0"/>
                        </a:moveTo>
                        <a:lnTo>
                          <a:pt x="4672621" y="0"/>
                        </a:lnTo>
                      </a:path>
                      <a:path w="4956175" h="463550">
                        <a:moveTo>
                          <a:pt x="4672621" y="0"/>
                        </a:moveTo>
                        <a:lnTo>
                          <a:pt x="4678198" y="0"/>
                        </a:lnTo>
                      </a:path>
                      <a:path w="4956175" h="463550">
                        <a:moveTo>
                          <a:pt x="4678198" y="0"/>
                        </a:moveTo>
                        <a:lnTo>
                          <a:pt x="4681391" y="0"/>
                        </a:lnTo>
                      </a:path>
                      <a:path w="4956175" h="463550">
                        <a:moveTo>
                          <a:pt x="4681391" y="0"/>
                        </a:moveTo>
                        <a:lnTo>
                          <a:pt x="468298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06" name="object 1206"/>
                  <p:cNvSpPr/>
                  <p:nvPr/>
                </p:nvSpPr>
                <p:spPr>
                  <a:xfrm>
                    <a:off x="12176148" y="286442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07" name="object 1207"/>
                  <p:cNvSpPr/>
                  <p:nvPr/>
                </p:nvSpPr>
                <p:spPr>
                  <a:xfrm>
                    <a:off x="11921253" y="2351864"/>
                    <a:ext cx="4831715" cy="1258570"/>
                  </a:xfrm>
                  <a:custGeom>
                    <a:avLst/>
                    <a:gdLst/>
                    <a:ahLst/>
                    <a:cxnLst/>
                    <a:rect l="l" t="t" r="r" b="b"/>
                    <a:pathLst>
                      <a:path w="4831715" h="1258570">
                        <a:moveTo>
                          <a:pt x="256090" y="513757"/>
                        </a:moveTo>
                        <a:lnTo>
                          <a:pt x="248909" y="520938"/>
                        </a:lnTo>
                      </a:path>
                      <a:path w="4831715" h="1258570">
                        <a:moveTo>
                          <a:pt x="248909" y="520938"/>
                        </a:moveTo>
                        <a:lnTo>
                          <a:pt x="241728" y="527325"/>
                        </a:lnTo>
                      </a:path>
                      <a:path w="4831715" h="1258570">
                        <a:moveTo>
                          <a:pt x="241728" y="527325"/>
                        </a:moveTo>
                        <a:lnTo>
                          <a:pt x="235342" y="534506"/>
                        </a:lnTo>
                      </a:path>
                      <a:path w="4831715" h="1258570">
                        <a:moveTo>
                          <a:pt x="235342" y="534506"/>
                        </a:moveTo>
                        <a:lnTo>
                          <a:pt x="228970" y="540097"/>
                        </a:lnTo>
                      </a:path>
                      <a:path w="4831715" h="1258570">
                        <a:moveTo>
                          <a:pt x="228970" y="540097"/>
                        </a:moveTo>
                        <a:lnTo>
                          <a:pt x="225777" y="543276"/>
                        </a:lnTo>
                      </a:path>
                      <a:path w="4831715" h="1258570">
                        <a:moveTo>
                          <a:pt x="256885" y="0"/>
                        </a:moveTo>
                        <a:lnTo>
                          <a:pt x="99725" y="0"/>
                        </a:lnTo>
                      </a:path>
                      <a:path w="4831715" h="1258570">
                        <a:moveTo>
                          <a:pt x="99725" y="149979"/>
                        </a:moveTo>
                        <a:lnTo>
                          <a:pt x="166739" y="149979"/>
                        </a:lnTo>
                      </a:path>
                      <a:path w="4831715" h="1258570">
                        <a:moveTo>
                          <a:pt x="252102" y="149979"/>
                        </a:moveTo>
                        <a:lnTo>
                          <a:pt x="256885" y="149979"/>
                        </a:lnTo>
                      </a:path>
                      <a:path w="4831715" h="1258570">
                        <a:moveTo>
                          <a:pt x="99725" y="149979"/>
                        </a:moveTo>
                        <a:lnTo>
                          <a:pt x="99725" y="148375"/>
                        </a:lnTo>
                      </a:path>
                      <a:path w="4831715" h="1258570">
                        <a:moveTo>
                          <a:pt x="99725" y="148375"/>
                        </a:moveTo>
                        <a:lnTo>
                          <a:pt x="99725" y="145196"/>
                        </a:lnTo>
                      </a:path>
                      <a:path w="4831715" h="1258570">
                        <a:moveTo>
                          <a:pt x="99725" y="145196"/>
                        </a:moveTo>
                        <a:lnTo>
                          <a:pt x="99725" y="139604"/>
                        </a:lnTo>
                      </a:path>
                      <a:path w="4831715" h="1258570">
                        <a:moveTo>
                          <a:pt x="99725" y="139604"/>
                        </a:moveTo>
                        <a:lnTo>
                          <a:pt x="99725" y="132423"/>
                        </a:lnTo>
                      </a:path>
                      <a:path w="4831715" h="1258570">
                        <a:moveTo>
                          <a:pt x="99725" y="132423"/>
                        </a:moveTo>
                        <a:lnTo>
                          <a:pt x="99725" y="122844"/>
                        </a:lnTo>
                      </a:path>
                      <a:path w="4831715" h="1258570">
                        <a:moveTo>
                          <a:pt x="99725" y="122844"/>
                        </a:moveTo>
                        <a:lnTo>
                          <a:pt x="99725" y="112484"/>
                        </a:lnTo>
                      </a:path>
                      <a:path w="4831715" h="1258570">
                        <a:moveTo>
                          <a:pt x="99725" y="112484"/>
                        </a:moveTo>
                        <a:lnTo>
                          <a:pt x="99725" y="100506"/>
                        </a:lnTo>
                      </a:path>
                      <a:path w="4831715" h="1258570">
                        <a:moveTo>
                          <a:pt x="99725" y="100506"/>
                        </a:moveTo>
                        <a:lnTo>
                          <a:pt x="99725" y="87748"/>
                        </a:lnTo>
                      </a:path>
                      <a:path w="4831715" h="1258570">
                        <a:moveTo>
                          <a:pt x="99725" y="87748"/>
                        </a:moveTo>
                        <a:lnTo>
                          <a:pt x="99725" y="74989"/>
                        </a:lnTo>
                      </a:path>
                      <a:path w="4831715" h="1258570">
                        <a:moveTo>
                          <a:pt x="99725" y="74989"/>
                        </a:moveTo>
                        <a:lnTo>
                          <a:pt x="99725" y="61422"/>
                        </a:lnTo>
                      </a:path>
                      <a:path w="4831715" h="1258570">
                        <a:moveTo>
                          <a:pt x="99725" y="61422"/>
                        </a:moveTo>
                        <a:lnTo>
                          <a:pt x="99725" y="49458"/>
                        </a:lnTo>
                      </a:path>
                      <a:path w="4831715" h="1258570">
                        <a:moveTo>
                          <a:pt x="99725" y="49458"/>
                        </a:moveTo>
                        <a:lnTo>
                          <a:pt x="99725" y="37494"/>
                        </a:lnTo>
                      </a:path>
                      <a:path w="4831715" h="1258570">
                        <a:moveTo>
                          <a:pt x="99725" y="37494"/>
                        </a:moveTo>
                        <a:lnTo>
                          <a:pt x="99725" y="27120"/>
                        </a:lnTo>
                      </a:path>
                      <a:path w="4831715" h="1258570">
                        <a:moveTo>
                          <a:pt x="99725" y="27120"/>
                        </a:moveTo>
                        <a:lnTo>
                          <a:pt x="99725" y="17541"/>
                        </a:lnTo>
                      </a:path>
                      <a:path w="4831715" h="1258570">
                        <a:moveTo>
                          <a:pt x="99725" y="17541"/>
                        </a:moveTo>
                        <a:lnTo>
                          <a:pt x="99725" y="10360"/>
                        </a:lnTo>
                      </a:path>
                      <a:path w="4831715" h="1258570">
                        <a:moveTo>
                          <a:pt x="99725" y="10360"/>
                        </a:moveTo>
                        <a:lnTo>
                          <a:pt x="99725" y="4782"/>
                        </a:lnTo>
                      </a:path>
                      <a:path w="4831715" h="1258570">
                        <a:moveTo>
                          <a:pt x="99725" y="4782"/>
                        </a:moveTo>
                        <a:lnTo>
                          <a:pt x="99725" y="794"/>
                        </a:lnTo>
                      </a:path>
                      <a:path w="4831715" h="1258570">
                        <a:moveTo>
                          <a:pt x="99725" y="794"/>
                        </a:moveTo>
                        <a:lnTo>
                          <a:pt x="99725" y="0"/>
                        </a:lnTo>
                      </a:path>
                      <a:path w="4831715" h="1258570">
                        <a:moveTo>
                          <a:pt x="254487" y="172316"/>
                        </a:moveTo>
                        <a:lnTo>
                          <a:pt x="254487" y="147580"/>
                        </a:lnTo>
                      </a:path>
                      <a:path w="4831715" h="1258570">
                        <a:moveTo>
                          <a:pt x="164341" y="147580"/>
                        </a:moveTo>
                        <a:lnTo>
                          <a:pt x="164341" y="172316"/>
                        </a:lnTo>
                      </a:path>
                      <a:path w="4831715" h="1258570">
                        <a:moveTo>
                          <a:pt x="254487" y="172316"/>
                        </a:moveTo>
                        <a:lnTo>
                          <a:pt x="252897" y="172316"/>
                        </a:lnTo>
                      </a:path>
                      <a:path w="4831715" h="1258570">
                        <a:moveTo>
                          <a:pt x="252897" y="172316"/>
                        </a:moveTo>
                        <a:lnTo>
                          <a:pt x="249704" y="172316"/>
                        </a:lnTo>
                      </a:path>
                      <a:path w="4831715" h="1258570">
                        <a:moveTo>
                          <a:pt x="249704" y="172316"/>
                        </a:moveTo>
                        <a:lnTo>
                          <a:pt x="244127" y="172316"/>
                        </a:lnTo>
                      </a:path>
                      <a:path w="4831715" h="1258570">
                        <a:moveTo>
                          <a:pt x="244127" y="172316"/>
                        </a:moveTo>
                        <a:lnTo>
                          <a:pt x="237740" y="172316"/>
                        </a:lnTo>
                      </a:path>
                      <a:path w="4831715" h="1258570">
                        <a:moveTo>
                          <a:pt x="237740" y="172316"/>
                        </a:moveTo>
                        <a:lnTo>
                          <a:pt x="228970" y="172316"/>
                        </a:lnTo>
                      </a:path>
                      <a:path w="4831715" h="1258570">
                        <a:moveTo>
                          <a:pt x="228970" y="172316"/>
                        </a:moveTo>
                        <a:lnTo>
                          <a:pt x="219390" y="172316"/>
                        </a:lnTo>
                      </a:path>
                      <a:path w="4831715" h="1258570">
                        <a:moveTo>
                          <a:pt x="219390" y="172316"/>
                        </a:moveTo>
                        <a:lnTo>
                          <a:pt x="209016" y="172316"/>
                        </a:lnTo>
                      </a:path>
                      <a:path w="4831715" h="1258570">
                        <a:moveTo>
                          <a:pt x="209016" y="172316"/>
                        </a:moveTo>
                        <a:lnTo>
                          <a:pt x="199451" y="172316"/>
                        </a:lnTo>
                      </a:path>
                      <a:path w="4831715" h="1258570">
                        <a:moveTo>
                          <a:pt x="199451" y="172316"/>
                        </a:moveTo>
                        <a:lnTo>
                          <a:pt x="189872" y="172316"/>
                        </a:lnTo>
                      </a:path>
                      <a:path w="4831715" h="1258570">
                        <a:moveTo>
                          <a:pt x="189872" y="172316"/>
                        </a:moveTo>
                        <a:lnTo>
                          <a:pt x="181101" y="172316"/>
                        </a:lnTo>
                      </a:path>
                      <a:path w="4831715" h="1258570">
                        <a:moveTo>
                          <a:pt x="181101" y="172316"/>
                        </a:moveTo>
                        <a:lnTo>
                          <a:pt x="173920" y="172316"/>
                        </a:lnTo>
                      </a:path>
                      <a:path w="4831715" h="1258570">
                        <a:moveTo>
                          <a:pt x="173920" y="172316"/>
                        </a:moveTo>
                        <a:lnTo>
                          <a:pt x="169137" y="172316"/>
                        </a:lnTo>
                      </a:path>
                      <a:path w="4831715" h="1258570">
                        <a:moveTo>
                          <a:pt x="169137" y="172316"/>
                        </a:moveTo>
                        <a:lnTo>
                          <a:pt x="165944" y="172316"/>
                        </a:lnTo>
                      </a:path>
                      <a:path w="4831715" h="1258570">
                        <a:moveTo>
                          <a:pt x="165944" y="172316"/>
                        </a:moveTo>
                        <a:lnTo>
                          <a:pt x="164341" y="172316"/>
                        </a:lnTo>
                      </a:path>
                      <a:path w="4831715" h="1258570">
                        <a:moveTo>
                          <a:pt x="0" y="134822"/>
                        </a:moveTo>
                        <a:lnTo>
                          <a:pt x="99725" y="149979"/>
                        </a:lnTo>
                      </a:path>
                      <a:path w="4831715" h="1258570">
                        <a:moveTo>
                          <a:pt x="99725" y="0"/>
                        </a:moveTo>
                        <a:lnTo>
                          <a:pt x="0" y="15143"/>
                        </a:lnTo>
                      </a:path>
                      <a:path w="4831715" h="1258570">
                        <a:moveTo>
                          <a:pt x="4831343" y="1172739"/>
                        </a:moveTo>
                        <a:lnTo>
                          <a:pt x="4831343" y="1190280"/>
                        </a:lnTo>
                      </a:path>
                      <a:path w="4831715" h="1258570">
                        <a:moveTo>
                          <a:pt x="4831343" y="1190280"/>
                        </a:moveTo>
                        <a:lnTo>
                          <a:pt x="4831343" y="1209425"/>
                        </a:lnTo>
                      </a:path>
                      <a:path w="4831715" h="1258570">
                        <a:moveTo>
                          <a:pt x="4831343" y="1209425"/>
                        </a:moveTo>
                        <a:lnTo>
                          <a:pt x="4831343" y="1230173"/>
                        </a:lnTo>
                      </a:path>
                      <a:path w="4831715" h="1258570">
                        <a:moveTo>
                          <a:pt x="4831343" y="1230173"/>
                        </a:moveTo>
                        <a:lnTo>
                          <a:pt x="4831343" y="1251716"/>
                        </a:lnTo>
                      </a:path>
                      <a:path w="4831715" h="1258570">
                        <a:moveTo>
                          <a:pt x="4831343" y="1251716"/>
                        </a:moveTo>
                        <a:lnTo>
                          <a:pt x="4831343" y="1258089"/>
                        </a:lnTo>
                      </a:path>
                      <a:path w="4831715" h="1258570">
                        <a:moveTo>
                          <a:pt x="4682241" y="1258089"/>
                        </a:moveTo>
                        <a:lnTo>
                          <a:pt x="4682241" y="1239739"/>
                        </a:lnTo>
                      </a:path>
                      <a:path w="4831715" h="1258570">
                        <a:moveTo>
                          <a:pt x="4682241" y="1239739"/>
                        </a:moveTo>
                        <a:lnTo>
                          <a:pt x="4682241" y="1218209"/>
                        </a:lnTo>
                      </a:path>
                      <a:path w="4831715" h="1258570">
                        <a:moveTo>
                          <a:pt x="4682241" y="1218209"/>
                        </a:moveTo>
                        <a:lnTo>
                          <a:pt x="4682241" y="1199065"/>
                        </a:lnTo>
                      </a:path>
                      <a:path w="4831715" h="1258570">
                        <a:moveTo>
                          <a:pt x="4682241" y="1199065"/>
                        </a:moveTo>
                        <a:lnTo>
                          <a:pt x="4682241" y="1180715"/>
                        </a:lnTo>
                      </a:path>
                      <a:path w="4831715" h="1258570">
                        <a:moveTo>
                          <a:pt x="4682241" y="1180715"/>
                        </a:moveTo>
                        <a:lnTo>
                          <a:pt x="4682241" y="1172739"/>
                        </a:lnTo>
                      </a:path>
                      <a:path w="4831715" h="1258570">
                        <a:moveTo>
                          <a:pt x="4682241" y="1172739"/>
                        </a:moveTo>
                        <a:lnTo>
                          <a:pt x="4682926" y="1182304"/>
                        </a:lnTo>
                      </a:path>
                      <a:path w="4831715" h="1258570">
                        <a:moveTo>
                          <a:pt x="4682926" y="1182304"/>
                        </a:moveTo>
                        <a:lnTo>
                          <a:pt x="4686215" y="1191089"/>
                        </a:lnTo>
                      </a:path>
                      <a:path w="4831715" h="1258570">
                        <a:moveTo>
                          <a:pt x="4686215" y="1191089"/>
                        </a:moveTo>
                        <a:lnTo>
                          <a:pt x="4691697" y="1199065"/>
                        </a:lnTo>
                      </a:path>
                      <a:path w="4831715" h="1258570">
                        <a:moveTo>
                          <a:pt x="4691697" y="1199065"/>
                        </a:moveTo>
                        <a:lnTo>
                          <a:pt x="4698960" y="1207041"/>
                        </a:lnTo>
                      </a:path>
                      <a:path w="4831715" h="1258570">
                        <a:moveTo>
                          <a:pt x="4698960" y="1207041"/>
                        </a:moveTo>
                        <a:lnTo>
                          <a:pt x="4708553" y="1213413"/>
                        </a:lnTo>
                      </a:path>
                      <a:path w="4831715" h="1258570">
                        <a:moveTo>
                          <a:pt x="4708553" y="1213413"/>
                        </a:moveTo>
                        <a:lnTo>
                          <a:pt x="4718831" y="1219004"/>
                        </a:lnTo>
                      </a:path>
                      <a:path w="4831715" h="1258570">
                        <a:moveTo>
                          <a:pt x="4718831" y="1219004"/>
                        </a:moveTo>
                        <a:lnTo>
                          <a:pt x="4730891" y="1222992"/>
                        </a:lnTo>
                      </a:path>
                      <a:path w="4831715" h="1258570">
                        <a:moveTo>
                          <a:pt x="4730891" y="1222992"/>
                        </a:moveTo>
                        <a:lnTo>
                          <a:pt x="4743636" y="1225390"/>
                        </a:lnTo>
                      </a:path>
                      <a:path w="4831715" h="1258570">
                        <a:moveTo>
                          <a:pt x="4743636" y="1225390"/>
                        </a:moveTo>
                        <a:lnTo>
                          <a:pt x="4756381" y="1226185"/>
                        </a:lnTo>
                      </a:path>
                      <a:path w="4831715" h="1258570">
                        <a:moveTo>
                          <a:pt x="4756381" y="1226185"/>
                        </a:moveTo>
                        <a:lnTo>
                          <a:pt x="4769948" y="1225390"/>
                        </a:lnTo>
                      </a:path>
                      <a:path w="4831715" h="1258570">
                        <a:moveTo>
                          <a:pt x="4769948" y="1225390"/>
                        </a:moveTo>
                        <a:lnTo>
                          <a:pt x="4781871" y="1222992"/>
                        </a:lnTo>
                      </a:path>
                      <a:path w="4831715" h="1258570">
                        <a:moveTo>
                          <a:pt x="4781871" y="1222992"/>
                        </a:moveTo>
                        <a:lnTo>
                          <a:pt x="4793930" y="1219004"/>
                        </a:lnTo>
                      </a:path>
                      <a:path w="4831715" h="1258570">
                        <a:moveTo>
                          <a:pt x="4793930" y="1219004"/>
                        </a:moveTo>
                        <a:lnTo>
                          <a:pt x="4805031" y="1213413"/>
                        </a:lnTo>
                      </a:path>
                      <a:path w="4831715" h="1258570">
                        <a:moveTo>
                          <a:pt x="4805031" y="1213413"/>
                        </a:moveTo>
                        <a:lnTo>
                          <a:pt x="4813802" y="1207041"/>
                        </a:lnTo>
                      </a:path>
                      <a:path w="4831715" h="1258570">
                        <a:moveTo>
                          <a:pt x="4813802" y="1207041"/>
                        </a:moveTo>
                        <a:lnTo>
                          <a:pt x="4821065" y="1199065"/>
                        </a:lnTo>
                      </a:path>
                      <a:path w="4831715" h="1258570">
                        <a:moveTo>
                          <a:pt x="4821065" y="1199065"/>
                        </a:moveTo>
                        <a:lnTo>
                          <a:pt x="4826547" y="1191089"/>
                        </a:lnTo>
                      </a:path>
                      <a:path w="4831715" h="1258570">
                        <a:moveTo>
                          <a:pt x="4826547" y="1191089"/>
                        </a:moveTo>
                        <a:lnTo>
                          <a:pt x="4830521" y="1182304"/>
                        </a:lnTo>
                      </a:path>
                      <a:path w="4831715" h="1258570">
                        <a:moveTo>
                          <a:pt x="4830521" y="1182304"/>
                        </a:moveTo>
                        <a:lnTo>
                          <a:pt x="4831343" y="1172739"/>
                        </a:lnTo>
                      </a:path>
                      <a:path w="4831715" h="1258570">
                        <a:moveTo>
                          <a:pt x="1101737" y="485047"/>
                        </a:moveTo>
                        <a:lnTo>
                          <a:pt x="1101737" y="463504"/>
                        </a:lnTo>
                      </a:path>
                      <a:path w="4831715" h="1258570">
                        <a:moveTo>
                          <a:pt x="1101737" y="387720"/>
                        </a:moveTo>
                        <a:lnTo>
                          <a:pt x="1101737" y="365382"/>
                        </a:lnTo>
                      </a:path>
                      <a:path w="4831715" h="1258570">
                        <a:moveTo>
                          <a:pt x="1021965" y="365382"/>
                        </a:moveTo>
                        <a:lnTo>
                          <a:pt x="1021965" y="485047"/>
                        </a:lnTo>
                      </a:path>
                      <a:path w="4831715" h="1258570">
                        <a:moveTo>
                          <a:pt x="1021965" y="365382"/>
                        </a:moveTo>
                        <a:lnTo>
                          <a:pt x="1023555" y="365382"/>
                        </a:lnTo>
                      </a:path>
                      <a:path w="4831715" h="1258570">
                        <a:moveTo>
                          <a:pt x="1023555" y="365382"/>
                        </a:moveTo>
                        <a:lnTo>
                          <a:pt x="1026748" y="365382"/>
                        </a:lnTo>
                      </a:path>
                      <a:path w="4831715" h="1258570">
                        <a:moveTo>
                          <a:pt x="1026748" y="365382"/>
                        </a:moveTo>
                        <a:lnTo>
                          <a:pt x="1032325" y="365382"/>
                        </a:lnTo>
                      </a:path>
                      <a:path w="4831715" h="1258570">
                        <a:moveTo>
                          <a:pt x="1032325" y="365382"/>
                        </a:moveTo>
                        <a:lnTo>
                          <a:pt x="1039506" y="365382"/>
                        </a:lnTo>
                      </a:path>
                      <a:path w="4831715" h="1258570">
                        <a:moveTo>
                          <a:pt x="1039506" y="365382"/>
                        </a:moveTo>
                        <a:lnTo>
                          <a:pt x="1047482" y="365382"/>
                        </a:lnTo>
                      </a:path>
                      <a:path w="4831715" h="1258570">
                        <a:moveTo>
                          <a:pt x="1047482" y="365382"/>
                        </a:moveTo>
                        <a:lnTo>
                          <a:pt x="1057061" y="365382"/>
                        </a:lnTo>
                      </a:path>
                      <a:path w="4831715" h="1258570">
                        <a:moveTo>
                          <a:pt x="1057061" y="365382"/>
                        </a:moveTo>
                        <a:lnTo>
                          <a:pt x="1066641" y="365382"/>
                        </a:lnTo>
                      </a:path>
                      <a:path w="4831715" h="1258570">
                        <a:moveTo>
                          <a:pt x="1066641" y="365382"/>
                        </a:moveTo>
                        <a:lnTo>
                          <a:pt x="1076206" y="365382"/>
                        </a:lnTo>
                      </a:path>
                      <a:path w="4831715" h="1258570">
                        <a:moveTo>
                          <a:pt x="1076206" y="365382"/>
                        </a:moveTo>
                        <a:lnTo>
                          <a:pt x="1084991" y="365382"/>
                        </a:lnTo>
                      </a:path>
                      <a:path w="4831715" h="1258570">
                        <a:moveTo>
                          <a:pt x="1084991" y="365382"/>
                        </a:moveTo>
                        <a:lnTo>
                          <a:pt x="1092158" y="365382"/>
                        </a:lnTo>
                      </a:path>
                      <a:path w="4831715" h="1258570">
                        <a:moveTo>
                          <a:pt x="1092158" y="365382"/>
                        </a:moveTo>
                        <a:lnTo>
                          <a:pt x="1096954" y="365382"/>
                        </a:lnTo>
                      </a:path>
                      <a:path w="4831715" h="1258570">
                        <a:moveTo>
                          <a:pt x="1096954" y="365382"/>
                        </a:moveTo>
                        <a:lnTo>
                          <a:pt x="1100942" y="365382"/>
                        </a:lnTo>
                      </a:path>
                      <a:path w="4831715" h="1258570">
                        <a:moveTo>
                          <a:pt x="1100942" y="365382"/>
                        </a:moveTo>
                        <a:lnTo>
                          <a:pt x="1101737" y="365382"/>
                        </a:lnTo>
                      </a:path>
                      <a:path w="4831715" h="1258570">
                        <a:moveTo>
                          <a:pt x="1101737" y="485047"/>
                        </a:moveTo>
                        <a:lnTo>
                          <a:pt x="1100942" y="485047"/>
                        </a:lnTo>
                      </a:path>
                      <a:path w="4831715" h="1258570">
                        <a:moveTo>
                          <a:pt x="1100942" y="485047"/>
                        </a:moveTo>
                        <a:lnTo>
                          <a:pt x="1096954" y="485047"/>
                        </a:lnTo>
                      </a:path>
                      <a:path w="4831715" h="1258570">
                        <a:moveTo>
                          <a:pt x="1096954" y="485047"/>
                        </a:moveTo>
                        <a:lnTo>
                          <a:pt x="1092158" y="485047"/>
                        </a:lnTo>
                      </a:path>
                      <a:path w="4831715" h="1258570">
                        <a:moveTo>
                          <a:pt x="1092158" y="485047"/>
                        </a:moveTo>
                        <a:lnTo>
                          <a:pt x="1084991" y="485047"/>
                        </a:lnTo>
                      </a:path>
                      <a:path w="4831715" h="1258570">
                        <a:moveTo>
                          <a:pt x="1084991" y="485047"/>
                        </a:moveTo>
                        <a:lnTo>
                          <a:pt x="1076206" y="485047"/>
                        </a:lnTo>
                      </a:path>
                      <a:path w="4831715" h="1258570">
                        <a:moveTo>
                          <a:pt x="1076206" y="485047"/>
                        </a:moveTo>
                        <a:lnTo>
                          <a:pt x="1066641" y="485047"/>
                        </a:lnTo>
                      </a:path>
                      <a:path w="4831715" h="1258570">
                        <a:moveTo>
                          <a:pt x="1066641" y="485047"/>
                        </a:moveTo>
                        <a:lnTo>
                          <a:pt x="1057061" y="485047"/>
                        </a:lnTo>
                      </a:path>
                      <a:path w="4831715" h="1258570">
                        <a:moveTo>
                          <a:pt x="1057061" y="485047"/>
                        </a:moveTo>
                        <a:lnTo>
                          <a:pt x="1047482" y="485047"/>
                        </a:lnTo>
                      </a:path>
                      <a:path w="4831715" h="1258570">
                        <a:moveTo>
                          <a:pt x="1047482" y="485047"/>
                        </a:moveTo>
                        <a:lnTo>
                          <a:pt x="1039506" y="485047"/>
                        </a:lnTo>
                      </a:path>
                      <a:path w="4831715" h="1258570">
                        <a:moveTo>
                          <a:pt x="1039506" y="485047"/>
                        </a:moveTo>
                        <a:lnTo>
                          <a:pt x="1032325" y="485047"/>
                        </a:lnTo>
                      </a:path>
                      <a:path w="4831715" h="1258570">
                        <a:moveTo>
                          <a:pt x="1032325" y="485047"/>
                        </a:moveTo>
                        <a:lnTo>
                          <a:pt x="1026748" y="485047"/>
                        </a:lnTo>
                      </a:path>
                      <a:path w="4831715" h="1258570">
                        <a:moveTo>
                          <a:pt x="1026748" y="485047"/>
                        </a:moveTo>
                        <a:lnTo>
                          <a:pt x="1025953" y="485047"/>
                        </a:lnTo>
                      </a:path>
                      <a:path w="4831715" h="1258570">
                        <a:moveTo>
                          <a:pt x="1024349" y="485047"/>
                        </a:moveTo>
                        <a:lnTo>
                          <a:pt x="1023555" y="485047"/>
                        </a:lnTo>
                      </a:path>
                      <a:path w="4831715" h="1258570">
                        <a:moveTo>
                          <a:pt x="1121677" y="385321"/>
                        </a:moveTo>
                        <a:lnTo>
                          <a:pt x="1100134" y="385321"/>
                        </a:lnTo>
                      </a:path>
                      <a:path w="4831715" h="1258570">
                        <a:moveTo>
                          <a:pt x="1100134" y="465094"/>
                        </a:moveTo>
                        <a:lnTo>
                          <a:pt x="1121677" y="465094"/>
                        </a:lnTo>
                      </a:path>
                      <a:path w="4831715" h="1258570">
                        <a:moveTo>
                          <a:pt x="1121677" y="386925"/>
                        </a:moveTo>
                        <a:lnTo>
                          <a:pt x="1121677" y="387720"/>
                        </a:lnTo>
                      </a:path>
                      <a:path w="4831715" h="1258570">
                        <a:moveTo>
                          <a:pt x="1121677" y="390104"/>
                        </a:moveTo>
                        <a:lnTo>
                          <a:pt x="1121677" y="391707"/>
                        </a:lnTo>
                      </a:path>
                      <a:path w="4831715" h="1258570">
                        <a:moveTo>
                          <a:pt x="1121677" y="394901"/>
                        </a:moveTo>
                        <a:lnTo>
                          <a:pt x="1121677" y="395695"/>
                        </a:lnTo>
                      </a:path>
                      <a:path w="4831715" h="1258570">
                        <a:moveTo>
                          <a:pt x="1121677" y="395695"/>
                        </a:moveTo>
                        <a:lnTo>
                          <a:pt x="1121677" y="398080"/>
                        </a:lnTo>
                      </a:path>
                      <a:path w="4831715" h="1258570">
                        <a:moveTo>
                          <a:pt x="1121677" y="402068"/>
                        </a:moveTo>
                        <a:lnTo>
                          <a:pt x="1121677" y="402876"/>
                        </a:lnTo>
                      </a:path>
                      <a:path w="4831715" h="1258570">
                        <a:moveTo>
                          <a:pt x="1121677" y="402876"/>
                        </a:moveTo>
                        <a:lnTo>
                          <a:pt x="1121677" y="405261"/>
                        </a:lnTo>
                      </a:path>
                      <a:path w="4831715" h="1258570">
                        <a:moveTo>
                          <a:pt x="1121677" y="410044"/>
                        </a:moveTo>
                        <a:lnTo>
                          <a:pt x="1121677" y="411647"/>
                        </a:lnTo>
                      </a:path>
                      <a:path w="4831715" h="1258570">
                        <a:moveTo>
                          <a:pt x="1121677" y="411647"/>
                        </a:moveTo>
                        <a:lnTo>
                          <a:pt x="1121677" y="414045"/>
                        </a:lnTo>
                      </a:path>
                      <a:path w="4831715" h="1258570">
                        <a:moveTo>
                          <a:pt x="1121677" y="418828"/>
                        </a:moveTo>
                        <a:lnTo>
                          <a:pt x="1121677" y="420418"/>
                        </a:lnTo>
                      </a:path>
                      <a:path w="4831715" h="1258570">
                        <a:moveTo>
                          <a:pt x="1121677" y="420418"/>
                        </a:moveTo>
                        <a:lnTo>
                          <a:pt x="1121677" y="422816"/>
                        </a:lnTo>
                      </a:path>
                      <a:path w="4831715" h="1258570">
                        <a:moveTo>
                          <a:pt x="1121677" y="428407"/>
                        </a:moveTo>
                        <a:lnTo>
                          <a:pt x="1121677" y="429997"/>
                        </a:lnTo>
                      </a:path>
                      <a:path w="4831715" h="1258570">
                        <a:moveTo>
                          <a:pt x="1121677" y="429997"/>
                        </a:moveTo>
                        <a:lnTo>
                          <a:pt x="1121677" y="432395"/>
                        </a:lnTo>
                      </a:path>
                      <a:path w="4831715" h="1258570">
                        <a:moveTo>
                          <a:pt x="1121677" y="437178"/>
                        </a:moveTo>
                        <a:lnTo>
                          <a:pt x="1121677" y="439576"/>
                        </a:lnTo>
                      </a:path>
                      <a:path w="4831715" h="1258570">
                        <a:moveTo>
                          <a:pt x="1061844" y="421226"/>
                        </a:moveTo>
                        <a:lnTo>
                          <a:pt x="1061844" y="429202"/>
                        </a:lnTo>
                      </a:path>
                      <a:path w="4831715" h="1258570">
                        <a:moveTo>
                          <a:pt x="708426" y="873562"/>
                        </a:moveTo>
                        <a:lnTo>
                          <a:pt x="708426" y="886334"/>
                        </a:lnTo>
                      </a:path>
                      <a:path w="4831715" h="1258570">
                        <a:moveTo>
                          <a:pt x="708426" y="886334"/>
                        </a:moveTo>
                        <a:lnTo>
                          <a:pt x="708426" y="887129"/>
                        </a:lnTo>
                      </a:path>
                      <a:path w="4831715" h="1258570">
                        <a:moveTo>
                          <a:pt x="628654" y="887129"/>
                        </a:moveTo>
                        <a:lnTo>
                          <a:pt x="628654" y="883936"/>
                        </a:lnTo>
                      </a:path>
                      <a:path w="4831715" h="1258570">
                        <a:moveTo>
                          <a:pt x="628654" y="883936"/>
                        </a:moveTo>
                        <a:lnTo>
                          <a:pt x="628654" y="867176"/>
                        </a:lnTo>
                      </a:path>
                      <a:path w="4831715" h="1258570">
                        <a:moveTo>
                          <a:pt x="628654" y="867176"/>
                        </a:moveTo>
                        <a:lnTo>
                          <a:pt x="628654" y="851224"/>
                        </a:lnTo>
                      </a:path>
                      <a:path w="4831715" h="1258570">
                        <a:moveTo>
                          <a:pt x="628654" y="851224"/>
                        </a:moveTo>
                        <a:lnTo>
                          <a:pt x="628654" y="836067"/>
                        </a:lnTo>
                      </a:path>
                      <a:path w="4831715" h="1258570">
                        <a:moveTo>
                          <a:pt x="628654" y="836067"/>
                        </a:moveTo>
                        <a:lnTo>
                          <a:pt x="628654" y="822500"/>
                        </a:lnTo>
                      </a:path>
                      <a:path w="4831715" h="1258570">
                        <a:moveTo>
                          <a:pt x="628654" y="822500"/>
                        </a:moveTo>
                        <a:lnTo>
                          <a:pt x="628654" y="809741"/>
                        </a:lnTo>
                      </a:path>
                      <a:path w="4831715" h="1258570">
                        <a:moveTo>
                          <a:pt x="628654" y="809741"/>
                        </a:moveTo>
                        <a:lnTo>
                          <a:pt x="628654" y="80734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08" name="object 1208"/>
                  <p:cNvSpPr/>
                  <p:nvPr/>
                </p:nvSpPr>
                <p:spPr>
                  <a:xfrm>
                    <a:off x="12628483" y="325215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09" name="object 1209"/>
                  <p:cNvSpPr/>
                  <p:nvPr/>
                </p:nvSpPr>
                <p:spPr>
                  <a:xfrm>
                    <a:off x="12549907" y="3242982"/>
                    <a:ext cx="146050" cy="34925"/>
                  </a:xfrm>
                  <a:custGeom>
                    <a:avLst/>
                    <a:gdLst/>
                    <a:ahLst/>
                    <a:cxnLst/>
                    <a:rect l="l" t="t" r="r" b="b"/>
                    <a:pathLst>
                      <a:path w="146050" h="34925">
                        <a:moveTo>
                          <a:pt x="79772" y="10374"/>
                        </a:moveTo>
                        <a:lnTo>
                          <a:pt x="77387" y="10374"/>
                        </a:lnTo>
                      </a:path>
                      <a:path w="146050" h="34925">
                        <a:moveTo>
                          <a:pt x="77387" y="10374"/>
                        </a:moveTo>
                        <a:lnTo>
                          <a:pt x="72591" y="10374"/>
                        </a:lnTo>
                      </a:path>
                      <a:path w="146050" h="34925">
                        <a:moveTo>
                          <a:pt x="72591" y="10374"/>
                        </a:moveTo>
                        <a:lnTo>
                          <a:pt x="66218" y="10374"/>
                        </a:lnTo>
                      </a:path>
                      <a:path w="146050" h="34925">
                        <a:moveTo>
                          <a:pt x="3193" y="10374"/>
                        </a:moveTo>
                        <a:lnTo>
                          <a:pt x="794" y="10374"/>
                        </a:lnTo>
                      </a:path>
                      <a:path w="146050" h="34925">
                        <a:moveTo>
                          <a:pt x="794" y="10374"/>
                        </a:moveTo>
                        <a:lnTo>
                          <a:pt x="0" y="10374"/>
                        </a:lnTo>
                      </a:path>
                      <a:path w="146050" h="34925">
                        <a:moveTo>
                          <a:pt x="102110" y="34301"/>
                        </a:moveTo>
                        <a:lnTo>
                          <a:pt x="102110" y="17541"/>
                        </a:lnTo>
                      </a:path>
                      <a:path w="146050" h="34925">
                        <a:moveTo>
                          <a:pt x="102110" y="17541"/>
                        </a:moveTo>
                        <a:lnTo>
                          <a:pt x="102110" y="11168"/>
                        </a:lnTo>
                      </a:path>
                      <a:path w="146050" h="34925">
                        <a:moveTo>
                          <a:pt x="102110" y="794"/>
                        </a:moveTo>
                        <a:lnTo>
                          <a:pt x="102110" y="0"/>
                        </a:lnTo>
                      </a:path>
                      <a:path w="146050" h="34925">
                        <a:moveTo>
                          <a:pt x="145991" y="34301"/>
                        </a:moveTo>
                        <a:lnTo>
                          <a:pt x="142003" y="34301"/>
                        </a:lnTo>
                      </a:path>
                      <a:path w="146050" h="34925">
                        <a:moveTo>
                          <a:pt x="142003" y="34301"/>
                        </a:moveTo>
                        <a:lnTo>
                          <a:pt x="132423" y="34301"/>
                        </a:lnTo>
                      </a:path>
                      <a:path w="146050" h="34925">
                        <a:moveTo>
                          <a:pt x="132423" y="34301"/>
                        </a:moveTo>
                        <a:lnTo>
                          <a:pt x="122858" y="34301"/>
                        </a:lnTo>
                      </a:path>
                      <a:path w="146050" h="34925">
                        <a:moveTo>
                          <a:pt x="122858" y="34301"/>
                        </a:moveTo>
                        <a:lnTo>
                          <a:pt x="114882" y="34301"/>
                        </a:lnTo>
                      </a:path>
                      <a:path w="146050" h="34925">
                        <a:moveTo>
                          <a:pt x="114882" y="34301"/>
                        </a:moveTo>
                        <a:lnTo>
                          <a:pt x="108496" y="34301"/>
                        </a:lnTo>
                      </a:path>
                      <a:path w="146050" h="34925">
                        <a:moveTo>
                          <a:pt x="108496" y="34301"/>
                        </a:moveTo>
                        <a:lnTo>
                          <a:pt x="104508" y="34301"/>
                        </a:lnTo>
                      </a:path>
                      <a:path w="146050" h="34925">
                        <a:moveTo>
                          <a:pt x="104508" y="34301"/>
                        </a:moveTo>
                        <a:lnTo>
                          <a:pt x="102110" y="3430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10" name="object 1210"/>
                  <p:cNvSpPr/>
                  <p:nvPr/>
                </p:nvSpPr>
                <p:spPr>
                  <a:xfrm>
                    <a:off x="12650821" y="327608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11" name="object 1211"/>
                  <p:cNvSpPr/>
                  <p:nvPr/>
                </p:nvSpPr>
                <p:spPr>
                  <a:xfrm>
                    <a:off x="10130234" y="1998446"/>
                    <a:ext cx="1421765" cy="511175"/>
                  </a:xfrm>
                  <a:custGeom>
                    <a:avLst/>
                    <a:gdLst/>
                    <a:ahLst/>
                    <a:cxnLst/>
                    <a:rect l="l" t="t" r="r" b="b"/>
                    <a:pathLst>
                      <a:path w="1421765" h="511175">
                        <a:moveTo>
                          <a:pt x="1421649" y="368561"/>
                        </a:moveTo>
                        <a:lnTo>
                          <a:pt x="1252525" y="368561"/>
                        </a:lnTo>
                      </a:path>
                      <a:path w="1421765" h="511175">
                        <a:moveTo>
                          <a:pt x="1252525" y="488240"/>
                        </a:moveTo>
                        <a:lnTo>
                          <a:pt x="1299585" y="488240"/>
                        </a:lnTo>
                      </a:path>
                      <a:path w="1421765" h="511175">
                        <a:moveTo>
                          <a:pt x="1375370" y="488240"/>
                        </a:moveTo>
                        <a:lnTo>
                          <a:pt x="1421649" y="488240"/>
                        </a:lnTo>
                      </a:path>
                      <a:path w="1421765" h="511175">
                        <a:moveTo>
                          <a:pt x="1252525" y="488240"/>
                        </a:moveTo>
                        <a:lnTo>
                          <a:pt x="1252525" y="486637"/>
                        </a:lnTo>
                      </a:path>
                      <a:path w="1421765" h="511175">
                        <a:moveTo>
                          <a:pt x="1252525" y="486637"/>
                        </a:moveTo>
                        <a:lnTo>
                          <a:pt x="1252525" y="483444"/>
                        </a:lnTo>
                      </a:path>
                      <a:path w="1421765" h="511175">
                        <a:moveTo>
                          <a:pt x="1252525" y="483444"/>
                        </a:moveTo>
                        <a:lnTo>
                          <a:pt x="1252525" y="477866"/>
                        </a:lnTo>
                      </a:path>
                      <a:path w="1421765" h="511175">
                        <a:moveTo>
                          <a:pt x="1252525" y="477866"/>
                        </a:moveTo>
                        <a:lnTo>
                          <a:pt x="1252525" y="470685"/>
                        </a:lnTo>
                      </a:path>
                      <a:path w="1421765" h="511175">
                        <a:moveTo>
                          <a:pt x="1252525" y="470685"/>
                        </a:moveTo>
                        <a:lnTo>
                          <a:pt x="1252525" y="461119"/>
                        </a:lnTo>
                      </a:path>
                      <a:path w="1421765" h="511175">
                        <a:moveTo>
                          <a:pt x="1252525" y="461119"/>
                        </a:moveTo>
                        <a:lnTo>
                          <a:pt x="1252525" y="450745"/>
                        </a:lnTo>
                      </a:path>
                      <a:path w="1421765" h="511175">
                        <a:moveTo>
                          <a:pt x="1252525" y="450745"/>
                        </a:moveTo>
                        <a:lnTo>
                          <a:pt x="1252525" y="439576"/>
                        </a:lnTo>
                      </a:path>
                      <a:path w="1421765" h="511175">
                        <a:moveTo>
                          <a:pt x="1252525" y="439576"/>
                        </a:moveTo>
                        <a:lnTo>
                          <a:pt x="1252525" y="428407"/>
                        </a:lnTo>
                      </a:path>
                      <a:path w="1421765" h="511175">
                        <a:moveTo>
                          <a:pt x="1252525" y="428407"/>
                        </a:moveTo>
                        <a:lnTo>
                          <a:pt x="1252525" y="416430"/>
                        </a:lnTo>
                      </a:path>
                      <a:path w="1421765" h="511175">
                        <a:moveTo>
                          <a:pt x="1252525" y="416430"/>
                        </a:moveTo>
                        <a:lnTo>
                          <a:pt x="1252525" y="405275"/>
                        </a:lnTo>
                      </a:path>
                      <a:path w="1421765" h="511175">
                        <a:moveTo>
                          <a:pt x="1252525" y="405275"/>
                        </a:moveTo>
                        <a:lnTo>
                          <a:pt x="1252525" y="394901"/>
                        </a:lnTo>
                      </a:path>
                      <a:path w="1421765" h="511175">
                        <a:moveTo>
                          <a:pt x="1252525" y="394901"/>
                        </a:moveTo>
                        <a:lnTo>
                          <a:pt x="1252525" y="386116"/>
                        </a:lnTo>
                      </a:path>
                      <a:path w="1421765" h="511175">
                        <a:moveTo>
                          <a:pt x="1252525" y="386116"/>
                        </a:moveTo>
                        <a:lnTo>
                          <a:pt x="1252525" y="378140"/>
                        </a:lnTo>
                      </a:path>
                      <a:path w="1421765" h="511175">
                        <a:moveTo>
                          <a:pt x="1252525" y="378140"/>
                        </a:moveTo>
                        <a:lnTo>
                          <a:pt x="1252525" y="372563"/>
                        </a:lnTo>
                      </a:path>
                      <a:path w="1421765" h="511175">
                        <a:moveTo>
                          <a:pt x="1252525" y="372563"/>
                        </a:moveTo>
                        <a:lnTo>
                          <a:pt x="1252525" y="369370"/>
                        </a:lnTo>
                      </a:path>
                      <a:path w="1421765" h="511175">
                        <a:moveTo>
                          <a:pt x="1252525" y="369370"/>
                        </a:moveTo>
                        <a:lnTo>
                          <a:pt x="1252525" y="368561"/>
                        </a:lnTo>
                      </a:path>
                      <a:path w="1421765" h="511175">
                        <a:moveTo>
                          <a:pt x="1421649" y="368561"/>
                        </a:moveTo>
                        <a:lnTo>
                          <a:pt x="1421649" y="369370"/>
                        </a:lnTo>
                      </a:path>
                      <a:path w="1421765" h="511175">
                        <a:moveTo>
                          <a:pt x="1421649" y="369370"/>
                        </a:moveTo>
                        <a:lnTo>
                          <a:pt x="1421649" y="372563"/>
                        </a:lnTo>
                      </a:path>
                      <a:path w="1421765" h="511175">
                        <a:moveTo>
                          <a:pt x="1421649" y="372563"/>
                        </a:moveTo>
                        <a:lnTo>
                          <a:pt x="1421649" y="378140"/>
                        </a:lnTo>
                      </a:path>
                      <a:path w="1421765" h="511175">
                        <a:moveTo>
                          <a:pt x="1421649" y="378140"/>
                        </a:moveTo>
                        <a:lnTo>
                          <a:pt x="1421649" y="386116"/>
                        </a:lnTo>
                      </a:path>
                      <a:path w="1421765" h="511175">
                        <a:moveTo>
                          <a:pt x="1421649" y="386116"/>
                        </a:moveTo>
                        <a:lnTo>
                          <a:pt x="1421649" y="394901"/>
                        </a:lnTo>
                      </a:path>
                      <a:path w="1421765" h="511175">
                        <a:moveTo>
                          <a:pt x="1421649" y="394901"/>
                        </a:moveTo>
                        <a:lnTo>
                          <a:pt x="1421649" y="405275"/>
                        </a:lnTo>
                      </a:path>
                      <a:path w="1421765" h="511175">
                        <a:moveTo>
                          <a:pt x="1421649" y="405275"/>
                        </a:moveTo>
                        <a:lnTo>
                          <a:pt x="1421649" y="416430"/>
                        </a:lnTo>
                      </a:path>
                      <a:path w="1421765" h="511175">
                        <a:moveTo>
                          <a:pt x="1421649" y="416430"/>
                        </a:moveTo>
                        <a:lnTo>
                          <a:pt x="1421649" y="428407"/>
                        </a:lnTo>
                      </a:path>
                      <a:path w="1421765" h="511175">
                        <a:moveTo>
                          <a:pt x="1421649" y="428407"/>
                        </a:moveTo>
                        <a:lnTo>
                          <a:pt x="1421649" y="439576"/>
                        </a:lnTo>
                      </a:path>
                      <a:path w="1421765" h="511175">
                        <a:moveTo>
                          <a:pt x="1421649" y="439576"/>
                        </a:moveTo>
                        <a:lnTo>
                          <a:pt x="1421649" y="450745"/>
                        </a:lnTo>
                      </a:path>
                      <a:path w="1421765" h="511175">
                        <a:moveTo>
                          <a:pt x="1421649" y="450745"/>
                        </a:moveTo>
                        <a:lnTo>
                          <a:pt x="1421649" y="461119"/>
                        </a:lnTo>
                      </a:path>
                      <a:path w="1421765" h="511175">
                        <a:moveTo>
                          <a:pt x="1421649" y="461119"/>
                        </a:moveTo>
                        <a:lnTo>
                          <a:pt x="1421649" y="470685"/>
                        </a:lnTo>
                      </a:path>
                      <a:path w="1421765" h="511175">
                        <a:moveTo>
                          <a:pt x="1421649" y="470685"/>
                        </a:moveTo>
                        <a:lnTo>
                          <a:pt x="1421649" y="477866"/>
                        </a:lnTo>
                      </a:path>
                      <a:path w="1421765" h="511175">
                        <a:moveTo>
                          <a:pt x="1421649" y="477866"/>
                        </a:moveTo>
                        <a:lnTo>
                          <a:pt x="1421649" y="483444"/>
                        </a:lnTo>
                      </a:path>
                      <a:path w="1421765" h="511175">
                        <a:moveTo>
                          <a:pt x="1421649" y="483444"/>
                        </a:moveTo>
                        <a:lnTo>
                          <a:pt x="1421649" y="486637"/>
                        </a:lnTo>
                      </a:path>
                      <a:path w="1421765" h="511175">
                        <a:moveTo>
                          <a:pt x="1421649" y="486637"/>
                        </a:moveTo>
                        <a:lnTo>
                          <a:pt x="1421649" y="488240"/>
                        </a:lnTo>
                      </a:path>
                      <a:path w="1421765" h="511175">
                        <a:moveTo>
                          <a:pt x="1376973" y="508180"/>
                        </a:moveTo>
                        <a:lnTo>
                          <a:pt x="1376973" y="485842"/>
                        </a:lnTo>
                      </a:path>
                      <a:path w="1421765" h="511175">
                        <a:moveTo>
                          <a:pt x="1297187" y="485842"/>
                        </a:moveTo>
                        <a:lnTo>
                          <a:pt x="1297187" y="508180"/>
                        </a:lnTo>
                      </a:path>
                      <a:path w="1421765" h="511175">
                        <a:moveTo>
                          <a:pt x="1297187" y="508180"/>
                        </a:moveTo>
                        <a:lnTo>
                          <a:pt x="1298790" y="508180"/>
                        </a:lnTo>
                      </a:path>
                      <a:path w="1421765" h="511175">
                        <a:moveTo>
                          <a:pt x="1298790" y="508180"/>
                        </a:moveTo>
                        <a:lnTo>
                          <a:pt x="1301983" y="508180"/>
                        </a:lnTo>
                      </a:path>
                      <a:path w="1421765" h="511175">
                        <a:moveTo>
                          <a:pt x="1301983" y="508180"/>
                        </a:moveTo>
                        <a:lnTo>
                          <a:pt x="1307561" y="508180"/>
                        </a:lnTo>
                      </a:path>
                      <a:path w="1421765" h="511175">
                        <a:moveTo>
                          <a:pt x="1307561" y="508180"/>
                        </a:moveTo>
                        <a:lnTo>
                          <a:pt x="1314742" y="508180"/>
                        </a:lnTo>
                      </a:path>
                      <a:path w="1421765" h="511175">
                        <a:moveTo>
                          <a:pt x="1314742" y="508180"/>
                        </a:moveTo>
                        <a:lnTo>
                          <a:pt x="1322718" y="508180"/>
                        </a:lnTo>
                      </a:path>
                      <a:path w="1421765" h="511175">
                        <a:moveTo>
                          <a:pt x="1322718" y="508180"/>
                        </a:moveTo>
                        <a:lnTo>
                          <a:pt x="1332297" y="508180"/>
                        </a:lnTo>
                      </a:path>
                      <a:path w="1421765" h="511175">
                        <a:moveTo>
                          <a:pt x="1332297" y="508180"/>
                        </a:moveTo>
                        <a:lnTo>
                          <a:pt x="1341863" y="508180"/>
                        </a:lnTo>
                      </a:path>
                      <a:path w="1421765" h="511175">
                        <a:moveTo>
                          <a:pt x="1341863" y="508180"/>
                        </a:moveTo>
                        <a:lnTo>
                          <a:pt x="1351442" y="508180"/>
                        </a:lnTo>
                      </a:path>
                      <a:path w="1421765" h="511175">
                        <a:moveTo>
                          <a:pt x="1351442" y="508180"/>
                        </a:moveTo>
                        <a:lnTo>
                          <a:pt x="1360226" y="508180"/>
                        </a:lnTo>
                      </a:path>
                      <a:path w="1421765" h="511175">
                        <a:moveTo>
                          <a:pt x="1360226" y="508180"/>
                        </a:moveTo>
                        <a:lnTo>
                          <a:pt x="1367394" y="508180"/>
                        </a:lnTo>
                      </a:path>
                      <a:path w="1421765" h="511175">
                        <a:moveTo>
                          <a:pt x="1367394" y="508180"/>
                        </a:moveTo>
                        <a:lnTo>
                          <a:pt x="1372190" y="508180"/>
                        </a:lnTo>
                      </a:path>
                      <a:path w="1421765" h="511175">
                        <a:moveTo>
                          <a:pt x="1372190" y="508180"/>
                        </a:moveTo>
                        <a:lnTo>
                          <a:pt x="1376178" y="508180"/>
                        </a:lnTo>
                      </a:path>
                      <a:path w="1421765" h="511175">
                        <a:moveTo>
                          <a:pt x="1376178" y="508180"/>
                        </a:moveTo>
                        <a:lnTo>
                          <a:pt x="1376973" y="508180"/>
                        </a:lnTo>
                      </a:path>
                      <a:path w="1421765" h="511175">
                        <a:moveTo>
                          <a:pt x="1376973" y="508180"/>
                        </a:moveTo>
                        <a:lnTo>
                          <a:pt x="1376178" y="508180"/>
                        </a:lnTo>
                      </a:path>
                      <a:path w="1421765" h="511175">
                        <a:moveTo>
                          <a:pt x="1376178" y="508180"/>
                        </a:moveTo>
                        <a:lnTo>
                          <a:pt x="1372190" y="508180"/>
                        </a:lnTo>
                      </a:path>
                      <a:path w="1421765" h="511175">
                        <a:moveTo>
                          <a:pt x="1372190" y="508180"/>
                        </a:moveTo>
                        <a:lnTo>
                          <a:pt x="1367394" y="508180"/>
                        </a:lnTo>
                      </a:path>
                      <a:path w="1421765" h="511175">
                        <a:moveTo>
                          <a:pt x="1367394" y="508180"/>
                        </a:moveTo>
                        <a:lnTo>
                          <a:pt x="1360226" y="508180"/>
                        </a:lnTo>
                      </a:path>
                      <a:path w="1421765" h="511175">
                        <a:moveTo>
                          <a:pt x="1360226" y="508180"/>
                        </a:moveTo>
                        <a:lnTo>
                          <a:pt x="1351442" y="508180"/>
                        </a:lnTo>
                      </a:path>
                      <a:path w="1421765" h="511175">
                        <a:moveTo>
                          <a:pt x="1351442" y="508180"/>
                        </a:moveTo>
                        <a:lnTo>
                          <a:pt x="1341863" y="508180"/>
                        </a:lnTo>
                      </a:path>
                      <a:path w="1421765" h="511175">
                        <a:moveTo>
                          <a:pt x="1341863" y="508180"/>
                        </a:moveTo>
                        <a:lnTo>
                          <a:pt x="1332297" y="508180"/>
                        </a:lnTo>
                      </a:path>
                      <a:path w="1421765" h="511175">
                        <a:moveTo>
                          <a:pt x="1332297" y="508180"/>
                        </a:moveTo>
                        <a:lnTo>
                          <a:pt x="1322718" y="508180"/>
                        </a:lnTo>
                      </a:path>
                      <a:path w="1421765" h="511175">
                        <a:moveTo>
                          <a:pt x="1322718" y="508180"/>
                        </a:moveTo>
                        <a:lnTo>
                          <a:pt x="1314742" y="508180"/>
                        </a:lnTo>
                      </a:path>
                      <a:path w="1421765" h="511175">
                        <a:moveTo>
                          <a:pt x="1314742" y="508180"/>
                        </a:moveTo>
                        <a:lnTo>
                          <a:pt x="1307561" y="508180"/>
                        </a:lnTo>
                      </a:path>
                      <a:path w="1421765" h="511175">
                        <a:moveTo>
                          <a:pt x="1307561" y="508180"/>
                        </a:moveTo>
                        <a:lnTo>
                          <a:pt x="1301983" y="508180"/>
                        </a:lnTo>
                      </a:path>
                      <a:path w="1421765" h="511175">
                        <a:moveTo>
                          <a:pt x="1301983" y="508180"/>
                        </a:moveTo>
                        <a:lnTo>
                          <a:pt x="1298790" y="508180"/>
                        </a:lnTo>
                      </a:path>
                      <a:path w="1421765" h="511175">
                        <a:moveTo>
                          <a:pt x="1298790" y="508180"/>
                        </a:moveTo>
                        <a:lnTo>
                          <a:pt x="1297187" y="508180"/>
                        </a:lnTo>
                      </a:path>
                      <a:path w="1421765" h="511175">
                        <a:moveTo>
                          <a:pt x="1299585" y="508180"/>
                        </a:moveTo>
                        <a:lnTo>
                          <a:pt x="1300380" y="508180"/>
                        </a:lnTo>
                      </a:path>
                      <a:path w="1421765" h="511175">
                        <a:moveTo>
                          <a:pt x="1300380" y="508180"/>
                        </a:moveTo>
                        <a:lnTo>
                          <a:pt x="1303573" y="508180"/>
                        </a:lnTo>
                      </a:path>
                      <a:path w="1421765" h="511175">
                        <a:moveTo>
                          <a:pt x="1303573" y="508180"/>
                        </a:moveTo>
                        <a:lnTo>
                          <a:pt x="1309164" y="508180"/>
                        </a:lnTo>
                      </a:path>
                      <a:path w="1421765" h="511175">
                        <a:moveTo>
                          <a:pt x="1309164" y="508180"/>
                        </a:moveTo>
                        <a:lnTo>
                          <a:pt x="1315537" y="508180"/>
                        </a:lnTo>
                      </a:path>
                      <a:path w="1421765" h="511175">
                        <a:moveTo>
                          <a:pt x="1315537" y="508180"/>
                        </a:moveTo>
                        <a:lnTo>
                          <a:pt x="1323513" y="508180"/>
                        </a:lnTo>
                      </a:path>
                      <a:path w="1421765" h="511175">
                        <a:moveTo>
                          <a:pt x="1323513" y="508180"/>
                        </a:moveTo>
                        <a:lnTo>
                          <a:pt x="1332297" y="508180"/>
                        </a:lnTo>
                      </a:path>
                      <a:path w="1421765" h="511175">
                        <a:moveTo>
                          <a:pt x="1332297" y="508180"/>
                        </a:moveTo>
                        <a:lnTo>
                          <a:pt x="1341863" y="508180"/>
                        </a:lnTo>
                      </a:path>
                      <a:path w="1421765" h="511175">
                        <a:moveTo>
                          <a:pt x="1341863" y="508180"/>
                        </a:moveTo>
                        <a:lnTo>
                          <a:pt x="1350647" y="508180"/>
                        </a:lnTo>
                      </a:path>
                      <a:path w="1421765" h="511175">
                        <a:moveTo>
                          <a:pt x="1350647" y="508180"/>
                        </a:moveTo>
                        <a:lnTo>
                          <a:pt x="1358623" y="508180"/>
                        </a:lnTo>
                      </a:path>
                      <a:path w="1421765" h="511175">
                        <a:moveTo>
                          <a:pt x="1358623" y="508180"/>
                        </a:moveTo>
                        <a:lnTo>
                          <a:pt x="1365804" y="508180"/>
                        </a:lnTo>
                      </a:path>
                      <a:path w="1421765" h="511175">
                        <a:moveTo>
                          <a:pt x="1365804" y="508180"/>
                        </a:moveTo>
                        <a:lnTo>
                          <a:pt x="1370587" y="508180"/>
                        </a:lnTo>
                      </a:path>
                      <a:path w="1421765" h="511175">
                        <a:moveTo>
                          <a:pt x="1370587" y="508180"/>
                        </a:moveTo>
                        <a:lnTo>
                          <a:pt x="1373780" y="508180"/>
                        </a:lnTo>
                      </a:path>
                      <a:path w="1421765" h="511175">
                        <a:moveTo>
                          <a:pt x="1373780" y="508180"/>
                        </a:moveTo>
                        <a:lnTo>
                          <a:pt x="1375370" y="508180"/>
                        </a:lnTo>
                      </a:path>
                      <a:path w="1421765" h="511175">
                        <a:moveTo>
                          <a:pt x="1375370" y="508180"/>
                        </a:moveTo>
                        <a:lnTo>
                          <a:pt x="1373780" y="508180"/>
                        </a:lnTo>
                      </a:path>
                      <a:path w="1421765" h="511175">
                        <a:moveTo>
                          <a:pt x="1373780" y="508180"/>
                        </a:moveTo>
                        <a:lnTo>
                          <a:pt x="1370587" y="508180"/>
                        </a:lnTo>
                      </a:path>
                      <a:path w="1421765" h="511175">
                        <a:moveTo>
                          <a:pt x="1370587" y="508180"/>
                        </a:moveTo>
                        <a:lnTo>
                          <a:pt x="1365804" y="508180"/>
                        </a:lnTo>
                      </a:path>
                      <a:path w="1421765" h="511175">
                        <a:moveTo>
                          <a:pt x="1365804" y="508180"/>
                        </a:moveTo>
                        <a:lnTo>
                          <a:pt x="1358623" y="508180"/>
                        </a:lnTo>
                      </a:path>
                      <a:path w="1421765" h="511175">
                        <a:moveTo>
                          <a:pt x="1358623" y="508180"/>
                        </a:moveTo>
                        <a:lnTo>
                          <a:pt x="1350647" y="508180"/>
                        </a:lnTo>
                      </a:path>
                      <a:path w="1421765" h="511175">
                        <a:moveTo>
                          <a:pt x="1350647" y="508180"/>
                        </a:moveTo>
                        <a:lnTo>
                          <a:pt x="1341863" y="508180"/>
                        </a:lnTo>
                      </a:path>
                      <a:path w="1421765" h="511175">
                        <a:moveTo>
                          <a:pt x="1341863" y="508180"/>
                        </a:moveTo>
                        <a:lnTo>
                          <a:pt x="1332297" y="508180"/>
                        </a:lnTo>
                      </a:path>
                      <a:path w="1421765" h="511175">
                        <a:moveTo>
                          <a:pt x="1332297" y="508180"/>
                        </a:moveTo>
                        <a:lnTo>
                          <a:pt x="1323513" y="508180"/>
                        </a:lnTo>
                      </a:path>
                      <a:path w="1421765" h="511175">
                        <a:moveTo>
                          <a:pt x="1323513" y="508180"/>
                        </a:moveTo>
                        <a:lnTo>
                          <a:pt x="1315537" y="508180"/>
                        </a:lnTo>
                      </a:path>
                      <a:path w="1421765" h="511175">
                        <a:moveTo>
                          <a:pt x="1315537" y="508180"/>
                        </a:moveTo>
                        <a:lnTo>
                          <a:pt x="1309164" y="508180"/>
                        </a:lnTo>
                      </a:path>
                      <a:path w="1421765" h="511175">
                        <a:moveTo>
                          <a:pt x="1309164" y="508180"/>
                        </a:moveTo>
                        <a:lnTo>
                          <a:pt x="1303573" y="508180"/>
                        </a:lnTo>
                      </a:path>
                      <a:path w="1421765" h="511175">
                        <a:moveTo>
                          <a:pt x="1303573" y="508180"/>
                        </a:moveTo>
                        <a:lnTo>
                          <a:pt x="1300380" y="508180"/>
                        </a:lnTo>
                      </a:path>
                      <a:path w="1421765" h="511175">
                        <a:moveTo>
                          <a:pt x="1300380" y="508180"/>
                        </a:moveTo>
                        <a:lnTo>
                          <a:pt x="1299585" y="508180"/>
                        </a:lnTo>
                      </a:path>
                      <a:path w="1421765" h="511175">
                        <a:moveTo>
                          <a:pt x="153172" y="368561"/>
                        </a:moveTo>
                        <a:lnTo>
                          <a:pt x="0" y="368561"/>
                        </a:lnTo>
                      </a:path>
                      <a:path w="1421765" h="511175">
                        <a:moveTo>
                          <a:pt x="0" y="488240"/>
                        </a:moveTo>
                        <a:lnTo>
                          <a:pt x="41482" y="488240"/>
                        </a:lnTo>
                      </a:path>
                      <a:path w="1421765" h="511175">
                        <a:moveTo>
                          <a:pt x="127641" y="488240"/>
                        </a:moveTo>
                        <a:lnTo>
                          <a:pt x="153172" y="488240"/>
                        </a:lnTo>
                      </a:path>
                      <a:path w="1421765" h="511175">
                        <a:moveTo>
                          <a:pt x="0" y="488240"/>
                        </a:moveTo>
                        <a:lnTo>
                          <a:pt x="0" y="486637"/>
                        </a:lnTo>
                      </a:path>
                      <a:path w="1421765" h="511175">
                        <a:moveTo>
                          <a:pt x="0" y="486637"/>
                        </a:moveTo>
                        <a:lnTo>
                          <a:pt x="0" y="483444"/>
                        </a:lnTo>
                      </a:path>
                      <a:path w="1421765" h="511175">
                        <a:moveTo>
                          <a:pt x="0" y="483444"/>
                        </a:moveTo>
                        <a:lnTo>
                          <a:pt x="0" y="477866"/>
                        </a:lnTo>
                      </a:path>
                      <a:path w="1421765" h="511175">
                        <a:moveTo>
                          <a:pt x="0" y="477866"/>
                        </a:moveTo>
                        <a:lnTo>
                          <a:pt x="0" y="470685"/>
                        </a:lnTo>
                      </a:path>
                      <a:path w="1421765" h="511175">
                        <a:moveTo>
                          <a:pt x="0" y="470685"/>
                        </a:moveTo>
                        <a:lnTo>
                          <a:pt x="0" y="461119"/>
                        </a:lnTo>
                      </a:path>
                      <a:path w="1421765" h="511175">
                        <a:moveTo>
                          <a:pt x="0" y="461119"/>
                        </a:moveTo>
                        <a:lnTo>
                          <a:pt x="0" y="450745"/>
                        </a:lnTo>
                      </a:path>
                      <a:path w="1421765" h="511175">
                        <a:moveTo>
                          <a:pt x="0" y="450745"/>
                        </a:moveTo>
                        <a:lnTo>
                          <a:pt x="0" y="439576"/>
                        </a:lnTo>
                      </a:path>
                      <a:path w="1421765" h="511175">
                        <a:moveTo>
                          <a:pt x="0" y="439576"/>
                        </a:moveTo>
                        <a:lnTo>
                          <a:pt x="0" y="428407"/>
                        </a:lnTo>
                      </a:path>
                      <a:path w="1421765" h="511175">
                        <a:moveTo>
                          <a:pt x="0" y="428407"/>
                        </a:moveTo>
                        <a:lnTo>
                          <a:pt x="0" y="416430"/>
                        </a:lnTo>
                      </a:path>
                      <a:path w="1421765" h="511175">
                        <a:moveTo>
                          <a:pt x="0" y="416430"/>
                        </a:moveTo>
                        <a:lnTo>
                          <a:pt x="0" y="405275"/>
                        </a:lnTo>
                      </a:path>
                      <a:path w="1421765" h="511175">
                        <a:moveTo>
                          <a:pt x="0" y="405275"/>
                        </a:moveTo>
                        <a:lnTo>
                          <a:pt x="0" y="394901"/>
                        </a:lnTo>
                      </a:path>
                      <a:path w="1421765" h="511175">
                        <a:moveTo>
                          <a:pt x="0" y="394901"/>
                        </a:moveTo>
                        <a:lnTo>
                          <a:pt x="0" y="386116"/>
                        </a:lnTo>
                      </a:path>
                      <a:path w="1421765" h="511175">
                        <a:moveTo>
                          <a:pt x="0" y="386116"/>
                        </a:moveTo>
                        <a:lnTo>
                          <a:pt x="0" y="378140"/>
                        </a:lnTo>
                      </a:path>
                      <a:path w="1421765" h="511175">
                        <a:moveTo>
                          <a:pt x="0" y="378140"/>
                        </a:moveTo>
                        <a:lnTo>
                          <a:pt x="0" y="372563"/>
                        </a:lnTo>
                      </a:path>
                      <a:path w="1421765" h="511175">
                        <a:moveTo>
                          <a:pt x="0" y="372563"/>
                        </a:moveTo>
                        <a:lnTo>
                          <a:pt x="0" y="369370"/>
                        </a:lnTo>
                      </a:path>
                      <a:path w="1421765" h="511175">
                        <a:moveTo>
                          <a:pt x="0" y="369370"/>
                        </a:moveTo>
                        <a:lnTo>
                          <a:pt x="0" y="368561"/>
                        </a:lnTo>
                      </a:path>
                      <a:path w="1421765" h="511175">
                        <a:moveTo>
                          <a:pt x="130039" y="510578"/>
                        </a:moveTo>
                        <a:lnTo>
                          <a:pt x="130039" y="485842"/>
                        </a:lnTo>
                      </a:path>
                      <a:path w="1421765" h="511175">
                        <a:moveTo>
                          <a:pt x="39893" y="485842"/>
                        </a:moveTo>
                        <a:lnTo>
                          <a:pt x="39893" y="510578"/>
                        </a:lnTo>
                      </a:path>
                      <a:path w="1421765" h="511175">
                        <a:moveTo>
                          <a:pt x="130039" y="510578"/>
                        </a:moveTo>
                        <a:lnTo>
                          <a:pt x="128436" y="510578"/>
                        </a:lnTo>
                      </a:path>
                      <a:path w="1421765" h="511175">
                        <a:moveTo>
                          <a:pt x="128436" y="510578"/>
                        </a:moveTo>
                        <a:lnTo>
                          <a:pt x="125256" y="510578"/>
                        </a:lnTo>
                      </a:path>
                      <a:path w="1421765" h="511175">
                        <a:moveTo>
                          <a:pt x="125256" y="510578"/>
                        </a:moveTo>
                        <a:lnTo>
                          <a:pt x="119665" y="510578"/>
                        </a:lnTo>
                      </a:path>
                      <a:path w="1421765" h="511175">
                        <a:moveTo>
                          <a:pt x="119665" y="510578"/>
                        </a:moveTo>
                        <a:lnTo>
                          <a:pt x="112484" y="510578"/>
                        </a:lnTo>
                      </a:path>
                      <a:path w="1421765" h="511175">
                        <a:moveTo>
                          <a:pt x="112484" y="510578"/>
                        </a:moveTo>
                        <a:lnTo>
                          <a:pt x="104508" y="510578"/>
                        </a:lnTo>
                      </a:path>
                      <a:path w="1421765" h="511175">
                        <a:moveTo>
                          <a:pt x="104508" y="510578"/>
                        </a:moveTo>
                        <a:lnTo>
                          <a:pt x="94929" y="510578"/>
                        </a:lnTo>
                      </a:path>
                      <a:path w="1421765" h="511175">
                        <a:moveTo>
                          <a:pt x="94929" y="510578"/>
                        </a:moveTo>
                        <a:lnTo>
                          <a:pt x="84568" y="510578"/>
                        </a:lnTo>
                      </a:path>
                      <a:path w="1421765" h="511175">
                        <a:moveTo>
                          <a:pt x="84568" y="510578"/>
                        </a:moveTo>
                        <a:lnTo>
                          <a:pt x="74989" y="510578"/>
                        </a:lnTo>
                      </a:path>
                      <a:path w="1421765" h="511175">
                        <a:moveTo>
                          <a:pt x="74989" y="510578"/>
                        </a:moveTo>
                        <a:lnTo>
                          <a:pt x="65423" y="510578"/>
                        </a:lnTo>
                      </a:path>
                      <a:path w="1421765" h="511175">
                        <a:moveTo>
                          <a:pt x="65423" y="510578"/>
                        </a:moveTo>
                        <a:lnTo>
                          <a:pt x="56639" y="510578"/>
                        </a:lnTo>
                      </a:path>
                      <a:path w="1421765" h="511175">
                        <a:moveTo>
                          <a:pt x="56639" y="510578"/>
                        </a:moveTo>
                        <a:lnTo>
                          <a:pt x="49458" y="510578"/>
                        </a:lnTo>
                      </a:path>
                      <a:path w="1421765" h="511175">
                        <a:moveTo>
                          <a:pt x="49458" y="510578"/>
                        </a:moveTo>
                        <a:lnTo>
                          <a:pt x="44675" y="510578"/>
                        </a:lnTo>
                      </a:path>
                      <a:path w="1421765" h="511175">
                        <a:moveTo>
                          <a:pt x="44675" y="510578"/>
                        </a:moveTo>
                        <a:lnTo>
                          <a:pt x="40687" y="510578"/>
                        </a:lnTo>
                      </a:path>
                      <a:path w="1421765" h="511175">
                        <a:moveTo>
                          <a:pt x="40687" y="510578"/>
                        </a:moveTo>
                        <a:lnTo>
                          <a:pt x="39893" y="510578"/>
                        </a:lnTo>
                      </a:path>
                      <a:path w="1421765" h="511175">
                        <a:moveTo>
                          <a:pt x="5591" y="105303"/>
                        </a:moveTo>
                        <a:lnTo>
                          <a:pt x="80580" y="119665"/>
                        </a:lnTo>
                      </a:path>
                      <a:path w="1421765" h="511175">
                        <a:moveTo>
                          <a:pt x="80580" y="0"/>
                        </a:moveTo>
                        <a:lnTo>
                          <a:pt x="5591" y="15156"/>
                        </a:lnTo>
                      </a:path>
                      <a:path w="1421765" h="511175">
                        <a:moveTo>
                          <a:pt x="120460" y="119665"/>
                        </a:moveTo>
                        <a:lnTo>
                          <a:pt x="162751" y="119665"/>
                        </a:lnTo>
                      </a:path>
                      <a:path w="1421765" h="511175">
                        <a:moveTo>
                          <a:pt x="248115" y="119665"/>
                        </a:moveTo>
                        <a:lnTo>
                          <a:pt x="290392" y="119665"/>
                        </a:lnTo>
                      </a:path>
                      <a:path w="1421765" h="511175">
                        <a:moveTo>
                          <a:pt x="290392" y="0"/>
                        </a:moveTo>
                        <a:lnTo>
                          <a:pt x="120460" y="0"/>
                        </a:lnTo>
                      </a:path>
                      <a:path w="1421765" h="511175">
                        <a:moveTo>
                          <a:pt x="290392" y="0"/>
                        </a:moveTo>
                        <a:lnTo>
                          <a:pt x="290392" y="1589"/>
                        </a:lnTo>
                      </a:path>
                      <a:path w="1421765" h="511175">
                        <a:moveTo>
                          <a:pt x="290392" y="1589"/>
                        </a:moveTo>
                        <a:lnTo>
                          <a:pt x="290392" y="4782"/>
                        </a:lnTo>
                      </a:path>
                      <a:path w="1421765" h="511175">
                        <a:moveTo>
                          <a:pt x="290392" y="4782"/>
                        </a:moveTo>
                        <a:lnTo>
                          <a:pt x="290392" y="10374"/>
                        </a:lnTo>
                      </a:path>
                      <a:path w="1421765" h="511175">
                        <a:moveTo>
                          <a:pt x="290392" y="10374"/>
                        </a:moveTo>
                        <a:lnTo>
                          <a:pt x="290392" y="17541"/>
                        </a:lnTo>
                      </a:path>
                      <a:path w="1421765" h="511175">
                        <a:moveTo>
                          <a:pt x="290392" y="17541"/>
                        </a:moveTo>
                        <a:lnTo>
                          <a:pt x="290392" y="27120"/>
                        </a:lnTo>
                      </a:path>
                      <a:path w="1421765" h="511175">
                        <a:moveTo>
                          <a:pt x="290392" y="27120"/>
                        </a:moveTo>
                        <a:lnTo>
                          <a:pt x="290392" y="37494"/>
                        </a:lnTo>
                      </a:path>
                      <a:path w="1421765" h="511175">
                        <a:moveTo>
                          <a:pt x="290392" y="37494"/>
                        </a:moveTo>
                        <a:lnTo>
                          <a:pt x="290392" y="48663"/>
                        </a:lnTo>
                      </a:path>
                      <a:path w="1421765" h="511175">
                        <a:moveTo>
                          <a:pt x="290392" y="48663"/>
                        </a:moveTo>
                        <a:lnTo>
                          <a:pt x="290392" y="59832"/>
                        </a:lnTo>
                      </a:path>
                      <a:path w="1421765" h="511175">
                        <a:moveTo>
                          <a:pt x="290392" y="59832"/>
                        </a:moveTo>
                        <a:lnTo>
                          <a:pt x="290392" y="71796"/>
                        </a:lnTo>
                      </a:path>
                      <a:path w="1421765" h="511175">
                        <a:moveTo>
                          <a:pt x="290392" y="71796"/>
                        </a:moveTo>
                        <a:lnTo>
                          <a:pt x="290392" y="82965"/>
                        </a:lnTo>
                      </a:path>
                      <a:path w="1421765" h="511175">
                        <a:moveTo>
                          <a:pt x="290392" y="82965"/>
                        </a:moveTo>
                        <a:lnTo>
                          <a:pt x="290392" y="93339"/>
                        </a:lnTo>
                      </a:path>
                      <a:path w="1421765" h="511175">
                        <a:moveTo>
                          <a:pt x="290392" y="93339"/>
                        </a:moveTo>
                        <a:lnTo>
                          <a:pt x="290392" y="102110"/>
                        </a:lnTo>
                      </a:path>
                      <a:path w="1421765" h="511175">
                        <a:moveTo>
                          <a:pt x="290392" y="102110"/>
                        </a:moveTo>
                        <a:lnTo>
                          <a:pt x="290392" y="110086"/>
                        </a:lnTo>
                      </a:path>
                      <a:path w="1421765" h="511175">
                        <a:moveTo>
                          <a:pt x="290392" y="110086"/>
                        </a:moveTo>
                        <a:lnTo>
                          <a:pt x="290392" y="115677"/>
                        </a:lnTo>
                      </a:path>
                      <a:path w="1421765" h="511175">
                        <a:moveTo>
                          <a:pt x="290392" y="115677"/>
                        </a:moveTo>
                        <a:lnTo>
                          <a:pt x="290392" y="118856"/>
                        </a:lnTo>
                      </a:path>
                      <a:path w="1421765" h="511175">
                        <a:moveTo>
                          <a:pt x="290392" y="118856"/>
                        </a:moveTo>
                        <a:lnTo>
                          <a:pt x="290392" y="119665"/>
                        </a:lnTo>
                      </a:path>
                      <a:path w="1421765" h="511175">
                        <a:moveTo>
                          <a:pt x="120460" y="119665"/>
                        </a:moveTo>
                        <a:lnTo>
                          <a:pt x="120460" y="118856"/>
                        </a:lnTo>
                      </a:path>
                      <a:path w="1421765" h="511175">
                        <a:moveTo>
                          <a:pt x="120460" y="118856"/>
                        </a:moveTo>
                        <a:lnTo>
                          <a:pt x="120460" y="115677"/>
                        </a:lnTo>
                      </a:path>
                      <a:path w="1421765" h="511175">
                        <a:moveTo>
                          <a:pt x="120460" y="115677"/>
                        </a:moveTo>
                        <a:lnTo>
                          <a:pt x="120460" y="110086"/>
                        </a:lnTo>
                      </a:path>
                      <a:path w="1421765" h="511175">
                        <a:moveTo>
                          <a:pt x="120460" y="110086"/>
                        </a:moveTo>
                        <a:lnTo>
                          <a:pt x="120460" y="102110"/>
                        </a:lnTo>
                      </a:path>
                      <a:path w="1421765" h="511175">
                        <a:moveTo>
                          <a:pt x="120460" y="102110"/>
                        </a:moveTo>
                        <a:lnTo>
                          <a:pt x="120460" y="93339"/>
                        </a:lnTo>
                      </a:path>
                      <a:path w="1421765" h="511175">
                        <a:moveTo>
                          <a:pt x="120460" y="93339"/>
                        </a:moveTo>
                        <a:lnTo>
                          <a:pt x="120460" y="82965"/>
                        </a:lnTo>
                      </a:path>
                      <a:path w="1421765" h="511175">
                        <a:moveTo>
                          <a:pt x="120460" y="82965"/>
                        </a:moveTo>
                        <a:lnTo>
                          <a:pt x="120460" y="71796"/>
                        </a:lnTo>
                      </a:path>
                      <a:path w="1421765" h="511175">
                        <a:moveTo>
                          <a:pt x="120460" y="71796"/>
                        </a:moveTo>
                        <a:lnTo>
                          <a:pt x="120460" y="59832"/>
                        </a:lnTo>
                      </a:path>
                      <a:path w="1421765" h="511175">
                        <a:moveTo>
                          <a:pt x="120460" y="59832"/>
                        </a:moveTo>
                        <a:lnTo>
                          <a:pt x="120460" y="48663"/>
                        </a:lnTo>
                      </a:path>
                      <a:path w="1421765" h="511175">
                        <a:moveTo>
                          <a:pt x="120460" y="48663"/>
                        </a:moveTo>
                        <a:lnTo>
                          <a:pt x="120460" y="37494"/>
                        </a:lnTo>
                      </a:path>
                      <a:path w="1421765" h="511175">
                        <a:moveTo>
                          <a:pt x="120460" y="37494"/>
                        </a:moveTo>
                        <a:lnTo>
                          <a:pt x="120460" y="27120"/>
                        </a:lnTo>
                      </a:path>
                      <a:path w="1421765" h="511175">
                        <a:moveTo>
                          <a:pt x="120460" y="27120"/>
                        </a:moveTo>
                        <a:lnTo>
                          <a:pt x="120460" y="17541"/>
                        </a:lnTo>
                      </a:path>
                      <a:path w="1421765" h="511175">
                        <a:moveTo>
                          <a:pt x="120460" y="17541"/>
                        </a:moveTo>
                        <a:lnTo>
                          <a:pt x="120460" y="10374"/>
                        </a:lnTo>
                      </a:path>
                      <a:path w="1421765" h="511175">
                        <a:moveTo>
                          <a:pt x="120460" y="10374"/>
                        </a:moveTo>
                        <a:lnTo>
                          <a:pt x="120460" y="4782"/>
                        </a:lnTo>
                      </a:path>
                      <a:path w="1421765" h="511175">
                        <a:moveTo>
                          <a:pt x="120460" y="4782"/>
                        </a:moveTo>
                        <a:lnTo>
                          <a:pt x="120460" y="1589"/>
                        </a:lnTo>
                      </a:path>
                      <a:path w="1421765" h="511175">
                        <a:moveTo>
                          <a:pt x="120460" y="1589"/>
                        </a:moveTo>
                        <a:lnTo>
                          <a:pt x="120460" y="0"/>
                        </a:lnTo>
                      </a:path>
                      <a:path w="1421765" h="511175">
                        <a:moveTo>
                          <a:pt x="250499" y="142798"/>
                        </a:moveTo>
                        <a:lnTo>
                          <a:pt x="250499" y="118061"/>
                        </a:lnTo>
                      </a:path>
                      <a:path w="1421765" h="511175">
                        <a:moveTo>
                          <a:pt x="160353" y="118061"/>
                        </a:moveTo>
                        <a:lnTo>
                          <a:pt x="160353" y="142798"/>
                        </a:lnTo>
                      </a:path>
                      <a:path w="1421765" h="511175">
                        <a:moveTo>
                          <a:pt x="250499" y="142798"/>
                        </a:moveTo>
                        <a:lnTo>
                          <a:pt x="248909" y="142798"/>
                        </a:lnTo>
                      </a:path>
                      <a:path w="1421765" h="511175">
                        <a:moveTo>
                          <a:pt x="248909" y="142798"/>
                        </a:moveTo>
                        <a:lnTo>
                          <a:pt x="245716" y="142798"/>
                        </a:lnTo>
                      </a:path>
                      <a:path w="1421765" h="511175">
                        <a:moveTo>
                          <a:pt x="245716" y="142798"/>
                        </a:moveTo>
                        <a:lnTo>
                          <a:pt x="240125" y="142798"/>
                        </a:lnTo>
                      </a:path>
                      <a:path w="1421765" h="511175">
                        <a:moveTo>
                          <a:pt x="240125" y="142798"/>
                        </a:moveTo>
                        <a:lnTo>
                          <a:pt x="233753" y="142798"/>
                        </a:lnTo>
                      </a:path>
                      <a:path w="1421765" h="511175">
                        <a:moveTo>
                          <a:pt x="233753" y="142798"/>
                        </a:moveTo>
                        <a:lnTo>
                          <a:pt x="224968" y="142798"/>
                        </a:lnTo>
                      </a:path>
                      <a:path w="1421765" h="511175">
                        <a:moveTo>
                          <a:pt x="224968" y="142798"/>
                        </a:moveTo>
                        <a:lnTo>
                          <a:pt x="215403" y="142798"/>
                        </a:lnTo>
                      </a:path>
                      <a:path w="1421765" h="511175">
                        <a:moveTo>
                          <a:pt x="215403" y="142798"/>
                        </a:moveTo>
                        <a:lnTo>
                          <a:pt x="205028" y="142798"/>
                        </a:lnTo>
                      </a:path>
                      <a:path w="1421765" h="511175">
                        <a:moveTo>
                          <a:pt x="205028" y="142798"/>
                        </a:moveTo>
                        <a:lnTo>
                          <a:pt x="195463" y="142798"/>
                        </a:lnTo>
                      </a:path>
                      <a:path w="1421765" h="511175">
                        <a:moveTo>
                          <a:pt x="195463" y="142798"/>
                        </a:moveTo>
                        <a:lnTo>
                          <a:pt x="185884" y="142798"/>
                        </a:lnTo>
                      </a:path>
                      <a:path w="1421765" h="511175">
                        <a:moveTo>
                          <a:pt x="185884" y="142798"/>
                        </a:moveTo>
                        <a:lnTo>
                          <a:pt x="177113" y="142798"/>
                        </a:lnTo>
                      </a:path>
                      <a:path w="1421765" h="511175">
                        <a:moveTo>
                          <a:pt x="177113" y="142798"/>
                        </a:moveTo>
                        <a:lnTo>
                          <a:pt x="169932" y="142798"/>
                        </a:lnTo>
                      </a:path>
                      <a:path w="1421765" h="511175">
                        <a:moveTo>
                          <a:pt x="169932" y="142798"/>
                        </a:moveTo>
                        <a:lnTo>
                          <a:pt x="165135" y="142798"/>
                        </a:lnTo>
                      </a:path>
                      <a:path w="1421765" h="511175">
                        <a:moveTo>
                          <a:pt x="165135" y="142798"/>
                        </a:moveTo>
                        <a:lnTo>
                          <a:pt x="161956" y="142798"/>
                        </a:lnTo>
                      </a:path>
                      <a:path w="1421765" h="511175">
                        <a:moveTo>
                          <a:pt x="161956" y="142798"/>
                        </a:moveTo>
                        <a:lnTo>
                          <a:pt x="160353" y="1427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212" name="object 1212"/>
                  <p:cNvPicPr/>
                  <p:nvPr/>
                </p:nvPicPr>
                <p:blipFill>
                  <a:blip r:embed="rId30" cstate="print"/>
                  <a:stretch>
                    <a:fillRect/>
                  </a:stretch>
                </p:blipFill>
                <p:spPr>
                  <a:xfrm>
                    <a:off x="8186435" y="3989309"/>
                    <a:ext cx="161156" cy="97322"/>
                  </a:xfrm>
                  <a:prstGeom prst="rect">
                    <a:avLst/>
                  </a:prstGeom>
                </p:spPr>
              </p:pic>
              <p:sp>
                <p:nvSpPr>
                  <p:cNvPr id="1213" name="object 1213"/>
                  <p:cNvSpPr/>
                  <p:nvPr/>
                </p:nvSpPr>
                <p:spPr>
                  <a:xfrm>
                    <a:off x="7309273" y="2576833"/>
                    <a:ext cx="1588770" cy="1602105"/>
                  </a:xfrm>
                  <a:custGeom>
                    <a:avLst/>
                    <a:gdLst/>
                    <a:ahLst/>
                    <a:cxnLst/>
                    <a:rect l="l" t="t" r="r" b="b"/>
                    <a:pathLst>
                      <a:path w="1588770" h="1602104">
                        <a:moveTo>
                          <a:pt x="946181" y="1585990"/>
                        </a:moveTo>
                        <a:lnTo>
                          <a:pt x="935806" y="1585990"/>
                        </a:lnTo>
                      </a:path>
                      <a:path w="1588770" h="1602104">
                        <a:moveTo>
                          <a:pt x="1585990" y="1599557"/>
                        </a:moveTo>
                        <a:lnTo>
                          <a:pt x="1588388" y="1601942"/>
                        </a:lnTo>
                      </a:path>
                      <a:path w="1588770" h="1602104">
                        <a:moveTo>
                          <a:pt x="43880" y="31108"/>
                        </a:moveTo>
                        <a:lnTo>
                          <a:pt x="28724" y="18349"/>
                        </a:lnTo>
                      </a:path>
                      <a:path w="1588770" h="1602104">
                        <a:moveTo>
                          <a:pt x="28724" y="18349"/>
                        </a:moveTo>
                        <a:lnTo>
                          <a:pt x="12772" y="6386"/>
                        </a:lnTo>
                      </a:path>
                      <a:path w="1588770" h="1602104">
                        <a:moveTo>
                          <a:pt x="12772" y="6386"/>
                        </a:moveTo>
                        <a:lnTo>
                          <a:pt x="0" y="0"/>
                        </a:lnTo>
                      </a:path>
                      <a:path w="1588770" h="1602104">
                        <a:moveTo>
                          <a:pt x="43880" y="31108"/>
                        </a:moveTo>
                        <a:lnTo>
                          <a:pt x="43086" y="31917"/>
                        </a:lnTo>
                      </a:path>
                      <a:path w="1588770" h="1602104">
                        <a:moveTo>
                          <a:pt x="43086" y="31917"/>
                        </a:moveTo>
                        <a:lnTo>
                          <a:pt x="40687" y="34301"/>
                        </a:lnTo>
                      </a:path>
                      <a:path w="1588770" h="1602104">
                        <a:moveTo>
                          <a:pt x="40687" y="34301"/>
                        </a:moveTo>
                        <a:lnTo>
                          <a:pt x="36699" y="38289"/>
                        </a:lnTo>
                      </a:path>
                      <a:path w="1588770" h="1602104">
                        <a:moveTo>
                          <a:pt x="36699" y="38289"/>
                        </a:moveTo>
                        <a:lnTo>
                          <a:pt x="31917" y="43072"/>
                        </a:lnTo>
                      </a:path>
                      <a:path w="1588770" h="1602104">
                        <a:moveTo>
                          <a:pt x="31917" y="43072"/>
                        </a:moveTo>
                        <a:lnTo>
                          <a:pt x="25530" y="49458"/>
                        </a:lnTo>
                      </a:path>
                      <a:path w="1588770" h="1602104">
                        <a:moveTo>
                          <a:pt x="25530" y="49458"/>
                        </a:moveTo>
                        <a:lnTo>
                          <a:pt x="19144" y="55844"/>
                        </a:lnTo>
                      </a:path>
                      <a:path w="1588770" h="1602104">
                        <a:moveTo>
                          <a:pt x="19144" y="55844"/>
                        </a:moveTo>
                        <a:lnTo>
                          <a:pt x="12772" y="63025"/>
                        </a:lnTo>
                      </a:path>
                      <a:path w="1588770" h="1602104">
                        <a:moveTo>
                          <a:pt x="12772" y="63025"/>
                        </a:moveTo>
                        <a:lnTo>
                          <a:pt x="5591" y="69398"/>
                        </a:lnTo>
                      </a:path>
                      <a:path w="1588770" h="1602104">
                        <a:moveTo>
                          <a:pt x="5591" y="69398"/>
                        </a:moveTo>
                        <a:lnTo>
                          <a:pt x="0" y="757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14" name="object 1214"/>
                  <p:cNvSpPr/>
                  <p:nvPr/>
                </p:nvSpPr>
                <p:spPr>
                  <a:xfrm>
                    <a:off x="7308076" y="265142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15" name="object 1215"/>
                  <p:cNvSpPr/>
                  <p:nvPr/>
                </p:nvSpPr>
                <p:spPr>
                  <a:xfrm>
                    <a:off x="6623185" y="4577677"/>
                    <a:ext cx="45085" cy="0"/>
                  </a:xfrm>
                  <a:custGeom>
                    <a:avLst/>
                    <a:gdLst/>
                    <a:ahLst/>
                    <a:cxnLst/>
                    <a:rect l="l" t="t" r="r" b="b"/>
                    <a:pathLst>
                      <a:path w="45084">
                        <a:moveTo>
                          <a:pt x="44675" y="0"/>
                        </a:moveTo>
                        <a:lnTo>
                          <a:pt x="34301" y="0"/>
                        </a:lnTo>
                      </a:path>
                      <a:path w="45084">
                        <a:moveTo>
                          <a:pt x="34301" y="0"/>
                        </a:moveTo>
                        <a:lnTo>
                          <a:pt x="23927" y="0"/>
                        </a:lnTo>
                      </a:path>
                      <a:path w="45084">
                        <a:moveTo>
                          <a:pt x="23927" y="0"/>
                        </a:moveTo>
                        <a:lnTo>
                          <a:pt x="15156" y="0"/>
                        </a:lnTo>
                      </a:path>
                      <a:path w="45084">
                        <a:moveTo>
                          <a:pt x="15156" y="0"/>
                        </a:moveTo>
                        <a:lnTo>
                          <a:pt x="7975" y="0"/>
                        </a:lnTo>
                      </a:path>
                      <a:path w="45084">
                        <a:moveTo>
                          <a:pt x="7975" y="0"/>
                        </a:moveTo>
                        <a:lnTo>
                          <a:pt x="3193" y="0"/>
                        </a:lnTo>
                      </a:path>
                      <a:path w="45084">
                        <a:moveTo>
                          <a:pt x="3193"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16" name="object 1216"/>
                  <p:cNvSpPr/>
                  <p:nvPr/>
                </p:nvSpPr>
                <p:spPr>
                  <a:xfrm>
                    <a:off x="6621988" y="457648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17" name="object 1217"/>
                  <p:cNvSpPr/>
                  <p:nvPr/>
                </p:nvSpPr>
                <p:spPr>
                  <a:xfrm>
                    <a:off x="6606438" y="4578472"/>
                    <a:ext cx="61594" cy="32384"/>
                  </a:xfrm>
                  <a:custGeom>
                    <a:avLst/>
                    <a:gdLst/>
                    <a:ahLst/>
                    <a:cxnLst/>
                    <a:rect l="l" t="t" r="r" b="b"/>
                    <a:pathLst>
                      <a:path w="61595" h="32385">
                        <a:moveTo>
                          <a:pt x="16746" y="31903"/>
                        </a:moveTo>
                        <a:lnTo>
                          <a:pt x="17541" y="31903"/>
                        </a:lnTo>
                      </a:path>
                      <a:path w="61595" h="32385">
                        <a:moveTo>
                          <a:pt x="17541" y="31903"/>
                        </a:moveTo>
                        <a:lnTo>
                          <a:pt x="21529" y="31903"/>
                        </a:lnTo>
                      </a:path>
                      <a:path w="61595" h="32385">
                        <a:moveTo>
                          <a:pt x="21529" y="31903"/>
                        </a:moveTo>
                        <a:lnTo>
                          <a:pt x="27120" y="31903"/>
                        </a:lnTo>
                      </a:path>
                      <a:path w="61595" h="32385">
                        <a:moveTo>
                          <a:pt x="27120" y="31903"/>
                        </a:moveTo>
                        <a:lnTo>
                          <a:pt x="35096" y="31903"/>
                        </a:lnTo>
                      </a:path>
                      <a:path w="61595" h="32385">
                        <a:moveTo>
                          <a:pt x="35096" y="31903"/>
                        </a:moveTo>
                        <a:lnTo>
                          <a:pt x="44662" y="31903"/>
                        </a:lnTo>
                      </a:path>
                      <a:path w="61595" h="32385">
                        <a:moveTo>
                          <a:pt x="44662" y="31903"/>
                        </a:moveTo>
                        <a:lnTo>
                          <a:pt x="54241" y="31903"/>
                        </a:lnTo>
                      </a:path>
                      <a:path w="61595" h="32385">
                        <a:moveTo>
                          <a:pt x="54241" y="31903"/>
                        </a:moveTo>
                        <a:lnTo>
                          <a:pt x="61422" y="31903"/>
                        </a:lnTo>
                      </a:path>
                      <a:path w="61595" h="32385">
                        <a:moveTo>
                          <a:pt x="0" y="15951"/>
                        </a:moveTo>
                        <a:lnTo>
                          <a:pt x="794" y="11168"/>
                        </a:lnTo>
                      </a:path>
                      <a:path w="61595" h="32385">
                        <a:moveTo>
                          <a:pt x="794" y="11168"/>
                        </a:moveTo>
                        <a:lnTo>
                          <a:pt x="2384" y="7181"/>
                        </a:lnTo>
                      </a:path>
                      <a:path w="61595" h="32385">
                        <a:moveTo>
                          <a:pt x="2384" y="7181"/>
                        </a:moveTo>
                        <a:lnTo>
                          <a:pt x="4782" y="3987"/>
                        </a:lnTo>
                      </a:path>
                      <a:path w="61595" h="32385">
                        <a:moveTo>
                          <a:pt x="4782" y="3987"/>
                        </a:moveTo>
                        <a:lnTo>
                          <a:pt x="7975" y="1589"/>
                        </a:lnTo>
                      </a:path>
                      <a:path w="61595" h="32385">
                        <a:moveTo>
                          <a:pt x="7975" y="1589"/>
                        </a:moveTo>
                        <a:lnTo>
                          <a:pt x="11963" y="0"/>
                        </a:lnTo>
                      </a:path>
                      <a:path w="61595" h="32385">
                        <a:moveTo>
                          <a:pt x="11963" y="31903"/>
                        </a:moveTo>
                        <a:lnTo>
                          <a:pt x="7975" y="30313"/>
                        </a:lnTo>
                      </a:path>
                      <a:path w="61595" h="32385">
                        <a:moveTo>
                          <a:pt x="7975" y="30313"/>
                        </a:moveTo>
                        <a:lnTo>
                          <a:pt x="4782" y="27120"/>
                        </a:lnTo>
                      </a:path>
                      <a:path w="61595" h="32385">
                        <a:moveTo>
                          <a:pt x="4782" y="27120"/>
                        </a:moveTo>
                        <a:lnTo>
                          <a:pt x="2384" y="23927"/>
                        </a:lnTo>
                      </a:path>
                      <a:path w="61595" h="32385">
                        <a:moveTo>
                          <a:pt x="2384" y="23927"/>
                        </a:moveTo>
                        <a:lnTo>
                          <a:pt x="794" y="19939"/>
                        </a:lnTo>
                      </a:path>
                      <a:path w="61595" h="32385">
                        <a:moveTo>
                          <a:pt x="794" y="19939"/>
                        </a:moveTo>
                        <a:lnTo>
                          <a:pt x="0" y="15951"/>
                        </a:lnTo>
                      </a:path>
                      <a:path w="61595" h="32385">
                        <a:moveTo>
                          <a:pt x="61422" y="15951"/>
                        </a:moveTo>
                        <a:lnTo>
                          <a:pt x="61422" y="19939"/>
                        </a:lnTo>
                      </a:path>
                      <a:path w="61595" h="32385">
                        <a:moveTo>
                          <a:pt x="61422" y="19939"/>
                        </a:moveTo>
                        <a:lnTo>
                          <a:pt x="61422" y="23927"/>
                        </a:lnTo>
                      </a:path>
                      <a:path w="61595" h="32385">
                        <a:moveTo>
                          <a:pt x="61422" y="23927"/>
                        </a:moveTo>
                        <a:lnTo>
                          <a:pt x="61422" y="27120"/>
                        </a:lnTo>
                      </a:path>
                      <a:path w="61595" h="32385">
                        <a:moveTo>
                          <a:pt x="61422" y="27120"/>
                        </a:moveTo>
                        <a:lnTo>
                          <a:pt x="61422" y="30313"/>
                        </a:lnTo>
                      </a:path>
                      <a:path w="61595" h="32385">
                        <a:moveTo>
                          <a:pt x="61422" y="30313"/>
                        </a:moveTo>
                        <a:lnTo>
                          <a:pt x="61422" y="319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18" name="object 1218"/>
                  <p:cNvSpPr/>
                  <p:nvPr/>
                </p:nvSpPr>
                <p:spPr>
                  <a:xfrm>
                    <a:off x="6666664" y="460917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19" name="object 1219"/>
                  <p:cNvSpPr/>
                  <p:nvPr/>
                </p:nvSpPr>
                <p:spPr>
                  <a:xfrm>
                    <a:off x="6667861" y="2013603"/>
                    <a:ext cx="1637664" cy="2581275"/>
                  </a:xfrm>
                  <a:custGeom>
                    <a:avLst/>
                    <a:gdLst/>
                    <a:ahLst/>
                    <a:cxnLst/>
                    <a:rect l="l" t="t" r="r" b="b"/>
                    <a:pathLst>
                      <a:path w="1637665" h="2581275">
                        <a:moveTo>
                          <a:pt x="0" y="2564074"/>
                        </a:moveTo>
                        <a:lnTo>
                          <a:pt x="0" y="2564869"/>
                        </a:lnTo>
                      </a:path>
                      <a:path w="1637665" h="2581275">
                        <a:moveTo>
                          <a:pt x="0" y="2564869"/>
                        </a:moveTo>
                        <a:lnTo>
                          <a:pt x="0" y="2566459"/>
                        </a:lnTo>
                      </a:path>
                      <a:path w="1637665" h="2581275">
                        <a:moveTo>
                          <a:pt x="0" y="2566459"/>
                        </a:moveTo>
                        <a:lnTo>
                          <a:pt x="0" y="2568857"/>
                        </a:lnTo>
                      </a:path>
                      <a:path w="1637665" h="2581275">
                        <a:moveTo>
                          <a:pt x="0" y="2568857"/>
                        </a:moveTo>
                        <a:lnTo>
                          <a:pt x="0" y="2572050"/>
                        </a:lnTo>
                      </a:path>
                      <a:path w="1637665" h="2581275">
                        <a:moveTo>
                          <a:pt x="0" y="2572050"/>
                        </a:moveTo>
                        <a:lnTo>
                          <a:pt x="0" y="2576038"/>
                        </a:lnTo>
                      </a:path>
                      <a:path w="1637665" h="2581275">
                        <a:moveTo>
                          <a:pt x="0" y="2576038"/>
                        </a:moveTo>
                        <a:lnTo>
                          <a:pt x="0" y="2580821"/>
                        </a:lnTo>
                      </a:path>
                      <a:path w="1637665" h="2581275">
                        <a:moveTo>
                          <a:pt x="1562062" y="84555"/>
                        </a:moveTo>
                        <a:lnTo>
                          <a:pt x="1637052" y="90146"/>
                        </a:lnTo>
                      </a:path>
                      <a:path w="1637665" h="2581275">
                        <a:moveTo>
                          <a:pt x="1637052" y="0"/>
                        </a:moveTo>
                        <a:lnTo>
                          <a:pt x="1562062" y="478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220" name="object 1220"/>
                  <p:cNvPicPr/>
                  <p:nvPr/>
                </p:nvPicPr>
                <p:blipFill>
                  <a:blip r:embed="rId31" cstate="print"/>
                  <a:stretch>
                    <a:fillRect/>
                  </a:stretch>
                </p:blipFill>
                <p:spPr>
                  <a:xfrm>
                    <a:off x="2453573" y="7747653"/>
                    <a:ext cx="126855" cy="122058"/>
                  </a:xfrm>
                  <a:prstGeom prst="rect">
                    <a:avLst/>
                  </a:prstGeom>
                </p:spPr>
              </p:pic>
              <p:sp>
                <p:nvSpPr>
                  <p:cNvPr id="1221" name="object 1221"/>
                  <p:cNvSpPr/>
                  <p:nvPr/>
                </p:nvSpPr>
                <p:spPr>
                  <a:xfrm>
                    <a:off x="2719631" y="7768803"/>
                    <a:ext cx="238125" cy="80010"/>
                  </a:xfrm>
                  <a:custGeom>
                    <a:avLst/>
                    <a:gdLst/>
                    <a:ahLst/>
                    <a:cxnLst/>
                    <a:rect l="l" t="t" r="r" b="b"/>
                    <a:pathLst>
                      <a:path w="238125" h="80009">
                        <a:moveTo>
                          <a:pt x="185089" y="79772"/>
                        </a:moveTo>
                        <a:lnTo>
                          <a:pt x="185089" y="0"/>
                        </a:lnTo>
                      </a:path>
                      <a:path w="238125" h="80009">
                        <a:moveTo>
                          <a:pt x="185089" y="0"/>
                        </a:moveTo>
                        <a:lnTo>
                          <a:pt x="237740" y="0"/>
                        </a:lnTo>
                      </a:path>
                      <a:path w="238125" h="80009">
                        <a:moveTo>
                          <a:pt x="185089" y="79772"/>
                        </a:moveTo>
                        <a:lnTo>
                          <a:pt x="237740" y="79772"/>
                        </a:lnTo>
                      </a:path>
                      <a:path w="238125" h="80009">
                        <a:moveTo>
                          <a:pt x="0" y="79772"/>
                        </a:moveTo>
                        <a:lnTo>
                          <a:pt x="0" y="0"/>
                        </a:lnTo>
                      </a:path>
                      <a:path w="238125" h="80009">
                        <a:moveTo>
                          <a:pt x="105316" y="0"/>
                        </a:moveTo>
                        <a:lnTo>
                          <a:pt x="105316" y="79772"/>
                        </a:lnTo>
                      </a:path>
                      <a:path w="238125" h="80009">
                        <a:moveTo>
                          <a:pt x="105316" y="79772"/>
                        </a:moveTo>
                        <a:lnTo>
                          <a:pt x="0" y="79772"/>
                        </a:lnTo>
                      </a:path>
                      <a:path w="238125" h="80009">
                        <a:moveTo>
                          <a:pt x="105316" y="0"/>
                        </a:moveTo>
                        <a:lnTo>
                          <a:pt x="0" y="0"/>
                        </a:lnTo>
                      </a:path>
                      <a:path w="238125" h="80009">
                        <a:moveTo>
                          <a:pt x="165149" y="79772"/>
                        </a:moveTo>
                        <a:lnTo>
                          <a:pt x="165149" y="0"/>
                        </a:lnTo>
                      </a:path>
                      <a:path w="238125" h="80009">
                        <a:moveTo>
                          <a:pt x="165149" y="0"/>
                        </a:moveTo>
                        <a:lnTo>
                          <a:pt x="165149" y="79772"/>
                        </a:lnTo>
                      </a:path>
                      <a:path w="238125" h="80009">
                        <a:moveTo>
                          <a:pt x="105316" y="79772"/>
                        </a:moveTo>
                        <a:lnTo>
                          <a:pt x="105316" y="0"/>
                        </a:lnTo>
                      </a:path>
                      <a:path w="238125" h="80009">
                        <a:moveTo>
                          <a:pt x="125256" y="79772"/>
                        </a:moveTo>
                        <a:lnTo>
                          <a:pt x="124461" y="79772"/>
                        </a:lnTo>
                      </a:path>
                      <a:path w="238125" h="80009">
                        <a:moveTo>
                          <a:pt x="124461" y="79772"/>
                        </a:moveTo>
                        <a:lnTo>
                          <a:pt x="122063" y="79772"/>
                        </a:lnTo>
                      </a:path>
                      <a:path w="238125" h="80009">
                        <a:moveTo>
                          <a:pt x="122063" y="79772"/>
                        </a:moveTo>
                        <a:lnTo>
                          <a:pt x="117280" y="79772"/>
                        </a:lnTo>
                      </a:path>
                      <a:path w="238125" h="80009">
                        <a:moveTo>
                          <a:pt x="117280" y="79772"/>
                        </a:moveTo>
                        <a:lnTo>
                          <a:pt x="111689" y="79772"/>
                        </a:lnTo>
                      </a:path>
                      <a:path w="238125" h="80009">
                        <a:moveTo>
                          <a:pt x="111689" y="79772"/>
                        </a:moveTo>
                        <a:lnTo>
                          <a:pt x="105316" y="79772"/>
                        </a:lnTo>
                      </a:path>
                      <a:path w="238125" h="80009">
                        <a:moveTo>
                          <a:pt x="105316" y="0"/>
                        </a:moveTo>
                        <a:lnTo>
                          <a:pt x="111689" y="0"/>
                        </a:lnTo>
                      </a:path>
                      <a:path w="238125" h="80009">
                        <a:moveTo>
                          <a:pt x="111689" y="0"/>
                        </a:moveTo>
                        <a:lnTo>
                          <a:pt x="117280" y="0"/>
                        </a:lnTo>
                      </a:path>
                      <a:path w="238125" h="80009">
                        <a:moveTo>
                          <a:pt x="117280" y="0"/>
                        </a:moveTo>
                        <a:lnTo>
                          <a:pt x="122063" y="0"/>
                        </a:lnTo>
                      </a:path>
                      <a:path w="238125" h="80009">
                        <a:moveTo>
                          <a:pt x="122063" y="0"/>
                        </a:moveTo>
                        <a:lnTo>
                          <a:pt x="124461" y="0"/>
                        </a:lnTo>
                      </a:path>
                      <a:path w="238125" h="80009">
                        <a:moveTo>
                          <a:pt x="124461" y="0"/>
                        </a:moveTo>
                        <a:lnTo>
                          <a:pt x="125256" y="0"/>
                        </a:lnTo>
                      </a:path>
                      <a:path w="238125" h="80009">
                        <a:moveTo>
                          <a:pt x="105316" y="0"/>
                        </a:moveTo>
                        <a:lnTo>
                          <a:pt x="117280" y="0"/>
                        </a:lnTo>
                      </a:path>
                      <a:path w="238125" h="80009">
                        <a:moveTo>
                          <a:pt x="117280" y="0"/>
                        </a:moveTo>
                        <a:lnTo>
                          <a:pt x="128449" y="0"/>
                        </a:lnTo>
                      </a:path>
                      <a:path w="238125" h="80009">
                        <a:moveTo>
                          <a:pt x="128449" y="0"/>
                        </a:moveTo>
                        <a:lnTo>
                          <a:pt x="138823" y="0"/>
                        </a:lnTo>
                      </a:path>
                      <a:path w="238125" h="80009">
                        <a:moveTo>
                          <a:pt x="138823" y="0"/>
                        </a:moveTo>
                        <a:lnTo>
                          <a:pt x="147594" y="0"/>
                        </a:lnTo>
                      </a:path>
                      <a:path w="238125" h="80009">
                        <a:moveTo>
                          <a:pt x="147594" y="0"/>
                        </a:moveTo>
                        <a:lnTo>
                          <a:pt x="155570" y="0"/>
                        </a:lnTo>
                      </a:path>
                      <a:path w="238125" h="80009">
                        <a:moveTo>
                          <a:pt x="155570" y="0"/>
                        </a:moveTo>
                        <a:lnTo>
                          <a:pt x="161161" y="0"/>
                        </a:lnTo>
                      </a:path>
                      <a:path w="238125" h="80009">
                        <a:moveTo>
                          <a:pt x="161161" y="0"/>
                        </a:moveTo>
                        <a:lnTo>
                          <a:pt x="164354" y="0"/>
                        </a:lnTo>
                      </a:path>
                      <a:path w="238125" h="80009">
                        <a:moveTo>
                          <a:pt x="164354" y="0"/>
                        </a:moveTo>
                        <a:lnTo>
                          <a:pt x="165149" y="0"/>
                        </a:lnTo>
                      </a:path>
                      <a:path w="238125" h="80009">
                        <a:moveTo>
                          <a:pt x="105316" y="79772"/>
                        </a:moveTo>
                        <a:lnTo>
                          <a:pt x="117280" y="79772"/>
                        </a:lnTo>
                      </a:path>
                      <a:path w="238125" h="80009">
                        <a:moveTo>
                          <a:pt x="117280" y="79772"/>
                        </a:moveTo>
                        <a:lnTo>
                          <a:pt x="128449" y="79772"/>
                        </a:lnTo>
                      </a:path>
                      <a:path w="238125" h="80009">
                        <a:moveTo>
                          <a:pt x="128449" y="79772"/>
                        </a:moveTo>
                        <a:lnTo>
                          <a:pt x="138823" y="79772"/>
                        </a:lnTo>
                      </a:path>
                      <a:path w="238125" h="80009">
                        <a:moveTo>
                          <a:pt x="138823" y="79772"/>
                        </a:moveTo>
                        <a:lnTo>
                          <a:pt x="147594" y="79772"/>
                        </a:lnTo>
                      </a:path>
                      <a:path w="238125" h="80009">
                        <a:moveTo>
                          <a:pt x="147594" y="79772"/>
                        </a:moveTo>
                        <a:lnTo>
                          <a:pt x="155570" y="79772"/>
                        </a:lnTo>
                      </a:path>
                      <a:path w="238125" h="80009">
                        <a:moveTo>
                          <a:pt x="155570" y="79772"/>
                        </a:moveTo>
                        <a:lnTo>
                          <a:pt x="161161" y="79772"/>
                        </a:lnTo>
                      </a:path>
                      <a:path w="238125" h="80009">
                        <a:moveTo>
                          <a:pt x="161161" y="79772"/>
                        </a:moveTo>
                        <a:lnTo>
                          <a:pt x="164354" y="79772"/>
                        </a:lnTo>
                      </a:path>
                      <a:path w="238125" h="80009">
                        <a:moveTo>
                          <a:pt x="164354" y="79772"/>
                        </a:moveTo>
                        <a:lnTo>
                          <a:pt x="165149" y="79772"/>
                        </a:lnTo>
                      </a:path>
                      <a:path w="238125" h="80009">
                        <a:moveTo>
                          <a:pt x="185089" y="0"/>
                        </a:moveTo>
                        <a:lnTo>
                          <a:pt x="185089" y="79772"/>
                        </a:lnTo>
                      </a:path>
                      <a:path w="238125" h="80009">
                        <a:moveTo>
                          <a:pt x="173125" y="79772"/>
                        </a:moveTo>
                        <a:lnTo>
                          <a:pt x="173920" y="79772"/>
                        </a:lnTo>
                      </a:path>
                      <a:path w="238125" h="80009">
                        <a:moveTo>
                          <a:pt x="173920" y="79772"/>
                        </a:moveTo>
                        <a:lnTo>
                          <a:pt x="179511" y="79772"/>
                        </a:lnTo>
                      </a:path>
                      <a:path w="238125" h="80009">
                        <a:moveTo>
                          <a:pt x="179511" y="79772"/>
                        </a:moveTo>
                        <a:lnTo>
                          <a:pt x="185089" y="79772"/>
                        </a:lnTo>
                      </a:path>
                      <a:path w="238125" h="80009">
                        <a:moveTo>
                          <a:pt x="185089" y="0"/>
                        </a:moveTo>
                        <a:lnTo>
                          <a:pt x="179511" y="0"/>
                        </a:lnTo>
                      </a:path>
                      <a:path w="238125" h="80009">
                        <a:moveTo>
                          <a:pt x="179511" y="0"/>
                        </a:moveTo>
                        <a:lnTo>
                          <a:pt x="173920" y="0"/>
                        </a:lnTo>
                      </a:path>
                      <a:path w="238125" h="80009">
                        <a:moveTo>
                          <a:pt x="173920" y="0"/>
                        </a:moveTo>
                        <a:lnTo>
                          <a:pt x="173125" y="0"/>
                        </a:lnTo>
                      </a:path>
                      <a:path w="238125" h="80009">
                        <a:moveTo>
                          <a:pt x="185089" y="0"/>
                        </a:moveTo>
                        <a:lnTo>
                          <a:pt x="173920" y="0"/>
                        </a:lnTo>
                      </a:path>
                      <a:path w="238125" h="80009">
                        <a:moveTo>
                          <a:pt x="173920" y="0"/>
                        </a:moveTo>
                        <a:lnTo>
                          <a:pt x="173125" y="0"/>
                        </a:lnTo>
                      </a:path>
                      <a:path w="238125" h="80009">
                        <a:moveTo>
                          <a:pt x="185089" y="79772"/>
                        </a:moveTo>
                        <a:lnTo>
                          <a:pt x="173920" y="79772"/>
                        </a:lnTo>
                      </a:path>
                      <a:path w="238125" h="80009">
                        <a:moveTo>
                          <a:pt x="173920" y="79772"/>
                        </a:moveTo>
                        <a:lnTo>
                          <a:pt x="173125" y="7977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22" name="object 1222"/>
                  <p:cNvSpPr/>
                  <p:nvPr/>
                </p:nvSpPr>
                <p:spPr>
                  <a:xfrm>
                    <a:off x="9565400" y="6216306"/>
                    <a:ext cx="1367155" cy="388620"/>
                  </a:xfrm>
                  <a:custGeom>
                    <a:avLst/>
                    <a:gdLst/>
                    <a:ahLst/>
                    <a:cxnLst/>
                    <a:rect l="l" t="t" r="r" b="b"/>
                    <a:pathLst>
                      <a:path w="1367154" h="388620">
                        <a:moveTo>
                          <a:pt x="748319" y="0"/>
                        </a:moveTo>
                        <a:lnTo>
                          <a:pt x="748319" y="388528"/>
                        </a:lnTo>
                      </a:path>
                      <a:path w="1367154" h="388620">
                        <a:moveTo>
                          <a:pt x="748319" y="388528"/>
                        </a:moveTo>
                        <a:lnTo>
                          <a:pt x="877563" y="388528"/>
                        </a:lnTo>
                      </a:path>
                      <a:path w="1367154" h="388620">
                        <a:moveTo>
                          <a:pt x="877563" y="388528"/>
                        </a:moveTo>
                        <a:lnTo>
                          <a:pt x="877563" y="0"/>
                        </a:lnTo>
                      </a:path>
                      <a:path w="1367154" h="388620">
                        <a:moveTo>
                          <a:pt x="877563" y="0"/>
                        </a:moveTo>
                        <a:lnTo>
                          <a:pt x="748319" y="0"/>
                        </a:lnTo>
                      </a:path>
                      <a:path w="1367154" h="388620">
                        <a:moveTo>
                          <a:pt x="618279" y="0"/>
                        </a:moveTo>
                        <a:lnTo>
                          <a:pt x="618279" y="388528"/>
                        </a:lnTo>
                      </a:path>
                      <a:path w="1367154" h="388620">
                        <a:moveTo>
                          <a:pt x="618279" y="388528"/>
                        </a:moveTo>
                        <a:lnTo>
                          <a:pt x="748319" y="388528"/>
                        </a:lnTo>
                      </a:path>
                      <a:path w="1367154" h="388620">
                        <a:moveTo>
                          <a:pt x="748319" y="388528"/>
                        </a:moveTo>
                        <a:lnTo>
                          <a:pt x="748319" y="0"/>
                        </a:lnTo>
                      </a:path>
                      <a:path w="1367154" h="388620">
                        <a:moveTo>
                          <a:pt x="748319" y="0"/>
                        </a:moveTo>
                        <a:lnTo>
                          <a:pt x="618279" y="0"/>
                        </a:lnTo>
                      </a:path>
                      <a:path w="1367154" h="388620">
                        <a:moveTo>
                          <a:pt x="489049" y="0"/>
                        </a:moveTo>
                        <a:lnTo>
                          <a:pt x="489049" y="388528"/>
                        </a:lnTo>
                      </a:path>
                      <a:path w="1367154" h="388620">
                        <a:moveTo>
                          <a:pt x="489049" y="388528"/>
                        </a:moveTo>
                        <a:lnTo>
                          <a:pt x="618279" y="388528"/>
                        </a:lnTo>
                      </a:path>
                      <a:path w="1367154" h="388620">
                        <a:moveTo>
                          <a:pt x="618279" y="388528"/>
                        </a:moveTo>
                        <a:lnTo>
                          <a:pt x="618279" y="0"/>
                        </a:lnTo>
                      </a:path>
                      <a:path w="1367154" h="388620">
                        <a:moveTo>
                          <a:pt x="618279" y="0"/>
                        </a:moveTo>
                        <a:lnTo>
                          <a:pt x="489049" y="0"/>
                        </a:lnTo>
                      </a:path>
                      <a:path w="1367154" h="388620">
                        <a:moveTo>
                          <a:pt x="359009" y="0"/>
                        </a:moveTo>
                        <a:lnTo>
                          <a:pt x="359009" y="388528"/>
                        </a:lnTo>
                      </a:path>
                      <a:path w="1367154" h="388620">
                        <a:moveTo>
                          <a:pt x="359009" y="388528"/>
                        </a:moveTo>
                        <a:lnTo>
                          <a:pt x="489049" y="388528"/>
                        </a:lnTo>
                      </a:path>
                      <a:path w="1367154" h="388620">
                        <a:moveTo>
                          <a:pt x="489049" y="388528"/>
                        </a:moveTo>
                        <a:lnTo>
                          <a:pt x="489049" y="0"/>
                        </a:lnTo>
                      </a:path>
                      <a:path w="1367154" h="388620">
                        <a:moveTo>
                          <a:pt x="489049" y="0"/>
                        </a:moveTo>
                        <a:lnTo>
                          <a:pt x="359009" y="0"/>
                        </a:lnTo>
                      </a:path>
                      <a:path w="1367154" h="388620">
                        <a:moveTo>
                          <a:pt x="1007603" y="0"/>
                        </a:moveTo>
                        <a:lnTo>
                          <a:pt x="1007603" y="159558"/>
                        </a:lnTo>
                      </a:path>
                      <a:path w="1367154" h="388620">
                        <a:moveTo>
                          <a:pt x="1007603" y="159558"/>
                        </a:moveTo>
                        <a:lnTo>
                          <a:pt x="1187101" y="159558"/>
                        </a:lnTo>
                      </a:path>
                      <a:path w="1367154" h="388620">
                        <a:moveTo>
                          <a:pt x="1187101" y="159558"/>
                        </a:moveTo>
                        <a:lnTo>
                          <a:pt x="1187101" y="0"/>
                        </a:lnTo>
                      </a:path>
                      <a:path w="1367154" h="388620">
                        <a:moveTo>
                          <a:pt x="1187101" y="0"/>
                        </a:moveTo>
                        <a:lnTo>
                          <a:pt x="1007603" y="0"/>
                        </a:lnTo>
                      </a:path>
                      <a:path w="1367154" h="388620">
                        <a:moveTo>
                          <a:pt x="179511" y="0"/>
                        </a:moveTo>
                        <a:lnTo>
                          <a:pt x="179511" y="159558"/>
                        </a:lnTo>
                      </a:path>
                      <a:path w="1367154" h="388620">
                        <a:moveTo>
                          <a:pt x="179511" y="159558"/>
                        </a:moveTo>
                        <a:lnTo>
                          <a:pt x="359009" y="159558"/>
                        </a:lnTo>
                      </a:path>
                      <a:path w="1367154" h="388620">
                        <a:moveTo>
                          <a:pt x="359009" y="159558"/>
                        </a:moveTo>
                        <a:lnTo>
                          <a:pt x="359009" y="0"/>
                        </a:lnTo>
                      </a:path>
                      <a:path w="1367154" h="388620">
                        <a:moveTo>
                          <a:pt x="359009" y="0"/>
                        </a:moveTo>
                        <a:lnTo>
                          <a:pt x="179511" y="0"/>
                        </a:lnTo>
                      </a:path>
                      <a:path w="1367154" h="388620">
                        <a:moveTo>
                          <a:pt x="0" y="0"/>
                        </a:moveTo>
                        <a:lnTo>
                          <a:pt x="0" y="159558"/>
                        </a:lnTo>
                      </a:path>
                      <a:path w="1367154" h="388620">
                        <a:moveTo>
                          <a:pt x="0" y="159558"/>
                        </a:moveTo>
                        <a:lnTo>
                          <a:pt x="179511" y="159558"/>
                        </a:lnTo>
                      </a:path>
                      <a:path w="1367154" h="388620">
                        <a:moveTo>
                          <a:pt x="179511" y="159558"/>
                        </a:moveTo>
                        <a:lnTo>
                          <a:pt x="179511" y="0"/>
                        </a:lnTo>
                      </a:path>
                      <a:path w="1367154" h="388620">
                        <a:moveTo>
                          <a:pt x="179511" y="0"/>
                        </a:moveTo>
                        <a:lnTo>
                          <a:pt x="0" y="0"/>
                        </a:lnTo>
                      </a:path>
                      <a:path w="1367154" h="388620">
                        <a:moveTo>
                          <a:pt x="1187101" y="0"/>
                        </a:moveTo>
                        <a:lnTo>
                          <a:pt x="1187101" y="189077"/>
                        </a:lnTo>
                      </a:path>
                      <a:path w="1367154" h="388620">
                        <a:moveTo>
                          <a:pt x="1187101" y="189077"/>
                        </a:moveTo>
                        <a:lnTo>
                          <a:pt x="1366599" y="189077"/>
                        </a:lnTo>
                      </a:path>
                      <a:path w="1367154" h="388620">
                        <a:moveTo>
                          <a:pt x="1366599" y="189077"/>
                        </a:moveTo>
                        <a:lnTo>
                          <a:pt x="1366599" y="0"/>
                        </a:lnTo>
                      </a:path>
                      <a:path w="1367154" h="388620">
                        <a:moveTo>
                          <a:pt x="1366599" y="0"/>
                        </a:moveTo>
                        <a:lnTo>
                          <a:pt x="1187101"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23" name="object 1223"/>
                  <p:cNvSpPr/>
                  <p:nvPr/>
                </p:nvSpPr>
                <p:spPr>
                  <a:xfrm>
                    <a:off x="16735055" y="9086739"/>
                    <a:ext cx="167640" cy="51435"/>
                  </a:xfrm>
                  <a:custGeom>
                    <a:avLst/>
                    <a:gdLst/>
                    <a:ahLst/>
                    <a:cxnLst/>
                    <a:rect l="l" t="t" r="r" b="b"/>
                    <a:pathLst>
                      <a:path w="167640" h="51434">
                        <a:moveTo>
                          <a:pt x="0" y="0"/>
                        </a:moveTo>
                        <a:lnTo>
                          <a:pt x="7263" y="4782"/>
                        </a:lnTo>
                      </a:path>
                      <a:path w="167640" h="51434">
                        <a:moveTo>
                          <a:pt x="7263" y="4782"/>
                        </a:moveTo>
                        <a:lnTo>
                          <a:pt x="31108" y="18349"/>
                        </a:lnTo>
                      </a:path>
                      <a:path w="167640" h="51434">
                        <a:moveTo>
                          <a:pt x="31108" y="18349"/>
                        </a:moveTo>
                        <a:lnTo>
                          <a:pt x="55913" y="29505"/>
                        </a:lnTo>
                      </a:path>
                      <a:path w="167640" h="51434">
                        <a:moveTo>
                          <a:pt x="55913" y="29505"/>
                        </a:moveTo>
                        <a:lnTo>
                          <a:pt x="82225" y="39084"/>
                        </a:lnTo>
                      </a:path>
                      <a:path w="167640" h="51434">
                        <a:moveTo>
                          <a:pt x="82225" y="39084"/>
                        </a:moveTo>
                        <a:lnTo>
                          <a:pt x="108537" y="45470"/>
                        </a:lnTo>
                      </a:path>
                      <a:path w="167640" h="51434">
                        <a:moveTo>
                          <a:pt x="108537" y="45470"/>
                        </a:moveTo>
                        <a:lnTo>
                          <a:pt x="135671" y="49458"/>
                        </a:lnTo>
                      </a:path>
                      <a:path w="167640" h="51434">
                        <a:moveTo>
                          <a:pt x="135671" y="49458"/>
                        </a:moveTo>
                        <a:lnTo>
                          <a:pt x="162806" y="51048"/>
                        </a:lnTo>
                      </a:path>
                      <a:path w="167640" h="51434">
                        <a:moveTo>
                          <a:pt x="162806" y="51048"/>
                        </a:moveTo>
                        <a:lnTo>
                          <a:pt x="167602" y="5104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224" name="object 1224"/>
                  <p:cNvPicPr/>
                  <p:nvPr/>
                </p:nvPicPr>
                <p:blipFill>
                  <a:blip r:embed="rId32" cstate="print"/>
                  <a:stretch>
                    <a:fillRect/>
                  </a:stretch>
                </p:blipFill>
                <p:spPr>
                  <a:xfrm>
                    <a:off x="16735055" y="8837427"/>
                    <a:ext cx="168799" cy="152372"/>
                  </a:xfrm>
                  <a:prstGeom prst="rect">
                    <a:avLst/>
                  </a:prstGeom>
                </p:spPr>
              </p:pic>
              <p:sp>
                <p:nvSpPr>
                  <p:cNvPr id="1225" name="object 1225"/>
                  <p:cNvSpPr/>
                  <p:nvPr/>
                </p:nvSpPr>
                <p:spPr>
                  <a:xfrm>
                    <a:off x="16902658" y="8989411"/>
                    <a:ext cx="0" cy="148590"/>
                  </a:xfrm>
                  <a:custGeom>
                    <a:avLst/>
                    <a:gdLst/>
                    <a:ahLst/>
                    <a:cxnLst/>
                    <a:rect l="l" t="t" r="r" b="b"/>
                    <a:pathLst>
                      <a:path h="148590">
                        <a:moveTo>
                          <a:pt x="0" y="0"/>
                        </a:moveTo>
                        <a:lnTo>
                          <a:pt x="0" y="3179"/>
                        </a:lnTo>
                      </a:path>
                      <a:path h="148590">
                        <a:moveTo>
                          <a:pt x="0" y="3179"/>
                        </a:moveTo>
                        <a:lnTo>
                          <a:pt x="0" y="8770"/>
                        </a:lnTo>
                      </a:path>
                      <a:path h="148590">
                        <a:moveTo>
                          <a:pt x="0" y="8770"/>
                        </a:moveTo>
                        <a:lnTo>
                          <a:pt x="0" y="16746"/>
                        </a:lnTo>
                      </a:path>
                      <a:path h="148590">
                        <a:moveTo>
                          <a:pt x="0" y="16746"/>
                        </a:moveTo>
                        <a:lnTo>
                          <a:pt x="0" y="25517"/>
                        </a:lnTo>
                      </a:path>
                      <a:path h="148590">
                        <a:moveTo>
                          <a:pt x="0" y="25517"/>
                        </a:moveTo>
                        <a:lnTo>
                          <a:pt x="0" y="36686"/>
                        </a:lnTo>
                      </a:path>
                      <a:path h="148590">
                        <a:moveTo>
                          <a:pt x="0" y="36686"/>
                        </a:moveTo>
                        <a:lnTo>
                          <a:pt x="0" y="47855"/>
                        </a:lnTo>
                      </a:path>
                      <a:path h="148590">
                        <a:moveTo>
                          <a:pt x="0" y="47855"/>
                        </a:moveTo>
                        <a:lnTo>
                          <a:pt x="0" y="60627"/>
                        </a:lnTo>
                      </a:path>
                      <a:path h="148590">
                        <a:moveTo>
                          <a:pt x="0" y="60627"/>
                        </a:moveTo>
                        <a:lnTo>
                          <a:pt x="0" y="74180"/>
                        </a:lnTo>
                      </a:path>
                      <a:path h="148590">
                        <a:moveTo>
                          <a:pt x="0" y="74180"/>
                        </a:moveTo>
                        <a:lnTo>
                          <a:pt x="0" y="86953"/>
                        </a:lnTo>
                      </a:path>
                      <a:path h="148590">
                        <a:moveTo>
                          <a:pt x="0" y="86953"/>
                        </a:moveTo>
                        <a:lnTo>
                          <a:pt x="0" y="99711"/>
                        </a:lnTo>
                      </a:path>
                      <a:path h="148590">
                        <a:moveTo>
                          <a:pt x="0" y="99711"/>
                        </a:moveTo>
                        <a:lnTo>
                          <a:pt x="0" y="110880"/>
                        </a:lnTo>
                      </a:path>
                      <a:path h="148590">
                        <a:moveTo>
                          <a:pt x="0" y="110880"/>
                        </a:moveTo>
                        <a:lnTo>
                          <a:pt x="0" y="122049"/>
                        </a:lnTo>
                      </a:path>
                      <a:path h="148590">
                        <a:moveTo>
                          <a:pt x="0" y="122049"/>
                        </a:moveTo>
                        <a:lnTo>
                          <a:pt x="0" y="130820"/>
                        </a:lnTo>
                      </a:path>
                      <a:path h="148590">
                        <a:moveTo>
                          <a:pt x="0" y="130820"/>
                        </a:moveTo>
                        <a:lnTo>
                          <a:pt x="0" y="138810"/>
                        </a:lnTo>
                      </a:path>
                      <a:path h="148590">
                        <a:moveTo>
                          <a:pt x="0" y="138810"/>
                        </a:moveTo>
                        <a:lnTo>
                          <a:pt x="0" y="144387"/>
                        </a:lnTo>
                      </a:path>
                      <a:path h="148590">
                        <a:moveTo>
                          <a:pt x="0" y="144387"/>
                        </a:moveTo>
                        <a:lnTo>
                          <a:pt x="0" y="147580"/>
                        </a:lnTo>
                      </a:path>
                      <a:path h="148590">
                        <a:moveTo>
                          <a:pt x="0" y="147580"/>
                        </a:moveTo>
                        <a:lnTo>
                          <a:pt x="0" y="14837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26" name="object 1226"/>
                  <p:cNvSpPr/>
                  <p:nvPr/>
                </p:nvSpPr>
                <p:spPr>
                  <a:xfrm>
                    <a:off x="12988689" y="5842153"/>
                    <a:ext cx="2323465" cy="1955164"/>
                  </a:xfrm>
                  <a:custGeom>
                    <a:avLst/>
                    <a:gdLst/>
                    <a:ahLst/>
                    <a:cxnLst/>
                    <a:rect l="l" t="t" r="r" b="b"/>
                    <a:pathLst>
                      <a:path w="2323465" h="1955165">
                        <a:moveTo>
                          <a:pt x="1755141" y="757898"/>
                        </a:moveTo>
                        <a:lnTo>
                          <a:pt x="2323181" y="757898"/>
                        </a:lnTo>
                      </a:path>
                      <a:path w="2323465" h="1955165">
                        <a:moveTo>
                          <a:pt x="2323181" y="757898"/>
                        </a:moveTo>
                        <a:lnTo>
                          <a:pt x="2323181" y="0"/>
                        </a:lnTo>
                      </a:path>
                      <a:path w="2323465" h="1955165">
                        <a:moveTo>
                          <a:pt x="2323181" y="0"/>
                        </a:moveTo>
                        <a:lnTo>
                          <a:pt x="1755141" y="0"/>
                        </a:lnTo>
                      </a:path>
                      <a:path w="2323465" h="1955165">
                        <a:moveTo>
                          <a:pt x="1755141" y="0"/>
                        </a:moveTo>
                        <a:lnTo>
                          <a:pt x="1755141" y="757898"/>
                        </a:lnTo>
                      </a:path>
                      <a:path w="2323465" h="1955165">
                        <a:moveTo>
                          <a:pt x="1755141" y="1954565"/>
                        </a:moveTo>
                        <a:lnTo>
                          <a:pt x="2323181" y="1954565"/>
                        </a:lnTo>
                      </a:path>
                      <a:path w="2323465" h="1955165">
                        <a:moveTo>
                          <a:pt x="2323181" y="1954565"/>
                        </a:moveTo>
                        <a:lnTo>
                          <a:pt x="2323181" y="1196680"/>
                        </a:lnTo>
                      </a:path>
                      <a:path w="2323465" h="1955165">
                        <a:moveTo>
                          <a:pt x="2323181" y="1196680"/>
                        </a:moveTo>
                        <a:lnTo>
                          <a:pt x="1755141" y="1196680"/>
                        </a:lnTo>
                      </a:path>
                      <a:path w="2323465" h="1955165">
                        <a:moveTo>
                          <a:pt x="1755141" y="1196680"/>
                        </a:moveTo>
                        <a:lnTo>
                          <a:pt x="1755141" y="1954565"/>
                        </a:lnTo>
                      </a:path>
                      <a:path w="2323465" h="1955165">
                        <a:moveTo>
                          <a:pt x="0" y="788212"/>
                        </a:moveTo>
                        <a:lnTo>
                          <a:pt x="0" y="907877"/>
                        </a:lnTo>
                      </a:path>
                      <a:path w="2323465" h="1955165">
                        <a:moveTo>
                          <a:pt x="0" y="907877"/>
                        </a:moveTo>
                        <a:lnTo>
                          <a:pt x="254487" y="907877"/>
                        </a:lnTo>
                      </a:path>
                      <a:path w="2323465" h="1955165">
                        <a:moveTo>
                          <a:pt x="254487" y="907877"/>
                        </a:moveTo>
                        <a:lnTo>
                          <a:pt x="254487" y="788212"/>
                        </a:lnTo>
                      </a:path>
                      <a:path w="2323465" h="1955165">
                        <a:moveTo>
                          <a:pt x="254487" y="788212"/>
                        </a:moveTo>
                        <a:lnTo>
                          <a:pt x="0" y="788212"/>
                        </a:lnTo>
                      </a:path>
                      <a:path w="2323465" h="1955165">
                        <a:moveTo>
                          <a:pt x="398888" y="788212"/>
                        </a:moveTo>
                        <a:lnTo>
                          <a:pt x="398888" y="907877"/>
                        </a:lnTo>
                      </a:path>
                      <a:path w="2323465" h="1955165">
                        <a:moveTo>
                          <a:pt x="398888" y="907877"/>
                        </a:moveTo>
                        <a:lnTo>
                          <a:pt x="727598" y="907877"/>
                        </a:lnTo>
                      </a:path>
                      <a:path w="2323465" h="1955165">
                        <a:moveTo>
                          <a:pt x="727598" y="907877"/>
                        </a:moveTo>
                        <a:lnTo>
                          <a:pt x="727598" y="788212"/>
                        </a:lnTo>
                      </a:path>
                      <a:path w="2323465" h="1955165">
                        <a:moveTo>
                          <a:pt x="727598" y="788212"/>
                        </a:moveTo>
                        <a:lnTo>
                          <a:pt x="398888" y="788212"/>
                        </a:lnTo>
                      </a:path>
                      <a:path w="2323465" h="1955165">
                        <a:moveTo>
                          <a:pt x="159558" y="149979"/>
                        </a:moveTo>
                        <a:lnTo>
                          <a:pt x="159558" y="449156"/>
                        </a:lnTo>
                      </a:path>
                      <a:path w="2323465" h="1955165">
                        <a:moveTo>
                          <a:pt x="159558" y="449156"/>
                        </a:moveTo>
                        <a:lnTo>
                          <a:pt x="553664" y="449156"/>
                        </a:lnTo>
                      </a:path>
                      <a:path w="2323465" h="1955165">
                        <a:moveTo>
                          <a:pt x="553664" y="449156"/>
                        </a:moveTo>
                        <a:lnTo>
                          <a:pt x="553664" y="149979"/>
                        </a:lnTo>
                      </a:path>
                      <a:path w="2323465" h="1955165">
                        <a:moveTo>
                          <a:pt x="553664" y="149979"/>
                        </a:moveTo>
                        <a:lnTo>
                          <a:pt x="159558" y="149979"/>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27" name="object 1227"/>
                  <p:cNvSpPr/>
                  <p:nvPr/>
                </p:nvSpPr>
                <p:spPr>
                  <a:xfrm>
                    <a:off x="2841695" y="2337502"/>
                    <a:ext cx="3131820" cy="4991100"/>
                  </a:xfrm>
                  <a:custGeom>
                    <a:avLst/>
                    <a:gdLst/>
                    <a:ahLst/>
                    <a:cxnLst/>
                    <a:rect l="l" t="t" r="r" b="b"/>
                    <a:pathLst>
                      <a:path w="3131820" h="4991100">
                        <a:moveTo>
                          <a:pt x="0" y="79772"/>
                        </a:moveTo>
                        <a:lnTo>
                          <a:pt x="165944" y="79772"/>
                        </a:lnTo>
                      </a:path>
                      <a:path w="3131820" h="4991100">
                        <a:moveTo>
                          <a:pt x="165944" y="0"/>
                        </a:moveTo>
                        <a:lnTo>
                          <a:pt x="0" y="0"/>
                        </a:lnTo>
                      </a:path>
                      <a:path w="3131820" h="4991100">
                        <a:moveTo>
                          <a:pt x="0" y="79772"/>
                        </a:moveTo>
                        <a:lnTo>
                          <a:pt x="0" y="78977"/>
                        </a:lnTo>
                      </a:path>
                      <a:path w="3131820" h="4991100">
                        <a:moveTo>
                          <a:pt x="0" y="77374"/>
                        </a:moveTo>
                        <a:lnTo>
                          <a:pt x="0" y="75784"/>
                        </a:lnTo>
                      </a:path>
                      <a:path w="3131820" h="4991100">
                        <a:moveTo>
                          <a:pt x="0" y="73386"/>
                        </a:moveTo>
                        <a:lnTo>
                          <a:pt x="0" y="71001"/>
                        </a:lnTo>
                      </a:path>
                      <a:path w="3131820" h="4991100">
                        <a:moveTo>
                          <a:pt x="0" y="71001"/>
                        </a:moveTo>
                        <a:lnTo>
                          <a:pt x="0" y="70206"/>
                        </a:lnTo>
                      </a:path>
                      <a:path w="3131820" h="4991100">
                        <a:moveTo>
                          <a:pt x="0" y="67808"/>
                        </a:moveTo>
                        <a:lnTo>
                          <a:pt x="0" y="64615"/>
                        </a:lnTo>
                      </a:path>
                      <a:path w="3131820" h="4991100">
                        <a:moveTo>
                          <a:pt x="0" y="64615"/>
                        </a:moveTo>
                        <a:lnTo>
                          <a:pt x="0" y="63820"/>
                        </a:lnTo>
                      </a:path>
                      <a:path w="3131820" h="4991100">
                        <a:moveTo>
                          <a:pt x="0" y="59832"/>
                        </a:moveTo>
                        <a:lnTo>
                          <a:pt x="0" y="57434"/>
                        </a:lnTo>
                      </a:path>
                      <a:path w="3131820" h="4991100">
                        <a:moveTo>
                          <a:pt x="0" y="57434"/>
                        </a:moveTo>
                        <a:lnTo>
                          <a:pt x="0" y="55844"/>
                        </a:lnTo>
                      </a:path>
                      <a:path w="3131820" h="4991100">
                        <a:moveTo>
                          <a:pt x="0" y="51048"/>
                        </a:moveTo>
                        <a:lnTo>
                          <a:pt x="0" y="48663"/>
                        </a:lnTo>
                      </a:path>
                      <a:path w="3131820" h="4991100">
                        <a:moveTo>
                          <a:pt x="0" y="48663"/>
                        </a:moveTo>
                        <a:lnTo>
                          <a:pt x="0" y="46265"/>
                        </a:lnTo>
                      </a:path>
                      <a:path w="3131820" h="4991100">
                        <a:moveTo>
                          <a:pt x="0" y="42277"/>
                        </a:moveTo>
                        <a:lnTo>
                          <a:pt x="0" y="39879"/>
                        </a:lnTo>
                      </a:path>
                      <a:path w="3131820" h="4991100">
                        <a:moveTo>
                          <a:pt x="0" y="39879"/>
                        </a:moveTo>
                        <a:lnTo>
                          <a:pt x="0" y="37494"/>
                        </a:lnTo>
                      </a:path>
                      <a:path w="3131820" h="4991100">
                        <a:moveTo>
                          <a:pt x="0" y="33506"/>
                        </a:moveTo>
                        <a:lnTo>
                          <a:pt x="0" y="31108"/>
                        </a:lnTo>
                      </a:path>
                      <a:path w="3131820" h="4991100">
                        <a:moveTo>
                          <a:pt x="0" y="31108"/>
                        </a:moveTo>
                        <a:lnTo>
                          <a:pt x="0" y="27915"/>
                        </a:lnTo>
                      </a:path>
                      <a:path w="3131820" h="4991100">
                        <a:moveTo>
                          <a:pt x="0" y="23927"/>
                        </a:moveTo>
                        <a:lnTo>
                          <a:pt x="0" y="22337"/>
                        </a:lnTo>
                      </a:path>
                      <a:path w="3131820" h="4991100">
                        <a:moveTo>
                          <a:pt x="0" y="22337"/>
                        </a:moveTo>
                        <a:lnTo>
                          <a:pt x="0" y="19939"/>
                        </a:lnTo>
                      </a:path>
                      <a:path w="3131820" h="4991100">
                        <a:moveTo>
                          <a:pt x="0" y="15951"/>
                        </a:moveTo>
                        <a:lnTo>
                          <a:pt x="0" y="15156"/>
                        </a:lnTo>
                      </a:path>
                      <a:path w="3131820" h="4991100">
                        <a:moveTo>
                          <a:pt x="0" y="15156"/>
                        </a:moveTo>
                        <a:lnTo>
                          <a:pt x="0" y="8770"/>
                        </a:lnTo>
                      </a:path>
                      <a:path w="3131820" h="4991100">
                        <a:moveTo>
                          <a:pt x="0" y="8770"/>
                        </a:moveTo>
                        <a:lnTo>
                          <a:pt x="0" y="6386"/>
                        </a:lnTo>
                      </a:path>
                      <a:path w="3131820" h="4991100">
                        <a:moveTo>
                          <a:pt x="0" y="3987"/>
                        </a:moveTo>
                        <a:lnTo>
                          <a:pt x="0" y="2384"/>
                        </a:lnTo>
                      </a:path>
                      <a:path w="3131820" h="4991100">
                        <a:moveTo>
                          <a:pt x="0" y="794"/>
                        </a:moveTo>
                        <a:lnTo>
                          <a:pt x="0" y="0"/>
                        </a:lnTo>
                      </a:path>
                      <a:path w="3131820" h="4991100">
                        <a:moveTo>
                          <a:pt x="165944" y="8770"/>
                        </a:moveTo>
                        <a:lnTo>
                          <a:pt x="165944" y="14362"/>
                        </a:lnTo>
                      </a:path>
                      <a:path w="3131820" h="4991100">
                        <a:moveTo>
                          <a:pt x="139618" y="209811"/>
                        </a:moveTo>
                        <a:lnTo>
                          <a:pt x="167534" y="209811"/>
                        </a:lnTo>
                      </a:path>
                      <a:path w="3131820" h="4991100">
                        <a:moveTo>
                          <a:pt x="167534" y="130039"/>
                        </a:moveTo>
                        <a:lnTo>
                          <a:pt x="139618" y="130039"/>
                        </a:lnTo>
                      </a:path>
                      <a:path w="3131820" h="4991100">
                        <a:moveTo>
                          <a:pt x="139618" y="209811"/>
                        </a:moveTo>
                        <a:lnTo>
                          <a:pt x="139618" y="208222"/>
                        </a:lnTo>
                      </a:path>
                      <a:path w="3131820" h="4991100">
                        <a:moveTo>
                          <a:pt x="139618" y="207413"/>
                        </a:moveTo>
                        <a:lnTo>
                          <a:pt x="139618" y="205823"/>
                        </a:lnTo>
                      </a:path>
                      <a:path w="3131820" h="4991100">
                        <a:moveTo>
                          <a:pt x="139618" y="203425"/>
                        </a:moveTo>
                        <a:lnTo>
                          <a:pt x="139618" y="201041"/>
                        </a:lnTo>
                      </a:path>
                      <a:path w="3131820" h="4991100">
                        <a:moveTo>
                          <a:pt x="139618" y="201041"/>
                        </a:moveTo>
                        <a:lnTo>
                          <a:pt x="139618" y="200232"/>
                        </a:lnTo>
                      </a:path>
                      <a:path w="3131820" h="4991100">
                        <a:moveTo>
                          <a:pt x="139618" y="197039"/>
                        </a:moveTo>
                        <a:lnTo>
                          <a:pt x="139618" y="194654"/>
                        </a:lnTo>
                      </a:path>
                      <a:path w="3131820" h="4991100">
                        <a:moveTo>
                          <a:pt x="139618" y="194654"/>
                        </a:moveTo>
                        <a:lnTo>
                          <a:pt x="139618" y="193051"/>
                        </a:lnTo>
                      </a:path>
                      <a:path w="3131820" h="4991100">
                        <a:moveTo>
                          <a:pt x="139618" y="189872"/>
                        </a:moveTo>
                        <a:lnTo>
                          <a:pt x="139618" y="186678"/>
                        </a:lnTo>
                      </a:path>
                      <a:path w="3131820" h="4991100">
                        <a:moveTo>
                          <a:pt x="139618" y="186678"/>
                        </a:moveTo>
                        <a:lnTo>
                          <a:pt x="139618" y="185075"/>
                        </a:lnTo>
                      </a:path>
                      <a:path w="3131820" h="4991100">
                        <a:moveTo>
                          <a:pt x="139618" y="181087"/>
                        </a:moveTo>
                        <a:lnTo>
                          <a:pt x="139618" y="178703"/>
                        </a:lnTo>
                      </a:path>
                      <a:path w="3131820" h="4991100">
                        <a:moveTo>
                          <a:pt x="139618" y="178703"/>
                        </a:moveTo>
                        <a:lnTo>
                          <a:pt x="139618" y="176304"/>
                        </a:lnTo>
                      </a:path>
                      <a:path w="3131820" h="4991100">
                        <a:moveTo>
                          <a:pt x="139618" y="172316"/>
                        </a:moveTo>
                        <a:lnTo>
                          <a:pt x="139618" y="169918"/>
                        </a:lnTo>
                      </a:path>
                      <a:path w="3131820" h="4991100">
                        <a:moveTo>
                          <a:pt x="139618" y="169918"/>
                        </a:moveTo>
                        <a:lnTo>
                          <a:pt x="139618" y="166725"/>
                        </a:lnTo>
                      </a:path>
                      <a:path w="3131820" h="4991100">
                        <a:moveTo>
                          <a:pt x="139618" y="162737"/>
                        </a:moveTo>
                        <a:lnTo>
                          <a:pt x="139618" y="160353"/>
                        </a:lnTo>
                      </a:path>
                      <a:path w="3131820" h="4991100">
                        <a:moveTo>
                          <a:pt x="139618" y="160353"/>
                        </a:moveTo>
                        <a:lnTo>
                          <a:pt x="139618" y="157954"/>
                        </a:lnTo>
                      </a:path>
                      <a:path w="3131820" h="4991100">
                        <a:moveTo>
                          <a:pt x="139618" y="153967"/>
                        </a:moveTo>
                        <a:lnTo>
                          <a:pt x="139618" y="152377"/>
                        </a:lnTo>
                      </a:path>
                      <a:path w="3131820" h="4991100">
                        <a:moveTo>
                          <a:pt x="139618" y="152377"/>
                        </a:moveTo>
                        <a:lnTo>
                          <a:pt x="139618" y="149184"/>
                        </a:lnTo>
                      </a:path>
                      <a:path w="3131820" h="4991100">
                        <a:moveTo>
                          <a:pt x="139618" y="145196"/>
                        </a:moveTo>
                        <a:lnTo>
                          <a:pt x="139618" y="144387"/>
                        </a:lnTo>
                      </a:path>
                      <a:path w="3131820" h="4991100">
                        <a:moveTo>
                          <a:pt x="139618" y="144387"/>
                        </a:moveTo>
                        <a:lnTo>
                          <a:pt x="139618" y="142003"/>
                        </a:lnTo>
                      </a:path>
                      <a:path w="3131820" h="4991100">
                        <a:moveTo>
                          <a:pt x="139618" y="138810"/>
                        </a:moveTo>
                        <a:lnTo>
                          <a:pt x="139618" y="138015"/>
                        </a:lnTo>
                      </a:path>
                      <a:path w="3131820" h="4991100">
                        <a:moveTo>
                          <a:pt x="139618" y="138015"/>
                        </a:moveTo>
                        <a:lnTo>
                          <a:pt x="139618" y="135617"/>
                        </a:lnTo>
                      </a:path>
                      <a:path w="3131820" h="4991100">
                        <a:moveTo>
                          <a:pt x="139618" y="134027"/>
                        </a:moveTo>
                        <a:lnTo>
                          <a:pt x="139618" y="133218"/>
                        </a:lnTo>
                      </a:path>
                      <a:path w="3131820" h="4991100">
                        <a:moveTo>
                          <a:pt x="139618" y="133218"/>
                        </a:moveTo>
                        <a:lnTo>
                          <a:pt x="139618" y="131629"/>
                        </a:lnTo>
                      </a:path>
                      <a:path w="3131820" h="4991100">
                        <a:moveTo>
                          <a:pt x="139618" y="130834"/>
                        </a:moveTo>
                        <a:lnTo>
                          <a:pt x="139618" y="130039"/>
                        </a:lnTo>
                      </a:path>
                      <a:path w="3131820" h="4991100">
                        <a:moveTo>
                          <a:pt x="3101773" y="4990915"/>
                        </a:moveTo>
                        <a:lnTo>
                          <a:pt x="3101773" y="4765946"/>
                        </a:lnTo>
                      </a:path>
                      <a:path w="3131820" h="4991100">
                        <a:moveTo>
                          <a:pt x="3101773" y="4738826"/>
                        </a:moveTo>
                        <a:lnTo>
                          <a:pt x="3101773" y="4631919"/>
                        </a:lnTo>
                      </a:path>
                      <a:path w="3131820" h="4991100">
                        <a:moveTo>
                          <a:pt x="3101773" y="4631919"/>
                        </a:moveTo>
                        <a:lnTo>
                          <a:pt x="3069870" y="4631919"/>
                        </a:lnTo>
                      </a:path>
                      <a:path w="3131820" h="4991100">
                        <a:moveTo>
                          <a:pt x="2990893" y="4631919"/>
                        </a:moveTo>
                        <a:lnTo>
                          <a:pt x="2922275" y="4631919"/>
                        </a:lnTo>
                      </a:path>
                      <a:path w="3131820" h="4991100">
                        <a:moveTo>
                          <a:pt x="2922275" y="4631919"/>
                        </a:moveTo>
                        <a:lnTo>
                          <a:pt x="2922275" y="4738826"/>
                        </a:lnTo>
                      </a:path>
                      <a:path w="3131820" h="4991100">
                        <a:moveTo>
                          <a:pt x="2922275" y="4765946"/>
                        </a:moveTo>
                        <a:lnTo>
                          <a:pt x="2922275" y="4990915"/>
                        </a:lnTo>
                      </a:path>
                      <a:path w="3131820" h="4991100">
                        <a:moveTo>
                          <a:pt x="2922275" y="4990915"/>
                        </a:moveTo>
                        <a:lnTo>
                          <a:pt x="2990893" y="4990915"/>
                        </a:lnTo>
                      </a:path>
                      <a:path w="3131820" h="4991100">
                        <a:moveTo>
                          <a:pt x="3069870" y="4990915"/>
                        </a:moveTo>
                        <a:lnTo>
                          <a:pt x="3101773" y="4990915"/>
                        </a:lnTo>
                      </a:path>
                      <a:path w="3131820" h="4991100">
                        <a:moveTo>
                          <a:pt x="3131292" y="4372635"/>
                        </a:moveTo>
                        <a:lnTo>
                          <a:pt x="3131292" y="3883600"/>
                        </a:lnTo>
                      </a:path>
                      <a:path w="3131820" h="4991100">
                        <a:moveTo>
                          <a:pt x="3131292" y="3883600"/>
                        </a:moveTo>
                        <a:lnTo>
                          <a:pt x="2891962" y="3883600"/>
                        </a:lnTo>
                      </a:path>
                      <a:path w="3131820" h="4991100">
                        <a:moveTo>
                          <a:pt x="2891962" y="3883600"/>
                        </a:moveTo>
                        <a:lnTo>
                          <a:pt x="2891962" y="4372635"/>
                        </a:lnTo>
                      </a:path>
                      <a:path w="3131820" h="4991100">
                        <a:moveTo>
                          <a:pt x="2891962" y="4372635"/>
                        </a:moveTo>
                        <a:lnTo>
                          <a:pt x="2953398" y="4372635"/>
                        </a:lnTo>
                      </a:path>
                      <a:path w="3131820" h="4991100">
                        <a:moveTo>
                          <a:pt x="3108160" y="4372635"/>
                        </a:moveTo>
                        <a:lnTo>
                          <a:pt x="3131292" y="437263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28" name="object 1228"/>
                  <p:cNvSpPr/>
                  <p:nvPr/>
                </p:nvSpPr>
                <p:spPr>
                  <a:xfrm>
                    <a:off x="3594002" y="1977698"/>
                    <a:ext cx="9683115" cy="4438650"/>
                  </a:xfrm>
                  <a:custGeom>
                    <a:avLst/>
                    <a:gdLst/>
                    <a:ahLst/>
                    <a:cxnLst/>
                    <a:rect l="l" t="t" r="r" b="b"/>
                    <a:pathLst>
                      <a:path w="9683115" h="4438650">
                        <a:moveTo>
                          <a:pt x="0" y="0"/>
                        </a:moveTo>
                        <a:lnTo>
                          <a:pt x="0" y="54241"/>
                        </a:lnTo>
                      </a:path>
                      <a:path w="9683115" h="4438650">
                        <a:moveTo>
                          <a:pt x="3987" y="105303"/>
                        </a:moveTo>
                        <a:lnTo>
                          <a:pt x="119679" y="105303"/>
                        </a:lnTo>
                      </a:path>
                      <a:path w="9683115" h="4438650">
                        <a:moveTo>
                          <a:pt x="119679" y="105303"/>
                        </a:moveTo>
                        <a:lnTo>
                          <a:pt x="119679" y="0"/>
                        </a:lnTo>
                      </a:path>
                      <a:path w="9683115" h="4438650">
                        <a:moveTo>
                          <a:pt x="119679" y="0"/>
                        </a:moveTo>
                        <a:lnTo>
                          <a:pt x="0" y="0"/>
                        </a:lnTo>
                      </a:path>
                      <a:path w="9683115" h="4438650">
                        <a:moveTo>
                          <a:pt x="119679" y="0"/>
                        </a:moveTo>
                        <a:lnTo>
                          <a:pt x="119679" y="105303"/>
                        </a:lnTo>
                      </a:path>
                      <a:path w="9683115" h="4438650">
                        <a:moveTo>
                          <a:pt x="119679" y="105303"/>
                        </a:moveTo>
                        <a:lnTo>
                          <a:pt x="217801" y="105303"/>
                        </a:lnTo>
                      </a:path>
                      <a:path w="9683115" h="4438650">
                        <a:moveTo>
                          <a:pt x="217801" y="0"/>
                        </a:moveTo>
                        <a:lnTo>
                          <a:pt x="119679" y="0"/>
                        </a:lnTo>
                      </a:path>
                      <a:path w="9683115" h="4438650">
                        <a:moveTo>
                          <a:pt x="250513" y="105303"/>
                        </a:moveTo>
                        <a:lnTo>
                          <a:pt x="319116" y="105303"/>
                        </a:lnTo>
                      </a:path>
                      <a:path w="9683115" h="4438650">
                        <a:moveTo>
                          <a:pt x="319116" y="105303"/>
                        </a:moveTo>
                        <a:lnTo>
                          <a:pt x="319116" y="0"/>
                        </a:lnTo>
                      </a:path>
                      <a:path w="9683115" h="4438650">
                        <a:moveTo>
                          <a:pt x="319116" y="0"/>
                        </a:moveTo>
                        <a:lnTo>
                          <a:pt x="250513" y="0"/>
                        </a:lnTo>
                      </a:path>
                      <a:path w="9683115" h="4438650">
                        <a:moveTo>
                          <a:pt x="319116" y="0"/>
                        </a:moveTo>
                        <a:lnTo>
                          <a:pt x="319116" y="105303"/>
                        </a:lnTo>
                      </a:path>
                      <a:path w="9683115" h="4438650">
                        <a:moveTo>
                          <a:pt x="319116" y="105303"/>
                        </a:moveTo>
                        <a:lnTo>
                          <a:pt x="418842" y="105303"/>
                        </a:lnTo>
                      </a:path>
                      <a:path w="9683115" h="4438650">
                        <a:moveTo>
                          <a:pt x="418842" y="105303"/>
                        </a:moveTo>
                        <a:lnTo>
                          <a:pt x="418842" y="0"/>
                        </a:lnTo>
                      </a:path>
                      <a:path w="9683115" h="4438650">
                        <a:moveTo>
                          <a:pt x="418842" y="0"/>
                        </a:moveTo>
                        <a:lnTo>
                          <a:pt x="319116" y="0"/>
                        </a:lnTo>
                      </a:path>
                      <a:path w="9683115" h="4438650">
                        <a:moveTo>
                          <a:pt x="418842" y="0"/>
                        </a:moveTo>
                        <a:lnTo>
                          <a:pt x="418842" y="105303"/>
                        </a:lnTo>
                      </a:path>
                      <a:path w="9683115" h="4438650">
                        <a:moveTo>
                          <a:pt x="418842" y="105303"/>
                        </a:moveTo>
                        <a:lnTo>
                          <a:pt x="518568" y="105303"/>
                        </a:lnTo>
                      </a:path>
                      <a:path w="9683115" h="4438650">
                        <a:moveTo>
                          <a:pt x="518568" y="105303"/>
                        </a:moveTo>
                        <a:lnTo>
                          <a:pt x="518568" y="0"/>
                        </a:lnTo>
                      </a:path>
                      <a:path w="9683115" h="4438650">
                        <a:moveTo>
                          <a:pt x="518568" y="0"/>
                        </a:moveTo>
                        <a:lnTo>
                          <a:pt x="418842" y="0"/>
                        </a:lnTo>
                      </a:path>
                      <a:path w="9683115" h="4438650">
                        <a:moveTo>
                          <a:pt x="518568" y="0"/>
                        </a:moveTo>
                        <a:lnTo>
                          <a:pt x="518568" y="105303"/>
                        </a:lnTo>
                      </a:path>
                      <a:path w="9683115" h="4438650">
                        <a:moveTo>
                          <a:pt x="518568" y="105303"/>
                        </a:moveTo>
                        <a:lnTo>
                          <a:pt x="618279" y="105303"/>
                        </a:lnTo>
                      </a:path>
                      <a:path w="9683115" h="4438650">
                        <a:moveTo>
                          <a:pt x="618279" y="105303"/>
                        </a:moveTo>
                        <a:lnTo>
                          <a:pt x="618279" y="0"/>
                        </a:lnTo>
                      </a:path>
                      <a:path w="9683115" h="4438650">
                        <a:moveTo>
                          <a:pt x="618279" y="0"/>
                        </a:moveTo>
                        <a:lnTo>
                          <a:pt x="518568" y="0"/>
                        </a:lnTo>
                      </a:path>
                      <a:path w="9683115" h="4438650">
                        <a:moveTo>
                          <a:pt x="618279" y="0"/>
                        </a:moveTo>
                        <a:lnTo>
                          <a:pt x="618279" y="105303"/>
                        </a:lnTo>
                      </a:path>
                      <a:path w="9683115" h="4438650">
                        <a:moveTo>
                          <a:pt x="618279" y="105303"/>
                        </a:moveTo>
                        <a:lnTo>
                          <a:pt x="718005" y="105303"/>
                        </a:lnTo>
                      </a:path>
                      <a:path w="9683115" h="4438650">
                        <a:moveTo>
                          <a:pt x="718005" y="105303"/>
                        </a:moveTo>
                        <a:lnTo>
                          <a:pt x="718005" y="0"/>
                        </a:lnTo>
                      </a:path>
                      <a:path w="9683115" h="4438650">
                        <a:moveTo>
                          <a:pt x="718005" y="0"/>
                        </a:moveTo>
                        <a:lnTo>
                          <a:pt x="618279" y="0"/>
                        </a:lnTo>
                      </a:path>
                      <a:path w="9683115" h="4438650">
                        <a:moveTo>
                          <a:pt x="718005" y="0"/>
                        </a:moveTo>
                        <a:lnTo>
                          <a:pt x="718005" y="105303"/>
                        </a:lnTo>
                      </a:path>
                      <a:path w="9683115" h="4438650">
                        <a:moveTo>
                          <a:pt x="718005" y="105303"/>
                        </a:moveTo>
                        <a:lnTo>
                          <a:pt x="719595" y="105303"/>
                        </a:lnTo>
                      </a:path>
                      <a:path w="9683115" h="4438650">
                        <a:moveTo>
                          <a:pt x="719595" y="0"/>
                        </a:moveTo>
                        <a:lnTo>
                          <a:pt x="718005" y="0"/>
                        </a:lnTo>
                      </a:path>
                      <a:path w="9683115" h="4438650">
                        <a:moveTo>
                          <a:pt x="5420926" y="3645064"/>
                        </a:moveTo>
                        <a:lnTo>
                          <a:pt x="5520652" y="3645064"/>
                        </a:lnTo>
                      </a:path>
                      <a:path w="9683115" h="4438650">
                        <a:moveTo>
                          <a:pt x="5520652" y="3675378"/>
                        </a:moveTo>
                        <a:lnTo>
                          <a:pt x="5420926" y="3675378"/>
                        </a:lnTo>
                      </a:path>
                      <a:path w="9683115" h="4438650">
                        <a:moveTo>
                          <a:pt x="5420926" y="3645064"/>
                        </a:moveTo>
                        <a:lnTo>
                          <a:pt x="5420926" y="3675378"/>
                        </a:lnTo>
                      </a:path>
                      <a:path w="9683115" h="4438650">
                        <a:moveTo>
                          <a:pt x="5520652" y="3675378"/>
                        </a:moveTo>
                        <a:lnTo>
                          <a:pt x="5520652" y="3645064"/>
                        </a:lnTo>
                      </a:path>
                      <a:path w="9683115" h="4438650">
                        <a:moveTo>
                          <a:pt x="5545388" y="3645064"/>
                        </a:moveTo>
                        <a:lnTo>
                          <a:pt x="5645114" y="3645064"/>
                        </a:lnTo>
                      </a:path>
                      <a:path w="9683115" h="4438650">
                        <a:moveTo>
                          <a:pt x="5645114" y="3675378"/>
                        </a:moveTo>
                        <a:lnTo>
                          <a:pt x="5545388" y="3675378"/>
                        </a:lnTo>
                      </a:path>
                      <a:path w="9683115" h="4438650">
                        <a:moveTo>
                          <a:pt x="5545388" y="3645064"/>
                        </a:moveTo>
                        <a:lnTo>
                          <a:pt x="5545388" y="3675378"/>
                        </a:lnTo>
                      </a:path>
                      <a:path w="9683115" h="4438650">
                        <a:moveTo>
                          <a:pt x="5645114" y="3675378"/>
                        </a:moveTo>
                        <a:lnTo>
                          <a:pt x="5645114" y="3645064"/>
                        </a:lnTo>
                      </a:path>
                      <a:path w="9683115" h="4438650">
                        <a:moveTo>
                          <a:pt x="5679415" y="3645064"/>
                        </a:moveTo>
                        <a:lnTo>
                          <a:pt x="5779141" y="3645064"/>
                        </a:lnTo>
                      </a:path>
                      <a:path w="9683115" h="4438650">
                        <a:moveTo>
                          <a:pt x="5779141" y="3675378"/>
                        </a:moveTo>
                        <a:lnTo>
                          <a:pt x="5679415" y="3675378"/>
                        </a:lnTo>
                      </a:path>
                      <a:path w="9683115" h="4438650">
                        <a:moveTo>
                          <a:pt x="5679415" y="3645064"/>
                        </a:moveTo>
                        <a:lnTo>
                          <a:pt x="5679415" y="3675378"/>
                        </a:lnTo>
                      </a:path>
                      <a:path w="9683115" h="4438650">
                        <a:moveTo>
                          <a:pt x="5779141" y="3675378"/>
                        </a:moveTo>
                        <a:lnTo>
                          <a:pt x="5779141" y="3645064"/>
                        </a:lnTo>
                      </a:path>
                      <a:path w="9683115" h="4438650">
                        <a:moveTo>
                          <a:pt x="5809455" y="3645064"/>
                        </a:moveTo>
                        <a:lnTo>
                          <a:pt x="5909167" y="3645064"/>
                        </a:lnTo>
                      </a:path>
                      <a:path w="9683115" h="4438650">
                        <a:moveTo>
                          <a:pt x="5909167" y="3675378"/>
                        </a:moveTo>
                        <a:lnTo>
                          <a:pt x="5809455" y="3675378"/>
                        </a:lnTo>
                      </a:path>
                      <a:path w="9683115" h="4438650">
                        <a:moveTo>
                          <a:pt x="5809455" y="3645064"/>
                        </a:moveTo>
                        <a:lnTo>
                          <a:pt x="5809455" y="3675378"/>
                        </a:lnTo>
                      </a:path>
                      <a:path w="9683115" h="4438650">
                        <a:moveTo>
                          <a:pt x="5909167" y="3675378"/>
                        </a:moveTo>
                        <a:lnTo>
                          <a:pt x="5909167" y="3645064"/>
                        </a:lnTo>
                      </a:path>
                      <a:path w="9683115" h="4438650">
                        <a:moveTo>
                          <a:pt x="9681091" y="1234175"/>
                        </a:moveTo>
                        <a:lnTo>
                          <a:pt x="9681091" y="1333887"/>
                        </a:lnTo>
                      </a:path>
                      <a:path w="9683115" h="4438650">
                        <a:moveTo>
                          <a:pt x="9650764" y="1333887"/>
                        </a:moveTo>
                        <a:lnTo>
                          <a:pt x="9650764" y="1234175"/>
                        </a:lnTo>
                      </a:path>
                      <a:path w="9683115" h="4438650">
                        <a:moveTo>
                          <a:pt x="9650764" y="1234175"/>
                        </a:moveTo>
                        <a:lnTo>
                          <a:pt x="9681091" y="1234175"/>
                        </a:lnTo>
                      </a:path>
                      <a:path w="9683115" h="4438650">
                        <a:moveTo>
                          <a:pt x="9650764" y="1333887"/>
                        </a:moveTo>
                        <a:lnTo>
                          <a:pt x="9681091" y="1333887"/>
                        </a:lnTo>
                      </a:path>
                      <a:path w="9683115" h="4438650">
                        <a:moveTo>
                          <a:pt x="9682681" y="1507012"/>
                        </a:moveTo>
                        <a:lnTo>
                          <a:pt x="9682681" y="1572423"/>
                        </a:lnTo>
                      </a:path>
                      <a:path w="9683115" h="4438650">
                        <a:moveTo>
                          <a:pt x="9652367" y="1572423"/>
                        </a:moveTo>
                        <a:lnTo>
                          <a:pt x="9652367" y="1507012"/>
                        </a:lnTo>
                      </a:path>
                      <a:path w="9683115" h="4438650">
                        <a:moveTo>
                          <a:pt x="9652367" y="1572423"/>
                        </a:moveTo>
                        <a:lnTo>
                          <a:pt x="9682681" y="1572423"/>
                        </a:lnTo>
                      </a:path>
                      <a:path w="9683115" h="4438650">
                        <a:moveTo>
                          <a:pt x="9681091" y="1009987"/>
                        </a:moveTo>
                        <a:lnTo>
                          <a:pt x="9681091" y="1109713"/>
                        </a:lnTo>
                      </a:path>
                      <a:path w="9683115" h="4438650">
                        <a:moveTo>
                          <a:pt x="9650764" y="1109713"/>
                        </a:moveTo>
                        <a:lnTo>
                          <a:pt x="9650764" y="1009987"/>
                        </a:lnTo>
                      </a:path>
                      <a:path w="9683115" h="4438650">
                        <a:moveTo>
                          <a:pt x="9650764" y="1009987"/>
                        </a:moveTo>
                        <a:lnTo>
                          <a:pt x="9681091" y="1009987"/>
                        </a:lnTo>
                      </a:path>
                      <a:path w="9683115" h="4438650">
                        <a:moveTo>
                          <a:pt x="9650764" y="1109713"/>
                        </a:moveTo>
                        <a:lnTo>
                          <a:pt x="9681091" y="1109713"/>
                        </a:lnTo>
                      </a:path>
                      <a:path w="9683115" h="4438650">
                        <a:moveTo>
                          <a:pt x="5545388" y="3575652"/>
                        </a:moveTo>
                        <a:lnTo>
                          <a:pt x="5645114" y="3575652"/>
                        </a:lnTo>
                      </a:path>
                      <a:path w="9683115" h="4438650">
                        <a:moveTo>
                          <a:pt x="5645114" y="3605185"/>
                        </a:moveTo>
                        <a:lnTo>
                          <a:pt x="5545388" y="3605185"/>
                        </a:lnTo>
                      </a:path>
                      <a:path w="9683115" h="4438650">
                        <a:moveTo>
                          <a:pt x="5545388" y="3575652"/>
                        </a:moveTo>
                        <a:lnTo>
                          <a:pt x="5545388" y="3605185"/>
                        </a:lnTo>
                      </a:path>
                      <a:path w="9683115" h="4438650">
                        <a:moveTo>
                          <a:pt x="5645114" y="3605185"/>
                        </a:moveTo>
                        <a:lnTo>
                          <a:pt x="5645114" y="3575652"/>
                        </a:lnTo>
                      </a:path>
                      <a:path w="9683115" h="4438650">
                        <a:moveTo>
                          <a:pt x="5415349" y="4338333"/>
                        </a:moveTo>
                        <a:lnTo>
                          <a:pt x="5415349" y="4438059"/>
                        </a:lnTo>
                      </a:path>
                      <a:path w="9683115" h="4438650">
                        <a:moveTo>
                          <a:pt x="5385830" y="4438059"/>
                        </a:moveTo>
                        <a:lnTo>
                          <a:pt x="5385830" y="4338333"/>
                        </a:lnTo>
                      </a:path>
                      <a:path w="9683115" h="4438650">
                        <a:moveTo>
                          <a:pt x="5415349" y="4338333"/>
                        </a:moveTo>
                        <a:lnTo>
                          <a:pt x="5385830" y="4338333"/>
                        </a:lnTo>
                      </a:path>
                      <a:path w="9683115" h="4438650">
                        <a:moveTo>
                          <a:pt x="5385830" y="4438059"/>
                        </a:moveTo>
                        <a:lnTo>
                          <a:pt x="5415349" y="4438059"/>
                        </a:lnTo>
                      </a:path>
                      <a:path w="9683115" h="4438650">
                        <a:moveTo>
                          <a:pt x="5415349" y="4206704"/>
                        </a:moveTo>
                        <a:lnTo>
                          <a:pt x="5415349" y="4306430"/>
                        </a:lnTo>
                      </a:path>
                      <a:path w="9683115" h="4438650">
                        <a:moveTo>
                          <a:pt x="5385830" y="4306430"/>
                        </a:moveTo>
                        <a:lnTo>
                          <a:pt x="5385830" y="4206704"/>
                        </a:lnTo>
                      </a:path>
                      <a:path w="9683115" h="4438650">
                        <a:moveTo>
                          <a:pt x="5415349" y="4206704"/>
                        </a:moveTo>
                        <a:lnTo>
                          <a:pt x="5385830" y="4206704"/>
                        </a:lnTo>
                      </a:path>
                      <a:path w="9683115" h="4438650">
                        <a:moveTo>
                          <a:pt x="5385830" y="4306430"/>
                        </a:moveTo>
                        <a:lnTo>
                          <a:pt x="5415349" y="4306430"/>
                        </a:lnTo>
                      </a:path>
                      <a:path w="9683115" h="4438650">
                        <a:moveTo>
                          <a:pt x="5779141" y="3799839"/>
                        </a:moveTo>
                        <a:lnTo>
                          <a:pt x="5779141" y="3720053"/>
                        </a:lnTo>
                      </a:path>
                      <a:path w="9683115" h="4438650">
                        <a:moveTo>
                          <a:pt x="5779141" y="3720053"/>
                        </a:moveTo>
                        <a:lnTo>
                          <a:pt x="5679415" y="3720053"/>
                        </a:lnTo>
                      </a:path>
                      <a:path w="9683115" h="4438650">
                        <a:moveTo>
                          <a:pt x="5679415" y="3720053"/>
                        </a:moveTo>
                        <a:lnTo>
                          <a:pt x="5679415" y="3799839"/>
                        </a:lnTo>
                      </a:path>
                      <a:path w="9683115" h="4438650">
                        <a:moveTo>
                          <a:pt x="5679415" y="3799839"/>
                        </a:moveTo>
                        <a:lnTo>
                          <a:pt x="5779141" y="3799839"/>
                        </a:lnTo>
                      </a:path>
                      <a:path w="9683115" h="4438650">
                        <a:moveTo>
                          <a:pt x="5684198" y="3720053"/>
                        </a:moveTo>
                        <a:lnTo>
                          <a:pt x="5774345" y="3720053"/>
                        </a:lnTo>
                      </a:path>
                      <a:path w="9683115" h="4438650">
                        <a:moveTo>
                          <a:pt x="5774345" y="3799839"/>
                        </a:moveTo>
                        <a:lnTo>
                          <a:pt x="5684198" y="3799839"/>
                        </a:lnTo>
                      </a:path>
                      <a:path w="9683115" h="4438650">
                        <a:moveTo>
                          <a:pt x="5385830" y="4154053"/>
                        </a:moveTo>
                        <a:lnTo>
                          <a:pt x="5425723" y="4154053"/>
                        </a:lnTo>
                      </a:path>
                      <a:path w="9683115" h="4438650">
                        <a:moveTo>
                          <a:pt x="5425723" y="4154053"/>
                        </a:moveTo>
                        <a:lnTo>
                          <a:pt x="5425723" y="4074267"/>
                        </a:lnTo>
                      </a:path>
                      <a:path w="9683115" h="4438650">
                        <a:moveTo>
                          <a:pt x="5425723" y="4074267"/>
                        </a:moveTo>
                        <a:lnTo>
                          <a:pt x="5385830" y="4074267"/>
                        </a:lnTo>
                      </a:path>
                      <a:path w="9683115" h="4438650">
                        <a:moveTo>
                          <a:pt x="5385830" y="4074267"/>
                        </a:moveTo>
                        <a:lnTo>
                          <a:pt x="5385830" y="4154053"/>
                        </a:lnTo>
                      </a:path>
                      <a:path w="9683115" h="4438650">
                        <a:moveTo>
                          <a:pt x="5645114" y="3799839"/>
                        </a:moveTo>
                        <a:lnTo>
                          <a:pt x="5645114" y="3720053"/>
                        </a:lnTo>
                      </a:path>
                      <a:path w="9683115" h="4438650">
                        <a:moveTo>
                          <a:pt x="5645114" y="3720053"/>
                        </a:moveTo>
                        <a:lnTo>
                          <a:pt x="5545388" y="3720053"/>
                        </a:lnTo>
                      </a:path>
                      <a:path w="9683115" h="4438650">
                        <a:moveTo>
                          <a:pt x="5545388" y="3720053"/>
                        </a:moveTo>
                        <a:lnTo>
                          <a:pt x="5545388" y="3799839"/>
                        </a:lnTo>
                      </a:path>
                      <a:path w="9683115" h="4438650">
                        <a:moveTo>
                          <a:pt x="5545388" y="3799839"/>
                        </a:moveTo>
                        <a:lnTo>
                          <a:pt x="5645114" y="3799839"/>
                        </a:lnTo>
                      </a:path>
                      <a:path w="9683115" h="4438650">
                        <a:moveTo>
                          <a:pt x="5550171" y="3720053"/>
                        </a:moveTo>
                        <a:lnTo>
                          <a:pt x="5640317" y="3720053"/>
                        </a:lnTo>
                      </a:path>
                      <a:path w="9683115" h="4438650">
                        <a:moveTo>
                          <a:pt x="5640317" y="3799839"/>
                        </a:moveTo>
                        <a:lnTo>
                          <a:pt x="5550171" y="3799839"/>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29" name="object 1229"/>
                  <p:cNvSpPr/>
                  <p:nvPr/>
                </p:nvSpPr>
                <p:spPr>
                  <a:xfrm>
                    <a:off x="15161810" y="1977698"/>
                    <a:ext cx="989330" cy="150495"/>
                  </a:xfrm>
                  <a:custGeom>
                    <a:avLst/>
                    <a:gdLst/>
                    <a:ahLst/>
                    <a:cxnLst/>
                    <a:rect l="l" t="t" r="r" b="b"/>
                    <a:pathLst>
                      <a:path w="989330" h="150494">
                        <a:moveTo>
                          <a:pt x="713305" y="149979"/>
                        </a:moveTo>
                        <a:lnTo>
                          <a:pt x="989308" y="149979"/>
                        </a:lnTo>
                      </a:path>
                      <a:path w="989330" h="150494">
                        <a:moveTo>
                          <a:pt x="986841" y="0"/>
                        </a:moveTo>
                        <a:lnTo>
                          <a:pt x="713305" y="0"/>
                        </a:lnTo>
                      </a:path>
                      <a:path w="989330" h="150494">
                        <a:moveTo>
                          <a:pt x="713305" y="149979"/>
                        </a:moveTo>
                        <a:lnTo>
                          <a:pt x="713305" y="148389"/>
                        </a:lnTo>
                      </a:path>
                      <a:path w="989330" h="150494">
                        <a:moveTo>
                          <a:pt x="713305" y="148389"/>
                        </a:moveTo>
                        <a:lnTo>
                          <a:pt x="713305" y="145196"/>
                        </a:lnTo>
                      </a:path>
                      <a:path w="989330" h="150494">
                        <a:moveTo>
                          <a:pt x="713305" y="145196"/>
                        </a:moveTo>
                        <a:lnTo>
                          <a:pt x="713305" y="139604"/>
                        </a:lnTo>
                      </a:path>
                      <a:path w="989330" h="150494">
                        <a:moveTo>
                          <a:pt x="713305" y="139604"/>
                        </a:moveTo>
                        <a:lnTo>
                          <a:pt x="713305" y="132437"/>
                        </a:lnTo>
                      </a:path>
                      <a:path w="989330" h="150494">
                        <a:moveTo>
                          <a:pt x="713305" y="132437"/>
                        </a:moveTo>
                        <a:lnTo>
                          <a:pt x="713305" y="122858"/>
                        </a:lnTo>
                      </a:path>
                      <a:path w="989330" h="150494">
                        <a:moveTo>
                          <a:pt x="713305" y="122858"/>
                        </a:moveTo>
                        <a:lnTo>
                          <a:pt x="713305" y="112484"/>
                        </a:lnTo>
                      </a:path>
                      <a:path w="989330" h="150494">
                        <a:moveTo>
                          <a:pt x="713305" y="112484"/>
                        </a:moveTo>
                        <a:lnTo>
                          <a:pt x="713305" y="100520"/>
                        </a:lnTo>
                      </a:path>
                      <a:path w="989330" h="150494">
                        <a:moveTo>
                          <a:pt x="713305" y="100520"/>
                        </a:moveTo>
                        <a:lnTo>
                          <a:pt x="713305" y="87761"/>
                        </a:lnTo>
                      </a:path>
                      <a:path w="989330" h="150494">
                        <a:moveTo>
                          <a:pt x="713305" y="87761"/>
                        </a:moveTo>
                        <a:lnTo>
                          <a:pt x="713305" y="74989"/>
                        </a:lnTo>
                      </a:path>
                      <a:path w="989330" h="150494">
                        <a:moveTo>
                          <a:pt x="713305" y="74989"/>
                        </a:moveTo>
                        <a:lnTo>
                          <a:pt x="713305" y="62230"/>
                        </a:lnTo>
                      </a:path>
                      <a:path w="989330" h="150494">
                        <a:moveTo>
                          <a:pt x="713305" y="62230"/>
                        </a:moveTo>
                        <a:lnTo>
                          <a:pt x="713305" y="49458"/>
                        </a:lnTo>
                      </a:path>
                      <a:path w="989330" h="150494">
                        <a:moveTo>
                          <a:pt x="713305" y="49458"/>
                        </a:moveTo>
                        <a:lnTo>
                          <a:pt x="713305" y="37494"/>
                        </a:lnTo>
                      </a:path>
                      <a:path w="989330" h="150494">
                        <a:moveTo>
                          <a:pt x="713305" y="37494"/>
                        </a:moveTo>
                        <a:lnTo>
                          <a:pt x="713305" y="27120"/>
                        </a:lnTo>
                      </a:path>
                      <a:path w="989330" h="150494">
                        <a:moveTo>
                          <a:pt x="713305" y="27120"/>
                        </a:moveTo>
                        <a:lnTo>
                          <a:pt x="713305" y="17555"/>
                        </a:lnTo>
                      </a:path>
                      <a:path w="989330" h="150494">
                        <a:moveTo>
                          <a:pt x="713305" y="17555"/>
                        </a:moveTo>
                        <a:lnTo>
                          <a:pt x="713305" y="10374"/>
                        </a:lnTo>
                      </a:path>
                      <a:path w="989330" h="150494">
                        <a:moveTo>
                          <a:pt x="713305" y="10374"/>
                        </a:moveTo>
                        <a:lnTo>
                          <a:pt x="713305" y="4782"/>
                        </a:lnTo>
                      </a:path>
                      <a:path w="989330" h="150494">
                        <a:moveTo>
                          <a:pt x="713305" y="4782"/>
                        </a:moveTo>
                        <a:lnTo>
                          <a:pt x="713305" y="1589"/>
                        </a:lnTo>
                      </a:path>
                      <a:path w="989330" h="150494">
                        <a:moveTo>
                          <a:pt x="713305" y="1589"/>
                        </a:moveTo>
                        <a:lnTo>
                          <a:pt x="713305" y="0"/>
                        </a:lnTo>
                      </a:path>
                      <a:path w="989330" h="150494">
                        <a:moveTo>
                          <a:pt x="989308" y="149979"/>
                        </a:moveTo>
                        <a:lnTo>
                          <a:pt x="989308" y="148389"/>
                        </a:lnTo>
                      </a:path>
                      <a:path w="989330" h="150494">
                        <a:moveTo>
                          <a:pt x="989308" y="794"/>
                        </a:moveTo>
                        <a:lnTo>
                          <a:pt x="989308" y="1589"/>
                        </a:lnTo>
                      </a:path>
                      <a:path w="989330" h="150494">
                        <a:moveTo>
                          <a:pt x="989308" y="74989"/>
                        </a:moveTo>
                        <a:lnTo>
                          <a:pt x="989308" y="87761"/>
                        </a:lnTo>
                      </a:path>
                      <a:path w="989330" h="150494">
                        <a:moveTo>
                          <a:pt x="989308" y="87761"/>
                        </a:moveTo>
                        <a:lnTo>
                          <a:pt x="989308" y="100520"/>
                        </a:lnTo>
                      </a:path>
                      <a:path w="989330" h="150494">
                        <a:moveTo>
                          <a:pt x="989308" y="100520"/>
                        </a:moveTo>
                        <a:lnTo>
                          <a:pt x="989308" y="112484"/>
                        </a:lnTo>
                      </a:path>
                      <a:path w="989330" h="150494">
                        <a:moveTo>
                          <a:pt x="989308" y="112484"/>
                        </a:moveTo>
                        <a:lnTo>
                          <a:pt x="989308" y="122858"/>
                        </a:lnTo>
                      </a:path>
                      <a:path w="989330" h="150494">
                        <a:moveTo>
                          <a:pt x="989308" y="122858"/>
                        </a:moveTo>
                        <a:lnTo>
                          <a:pt x="989308" y="132437"/>
                        </a:lnTo>
                      </a:path>
                      <a:path w="989330" h="150494">
                        <a:moveTo>
                          <a:pt x="989308" y="132437"/>
                        </a:moveTo>
                        <a:lnTo>
                          <a:pt x="989308" y="139604"/>
                        </a:lnTo>
                      </a:path>
                      <a:path w="989330" h="150494">
                        <a:moveTo>
                          <a:pt x="989308" y="139604"/>
                        </a:moveTo>
                        <a:lnTo>
                          <a:pt x="989308" y="145196"/>
                        </a:lnTo>
                      </a:path>
                      <a:path w="989330" h="150494">
                        <a:moveTo>
                          <a:pt x="989308" y="145196"/>
                        </a:moveTo>
                        <a:lnTo>
                          <a:pt x="989308" y="148389"/>
                        </a:lnTo>
                      </a:path>
                      <a:path w="989330" h="150494">
                        <a:moveTo>
                          <a:pt x="989308" y="148389"/>
                        </a:moveTo>
                        <a:lnTo>
                          <a:pt x="989308" y="149979"/>
                        </a:lnTo>
                      </a:path>
                      <a:path w="989330" h="150494">
                        <a:moveTo>
                          <a:pt x="274495" y="0"/>
                        </a:moveTo>
                        <a:lnTo>
                          <a:pt x="0" y="0"/>
                        </a:lnTo>
                      </a:path>
                      <a:path w="989330" h="150494">
                        <a:moveTo>
                          <a:pt x="0" y="149979"/>
                        </a:moveTo>
                        <a:lnTo>
                          <a:pt x="274495" y="149979"/>
                        </a:lnTo>
                      </a:path>
                      <a:path w="989330" h="150494">
                        <a:moveTo>
                          <a:pt x="274495" y="0"/>
                        </a:moveTo>
                        <a:lnTo>
                          <a:pt x="274495" y="1589"/>
                        </a:lnTo>
                      </a:path>
                      <a:path w="989330" h="150494">
                        <a:moveTo>
                          <a:pt x="274495" y="1589"/>
                        </a:moveTo>
                        <a:lnTo>
                          <a:pt x="274495" y="4782"/>
                        </a:lnTo>
                      </a:path>
                      <a:path w="989330" h="150494">
                        <a:moveTo>
                          <a:pt x="274495" y="4782"/>
                        </a:moveTo>
                        <a:lnTo>
                          <a:pt x="274495" y="10374"/>
                        </a:lnTo>
                      </a:path>
                      <a:path w="989330" h="150494">
                        <a:moveTo>
                          <a:pt x="274495" y="10374"/>
                        </a:moveTo>
                        <a:lnTo>
                          <a:pt x="274495" y="17555"/>
                        </a:lnTo>
                      </a:path>
                      <a:path w="989330" h="150494">
                        <a:moveTo>
                          <a:pt x="274495" y="17555"/>
                        </a:moveTo>
                        <a:lnTo>
                          <a:pt x="274495" y="27120"/>
                        </a:lnTo>
                      </a:path>
                      <a:path w="989330" h="150494">
                        <a:moveTo>
                          <a:pt x="274495" y="27120"/>
                        </a:moveTo>
                        <a:lnTo>
                          <a:pt x="274495" y="37494"/>
                        </a:lnTo>
                      </a:path>
                      <a:path w="989330" h="150494">
                        <a:moveTo>
                          <a:pt x="274495" y="37494"/>
                        </a:moveTo>
                        <a:lnTo>
                          <a:pt x="274495" y="49458"/>
                        </a:lnTo>
                      </a:path>
                      <a:path w="989330" h="150494">
                        <a:moveTo>
                          <a:pt x="274495" y="49458"/>
                        </a:moveTo>
                        <a:lnTo>
                          <a:pt x="274495" y="62230"/>
                        </a:lnTo>
                      </a:path>
                      <a:path w="989330" h="150494">
                        <a:moveTo>
                          <a:pt x="274495" y="62230"/>
                        </a:moveTo>
                        <a:lnTo>
                          <a:pt x="274495" y="74989"/>
                        </a:lnTo>
                      </a:path>
                      <a:path w="989330" h="150494">
                        <a:moveTo>
                          <a:pt x="274495" y="74989"/>
                        </a:moveTo>
                        <a:lnTo>
                          <a:pt x="274495" y="87761"/>
                        </a:lnTo>
                      </a:path>
                      <a:path w="989330" h="150494">
                        <a:moveTo>
                          <a:pt x="274495" y="87761"/>
                        </a:moveTo>
                        <a:lnTo>
                          <a:pt x="274495" y="100520"/>
                        </a:lnTo>
                      </a:path>
                      <a:path w="989330" h="150494">
                        <a:moveTo>
                          <a:pt x="274495" y="100520"/>
                        </a:moveTo>
                        <a:lnTo>
                          <a:pt x="274495" y="112484"/>
                        </a:lnTo>
                      </a:path>
                      <a:path w="989330" h="150494">
                        <a:moveTo>
                          <a:pt x="274495" y="112484"/>
                        </a:moveTo>
                        <a:lnTo>
                          <a:pt x="274495" y="122858"/>
                        </a:lnTo>
                      </a:path>
                      <a:path w="989330" h="150494">
                        <a:moveTo>
                          <a:pt x="274495" y="122858"/>
                        </a:moveTo>
                        <a:lnTo>
                          <a:pt x="274495" y="132437"/>
                        </a:lnTo>
                      </a:path>
                      <a:path w="989330" h="150494">
                        <a:moveTo>
                          <a:pt x="274495" y="132437"/>
                        </a:moveTo>
                        <a:lnTo>
                          <a:pt x="274495" y="139604"/>
                        </a:lnTo>
                      </a:path>
                      <a:path w="989330" h="150494">
                        <a:moveTo>
                          <a:pt x="274495" y="139604"/>
                        </a:moveTo>
                        <a:lnTo>
                          <a:pt x="274495" y="145196"/>
                        </a:lnTo>
                      </a:path>
                      <a:path w="989330" h="150494">
                        <a:moveTo>
                          <a:pt x="274495" y="145196"/>
                        </a:moveTo>
                        <a:lnTo>
                          <a:pt x="274495" y="148389"/>
                        </a:lnTo>
                      </a:path>
                      <a:path w="989330" h="150494">
                        <a:moveTo>
                          <a:pt x="274495" y="148389"/>
                        </a:moveTo>
                        <a:lnTo>
                          <a:pt x="274495" y="149979"/>
                        </a:lnTo>
                      </a:path>
                      <a:path w="989330" h="150494">
                        <a:moveTo>
                          <a:pt x="0" y="149979"/>
                        </a:moveTo>
                        <a:lnTo>
                          <a:pt x="0" y="148389"/>
                        </a:lnTo>
                      </a:path>
                      <a:path w="989330" h="150494">
                        <a:moveTo>
                          <a:pt x="0" y="148389"/>
                        </a:moveTo>
                        <a:lnTo>
                          <a:pt x="0" y="145196"/>
                        </a:lnTo>
                      </a:path>
                      <a:path w="989330" h="150494">
                        <a:moveTo>
                          <a:pt x="0" y="145196"/>
                        </a:moveTo>
                        <a:lnTo>
                          <a:pt x="0" y="139604"/>
                        </a:lnTo>
                      </a:path>
                      <a:path w="989330" h="150494">
                        <a:moveTo>
                          <a:pt x="0" y="139604"/>
                        </a:moveTo>
                        <a:lnTo>
                          <a:pt x="0" y="132437"/>
                        </a:lnTo>
                      </a:path>
                      <a:path w="989330" h="150494">
                        <a:moveTo>
                          <a:pt x="0" y="132437"/>
                        </a:moveTo>
                        <a:lnTo>
                          <a:pt x="0" y="122858"/>
                        </a:lnTo>
                      </a:path>
                      <a:path w="989330" h="150494">
                        <a:moveTo>
                          <a:pt x="0" y="122858"/>
                        </a:moveTo>
                        <a:lnTo>
                          <a:pt x="0" y="112484"/>
                        </a:lnTo>
                      </a:path>
                      <a:path w="989330" h="150494">
                        <a:moveTo>
                          <a:pt x="0" y="112484"/>
                        </a:moveTo>
                        <a:lnTo>
                          <a:pt x="0" y="100520"/>
                        </a:lnTo>
                      </a:path>
                      <a:path w="989330" h="150494">
                        <a:moveTo>
                          <a:pt x="0" y="100520"/>
                        </a:moveTo>
                        <a:lnTo>
                          <a:pt x="0" y="87761"/>
                        </a:lnTo>
                      </a:path>
                      <a:path w="989330" h="150494">
                        <a:moveTo>
                          <a:pt x="0" y="87761"/>
                        </a:moveTo>
                        <a:lnTo>
                          <a:pt x="0" y="74989"/>
                        </a:lnTo>
                      </a:path>
                      <a:path w="989330" h="150494">
                        <a:moveTo>
                          <a:pt x="0" y="74989"/>
                        </a:moveTo>
                        <a:lnTo>
                          <a:pt x="0" y="62230"/>
                        </a:lnTo>
                      </a:path>
                      <a:path w="989330" h="150494">
                        <a:moveTo>
                          <a:pt x="0" y="62230"/>
                        </a:moveTo>
                        <a:lnTo>
                          <a:pt x="0" y="49458"/>
                        </a:lnTo>
                      </a:path>
                      <a:path w="989330" h="150494">
                        <a:moveTo>
                          <a:pt x="0" y="49458"/>
                        </a:moveTo>
                        <a:lnTo>
                          <a:pt x="0" y="37494"/>
                        </a:lnTo>
                      </a:path>
                      <a:path w="989330" h="150494">
                        <a:moveTo>
                          <a:pt x="0" y="37494"/>
                        </a:moveTo>
                        <a:lnTo>
                          <a:pt x="0" y="27120"/>
                        </a:lnTo>
                      </a:path>
                      <a:path w="989330" h="150494">
                        <a:moveTo>
                          <a:pt x="0" y="27120"/>
                        </a:moveTo>
                        <a:lnTo>
                          <a:pt x="0" y="17555"/>
                        </a:lnTo>
                      </a:path>
                      <a:path w="989330" h="150494">
                        <a:moveTo>
                          <a:pt x="0" y="17555"/>
                        </a:moveTo>
                        <a:lnTo>
                          <a:pt x="0" y="10374"/>
                        </a:lnTo>
                      </a:path>
                      <a:path w="989330" h="150494">
                        <a:moveTo>
                          <a:pt x="0" y="10374"/>
                        </a:moveTo>
                        <a:lnTo>
                          <a:pt x="0" y="4782"/>
                        </a:lnTo>
                      </a:path>
                      <a:path w="989330" h="150494">
                        <a:moveTo>
                          <a:pt x="0" y="4782"/>
                        </a:moveTo>
                        <a:lnTo>
                          <a:pt x="0" y="1589"/>
                        </a:lnTo>
                      </a:path>
                      <a:path w="989330" h="150494">
                        <a:moveTo>
                          <a:pt x="0" y="1589"/>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30" name="object 1230"/>
                  <p:cNvSpPr/>
                  <p:nvPr/>
                </p:nvSpPr>
                <p:spPr>
                  <a:xfrm>
                    <a:off x="3215066" y="7126582"/>
                    <a:ext cx="239395" cy="598805"/>
                  </a:xfrm>
                  <a:custGeom>
                    <a:avLst/>
                    <a:gdLst/>
                    <a:ahLst/>
                    <a:cxnLst/>
                    <a:rect l="l" t="t" r="r" b="b"/>
                    <a:pathLst>
                      <a:path w="239395" h="598804">
                        <a:moveTo>
                          <a:pt x="0" y="0"/>
                        </a:moveTo>
                        <a:lnTo>
                          <a:pt x="0" y="598340"/>
                        </a:lnTo>
                      </a:path>
                      <a:path w="239395" h="598804">
                        <a:moveTo>
                          <a:pt x="0" y="598340"/>
                        </a:moveTo>
                        <a:lnTo>
                          <a:pt x="239330" y="598340"/>
                        </a:lnTo>
                      </a:path>
                      <a:path w="239395" h="598804">
                        <a:moveTo>
                          <a:pt x="239330" y="598340"/>
                        </a:moveTo>
                        <a:lnTo>
                          <a:pt x="239330" y="0"/>
                        </a:lnTo>
                      </a:path>
                      <a:path w="239395" h="598804">
                        <a:moveTo>
                          <a:pt x="239330" y="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31" name="object 1231"/>
                  <p:cNvSpPr/>
                  <p:nvPr/>
                </p:nvSpPr>
                <p:spPr>
                  <a:xfrm>
                    <a:off x="10383927" y="3053904"/>
                    <a:ext cx="2345055" cy="1350010"/>
                  </a:xfrm>
                  <a:custGeom>
                    <a:avLst/>
                    <a:gdLst/>
                    <a:ahLst/>
                    <a:cxnLst/>
                    <a:rect l="l" t="t" r="r" b="b"/>
                    <a:pathLst>
                      <a:path w="2345054" h="1350010">
                        <a:moveTo>
                          <a:pt x="2161992" y="245716"/>
                        </a:moveTo>
                        <a:lnTo>
                          <a:pt x="2139654" y="254487"/>
                        </a:lnTo>
                      </a:path>
                      <a:path w="2345054" h="1350010">
                        <a:moveTo>
                          <a:pt x="2139654" y="254487"/>
                        </a:moveTo>
                        <a:lnTo>
                          <a:pt x="2120510" y="266465"/>
                        </a:lnTo>
                      </a:path>
                      <a:path w="2345054" h="1350010">
                        <a:moveTo>
                          <a:pt x="2076629" y="619074"/>
                        </a:moveTo>
                        <a:lnTo>
                          <a:pt x="2076629" y="642221"/>
                        </a:lnTo>
                      </a:path>
                      <a:path w="2345054" h="1350010">
                        <a:moveTo>
                          <a:pt x="1987277" y="624666"/>
                        </a:moveTo>
                        <a:lnTo>
                          <a:pt x="1987277" y="642221"/>
                        </a:lnTo>
                      </a:path>
                      <a:path w="2345054" h="1350010">
                        <a:moveTo>
                          <a:pt x="2011205" y="729969"/>
                        </a:moveTo>
                        <a:lnTo>
                          <a:pt x="2023977" y="728379"/>
                        </a:lnTo>
                      </a:path>
                      <a:path w="2345054" h="1350010">
                        <a:moveTo>
                          <a:pt x="2118111" y="722788"/>
                        </a:moveTo>
                        <a:lnTo>
                          <a:pt x="2037530" y="725981"/>
                        </a:lnTo>
                      </a:path>
                      <a:path w="2345054" h="1350010">
                        <a:moveTo>
                          <a:pt x="2046315" y="746729"/>
                        </a:moveTo>
                        <a:lnTo>
                          <a:pt x="2055894" y="746729"/>
                        </a:lnTo>
                      </a:path>
                      <a:path w="2345054" h="1350010">
                        <a:moveTo>
                          <a:pt x="2102160" y="924624"/>
                        </a:moveTo>
                        <a:lnTo>
                          <a:pt x="1962541" y="924624"/>
                        </a:lnTo>
                      </a:path>
                      <a:path w="2345054" h="1350010">
                        <a:moveTo>
                          <a:pt x="2102160" y="932600"/>
                        </a:moveTo>
                        <a:lnTo>
                          <a:pt x="2102160" y="924624"/>
                        </a:lnTo>
                      </a:path>
                      <a:path w="2345054" h="1350010">
                        <a:moveTo>
                          <a:pt x="1962541" y="932600"/>
                        </a:moveTo>
                        <a:lnTo>
                          <a:pt x="2102160" y="932600"/>
                        </a:lnTo>
                      </a:path>
                      <a:path w="2345054" h="1350010">
                        <a:moveTo>
                          <a:pt x="1962541" y="924624"/>
                        </a:moveTo>
                        <a:lnTo>
                          <a:pt x="1962541" y="932600"/>
                        </a:lnTo>
                      </a:path>
                      <a:path w="2345054" h="1350010">
                        <a:moveTo>
                          <a:pt x="2161197" y="942179"/>
                        </a:moveTo>
                        <a:lnTo>
                          <a:pt x="1902708" y="942179"/>
                        </a:lnTo>
                      </a:path>
                      <a:path w="2345054" h="1350010">
                        <a:moveTo>
                          <a:pt x="2161197" y="1224596"/>
                        </a:moveTo>
                        <a:lnTo>
                          <a:pt x="2161197" y="1131256"/>
                        </a:lnTo>
                      </a:path>
                      <a:path w="2345054" h="1350010">
                        <a:moveTo>
                          <a:pt x="2161197" y="996434"/>
                        </a:moveTo>
                        <a:lnTo>
                          <a:pt x="2161197" y="942179"/>
                        </a:lnTo>
                      </a:path>
                      <a:path w="2345054" h="1350010">
                        <a:moveTo>
                          <a:pt x="1902708" y="1224596"/>
                        </a:moveTo>
                        <a:lnTo>
                          <a:pt x="2161197" y="1224596"/>
                        </a:lnTo>
                      </a:path>
                      <a:path w="2345054" h="1350010">
                        <a:moveTo>
                          <a:pt x="1902708" y="942179"/>
                        </a:moveTo>
                        <a:lnTo>
                          <a:pt x="1902708" y="996434"/>
                        </a:lnTo>
                      </a:path>
                      <a:path w="2345054" h="1350010">
                        <a:moveTo>
                          <a:pt x="1902708" y="1131256"/>
                        </a:moveTo>
                        <a:lnTo>
                          <a:pt x="1902708" y="1224596"/>
                        </a:lnTo>
                      </a:path>
                      <a:path w="2345054" h="1350010">
                        <a:moveTo>
                          <a:pt x="1818948" y="919046"/>
                        </a:moveTo>
                        <a:lnTo>
                          <a:pt x="1818948" y="996434"/>
                        </a:lnTo>
                      </a:path>
                      <a:path w="2345054" h="1350010">
                        <a:moveTo>
                          <a:pt x="1780658" y="919046"/>
                        </a:moveTo>
                        <a:lnTo>
                          <a:pt x="1818948" y="919046"/>
                        </a:lnTo>
                      </a:path>
                      <a:path w="2345054" h="1350010">
                        <a:moveTo>
                          <a:pt x="1780658" y="996434"/>
                        </a:moveTo>
                        <a:lnTo>
                          <a:pt x="1780658" y="919046"/>
                        </a:lnTo>
                      </a:path>
                      <a:path w="2345054" h="1350010">
                        <a:moveTo>
                          <a:pt x="1741560" y="908672"/>
                        </a:moveTo>
                        <a:lnTo>
                          <a:pt x="1882769" y="908672"/>
                        </a:lnTo>
                      </a:path>
                      <a:path w="2345054" h="1350010">
                        <a:moveTo>
                          <a:pt x="1741560" y="1203053"/>
                        </a:moveTo>
                        <a:lnTo>
                          <a:pt x="1741560" y="1131256"/>
                        </a:lnTo>
                      </a:path>
                      <a:path w="2345054" h="1350010">
                        <a:moveTo>
                          <a:pt x="1741560" y="996434"/>
                        </a:moveTo>
                        <a:lnTo>
                          <a:pt x="1741560" y="908672"/>
                        </a:lnTo>
                      </a:path>
                      <a:path w="2345054" h="1350010">
                        <a:moveTo>
                          <a:pt x="1882769" y="1203053"/>
                        </a:moveTo>
                        <a:lnTo>
                          <a:pt x="1741560" y="1203053"/>
                        </a:lnTo>
                      </a:path>
                      <a:path w="2345054" h="1350010">
                        <a:moveTo>
                          <a:pt x="1882769" y="908672"/>
                        </a:moveTo>
                        <a:lnTo>
                          <a:pt x="1882769" y="996434"/>
                        </a:lnTo>
                      </a:path>
                      <a:path w="2345054" h="1350010">
                        <a:moveTo>
                          <a:pt x="1882769" y="1131256"/>
                        </a:moveTo>
                        <a:lnTo>
                          <a:pt x="1882769" y="1203053"/>
                        </a:lnTo>
                      </a:path>
                      <a:path w="2345054" h="1350010">
                        <a:moveTo>
                          <a:pt x="1706464" y="467506"/>
                        </a:moveTo>
                        <a:lnTo>
                          <a:pt x="1736777" y="467506"/>
                        </a:lnTo>
                      </a:path>
                      <a:path w="2345054" h="1350010">
                        <a:moveTo>
                          <a:pt x="1706464" y="602328"/>
                        </a:moveTo>
                        <a:lnTo>
                          <a:pt x="1706464" y="467506"/>
                        </a:lnTo>
                      </a:path>
                      <a:path w="2345054" h="1350010">
                        <a:moveTo>
                          <a:pt x="1736777" y="602328"/>
                        </a:moveTo>
                        <a:lnTo>
                          <a:pt x="1706464" y="602328"/>
                        </a:lnTo>
                      </a:path>
                      <a:path w="2345054" h="1350010">
                        <a:moveTo>
                          <a:pt x="1736777" y="467506"/>
                        </a:moveTo>
                        <a:lnTo>
                          <a:pt x="1736777" y="602328"/>
                        </a:lnTo>
                      </a:path>
                      <a:path w="2345054" h="1350010">
                        <a:moveTo>
                          <a:pt x="1704860" y="192270"/>
                        </a:moveTo>
                        <a:lnTo>
                          <a:pt x="2344683" y="192270"/>
                        </a:lnTo>
                      </a:path>
                      <a:path w="2345054" h="1350010">
                        <a:moveTo>
                          <a:pt x="1704860" y="1349852"/>
                        </a:moveTo>
                        <a:lnTo>
                          <a:pt x="1704860" y="1131256"/>
                        </a:lnTo>
                      </a:path>
                      <a:path w="2345054" h="1350010">
                        <a:moveTo>
                          <a:pt x="1704860" y="996434"/>
                        </a:moveTo>
                        <a:lnTo>
                          <a:pt x="1704860" y="400492"/>
                        </a:lnTo>
                      </a:path>
                      <a:path w="2345054" h="1350010">
                        <a:moveTo>
                          <a:pt x="1704860" y="266465"/>
                        </a:moveTo>
                        <a:lnTo>
                          <a:pt x="1704860" y="192270"/>
                        </a:lnTo>
                      </a:path>
                      <a:path w="2345054" h="1350010">
                        <a:moveTo>
                          <a:pt x="2344683" y="1349852"/>
                        </a:moveTo>
                        <a:lnTo>
                          <a:pt x="1704860" y="1349852"/>
                        </a:lnTo>
                      </a:path>
                      <a:path w="2345054" h="1350010">
                        <a:moveTo>
                          <a:pt x="2344683" y="192270"/>
                        </a:moveTo>
                        <a:lnTo>
                          <a:pt x="2344683" y="266465"/>
                        </a:lnTo>
                      </a:path>
                      <a:path w="2345054" h="1350010">
                        <a:moveTo>
                          <a:pt x="2344683" y="400492"/>
                        </a:moveTo>
                        <a:lnTo>
                          <a:pt x="2344683" y="996434"/>
                        </a:lnTo>
                      </a:path>
                      <a:path w="2345054" h="1350010">
                        <a:moveTo>
                          <a:pt x="2344683" y="1131256"/>
                        </a:moveTo>
                        <a:lnTo>
                          <a:pt x="2344683" y="1349852"/>
                        </a:lnTo>
                      </a:path>
                      <a:path w="2345054" h="1350010">
                        <a:moveTo>
                          <a:pt x="2028760" y="747524"/>
                        </a:moveTo>
                        <a:lnTo>
                          <a:pt x="1952975" y="749922"/>
                        </a:lnTo>
                      </a:path>
                      <a:path w="2345054" h="1350010">
                        <a:moveTo>
                          <a:pt x="2035941" y="746729"/>
                        </a:moveTo>
                        <a:lnTo>
                          <a:pt x="2125292" y="745934"/>
                        </a:lnTo>
                      </a:path>
                      <a:path w="2345054" h="1350010">
                        <a:moveTo>
                          <a:pt x="1940203" y="805767"/>
                        </a:moveTo>
                        <a:lnTo>
                          <a:pt x="1931432" y="805767"/>
                        </a:lnTo>
                      </a:path>
                      <a:path w="2345054" h="1350010">
                        <a:moveTo>
                          <a:pt x="2035941" y="764271"/>
                        </a:moveTo>
                        <a:lnTo>
                          <a:pt x="2114123" y="764271"/>
                        </a:lnTo>
                      </a:path>
                      <a:path w="2345054" h="1350010">
                        <a:moveTo>
                          <a:pt x="2028760" y="764271"/>
                        </a:moveTo>
                        <a:lnTo>
                          <a:pt x="1983289" y="764271"/>
                        </a:lnTo>
                      </a:path>
                      <a:path w="2345054" h="1350010">
                        <a:moveTo>
                          <a:pt x="1969722" y="938986"/>
                        </a:moveTo>
                        <a:lnTo>
                          <a:pt x="1969722" y="932600"/>
                        </a:lnTo>
                      </a:path>
                      <a:path w="2345054" h="1350010">
                        <a:moveTo>
                          <a:pt x="2094184" y="938986"/>
                        </a:moveTo>
                        <a:lnTo>
                          <a:pt x="1969722" y="938986"/>
                        </a:lnTo>
                      </a:path>
                      <a:path w="2345054" h="1350010">
                        <a:moveTo>
                          <a:pt x="2094184" y="932600"/>
                        </a:moveTo>
                        <a:lnTo>
                          <a:pt x="2094184" y="938986"/>
                        </a:lnTo>
                      </a:path>
                      <a:path w="2345054" h="1350010">
                        <a:moveTo>
                          <a:pt x="1969722" y="838465"/>
                        </a:moveTo>
                        <a:lnTo>
                          <a:pt x="1969722" y="924624"/>
                        </a:lnTo>
                      </a:path>
                      <a:path w="2345054" h="1350010">
                        <a:moveTo>
                          <a:pt x="2094184" y="838465"/>
                        </a:moveTo>
                        <a:lnTo>
                          <a:pt x="2094184" y="924624"/>
                        </a:lnTo>
                      </a:path>
                      <a:path w="2345054" h="1350010">
                        <a:moveTo>
                          <a:pt x="2085399" y="400492"/>
                        </a:moveTo>
                        <a:lnTo>
                          <a:pt x="2085399" y="642221"/>
                        </a:lnTo>
                      </a:path>
                      <a:path w="2345054" h="1350010">
                        <a:moveTo>
                          <a:pt x="2052687" y="400492"/>
                        </a:moveTo>
                        <a:lnTo>
                          <a:pt x="2052687" y="521747"/>
                        </a:lnTo>
                      </a:path>
                      <a:path w="2345054" h="1350010">
                        <a:moveTo>
                          <a:pt x="1813357" y="192270"/>
                        </a:moveTo>
                        <a:lnTo>
                          <a:pt x="1813357" y="266465"/>
                        </a:lnTo>
                      </a:path>
                      <a:path w="2345054" h="1350010">
                        <a:moveTo>
                          <a:pt x="1902708" y="192270"/>
                        </a:moveTo>
                        <a:lnTo>
                          <a:pt x="1902708" y="241728"/>
                        </a:lnTo>
                      </a:path>
                      <a:path w="2345054" h="1350010">
                        <a:moveTo>
                          <a:pt x="1917865" y="192270"/>
                        </a:moveTo>
                        <a:lnTo>
                          <a:pt x="1917865" y="228970"/>
                        </a:lnTo>
                      </a:path>
                      <a:path w="2345054" h="1350010">
                        <a:moveTo>
                          <a:pt x="2008025" y="258475"/>
                        </a:moveTo>
                        <a:lnTo>
                          <a:pt x="2008025" y="192270"/>
                        </a:lnTo>
                      </a:path>
                      <a:path w="2345054" h="1350010">
                        <a:moveTo>
                          <a:pt x="2161992" y="206618"/>
                        </a:moveTo>
                        <a:lnTo>
                          <a:pt x="2161992" y="261668"/>
                        </a:lnTo>
                      </a:path>
                      <a:path w="2345054" h="1350010">
                        <a:moveTo>
                          <a:pt x="2252139" y="206618"/>
                        </a:moveTo>
                        <a:lnTo>
                          <a:pt x="2161992" y="206618"/>
                        </a:lnTo>
                      </a:path>
                      <a:path w="2345054" h="1350010">
                        <a:moveTo>
                          <a:pt x="2252139" y="261668"/>
                        </a:moveTo>
                        <a:lnTo>
                          <a:pt x="2252139" y="206618"/>
                        </a:lnTo>
                      </a:path>
                      <a:path w="2345054" h="1350010">
                        <a:moveTo>
                          <a:pt x="2329526" y="1262090"/>
                        </a:moveTo>
                        <a:lnTo>
                          <a:pt x="2329526" y="1131256"/>
                        </a:lnTo>
                      </a:path>
                      <a:path w="2345054" h="1350010">
                        <a:moveTo>
                          <a:pt x="2329526" y="996434"/>
                        </a:moveTo>
                        <a:lnTo>
                          <a:pt x="2329526" y="400492"/>
                        </a:lnTo>
                      </a:path>
                      <a:path w="2345054" h="1350010">
                        <a:moveTo>
                          <a:pt x="1768681" y="908672"/>
                        </a:moveTo>
                        <a:lnTo>
                          <a:pt x="1768681" y="400492"/>
                        </a:lnTo>
                      </a:path>
                      <a:path w="2345054" h="1350010">
                        <a:moveTo>
                          <a:pt x="1755127" y="1277247"/>
                        </a:moveTo>
                        <a:lnTo>
                          <a:pt x="1755127" y="1267668"/>
                        </a:lnTo>
                      </a:path>
                      <a:path w="2345054" h="1350010">
                        <a:moveTo>
                          <a:pt x="2065460" y="1277247"/>
                        </a:moveTo>
                        <a:lnTo>
                          <a:pt x="1755127" y="1277247"/>
                        </a:lnTo>
                      </a:path>
                      <a:path w="2345054" h="1350010">
                        <a:moveTo>
                          <a:pt x="2065460" y="1267668"/>
                        </a:moveTo>
                        <a:lnTo>
                          <a:pt x="2065460" y="1277247"/>
                        </a:lnTo>
                      </a:path>
                      <a:path w="2345054" h="1350010">
                        <a:moveTo>
                          <a:pt x="2070242" y="1262090"/>
                        </a:moveTo>
                        <a:lnTo>
                          <a:pt x="2344683" y="1262090"/>
                        </a:lnTo>
                      </a:path>
                      <a:path w="2345054" h="1350010">
                        <a:moveTo>
                          <a:pt x="2339106" y="1277247"/>
                        </a:moveTo>
                        <a:lnTo>
                          <a:pt x="2339106" y="1267668"/>
                        </a:lnTo>
                      </a:path>
                      <a:path w="2345054" h="1350010">
                        <a:moveTo>
                          <a:pt x="2075025" y="1277247"/>
                        </a:moveTo>
                        <a:lnTo>
                          <a:pt x="2339106" y="1277247"/>
                        </a:lnTo>
                      </a:path>
                      <a:path w="2345054" h="1350010">
                        <a:moveTo>
                          <a:pt x="2075025" y="1267668"/>
                        </a:moveTo>
                        <a:lnTo>
                          <a:pt x="2075025" y="1277247"/>
                        </a:lnTo>
                      </a:path>
                      <a:path w="2345054" h="1350010">
                        <a:moveTo>
                          <a:pt x="2070242" y="1259692"/>
                        </a:moveTo>
                        <a:lnTo>
                          <a:pt x="2070242" y="1267668"/>
                        </a:lnTo>
                      </a:path>
                      <a:path w="2345054" h="1350010">
                        <a:moveTo>
                          <a:pt x="1751140" y="1259692"/>
                        </a:moveTo>
                        <a:lnTo>
                          <a:pt x="2070242" y="1259692"/>
                        </a:lnTo>
                      </a:path>
                      <a:path w="2345054" h="1350010">
                        <a:moveTo>
                          <a:pt x="1751140" y="1267668"/>
                        </a:moveTo>
                        <a:lnTo>
                          <a:pt x="1751140" y="1259692"/>
                        </a:lnTo>
                      </a:path>
                      <a:path w="2345054" h="1350010">
                        <a:moveTo>
                          <a:pt x="2344683" y="1267668"/>
                        </a:moveTo>
                        <a:lnTo>
                          <a:pt x="1751140" y="1267668"/>
                        </a:lnTo>
                      </a:path>
                      <a:path w="2345054" h="1350010">
                        <a:moveTo>
                          <a:pt x="2085399" y="1262090"/>
                        </a:moveTo>
                        <a:lnTo>
                          <a:pt x="2085399" y="1224596"/>
                        </a:lnTo>
                      </a:path>
                      <a:path w="2345054" h="1350010">
                        <a:moveTo>
                          <a:pt x="2052687" y="1259692"/>
                        </a:moveTo>
                        <a:lnTo>
                          <a:pt x="2052687" y="1224596"/>
                        </a:lnTo>
                      </a:path>
                      <a:path w="2345054" h="1350010">
                        <a:moveTo>
                          <a:pt x="1768681" y="1203053"/>
                        </a:moveTo>
                        <a:lnTo>
                          <a:pt x="1768681" y="1259692"/>
                        </a:lnTo>
                      </a:path>
                      <a:path w="2345054" h="1350010">
                        <a:moveTo>
                          <a:pt x="1954565" y="1224596"/>
                        </a:moveTo>
                        <a:lnTo>
                          <a:pt x="1954565" y="1131256"/>
                        </a:lnTo>
                      </a:path>
                      <a:path w="2345054" h="1350010">
                        <a:moveTo>
                          <a:pt x="1954565" y="996434"/>
                        </a:moveTo>
                        <a:lnTo>
                          <a:pt x="1954565" y="942179"/>
                        </a:lnTo>
                      </a:path>
                      <a:path w="2345054" h="1350010">
                        <a:moveTo>
                          <a:pt x="2110135" y="942179"/>
                        </a:moveTo>
                        <a:lnTo>
                          <a:pt x="2110135" y="996434"/>
                        </a:lnTo>
                      </a:path>
                      <a:path w="2345054" h="1350010">
                        <a:moveTo>
                          <a:pt x="2110135" y="1131256"/>
                        </a:moveTo>
                        <a:lnTo>
                          <a:pt x="2110135" y="1224596"/>
                        </a:lnTo>
                      </a:path>
                      <a:path w="2345054" h="1350010">
                        <a:moveTo>
                          <a:pt x="1768681" y="597531"/>
                        </a:moveTo>
                        <a:lnTo>
                          <a:pt x="1736777" y="597531"/>
                        </a:lnTo>
                      </a:path>
                      <a:path w="2345054" h="1350010">
                        <a:moveTo>
                          <a:pt x="1736777" y="472288"/>
                        </a:moveTo>
                        <a:lnTo>
                          <a:pt x="1768681" y="472288"/>
                        </a:lnTo>
                      </a:path>
                      <a:path w="2345054" h="1350010">
                        <a:moveTo>
                          <a:pt x="2198692" y="764271"/>
                        </a:moveTo>
                        <a:lnTo>
                          <a:pt x="2198692" y="770657"/>
                        </a:lnTo>
                      </a:path>
                      <a:path w="2345054" h="1350010">
                        <a:moveTo>
                          <a:pt x="2196294" y="764271"/>
                        </a:moveTo>
                        <a:lnTo>
                          <a:pt x="2198692" y="764271"/>
                        </a:lnTo>
                      </a:path>
                      <a:path w="2345054" h="1350010">
                        <a:moveTo>
                          <a:pt x="2178739" y="766669"/>
                        </a:moveTo>
                        <a:lnTo>
                          <a:pt x="2196294" y="764271"/>
                        </a:lnTo>
                      </a:path>
                      <a:path w="2345054" h="1350010">
                        <a:moveTo>
                          <a:pt x="2154811" y="768272"/>
                        </a:moveTo>
                        <a:lnTo>
                          <a:pt x="2178739" y="766669"/>
                        </a:lnTo>
                      </a:path>
                      <a:path w="2345054" h="1350010">
                        <a:moveTo>
                          <a:pt x="2178739" y="715607"/>
                        </a:moveTo>
                        <a:lnTo>
                          <a:pt x="2188318" y="712428"/>
                        </a:lnTo>
                      </a:path>
                      <a:path w="2345054" h="1350010">
                        <a:moveTo>
                          <a:pt x="2164377" y="718005"/>
                        </a:moveTo>
                        <a:lnTo>
                          <a:pt x="2178739" y="715607"/>
                        </a:lnTo>
                      </a:path>
                      <a:path w="2345054" h="1350010">
                        <a:moveTo>
                          <a:pt x="2133268" y="721993"/>
                        </a:moveTo>
                        <a:lnTo>
                          <a:pt x="2164377" y="718005"/>
                        </a:lnTo>
                      </a:path>
                      <a:path w="2345054" h="1350010">
                        <a:moveTo>
                          <a:pt x="1916275" y="746729"/>
                        </a:moveTo>
                        <a:lnTo>
                          <a:pt x="1915481" y="751512"/>
                        </a:lnTo>
                      </a:path>
                      <a:path w="2345054" h="1350010">
                        <a:moveTo>
                          <a:pt x="1917865" y="742741"/>
                        </a:moveTo>
                        <a:lnTo>
                          <a:pt x="1916275" y="746729"/>
                        </a:lnTo>
                      </a:path>
                      <a:path w="2345054" h="1350010">
                        <a:moveTo>
                          <a:pt x="1919469" y="740343"/>
                        </a:moveTo>
                        <a:lnTo>
                          <a:pt x="1917865" y="742741"/>
                        </a:lnTo>
                      </a:path>
                      <a:path w="2345054" h="1350010">
                        <a:moveTo>
                          <a:pt x="1921058" y="738740"/>
                        </a:moveTo>
                        <a:lnTo>
                          <a:pt x="1919469" y="740343"/>
                        </a:lnTo>
                      </a:path>
                      <a:path w="2345054" h="1350010">
                        <a:moveTo>
                          <a:pt x="1922662" y="737150"/>
                        </a:moveTo>
                        <a:lnTo>
                          <a:pt x="1921058" y="738740"/>
                        </a:lnTo>
                      </a:path>
                      <a:path w="2345054" h="1350010">
                        <a:moveTo>
                          <a:pt x="1925046" y="736355"/>
                        </a:moveTo>
                        <a:lnTo>
                          <a:pt x="1922662" y="737150"/>
                        </a:lnTo>
                      </a:path>
                      <a:path w="2345054" h="1350010">
                        <a:moveTo>
                          <a:pt x="1915481" y="751512"/>
                        </a:moveTo>
                        <a:lnTo>
                          <a:pt x="1915481" y="763476"/>
                        </a:lnTo>
                      </a:path>
                      <a:path w="2345054" h="1350010">
                        <a:moveTo>
                          <a:pt x="2124498" y="804958"/>
                        </a:moveTo>
                        <a:lnTo>
                          <a:pt x="2123703" y="805767"/>
                        </a:lnTo>
                      </a:path>
                      <a:path w="2345054" h="1350010">
                        <a:moveTo>
                          <a:pt x="2143642" y="727584"/>
                        </a:moveTo>
                        <a:lnTo>
                          <a:pt x="2145232" y="730764"/>
                        </a:lnTo>
                      </a:path>
                      <a:path w="2345054" h="1350010">
                        <a:moveTo>
                          <a:pt x="2010410" y="816127"/>
                        </a:moveTo>
                        <a:lnTo>
                          <a:pt x="2008820" y="805767"/>
                        </a:lnTo>
                      </a:path>
                      <a:path w="2345054" h="1350010">
                        <a:moveTo>
                          <a:pt x="2127691" y="794584"/>
                        </a:moveTo>
                        <a:lnTo>
                          <a:pt x="2111739" y="827296"/>
                        </a:lnTo>
                      </a:path>
                      <a:path w="2345054" h="1350010">
                        <a:moveTo>
                          <a:pt x="1952975" y="827296"/>
                        </a:moveTo>
                        <a:lnTo>
                          <a:pt x="1937010" y="794584"/>
                        </a:lnTo>
                      </a:path>
                      <a:path w="2345054" h="1350010">
                        <a:moveTo>
                          <a:pt x="1915481" y="751512"/>
                        </a:moveTo>
                        <a:lnTo>
                          <a:pt x="1925046" y="750717"/>
                        </a:lnTo>
                      </a:path>
                      <a:path w="2345054" h="1350010">
                        <a:moveTo>
                          <a:pt x="1904312" y="727584"/>
                        </a:moveTo>
                        <a:lnTo>
                          <a:pt x="1904312" y="708426"/>
                        </a:lnTo>
                      </a:path>
                      <a:path w="2345054" h="1350010">
                        <a:moveTo>
                          <a:pt x="1940203" y="727584"/>
                        </a:moveTo>
                        <a:lnTo>
                          <a:pt x="1904312" y="727584"/>
                        </a:lnTo>
                      </a:path>
                      <a:path w="2345054" h="1350010">
                        <a:moveTo>
                          <a:pt x="1946589" y="708426"/>
                        </a:moveTo>
                        <a:lnTo>
                          <a:pt x="1946589" y="720403"/>
                        </a:lnTo>
                      </a:path>
                      <a:path w="2345054" h="1350010">
                        <a:moveTo>
                          <a:pt x="1923456" y="682895"/>
                        </a:moveTo>
                        <a:lnTo>
                          <a:pt x="1923456" y="687691"/>
                        </a:lnTo>
                      </a:path>
                      <a:path w="2345054" h="1350010">
                        <a:moveTo>
                          <a:pt x="1924251" y="682895"/>
                        </a:moveTo>
                        <a:lnTo>
                          <a:pt x="1924251" y="687691"/>
                        </a:lnTo>
                      </a:path>
                      <a:path w="2345054" h="1350010">
                        <a:moveTo>
                          <a:pt x="1904312" y="686897"/>
                        </a:moveTo>
                        <a:lnTo>
                          <a:pt x="1904312" y="706836"/>
                        </a:lnTo>
                      </a:path>
                      <a:path w="2345054" h="1350010">
                        <a:moveTo>
                          <a:pt x="1908300" y="686897"/>
                        </a:moveTo>
                        <a:lnTo>
                          <a:pt x="1904312" y="686897"/>
                        </a:lnTo>
                      </a:path>
                      <a:path w="2345054" h="1350010">
                        <a:moveTo>
                          <a:pt x="1908300" y="687691"/>
                        </a:moveTo>
                        <a:lnTo>
                          <a:pt x="1908300" y="686897"/>
                        </a:lnTo>
                      </a:path>
                      <a:path w="2345054" h="1350010">
                        <a:moveTo>
                          <a:pt x="1948193" y="682895"/>
                        </a:moveTo>
                        <a:lnTo>
                          <a:pt x="1948193" y="687691"/>
                        </a:lnTo>
                      </a:path>
                      <a:path w="2345054" h="1350010">
                        <a:moveTo>
                          <a:pt x="1949782" y="682895"/>
                        </a:moveTo>
                        <a:lnTo>
                          <a:pt x="1948193" y="682895"/>
                        </a:lnTo>
                      </a:path>
                      <a:path w="2345054" h="1350010">
                        <a:moveTo>
                          <a:pt x="1949782" y="690090"/>
                        </a:moveTo>
                        <a:lnTo>
                          <a:pt x="1949782" y="682895"/>
                        </a:lnTo>
                      </a:path>
                      <a:path w="2345054" h="1350010">
                        <a:moveTo>
                          <a:pt x="1948987" y="690090"/>
                        </a:moveTo>
                        <a:lnTo>
                          <a:pt x="1949782" y="690090"/>
                        </a:lnTo>
                      </a:path>
                      <a:path w="2345054" h="1350010">
                        <a:moveTo>
                          <a:pt x="1949782" y="705233"/>
                        </a:moveTo>
                        <a:lnTo>
                          <a:pt x="1948193" y="705233"/>
                        </a:lnTo>
                      </a:path>
                      <a:path w="2345054" h="1350010">
                        <a:moveTo>
                          <a:pt x="1949782" y="700450"/>
                        </a:moveTo>
                        <a:lnTo>
                          <a:pt x="1949782" y="705233"/>
                        </a:lnTo>
                      </a:path>
                      <a:path w="2345054" h="1350010">
                        <a:moveTo>
                          <a:pt x="1948193" y="700450"/>
                        </a:moveTo>
                        <a:lnTo>
                          <a:pt x="1949782" y="700450"/>
                        </a:lnTo>
                      </a:path>
                      <a:path w="2345054" h="1350010">
                        <a:moveTo>
                          <a:pt x="1948193" y="705233"/>
                        </a:moveTo>
                        <a:lnTo>
                          <a:pt x="1948193" y="700450"/>
                        </a:lnTo>
                      </a:path>
                      <a:path w="2345054" h="1350010">
                        <a:moveTo>
                          <a:pt x="1948987" y="687691"/>
                        </a:moveTo>
                        <a:lnTo>
                          <a:pt x="1904312" y="687691"/>
                        </a:lnTo>
                      </a:path>
                      <a:path w="2345054" h="1350010">
                        <a:moveTo>
                          <a:pt x="1948987" y="700450"/>
                        </a:moveTo>
                        <a:lnTo>
                          <a:pt x="1948987" y="687691"/>
                        </a:lnTo>
                      </a:path>
                      <a:path w="2345054" h="1350010">
                        <a:moveTo>
                          <a:pt x="1905901" y="687691"/>
                        </a:moveTo>
                        <a:lnTo>
                          <a:pt x="1905901" y="706836"/>
                        </a:lnTo>
                      </a:path>
                      <a:path w="2345054" h="1350010">
                        <a:moveTo>
                          <a:pt x="1947384" y="708426"/>
                        </a:moveTo>
                        <a:lnTo>
                          <a:pt x="1947384" y="706836"/>
                        </a:lnTo>
                      </a:path>
                      <a:path w="2345054" h="1350010">
                        <a:moveTo>
                          <a:pt x="1902708" y="708426"/>
                        </a:moveTo>
                        <a:lnTo>
                          <a:pt x="1947384" y="708426"/>
                        </a:lnTo>
                      </a:path>
                      <a:path w="2345054" h="1350010">
                        <a:moveTo>
                          <a:pt x="1902708" y="706836"/>
                        </a:moveTo>
                        <a:lnTo>
                          <a:pt x="1902708" y="708426"/>
                        </a:lnTo>
                      </a:path>
                      <a:path w="2345054" h="1350010">
                        <a:moveTo>
                          <a:pt x="1948987" y="706836"/>
                        </a:moveTo>
                        <a:lnTo>
                          <a:pt x="1902708" y="706836"/>
                        </a:lnTo>
                      </a:path>
                      <a:path w="2345054" h="1350010">
                        <a:moveTo>
                          <a:pt x="1948987" y="705233"/>
                        </a:moveTo>
                        <a:lnTo>
                          <a:pt x="1948987" y="706836"/>
                        </a:lnTo>
                      </a:path>
                      <a:path w="2345054" h="1350010">
                        <a:moveTo>
                          <a:pt x="1956168" y="805767"/>
                        </a:moveTo>
                        <a:lnTo>
                          <a:pt x="1942601" y="805767"/>
                        </a:lnTo>
                      </a:path>
                      <a:path w="2345054" h="1350010">
                        <a:moveTo>
                          <a:pt x="2058279" y="805767"/>
                        </a:moveTo>
                        <a:lnTo>
                          <a:pt x="2006422" y="805767"/>
                        </a:lnTo>
                      </a:path>
                      <a:path w="2345054" h="1350010">
                        <a:moveTo>
                          <a:pt x="2105353" y="805767"/>
                        </a:moveTo>
                        <a:lnTo>
                          <a:pt x="2061472" y="805767"/>
                        </a:lnTo>
                      </a:path>
                      <a:path w="2345054" h="1350010">
                        <a:moveTo>
                          <a:pt x="2122099" y="805767"/>
                        </a:moveTo>
                        <a:lnTo>
                          <a:pt x="2107737" y="805767"/>
                        </a:lnTo>
                      </a:path>
                      <a:path w="2345054" h="1350010">
                        <a:moveTo>
                          <a:pt x="2114918" y="794584"/>
                        </a:moveTo>
                        <a:lnTo>
                          <a:pt x="2093375" y="827296"/>
                        </a:lnTo>
                      </a:path>
                      <a:path w="2345054" h="1350010">
                        <a:moveTo>
                          <a:pt x="2090991" y="827296"/>
                        </a:moveTo>
                        <a:lnTo>
                          <a:pt x="2112534" y="794584"/>
                        </a:lnTo>
                      </a:path>
                      <a:path w="2345054" h="1350010">
                        <a:moveTo>
                          <a:pt x="2063870" y="794584"/>
                        </a:moveTo>
                        <a:lnTo>
                          <a:pt x="2056689" y="827296"/>
                        </a:lnTo>
                      </a:path>
                      <a:path w="2345054" h="1350010">
                        <a:moveTo>
                          <a:pt x="2052687" y="827296"/>
                        </a:moveTo>
                        <a:lnTo>
                          <a:pt x="2060677" y="794584"/>
                        </a:lnTo>
                      </a:path>
                      <a:path w="2345054" h="1350010">
                        <a:moveTo>
                          <a:pt x="2004037" y="794584"/>
                        </a:moveTo>
                        <a:lnTo>
                          <a:pt x="2011205" y="827296"/>
                        </a:lnTo>
                      </a:path>
                      <a:path w="2345054" h="1350010">
                        <a:moveTo>
                          <a:pt x="2008025" y="827296"/>
                        </a:moveTo>
                        <a:lnTo>
                          <a:pt x="2000049" y="794584"/>
                        </a:lnTo>
                      </a:path>
                      <a:path w="2345054" h="1350010">
                        <a:moveTo>
                          <a:pt x="1952181" y="794584"/>
                        </a:moveTo>
                        <a:lnTo>
                          <a:pt x="1972915" y="827296"/>
                        </a:lnTo>
                      </a:path>
                      <a:path w="2345054" h="1350010">
                        <a:moveTo>
                          <a:pt x="1970517" y="827296"/>
                        </a:moveTo>
                        <a:lnTo>
                          <a:pt x="1949782" y="794584"/>
                        </a:lnTo>
                      </a:path>
                      <a:path w="2345054" h="1350010">
                        <a:moveTo>
                          <a:pt x="1959348" y="805767"/>
                        </a:moveTo>
                        <a:lnTo>
                          <a:pt x="2002434" y="805767"/>
                        </a:lnTo>
                      </a:path>
                      <a:path w="2345054" h="1350010">
                        <a:moveTo>
                          <a:pt x="2140449" y="794584"/>
                        </a:moveTo>
                        <a:lnTo>
                          <a:pt x="2113329" y="827296"/>
                        </a:lnTo>
                      </a:path>
                      <a:path w="2345054" h="1350010">
                        <a:moveTo>
                          <a:pt x="1921853" y="794584"/>
                        </a:moveTo>
                        <a:lnTo>
                          <a:pt x="2140449" y="794584"/>
                        </a:lnTo>
                      </a:path>
                      <a:path w="2345054" h="1350010">
                        <a:moveTo>
                          <a:pt x="1921853" y="792995"/>
                        </a:moveTo>
                        <a:lnTo>
                          <a:pt x="1921853" y="794584"/>
                        </a:lnTo>
                      </a:path>
                      <a:path w="2345054" h="1350010">
                        <a:moveTo>
                          <a:pt x="1936215" y="686897"/>
                        </a:moveTo>
                        <a:lnTo>
                          <a:pt x="1936215" y="683703"/>
                        </a:lnTo>
                      </a:path>
                      <a:path w="2345054" h="1350010">
                        <a:moveTo>
                          <a:pt x="1935420" y="730764"/>
                        </a:moveTo>
                        <a:lnTo>
                          <a:pt x="1935420" y="727584"/>
                        </a:lnTo>
                      </a:path>
                      <a:path w="2345054" h="1350010">
                        <a:moveTo>
                          <a:pt x="1925841" y="730764"/>
                        </a:moveTo>
                        <a:lnTo>
                          <a:pt x="1926650" y="727584"/>
                        </a:lnTo>
                      </a:path>
                      <a:path w="2345054" h="1350010">
                        <a:moveTo>
                          <a:pt x="2035941" y="691679"/>
                        </a:moveTo>
                        <a:lnTo>
                          <a:pt x="2035941" y="770657"/>
                        </a:lnTo>
                      </a:path>
                      <a:path w="2345054" h="1350010">
                        <a:moveTo>
                          <a:pt x="2028760" y="691679"/>
                        </a:moveTo>
                        <a:lnTo>
                          <a:pt x="2035941" y="691679"/>
                        </a:lnTo>
                      </a:path>
                      <a:path w="2345054" h="1350010">
                        <a:moveTo>
                          <a:pt x="2028760" y="770657"/>
                        </a:moveTo>
                        <a:lnTo>
                          <a:pt x="2028760" y="691679"/>
                        </a:lnTo>
                      </a:path>
                      <a:path w="2345054" h="1350010">
                        <a:moveTo>
                          <a:pt x="2203475" y="701245"/>
                        </a:moveTo>
                        <a:lnTo>
                          <a:pt x="2115727" y="701245"/>
                        </a:lnTo>
                      </a:path>
                      <a:path w="2345054" h="1350010">
                        <a:moveTo>
                          <a:pt x="1942601" y="730764"/>
                        </a:moveTo>
                        <a:lnTo>
                          <a:pt x="1982494" y="683703"/>
                        </a:lnTo>
                      </a:path>
                      <a:path w="2345054" h="1350010">
                        <a:moveTo>
                          <a:pt x="1925046" y="730764"/>
                        </a:moveTo>
                        <a:lnTo>
                          <a:pt x="1942601" y="730764"/>
                        </a:lnTo>
                      </a:path>
                      <a:path w="2345054" h="1350010">
                        <a:moveTo>
                          <a:pt x="1925046" y="773850"/>
                        </a:moveTo>
                        <a:lnTo>
                          <a:pt x="1925046" y="730764"/>
                        </a:lnTo>
                      </a:path>
                      <a:path w="2345054" h="1350010">
                        <a:moveTo>
                          <a:pt x="1940203" y="773850"/>
                        </a:moveTo>
                        <a:lnTo>
                          <a:pt x="1925046" y="773850"/>
                        </a:lnTo>
                      </a:path>
                      <a:path w="2345054" h="1350010">
                        <a:moveTo>
                          <a:pt x="1940203" y="730764"/>
                        </a:moveTo>
                        <a:lnTo>
                          <a:pt x="1940203" y="773850"/>
                        </a:lnTo>
                      </a:path>
                      <a:path w="2345054" h="1350010">
                        <a:moveTo>
                          <a:pt x="2076629" y="660571"/>
                        </a:moveTo>
                        <a:lnTo>
                          <a:pt x="2088592" y="724391"/>
                        </a:lnTo>
                      </a:path>
                      <a:path w="2345054" h="1350010">
                        <a:moveTo>
                          <a:pt x="2135666" y="730764"/>
                        </a:moveTo>
                        <a:lnTo>
                          <a:pt x="2076629" y="660571"/>
                        </a:lnTo>
                      </a:path>
                      <a:path w="2345054" h="1350010">
                        <a:moveTo>
                          <a:pt x="2154811" y="730764"/>
                        </a:moveTo>
                        <a:lnTo>
                          <a:pt x="2135666" y="730764"/>
                        </a:lnTo>
                      </a:path>
                      <a:path w="2345054" h="1350010">
                        <a:moveTo>
                          <a:pt x="2154811" y="773850"/>
                        </a:moveTo>
                        <a:lnTo>
                          <a:pt x="2154811" y="730764"/>
                        </a:lnTo>
                      </a:path>
                      <a:path w="2345054" h="1350010">
                        <a:moveTo>
                          <a:pt x="2138051" y="773850"/>
                        </a:moveTo>
                        <a:lnTo>
                          <a:pt x="2154811" y="773850"/>
                        </a:lnTo>
                      </a:path>
                      <a:path w="2345054" h="1350010">
                        <a:moveTo>
                          <a:pt x="2138051" y="730764"/>
                        </a:moveTo>
                        <a:lnTo>
                          <a:pt x="2138051" y="773850"/>
                        </a:lnTo>
                      </a:path>
                      <a:path w="2345054" h="1350010">
                        <a:moveTo>
                          <a:pt x="1952181" y="683703"/>
                        </a:moveTo>
                        <a:lnTo>
                          <a:pt x="1949782" y="716415"/>
                        </a:lnTo>
                      </a:path>
                      <a:path w="2345054" h="1350010">
                        <a:moveTo>
                          <a:pt x="1951372" y="714812"/>
                        </a:moveTo>
                        <a:lnTo>
                          <a:pt x="1951372" y="692474"/>
                        </a:lnTo>
                      </a:path>
                      <a:path w="2345054" h="1350010">
                        <a:moveTo>
                          <a:pt x="1952975" y="712428"/>
                        </a:moveTo>
                        <a:lnTo>
                          <a:pt x="1952975" y="683703"/>
                        </a:lnTo>
                      </a:path>
                      <a:path w="2345054" h="1350010">
                        <a:moveTo>
                          <a:pt x="1949782" y="683703"/>
                        </a:moveTo>
                        <a:lnTo>
                          <a:pt x="1976903" y="683703"/>
                        </a:lnTo>
                      </a:path>
                      <a:path w="2345054" h="1350010">
                        <a:moveTo>
                          <a:pt x="2114123" y="755500"/>
                        </a:moveTo>
                        <a:lnTo>
                          <a:pt x="2114123" y="770657"/>
                        </a:lnTo>
                      </a:path>
                      <a:path w="2345054" h="1350010">
                        <a:moveTo>
                          <a:pt x="2138051" y="734752"/>
                        </a:moveTo>
                        <a:lnTo>
                          <a:pt x="2114123" y="755500"/>
                        </a:lnTo>
                      </a:path>
                      <a:path w="2345054" h="1350010">
                        <a:moveTo>
                          <a:pt x="2202680" y="770657"/>
                        </a:moveTo>
                        <a:lnTo>
                          <a:pt x="2154811" y="770657"/>
                        </a:lnTo>
                      </a:path>
                      <a:path w="2345054" h="1350010">
                        <a:moveTo>
                          <a:pt x="2213054" y="767464"/>
                        </a:moveTo>
                        <a:lnTo>
                          <a:pt x="2202680" y="770657"/>
                        </a:lnTo>
                      </a:path>
                      <a:path w="2345054" h="1350010">
                        <a:moveTo>
                          <a:pt x="2039929" y="673329"/>
                        </a:moveTo>
                        <a:lnTo>
                          <a:pt x="2039929" y="694872"/>
                        </a:lnTo>
                      </a:path>
                      <a:path w="2345054" h="1350010">
                        <a:moveTo>
                          <a:pt x="2024772" y="694872"/>
                        </a:moveTo>
                        <a:lnTo>
                          <a:pt x="2024772" y="673329"/>
                        </a:lnTo>
                      </a:path>
                      <a:path w="2345054" h="1350010">
                        <a:moveTo>
                          <a:pt x="1974518" y="731572"/>
                        </a:moveTo>
                        <a:lnTo>
                          <a:pt x="1963336" y="732367"/>
                        </a:lnTo>
                      </a:path>
                      <a:path w="2345054" h="1350010">
                        <a:moveTo>
                          <a:pt x="1983289" y="683703"/>
                        </a:moveTo>
                        <a:lnTo>
                          <a:pt x="1974518" y="731572"/>
                        </a:lnTo>
                      </a:path>
                      <a:path w="2345054" h="1350010">
                        <a:moveTo>
                          <a:pt x="1976903" y="683703"/>
                        </a:moveTo>
                        <a:lnTo>
                          <a:pt x="1983289" y="683703"/>
                        </a:lnTo>
                      </a:path>
                      <a:path w="2345054" h="1350010">
                        <a:moveTo>
                          <a:pt x="1937010" y="730764"/>
                        </a:moveTo>
                        <a:lnTo>
                          <a:pt x="1976903" y="683703"/>
                        </a:lnTo>
                      </a:path>
                      <a:path w="2345054" h="1350010">
                        <a:moveTo>
                          <a:pt x="2081411" y="660571"/>
                        </a:moveTo>
                        <a:lnTo>
                          <a:pt x="2141244" y="730764"/>
                        </a:lnTo>
                      </a:path>
                      <a:path w="2345054" h="1350010">
                        <a:moveTo>
                          <a:pt x="2076629" y="660571"/>
                        </a:moveTo>
                        <a:lnTo>
                          <a:pt x="2081411" y="660571"/>
                        </a:lnTo>
                      </a:path>
                      <a:path w="2345054" h="1350010">
                        <a:moveTo>
                          <a:pt x="1972915" y="770657"/>
                        </a:moveTo>
                        <a:lnTo>
                          <a:pt x="1940203" y="770657"/>
                        </a:lnTo>
                      </a:path>
                      <a:path w="2345054" h="1350010">
                        <a:moveTo>
                          <a:pt x="1972915" y="763476"/>
                        </a:moveTo>
                        <a:lnTo>
                          <a:pt x="1972915" y="770657"/>
                        </a:lnTo>
                      </a:path>
                      <a:path w="2345054" h="1350010">
                        <a:moveTo>
                          <a:pt x="1963336" y="763476"/>
                        </a:moveTo>
                        <a:lnTo>
                          <a:pt x="1940203" y="734752"/>
                        </a:lnTo>
                      </a:path>
                      <a:path w="2345054" h="1350010">
                        <a:moveTo>
                          <a:pt x="1983289" y="763476"/>
                        </a:moveTo>
                        <a:lnTo>
                          <a:pt x="1963336" y="763476"/>
                        </a:lnTo>
                      </a:path>
                      <a:path w="2345054" h="1350010">
                        <a:moveTo>
                          <a:pt x="1983289" y="770657"/>
                        </a:moveTo>
                        <a:lnTo>
                          <a:pt x="1983289" y="763476"/>
                        </a:lnTo>
                      </a:path>
                      <a:path w="2345054" h="1350010">
                        <a:moveTo>
                          <a:pt x="2138051" y="770657"/>
                        </a:moveTo>
                        <a:lnTo>
                          <a:pt x="1983289" y="770657"/>
                        </a:lnTo>
                      </a:path>
                      <a:path w="2345054" h="1350010">
                        <a:moveTo>
                          <a:pt x="1910684" y="777838"/>
                        </a:moveTo>
                        <a:lnTo>
                          <a:pt x="1901913" y="777838"/>
                        </a:lnTo>
                      </a:path>
                      <a:path w="2345054" h="1350010">
                        <a:moveTo>
                          <a:pt x="1910684" y="727584"/>
                        </a:moveTo>
                        <a:lnTo>
                          <a:pt x="1910684" y="777838"/>
                        </a:lnTo>
                      </a:path>
                      <a:path w="2345054" h="1350010">
                        <a:moveTo>
                          <a:pt x="1901913" y="782621"/>
                        </a:moveTo>
                        <a:lnTo>
                          <a:pt x="1866008" y="782621"/>
                        </a:lnTo>
                      </a:path>
                      <a:path w="2345054" h="1350010">
                        <a:moveTo>
                          <a:pt x="1901913" y="722788"/>
                        </a:moveTo>
                        <a:lnTo>
                          <a:pt x="1901913" y="782621"/>
                        </a:lnTo>
                      </a:path>
                      <a:path w="2345054" h="1350010">
                        <a:moveTo>
                          <a:pt x="1866008" y="722788"/>
                        </a:moveTo>
                        <a:lnTo>
                          <a:pt x="1901913" y="722788"/>
                        </a:lnTo>
                      </a:path>
                      <a:path w="2345054" h="1350010">
                        <a:moveTo>
                          <a:pt x="1866008" y="782621"/>
                        </a:moveTo>
                        <a:lnTo>
                          <a:pt x="1866008" y="722788"/>
                        </a:lnTo>
                      </a:path>
                      <a:path w="2345054" h="1350010">
                        <a:moveTo>
                          <a:pt x="1966529" y="654185"/>
                        </a:moveTo>
                        <a:lnTo>
                          <a:pt x="2097377" y="654185"/>
                        </a:lnTo>
                      </a:path>
                      <a:path w="2345054" h="1350010">
                        <a:moveTo>
                          <a:pt x="1917865" y="674919"/>
                        </a:moveTo>
                        <a:lnTo>
                          <a:pt x="1917865" y="682895"/>
                        </a:lnTo>
                      </a:path>
                      <a:path w="2345054" h="1350010">
                        <a:moveTo>
                          <a:pt x="1921058" y="674919"/>
                        </a:moveTo>
                        <a:lnTo>
                          <a:pt x="1917865" y="674919"/>
                        </a:lnTo>
                      </a:path>
                      <a:path w="2345054" h="1350010">
                        <a:moveTo>
                          <a:pt x="1921058" y="682895"/>
                        </a:moveTo>
                        <a:lnTo>
                          <a:pt x="1921058" y="674919"/>
                        </a:lnTo>
                      </a:path>
                      <a:path w="2345054" h="1350010">
                        <a:moveTo>
                          <a:pt x="1915481" y="682895"/>
                        </a:moveTo>
                        <a:lnTo>
                          <a:pt x="1915481" y="687691"/>
                        </a:lnTo>
                      </a:path>
                      <a:path w="2345054" h="1350010">
                        <a:moveTo>
                          <a:pt x="1925841" y="682895"/>
                        </a:moveTo>
                        <a:lnTo>
                          <a:pt x="1915481" y="682895"/>
                        </a:lnTo>
                      </a:path>
                      <a:path w="2345054" h="1350010">
                        <a:moveTo>
                          <a:pt x="1925841" y="687691"/>
                        </a:moveTo>
                        <a:lnTo>
                          <a:pt x="1925841" y="682895"/>
                        </a:lnTo>
                      </a:path>
                      <a:path w="2345054" h="1350010">
                        <a:moveTo>
                          <a:pt x="2113329" y="827296"/>
                        </a:moveTo>
                        <a:lnTo>
                          <a:pt x="2129280" y="794584"/>
                        </a:lnTo>
                      </a:path>
                      <a:path w="2345054" h="1350010">
                        <a:moveTo>
                          <a:pt x="1950577" y="827296"/>
                        </a:moveTo>
                        <a:lnTo>
                          <a:pt x="2113329" y="827296"/>
                        </a:lnTo>
                      </a:path>
                      <a:path w="2345054" h="1350010">
                        <a:moveTo>
                          <a:pt x="1921853" y="794584"/>
                        </a:moveTo>
                        <a:lnTo>
                          <a:pt x="1950577" y="827296"/>
                        </a:lnTo>
                      </a:path>
                      <a:path w="2345054" h="1350010">
                        <a:moveTo>
                          <a:pt x="1934625" y="794584"/>
                        </a:moveTo>
                        <a:lnTo>
                          <a:pt x="1950577" y="827296"/>
                        </a:lnTo>
                      </a:path>
                      <a:path w="2345054" h="1350010">
                        <a:moveTo>
                          <a:pt x="2150823" y="792995"/>
                        </a:moveTo>
                        <a:lnTo>
                          <a:pt x="2150823" y="781031"/>
                        </a:lnTo>
                      </a:path>
                      <a:path w="2345054" h="1350010">
                        <a:moveTo>
                          <a:pt x="1913082" y="792995"/>
                        </a:moveTo>
                        <a:lnTo>
                          <a:pt x="2150823" y="792995"/>
                        </a:lnTo>
                      </a:path>
                      <a:path w="2345054" h="1350010">
                        <a:moveTo>
                          <a:pt x="1913082" y="781031"/>
                        </a:moveTo>
                        <a:lnTo>
                          <a:pt x="1913082" y="792995"/>
                        </a:lnTo>
                      </a:path>
                      <a:path w="2345054" h="1350010">
                        <a:moveTo>
                          <a:pt x="1928239" y="683703"/>
                        </a:moveTo>
                        <a:lnTo>
                          <a:pt x="1928239" y="687691"/>
                        </a:lnTo>
                      </a:path>
                      <a:path w="2345054" h="1350010">
                        <a:moveTo>
                          <a:pt x="1948193" y="683703"/>
                        </a:moveTo>
                        <a:lnTo>
                          <a:pt x="1928239" y="683703"/>
                        </a:lnTo>
                      </a:path>
                      <a:path w="2345054" h="1350010">
                        <a:moveTo>
                          <a:pt x="2151618" y="781031"/>
                        </a:moveTo>
                        <a:lnTo>
                          <a:pt x="2151618" y="773850"/>
                        </a:lnTo>
                      </a:path>
                      <a:path w="2345054" h="1350010">
                        <a:moveTo>
                          <a:pt x="1912288" y="781031"/>
                        </a:moveTo>
                        <a:lnTo>
                          <a:pt x="2151618" y="781031"/>
                        </a:lnTo>
                      </a:path>
                      <a:path w="2345054" h="1350010">
                        <a:moveTo>
                          <a:pt x="1912288" y="763476"/>
                        </a:moveTo>
                        <a:lnTo>
                          <a:pt x="1912288" y="781031"/>
                        </a:lnTo>
                      </a:path>
                      <a:path w="2345054" h="1350010">
                        <a:moveTo>
                          <a:pt x="1925046" y="763476"/>
                        </a:moveTo>
                        <a:lnTo>
                          <a:pt x="1912288" y="763476"/>
                        </a:lnTo>
                      </a:path>
                      <a:path w="2345054" h="1350010">
                        <a:moveTo>
                          <a:pt x="2000049" y="489843"/>
                        </a:moveTo>
                        <a:lnTo>
                          <a:pt x="1978506" y="489843"/>
                        </a:lnTo>
                      </a:path>
                      <a:path w="2345054" h="1350010">
                        <a:moveTo>
                          <a:pt x="1966529" y="654185"/>
                        </a:moveTo>
                        <a:lnTo>
                          <a:pt x="1959348" y="683703"/>
                        </a:lnTo>
                      </a:path>
                      <a:path w="2345054" h="1350010">
                        <a:moveTo>
                          <a:pt x="1966529" y="642221"/>
                        </a:moveTo>
                        <a:lnTo>
                          <a:pt x="1966529" y="654185"/>
                        </a:lnTo>
                      </a:path>
                      <a:path w="2345054" h="1350010">
                        <a:moveTo>
                          <a:pt x="2097377" y="642221"/>
                        </a:moveTo>
                        <a:lnTo>
                          <a:pt x="1966529" y="642221"/>
                        </a:lnTo>
                      </a:path>
                      <a:path w="2345054" h="1350010">
                        <a:moveTo>
                          <a:pt x="2097377" y="654185"/>
                        </a:moveTo>
                        <a:lnTo>
                          <a:pt x="2097377" y="642221"/>
                        </a:lnTo>
                      </a:path>
                      <a:path w="2345054" h="1350010">
                        <a:moveTo>
                          <a:pt x="2106148" y="690090"/>
                        </a:moveTo>
                        <a:lnTo>
                          <a:pt x="2097377" y="654185"/>
                        </a:lnTo>
                      </a:path>
                      <a:path w="2345054" h="1350010">
                        <a:moveTo>
                          <a:pt x="2198692" y="764271"/>
                        </a:moveTo>
                        <a:lnTo>
                          <a:pt x="2210656" y="761886"/>
                        </a:lnTo>
                      </a:path>
                      <a:path w="2345054" h="1350010">
                        <a:moveTo>
                          <a:pt x="2210656" y="761886"/>
                        </a:moveTo>
                        <a:lnTo>
                          <a:pt x="2221030" y="754705"/>
                        </a:lnTo>
                      </a:path>
                      <a:path w="2345054" h="1350010">
                        <a:moveTo>
                          <a:pt x="2221030" y="754705"/>
                        </a:moveTo>
                        <a:lnTo>
                          <a:pt x="2226608" y="743536"/>
                        </a:lnTo>
                      </a:path>
                      <a:path w="2345054" h="1350010">
                        <a:moveTo>
                          <a:pt x="2226608" y="743536"/>
                        </a:moveTo>
                        <a:lnTo>
                          <a:pt x="2226608" y="731572"/>
                        </a:lnTo>
                      </a:path>
                      <a:path w="2345054" h="1350010">
                        <a:moveTo>
                          <a:pt x="2226608" y="731572"/>
                        </a:moveTo>
                        <a:lnTo>
                          <a:pt x="2221825" y="720403"/>
                        </a:lnTo>
                      </a:path>
                      <a:path w="2345054" h="1350010">
                        <a:moveTo>
                          <a:pt x="2221825" y="720403"/>
                        </a:moveTo>
                        <a:lnTo>
                          <a:pt x="2212246" y="712428"/>
                        </a:lnTo>
                      </a:path>
                      <a:path w="2345054" h="1350010">
                        <a:moveTo>
                          <a:pt x="2212246" y="712428"/>
                        </a:moveTo>
                        <a:lnTo>
                          <a:pt x="2200282" y="710029"/>
                        </a:lnTo>
                      </a:path>
                      <a:path w="2345054" h="1350010">
                        <a:moveTo>
                          <a:pt x="2200282" y="710029"/>
                        </a:moveTo>
                        <a:lnTo>
                          <a:pt x="2188318" y="712428"/>
                        </a:lnTo>
                      </a:path>
                      <a:path w="2345054" h="1350010">
                        <a:moveTo>
                          <a:pt x="2076629" y="619074"/>
                        </a:moveTo>
                        <a:lnTo>
                          <a:pt x="2075834" y="598340"/>
                        </a:lnTo>
                      </a:path>
                      <a:path w="2345054" h="1350010">
                        <a:moveTo>
                          <a:pt x="2075834" y="598340"/>
                        </a:moveTo>
                        <a:lnTo>
                          <a:pt x="2072641" y="578400"/>
                        </a:lnTo>
                      </a:path>
                      <a:path w="2345054" h="1350010">
                        <a:moveTo>
                          <a:pt x="2072641" y="578400"/>
                        </a:moveTo>
                        <a:lnTo>
                          <a:pt x="2068653" y="556049"/>
                        </a:lnTo>
                      </a:path>
                      <a:path w="2345054" h="1350010">
                        <a:moveTo>
                          <a:pt x="2068653" y="556049"/>
                        </a:moveTo>
                        <a:lnTo>
                          <a:pt x="2060677" y="535314"/>
                        </a:lnTo>
                      </a:path>
                      <a:path w="2345054" h="1350010">
                        <a:moveTo>
                          <a:pt x="2060677" y="535314"/>
                        </a:moveTo>
                        <a:lnTo>
                          <a:pt x="2049508" y="516169"/>
                        </a:lnTo>
                      </a:path>
                      <a:path w="2345054" h="1350010">
                        <a:moveTo>
                          <a:pt x="2049508" y="516169"/>
                        </a:moveTo>
                        <a:lnTo>
                          <a:pt x="2035941" y="502602"/>
                        </a:lnTo>
                      </a:path>
                      <a:path w="2345054" h="1350010">
                        <a:moveTo>
                          <a:pt x="2035941" y="502602"/>
                        </a:moveTo>
                        <a:lnTo>
                          <a:pt x="2019181" y="493831"/>
                        </a:lnTo>
                      </a:path>
                      <a:path w="2345054" h="1350010">
                        <a:moveTo>
                          <a:pt x="2019181" y="493831"/>
                        </a:moveTo>
                        <a:lnTo>
                          <a:pt x="2000049" y="489843"/>
                        </a:lnTo>
                      </a:path>
                      <a:path w="2345054" h="1350010">
                        <a:moveTo>
                          <a:pt x="1987277" y="624666"/>
                        </a:moveTo>
                        <a:lnTo>
                          <a:pt x="1985687" y="599135"/>
                        </a:lnTo>
                      </a:path>
                      <a:path w="2345054" h="1350010">
                        <a:moveTo>
                          <a:pt x="1985687" y="599135"/>
                        </a:moveTo>
                        <a:lnTo>
                          <a:pt x="1979301" y="574412"/>
                        </a:lnTo>
                      </a:path>
                      <a:path w="2345054" h="1350010">
                        <a:moveTo>
                          <a:pt x="2134858" y="737945"/>
                        </a:moveTo>
                        <a:lnTo>
                          <a:pt x="2131679" y="729969"/>
                        </a:lnTo>
                      </a:path>
                      <a:path w="2345054" h="1350010">
                        <a:moveTo>
                          <a:pt x="2131679" y="729969"/>
                        </a:moveTo>
                        <a:lnTo>
                          <a:pt x="2126087" y="725186"/>
                        </a:lnTo>
                      </a:path>
                      <a:path w="2345054" h="1350010">
                        <a:moveTo>
                          <a:pt x="2126087" y="725186"/>
                        </a:moveTo>
                        <a:lnTo>
                          <a:pt x="2118111" y="722788"/>
                        </a:lnTo>
                      </a:path>
                      <a:path w="2345054" h="1350010">
                        <a:moveTo>
                          <a:pt x="1963336" y="732367"/>
                        </a:moveTo>
                        <a:lnTo>
                          <a:pt x="1956168" y="734752"/>
                        </a:lnTo>
                      </a:path>
                      <a:path w="2345054" h="1350010">
                        <a:moveTo>
                          <a:pt x="1956168" y="734752"/>
                        </a:moveTo>
                        <a:lnTo>
                          <a:pt x="1952181" y="740343"/>
                        </a:lnTo>
                      </a:path>
                      <a:path w="2345054" h="1350010">
                        <a:moveTo>
                          <a:pt x="1952181" y="740343"/>
                        </a:moveTo>
                        <a:lnTo>
                          <a:pt x="1950577" y="747524"/>
                        </a:lnTo>
                      </a:path>
                      <a:path w="2345054" h="1350010">
                        <a:moveTo>
                          <a:pt x="1974518" y="731572"/>
                        </a:moveTo>
                        <a:lnTo>
                          <a:pt x="2001639" y="730764"/>
                        </a:lnTo>
                      </a:path>
                      <a:path w="2345054" h="1350010">
                        <a:moveTo>
                          <a:pt x="2001639" y="730764"/>
                        </a:moveTo>
                        <a:lnTo>
                          <a:pt x="2028760" y="727584"/>
                        </a:lnTo>
                      </a:path>
                      <a:path w="2345054" h="1350010">
                        <a:moveTo>
                          <a:pt x="2143642" y="727584"/>
                        </a:moveTo>
                        <a:lnTo>
                          <a:pt x="2140449" y="722788"/>
                        </a:lnTo>
                      </a:path>
                      <a:path w="2345054" h="1350010">
                        <a:moveTo>
                          <a:pt x="2140449" y="722788"/>
                        </a:moveTo>
                        <a:lnTo>
                          <a:pt x="2134858" y="721993"/>
                        </a:lnTo>
                      </a:path>
                      <a:path w="2345054" h="1350010">
                        <a:moveTo>
                          <a:pt x="2293621" y="266465"/>
                        </a:moveTo>
                        <a:lnTo>
                          <a:pt x="2274477" y="254487"/>
                        </a:lnTo>
                      </a:path>
                      <a:path w="2345054" h="1350010">
                        <a:moveTo>
                          <a:pt x="2274477" y="254487"/>
                        </a:moveTo>
                        <a:lnTo>
                          <a:pt x="2252139" y="245716"/>
                        </a:lnTo>
                      </a:path>
                      <a:path w="2345054" h="1350010">
                        <a:moveTo>
                          <a:pt x="1813357" y="258475"/>
                        </a:moveTo>
                        <a:lnTo>
                          <a:pt x="1803791" y="266465"/>
                        </a:lnTo>
                      </a:path>
                      <a:path w="2345054" h="1350010">
                        <a:moveTo>
                          <a:pt x="2017591" y="266465"/>
                        </a:moveTo>
                        <a:lnTo>
                          <a:pt x="2011205" y="260873"/>
                        </a:lnTo>
                      </a:path>
                      <a:path w="2345054" h="1350010">
                        <a:moveTo>
                          <a:pt x="2011205" y="260873"/>
                        </a:moveTo>
                        <a:lnTo>
                          <a:pt x="1986482" y="246511"/>
                        </a:lnTo>
                      </a:path>
                      <a:path w="2345054" h="1350010">
                        <a:moveTo>
                          <a:pt x="1986482" y="246511"/>
                        </a:moveTo>
                        <a:lnTo>
                          <a:pt x="1960156" y="236137"/>
                        </a:lnTo>
                      </a:path>
                      <a:path w="2345054" h="1350010">
                        <a:moveTo>
                          <a:pt x="1960156" y="236137"/>
                        </a:moveTo>
                        <a:lnTo>
                          <a:pt x="1931432" y="229765"/>
                        </a:lnTo>
                      </a:path>
                      <a:path w="2345054" h="1350010">
                        <a:moveTo>
                          <a:pt x="1931432" y="229765"/>
                        </a:moveTo>
                        <a:lnTo>
                          <a:pt x="1902708" y="228970"/>
                        </a:lnTo>
                      </a:path>
                      <a:path w="2345054" h="1350010">
                        <a:moveTo>
                          <a:pt x="2085399" y="1277247"/>
                        </a:moveTo>
                        <a:lnTo>
                          <a:pt x="2104544" y="1298790"/>
                        </a:lnTo>
                      </a:path>
                      <a:path w="2345054" h="1350010">
                        <a:moveTo>
                          <a:pt x="2104544" y="1298790"/>
                        </a:moveTo>
                        <a:lnTo>
                          <a:pt x="2126087" y="1316345"/>
                        </a:lnTo>
                      </a:path>
                      <a:path w="2345054" h="1350010">
                        <a:moveTo>
                          <a:pt x="2126087" y="1316345"/>
                        </a:moveTo>
                        <a:lnTo>
                          <a:pt x="2151618" y="1329104"/>
                        </a:lnTo>
                      </a:path>
                      <a:path w="2345054" h="1350010">
                        <a:moveTo>
                          <a:pt x="2151618" y="1329104"/>
                        </a:moveTo>
                        <a:lnTo>
                          <a:pt x="2178739" y="1337080"/>
                        </a:lnTo>
                      </a:path>
                      <a:path w="2345054" h="1350010">
                        <a:moveTo>
                          <a:pt x="2178739" y="1337080"/>
                        </a:moveTo>
                        <a:lnTo>
                          <a:pt x="2207463" y="1340273"/>
                        </a:lnTo>
                      </a:path>
                      <a:path w="2345054" h="1350010">
                        <a:moveTo>
                          <a:pt x="2207463" y="1340273"/>
                        </a:moveTo>
                        <a:lnTo>
                          <a:pt x="2235392" y="1337080"/>
                        </a:lnTo>
                      </a:path>
                      <a:path w="2345054" h="1350010">
                        <a:moveTo>
                          <a:pt x="2235392" y="1337080"/>
                        </a:moveTo>
                        <a:lnTo>
                          <a:pt x="2262513" y="1329104"/>
                        </a:lnTo>
                      </a:path>
                      <a:path w="2345054" h="1350010">
                        <a:moveTo>
                          <a:pt x="2262513" y="1329104"/>
                        </a:moveTo>
                        <a:lnTo>
                          <a:pt x="2288044" y="1316345"/>
                        </a:lnTo>
                      </a:path>
                      <a:path w="2345054" h="1350010">
                        <a:moveTo>
                          <a:pt x="2288044" y="1316345"/>
                        </a:moveTo>
                        <a:lnTo>
                          <a:pt x="2310382" y="1298790"/>
                        </a:lnTo>
                      </a:path>
                      <a:path w="2345054" h="1350010">
                        <a:moveTo>
                          <a:pt x="2310382" y="1298790"/>
                        </a:moveTo>
                        <a:lnTo>
                          <a:pt x="2328732" y="1277247"/>
                        </a:lnTo>
                      </a:path>
                      <a:path w="2345054" h="1350010">
                        <a:moveTo>
                          <a:pt x="1768681" y="1277247"/>
                        </a:moveTo>
                        <a:lnTo>
                          <a:pt x="1791019" y="1301983"/>
                        </a:lnTo>
                      </a:path>
                      <a:path w="2345054" h="1350010">
                        <a:moveTo>
                          <a:pt x="1791019" y="1301983"/>
                        </a:moveTo>
                        <a:lnTo>
                          <a:pt x="1816550" y="1322718"/>
                        </a:lnTo>
                      </a:path>
                      <a:path w="2345054" h="1350010">
                        <a:moveTo>
                          <a:pt x="1816550" y="1322718"/>
                        </a:moveTo>
                        <a:lnTo>
                          <a:pt x="1846069" y="1337875"/>
                        </a:lnTo>
                      </a:path>
                      <a:path w="2345054" h="1350010">
                        <a:moveTo>
                          <a:pt x="1846069" y="1337875"/>
                        </a:moveTo>
                        <a:lnTo>
                          <a:pt x="1877986" y="1346659"/>
                        </a:lnTo>
                      </a:path>
                      <a:path w="2345054" h="1350010">
                        <a:moveTo>
                          <a:pt x="1877986" y="1346659"/>
                        </a:moveTo>
                        <a:lnTo>
                          <a:pt x="1910684" y="1349852"/>
                        </a:lnTo>
                      </a:path>
                      <a:path w="2345054" h="1350010">
                        <a:moveTo>
                          <a:pt x="1910684" y="1349852"/>
                        </a:moveTo>
                        <a:lnTo>
                          <a:pt x="1943396" y="1346659"/>
                        </a:lnTo>
                      </a:path>
                      <a:path w="2345054" h="1350010">
                        <a:moveTo>
                          <a:pt x="1943396" y="1346659"/>
                        </a:moveTo>
                        <a:lnTo>
                          <a:pt x="1975313" y="1337875"/>
                        </a:lnTo>
                      </a:path>
                      <a:path w="2345054" h="1350010">
                        <a:moveTo>
                          <a:pt x="1975313" y="1337875"/>
                        </a:moveTo>
                        <a:lnTo>
                          <a:pt x="2004037" y="1322718"/>
                        </a:lnTo>
                      </a:path>
                      <a:path w="2345054" h="1350010">
                        <a:moveTo>
                          <a:pt x="2004037" y="1322718"/>
                        </a:moveTo>
                        <a:lnTo>
                          <a:pt x="2030363" y="1301983"/>
                        </a:lnTo>
                      </a:path>
                      <a:path w="2345054" h="1350010">
                        <a:moveTo>
                          <a:pt x="2030363" y="1301983"/>
                        </a:moveTo>
                        <a:lnTo>
                          <a:pt x="2051893" y="1277247"/>
                        </a:lnTo>
                      </a:path>
                      <a:path w="2345054" h="1350010">
                        <a:moveTo>
                          <a:pt x="2207463" y="773055"/>
                        </a:moveTo>
                        <a:lnTo>
                          <a:pt x="2222620" y="769862"/>
                        </a:lnTo>
                      </a:path>
                      <a:path w="2345054" h="1350010">
                        <a:moveTo>
                          <a:pt x="2222620" y="769862"/>
                        </a:moveTo>
                        <a:lnTo>
                          <a:pt x="2236187" y="761886"/>
                        </a:lnTo>
                      </a:path>
                      <a:path w="2345054" h="1350010">
                        <a:moveTo>
                          <a:pt x="2236187" y="761886"/>
                        </a:moveTo>
                        <a:lnTo>
                          <a:pt x="2245753" y="749922"/>
                        </a:lnTo>
                      </a:path>
                      <a:path w="2345054" h="1350010">
                        <a:moveTo>
                          <a:pt x="2245753" y="749922"/>
                        </a:moveTo>
                        <a:lnTo>
                          <a:pt x="2249740" y="734752"/>
                        </a:lnTo>
                      </a:path>
                      <a:path w="2345054" h="1350010">
                        <a:moveTo>
                          <a:pt x="2249740" y="734752"/>
                        </a:moveTo>
                        <a:lnTo>
                          <a:pt x="2248946" y="718800"/>
                        </a:lnTo>
                      </a:path>
                      <a:path w="2345054" h="1350010">
                        <a:moveTo>
                          <a:pt x="2248946" y="718800"/>
                        </a:moveTo>
                        <a:lnTo>
                          <a:pt x="2242559" y="705233"/>
                        </a:lnTo>
                      </a:path>
                      <a:path w="2345054" h="1350010">
                        <a:moveTo>
                          <a:pt x="2242559" y="705233"/>
                        </a:moveTo>
                        <a:lnTo>
                          <a:pt x="2231404" y="694078"/>
                        </a:lnTo>
                      </a:path>
                      <a:path w="2345054" h="1350010">
                        <a:moveTo>
                          <a:pt x="2231404" y="694078"/>
                        </a:moveTo>
                        <a:lnTo>
                          <a:pt x="2217042" y="687691"/>
                        </a:lnTo>
                      </a:path>
                      <a:path w="2345054" h="1350010">
                        <a:moveTo>
                          <a:pt x="2217042" y="687691"/>
                        </a:moveTo>
                        <a:lnTo>
                          <a:pt x="2201885" y="686897"/>
                        </a:lnTo>
                      </a:path>
                      <a:path w="2345054" h="1350010">
                        <a:moveTo>
                          <a:pt x="2201885" y="686897"/>
                        </a:moveTo>
                        <a:lnTo>
                          <a:pt x="2186715" y="691679"/>
                        </a:lnTo>
                      </a:path>
                      <a:path w="2345054" h="1350010">
                        <a:moveTo>
                          <a:pt x="2186715" y="691679"/>
                        </a:moveTo>
                        <a:lnTo>
                          <a:pt x="2174751" y="701245"/>
                        </a:lnTo>
                      </a:path>
                      <a:path w="2345054" h="1350010">
                        <a:moveTo>
                          <a:pt x="1928239" y="730764"/>
                        </a:moveTo>
                        <a:lnTo>
                          <a:pt x="1928239" y="727584"/>
                        </a:lnTo>
                      </a:path>
                      <a:path w="2345054" h="1350010">
                        <a:moveTo>
                          <a:pt x="2213054" y="767464"/>
                        </a:moveTo>
                        <a:lnTo>
                          <a:pt x="2225018" y="761078"/>
                        </a:lnTo>
                      </a:path>
                      <a:path w="2345054" h="1350010">
                        <a:moveTo>
                          <a:pt x="2225018" y="761078"/>
                        </a:moveTo>
                        <a:lnTo>
                          <a:pt x="2233789" y="749922"/>
                        </a:lnTo>
                      </a:path>
                      <a:path w="2345054" h="1350010">
                        <a:moveTo>
                          <a:pt x="2233789" y="749922"/>
                        </a:moveTo>
                        <a:lnTo>
                          <a:pt x="2237777" y="737150"/>
                        </a:lnTo>
                      </a:path>
                      <a:path w="2345054" h="1350010">
                        <a:moveTo>
                          <a:pt x="2237777" y="737150"/>
                        </a:moveTo>
                        <a:lnTo>
                          <a:pt x="2235392" y="723583"/>
                        </a:lnTo>
                      </a:path>
                      <a:path w="2345054" h="1350010">
                        <a:moveTo>
                          <a:pt x="2235392" y="723583"/>
                        </a:moveTo>
                        <a:lnTo>
                          <a:pt x="2228211" y="711619"/>
                        </a:lnTo>
                      </a:path>
                      <a:path w="2345054" h="1350010">
                        <a:moveTo>
                          <a:pt x="2228211" y="711619"/>
                        </a:moveTo>
                        <a:lnTo>
                          <a:pt x="2217042" y="703643"/>
                        </a:lnTo>
                      </a:path>
                      <a:path w="2345054" h="1350010">
                        <a:moveTo>
                          <a:pt x="2217042" y="703643"/>
                        </a:moveTo>
                        <a:lnTo>
                          <a:pt x="2203475" y="701245"/>
                        </a:lnTo>
                      </a:path>
                      <a:path w="2345054" h="1350010">
                        <a:moveTo>
                          <a:pt x="2207463" y="769067"/>
                        </a:moveTo>
                        <a:lnTo>
                          <a:pt x="2222620" y="766669"/>
                        </a:lnTo>
                      </a:path>
                      <a:path w="2345054" h="1350010">
                        <a:moveTo>
                          <a:pt x="2222620" y="766669"/>
                        </a:moveTo>
                        <a:lnTo>
                          <a:pt x="2235392" y="757898"/>
                        </a:lnTo>
                      </a:path>
                      <a:path w="2345054" h="1350010">
                        <a:moveTo>
                          <a:pt x="2235392" y="757898"/>
                        </a:moveTo>
                        <a:lnTo>
                          <a:pt x="2244163" y="745126"/>
                        </a:lnTo>
                      </a:path>
                      <a:path w="2345054" h="1350010">
                        <a:moveTo>
                          <a:pt x="2244163" y="745126"/>
                        </a:moveTo>
                        <a:lnTo>
                          <a:pt x="2247356" y="729969"/>
                        </a:lnTo>
                      </a:path>
                      <a:path w="2345054" h="1350010">
                        <a:moveTo>
                          <a:pt x="2247356" y="729969"/>
                        </a:moveTo>
                        <a:lnTo>
                          <a:pt x="2244163" y="714812"/>
                        </a:lnTo>
                      </a:path>
                      <a:path w="2345054" h="1350010">
                        <a:moveTo>
                          <a:pt x="2244163" y="714812"/>
                        </a:moveTo>
                        <a:lnTo>
                          <a:pt x="2235392" y="701245"/>
                        </a:lnTo>
                      </a:path>
                      <a:path w="2345054" h="1350010">
                        <a:moveTo>
                          <a:pt x="2235392" y="701245"/>
                        </a:moveTo>
                        <a:lnTo>
                          <a:pt x="2222620" y="692474"/>
                        </a:lnTo>
                      </a:path>
                      <a:path w="2345054" h="1350010">
                        <a:moveTo>
                          <a:pt x="2222620" y="692474"/>
                        </a:moveTo>
                        <a:lnTo>
                          <a:pt x="2207463" y="689281"/>
                        </a:lnTo>
                      </a:path>
                      <a:path w="2345054" h="1350010">
                        <a:moveTo>
                          <a:pt x="2207463" y="689281"/>
                        </a:moveTo>
                        <a:lnTo>
                          <a:pt x="2192306" y="692474"/>
                        </a:lnTo>
                      </a:path>
                      <a:path w="2345054" h="1350010">
                        <a:moveTo>
                          <a:pt x="2192306" y="692474"/>
                        </a:moveTo>
                        <a:lnTo>
                          <a:pt x="2179547" y="701245"/>
                        </a:lnTo>
                      </a:path>
                      <a:path w="2345054" h="1350010">
                        <a:moveTo>
                          <a:pt x="2039929" y="673329"/>
                        </a:moveTo>
                        <a:lnTo>
                          <a:pt x="2037530" y="667738"/>
                        </a:lnTo>
                      </a:path>
                      <a:path w="2345054" h="1350010">
                        <a:moveTo>
                          <a:pt x="2037530" y="667738"/>
                        </a:moveTo>
                        <a:lnTo>
                          <a:pt x="2031953" y="665353"/>
                        </a:lnTo>
                      </a:path>
                      <a:path w="2345054" h="1350010">
                        <a:moveTo>
                          <a:pt x="2031953" y="665353"/>
                        </a:moveTo>
                        <a:lnTo>
                          <a:pt x="2027170" y="667738"/>
                        </a:lnTo>
                      </a:path>
                      <a:path w="2345054" h="1350010">
                        <a:moveTo>
                          <a:pt x="2027170" y="667738"/>
                        </a:moveTo>
                        <a:lnTo>
                          <a:pt x="2024772" y="673329"/>
                        </a:lnTo>
                      </a:path>
                      <a:path w="2345054" h="1350010">
                        <a:moveTo>
                          <a:pt x="2028760" y="694078"/>
                        </a:moveTo>
                        <a:lnTo>
                          <a:pt x="2026362" y="694872"/>
                        </a:lnTo>
                      </a:path>
                      <a:path w="2345054" h="1350010">
                        <a:moveTo>
                          <a:pt x="2026362" y="694872"/>
                        </a:moveTo>
                        <a:lnTo>
                          <a:pt x="2024772" y="694872"/>
                        </a:lnTo>
                      </a:path>
                      <a:path w="2345054" h="1350010">
                        <a:moveTo>
                          <a:pt x="1976903" y="683703"/>
                        </a:moveTo>
                        <a:lnTo>
                          <a:pt x="1976108" y="685293"/>
                        </a:lnTo>
                      </a:path>
                      <a:path w="2345054" h="1350010">
                        <a:moveTo>
                          <a:pt x="2007217" y="749114"/>
                        </a:moveTo>
                        <a:lnTo>
                          <a:pt x="2016001" y="748319"/>
                        </a:lnTo>
                      </a:path>
                      <a:path w="2345054" h="1350010">
                        <a:moveTo>
                          <a:pt x="1978506" y="489843"/>
                        </a:moveTo>
                        <a:lnTo>
                          <a:pt x="1964144" y="493037"/>
                        </a:lnTo>
                      </a:path>
                      <a:path w="2345054" h="1350010">
                        <a:moveTo>
                          <a:pt x="1964144" y="493037"/>
                        </a:moveTo>
                        <a:lnTo>
                          <a:pt x="1951372" y="501012"/>
                        </a:lnTo>
                      </a:path>
                      <a:path w="2345054" h="1350010">
                        <a:moveTo>
                          <a:pt x="1951372" y="501012"/>
                        </a:moveTo>
                        <a:lnTo>
                          <a:pt x="1941806" y="513771"/>
                        </a:lnTo>
                      </a:path>
                      <a:path w="2345054" h="1350010">
                        <a:moveTo>
                          <a:pt x="1941806" y="513771"/>
                        </a:moveTo>
                        <a:lnTo>
                          <a:pt x="1937010" y="528928"/>
                        </a:lnTo>
                      </a:path>
                      <a:path w="2345054" h="1350010">
                        <a:moveTo>
                          <a:pt x="1937010" y="528928"/>
                        </a:moveTo>
                        <a:lnTo>
                          <a:pt x="1937819" y="544085"/>
                        </a:lnTo>
                      </a:path>
                      <a:path w="2345054" h="1350010">
                        <a:moveTo>
                          <a:pt x="1937819" y="544085"/>
                        </a:moveTo>
                        <a:lnTo>
                          <a:pt x="1943396" y="559242"/>
                        </a:lnTo>
                      </a:path>
                      <a:path w="2345054" h="1350010">
                        <a:moveTo>
                          <a:pt x="1943396" y="559242"/>
                        </a:moveTo>
                        <a:lnTo>
                          <a:pt x="1952975" y="571205"/>
                        </a:lnTo>
                      </a:path>
                      <a:path w="2345054" h="1350010">
                        <a:moveTo>
                          <a:pt x="1952975" y="571205"/>
                        </a:moveTo>
                        <a:lnTo>
                          <a:pt x="1966529" y="578400"/>
                        </a:lnTo>
                      </a:path>
                      <a:path w="2345054" h="1350010">
                        <a:moveTo>
                          <a:pt x="1966529" y="578400"/>
                        </a:moveTo>
                        <a:lnTo>
                          <a:pt x="1980891" y="579990"/>
                        </a:lnTo>
                      </a:path>
                      <a:path w="2345054" h="1350010">
                        <a:moveTo>
                          <a:pt x="1902708" y="241728"/>
                        </a:moveTo>
                        <a:lnTo>
                          <a:pt x="1901119" y="248115"/>
                        </a:lnTo>
                      </a:path>
                      <a:path w="2345054" h="1350010">
                        <a:moveTo>
                          <a:pt x="1901119" y="248115"/>
                        </a:moveTo>
                        <a:lnTo>
                          <a:pt x="1894732" y="255296"/>
                        </a:lnTo>
                      </a:path>
                      <a:path w="2345054" h="1350010">
                        <a:moveTo>
                          <a:pt x="1894732" y="255296"/>
                        </a:moveTo>
                        <a:lnTo>
                          <a:pt x="1885962" y="262463"/>
                        </a:lnTo>
                      </a:path>
                      <a:path w="2345054" h="1350010">
                        <a:moveTo>
                          <a:pt x="1885962" y="262463"/>
                        </a:moveTo>
                        <a:lnTo>
                          <a:pt x="1880370" y="266465"/>
                        </a:lnTo>
                      </a:path>
                      <a:path w="2345054" h="1350010">
                        <a:moveTo>
                          <a:pt x="2164377" y="266465"/>
                        </a:moveTo>
                        <a:lnTo>
                          <a:pt x="2161992" y="261668"/>
                        </a:lnTo>
                      </a:path>
                      <a:path w="2345054" h="1350010">
                        <a:moveTo>
                          <a:pt x="2252139" y="261668"/>
                        </a:moveTo>
                        <a:lnTo>
                          <a:pt x="2250549" y="266465"/>
                        </a:lnTo>
                      </a:path>
                      <a:path w="2345054" h="1350010">
                        <a:moveTo>
                          <a:pt x="2039929" y="694872"/>
                        </a:moveTo>
                        <a:lnTo>
                          <a:pt x="2037530" y="694872"/>
                        </a:lnTo>
                      </a:path>
                      <a:path w="2345054" h="1350010">
                        <a:moveTo>
                          <a:pt x="2037530" y="694872"/>
                        </a:moveTo>
                        <a:lnTo>
                          <a:pt x="2035941" y="694078"/>
                        </a:lnTo>
                      </a:path>
                      <a:path w="2345054" h="1350010">
                        <a:moveTo>
                          <a:pt x="2194704" y="770657"/>
                        </a:moveTo>
                        <a:lnTo>
                          <a:pt x="2201077" y="772260"/>
                        </a:lnTo>
                      </a:path>
                      <a:path w="2345054" h="1350010">
                        <a:moveTo>
                          <a:pt x="2201077" y="772260"/>
                        </a:moveTo>
                        <a:lnTo>
                          <a:pt x="2207463" y="773055"/>
                        </a:lnTo>
                      </a:path>
                      <a:path w="2345054" h="1350010">
                        <a:moveTo>
                          <a:pt x="1972915" y="473083"/>
                        </a:moveTo>
                        <a:lnTo>
                          <a:pt x="1955360" y="473878"/>
                        </a:lnTo>
                      </a:path>
                      <a:path w="2345054" h="1350010">
                        <a:moveTo>
                          <a:pt x="1955360" y="473878"/>
                        </a:moveTo>
                        <a:lnTo>
                          <a:pt x="1939408" y="481059"/>
                        </a:lnTo>
                      </a:path>
                      <a:path w="2345054" h="1350010">
                        <a:moveTo>
                          <a:pt x="1939408" y="481059"/>
                        </a:moveTo>
                        <a:lnTo>
                          <a:pt x="1926650" y="493037"/>
                        </a:lnTo>
                      </a:path>
                      <a:path w="2345054" h="1350010">
                        <a:moveTo>
                          <a:pt x="1926650" y="493037"/>
                        </a:moveTo>
                        <a:lnTo>
                          <a:pt x="1917865" y="508988"/>
                        </a:lnTo>
                      </a:path>
                      <a:path w="2345054" h="1350010">
                        <a:moveTo>
                          <a:pt x="1917865" y="508988"/>
                        </a:moveTo>
                        <a:lnTo>
                          <a:pt x="1913877" y="527338"/>
                        </a:lnTo>
                      </a:path>
                      <a:path w="2345054" h="1350010">
                        <a:moveTo>
                          <a:pt x="1913877" y="527338"/>
                        </a:moveTo>
                        <a:lnTo>
                          <a:pt x="1916275" y="546483"/>
                        </a:lnTo>
                      </a:path>
                      <a:path w="2345054" h="1350010">
                        <a:moveTo>
                          <a:pt x="1916275" y="546483"/>
                        </a:moveTo>
                        <a:lnTo>
                          <a:pt x="1923456" y="564038"/>
                        </a:lnTo>
                      </a:path>
                      <a:path w="2345054" h="1350010">
                        <a:moveTo>
                          <a:pt x="1923456" y="564038"/>
                        </a:moveTo>
                        <a:lnTo>
                          <a:pt x="1934625" y="579195"/>
                        </a:lnTo>
                      </a:path>
                      <a:path w="2345054" h="1350010">
                        <a:moveTo>
                          <a:pt x="1934625" y="579195"/>
                        </a:moveTo>
                        <a:lnTo>
                          <a:pt x="1949782" y="590364"/>
                        </a:lnTo>
                      </a:path>
                      <a:path w="2345054" h="1350010">
                        <a:moveTo>
                          <a:pt x="1949782" y="590364"/>
                        </a:moveTo>
                        <a:lnTo>
                          <a:pt x="1967324" y="596736"/>
                        </a:lnTo>
                      </a:path>
                      <a:path w="2345054" h="1350010">
                        <a:moveTo>
                          <a:pt x="1967324" y="596736"/>
                        </a:moveTo>
                        <a:lnTo>
                          <a:pt x="1984879" y="596736"/>
                        </a:lnTo>
                      </a:path>
                      <a:path w="2345054" h="1350010">
                        <a:moveTo>
                          <a:pt x="2023168" y="495421"/>
                        </a:moveTo>
                        <a:lnTo>
                          <a:pt x="2009615" y="481854"/>
                        </a:lnTo>
                      </a:path>
                      <a:path w="2345054" h="1350010">
                        <a:moveTo>
                          <a:pt x="2009615" y="481854"/>
                        </a:moveTo>
                        <a:lnTo>
                          <a:pt x="1992060" y="474687"/>
                        </a:lnTo>
                      </a:path>
                      <a:path w="2345054" h="1350010">
                        <a:moveTo>
                          <a:pt x="1992060" y="474687"/>
                        </a:moveTo>
                        <a:lnTo>
                          <a:pt x="1973710" y="473083"/>
                        </a:lnTo>
                      </a:path>
                      <a:path w="2345054" h="1350010">
                        <a:moveTo>
                          <a:pt x="1973710" y="473083"/>
                        </a:moveTo>
                        <a:lnTo>
                          <a:pt x="1956168" y="477866"/>
                        </a:lnTo>
                      </a:path>
                      <a:path w="2345054" h="1350010">
                        <a:moveTo>
                          <a:pt x="1956168" y="477866"/>
                        </a:moveTo>
                        <a:lnTo>
                          <a:pt x="1940203" y="488240"/>
                        </a:lnTo>
                      </a:path>
                      <a:path w="2345054" h="1350010">
                        <a:moveTo>
                          <a:pt x="1940203" y="488240"/>
                        </a:moveTo>
                        <a:lnTo>
                          <a:pt x="1929034" y="502602"/>
                        </a:lnTo>
                      </a:path>
                      <a:path w="2345054" h="1350010">
                        <a:moveTo>
                          <a:pt x="1929034" y="502602"/>
                        </a:moveTo>
                        <a:lnTo>
                          <a:pt x="1921853" y="520952"/>
                        </a:lnTo>
                      </a:path>
                      <a:path w="2345054" h="1350010">
                        <a:moveTo>
                          <a:pt x="1921853" y="520952"/>
                        </a:moveTo>
                        <a:lnTo>
                          <a:pt x="1920263" y="540892"/>
                        </a:lnTo>
                      </a:path>
                      <a:path w="2345054" h="1350010">
                        <a:moveTo>
                          <a:pt x="1920263" y="540892"/>
                        </a:moveTo>
                        <a:lnTo>
                          <a:pt x="1925046" y="560050"/>
                        </a:lnTo>
                      </a:path>
                      <a:path w="2345054" h="1350010">
                        <a:moveTo>
                          <a:pt x="1925046" y="560050"/>
                        </a:moveTo>
                        <a:lnTo>
                          <a:pt x="1935420" y="576797"/>
                        </a:lnTo>
                      </a:path>
                      <a:path w="2345054" h="1350010">
                        <a:moveTo>
                          <a:pt x="1935420" y="576797"/>
                        </a:moveTo>
                        <a:lnTo>
                          <a:pt x="1949782" y="588761"/>
                        </a:lnTo>
                      </a:path>
                      <a:path w="2345054" h="1350010">
                        <a:moveTo>
                          <a:pt x="1949782" y="588761"/>
                        </a:moveTo>
                        <a:lnTo>
                          <a:pt x="1966529" y="595942"/>
                        </a:lnTo>
                      </a:path>
                      <a:path w="2345054" h="1350010">
                        <a:moveTo>
                          <a:pt x="1966529" y="595942"/>
                        </a:moveTo>
                        <a:lnTo>
                          <a:pt x="1984879" y="596736"/>
                        </a:lnTo>
                      </a:path>
                      <a:path w="2345054" h="1350010">
                        <a:moveTo>
                          <a:pt x="2000049" y="489843"/>
                        </a:moveTo>
                        <a:lnTo>
                          <a:pt x="1984084" y="493037"/>
                        </a:lnTo>
                      </a:path>
                      <a:path w="2345054" h="1350010">
                        <a:moveTo>
                          <a:pt x="1984084" y="493037"/>
                        </a:moveTo>
                        <a:lnTo>
                          <a:pt x="1971325" y="502602"/>
                        </a:lnTo>
                      </a:path>
                      <a:path w="2345054" h="1350010">
                        <a:moveTo>
                          <a:pt x="1971325" y="502602"/>
                        </a:moveTo>
                        <a:lnTo>
                          <a:pt x="1961746" y="516169"/>
                        </a:lnTo>
                      </a:path>
                      <a:path w="2345054" h="1350010">
                        <a:moveTo>
                          <a:pt x="1961746" y="516169"/>
                        </a:moveTo>
                        <a:lnTo>
                          <a:pt x="1957758" y="532121"/>
                        </a:lnTo>
                      </a:path>
                      <a:path w="2345054" h="1350010">
                        <a:moveTo>
                          <a:pt x="1957758" y="532121"/>
                        </a:moveTo>
                        <a:lnTo>
                          <a:pt x="1960156" y="548881"/>
                        </a:lnTo>
                      </a:path>
                      <a:path w="2345054" h="1350010">
                        <a:moveTo>
                          <a:pt x="1960156" y="548881"/>
                        </a:moveTo>
                        <a:lnTo>
                          <a:pt x="1967324" y="563230"/>
                        </a:lnTo>
                      </a:path>
                      <a:path w="2345054" h="1350010">
                        <a:moveTo>
                          <a:pt x="1967324" y="563230"/>
                        </a:moveTo>
                        <a:lnTo>
                          <a:pt x="1979301" y="574412"/>
                        </a:lnTo>
                      </a:path>
                      <a:path w="2345054" h="1350010">
                        <a:moveTo>
                          <a:pt x="1969722" y="838465"/>
                        </a:moveTo>
                        <a:lnTo>
                          <a:pt x="1950577" y="827296"/>
                        </a:lnTo>
                      </a:path>
                      <a:path w="2345054" h="1350010">
                        <a:moveTo>
                          <a:pt x="2094184" y="838465"/>
                        </a:moveTo>
                        <a:lnTo>
                          <a:pt x="1969722" y="838465"/>
                        </a:lnTo>
                      </a:path>
                      <a:path w="2345054" h="1350010">
                        <a:moveTo>
                          <a:pt x="457131" y="27929"/>
                        </a:moveTo>
                        <a:lnTo>
                          <a:pt x="433999" y="36699"/>
                        </a:lnTo>
                      </a:path>
                      <a:path w="2345054" h="1350010">
                        <a:moveTo>
                          <a:pt x="433999" y="36699"/>
                        </a:moveTo>
                        <a:lnTo>
                          <a:pt x="413251" y="49458"/>
                        </a:lnTo>
                      </a:path>
                      <a:path w="2345054" h="1350010">
                        <a:moveTo>
                          <a:pt x="413251" y="49458"/>
                        </a:moveTo>
                        <a:lnTo>
                          <a:pt x="394901" y="64615"/>
                        </a:lnTo>
                      </a:path>
                      <a:path w="2345054" h="1350010">
                        <a:moveTo>
                          <a:pt x="394901" y="64615"/>
                        </a:moveTo>
                        <a:lnTo>
                          <a:pt x="378949" y="82965"/>
                        </a:lnTo>
                      </a:path>
                      <a:path w="2345054" h="1350010">
                        <a:moveTo>
                          <a:pt x="371768" y="401287"/>
                        </a:moveTo>
                        <a:lnTo>
                          <a:pt x="371768" y="424419"/>
                        </a:lnTo>
                      </a:path>
                      <a:path w="2345054" h="1350010">
                        <a:moveTo>
                          <a:pt x="281621" y="406069"/>
                        </a:moveTo>
                        <a:lnTo>
                          <a:pt x="281621" y="424419"/>
                        </a:lnTo>
                      </a:path>
                      <a:path w="2345054" h="1350010">
                        <a:moveTo>
                          <a:pt x="305549" y="512181"/>
                        </a:moveTo>
                        <a:lnTo>
                          <a:pt x="319116" y="510578"/>
                        </a:lnTo>
                      </a:path>
                      <a:path w="2345054" h="1350010">
                        <a:moveTo>
                          <a:pt x="412456" y="505000"/>
                        </a:moveTo>
                        <a:lnTo>
                          <a:pt x="331875" y="508193"/>
                        </a:lnTo>
                      </a:path>
                      <a:path w="2345054" h="1350010">
                        <a:moveTo>
                          <a:pt x="340659" y="528928"/>
                        </a:moveTo>
                        <a:lnTo>
                          <a:pt x="350225" y="528133"/>
                        </a:lnTo>
                      </a:path>
                      <a:path w="2345054" h="1350010">
                        <a:moveTo>
                          <a:pt x="396504" y="706041"/>
                        </a:moveTo>
                        <a:lnTo>
                          <a:pt x="256885" y="706041"/>
                        </a:lnTo>
                      </a:path>
                      <a:path w="2345054" h="1350010">
                        <a:moveTo>
                          <a:pt x="396504" y="714017"/>
                        </a:moveTo>
                        <a:lnTo>
                          <a:pt x="396504" y="706041"/>
                        </a:lnTo>
                      </a:path>
                      <a:path w="2345054" h="1350010">
                        <a:moveTo>
                          <a:pt x="256885" y="714017"/>
                        </a:moveTo>
                        <a:lnTo>
                          <a:pt x="396504" y="714017"/>
                        </a:lnTo>
                      </a:path>
                      <a:path w="2345054" h="1350010">
                        <a:moveTo>
                          <a:pt x="256885" y="706041"/>
                        </a:moveTo>
                        <a:lnTo>
                          <a:pt x="256885" y="714017"/>
                        </a:lnTo>
                      </a:path>
                      <a:path w="2345054" h="1350010">
                        <a:moveTo>
                          <a:pt x="455528" y="723583"/>
                        </a:moveTo>
                        <a:lnTo>
                          <a:pt x="197847" y="723583"/>
                        </a:lnTo>
                      </a:path>
                      <a:path w="2345054" h="1350010">
                        <a:moveTo>
                          <a:pt x="455528" y="996434"/>
                        </a:moveTo>
                        <a:lnTo>
                          <a:pt x="455528" y="723583"/>
                        </a:lnTo>
                      </a:path>
                      <a:path w="2345054" h="1350010">
                        <a:moveTo>
                          <a:pt x="197847" y="723583"/>
                        </a:moveTo>
                        <a:lnTo>
                          <a:pt x="197847" y="996434"/>
                        </a:lnTo>
                      </a:path>
                      <a:path w="2345054" h="1350010">
                        <a:moveTo>
                          <a:pt x="114087" y="785019"/>
                        </a:moveTo>
                        <a:lnTo>
                          <a:pt x="74989" y="785019"/>
                        </a:lnTo>
                      </a:path>
                      <a:path w="2345054" h="1350010">
                        <a:moveTo>
                          <a:pt x="114087" y="701245"/>
                        </a:moveTo>
                        <a:lnTo>
                          <a:pt x="114087" y="785019"/>
                        </a:lnTo>
                      </a:path>
                      <a:path w="2345054" h="1350010">
                        <a:moveTo>
                          <a:pt x="74989" y="701245"/>
                        </a:moveTo>
                        <a:lnTo>
                          <a:pt x="114087" y="701245"/>
                        </a:lnTo>
                      </a:path>
                      <a:path w="2345054" h="1350010">
                        <a:moveTo>
                          <a:pt x="74989" y="785019"/>
                        </a:moveTo>
                        <a:lnTo>
                          <a:pt x="74989" y="701245"/>
                        </a:lnTo>
                      </a:path>
                      <a:path w="2345054" h="1350010">
                        <a:moveTo>
                          <a:pt x="35905" y="690884"/>
                        </a:moveTo>
                        <a:lnTo>
                          <a:pt x="177908" y="690884"/>
                        </a:lnTo>
                      </a:path>
                      <a:path w="2345054" h="1350010">
                        <a:moveTo>
                          <a:pt x="35905" y="985265"/>
                        </a:moveTo>
                        <a:lnTo>
                          <a:pt x="35905" y="690884"/>
                        </a:lnTo>
                      </a:path>
                      <a:path w="2345054" h="1350010">
                        <a:moveTo>
                          <a:pt x="177908" y="985265"/>
                        </a:moveTo>
                        <a:lnTo>
                          <a:pt x="35905" y="985265"/>
                        </a:lnTo>
                      </a:path>
                      <a:path w="2345054" h="1350010">
                        <a:moveTo>
                          <a:pt x="177908" y="690884"/>
                        </a:moveTo>
                        <a:lnTo>
                          <a:pt x="177908" y="985265"/>
                        </a:lnTo>
                      </a:path>
                      <a:path w="2345054" h="1350010">
                        <a:moveTo>
                          <a:pt x="794" y="249704"/>
                        </a:moveTo>
                        <a:lnTo>
                          <a:pt x="31122" y="249704"/>
                        </a:lnTo>
                      </a:path>
                      <a:path w="2345054" h="1350010">
                        <a:moveTo>
                          <a:pt x="794" y="266465"/>
                        </a:moveTo>
                        <a:lnTo>
                          <a:pt x="794" y="249704"/>
                        </a:lnTo>
                      </a:path>
                      <a:path w="2345054" h="1350010">
                        <a:moveTo>
                          <a:pt x="31122" y="249704"/>
                        </a:moveTo>
                        <a:lnTo>
                          <a:pt x="31122" y="266465"/>
                        </a:lnTo>
                      </a:path>
                      <a:path w="2345054" h="1350010">
                        <a:moveTo>
                          <a:pt x="0" y="1132051"/>
                        </a:moveTo>
                        <a:lnTo>
                          <a:pt x="0" y="1131256"/>
                        </a:lnTo>
                      </a:path>
                      <a:path w="2345054" h="1350010">
                        <a:moveTo>
                          <a:pt x="0" y="996434"/>
                        </a:moveTo>
                        <a:lnTo>
                          <a:pt x="0" y="400492"/>
                        </a:lnTo>
                      </a:path>
                      <a:path w="2345054" h="1350010">
                        <a:moveTo>
                          <a:pt x="0" y="266465"/>
                        </a:moveTo>
                        <a:lnTo>
                          <a:pt x="0" y="126051"/>
                        </a:lnTo>
                      </a:path>
                      <a:path w="2345054" h="1350010">
                        <a:moveTo>
                          <a:pt x="639028" y="1132051"/>
                        </a:moveTo>
                        <a:lnTo>
                          <a:pt x="0" y="1132051"/>
                        </a:lnTo>
                      </a:path>
                      <a:path w="2345054" h="1350010">
                        <a:moveTo>
                          <a:pt x="639028" y="62230"/>
                        </a:moveTo>
                        <a:lnTo>
                          <a:pt x="639028" y="266465"/>
                        </a:lnTo>
                      </a:path>
                      <a:path w="2345054" h="1350010">
                        <a:moveTo>
                          <a:pt x="639028" y="400492"/>
                        </a:moveTo>
                        <a:lnTo>
                          <a:pt x="639028" y="996434"/>
                        </a:lnTo>
                      </a:path>
                      <a:path w="2345054" h="1350010">
                        <a:moveTo>
                          <a:pt x="639028" y="1131256"/>
                        </a:moveTo>
                        <a:lnTo>
                          <a:pt x="639028" y="1132051"/>
                        </a:lnTo>
                      </a:path>
                      <a:path w="2345054" h="1350010">
                        <a:moveTo>
                          <a:pt x="323104" y="529723"/>
                        </a:moveTo>
                        <a:lnTo>
                          <a:pt x="247320" y="532121"/>
                        </a:lnTo>
                      </a:path>
                      <a:path w="2345054" h="1350010">
                        <a:moveTo>
                          <a:pt x="330285" y="528928"/>
                        </a:moveTo>
                        <a:lnTo>
                          <a:pt x="419637" y="528133"/>
                        </a:lnTo>
                      </a:path>
                      <a:path w="2345054" h="1350010">
                        <a:moveTo>
                          <a:pt x="234547" y="587171"/>
                        </a:moveTo>
                        <a:lnTo>
                          <a:pt x="225777" y="587171"/>
                        </a:lnTo>
                      </a:path>
                      <a:path w="2345054" h="1350010">
                        <a:moveTo>
                          <a:pt x="330285" y="546483"/>
                        </a:moveTo>
                        <a:lnTo>
                          <a:pt x="408468" y="546483"/>
                        </a:lnTo>
                      </a:path>
                      <a:path w="2345054" h="1350010">
                        <a:moveTo>
                          <a:pt x="323104" y="546483"/>
                        </a:moveTo>
                        <a:lnTo>
                          <a:pt x="277633" y="546483"/>
                        </a:lnTo>
                      </a:path>
                      <a:path w="2345054" h="1350010">
                        <a:moveTo>
                          <a:pt x="264066" y="721198"/>
                        </a:moveTo>
                        <a:lnTo>
                          <a:pt x="264066" y="714017"/>
                        </a:lnTo>
                      </a:path>
                      <a:path w="2345054" h="1350010">
                        <a:moveTo>
                          <a:pt x="389323" y="721198"/>
                        </a:moveTo>
                        <a:lnTo>
                          <a:pt x="264066" y="721198"/>
                        </a:lnTo>
                      </a:path>
                      <a:path w="2345054" h="1350010">
                        <a:moveTo>
                          <a:pt x="389323" y="714017"/>
                        </a:moveTo>
                        <a:lnTo>
                          <a:pt x="389323" y="721198"/>
                        </a:lnTo>
                      </a:path>
                      <a:path w="2345054" h="1350010">
                        <a:moveTo>
                          <a:pt x="264066" y="620678"/>
                        </a:moveTo>
                        <a:lnTo>
                          <a:pt x="264066" y="706041"/>
                        </a:lnTo>
                      </a:path>
                      <a:path w="2345054" h="1350010">
                        <a:moveTo>
                          <a:pt x="389323" y="620678"/>
                        </a:moveTo>
                        <a:lnTo>
                          <a:pt x="389323" y="706041"/>
                        </a:lnTo>
                      </a:path>
                      <a:path w="2345054" h="1350010">
                        <a:moveTo>
                          <a:pt x="379744" y="92544"/>
                        </a:moveTo>
                        <a:lnTo>
                          <a:pt x="379744" y="266465"/>
                        </a:lnTo>
                      </a:path>
                      <a:path w="2345054" h="1350010">
                        <a:moveTo>
                          <a:pt x="379744" y="400492"/>
                        </a:moveTo>
                        <a:lnTo>
                          <a:pt x="379744" y="424419"/>
                        </a:lnTo>
                      </a:path>
                      <a:path w="2345054" h="1350010">
                        <a:moveTo>
                          <a:pt x="347032" y="100520"/>
                        </a:moveTo>
                        <a:lnTo>
                          <a:pt x="347032" y="266465"/>
                        </a:lnTo>
                      </a:path>
                      <a:path w="2345054" h="1350010">
                        <a:moveTo>
                          <a:pt x="107701" y="0"/>
                        </a:moveTo>
                        <a:lnTo>
                          <a:pt x="107701" y="55844"/>
                        </a:lnTo>
                      </a:path>
                      <a:path w="2345054" h="1350010">
                        <a:moveTo>
                          <a:pt x="197847" y="0"/>
                        </a:moveTo>
                        <a:lnTo>
                          <a:pt x="197847" y="23132"/>
                        </a:lnTo>
                      </a:path>
                      <a:path w="2345054" h="1350010">
                        <a:moveTo>
                          <a:pt x="212209" y="0"/>
                        </a:moveTo>
                        <a:lnTo>
                          <a:pt x="212209" y="11168"/>
                        </a:lnTo>
                      </a:path>
                      <a:path w="2345054" h="1350010">
                        <a:moveTo>
                          <a:pt x="302356" y="40687"/>
                        </a:moveTo>
                        <a:lnTo>
                          <a:pt x="302356" y="0"/>
                        </a:lnTo>
                      </a:path>
                      <a:path w="2345054" h="1350010">
                        <a:moveTo>
                          <a:pt x="457131" y="0"/>
                        </a:moveTo>
                        <a:lnTo>
                          <a:pt x="457131" y="43072"/>
                        </a:lnTo>
                      </a:path>
                      <a:path w="2345054" h="1350010">
                        <a:moveTo>
                          <a:pt x="546483" y="43072"/>
                        </a:moveTo>
                        <a:lnTo>
                          <a:pt x="546483" y="0"/>
                        </a:lnTo>
                      </a:path>
                      <a:path w="2345054" h="1350010">
                        <a:moveTo>
                          <a:pt x="369370" y="83773"/>
                        </a:moveTo>
                        <a:lnTo>
                          <a:pt x="369370" y="92544"/>
                        </a:lnTo>
                      </a:path>
                      <a:path w="2345054" h="1350010">
                        <a:moveTo>
                          <a:pt x="634245" y="83773"/>
                        </a:moveTo>
                        <a:lnTo>
                          <a:pt x="369370" y="83773"/>
                        </a:lnTo>
                      </a:path>
                      <a:path w="2345054" h="1350010">
                        <a:moveTo>
                          <a:pt x="634245" y="92544"/>
                        </a:moveTo>
                        <a:lnTo>
                          <a:pt x="634245" y="83773"/>
                        </a:lnTo>
                      </a:path>
                      <a:path w="2345054" h="1350010">
                        <a:moveTo>
                          <a:pt x="364587" y="100520"/>
                        </a:moveTo>
                        <a:lnTo>
                          <a:pt x="364587" y="92544"/>
                        </a:lnTo>
                      </a:path>
                      <a:path w="2345054" h="1350010">
                        <a:moveTo>
                          <a:pt x="45470" y="100520"/>
                        </a:moveTo>
                        <a:lnTo>
                          <a:pt x="364587" y="100520"/>
                        </a:lnTo>
                      </a:path>
                      <a:path w="2345054" h="1350010">
                        <a:moveTo>
                          <a:pt x="45470" y="92544"/>
                        </a:moveTo>
                        <a:lnTo>
                          <a:pt x="45470" y="100520"/>
                        </a:lnTo>
                      </a:path>
                      <a:path w="2345054" h="1350010">
                        <a:moveTo>
                          <a:pt x="639028" y="92544"/>
                        </a:moveTo>
                        <a:lnTo>
                          <a:pt x="45470" y="92544"/>
                        </a:lnTo>
                      </a:path>
                      <a:path w="2345054" h="1350010">
                        <a:moveTo>
                          <a:pt x="49472" y="83773"/>
                        </a:moveTo>
                        <a:lnTo>
                          <a:pt x="49472" y="92544"/>
                        </a:lnTo>
                      </a:path>
                      <a:path w="2345054" h="1350010">
                        <a:moveTo>
                          <a:pt x="360599" y="83773"/>
                        </a:moveTo>
                        <a:lnTo>
                          <a:pt x="49472" y="83773"/>
                        </a:lnTo>
                      </a:path>
                      <a:path w="2345054" h="1350010">
                        <a:moveTo>
                          <a:pt x="360599" y="92544"/>
                        </a:moveTo>
                        <a:lnTo>
                          <a:pt x="360599" y="83773"/>
                        </a:lnTo>
                      </a:path>
                      <a:path w="2345054" h="1350010">
                        <a:moveTo>
                          <a:pt x="639028" y="98930"/>
                        </a:moveTo>
                        <a:lnTo>
                          <a:pt x="364587" y="98930"/>
                        </a:lnTo>
                      </a:path>
                      <a:path w="2345054" h="1350010">
                        <a:moveTo>
                          <a:pt x="623871" y="996434"/>
                        </a:moveTo>
                        <a:lnTo>
                          <a:pt x="623871" y="400492"/>
                        </a:lnTo>
                      </a:path>
                      <a:path w="2345054" h="1350010">
                        <a:moveTo>
                          <a:pt x="623871" y="266465"/>
                        </a:moveTo>
                        <a:lnTo>
                          <a:pt x="623871" y="98930"/>
                        </a:lnTo>
                      </a:path>
                      <a:path w="2345054" h="1350010">
                        <a:moveTo>
                          <a:pt x="63025" y="690884"/>
                        </a:moveTo>
                        <a:lnTo>
                          <a:pt x="63025" y="400492"/>
                        </a:lnTo>
                      </a:path>
                      <a:path w="2345054" h="1350010">
                        <a:moveTo>
                          <a:pt x="63025" y="266465"/>
                        </a:moveTo>
                        <a:lnTo>
                          <a:pt x="63025" y="100520"/>
                        </a:lnTo>
                      </a:path>
                      <a:path w="2345054" h="1350010">
                        <a:moveTo>
                          <a:pt x="63025" y="985265"/>
                        </a:moveTo>
                        <a:lnTo>
                          <a:pt x="63025" y="996434"/>
                        </a:lnTo>
                      </a:path>
                      <a:path w="2345054" h="1350010">
                        <a:moveTo>
                          <a:pt x="248909" y="996434"/>
                        </a:moveTo>
                        <a:lnTo>
                          <a:pt x="248909" y="723583"/>
                        </a:lnTo>
                      </a:path>
                      <a:path w="2345054" h="1350010">
                        <a:moveTo>
                          <a:pt x="404480" y="723583"/>
                        </a:moveTo>
                        <a:lnTo>
                          <a:pt x="404480" y="996434"/>
                        </a:lnTo>
                      </a:path>
                      <a:path w="2345054" h="1350010">
                        <a:moveTo>
                          <a:pt x="197847" y="845646"/>
                        </a:moveTo>
                        <a:lnTo>
                          <a:pt x="177908" y="845646"/>
                        </a:lnTo>
                      </a:path>
                      <a:path w="2345054" h="1350010">
                        <a:moveTo>
                          <a:pt x="177908" y="884744"/>
                        </a:moveTo>
                        <a:lnTo>
                          <a:pt x="197847" y="884744"/>
                        </a:lnTo>
                      </a:path>
                      <a:path w="2345054" h="1350010">
                        <a:moveTo>
                          <a:pt x="31122" y="254487"/>
                        </a:moveTo>
                        <a:lnTo>
                          <a:pt x="63025" y="254487"/>
                        </a:lnTo>
                      </a:path>
                      <a:path w="2345054" h="1350010">
                        <a:moveTo>
                          <a:pt x="493831" y="545688"/>
                        </a:moveTo>
                        <a:lnTo>
                          <a:pt x="493831" y="552869"/>
                        </a:lnTo>
                      </a:path>
                      <a:path w="2345054" h="1350010">
                        <a:moveTo>
                          <a:pt x="491433" y="546483"/>
                        </a:moveTo>
                        <a:lnTo>
                          <a:pt x="493831" y="545688"/>
                        </a:lnTo>
                      </a:path>
                      <a:path w="2345054" h="1350010">
                        <a:moveTo>
                          <a:pt x="473083" y="548881"/>
                        </a:moveTo>
                        <a:lnTo>
                          <a:pt x="491433" y="546483"/>
                        </a:lnTo>
                      </a:path>
                      <a:path w="2345054" h="1350010">
                        <a:moveTo>
                          <a:pt x="449156" y="550471"/>
                        </a:moveTo>
                        <a:lnTo>
                          <a:pt x="473083" y="548881"/>
                        </a:lnTo>
                      </a:path>
                      <a:path w="2345054" h="1350010">
                        <a:moveTo>
                          <a:pt x="473878" y="497024"/>
                        </a:moveTo>
                        <a:lnTo>
                          <a:pt x="482662" y="494626"/>
                        </a:lnTo>
                      </a:path>
                      <a:path w="2345054" h="1350010">
                        <a:moveTo>
                          <a:pt x="458721" y="500204"/>
                        </a:moveTo>
                        <a:lnTo>
                          <a:pt x="473878" y="497024"/>
                        </a:lnTo>
                      </a:path>
                      <a:path w="2345054" h="1350010">
                        <a:moveTo>
                          <a:pt x="427613" y="503397"/>
                        </a:moveTo>
                        <a:lnTo>
                          <a:pt x="458721" y="500204"/>
                        </a:lnTo>
                      </a:path>
                      <a:path w="2345054" h="1350010">
                        <a:moveTo>
                          <a:pt x="210620" y="528928"/>
                        </a:moveTo>
                        <a:lnTo>
                          <a:pt x="209811" y="533711"/>
                        </a:lnTo>
                      </a:path>
                      <a:path w="2345054" h="1350010">
                        <a:moveTo>
                          <a:pt x="212209" y="524940"/>
                        </a:moveTo>
                        <a:lnTo>
                          <a:pt x="210620" y="528928"/>
                        </a:lnTo>
                      </a:path>
                      <a:path w="2345054" h="1350010">
                        <a:moveTo>
                          <a:pt x="213813" y="522555"/>
                        </a:moveTo>
                        <a:lnTo>
                          <a:pt x="212209" y="524940"/>
                        </a:lnTo>
                      </a:path>
                      <a:path w="2345054" h="1350010">
                        <a:moveTo>
                          <a:pt x="215403" y="520952"/>
                        </a:moveTo>
                        <a:lnTo>
                          <a:pt x="213813" y="522555"/>
                        </a:lnTo>
                      </a:path>
                      <a:path w="2345054" h="1350010">
                        <a:moveTo>
                          <a:pt x="217006" y="519362"/>
                        </a:moveTo>
                        <a:lnTo>
                          <a:pt x="215403" y="520952"/>
                        </a:lnTo>
                      </a:path>
                      <a:path w="2345054" h="1350010">
                        <a:moveTo>
                          <a:pt x="219390" y="518568"/>
                        </a:moveTo>
                        <a:lnTo>
                          <a:pt x="217006" y="519362"/>
                        </a:lnTo>
                      </a:path>
                      <a:path w="2345054" h="1350010">
                        <a:moveTo>
                          <a:pt x="209811" y="533711"/>
                        </a:moveTo>
                        <a:lnTo>
                          <a:pt x="209811" y="54489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32" name="object 1232"/>
                  <p:cNvSpPr/>
                  <p:nvPr/>
                </p:nvSpPr>
                <p:spPr>
                  <a:xfrm>
                    <a:off x="10801572" y="363987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33" name="object 1233"/>
                  <p:cNvSpPr/>
                  <p:nvPr/>
                </p:nvSpPr>
                <p:spPr>
                  <a:xfrm>
                    <a:off x="8349588" y="3028373"/>
                    <a:ext cx="2658745" cy="1157605"/>
                  </a:xfrm>
                  <a:custGeom>
                    <a:avLst/>
                    <a:gdLst/>
                    <a:ahLst/>
                    <a:cxnLst/>
                    <a:rect l="l" t="t" r="r" b="b"/>
                    <a:pathLst>
                      <a:path w="2658745" h="1157604">
                        <a:moveTo>
                          <a:pt x="2473119" y="534519"/>
                        </a:moveTo>
                        <a:lnTo>
                          <a:pt x="2474723" y="538507"/>
                        </a:lnTo>
                      </a:path>
                      <a:path w="2658745" h="1157604">
                        <a:moveTo>
                          <a:pt x="2339092" y="623871"/>
                        </a:moveTo>
                        <a:lnTo>
                          <a:pt x="2337502" y="612702"/>
                        </a:lnTo>
                      </a:path>
                      <a:path w="2658745" h="1157604">
                        <a:moveTo>
                          <a:pt x="2456373" y="601533"/>
                        </a:moveTo>
                        <a:lnTo>
                          <a:pt x="2440407" y="634245"/>
                        </a:lnTo>
                      </a:path>
                      <a:path w="2658745" h="1157604">
                        <a:moveTo>
                          <a:pt x="2282452" y="634245"/>
                        </a:moveTo>
                        <a:lnTo>
                          <a:pt x="2266487" y="601533"/>
                        </a:lnTo>
                      </a:path>
                      <a:path w="2658745" h="1157604">
                        <a:moveTo>
                          <a:pt x="2244149" y="559242"/>
                        </a:moveTo>
                        <a:lnTo>
                          <a:pt x="2253728" y="558447"/>
                        </a:lnTo>
                      </a:path>
                      <a:path w="2658745" h="1157604">
                        <a:moveTo>
                          <a:pt x="2233789" y="534519"/>
                        </a:moveTo>
                        <a:lnTo>
                          <a:pt x="2233789" y="516169"/>
                        </a:lnTo>
                      </a:path>
                      <a:path w="2658745" h="1157604">
                        <a:moveTo>
                          <a:pt x="2269680" y="534519"/>
                        </a:moveTo>
                        <a:lnTo>
                          <a:pt x="2233789" y="534519"/>
                        </a:lnTo>
                      </a:path>
                      <a:path w="2658745" h="1157604">
                        <a:moveTo>
                          <a:pt x="2275271" y="516169"/>
                        </a:moveTo>
                        <a:lnTo>
                          <a:pt x="2275271" y="528133"/>
                        </a:lnTo>
                      </a:path>
                      <a:path w="2658745" h="1157604">
                        <a:moveTo>
                          <a:pt x="2252139" y="490638"/>
                        </a:moveTo>
                        <a:lnTo>
                          <a:pt x="2252139" y="495421"/>
                        </a:lnTo>
                      </a:path>
                      <a:path w="2658745" h="1157604">
                        <a:moveTo>
                          <a:pt x="2253728" y="490638"/>
                        </a:moveTo>
                        <a:lnTo>
                          <a:pt x="2253728" y="495421"/>
                        </a:lnTo>
                      </a:path>
                      <a:path w="2658745" h="1157604">
                        <a:moveTo>
                          <a:pt x="2233789" y="494626"/>
                        </a:moveTo>
                        <a:lnTo>
                          <a:pt x="2233789" y="513771"/>
                        </a:lnTo>
                      </a:path>
                      <a:path w="2658745" h="1157604">
                        <a:moveTo>
                          <a:pt x="2236982" y="494626"/>
                        </a:moveTo>
                        <a:lnTo>
                          <a:pt x="2233789" y="494626"/>
                        </a:lnTo>
                      </a:path>
                      <a:path w="2658745" h="1157604">
                        <a:moveTo>
                          <a:pt x="2236982" y="495421"/>
                        </a:moveTo>
                        <a:lnTo>
                          <a:pt x="2236982" y="494626"/>
                        </a:lnTo>
                      </a:path>
                      <a:path w="2658745" h="1157604">
                        <a:moveTo>
                          <a:pt x="2276861" y="490638"/>
                        </a:moveTo>
                        <a:lnTo>
                          <a:pt x="2276861" y="495421"/>
                        </a:lnTo>
                      </a:path>
                      <a:path w="2658745" h="1157604">
                        <a:moveTo>
                          <a:pt x="2279259" y="490638"/>
                        </a:moveTo>
                        <a:lnTo>
                          <a:pt x="2276861" y="490638"/>
                        </a:lnTo>
                      </a:path>
                      <a:path w="2658745" h="1157604">
                        <a:moveTo>
                          <a:pt x="2279259" y="497819"/>
                        </a:moveTo>
                        <a:lnTo>
                          <a:pt x="2279259" y="490638"/>
                        </a:lnTo>
                      </a:path>
                      <a:path w="2658745" h="1157604">
                        <a:moveTo>
                          <a:pt x="2277670" y="497819"/>
                        </a:moveTo>
                        <a:lnTo>
                          <a:pt x="2279259" y="497819"/>
                        </a:lnTo>
                      </a:path>
                      <a:path w="2658745" h="1157604">
                        <a:moveTo>
                          <a:pt x="2279259" y="512976"/>
                        </a:moveTo>
                        <a:lnTo>
                          <a:pt x="2276861" y="512976"/>
                        </a:lnTo>
                      </a:path>
                      <a:path w="2658745" h="1157604">
                        <a:moveTo>
                          <a:pt x="2279259" y="508193"/>
                        </a:moveTo>
                        <a:lnTo>
                          <a:pt x="2279259" y="512976"/>
                        </a:lnTo>
                      </a:path>
                      <a:path w="2658745" h="1157604">
                        <a:moveTo>
                          <a:pt x="2276861" y="508193"/>
                        </a:moveTo>
                        <a:lnTo>
                          <a:pt x="2279259" y="508193"/>
                        </a:lnTo>
                      </a:path>
                      <a:path w="2658745" h="1157604">
                        <a:moveTo>
                          <a:pt x="2276861" y="512976"/>
                        </a:moveTo>
                        <a:lnTo>
                          <a:pt x="2276861" y="508193"/>
                        </a:lnTo>
                      </a:path>
                      <a:path w="2658745" h="1157604">
                        <a:moveTo>
                          <a:pt x="2277670" y="495421"/>
                        </a:moveTo>
                        <a:lnTo>
                          <a:pt x="2233789" y="495421"/>
                        </a:lnTo>
                      </a:path>
                      <a:path w="2658745" h="1157604">
                        <a:moveTo>
                          <a:pt x="2277670" y="508193"/>
                        </a:moveTo>
                        <a:lnTo>
                          <a:pt x="2277670" y="495421"/>
                        </a:lnTo>
                      </a:path>
                      <a:path w="2658745" h="1157604">
                        <a:moveTo>
                          <a:pt x="2234584" y="495421"/>
                        </a:moveTo>
                        <a:lnTo>
                          <a:pt x="2234584" y="513771"/>
                        </a:lnTo>
                      </a:path>
                      <a:path w="2658745" h="1157604">
                        <a:moveTo>
                          <a:pt x="2276861" y="516169"/>
                        </a:moveTo>
                        <a:lnTo>
                          <a:pt x="2276861" y="513771"/>
                        </a:lnTo>
                      </a:path>
                      <a:path w="2658745" h="1157604">
                        <a:moveTo>
                          <a:pt x="2231390" y="516169"/>
                        </a:moveTo>
                        <a:lnTo>
                          <a:pt x="2276861" y="516169"/>
                        </a:lnTo>
                      </a:path>
                      <a:path w="2658745" h="1157604">
                        <a:moveTo>
                          <a:pt x="2231390" y="513771"/>
                        </a:moveTo>
                        <a:lnTo>
                          <a:pt x="2231390" y="516169"/>
                        </a:lnTo>
                      </a:path>
                      <a:path w="2658745" h="1157604">
                        <a:moveTo>
                          <a:pt x="2277670" y="513771"/>
                        </a:moveTo>
                        <a:lnTo>
                          <a:pt x="2231390" y="513771"/>
                        </a:lnTo>
                      </a:path>
                      <a:path w="2658745" h="1157604">
                        <a:moveTo>
                          <a:pt x="2277670" y="512976"/>
                        </a:moveTo>
                        <a:lnTo>
                          <a:pt x="2277670" y="513771"/>
                        </a:lnTo>
                      </a:path>
                      <a:path w="2658745" h="1157604">
                        <a:moveTo>
                          <a:pt x="2285646" y="612702"/>
                        </a:moveTo>
                        <a:lnTo>
                          <a:pt x="2271283" y="612702"/>
                        </a:lnTo>
                      </a:path>
                      <a:path w="2658745" h="1157604">
                        <a:moveTo>
                          <a:pt x="2386961" y="612702"/>
                        </a:moveTo>
                        <a:lnTo>
                          <a:pt x="2335104" y="612702"/>
                        </a:lnTo>
                      </a:path>
                      <a:path w="2658745" h="1157604">
                        <a:moveTo>
                          <a:pt x="2434021" y="612702"/>
                        </a:moveTo>
                        <a:lnTo>
                          <a:pt x="2390154" y="612702"/>
                        </a:lnTo>
                      </a:path>
                      <a:path w="2658745" h="1157604">
                        <a:moveTo>
                          <a:pt x="2450781" y="612702"/>
                        </a:moveTo>
                        <a:lnTo>
                          <a:pt x="2436419" y="612702"/>
                        </a:lnTo>
                      </a:path>
                      <a:path w="2658745" h="1157604">
                        <a:moveTo>
                          <a:pt x="2443600" y="601533"/>
                        </a:moveTo>
                        <a:lnTo>
                          <a:pt x="2422866" y="634245"/>
                        </a:lnTo>
                      </a:path>
                      <a:path w="2658745" h="1157604">
                        <a:moveTo>
                          <a:pt x="2420468" y="634245"/>
                        </a:moveTo>
                        <a:lnTo>
                          <a:pt x="2441202" y="601533"/>
                        </a:lnTo>
                      </a:path>
                      <a:path w="2658745" h="1157604">
                        <a:moveTo>
                          <a:pt x="2393347" y="601533"/>
                        </a:moveTo>
                        <a:lnTo>
                          <a:pt x="2385357" y="634245"/>
                        </a:lnTo>
                      </a:path>
                      <a:path w="2658745" h="1157604">
                        <a:moveTo>
                          <a:pt x="2381370" y="634245"/>
                        </a:moveTo>
                        <a:lnTo>
                          <a:pt x="2389359" y="601533"/>
                        </a:lnTo>
                      </a:path>
                      <a:path w="2658745" h="1157604">
                        <a:moveTo>
                          <a:pt x="2332706" y="601533"/>
                        </a:moveTo>
                        <a:lnTo>
                          <a:pt x="2340682" y="634245"/>
                        </a:lnTo>
                      </a:path>
                      <a:path w="2658745" h="1157604">
                        <a:moveTo>
                          <a:pt x="2336694" y="634245"/>
                        </a:moveTo>
                        <a:lnTo>
                          <a:pt x="2328718" y="601533"/>
                        </a:lnTo>
                      </a:path>
                      <a:path w="2658745" h="1157604">
                        <a:moveTo>
                          <a:pt x="2280849" y="601533"/>
                        </a:moveTo>
                        <a:lnTo>
                          <a:pt x="2301597" y="634245"/>
                        </a:lnTo>
                      </a:path>
                      <a:path w="2658745" h="1157604">
                        <a:moveTo>
                          <a:pt x="2299199" y="634245"/>
                        </a:moveTo>
                        <a:lnTo>
                          <a:pt x="2278465" y="601533"/>
                        </a:lnTo>
                      </a:path>
                      <a:path w="2658745" h="1157604">
                        <a:moveTo>
                          <a:pt x="2288030" y="612702"/>
                        </a:moveTo>
                        <a:lnTo>
                          <a:pt x="2331911" y="612702"/>
                        </a:lnTo>
                      </a:path>
                      <a:path w="2658745" h="1157604">
                        <a:moveTo>
                          <a:pt x="2469131" y="601533"/>
                        </a:moveTo>
                        <a:lnTo>
                          <a:pt x="2441997" y="634245"/>
                        </a:lnTo>
                      </a:path>
                      <a:path w="2658745" h="1157604">
                        <a:moveTo>
                          <a:pt x="2250535" y="601533"/>
                        </a:moveTo>
                        <a:lnTo>
                          <a:pt x="2469131" y="601533"/>
                        </a:lnTo>
                      </a:path>
                      <a:path w="2658745" h="1157604">
                        <a:moveTo>
                          <a:pt x="2250535" y="600738"/>
                        </a:moveTo>
                        <a:lnTo>
                          <a:pt x="2250535" y="601533"/>
                        </a:lnTo>
                      </a:path>
                      <a:path w="2658745" h="1157604">
                        <a:moveTo>
                          <a:pt x="2264897" y="494626"/>
                        </a:moveTo>
                        <a:lnTo>
                          <a:pt x="2264897" y="491433"/>
                        </a:lnTo>
                      </a:path>
                      <a:path w="2658745" h="1157604">
                        <a:moveTo>
                          <a:pt x="2264102" y="538507"/>
                        </a:moveTo>
                        <a:lnTo>
                          <a:pt x="2264102" y="534519"/>
                        </a:lnTo>
                      </a:path>
                      <a:path w="2658745" h="1157604">
                        <a:moveTo>
                          <a:pt x="2255332" y="538507"/>
                        </a:moveTo>
                        <a:lnTo>
                          <a:pt x="2255332" y="534519"/>
                        </a:lnTo>
                      </a:path>
                      <a:path w="2658745" h="1157604">
                        <a:moveTo>
                          <a:pt x="2364623" y="499409"/>
                        </a:moveTo>
                        <a:lnTo>
                          <a:pt x="2364623" y="578400"/>
                        </a:lnTo>
                      </a:path>
                      <a:path w="2658745" h="1157604">
                        <a:moveTo>
                          <a:pt x="2357442" y="499409"/>
                        </a:moveTo>
                        <a:lnTo>
                          <a:pt x="2364623" y="499409"/>
                        </a:lnTo>
                      </a:path>
                      <a:path w="2658745" h="1157604">
                        <a:moveTo>
                          <a:pt x="2357442" y="578400"/>
                        </a:moveTo>
                        <a:lnTo>
                          <a:pt x="2357442" y="499409"/>
                        </a:lnTo>
                      </a:path>
                      <a:path w="2658745" h="1157604">
                        <a:moveTo>
                          <a:pt x="2532157" y="508988"/>
                        </a:moveTo>
                        <a:lnTo>
                          <a:pt x="2444395" y="508988"/>
                        </a:lnTo>
                      </a:path>
                      <a:path w="2658745" h="1157604">
                        <a:moveTo>
                          <a:pt x="2271283" y="538507"/>
                        </a:moveTo>
                        <a:lnTo>
                          <a:pt x="2311177" y="491433"/>
                        </a:lnTo>
                      </a:path>
                      <a:path w="2658745" h="1157604">
                        <a:moveTo>
                          <a:pt x="2253728" y="538507"/>
                        </a:moveTo>
                        <a:lnTo>
                          <a:pt x="2271283" y="538507"/>
                        </a:lnTo>
                      </a:path>
                      <a:path w="2658745" h="1157604">
                        <a:moveTo>
                          <a:pt x="2253728" y="581580"/>
                        </a:moveTo>
                        <a:lnTo>
                          <a:pt x="2253728" y="538507"/>
                        </a:lnTo>
                      </a:path>
                      <a:path w="2658745" h="1157604">
                        <a:moveTo>
                          <a:pt x="2268885" y="581580"/>
                        </a:moveTo>
                        <a:lnTo>
                          <a:pt x="2253728" y="581580"/>
                        </a:lnTo>
                      </a:path>
                      <a:path w="2658745" h="1157604">
                        <a:moveTo>
                          <a:pt x="2268885" y="538507"/>
                        </a:moveTo>
                        <a:lnTo>
                          <a:pt x="2268885" y="581580"/>
                        </a:lnTo>
                      </a:path>
                      <a:path w="2658745" h="1157604">
                        <a:moveTo>
                          <a:pt x="2405311" y="468300"/>
                        </a:moveTo>
                        <a:lnTo>
                          <a:pt x="2417275" y="531326"/>
                        </a:lnTo>
                      </a:path>
                      <a:path w="2658745" h="1157604">
                        <a:moveTo>
                          <a:pt x="2464349" y="538507"/>
                        </a:moveTo>
                        <a:lnTo>
                          <a:pt x="2405311" y="468300"/>
                        </a:lnTo>
                      </a:path>
                      <a:path w="2658745" h="1157604">
                        <a:moveTo>
                          <a:pt x="2483493" y="538507"/>
                        </a:moveTo>
                        <a:lnTo>
                          <a:pt x="2464349" y="538507"/>
                        </a:lnTo>
                      </a:path>
                      <a:path w="2658745" h="1157604">
                        <a:moveTo>
                          <a:pt x="2483493" y="581580"/>
                        </a:moveTo>
                        <a:lnTo>
                          <a:pt x="2483493" y="538507"/>
                        </a:lnTo>
                      </a:path>
                      <a:path w="2658745" h="1157604">
                        <a:moveTo>
                          <a:pt x="2467528" y="581580"/>
                        </a:moveTo>
                        <a:lnTo>
                          <a:pt x="2483493" y="581580"/>
                        </a:lnTo>
                      </a:path>
                      <a:path w="2658745" h="1157604">
                        <a:moveTo>
                          <a:pt x="2467528" y="538507"/>
                        </a:moveTo>
                        <a:lnTo>
                          <a:pt x="2467528" y="581580"/>
                        </a:lnTo>
                      </a:path>
                      <a:path w="2658745" h="1157604">
                        <a:moveTo>
                          <a:pt x="2280849" y="491433"/>
                        </a:moveTo>
                        <a:lnTo>
                          <a:pt x="2278465" y="524145"/>
                        </a:lnTo>
                      </a:path>
                      <a:path w="2658745" h="1157604">
                        <a:moveTo>
                          <a:pt x="2280054" y="521747"/>
                        </a:moveTo>
                        <a:lnTo>
                          <a:pt x="2280054" y="500218"/>
                        </a:lnTo>
                      </a:path>
                      <a:path w="2658745" h="1157604">
                        <a:moveTo>
                          <a:pt x="2281658" y="520157"/>
                        </a:moveTo>
                        <a:lnTo>
                          <a:pt x="2281658" y="491433"/>
                        </a:lnTo>
                      </a:path>
                      <a:path w="2658745" h="1157604">
                        <a:moveTo>
                          <a:pt x="2279259" y="491433"/>
                        </a:moveTo>
                        <a:lnTo>
                          <a:pt x="2305585" y="491433"/>
                        </a:lnTo>
                      </a:path>
                      <a:path w="2658745" h="1157604">
                        <a:moveTo>
                          <a:pt x="2442806" y="563230"/>
                        </a:moveTo>
                        <a:lnTo>
                          <a:pt x="2442806" y="578400"/>
                        </a:lnTo>
                      </a:path>
                      <a:path w="2658745" h="1157604">
                        <a:moveTo>
                          <a:pt x="2467528" y="542495"/>
                        </a:moveTo>
                        <a:lnTo>
                          <a:pt x="2442806" y="563230"/>
                        </a:lnTo>
                      </a:path>
                      <a:path w="2658745" h="1157604">
                        <a:moveTo>
                          <a:pt x="2532157" y="578400"/>
                        </a:moveTo>
                        <a:lnTo>
                          <a:pt x="2483493" y="578400"/>
                        </a:lnTo>
                      </a:path>
                      <a:path w="2658745" h="1157604">
                        <a:moveTo>
                          <a:pt x="2542531" y="575207"/>
                        </a:moveTo>
                        <a:lnTo>
                          <a:pt x="2532157" y="578400"/>
                        </a:lnTo>
                      </a:path>
                      <a:path w="2658745" h="1157604">
                        <a:moveTo>
                          <a:pt x="2368611" y="480264"/>
                        </a:moveTo>
                        <a:lnTo>
                          <a:pt x="2368611" y="502602"/>
                        </a:lnTo>
                      </a:path>
                      <a:path w="2658745" h="1157604">
                        <a:moveTo>
                          <a:pt x="2353454" y="502602"/>
                        </a:moveTo>
                        <a:lnTo>
                          <a:pt x="2353454" y="480264"/>
                        </a:lnTo>
                      </a:path>
                      <a:path w="2658745" h="1157604">
                        <a:moveTo>
                          <a:pt x="2303187" y="539302"/>
                        </a:moveTo>
                        <a:lnTo>
                          <a:pt x="2292018" y="539302"/>
                        </a:lnTo>
                      </a:path>
                      <a:path w="2658745" h="1157604">
                        <a:moveTo>
                          <a:pt x="2312766" y="491433"/>
                        </a:moveTo>
                        <a:lnTo>
                          <a:pt x="2303187" y="539302"/>
                        </a:lnTo>
                      </a:path>
                      <a:path w="2658745" h="1157604">
                        <a:moveTo>
                          <a:pt x="2306380" y="491433"/>
                        </a:moveTo>
                        <a:lnTo>
                          <a:pt x="2312766" y="491433"/>
                        </a:lnTo>
                      </a:path>
                      <a:path w="2658745" h="1157604">
                        <a:moveTo>
                          <a:pt x="2266487" y="538507"/>
                        </a:moveTo>
                        <a:lnTo>
                          <a:pt x="2306380" y="491433"/>
                        </a:lnTo>
                      </a:path>
                      <a:path w="2658745" h="1157604">
                        <a:moveTo>
                          <a:pt x="2410888" y="468300"/>
                        </a:moveTo>
                        <a:lnTo>
                          <a:pt x="2469926" y="538507"/>
                        </a:lnTo>
                      </a:path>
                      <a:path w="2658745" h="1157604">
                        <a:moveTo>
                          <a:pt x="2405311" y="468300"/>
                        </a:moveTo>
                        <a:lnTo>
                          <a:pt x="2410888" y="468300"/>
                        </a:lnTo>
                      </a:path>
                      <a:path w="2658745" h="1157604">
                        <a:moveTo>
                          <a:pt x="2301597" y="578400"/>
                        </a:moveTo>
                        <a:lnTo>
                          <a:pt x="2268885" y="578400"/>
                        </a:lnTo>
                      </a:path>
                      <a:path w="2658745" h="1157604">
                        <a:moveTo>
                          <a:pt x="2301597" y="570424"/>
                        </a:moveTo>
                        <a:lnTo>
                          <a:pt x="2301597" y="578400"/>
                        </a:lnTo>
                      </a:path>
                      <a:path w="2658745" h="1157604">
                        <a:moveTo>
                          <a:pt x="2292827" y="570424"/>
                        </a:moveTo>
                        <a:lnTo>
                          <a:pt x="2268885" y="542495"/>
                        </a:lnTo>
                      </a:path>
                      <a:path w="2658745" h="1157604">
                        <a:moveTo>
                          <a:pt x="2311971" y="570424"/>
                        </a:moveTo>
                        <a:lnTo>
                          <a:pt x="2292827" y="570424"/>
                        </a:lnTo>
                      </a:path>
                      <a:path w="2658745" h="1157604">
                        <a:moveTo>
                          <a:pt x="2311971" y="578400"/>
                        </a:moveTo>
                        <a:lnTo>
                          <a:pt x="2311971" y="570424"/>
                        </a:lnTo>
                      </a:path>
                      <a:path w="2658745" h="1157604">
                        <a:moveTo>
                          <a:pt x="2467528" y="578400"/>
                        </a:moveTo>
                        <a:lnTo>
                          <a:pt x="2311971" y="578400"/>
                        </a:lnTo>
                      </a:path>
                      <a:path w="2658745" h="1157604">
                        <a:moveTo>
                          <a:pt x="2239366" y="585581"/>
                        </a:moveTo>
                        <a:lnTo>
                          <a:pt x="2230596" y="585581"/>
                        </a:lnTo>
                      </a:path>
                      <a:path w="2658745" h="1157604">
                        <a:moveTo>
                          <a:pt x="2239366" y="535314"/>
                        </a:moveTo>
                        <a:lnTo>
                          <a:pt x="2239366" y="585581"/>
                        </a:lnTo>
                      </a:path>
                      <a:path w="2658745" h="1157604">
                        <a:moveTo>
                          <a:pt x="2230596" y="590364"/>
                        </a:moveTo>
                        <a:lnTo>
                          <a:pt x="2194691" y="590364"/>
                        </a:lnTo>
                      </a:path>
                      <a:path w="2658745" h="1157604">
                        <a:moveTo>
                          <a:pt x="2230596" y="529736"/>
                        </a:moveTo>
                        <a:lnTo>
                          <a:pt x="2230596" y="590364"/>
                        </a:lnTo>
                      </a:path>
                      <a:path w="2658745" h="1157604">
                        <a:moveTo>
                          <a:pt x="2194691" y="529736"/>
                        </a:moveTo>
                        <a:lnTo>
                          <a:pt x="2230596" y="529736"/>
                        </a:lnTo>
                      </a:path>
                      <a:path w="2658745" h="1157604">
                        <a:moveTo>
                          <a:pt x="2194691" y="590364"/>
                        </a:moveTo>
                        <a:lnTo>
                          <a:pt x="2194691" y="529736"/>
                        </a:lnTo>
                      </a:path>
                      <a:path w="2658745" h="1157604">
                        <a:moveTo>
                          <a:pt x="2296006" y="461914"/>
                        </a:moveTo>
                        <a:lnTo>
                          <a:pt x="2426045" y="461914"/>
                        </a:lnTo>
                      </a:path>
                      <a:path w="2658745" h="1157604">
                        <a:moveTo>
                          <a:pt x="2246547" y="482662"/>
                        </a:moveTo>
                        <a:lnTo>
                          <a:pt x="2246547" y="490638"/>
                        </a:lnTo>
                      </a:path>
                      <a:path w="2658745" h="1157604">
                        <a:moveTo>
                          <a:pt x="2250535" y="482662"/>
                        </a:moveTo>
                        <a:lnTo>
                          <a:pt x="2246547" y="482662"/>
                        </a:lnTo>
                      </a:path>
                      <a:path w="2658745" h="1157604">
                        <a:moveTo>
                          <a:pt x="2250535" y="490638"/>
                        </a:moveTo>
                        <a:lnTo>
                          <a:pt x="2250535" y="482662"/>
                        </a:lnTo>
                      </a:path>
                      <a:path w="2658745" h="1157604">
                        <a:moveTo>
                          <a:pt x="2244958" y="490638"/>
                        </a:moveTo>
                        <a:lnTo>
                          <a:pt x="2244958" y="495421"/>
                        </a:lnTo>
                      </a:path>
                      <a:path w="2658745" h="1157604">
                        <a:moveTo>
                          <a:pt x="2254523" y="490638"/>
                        </a:moveTo>
                        <a:lnTo>
                          <a:pt x="2244958" y="490638"/>
                        </a:lnTo>
                      </a:path>
                      <a:path w="2658745" h="1157604">
                        <a:moveTo>
                          <a:pt x="2254523" y="495421"/>
                        </a:moveTo>
                        <a:lnTo>
                          <a:pt x="2254523" y="490638"/>
                        </a:lnTo>
                      </a:path>
                      <a:path w="2658745" h="1157604">
                        <a:moveTo>
                          <a:pt x="2441997" y="634245"/>
                        </a:moveTo>
                        <a:lnTo>
                          <a:pt x="2457962" y="601533"/>
                        </a:lnTo>
                      </a:path>
                      <a:path w="2658745" h="1157604">
                        <a:moveTo>
                          <a:pt x="2280054" y="634245"/>
                        </a:moveTo>
                        <a:lnTo>
                          <a:pt x="2441997" y="634245"/>
                        </a:lnTo>
                      </a:path>
                      <a:path w="2658745" h="1157604">
                        <a:moveTo>
                          <a:pt x="2250535" y="601533"/>
                        </a:moveTo>
                        <a:lnTo>
                          <a:pt x="2280054" y="634245"/>
                        </a:lnTo>
                      </a:path>
                      <a:path w="2658745" h="1157604">
                        <a:moveTo>
                          <a:pt x="2264102" y="601533"/>
                        </a:moveTo>
                        <a:lnTo>
                          <a:pt x="2280054" y="634245"/>
                        </a:lnTo>
                      </a:path>
                      <a:path w="2658745" h="1157604">
                        <a:moveTo>
                          <a:pt x="2480300" y="600738"/>
                        </a:moveTo>
                        <a:lnTo>
                          <a:pt x="2480300" y="588761"/>
                        </a:lnTo>
                      </a:path>
                      <a:path w="2658745" h="1157604">
                        <a:moveTo>
                          <a:pt x="2241765" y="600738"/>
                        </a:moveTo>
                        <a:lnTo>
                          <a:pt x="2480300" y="600738"/>
                        </a:lnTo>
                      </a:path>
                      <a:path w="2658745" h="1157604">
                        <a:moveTo>
                          <a:pt x="2241765" y="588761"/>
                        </a:moveTo>
                        <a:lnTo>
                          <a:pt x="2241765" y="600738"/>
                        </a:lnTo>
                      </a:path>
                      <a:path w="2658745" h="1157604">
                        <a:moveTo>
                          <a:pt x="2256921" y="491433"/>
                        </a:moveTo>
                        <a:lnTo>
                          <a:pt x="2256921" y="495421"/>
                        </a:lnTo>
                      </a:path>
                      <a:path w="2658745" h="1157604">
                        <a:moveTo>
                          <a:pt x="2276861" y="491433"/>
                        </a:moveTo>
                        <a:lnTo>
                          <a:pt x="2256921" y="491433"/>
                        </a:lnTo>
                      </a:path>
                      <a:path w="2658745" h="1157604">
                        <a:moveTo>
                          <a:pt x="2481095" y="588761"/>
                        </a:moveTo>
                        <a:lnTo>
                          <a:pt x="2481095" y="581580"/>
                        </a:lnTo>
                      </a:path>
                      <a:path w="2658745" h="1157604">
                        <a:moveTo>
                          <a:pt x="2241765" y="588761"/>
                        </a:moveTo>
                        <a:lnTo>
                          <a:pt x="2481095" y="588761"/>
                        </a:lnTo>
                      </a:path>
                      <a:path w="2658745" h="1157604">
                        <a:moveTo>
                          <a:pt x="2241765" y="570424"/>
                        </a:moveTo>
                        <a:lnTo>
                          <a:pt x="2241765" y="588761"/>
                        </a:lnTo>
                      </a:path>
                      <a:path w="2658745" h="1157604">
                        <a:moveTo>
                          <a:pt x="2253728" y="570424"/>
                        </a:moveTo>
                        <a:lnTo>
                          <a:pt x="2241765" y="570424"/>
                        </a:lnTo>
                      </a:path>
                      <a:path w="2658745" h="1157604">
                        <a:moveTo>
                          <a:pt x="2296006" y="461914"/>
                        </a:moveTo>
                        <a:lnTo>
                          <a:pt x="2288030" y="491433"/>
                        </a:lnTo>
                      </a:path>
                      <a:path w="2658745" h="1157604">
                        <a:moveTo>
                          <a:pt x="2296006" y="449950"/>
                        </a:moveTo>
                        <a:lnTo>
                          <a:pt x="2296006" y="461914"/>
                        </a:lnTo>
                      </a:path>
                      <a:path w="2658745" h="1157604">
                        <a:moveTo>
                          <a:pt x="2426045" y="449950"/>
                        </a:moveTo>
                        <a:lnTo>
                          <a:pt x="2296006" y="449950"/>
                        </a:lnTo>
                      </a:path>
                      <a:path w="2658745" h="1157604">
                        <a:moveTo>
                          <a:pt x="2426045" y="461914"/>
                        </a:moveTo>
                        <a:lnTo>
                          <a:pt x="2426045" y="449950"/>
                        </a:lnTo>
                      </a:path>
                      <a:path w="2658745" h="1157604">
                        <a:moveTo>
                          <a:pt x="2434830" y="497024"/>
                        </a:moveTo>
                        <a:lnTo>
                          <a:pt x="2426045" y="461914"/>
                        </a:lnTo>
                      </a:path>
                      <a:path w="2658745" h="1157604">
                        <a:moveTo>
                          <a:pt x="2528169" y="571219"/>
                        </a:moveTo>
                        <a:lnTo>
                          <a:pt x="2540133" y="569616"/>
                        </a:lnTo>
                      </a:path>
                      <a:path w="2658745" h="1157604">
                        <a:moveTo>
                          <a:pt x="2540133" y="569616"/>
                        </a:moveTo>
                        <a:lnTo>
                          <a:pt x="2549699" y="562435"/>
                        </a:lnTo>
                      </a:path>
                      <a:path w="2658745" h="1157604">
                        <a:moveTo>
                          <a:pt x="2549699" y="562435"/>
                        </a:moveTo>
                        <a:lnTo>
                          <a:pt x="2555290" y="551266"/>
                        </a:lnTo>
                      </a:path>
                      <a:path w="2658745" h="1157604">
                        <a:moveTo>
                          <a:pt x="2555290" y="551266"/>
                        </a:moveTo>
                        <a:lnTo>
                          <a:pt x="2555290" y="539302"/>
                        </a:lnTo>
                      </a:path>
                      <a:path w="2658745" h="1157604">
                        <a:moveTo>
                          <a:pt x="2555290" y="539302"/>
                        </a:moveTo>
                        <a:lnTo>
                          <a:pt x="2550507" y="528133"/>
                        </a:lnTo>
                      </a:path>
                      <a:path w="2658745" h="1157604">
                        <a:moveTo>
                          <a:pt x="2550507" y="528133"/>
                        </a:moveTo>
                        <a:lnTo>
                          <a:pt x="2540928" y="520157"/>
                        </a:lnTo>
                      </a:path>
                      <a:path w="2658745" h="1157604">
                        <a:moveTo>
                          <a:pt x="2540928" y="520157"/>
                        </a:moveTo>
                        <a:lnTo>
                          <a:pt x="2528964" y="517759"/>
                        </a:lnTo>
                      </a:path>
                      <a:path w="2658745" h="1157604">
                        <a:moveTo>
                          <a:pt x="2528964" y="517759"/>
                        </a:moveTo>
                        <a:lnTo>
                          <a:pt x="2517000" y="520157"/>
                        </a:lnTo>
                      </a:path>
                      <a:path w="2658745" h="1157604">
                        <a:moveTo>
                          <a:pt x="2406106" y="426818"/>
                        </a:moveTo>
                        <a:lnTo>
                          <a:pt x="2405311" y="426023"/>
                        </a:lnTo>
                      </a:path>
                      <a:path w="2658745" h="1157604">
                        <a:moveTo>
                          <a:pt x="2315959" y="431600"/>
                        </a:moveTo>
                        <a:lnTo>
                          <a:pt x="2315959" y="426023"/>
                        </a:lnTo>
                      </a:path>
                      <a:path w="2658745" h="1157604">
                        <a:moveTo>
                          <a:pt x="2463540" y="544893"/>
                        </a:moveTo>
                        <a:lnTo>
                          <a:pt x="2460361" y="537712"/>
                        </a:lnTo>
                      </a:path>
                      <a:path w="2658745" h="1157604">
                        <a:moveTo>
                          <a:pt x="2460361" y="537712"/>
                        </a:moveTo>
                        <a:lnTo>
                          <a:pt x="2454769" y="532121"/>
                        </a:lnTo>
                      </a:path>
                      <a:path w="2658745" h="1157604">
                        <a:moveTo>
                          <a:pt x="2454769" y="532121"/>
                        </a:moveTo>
                        <a:lnTo>
                          <a:pt x="2446794" y="530531"/>
                        </a:lnTo>
                      </a:path>
                      <a:path w="2658745" h="1157604">
                        <a:moveTo>
                          <a:pt x="2292018" y="539302"/>
                        </a:moveTo>
                        <a:lnTo>
                          <a:pt x="2285646" y="542495"/>
                        </a:lnTo>
                      </a:path>
                      <a:path w="2658745" h="1157604">
                        <a:moveTo>
                          <a:pt x="2285646" y="542495"/>
                        </a:moveTo>
                        <a:lnTo>
                          <a:pt x="2280849" y="548086"/>
                        </a:lnTo>
                      </a:path>
                      <a:path w="2658745" h="1157604">
                        <a:moveTo>
                          <a:pt x="2280849" y="548086"/>
                        </a:moveTo>
                        <a:lnTo>
                          <a:pt x="2280054" y="555254"/>
                        </a:lnTo>
                      </a:path>
                      <a:path w="2658745" h="1157604">
                        <a:moveTo>
                          <a:pt x="2303187" y="539302"/>
                        </a:moveTo>
                        <a:lnTo>
                          <a:pt x="2330308" y="538507"/>
                        </a:lnTo>
                      </a:path>
                      <a:path w="2658745" h="1157604">
                        <a:moveTo>
                          <a:pt x="2330308" y="538507"/>
                        </a:moveTo>
                        <a:lnTo>
                          <a:pt x="2357442" y="535314"/>
                        </a:lnTo>
                      </a:path>
                      <a:path w="2658745" h="1157604">
                        <a:moveTo>
                          <a:pt x="2473119" y="534519"/>
                        </a:moveTo>
                        <a:lnTo>
                          <a:pt x="2469131" y="530531"/>
                        </a:lnTo>
                      </a:path>
                      <a:path w="2658745" h="1157604">
                        <a:moveTo>
                          <a:pt x="2469131" y="530531"/>
                        </a:moveTo>
                        <a:lnTo>
                          <a:pt x="2463540" y="528928"/>
                        </a:lnTo>
                      </a:path>
                      <a:path w="2658745" h="1157604">
                        <a:moveTo>
                          <a:pt x="2658209" y="108496"/>
                        </a:moveTo>
                        <a:lnTo>
                          <a:pt x="2651823" y="101329"/>
                        </a:lnTo>
                      </a:path>
                      <a:path w="2658745" h="1157604">
                        <a:moveTo>
                          <a:pt x="2596773" y="59037"/>
                        </a:moveTo>
                        <a:lnTo>
                          <a:pt x="2580821" y="53460"/>
                        </a:lnTo>
                      </a:path>
                      <a:path w="2658745" h="1157604">
                        <a:moveTo>
                          <a:pt x="2142039" y="66218"/>
                        </a:moveTo>
                        <a:lnTo>
                          <a:pt x="2118111" y="85363"/>
                        </a:lnTo>
                      </a:path>
                      <a:path w="2658745" h="1157604">
                        <a:moveTo>
                          <a:pt x="2118111" y="85363"/>
                        </a:moveTo>
                        <a:lnTo>
                          <a:pt x="2098158" y="109304"/>
                        </a:lnTo>
                      </a:path>
                      <a:path w="2658745" h="1157604">
                        <a:moveTo>
                          <a:pt x="2380575" y="109304"/>
                        </a:moveTo>
                        <a:lnTo>
                          <a:pt x="2362225" y="86967"/>
                        </a:lnTo>
                      </a:path>
                      <a:path w="2658745" h="1157604">
                        <a:moveTo>
                          <a:pt x="2362225" y="86967"/>
                        </a:moveTo>
                        <a:lnTo>
                          <a:pt x="2340682" y="68603"/>
                        </a:lnTo>
                      </a:path>
                      <a:path w="2658745" h="1157604">
                        <a:moveTo>
                          <a:pt x="2340682" y="68603"/>
                        </a:moveTo>
                        <a:lnTo>
                          <a:pt x="2315959" y="54255"/>
                        </a:lnTo>
                      </a:path>
                      <a:path w="2658745" h="1157604">
                        <a:moveTo>
                          <a:pt x="2315959" y="54255"/>
                        </a:moveTo>
                        <a:lnTo>
                          <a:pt x="2288839" y="43086"/>
                        </a:lnTo>
                      </a:path>
                      <a:path w="2658745" h="1157604">
                        <a:moveTo>
                          <a:pt x="2288839" y="43086"/>
                        </a:moveTo>
                        <a:lnTo>
                          <a:pt x="2260909" y="37494"/>
                        </a:lnTo>
                      </a:path>
                      <a:path w="2658745" h="1157604">
                        <a:moveTo>
                          <a:pt x="2260909" y="37494"/>
                        </a:moveTo>
                        <a:lnTo>
                          <a:pt x="2232185" y="36699"/>
                        </a:lnTo>
                      </a:path>
                      <a:path w="2658745" h="1157604">
                        <a:moveTo>
                          <a:pt x="2229801" y="1156787"/>
                        </a:moveTo>
                        <a:lnTo>
                          <a:pt x="2239366" y="1157582"/>
                        </a:lnTo>
                      </a:path>
                      <a:path w="2658745" h="1157604">
                        <a:moveTo>
                          <a:pt x="2239366" y="1157582"/>
                        </a:moveTo>
                        <a:lnTo>
                          <a:pt x="2248946" y="1156787"/>
                        </a:lnTo>
                      </a:path>
                      <a:path w="2658745" h="1157604">
                        <a:moveTo>
                          <a:pt x="2536145" y="579990"/>
                        </a:moveTo>
                        <a:lnTo>
                          <a:pt x="2551302" y="577592"/>
                        </a:lnTo>
                      </a:path>
                      <a:path w="2658745" h="1157604">
                        <a:moveTo>
                          <a:pt x="2551302" y="577592"/>
                        </a:moveTo>
                        <a:lnTo>
                          <a:pt x="2564869" y="569616"/>
                        </a:lnTo>
                      </a:path>
                      <a:path w="2658745" h="1157604">
                        <a:moveTo>
                          <a:pt x="2564869" y="569616"/>
                        </a:moveTo>
                        <a:lnTo>
                          <a:pt x="2574435" y="556857"/>
                        </a:lnTo>
                      </a:path>
                      <a:path w="2658745" h="1157604">
                        <a:moveTo>
                          <a:pt x="2574435" y="556857"/>
                        </a:moveTo>
                        <a:lnTo>
                          <a:pt x="2579218" y="542495"/>
                        </a:lnTo>
                      </a:path>
                      <a:path w="2658745" h="1157604">
                        <a:moveTo>
                          <a:pt x="2579218" y="542495"/>
                        </a:moveTo>
                        <a:lnTo>
                          <a:pt x="2577628" y="526543"/>
                        </a:lnTo>
                      </a:path>
                      <a:path w="2658745" h="1157604">
                        <a:moveTo>
                          <a:pt x="2577628" y="526543"/>
                        </a:moveTo>
                        <a:lnTo>
                          <a:pt x="2571242" y="512181"/>
                        </a:lnTo>
                      </a:path>
                      <a:path w="2658745" h="1157604">
                        <a:moveTo>
                          <a:pt x="2571242" y="512181"/>
                        </a:moveTo>
                        <a:lnTo>
                          <a:pt x="2560881" y="501807"/>
                        </a:lnTo>
                      </a:path>
                      <a:path w="2658745" h="1157604">
                        <a:moveTo>
                          <a:pt x="2560881" y="501807"/>
                        </a:moveTo>
                        <a:lnTo>
                          <a:pt x="2546519" y="495421"/>
                        </a:lnTo>
                      </a:path>
                      <a:path w="2658745" h="1157604">
                        <a:moveTo>
                          <a:pt x="2546519" y="495421"/>
                        </a:moveTo>
                        <a:lnTo>
                          <a:pt x="2530567" y="494626"/>
                        </a:lnTo>
                      </a:path>
                      <a:path w="2658745" h="1157604">
                        <a:moveTo>
                          <a:pt x="2530567" y="494626"/>
                        </a:moveTo>
                        <a:lnTo>
                          <a:pt x="2516205" y="498614"/>
                        </a:lnTo>
                      </a:path>
                      <a:path w="2658745" h="1157604">
                        <a:moveTo>
                          <a:pt x="2516205" y="498614"/>
                        </a:moveTo>
                        <a:lnTo>
                          <a:pt x="2503433" y="508988"/>
                        </a:lnTo>
                      </a:path>
                      <a:path w="2658745" h="1157604">
                        <a:moveTo>
                          <a:pt x="2256921" y="538507"/>
                        </a:moveTo>
                        <a:lnTo>
                          <a:pt x="2257716" y="534519"/>
                        </a:lnTo>
                      </a:path>
                      <a:path w="2658745" h="1157604">
                        <a:moveTo>
                          <a:pt x="2542531" y="575207"/>
                        </a:moveTo>
                        <a:lnTo>
                          <a:pt x="2554495" y="568821"/>
                        </a:lnTo>
                      </a:path>
                      <a:path w="2658745" h="1157604">
                        <a:moveTo>
                          <a:pt x="2554495" y="568821"/>
                        </a:moveTo>
                        <a:lnTo>
                          <a:pt x="2562471" y="557652"/>
                        </a:lnTo>
                      </a:path>
                      <a:path w="2658745" h="1157604">
                        <a:moveTo>
                          <a:pt x="2562471" y="557652"/>
                        </a:moveTo>
                        <a:lnTo>
                          <a:pt x="2566459" y="544893"/>
                        </a:lnTo>
                      </a:path>
                      <a:path w="2658745" h="1157604">
                        <a:moveTo>
                          <a:pt x="2566459" y="544893"/>
                        </a:moveTo>
                        <a:lnTo>
                          <a:pt x="2564061" y="531326"/>
                        </a:lnTo>
                      </a:path>
                      <a:path w="2658745" h="1157604">
                        <a:moveTo>
                          <a:pt x="2564061" y="531326"/>
                        </a:moveTo>
                        <a:lnTo>
                          <a:pt x="2556893" y="519362"/>
                        </a:lnTo>
                      </a:path>
                      <a:path w="2658745" h="1157604">
                        <a:moveTo>
                          <a:pt x="2556893" y="519362"/>
                        </a:moveTo>
                        <a:lnTo>
                          <a:pt x="2545711" y="511373"/>
                        </a:lnTo>
                      </a:path>
                      <a:path w="2658745" h="1157604">
                        <a:moveTo>
                          <a:pt x="2545711" y="511373"/>
                        </a:moveTo>
                        <a:lnTo>
                          <a:pt x="2532157" y="508988"/>
                        </a:lnTo>
                      </a:path>
                      <a:path w="2658745" h="1157604">
                        <a:moveTo>
                          <a:pt x="2536145" y="576797"/>
                        </a:moveTo>
                        <a:lnTo>
                          <a:pt x="2551302" y="573604"/>
                        </a:lnTo>
                      </a:path>
                      <a:path w="2658745" h="1157604">
                        <a:moveTo>
                          <a:pt x="2551302" y="573604"/>
                        </a:moveTo>
                        <a:lnTo>
                          <a:pt x="2564061" y="565628"/>
                        </a:lnTo>
                      </a:path>
                      <a:path w="2658745" h="1157604">
                        <a:moveTo>
                          <a:pt x="2564061" y="565628"/>
                        </a:moveTo>
                        <a:lnTo>
                          <a:pt x="2572845" y="552869"/>
                        </a:lnTo>
                      </a:path>
                      <a:path w="2658745" h="1157604">
                        <a:moveTo>
                          <a:pt x="2572845" y="552869"/>
                        </a:moveTo>
                        <a:lnTo>
                          <a:pt x="2576038" y="536904"/>
                        </a:lnTo>
                      </a:path>
                      <a:path w="2658745" h="1157604">
                        <a:moveTo>
                          <a:pt x="2576038" y="536904"/>
                        </a:moveTo>
                        <a:lnTo>
                          <a:pt x="2572845" y="521747"/>
                        </a:lnTo>
                      </a:path>
                      <a:path w="2658745" h="1157604">
                        <a:moveTo>
                          <a:pt x="2572845" y="521747"/>
                        </a:moveTo>
                        <a:lnTo>
                          <a:pt x="2564061" y="508988"/>
                        </a:lnTo>
                      </a:path>
                      <a:path w="2658745" h="1157604">
                        <a:moveTo>
                          <a:pt x="2564061" y="508988"/>
                        </a:moveTo>
                        <a:lnTo>
                          <a:pt x="2551302" y="500218"/>
                        </a:lnTo>
                      </a:path>
                      <a:path w="2658745" h="1157604">
                        <a:moveTo>
                          <a:pt x="2551302" y="500218"/>
                        </a:moveTo>
                        <a:lnTo>
                          <a:pt x="2536145" y="497024"/>
                        </a:lnTo>
                      </a:path>
                      <a:path w="2658745" h="1157604">
                        <a:moveTo>
                          <a:pt x="2536145" y="497024"/>
                        </a:moveTo>
                        <a:lnTo>
                          <a:pt x="2520988" y="500218"/>
                        </a:lnTo>
                      </a:path>
                      <a:path w="2658745" h="1157604">
                        <a:moveTo>
                          <a:pt x="2520988" y="500218"/>
                        </a:moveTo>
                        <a:lnTo>
                          <a:pt x="2508216" y="508193"/>
                        </a:lnTo>
                      </a:path>
                      <a:path w="2658745" h="1157604">
                        <a:moveTo>
                          <a:pt x="2368611" y="480264"/>
                        </a:moveTo>
                        <a:lnTo>
                          <a:pt x="2366213" y="475481"/>
                        </a:lnTo>
                      </a:path>
                      <a:path w="2658745" h="1157604">
                        <a:moveTo>
                          <a:pt x="2366213" y="475481"/>
                        </a:moveTo>
                        <a:lnTo>
                          <a:pt x="2361430" y="473083"/>
                        </a:lnTo>
                      </a:path>
                      <a:path w="2658745" h="1157604">
                        <a:moveTo>
                          <a:pt x="2361430" y="473083"/>
                        </a:moveTo>
                        <a:lnTo>
                          <a:pt x="2355839" y="475481"/>
                        </a:lnTo>
                      </a:path>
                      <a:path w="2658745" h="1157604">
                        <a:moveTo>
                          <a:pt x="2355839" y="475481"/>
                        </a:moveTo>
                        <a:lnTo>
                          <a:pt x="2353454" y="480264"/>
                        </a:lnTo>
                      </a:path>
                      <a:path w="2658745" h="1157604">
                        <a:moveTo>
                          <a:pt x="2357442" y="501807"/>
                        </a:moveTo>
                        <a:lnTo>
                          <a:pt x="2355044" y="501807"/>
                        </a:lnTo>
                      </a:path>
                      <a:path w="2658745" h="1157604">
                        <a:moveTo>
                          <a:pt x="2355044" y="501807"/>
                        </a:moveTo>
                        <a:lnTo>
                          <a:pt x="2353454" y="502602"/>
                        </a:lnTo>
                      </a:path>
                      <a:path w="2658745" h="1157604">
                        <a:moveTo>
                          <a:pt x="2305585" y="491433"/>
                        </a:moveTo>
                        <a:lnTo>
                          <a:pt x="2304790" y="492242"/>
                        </a:lnTo>
                      </a:path>
                      <a:path w="2658745" h="1157604">
                        <a:moveTo>
                          <a:pt x="2335899" y="556857"/>
                        </a:moveTo>
                        <a:lnTo>
                          <a:pt x="2344683" y="556062"/>
                        </a:lnTo>
                      </a:path>
                      <a:path w="2658745" h="1157604">
                        <a:moveTo>
                          <a:pt x="2232185" y="48663"/>
                        </a:moveTo>
                        <a:lnTo>
                          <a:pt x="2229801" y="55049"/>
                        </a:lnTo>
                      </a:path>
                      <a:path w="2658745" h="1157604">
                        <a:moveTo>
                          <a:pt x="2229801" y="55049"/>
                        </a:moveTo>
                        <a:lnTo>
                          <a:pt x="2223415" y="62230"/>
                        </a:lnTo>
                      </a:path>
                      <a:path w="2658745" h="1157604">
                        <a:moveTo>
                          <a:pt x="2223415" y="62230"/>
                        </a:moveTo>
                        <a:lnTo>
                          <a:pt x="2214630" y="70206"/>
                        </a:lnTo>
                      </a:path>
                      <a:path w="2658745" h="1157604">
                        <a:moveTo>
                          <a:pt x="2214630" y="70206"/>
                        </a:moveTo>
                        <a:lnTo>
                          <a:pt x="2203475" y="77387"/>
                        </a:lnTo>
                      </a:path>
                      <a:path w="2658745" h="1157604">
                        <a:moveTo>
                          <a:pt x="2203475" y="77387"/>
                        </a:moveTo>
                        <a:lnTo>
                          <a:pt x="2189908" y="84568"/>
                        </a:lnTo>
                      </a:path>
                      <a:path w="2658745" h="1157604">
                        <a:moveTo>
                          <a:pt x="2189908" y="84568"/>
                        </a:moveTo>
                        <a:lnTo>
                          <a:pt x="2175546" y="90146"/>
                        </a:lnTo>
                      </a:path>
                      <a:path w="2658745" h="1157604">
                        <a:moveTo>
                          <a:pt x="2175546" y="90146"/>
                        </a:moveTo>
                        <a:lnTo>
                          <a:pt x="2161979" y="92544"/>
                        </a:lnTo>
                      </a:path>
                      <a:path w="2658745" h="1157604">
                        <a:moveTo>
                          <a:pt x="2161979" y="92544"/>
                        </a:moveTo>
                        <a:lnTo>
                          <a:pt x="2150810" y="91749"/>
                        </a:lnTo>
                      </a:path>
                      <a:path w="2658745" h="1157604">
                        <a:moveTo>
                          <a:pt x="2150810" y="91749"/>
                        </a:moveTo>
                        <a:lnTo>
                          <a:pt x="2144437" y="87761"/>
                        </a:lnTo>
                      </a:path>
                      <a:path w="2658745" h="1157604">
                        <a:moveTo>
                          <a:pt x="2144437" y="87761"/>
                        </a:moveTo>
                        <a:lnTo>
                          <a:pt x="2142039" y="81375"/>
                        </a:lnTo>
                      </a:path>
                      <a:path w="2658745" h="1157604">
                        <a:moveTo>
                          <a:pt x="2536145" y="94134"/>
                        </a:moveTo>
                        <a:lnTo>
                          <a:pt x="2517795" y="91749"/>
                        </a:lnTo>
                      </a:path>
                      <a:path w="2658745" h="1157604">
                        <a:moveTo>
                          <a:pt x="2517795" y="91749"/>
                        </a:moveTo>
                        <a:lnTo>
                          <a:pt x="2503433" y="86158"/>
                        </a:lnTo>
                      </a:path>
                      <a:path w="2658745" h="1157604">
                        <a:moveTo>
                          <a:pt x="2503433" y="86158"/>
                        </a:moveTo>
                        <a:lnTo>
                          <a:pt x="2494662" y="77387"/>
                        </a:lnTo>
                      </a:path>
                      <a:path w="2658745" h="1157604">
                        <a:moveTo>
                          <a:pt x="2494662" y="77387"/>
                        </a:moveTo>
                        <a:lnTo>
                          <a:pt x="2491469" y="68603"/>
                        </a:lnTo>
                      </a:path>
                      <a:path w="2658745" h="1157604">
                        <a:moveTo>
                          <a:pt x="2580821" y="68603"/>
                        </a:moveTo>
                        <a:lnTo>
                          <a:pt x="2577628" y="77387"/>
                        </a:lnTo>
                      </a:path>
                      <a:path w="2658745" h="1157604">
                        <a:moveTo>
                          <a:pt x="2577628" y="77387"/>
                        </a:moveTo>
                        <a:lnTo>
                          <a:pt x="2568857" y="86158"/>
                        </a:lnTo>
                      </a:path>
                      <a:path w="2658745" h="1157604">
                        <a:moveTo>
                          <a:pt x="2568857" y="86158"/>
                        </a:moveTo>
                        <a:lnTo>
                          <a:pt x="2554495" y="91749"/>
                        </a:lnTo>
                      </a:path>
                      <a:path w="2658745" h="1157604">
                        <a:moveTo>
                          <a:pt x="2554495" y="91749"/>
                        </a:moveTo>
                        <a:lnTo>
                          <a:pt x="2536145" y="94134"/>
                        </a:lnTo>
                      </a:path>
                      <a:path w="2658745" h="1157604">
                        <a:moveTo>
                          <a:pt x="2368611" y="502602"/>
                        </a:moveTo>
                        <a:lnTo>
                          <a:pt x="2367021" y="501807"/>
                        </a:lnTo>
                      </a:path>
                      <a:path w="2658745" h="1157604">
                        <a:moveTo>
                          <a:pt x="2367021" y="501807"/>
                        </a:moveTo>
                        <a:lnTo>
                          <a:pt x="2364623" y="501807"/>
                        </a:lnTo>
                      </a:path>
                      <a:path w="2658745" h="1157604">
                        <a:moveTo>
                          <a:pt x="2523373" y="578400"/>
                        </a:moveTo>
                        <a:lnTo>
                          <a:pt x="2529759" y="579990"/>
                        </a:lnTo>
                      </a:path>
                      <a:path w="2658745" h="1157604">
                        <a:moveTo>
                          <a:pt x="2529759" y="579990"/>
                        </a:moveTo>
                        <a:lnTo>
                          <a:pt x="2536145" y="579990"/>
                        </a:lnTo>
                      </a:path>
                      <a:path w="2658745" h="1157604">
                        <a:moveTo>
                          <a:pt x="2301597" y="280018"/>
                        </a:moveTo>
                        <a:lnTo>
                          <a:pt x="2284042" y="281621"/>
                        </a:lnTo>
                      </a:path>
                      <a:path w="2658745" h="1157604">
                        <a:moveTo>
                          <a:pt x="2284042" y="281621"/>
                        </a:moveTo>
                        <a:lnTo>
                          <a:pt x="2268090" y="288802"/>
                        </a:lnTo>
                      </a:path>
                      <a:path w="2658745" h="1157604">
                        <a:moveTo>
                          <a:pt x="2268090" y="288802"/>
                        </a:moveTo>
                        <a:lnTo>
                          <a:pt x="2264897" y="291995"/>
                        </a:lnTo>
                      </a:path>
                      <a:path w="2658745" h="1157604">
                        <a:moveTo>
                          <a:pt x="2339887" y="291995"/>
                        </a:moveTo>
                        <a:lnTo>
                          <a:pt x="2338297" y="289597"/>
                        </a:lnTo>
                      </a:path>
                      <a:path w="2658745" h="1157604">
                        <a:moveTo>
                          <a:pt x="2338297" y="289597"/>
                        </a:moveTo>
                        <a:lnTo>
                          <a:pt x="2321537" y="282416"/>
                        </a:lnTo>
                      </a:path>
                      <a:path w="2658745" h="1157604">
                        <a:moveTo>
                          <a:pt x="2321537" y="282416"/>
                        </a:moveTo>
                        <a:lnTo>
                          <a:pt x="2303187" y="280827"/>
                        </a:lnTo>
                      </a:path>
                      <a:path w="2658745" h="1157604">
                        <a:moveTo>
                          <a:pt x="2303187" y="280827"/>
                        </a:moveTo>
                        <a:lnTo>
                          <a:pt x="2284837" y="284814"/>
                        </a:lnTo>
                      </a:path>
                      <a:path w="2658745" h="1157604">
                        <a:moveTo>
                          <a:pt x="2284837" y="284814"/>
                        </a:moveTo>
                        <a:lnTo>
                          <a:pt x="2275271" y="291995"/>
                        </a:lnTo>
                      </a:path>
                      <a:path w="2658745" h="1157604">
                        <a:moveTo>
                          <a:pt x="2298404" y="646209"/>
                        </a:moveTo>
                        <a:lnTo>
                          <a:pt x="2280054" y="634245"/>
                        </a:lnTo>
                      </a:path>
                      <a:path w="2658745" h="1157604">
                        <a:moveTo>
                          <a:pt x="2423661" y="646209"/>
                        </a:moveTo>
                        <a:lnTo>
                          <a:pt x="2298404" y="646209"/>
                        </a:lnTo>
                      </a:path>
                      <a:path w="2658745" h="1157604">
                        <a:moveTo>
                          <a:pt x="2441997" y="634245"/>
                        </a:moveTo>
                        <a:lnTo>
                          <a:pt x="2423661" y="646209"/>
                        </a:lnTo>
                      </a:path>
                      <a:path w="2658745" h="1157604">
                        <a:moveTo>
                          <a:pt x="409263" y="78182"/>
                        </a:moveTo>
                        <a:lnTo>
                          <a:pt x="394901" y="90146"/>
                        </a:lnTo>
                      </a:path>
                      <a:path w="2658745" h="1157604">
                        <a:moveTo>
                          <a:pt x="394901" y="90146"/>
                        </a:moveTo>
                        <a:lnTo>
                          <a:pt x="378949" y="108496"/>
                        </a:lnTo>
                      </a:path>
                      <a:path w="2658745" h="1157604">
                        <a:moveTo>
                          <a:pt x="371754" y="426818"/>
                        </a:moveTo>
                        <a:lnTo>
                          <a:pt x="371754" y="449950"/>
                        </a:lnTo>
                      </a:path>
                      <a:path w="2658745" h="1157604">
                        <a:moveTo>
                          <a:pt x="396490" y="731572"/>
                        </a:moveTo>
                        <a:lnTo>
                          <a:pt x="351020" y="731572"/>
                        </a:lnTo>
                      </a:path>
                      <a:path w="2658745" h="1157604">
                        <a:moveTo>
                          <a:pt x="396490" y="739548"/>
                        </a:moveTo>
                        <a:lnTo>
                          <a:pt x="396490" y="731572"/>
                        </a:lnTo>
                      </a:path>
                      <a:path w="2658745" h="1157604">
                        <a:moveTo>
                          <a:pt x="351020" y="739548"/>
                        </a:moveTo>
                        <a:lnTo>
                          <a:pt x="396490" y="739548"/>
                        </a:lnTo>
                      </a:path>
                      <a:path w="2658745" h="1157604">
                        <a:moveTo>
                          <a:pt x="409263" y="749114"/>
                        </a:moveTo>
                        <a:lnTo>
                          <a:pt x="351020" y="749114"/>
                        </a:lnTo>
                      </a:path>
                      <a:path w="2658745" h="1157604">
                        <a:moveTo>
                          <a:pt x="245716" y="749114"/>
                        </a:moveTo>
                        <a:lnTo>
                          <a:pt x="197847" y="749114"/>
                        </a:lnTo>
                      </a:path>
                      <a:path w="2658745" h="1157604">
                        <a:moveTo>
                          <a:pt x="297573" y="1032339"/>
                        </a:moveTo>
                        <a:lnTo>
                          <a:pt x="409263" y="1032339"/>
                        </a:lnTo>
                      </a:path>
                      <a:path w="2658745" h="1157604">
                        <a:moveTo>
                          <a:pt x="197847" y="749114"/>
                        </a:moveTo>
                        <a:lnTo>
                          <a:pt x="197847" y="984470"/>
                        </a:lnTo>
                      </a:path>
                      <a:path w="2658745" h="1157604">
                        <a:moveTo>
                          <a:pt x="35891" y="716415"/>
                        </a:moveTo>
                        <a:lnTo>
                          <a:pt x="55049" y="716415"/>
                        </a:lnTo>
                      </a:path>
                      <a:path w="2658745" h="1157604">
                        <a:moveTo>
                          <a:pt x="159558" y="716415"/>
                        </a:moveTo>
                        <a:lnTo>
                          <a:pt x="177894" y="716415"/>
                        </a:lnTo>
                      </a:path>
                      <a:path w="2658745" h="1157604">
                        <a:moveTo>
                          <a:pt x="35891" y="1010796"/>
                        </a:moveTo>
                        <a:lnTo>
                          <a:pt x="35891" y="997229"/>
                        </a:lnTo>
                      </a:path>
                      <a:path w="2658745" h="1157604">
                        <a:moveTo>
                          <a:pt x="35891" y="848045"/>
                        </a:moveTo>
                        <a:lnTo>
                          <a:pt x="35891" y="716415"/>
                        </a:lnTo>
                      </a:path>
                      <a:path w="2658745" h="1157604">
                        <a:moveTo>
                          <a:pt x="172316" y="1010796"/>
                        </a:moveTo>
                        <a:lnTo>
                          <a:pt x="35891" y="1010796"/>
                        </a:lnTo>
                      </a:path>
                      <a:path w="2658745" h="1157604">
                        <a:moveTo>
                          <a:pt x="177894" y="716415"/>
                        </a:moveTo>
                        <a:lnTo>
                          <a:pt x="177894" y="1005205"/>
                        </a:lnTo>
                      </a:path>
                      <a:path w="2658745" h="1157604">
                        <a:moveTo>
                          <a:pt x="794" y="275235"/>
                        </a:moveTo>
                        <a:lnTo>
                          <a:pt x="31108" y="275235"/>
                        </a:lnTo>
                      </a:path>
                      <a:path w="2658745" h="1157604">
                        <a:moveTo>
                          <a:pt x="794" y="291995"/>
                        </a:moveTo>
                        <a:lnTo>
                          <a:pt x="794" y="275235"/>
                        </a:lnTo>
                      </a:path>
                      <a:path w="2658745" h="1157604">
                        <a:moveTo>
                          <a:pt x="31108" y="275235"/>
                        </a:moveTo>
                        <a:lnTo>
                          <a:pt x="31108" y="291995"/>
                        </a:lnTo>
                      </a:path>
                      <a:path w="2658745" h="1157604">
                        <a:moveTo>
                          <a:pt x="0" y="0"/>
                        </a:moveTo>
                        <a:lnTo>
                          <a:pt x="55049" y="0"/>
                        </a:lnTo>
                      </a:path>
                      <a:path w="2658745" h="1157604">
                        <a:moveTo>
                          <a:pt x="159558" y="0"/>
                        </a:moveTo>
                        <a:lnTo>
                          <a:pt x="245716" y="0"/>
                        </a:lnTo>
                      </a:path>
                      <a:path w="2658745" h="1157604">
                        <a:moveTo>
                          <a:pt x="351020" y="0"/>
                        </a:moveTo>
                        <a:lnTo>
                          <a:pt x="409263" y="0"/>
                        </a:lnTo>
                      </a:path>
                      <a:path w="2658745" h="1157604">
                        <a:moveTo>
                          <a:pt x="544085" y="0"/>
                        </a:moveTo>
                        <a:lnTo>
                          <a:pt x="639014" y="0"/>
                        </a:lnTo>
                      </a:path>
                      <a:path w="2658745" h="1157604">
                        <a:moveTo>
                          <a:pt x="0" y="1157582"/>
                        </a:moveTo>
                        <a:lnTo>
                          <a:pt x="0" y="1136847"/>
                        </a:lnTo>
                      </a:path>
                      <a:path w="2658745" h="1157604">
                        <a:moveTo>
                          <a:pt x="0" y="1041905"/>
                        </a:moveTo>
                        <a:lnTo>
                          <a:pt x="0" y="1033929"/>
                        </a:lnTo>
                      </a:path>
                      <a:path w="2658745" h="1157604">
                        <a:moveTo>
                          <a:pt x="0" y="885539"/>
                        </a:moveTo>
                        <a:lnTo>
                          <a:pt x="0" y="547278"/>
                        </a:lnTo>
                      </a:path>
                      <a:path w="2658745" h="1157604">
                        <a:moveTo>
                          <a:pt x="0" y="453144"/>
                        </a:moveTo>
                        <a:lnTo>
                          <a:pt x="0" y="426023"/>
                        </a:lnTo>
                      </a:path>
                      <a:path w="2658745" h="1157604">
                        <a:moveTo>
                          <a:pt x="0" y="291995"/>
                        </a:moveTo>
                        <a:lnTo>
                          <a:pt x="0" y="0"/>
                        </a:lnTo>
                      </a:path>
                      <a:path w="2658745" h="1157604">
                        <a:moveTo>
                          <a:pt x="639014" y="1157582"/>
                        </a:moveTo>
                        <a:lnTo>
                          <a:pt x="544085" y="1157582"/>
                        </a:lnTo>
                      </a:path>
                      <a:path w="2658745" h="1157604">
                        <a:moveTo>
                          <a:pt x="409263" y="1157582"/>
                        </a:moveTo>
                        <a:lnTo>
                          <a:pt x="0" y="1157582"/>
                        </a:lnTo>
                      </a:path>
                      <a:path w="2658745" h="1157604">
                        <a:moveTo>
                          <a:pt x="639014" y="0"/>
                        </a:moveTo>
                        <a:lnTo>
                          <a:pt x="639014" y="291995"/>
                        </a:lnTo>
                      </a:path>
                      <a:path w="2658745" h="1157604">
                        <a:moveTo>
                          <a:pt x="639014" y="426023"/>
                        </a:moveTo>
                        <a:lnTo>
                          <a:pt x="639014" y="1030736"/>
                        </a:lnTo>
                      </a:path>
                      <a:path w="2658745" h="1157604">
                        <a:moveTo>
                          <a:pt x="639014" y="1148016"/>
                        </a:moveTo>
                        <a:lnTo>
                          <a:pt x="639014" y="1157582"/>
                        </a:lnTo>
                      </a:path>
                      <a:path w="2658745" h="1157604">
                        <a:moveTo>
                          <a:pt x="351020" y="554459"/>
                        </a:moveTo>
                        <a:lnTo>
                          <a:pt x="409263" y="553664"/>
                        </a:lnTo>
                      </a:path>
                      <a:path w="2658745" h="1157604">
                        <a:moveTo>
                          <a:pt x="234547" y="612702"/>
                        </a:moveTo>
                        <a:lnTo>
                          <a:pt x="225763" y="612702"/>
                        </a:lnTo>
                      </a:path>
                      <a:path w="2658745" h="1157604">
                        <a:moveTo>
                          <a:pt x="351020" y="572014"/>
                        </a:moveTo>
                        <a:lnTo>
                          <a:pt x="408468" y="572014"/>
                        </a:lnTo>
                      </a:path>
                      <a:path w="2658745" h="1157604">
                        <a:moveTo>
                          <a:pt x="389309" y="746729"/>
                        </a:moveTo>
                        <a:lnTo>
                          <a:pt x="351020" y="746729"/>
                        </a:lnTo>
                      </a:path>
                      <a:path w="2658745" h="1157604">
                        <a:moveTo>
                          <a:pt x="389309" y="739548"/>
                        </a:moveTo>
                        <a:lnTo>
                          <a:pt x="389309" y="746729"/>
                        </a:lnTo>
                      </a:path>
                      <a:path w="2658745" h="1157604">
                        <a:moveTo>
                          <a:pt x="389309" y="646209"/>
                        </a:moveTo>
                        <a:lnTo>
                          <a:pt x="389309" y="731572"/>
                        </a:lnTo>
                      </a:path>
                      <a:path w="2658745" h="1157604">
                        <a:moveTo>
                          <a:pt x="379744" y="118075"/>
                        </a:moveTo>
                        <a:lnTo>
                          <a:pt x="379744" y="291995"/>
                        </a:lnTo>
                      </a:path>
                      <a:path w="2658745" h="1157604">
                        <a:moveTo>
                          <a:pt x="379744" y="426023"/>
                        </a:moveTo>
                        <a:lnTo>
                          <a:pt x="379744" y="449950"/>
                        </a:lnTo>
                      </a:path>
                      <a:path w="2658745" h="1157604">
                        <a:moveTo>
                          <a:pt x="197847" y="0"/>
                        </a:moveTo>
                        <a:lnTo>
                          <a:pt x="197847" y="48663"/>
                        </a:lnTo>
                      </a:path>
                      <a:path w="2658745" h="1157604">
                        <a:moveTo>
                          <a:pt x="212209" y="0"/>
                        </a:moveTo>
                        <a:lnTo>
                          <a:pt x="212209" y="36699"/>
                        </a:lnTo>
                      </a:path>
                      <a:path w="2658745" h="1157604">
                        <a:moveTo>
                          <a:pt x="546483" y="14362"/>
                        </a:moveTo>
                        <a:lnTo>
                          <a:pt x="544085" y="14362"/>
                        </a:lnTo>
                      </a:path>
                      <a:path w="2658745" h="1157604">
                        <a:moveTo>
                          <a:pt x="546483" y="68603"/>
                        </a:moveTo>
                        <a:lnTo>
                          <a:pt x="546483" y="14362"/>
                        </a:lnTo>
                      </a:path>
                      <a:path w="2658745" h="1157604">
                        <a:moveTo>
                          <a:pt x="369370" y="109304"/>
                        </a:moveTo>
                        <a:lnTo>
                          <a:pt x="369370" y="118075"/>
                        </a:lnTo>
                      </a:path>
                      <a:path w="2658745" h="1157604">
                        <a:moveTo>
                          <a:pt x="634231" y="109304"/>
                        </a:moveTo>
                        <a:lnTo>
                          <a:pt x="544085" y="109304"/>
                        </a:lnTo>
                      </a:path>
                      <a:path w="2658745" h="1157604">
                        <a:moveTo>
                          <a:pt x="409263" y="109304"/>
                        </a:moveTo>
                        <a:lnTo>
                          <a:pt x="369370" y="109304"/>
                        </a:lnTo>
                      </a:path>
                      <a:path w="2658745" h="1157604">
                        <a:moveTo>
                          <a:pt x="634231" y="118075"/>
                        </a:moveTo>
                        <a:lnTo>
                          <a:pt x="634231" y="109304"/>
                        </a:lnTo>
                      </a:path>
                      <a:path w="2658745" h="1157604">
                        <a:moveTo>
                          <a:pt x="364587" y="126051"/>
                        </a:moveTo>
                        <a:lnTo>
                          <a:pt x="364587" y="118075"/>
                        </a:lnTo>
                      </a:path>
                      <a:path w="2658745" h="1157604">
                        <a:moveTo>
                          <a:pt x="45470" y="126051"/>
                        </a:moveTo>
                        <a:lnTo>
                          <a:pt x="55049" y="126051"/>
                        </a:lnTo>
                      </a:path>
                      <a:path w="2658745" h="1157604">
                        <a:moveTo>
                          <a:pt x="159558" y="126051"/>
                        </a:moveTo>
                        <a:lnTo>
                          <a:pt x="245716" y="126051"/>
                        </a:lnTo>
                      </a:path>
                      <a:path w="2658745" h="1157604">
                        <a:moveTo>
                          <a:pt x="351020" y="126051"/>
                        </a:moveTo>
                        <a:lnTo>
                          <a:pt x="364587" y="126051"/>
                        </a:lnTo>
                      </a:path>
                      <a:path w="2658745" h="1157604">
                        <a:moveTo>
                          <a:pt x="45470" y="118075"/>
                        </a:moveTo>
                        <a:lnTo>
                          <a:pt x="45470" y="126051"/>
                        </a:lnTo>
                      </a:path>
                      <a:path w="2658745" h="1157604">
                        <a:moveTo>
                          <a:pt x="639014" y="118075"/>
                        </a:moveTo>
                        <a:lnTo>
                          <a:pt x="544085" y="118075"/>
                        </a:lnTo>
                      </a:path>
                      <a:path w="2658745" h="1157604">
                        <a:moveTo>
                          <a:pt x="409263" y="118075"/>
                        </a:moveTo>
                        <a:lnTo>
                          <a:pt x="351020" y="118075"/>
                        </a:lnTo>
                      </a:path>
                      <a:path w="2658745" h="1157604">
                        <a:moveTo>
                          <a:pt x="245716" y="118075"/>
                        </a:moveTo>
                        <a:lnTo>
                          <a:pt x="159558" y="118075"/>
                        </a:lnTo>
                      </a:path>
                      <a:path w="2658745" h="1157604">
                        <a:moveTo>
                          <a:pt x="55049" y="118075"/>
                        </a:moveTo>
                        <a:lnTo>
                          <a:pt x="45470" y="118075"/>
                        </a:lnTo>
                      </a:path>
                      <a:path w="2658745" h="1157604">
                        <a:moveTo>
                          <a:pt x="49458" y="109304"/>
                        </a:moveTo>
                        <a:lnTo>
                          <a:pt x="49458" y="118075"/>
                        </a:lnTo>
                      </a:path>
                      <a:path w="2658745" h="1157604">
                        <a:moveTo>
                          <a:pt x="360599" y="109304"/>
                        </a:moveTo>
                        <a:lnTo>
                          <a:pt x="351020" y="109304"/>
                        </a:lnTo>
                      </a:path>
                      <a:path w="2658745" h="1157604">
                        <a:moveTo>
                          <a:pt x="245716" y="109304"/>
                        </a:moveTo>
                        <a:lnTo>
                          <a:pt x="159558" y="109304"/>
                        </a:lnTo>
                      </a:path>
                      <a:path w="2658745" h="1157604">
                        <a:moveTo>
                          <a:pt x="55049" y="109304"/>
                        </a:moveTo>
                        <a:lnTo>
                          <a:pt x="49458" y="109304"/>
                        </a:lnTo>
                      </a:path>
                      <a:path w="2658745" h="1157604">
                        <a:moveTo>
                          <a:pt x="360599" y="118075"/>
                        </a:moveTo>
                        <a:lnTo>
                          <a:pt x="360599" y="109304"/>
                        </a:lnTo>
                      </a:path>
                      <a:path w="2658745" h="1157604">
                        <a:moveTo>
                          <a:pt x="639014" y="124461"/>
                        </a:moveTo>
                        <a:lnTo>
                          <a:pt x="544085" y="124461"/>
                        </a:lnTo>
                      </a:path>
                      <a:path w="2658745" h="1157604">
                        <a:moveTo>
                          <a:pt x="409263" y="124461"/>
                        </a:moveTo>
                        <a:lnTo>
                          <a:pt x="364587" y="124461"/>
                        </a:lnTo>
                      </a:path>
                      <a:path w="2658745" h="1157604">
                        <a:moveTo>
                          <a:pt x="623857" y="1033929"/>
                        </a:moveTo>
                        <a:lnTo>
                          <a:pt x="623857" y="426023"/>
                        </a:lnTo>
                      </a:path>
                      <a:path w="2658745" h="1157604">
                        <a:moveTo>
                          <a:pt x="623857" y="291995"/>
                        </a:moveTo>
                        <a:lnTo>
                          <a:pt x="623857" y="124461"/>
                        </a:lnTo>
                      </a:path>
                      <a:path w="2658745" h="1157604">
                        <a:moveTo>
                          <a:pt x="379744" y="1041905"/>
                        </a:moveTo>
                        <a:lnTo>
                          <a:pt x="379744" y="1032339"/>
                        </a:lnTo>
                      </a:path>
                      <a:path w="2658745" h="1157604">
                        <a:moveTo>
                          <a:pt x="347032" y="1041905"/>
                        </a:moveTo>
                        <a:lnTo>
                          <a:pt x="347032" y="1032339"/>
                        </a:lnTo>
                      </a:path>
                      <a:path w="2658745" h="1157604">
                        <a:moveTo>
                          <a:pt x="63025" y="1010796"/>
                        </a:moveTo>
                        <a:lnTo>
                          <a:pt x="63025" y="1041905"/>
                        </a:lnTo>
                      </a:path>
                      <a:path w="2658745" h="1157604">
                        <a:moveTo>
                          <a:pt x="404480" y="749114"/>
                        </a:moveTo>
                        <a:lnTo>
                          <a:pt x="404480" y="1032339"/>
                        </a:lnTo>
                      </a:path>
                      <a:path w="2658745" h="1157604">
                        <a:moveTo>
                          <a:pt x="197847" y="871177"/>
                        </a:moveTo>
                        <a:lnTo>
                          <a:pt x="177894" y="871177"/>
                        </a:lnTo>
                      </a:path>
                      <a:path w="2658745" h="1157604">
                        <a:moveTo>
                          <a:pt x="177894" y="910275"/>
                        </a:moveTo>
                        <a:lnTo>
                          <a:pt x="197847" y="910275"/>
                        </a:lnTo>
                      </a:path>
                      <a:path w="2658745" h="1157604">
                        <a:moveTo>
                          <a:pt x="31108" y="280018"/>
                        </a:moveTo>
                        <a:lnTo>
                          <a:pt x="55049" y="280018"/>
                        </a:lnTo>
                      </a:path>
                      <a:path w="2658745" h="1157604">
                        <a:moveTo>
                          <a:pt x="210606" y="554459"/>
                        </a:moveTo>
                        <a:lnTo>
                          <a:pt x="209811" y="559242"/>
                        </a:lnTo>
                      </a:path>
                      <a:path w="2658745" h="1157604">
                        <a:moveTo>
                          <a:pt x="212209" y="550471"/>
                        </a:moveTo>
                        <a:lnTo>
                          <a:pt x="210606" y="554459"/>
                        </a:lnTo>
                      </a:path>
                      <a:path w="2658745" h="1157604">
                        <a:moveTo>
                          <a:pt x="213799" y="548086"/>
                        </a:moveTo>
                        <a:lnTo>
                          <a:pt x="212209" y="550471"/>
                        </a:lnTo>
                      </a:path>
                      <a:path w="2658745" h="1157604">
                        <a:moveTo>
                          <a:pt x="214594" y="547278"/>
                        </a:moveTo>
                        <a:lnTo>
                          <a:pt x="213799" y="548086"/>
                        </a:lnTo>
                      </a:path>
                      <a:path w="2658745" h="1157604">
                        <a:moveTo>
                          <a:pt x="209811" y="559242"/>
                        </a:moveTo>
                        <a:lnTo>
                          <a:pt x="209811" y="570424"/>
                        </a:lnTo>
                      </a:path>
                      <a:path w="2658745" h="1157604">
                        <a:moveTo>
                          <a:pt x="409263" y="628654"/>
                        </a:moveTo>
                        <a:lnTo>
                          <a:pt x="406069" y="634245"/>
                        </a:lnTo>
                      </a:path>
                      <a:path w="2658745" h="1157604">
                        <a:moveTo>
                          <a:pt x="245716" y="631052"/>
                        </a:moveTo>
                        <a:lnTo>
                          <a:pt x="232149" y="601533"/>
                        </a:lnTo>
                      </a:path>
                      <a:path w="2658745" h="1157604">
                        <a:moveTo>
                          <a:pt x="209811" y="559242"/>
                        </a:moveTo>
                        <a:lnTo>
                          <a:pt x="219390" y="558447"/>
                        </a:lnTo>
                      </a:path>
                      <a:path w="2658745" h="1157604">
                        <a:moveTo>
                          <a:pt x="245716" y="612702"/>
                        </a:moveTo>
                        <a:lnTo>
                          <a:pt x="236946" y="612702"/>
                        </a:lnTo>
                      </a:path>
                      <a:path w="2658745" h="1157604">
                        <a:moveTo>
                          <a:pt x="352623" y="612702"/>
                        </a:moveTo>
                        <a:lnTo>
                          <a:pt x="351020" y="612702"/>
                        </a:lnTo>
                      </a:path>
                      <a:path w="2658745" h="1157604">
                        <a:moveTo>
                          <a:pt x="399683" y="612702"/>
                        </a:moveTo>
                        <a:lnTo>
                          <a:pt x="355802" y="612702"/>
                        </a:lnTo>
                      </a:path>
                      <a:path w="2658745" h="1157604">
                        <a:moveTo>
                          <a:pt x="409263" y="612702"/>
                        </a:moveTo>
                        <a:lnTo>
                          <a:pt x="402082" y="612702"/>
                        </a:lnTo>
                      </a:path>
                      <a:path w="2658745" h="1157604">
                        <a:moveTo>
                          <a:pt x="409263" y="602328"/>
                        </a:moveTo>
                        <a:lnTo>
                          <a:pt x="388514" y="634245"/>
                        </a:lnTo>
                      </a:path>
                      <a:path w="2658745" h="1157604">
                        <a:moveTo>
                          <a:pt x="386116" y="634245"/>
                        </a:moveTo>
                        <a:lnTo>
                          <a:pt x="406864" y="601533"/>
                        </a:lnTo>
                      </a:path>
                      <a:path w="2658745" h="1157604">
                        <a:moveTo>
                          <a:pt x="358995" y="601533"/>
                        </a:moveTo>
                        <a:lnTo>
                          <a:pt x="351020" y="634245"/>
                        </a:lnTo>
                      </a:path>
                      <a:path w="2658745" h="1157604">
                        <a:moveTo>
                          <a:pt x="351020" y="619883"/>
                        </a:moveTo>
                        <a:lnTo>
                          <a:pt x="355008" y="601533"/>
                        </a:lnTo>
                      </a:path>
                      <a:path w="2658745" h="1157604">
                        <a:moveTo>
                          <a:pt x="245716" y="604726"/>
                        </a:moveTo>
                        <a:lnTo>
                          <a:pt x="244113" y="601533"/>
                        </a:lnTo>
                      </a:path>
                      <a:path w="2658745" h="1157604">
                        <a:moveTo>
                          <a:pt x="409263" y="632641"/>
                        </a:moveTo>
                        <a:lnTo>
                          <a:pt x="407659" y="634245"/>
                        </a:lnTo>
                      </a:path>
                      <a:path w="2658745" h="1157604">
                        <a:moveTo>
                          <a:pt x="216197" y="601533"/>
                        </a:moveTo>
                        <a:lnTo>
                          <a:pt x="245716" y="601533"/>
                        </a:lnTo>
                      </a:path>
                      <a:path w="2658745" h="1157604">
                        <a:moveTo>
                          <a:pt x="351020" y="601533"/>
                        </a:moveTo>
                        <a:lnTo>
                          <a:pt x="409263" y="601533"/>
                        </a:lnTo>
                      </a:path>
                      <a:path w="2658745" h="1157604">
                        <a:moveTo>
                          <a:pt x="216197" y="600738"/>
                        </a:moveTo>
                        <a:lnTo>
                          <a:pt x="216197" y="601533"/>
                        </a:lnTo>
                      </a:path>
                      <a:path w="2658745" h="1157604">
                        <a:moveTo>
                          <a:pt x="219390" y="581580"/>
                        </a:moveTo>
                        <a:lnTo>
                          <a:pt x="219390" y="547278"/>
                        </a:lnTo>
                      </a:path>
                      <a:path w="2658745" h="1157604">
                        <a:moveTo>
                          <a:pt x="234547" y="581580"/>
                        </a:moveTo>
                        <a:lnTo>
                          <a:pt x="219390" y="581580"/>
                        </a:lnTo>
                      </a:path>
                      <a:path w="2658745" h="1157604">
                        <a:moveTo>
                          <a:pt x="234547" y="547278"/>
                        </a:moveTo>
                        <a:lnTo>
                          <a:pt x="234547" y="581580"/>
                        </a:lnTo>
                      </a:path>
                      <a:path w="2658745" h="1157604">
                        <a:moveTo>
                          <a:pt x="408468" y="563230"/>
                        </a:moveTo>
                        <a:lnTo>
                          <a:pt x="408468" y="578400"/>
                        </a:lnTo>
                      </a:path>
                      <a:path w="2658745" h="1157604">
                        <a:moveTo>
                          <a:pt x="409263" y="562435"/>
                        </a:moveTo>
                        <a:lnTo>
                          <a:pt x="408468" y="563230"/>
                        </a:lnTo>
                      </a:path>
                      <a:path w="2658745" h="1157604">
                        <a:moveTo>
                          <a:pt x="245716" y="578400"/>
                        </a:moveTo>
                        <a:lnTo>
                          <a:pt x="234547" y="578400"/>
                        </a:lnTo>
                      </a:path>
                      <a:path w="2658745" h="1157604">
                        <a:moveTo>
                          <a:pt x="245716" y="556062"/>
                        </a:moveTo>
                        <a:lnTo>
                          <a:pt x="238535" y="547278"/>
                        </a:lnTo>
                      </a:path>
                      <a:path w="2658745" h="1157604">
                        <a:moveTo>
                          <a:pt x="409263" y="578400"/>
                        </a:moveTo>
                        <a:lnTo>
                          <a:pt x="351020" y="578400"/>
                        </a:lnTo>
                      </a:path>
                      <a:path w="2658745" h="1157604">
                        <a:moveTo>
                          <a:pt x="205028" y="585581"/>
                        </a:moveTo>
                        <a:lnTo>
                          <a:pt x="196244" y="585581"/>
                        </a:lnTo>
                      </a:path>
                      <a:path w="2658745" h="1157604">
                        <a:moveTo>
                          <a:pt x="205028" y="547278"/>
                        </a:moveTo>
                        <a:lnTo>
                          <a:pt x="205028" y="585581"/>
                        </a:lnTo>
                      </a:path>
                      <a:path w="2658745" h="1157604">
                        <a:moveTo>
                          <a:pt x="196244" y="590364"/>
                        </a:moveTo>
                        <a:lnTo>
                          <a:pt x="160353" y="590364"/>
                        </a:lnTo>
                      </a:path>
                      <a:path w="2658745" h="1157604">
                        <a:moveTo>
                          <a:pt x="196244" y="547278"/>
                        </a:moveTo>
                        <a:lnTo>
                          <a:pt x="196244" y="590364"/>
                        </a:lnTo>
                      </a:path>
                      <a:path w="2658745" h="1157604">
                        <a:moveTo>
                          <a:pt x="160353" y="590364"/>
                        </a:moveTo>
                        <a:lnTo>
                          <a:pt x="160353" y="547278"/>
                        </a:lnTo>
                      </a:path>
                      <a:path w="2658745" h="1157604">
                        <a:moveTo>
                          <a:pt x="407659" y="634245"/>
                        </a:moveTo>
                        <a:lnTo>
                          <a:pt x="409263" y="63105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34" name="object 1234"/>
                  <p:cNvSpPr/>
                  <p:nvPr/>
                </p:nvSpPr>
                <p:spPr>
                  <a:xfrm>
                    <a:off x="8594109" y="366142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35" name="object 1235"/>
                  <p:cNvSpPr/>
                  <p:nvPr/>
                </p:nvSpPr>
                <p:spPr>
                  <a:xfrm>
                    <a:off x="5798286" y="776234"/>
                    <a:ext cx="3175635" cy="3409950"/>
                  </a:xfrm>
                  <a:custGeom>
                    <a:avLst/>
                    <a:gdLst/>
                    <a:ahLst/>
                    <a:cxnLst/>
                    <a:rect l="l" t="t" r="r" b="b"/>
                    <a:pathLst>
                      <a:path w="3175634" h="3409950">
                        <a:moveTo>
                          <a:pt x="2902322" y="2886384"/>
                        </a:moveTo>
                        <a:lnTo>
                          <a:pt x="2958962" y="2886384"/>
                        </a:lnTo>
                      </a:path>
                      <a:path w="3175634" h="3409950">
                        <a:moveTo>
                          <a:pt x="2767500" y="2853672"/>
                        </a:moveTo>
                        <a:lnTo>
                          <a:pt x="2797019" y="2886384"/>
                        </a:lnTo>
                      </a:path>
                      <a:path w="3175634" h="3409950">
                        <a:moveTo>
                          <a:pt x="2781053" y="2853672"/>
                        </a:moveTo>
                        <a:lnTo>
                          <a:pt x="2797019" y="2886384"/>
                        </a:lnTo>
                      </a:path>
                      <a:path w="3175634" h="3409950">
                        <a:moveTo>
                          <a:pt x="2758715" y="2852877"/>
                        </a:moveTo>
                        <a:lnTo>
                          <a:pt x="2797019" y="2852877"/>
                        </a:lnTo>
                      </a:path>
                      <a:path w="3175634" h="3409950">
                        <a:moveTo>
                          <a:pt x="2902322" y="2852877"/>
                        </a:moveTo>
                        <a:lnTo>
                          <a:pt x="2960565" y="2852877"/>
                        </a:lnTo>
                      </a:path>
                      <a:path w="3175634" h="3409950">
                        <a:moveTo>
                          <a:pt x="2758715" y="2840900"/>
                        </a:moveTo>
                        <a:lnTo>
                          <a:pt x="2758715" y="2852877"/>
                        </a:lnTo>
                      </a:path>
                      <a:path w="3175634" h="3409950">
                        <a:moveTo>
                          <a:pt x="2758715" y="2840900"/>
                        </a:moveTo>
                        <a:lnTo>
                          <a:pt x="2797019" y="2840900"/>
                        </a:lnTo>
                      </a:path>
                      <a:path w="3175634" h="3409950">
                        <a:moveTo>
                          <a:pt x="2902322" y="2840900"/>
                        </a:moveTo>
                        <a:lnTo>
                          <a:pt x="2960565" y="2840900"/>
                        </a:lnTo>
                      </a:path>
                      <a:path w="3175634" h="3409950">
                        <a:moveTo>
                          <a:pt x="2758715" y="2822563"/>
                        </a:moveTo>
                        <a:lnTo>
                          <a:pt x="2758715" y="2840900"/>
                        </a:lnTo>
                      </a:path>
                      <a:path w="3175634" h="3409950">
                        <a:moveTo>
                          <a:pt x="2770693" y="2822563"/>
                        </a:moveTo>
                        <a:lnTo>
                          <a:pt x="2758715" y="2822563"/>
                        </a:lnTo>
                      </a:path>
                      <a:path w="3175634" h="3409950">
                        <a:moveTo>
                          <a:pt x="2943010" y="2702090"/>
                        </a:moveTo>
                        <a:lnTo>
                          <a:pt x="2902322" y="2702090"/>
                        </a:lnTo>
                      </a:path>
                      <a:path w="3175634" h="3409950">
                        <a:moveTo>
                          <a:pt x="2943010" y="2705283"/>
                        </a:moveTo>
                        <a:lnTo>
                          <a:pt x="2943010" y="2702090"/>
                        </a:lnTo>
                      </a:path>
                      <a:path w="3175634" h="3409950">
                        <a:moveTo>
                          <a:pt x="2923057" y="2678957"/>
                        </a:moveTo>
                        <a:lnTo>
                          <a:pt x="2922262" y="2678162"/>
                        </a:lnTo>
                      </a:path>
                      <a:path w="3175634" h="3409950">
                        <a:moveTo>
                          <a:pt x="2797019" y="2803405"/>
                        </a:moveTo>
                        <a:lnTo>
                          <a:pt x="2797019" y="2807393"/>
                        </a:lnTo>
                      </a:path>
                      <a:path w="3175634" h="3409950">
                        <a:moveTo>
                          <a:pt x="3175160" y="2360635"/>
                        </a:moveTo>
                        <a:lnTo>
                          <a:pt x="3160003" y="2342285"/>
                        </a:lnTo>
                      </a:path>
                      <a:path w="3175634" h="3409950">
                        <a:moveTo>
                          <a:pt x="3160003" y="2342285"/>
                        </a:moveTo>
                        <a:lnTo>
                          <a:pt x="3140858" y="2327128"/>
                        </a:lnTo>
                      </a:path>
                      <a:path w="3175634" h="3409950">
                        <a:moveTo>
                          <a:pt x="3140858" y="2327128"/>
                        </a:moveTo>
                        <a:lnTo>
                          <a:pt x="3120110" y="2314370"/>
                        </a:lnTo>
                      </a:path>
                      <a:path w="3175634" h="3409950">
                        <a:moveTo>
                          <a:pt x="3120110" y="2314370"/>
                        </a:moveTo>
                        <a:lnTo>
                          <a:pt x="3097786" y="2305599"/>
                        </a:lnTo>
                      </a:path>
                      <a:path w="3175634" h="3409950">
                        <a:moveTo>
                          <a:pt x="2797019" y="2293635"/>
                        </a:moveTo>
                        <a:lnTo>
                          <a:pt x="2777874" y="2289633"/>
                        </a:lnTo>
                      </a:path>
                      <a:path w="3175634" h="3409950">
                        <a:moveTo>
                          <a:pt x="2777874" y="2289633"/>
                        </a:moveTo>
                        <a:lnTo>
                          <a:pt x="2749150" y="2288839"/>
                        </a:lnTo>
                      </a:path>
                      <a:path w="3175634" h="3409950">
                        <a:moveTo>
                          <a:pt x="3095387" y="3392975"/>
                        </a:moveTo>
                        <a:lnTo>
                          <a:pt x="3108146" y="3388987"/>
                        </a:lnTo>
                      </a:path>
                      <a:path w="3175634" h="3409950">
                        <a:moveTo>
                          <a:pt x="3108146" y="3388987"/>
                        </a:moveTo>
                        <a:lnTo>
                          <a:pt x="3108954" y="3388987"/>
                        </a:lnTo>
                      </a:path>
                      <a:path w="3175634" h="3409950">
                        <a:moveTo>
                          <a:pt x="2715643" y="3404144"/>
                        </a:moveTo>
                        <a:lnTo>
                          <a:pt x="2723619" y="3406528"/>
                        </a:lnTo>
                      </a:path>
                      <a:path w="3175634" h="3409950">
                        <a:moveTo>
                          <a:pt x="2723619" y="3406528"/>
                        </a:moveTo>
                        <a:lnTo>
                          <a:pt x="2756331" y="3409721"/>
                        </a:lnTo>
                      </a:path>
                      <a:path w="3175634" h="3409950">
                        <a:moveTo>
                          <a:pt x="2756331" y="3409721"/>
                        </a:moveTo>
                        <a:lnTo>
                          <a:pt x="2789043" y="3406528"/>
                        </a:lnTo>
                      </a:path>
                      <a:path w="3175634" h="3409950">
                        <a:moveTo>
                          <a:pt x="2789043" y="3406528"/>
                        </a:moveTo>
                        <a:lnTo>
                          <a:pt x="2820946" y="3396963"/>
                        </a:lnTo>
                      </a:path>
                      <a:path w="3175634" h="3409950">
                        <a:moveTo>
                          <a:pt x="2820946" y="3396963"/>
                        </a:moveTo>
                        <a:lnTo>
                          <a:pt x="2836898" y="3388987"/>
                        </a:lnTo>
                      </a:path>
                      <a:path w="3175634" h="3409950">
                        <a:moveTo>
                          <a:pt x="3095387" y="2796238"/>
                        </a:moveTo>
                        <a:lnTo>
                          <a:pt x="3096182" y="2794634"/>
                        </a:lnTo>
                      </a:path>
                      <a:path w="3175634" h="3409950">
                        <a:moveTo>
                          <a:pt x="3096182" y="2794634"/>
                        </a:moveTo>
                        <a:lnTo>
                          <a:pt x="3095387" y="2785055"/>
                        </a:lnTo>
                      </a:path>
                      <a:path w="3175634" h="3409950">
                        <a:moveTo>
                          <a:pt x="2749150" y="2300802"/>
                        </a:moveTo>
                        <a:lnTo>
                          <a:pt x="2746752" y="2307189"/>
                        </a:lnTo>
                      </a:path>
                      <a:path w="3175634" h="3409950">
                        <a:moveTo>
                          <a:pt x="2746752" y="2307189"/>
                        </a:moveTo>
                        <a:lnTo>
                          <a:pt x="2740379" y="2314370"/>
                        </a:lnTo>
                      </a:path>
                      <a:path w="3175634" h="3409950">
                        <a:moveTo>
                          <a:pt x="2740379" y="2314370"/>
                        </a:moveTo>
                        <a:lnTo>
                          <a:pt x="2731595" y="2322345"/>
                        </a:lnTo>
                      </a:path>
                      <a:path w="3175634" h="3409950">
                        <a:moveTo>
                          <a:pt x="2731595" y="2322345"/>
                        </a:moveTo>
                        <a:lnTo>
                          <a:pt x="2720426" y="2329526"/>
                        </a:lnTo>
                      </a:path>
                      <a:path w="3175634" h="3409950">
                        <a:moveTo>
                          <a:pt x="2720426" y="2329526"/>
                        </a:moveTo>
                        <a:lnTo>
                          <a:pt x="2710860" y="2334309"/>
                        </a:lnTo>
                      </a:path>
                      <a:path w="3175634" h="3409950">
                        <a:moveTo>
                          <a:pt x="3097786" y="2320742"/>
                        </a:moveTo>
                        <a:lnTo>
                          <a:pt x="3095387" y="2327937"/>
                        </a:lnTo>
                      </a:path>
                      <a:path w="3175634" h="3409950">
                        <a:moveTo>
                          <a:pt x="2797019" y="2535350"/>
                        </a:moveTo>
                        <a:lnTo>
                          <a:pt x="2785041" y="2540942"/>
                        </a:lnTo>
                      </a:path>
                      <a:path w="3175634" h="3409950">
                        <a:moveTo>
                          <a:pt x="2785041" y="2540942"/>
                        </a:moveTo>
                        <a:lnTo>
                          <a:pt x="2781862" y="2544135"/>
                        </a:lnTo>
                      </a:path>
                      <a:path w="3175634" h="3409950">
                        <a:moveTo>
                          <a:pt x="2797019" y="2540133"/>
                        </a:moveTo>
                        <a:lnTo>
                          <a:pt x="2792236" y="2544135"/>
                        </a:lnTo>
                      </a:path>
                      <a:path w="3175634" h="3409950">
                        <a:moveTo>
                          <a:pt x="2797019" y="2887179"/>
                        </a:moveTo>
                        <a:lnTo>
                          <a:pt x="2797019" y="2886384"/>
                        </a:lnTo>
                      </a:path>
                      <a:path w="3175634" h="3409950">
                        <a:moveTo>
                          <a:pt x="2940612" y="2898348"/>
                        </a:moveTo>
                        <a:lnTo>
                          <a:pt x="2902322" y="2898348"/>
                        </a:lnTo>
                      </a:path>
                      <a:path w="3175634" h="3409950">
                        <a:moveTo>
                          <a:pt x="2958962" y="2886384"/>
                        </a:moveTo>
                        <a:lnTo>
                          <a:pt x="2940612" y="2898348"/>
                        </a:lnTo>
                      </a:path>
                      <a:path w="3175634" h="3409950">
                        <a:moveTo>
                          <a:pt x="824898" y="3164004"/>
                        </a:moveTo>
                        <a:lnTo>
                          <a:pt x="824898" y="2916698"/>
                        </a:lnTo>
                      </a:path>
                      <a:path w="3175634" h="3409950">
                        <a:moveTo>
                          <a:pt x="903081" y="3164004"/>
                        </a:moveTo>
                        <a:lnTo>
                          <a:pt x="824898" y="3164004"/>
                        </a:lnTo>
                      </a:path>
                      <a:path w="3175634" h="3409950">
                        <a:moveTo>
                          <a:pt x="795379" y="2428444"/>
                        </a:moveTo>
                        <a:lnTo>
                          <a:pt x="797777" y="2428444"/>
                        </a:lnTo>
                      </a:path>
                      <a:path w="3175634" h="3409950">
                        <a:moveTo>
                          <a:pt x="797777" y="2564074"/>
                        </a:moveTo>
                        <a:lnTo>
                          <a:pt x="795379" y="2564074"/>
                        </a:lnTo>
                      </a:path>
                      <a:path w="3175634" h="3409950">
                        <a:moveTo>
                          <a:pt x="1291596" y="2154016"/>
                        </a:moveTo>
                        <a:lnTo>
                          <a:pt x="1428021" y="2154016"/>
                        </a:lnTo>
                      </a:path>
                      <a:path w="3175634" h="3409950">
                        <a:moveTo>
                          <a:pt x="1424828" y="3310804"/>
                        </a:moveTo>
                        <a:lnTo>
                          <a:pt x="1187087" y="3310804"/>
                        </a:lnTo>
                      </a:path>
                      <a:path w="3175634" h="3409950">
                        <a:moveTo>
                          <a:pt x="903081" y="3310804"/>
                        </a:moveTo>
                        <a:lnTo>
                          <a:pt x="795379" y="3310804"/>
                        </a:lnTo>
                      </a:path>
                      <a:path w="3175634" h="3409950">
                        <a:moveTo>
                          <a:pt x="1428021" y="2154016"/>
                        </a:moveTo>
                        <a:lnTo>
                          <a:pt x="1428021" y="2705283"/>
                        </a:lnTo>
                      </a:path>
                      <a:path w="3175634" h="3409950">
                        <a:moveTo>
                          <a:pt x="1428021" y="2799417"/>
                        </a:moveTo>
                        <a:lnTo>
                          <a:pt x="1428021" y="3211078"/>
                        </a:lnTo>
                      </a:path>
                      <a:path w="3175634" h="3409950">
                        <a:moveTo>
                          <a:pt x="1335477" y="2167584"/>
                        </a:moveTo>
                        <a:lnTo>
                          <a:pt x="1291596" y="2167584"/>
                        </a:lnTo>
                      </a:path>
                      <a:path w="3175634" h="3409950">
                        <a:moveTo>
                          <a:pt x="1335477" y="2222620"/>
                        </a:moveTo>
                        <a:lnTo>
                          <a:pt x="1335477" y="2167584"/>
                        </a:lnTo>
                      </a:path>
                      <a:path w="3175634" h="3409950">
                        <a:moveTo>
                          <a:pt x="1422444" y="2262513"/>
                        </a:moveTo>
                        <a:lnTo>
                          <a:pt x="1291596" y="2262513"/>
                        </a:lnTo>
                      </a:path>
                      <a:path w="3175634" h="3409950">
                        <a:moveTo>
                          <a:pt x="1422444" y="2272092"/>
                        </a:moveTo>
                        <a:lnTo>
                          <a:pt x="1422444" y="2262513"/>
                        </a:lnTo>
                      </a:path>
                      <a:path w="3175634" h="3409950">
                        <a:moveTo>
                          <a:pt x="1428021" y="2272092"/>
                        </a:moveTo>
                        <a:lnTo>
                          <a:pt x="1291596" y="2272092"/>
                        </a:lnTo>
                      </a:path>
                      <a:path w="3175634" h="3409950">
                        <a:moveTo>
                          <a:pt x="1428021" y="2277670"/>
                        </a:moveTo>
                        <a:lnTo>
                          <a:pt x="1291596" y="2277670"/>
                        </a:lnTo>
                      </a:path>
                      <a:path w="3175634" h="3409950">
                        <a:moveTo>
                          <a:pt x="1412864" y="3212668"/>
                        </a:moveTo>
                        <a:lnTo>
                          <a:pt x="1412864" y="2799417"/>
                        </a:lnTo>
                      </a:path>
                      <a:path w="3175634" h="3409950">
                        <a:moveTo>
                          <a:pt x="1412864" y="2705283"/>
                        </a:moveTo>
                        <a:lnTo>
                          <a:pt x="1412864" y="2277670"/>
                        </a:lnTo>
                      </a:path>
                      <a:path w="3175634" h="3409950">
                        <a:moveTo>
                          <a:pt x="838465" y="3238199"/>
                        </a:moveTo>
                        <a:lnTo>
                          <a:pt x="838465" y="3229428"/>
                        </a:lnTo>
                      </a:path>
                      <a:path w="3175634" h="3409950">
                        <a:moveTo>
                          <a:pt x="903081" y="3238199"/>
                        </a:moveTo>
                        <a:lnTo>
                          <a:pt x="838465" y="3238199"/>
                        </a:lnTo>
                      </a:path>
                      <a:path w="3175634" h="3409950">
                        <a:moveTo>
                          <a:pt x="1262077" y="3223042"/>
                        </a:moveTo>
                        <a:lnTo>
                          <a:pt x="1392925" y="3223042"/>
                        </a:lnTo>
                      </a:path>
                      <a:path w="3175634" h="3409950">
                        <a:moveTo>
                          <a:pt x="1262077" y="3238199"/>
                        </a:moveTo>
                        <a:lnTo>
                          <a:pt x="1381756" y="3238199"/>
                        </a:lnTo>
                      </a:path>
                      <a:path w="3175634" h="3409950">
                        <a:moveTo>
                          <a:pt x="834477" y="3220644"/>
                        </a:moveTo>
                        <a:lnTo>
                          <a:pt x="903081" y="3220644"/>
                        </a:lnTo>
                      </a:path>
                      <a:path w="3175634" h="3409950">
                        <a:moveTo>
                          <a:pt x="834477" y="3229428"/>
                        </a:moveTo>
                        <a:lnTo>
                          <a:pt x="834477" y="3220644"/>
                        </a:lnTo>
                      </a:path>
                      <a:path w="3175634" h="3409950">
                        <a:moveTo>
                          <a:pt x="1387333" y="3229428"/>
                        </a:moveTo>
                        <a:lnTo>
                          <a:pt x="1262077" y="3229428"/>
                        </a:lnTo>
                      </a:path>
                      <a:path w="3175634" h="3409950">
                        <a:moveTo>
                          <a:pt x="903081" y="3229428"/>
                        </a:moveTo>
                        <a:lnTo>
                          <a:pt x="834477" y="3229428"/>
                        </a:lnTo>
                      </a:path>
                      <a:path w="3175634" h="3409950">
                        <a:moveTo>
                          <a:pt x="852019" y="3164004"/>
                        </a:moveTo>
                        <a:lnTo>
                          <a:pt x="852019" y="3220644"/>
                        </a:lnTo>
                      </a:path>
                      <a:path w="3175634" h="3409950">
                        <a:moveTo>
                          <a:pt x="1308356" y="2707667"/>
                        </a:moveTo>
                        <a:lnTo>
                          <a:pt x="1309946" y="2704488"/>
                        </a:lnTo>
                      </a:path>
                      <a:path w="3175634" h="3409950">
                        <a:moveTo>
                          <a:pt x="1309946" y="2704488"/>
                        </a:moveTo>
                        <a:lnTo>
                          <a:pt x="1309946" y="2692524"/>
                        </a:lnTo>
                      </a:path>
                      <a:path w="3175634" h="3409950">
                        <a:moveTo>
                          <a:pt x="1309946" y="2692524"/>
                        </a:moveTo>
                        <a:lnTo>
                          <a:pt x="1305163" y="2681341"/>
                        </a:lnTo>
                      </a:path>
                      <a:path w="3175634" h="3409950">
                        <a:moveTo>
                          <a:pt x="1305163" y="2681341"/>
                        </a:moveTo>
                        <a:lnTo>
                          <a:pt x="1295584" y="2673366"/>
                        </a:lnTo>
                      </a:path>
                      <a:path w="3175634" h="3409950">
                        <a:moveTo>
                          <a:pt x="1295584" y="2673366"/>
                        </a:moveTo>
                        <a:lnTo>
                          <a:pt x="1291596" y="2672571"/>
                        </a:lnTo>
                      </a:path>
                      <a:path w="3175634" h="3409950">
                        <a:moveTo>
                          <a:pt x="1412864" y="2261718"/>
                        </a:moveTo>
                        <a:lnTo>
                          <a:pt x="1396913" y="2243368"/>
                        </a:lnTo>
                      </a:path>
                      <a:path w="3175634" h="3409950">
                        <a:moveTo>
                          <a:pt x="1396913" y="2243368"/>
                        </a:moveTo>
                        <a:lnTo>
                          <a:pt x="1378563" y="2228211"/>
                        </a:lnTo>
                      </a:path>
                      <a:path w="3175634" h="3409950">
                        <a:moveTo>
                          <a:pt x="1378563" y="2228211"/>
                        </a:moveTo>
                        <a:lnTo>
                          <a:pt x="1357814" y="2215439"/>
                        </a:lnTo>
                      </a:path>
                      <a:path w="3175634" h="3409950">
                        <a:moveTo>
                          <a:pt x="1357814" y="2215439"/>
                        </a:moveTo>
                        <a:lnTo>
                          <a:pt x="1335477" y="2206668"/>
                        </a:lnTo>
                      </a:path>
                      <a:path w="3175634" h="3409950">
                        <a:moveTo>
                          <a:pt x="1247715" y="3294044"/>
                        </a:moveTo>
                        <a:lnTo>
                          <a:pt x="1262077" y="3298032"/>
                        </a:lnTo>
                      </a:path>
                      <a:path w="3175634" h="3409950">
                        <a:moveTo>
                          <a:pt x="1262077" y="3298032"/>
                        </a:moveTo>
                        <a:lnTo>
                          <a:pt x="1290801" y="3301225"/>
                        </a:lnTo>
                      </a:path>
                      <a:path w="3175634" h="3409950">
                        <a:moveTo>
                          <a:pt x="1290801" y="3301225"/>
                        </a:moveTo>
                        <a:lnTo>
                          <a:pt x="1318730" y="3298032"/>
                        </a:lnTo>
                      </a:path>
                      <a:path w="3175634" h="3409950">
                        <a:moveTo>
                          <a:pt x="1318730" y="3298032"/>
                        </a:moveTo>
                        <a:lnTo>
                          <a:pt x="1345851" y="3290056"/>
                        </a:lnTo>
                      </a:path>
                      <a:path w="3175634" h="3409950">
                        <a:moveTo>
                          <a:pt x="1345851" y="3290056"/>
                        </a:moveTo>
                        <a:lnTo>
                          <a:pt x="1371382" y="3277297"/>
                        </a:lnTo>
                      </a:path>
                      <a:path w="3175634" h="3409950">
                        <a:moveTo>
                          <a:pt x="1371382" y="3277297"/>
                        </a:moveTo>
                        <a:lnTo>
                          <a:pt x="1379357" y="3270911"/>
                        </a:lnTo>
                      </a:path>
                      <a:path w="3175634" h="3409950">
                        <a:moveTo>
                          <a:pt x="852019" y="3238199"/>
                        </a:moveTo>
                        <a:lnTo>
                          <a:pt x="874357" y="3262935"/>
                        </a:lnTo>
                      </a:path>
                      <a:path w="3175634" h="3409950">
                        <a:moveTo>
                          <a:pt x="874357" y="3262935"/>
                        </a:moveTo>
                        <a:lnTo>
                          <a:pt x="899888" y="3283670"/>
                        </a:lnTo>
                      </a:path>
                      <a:path w="3175634" h="3409950">
                        <a:moveTo>
                          <a:pt x="899888" y="3283670"/>
                        </a:moveTo>
                        <a:lnTo>
                          <a:pt x="903081" y="3285273"/>
                        </a:lnTo>
                      </a:path>
                      <a:path w="3175634" h="3409950">
                        <a:moveTo>
                          <a:pt x="1330694" y="2705283"/>
                        </a:moveTo>
                        <a:lnTo>
                          <a:pt x="1333078" y="2695703"/>
                        </a:lnTo>
                      </a:path>
                      <a:path w="3175634" h="3409950">
                        <a:moveTo>
                          <a:pt x="1333078" y="2695703"/>
                        </a:moveTo>
                        <a:lnTo>
                          <a:pt x="1332283" y="2679752"/>
                        </a:lnTo>
                      </a:path>
                      <a:path w="3175634" h="3409950">
                        <a:moveTo>
                          <a:pt x="1332283" y="2679752"/>
                        </a:moveTo>
                        <a:lnTo>
                          <a:pt x="1325911" y="2666185"/>
                        </a:lnTo>
                      </a:path>
                      <a:path w="3175634" h="3409950">
                        <a:moveTo>
                          <a:pt x="1325911" y="2666185"/>
                        </a:moveTo>
                        <a:lnTo>
                          <a:pt x="1314742" y="2655029"/>
                        </a:lnTo>
                      </a:path>
                      <a:path w="3175634" h="3409950">
                        <a:moveTo>
                          <a:pt x="1314742" y="2655029"/>
                        </a:moveTo>
                        <a:lnTo>
                          <a:pt x="1300380" y="2648643"/>
                        </a:lnTo>
                      </a:path>
                      <a:path w="3175634" h="3409950">
                        <a:moveTo>
                          <a:pt x="1300380" y="2648643"/>
                        </a:moveTo>
                        <a:lnTo>
                          <a:pt x="1291596" y="2647835"/>
                        </a:lnTo>
                      </a:path>
                      <a:path w="3175634" h="3409950">
                        <a:moveTo>
                          <a:pt x="1318730" y="2706078"/>
                        </a:moveTo>
                        <a:lnTo>
                          <a:pt x="1321115" y="2698102"/>
                        </a:lnTo>
                      </a:path>
                      <a:path w="3175634" h="3409950">
                        <a:moveTo>
                          <a:pt x="1321115" y="2698102"/>
                        </a:moveTo>
                        <a:lnTo>
                          <a:pt x="1318730" y="2684548"/>
                        </a:lnTo>
                      </a:path>
                      <a:path w="3175634" h="3409950">
                        <a:moveTo>
                          <a:pt x="1318730" y="2684548"/>
                        </a:moveTo>
                        <a:lnTo>
                          <a:pt x="1311549" y="2672571"/>
                        </a:lnTo>
                      </a:path>
                      <a:path w="3175634" h="3409950">
                        <a:moveTo>
                          <a:pt x="1311549" y="2672571"/>
                        </a:moveTo>
                        <a:lnTo>
                          <a:pt x="1300380" y="2665390"/>
                        </a:lnTo>
                      </a:path>
                      <a:path w="3175634" h="3409950">
                        <a:moveTo>
                          <a:pt x="1300380" y="2665390"/>
                        </a:moveTo>
                        <a:lnTo>
                          <a:pt x="1291596" y="2663005"/>
                        </a:lnTo>
                      </a:path>
                      <a:path w="3175634" h="3409950">
                        <a:moveTo>
                          <a:pt x="1327501" y="2705283"/>
                        </a:moveTo>
                        <a:lnTo>
                          <a:pt x="1330694" y="2690921"/>
                        </a:lnTo>
                      </a:path>
                      <a:path w="3175634" h="3409950">
                        <a:moveTo>
                          <a:pt x="1330694" y="2690921"/>
                        </a:moveTo>
                        <a:lnTo>
                          <a:pt x="1327501" y="2675764"/>
                        </a:lnTo>
                      </a:path>
                      <a:path w="3175634" h="3409950">
                        <a:moveTo>
                          <a:pt x="1327501" y="2675764"/>
                        </a:moveTo>
                        <a:lnTo>
                          <a:pt x="1318730" y="2662197"/>
                        </a:lnTo>
                      </a:path>
                      <a:path w="3175634" h="3409950">
                        <a:moveTo>
                          <a:pt x="1318730" y="2662197"/>
                        </a:moveTo>
                        <a:lnTo>
                          <a:pt x="1305958" y="2654221"/>
                        </a:lnTo>
                      </a:path>
                      <a:path w="3175634" h="3409950">
                        <a:moveTo>
                          <a:pt x="1305958" y="2654221"/>
                        </a:moveTo>
                        <a:lnTo>
                          <a:pt x="1291596" y="2651028"/>
                        </a:lnTo>
                      </a:path>
                      <a:path w="3175634" h="3409950">
                        <a:moveTo>
                          <a:pt x="1335477" y="2222620"/>
                        </a:moveTo>
                        <a:lnTo>
                          <a:pt x="1332283" y="2231404"/>
                        </a:lnTo>
                      </a:path>
                      <a:path w="3175634" h="3409950">
                        <a:moveTo>
                          <a:pt x="1332283" y="2231404"/>
                        </a:moveTo>
                        <a:lnTo>
                          <a:pt x="1323513" y="2239380"/>
                        </a:lnTo>
                      </a:path>
                      <a:path w="3175634" h="3409950">
                        <a:moveTo>
                          <a:pt x="1323513" y="2239380"/>
                        </a:moveTo>
                        <a:lnTo>
                          <a:pt x="1308356" y="2245766"/>
                        </a:lnTo>
                      </a:path>
                      <a:path w="3175634" h="3409950">
                        <a:moveTo>
                          <a:pt x="1308356" y="2245766"/>
                        </a:moveTo>
                        <a:lnTo>
                          <a:pt x="1291596" y="2248151"/>
                        </a:lnTo>
                      </a:path>
                      <a:path w="3175634" h="3409950">
                        <a:moveTo>
                          <a:pt x="0" y="467506"/>
                        </a:moveTo>
                        <a:lnTo>
                          <a:pt x="46749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36" name="object 1236"/>
                  <p:cNvSpPr/>
                  <p:nvPr/>
                </p:nvSpPr>
                <p:spPr>
                  <a:xfrm>
                    <a:off x="5629148" y="694064"/>
                    <a:ext cx="380365" cy="381000"/>
                  </a:xfrm>
                  <a:custGeom>
                    <a:avLst/>
                    <a:gdLst/>
                    <a:ahLst/>
                    <a:cxnLst/>
                    <a:rect l="l" t="t" r="r" b="b"/>
                    <a:pathLst>
                      <a:path w="380364" h="381000">
                        <a:moveTo>
                          <a:pt x="379744" y="0"/>
                        </a:moveTo>
                        <a:lnTo>
                          <a:pt x="0" y="38053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37" name="object 1237"/>
                  <p:cNvSpPr/>
                  <p:nvPr/>
                </p:nvSpPr>
                <p:spPr>
                  <a:xfrm>
                    <a:off x="5732067" y="1176727"/>
                    <a:ext cx="1270" cy="1905"/>
                  </a:xfrm>
                  <a:custGeom>
                    <a:avLst/>
                    <a:gdLst/>
                    <a:ahLst/>
                    <a:cxnLst/>
                    <a:rect l="l" t="t" r="r" b="b"/>
                    <a:pathLst>
                      <a:path w="1270" h="1905">
                        <a:moveTo>
                          <a:pt x="794" y="1589"/>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238" name="object 1238"/>
                  <p:cNvPicPr/>
                  <p:nvPr/>
                </p:nvPicPr>
                <p:blipFill>
                  <a:blip r:embed="rId33" cstate="print"/>
                  <a:stretch>
                    <a:fillRect/>
                  </a:stretch>
                </p:blipFill>
                <p:spPr>
                  <a:xfrm>
                    <a:off x="6183206" y="692867"/>
                    <a:ext cx="149987" cy="84563"/>
                  </a:xfrm>
                  <a:prstGeom prst="rect">
                    <a:avLst/>
                  </a:prstGeom>
                </p:spPr>
              </p:pic>
              <p:sp>
                <p:nvSpPr>
                  <p:cNvPr id="1239" name="object 1239"/>
                  <p:cNvSpPr/>
                  <p:nvPr/>
                </p:nvSpPr>
                <p:spPr>
                  <a:xfrm>
                    <a:off x="7657909" y="3327550"/>
                    <a:ext cx="8735060" cy="5301615"/>
                  </a:xfrm>
                  <a:custGeom>
                    <a:avLst/>
                    <a:gdLst/>
                    <a:ahLst/>
                    <a:cxnLst/>
                    <a:rect l="l" t="t" r="r" b="b"/>
                    <a:pathLst>
                      <a:path w="8735060" h="5301615">
                        <a:moveTo>
                          <a:pt x="7925168" y="3845310"/>
                        </a:moveTo>
                        <a:lnTo>
                          <a:pt x="8324099" y="3845310"/>
                        </a:lnTo>
                      </a:path>
                      <a:path w="8735060" h="5301615">
                        <a:moveTo>
                          <a:pt x="8324099" y="4897576"/>
                        </a:moveTo>
                        <a:lnTo>
                          <a:pt x="7925168" y="4897576"/>
                        </a:lnTo>
                      </a:path>
                      <a:path w="8735060" h="5301615">
                        <a:moveTo>
                          <a:pt x="7925168" y="4897576"/>
                        </a:moveTo>
                        <a:lnTo>
                          <a:pt x="7925168" y="3845310"/>
                        </a:lnTo>
                      </a:path>
                      <a:path w="8735060" h="5301615">
                        <a:moveTo>
                          <a:pt x="8324099" y="4897576"/>
                        </a:moveTo>
                        <a:lnTo>
                          <a:pt x="8324099" y="3845310"/>
                        </a:lnTo>
                      </a:path>
                      <a:path w="8735060" h="5301615">
                        <a:moveTo>
                          <a:pt x="8124565" y="3645859"/>
                        </a:moveTo>
                        <a:lnTo>
                          <a:pt x="7925168" y="3645859"/>
                        </a:lnTo>
                      </a:path>
                      <a:path w="8735060" h="5301615">
                        <a:moveTo>
                          <a:pt x="7925168" y="2958167"/>
                        </a:moveTo>
                        <a:lnTo>
                          <a:pt x="8124565" y="2958167"/>
                        </a:lnTo>
                      </a:path>
                      <a:path w="8735060" h="5301615">
                        <a:moveTo>
                          <a:pt x="8124565" y="2958167"/>
                        </a:moveTo>
                        <a:lnTo>
                          <a:pt x="8124565" y="3645859"/>
                        </a:lnTo>
                      </a:path>
                      <a:path w="8735060" h="5301615">
                        <a:moveTo>
                          <a:pt x="7925168" y="2958167"/>
                        </a:moveTo>
                        <a:lnTo>
                          <a:pt x="7925168" y="3645859"/>
                        </a:lnTo>
                      </a:path>
                      <a:path w="8735060" h="5301615">
                        <a:moveTo>
                          <a:pt x="7919550" y="5301261"/>
                        </a:moveTo>
                        <a:lnTo>
                          <a:pt x="7919550" y="4902358"/>
                        </a:lnTo>
                      </a:path>
                      <a:path w="8735060" h="5301615">
                        <a:moveTo>
                          <a:pt x="7919550" y="4902358"/>
                        </a:moveTo>
                        <a:lnTo>
                          <a:pt x="7925168" y="4902358"/>
                        </a:lnTo>
                      </a:path>
                      <a:path w="8735060" h="5301615">
                        <a:moveTo>
                          <a:pt x="8324099" y="5301261"/>
                        </a:moveTo>
                        <a:lnTo>
                          <a:pt x="7919550" y="5301261"/>
                        </a:lnTo>
                      </a:path>
                      <a:path w="8735060" h="5301615">
                        <a:moveTo>
                          <a:pt x="8324099" y="5301261"/>
                        </a:moveTo>
                        <a:lnTo>
                          <a:pt x="8324099" y="4897576"/>
                        </a:lnTo>
                      </a:path>
                      <a:path w="8735060" h="5301615">
                        <a:moveTo>
                          <a:pt x="8324099" y="4897576"/>
                        </a:moveTo>
                        <a:lnTo>
                          <a:pt x="7925168" y="4897576"/>
                        </a:lnTo>
                      </a:path>
                      <a:path w="8735060" h="5301615">
                        <a:moveTo>
                          <a:pt x="7925168" y="4897576"/>
                        </a:moveTo>
                        <a:lnTo>
                          <a:pt x="7925168" y="4902358"/>
                        </a:lnTo>
                      </a:path>
                      <a:path w="8735060" h="5301615">
                        <a:moveTo>
                          <a:pt x="8124565" y="3645859"/>
                        </a:moveTo>
                        <a:lnTo>
                          <a:pt x="8324099" y="3845310"/>
                        </a:lnTo>
                      </a:path>
                      <a:path w="8735060" h="5301615">
                        <a:moveTo>
                          <a:pt x="7925168" y="3845310"/>
                        </a:moveTo>
                        <a:lnTo>
                          <a:pt x="7925168" y="3645859"/>
                        </a:lnTo>
                      </a:path>
                      <a:path w="8735060" h="5301615">
                        <a:moveTo>
                          <a:pt x="8324099" y="3845310"/>
                        </a:moveTo>
                        <a:lnTo>
                          <a:pt x="7925168" y="3845310"/>
                        </a:lnTo>
                      </a:path>
                      <a:path w="8735060" h="5301615">
                        <a:moveTo>
                          <a:pt x="7925168" y="3645859"/>
                        </a:moveTo>
                        <a:lnTo>
                          <a:pt x="8124565" y="3645859"/>
                        </a:lnTo>
                      </a:path>
                      <a:path w="8735060" h="5301615">
                        <a:moveTo>
                          <a:pt x="1739957" y="0"/>
                        </a:moveTo>
                        <a:lnTo>
                          <a:pt x="1739957" y="119665"/>
                        </a:lnTo>
                      </a:path>
                      <a:path w="8735060" h="5301615">
                        <a:moveTo>
                          <a:pt x="0" y="119665"/>
                        </a:moveTo>
                        <a:lnTo>
                          <a:pt x="0" y="0"/>
                        </a:lnTo>
                      </a:path>
                      <a:path w="8735060" h="5301615">
                        <a:moveTo>
                          <a:pt x="0" y="0"/>
                        </a:moveTo>
                        <a:lnTo>
                          <a:pt x="746729" y="0"/>
                        </a:lnTo>
                      </a:path>
                      <a:path w="8735060" h="5301615">
                        <a:moveTo>
                          <a:pt x="851238" y="0"/>
                        </a:moveTo>
                        <a:lnTo>
                          <a:pt x="1739957" y="0"/>
                        </a:lnTo>
                      </a:path>
                      <a:path w="8735060" h="5301615">
                        <a:moveTo>
                          <a:pt x="0" y="119665"/>
                        </a:moveTo>
                        <a:lnTo>
                          <a:pt x="746729" y="119665"/>
                        </a:lnTo>
                      </a:path>
                      <a:path w="8735060" h="5301615">
                        <a:moveTo>
                          <a:pt x="851238" y="119665"/>
                        </a:moveTo>
                        <a:lnTo>
                          <a:pt x="1739957" y="119665"/>
                        </a:lnTo>
                      </a:path>
                      <a:path w="8735060" h="5301615">
                        <a:moveTo>
                          <a:pt x="1739957" y="0"/>
                        </a:moveTo>
                        <a:lnTo>
                          <a:pt x="1799790" y="0"/>
                        </a:lnTo>
                      </a:path>
                      <a:path w="8735060" h="5301615">
                        <a:moveTo>
                          <a:pt x="1799790" y="119665"/>
                        </a:moveTo>
                        <a:lnTo>
                          <a:pt x="1739957" y="119665"/>
                        </a:lnTo>
                      </a:path>
                      <a:path w="8735060" h="5301615">
                        <a:moveTo>
                          <a:pt x="1799790" y="0"/>
                        </a:moveTo>
                        <a:lnTo>
                          <a:pt x="1799790" y="119665"/>
                        </a:lnTo>
                      </a:path>
                      <a:path w="8735060" h="5301615">
                        <a:moveTo>
                          <a:pt x="1739957" y="119665"/>
                        </a:moveTo>
                        <a:lnTo>
                          <a:pt x="1739957" y="0"/>
                        </a:lnTo>
                      </a:path>
                      <a:path w="8735060" h="5301615">
                        <a:moveTo>
                          <a:pt x="3481518" y="0"/>
                        </a:moveTo>
                        <a:lnTo>
                          <a:pt x="3481518" y="119665"/>
                        </a:lnTo>
                      </a:path>
                      <a:path w="8735060" h="5301615">
                        <a:moveTo>
                          <a:pt x="1799790" y="119665"/>
                        </a:moveTo>
                        <a:lnTo>
                          <a:pt x="1799790" y="0"/>
                        </a:lnTo>
                      </a:path>
                      <a:path w="8735060" h="5301615">
                        <a:moveTo>
                          <a:pt x="1799790" y="0"/>
                        </a:moveTo>
                        <a:lnTo>
                          <a:pt x="3481518" y="0"/>
                        </a:lnTo>
                      </a:path>
                      <a:path w="8735060" h="5301615">
                        <a:moveTo>
                          <a:pt x="1799790" y="119665"/>
                        </a:moveTo>
                        <a:lnTo>
                          <a:pt x="3481518" y="119665"/>
                        </a:lnTo>
                      </a:path>
                      <a:path w="8735060" h="5301615">
                        <a:moveTo>
                          <a:pt x="3541350" y="119665"/>
                        </a:moveTo>
                        <a:lnTo>
                          <a:pt x="3541350" y="0"/>
                        </a:lnTo>
                      </a:path>
                      <a:path w="8735060" h="5301615">
                        <a:moveTo>
                          <a:pt x="5100220" y="0"/>
                        </a:moveTo>
                        <a:lnTo>
                          <a:pt x="5100220" y="119665"/>
                        </a:lnTo>
                      </a:path>
                      <a:path w="8735060" h="5301615">
                        <a:moveTo>
                          <a:pt x="5100220" y="119665"/>
                        </a:moveTo>
                        <a:lnTo>
                          <a:pt x="3541350" y="119665"/>
                        </a:lnTo>
                      </a:path>
                      <a:path w="8735060" h="5301615">
                        <a:moveTo>
                          <a:pt x="5100220" y="0"/>
                        </a:moveTo>
                        <a:lnTo>
                          <a:pt x="3541350" y="0"/>
                        </a:lnTo>
                      </a:path>
                      <a:path w="8735060" h="5301615">
                        <a:moveTo>
                          <a:pt x="6640671" y="0"/>
                        </a:moveTo>
                        <a:lnTo>
                          <a:pt x="6640671" y="149184"/>
                        </a:lnTo>
                      </a:path>
                      <a:path w="8735060" h="5301615">
                        <a:moveTo>
                          <a:pt x="5172825" y="149184"/>
                        </a:moveTo>
                        <a:lnTo>
                          <a:pt x="5172825" y="0"/>
                        </a:lnTo>
                      </a:path>
                      <a:path w="8735060" h="5301615">
                        <a:moveTo>
                          <a:pt x="5172825" y="0"/>
                        </a:moveTo>
                        <a:lnTo>
                          <a:pt x="6640671" y="0"/>
                        </a:lnTo>
                      </a:path>
                      <a:path w="8735060" h="5301615">
                        <a:moveTo>
                          <a:pt x="5172825" y="149184"/>
                        </a:moveTo>
                        <a:lnTo>
                          <a:pt x="6640671" y="149184"/>
                        </a:lnTo>
                      </a:path>
                      <a:path w="8735060" h="5301615">
                        <a:moveTo>
                          <a:pt x="3541350" y="119665"/>
                        </a:moveTo>
                        <a:lnTo>
                          <a:pt x="3481518" y="119665"/>
                        </a:lnTo>
                      </a:path>
                      <a:path w="8735060" h="5301615">
                        <a:moveTo>
                          <a:pt x="3481518" y="0"/>
                        </a:moveTo>
                        <a:lnTo>
                          <a:pt x="3541350" y="0"/>
                        </a:lnTo>
                      </a:path>
                      <a:path w="8735060" h="5301615">
                        <a:moveTo>
                          <a:pt x="3481518" y="119665"/>
                        </a:moveTo>
                        <a:lnTo>
                          <a:pt x="3481518" y="0"/>
                        </a:lnTo>
                      </a:path>
                      <a:path w="8735060" h="5301615">
                        <a:moveTo>
                          <a:pt x="3541350" y="0"/>
                        </a:moveTo>
                        <a:lnTo>
                          <a:pt x="3541350" y="119665"/>
                        </a:lnTo>
                      </a:path>
                      <a:path w="8735060" h="5301615">
                        <a:moveTo>
                          <a:pt x="5172825" y="149184"/>
                        </a:moveTo>
                        <a:lnTo>
                          <a:pt x="5100220" y="119665"/>
                        </a:lnTo>
                      </a:path>
                      <a:path w="8735060" h="5301615">
                        <a:moveTo>
                          <a:pt x="5100220" y="0"/>
                        </a:moveTo>
                        <a:lnTo>
                          <a:pt x="5172825" y="0"/>
                        </a:lnTo>
                      </a:path>
                      <a:path w="8735060" h="5301615">
                        <a:moveTo>
                          <a:pt x="5100220" y="119665"/>
                        </a:moveTo>
                        <a:lnTo>
                          <a:pt x="5100220" y="0"/>
                        </a:lnTo>
                      </a:path>
                      <a:path w="8735060" h="5301615">
                        <a:moveTo>
                          <a:pt x="5172825" y="0"/>
                        </a:moveTo>
                        <a:lnTo>
                          <a:pt x="5172825" y="149184"/>
                        </a:lnTo>
                      </a:path>
                      <a:path w="8735060" h="5301615">
                        <a:moveTo>
                          <a:pt x="7111411" y="401273"/>
                        </a:moveTo>
                        <a:lnTo>
                          <a:pt x="7111411" y="362189"/>
                        </a:lnTo>
                      </a:path>
                      <a:path w="8735060" h="5301615">
                        <a:moveTo>
                          <a:pt x="7423320" y="362189"/>
                        </a:moveTo>
                        <a:lnTo>
                          <a:pt x="7423320" y="511373"/>
                        </a:lnTo>
                      </a:path>
                      <a:path w="8735060" h="5301615">
                        <a:moveTo>
                          <a:pt x="7423320" y="511373"/>
                        </a:moveTo>
                        <a:lnTo>
                          <a:pt x="7247906" y="511373"/>
                        </a:lnTo>
                      </a:path>
                      <a:path w="8735060" h="5301615">
                        <a:moveTo>
                          <a:pt x="7215152" y="511373"/>
                        </a:moveTo>
                        <a:lnTo>
                          <a:pt x="7199941" y="511373"/>
                        </a:lnTo>
                      </a:path>
                      <a:path w="8735060" h="5301615">
                        <a:moveTo>
                          <a:pt x="7423320" y="362189"/>
                        </a:moveTo>
                        <a:lnTo>
                          <a:pt x="7341231" y="362189"/>
                        </a:lnTo>
                      </a:path>
                      <a:path w="8735060" h="5301615">
                        <a:moveTo>
                          <a:pt x="7125801" y="362189"/>
                        </a:moveTo>
                        <a:lnTo>
                          <a:pt x="7111411" y="362189"/>
                        </a:lnTo>
                      </a:path>
                      <a:path w="8735060" h="5301615">
                        <a:moveTo>
                          <a:pt x="8292990" y="337452"/>
                        </a:moveTo>
                        <a:lnTo>
                          <a:pt x="8292990" y="536904"/>
                        </a:lnTo>
                      </a:path>
                      <a:path w="8735060" h="5301615">
                        <a:moveTo>
                          <a:pt x="7483207" y="536904"/>
                        </a:moveTo>
                        <a:lnTo>
                          <a:pt x="7483207" y="337452"/>
                        </a:lnTo>
                      </a:path>
                      <a:path w="8735060" h="5301615">
                        <a:moveTo>
                          <a:pt x="7483207" y="337452"/>
                        </a:moveTo>
                        <a:lnTo>
                          <a:pt x="8292990" y="337452"/>
                        </a:lnTo>
                      </a:path>
                      <a:path w="8735060" h="5301615">
                        <a:moveTo>
                          <a:pt x="7483207" y="536904"/>
                        </a:moveTo>
                        <a:lnTo>
                          <a:pt x="8131006" y="536904"/>
                        </a:lnTo>
                      </a:path>
                      <a:path w="8735060" h="5301615">
                        <a:moveTo>
                          <a:pt x="8265856" y="536904"/>
                        </a:moveTo>
                        <a:lnTo>
                          <a:pt x="8292990" y="536904"/>
                        </a:lnTo>
                      </a:path>
                      <a:path w="8735060" h="5301615">
                        <a:moveTo>
                          <a:pt x="8118261" y="504192"/>
                        </a:moveTo>
                        <a:lnTo>
                          <a:pt x="8131006" y="504192"/>
                        </a:lnTo>
                      </a:path>
                      <a:path w="8735060" h="5301615">
                        <a:moveTo>
                          <a:pt x="8118261" y="414840"/>
                        </a:moveTo>
                        <a:lnTo>
                          <a:pt x="8131006" y="414840"/>
                        </a:lnTo>
                      </a:path>
                      <a:path w="8735060" h="5301615">
                        <a:moveTo>
                          <a:pt x="8118261" y="504192"/>
                        </a:moveTo>
                        <a:lnTo>
                          <a:pt x="8118261" y="414840"/>
                        </a:lnTo>
                      </a:path>
                      <a:path w="8735060" h="5301615">
                        <a:moveTo>
                          <a:pt x="7483207" y="536904"/>
                        </a:moveTo>
                        <a:lnTo>
                          <a:pt x="7423320" y="511373"/>
                        </a:lnTo>
                      </a:path>
                      <a:path w="8735060" h="5301615">
                        <a:moveTo>
                          <a:pt x="7423320" y="362189"/>
                        </a:moveTo>
                        <a:lnTo>
                          <a:pt x="7483207" y="337452"/>
                        </a:lnTo>
                      </a:path>
                      <a:path w="8735060" h="5301615">
                        <a:moveTo>
                          <a:pt x="7423320" y="511373"/>
                        </a:moveTo>
                        <a:lnTo>
                          <a:pt x="7423320" y="362189"/>
                        </a:lnTo>
                      </a:path>
                      <a:path w="8735060" h="5301615">
                        <a:moveTo>
                          <a:pt x="7483207" y="337452"/>
                        </a:moveTo>
                        <a:lnTo>
                          <a:pt x="7483207" y="536904"/>
                        </a:lnTo>
                      </a:path>
                      <a:path w="8735060" h="5301615">
                        <a:moveTo>
                          <a:pt x="8350411" y="347032"/>
                        </a:moveTo>
                        <a:lnTo>
                          <a:pt x="8350411" y="526530"/>
                        </a:lnTo>
                      </a:path>
                      <a:path w="8735060" h="5301615">
                        <a:moveTo>
                          <a:pt x="8316835" y="526530"/>
                        </a:moveTo>
                        <a:lnTo>
                          <a:pt x="8316835" y="347032"/>
                        </a:lnTo>
                      </a:path>
                      <a:path w="8735060" h="5301615">
                        <a:moveTo>
                          <a:pt x="8316835" y="347032"/>
                        </a:moveTo>
                        <a:lnTo>
                          <a:pt x="8350411" y="347032"/>
                        </a:lnTo>
                      </a:path>
                      <a:path w="8735060" h="5301615">
                        <a:moveTo>
                          <a:pt x="8316835" y="526530"/>
                        </a:moveTo>
                        <a:lnTo>
                          <a:pt x="8350411" y="526530"/>
                        </a:lnTo>
                      </a:path>
                      <a:path w="8735060" h="5301615">
                        <a:moveTo>
                          <a:pt x="8688631" y="526530"/>
                        </a:moveTo>
                        <a:lnTo>
                          <a:pt x="8688631" y="347032"/>
                        </a:lnTo>
                      </a:path>
                      <a:path w="8735060" h="5301615">
                        <a:moveTo>
                          <a:pt x="8734951" y="347032"/>
                        </a:moveTo>
                        <a:lnTo>
                          <a:pt x="8734951" y="526530"/>
                        </a:lnTo>
                      </a:path>
                      <a:path w="8735060" h="5301615">
                        <a:moveTo>
                          <a:pt x="8734951" y="526530"/>
                        </a:moveTo>
                        <a:lnTo>
                          <a:pt x="8688631" y="526530"/>
                        </a:lnTo>
                      </a:path>
                      <a:path w="8735060" h="5301615">
                        <a:moveTo>
                          <a:pt x="8734951" y="347032"/>
                        </a:moveTo>
                        <a:lnTo>
                          <a:pt x="8688631" y="347032"/>
                        </a:lnTo>
                      </a:path>
                      <a:path w="8735060" h="5301615">
                        <a:moveTo>
                          <a:pt x="8350411" y="526530"/>
                        </a:moveTo>
                        <a:lnTo>
                          <a:pt x="8350411" y="347032"/>
                        </a:lnTo>
                      </a:path>
                      <a:path w="8735060" h="5301615">
                        <a:moveTo>
                          <a:pt x="8604076" y="347032"/>
                        </a:moveTo>
                        <a:lnTo>
                          <a:pt x="8604076" y="526530"/>
                        </a:lnTo>
                      </a:path>
                      <a:path w="8735060" h="5301615">
                        <a:moveTo>
                          <a:pt x="8350411" y="347032"/>
                        </a:moveTo>
                        <a:lnTo>
                          <a:pt x="8365485" y="347032"/>
                        </a:lnTo>
                      </a:path>
                      <a:path w="8735060" h="5301615">
                        <a:moveTo>
                          <a:pt x="8365485" y="347032"/>
                        </a:moveTo>
                        <a:lnTo>
                          <a:pt x="8380697" y="347032"/>
                        </a:lnTo>
                      </a:path>
                      <a:path w="8735060" h="5301615">
                        <a:moveTo>
                          <a:pt x="8380697" y="347032"/>
                        </a:moveTo>
                        <a:lnTo>
                          <a:pt x="8395909" y="347032"/>
                        </a:lnTo>
                      </a:path>
                      <a:path w="8735060" h="5301615">
                        <a:moveTo>
                          <a:pt x="8395909" y="347032"/>
                        </a:moveTo>
                        <a:lnTo>
                          <a:pt x="8410161" y="347032"/>
                        </a:lnTo>
                      </a:path>
                      <a:path w="8735060" h="5301615">
                        <a:moveTo>
                          <a:pt x="8410161" y="347032"/>
                        </a:moveTo>
                        <a:lnTo>
                          <a:pt x="8423043" y="347032"/>
                        </a:lnTo>
                      </a:path>
                      <a:path w="8735060" h="5301615">
                        <a:moveTo>
                          <a:pt x="8423043" y="347032"/>
                        </a:moveTo>
                        <a:lnTo>
                          <a:pt x="8434966" y="347032"/>
                        </a:lnTo>
                      </a:path>
                      <a:path w="8735060" h="5301615">
                        <a:moveTo>
                          <a:pt x="8434966" y="526530"/>
                        </a:moveTo>
                        <a:lnTo>
                          <a:pt x="8423043" y="526530"/>
                        </a:lnTo>
                      </a:path>
                      <a:path w="8735060" h="5301615">
                        <a:moveTo>
                          <a:pt x="8423043" y="526530"/>
                        </a:moveTo>
                        <a:lnTo>
                          <a:pt x="8410161" y="526530"/>
                        </a:lnTo>
                      </a:path>
                      <a:path w="8735060" h="5301615">
                        <a:moveTo>
                          <a:pt x="8410161" y="526530"/>
                        </a:moveTo>
                        <a:lnTo>
                          <a:pt x="8395909" y="526530"/>
                        </a:lnTo>
                      </a:path>
                      <a:path w="8735060" h="5301615">
                        <a:moveTo>
                          <a:pt x="8395909" y="526530"/>
                        </a:moveTo>
                        <a:lnTo>
                          <a:pt x="8380697" y="526530"/>
                        </a:lnTo>
                      </a:path>
                      <a:path w="8735060" h="5301615">
                        <a:moveTo>
                          <a:pt x="8380697" y="526530"/>
                        </a:moveTo>
                        <a:lnTo>
                          <a:pt x="8365485" y="526530"/>
                        </a:lnTo>
                      </a:path>
                      <a:path w="8735060" h="5301615">
                        <a:moveTo>
                          <a:pt x="8365485" y="526530"/>
                        </a:moveTo>
                        <a:lnTo>
                          <a:pt x="8350411" y="526530"/>
                        </a:lnTo>
                      </a:path>
                      <a:path w="8735060" h="5301615">
                        <a:moveTo>
                          <a:pt x="8604076" y="526530"/>
                        </a:moveTo>
                        <a:lnTo>
                          <a:pt x="8583383" y="526530"/>
                        </a:lnTo>
                      </a:path>
                      <a:path w="8735060" h="5301615">
                        <a:moveTo>
                          <a:pt x="8583383" y="526530"/>
                        </a:moveTo>
                        <a:lnTo>
                          <a:pt x="8561045" y="526530"/>
                        </a:lnTo>
                      </a:path>
                      <a:path w="8735060" h="5301615">
                        <a:moveTo>
                          <a:pt x="8561045" y="526530"/>
                        </a:moveTo>
                        <a:lnTo>
                          <a:pt x="8537885" y="526530"/>
                        </a:lnTo>
                      </a:path>
                      <a:path w="8735060" h="5301615">
                        <a:moveTo>
                          <a:pt x="8537885" y="526530"/>
                        </a:moveTo>
                        <a:lnTo>
                          <a:pt x="8513080" y="526530"/>
                        </a:lnTo>
                      </a:path>
                      <a:path w="8735060" h="5301615">
                        <a:moveTo>
                          <a:pt x="8513080" y="526530"/>
                        </a:moveTo>
                        <a:lnTo>
                          <a:pt x="8487590" y="526530"/>
                        </a:lnTo>
                      </a:path>
                      <a:path w="8735060" h="5301615">
                        <a:moveTo>
                          <a:pt x="8487590" y="526530"/>
                        </a:moveTo>
                        <a:lnTo>
                          <a:pt x="8461278" y="526530"/>
                        </a:lnTo>
                      </a:path>
                      <a:path w="8735060" h="5301615">
                        <a:moveTo>
                          <a:pt x="8461278" y="526530"/>
                        </a:moveTo>
                        <a:lnTo>
                          <a:pt x="8434144" y="526530"/>
                        </a:lnTo>
                      </a:path>
                      <a:path w="8735060" h="5301615">
                        <a:moveTo>
                          <a:pt x="8434144" y="526530"/>
                        </a:moveTo>
                        <a:lnTo>
                          <a:pt x="8406187" y="526530"/>
                        </a:lnTo>
                      </a:path>
                      <a:path w="8735060" h="5301615">
                        <a:moveTo>
                          <a:pt x="8406187" y="526530"/>
                        </a:moveTo>
                        <a:lnTo>
                          <a:pt x="8378367" y="526530"/>
                        </a:lnTo>
                      </a:path>
                      <a:path w="8735060" h="5301615">
                        <a:moveTo>
                          <a:pt x="8378367" y="526530"/>
                        </a:moveTo>
                        <a:lnTo>
                          <a:pt x="8350411" y="526530"/>
                        </a:lnTo>
                      </a:path>
                      <a:path w="8735060" h="5301615">
                        <a:moveTo>
                          <a:pt x="8604076" y="347032"/>
                        </a:moveTo>
                        <a:lnTo>
                          <a:pt x="8583383" y="347032"/>
                        </a:lnTo>
                      </a:path>
                      <a:path w="8735060" h="5301615">
                        <a:moveTo>
                          <a:pt x="8583383" y="347032"/>
                        </a:moveTo>
                        <a:lnTo>
                          <a:pt x="8561045" y="347032"/>
                        </a:lnTo>
                      </a:path>
                      <a:path w="8735060" h="5301615">
                        <a:moveTo>
                          <a:pt x="8561045" y="347032"/>
                        </a:moveTo>
                        <a:lnTo>
                          <a:pt x="8537885" y="347032"/>
                        </a:lnTo>
                      </a:path>
                      <a:path w="8735060" h="5301615">
                        <a:moveTo>
                          <a:pt x="8537885" y="347032"/>
                        </a:moveTo>
                        <a:lnTo>
                          <a:pt x="8513080" y="347032"/>
                        </a:lnTo>
                      </a:path>
                      <a:path w="8735060" h="5301615">
                        <a:moveTo>
                          <a:pt x="8513080" y="347032"/>
                        </a:moveTo>
                        <a:lnTo>
                          <a:pt x="8487590" y="347032"/>
                        </a:lnTo>
                      </a:path>
                      <a:path w="8735060" h="5301615">
                        <a:moveTo>
                          <a:pt x="8487590" y="347032"/>
                        </a:moveTo>
                        <a:lnTo>
                          <a:pt x="8461278" y="347032"/>
                        </a:lnTo>
                      </a:path>
                      <a:path w="8735060" h="5301615">
                        <a:moveTo>
                          <a:pt x="8461278" y="347032"/>
                        </a:moveTo>
                        <a:lnTo>
                          <a:pt x="8434144" y="347032"/>
                        </a:lnTo>
                      </a:path>
                      <a:path w="8735060" h="5301615">
                        <a:moveTo>
                          <a:pt x="8434144" y="347032"/>
                        </a:moveTo>
                        <a:lnTo>
                          <a:pt x="8406187" y="347032"/>
                        </a:lnTo>
                      </a:path>
                      <a:path w="8735060" h="5301615">
                        <a:moveTo>
                          <a:pt x="8406187" y="347032"/>
                        </a:moveTo>
                        <a:lnTo>
                          <a:pt x="8378367" y="347032"/>
                        </a:lnTo>
                      </a:path>
                      <a:path w="8735060" h="5301615">
                        <a:moveTo>
                          <a:pt x="8378367" y="347032"/>
                        </a:moveTo>
                        <a:lnTo>
                          <a:pt x="8350411" y="347032"/>
                        </a:lnTo>
                      </a:path>
                      <a:path w="8735060" h="5301615">
                        <a:moveTo>
                          <a:pt x="8604076" y="526530"/>
                        </a:moveTo>
                        <a:lnTo>
                          <a:pt x="8604076" y="347032"/>
                        </a:lnTo>
                      </a:path>
                      <a:path w="8735060" h="5301615">
                        <a:moveTo>
                          <a:pt x="8604076" y="347032"/>
                        </a:moveTo>
                        <a:lnTo>
                          <a:pt x="8434966" y="347032"/>
                        </a:lnTo>
                      </a:path>
                      <a:path w="8735060" h="5301615">
                        <a:moveTo>
                          <a:pt x="8434966" y="526530"/>
                        </a:moveTo>
                        <a:lnTo>
                          <a:pt x="8604076" y="526530"/>
                        </a:lnTo>
                      </a:path>
                      <a:path w="8735060" h="5301615">
                        <a:moveTo>
                          <a:pt x="8688631" y="347032"/>
                        </a:moveTo>
                        <a:lnTo>
                          <a:pt x="8688631" y="526530"/>
                        </a:lnTo>
                      </a:path>
                      <a:path w="8735060" h="5301615">
                        <a:moveTo>
                          <a:pt x="8604076" y="526530"/>
                        </a:moveTo>
                        <a:lnTo>
                          <a:pt x="8615313" y="526530"/>
                        </a:lnTo>
                      </a:path>
                      <a:path w="8735060" h="5301615">
                        <a:moveTo>
                          <a:pt x="8615313" y="526530"/>
                        </a:moveTo>
                        <a:lnTo>
                          <a:pt x="8628744" y="526530"/>
                        </a:lnTo>
                      </a:path>
                      <a:path w="8735060" h="5301615">
                        <a:moveTo>
                          <a:pt x="8628744" y="526530"/>
                        </a:moveTo>
                        <a:lnTo>
                          <a:pt x="8642311" y="526530"/>
                        </a:lnTo>
                      </a:path>
                      <a:path w="8735060" h="5301615">
                        <a:moveTo>
                          <a:pt x="8642311" y="526530"/>
                        </a:moveTo>
                        <a:lnTo>
                          <a:pt x="8657522" y="526530"/>
                        </a:lnTo>
                      </a:path>
                      <a:path w="8735060" h="5301615">
                        <a:moveTo>
                          <a:pt x="8657522" y="526530"/>
                        </a:moveTo>
                        <a:lnTo>
                          <a:pt x="8672734" y="526530"/>
                        </a:lnTo>
                      </a:path>
                      <a:path w="8735060" h="5301615">
                        <a:moveTo>
                          <a:pt x="8672734" y="526530"/>
                        </a:moveTo>
                        <a:lnTo>
                          <a:pt x="8688631" y="526530"/>
                        </a:lnTo>
                      </a:path>
                      <a:path w="8735060" h="5301615">
                        <a:moveTo>
                          <a:pt x="8688631" y="347032"/>
                        </a:moveTo>
                        <a:lnTo>
                          <a:pt x="8672734" y="347032"/>
                        </a:lnTo>
                      </a:path>
                      <a:path w="8735060" h="5301615">
                        <a:moveTo>
                          <a:pt x="8672734" y="347032"/>
                        </a:moveTo>
                        <a:lnTo>
                          <a:pt x="8657522" y="347032"/>
                        </a:lnTo>
                      </a:path>
                      <a:path w="8735060" h="5301615">
                        <a:moveTo>
                          <a:pt x="8657522" y="347032"/>
                        </a:moveTo>
                        <a:lnTo>
                          <a:pt x="8642311" y="347032"/>
                        </a:lnTo>
                      </a:path>
                      <a:path w="8735060" h="5301615">
                        <a:moveTo>
                          <a:pt x="8642311" y="347032"/>
                        </a:moveTo>
                        <a:lnTo>
                          <a:pt x="8628744" y="347032"/>
                        </a:lnTo>
                      </a:path>
                      <a:path w="8735060" h="5301615">
                        <a:moveTo>
                          <a:pt x="8628744" y="347032"/>
                        </a:moveTo>
                        <a:lnTo>
                          <a:pt x="8615313" y="347032"/>
                        </a:lnTo>
                      </a:path>
                      <a:path w="8735060" h="5301615">
                        <a:moveTo>
                          <a:pt x="8615313" y="347032"/>
                        </a:moveTo>
                        <a:lnTo>
                          <a:pt x="8604076" y="347032"/>
                        </a:lnTo>
                      </a:path>
                      <a:path w="8735060" h="5301615">
                        <a:moveTo>
                          <a:pt x="8688631" y="347032"/>
                        </a:moveTo>
                        <a:lnTo>
                          <a:pt x="8659852" y="347032"/>
                        </a:lnTo>
                      </a:path>
                      <a:path w="8735060" h="5301615">
                        <a:moveTo>
                          <a:pt x="8659852" y="347032"/>
                        </a:moveTo>
                        <a:lnTo>
                          <a:pt x="8632033" y="347032"/>
                        </a:lnTo>
                      </a:path>
                      <a:path w="8735060" h="5301615">
                        <a:moveTo>
                          <a:pt x="8632033" y="347032"/>
                        </a:moveTo>
                        <a:lnTo>
                          <a:pt x="8604898" y="347032"/>
                        </a:lnTo>
                      </a:path>
                      <a:path w="8735060" h="5301615">
                        <a:moveTo>
                          <a:pt x="8604898" y="347032"/>
                        </a:moveTo>
                        <a:lnTo>
                          <a:pt x="8577764" y="347032"/>
                        </a:lnTo>
                      </a:path>
                      <a:path w="8735060" h="5301615">
                        <a:moveTo>
                          <a:pt x="8577764" y="347032"/>
                        </a:moveTo>
                        <a:lnTo>
                          <a:pt x="8551452" y="347032"/>
                        </a:lnTo>
                      </a:path>
                      <a:path w="8735060" h="5301615">
                        <a:moveTo>
                          <a:pt x="8551452" y="347032"/>
                        </a:moveTo>
                        <a:lnTo>
                          <a:pt x="8525962" y="347032"/>
                        </a:lnTo>
                      </a:path>
                      <a:path w="8735060" h="5301615">
                        <a:moveTo>
                          <a:pt x="8525962" y="347032"/>
                        </a:moveTo>
                        <a:lnTo>
                          <a:pt x="8501157" y="347032"/>
                        </a:lnTo>
                      </a:path>
                      <a:path w="8735060" h="5301615">
                        <a:moveTo>
                          <a:pt x="8501157" y="347032"/>
                        </a:moveTo>
                        <a:lnTo>
                          <a:pt x="8477175" y="347032"/>
                        </a:lnTo>
                      </a:path>
                      <a:path w="8735060" h="5301615">
                        <a:moveTo>
                          <a:pt x="8477175" y="347032"/>
                        </a:moveTo>
                        <a:lnTo>
                          <a:pt x="8455659" y="347032"/>
                        </a:lnTo>
                      </a:path>
                      <a:path w="8735060" h="5301615">
                        <a:moveTo>
                          <a:pt x="8455659" y="347032"/>
                        </a:moveTo>
                        <a:lnTo>
                          <a:pt x="8434966" y="347032"/>
                        </a:lnTo>
                      </a:path>
                      <a:path w="8735060" h="5301615">
                        <a:moveTo>
                          <a:pt x="8688631" y="526530"/>
                        </a:moveTo>
                        <a:lnTo>
                          <a:pt x="8659852" y="526530"/>
                        </a:lnTo>
                      </a:path>
                      <a:path w="8735060" h="5301615">
                        <a:moveTo>
                          <a:pt x="8659852" y="526530"/>
                        </a:moveTo>
                        <a:lnTo>
                          <a:pt x="8632033" y="526530"/>
                        </a:lnTo>
                      </a:path>
                      <a:path w="8735060" h="5301615">
                        <a:moveTo>
                          <a:pt x="8632033" y="526530"/>
                        </a:moveTo>
                        <a:lnTo>
                          <a:pt x="8604898" y="526530"/>
                        </a:lnTo>
                      </a:path>
                      <a:path w="8735060" h="5301615">
                        <a:moveTo>
                          <a:pt x="8604898" y="526530"/>
                        </a:moveTo>
                        <a:lnTo>
                          <a:pt x="8577764" y="526530"/>
                        </a:lnTo>
                      </a:path>
                      <a:path w="8735060" h="5301615">
                        <a:moveTo>
                          <a:pt x="8577764" y="526530"/>
                        </a:moveTo>
                        <a:lnTo>
                          <a:pt x="8551452" y="526530"/>
                        </a:lnTo>
                      </a:path>
                      <a:path w="8735060" h="5301615">
                        <a:moveTo>
                          <a:pt x="8551452" y="526530"/>
                        </a:moveTo>
                        <a:lnTo>
                          <a:pt x="8525962" y="526530"/>
                        </a:lnTo>
                      </a:path>
                      <a:path w="8735060" h="5301615">
                        <a:moveTo>
                          <a:pt x="8525962" y="526530"/>
                        </a:moveTo>
                        <a:lnTo>
                          <a:pt x="8501157" y="526530"/>
                        </a:lnTo>
                      </a:path>
                      <a:path w="8735060" h="5301615">
                        <a:moveTo>
                          <a:pt x="8501157" y="526530"/>
                        </a:moveTo>
                        <a:lnTo>
                          <a:pt x="8477175" y="526530"/>
                        </a:lnTo>
                      </a:path>
                      <a:path w="8735060" h="5301615">
                        <a:moveTo>
                          <a:pt x="8477175" y="526530"/>
                        </a:moveTo>
                        <a:lnTo>
                          <a:pt x="8455659" y="526530"/>
                        </a:lnTo>
                      </a:path>
                      <a:path w="8735060" h="5301615">
                        <a:moveTo>
                          <a:pt x="8455659" y="526530"/>
                        </a:moveTo>
                        <a:lnTo>
                          <a:pt x="8434966" y="526530"/>
                        </a:lnTo>
                      </a:path>
                      <a:path w="8735060" h="5301615">
                        <a:moveTo>
                          <a:pt x="8131006" y="504192"/>
                        </a:moveTo>
                        <a:lnTo>
                          <a:pt x="8118261" y="504192"/>
                        </a:lnTo>
                      </a:path>
                      <a:path w="8735060" h="5301615">
                        <a:moveTo>
                          <a:pt x="8131006" y="414840"/>
                        </a:moveTo>
                        <a:lnTo>
                          <a:pt x="8118261" y="414840"/>
                        </a:lnTo>
                      </a:path>
                      <a:path w="8735060" h="5301615">
                        <a:moveTo>
                          <a:pt x="8118261" y="414840"/>
                        </a:moveTo>
                        <a:lnTo>
                          <a:pt x="8118261" y="504192"/>
                        </a:lnTo>
                      </a:path>
                      <a:path w="8735060" h="5301615">
                        <a:moveTo>
                          <a:pt x="8138132" y="414840"/>
                        </a:moveTo>
                        <a:lnTo>
                          <a:pt x="8257907" y="414840"/>
                        </a:lnTo>
                      </a:path>
                      <a:path w="8735060" h="5301615">
                        <a:moveTo>
                          <a:pt x="8257907" y="414840"/>
                        </a:moveTo>
                        <a:lnTo>
                          <a:pt x="8257907" y="508975"/>
                        </a:lnTo>
                      </a:path>
                      <a:path w="8735060" h="5301615">
                        <a:moveTo>
                          <a:pt x="8257907" y="508975"/>
                        </a:moveTo>
                        <a:lnTo>
                          <a:pt x="8138132" y="508975"/>
                        </a:lnTo>
                      </a:path>
                      <a:path w="8735060" h="5301615">
                        <a:moveTo>
                          <a:pt x="8138132" y="508975"/>
                        </a:moveTo>
                        <a:lnTo>
                          <a:pt x="8138132" y="41484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240" name="object 1240"/>
                  <p:cNvPicPr/>
                  <p:nvPr/>
                </p:nvPicPr>
                <p:blipFill>
                  <a:blip r:embed="rId34" cstate="print"/>
                  <a:stretch>
                    <a:fillRect/>
                  </a:stretch>
                </p:blipFill>
                <p:spPr>
                  <a:xfrm>
                    <a:off x="15794845" y="6527045"/>
                    <a:ext cx="181918" cy="181905"/>
                  </a:xfrm>
                  <a:prstGeom prst="rect">
                    <a:avLst/>
                  </a:prstGeom>
                </p:spPr>
              </p:pic>
              <p:sp>
                <p:nvSpPr>
                  <p:cNvPr id="1241" name="object 1241"/>
                  <p:cNvSpPr/>
                  <p:nvPr/>
                </p:nvSpPr>
                <p:spPr>
                  <a:xfrm>
                    <a:off x="14325030" y="3382587"/>
                    <a:ext cx="2438400" cy="1384300"/>
                  </a:xfrm>
                  <a:custGeom>
                    <a:avLst/>
                    <a:gdLst/>
                    <a:ahLst/>
                    <a:cxnLst/>
                    <a:rect l="l" t="t" r="r" b="b"/>
                    <a:pathLst>
                      <a:path w="2438400" h="1384300">
                        <a:moveTo>
                          <a:pt x="2141148" y="527338"/>
                        </a:moveTo>
                        <a:lnTo>
                          <a:pt x="2067831" y="471493"/>
                        </a:lnTo>
                      </a:path>
                      <a:path w="2438400" h="1384300">
                        <a:moveTo>
                          <a:pt x="2067831" y="291995"/>
                        </a:moveTo>
                        <a:lnTo>
                          <a:pt x="2141148" y="236151"/>
                        </a:lnTo>
                      </a:path>
                      <a:path w="2438400" h="1384300">
                        <a:moveTo>
                          <a:pt x="2067831" y="471493"/>
                        </a:moveTo>
                        <a:lnTo>
                          <a:pt x="2067831" y="291995"/>
                        </a:lnTo>
                      </a:path>
                      <a:path w="2438400" h="1384300">
                        <a:moveTo>
                          <a:pt x="2198569" y="555267"/>
                        </a:moveTo>
                        <a:lnTo>
                          <a:pt x="2178698" y="535314"/>
                        </a:lnTo>
                      </a:path>
                      <a:path w="2438400" h="1384300">
                        <a:moveTo>
                          <a:pt x="2437982" y="555267"/>
                        </a:moveTo>
                        <a:lnTo>
                          <a:pt x="2437982" y="541700"/>
                        </a:lnTo>
                      </a:path>
                      <a:path w="2438400" h="1384300">
                        <a:moveTo>
                          <a:pt x="2437982" y="555267"/>
                        </a:moveTo>
                        <a:lnTo>
                          <a:pt x="2198569" y="555267"/>
                        </a:lnTo>
                      </a:path>
                      <a:path w="2438400" h="1384300">
                        <a:moveTo>
                          <a:pt x="2437982" y="1214222"/>
                        </a:moveTo>
                        <a:lnTo>
                          <a:pt x="2198569" y="1214222"/>
                        </a:lnTo>
                      </a:path>
                      <a:path w="2438400" h="1384300">
                        <a:moveTo>
                          <a:pt x="2198569" y="1214222"/>
                        </a:moveTo>
                        <a:lnTo>
                          <a:pt x="2198569" y="1384154"/>
                        </a:lnTo>
                      </a:path>
                      <a:path w="2438400" h="1384300">
                        <a:moveTo>
                          <a:pt x="2437982" y="1384154"/>
                        </a:moveTo>
                        <a:lnTo>
                          <a:pt x="2437982" y="1214222"/>
                        </a:lnTo>
                      </a:path>
                      <a:path w="2438400" h="1384300">
                        <a:moveTo>
                          <a:pt x="2198569" y="1128872"/>
                        </a:moveTo>
                        <a:lnTo>
                          <a:pt x="2437982" y="1128872"/>
                        </a:lnTo>
                      </a:path>
                      <a:path w="2438400" h="1384300">
                        <a:moveTo>
                          <a:pt x="2437982" y="1214222"/>
                        </a:moveTo>
                        <a:lnTo>
                          <a:pt x="2437982" y="1202258"/>
                        </a:lnTo>
                      </a:path>
                      <a:path w="2438400" h="1384300">
                        <a:moveTo>
                          <a:pt x="2437982" y="1202258"/>
                        </a:moveTo>
                        <a:lnTo>
                          <a:pt x="2437982" y="1189499"/>
                        </a:lnTo>
                      </a:path>
                      <a:path w="2438400" h="1384300">
                        <a:moveTo>
                          <a:pt x="2437982" y="1189499"/>
                        </a:moveTo>
                        <a:lnTo>
                          <a:pt x="2437982" y="1175137"/>
                        </a:lnTo>
                      </a:path>
                      <a:path w="2438400" h="1384300">
                        <a:moveTo>
                          <a:pt x="2437982" y="1175137"/>
                        </a:moveTo>
                        <a:lnTo>
                          <a:pt x="2437982" y="1159980"/>
                        </a:lnTo>
                      </a:path>
                      <a:path w="2438400" h="1384300">
                        <a:moveTo>
                          <a:pt x="2437982" y="1159980"/>
                        </a:moveTo>
                        <a:lnTo>
                          <a:pt x="2437982" y="1144823"/>
                        </a:lnTo>
                      </a:path>
                      <a:path w="2438400" h="1384300">
                        <a:moveTo>
                          <a:pt x="2437982" y="1144823"/>
                        </a:moveTo>
                        <a:lnTo>
                          <a:pt x="2437982" y="1128872"/>
                        </a:lnTo>
                      </a:path>
                      <a:path w="2438400" h="1384300">
                        <a:moveTo>
                          <a:pt x="2198569" y="1128872"/>
                        </a:moveTo>
                        <a:lnTo>
                          <a:pt x="2198569" y="1144823"/>
                        </a:lnTo>
                      </a:path>
                      <a:path w="2438400" h="1384300">
                        <a:moveTo>
                          <a:pt x="2198569" y="1144823"/>
                        </a:moveTo>
                        <a:lnTo>
                          <a:pt x="2198569" y="1159980"/>
                        </a:lnTo>
                      </a:path>
                      <a:path w="2438400" h="1384300">
                        <a:moveTo>
                          <a:pt x="2198569" y="1159980"/>
                        </a:moveTo>
                        <a:lnTo>
                          <a:pt x="2198569" y="1175137"/>
                        </a:lnTo>
                      </a:path>
                      <a:path w="2438400" h="1384300">
                        <a:moveTo>
                          <a:pt x="2198569" y="1175137"/>
                        </a:moveTo>
                        <a:lnTo>
                          <a:pt x="2198569" y="1189499"/>
                        </a:lnTo>
                      </a:path>
                      <a:path w="2438400" h="1384300">
                        <a:moveTo>
                          <a:pt x="2198569" y="1189499"/>
                        </a:moveTo>
                        <a:lnTo>
                          <a:pt x="2198569" y="1202258"/>
                        </a:lnTo>
                      </a:path>
                      <a:path w="2438400" h="1384300">
                        <a:moveTo>
                          <a:pt x="2198569" y="1202258"/>
                        </a:moveTo>
                        <a:lnTo>
                          <a:pt x="2198569" y="1214222"/>
                        </a:lnTo>
                      </a:path>
                      <a:path w="2438400" h="1384300">
                        <a:moveTo>
                          <a:pt x="2198569" y="1128872"/>
                        </a:moveTo>
                        <a:lnTo>
                          <a:pt x="2198569" y="1157582"/>
                        </a:lnTo>
                      </a:path>
                      <a:path w="2438400" h="1384300">
                        <a:moveTo>
                          <a:pt x="2198569" y="1157582"/>
                        </a:moveTo>
                        <a:lnTo>
                          <a:pt x="2198569" y="1185511"/>
                        </a:lnTo>
                      </a:path>
                      <a:path w="2438400" h="1384300">
                        <a:moveTo>
                          <a:pt x="2198569" y="1185511"/>
                        </a:moveTo>
                        <a:lnTo>
                          <a:pt x="2198569" y="1213427"/>
                        </a:lnTo>
                      </a:path>
                      <a:path w="2438400" h="1384300">
                        <a:moveTo>
                          <a:pt x="2198569" y="1213427"/>
                        </a:moveTo>
                        <a:lnTo>
                          <a:pt x="2198569" y="1240561"/>
                        </a:lnTo>
                      </a:path>
                      <a:path w="2438400" h="1384300">
                        <a:moveTo>
                          <a:pt x="2198569" y="1240561"/>
                        </a:moveTo>
                        <a:lnTo>
                          <a:pt x="2198569" y="1267682"/>
                        </a:lnTo>
                      </a:path>
                      <a:path w="2438400" h="1384300">
                        <a:moveTo>
                          <a:pt x="2198569" y="1267682"/>
                        </a:moveTo>
                        <a:lnTo>
                          <a:pt x="2198569" y="1293213"/>
                        </a:lnTo>
                      </a:path>
                      <a:path w="2438400" h="1384300">
                        <a:moveTo>
                          <a:pt x="2198569" y="1293213"/>
                        </a:moveTo>
                        <a:lnTo>
                          <a:pt x="2198569" y="1317935"/>
                        </a:lnTo>
                      </a:path>
                      <a:path w="2438400" h="1384300">
                        <a:moveTo>
                          <a:pt x="2198569" y="1317935"/>
                        </a:moveTo>
                        <a:lnTo>
                          <a:pt x="2198569" y="1341082"/>
                        </a:lnTo>
                      </a:path>
                      <a:path w="2438400" h="1384300">
                        <a:moveTo>
                          <a:pt x="2198569" y="1341082"/>
                        </a:moveTo>
                        <a:lnTo>
                          <a:pt x="2198569" y="1363419"/>
                        </a:lnTo>
                      </a:path>
                      <a:path w="2438400" h="1384300">
                        <a:moveTo>
                          <a:pt x="2198569" y="1363419"/>
                        </a:moveTo>
                        <a:lnTo>
                          <a:pt x="2198569" y="1384154"/>
                        </a:lnTo>
                      </a:path>
                      <a:path w="2438400" h="1384300">
                        <a:moveTo>
                          <a:pt x="2437982" y="1128872"/>
                        </a:moveTo>
                        <a:lnTo>
                          <a:pt x="2437982" y="1157582"/>
                        </a:lnTo>
                      </a:path>
                      <a:path w="2438400" h="1384300">
                        <a:moveTo>
                          <a:pt x="2437982" y="1157582"/>
                        </a:moveTo>
                        <a:lnTo>
                          <a:pt x="2437982" y="1185511"/>
                        </a:lnTo>
                      </a:path>
                      <a:path w="2438400" h="1384300">
                        <a:moveTo>
                          <a:pt x="2437982" y="1185511"/>
                        </a:moveTo>
                        <a:lnTo>
                          <a:pt x="2437982" y="1213427"/>
                        </a:lnTo>
                      </a:path>
                      <a:path w="2438400" h="1384300">
                        <a:moveTo>
                          <a:pt x="2437982" y="1213427"/>
                        </a:moveTo>
                        <a:lnTo>
                          <a:pt x="2437982" y="1240561"/>
                        </a:lnTo>
                      </a:path>
                      <a:path w="2438400" h="1384300">
                        <a:moveTo>
                          <a:pt x="2437982" y="1240561"/>
                        </a:moveTo>
                        <a:lnTo>
                          <a:pt x="2437982" y="1267682"/>
                        </a:lnTo>
                      </a:path>
                      <a:path w="2438400" h="1384300">
                        <a:moveTo>
                          <a:pt x="2437982" y="1267682"/>
                        </a:moveTo>
                        <a:lnTo>
                          <a:pt x="2437982" y="1293213"/>
                        </a:lnTo>
                      </a:path>
                      <a:path w="2438400" h="1384300">
                        <a:moveTo>
                          <a:pt x="2437982" y="1293213"/>
                        </a:moveTo>
                        <a:lnTo>
                          <a:pt x="2437982" y="1317935"/>
                        </a:lnTo>
                      </a:path>
                      <a:path w="2438400" h="1384300">
                        <a:moveTo>
                          <a:pt x="2437982" y="1317935"/>
                        </a:moveTo>
                        <a:lnTo>
                          <a:pt x="2437982" y="1341082"/>
                        </a:lnTo>
                      </a:path>
                      <a:path w="2438400" h="1384300">
                        <a:moveTo>
                          <a:pt x="2437982" y="1341082"/>
                        </a:moveTo>
                        <a:lnTo>
                          <a:pt x="2437982" y="1363419"/>
                        </a:lnTo>
                      </a:path>
                      <a:path w="2438400" h="1384300">
                        <a:moveTo>
                          <a:pt x="2437982" y="1363419"/>
                        </a:moveTo>
                        <a:lnTo>
                          <a:pt x="2437982" y="1384154"/>
                        </a:lnTo>
                      </a:path>
                      <a:path w="2438400" h="1384300">
                        <a:moveTo>
                          <a:pt x="1625869" y="282416"/>
                        </a:moveTo>
                        <a:lnTo>
                          <a:pt x="1649715" y="291995"/>
                        </a:lnTo>
                      </a:path>
                      <a:path w="2438400" h="1384300">
                        <a:moveTo>
                          <a:pt x="1649715" y="471493"/>
                        </a:moveTo>
                        <a:lnTo>
                          <a:pt x="1625869" y="481868"/>
                        </a:lnTo>
                      </a:path>
                      <a:path w="2438400" h="1384300">
                        <a:moveTo>
                          <a:pt x="1649715" y="291995"/>
                        </a:moveTo>
                        <a:lnTo>
                          <a:pt x="1649715" y="471493"/>
                        </a:lnTo>
                      </a:path>
                      <a:path w="2438400" h="1384300">
                        <a:moveTo>
                          <a:pt x="1625869" y="481868"/>
                        </a:moveTo>
                        <a:lnTo>
                          <a:pt x="1625869" y="282416"/>
                        </a:lnTo>
                      </a:path>
                      <a:path w="2438400" h="1384300">
                        <a:moveTo>
                          <a:pt x="0" y="105316"/>
                        </a:moveTo>
                        <a:lnTo>
                          <a:pt x="106070" y="0"/>
                        </a:lnTo>
                      </a:path>
                      <a:path w="2438400" h="1384300">
                        <a:moveTo>
                          <a:pt x="109222" y="3193"/>
                        </a:moveTo>
                        <a:lnTo>
                          <a:pt x="3151" y="109304"/>
                        </a:lnTo>
                      </a:path>
                      <a:path w="2438400" h="1384300">
                        <a:moveTo>
                          <a:pt x="3151" y="109304"/>
                        </a:moveTo>
                        <a:lnTo>
                          <a:pt x="0" y="105316"/>
                        </a:lnTo>
                      </a:path>
                      <a:path w="2438400" h="1384300">
                        <a:moveTo>
                          <a:pt x="109222" y="3193"/>
                        </a:moveTo>
                        <a:lnTo>
                          <a:pt x="10607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42" name="object 1242"/>
                  <p:cNvSpPr/>
                  <p:nvPr/>
                </p:nvSpPr>
                <p:spPr>
                  <a:xfrm>
                    <a:off x="7795129" y="3454397"/>
                    <a:ext cx="3980179" cy="589280"/>
                  </a:xfrm>
                  <a:custGeom>
                    <a:avLst/>
                    <a:gdLst/>
                    <a:ahLst/>
                    <a:cxnLst/>
                    <a:rect l="l" t="t" r="r" b="b"/>
                    <a:pathLst>
                      <a:path w="3980179" h="589279">
                        <a:moveTo>
                          <a:pt x="3621123" y="588761"/>
                        </a:moveTo>
                        <a:lnTo>
                          <a:pt x="3800634" y="588761"/>
                        </a:lnTo>
                      </a:path>
                      <a:path w="3980179" h="589279">
                        <a:moveTo>
                          <a:pt x="3800634" y="588761"/>
                        </a:moveTo>
                        <a:lnTo>
                          <a:pt x="3800634" y="409263"/>
                        </a:lnTo>
                      </a:path>
                      <a:path w="3980179" h="589279">
                        <a:moveTo>
                          <a:pt x="3800634" y="409263"/>
                        </a:moveTo>
                        <a:lnTo>
                          <a:pt x="3621123" y="409263"/>
                        </a:lnTo>
                      </a:path>
                      <a:path w="3980179" h="589279">
                        <a:moveTo>
                          <a:pt x="3621123" y="409263"/>
                        </a:moveTo>
                        <a:lnTo>
                          <a:pt x="3621123" y="588761"/>
                        </a:lnTo>
                      </a:path>
                      <a:path w="3980179" h="589279">
                        <a:moveTo>
                          <a:pt x="3621123" y="409263"/>
                        </a:moveTo>
                        <a:lnTo>
                          <a:pt x="3800634" y="409263"/>
                        </a:lnTo>
                      </a:path>
                      <a:path w="3980179" h="589279">
                        <a:moveTo>
                          <a:pt x="3800634" y="409263"/>
                        </a:moveTo>
                        <a:lnTo>
                          <a:pt x="3800634" y="229765"/>
                        </a:lnTo>
                      </a:path>
                      <a:path w="3980179" h="589279">
                        <a:moveTo>
                          <a:pt x="3800634" y="229765"/>
                        </a:moveTo>
                        <a:lnTo>
                          <a:pt x="3621123" y="229765"/>
                        </a:lnTo>
                      </a:path>
                      <a:path w="3980179" h="589279">
                        <a:moveTo>
                          <a:pt x="3621123" y="229765"/>
                        </a:moveTo>
                        <a:lnTo>
                          <a:pt x="3621123" y="409263"/>
                        </a:lnTo>
                      </a:path>
                      <a:path w="3980179" h="589279">
                        <a:moveTo>
                          <a:pt x="3621123" y="229765"/>
                        </a:moveTo>
                        <a:lnTo>
                          <a:pt x="3800634" y="229765"/>
                        </a:lnTo>
                      </a:path>
                      <a:path w="3980179" h="589279">
                        <a:moveTo>
                          <a:pt x="3800634" y="229765"/>
                        </a:moveTo>
                        <a:lnTo>
                          <a:pt x="3800634" y="50253"/>
                        </a:lnTo>
                      </a:path>
                      <a:path w="3980179" h="589279">
                        <a:moveTo>
                          <a:pt x="3800634" y="50253"/>
                        </a:moveTo>
                        <a:lnTo>
                          <a:pt x="3621123" y="50253"/>
                        </a:lnTo>
                      </a:path>
                      <a:path w="3980179" h="589279">
                        <a:moveTo>
                          <a:pt x="3621123" y="50253"/>
                        </a:moveTo>
                        <a:lnTo>
                          <a:pt x="3621123" y="229765"/>
                        </a:lnTo>
                      </a:path>
                      <a:path w="3980179" h="589279">
                        <a:moveTo>
                          <a:pt x="3800634" y="588761"/>
                        </a:moveTo>
                        <a:lnTo>
                          <a:pt x="3980132" y="588761"/>
                        </a:lnTo>
                      </a:path>
                      <a:path w="3980179" h="589279">
                        <a:moveTo>
                          <a:pt x="3980132" y="588761"/>
                        </a:moveTo>
                        <a:lnTo>
                          <a:pt x="3980132" y="409263"/>
                        </a:lnTo>
                      </a:path>
                      <a:path w="3980179" h="589279">
                        <a:moveTo>
                          <a:pt x="3980132" y="409263"/>
                        </a:moveTo>
                        <a:lnTo>
                          <a:pt x="3800634" y="409263"/>
                        </a:lnTo>
                      </a:path>
                      <a:path w="3980179" h="589279">
                        <a:moveTo>
                          <a:pt x="3800634" y="409263"/>
                        </a:moveTo>
                        <a:lnTo>
                          <a:pt x="3800634" y="588761"/>
                        </a:lnTo>
                      </a:path>
                      <a:path w="3980179" h="589279">
                        <a:moveTo>
                          <a:pt x="3800634" y="409263"/>
                        </a:moveTo>
                        <a:lnTo>
                          <a:pt x="3980132" y="409263"/>
                        </a:lnTo>
                      </a:path>
                      <a:path w="3980179" h="589279">
                        <a:moveTo>
                          <a:pt x="3980132" y="409263"/>
                        </a:moveTo>
                        <a:lnTo>
                          <a:pt x="3980132" y="229765"/>
                        </a:lnTo>
                      </a:path>
                      <a:path w="3980179" h="589279">
                        <a:moveTo>
                          <a:pt x="3980132" y="229765"/>
                        </a:moveTo>
                        <a:lnTo>
                          <a:pt x="3800634" y="229765"/>
                        </a:lnTo>
                      </a:path>
                      <a:path w="3980179" h="589279">
                        <a:moveTo>
                          <a:pt x="3800634" y="229765"/>
                        </a:moveTo>
                        <a:lnTo>
                          <a:pt x="3800634" y="409263"/>
                        </a:lnTo>
                      </a:path>
                      <a:path w="3980179" h="589279">
                        <a:moveTo>
                          <a:pt x="3800634" y="229765"/>
                        </a:moveTo>
                        <a:lnTo>
                          <a:pt x="3980132" y="229765"/>
                        </a:lnTo>
                      </a:path>
                      <a:path w="3980179" h="589279">
                        <a:moveTo>
                          <a:pt x="3980132" y="229765"/>
                        </a:moveTo>
                        <a:lnTo>
                          <a:pt x="3980132" y="50253"/>
                        </a:lnTo>
                      </a:path>
                      <a:path w="3980179" h="589279">
                        <a:moveTo>
                          <a:pt x="3980132" y="50253"/>
                        </a:moveTo>
                        <a:lnTo>
                          <a:pt x="3800634" y="50253"/>
                        </a:lnTo>
                      </a:path>
                      <a:path w="3980179" h="589279">
                        <a:moveTo>
                          <a:pt x="3800634" y="50253"/>
                        </a:moveTo>
                        <a:lnTo>
                          <a:pt x="3800634" y="229765"/>
                        </a:lnTo>
                      </a:path>
                      <a:path w="3980179" h="589279">
                        <a:moveTo>
                          <a:pt x="0" y="507385"/>
                        </a:moveTo>
                        <a:lnTo>
                          <a:pt x="179497" y="507385"/>
                        </a:lnTo>
                      </a:path>
                      <a:path w="3980179" h="589279">
                        <a:moveTo>
                          <a:pt x="179497" y="507385"/>
                        </a:moveTo>
                        <a:lnTo>
                          <a:pt x="179497" y="327887"/>
                        </a:lnTo>
                      </a:path>
                      <a:path w="3980179" h="589279">
                        <a:moveTo>
                          <a:pt x="179497" y="327887"/>
                        </a:moveTo>
                        <a:lnTo>
                          <a:pt x="0" y="327887"/>
                        </a:lnTo>
                      </a:path>
                      <a:path w="3980179" h="589279">
                        <a:moveTo>
                          <a:pt x="0" y="327887"/>
                        </a:moveTo>
                        <a:lnTo>
                          <a:pt x="0" y="507385"/>
                        </a:lnTo>
                      </a:path>
                      <a:path w="3980179" h="589279">
                        <a:moveTo>
                          <a:pt x="0" y="327887"/>
                        </a:moveTo>
                        <a:lnTo>
                          <a:pt x="179497" y="327887"/>
                        </a:lnTo>
                      </a:path>
                      <a:path w="3980179" h="589279">
                        <a:moveTo>
                          <a:pt x="179497" y="327887"/>
                        </a:moveTo>
                        <a:lnTo>
                          <a:pt x="179497" y="148389"/>
                        </a:lnTo>
                      </a:path>
                      <a:path w="3980179" h="589279">
                        <a:moveTo>
                          <a:pt x="179497" y="148389"/>
                        </a:moveTo>
                        <a:lnTo>
                          <a:pt x="0" y="148389"/>
                        </a:lnTo>
                      </a:path>
                      <a:path w="3980179" h="589279">
                        <a:moveTo>
                          <a:pt x="0" y="148389"/>
                        </a:moveTo>
                        <a:lnTo>
                          <a:pt x="0" y="327887"/>
                        </a:lnTo>
                      </a:path>
                      <a:path w="3980179" h="589279">
                        <a:moveTo>
                          <a:pt x="0" y="148389"/>
                        </a:moveTo>
                        <a:lnTo>
                          <a:pt x="179497" y="148389"/>
                        </a:lnTo>
                      </a:path>
                      <a:path w="3980179" h="589279">
                        <a:moveTo>
                          <a:pt x="179497" y="148389"/>
                        </a:moveTo>
                        <a:lnTo>
                          <a:pt x="179497" y="121255"/>
                        </a:lnTo>
                      </a:path>
                      <a:path w="3980179" h="589279">
                        <a:moveTo>
                          <a:pt x="179497" y="27120"/>
                        </a:moveTo>
                        <a:lnTo>
                          <a:pt x="179497" y="0"/>
                        </a:lnTo>
                      </a:path>
                      <a:path w="3980179" h="589279">
                        <a:moveTo>
                          <a:pt x="0" y="0"/>
                        </a:moveTo>
                        <a:lnTo>
                          <a:pt x="0" y="27120"/>
                        </a:lnTo>
                      </a:path>
                      <a:path w="3980179" h="589279">
                        <a:moveTo>
                          <a:pt x="0" y="121255"/>
                        </a:moveTo>
                        <a:lnTo>
                          <a:pt x="0" y="148389"/>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43" name="object 1243"/>
                  <p:cNvSpPr/>
                  <p:nvPr/>
                </p:nvSpPr>
                <p:spPr>
                  <a:xfrm>
                    <a:off x="15223205" y="1593965"/>
                    <a:ext cx="133350" cy="248920"/>
                  </a:xfrm>
                  <a:custGeom>
                    <a:avLst/>
                    <a:gdLst/>
                    <a:ahLst/>
                    <a:cxnLst/>
                    <a:rect l="l" t="t" r="r" b="b"/>
                    <a:pathLst>
                      <a:path w="133350" h="248919">
                        <a:moveTo>
                          <a:pt x="0" y="189872"/>
                        </a:moveTo>
                        <a:lnTo>
                          <a:pt x="0" y="248911"/>
                        </a:lnTo>
                      </a:path>
                      <a:path w="133350" h="248919">
                        <a:moveTo>
                          <a:pt x="133342" y="0"/>
                        </a:moveTo>
                        <a:lnTo>
                          <a:pt x="133342" y="24891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44" name="object 1244"/>
                  <p:cNvSpPr/>
                  <p:nvPr/>
                </p:nvSpPr>
                <p:spPr>
                  <a:xfrm>
                    <a:off x="15144269" y="1593965"/>
                    <a:ext cx="212725" cy="190500"/>
                  </a:xfrm>
                  <a:custGeom>
                    <a:avLst/>
                    <a:gdLst/>
                    <a:ahLst/>
                    <a:cxnLst/>
                    <a:rect l="l" t="t" r="r" b="b"/>
                    <a:pathLst>
                      <a:path w="212725" h="190500">
                        <a:moveTo>
                          <a:pt x="212278" y="0"/>
                        </a:moveTo>
                        <a:lnTo>
                          <a:pt x="78936" y="0"/>
                        </a:lnTo>
                      </a:path>
                      <a:path w="212725" h="190500">
                        <a:moveTo>
                          <a:pt x="78936" y="0"/>
                        </a:moveTo>
                        <a:lnTo>
                          <a:pt x="78936" y="127641"/>
                        </a:lnTo>
                      </a:path>
                      <a:path w="212725" h="190500">
                        <a:moveTo>
                          <a:pt x="78936" y="127641"/>
                        </a:moveTo>
                        <a:lnTo>
                          <a:pt x="0" y="127641"/>
                        </a:lnTo>
                      </a:path>
                      <a:path w="212725" h="190500">
                        <a:moveTo>
                          <a:pt x="0" y="127641"/>
                        </a:moveTo>
                        <a:lnTo>
                          <a:pt x="0" y="189872"/>
                        </a:lnTo>
                      </a:path>
                      <a:path w="212725" h="190500">
                        <a:moveTo>
                          <a:pt x="0" y="189872"/>
                        </a:moveTo>
                        <a:lnTo>
                          <a:pt x="78936" y="18987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45" name="object 1245"/>
                  <p:cNvSpPr/>
                  <p:nvPr/>
                </p:nvSpPr>
                <p:spPr>
                  <a:xfrm>
                    <a:off x="15276788" y="1913877"/>
                    <a:ext cx="0" cy="8255"/>
                  </a:xfrm>
                  <a:custGeom>
                    <a:avLst/>
                    <a:gdLst/>
                    <a:ahLst/>
                    <a:cxnLst/>
                    <a:rect l="l" t="t" r="r" b="b"/>
                    <a:pathLst>
                      <a:path h="8255">
                        <a:moveTo>
                          <a:pt x="0" y="0"/>
                        </a:moveTo>
                        <a:lnTo>
                          <a:pt x="0" y="797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46" name="object 1246"/>
                  <p:cNvSpPr/>
                  <p:nvPr/>
                </p:nvSpPr>
                <p:spPr>
                  <a:xfrm>
                    <a:off x="15276788" y="1921853"/>
                    <a:ext cx="26670" cy="0"/>
                  </a:xfrm>
                  <a:custGeom>
                    <a:avLst/>
                    <a:gdLst/>
                    <a:ahLst/>
                    <a:cxnLst/>
                    <a:rect l="l" t="t" r="r" b="b"/>
                    <a:pathLst>
                      <a:path w="26669">
                        <a:moveTo>
                          <a:pt x="0" y="0"/>
                        </a:moveTo>
                        <a:lnTo>
                          <a:pt x="2631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47" name="object 1247"/>
                  <p:cNvSpPr/>
                  <p:nvPr/>
                </p:nvSpPr>
                <p:spPr>
                  <a:xfrm>
                    <a:off x="15303101" y="1913877"/>
                    <a:ext cx="0" cy="8255"/>
                  </a:xfrm>
                  <a:custGeom>
                    <a:avLst/>
                    <a:gdLst/>
                    <a:ahLst/>
                    <a:cxnLst/>
                    <a:rect l="l" t="t" r="r" b="b"/>
                    <a:pathLst>
                      <a:path h="8255">
                        <a:moveTo>
                          <a:pt x="0" y="0"/>
                        </a:moveTo>
                        <a:lnTo>
                          <a:pt x="0" y="797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48" name="object 1248"/>
                  <p:cNvSpPr/>
                  <p:nvPr/>
                </p:nvSpPr>
                <p:spPr>
                  <a:xfrm>
                    <a:off x="15173870" y="1605929"/>
                    <a:ext cx="232410" cy="546735"/>
                  </a:xfrm>
                  <a:custGeom>
                    <a:avLst/>
                    <a:gdLst/>
                    <a:ahLst/>
                    <a:cxnLst/>
                    <a:rect l="l" t="t" r="r" b="b"/>
                    <a:pathLst>
                      <a:path w="232409" h="546735">
                        <a:moveTo>
                          <a:pt x="124434" y="315923"/>
                        </a:moveTo>
                        <a:lnTo>
                          <a:pt x="107578" y="315923"/>
                        </a:lnTo>
                      </a:path>
                      <a:path w="232409" h="546735">
                        <a:moveTo>
                          <a:pt x="107578" y="315923"/>
                        </a:moveTo>
                        <a:lnTo>
                          <a:pt x="107578" y="321514"/>
                        </a:lnTo>
                      </a:path>
                      <a:path w="232409" h="546735">
                        <a:moveTo>
                          <a:pt x="107578" y="321514"/>
                        </a:moveTo>
                        <a:lnTo>
                          <a:pt x="124434" y="321514"/>
                        </a:lnTo>
                      </a:path>
                      <a:path w="232409" h="546735">
                        <a:moveTo>
                          <a:pt x="124434" y="321514"/>
                        </a:moveTo>
                        <a:lnTo>
                          <a:pt x="124434" y="315923"/>
                        </a:lnTo>
                      </a:path>
                      <a:path w="232409" h="546735">
                        <a:moveTo>
                          <a:pt x="124434" y="353418"/>
                        </a:moveTo>
                        <a:lnTo>
                          <a:pt x="107578" y="353418"/>
                        </a:lnTo>
                      </a:path>
                      <a:path w="232409" h="546735">
                        <a:moveTo>
                          <a:pt x="107578" y="353418"/>
                        </a:moveTo>
                        <a:lnTo>
                          <a:pt x="107578" y="364587"/>
                        </a:lnTo>
                      </a:path>
                      <a:path w="232409" h="546735">
                        <a:moveTo>
                          <a:pt x="124434" y="364587"/>
                        </a:moveTo>
                        <a:lnTo>
                          <a:pt x="124434" y="353418"/>
                        </a:lnTo>
                      </a:path>
                      <a:path w="232409" h="546735">
                        <a:moveTo>
                          <a:pt x="140331" y="321514"/>
                        </a:moveTo>
                        <a:lnTo>
                          <a:pt x="90859" y="321514"/>
                        </a:lnTo>
                      </a:path>
                      <a:path w="232409" h="546735">
                        <a:moveTo>
                          <a:pt x="90859" y="321514"/>
                        </a:moveTo>
                        <a:lnTo>
                          <a:pt x="90859" y="353418"/>
                        </a:lnTo>
                      </a:path>
                      <a:path w="232409" h="546735">
                        <a:moveTo>
                          <a:pt x="90859" y="353418"/>
                        </a:moveTo>
                        <a:lnTo>
                          <a:pt x="140331" y="353418"/>
                        </a:lnTo>
                      </a:path>
                      <a:path w="232409" h="546735">
                        <a:moveTo>
                          <a:pt x="140331" y="353418"/>
                        </a:moveTo>
                        <a:lnTo>
                          <a:pt x="140331" y="321514"/>
                        </a:lnTo>
                      </a:path>
                      <a:path w="232409" h="546735">
                        <a:moveTo>
                          <a:pt x="90859" y="528928"/>
                        </a:moveTo>
                        <a:lnTo>
                          <a:pt x="90859" y="546483"/>
                        </a:lnTo>
                      </a:path>
                      <a:path w="232409" h="546735">
                        <a:moveTo>
                          <a:pt x="90859" y="546483"/>
                        </a:moveTo>
                        <a:lnTo>
                          <a:pt x="140331" y="546483"/>
                        </a:lnTo>
                      </a:path>
                      <a:path w="232409" h="546735">
                        <a:moveTo>
                          <a:pt x="140331" y="546483"/>
                        </a:moveTo>
                        <a:lnTo>
                          <a:pt x="140331" y="528928"/>
                        </a:lnTo>
                      </a:path>
                      <a:path w="232409" h="546735">
                        <a:moveTo>
                          <a:pt x="49335" y="115677"/>
                        </a:moveTo>
                        <a:lnTo>
                          <a:pt x="49335" y="177908"/>
                        </a:lnTo>
                      </a:path>
                      <a:path w="232409" h="546735">
                        <a:moveTo>
                          <a:pt x="232149" y="541700"/>
                        </a:moveTo>
                        <a:lnTo>
                          <a:pt x="232149" y="528928"/>
                        </a:lnTo>
                      </a:path>
                      <a:path w="232409" h="546735">
                        <a:moveTo>
                          <a:pt x="232149" y="364587"/>
                        </a:moveTo>
                        <a:lnTo>
                          <a:pt x="232149" y="0"/>
                        </a:lnTo>
                      </a:path>
                      <a:path w="232409" h="546735">
                        <a:moveTo>
                          <a:pt x="232149" y="0"/>
                        </a:moveTo>
                        <a:lnTo>
                          <a:pt x="182677" y="0"/>
                        </a:lnTo>
                      </a:path>
                      <a:path w="232409" h="546735">
                        <a:moveTo>
                          <a:pt x="49335" y="0"/>
                        </a:moveTo>
                        <a:lnTo>
                          <a:pt x="0" y="0"/>
                        </a:lnTo>
                      </a:path>
                      <a:path w="232409" h="546735">
                        <a:moveTo>
                          <a:pt x="0" y="0"/>
                        </a:moveTo>
                        <a:lnTo>
                          <a:pt x="0" y="115677"/>
                        </a:lnTo>
                      </a:path>
                      <a:path w="232409" h="546735">
                        <a:moveTo>
                          <a:pt x="0" y="177908"/>
                        </a:moveTo>
                        <a:lnTo>
                          <a:pt x="0" y="364587"/>
                        </a:lnTo>
                      </a:path>
                      <a:path w="232409" h="546735">
                        <a:moveTo>
                          <a:pt x="0" y="528928"/>
                        </a:moveTo>
                        <a:lnTo>
                          <a:pt x="0" y="541700"/>
                        </a:lnTo>
                      </a:path>
                      <a:path w="232409" h="546735">
                        <a:moveTo>
                          <a:pt x="0" y="541700"/>
                        </a:moveTo>
                        <a:lnTo>
                          <a:pt x="90859" y="541700"/>
                        </a:lnTo>
                      </a:path>
                      <a:path w="232409" h="546735">
                        <a:moveTo>
                          <a:pt x="140331" y="541700"/>
                        </a:moveTo>
                        <a:lnTo>
                          <a:pt x="232149" y="54170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49" name="object 1249"/>
                  <p:cNvSpPr/>
                  <p:nvPr/>
                </p:nvSpPr>
                <p:spPr>
                  <a:xfrm>
                    <a:off x="15945280" y="3073858"/>
                    <a:ext cx="133350" cy="26670"/>
                  </a:xfrm>
                  <a:custGeom>
                    <a:avLst/>
                    <a:gdLst/>
                    <a:ahLst/>
                    <a:cxnLst/>
                    <a:rect l="l" t="t" r="r" b="b"/>
                    <a:pathLst>
                      <a:path w="133350" h="26669">
                        <a:moveTo>
                          <a:pt x="133205" y="0"/>
                        </a:moveTo>
                        <a:lnTo>
                          <a:pt x="133205" y="26325"/>
                        </a:lnTo>
                      </a:path>
                      <a:path w="133350" h="26669">
                        <a:moveTo>
                          <a:pt x="0" y="0"/>
                        </a:moveTo>
                        <a:lnTo>
                          <a:pt x="0" y="2632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50" name="object 1250"/>
                  <p:cNvSpPr/>
                  <p:nvPr/>
                </p:nvSpPr>
                <p:spPr>
                  <a:xfrm>
                    <a:off x="15945280" y="3199101"/>
                    <a:ext cx="133350" cy="113664"/>
                  </a:xfrm>
                  <a:custGeom>
                    <a:avLst/>
                    <a:gdLst/>
                    <a:ahLst/>
                    <a:cxnLst/>
                    <a:rect l="l" t="t" r="r" b="b"/>
                    <a:pathLst>
                      <a:path w="133350" h="113664">
                        <a:moveTo>
                          <a:pt x="0" y="0"/>
                        </a:moveTo>
                        <a:lnTo>
                          <a:pt x="0" y="113279"/>
                        </a:lnTo>
                      </a:path>
                      <a:path w="133350" h="113664">
                        <a:moveTo>
                          <a:pt x="0" y="113279"/>
                        </a:moveTo>
                        <a:lnTo>
                          <a:pt x="133205" y="113279"/>
                        </a:lnTo>
                      </a:path>
                      <a:path w="133350" h="113664">
                        <a:moveTo>
                          <a:pt x="133205" y="113279"/>
                        </a:moveTo>
                        <a:lnTo>
                          <a:pt x="13320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51" name="object 1251"/>
                  <p:cNvSpPr/>
                  <p:nvPr/>
                </p:nvSpPr>
                <p:spPr>
                  <a:xfrm>
                    <a:off x="16043403" y="2996470"/>
                    <a:ext cx="0" cy="6985"/>
                  </a:xfrm>
                  <a:custGeom>
                    <a:avLst/>
                    <a:gdLst/>
                    <a:ahLst/>
                    <a:cxnLst/>
                    <a:rect l="l" t="t" r="r" b="b"/>
                    <a:pathLst>
                      <a:path h="6985">
                        <a:moveTo>
                          <a:pt x="0" y="0"/>
                        </a:moveTo>
                        <a:lnTo>
                          <a:pt x="0" y="638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52" name="object 1252"/>
                  <p:cNvSpPr/>
                  <p:nvPr/>
                </p:nvSpPr>
                <p:spPr>
                  <a:xfrm>
                    <a:off x="15980363" y="2986891"/>
                    <a:ext cx="63500" cy="10160"/>
                  </a:xfrm>
                  <a:custGeom>
                    <a:avLst/>
                    <a:gdLst/>
                    <a:ahLst/>
                    <a:cxnLst/>
                    <a:rect l="l" t="t" r="r" b="b"/>
                    <a:pathLst>
                      <a:path w="63500" h="10160">
                        <a:moveTo>
                          <a:pt x="63039" y="9579"/>
                        </a:moveTo>
                        <a:lnTo>
                          <a:pt x="44675" y="9579"/>
                        </a:lnTo>
                      </a:path>
                      <a:path w="63500" h="10160">
                        <a:moveTo>
                          <a:pt x="44675" y="9579"/>
                        </a:moveTo>
                        <a:lnTo>
                          <a:pt x="44675" y="0"/>
                        </a:lnTo>
                      </a:path>
                      <a:path w="63500" h="10160">
                        <a:moveTo>
                          <a:pt x="18363" y="0"/>
                        </a:moveTo>
                        <a:lnTo>
                          <a:pt x="18363" y="9579"/>
                        </a:lnTo>
                      </a:path>
                      <a:path w="63500" h="10160">
                        <a:moveTo>
                          <a:pt x="18363" y="9579"/>
                        </a:moveTo>
                        <a:lnTo>
                          <a:pt x="0" y="957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53" name="object 1253"/>
                  <p:cNvSpPr/>
                  <p:nvPr/>
                </p:nvSpPr>
                <p:spPr>
                  <a:xfrm>
                    <a:off x="15980363" y="2996470"/>
                    <a:ext cx="0" cy="6985"/>
                  </a:xfrm>
                  <a:custGeom>
                    <a:avLst/>
                    <a:gdLst/>
                    <a:ahLst/>
                    <a:cxnLst/>
                    <a:rect l="l" t="t" r="r" b="b"/>
                    <a:pathLst>
                      <a:path h="6985">
                        <a:moveTo>
                          <a:pt x="0" y="0"/>
                        </a:moveTo>
                        <a:lnTo>
                          <a:pt x="0" y="638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54" name="object 1254"/>
                  <p:cNvSpPr/>
                  <p:nvPr/>
                </p:nvSpPr>
                <p:spPr>
                  <a:xfrm>
                    <a:off x="15895809" y="1583591"/>
                    <a:ext cx="273050" cy="1716405"/>
                  </a:xfrm>
                  <a:custGeom>
                    <a:avLst/>
                    <a:gdLst/>
                    <a:ahLst/>
                    <a:cxnLst/>
                    <a:rect l="l" t="t" r="r" b="b"/>
                    <a:pathLst>
                      <a:path w="273050" h="1716404">
                        <a:moveTo>
                          <a:pt x="47827" y="1302778"/>
                        </a:moveTo>
                        <a:lnTo>
                          <a:pt x="171576" y="1302778"/>
                        </a:lnTo>
                      </a:path>
                      <a:path w="273050" h="1716404">
                        <a:moveTo>
                          <a:pt x="171576" y="1302778"/>
                        </a:moveTo>
                        <a:lnTo>
                          <a:pt x="175551" y="1301983"/>
                        </a:lnTo>
                      </a:path>
                      <a:path w="273050" h="1716404">
                        <a:moveTo>
                          <a:pt x="175551" y="1301983"/>
                        </a:moveTo>
                        <a:lnTo>
                          <a:pt x="179525" y="1300380"/>
                        </a:lnTo>
                      </a:path>
                      <a:path w="273050" h="1716404">
                        <a:moveTo>
                          <a:pt x="179525" y="1300380"/>
                        </a:moveTo>
                        <a:lnTo>
                          <a:pt x="181855" y="1297995"/>
                        </a:lnTo>
                      </a:path>
                      <a:path w="273050" h="1716404">
                        <a:moveTo>
                          <a:pt x="181855" y="1297995"/>
                        </a:moveTo>
                        <a:lnTo>
                          <a:pt x="184321" y="1295597"/>
                        </a:lnTo>
                      </a:path>
                      <a:path w="273050" h="1716404">
                        <a:moveTo>
                          <a:pt x="184321" y="1295597"/>
                        </a:moveTo>
                        <a:lnTo>
                          <a:pt x="185829" y="1291609"/>
                        </a:lnTo>
                      </a:path>
                      <a:path w="273050" h="1716404">
                        <a:moveTo>
                          <a:pt x="185829" y="1291609"/>
                        </a:moveTo>
                        <a:lnTo>
                          <a:pt x="186651" y="1287621"/>
                        </a:lnTo>
                      </a:path>
                      <a:path w="273050" h="1716404">
                        <a:moveTo>
                          <a:pt x="186651" y="1287621"/>
                        </a:moveTo>
                        <a:lnTo>
                          <a:pt x="186651" y="1270066"/>
                        </a:lnTo>
                      </a:path>
                      <a:path w="273050" h="1716404">
                        <a:moveTo>
                          <a:pt x="186651" y="1270066"/>
                        </a:moveTo>
                        <a:lnTo>
                          <a:pt x="185829" y="1266078"/>
                        </a:lnTo>
                      </a:path>
                      <a:path w="273050" h="1716404">
                        <a:moveTo>
                          <a:pt x="185829" y="1266078"/>
                        </a:moveTo>
                        <a:lnTo>
                          <a:pt x="184321" y="1262899"/>
                        </a:lnTo>
                      </a:path>
                      <a:path w="273050" h="1716404">
                        <a:moveTo>
                          <a:pt x="184321" y="1262899"/>
                        </a:moveTo>
                        <a:lnTo>
                          <a:pt x="181855" y="1259692"/>
                        </a:lnTo>
                      </a:path>
                      <a:path w="273050" h="1716404">
                        <a:moveTo>
                          <a:pt x="181855" y="1259692"/>
                        </a:moveTo>
                        <a:lnTo>
                          <a:pt x="179525" y="1257308"/>
                        </a:lnTo>
                      </a:path>
                      <a:path w="273050" h="1716404">
                        <a:moveTo>
                          <a:pt x="179525" y="1257308"/>
                        </a:moveTo>
                        <a:lnTo>
                          <a:pt x="175551" y="1255704"/>
                        </a:lnTo>
                      </a:path>
                      <a:path w="273050" h="1716404">
                        <a:moveTo>
                          <a:pt x="175551" y="1255704"/>
                        </a:moveTo>
                        <a:lnTo>
                          <a:pt x="171576" y="1255704"/>
                        </a:lnTo>
                      </a:path>
                      <a:path w="273050" h="1716404">
                        <a:moveTo>
                          <a:pt x="171576" y="1255704"/>
                        </a:moveTo>
                        <a:lnTo>
                          <a:pt x="47827" y="1255704"/>
                        </a:lnTo>
                      </a:path>
                      <a:path w="273050" h="1716404">
                        <a:moveTo>
                          <a:pt x="47827" y="1255704"/>
                        </a:moveTo>
                        <a:lnTo>
                          <a:pt x="43853" y="1255704"/>
                        </a:lnTo>
                      </a:path>
                      <a:path w="273050" h="1716404">
                        <a:moveTo>
                          <a:pt x="43853" y="1255704"/>
                        </a:moveTo>
                        <a:lnTo>
                          <a:pt x="40701" y="1257308"/>
                        </a:lnTo>
                      </a:path>
                      <a:path w="273050" h="1716404">
                        <a:moveTo>
                          <a:pt x="40701" y="1257308"/>
                        </a:moveTo>
                        <a:lnTo>
                          <a:pt x="37549" y="1259692"/>
                        </a:lnTo>
                      </a:path>
                      <a:path w="273050" h="1716404">
                        <a:moveTo>
                          <a:pt x="37549" y="1259692"/>
                        </a:moveTo>
                        <a:lnTo>
                          <a:pt x="35082" y="1262899"/>
                        </a:lnTo>
                      </a:path>
                      <a:path w="273050" h="1716404">
                        <a:moveTo>
                          <a:pt x="35082" y="1262899"/>
                        </a:moveTo>
                        <a:lnTo>
                          <a:pt x="33438" y="1266078"/>
                        </a:lnTo>
                      </a:path>
                      <a:path w="273050" h="1716404">
                        <a:moveTo>
                          <a:pt x="33438" y="1266078"/>
                        </a:moveTo>
                        <a:lnTo>
                          <a:pt x="33438" y="1270066"/>
                        </a:lnTo>
                      </a:path>
                      <a:path w="273050" h="1716404">
                        <a:moveTo>
                          <a:pt x="33438" y="1270066"/>
                        </a:moveTo>
                        <a:lnTo>
                          <a:pt x="33438" y="1287621"/>
                        </a:lnTo>
                      </a:path>
                      <a:path w="273050" h="1716404">
                        <a:moveTo>
                          <a:pt x="33438" y="1287621"/>
                        </a:moveTo>
                        <a:lnTo>
                          <a:pt x="33438" y="1291609"/>
                        </a:lnTo>
                      </a:path>
                      <a:path w="273050" h="1716404">
                        <a:moveTo>
                          <a:pt x="33438" y="1291609"/>
                        </a:moveTo>
                        <a:lnTo>
                          <a:pt x="35082" y="1295597"/>
                        </a:lnTo>
                      </a:path>
                      <a:path w="273050" h="1716404">
                        <a:moveTo>
                          <a:pt x="35082" y="1295597"/>
                        </a:moveTo>
                        <a:lnTo>
                          <a:pt x="37549" y="1297995"/>
                        </a:lnTo>
                      </a:path>
                      <a:path w="273050" h="1716404">
                        <a:moveTo>
                          <a:pt x="37549" y="1297995"/>
                        </a:moveTo>
                        <a:lnTo>
                          <a:pt x="40701" y="1300380"/>
                        </a:lnTo>
                      </a:path>
                      <a:path w="273050" h="1716404">
                        <a:moveTo>
                          <a:pt x="40701" y="1300380"/>
                        </a:moveTo>
                        <a:lnTo>
                          <a:pt x="43853" y="1301983"/>
                        </a:lnTo>
                      </a:path>
                      <a:path w="273050" h="1716404">
                        <a:moveTo>
                          <a:pt x="43853" y="1301983"/>
                        </a:moveTo>
                        <a:lnTo>
                          <a:pt x="47827" y="1302778"/>
                        </a:lnTo>
                      </a:path>
                      <a:path w="273050" h="1716404">
                        <a:moveTo>
                          <a:pt x="107715" y="1219813"/>
                        </a:moveTo>
                        <a:lnTo>
                          <a:pt x="124434" y="1219813"/>
                        </a:lnTo>
                      </a:path>
                      <a:path w="273050" h="1716404">
                        <a:moveTo>
                          <a:pt x="124434" y="1219813"/>
                        </a:moveTo>
                        <a:lnTo>
                          <a:pt x="124434" y="1195077"/>
                        </a:lnTo>
                      </a:path>
                      <a:path w="273050" h="1716404">
                        <a:moveTo>
                          <a:pt x="124434" y="1195077"/>
                        </a:moveTo>
                        <a:lnTo>
                          <a:pt x="107715" y="1195077"/>
                        </a:lnTo>
                      </a:path>
                      <a:path w="273050" h="1716404">
                        <a:moveTo>
                          <a:pt x="107715" y="1195077"/>
                        </a:moveTo>
                        <a:lnTo>
                          <a:pt x="107715" y="1219813"/>
                        </a:lnTo>
                      </a:path>
                      <a:path w="273050" h="1716404">
                        <a:moveTo>
                          <a:pt x="107715" y="1362611"/>
                        </a:moveTo>
                        <a:lnTo>
                          <a:pt x="124434" y="1362611"/>
                        </a:lnTo>
                      </a:path>
                      <a:path w="273050" h="1716404">
                        <a:moveTo>
                          <a:pt x="124434" y="1362611"/>
                        </a:moveTo>
                        <a:lnTo>
                          <a:pt x="124434" y="1337875"/>
                        </a:lnTo>
                      </a:path>
                      <a:path w="273050" h="1716404">
                        <a:moveTo>
                          <a:pt x="124434" y="1337875"/>
                        </a:moveTo>
                        <a:lnTo>
                          <a:pt x="107715" y="1337875"/>
                        </a:lnTo>
                      </a:path>
                      <a:path w="273050" h="1716404">
                        <a:moveTo>
                          <a:pt x="107715" y="1337875"/>
                        </a:moveTo>
                        <a:lnTo>
                          <a:pt x="107715" y="1362611"/>
                        </a:lnTo>
                      </a:path>
                      <a:path w="273050" h="1716404">
                        <a:moveTo>
                          <a:pt x="140468" y="1371382"/>
                        </a:moveTo>
                        <a:lnTo>
                          <a:pt x="140468" y="1362611"/>
                        </a:lnTo>
                      </a:path>
                      <a:path w="273050" h="1716404">
                        <a:moveTo>
                          <a:pt x="140468" y="1362611"/>
                        </a:moveTo>
                        <a:lnTo>
                          <a:pt x="91681" y="1362611"/>
                        </a:lnTo>
                      </a:path>
                      <a:path w="273050" h="1716404">
                        <a:moveTo>
                          <a:pt x="91681" y="1362611"/>
                        </a:moveTo>
                        <a:lnTo>
                          <a:pt x="91681" y="1371382"/>
                        </a:lnTo>
                      </a:path>
                      <a:path w="273050" h="1716404">
                        <a:moveTo>
                          <a:pt x="91681" y="1195077"/>
                        </a:moveTo>
                        <a:lnTo>
                          <a:pt x="140468" y="1195077"/>
                        </a:lnTo>
                      </a:path>
                      <a:path w="273050" h="1716404">
                        <a:moveTo>
                          <a:pt x="140468" y="1195077"/>
                        </a:moveTo>
                        <a:lnTo>
                          <a:pt x="140468" y="1169546"/>
                        </a:lnTo>
                      </a:path>
                      <a:path w="273050" h="1716404">
                        <a:moveTo>
                          <a:pt x="140468" y="1169546"/>
                        </a:moveTo>
                        <a:lnTo>
                          <a:pt x="91681" y="1169546"/>
                        </a:lnTo>
                      </a:path>
                      <a:path w="273050" h="1716404">
                        <a:moveTo>
                          <a:pt x="91681" y="1169546"/>
                        </a:moveTo>
                        <a:lnTo>
                          <a:pt x="91681" y="1195077"/>
                        </a:lnTo>
                      </a:path>
                      <a:path w="273050" h="1716404">
                        <a:moveTo>
                          <a:pt x="7948" y="1318744"/>
                        </a:moveTo>
                        <a:lnTo>
                          <a:pt x="14389" y="1318744"/>
                        </a:lnTo>
                      </a:path>
                      <a:path w="273050" h="1716404">
                        <a:moveTo>
                          <a:pt x="14389" y="1318744"/>
                        </a:moveTo>
                        <a:lnTo>
                          <a:pt x="14389" y="1238958"/>
                        </a:lnTo>
                      </a:path>
                      <a:path w="273050" h="1716404">
                        <a:moveTo>
                          <a:pt x="14389" y="1238958"/>
                        </a:moveTo>
                        <a:lnTo>
                          <a:pt x="7948" y="1238958"/>
                        </a:lnTo>
                      </a:path>
                      <a:path w="273050" h="1716404">
                        <a:moveTo>
                          <a:pt x="7948" y="1238958"/>
                        </a:moveTo>
                        <a:lnTo>
                          <a:pt x="7948" y="1318744"/>
                        </a:lnTo>
                      </a:path>
                      <a:path w="273050" h="1716404">
                        <a:moveTo>
                          <a:pt x="217760" y="1326720"/>
                        </a:moveTo>
                        <a:lnTo>
                          <a:pt x="224201" y="1326720"/>
                        </a:lnTo>
                      </a:path>
                      <a:path w="273050" h="1716404">
                        <a:moveTo>
                          <a:pt x="224201" y="1326720"/>
                        </a:moveTo>
                        <a:lnTo>
                          <a:pt x="224201" y="1231777"/>
                        </a:lnTo>
                      </a:path>
                      <a:path w="273050" h="1716404">
                        <a:moveTo>
                          <a:pt x="224201" y="1231777"/>
                        </a:moveTo>
                        <a:lnTo>
                          <a:pt x="217760" y="1231777"/>
                        </a:lnTo>
                      </a:path>
                      <a:path w="273050" h="1716404">
                        <a:moveTo>
                          <a:pt x="217760" y="1231777"/>
                        </a:moveTo>
                        <a:lnTo>
                          <a:pt x="217760" y="1326720"/>
                        </a:lnTo>
                      </a:path>
                      <a:path w="273050" h="1716404">
                        <a:moveTo>
                          <a:pt x="129230" y="1412878"/>
                        </a:moveTo>
                        <a:lnTo>
                          <a:pt x="102918" y="1412878"/>
                        </a:lnTo>
                      </a:path>
                      <a:path w="273050" h="1716404">
                        <a:moveTo>
                          <a:pt x="14389" y="1303573"/>
                        </a:moveTo>
                        <a:lnTo>
                          <a:pt x="52624" y="1303573"/>
                        </a:lnTo>
                      </a:path>
                      <a:path w="273050" h="1716404">
                        <a:moveTo>
                          <a:pt x="52624" y="1254115"/>
                        </a:moveTo>
                        <a:lnTo>
                          <a:pt x="14389" y="1254115"/>
                        </a:lnTo>
                      </a:path>
                      <a:path w="273050" h="1716404">
                        <a:moveTo>
                          <a:pt x="14389" y="1254115"/>
                        </a:moveTo>
                        <a:lnTo>
                          <a:pt x="14389" y="1303573"/>
                        </a:lnTo>
                      </a:path>
                      <a:path w="273050" h="1716404">
                        <a:moveTo>
                          <a:pt x="179525" y="1309164"/>
                        </a:moveTo>
                        <a:lnTo>
                          <a:pt x="217760" y="1309164"/>
                        </a:lnTo>
                      </a:path>
                      <a:path w="273050" h="1716404">
                        <a:moveTo>
                          <a:pt x="217760" y="1309164"/>
                        </a:moveTo>
                        <a:lnTo>
                          <a:pt x="217760" y="1249332"/>
                        </a:lnTo>
                      </a:path>
                      <a:path w="273050" h="1716404">
                        <a:moveTo>
                          <a:pt x="217760" y="1249332"/>
                        </a:moveTo>
                        <a:lnTo>
                          <a:pt x="179525" y="1249332"/>
                        </a:lnTo>
                      </a:path>
                      <a:path w="273050" h="1716404">
                        <a:moveTo>
                          <a:pt x="179525" y="1309164"/>
                        </a:moveTo>
                        <a:lnTo>
                          <a:pt x="179525" y="1300380"/>
                        </a:lnTo>
                      </a:path>
                      <a:path w="273050" h="1716404">
                        <a:moveTo>
                          <a:pt x="179525" y="1258102"/>
                        </a:moveTo>
                        <a:lnTo>
                          <a:pt x="179525" y="1249332"/>
                        </a:lnTo>
                      </a:path>
                      <a:path w="273050" h="1716404">
                        <a:moveTo>
                          <a:pt x="179525" y="1249332"/>
                        </a:moveTo>
                        <a:lnTo>
                          <a:pt x="150746" y="1219813"/>
                        </a:lnTo>
                      </a:path>
                      <a:path w="273050" h="1716404">
                        <a:moveTo>
                          <a:pt x="150746" y="1219813"/>
                        </a:moveTo>
                        <a:lnTo>
                          <a:pt x="81403" y="1219813"/>
                        </a:lnTo>
                      </a:path>
                      <a:path w="273050" h="1716404">
                        <a:moveTo>
                          <a:pt x="81403" y="1219813"/>
                        </a:moveTo>
                        <a:lnTo>
                          <a:pt x="52624" y="1249332"/>
                        </a:lnTo>
                      </a:path>
                      <a:path w="273050" h="1716404">
                        <a:moveTo>
                          <a:pt x="52624" y="1249332"/>
                        </a:moveTo>
                        <a:lnTo>
                          <a:pt x="52624" y="1255704"/>
                        </a:lnTo>
                      </a:path>
                      <a:path w="273050" h="1716404">
                        <a:moveTo>
                          <a:pt x="52624" y="1302778"/>
                        </a:moveTo>
                        <a:lnTo>
                          <a:pt x="52624" y="1309164"/>
                        </a:lnTo>
                      </a:path>
                      <a:path w="273050" h="1716404">
                        <a:moveTo>
                          <a:pt x="52624" y="1309164"/>
                        </a:moveTo>
                        <a:lnTo>
                          <a:pt x="81403" y="1337875"/>
                        </a:lnTo>
                      </a:path>
                      <a:path w="273050" h="1716404">
                        <a:moveTo>
                          <a:pt x="81403" y="1337875"/>
                        </a:moveTo>
                        <a:lnTo>
                          <a:pt x="150746" y="1337875"/>
                        </a:lnTo>
                      </a:path>
                      <a:path w="273050" h="1716404">
                        <a:moveTo>
                          <a:pt x="150746" y="1337875"/>
                        </a:moveTo>
                        <a:lnTo>
                          <a:pt x="179525" y="1309164"/>
                        </a:lnTo>
                      </a:path>
                      <a:path w="273050" h="1716404">
                        <a:moveTo>
                          <a:pt x="0" y="1174329"/>
                        </a:moveTo>
                        <a:lnTo>
                          <a:pt x="0" y="1237368"/>
                        </a:lnTo>
                      </a:path>
                      <a:path w="273050" h="1716404">
                        <a:moveTo>
                          <a:pt x="0" y="1341863"/>
                        </a:moveTo>
                        <a:lnTo>
                          <a:pt x="0" y="1371382"/>
                        </a:lnTo>
                      </a:path>
                      <a:path w="273050" h="1716404">
                        <a:moveTo>
                          <a:pt x="0" y="1403299"/>
                        </a:moveTo>
                        <a:lnTo>
                          <a:pt x="0" y="1428830"/>
                        </a:lnTo>
                      </a:path>
                      <a:path w="273050" h="1716404">
                        <a:moveTo>
                          <a:pt x="0" y="1615509"/>
                        </a:moveTo>
                        <a:lnTo>
                          <a:pt x="0" y="1716029"/>
                        </a:lnTo>
                      </a:path>
                      <a:path w="273050" h="1716404">
                        <a:moveTo>
                          <a:pt x="0" y="1716029"/>
                        </a:moveTo>
                        <a:lnTo>
                          <a:pt x="49472" y="1716029"/>
                        </a:lnTo>
                      </a:path>
                      <a:path w="273050" h="1716404">
                        <a:moveTo>
                          <a:pt x="182677" y="1716029"/>
                        </a:moveTo>
                        <a:lnTo>
                          <a:pt x="232149" y="1716029"/>
                        </a:lnTo>
                      </a:path>
                      <a:path w="273050" h="1716404">
                        <a:moveTo>
                          <a:pt x="232149" y="1716029"/>
                        </a:moveTo>
                        <a:lnTo>
                          <a:pt x="232149" y="1615509"/>
                        </a:lnTo>
                      </a:path>
                      <a:path w="273050" h="1716404">
                        <a:moveTo>
                          <a:pt x="232149" y="1516592"/>
                        </a:moveTo>
                        <a:lnTo>
                          <a:pt x="232149" y="1455156"/>
                        </a:lnTo>
                      </a:path>
                      <a:path w="273050" h="1716404">
                        <a:moveTo>
                          <a:pt x="232149" y="1428830"/>
                        </a:moveTo>
                        <a:lnTo>
                          <a:pt x="232149" y="1403299"/>
                        </a:lnTo>
                      </a:path>
                      <a:path w="273050" h="1716404">
                        <a:moveTo>
                          <a:pt x="232149" y="1371382"/>
                        </a:moveTo>
                        <a:lnTo>
                          <a:pt x="232149" y="1337080"/>
                        </a:lnTo>
                      </a:path>
                      <a:path w="273050" h="1716404">
                        <a:moveTo>
                          <a:pt x="232149" y="1231777"/>
                        </a:moveTo>
                        <a:lnTo>
                          <a:pt x="232149" y="1174329"/>
                        </a:lnTo>
                      </a:path>
                      <a:path w="273050" h="1716404">
                        <a:moveTo>
                          <a:pt x="232149" y="1174329"/>
                        </a:moveTo>
                        <a:lnTo>
                          <a:pt x="140468" y="1174329"/>
                        </a:lnTo>
                      </a:path>
                      <a:path w="273050" h="1716404">
                        <a:moveTo>
                          <a:pt x="91681" y="1174329"/>
                        </a:moveTo>
                        <a:lnTo>
                          <a:pt x="0" y="1174329"/>
                        </a:lnTo>
                      </a:path>
                      <a:path w="273050" h="1716404">
                        <a:moveTo>
                          <a:pt x="272851" y="189872"/>
                        </a:moveTo>
                        <a:lnTo>
                          <a:pt x="193914" y="189872"/>
                        </a:lnTo>
                      </a:path>
                      <a:path w="273050" h="1716404">
                        <a:moveTo>
                          <a:pt x="272851" y="127641"/>
                        </a:moveTo>
                        <a:lnTo>
                          <a:pt x="272851" y="189872"/>
                        </a:lnTo>
                      </a:path>
                      <a:path w="273050" h="1716404">
                        <a:moveTo>
                          <a:pt x="193914" y="127641"/>
                        </a:moveTo>
                        <a:lnTo>
                          <a:pt x="272851" y="127641"/>
                        </a:lnTo>
                      </a:path>
                      <a:path w="273050" h="1716404">
                        <a:moveTo>
                          <a:pt x="193914" y="0"/>
                        </a:moveTo>
                        <a:lnTo>
                          <a:pt x="193914" y="127641"/>
                        </a:lnTo>
                      </a:path>
                      <a:path w="273050" h="1716404">
                        <a:moveTo>
                          <a:pt x="60572" y="0"/>
                        </a:moveTo>
                        <a:lnTo>
                          <a:pt x="19391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55" name="object 1255"/>
                  <p:cNvSpPr/>
                  <p:nvPr/>
                </p:nvSpPr>
                <p:spPr>
                  <a:xfrm>
                    <a:off x="15956380" y="1583591"/>
                    <a:ext cx="133350" cy="328295"/>
                  </a:xfrm>
                  <a:custGeom>
                    <a:avLst/>
                    <a:gdLst/>
                    <a:ahLst/>
                    <a:cxnLst/>
                    <a:rect l="l" t="t" r="r" b="b"/>
                    <a:pathLst>
                      <a:path w="133350" h="328294">
                        <a:moveTo>
                          <a:pt x="0" y="0"/>
                        </a:moveTo>
                        <a:lnTo>
                          <a:pt x="0" y="249701"/>
                        </a:lnTo>
                      </a:path>
                      <a:path w="133350" h="328294">
                        <a:moveTo>
                          <a:pt x="133342" y="189872"/>
                        </a:moveTo>
                        <a:lnTo>
                          <a:pt x="133342" y="249701"/>
                        </a:lnTo>
                      </a:path>
                      <a:path w="133350" h="328294">
                        <a:moveTo>
                          <a:pt x="53446" y="320706"/>
                        </a:moveTo>
                        <a:lnTo>
                          <a:pt x="53446" y="32788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56" name="object 1256"/>
                  <p:cNvSpPr/>
                  <p:nvPr/>
                </p:nvSpPr>
                <p:spPr>
                  <a:xfrm>
                    <a:off x="16009827" y="1911479"/>
                    <a:ext cx="26670" cy="0"/>
                  </a:xfrm>
                  <a:custGeom>
                    <a:avLst/>
                    <a:gdLst/>
                    <a:ahLst/>
                    <a:cxnLst/>
                    <a:rect l="l" t="t" r="r" b="b"/>
                    <a:pathLst>
                      <a:path w="26669">
                        <a:moveTo>
                          <a:pt x="26449"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57" name="object 1257"/>
                  <p:cNvSpPr/>
                  <p:nvPr/>
                </p:nvSpPr>
                <p:spPr>
                  <a:xfrm>
                    <a:off x="16036276" y="1904298"/>
                    <a:ext cx="0" cy="7620"/>
                  </a:xfrm>
                  <a:custGeom>
                    <a:avLst/>
                    <a:gdLst/>
                    <a:ahLst/>
                    <a:cxnLst/>
                    <a:rect l="l" t="t" r="r" b="b"/>
                    <a:pathLst>
                      <a:path h="7619">
                        <a:moveTo>
                          <a:pt x="0" y="0"/>
                        </a:moveTo>
                        <a:lnTo>
                          <a:pt x="0" y="718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58" name="object 1258"/>
                  <p:cNvSpPr/>
                  <p:nvPr/>
                </p:nvSpPr>
                <p:spPr>
                  <a:xfrm>
                    <a:off x="12498050" y="1595555"/>
                    <a:ext cx="3641725" cy="546735"/>
                  </a:xfrm>
                  <a:custGeom>
                    <a:avLst/>
                    <a:gdLst/>
                    <a:ahLst/>
                    <a:cxnLst/>
                    <a:rect l="l" t="t" r="r" b="b"/>
                    <a:pathLst>
                      <a:path w="3641725" h="546735">
                        <a:moveTo>
                          <a:pt x="3516573" y="321514"/>
                        </a:moveTo>
                        <a:lnTo>
                          <a:pt x="3516573" y="315923"/>
                        </a:lnTo>
                      </a:path>
                      <a:path w="3641725" h="546735">
                        <a:moveTo>
                          <a:pt x="3533429" y="321514"/>
                        </a:moveTo>
                        <a:lnTo>
                          <a:pt x="3516573" y="321514"/>
                        </a:lnTo>
                      </a:path>
                      <a:path w="3641725" h="546735">
                        <a:moveTo>
                          <a:pt x="3533429" y="315923"/>
                        </a:moveTo>
                        <a:lnTo>
                          <a:pt x="3533429" y="321514"/>
                        </a:lnTo>
                      </a:path>
                      <a:path w="3641725" h="546735">
                        <a:moveTo>
                          <a:pt x="3516573" y="315923"/>
                        </a:moveTo>
                        <a:lnTo>
                          <a:pt x="3533429" y="315923"/>
                        </a:lnTo>
                      </a:path>
                      <a:path w="3641725" h="546735">
                        <a:moveTo>
                          <a:pt x="3516573" y="374961"/>
                        </a:moveTo>
                        <a:lnTo>
                          <a:pt x="3516573" y="354213"/>
                        </a:lnTo>
                      </a:path>
                      <a:path w="3641725" h="546735">
                        <a:moveTo>
                          <a:pt x="3533429" y="354213"/>
                        </a:moveTo>
                        <a:lnTo>
                          <a:pt x="3533429" y="374961"/>
                        </a:lnTo>
                      </a:path>
                      <a:path w="3641725" h="546735">
                        <a:moveTo>
                          <a:pt x="3516573" y="354213"/>
                        </a:moveTo>
                        <a:lnTo>
                          <a:pt x="3533429" y="354213"/>
                        </a:lnTo>
                      </a:path>
                      <a:path w="3641725" h="546735">
                        <a:moveTo>
                          <a:pt x="3500676" y="354213"/>
                        </a:moveTo>
                        <a:lnTo>
                          <a:pt x="3500676" y="321514"/>
                        </a:lnTo>
                      </a:path>
                      <a:path w="3641725" h="546735">
                        <a:moveTo>
                          <a:pt x="3550148" y="354213"/>
                        </a:moveTo>
                        <a:lnTo>
                          <a:pt x="3500676" y="354213"/>
                        </a:lnTo>
                      </a:path>
                      <a:path w="3641725" h="546735">
                        <a:moveTo>
                          <a:pt x="3550148" y="321514"/>
                        </a:moveTo>
                        <a:lnTo>
                          <a:pt x="3550148" y="354213"/>
                        </a:lnTo>
                      </a:path>
                      <a:path w="3641725" h="546735">
                        <a:moveTo>
                          <a:pt x="3500676" y="321514"/>
                        </a:moveTo>
                        <a:lnTo>
                          <a:pt x="3550148" y="321514"/>
                        </a:lnTo>
                      </a:path>
                      <a:path w="3641725" h="546735">
                        <a:moveTo>
                          <a:pt x="3500676" y="546483"/>
                        </a:moveTo>
                        <a:lnTo>
                          <a:pt x="3500676" y="539302"/>
                        </a:lnTo>
                      </a:path>
                      <a:path w="3641725" h="546735">
                        <a:moveTo>
                          <a:pt x="3550148" y="546483"/>
                        </a:moveTo>
                        <a:lnTo>
                          <a:pt x="3500676" y="546483"/>
                        </a:lnTo>
                      </a:path>
                      <a:path w="3641725" h="546735">
                        <a:moveTo>
                          <a:pt x="3550148" y="539302"/>
                        </a:moveTo>
                        <a:lnTo>
                          <a:pt x="3550148" y="546483"/>
                        </a:lnTo>
                      </a:path>
                      <a:path w="3641725" h="546735">
                        <a:moveTo>
                          <a:pt x="3591672" y="115677"/>
                        </a:moveTo>
                        <a:lnTo>
                          <a:pt x="3591672" y="177908"/>
                        </a:lnTo>
                      </a:path>
                      <a:path w="3641725" h="546735">
                        <a:moveTo>
                          <a:pt x="3641144" y="541700"/>
                        </a:moveTo>
                        <a:lnTo>
                          <a:pt x="3550148" y="541700"/>
                        </a:lnTo>
                      </a:path>
                      <a:path w="3641725" h="546735">
                        <a:moveTo>
                          <a:pt x="3500676" y="541700"/>
                        </a:moveTo>
                        <a:lnTo>
                          <a:pt x="3408858" y="541700"/>
                        </a:lnTo>
                      </a:path>
                      <a:path w="3641725" h="546735">
                        <a:moveTo>
                          <a:pt x="3641144" y="0"/>
                        </a:moveTo>
                        <a:lnTo>
                          <a:pt x="3641144" y="115677"/>
                        </a:lnTo>
                      </a:path>
                      <a:path w="3641725" h="546735">
                        <a:moveTo>
                          <a:pt x="3641144" y="177908"/>
                        </a:moveTo>
                        <a:lnTo>
                          <a:pt x="3641144" y="374961"/>
                        </a:lnTo>
                      </a:path>
                      <a:path w="3641725" h="546735">
                        <a:moveTo>
                          <a:pt x="3641144" y="539302"/>
                        </a:moveTo>
                        <a:lnTo>
                          <a:pt x="3641144" y="541700"/>
                        </a:lnTo>
                      </a:path>
                      <a:path w="3641725" h="546735">
                        <a:moveTo>
                          <a:pt x="3408858" y="0"/>
                        </a:moveTo>
                        <a:lnTo>
                          <a:pt x="3458330" y="0"/>
                        </a:lnTo>
                      </a:path>
                      <a:path w="3641725" h="546735">
                        <a:moveTo>
                          <a:pt x="3591672" y="0"/>
                        </a:moveTo>
                        <a:lnTo>
                          <a:pt x="3641144" y="0"/>
                        </a:lnTo>
                      </a:path>
                      <a:path w="3641725" h="546735">
                        <a:moveTo>
                          <a:pt x="3408858" y="541700"/>
                        </a:moveTo>
                        <a:lnTo>
                          <a:pt x="3408858" y="539302"/>
                        </a:lnTo>
                      </a:path>
                      <a:path w="3641725" h="546735">
                        <a:moveTo>
                          <a:pt x="3408858" y="374961"/>
                        </a:moveTo>
                        <a:lnTo>
                          <a:pt x="3408858" y="0"/>
                        </a:lnTo>
                      </a:path>
                      <a:path w="3641725" h="546735">
                        <a:moveTo>
                          <a:pt x="155570" y="194668"/>
                        </a:moveTo>
                        <a:lnTo>
                          <a:pt x="155570" y="245730"/>
                        </a:lnTo>
                      </a:path>
                      <a:path w="3641725" h="546735">
                        <a:moveTo>
                          <a:pt x="93339" y="194668"/>
                        </a:moveTo>
                        <a:lnTo>
                          <a:pt x="155570" y="194668"/>
                        </a:lnTo>
                      </a:path>
                      <a:path w="3641725" h="546735">
                        <a:moveTo>
                          <a:pt x="93339" y="245730"/>
                        </a:moveTo>
                        <a:lnTo>
                          <a:pt x="93339" y="194668"/>
                        </a:lnTo>
                      </a:path>
                      <a:path w="3641725" h="546735">
                        <a:moveTo>
                          <a:pt x="0" y="245730"/>
                        </a:moveTo>
                        <a:lnTo>
                          <a:pt x="93339" y="245730"/>
                        </a:lnTo>
                      </a:path>
                      <a:path w="3641725" h="546735">
                        <a:moveTo>
                          <a:pt x="0" y="359009"/>
                        </a:moveTo>
                        <a:lnTo>
                          <a:pt x="0" y="245730"/>
                        </a:lnTo>
                      </a:path>
                      <a:path w="3641725" h="546735">
                        <a:moveTo>
                          <a:pt x="224173" y="359009"/>
                        </a:moveTo>
                        <a:lnTo>
                          <a:pt x="0" y="35900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59" name="object 1259"/>
                  <p:cNvSpPr/>
                  <p:nvPr/>
                </p:nvSpPr>
                <p:spPr>
                  <a:xfrm>
                    <a:off x="12722224" y="1841286"/>
                    <a:ext cx="0" cy="113664"/>
                  </a:xfrm>
                  <a:custGeom>
                    <a:avLst/>
                    <a:gdLst/>
                    <a:ahLst/>
                    <a:cxnLst/>
                    <a:rect l="l" t="t" r="r" b="b"/>
                    <a:pathLst>
                      <a:path h="113664">
                        <a:moveTo>
                          <a:pt x="0" y="92530"/>
                        </a:moveTo>
                        <a:lnTo>
                          <a:pt x="0" y="113279"/>
                        </a:lnTo>
                      </a:path>
                      <a:path h="113664">
                        <a:moveTo>
                          <a:pt x="0" y="0"/>
                        </a:moveTo>
                        <a:lnTo>
                          <a:pt x="0" y="2152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60" name="object 1260"/>
                  <p:cNvSpPr/>
                  <p:nvPr/>
                </p:nvSpPr>
                <p:spPr>
                  <a:xfrm>
                    <a:off x="12653621" y="1822922"/>
                    <a:ext cx="282575" cy="153670"/>
                  </a:xfrm>
                  <a:custGeom>
                    <a:avLst/>
                    <a:gdLst/>
                    <a:ahLst/>
                    <a:cxnLst/>
                    <a:rect l="l" t="t" r="r" b="b"/>
                    <a:pathLst>
                      <a:path w="282575" h="153669">
                        <a:moveTo>
                          <a:pt x="0" y="18363"/>
                        </a:moveTo>
                        <a:lnTo>
                          <a:pt x="68603" y="18363"/>
                        </a:lnTo>
                      </a:path>
                      <a:path w="282575" h="153669">
                        <a:moveTo>
                          <a:pt x="237740" y="153172"/>
                        </a:moveTo>
                        <a:lnTo>
                          <a:pt x="237740" y="151582"/>
                        </a:lnTo>
                      </a:path>
                      <a:path w="282575" h="153669">
                        <a:moveTo>
                          <a:pt x="237740" y="151582"/>
                        </a:moveTo>
                        <a:lnTo>
                          <a:pt x="236946" y="147594"/>
                        </a:lnTo>
                      </a:path>
                      <a:path w="282575" h="153669">
                        <a:moveTo>
                          <a:pt x="269644" y="0"/>
                        </a:moveTo>
                        <a:lnTo>
                          <a:pt x="272837" y="808"/>
                        </a:lnTo>
                      </a:path>
                      <a:path w="282575" h="153669">
                        <a:moveTo>
                          <a:pt x="272837" y="808"/>
                        </a:moveTo>
                        <a:lnTo>
                          <a:pt x="276825" y="2398"/>
                        </a:lnTo>
                      </a:path>
                      <a:path w="282575" h="153669">
                        <a:moveTo>
                          <a:pt x="276825" y="2398"/>
                        </a:moveTo>
                        <a:lnTo>
                          <a:pt x="280018" y="4796"/>
                        </a:lnTo>
                      </a:path>
                      <a:path w="282575" h="153669">
                        <a:moveTo>
                          <a:pt x="280018" y="4796"/>
                        </a:moveTo>
                        <a:lnTo>
                          <a:pt x="282416" y="79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61" name="object 1261"/>
                  <p:cNvSpPr/>
                  <p:nvPr/>
                </p:nvSpPr>
                <p:spPr>
                  <a:xfrm>
                    <a:off x="12934841" y="182971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62" name="object 1262"/>
                  <p:cNvSpPr/>
                  <p:nvPr/>
                </p:nvSpPr>
                <p:spPr>
                  <a:xfrm>
                    <a:off x="12890567" y="1822922"/>
                    <a:ext cx="33020" cy="15240"/>
                  </a:xfrm>
                  <a:custGeom>
                    <a:avLst/>
                    <a:gdLst/>
                    <a:ahLst/>
                    <a:cxnLst/>
                    <a:rect l="l" t="t" r="r" b="b"/>
                    <a:pathLst>
                      <a:path w="33020" h="15239">
                        <a:moveTo>
                          <a:pt x="15143" y="0"/>
                        </a:moveTo>
                        <a:lnTo>
                          <a:pt x="32698" y="0"/>
                        </a:lnTo>
                      </a:path>
                      <a:path w="33020" h="15239">
                        <a:moveTo>
                          <a:pt x="0" y="15156"/>
                        </a:moveTo>
                        <a:lnTo>
                          <a:pt x="794" y="11168"/>
                        </a:lnTo>
                      </a:path>
                      <a:path w="33020" h="15239">
                        <a:moveTo>
                          <a:pt x="794" y="11168"/>
                        </a:moveTo>
                        <a:lnTo>
                          <a:pt x="1589" y="7989"/>
                        </a:lnTo>
                      </a:path>
                      <a:path w="33020" h="15239">
                        <a:moveTo>
                          <a:pt x="1589" y="7989"/>
                        </a:moveTo>
                        <a:lnTo>
                          <a:pt x="3987" y="4796"/>
                        </a:lnTo>
                      </a:path>
                      <a:path w="33020" h="15239">
                        <a:moveTo>
                          <a:pt x="3987" y="4796"/>
                        </a:moveTo>
                        <a:lnTo>
                          <a:pt x="7167" y="2398"/>
                        </a:lnTo>
                      </a:path>
                      <a:path w="33020" h="15239">
                        <a:moveTo>
                          <a:pt x="7167" y="2398"/>
                        </a:moveTo>
                        <a:lnTo>
                          <a:pt x="11155" y="808"/>
                        </a:lnTo>
                      </a:path>
                      <a:path w="33020" h="15239">
                        <a:moveTo>
                          <a:pt x="11155" y="808"/>
                        </a:moveTo>
                        <a:lnTo>
                          <a:pt x="1514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63" name="object 1263"/>
                  <p:cNvSpPr/>
                  <p:nvPr/>
                </p:nvSpPr>
                <p:spPr>
                  <a:xfrm>
                    <a:off x="12890567" y="1838079"/>
                    <a:ext cx="0" cy="132715"/>
                  </a:xfrm>
                  <a:custGeom>
                    <a:avLst/>
                    <a:gdLst/>
                    <a:ahLst/>
                    <a:cxnLst/>
                    <a:rect l="l" t="t" r="r" b="b"/>
                    <a:pathLst>
                      <a:path h="132714">
                        <a:moveTo>
                          <a:pt x="0" y="0"/>
                        </a:moveTo>
                        <a:lnTo>
                          <a:pt x="0" y="24732"/>
                        </a:lnTo>
                      </a:path>
                      <a:path h="132714">
                        <a:moveTo>
                          <a:pt x="0" y="95737"/>
                        </a:moveTo>
                        <a:lnTo>
                          <a:pt x="0" y="13243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64" name="object 1264"/>
                  <p:cNvSpPr/>
                  <p:nvPr/>
                </p:nvSpPr>
                <p:spPr>
                  <a:xfrm>
                    <a:off x="11897326" y="1786236"/>
                    <a:ext cx="993775" cy="189865"/>
                  </a:xfrm>
                  <a:custGeom>
                    <a:avLst/>
                    <a:gdLst/>
                    <a:ahLst/>
                    <a:cxnLst/>
                    <a:rect l="l" t="t" r="r" b="b"/>
                    <a:pathLst>
                      <a:path w="993775" h="189864">
                        <a:moveTo>
                          <a:pt x="694064" y="55049"/>
                        </a:moveTo>
                        <a:lnTo>
                          <a:pt x="756295" y="55049"/>
                        </a:lnTo>
                      </a:path>
                      <a:path w="993775" h="189864">
                        <a:moveTo>
                          <a:pt x="982058" y="189858"/>
                        </a:moveTo>
                        <a:lnTo>
                          <a:pt x="982058" y="170727"/>
                        </a:lnTo>
                      </a:path>
                      <a:path w="993775" h="189864">
                        <a:moveTo>
                          <a:pt x="977275" y="58229"/>
                        </a:moveTo>
                        <a:lnTo>
                          <a:pt x="977275" y="0"/>
                        </a:lnTo>
                      </a:path>
                      <a:path w="993775" h="189864">
                        <a:moveTo>
                          <a:pt x="958131" y="77374"/>
                        </a:moveTo>
                        <a:lnTo>
                          <a:pt x="986855" y="47855"/>
                        </a:lnTo>
                      </a:path>
                      <a:path w="993775" h="189864">
                        <a:moveTo>
                          <a:pt x="986855" y="175510"/>
                        </a:moveTo>
                        <a:lnTo>
                          <a:pt x="958131" y="146785"/>
                        </a:lnTo>
                      </a:path>
                      <a:path w="993775" h="189864">
                        <a:moveTo>
                          <a:pt x="993241" y="175510"/>
                        </a:moveTo>
                        <a:lnTo>
                          <a:pt x="986855" y="175510"/>
                        </a:lnTo>
                      </a:path>
                      <a:path w="993775" h="189864">
                        <a:moveTo>
                          <a:pt x="986855" y="47855"/>
                        </a:moveTo>
                        <a:lnTo>
                          <a:pt x="993241" y="47855"/>
                        </a:lnTo>
                      </a:path>
                      <a:path w="993775" h="189864">
                        <a:moveTo>
                          <a:pt x="615086" y="189858"/>
                        </a:moveTo>
                        <a:lnTo>
                          <a:pt x="615086" y="168329"/>
                        </a:lnTo>
                      </a:path>
                      <a:path w="993775" h="189864">
                        <a:moveTo>
                          <a:pt x="615086" y="55049"/>
                        </a:moveTo>
                        <a:lnTo>
                          <a:pt x="615086" y="0"/>
                        </a:lnTo>
                      </a:path>
                      <a:path w="993775" h="189864">
                        <a:moveTo>
                          <a:pt x="68603" y="78168"/>
                        </a:moveTo>
                        <a:lnTo>
                          <a:pt x="0" y="7816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65" name="object 1265"/>
                  <p:cNvSpPr/>
                  <p:nvPr/>
                </p:nvSpPr>
                <p:spPr>
                  <a:xfrm>
                    <a:off x="11897326" y="1864405"/>
                    <a:ext cx="0" cy="113664"/>
                  </a:xfrm>
                  <a:custGeom>
                    <a:avLst/>
                    <a:gdLst/>
                    <a:ahLst/>
                    <a:cxnLst/>
                    <a:rect l="l" t="t" r="r" b="b"/>
                    <a:pathLst>
                      <a:path h="113664">
                        <a:moveTo>
                          <a:pt x="0" y="0"/>
                        </a:moveTo>
                        <a:lnTo>
                          <a:pt x="0" y="20744"/>
                        </a:lnTo>
                      </a:path>
                      <a:path h="113664">
                        <a:moveTo>
                          <a:pt x="0" y="91749"/>
                        </a:moveTo>
                        <a:lnTo>
                          <a:pt x="0" y="11329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66" name="object 1266"/>
                  <p:cNvSpPr/>
                  <p:nvPr/>
                </p:nvSpPr>
                <p:spPr>
                  <a:xfrm>
                    <a:off x="11897326" y="1813357"/>
                    <a:ext cx="224790" cy="164465"/>
                  </a:xfrm>
                  <a:custGeom>
                    <a:avLst/>
                    <a:gdLst/>
                    <a:ahLst/>
                    <a:cxnLst/>
                    <a:rect l="l" t="t" r="r" b="b"/>
                    <a:pathLst>
                      <a:path w="224790" h="164464">
                        <a:moveTo>
                          <a:pt x="0" y="164341"/>
                        </a:moveTo>
                        <a:lnTo>
                          <a:pt x="112484" y="164341"/>
                        </a:lnTo>
                      </a:path>
                      <a:path w="224790" h="164464">
                        <a:moveTo>
                          <a:pt x="224173" y="162737"/>
                        </a:moveTo>
                        <a:lnTo>
                          <a:pt x="224173" y="51048"/>
                        </a:lnTo>
                      </a:path>
                      <a:path w="224790" h="164464">
                        <a:moveTo>
                          <a:pt x="224173" y="51048"/>
                        </a:moveTo>
                        <a:lnTo>
                          <a:pt x="130834" y="51048"/>
                        </a:lnTo>
                      </a:path>
                      <a:path w="224790" h="164464">
                        <a:moveTo>
                          <a:pt x="130834" y="51048"/>
                        </a:moveTo>
                        <a:lnTo>
                          <a:pt x="130834" y="0"/>
                        </a:lnTo>
                      </a:path>
                      <a:path w="224790" h="164464">
                        <a:moveTo>
                          <a:pt x="130834" y="0"/>
                        </a:moveTo>
                        <a:lnTo>
                          <a:pt x="68603" y="0"/>
                        </a:lnTo>
                      </a:path>
                      <a:path w="224790" h="164464">
                        <a:moveTo>
                          <a:pt x="68603" y="0"/>
                        </a:moveTo>
                        <a:lnTo>
                          <a:pt x="68603" y="5104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67" name="object 1267"/>
                  <p:cNvSpPr/>
                  <p:nvPr/>
                </p:nvSpPr>
                <p:spPr>
                  <a:xfrm>
                    <a:off x="11728983" y="1861225"/>
                    <a:ext cx="0" cy="130175"/>
                  </a:xfrm>
                  <a:custGeom>
                    <a:avLst/>
                    <a:gdLst/>
                    <a:ahLst/>
                    <a:cxnLst/>
                    <a:rect l="l" t="t" r="r" b="b"/>
                    <a:pathLst>
                      <a:path h="130175">
                        <a:moveTo>
                          <a:pt x="0" y="0"/>
                        </a:moveTo>
                        <a:lnTo>
                          <a:pt x="0" y="23924"/>
                        </a:lnTo>
                      </a:path>
                      <a:path h="130175">
                        <a:moveTo>
                          <a:pt x="0" y="94929"/>
                        </a:moveTo>
                        <a:lnTo>
                          <a:pt x="0" y="13003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68" name="object 1268"/>
                  <p:cNvSpPr/>
                  <p:nvPr/>
                </p:nvSpPr>
                <p:spPr>
                  <a:xfrm>
                    <a:off x="11595764" y="1793417"/>
                    <a:ext cx="511809" cy="198120"/>
                  </a:xfrm>
                  <a:custGeom>
                    <a:avLst/>
                    <a:gdLst/>
                    <a:ahLst/>
                    <a:cxnLst/>
                    <a:rect l="l" t="t" r="r" b="b"/>
                    <a:pathLst>
                      <a:path w="511809" h="198119">
                        <a:moveTo>
                          <a:pt x="133218" y="67808"/>
                        </a:moveTo>
                        <a:lnTo>
                          <a:pt x="132423" y="63820"/>
                        </a:lnTo>
                      </a:path>
                      <a:path w="511809" h="198119">
                        <a:moveTo>
                          <a:pt x="132423" y="63820"/>
                        </a:moveTo>
                        <a:lnTo>
                          <a:pt x="130834" y="59832"/>
                        </a:lnTo>
                      </a:path>
                      <a:path w="511809" h="198119">
                        <a:moveTo>
                          <a:pt x="130834" y="59832"/>
                        </a:moveTo>
                        <a:lnTo>
                          <a:pt x="128436" y="57434"/>
                        </a:lnTo>
                      </a:path>
                      <a:path w="511809" h="198119">
                        <a:moveTo>
                          <a:pt x="128436" y="57434"/>
                        </a:moveTo>
                        <a:lnTo>
                          <a:pt x="125242" y="55036"/>
                        </a:lnTo>
                      </a:path>
                      <a:path w="511809" h="198119">
                        <a:moveTo>
                          <a:pt x="125242" y="55036"/>
                        </a:moveTo>
                        <a:lnTo>
                          <a:pt x="122063" y="53446"/>
                        </a:lnTo>
                      </a:path>
                      <a:path w="511809" h="198119">
                        <a:moveTo>
                          <a:pt x="122063" y="53446"/>
                        </a:moveTo>
                        <a:lnTo>
                          <a:pt x="118075" y="52651"/>
                        </a:lnTo>
                      </a:path>
                      <a:path w="511809" h="198119">
                        <a:moveTo>
                          <a:pt x="118075" y="52651"/>
                        </a:moveTo>
                        <a:lnTo>
                          <a:pt x="100520" y="52651"/>
                        </a:lnTo>
                      </a:path>
                      <a:path w="511809" h="198119">
                        <a:moveTo>
                          <a:pt x="100520" y="52651"/>
                        </a:moveTo>
                        <a:lnTo>
                          <a:pt x="96532" y="53446"/>
                        </a:lnTo>
                      </a:path>
                      <a:path w="511809" h="198119">
                        <a:moveTo>
                          <a:pt x="96532" y="53446"/>
                        </a:moveTo>
                        <a:lnTo>
                          <a:pt x="93339" y="55036"/>
                        </a:lnTo>
                      </a:path>
                      <a:path w="511809" h="198119">
                        <a:moveTo>
                          <a:pt x="93339" y="55036"/>
                        </a:moveTo>
                        <a:lnTo>
                          <a:pt x="90146" y="57434"/>
                        </a:lnTo>
                      </a:path>
                      <a:path w="511809" h="198119">
                        <a:moveTo>
                          <a:pt x="90146" y="57434"/>
                        </a:moveTo>
                        <a:lnTo>
                          <a:pt x="87748" y="59832"/>
                        </a:lnTo>
                      </a:path>
                      <a:path w="511809" h="198119">
                        <a:moveTo>
                          <a:pt x="87748" y="59832"/>
                        </a:moveTo>
                        <a:lnTo>
                          <a:pt x="86158" y="63820"/>
                        </a:lnTo>
                      </a:path>
                      <a:path w="511809" h="198119">
                        <a:moveTo>
                          <a:pt x="86158" y="63820"/>
                        </a:moveTo>
                        <a:lnTo>
                          <a:pt x="85349" y="67808"/>
                        </a:lnTo>
                      </a:path>
                      <a:path w="511809" h="198119">
                        <a:moveTo>
                          <a:pt x="85349" y="67808"/>
                        </a:moveTo>
                        <a:lnTo>
                          <a:pt x="85349" y="197847"/>
                        </a:lnTo>
                      </a:path>
                      <a:path w="511809" h="198119">
                        <a:moveTo>
                          <a:pt x="50253" y="136411"/>
                        </a:moveTo>
                        <a:lnTo>
                          <a:pt x="50253" y="118856"/>
                        </a:lnTo>
                      </a:path>
                      <a:path w="511809" h="198119">
                        <a:moveTo>
                          <a:pt x="50253" y="118856"/>
                        </a:moveTo>
                        <a:lnTo>
                          <a:pt x="25517" y="118856"/>
                        </a:lnTo>
                      </a:path>
                      <a:path w="511809" h="198119">
                        <a:moveTo>
                          <a:pt x="25517" y="118856"/>
                        </a:moveTo>
                        <a:lnTo>
                          <a:pt x="25517" y="136411"/>
                        </a:lnTo>
                      </a:path>
                      <a:path w="511809" h="198119">
                        <a:moveTo>
                          <a:pt x="25517" y="136411"/>
                        </a:moveTo>
                        <a:lnTo>
                          <a:pt x="50253" y="136411"/>
                        </a:lnTo>
                      </a:path>
                      <a:path w="511809" h="198119">
                        <a:moveTo>
                          <a:pt x="25517" y="152363"/>
                        </a:moveTo>
                        <a:lnTo>
                          <a:pt x="25517" y="102905"/>
                        </a:lnTo>
                      </a:path>
                      <a:path w="511809" h="198119">
                        <a:moveTo>
                          <a:pt x="25517" y="102905"/>
                        </a:moveTo>
                        <a:lnTo>
                          <a:pt x="0" y="102905"/>
                        </a:lnTo>
                      </a:path>
                      <a:path w="511809" h="198119">
                        <a:moveTo>
                          <a:pt x="0" y="102905"/>
                        </a:moveTo>
                        <a:lnTo>
                          <a:pt x="0" y="152363"/>
                        </a:lnTo>
                      </a:path>
                      <a:path w="511809" h="198119">
                        <a:moveTo>
                          <a:pt x="0" y="152363"/>
                        </a:moveTo>
                        <a:lnTo>
                          <a:pt x="25517" y="152363"/>
                        </a:lnTo>
                      </a:path>
                      <a:path w="511809" h="198119">
                        <a:moveTo>
                          <a:pt x="168329" y="7167"/>
                        </a:moveTo>
                        <a:lnTo>
                          <a:pt x="168329" y="0"/>
                        </a:lnTo>
                      </a:path>
                      <a:path w="511809" h="198119">
                        <a:moveTo>
                          <a:pt x="168329" y="0"/>
                        </a:moveTo>
                        <a:lnTo>
                          <a:pt x="51048" y="0"/>
                        </a:lnTo>
                      </a:path>
                      <a:path w="511809" h="198119">
                        <a:moveTo>
                          <a:pt x="51048" y="0"/>
                        </a:moveTo>
                        <a:lnTo>
                          <a:pt x="51048" y="7167"/>
                        </a:lnTo>
                      </a:path>
                      <a:path w="511809" h="198119">
                        <a:moveTo>
                          <a:pt x="51048" y="7167"/>
                        </a:moveTo>
                        <a:lnTo>
                          <a:pt x="168329" y="7167"/>
                        </a:lnTo>
                      </a:path>
                      <a:path w="511809" h="198119">
                        <a:moveTo>
                          <a:pt x="432395" y="70987"/>
                        </a:moveTo>
                        <a:lnTo>
                          <a:pt x="370164" y="70987"/>
                        </a:lnTo>
                      </a:path>
                      <a:path w="511809" h="198119">
                        <a:moveTo>
                          <a:pt x="139604" y="63820"/>
                        </a:moveTo>
                        <a:lnTo>
                          <a:pt x="132423" y="63820"/>
                        </a:lnTo>
                      </a:path>
                      <a:path w="511809" h="198119">
                        <a:moveTo>
                          <a:pt x="83760" y="63820"/>
                        </a:moveTo>
                        <a:lnTo>
                          <a:pt x="78977" y="63820"/>
                        </a:lnTo>
                      </a:path>
                      <a:path w="511809" h="198119">
                        <a:moveTo>
                          <a:pt x="78977" y="63820"/>
                        </a:moveTo>
                        <a:lnTo>
                          <a:pt x="50253" y="92530"/>
                        </a:lnTo>
                      </a:path>
                      <a:path w="511809" h="198119">
                        <a:moveTo>
                          <a:pt x="50253" y="92530"/>
                        </a:moveTo>
                        <a:lnTo>
                          <a:pt x="50253" y="162737"/>
                        </a:lnTo>
                      </a:path>
                      <a:path w="511809" h="198119">
                        <a:moveTo>
                          <a:pt x="50253" y="162737"/>
                        </a:moveTo>
                        <a:lnTo>
                          <a:pt x="78977" y="191461"/>
                        </a:lnTo>
                      </a:path>
                      <a:path w="511809" h="198119">
                        <a:moveTo>
                          <a:pt x="133218" y="191461"/>
                        </a:moveTo>
                        <a:lnTo>
                          <a:pt x="139604" y="191461"/>
                        </a:lnTo>
                      </a:path>
                      <a:path w="511809" h="198119">
                        <a:moveTo>
                          <a:pt x="139604" y="191461"/>
                        </a:moveTo>
                        <a:lnTo>
                          <a:pt x="168329" y="162737"/>
                        </a:lnTo>
                      </a:path>
                      <a:path w="511809" h="198119">
                        <a:moveTo>
                          <a:pt x="168329" y="92530"/>
                        </a:moveTo>
                        <a:lnTo>
                          <a:pt x="139604" y="63820"/>
                        </a:lnTo>
                      </a:path>
                      <a:path w="511809" h="198119">
                        <a:moveTo>
                          <a:pt x="511373" y="70987"/>
                        </a:moveTo>
                        <a:lnTo>
                          <a:pt x="511373" y="11963"/>
                        </a:lnTo>
                      </a:path>
                      <a:path w="511809" h="198119">
                        <a:moveTo>
                          <a:pt x="511373" y="11963"/>
                        </a:moveTo>
                        <a:lnTo>
                          <a:pt x="163546" y="11963"/>
                        </a:lnTo>
                      </a:path>
                      <a:path w="511809" h="198119">
                        <a:moveTo>
                          <a:pt x="29505" y="11963"/>
                        </a:moveTo>
                        <a:lnTo>
                          <a:pt x="4782" y="11963"/>
                        </a:lnTo>
                      </a:path>
                      <a:path w="511809" h="198119">
                        <a:moveTo>
                          <a:pt x="4782" y="11963"/>
                        </a:moveTo>
                        <a:lnTo>
                          <a:pt x="4782" y="102905"/>
                        </a:lnTo>
                      </a:path>
                      <a:path w="511809" h="198119">
                        <a:moveTo>
                          <a:pt x="4782" y="152363"/>
                        </a:moveTo>
                        <a:lnTo>
                          <a:pt x="4782" y="19784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269" name="object 1269"/>
                  <p:cNvPicPr/>
                  <p:nvPr/>
                </p:nvPicPr>
                <p:blipFill>
                  <a:blip r:embed="rId35" cstate="print"/>
                  <a:stretch>
                    <a:fillRect/>
                  </a:stretch>
                </p:blipFill>
                <p:spPr>
                  <a:xfrm>
                    <a:off x="2908708" y="4483128"/>
                    <a:ext cx="279625" cy="165144"/>
                  </a:xfrm>
                  <a:prstGeom prst="rect">
                    <a:avLst/>
                  </a:prstGeom>
                </p:spPr>
              </p:pic>
              <p:pic>
                <p:nvPicPr>
                  <p:cNvPr id="1270" name="object 1270"/>
                  <p:cNvPicPr/>
                  <p:nvPr/>
                </p:nvPicPr>
                <p:blipFill>
                  <a:blip r:embed="rId36" cstate="print"/>
                  <a:stretch>
                    <a:fillRect/>
                  </a:stretch>
                </p:blipFill>
                <p:spPr>
                  <a:xfrm>
                    <a:off x="2908708" y="3995682"/>
                    <a:ext cx="279625" cy="165939"/>
                  </a:xfrm>
                  <a:prstGeom prst="rect">
                    <a:avLst/>
                  </a:prstGeom>
                </p:spPr>
              </p:pic>
              <p:pic>
                <p:nvPicPr>
                  <p:cNvPr id="1271" name="object 1271"/>
                  <p:cNvPicPr/>
                  <p:nvPr/>
                </p:nvPicPr>
                <p:blipFill>
                  <a:blip r:embed="rId37" cstate="print"/>
                  <a:stretch>
                    <a:fillRect/>
                  </a:stretch>
                </p:blipFill>
                <p:spPr>
                  <a:xfrm>
                    <a:off x="2908708" y="3672591"/>
                    <a:ext cx="243720" cy="98117"/>
                  </a:xfrm>
                  <a:prstGeom prst="rect">
                    <a:avLst/>
                  </a:prstGeom>
                </p:spPr>
              </p:pic>
              <p:pic>
                <p:nvPicPr>
                  <p:cNvPr id="1272" name="object 1272"/>
                  <p:cNvPicPr/>
                  <p:nvPr/>
                </p:nvPicPr>
                <p:blipFill>
                  <a:blip r:embed="rId38" cstate="print"/>
                  <a:stretch>
                    <a:fillRect/>
                  </a:stretch>
                </p:blipFill>
                <p:spPr>
                  <a:xfrm>
                    <a:off x="2908708" y="4974561"/>
                    <a:ext cx="279625" cy="165144"/>
                  </a:xfrm>
                  <a:prstGeom prst="rect">
                    <a:avLst/>
                  </a:prstGeom>
                </p:spPr>
              </p:pic>
              <p:pic>
                <p:nvPicPr>
                  <p:cNvPr id="1273" name="object 1273"/>
                  <p:cNvPicPr/>
                  <p:nvPr/>
                </p:nvPicPr>
                <p:blipFill>
                  <a:blip r:embed="rId39" cstate="print"/>
                  <a:stretch>
                    <a:fillRect/>
                  </a:stretch>
                </p:blipFill>
                <p:spPr>
                  <a:xfrm>
                    <a:off x="2908708" y="3371824"/>
                    <a:ext cx="250106" cy="135625"/>
                  </a:xfrm>
                  <a:prstGeom prst="rect">
                    <a:avLst/>
                  </a:prstGeom>
                </p:spPr>
              </p:pic>
              <p:pic>
                <p:nvPicPr>
                  <p:cNvPr id="1274" name="object 1274"/>
                  <p:cNvPicPr/>
                  <p:nvPr/>
                </p:nvPicPr>
                <p:blipFill>
                  <a:blip r:embed="rId40" cstate="print"/>
                  <a:stretch>
                    <a:fillRect/>
                  </a:stretch>
                </p:blipFill>
                <p:spPr>
                  <a:xfrm>
                    <a:off x="2908708" y="3067865"/>
                    <a:ext cx="250106" cy="135625"/>
                  </a:xfrm>
                  <a:prstGeom prst="rect">
                    <a:avLst/>
                  </a:prstGeom>
                </p:spPr>
              </p:pic>
              <p:sp>
                <p:nvSpPr>
                  <p:cNvPr id="1275" name="object 1275"/>
                  <p:cNvSpPr/>
                  <p:nvPr/>
                </p:nvSpPr>
                <p:spPr>
                  <a:xfrm>
                    <a:off x="10170127" y="3771910"/>
                    <a:ext cx="179705" cy="179705"/>
                  </a:xfrm>
                  <a:custGeom>
                    <a:avLst/>
                    <a:gdLst/>
                    <a:ahLst/>
                    <a:cxnLst/>
                    <a:rect l="l" t="t" r="r" b="b"/>
                    <a:pathLst>
                      <a:path w="179704" h="179704">
                        <a:moveTo>
                          <a:pt x="179497" y="179497"/>
                        </a:moveTo>
                        <a:lnTo>
                          <a:pt x="161148" y="179497"/>
                        </a:lnTo>
                      </a:path>
                      <a:path w="179704" h="179704">
                        <a:moveTo>
                          <a:pt x="161148" y="179497"/>
                        </a:moveTo>
                        <a:lnTo>
                          <a:pt x="143592" y="179497"/>
                        </a:lnTo>
                      </a:path>
                      <a:path w="179704" h="179704">
                        <a:moveTo>
                          <a:pt x="143592" y="179497"/>
                        </a:moveTo>
                        <a:lnTo>
                          <a:pt x="126051" y="179497"/>
                        </a:lnTo>
                      </a:path>
                      <a:path w="179704" h="179704">
                        <a:moveTo>
                          <a:pt x="126051" y="179497"/>
                        </a:moveTo>
                        <a:lnTo>
                          <a:pt x="109291" y="179497"/>
                        </a:lnTo>
                      </a:path>
                      <a:path w="179704" h="179704">
                        <a:moveTo>
                          <a:pt x="109291" y="179497"/>
                        </a:moveTo>
                        <a:lnTo>
                          <a:pt x="94929" y="179497"/>
                        </a:lnTo>
                      </a:path>
                      <a:path w="179704" h="179704">
                        <a:moveTo>
                          <a:pt x="94929" y="179497"/>
                        </a:moveTo>
                        <a:lnTo>
                          <a:pt x="81375" y="179497"/>
                        </a:lnTo>
                      </a:path>
                      <a:path w="179704" h="179704">
                        <a:moveTo>
                          <a:pt x="81375" y="179497"/>
                        </a:moveTo>
                        <a:lnTo>
                          <a:pt x="71001" y="179497"/>
                        </a:lnTo>
                      </a:path>
                      <a:path w="179704" h="179704">
                        <a:moveTo>
                          <a:pt x="95737" y="90146"/>
                        </a:moveTo>
                        <a:lnTo>
                          <a:pt x="102110" y="90146"/>
                        </a:lnTo>
                      </a:path>
                      <a:path w="179704" h="179704">
                        <a:moveTo>
                          <a:pt x="102110" y="90146"/>
                        </a:moveTo>
                        <a:lnTo>
                          <a:pt x="117267" y="90146"/>
                        </a:lnTo>
                      </a:path>
                      <a:path w="179704" h="179704">
                        <a:moveTo>
                          <a:pt x="117267" y="90146"/>
                        </a:moveTo>
                        <a:lnTo>
                          <a:pt x="134027" y="90146"/>
                        </a:lnTo>
                      </a:path>
                      <a:path w="179704" h="179704">
                        <a:moveTo>
                          <a:pt x="134027" y="90146"/>
                        </a:moveTo>
                        <a:lnTo>
                          <a:pt x="151582" y="90146"/>
                        </a:lnTo>
                      </a:path>
                      <a:path w="179704" h="179704">
                        <a:moveTo>
                          <a:pt x="151582" y="90146"/>
                        </a:moveTo>
                        <a:lnTo>
                          <a:pt x="169918" y="90146"/>
                        </a:lnTo>
                      </a:path>
                      <a:path w="179704" h="179704">
                        <a:moveTo>
                          <a:pt x="169918" y="90146"/>
                        </a:moveTo>
                        <a:lnTo>
                          <a:pt x="179497" y="90146"/>
                        </a:lnTo>
                      </a:path>
                      <a:path w="179704" h="179704">
                        <a:moveTo>
                          <a:pt x="179497" y="90146"/>
                        </a:moveTo>
                        <a:lnTo>
                          <a:pt x="179497" y="90941"/>
                        </a:lnTo>
                      </a:path>
                      <a:path w="179704" h="179704">
                        <a:moveTo>
                          <a:pt x="179497" y="90941"/>
                        </a:moveTo>
                        <a:lnTo>
                          <a:pt x="179497" y="94929"/>
                        </a:lnTo>
                      </a:path>
                      <a:path w="179704" h="179704">
                        <a:moveTo>
                          <a:pt x="179497" y="94929"/>
                        </a:moveTo>
                        <a:lnTo>
                          <a:pt x="179497" y="99725"/>
                        </a:lnTo>
                      </a:path>
                      <a:path w="179704" h="179704">
                        <a:moveTo>
                          <a:pt x="179497" y="99725"/>
                        </a:moveTo>
                        <a:lnTo>
                          <a:pt x="179497" y="106906"/>
                        </a:lnTo>
                      </a:path>
                      <a:path w="179704" h="179704">
                        <a:moveTo>
                          <a:pt x="179497" y="106906"/>
                        </a:moveTo>
                        <a:lnTo>
                          <a:pt x="179497" y="115677"/>
                        </a:lnTo>
                      </a:path>
                      <a:path w="179704" h="179704">
                        <a:moveTo>
                          <a:pt x="179497" y="115677"/>
                        </a:moveTo>
                        <a:lnTo>
                          <a:pt x="179497" y="125256"/>
                        </a:lnTo>
                      </a:path>
                      <a:path w="179704" h="179704">
                        <a:moveTo>
                          <a:pt x="179497" y="125256"/>
                        </a:moveTo>
                        <a:lnTo>
                          <a:pt x="179497" y="134822"/>
                        </a:lnTo>
                      </a:path>
                      <a:path w="179704" h="179704">
                        <a:moveTo>
                          <a:pt x="179497" y="134822"/>
                        </a:moveTo>
                        <a:lnTo>
                          <a:pt x="179497" y="145196"/>
                        </a:lnTo>
                      </a:path>
                      <a:path w="179704" h="179704">
                        <a:moveTo>
                          <a:pt x="179497" y="145196"/>
                        </a:moveTo>
                        <a:lnTo>
                          <a:pt x="179497" y="154761"/>
                        </a:lnTo>
                      </a:path>
                      <a:path w="179704" h="179704">
                        <a:moveTo>
                          <a:pt x="179497" y="154761"/>
                        </a:moveTo>
                        <a:lnTo>
                          <a:pt x="179497" y="162751"/>
                        </a:lnTo>
                      </a:path>
                      <a:path w="179704" h="179704">
                        <a:moveTo>
                          <a:pt x="179497" y="162751"/>
                        </a:moveTo>
                        <a:lnTo>
                          <a:pt x="179497" y="169932"/>
                        </a:lnTo>
                      </a:path>
                      <a:path w="179704" h="179704">
                        <a:moveTo>
                          <a:pt x="179497" y="169932"/>
                        </a:moveTo>
                        <a:lnTo>
                          <a:pt x="179497" y="175510"/>
                        </a:lnTo>
                      </a:path>
                      <a:path w="179704" h="179704">
                        <a:moveTo>
                          <a:pt x="179497" y="175510"/>
                        </a:moveTo>
                        <a:lnTo>
                          <a:pt x="179497" y="178703"/>
                        </a:lnTo>
                      </a:path>
                      <a:path w="179704" h="179704">
                        <a:moveTo>
                          <a:pt x="179497" y="178703"/>
                        </a:moveTo>
                        <a:lnTo>
                          <a:pt x="179497" y="179497"/>
                        </a:lnTo>
                      </a:path>
                      <a:path w="179704" h="179704">
                        <a:moveTo>
                          <a:pt x="90146" y="134822"/>
                        </a:moveTo>
                        <a:lnTo>
                          <a:pt x="90146" y="134027"/>
                        </a:lnTo>
                      </a:path>
                      <a:path w="179704" h="179704">
                        <a:moveTo>
                          <a:pt x="90146" y="134027"/>
                        </a:moveTo>
                        <a:lnTo>
                          <a:pt x="90146" y="130039"/>
                        </a:lnTo>
                      </a:path>
                      <a:path w="179704" h="179704">
                        <a:moveTo>
                          <a:pt x="90146" y="130039"/>
                        </a:moveTo>
                        <a:lnTo>
                          <a:pt x="90146" y="123653"/>
                        </a:lnTo>
                      </a:path>
                      <a:path w="179704" h="179704">
                        <a:moveTo>
                          <a:pt x="90146" y="123653"/>
                        </a:moveTo>
                        <a:lnTo>
                          <a:pt x="90146" y="115677"/>
                        </a:lnTo>
                      </a:path>
                      <a:path w="179704" h="179704">
                        <a:moveTo>
                          <a:pt x="90146" y="115677"/>
                        </a:moveTo>
                        <a:lnTo>
                          <a:pt x="90146" y="104508"/>
                        </a:lnTo>
                      </a:path>
                      <a:path w="179704" h="179704">
                        <a:moveTo>
                          <a:pt x="90146" y="104508"/>
                        </a:moveTo>
                        <a:lnTo>
                          <a:pt x="90146" y="92544"/>
                        </a:lnTo>
                      </a:path>
                      <a:path w="179704" h="179704">
                        <a:moveTo>
                          <a:pt x="90146" y="92544"/>
                        </a:moveTo>
                        <a:lnTo>
                          <a:pt x="90146" y="78182"/>
                        </a:lnTo>
                      </a:path>
                      <a:path w="179704" h="179704">
                        <a:moveTo>
                          <a:pt x="90146" y="78182"/>
                        </a:moveTo>
                        <a:lnTo>
                          <a:pt x="90146" y="62230"/>
                        </a:lnTo>
                      </a:path>
                      <a:path w="179704" h="179704">
                        <a:moveTo>
                          <a:pt x="90146" y="62230"/>
                        </a:moveTo>
                        <a:lnTo>
                          <a:pt x="90146" y="45470"/>
                        </a:lnTo>
                      </a:path>
                      <a:path w="179704" h="179704">
                        <a:moveTo>
                          <a:pt x="90146" y="45470"/>
                        </a:moveTo>
                        <a:lnTo>
                          <a:pt x="90146" y="27929"/>
                        </a:lnTo>
                      </a:path>
                      <a:path w="179704" h="179704">
                        <a:moveTo>
                          <a:pt x="90146" y="27929"/>
                        </a:moveTo>
                        <a:lnTo>
                          <a:pt x="90146" y="9579"/>
                        </a:lnTo>
                      </a:path>
                      <a:path w="179704" h="179704">
                        <a:moveTo>
                          <a:pt x="90146" y="9579"/>
                        </a:moveTo>
                        <a:lnTo>
                          <a:pt x="90146" y="0"/>
                        </a:lnTo>
                      </a:path>
                      <a:path w="179704" h="179704">
                        <a:moveTo>
                          <a:pt x="0" y="0"/>
                        </a:moveTo>
                        <a:lnTo>
                          <a:pt x="0" y="18349"/>
                        </a:lnTo>
                      </a:path>
                      <a:path w="179704" h="179704">
                        <a:moveTo>
                          <a:pt x="0" y="18349"/>
                        </a:moveTo>
                        <a:lnTo>
                          <a:pt x="0" y="36699"/>
                        </a:lnTo>
                      </a:path>
                      <a:path w="179704" h="179704">
                        <a:moveTo>
                          <a:pt x="0" y="36699"/>
                        </a:moveTo>
                        <a:lnTo>
                          <a:pt x="0" y="54255"/>
                        </a:lnTo>
                      </a:path>
                      <a:path w="179704" h="179704">
                        <a:moveTo>
                          <a:pt x="0" y="54255"/>
                        </a:moveTo>
                        <a:lnTo>
                          <a:pt x="0" y="70206"/>
                        </a:lnTo>
                      </a:path>
                      <a:path w="179704" h="179704">
                        <a:moveTo>
                          <a:pt x="0" y="70206"/>
                        </a:moveTo>
                        <a:lnTo>
                          <a:pt x="0" y="85363"/>
                        </a:lnTo>
                      </a:path>
                      <a:path w="179704" h="179704">
                        <a:moveTo>
                          <a:pt x="0" y="85363"/>
                        </a:moveTo>
                        <a:lnTo>
                          <a:pt x="0" y="98917"/>
                        </a:lnTo>
                      </a:path>
                      <a:path w="179704" h="179704">
                        <a:moveTo>
                          <a:pt x="0" y="98917"/>
                        </a:moveTo>
                        <a:lnTo>
                          <a:pt x="0" y="110099"/>
                        </a:lnTo>
                      </a:path>
                      <a:path w="179704" h="179704">
                        <a:moveTo>
                          <a:pt x="0" y="110099"/>
                        </a:moveTo>
                        <a:lnTo>
                          <a:pt x="0" y="119665"/>
                        </a:lnTo>
                      </a:path>
                      <a:path w="179704" h="179704">
                        <a:moveTo>
                          <a:pt x="0" y="119665"/>
                        </a:moveTo>
                        <a:lnTo>
                          <a:pt x="0" y="126846"/>
                        </a:lnTo>
                      </a:path>
                      <a:path w="179704" h="179704">
                        <a:moveTo>
                          <a:pt x="0" y="126846"/>
                        </a:moveTo>
                        <a:lnTo>
                          <a:pt x="0" y="132423"/>
                        </a:lnTo>
                      </a:path>
                      <a:path w="179704" h="179704">
                        <a:moveTo>
                          <a:pt x="0" y="132423"/>
                        </a:moveTo>
                        <a:lnTo>
                          <a:pt x="0" y="13482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76" name="object 1276"/>
                  <p:cNvSpPr/>
                  <p:nvPr/>
                </p:nvSpPr>
                <p:spPr>
                  <a:xfrm>
                    <a:off x="10168930" y="390553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77" name="object 1277"/>
                  <p:cNvSpPr/>
                  <p:nvPr/>
                </p:nvSpPr>
                <p:spPr>
                  <a:xfrm>
                    <a:off x="4713295" y="1607533"/>
                    <a:ext cx="5547360" cy="2344420"/>
                  </a:xfrm>
                  <a:custGeom>
                    <a:avLst/>
                    <a:gdLst/>
                    <a:ahLst/>
                    <a:cxnLst/>
                    <a:rect l="l" t="t" r="r" b="b"/>
                    <a:pathLst>
                      <a:path w="5547359" h="2344420">
                        <a:moveTo>
                          <a:pt x="5501507" y="2164377"/>
                        </a:moveTo>
                        <a:lnTo>
                          <a:pt x="5511868" y="2164377"/>
                        </a:lnTo>
                      </a:path>
                      <a:path w="5547359" h="2344420">
                        <a:moveTo>
                          <a:pt x="5511868" y="2164377"/>
                        </a:moveTo>
                        <a:lnTo>
                          <a:pt x="5521447" y="2164377"/>
                        </a:lnTo>
                      </a:path>
                      <a:path w="5547359" h="2344420">
                        <a:moveTo>
                          <a:pt x="5521447" y="2164377"/>
                        </a:moveTo>
                        <a:lnTo>
                          <a:pt x="5529423" y="2164377"/>
                        </a:lnTo>
                      </a:path>
                      <a:path w="5547359" h="2344420">
                        <a:moveTo>
                          <a:pt x="5529423" y="2164377"/>
                        </a:moveTo>
                        <a:lnTo>
                          <a:pt x="5536604" y="2164377"/>
                        </a:lnTo>
                      </a:path>
                      <a:path w="5547359" h="2344420">
                        <a:moveTo>
                          <a:pt x="5536604" y="2164377"/>
                        </a:moveTo>
                        <a:lnTo>
                          <a:pt x="5542195" y="2164377"/>
                        </a:lnTo>
                      </a:path>
                      <a:path w="5547359" h="2344420">
                        <a:moveTo>
                          <a:pt x="5542195" y="2164377"/>
                        </a:moveTo>
                        <a:lnTo>
                          <a:pt x="5545374" y="2164377"/>
                        </a:lnTo>
                      </a:path>
                      <a:path w="5547359" h="2344420">
                        <a:moveTo>
                          <a:pt x="5545374" y="2164377"/>
                        </a:moveTo>
                        <a:lnTo>
                          <a:pt x="5546978" y="2164377"/>
                        </a:lnTo>
                      </a:path>
                      <a:path w="5547359" h="2344420">
                        <a:moveTo>
                          <a:pt x="5456831" y="2164377"/>
                        </a:moveTo>
                        <a:lnTo>
                          <a:pt x="5457626" y="2164377"/>
                        </a:lnTo>
                      </a:path>
                      <a:path w="5547359" h="2344420">
                        <a:moveTo>
                          <a:pt x="5457626" y="2164377"/>
                        </a:moveTo>
                        <a:lnTo>
                          <a:pt x="5461614" y="2164377"/>
                        </a:lnTo>
                      </a:path>
                      <a:path w="5547359" h="2344420">
                        <a:moveTo>
                          <a:pt x="5461614" y="2164377"/>
                        </a:moveTo>
                        <a:lnTo>
                          <a:pt x="5466397" y="2164377"/>
                        </a:lnTo>
                      </a:path>
                      <a:path w="5547359" h="2344420">
                        <a:moveTo>
                          <a:pt x="5466397" y="2164377"/>
                        </a:moveTo>
                        <a:lnTo>
                          <a:pt x="5473578" y="2164377"/>
                        </a:lnTo>
                      </a:path>
                      <a:path w="5547359" h="2344420">
                        <a:moveTo>
                          <a:pt x="5473578" y="2164377"/>
                        </a:moveTo>
                        <a:lnTo>
                          <a:pt x="5482362" y="2164377"/>
                        </a:lnTo>
                      </a:path>
                      <a:path w="5547359" h="2344420">
                        <a:moveTo>
                          <a:pt x="5482362" y="2164377"/>
                        </a:moveTo>
                        <a:lnTo>
                          <a:pt x="5491928" y="2164377"/>
                        </a:lnTo>
                      </a:path>
                      <a:path w="5547359" h="2344420">
                        <a:moveTo>
                          <a:pt x="5491928" y="2164377"/>
                        </a:moveTo>
                        <a:lnTo>
                          <a:pt x="5501507" y="2164377"/>
                        </a:lnTo>
                      </a:path>
                      <a:path w="5547359" h="2344420">
                        <a:moveTo>
                          <a:pt x="5501507" y="2343875"/>
                        </a:moveTo>
                        <a:lnTo>
                          <a:pt x="5491928" y="2343080"/>
                        </a:lnTo>
                      </a:path>
                      <a:path w="5547359" h="2344420">
                        <a:moveTo>
                          <a:pt x="5491928" y="2343080"/>
                        </a:moveTo>
                        <a:lnTo>
                          <a:pt x="5482362" y="2339887"/>
                        </a:lnTo>
                      </a:path>
                      <a:path w="5547359" h="2344420">
                        <a:moveTo>
                          <a:pt x="5482362" y="2339887"/>
                        </a:moveTo>
                        <a:lnTo>
                          <a:pt x="5473578" y="2334309"/>
                        </a:lnTo>
                      </a:path>
                      <a:path w="5547359" h="2344420">
                        <a:moveTo>
                          <a:pt x="5473578" y="2334309"/>
                        </a:moveTo>
                        <a:lnTo>
                          <a:pt x="5466397" y="2327128"/>
                        </a:lnTo>
                      </a:path>
                      <a:path w="5547359" h="2344420">
                        <a:moveTo>
                          <a:pt x="5461614" y="2319139"/>
                        </a:moveTo>
                        <a:lnTo>
                          <a:pt x="5457626" y="2309573"/>
                        </a:lnTo>
                      </a:path>
                      <a:path w="5547359" h="2344420">
                        <a:moveTo>
                          <a:pt x="5545374" y="2309573"/>
                        </a:moveTo>
                        <a:lnTo>
                          <a:pt x="5542195" y="2319139"/>
                        </a:lnTo>
                      </a:path>
                      <a:path w="5547359" h="2344420">
                        <a:moveTo>
                          <a:pt x="5536604" y="2327128"/>
                        </a:moveTo>
                        <a:lnTo>
                          <a:pt x="5529423" y="2334309"/>
                        </a:lnTo>
                      </a:path>
                      <a:path w="5547359" h="2344420">
                        <a:moveTo>
                          <a:pt x="5529423" y="2334309"/>
                        </a:moveTo>
                        <a:lnTo>
                          <a:pt x="5521447" y="2339887"/>
                        </a:lnTo>
                      </a:path>
                      <a:path w="5547359" h="2344420">
                        <a:moveTo>
                          <a:pt x="5521447" y="2339887"/>
                        </a:moveTo>
                        <a:lnTo>
                          <a:pt x="5511868" y="2343080"/>
                        </a:lnTo>
                      </a:path>
                      <a:path w="5547359" h="2344420">
                        <a:moveTo>
                          <a:pt x="5511868" y="2343080"/>
                        </a:moveTo>
                        <a:lnTo>
                          <a:pt x="5501507" y="2343875"/>
                        </a:lnTo>
                      </a:path>
                      <a:path w="5547359" h="2344420">
                        <a:moveTo>
                          <a:pt x="3220644" y="0"/>
                        </a:moveTo>
                        <a:lnTo>
                          <a:pt x="3232608" y="0"/>
                        </a:lnTo>
                      </a:path>
                      <a:path w="5547359" h="2344420">
                        <a:moveTo>
                          <a:pt x="3232608" y="0"/>
                        </a:moveTo>
                        <a:lnTo>
                          <a:pt x="3244585" y="0"/>
                        </a:lnTo>
                      </a:path>
                      <a:path w="5547359" h="2344420">
                        <a:moveTo>
                          <a:pt x="3244585" y="0"/>
                        </a:moveTo>
                        <a:lnTo>
                          <a:pt x="3254946" y="0"/>
                        </a:lnTo>
                      </a:path>
                      <a:path w="5547359" h="2344420">
                        <a:moveTo>
                          <a:pt x="3254946" y="0"/>
                        </a:moveTo>
                        <a:lnTo>
                          <a:pt x="3261332" y="0"/>
                        </a:lnTo>
                      </a:path>
                      <a:path w="5547359" h="2344420">
                        <a:moveTo>
                          <a:pt x="3279682" y="0"/>
                        </a:moveTo>
                        <a:lnTo>
                          <a:pt x="3280477" y="0"/>
                        </a:lnTo>
                      </a:path>
                      <a:path w="5547359" h="2344420">
                        <a:moveTo>
                          <a:pt x="3220644" y="13553"/>
                        </a:moveTo>
                        <a:lnTo>
                          <a:pt x="3220644" y="10374"/>
                        </a:lnTo>
                      </a:path>
                      <a:path w="5547359" h="2344420">
                        <a:moveTo>
                          <a:pt x="3220644" y="10374"/>
                        </a:moveTo>
                        <a:lnTo>
                          <a:pt x="3220644" y="6372"/>
                        </a:lnTo>
                      </a:path>
                      <a:path w="5547359" h="2344420">
                        <a:moveTo>
                          <a:pt x="3220644" y="6372"/>
                        </a:moveTo>
                        <a:lnTo>
                          <a:pt x="3220644" y="2384"/>
                        </a:lnTo>
                      </a:path>
                      <a:path w="5547359" h="2344420">
                        <a:moveTo>
                          <a:pt x="3220644" y="2384"/>
                        </a:moveTo>
                        <a:lnTo>
                          <a:pt x="3220644" y="794"/>
                        </a:lnTo>
                      </a:path>
                      <a:path w="5547359" h="2344420">
                        <a:moveTo>
                          <a:pt x="3220644" y="794"/>
                        </a:moveTo>
                        <a:lnTo>
                          <a:pt x="3220644" y="0"/>
                        </a:lnTo>
                      </a:path>
                      <a:path w="5547359" h="2344420">
                        <a:moveTo>
                          <a:pt x="3260537" y="13553"/>
                        </a:moveTo>
                        <a:lnTo>
                          <a:pt x="3263730" y="7975"/>
                        </a:lnTo>
                      </a:path>
                      <a:path w="5547359" h="2344420">
                        <a:moveTo>
                          <a:pt x="3263730" y="7975"/>
                        </a:moveTo>
                        <a:lnTo>
                          <a:pt x="3269308" y="3179"/>
                        </a:lnTo>
                      </a:path>
                      <a:path w="5547359" h="2344420">
                        <a:moveTo>
                          <a:pt x="3269308" y="3179"/>
                        </a:moveTo>
                        <a:lnTo>
                          <a:pt x="3275694" y="0"/>
                        </a:lnTo>
                      </a:path>
                      <a:path w="5547359" h="2344420">
                        <a:moveTo>
                          <a:pt x="3275694" y="0"/>
                        </a:moveTo>
                        <a:lnTo>
                          <a:pt x="3280477" y="0"/>
                        </a:lnTo>
                      </a:path>
                      <a:path w="5547359" h="2344420">
                        <a:moveTo>
                          <a:pt x="3280477" y="0"/>
                        </a:moveTo>
                        <a:lnTo>
                          <a:pt x="3287658" y="794"/>
                        </a:lnTo>
                      </a:path>
                      <a:path w="5547359" h="2344420">
                        <a:moveTo>
                          <a:pt x="3287658" y="794"/>
                        </a:moveTo>
                        <a:lnTo>
                          <a:pt x="3294044" y="4782"/>
                        </a:lnTo>
                      </a:path>
                      <a:path w="5547359" h="2344420">
                        <a:moveTo>
                          <a:pt x="3294044" y="4782"/>
                        </a:moveTo>
                        <a:lnTo>
                          <a:pt x="3298827" y="10374"/>
                        </a:lnTo>
                      </a:path>
                      <a:path w="5547359" h="2344420">
                        <a:moveTo>
                          <a:pt x="3298827" y="10374"/>
                        </a:moveTo>
                        <a:lnTo>
                          <a:pt x="3300430" y="13553"/>
                        </a:lnTo>
                      </a:path>
                      <a:path w="5547359" h="2344420">
                        <a:moveTo>
                          <a:pt x="3280477" y="0"/>
                        </a:moveTo>
                        <a:lnTo>
                          <a:pt x="3286054" y="794"/>
                        </a:lnTo>
                      </a:path>
                      <a:path w="5547359" h="2344420">
                        <a:moveTo>
                          <a:pt x="3286054" y="794"/>
                        </a:moveTo>
                        <a:lnTo>
                          <a:pt x="3290851" y="2384"/>
                        </a:lnTo>
                      </a:path>
                      <a:path w="5547359" h="2344420">
                        <a:moveTo>
                          <a:pt x="3290851" y="2384"/>
                        </a:moveTo>
                        <a:lnTo>
                          <a:pt x="3295633" y="6372"/>
                        </a:lnTo>
                      </a:path>
                      <a:path w="5547359" h="2344420">
                        <a:moveTo>
                          <a:pt x="3295633" y="6372"/>
                        </a:moveTo>
                        <a:lnTo>
                          <a:pt x="3298827" y="10374"/>
                        </a:lnTo>
                      </a:path>
                      <a:path w="5547359" h="2344420">
                        <a:moveTo>
                          <a:pt x="3298827" y="10374"/>
                        </a:moveTo>
                        <a:lnTo>
                          <a:pt x="3300430" y="13553"/>
                        </a:lnTo>
                      </a:path>
                      <a:path w="5547359" h="2344420">
                        <a:moveTo>
                          <a:pt x="3260537" y="13553"/>
                        </a:moveTo>
                        <a:lnTo>
                          <a:pt x="3262127" y="10374"/>
                        </a:lnTo>
                      </a:path>
                      <a:path w="5547359" h="2344420">
                        <a:moveTo>
                          <a:pt x="3262127" y="10374"/>
                        </a:moveTo>
                        <a:lnTo>
                          <a:pt x="3265320" y="6372"/>
                        </a:lnTo>
                      </a:path>
                      <a:path w="5547359" h="2344420">
                        <a:moveTo>
                          <a:pt x="3265320" y="6372"/>
                        </a:moveTo>
                        <a:lnTo>
                          <a:pt x="3269308" y="2384"/>
                        </a:lnTo>
                      </a:path>
                      <a:path w="5547359" h="2344420">
                        <a:moveTo>
                          <a:pt x="3269308" y="2384"/>
                        </a:moveTo>
                        <a:lnTo>
                          <a:pt x="3274899" y="794"/>
                        </a:lnTo>
                      </a:path>
                      <a:path w="5547359" h="2344420">
                        <a:moveTo>
                          <a:pt x="3274899" y="794"/>
                        </a:moveTo>
                        <a:lnTo>
                          <a:pt x="3280477" y="0"/>
                        </a:lnTo>
                      </a:path>
                      <a:path w="5547359" h="2344420">
                        <a:moveTo>
                          <a:pt x="3155234" y="0"/>
                        </a:moveTo>
                        <a:lnTo>
                          <a:pt x="3141666" y="794"/>
                        </a:lnTo>
                      </a:path>
                      <a:path w="5547359" h="2344420">
                        <a:moveTo>
                          <a:pt x="3155234" y="0"/>
                        </a:moveTo>
                        <a:lnTo>
                          <a:pt x="3155234" y="794"/>
                        </a:lnTo>
                      </a:path>
                      <a:path w="5547359" h="2344420">
                        <a:moveTo>
                          <a:pt x="3155234" y="794"/>
                        </a:moveTo>
                        <a:lnTo>
                          <a:pt x="3155234" y="2384"/>
                        </a:lnTo>
                      </a:path>
                      <a:path w="5547359" h="2344420">
                        <a:moveTo>
                          <a:pt x="3155234" y="2384"/>
                        </a:moveTo>
                        <a:lnTo>
                          <a:pt x="3155234" y="6372"/>
                        </a:lnTo>
                      </a:path>
                      <a:path w="5547359" h="2344420">
                        <a:moveTo>
                          <a:pt x="3155234" y="6372"/>
                        </a:moveTo>
                        <a:lnTo>
                          <a:pt x="3155234" y="10374"/>
                        </a:lnTo>
                      </a:path>
                      <a:path w="5547359" h="2344420">
                        <a:moveTo>
                          <a:pt x="3155234" y="10374"/>
                        </a:moveTo>
                        <a:lnTo>
                          <a:pt x="3155234" y="13553"/>
                        </a:lnTo>
                      </a:path>
                      <a:path w="5547359" h="2344420">
                        <a:moveTo>
                          <a:pt x="43072" y="1266065"/>
                        </a:moveTo>
                        <a:lnTo>
                          <a:pt x="43072" y="1264475"/>
                        </a:lnTo>
                      </a:path>
                      <a:path w="5547359" h="2344420">
                        <a:moveTo>
                          <a:pt x="43072" y="1264475"/>
                        </a:moveTo>
                        <a:lnTo>
                          <a:pt x="43072" y="1260487"/>
                        </a:lnTo>
                      </a:path>
                      <a:path w="5547359" h="2344420">
                        <a:moveTo>
                          <a:pt x="43072" y="1260487"/>
                        </a:moveTo>
                        <a:lnTo>
                          <a:pt x="43072" y="1254909"/>
                        </a:lnTo>
                      </a:path>
                      <a:path w="5547359" h="2344420">
                        <a:moveTo>
                          <a:pt x="43072" y="1254909"/>
                        </a:moveTo>
                        <a:lnTo>
                          <a:pt x="43072" y="1246934"/>
                        </a:lnTo>
                      </a:path>
                      <a:path w="5547359" h="2344420">
                        <a:moveTo>
                          <a:pt x="43072" y="1246934"/>
                        </a:moveTo>
                        <a:lnTo>
                          <a:pt x="43072" y="1237354"/>
                        </a:lnTo>
                      </a:path>
                      <a:path w="5547359" h="2344420">
                        <a:moveTo>
                          <a:pt x="43072" y="1237354"/>
                        </a:moveTo>
                        <a:lnTo>
                          <a:pt x="43072" y="1226185"/>
                        </a:lnTo>
                      </a:path>
                      <a:path w="5547359" h="2344420">
                        <a:moveTo>
                          <a:pt x="43072" y="1226185"/>
                        </a:moveTo>
                        <a:lnTo>
                          <a:pt x="43072" y="1214222"/>
                        </a:lnTo>
                      </a:path>
                      <a:path w="5547359" h="2344420">
                        <a:moveTo>
                          <a:pt x="43072" y="1214222"/>
                        </a:moveTo>
                        <a:lnTo>
                          <a:pt x="43072" y="1206232"/>
                        </a:lnTo>
                      </a:path>
                      <a:path w="5547359" h="2344420">
                        <a:moveTo>
                          <a:pt x="0" y="1206232"/>
                        </a:moveTo>
                        <a:lnTo>
                          <a:pt x="0" y="1218209"/>
                        </a:lnTo>
                      </a:path>
                      <a:path w="5547359" h="2344420">
                        <a:moveTo>
                          <a:pt x="0" y="1218209"/>
                        </a:moveTo>
                        <a:lnTo>
                          <a:pt x="0" y="1229378"/>
                        </a:lnTo>
                      </a:path>
                      <a:path w="5547359" h="2344420">
                        <a:moveTo>
                          <a:pt x="0" y="1229378"/>
                        </a:moveTo>
                        <a:lnTo>
                          <a:pt x="0" y="1240547"/>
                        </a:lnTo>
                      </a:path>
                      <a:path w="5547359" h="2344420">
                        <a:moveTo>
                          <a:pt x="0" y="1240547"/>
                        </a:moveTo>
                        <a:lnTo>
                          <a:pt x="0" y="1249318"/>
                        </a:lnTo>
                      </a:path>
                      <a:path w="5547359" h="2344420">
                        <a:moveTo>
                          <a:pt x="0" y="1249318"/>
                        </a:moveTo>
                        <a:lnTo>
                          <a:pt x="0" y="1257294"/>
                        </a:lnTo>
                      </a:path>
                      <a:path w="5547359" h="2344420">
                        <a:moveTo>
                          <a:pt x="0" y="1257294"/>
                        </a:moveTo>
                        <a:lnTo>
                          <a:pt x="0" y="1262077"/>
                        </a:lnTo>
                      </a:path>
                      <a:path w="5547359" h="2344420">
                        <a:moveTo>
                          <a:pt x="0" y="1262077"/>
                        </a:moveTo>
                        <a:lnTo>
                          <a:pt x="0" y="1265270"/>
                        </a:lnTo>
                      </a:path>
                      <a:path w="5547359" h="2344420">
                        <a:moveTo>
                          <a:pt x="0" y="1265270"/>
                        </a:moveTo>
                        <a:lnTo>
                          <a:pt x="0" y="1266065"/>
                        </a:lnTo>
                      </a:path>
                      <a:path w="5547359" h="2344420">
                        <a:moveTo>
                          <a:pt x="21543" y="1206232"/>
                        </a:moveTo>
                        <a:lnTo>
                          <a:pt x="27120" y="1206232"/>
                        </a:lnTo>
                      </a:path>
                      <a:path w="5547359" h="2344420">
                        <a:moveTo>
                          <a:pt x="27120" y="1206232"/>
                        </a:moveTo>
                        <a:lnTo>
                          <a:pt x="31917" y="1206232"/>
                        </a:lnTo>
                      </a:path>
                      <a:path w="5547359" h="2344420">
                        <a:moveTo>
                          <a:pt x="31917" y="1206232"/>
                        </a:moveTo>
                        <a:lnTo>
                          <a:pt x="36699" y="1206232"/>
                        </a:lnTo>
                      </a:path>
                      <a:path w="5547359" h="2344420">
                        <a:moveTo>
                          <a:pt x="36699" y="1206232"/>
                        </a:moveTo>
                        <a:lnTo>
                          <a:pt x="39893" y="1206232"/>
                        </a:lnTo>
                      </a:path>
                      <a:path w="5547359" h="2344420">
                        <a:moveTo>
                          <a:pt x="39893" y="1206232"/>
                        </a:moveTo>
                        <a:lnTo>
                          <a:pt x="42277" y="1206232"/>
                        </a:lnTo>
                      </a:path>
                      <a:path w="5547359" h="2344420">
                        <a:moveTo>
                          <a:pt x="42277" y="1206232"/>
                        </a:moveTo>
                        <a:lnTo>
                          <a:pt x="43072" y="1206232"/>
                        </a:lnTo>
                      </a:path>
                      <a:path w="5547359" h="2344420">
                        <a:moveTo>
                          <a:pt x="0" y="1206232"/>
                        </a:moveTo>
                        <a:lnTo>
                          <a:pt x="794" y="1206232"/>
                        </a:lnTo>
                      </a:path>
                      <a:path w="5547359" h="2344420">
                        <a:moveTo>
                          <a:pt x="794" y="1206232"/>
                        </a:moveTo>
                        <a:lnTo>
                          <a:pt x="2398" y="1206232"/>
                        </a:lnTo>
                      </a:path>
                      <a:path w="5547359" h="2344420">
                        <a:moveTo>
                          <a:pt x="2398" y="1206232"/>
                        </a:moveTo>
                        <a:lnTo>
                          <a:pt x="6386" y="1206232"/>
                        </a:lnTo>
                      </a:path>
                      <a:path w="5547359" h="2344420">
                        <a:moveTo>
                          <a:pt x="6386" y="1206232"/>
                        </a:moveTo>
                        <a:lnTo>
                          <a:pt x="10374" y="1206232"/>
                        </a:lnTo>
                      </a:path>
                      <a:path w="5547359" h="2344420">
                        <a:moveTo>
                          <a:pt x="10374" y="1206232"/>
                        </a:moveTo>
                        <a:lnTo>
                          <a:pt x="15951" y="1206232"/>
                        </a:lnTo>
                      </a:path>
                      <a:path w="5547359" h="2344420">
                        <a:moveTo>
                          <a:pt x="15951" y="1206232"/>
                        </a:moveTo>
                        <a:lnTo>
                          <a:pt x="21543" y="1206232"/>
                        </a:lnTo>
                      </a:path>
                      <a:path w="5547359" h="2344420">
                        <a:moveTo>
                          <a:pt x="21543" y="1287608"/>
                        </a:moveTo>
                        <a:lnTo>
                          <a:pt x="15951" y="1286813"/>
                        </a:lnTo>
                      </a:path>
                      <a:path w="5547359" h="2344420">
                        <a:moveTo>
                          <a:pt x="15951" y="1286813"/>
                        </a:moveTo>
                        <a:lnTo>
                          <a:pt x="10374" y="1284428"/>
                        </a:lnTo>
                      </a:path>
                      <a:path w="5547359" h="2344420">
                        <a:moveTo>
                          <a:pt x="10374" y="1284428"/>
                        </a:moveTo>
                        <a:lnTo>
                          <a:pt x="6386" y="1281235"/>
                        </a:lnTo>
                      </a:path>
                      <a:path w="5547359" h="2344420">
                        <a:moveTo>
                          <a:pt x="6386" y="1281235"/>
                        </a:moveTo>
                        <a:lnTo>
                          <a:pt x="2398" y="1276439"/>
                        </a:lnTo>
                      </a:path>
                      <a:path w="5547359" h="2344420">
                        <a:moveTo>
                          <a:pt x="2398" y="1276439"/>
                        </a:moveTo>
                        <a:lnTo>
                          <a:pt x="794" y="1271656"/>
                        </a:lnTo>
                      </a:path>
                      <a:path w="5547359" h="2344420">
                        <a:moveTo>
                          <a:pt x="42277" y="1271656"/>
                        </a:moveTo>
                        <a:lnTo>
                          <a:pt x="39893" y="1276439"/>
                        </a:lnTo>
                      </a:path>
                      <a:path w="5547359" h="2344420">
                        <a:moveTo>
                          <a:pt x="39893" y="1276439"/>
                        </a:moveTo>
                        <a:lnTo>
                          <a:pt x="36699" y="1281235"/>
                        </a:lnTo>
                      </a:path>
                      <a:path w="5547359" h="2344420">
                        <a:moveTo>
                          <a:pt x="36699" y="1281235"/>
                        </a:moveTo>
                        <a:lnTo>
                          <a:pt x="31917" y="1284428"/>
                        </a:lnTo>
                      </a:path>
                      <a:path w="5547359" h="2344420">
                        <a:moveTo>
                          <a:pt x="31917" y="1284428"/>
                        </a:moveTo>
                        <a:lnTo>
                          <a:pt x="27120" y="1286813"/>
                        </a:lnTo>
                      </a:path>
                      <a:path w="5547359" h="2344420">
                        <a:moveTo>
                          <a:pt x="27120" y="1286813"/>
                        </a:moveTo>
                        <a:lnTo>
                          <a:pt x="21543" y="128760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278" name="object 1278"/>
                  <p:cNvPicPr/>
                  <p:nvPr/>
                </p:nvPicPr>
                <p:blipFill>
                  <a:blip r:embed="rId41" cstate="print"/>
                  <a:stretch>
                    <a:fillRect/>
                  </a:stretch>
                </p:blipFill>
                <p:spPr>
                  <a:xfrm>
                    <a:off x="5487538" y="1072611"/>
                    <a:ext cx="312739" cy="341449"/>
                  </a:xfrm>
                  <a:prstGeom prst="rect">
                    <a:avLst/>
                  </a:prstGeom>
                </p:spPr>
              </p:pic>
              <p:sp>
                <p:nvSpPr>
                  <p:cNvPr id="1279" name="object 1279"/>
                  <p:cNvSpPr/>
                  <p:nvPr/>
                </p:nvSpPr>
                <p:spPr>
                  <a:xfrm>
                    <a:off x="5488735" y="1412864"/>
                    <a:ext cx="1511300" cy="3197860"/>
                  </a:xfrm>
                  <a:custGeom>
                    <a:avLst/>
                    <a:gdLst/>
                    <a:ahLst/>
                    <a:cxnLst/>
                    <a:rect l="l" t="t" r="r" b="b"/>
                    <a:pathLst>
                      <a:path w="1511300" h="3197860">
                        <a:moveTo>
                          <a:pt x="240139" y="0"/>
                        </a:moveTo>
                        <a:lnTo>
                          <a:pt x="238535" y="0"/>
                        </a:lnTo>
                      </a:path>
                      <a:path w="1511300" h="3197860">
                        <a:moveTo>
                          <a:pt x="238535" y="0"/>
                        </a:moveTo>
                        <a:lnTo>
                          <a:pt x="235356" y="0"/>
                        </a:lnTo>
                      </a:path>
                      <a:path w="1511300" h="3197860">
                        <a:moveTo>
                          <a:pt x="235356" y="0"/>
                        </a:moveTo>
                        <a:lnTo>
                          <a:pt x="228970" y="0"/>
                        </a:lnTo>
                      </a:path>
                      <a:path w="1511300" h="3197860">
                        <a:moveTo>
                          <a:pt x="228970" y="0"/>
                        </a:moveTo>
                        <a:lnTo>
                          <a:pt x="220980" y="0"/>
                        </a:lnTo>
                      </a:path>
                      <a:path w="1511300" h="3197860">
                        <a:moveTo>
                          <a:pt x="220980" y="0"/>
                        </a:moveTo>
                        <a:lnTo>
                          <a:pt x="210620" y="0"/>
                        </a:lnTo>
                      </a:path>
                      <a:path w="1511300" h="3197860">
                        <a:moveTo>
                          <a:pt x="210620" y="0"/>
                        </a:moveTo>
                        <a:lnTo>
                          <a:pt x="198656" y="0"/>
                        </a:lnTo>
                      </a:path>
                      <a:path w="1511300" h="3197860">
                        <a:moveTo>
                          <a:pt x="198656" y="0"/>
                        </a:moveTo>
                        <a:lnTo>
                          <a:pt x="185089" y="0"/>
                        </a:lnTo>
                      </a:path>
                      <a:path w="1511300" h="3197860">
                        <a:moveTo>
                          <a:pt x="185089" y="0"/>
                        </a:moveTo>
                        <a:lnTo>
                          <a:pt x="169932" y="0"/>
                        </a:lnTo>
                      </a:path>
                      <a:path w="1511300" h="3197860">
                        <a:moveTo>
                          <a:pt x="169932" y="0"/>
                        </a:moveTo>
                        <a:lnTo>
                          <a:pt x="153980" y="0"/>
                        </a:lnTo>
                      </a:path>
                      <a:path w="1511300" h="3197860">
                        <a:moveTo>
                          <a:pt x="153980" y="0"/>
                        </a:moveTo>
                        <a:lnTo>
                          <a:pt x="137220" y="0"/>
                        </a:lnTo>
                      </a:path>
                      <a:path w="1511300" h="3197860">
                        <a:moveTo>
                          <a:pt x="137220" y="0"/>
                        </a:moveTo>
                        <a:lnTo>
                          <a:pt x="119665" y="0"/>
                        </a:lnTo>
                      </a:path>
                      <a:path w="1511300" h="3197860">
                        <a:moveTo>
                          <a:pt x="119665" y="0"/>
                        </a:moveTo>
                        <a:lnTo>
                          <a:pt x="102918" y="0"/>
                        </a:lnTo>
                      </a:path>
                      <a:path w="1511300" h="3197860">
                        <a:moveTo>
                          <a:pt x="102918" y="0"/>
                        </a:moveTo>
                        <a:lnTo>
                          <a:pt x="86172" y="0"/>
                        </a:lnTo>
                      </a:path>
                      <a:path w="1511300" h="3197860">
                        <a:moveTo>
                          <a:pt x="86172" y="0"/>
                        </a:moveTo>
                        <a:lnTo>
                          <a:pt x="70206" y="0"/>
                        </a:lnTo>
                      </a:path>
                      <a:path w="1511300" h="3197860">
                        <a:moveTo>
                          <a:pt x="70206" y="0"/>
                        </a:moveTo>
                        <a:lnTo>
                          <a:pt x="55049" y="0"/>
                        </a:lnTo>
                      </a:path>
                      <a:path w="1511300" h="3197860">
                        <a:moveTo>
                          <a:pt x="55049" y="0"/>
                        </a:moveTo>
                        <a:lnTo>
                          <a:pt x="41482" y="0"/>
                        </a:lnTo>
                      </a:path>
                      <a:path w="1511300" h="3197860">
                        <a:moveTo>
                          <a:pt x="41482" y="0"/>
                        </a:moveTo>
                        <a:lnTo>
                          <a:pt x="29518" y="0"/>
                        </a:lnTo>
                      </a:path>
                      <a:path w="1511300" h="3197860">
                        <a:moveTo>
                          <a:pt x="29518" y="0"/>
                        </a:moveTo>
                        <a:lnTo>
                          <a:pt x="19144" y="0"/>
                        </a:lnTo>
                      </a:path>
                      <a:path w="1511300" h="3197860">
                        <a:moveTo>
                          <a:pt x="19144" y="0"/>
                        </a:moveTo>
                        <a:lnTo>
                          <a:pt x="11168" y="0"/>
                        </a:lnTo>
                      </a:path>
                      <a:path w="1511300" h="3197860">
                        <a:moveTo>
                          <a:pt x="11168" y="0"/>
                        </a:moveTo>
                        <a:lnTo>
                          <a:pt x="4796" y="0"/>
                        </a:lnTo>
                      </a:path>
                      <a:path w="1511300" h="3197860">
                        <a:moveTo>
                          <a:pt x="4796" y="0"/>
                        </a:moveTo>
                        <a:lnTo>
                          <a:pt x="1603" y="0"/>
                        </a:lnTo>
                      </a:path>
                      <a:path w="1511300" h="3197860">
                        <a:moveTo>
                          <a:pt x="1603" y="0"/>
                        </a:moveTo>
                        <a:lnTo>
                          <a:pt x="0" y="0"/>
                        </a:lnTo>
                      </a:path>
                      <a:path w="1511300" h="3197860">
                        <a:moveTo>
                          <a:pt x="1511000" y="3197511"/>
                        </a:moveTo>
                        <a:lnTo>
                          <a:pt x="1509411" y="3197511"/>
                        </a:lnTo>
                      </a:path>
                      <a:path w="1511300" h="3197860">
                        <a:moveTo>
                          <a:pt x="1509411" y="3197511"/>
                        </a:moveTo>
                        <a:lnTo>
                          <a:pt x="1500626" y="3197511"/>
                        </a:lnTo>
                      </a:path>
                      <a:path w="1511300" h="3197860">
                        <a:moveTo>
                          <a:pt x="1500626" y="3197511"/>
                        </a:moveTo>
                        <a:lnTo>
                          <a:pt x="1490266" y="3197511"/>
                        </a:lnTo>
                      </a:path>
                      <a:path w="1511300" h="3197860">
                        <a:moveTo>
                          <a:pt x="1490266" y="3197511"/>
                        </a:moveTo>
                        <a:lnTo>
                          <a:pt x="1483085" y="3197511"/>
                        </a:lnTo>
                      </a:path>
                      <a:path w="1511300" h="3197860">
                        <a:moveTo>
                          <a:pt x="1487073" y="3164813"/>
                        </a:moveTo>
                        <a:lnTo>
                          <a:pt x="1493445" y="3164813"/>
                        </a:lnTo>
                      </a:path>
                      <a:path w="1511300" h="3197860">
                        <a:moveTo>
                          <a:pt x="1493445" y="3164813"/>
                        </a:moveTo>
                        <a:lnTo>
                          <a:pt x="1503819" y="3164813"/>
                        </a:lnTo>
                      </a:path>
                      <a:path w="1511300" h="3197860">
                        <a:moveTo>
                          <a:pt x="1503819" y="3164813"/>
                        </a:moveTo>
                        <a:lnTo>
                          <a:pt x="1511000" y="316481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80" name="object 1280"/>
                  <p:cNvSpPr/>
                  <p:nvPr/>
                </p:nvSpPr>
                <p:spPr>
                  <a:xfrm>
                    <a:off x="6970623" y="4576486"/>
                    <a:ext cx="47625" cy="35560"/>
                  </a:xfrm>
                  <a:custGeom>
                    <a:avLst/>
                    <a:gdLst/>
                    <a:ahLst/>
                    <a:cxnLst/>
                    <a:rect l="l" t="t" r="r" b="b"/>
                    <a:pathLst>
                      <a:path w="47625" h="35560">
                        <a:moveTo>
                          <a:pt x="2387" y="33896"/>
                        </a:moveTo>
                        <a:lnTo>
                          <a:pt x="2032" y="33045"/>
                        </a:lnTo>
                        <a:lnTo>
                          <a:pt x="1193" y="32702"/>
                        </a:lnTo>
                        <a:lnTo>
                          <a:pt x="342" y="33045"/>
                        </a:lnTo>
                        <a:lnTo>
                          <a:pt x="0" y="33896"/>
                        </a:lnTo>
                        <a:lnTo>
                          <a:pt x="342" y="34747"/>
                        </a:lnTo>
                        <a:lnTo>
                          <a:pt x="1193" y="35090"/>
                        </a:lnTo>
                        <a:lnTo>
                          <a:pt x="2032" y="34747"/>
                        </a:lnTo>
                        <a:lnTo>
                          <a:pt x="2387" y="33896"/>
                        </a:lnTo>
                        <a:close/>
                      </a:path>
                      <a:path w="47625" h="35560">
                        <a:moveTo>
                          <a:pt x="47066" y="1193"/>
                        </a:moveTo>
                        <a:lnTo>
                          <a:pt x="46710" y="355"/>
                        </a:lnTo>
                        <a:lnTo>
                          <a:pt x="45872" y="0"/>
                        </a:lnTo>
                        <a:lnTo>
                          <a:pt x="45021" y="355"/>
                        </a:lnTo>
                        <a:lnTo>
                          <a:pt x="44665" y="1193"/>
                        </a:lnTo>
                        <a:lnTo>
                          <a:pt x="45021" y="2044"/>
                        </a:lnTo>
                        <a:lnTo>
                          <a:pt x="45872" y="2400"/>
                        </a:lnTo>
                        <a:lnTo>
                          <a:pt x="46710" y="2044"/>
                        </a:lnTo>
                        <a:lnTo>
                          <a:pt x="47066"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81" name="object 1281"/>
                  <p:cNvSpPr/>
                  <p:nvPr/>
                </p:nvSpPr>
                <p:spPr>
                  <a:xfrm>
                    <a:off x="6593666" y="4577677"/>
                    <a:ext cx="378460" cy="33020"/>
                  </a:xfrm>
                  <a:custGeom>
                    <a:avLst/>
                    <a:gdLst/>
                    <a:ahLst/>
                    <a:cxnLst/>
                    <a:rect l="l" t="t" r="r" b="b"/>
                    <a:pathLst>
                      <a:path w="378459" h="33020">
                        <a:moveTo>
                          <a:pt x="378154" y="32698"/>
                        </a:moveTo>
                        <a:lnTo>
                          <a:pt x="378154" y="31108"/>
                        </a:lnTo>
                      </a:path>
                      <a:path w="378459" h="33020">
                        <a:moveTo>
                          <a:pt x="378154" y="31108"/>
                        </a:moveTo>
                        <a:lnTo>
                          <a:pt x="378154" y="27915"/>
                        </a:lnTo>
                      </a:path>
                      <a:path w="378459" h="33020">
                        <a:moveTo>
                          <a:pt x="378154" y="27915"/>
                        </a:moveTo>
                        <a:lnTo>
                          <a:pt x="378154" y="24722"/>
                        </a:lnTo>
                      </a:path>
                      <a:path w="378459" h="33020">
                        <a:moveTo>
                          <a:pt x="378154" y="24722"/>
                        </a:moveTo>
                        <a:lnTo>
                          <a:pt x="378154" y="20734"/>
                        </a:lnTo>
                      </a:path>
                      <a:path w="378459" h="33020">
                        <a:moveTo>
                          <a:pt x="378154" y="20734"/>
                        </a:moveTo>
                        <a:lnTo>
                          <a:pt x="378154" y="16746"/>
                        </a:lnTo>
                      </a:path>
                      <a:path w="378459" h="33020">
                        <a:moveTo>
                          <a:pt x="378154" y="16746"/>
                        </a:moveTo>
                        <a:lnTo>
                          <a:pt x="378154" y="11963"/>
                        </a:lnTo>
                      </a:path>
                      <a:path w="378459" h="33020">
                        <a:moveTo>
                          <a:pt x="378154" y="11963"/>
                        </a:moveTo>
                        <a:lnTo>
                          <a:pt x="378154" y="9565"/>
                        </a:lnTo>
                      </a:path>
                      <a:path w="378459" h="33020">
                        <a:moveTo>
                          <a:pt x="11963" y="32698"/>
                        </a:moveTo>
                        <a:lnTo>
                          <a:pt x="10374" y="32698"/>
                        </a:lnTo>
                      </a:path>
                      <a:path w="378459" h="33020">
                        <a:moveTo>
                          <a:pt x="10374" y="32698"/>
                        </a:moveTo>
                        <a:lnTo>
                          <a:pt x="1589" y="32698"/>
                        </a:lnTo>
                      </a:path>
                      <a:path w="378459" h="33020">
                        <a:moveTo>
                          <a:pt x="1589" y="32698"/>
                        </a:moveTo>
                        <a:lnTo>
                          <a:pt x="0" y="32698"/>
                        </a:lnTo>
                      </a:path>
                      <a:path w="378459" h="33020">
                        <a:moveTo>
                          <a:pt x="0" y="0"/>
                        </a:moveTo>
                        <a:lnTo>
                          <a:pt x="4782" y="0"/>
                        </a:lnTo>
                      </a:path>
                      <a:path w="378459" h="33020">
                        <a:moveTo>
                          <a:pt x="4782" y="0"/>
                        </a:moveTo>
                        <a:lnTo>
                          <a:pt x="1196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82" name="object 1282"/>
                  <p:cNvSpPr/>
                  <p:nvPr/>
                </p:nvSpPr>
                <p:spPr>
                  <a:xfrm>
                    <a:off x="6621193" y="457648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83" name="object 1283"/>
                  <p:cNvSpPr/>
                  <p:nvPr/>
                </p:nvSpPr>
                <p:spPr>
                  <a:xfrm>
                    <a:off x="5924324" y="1864405"/>
                    <a:ext cx="22860" cy="17780"/>
                  </a:xfrm>
                  <a:custGeom>
                    <a:avLst/>
                    <a:gdLst/>
                    <a:ahLst/>
                    <a:cxnLst/>
                    <a:rect l="l" t="t" r="r" b="b"/>
                    <a:pathLst>
                      <a:path w="22860" h="17780">
                        <a:moveTo>
                          <a:pt x="22337" y="0"/>
                        </a:moveTo>
                        <a:lnTo>
                          <a:pt x="20748" y="0"/>
                        </a:lnTo>
                      </a:path>
                      <a:path w="22860" h="17780">
                        <a:moveTo>
                          <a:pt x="20748" y="0"/>
                        </a:moveTo>
                        <a:lnTo>
                          <a:pt x="17555" y="0"/>
                        </a:lnTo>
                      </a:path>
                      <a:path w="22860" h="17780">
                        <a:moveTo>
                          <a:pt x="17555" y="0"/>
                        </a:moveTo>
                        <a:lnTo>
                          <a:pt x="11977" y="0"/>
                        </a:lnTo>
                      </a:path>
                      <a:path w="22860" h="17780">
                        <a:moveTo>
                          <a:pt x="11977" y="0"/>
                        </a:moveTo>
                        <a:lnTo>
                          <a:pt x="4782" y="0"/>
                        </a:lnTo>
                      </a:path>
                      <a:path w="22860" h="17780">
                        <a:moveTo>
                          <a:pt x="4782" y="0"/>
                        </a:moveTo>
                        <a:lnTo>
                          <a:pt x="0" y="0"/>
                        </a:lnTo>
                      </a:path>
                      <a:path w="22860" h="17780">
                        <a:moveTo>
                          <a:pt x="0" y="17555"/>
                        </a:moveTo>
                        <a:lnTo>
                          <a:pt x="7181" y="17555"/>
                        </a:lnTo>
                      </a:path>
                      <a:path w="22860" h="17780">
                        <a:moveTo>
                          <a:pt x="7181" y="17555"/>
                        </a:moveTo>
                        <a:lnTo>
                          <a:pt x="13567" y="17555"/>
                        </a:lnTo>
                      </a:path>
                      <a:path w="22860" h="17780">
                        <a:moveTo>
                          <a:pt x="13567" y="17555"/>
                        </a:moveTo>
                        <a:lnTo>
                          <a:pt x="19144" y="17555"/>
                        </a:lnTo>
                      </a:path>
                      <a:path w="22860" h="17780">
                        <a:moveTo>
                          <a:pt x="19144" y="17555"/>
                        </a:moveTo>
                        <a:lnTo>
                          <a:pt x="21543" y="17555"/>
                        </a:lnTo>
                      </a:path>
                      <a:path w="22860" h="17780">
                        <a:moveTo>
                          <a:pt x="21543" y="17555"/>
                        </a:moveTo>
                        <a:lnTo>
                          <a:pt x="22337" y="17555"/>
                        </a:lnTo>
                      </a:path>
                      <a:path w="22860" h="17780">
                        <a:moveTo>
                          <a:pt x="0" y="8784"/>
                        </a:moveTo>
                        <a:lnTo>
                          <a:pt x="0" y="6386"/>
                        </a:lnTo>
                      </a:path>
                      <a:path w="22860" h="17780">
                        <a:moveTo>
                          <a:pt x="0" y="6386"/>
                        </a:moveTo>
                        <a:lnTo>
                          <a:pt x="0" y="4796"/>
                        </a:lnTo>
                      </a:path>
                      <a:path w="22860" h="17780">
                        <a:moveTo>
                          <a:pt x="0" y="4796"/>
                        </a:moveTo>
                        <a:lnTo>
                          <a:pt x="0" y="2398"/>
                        </a:lnTo>
                      </a:path>
                      <a:path w="22860" h="17780">
                        <a:moveTo>
                          <a:pt x="0" y="2398"/>
                        </a:moveTo>
                        <a:lnTo>
                          <a:pt x="0" y="1603"/>
                        </a:lnTo>
                      </a:path>
                      <a:path w="22860" h="17780">
                        <a:moveTo>
                          <a:pt x="0" y="1603"/>
                        </a:moveTo>
                        <a:lnTo>
                          <a:pt x="0" y="808"/>
                        </a:lnTo>
                      </a:path>
                      <a:path w="22860" h="17780">
                        <a:moveTo>
                          <a:pt x="0" y="80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84" name="object 1284"/>
                  <p:cNvSpPr/>
                  <p:nvPr/>
                </p:nvSpPr>
                <p:spPr>
                  <a:xfrm>
                    <a:off x="5923127" y="188076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85" name="object 1285"/>
                  <p:cNvSpPr/>
                  <p:nvPr/>
                </p:nvSpPr>
                <p:spPr>
                  <a:xfrm>
                    <a:off x="5924324" y="1800584"/>
                    <a:ext cx="7770495" cy="2376805"/>
                  </a:xfrm>
                  <a:custGeom>
                    <a:avLst/>
                    <a:gdLst/>
                    <a:ahLst/>
                    <a:cxnLst/>
                    <a:rect l="l" t="t" r="r" b="b"/>
                    <a:pathLst>
                      <a:path w="7770494" h="2376804">
                        <a:moveTo>
                          <a:pt x="0" y="81375"/>
                        </a:moveTo>
                        <a:lnTo>
                          <a:pt x="0" y="80580"/>
                        </a:lnTo>
                      </a:path>
                      <a:path w="7770494" h="2376804">
                        <a:moveTo>
                          <a:pt x="0" y="80580"/>
                        </a:moveTo>
                        <a:lnTo>
                          <a:pt x="0" y="78991"/>
                        </a:lnTo>
                      </a:path>
                      <a:path w="7770494" h="2376804">
                        <a:moveTo>
                          <a:pt x="0" y="78991"/>
                        </a:moveTo>
                        <a:lnTo>
                          <a:pt x="0" y="77387"/>
                        </a:lnTo>
                      </a:path>
                      <a:path w="7770494" h="2376804">
                        <a:moveTo>
                          <a:pt x="0" y="77387"/>
                        </a:moveTo>
                        <a:lnTo>
                          <a:pt x="0" y="75003"/>
                        </a:lnTo>
                      </a:path>
                      <a:path w="7770494" h="2376804">
                        <a:moveTo>
                          <a:pt x="0" y="75003"/>
                        </a:moveTo>
                        <a:lnTo>
                          <a:pt x="0" y="72605"/>
                        </a:lnTo>
                      </a:path>
                      <a:path w="7770494" h="2376804">
                        <a:moveTo>
                          <a:pt x="31122" y="72605"/>
                        </a:moveTo>
                        <a:lnTo>
                          <a:pt x="30313" y="75003"/>
                        </a:lnTo>
                      </a:path>
                      <a:path w="7770494" h="2376804">
                        <a:moveTo>
                          <a:pt x="30313" y="75003"/>
                        </a:moveTo>
                        <a:lnTo>
                          <a:pt x="29518" y="77387"/>
                        </a:lnTo>
                      </a:path>
                      <a:path w="7770494" h="2376804">
                        <a:moveTo>
                          <a:pt x="29518" y="77387"/>
                        </a:moveTo>
                        <a:lnTo>
                          <a:pt x="28724" y="78991"/>
                        </a:lnTo>
                      </a:path>
                      <a:path w="7770494" h="2376804">
                        <a:moveTo>
                          <a:pt x="28724" y="78991"/>
                        </a:moveTo>
                        <a:lnTo>
                          <a:pt x="26325" y="80580"/>
                        </a:lnTo>
                      </a:path>
                      <a:path w="7770494" h="2376804">
                        <a:moveTo>
                          <a:pt x="26325" y="80580"/>
                        </a:moveTo>
                        <a:lnTo>
                          <a:pt x="24736" y="81375"/>
                        </a:lnTo>
                      </a:path>
                      <a:path w="7770494" h="2376804">
                        <a:moveTo>
                          <a:pt x="24736" y="81375"/>
                        </a:moveTo>
                        <a:lnTo>
                          <a:pt x="22337" y="81375"/>
                        </a:lnTo>
                      </a:path>
                      <a:path w="7770494" h="2376804">
                        <a:moveTo>
                          <a:pt x="22337" y="81375"/>
                        </a:moveTo>
                        <a:lnTo>
                          <a:pt x="20748" y="81375"/>
                        </a:lnTo>
                      </a:path>
                      <a:path w="7770494" h="2376804">
                        <a:moveTo>
                          <a:pt x="20748" y="63820"/>
                        </a:moveTo>
                        <a:lnTo>
                          <a:pt x="22337" y="63820"/>
                        </a:lnTo>
                      </a:path>
                      <a:path w="7770494" h="2376804">
                        <a:moveTo>
                          <a:pt x="22337" y="63820"/>
                        </a:moveTo>
                        <a:lnTo>
                          <a:pt x="24736" y="64629"/>
                        </a:lnTo>
                      </a:path>
                      <a:path w="7770494" h="2376804">
                        <a:moveTo>
                          <a:pt x="24736" y="64629"/>
                        </a:moveTo>
                        <a:lnTo>
                          <a:pt x="26325" y="65423"/>
                        </a:lnTo>
                      </a:path>
                      <a:path w="7770494" h="2376804">
                        <a:moveTo>
                          <a:pt x="26325" y="65423"/>
                        </a:moveTo>
                        <a:lnTo>
                          <a:pt x="28724" y="66218"/>
                        </a:lnTo>
                      </a:path>
                      <a:path w="7770494" h="2376804">
                        <a:moveTo>
                          <a:pt x="28724" y="66218"/>
                        </a:moveTo>
                        <a:lnTo>
                          <a:pt x="29518" y="67822"/>
                        </a:lnTo>
                      </a:path>
                      <a:path w="7770494" h="2376804">
                        <a:moveTo>
                          <a:pt x="29518" y="68617"/>
                        </a:moveTo>
                        <a:lnTo>
                          <a:pt x="30313" y="70206"/>
                        </a:lnTo>
                      </a:path>
                      <a:path w="7770494" h="2376804">
                        <a:moveTo>
                          <a:pt x="30313" y="70206"/>
                        </a:moveTo>
                        <a:lnTo>
                          <a:pt x="31122" y="72605"/>
                        </a:lnTo>
                      </a:path>
                      <a:path w="7770494" h="2376804">
                        <a:moveTo>
                          <a:pt x="7257430" y="2376600"/>
                        </a:moveTo>
                        <a:lnTo>
                          <a:pt x="7305299" y="2376600"/>
                        </a:lnTo>
                      </a:path>
                      <a:path w="7770494" h="2376804">
                        <a:moveTo>
                          <a:pt x="7305299" y="2256935"/>
                        </a:moveTo>
                        <a:lnTo>
                          <a:pt x="7257430" y="2256935"/>
                        </a:lnTo>
                      </a:path>
                      <a:path w="7770494" h="2376804">
                        <a:moveTo>
                          <a:pt x="7257430" y="2376600"/>
                        </a:moveTo>
                        <a:lnTo>
                          <a:pt x="7257430" y="2375806"/>
                        </a:lnTo>
                      </a:path>
                      <a:path w="7770494" h="2376804">
                        <a:moveTo>
                          <a:pt x="7257430" y="2375806"/>
                        </a:moveTo>
                        <a:lnTo>
                          <a:pt x="7257430" y="2372613"/>
                        </a:lnTo>
                      </a:path>
                      <a:path w="7770494" h="2376804">
                        <a:moveTo>
                          <a:pt x="7257430" y="2372613"/>
                        </a:moveTo>
                        <a:lnTo>
                          <a:pt x="7257430" y="2367021"/>
                        </a:lnTo>
                      </a:path>
                      <a:path w="7770494" h="2376804">
                        <a:moveTo>
                          <a:pt x="7257430" y="2367021"/>
                        </a:moveTo>
                        <a:lnTo>
                          <a:pt x="7257430" y="2359045"/>
                        </a:lnTo>
                      </a:path>
                      <a:path w="7770494" h="2376804">
                        <a:moveTo>
                          <a:pt x="7257430" y="2359045"/>
                        </a:moveTo>
                        <a:lnTo>
                          <a:pt x="7257430" y="2350275"/>
                        </a:lnTo>
                      </a:path>
                      <a:path w="7770494" h="2376804">
                        <a:moveTo>
                          <a:pt x="7257430" y="2350275"/>
                        </a:moveTo>
                        <a:lnTo>
                          <a:pt x="7257430" y="2339901"/>
                        </a:lnTo>
                      </a:path>
                      <a:path w="7770494" h="2376804">
                        <a:moveTo>
                          <a:pt x="7257430" y="2339901"/>
                        </a:moveTo>
                        <a:lnTo>
                          <a:pt x="7257430" y="2328732"/>
                        </a:lnTo>
                      </a:path>
                      <a:path w="7770494" h="2376804">
                        <a:moveTo>
                          <a:pt x="7257430" y="2328732"/>
                        </a:moveTo>
                        <a:lnTo>
                          <a:pt x="7257430" y="2316768"/>
                        </a:lnTo>
                      </a:path>
                      <a:path w="7770494" h="2376804">
                        <a:moveTo>
                          <a:pt x="7257430" y="2316768"/>
                        </a:moveTo>
                        <a:lnTo>
                          <a:pt x="7257430" y="2305599"/>
                        </a:lnTo>
                      </a:path>
                      <a:path w="7770494" h="2376804">
                        <a:moveTo>
                          <a:pt x="7257430" y="2305599"/>
                        </a:moveTo>
                        <a:lnTo>
                          <a:pt x="7257430" y="2294430"/>
                        </a:lnTo>
                      </a:path>
                      <a:path w="7770494" h="2376804">
                        <a:moveTo>
                          <a:pt x="7257430" y="2294430"/>
                        </a:moveTo>
                        <a:lnTo>
                          <a:pt x="7257430" y="2284056"/>
                        </a:lnTo>
                      </a:path>
                      <a:path w="7770494" h="2376804">
                        <a:moveTo>
                          <a:pt x="7257430" y="2284056"/>
                        </a:moveTo>
                        <a:lnTo>
                          <a:pt x="7257430" y="2274490"/>
                        </a:lnTo>
                      </a:path>
                      <a:path w="7770494" h="2376804">
                        <a:moveTo>
                          <a:pt x="7257430" y="2274490"/>
                        </a:moveTo>
                        <a:lnTo>
                          <a:pt x="7257430" y="2267296"/>
                        </a:lnTo>
                      </a:path>
                      <a:path w="7770494" h="2376804">
                        <a:moveTo>
                          <a:pt x="7257430" y="2267296"/>
                        </a:moveTo>
                        <a:lnTo>
                          <a:pt x="7257430" y="2261718"/>
                        </a:lnTo>
                      </a:path>
                      <a:path w="7770494" h="2376804">
                        <a:moveTo>
                          <a:pt x="7257430" y="2261718"/>
                        </a:moveTo>
                        <a:lnTo>
                          <a:pt x="7257430" y="2258525"/>
                        </a:lnTo>
                      </a:path>
                      <a:path w="7770494" h="2376804">
                        <a:moveTo>
                          <a:pt x="7257430" y="2258525"/>
                        </a:moveTo>
                        <a:lnTo>
                          <a:pt x="7257430" y="2256935"/>
                        </a:lnTo>
                      </a:path>
                      <a:path w="7770494" h="2376804">
                        <a:moveTo>
                          <a:pt x="7305299" y="2256935"/>
                        </a:moveTo>
                        <a:lnTo>
                          <a:pt x="7305299" y="2258525"/>
                        </a:lnTo>
                      </a:path>
                      <a:path w="7770494" h="2376804">
                        <a:moveTo>
                          <a:pt x="7305299" y="2258525"/>
                        </a:moveTo>
                        <a:lnTo>
                          <a:pt x="7305299" y="2261718"/>
                        </a:lnTo>
                      </a:path>
                      <a:path w="7770494" h="2376804">
                        <a:moveTo>
                          <a:pt x="7305299" y="2261718"/>
                        </a:moveTo>
                        <a:lnTo>
                          <a:pt x="7305299" y="2267296"/>
                        </a:lnTo>
                      </a:path>
                      <a:path w="7770494" h="2376804">
                        <a:moveTo>
                          <a:pt x="7305299" y="2267296"/>
                        </a:moveTo>
                        <a:lnTo>
                          <a:pt x="7305299" y="2274490"/>
                        </a:lnTo>
                      </a:path>
                      <a:path w="7770494" h="2376804">
                        <a:moveTo>
                          <a:pt x="7305299" y="2274490"/>
                        </a:moveTo>
                        <a:lnTo>
                          <a:pt x="7305299" y="2284056"/>
                        </a:lnTo>
                      </a:path>
                      <a:path w="7770494" h="2376804">
                        <a:moveTo>
                          <a:pt x="7305299" y="2284056"/>
                        </a:moveTo>
                        <a:lnTo>
                          <a:pt x="7305299" y="2294430"/>
                        </a:lnTo>
                      </a:path>
                      <a:path w="7770494" h="2376804">
                        <a:moveTo>
                          <a:pt x="7305299" y="2294430"/>
                        </a:moveTo>
                        <a:lnTo>
                          <a:pt x="7305299" y="2305599"/>
                        </a:lnTo>
                      </a:path>
                      <a:path w="7770494" h="2376804">
                        <a:moveTo>
                          <a:pt x="7305299" y="2305599"/>
                        </a:moveTo>
                        <a:lnTo>
                          <a:pt x="7305299" y="2316768"/>
                        </a:lnTo>
                      </a:path>
                      <a:path w="7770494" h="2376804">
                        <a:moveTo>
                          <a:pt x="7305299" y="2316768"/>
                        </a:moveTo>
                        <a:lnTo>
                          <a:pt x="7305299" y="2328732"/>
                        </a:lnTo>
                      </a:path>
                      <a:path w="7770494" h="2376804">
                        <a:moveTo>
                          <a:pt x="7305299" y="2328732"/>
                        </a:moveTo>
                        <a:lnTo>
                          <a:pt x="7305299" y="2339901"/>
                        </a:lnTo>
                      </a:path>
                      <a:path w="7770494" h="2376804">
                        <a:moveTo>
                          <a:pt x="7305299" y="2339901"/>
                        </a:moveTo>
                        <a:lnTo>
                          <a:pt x="7305299" y="2350275"/>
                        </a:lnTo>
                      </a:path>
                      <a:path w="7770494" h="2376804">
                        <a:moveTo>
                          <a:pt x="7305299" y="2350275"/>
                        </a:moveTo>
                        <a:lnTo>
                          <a:pt x="7305299" y="2359045"/>
                        </a:lnTo>
                      </a:path>
                      <a:path w="7770494" h="2376804">
                        <a:moveTo>
                          <a:pt x="7305299" y="2359045"/>
                        </a:moveTo>
                        <a:lnTo>
                          <a:pt x="7305299" y="2367021"/>
                        </a:lnTo>
                      </a:path>
                      <a:path w="7770494" h="2376804">
                        <a:moveTo>
                          <a:pt x="7305299" y="2367021"/>
                        </a:moveTo>
                        <a:lnTo>
                          <a:pt x="7305299" y="2372613"/>
                        </a:lnTo>
                      </a:path>
                      <a:path w="7770494" h="2376804">
                        <a:moveTo>
                          <a:pt x="7305299" y="2372613"/>
                        </a:moveTo>
                        <a:lnTo>
                          <a:pt x="7305299" y="2375806"/>
                        </a:lnTo>
                      </a:path>
                      <a:path w="7770494" h="2376804">
                        <a:moveTo>
                          <a:pt x="7305299" y="2375806"/>
                        </a:moveTo>
                        <a:lnTo>
                          <a:pt x="7305299" y="2376600"/>
                        </a:lnTo>
                      </a:path>
                      <a:path w="7770494" h="2376804">
                        <a:moveTo>
                          <a:pt x="7685029" y="0"/>
                        </a:moveTo>
                        <a:lnTo>
                          <a:pt x="7685029" y="23146"/>
                        </a:lnTo>
                      </a:path>
                      <a:path w="7770494" h="2376804">
                        <a:moveTo>
                          <a:pt x="7770393" y="23146"/>
                        </a:moveTo>
                        <a:lnTo>
                          <a:pt x="7767200" y="23146"/>
                        </a:lnTo>
                      </a:path>
                      <a:path w="7770494" h="2376804">
                        <a:moveTo>
                          <a:pt x="7767200" y="23146"/>
                        </a:moveTo>
                        <a:lnTo>
                          <a:pt x="7756045" y="23146"/>
                        </a:lnTo>
                      </a:path>
                      <a:path w="7770494" h="2376804">
                        <a:moveTo>
                          <a:pt x="7756045" y="23146"/>
                        </a:moveTo>
                        <a:lnTo>
                          <a:pt x="7744876" y="23146"/>
                        </a:lnTo>
                      </a:path>
                      <a:path w="7770494" h="2376804">
                        <a:moveTo>
                          <a:pt x="7744876" y="23146"/>
                        </a:moveTo>
                        <a:lnTo>
                          <a:pt x="7732898" y="23146"/>
                        </a:lnTo>
                      </a:path>
                      <a:path w="7770494" h="2376804">
                        <a:moveTo>
                          <a:pt x="7732898" y="23146"/>
                        </a:moveTo>
                        <a:lnTo>
                          <a:pt x="7721729" y="23146"/>
                        </a:lnTo>
                      </a:path>
                      <a:path w="7770494" h="2376804">
                        <a:moveTo>
                          <a:pt x="7721729" y="23146"/>
                        </a:moveTo>
                        <a:lnTo>
                          <a:pt x="7711355" y="23146"/>
                        </a:lnTo>
                      </a:path>
                      <a:path w="7770494" h="2376804">
                        <a:moveTo>
                          <a:pt x="7711355" y="23146"/>
                        </a:moveTo>
                        <a:lnTo>
                          <a:pt x="7702584" y="23146"/>
                        </a:lnTo>
                      </a:path>
                      <a:path w="7770494" h="2376804">
                        <a:moveTo>
                          <a:pt x="7702584" y="23146"/>
                        </a:moveTo>
                        <a:lnTo>
                          <a:pt x="7694609" y="23146"/>
                        </a:lnTo>
                      </a:path>
                      <a:path w="7770494" h="2376804">
                        <a:moveTo>
                          <a:pt x="7694609" y="23146"/>
                        </a:moveTo>
                        <a:lnTo>
                          <a:pt x="7689031" y="23146"/>
                        </a:lnTo>
                      </a:path>
                      <a:path w="7770494" h="2376804">
                        <a:moveTo>
                          <a:pt x="7689031" y="23146"/>
                        </a:moveTo>
                        <a:lnTo>
                          <a:pt x="7685838" y="23146"/>
                        </a:lnTo>
                      </a:path>
                      <a:path w="7770494" h="2376804">
                        <a:moveTo>
                          <a:pt x="7685838" y="23146"/>
                        </a:moveTo>
                        <a:lnTo>
                          <a:pt x="7685029" y="23146"/>
                        </a:lnTo>
                      </a:path>
                      <a:path w="7770494" h="2376804">
                        <a:moveTo>
                          <a:pt x="7685029" y="0"/>
                        </a:moveTo>
                        <a:lnTo>
                          <a:pt x="7685838" y="0"/>
                        </a:lnTo>
                      </a:path>
                      <a:path w="7770494" h="2376804">
                        <a:moveTo>
                          <a:pt x="7685838" y="0"/>
                        </a:moveTo>
                        <a:lnTo>
                          <a:pt x="7689031" y="0"/>
                        </a:lnTo>
                      </a:path>
                      <a:path w="7770494" h="2376804">
                        <a:moveTo>
                          <a:pt x="7689031" y="0"/>
                        </a:moveTo>
                        <a:lnTo>
                          <a:pt x="7694609" y="0"/>
                        </a:lnTo>
                      </a:path>
                      <a:path w="7770494" h="2376804">
                        <a:moveTo>
                          <a:pt x="7694609" y="0"/>
                        </a:moveTo>
                        <a:lnTo>
                          <a:pt x="7702584" y="0"/>
                        </a:lnTo>
                      </a:path>
                      <a:path w="7770494" h="2376804">
                        <a:moveTo>
                          <a:pt x="7702584" y="0"/>
                        </a:moveTo>
                        <a:lnTo>
                          <a:pt x="7711355" y="0"/>
                        </a:lnTo>
                      </a:path>
                      <a:path w="7770494" h="2376804">
                        <a:moveTo>
                          <a:pt x="7711355" y="0"/>
                        </a:moveTo>
                        <a:lnTo>
                          <a:pt x="7721729" y="0"/>
                        </a:lnTo>
                      </a:path>
                      <a:path w="7770494" h="2376804">
                        <a:moveTo>
                          <a:pt x="7721729" y="0"/>
                        </a:moveTo>
                        <a:lnTo>
                          <a:pt x="7732898" y="0"/>
                        </a:lnTo>
                      </a:path>
                      <a:path w="7770494" h="2376804">
                        <a:moveTo>
                          <a:pt x="7732898" y="0"/>
                        </a:moveTo>
                        <a:lnTo>
                          <a:pt x="773769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86" name="object 1286"/>
                  <p:cNvSpPr/>
                  <p:nvPr/>
                </p:nvSpPr>
                <p:spPr>
                  <a:xfrm>
                    <a:off x="11776852" y="1561254"/>
                    <a:ext cx="732155" cy="0"/>
                  </a:xfrm>
                  <a:custGeom>
                    <a:avLst/>
                    <a:gdLst/>
                    <a:ahLst/>
                    <a:cxnLst/>
                    <a:rect l="l" t="t" r="r" b="b"/>
                    <a:pathLst>
                      <a:path w="732154">
                        <a:moveTo>
                          <a:pt x="335071" y="0"/>
                        </a:moveTo>
                        <a:lnTo>
                          <a:pt x="731572" y="0"/>
                        </a:lnTo>
                      </a:path>
                      <a:path w="732154">
                        <a:moveTo>
                          <a:pt x="0" y="0"/>
                        </a:moveTo>
                        <a:lnTo>
                          <a:pt x="21220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87" name="object 1287"/>
                  <p:cNvSpPr/>
                  <p:nvPr/>
                </p:nvSpPr>
                <p:spPr>
                  <a:xfrm>
                    <a:off x="12508424" y="1561254"/>
                    <a:ext cx="0" cy="60325"/>
                  </a:xfrm>
                  <a:custGeom>
                    <a:avLst/>
                    <a:gdLst/>
                    <a:ahLst/>
                    <a:cxnLst/>
                    <a:rect l="l" t="t" r="r" b="b"/>
                    <a:pathLst>
                      <a:path h="60325">
                        <a:moveTo>
                          <a:pt x="0" y="0"/>
                        </a:moveTo>
                        <a:lnTo>
                          <a:pt x="0" y="1603"/>
                        </a:lnTo>
                      </a:path>
                      <a:path h="60325">
                        <a:moveTo>
                          <a:pt x="0" y="1603"/>
                        </a:moveTo>
                        <a:lnTo>
                          <a:pt x="0" y="4796"/>
                        </a:lnTo>
                      </a:path>
                      <a:path h="60325">
                        <a:moveTo>
                          <a:pt x="0" y="4796"/>
                        </a:moveTo>
                        <a:lnTo>
                          <a:pt x="0" y="10374"/>
                        </a:lnTo>
                      </a:path>
                      <a:path h="60325">
                        <a:moveTo>
                          <a:pt x="0" y="10374"/>
                        </a:moveTo>
                        <a:lnTo>
                          <a:pt x="0" y="17555"/>
                        </a:lnTo>
                      </a:path>
                      <a:path h="60325">
                        <a:moveTo>
                          <a:pt x="0" y="17555"/>
                        </a:moveTo>
                        <a:lnTo>
                          <a:pt x="0" y="27120"/>
                        </a:lnTo>
                      </a:path>
                      <a:path h="60325">
                        <a:moveTo>
                          <a:pt x="0" y="27120"/>
                        </a:moveTo>
                        <a:lnTo>
                          <a:pt x="0" y="37494"/>
                        </a:lnTo>
                      </a:path>
                      <a:path h="60325">
                        <a:moveTo>
                          <a:pt x="0" y="37494"/>
                        </a:moveTo>
                        <a:lnTo>
                          <a:pt x="0" y="48663"/>
                        </a:lnTo>
                      </a:path>
                      <a:path h="60325">
                        <a:moveTo>
                          <a:pt x="0" y="48663"/>
                        </a:moveTo>
                        <a:lnTo>
                          <a:pt x="0" y="5983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88" name="object 1288"/>
                  <p:cNvSpPr/>
                  <p:nvPr/>
                </p:nvSpPr>
                <p:spPr>
                  <a:xfrm>
                    <a:off x="11775643" y="1619900"/>
                    <a:ext cx="734060" cy="2540"/>
                  </a:xfrm>
                  <a:custGeom>
                    <a:avLst/>
                    <a:gdLst/>
                    <a:ahLst/>
                    <a:cxnLst/>
                    <a:rect l="l" t="t" r="r" b="b"/>
                    <a:pathLst>
                      <a:path w="734059" h="2540">
                        <a:moveTo>
                          <a:pt x="2400" y="1193"/>
                        </a:moveTo>
                        <a:lnTo>
                          <a:pt x="2044" y="342"/>
                        </a:lnTo>
                        <a:lnTo>
                          <a:pt x="1206" y="0"/>
                        </a:lnTo>
                        <a:lnTo>
                          <a:pt x="355" y="342"/>
                        </a:lnTo>
                        <a:lnTo>
                          <a:pt x="0" y="1193"/>
                        </a:lnTo>
                        <a:lnTo>
                          <a:pt x="355" y="2032"/>
                        </a:lnTo>
                        <a:lnTo>
                          <a:pt x="1206" y="2387"/>
                        </a:lnTo>
                        <a:lnTo>
                          <a:pt x="2044" y="2032"/>
                        </a:lnTo>
                        <a:lnTo>
                          <a:pt x="2400" y="1193"/>
                        </a:lnTo>
                        <a:close/>
                      </a:path>
                      <a:path w="734059" h="2540">
                        <a:moveTo>
                          <a:pt x="733971" y="1193"/>
                        </a:moveTo>
                        <a:lnTo>
                          <a:pt x="733615" y="342"/>
                        </a:lnTo>
                        <a:lnTo>
                          <a:pt x="732777" y="0"/>
                        </a:lnTo>
                        <a:lnTo>
                          <a:pt x="731926" y="342"/>
                        </a:lnTo>
                        <a:lnTo>
                          <a:pt x="731583" y="1193"/>
                        </a:lnTo>
                        <a:lnTo>
                          <a:pt x="731926" y="2032"/>
                        </a:lnTo>
                        <a:lnTo>
                          <a:pt x="732777" y="2387"/>
                        </a:lnTo>
                        <a:lnTo>
                          <a:pt x="733615" y="2032"/>
                        </a:lnTo>
                        <a:lnTo>
                          <a:pt x="733971"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89" name="object 1289"/>
                  <p:cNvSpPr/>
                  <p:nvPr/>
                </p:nvSpPr>
                <p:spPr>
                  <a:xfrm>
                    <a:off x="9901277" y="1561254"/>
                    <a:ext cx="1875789" cy="702310"/>
                  </a:xfrm>
                  <a:custGeom>
                    <a:avLst/>
                    <a:gdLst/>
                    <a:ahLst/>
                    <a:cxnLst/>
                    <a:rect l="l" t="t" r="r" b="b"/>
                    <a:pathLst>
                      <a:path w="1875790" h="702310">
                        <a:moveTo>
                          <a:pt x="1875574" y="59832"/>
                        </a:moveTo>
                        <a:lnTo>
                          <a:pt x="1875574" y="48663"/>
                        </a:lnTo>
                      </a:path>
                      <a:path w="1875790" h="702310">
                        <a:moveTo>
                          <a:pt x="1875574" y="48663"/>
                        </a:moveTo>
                        <a:lnTo>
                          <a:pt x="1875574" y="37494"/>
                        </a:lnTo>
                      </a:path>
                      <a:path w="1875790" h="702310">
                        <a:moveTo>
                          <a:pt x="1875574" y="37494"/>
                        </a:moveTo>
                        <a:lnTo>
                          <a:pt x="1875574" y="27120"/>
                        </a:lnTo>
                      </a:path>
                      <a:path w="1875790" h="702310">
                        <a:moveTo>
                          <a:pt x="1875574" y="27120"/>
                        </a:moveTo>
                        <a:lnTo>
                          <a:pt x="1875574" y="17555"/>
                        </a:lnTo>
                      </a:path>
                      <a:path w="1875790" h="702310">
                        <a:moveTo>
                          <a:pt x="1875574" y="17555"/>
                        </a:moveTo>
                        <a:lnTo>
                          <a:pt x="1875574" y="10374"/>
                        </a:lnTo>
                      </a:path>
                      <a:path w="1875790" h="702310">
                        <a:moveTo>
                          <a:pt x="1875574" y="10374"/>
                        </a:moveTo>
                        <a:lnTo>
                          <a:pt x="1875574" y="4796"/>
                        </a:lnTo>
                      </a:path>
                      <a:path w="1875790" h="702310">
                        <a:moveTo>
                          <a:pt x="1875574" y="4796"/>
                        </a:moveTo>
                        <a:lnTo>
                          <a:pt x="1875574" y="1603"/>
                        </a:lnTo>
                      </a:path>
                      <a:path w="1875790" h="702310">
                        <a:moveTo>
                          <a:pt x="1875574" y="1603"/>
                        </a:moveTo>
                        <a:lnTo>
                          <a:pt x="1875574" y="0"/>
                        </a:lnTo>
                      </a:path>
                      <a:path w="1875790" h="702310">
                        <a:moveTo>
                          <a:pt x="887924" y="582374"/>
                        </a:moveTo>
                        <a:lnTo>
                          <a:pt x="598326" y="582374"/>
                        </a:lnTo>
                      </a:path>
                      <a:path w="1875790" h="702310">
                        <a:moveTo>
                          <a:pt x="504192" y="582374"/>
                        </a:moveTo>
                        <a:lnTo>
                          <a:pt x="486637" y="582374"/>
                        </a:lnTo>
                      </a:path>
                      <a:path w="1875790" h="702310">
                        <a:moveTo>
                          <a:pt x="382128" y="582374"/>
                        </a:moveTo>
                        <a:lnTo>
                          <a:pt x="214594" y="582374"/>
                        </a:lnTo>
                      </a:path>
                      <a:path w="1875790" h="702310">
                        <a:moveTo>
                          <a:pt x="119665" y="582374"/>
                        </a:moveTo>
                        <a:lnTo>
                          <a:pt x="21529" y="582374"/>
                        </a:lnTo>
                      </a:path>
                      <a:path w="1875790" h="702310">
                        <a:moveTo>
                          <a:pt x="21529" y="702053"/>
                        </a:moveTo>
                        <a:lnTo>
                          <a:pt x="119665" y="702053"/>
                        </a:lnTo>
                      </a:path>
                      <a:path w="1875790" h="702310">
                        <a:moveTo>
                          <a:pt x="214594" y="702053"/>
                        </a:moveTo>
                        <a:lnTo>
                          <a:pt x="382128" y="702053"/>
                        </a:lnTo>
                      </a:path>
                      <a:path w="1875790" h="702310">
                        <a:moveTo>
                          <a:pt x="486637" y="702053"/>
                        </a:moveTo>
                        <a:lnTo>
                          <a:pt x="504192" y="702053"/>
                        </a:lnTo>
                      </a:path>
                      <a:path w="1875790" h="702310">
                        <a:moveTo>
                          <a:pt x="598326" y="702053"/>
                        </a:moveTo>
                        <a:lnTo>
                          <a:pt x="887924" y="702053"/>
                        </a:lnTo>
                      </a:path>
                      <a:path w="1875790" h="702310">
                        <a:moveTo>
                          <a:pt x="887924" y="582374"/>
                        </a:moveTo>
                        <a:lnTo>
                          <a:pt x="887924" y="583183"/>
                        </a:lnTo>
                      </a:path>
                      <a:path w="1875790" h="702310">
                        <a:moveTo>
                          <a:pt x="887924" y="583183"/>
                        </a:moveTo>
                        <a:lnTo>
                          <a:pt x="887924" y="586376"/>
                        </a:lnTo>
                      </a:path>
                      <a:path w="1875790" h="702310">
                        <a:moveTo>
                          <a:pt x="887924" y="586376"/>
                        </a:moveTo>
                        <a:lnTo>
                          <a:pt x="887924" y="591954"/>
                        </a:lnTo>
                      </a:path>
                      <a:path w="1875790" h="702310">
                        <a:moveTo>
                          <a:pt x="887924" y="591954"/>
                        </a:moveTo>
                        <a:lnTo>
                          <a:pt x="887924" y="599930"/>
                        </a:lnTo>
                      </a:path>
                      <a:path w="1875790" h="702310">
                        <a:moveTo>
                          <a:pt x="887924" y="599930"/>
                        </a:moveTo>
                        <a:lnTo>
                          <a:pt x="887924" y="608714"/>
                        </a:lnTo>
                      </a:path>
                      <a:path w="1875790" h="702310">
                        <a:moveTo>
                          <a:pt x="887924" y="608714"/>
                        </a:moveTo>
                        <a:lnTo>
                          <a:pt x="887924" y="619088"/>
                        </a:lnTo>
                      </a:path>
                      <a:path w="1875790" h="702310">
                        <a:moveTo>
                          <a:pt x="887924" y="619088"/>
                        </a:moveTo>
                        <a:lnTo>
                          <a:pt x="887924" y="630243"/>
                        </a:lnTo>
                      </a:path>
                      <a:path w="1875790" h="702310">
                        <a:moveTo>
                          <a:pt x="887924" y="630243"/>
                        </a:moveTo>
                        <a:lnTo>
                          <a:pt x="887924" y="642221"/>
                        </a:lnTo>
                      </a:path>
                      <a:path w="1875790" h="702310">
                        <a:moveTo>
                          <a:pt x="887924" y="642221"/>
                        </a:moveTo>
                        <a:lnTo>
                          <a:pt x="887924" y="653390"/>
                        </a:lnTo>
                      </a:path>
                      <a:path w="1875790" h="702310">
                        <a:moveTo>
                          <a:pt x="887924" y="653390"/>
                        </a:moveTo>
                        <a:lnTo>
                          <a:pt x="887924" y="664559"/>
                        </a:lnTo>
                      </a:path>
                      <a:path w="1875790" h="702310">
                        <a:moveTo>
                          <a:pt x="887924" y="664559"/>
                        </a:moveTo>
                        <a:lnTo>
                          <a:pt x="887924" y="674933"/>
                        </a:lnTo>
                      </a:path>
                      <a:path w="1875790" h="702310">
                        <a:moveTo>
                          <a:pt x="887924" y="674933"/>
                        </a:moveTo>
                        <a:lnTo>
                          <a:pt x="887924" y="684498"/>
                        </a:lnTo>
                      </a:path>
                      <a:path w="1875790" h="702310">
                        <a:moveTo>
                          <a:pt x="887924" y="684498"/>
                        </a:moveTo>
                        <a:lnTo>
                          <a:pt x="887924" y="691679"/>
                        </a:lnTo>
                      </a:path>
                      <a:path w="1875790" h="702310">
                        <a:moveTo>
                          <a:pt x="887924" y="691679"/>
                        </a:moveTo>
                        <a:lnTo>
                          <a:pt x="887924" y="697257"/>
                        </a:lnTo>
                      </a:path>
                      <a:path w="1875790" h="702310">
                        <a:moveTo>
                          <a:pt x="887924" y="697257"/>
                        </a:moveTo>
                        <a:lnTo>
                          <a:pt x="887924" y="700450"/>
                        </a:lnTo>
                      </a:path>
                      <a:path w="1875790" h="702310">
                        <a:moveTo>
                          <a:pt x="887924" y="700450"/>
                        </a:moveTo>
                        <a:lnTo>
                          <a:pt x="887924" y="702053"/>
                        </a:lnTo>
                      </a:path>
                      <a:path w="1875790" h="702310">
                        <a:moveTo>
                          <a:pt x="21529" y="702053"/>
                        </a:moveTo>
                        <a:lnTo>
                          <a:pt x="21529" y="700450"/>
                        </a:lnTo>
                      </a:path>
                      <a:path w="1875790" h="702310">
                        <a:moveTo>
                          <a:pt x="21529" y="700450"/>
                        </a:moveTo>
                        <a:lnTo>
                          <a:pt x="21529" y="697257"/>
                        </a:lnTo>
                      </a:path>
                      <a:path w="1875790" h="702310">
                        <a:moveTo>
                          <a:pt x="21529" y="697257"/>
                        </a:moveTo>
                        <a:lnTo>
                          <a:pt x="21529" y="691679"/>
                        </a:lnTo>
                      </a:path>
                      <a:path w="1875790" h="702310">
                        <a:moveTo>
                          <a:pt x="21529" y="691679"/>
                        </a:moveTo>
                        <a:lnTo>
                          <a:pt x="21529" y="684498"/>
                        </a:lnTo>
                      </a:path>
                      <a:path w="1875790" h="702310">
                        <a:moveTo>
                          <a:pt x="21529" y="684498"/>
                        </a:moveTo>
                        <a:lnTo>
                          <a:pt x="21529" y="674933"/>
                        </a:lnTo>
                      </a:path>
                      <a:path w="1875790" h="702310">
                        <a:moveTo>
                          <a:pt x="21529" y="674933"/>
                        </a:moveTo>
                        <a:lnTo>
                          <a:pt x="21529" y="664559"/>
                        </a:lnTo>
                      </a:path>
                      <a:path w="1875790" h="702310">
                        <a:moveTo>
                          <a:pt x="21529" y="664559"/>
                        </a:moveTo>
                        <a:lnTo>
                          <a:pt x="21529" y="653390"/>
                        </a:lnTo>
                      </a:path>
                      <a:path w="1875790" h="702310">
                        <a:moveTo>
                          <a:pt x="21529" y="653390"/>
                        </a:moveTo>
                        <a:lnTo>
                          <a:pt x="21529" y="642221"/>
                        </a:lnTo>
                      </a:path>
                      <a:path w="1875790" h="702310">
                        <a:moveTo>
                          <a:pt x="21529" y="642221"/>
                        </a:moveTo>
                        <a:lnTo>
                          <a:pt x="21529" y="630243"/>
                        </a:lnTo>
                      </a:path>
                      <a:path w="1875790" h="702310">
                        <a:moveTo>
                          <a:pt x="21529" y="630243"/>
                        </a:moveTo>
                        <a:lnTo>
                          <a:pt x="21529" y="619088"/>
                        </a:lnTo>
                      </a:path>
                      <a:path w="1875790" h="702310">
                        <a:moveTo>
                          <a:pt x="21529" y="619088"/>
                        </a:moveTo>
                        <a:lnTo>
                          <a:pt x="21529" y="608714"/>
                        </a:lnTo>
                      </a:path>
                      <a:path w="1875790" h="702310">
                        <a:moveTo>
                          <a:pt x="21529" y="608714"/>
                        </a:moveTo>
                        <a:lnTo>
                          <a:pt x="21529" y="599930"/>
                        </a:lnTo>
                      </a:path>
                      <a:path w="1875790" h="702310">
                        <a:moveTo>
                          <a:pt x="21529" y="599930"/>
                        </a:moveTo>
                        <a:lnTo>
                          <a:pt x="21529" y="591954"/>
                        </a:lnTo>
                      </a:path>
                      <a:path w="1875790" h="702310">
                        <a:moveTo>
                          <a:pt x="21529" y="591954"/>
                        </a:moveTo>
                        <a:lnTo>
                          <a:pt x="21529" y="586376"/>
                        </a:lnTo>
                      </a:path>
                      <a:path w="1875790" h="702310">
                        <a:moveTo>
                          <a:pt x="21529" y="586376"/>
                        </a:moveTo>
                        <a:lnTo>
                          <a:pt x="21529" y="583183"/>
                        </a:lnTo>
                      </a:path>
                      <a:path w="1875790" h="702310">
                        <a:moveTo>
                          <a:pt x="21529" y="583183"/>
                        </a:moveTo>
                        <a:lnTo>
                          <a:pt x="21529" y="582374"/>
                        </a:lnTo>
                      </a:path>
                      <a:path w="1875790" h="702310">
                        <a:moveTo>
                          <a:pt x="21529" y="582374"/>
                        </a:moveTo>
                        <a:lnTo>
                          <a:pt x="0" y="58318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290" name="object 1290"/>
                  <p:cNvPicPr/>
                  <p:nvPr/>
                </p:nvPicPr>
                <p:blipFill>
                  <a:blip r:embed="rId42" cstate="print"/>
                  <a:stretch>
                    <a:fillRect/>
                  </a:stretch>
                </p:blipFill>
                <p:spPr>
                  <a:xfrm>
                    <a:off x="9682279" y="2171951"/>
                    <a:ext cx="126046" cy="203448"/>
                  </a:xfrm>
                  <a:prstGeom prst="rect">
                    <a:avLst/>
                  </a:prstGeom>
                </p:spPr>
              </p:pic>
              <p:sp>
                <p:nvSpPr>
                  <p:cNvPr id="1291" name="object 1291"/>
                  <p:cNvSpPr/>
                  <p:nvPr/>
                </p:nvSpPr>
                <p:spPr>
                  <a:xfrm>
                    <a:off x="9901277" y="2143628"/>
                    <a:ext cx="2694305" cy="121285"/>
                  </a:xfrm>
                  <a:custGeom>
                    <a:avLst/>
                    <a:gdLst/>
                    <a:ahLst/>
                    <a:cxnLst/>
                    <a:rect l="l" t="t" r="r" b="b"/>
                    <a:pathLst>
                      <a:path w="2694304" h="121285">
                        <a:moveTo>
                          <a:pt x="0" y="121268"/>
                        </a:moveTo>
                        <a:lnTo>
                          <a:pt x="6372" y="120473"/>
                        </a:lnTo>
                      </a:path>
                      <a:path w="2694304" h="121285">
                        <a:moveTo>
                          <a:pt x="6372" y="120473"/>
                        </a:moveTo>
                        <a:lnTo>
                          <a:pt x="21529" y="119679"/>
                        </a:lnTo>
                      </a:path>
                      <a:path w="2694304" h="121285">
                        <a:moveTo>
                          <a:pt x="21529" y="0"/>
                        </a:moveTo>
                        <a:lnTo>
                          <a:pt x="21529" y="808"/>
                        </a:lnTo>
                      </a:path>
                      <a:path w="2694304" h="121285">
                        <a:moveTo>
                          <a:pt x="21529" y="808"/>
                        </a:moveTo>
                        <a:lnTo>
                          <a:pt x="21529" y="4001"/>
                        </a:lnTo>
                      </a:path>
                      <a:path w="2694304" h="121285">
                        <a:moveTo>
                          <a:pt x="21529" y="4001"/>
                        </a:moveTo>
                        <a:lnTo>
                          <a:pt x="21529" y="9579"/>
                        </a:lnTo>
                      </a:path>
                      <a:path w="2694304" h="121285">
                        <a:moveTo>
                          <a:pt x="21529" y="9579"/>
                        </a:moveTo>
                        <a:lnTo>
                          <a:pt x="21529" y="17555"/>
                        </a:lnTo>
                      </a:path>
                      <a:path w="2694304" h="121285">
                        <a:moveTo>
                          <a:pt x="21529" y="17555"/>
                        </a:moveTo>
                        <a:lnTo>
                          <a:pt x="21529" y="26339"/>
                        </a:lnTo>
                      </a:path>
                      <a:path w="2694304" h="121285">
                        <a:moveTo>
                          <a:pt x="21529" y="26339"/>
                        </a:moveTo>
                        <a:lnTo>
                          <a:pt x="21529" y="36713"/>
                        </a:lnTo>
                      </a:path>
                      <a:path w="2694304" h="121285">
                        <a:moveTo>
                          <a:pt x="21529" y="36713"/>
                        </a:moveTo>
                        <a:lnTo>
                          <a:pt x="21529" y="47868"/>
                        </a:lnTo>
                      </a:path>
                      <a:path w="2694304" h="121285">
                        <a:moveTo>
                          <a:pt x="21529" y="47868"/>
                        </a:moveTo>
                        <a:lnTo>
                          <a:pt x="21529" y="59846"/>
                        </a:lnTo>
                      </a:path>
                      <a:path w="2694304" h="121285">
                        <a:moveTo>
                          <a:pt x="21529" y="59846"/>
                        </a:moveTo>
                        <a:lnTo>
                          <a:pt x="21529" y="71015"/>
                        </a:lnTo>
                      </a:path>
                      <a:path w="2694304" h="121285">
                        <a:moveTo>
                          <a:pt x="21529" y="71015"/>
                        </a:moveTo>
                        <a:lnTo>
                          <a:pt x="21529" y="82184"/>
                        </a:lnTo>
                      </a:path>
                      <a:path w="2694304" h="121285">
                        <a:moveTo>
                          <a:pt x="21529" y="82184"/>
                        </a:moveTo>
                        <a:lnTo>
                          <a:pt x="21529" y="92558"/>
                        </a:lnTo>
                      </a:path>
                      <a:path w="2694304" h="121285">
                        <a:moveTo>
                          <a:pt x="21529" y="92558"/>
                        </a:moveTo>
                        <a:lnTo>
                          <a:pt x="21529" y="102123"/>
                        </a:lnTo>
                      </a:path>
                      <a:path w="2694304" h="121285">
                        <a:moveTo>
                          <a:pt x="21529" y="102123"/>
                        </a:moveTo>
                        <a:lnTo>
                          <a:pt x="21529" y="109304"/>
                        </a:lnTo>
                      </a:path>
                      <a:path w="2694304" h="121285">
                        <a:moveTo>
                          <a:pt x="21529" y="109304"/>
                        </a:moveTo>
                        <a:lnTo>
                          <a:pt x="21529" y="114882"/>
                        </a:lnTo>
                      </a:path>
                      <a:path w="2694304" h="121285">
                        <a:moveTo>
                          <a:pt x="21529" y="114882"/>
                        </a:moveTo>
                        <a:lnTo>
                          <a:pt x="21529" y="118075"/>
                        </a:lnTo>
                      </a:path>
                      <a:path w="2694304" h="121285">
                        <a:moveTo>
                          <a:pt x="21529" y="118075"/>
                        </a:moveTo>
                        <a:lnTo>
                          <a:pt x="21529" y="119679"/>
                        </a:lnTo>
                      </a:path>
                      <a:path w="2694304" h="121285">
                        <a:moveTo>
                          <a:pt x="1875574" y="0"/>
                        </a:moveTo>
                        <a:lnTo>
                          <a:pt x="1706450" y="0"/>
                        </a:lnTo>
                      </a:path>
                      <a:path w="2694304" h="121285">
                        <a:moveTo>
                          <a:pt x="1706450" y="119679"/>
                        </a:moveTo>
                        <a:lnTo>
                          <a:pt x="1875574" y="119679"/>
                        </a:lnTo>
                      </a:path>
                      <a:path w="2694304" h="121285">
                        <a:moveTo>
                          <a:pt x="1875574" y="0"/>
                        </a:moveTo>
                        <a:lnTo>
                          <a:pt x="1875574" y="808"/>
                        </a:lnTo>
                      </a:path>
                      <a:path w="2694304" h="121285">
                        <a:moveTo>
                          <a:pt x="1875574" y="808"/>
                        </a:moveTo>
                        <a:lnTo>
                          <a:pt x="1875574" y="4001"/>
                        </a:lnTo>
                      </a:path>
                      <a:path w="2694304" h="121285">
                        <a:moveTo>
                          <a:pt x="1875574" y="4001"/>
                        </a:moveTo>
                        <a:lnTo>
                          <a:pt x="1875574" y="9579"/>
                        </a:lnTo>
                      </a:path>
                      <a:path w="2694304" h="121285">
                        <a:moveTo>
                          <a:pt x="1875574" y="9579"/>
                        </a:moveTo>
                        <a:lnTo>
                          <a:pt x="1875574" y="17555"/>
                        </a:lnTo>
                      </a:path>
                      <a:path w="2694304" h="121285">
                        <a:moveTo>
                          <a:pt x="1875574" y="17555"/>
                        </a:moveTo>
                        <a:lnTo>
                          <a:pt x="1875574" y="26339"/>
                        </a:lnTo>
                      </a:path>
                      <a:path w="2694304" h="121285">
                        <a:moveTo>
                          <a:pt x="1875574" y="26339"/>
                        </a:moveTo>
                        <a:lnTo>
                          <a:pt x="1875574" y="36713"/>
                        </a:lnTo>
                      </a:path>
                      <a:path w="2694304" h="121285">
                        <a:moveTo>
                          <a:pt x="1875574" y="36713"/>
                        </a:moveTo>
                        <a:lnTo>
                          <a:pt x="1875574" y="47868"/>
                        </a:lnTo>
                      </a:path>
                      <a:path w="2694304" h="121285">
                        <a:moveTo>
                          <a:pt x="1875574" y="47868"/>
                        </a:moveTo>
                        <a:lnTo>
                          <a:pt x="1875574" y="59846"/>
                        </a:lnTo>
                      </a:path>
                      <a:path w="2694304" h="121285">
                        <a:moveTo>
                          <a:pt x="1875574" y="59846"/>
                        </a:moveTo>
                        <a:lnTo>
                          <a:pt x="1875574" y="71015"/>
                        </a:lnTo>
                      </a:path>
                      <a:path w="2694304" h="121285">
                        <a:moveTo>
                          <a:pt x="1875574" y="71015"/>
                        </a:moveTo>
                        <a:lnTo>
                          <a:pt x="1875574" y="82184"/>
                        </a:lnTo>
                      </a:path>
                      <a:path w="2694304" h="121285">
                        <a:moveTo>
                          <a:pt x="1875574" y="82184"/>
                        </a:moveTo>
                        <a:lnTo>
                          <a:pt x="1875574" y="92558"/>
                        </a:lnTo>
                      </a:path>
                      <a:path w="2694304" h="121285">
                        <a:moveTo>
                          <a:pt x="1875574" y="92558"/>
                        </a:moveTo>
                        <a:lnTo>
                          <a:pt x="1875574" y="102123"/>
                        </a:lnTo>
                      </a:path>
                      <a:path w="2694304" h="121285">
                        <a:moveTo>
                          <a:pt x="1875574" y="102123"/>
                        </a:moveTo>
                        <a:lnTo>
                          <a:pt x="1875574" y="109304"/>
                        </a:lnTo>
                      </a:path>
                      <a:path w="2694304" h="121285">
                        <a:moveTo>
                          <a:pt x="1875574" y="109304"/>
                        </a:moveTo>
                        <a:lnTo>
                          <a:pt x="1875574" y="114882"/>
                        </a:lnTo>
                      </a:path>
                      <a:path w="2694304" h="121285">
                        <a:moveTo>
                          <a:pt x="1875574" y="114882"/>
                        </a:moveTo>
                        <a:lnTo>
                          <a:pt x="1875574" y="118075"/>
                        </a:lnTo>
                      </a:path>
                      <a:path w="2694304" h="121285">
                        <a:moveTo>
                          <a:pt x="1875574" y="118075"/>
                        </a:moveTo>
                        <a:lnTo>
                          <a:pt x="1875574" y="119679"/>
                        </a:lnTo>
                      </a:path>
                      <a:path w="2694304" h="121285">
                        <a:moveTo>
                          <a:pt x="1706450" y="119679"/>
                        </a:moveTo>
                        <a:lnTo>
                          <a:pt x="1706450" y="118075"/>
                        </a:lnTo>
                      </a:path>
                      <a:path w="2694304" h="121285">
                        <a:moveTo>
                          <a:pt x="1706450" y="118075"/>
                        </a:moveTo>
                        <a:lnTo>
                          <a:pt x="1706450" y="114882"/>
                        </a:lnTo>
                      </a:path>
                      <a:path w="2694304" h="121285">
                        <a:moveTo>
                          <a:pt x="1706450" y="114882"/>
                        </a:moveTo>
                        <a:lnTo>
                          <a:pt x="1706450" y="109304"/>
                        </a:lnTo>
                      </a:path>
                      <a:path w="2694304" h="121285">
                        <a:moveTo>
                          <a:pt x="1706450" y="109304"/>
                        </a:moveTo>
                        <a:lnTo>
                          <a:pt x="1706450" y="102123"/>
                        </a:lnTo>
                      </a:path>
                      <a:path w="2694304" h="121285">
                        <a:moveTo>
                          <a:pt x="1706450" y="102123"/>
                        </a:moveTo>
                        <a:lnTo>
                          <a:pt x="1706450" y="92558"/>
                        </a:lnTo>
                      </a:path>
                      <a:path w="2694304" h="121285">
                        <a:moveTo>
                          <a:pt x="1706450" y="92558"/>
                        </a:moveTo>
                        <a:lnTo>
                          <a:pt x="1706450" y="82184"/>
                        </a:lnTo>
                      </a:path>
                      <a:path w="2694304" h="121285">
                        <a:moveTo>
                          <a:pt x="1706450" y="82184"/>
                        </a:moveTo>
                        <a:lnTo>
                          <a:pt x="1706450" y="71015"/>
                        </a:lnTo>
                      </a:path>
                      <a:path w="2694304" h="121285">
                        <a:moveTo>
                          <a:pt x="1706450" y="71015"/>
                        </a:moveTo>
                        <a:lnTo>
                          <a:pt x="1706450" y="59846"/>
                        </a:lnTo>
                      </a:path>
                      <a:path w="2694304" h="121285">
                        <a:moveTo>
                          <a:pt x="1706450" y="59846"/>
                        </a:moveTo>
                        <a:lnTo>
                          <a:pt x="1706450" y="47868"/>
                        </a:lnTo>
                      </a:path>
                      <a:path w="2694304" h="121285">
                        <a:moveTo>
                          <a:pt x="1706450" y="47868"/>
                        </a:moveTo>
                        <a:lnTo>
                          <a:pt x="1706450" y="36713"/>
                        </a:lnTo>
                      </a:path>
                      <a:path w="2694304" h="121285">
                        <a:moveTo>
                          <a:pt x="1706450" y="36713"/>
                        </a:moveTo>
                        <a:lnTo>
                          <a:pt x="1706450" y="26339"/>
                        </a:lnTo>
                      </a:path>
                      <a:path w="2694304" h="121285">
                        <a:moveTo>
                          <a:pt x="1706450" y="26339"/>
                        </a:moveTo>
                        <a:lnTo>
                          <a:pt x="1706450" y="17555"/>
                        </a:lnTo>
                      </a:path>
                      <a:path w="2694304" h="121285">
                        <a:moveTo>
                          <a:pt x="1706450" y="17555"/>
                        </a:moveTo>
                        <a:lnTo>
                          <a:pt x="1706450" y="9579"/>
                        </a:lnTo>
                      </a:path>
                      <a:path w="2694304" h="121285">
                        <a:moveTo>
                          <a:pt x="1706450" y="9579"/>
                        </a:moveTo>
                        <a:lnTo>
                          <a:pt x="1706450" y="4001"/>
                        </a:lnTo>
                      </a:path>
                      <a:path w="2694304" h="121285">
                        <a:moveTo>
                          <a:pt x="1706450" y="4001"/>
                        </a:moveTo>
                        <a:lnTo>
                          <a:pt x="1706450" y="808"/>
                        </a:lnTo>
                      </a:path>
                      <a:path w="2694304" h="121285">
                        <a:moveTo>
                          <a:pt x="1706450" y="808"/>
                        </a:moveTo>
                        <a:lnTo>
                          <a:pt x="1706450" y="0"/>
                        </a:lnTo>
                      </a:path>
                      <a:path w="2694304" h="121285">
                        <a:moveTo>
                          <a:pt x="1875574" y="119679"/>
                        </a:moveTo>
                        <a:lnTo>
                          <a:pt x="2283247" y="119679"/>
                        </a:lnTo>
                      </a:path>
                      <a:path w="2694304" h="121285">
                        <a:moveTo>
                          <a:pt x="2421263" y="0"/>
                        </a:moveTo>
                        <a:lnTo>
                          <a:pt x="1875574" y="0"/>
                        </a:lnTo>
                      </a:path>
                      <a:path w="2694304" h="121285">
                        <a:moveTo>
                          <a:pt x="1875574" y="119679"/>
                        </a:moveTo>
                        <a:lnTo>
                          <a:pt x="1875574" y="118075"/>
                        </a:lnTo>
                      </a:path>
                      <a:path w="2694304" h="121285">
                        <a:moveTo>
                          <a:pt x="1875574" y="118075"/>
                        </a:moveTo>
                        <a:lnTo>
                          <a:pt x="1875574" y="114882"/>
                        </a:lnTo>
                      </a:path>
                      <a:path w="2694304" h="121285">
                        <a:moveTo>
                          <a:pt x="1875574" y="114882"/>
                        </a:moveTo>
                        <a:lnTo>
                          <a:pt x="1875574" y="109304"/>
                        </a:lnTo>
                      </a:path>
                      <a:path w="2694304" h="121285">
                        <a:moveTo>
                          <a:pt x="1875574" y="109304"/>
                        </a:moveTo>
                        <a:lnTo>
                          <a:pt x="1875574" y="102123"/>
                        </a:lnTo>
                      </a:path>
                      <a:path w="2694304" h="121285">
                        <a:moveTo>
                          <a:pt x="1875574" y="102123"/>
                        </a:moveTo>
                        <a:lnTo>
                          <a:pt x="1875574" y="92558"/>
                        </a:lnTo>
                      </a:path>
                      <a:path w="2694304" h="121285">
                        <a:moveTo>
                          <a:pt x="1875574" y="92558"/>
                        </a:moveTo>
                        <a:lnTo>
                          <a:pt x="1875574" y="82184"/>
                        </a:lnTo>
                      </a:path>
                      <a:path w="2694304" h="121285">
                        <a:moveTo>
                          <a:pt x="1875574" y="82184"/>
                        </a:moveTo>
                        <a:lnTo>
                          <a:pt x="1875574" y="71015"/>
                        </a:lnTo>
                      </a:path>
                      <a:path w="2694304" h="121285">
                        <a:moveTo>
                          <a:pt x="1875574" y="71015"/>
                        </a:moveTo>
                        <a:lnTo>
                          <a:pt x="1875574" y="59846"/>
                        </a:lnTo>
                      </a:path>
                      <a:path w="2694304" h="121285">
                        <a:moveTo>
                          <a:pt x="1875574" y="59846"/>
                        </a:moveTo>
                        <a:lnTo>
                          <a:pt x="1875574" y="47868"/>
                        </a:lnTo>
                      </a:path>
                      <a:path w="2694304" h="121285">
                        <a:moveTo>
                          <a:pt x="1875574" y="47868"/>
                        </a:moveTo>
                        <a:lnTo>
                          <a:pt x="1875574" y="36713"/>
                        </a:lnTo>
                      </a:path>
                      <a:path w="2694304" h="121285">
                        <a:moveTo>
                          <a:pt x="1875574" y="36713"/>
                        </a:moveTo>
                        <a:lnTo>
                          <a:pt x="1875574" y="26339"/>
                        </a:lnTo>
                      </a:path>
                      <a:path w="2694304" h="121285">
                        <a:moveTo>
                          <a:pt x="1875574" y="26339"/>
                        </a:moveTo>
                        <a:lnTo>
                          <a:pt x="1875574" y="17555"/>
                        </a:lnTo>
                      </a:path>
                      <a:path w="2694304" h="121285">
                        <a:moveTo>
                          <a:pt x="1875574" y="17555"/>
                        </a:moveTo>
                        <a:lnTo>
                          <a:pt x="1875574" y="9579"/>
                        </a:lnTo>
                      </a:path>
                      <a:path w="2694304" h="121285">
                        <a:moveTo>
                          <a:pt x="1875574" y="9579"/>
                        </a:moveTo>
                        <a:lnTo>
                          <a:pt x="1875574" y="4001"/>
                        </a:lnTo>
                      </a:path>
                      <a:path w="2694304" h="121285">
                        <a:moveTo>
                          <a:pt x="1875574" y="4001"/>
                        </a:moveTo>
                        <a:lnTo>
                          <a:pt x="1875574" y="808"/>
                        </a:lnTo>
                      </a:path>
                      <a:path w="2694304" h="121285">
                        <a:moveTo>
                          <a:pt x="1875574" y="808"/>
                        </a:moveTo>
                        <a:lnTo>
                          <a:pt x="1875574" y="0"/>
                        </a:lnTo>
                      </a:path>
                      <a:path w="2694304" h="121285">
                        <a:moveTo>
                          <a:pt x="2694100" y="0"/>
                        </a:moveTo>
                        <a:lnTo>
                          <a:pt x="2693305" y="0"/>
                        </a:lnTo>
                      </a:path>
                      <a:path w="2694304" h="121285">
                        <a:moveTo>
                          <a:pt x="2693305" y="0"/>
                        </a:moveTo>
                        <a:lnTo>
                          <a:pt x="2689317" y="0"/>
                        </a:lnTo>
                      </a:path>
                      <a:path w="2694304" h="121285">
                        <a:moveTo>
                          <a:pt x="2689317" y="0"/>
                        </a:moveTo>
                        <a:lnTo>
                          <a:pt x="2682931" y="0"/>
                        </a:lnTo>
                      </a:path>
                      <a:path w="2694304" h="121285">
                        <a:moveTo>
                          <a:pt x="2682931" y="0"/>
                        </a:moveTo>
                        <a:lnTo>
                          <a:pt x="2674955" y="0"/>
                        </a:lnTo>
                      </a:path>
                      <a:path w="2694304" h="121285">
                        <a:moveTo>
                          <a:pt x="2674955" y="0"/>
                        </a:moveTo>
                        <a:lnTo>
                          <a:pt x="2663786" y="0"/>
                        </a:lnTo>
                      </a:path>
                      <a:path w="2694304" h="121285">
                        <a:moveTo>
                          <a:pt x="2663786" y="0"/>
                        </a:moveTo>
                        <a:lnTo>
                          <a:pt x="2651028" y="0"/>
                        </a:lnTo>
                      </a:path>
                      <a:path w="2694304" h="121285">
                        <a:moveTo>
                          <a:pt x="2651028" y="0"/>
                        </a:moveTo>
                        <a:lnTo>
                          <a:pt x="2636666" y="0"/>
                        </a:lnTo>
                      </a:path>
                      <a:path w="2694304" h="121285">
                        <a:moveTo>
                          <a:pt x="2636666" y="0"/>
                        </a:moveTo>
                        <a:lnTo>
                          <a:pt x="2619905" y="0"/>
                        </a:lnTo>
                      </a:path>
                      <a:path w="2694304" h="121285">
                        <a:moveTo>
                          <a:pt x="2619905" y="0"/>
                        </a:moveTo>
                        <a:lnTo>
                          <a:pt x="2602364" y="0"/>
                        </a:lnTo>
                      </a:path>
                      <a:path w="2694304" h="121285">
                        <a:moveTo>
                          <a:pt x="2602364" y="0"/>
                        </a:moveTo>
                        <a:lnTo>
                          <a:pt x="258401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92" name="object 1292"/>
                  <p:cNvSpPr/>
                  <p:nvPr/>
                </p:nvSpPr>
                <p:spPr>
                  <a:xfrm>
                    <a:off x="12599772" y="214243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93" name="object 1293"/>
                  <p:cNvSpPr/>
                  <p:nvPr/>
                </p:nvSpPr>
                <p:spPr>
                  <a:xfrm>
                    <a:off x="11632464" y="1786236"/>
                    <a:ext cx="1022985" cy="376555"/>
                  </a:xfrm>
                  <a:custGeom>
                    <a:avLst/>
                    <a:gdLst/>
                    <a:ahLst/>
                    <a:cxnLst/>
                    <a:rect l="l" t="t" r="r" b="b"/>
                    <a:pathLst>
                      <a:path w="1022984" h="376555">
                        <a:moveTo>
                          <a:pt x="974891" y="358201"/>
                        </a:moveTo>
                        <a:lnTo>
                          <a:pt x="986046" y="361394"/>
                        </a:lnTo>
                      </a:path>
                      <a:path w="1022984" h="376555">
                        <a:moveTo>
                          <a:pt x="996420" y="366971"/>
                        </a:moveTo>
                        <a:lnTo>
                          <a:pt x="1005205" y="374947"/>
                        </a:lnTo>
                      </a:path>
                      <a:path w="1022984" h="376555">
                        <a:moveTo>
                          <a:pt x="1005205" y="374947"/>
                        </a:moveTo>
                        <a:lnTo>
                          <a:pt x="1007589" y="376551"/>
                        </a:lnTo>
                      </a:path>
                      <a:path w="1022984" h="376555">
                        <a:moveTo>
                          <a:pt x="1022746" y="189858"/>
                        </a:moveTo>
                        <a:lnTo>
                          <a:pt x="1022746" y="177894"/>
                        </a:lnTo>
                      </a:path>
                      <a:path w="1022984" h="376555">
                        <a:moveTo>
                          <a:pt x="903081" y="177894"/>
                        </a:moveTo>
                        <a:lnTo>
                          <a:pt x="903081" y="189858"/>
                        </a:lnTo>
                      </a:path>
                      <a:path w="1022984" h="376555">
                        <a:moveTo>
                          <a:pt x="1022746" y="177894"/>
                        </a:moveTo>
                        <a:lnTo>
                          <a:pt x="1021951" y="177894"/>
                        </a:lnTo>
                      </a:path>
                      <a:path w="1022984" h="376555">
                        <a:moveTo>
                          <a:pt x="1021951" y="177894"/>
                        </a:moveTo>
                        <a:lnTo>
                          <a:pt x="1018758" y="177894"/>
                        </a:lnTo>
                      </a:path>
                      <a:path w="1022984" h="376555">
                        <a:moveTo>
                          <a:pt x="1017963" y="177894"/>
                        </a:moveTo>
                        <a:lnTo>
                          <a:pt x="1013181" y="177894"/>
                        </a:lnTo>
                      </a:path>
                      <a:path w="1022984" h="376555">
                        <a:moveTo>
                          <a:pt x="1013181" y="177894"/>
                        </a:moveTo>
                        <a:lnTo>
                          <a:pt x="1005205" y="177894"/>
                        </a:lnTo>
                      </a:path>
                      <a:path w="1022984" h="376555">
                        <a:moveTo>
                          <a:pt x="1005205" y="177894"/>
                        </a:moveTo>
                        <a:lnTo>
                          <a:pt x="996420" y="177894"/>
                        </a:lnTo>
                      </a:path>
                      <a:path w="1022984" h="376555">
                        <a:moveTo>
                          <a:pt x="996420" y="177894"/>
                        </a:moveTo>
                        <a:lnTo>
                          <a:pt x="986046" y="177894"/>
                        </a:lnTo>
                      </a:path>
                      <a:path w="1022984" h="376555">
                        <a:moveTo>
                          <a:pt x="986046" y="177894"/>
                        </a:moveTo>
                        <a:lnTo>
                          <a:pt x="974891" y="177894"/>
                        </a:lnTo>
                      </a:path>
                      <a:path w="1022984" h="376555">
                        <a:moveTo>
                          <a:pt x="974891" y="177894"/>
                        </a:moveTo>
                        <a:lnTo>
                          <a:pt x="962913" y="177894"/>
                        </a:lnTo>
                      </a:path>
                      <a:path w="1022984" h="376555">
                        <a:moveTo>
                          <a:pt x="962913" y="177894"/>
                        </a:moveTo>
                        <a:lnTo>
                          <a:pt x="951744" y="177894"/>
                        </a:lnTo>
                      </a:path>
                      <a:path w="1022984" h="376555">
                        <a:moveTo>
                          <a:pt x="951744" y="177894"/>
                        </a:moveTo>
                        <a:lnTo>
                          <a:pt x="940576" y="177894"/>
                        </a:lnTo>
                      </a:path>
                      <a:path w="1022984" h="376555">
                        <a:moveTo>
                          <a:pt x="940576" y="177894"/>
                        </a:moveTo>
                        <a:lnTo>
                          <a:pt x="930201" y="177894"/>
                        </a:lnTo>
                      </a:path>
                      <a:path w="1022984" h="376555">
                        <a:moveTo>
                          <a:pt x="930201" y="177894"/>
                        </a:moveTo>
                        <a:lnTo>
                          <a:pt x="920636" y="177894"/>
                        </a:lnTo>
                      </a:path>
                      <a:path w="1022984" h="376555">
                        <a:moveTo>
                          <a:pt x="920636" y="177894"/>
                        </a:moveTo>
                        <a:lnTo>
                          <a:pt x="913455" y="177894"/>
                        </a:lnTo>
                      </a:path>
                      <a:path w="1022984" h="376555">
                        <a:moveTo>
                          <a:pt x="913455" y="177894"/>
                        </a:moveTo>
                        <a:lnTo>
                          <a:pt x="907864" y="177894"/>
                        </a:lnTo>
                      </a:path>
                      <a:path w="1022984" h="376555">
                        <a:moveTo>
                          <a:pt x="907864" y="177894"/>
                        </a:moveTo>
                        <a:lnTo>
                          <a:pt x="904684" y="177894"/>
                        </a:lnTo>
                      </a:path>
                      <a:path w="1022984" h="376555">
                        <a:moveTo>
                          <a:pt x="904684" y="177894"/>
                        </a:moveTo>
                        <a:lnTo>
                          <a:pt x="903081" y="177894"/>
                        </a:lnTo>
                      </a:path>
                      <a:path w="1022984" h="376555">
                        <a:moveTo>
                          <a:pt x="903081" y="177894"/>
                        </a:moveTo>
                        <a:lnTo>
                          <a:pt x="904684" y="177894"/>
                        </a:lnTo>
                      </a:path>
                      <a:path w="1022984" h="376555">
                        <a:moveTo>
                          <a:pt x="904684" y="177894"/>
                        </a:moveTo>
                        <a:lnTo>
                          <a:pt x="907864" y="177894"/>
                        </a:lnTo>
                      </a:path>
                      <a:path w="1022984" h="376555">
                        <a:moveTo>
                          <a:pt x="907864" y="177894"/>
                        </a:moveTo>
                        <a:lnTo>
                          <a:pt x="913455" y="177894"/>
                        </a:lnTo>
                      </a:path>
                      <a:path w="1022984" h="376555">
                        <a:moveTo>
                          <a:pt x="913455" y="177894"/>
                        </a:moveTo>
                        <a:lnTo>
                          <a:pt x="920636" y="177894"/>
                        </a:lnTo>
                      </a:path>
                      <a:path w="1022984" h="376555">
                        <a:moveTo>
                          <a:pt x="920636" y="177894"/>
                        </a:moveTo>
                        <a:lnTo>
                          <a:pt x="930201" y="177894"/>
                        </a:lnTo>
                      </a:path>
                      <a:path w="1022984" h="376555">
                        <a:moveTo>
                          <a:pt x="930201" y="177894"/>
                        </a:moveTo>
                        <a:lnTo>
                          <a:pt x="940576" y="177894"/>
                        </a:lnTo>
                      </a:path>
                      <a:path w="1022984" h="376555">
                        <a:moveTo>
                          <a:pt x="940576" y="177894"/>
                        </a:moveTo>
                        <a:lnTo>
                          <a:pt x="951744" y="177894"/>
                        </a:lnTo>
                      </a:path>
                      <a:path w="1022984" h="376555">
                        <a:moveTo>
                          <a:pt x="951744" y="177894"/>
                        </a:moveTo>
                        <a:lnTo>
                          <a:pt x="962913" y="177894"/>
                        </a:lnTo>
                      </a:path>
                      <a:path w="1022984" h="376555">
                        <a:moveTo>
                          <a:pt x="962913" y="177894"/>
                        </a:moveTo>
                        <a:lnTo>
                          <a:pt x="974891" y="177894"/>
                        </a:lnTo>
                      </a:path>
                      <a:path w="1022984" h="376555">
                        <a:moveTo>
                          <a:pt x="974891" y="177894"/>
                        </a:moveTo>
                        <a:lnTo>
                          <a:pt x="986046" y="177894"/>
                        </a:lnTo>
                      </a:path>
                      <a:path w="1022984" h="376555">
                        <a:moveTo>
                          <a:pt x="986046" y="177894"/>
                        </a:moveTo>
                        <a:lnTo>
                          <a:pt x="996420" y="177894"/>
                        </a:lnTo>
                      </a:path>
                      <a:path w="1022984" h="376555">
                        <a:moveTo>
                          <a:pt x="996420" y="177894"/>
                        </a:moveTo>
                        <a:lnTo>
                          <a:pt x="1005205" y="177894"/>
                        </a:lnTo>
                      </a:path>
                      <a:path w="1022984" h="376555">
                        <a:moveTo>
                          <a:pt x="1005205" y="177894"/>
                        </a:moveTo>
                        <a:lnTo>
                          <a:pt x="1013181" y="177894"/>
                        </a:lnTo>
                      </a:path>
                      <a:path w="1022984" h="376555">
                        <a:moveTo>
                          <a:pt x="1013181" y="177894"/>
                        </a:moveTo>
                        <a:lnTo>
                          <a:pt x="1018758" y="177894"/>
                        </a:lnTo>
                      </a:path>
                      <a:path w="1022984" h="376555">
                        <a:moveTo>
                          <a:pt x="1018758" y="177894"/>
                        </a:moveTo>
                        <a:lnTo>
                          <a:pt x="1021951" y="177894"/>
                        </a:lnTo>
                      </a:path>
                      <a:path w="1022984" h="376555">
                        <a:moveTo>
                          <a:pt x="1021951" y="177894"/>
                        </a:moveTo>
                        <a:lnTo>
                          <a:pt x="1022746" y="177894"/>
                        </a:lnTo>
                      </a:path>
                      <a:path w="1022984" h="376555">
                        <a:moveTo>
                          <a:pt x="1022746" y="355008"/>
                        </a:moveTo>
                        <a:lnTo>
                          <a:pt x="1022746" y="369370"/>
                        </a:lnTo>
                      </a:path>
                      <a:path w="1022984" h="376555">
                        <a:moveTo>
                          <a:pt x="1022746" y="369370"/>
                        </a:moveTo>
                        <a:lnTo>
                          <a:pt x="1022746" y="376551"/>
                        </a:lnTo>
                      </a:path>
                      <a:path w="1022984" h="376555">
                        <a:moveTo>
                          <a:pt x="119665" y="205028"/>
                        </a:moveTo>
                        <a:lnTo>
                          <a:pt x="119665" y="192256"/>
                        </a:lnTo>
                      </a:path>
                      <a:path w="1022984" h="376555">
                        <a:moveTo>
                          <a:pt x="0" y="150773"/>
                        </a:moveTo>
                        <a:lnTo>
                          <a:pt x="0" y="205028"/>
                        </a:lnTo>
                      </a:path>
                      <a:path w="1022984" h="376555">
                        <a:moveTo>
                          <a:pt x="119665" y="339851"/>
                        </a:moveTo>
                        <a:lnTo>
                          <a:pt x="119665" y="349416"/>
                        </a:lnTo>
                      </a:path>
                      <a:path w="1022984" h="376555">
                        <a:moveTo>
                          <a:pt x="0" y="349416"/>
                        </a:moveTo>
                        <a:lnTo>
                          <a:pt x="0" y="342249"/>
                        </a:lnTo>
                      </a:path>
                      <a:path w="1022984" h="376555">
                        <a:moveTo>
                          <a:pt x="0" y="342249"/>
                        </a:moveTo>
                        <a:lnTo>
                          <a:pt x="0" y="339851"/>
                        </a:lnTo>
                      </a:path>
                      <a:path w="1022984" h="376555">
                        <a:moveTo>
                          <a:pt x="0" y="14348"/>
                        </a:moveTo>
                        <a:lnTo>
                          <a:pt x="0" y="94134"/>
                        </a:lnTo>
                      </a:path>
                      <a:path w="1022984" h="376555">
                        <a:moveTo>
                          <a:pt x="119665" y="77374"/>
                        </a:moveTo>
                        <a:lnTo>
                          <a:pt x="119665" y="22324"/>
                        </a:lnTo>
                      </a:path>
                      <a:path w="1022984" h="376555">
                        <a:moveTo>
                          <a:pt x="0" y="14348"/>
                        </a:moveTo>
                        <a:lnTo>
                          <a:pt x="794" y="14348"/>
                        </a:lnTo>
                      </a:path>
                      <a:path w="1022984" h="376555">
                        <a:moveTo>
                          <a:pt x="794" y="14348"/>
                        </a:moveTo>
                        <a:lnTo>
                          <a:pt x="4782" y="14348"/>
                        </a:lnTo>
                      </a:path>
                      <a:path w="1022984" h="376555">
                        <a:moveTo>
                          <a:pt x="4782" y="14348"/>
                        </a:moveTo>
                        <a:lnTo>
                          <a:pt x="6372" y="14348"/>
                        </a:lnTo>
                      </a:path>
                      <a:path w="1022984" h="376555">
                        <a:moveTo>
                          <a:pt x="109291" y="14348"/>
                        </a:moveTo>
                        <a:lnTo>
                          <a:pt x="114868" y="14348"/>
                        </a:lnTo>
                      </a:path>
                      <a:path w="1022984" h="376555">
                        <a:moveTo>
                          <a:pt x="114868" y="14348"/>
                        </a:moveTo>
                        <a:lnTo>
                          <a:pt x="118856" y="14348"/>
                        </a:lnTo>
                      </a:path>
                      <a:path w="1022984" h="376555">
                        <a:moveTo>
                          <a:pt x="118856" y="14348"/>
                        </a:moveTo>
                        <a:lnTo>
                          <a:pt x="119665" y="14348"/>
                        </a:lnTo>
                      </a:path>
                      <a:path w="1022984" h="376555">
                        <a:moveTo>
                          <a:pt x="0" y="94134"/>
                        </a:moveTo>
                        <a:lnTo>
                          <a:pt x="794" y="94134"/>
                        </a:lnTo>
                      </a:path>
                      <a:path w="1022984" h="376555">
                        <a:moveTo>
                          <a:pt x="794" y="94134"/>
                        </a:moveTo>
                        <a:lnTo>
                          <a:pt x="4782" y="94134"/>
                        </a:lnTo>
                      </a:path>
                      <a:path w="1022984" h="376555">
                        <a:moveTo>
                          <a:pt x="4782" y="94134"/>
                        </a:moveTo>
                        <a:lnTo>
                          <a:pt x="8770" y="94134"/>
                        </a:lnTo>
                      </a:path>
                      <a:path w="1022984" h="376555">
                        <a:moveTo>
                          <a:pt x="8770" y="94134"/>
                        </a:moveTo>
                        <a:lnTo>
                          <a:pt x="4782" y="94134"/>
                        </a:lnTo>
                      </a:path>
                      <a:path w="1022984" h="376555">
                        <a:moveTo>
                          <a:pt x="4782" y="94134"/>
                        </a:moveTo>
                        <a:lnTo>
                          <a:pt x="794" y="94134"/>
                        </a:lnTo>
                      </a:path>
                      <a:path w="1022984" h="376555">
                        <a:moveTo>
                          <a:pt x="794" y="94134"/>
                        </a:moveTo>
                        <a:lnTo>
                          <a:pt x="0" y="94134"/>
                        </a:lnTo>
                      </a:path>
                      <a:path w="1022984" h="376555">
                        <a:moveTo>
                          <a:pt x="0" y="1434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94" name="object 1294"/>
                  <p:cNvSpPr/>
                  <p:nvPr/>
                </p:nvSpPr>
                <p:spPr>
                  <a:xfrm>
                    <a:off x="11750932" y="178503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95" name="object 1295"/>
                  <p:cNvSpPr/>
                  <p:nvPr/>
                </p:nvSpPr>
                <p:spPr>
                  <a:xfrm>
                    <a:off x="11632464" y="1561254"/>
                    <a:ext cx="1046480" cy="239395"/>
                  </a:xfrm>
                  <a:custGeom>
                    <a:avLst/>
                    <a:gdLst/>
                    <a:ahLst/>
                    <a:cxnLst/>
                    <a:rect l="l" t="t" r="r" b="b"/>
                    <a:pathLst>
                      <a:path w="1046479" h="239394">
                        <a:moveTo>
                          <a:pt x="119665" y="239330"/>
                        </a:moveTo>
                        <a:lnTo>
                          <a:pt x="118856" y="239330"/>
                        </a:lnTo>
                      </a:path>
                      <a:path w="1046479" h="239394">
                        <a:moveTo>
                          <a:pt x="118856" y="239330"/>
                        </a:moveTo>
                        <a:lnTo>
                          <a:pt x="114868" y="239330"/>
                        </a:lnTo>
                      </a:path>
                      <a:path w="1046479" h="239394">
                        <a:moveTo>
                          <a:pt x="114868" y="239330"/>
                        </a:moveTo>
                        <a:lnTo>
                          <a:pt x="109291" y="239330"/>
                        </a:lnTo>
                      </a:path>
                      <a:path w="1046479" h="239394">
                        <a:moveTo>
                          <a:pt x="6372" y="239330"/>
                        </a:moveTo>
                        <a:lnTo>
                          <a:pt x="4782" y="239330"/>
                        </a:lnTo>
                      </a:path>
                      <a:path w="1046479" h="239394">
                        <a:moveTo>
                          <a:pt x="4782" y="239330"/>
                        </a:moveTo>
                        <a:lnTo>
                          <a:pt x="794" y="239330"/>
                        </a:lnTo>
                      </a:path>
                      <a:path w="1046479" h="239394">
                        <a:moveTo>
                          <a:pt x="794" y="239330"/>
                        </a:moveTo>
                        <a:lnTo>
                          <a:pt x="0" y="239330"/>
                        </a:lnTo>
                      </a:path>
                      <a:path w="1046479" h="239394">
                        <a:moveTo>
                          <a:pt x="1045879" y="0"/>
                        </a:moveTo>
                        <a:lnTo>
                          <a:pt x="875960" y="0"/>
                        </a:lnTo>
                      </a:path>
                      <a:path w="1046479" h="239394">
                        <a:moveTo>
                          <a:pt x="1045879" y="0"/>
                        </a:moveTo>
                        <a:lnTo>
                          <a:pt x="1045879" y="1603"/>
                        </a:lnTo>
                      </a:path>
                      <a:path w="1046479" h="239394">
                        <a:moveTo>
                          <a:pt x="1045879" y="1603"/>
                        </a:moveTo>
                        <a:lnTo>
                          <a:pt x="1045879" y="4796"/>
                        </a:lnTo>
                      </a:path>
                      <a:path w="1046479" h="239394">
                        <a:moveTo>
                          <a:pt x="1045879" y="4796"/>
                        </a:moveTo>
                        <a:lnTo>
                          <a:pt x="1045879" y="10374"/>
                        </a:lnTo>
                      </a:path>
                      <a:path w="1046479" h="239394">
                        <a:moveTo>
                          <a:pt x="1045879" y="10374"/>
                        </a:moveTo>
                        <a:lnTo>
                          <a:pt x="1045879" y="17555"/>
                        </a:lnTo>
                      </a:path>
                      <a:path w="1046479" h="239394">
                        <a:moveTo>
                          <a:pt x="1045879" y="17555"/>
                        </a:moveTo>
                        <a:lnTo>
                          <a:pt x="1045879" y="27120"/>
                        </a:lnTo>
                      </a:path>
                      <a:path w="1046479" h="239394">
                        <a:moveTo>
                          <a:pt x="1045879" y="27120"/>
                        </a:moveTo>
                        <a:lnTo>
                          <a:pt x="1045879" y="37494"/>
                        </a:lnTo>
                      </a:path>
                      <a:path w="1046479" h="239394">
                        <a:moveTo>
                          <a:pt x="1045879" y="37494"/>
                        </a:moveTo>
                        <a:lnTo>
                          <a:pt x="1045879" y="48663"/>
                        </a:lnTo>
                      </a:path>
                      <a:path w="1046479" h="239394">
                        <a:moveTo>
                          <a:pt x="1045879" y="48663"/>
                        </a:moveTo>
                        <a:lnTo>
                          <a:pt x="1045879" y="5983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96" name="object 1296"/>
                  <p:cNvSpPr/>
                  <p:nvPr/>
                </p:nvSpPr>
                <p:spPr>
                  <a:xfrm>
                    <a:off x="12507227" y="1619900"/>
                    <a:ext cx="172720" cy="2540"/>
                  </a:xfrm>
                  <a:custGeom>
                    <a:avLst/>
                    <a:gdLst/>
                    <a:ahLst/>
                    <a:cxnLst/>
                    <a:rect l="l" t="t" r="r" b="b"/>
                    <a:pathLst>
                      <a:path w="172720" h="2540">
                        <a:moveTo>
                          <a:pt x="2387" y="1193"/>
                        </a:moveTo>
                        <a:lnTo>
                          <a:pt x="2032" y="342"/>
                        </a:lnTo>
                        <a:lnTo>
                          <a:pt x="1193" y="0"/>
                        </a:lnTo>
                        <a:lnTo>
                          <a:pt x="342" y="342"/>
                        </a:lnTo>
                        <a:lnTo>
                          <a:pt x="0" y="1193"/>
                        </a:lnTo>
                        <a:lnTo>
                          <a:pt x="342" y="2032"/>
                        </a:lnTo>
                        <a:lnTo>
                          <a:pt x="1193" y="2387"/>
                        </a:lnTo>
                        <a:lnTo>
                          <a:pt x="2032" y="2032"/>
                        </a:lnTo>
                        <a:lnTo>
                          <a:pt x="2387" y="1193"/>
                        </a:lnTo>
                        <a:close/>
                      </a:path>
                      <a:path w="172720" h="2540">
                        <a:moveTo>
                          <a:pt x="172300" y="1193"/>
                        </a:moveTo>
                        <a:lnTo>
                          <a:pt x="171958" y="342"/>
                        </a:lnTo>
                        <a:lnTo>
                          <a:pt x="171107" y="0"/>
                        </a:lnTo>
                        <a:lnTo>
                          <a:pt x="170268" y="342"/>
                        </a:lnTo>
                        <a:lnTo>
                          <a:pt x="169913" y="1193"/>
                        </a:lnTo>
                        <a:lnTo>
                          <a:pt x="170268" y="2032"/>
                        </a:lnTo>
                        <a:lnTo>
                          <a:pt x="171107" y="2387"/>
                        </a:lnTo>
                        <a:lnTo>
                          <a:pt x="171958" y="2032"/>
                        </a:lnTo>
                        <a:lnTo>
                          <a:pt x="1723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97" name="object 1297"/>
                  <p:cNvSpPr/>
                  <p:nvPr/>
                </p:nvSpPr>
                <p:spPr>
                  <a:xfrm>
                    <a:off x="12508424" y="1561254"/>
                    <a:ext cx="0" cy="60325"/>
                  </a:xfrm>
                  <a:custGeom>
                    <a:avLst/>
                    <a:gdLst/>
                    <a:ahLst/>
                    <a:cxnLst/>
                    <a:rect l="l" t="t" r="r" b="b"/>
                    <a:pathLst>
                      <a:path h="60325">
                        <a:moveTo>
                          <a:pt x="0" y="59832"/>
                        </a:moveTo>
                        <a:lnTo>
                          <a:pt x="0" y="48663"/>
                        </a:lnTo>
                      </a:path>
                      <a:path h="60325">
                        <a:moveTo>
                          <a:pt x="0" y="48663"/>
                        </a:moveTo>
                        <a:lnTo>
                          <a:pt x="0" y="37494"/>
                        </a:lnTo>
                      </a:path>
                      <a:path h="60325">
                        <a:moveTo>
                          <a:pt x="0" y="37494"/>
                        </a:moveTo>
                        <a:lnTo>
                          <a:pt x="0" y="27120"/>
                        </a:lnTo>
                      </a:path>
                      <a:path h="60325">
                        <a:moveTo>
                          <a:pt x="0" y="27120"/>
                        </a:moveTo>
                        <a:lnTo>
                          <a:pt x="0" y="17555"/>
                        </a:lnTo>
                      </a:path>
                      <a:path h="60325">
                        <a:moveTo>
                          <a:pt x="0" y="17555"/>
                        </a:moveTo>
                        <a:lnTo>
                          <a:pt x="0" y="10374"/>
                        </a:lnTo>
                      </a:path>
                      <a:path h="60325">
                        <a:moveTo>
                          <a:pt x="0" y="10374"/>
                        </a:moveTo>
                        <a:lnTo>
                          <a:pt x="0" y="4796"/>
                        </a:lnTo>
                      </a:path>
                      <a:path h="60325">
                        <a:moveTo>
                          <a:pt x="0" y="4796"/>
                        </a:moveTo>
                        <a:lnTo>
                          <a:pt x="0" y="1603"/>
                        </a:lnTo>
                      </a:path>
                      <a:path h="60325">
                        <a:moveTo>
                          <a:pt x="0" y="1603"/>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98" name="object 1298"/>
                  <p:cNvSpPr/>
                  <p:nvPr/>
                </p:nvSpPr>
                <p:spPr>
                  <a:xfrm>
                    <a:off x="12678343" y="1561254"/>
                    <a:ext cx="811530" cy="0"/>
                  </a:xfrm>
                  <a:custGeom>
                    <a:avLst/>
                    <a:gdLst/>
                    <a:ahLst/>
                    <a:cxnLst/>
                    <a:rect l="l" t="t" r="r" b="b"/>
                    <a:pathLst>
                      <a:path w="811530">
                        <a:moveTo>
                          <a:pt x="0" y="0"/>
                        </a:moveTo>
                        <a:lnTo>
                          <a:pt x="362202" y="0"/>
                        </a:lnTo>
                      </a:path>
                      <a:path w="811530">
                        <a:moveTo>
                          <a:pt x="485058" y="0"/>
                        </a:moveTo>
                        <a:lnTo>
                          <a:pt x="81134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99" name="object 1299"/>
                  <p:cNvSpPr/>
                  <p:nvPr/>
                </p:nvSpPr>
                <p:spPr>
                  <a:xfrm>
                    <a:off x="13489688" y="1561254"/>
                    <a:ext cx="0" cy="60325"/>
                  </a:xfrm>
                  <a:custGeom>
                    <a:avLst/>
                    <a:gdLst/>
                    <a:ahLst/>
                    <a:cxnLst/>
                    <a:rect l="l" t="t" r="r" b="b"/>
                    <a:pathLst>
                      <a:path h="60325">
                        <a:moveTo>
                          <a:pt x="0" y="0"/>
                        </a:moveTo>
                        <a:lnTo>
                          <a:pt x="0" y="1603"/>
                        </a:lnTo>
                      </a:path>
                      <a:path h="60325">
                        <a:moveTo>
                          <a:pt x="0" y="1603"/>
                        </a:moveTo>
                        <a:lnTo>
                          <a:pt x="0" y="4796"/>
                        </a:lnTo>
                      </a:path>
                      <a:path h="60325">
                        <a:moveTo>
                          <a:pt x="0" y="4796"/>
                        </a:moveTo>
                        <a:lnTo>
                          <a:pt x="0" y="10374"/>
                        </a:lnTo>
                      </a:path>
                      <a:path h="60325">
                        <a:moveTo>
                          <a:pt x="0" y="10374"/>
                        </a:moveTo>
                        <a:lnTo>
                          <a:pt x="0" y="17555"/>
                        </a:lnTo>
                      </a:path>
                      <a:path h="60325">
                        <a:moveTo>
                          <a:pt x="0" y="17555"/>
                        </a:moveTo>
                        <a:lnTo>
                          <a:pt x="0" y="27120"/>
                        </a:lnTo>
                      </a:path>
                      <a:path h="60325">
                        <a:moveTo>
                          <a:pt x="0" y="27120"/>
                        </a:moveTo>
                        <a:lnTo>
                          <a:pt x="0" y="37494"/>
                        </a:lnTo>
                      </a:path>
                      <a:path h="60325">
                        <a:moveTo>
                          <a:pt x="0" y="37494"/>
                        </a:moveTo>
                        <a:lnTo>
                          <a:pt x="0" y="48663"/>
                        </a:lnTo>
                      </a:path>
                      <a:path h="60325">
                        <a:moveTo>
                          <a:pt x="0" y="48663"/>
                        </a:moveTo>
                        <a:lnTo>
                          <a:pt x="0" y="5983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00" name="object 1300"/>
                  <p:cNvSpPr/>
                  <p:nvPr/>
                </p:nvSpPr>
                <p:spPr>
                  <a:xfrm>
                    <a:off x="12677140" y="1619900"/>
                    <a:ext cx="814069" cy="2540"/>
                  </a:xfrm>
                  <a:custGeom>
                    <a:avLst/>
                    <a:gdLst/>
                    <a:ahLst/>
                    <a:cxnLst/>
                    <a:rect l="l" t="t" r="r" b="b"/>
                    <a:pathLst>
                      <a:path w="814069" h="2540">
                        <a:moveTo>
                          <a:pt x="2387" y="1193"/>
                        </a:moveTo>
                        <a:lnTo>
                          <a:pt x="2044" y="342"/>
                        </a:lnTo>
                        <a:lnTo>
                          <a:pt x="1193" y="0"/>
                        </a:lnTo>
                        <a:lnTo>
                          <a:pt x="355" y="342"/>
                        </a:lnTo>
                        <a:lnTo>
                          <a:pt x="0" y="1193"/>
                        </a:lnTo>
                        <a:lnTo>
                          <a:pt x="355" y="2032"/>
                        </a:lnTo>
                        <a:lnTo>
                          <a:pt x="1193" y="2387"/>
                        </a:lnTo>
                        <a:lnTo>
                          <a:pt x="2044" y="2032"/>
                        </a:lnTo>
                        <a:lnTo>
                          <a:pt x="2387" y="1193"/>
                        </a:lnTo>
                        <a:close/>
                      </a:path>
                      <a:path w="814069" h="2540">
                        <a:moveTo>
                          <a:pt x="813739" y="1193"/>
                        </a:moveTo>
                        <a:lnTo>
                          <a:pt x="813384" y="342"/>
                        </a:lnTo>
                        <a:lnTo>
                          <a:pt x="812546" y="0"/>
                        </a:lnTo>
                        <a:lnTo>
                          <a:pt x="811695" y="342"/>
                        </a:lnTo>
                        <a:lnTo>
                          <a:pt x="811339" y="1193"/>
                        </a:lnTo>
                        <a:lnTo>
                          <a:pt x="811695" y="2032"/>
                        </a:lnTo>
                        <a:lnTo>
                          <a:pt x="812546" y="2387"/>
                        </a:lnTo>
                        <a:lnTo>
                          <a:pt x="813384" y="2032"/>
                        </a:lnTo>
                        <a:lnTo>
                          <a:pt x="813739"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01" name="object 1301"/>
                  <p:cNvSpPr/>
                  <p:nvPr/>
                </p:nvSpPr>
                <p:spPr>
                  <a:xfrm>
                    <a:off x="3504664" y="1561254"/>
                    <a:ext cx="9173845" cy="6155055"/>
                  </a:xfrm>
                  <a:custGeom>
                    <a:avLst/>
                    <a:gdLst/>
                    <a:ahLst/>
                    <a:cxnLst/>
                    <a:rect l="l" t="t" r="r" b="b"/>
                    <a:pathLst>
                      <a:path w="9173845" h="6155055">
                        <a:moveTo>
                          <a:pt x="9173679" y="59832"/>
                        </a:moveTo>
                        <a:lnTo>
                          <a:pt x="9173679" y="48663"/>
                        </a:lnTo>
                      </a:path>
                      <a:path w="9173845" h="6155055">
                        <a:moveTo>
                          <a:pt x="9173679" y="48663"/>
                        </a:moveTo>
                        <a:lnTo>
                          <a:pt x="9173679" y="37494"/>
                        </a:lnTo>
                      </a:path>
                      <a:path w="9173845" h="6155055">
                        <a:moveTo>
                          <a:pt x="9173679" y="37494"/>
                        </a:moveTo>
                        <a:lnTo>
                          <a:pt x="9173679" y="27120"/>
                        </a:lnTo>
                      </a:path>
                      <a:path w="9173845" h="6155055">
                        <a:moveTo>
                          <a:pt x="9173679" y="27120"/>
                        </a:moveTo>
                        <a:lnTo>
                          <a:pt x="9173679" y="17555"/>
                        </a:lnTo>
                      </a:path>
                      <a:path w="9173845" h="6155055">
                        <a:moveTo>
                          <a:pt x="9173679" y="17555"/>
                        </a:moveTo>
                        <a:lnTo>
                          <a:pt x="9173679" y="10374"/>
                        </a:lnTo>
                      </a:path>
                      <a:path w="9173845" h="6155055">
                        <a:moveTo>
                          <a:pt x="9173679" y="10374"/>
                        </a:moveTo>
                        <a:lnTo>
                          <a:pt x="9173679" y="4796"/>
                        </a:lnTo>
                      </a:path>
                      <a:path w="9173845" h="6155055">
                        <a:moveTo>
                          <a:pt x="9173679" y="4796"/>
                        </a:moveTo>
                        <a:lnTo>
                          <a:pt x="9173679" y="1603"/>
                        </a:lnTo>
                      </a:path>
                      <a:path w="9173845" h="6155055">
                        <a:moveTo>
                          <a:pt x="9173679" y="1603"/>
                        </a:moveTo>
                        <a:lnTo>
                          <a:pt x="9173679" y="0"/>
                        </a:lnTo>
                      </a:path>
                      <a:path w="9173845" h="6155055">
                        <a:moveTo>
                          <a:pt x="9029291" y="239330"/>
                        </a:moveTo>
                        <a:lnTo>
                          <a:pt x="9029291" y="272837"/>
                        </a:lnTo>
                      </a:path>
                      <a:path w="9173845" h="6155055">
                        <a:moveTo>
                          <a:pt x="9029291" y="239330"/>
                        </a:moveTo>
                        <a:lnTo>
                          <a:pt x="9030086" y="239330"/>
                        </a:lnTo>
                      </a:path>
                      <a:path w="9173845" h="6155055">
                        <a:moveTo>
                          <a:pt x="9030086" y="239330"/>
                        </a:moveTo>
                        <a:lnTo>
                          <a:pt x="9033279" y="239330"/>
                        </a:lnTo>
                      </a:path>
                      <a:path w="9173845" h="6155055">
                        <a:moveTo>
                          <a:pt x="9033279" y="239330"/>
                        </a:moveTo>
                        <a:lnTo>
                          <a:pt x="9038856" y="239330"/>
                        </a:lnTo>
                      </a:path>
                      <a:path w="9173845" h="6155055">
                        <a:moveTo>
                          <a:pt x="9038856" y="239330"/>
                        </a:moveTo>
                        <a:lnTo>
                          <a:pt x="9046846" y="239330"/>
                        </a:lnTo>
                      </a:path>
                      <a:path w="9173845" h="6155055">
                        <a:moveTo>
                          <a:pt x="9046846" y="239330"/>
                        </a:moveTo>
                        <a:lnTo>
                          <a:pt x="9055617" y="239330"/>
                        </a:lnTo>
                      </a:path>
                      <a:path w="9173845" h="6155055">
                        <a:moveTo>
                          <a:pt x="9055617" y="239330"/>
                        </a:moveTo>
                        <a:lnTo>
                          <a:pt x="9065977" y="239330"/>
                        </a:lnTo>
                      </a:path>
                      <a:path w="9173845" h="6155055">
                        <a:moveTo>
                          <a:pt x="9065977" y="239330"/>
                        </a:moveTo>
                        <a:lnTo>
                          <a:pt x="9077160" y="239330"/>
                        </a:lnTo>
                      </a:path>
                      <a:path w="9173845" h="6155055">
                        <a:moveTo>
                          <a:pt x="9077160" y="239330"/>
                        </a:moveTo>
                        <a:lnTo>
                          <a:pt x="9078749" y="239330"/>
                        </a:lnTo>
                      </a:path>
                      <a:path w="9173845" h="6155055">
                        <a:moveTo>
                          <a:pt x="9029291" y="239330"/>
                        </a:moveTo>
                        <a:lnTo>
                          <a:pt x="9029291" y="224982"/>
                        </a:lnTo>
                      </a:path>
                      <a:path w="9173845" h="6155055">
                        <a:moveTo>
                          <a:pt x="9078749" y="239330"/>
                        </a:moveTo>
                        <a:lnTo>
                          <a:pt x="9077160" y="239330"/>
                        </a:lnTo>
                      </a:path>
                      <a:path w="9173845" h="6155055">
                        <a:moveTo>
                          <a:pt x="9077160" y="239330"/>
                        </a:moveTo>
                        <a:lnTo>
                          <a:pt x="9065977" y="239330"/>
                        </a:lnTo>
                      </a:path>
                      <a:path w="9173845" h="6155055">
                        <a:moveTo>
                          <a:pt x="9065977" y="239330"/>
                        </a:moveTo>
                        <a:lnTo>
                          <a:pt x="9055617" y="239330"/>
                        </a:lnTo>
                      </a:path>
                      <a:path w="9173845" h="6155055">
                        <a:moveTo>
                          <a:pt x="9055617" y="239330"/>
                        </a:moveTo>
                        <a:lnTo>
                          <a:pt x="9046846" y="239330"/>
                        </a:lnTo>
                      </a:path>
                      <a:path w="9173845" h="6155055">
                        <a:moveTo>
                          <a:pt x="9046846" y="239330"/>
                        </a:moveTo>
                        <a:lnTo>
                          <a:pt x="9038856" y="239330"/>
                        </a:lnTo>
                      </a:path>
                      <a:path w="9173845" h="6155055">
                        <a:moveTo>
                          <a:pt x="9038856" y="239330"/>
                        </a:moveTo>
                        <a:lnTo>
                          <a:pt x="9033279" y="239330"/>
                        </a:lnTo>
                      </a:path>
                      <a:path w="9173845" h="6155055">
                        <a:moveTo>
                          <a:pt x="9033279" y="239330"/>
                        </a:moveTo>
                        <a:lnTo>
                          <a:pt x="9030086" y="239330"/>
                        </a:lnTo>
                      </a:path>
                      <a:path w="9173845" h="6155055">
                        <a:moveTo>
                          <a:pt x="9030086" y="239330"/>
                        </a:moveTo>
                        <a:lnTo>
                          <a:pt x="9029291" y="239330"/>
                        </a:lnTo>
                      </a:path>
                      <a:path w="9173845" h="6155055">
                        <a:moveTo>
                          <a:pt x="1595555" y="5935493"/>
                        </a:moveTo>
                        <a:lnTo>
                          <a:pt x="1715221" y="5935493"/>
                        </a:lnTo>
                      </a:path>
                      <a:path w="9173845" h="6155055">
                        <a:moveTo>
                          <a:pt x="1715221" y="5855720"/>
                        </a:moveTo>
                        <a:lnTo>
                          <a:pt x="1595555" y="5855720"/>
                        </a:lnTo>
                      </a:path>
                      <a:path w="9173845" h="6155055">
                        <a:moveTo>
                          <a:pt x="1595555" y="5935493"/>
                        </a:moveTo>
                        <a:lnTo>
                          <a:pt x="1595555" y="5934698"/>
                        </a:lnTo>
                      </a:path>
                      <a:path w="9173845" h="6155055">
                        <a:moveTo>
                          <a:pt x="1595555" y="5933108"/>
                        </a:moveTo>
                        <a:lnTo>
                          <a:pt x="1595555" y="5931505"/>
                        </a:lnTo>
                      </a:path>
                      <a:path w="9173845" h="6155055">
                        <a:moveTo>
                          <a:pt x="1595555" y="5929120"/>
                        </a:moveTo>
                        <a:lnTo>
                          <a:pt x="1595555" y="5926722"/>
                        </a:lnTo>
                      </a:path>
                      <a:path w="9173845" h="6155055">
                        <a:moveTo>
                          <a:pt x="1595555" y="5926722"/>
                        </a:moveTo>
                        <a:lnTo>
                          <a:pt x="1595555" y="5925927"/>
                        </a:lnTo>
                      </a:path>
                      <a:path w="9173845" h="6155055">
                        <a:moveTo>
                          <a:pt x="1595555" y="5923529"/>
                        </a:moveTo>
                        <a:lnTo>
                          <a:pt x="1595555" y="5920350"/>
                        </a:lnTo>
                      </a:path>
                      <a:path w="9173845" h="6155055">
                        <a:moveTo>
                          <a:pt x="1595555" y="5920350"/>
                        </a:moveTo>
                        <a:lnTo>
                          <a:pt x="1595555" y="5919541"/>
                        </a:lnTo>
                      </a:path>
                      <a:path w="9173845" h="6155055">
                        <a:moveTo>
                          <a:pt x="1595555" y="5915553"/>
                        </a:moveTo>
                        <a:lnTo>
                          <a:pt x="1595555" y="5913155"/>
                        </a:lnTo>
                      </a:path>
                      <a:path w="9173845" h="6155055">
                        <a:moveTo>
                          <a:pt x="1595555" y="5913155"/>
                        </a:moveTo>
                        <a:lnTo>
                          <a:pt x="1595555" y="5910770"/>
                        </a:lnTo>
                      </a:path>
                      <a:path w="9173845" h="6155055">
                        <a:moveTo>
                          <a:pt x="1595555" y="5907577"/>
                        </a:moveTo>
                        <a:lnTo>
                          <a:pt x="1595555" y="5904384"/>
                        </a:lnTo>
                      </a:path>
                      <a:path w="9173845" h="6155055">
                        <a:moveTo>
                          <a:pt x="1595555" y="5904384"/>
                        </a:moveTo>
                        <a:lnTo>
                          <a:pt x="1595555" y="5901986"/>
                        </a:lnTo>
                      </a:path>
                      <a:path w="9173845" h="6155055">
                        <a:moveTo>
                          <a:pt x="1595555" y="5897998"/>
                        </a:moveTo>
                        <a:lnTo>
                          <a:pt x="1595555" y="5895613"/>
                        </a:lnTo>
                      </a:path>
                      <a:path w="9173845" h="6155055">
                        <a:moveTo>
                          <a:pt x="1595555" y="5895613"/>
                        </a:moveTo>
                        <a:lnTo>
                          <a:pt x="1595555" y="5893215"/>
                        </a:lnTo>
                      </a:path>
                      <a:path w="9173845" h="6155055">
                        <a:moveTo>
                          <a:pt x="1595555" y="5889227"/>
                        </a:moveTo>
                        <a:lnTo>
                          <a:pt x="1595555" y="5886829"/>
                        </a:lnTo>
                      </a:path>
                      <a:path w="9173845" h="6155055">
                        <a:moveTo>
                          <a:pt x="1595555" y="5886829"/>
                        </a:moveTo>
                        <a:lnTo>
                          <a:pt x="1595555" y="5883636"/>
                        </a:lnTo>
                      </a:path>
                      <a:path w="9173845" h="6155055">
                        <a:moveTo>
                          <a:pt x="1595555" y="5879648"/>
                        </a:moveTo>
                        <a:lnTo>
                          <a:pt x="1595555" y="5878058"/>
                        </a:lnTo>
                      </a:path>
                      <a:path w="9173845" h="6155055">
                        <a:moveTo>
                          <a:pt x="1595555" y="5878058"/>
                        </a:moveTo>
                        <a:lnTo>
                          <a:pt x="1595555" y="5875660"/>
                        </a:lnTo>
                      </a:path>
                      <a:path w="9173845" h="6155055">
                        <a:moveTo>
                          <a:pt x="1595555" y="5871672"/>
                        </a:moveTo>
                        <a:lnTo>
                          <a:pt x="1595555" y="5870877"/>
                        </a:lnTo>
                      </a:path>
                      <a:path w="9173845" h="6155055">
                        <a:moveTo>
                          <a:pt x="1595555" y="5870877"/>
                        </a:moveTo>
                        <a:lnTo>
                          <a:pt x="1595555" y="5864505"/>
                        </a:lnTo>
                      </a:path>
                      <a:path w="9173845" h="6155055">
                        <a:moveTo>
                          <a:pt x="1595555" y="5864505"/>
                        </a:moveTo>
                        <a:lnTo>
                          <a:pt x="1595555" y="5862107"/>
                        </a:lnTo>
                      </a:path>
                      <a:path w="9173845" h="6155055">
                        <a:moveTo>
                          <a:pt x="1595555" y="5860503"/>
                        </a:moveTo>
                        <a:lnTo>
                          <a:pt x="1595555" y="5859708"/>
                        </a:lnTo>
                      </a:path>
                      <a:path w="9173845" h="6155055">
                        <a:moveTo>
                          <a:pt x="1595555" y="5859708"/>
                        </a:moveTo>
                        <a:lnTo>
                          <a:pt x="1595555" y="5858119"/>
                        </a:lnTo>
                      </a:path>
                      <a:path w="9173845" h="6155055">
                        <a:moveTo>
                          <a:pt x="1595555" y="5856515"/>
                        </a:moveTo>
                        <a:lnTo>
                          <a:pt x="1595555" y="5855720"/>
                        </a:lnTo>
                      </a:path>
                      <a:path w="9173845" h="6155055">
                        <a:moveTo>
                          <a:pt x="1715221" y="5855720"/>
                        </a:moveTo>
                        <a:lnTo>
                          <a:pt x="1715221" y="5856515"/>
                        </a:lnTo>
                      </a:path>
                      <a:path w="9173845" h="6155055">
                        <a:moveTo>
                          <a:pt x="1715221" y="5858119"/>
                        </a:moveTo>
                        <a:lnTo>
                          <a:pt x="1715221" y="5859708"/>
                        </a:lnTo>
                      </a:path>
                      <a:path w="9173845" h="6155055">
                        <a:moveTo>
                          <a:pt x="1715221" y="5859708"/>
                        </a:moveTo>
                        <a:lnTo>
                          <a:pt x="1715221" y="5860503"/>
                        </a:lnTo>
                      </a:path>
                      <a:path w="9173845" h="6155055">
                        <a:moveTo>
                          <a:pt x="1715221" y="5862107"/>
                        </a:moveTo>
                        <a:lnTo>
                          <a:pt x="1715221" y="5864505"/>
                        </a:lnTo>
                      </a:path>
                      <a:path w="9173845" h="6155055">
                        <a:moveTo>
                          <a:pt x="1715221" y="5864505"/>
                        </a:moveTo>
                        <a:lnTo>
                          <a:pt x="1715221" y="5865300"/>
                        </a:lnTo>
                      </a:path>
                      <a:path w="9173845" h="6155055">
                        <a:moveTo>
                          <a:pt x="1715221" y="5867684"/>
                        </a:moveTo>
                        <a:lnTo>
                          <a:pt x="1715221" y="5870877"/>
                        </a:lnTo>
                      </a:path>
                      <a:path w="9173845" h="6155055">
                        <a:moveTo>
                          <a:pt x="1715221" y="5870877"/>
                        </a:moveTo>
                        <a:lnTo>
                          <a:pt x="1715221" y="5871672"/>
                        </a:lnTo>
                      </a:path>
                      <a:path w="9173845" h="6155055">
                        <a:moveTo>
                          <a:pt x="1715221" y="5875660"/>
                        </a:moveTo>
                        <a:lnTo>
                          <a:pt x="1715221" y="5878058"/>
                        </a:lnTo>
                      </a:path>
                      <a:path w="9173845" h="6155055">
                        <a:moveTo>
                          <a:pt x="1715221" y="5878058"/>
                        </a:moveTo>
                        <a:lnTo>
                          <a:pt x="1715221" y="5879648"/>
                        </a:lnTo>
                      </a:path>
                      <a:path w="9173845" h="6155055">
                        <a:moveTo>
                          <a:pt x="1715221" y="5883636"/>
                        </a:moveTo>
                        <a:lnTo>
                          <a:pt x="1715221" y="5886829"/>
                        </a:lnTo>
                      </a:path>
                      <a:path w="9173845" h="6155055">
                        <a:moveTo>
                          <a:pt x="1715221" y="5886829"/>
                        </a:moveTo>
                        <a:lnTo>
                          <a:pt x="1715221" y="5889227"/>
                        </a:lnTo>
                      </a:path>
                      <a:path w="9173845" h="6155055">
                        <a:moveTo>
                          <a:pt x="1715221" y="5893215"/>
                        </a:moveTo>
                        <a:lnTo>
                          <a:pt x="1715221" y="5895613"/>
                        </a:lnTo>
                      </a:path>
                      <a:path w="9173845" h="6155055">
                        <a:moveTo>
                          <a:pt x="1715221" y="5895613"/>
                        </a:moveTo>
                        <a:lnTo>
                          <a:pt x="1715221" y="5897998"/>
                        </a:lnTo>
                      </a:path>
                      <a:path w="9173845" h="6155055">
                        <a:moveTo>
                          <a:pt x="1715221" y="5901986"/>
                        </a:moveTo>
                        <a:lnTo>
                          <a:pt x="1715221" y="5904384"/>
                        </a:lnTo>
                      </a:path>
                      <a:path w="9173845" h="6155055">
                        <a:moveTo>
                          <a:pt x="1715221" y="5904384"/>
                        </a:moveTo>
                        <a:lnTo>
                          <a:pt x="1715221" y="5907577"/>
                        </a:lnTo>
                      </a:path>
                      <a:path w="9173845" h="6155055">
                        <a:moveTo>
                          <a:pt x="1715221" y="5910770"/>
                        </a:moveTo>
                        <a:lnTo>
                          <a:pt x="1715221" y="5913155"/>
                        </a:lnTo>
                      </a:path>
                      <a:path w="9173845" h="6155055">
                        <a:moveTo>
                          <a:pt x="1715221" y="5913155"/>
                        </a:moveTo>
                        <a:lnTo>
                          <a:pt x="1715221" y="5915553"/>
                        </a:lnTo>
                      </a:path>
                      <a:path w="9173845" h="6155055">
                        <a:moveTo>
                          <a:pt x="1715221" y="5919541"/>
                        </a:moveTo>
                        <a:lnTo>
                          <a:pt x="1715221" y="5920350"/>
                        </a:lnTo>
                      </a:path>
                      <a:path w="9173845" h="6155055">
                        <a:moveTo>
                          <a:pt x="1715221" y="5920350"/>
                        </a:moveTo>
                        <a:lnTo>
                          <a:pt x="1715221" y="5923529"/>
                        </a:lnTo>
                      </a:path>
                      <a:path w="9173845" h="6155055">
                        <a:moveTo>
                          <a:pt x="1715221" y="5925927"/>
                        </a:moveTo>
                        <a:lnTo>
                          <a:pt x="1715221" y="5926722"/>
                        </a:lnTo>
                      </a:path>
                      <a:path w="9173845" h="6155055">
                        <a:moveTo>
                          <a:pt x="1715221" y="5926722"/>
                        </a:moveTo>
                        <a:lnTo>
                          <a:pt x="1715221" y="5929120"/>
                        </a:lnTo>
                      </a:path>
                      <a:path w="9173845" h="6155055">
                        <a:moveTo>
                          <a:pt x="1715221" y="5931505"/>
                        </a:moveTo>
                        <a:lnTo>
                          <a:pt x="1715221" y="5933108"/>
                        </a:lnTo>
                      </a:path>
                      <a:path w="9173845" h="6155055">
                        <a:moveTo>
                          <a:pt x="1715221" y="5934698"/>
                        </a:moveTo>
                        <a:lnTo>
                          <a:pt x="1715221" y="5935493"/>
                        </a:lnTo>
                      </a:path>
                      <a:path w="9173845" h="6155055">
                        <a:moveTo>
                          <a:pt x="1495830" y="5835781"/>
                        </a:moveTo>
                        <a:lnTo>
                          <a:pt x="1495830" y="5955446"/>
                        </a:lnTo>
                      </a:path>
                      <a:path w="9173845" h="6155055">
                        <a:moveTo>
                          <a:pt x="1575616" y="5955446"/>
                        </a:moveTo>
                        <a:lnTo>
                          <a:pt x="1575616" y="5933903"/>
                        </a:lnTo>
                      </a:path>
                      <a:path w="9173845" h="6155055">
                        <a:moveTo>
                          <a:pt x="1575616" y="5857310"/>
                        </a:moveTo>
                        <a:lnTo>
                          <a:pt x="1575616" y="5835781"/>
                        </a:lnTo>
                      </a:path>
                      <a:path w="9173845" h="6155055">
                        <a:moveTo>
                          <a:pt x="1575616" y="5955446"/>
                        </a:moveTo>
                        <a:lnTo>
                          <a:pt x="1574012" y="5955446"/>
                        </a:lnTo>
                      </a:path>
                      <a:path w="9173845" h="6155055">
                        <a:moveTo>
                          <a:pt x="1574012" y="5955446"/>
                        </a:moveTo>
                        <a:lnTo>
                          <a:pt x="1570819" y="5955446"/>
                        </a:lnTo>
                      </a:path>
                      <a:path w="9173845" h="6155055">
                        <a:moveTo>
                          <a:pt x="1570819" y="5955446"/>
                        </a:moveTo>
                        <a:lnTo>
                          <a:pt x="1565242" y="5955446"/>
                        </a:lnTo>
                      </a:path>
                      <a:path w="9173845" h="6155055">
                        <a:moveTo>
                          <a:pt x="1565242" y="5955446"/>
                        </a:moveTo>
                        <a:lnTo>
                          <a:pt x="1558061" y="5955446"/>
                        </a:lnTo>
                      </a:path>
                      <a:path w="9173845" h="6155055">
                        <a:moveTo>
                          <a:pt x="1558061" y="5955446"/>
                        </a:moveTo>
                        <a:lnTo>
                          <a:pt x="1550085" y="5955446"/>
                        </a:lnTo>
                      </a:path>
                      <a:path w="9173845" h="6155055">
                        <a:moveTo>
                          <a:pt x="1550085" y="5955446"/>
                        </a:moveTo>
                        <a:lnTo>
                          <a:pt x="1540506" y="5955446"/>
                        </a:lnTo>
                      </a:path>
                      <a:path w="9173845" h="6155055">
                        <a:moveTo>
                          <a:pt x="1540506" y="5955446"/>
                        </a:moveTo>
                        <a:lnTo>
                          <a:pt x="1530926" y="5955446"/>
                        </a:lnTo>
                      </a:path>
                      <a:path w="9173845" h="6155055">
                        <a:moveTo>
                          <a:pt x="1530926" y="5955446"/>
                        </a:moveTo>
                        <a:lnTo>
                          <a:pt x="1521361" y="5955446"/>
                        </a:lnTo>
                      </a:path>
                      <a:path w="9173845" h="6155055">
                        <a:moveTo>
                          <a:pt x="1521361" y="5955446"/>
                        </a:moveTo>
                        <a:lnTo>
                          <a:pt x="1513385" y="5955446"/>
                        </a:lnTo>
                      </a:path>
                      <a:path w="9173845" h="6155055">
                        <a:moveTo>
                          <a:pt x="1513385" y="5955446"/>
                        </a:moveTo>
                        <a:lnTo>
                          <a:pt x="1506204" y="5955446"/>
                        </a:lnTo>
                      </a:path>
                      <a:path w="9173845" h="6155055">
                        <a:moveTo>
                          <a:pt x="1506204" y="5955446"/>
                        </a:moveTo>
                        <a:lnTo>
                          <a:pt x="1500613" y="5955446"/>
                        </a:lnTo>
                      </a:path>
                      <a:path w="9173845" h="6155055">
                        <a:moveTo>
                          <a:pt x="1500613" y="5955446"/>
                        </a:moveTo>
                        <a:lnTo>
                          <a:pt x="1499818" y="5955446"/>
                        </a:lnTo>
                      </a:path>
                      <a:path w="9173845" h="6155055">
                        <a:moveTo>
                          <a:pt x="1498228" y="5955446"/>
                        </a:moveTo>
                        <a:lnTo>
                          <a:pt x="1496625" y="5955446"/>
                        </a:lnTo>
                      </a:path>
                      <a:path w="9173845" h="6155055">
                        <a:moveTo>
                          <a:pt x="1495830" y="5835781"/>
                        </a:moveTo>
                        <a:lnTo>
                          <a:pt x="1496625" y="5835781"/>
                        </a:lnTo>
                      </a:path>
                      <a:path w="9173845" h="6155055">
                        <a:moveTo>
                          <a:pt x="1496625" y="5835781"/>
                        </a:moveTo>
                        <a:lnTo>
                          <a:pt x="1500613" y="5835781"/>
                        </a:lnTo>
                      </a:path>
                      <a:path w="9173845" h="6155055">
                        <a:moveTo>
                          <a:pt x="1500613" y="5835781"/>
                        </a:moveTo>
                        <a:lnTo>
                          <a:pt x="1506204" y="5835781"/>
                        </a:lnTo>
                      </a:path>
                      <a:path w="9173845" h="6155055">
                        <a:moveTo>
                          <a:pt x="1506204" y="5835781"/>
                        </a:moveTo>
                        <a:lnTo>
                          <a:pt x="1513385" y="5835781"/>
                        </a:lnTo>
                      </a:path>
                      <a:path w="9173845" h="6155055">
                        <a:moveTo>
                          <a:pt x="1513385" y="5835781"/>
                        </a:moveTo>
                        <a:lnTo>
                          <a:pt x="1521361" y="5835781"/>
                        </a:lnTo>
                      </a:path>
                      <a:path w="9173845" h="6155055">
                        <a:moveTo>
                          <a:pt x="1521361" y="5835781"/>
                        </a:moveTo>
                        <a:lnTo>
                          <a:pt x="1530926" y="5835781"/>
                        </a:lnTo>
                      </a:path>
                      <a:path w="9173845" h="6155055">
                        <a:moveTo>
                          <a:pt x="1530926" y="5835781"/>
                        </a:moveTo>
                        <a:lnTo>
                          <a:pt x="1540506" y="5835781"/>
                        </a:lnTo>
                      </a:path>
                      <a:path w="9173845" h="6155055">
                        <a:moveTo>
                          <a:pt x="1540506" y="5835781"/>
                        </a:moveTo>
                        <a:lnTo>
                          <a:pt x="1550085" y="5835781"/>
                        </a:lnTo>
                      </a:path>
                      <a:path w="9173845" h="6155055">
                        <a:moveTo>
                          <a:pt x="1550085" y="5835781"/>
                        </a:moveTo>
                        <a:lnTo>
                          <a:pt x="1558061" y="5835781"/>
                        </a:lnTo>
                      </a:path>
                      <a:path w="9173845" h="6155055">
                        <a:moveTo>
                          <a:pt x="1558061" y="5835781"/>
                        </a:moveTo>
                        <a:lnTo>
                          <a:pt x="1565242" y="5835781"/>
                        </a:lnTo>
                      </a:path>
                      <a:path w="9173845" h="6155055">
                        <a:moveTo>
                          <a:pt x="1565242" y="5835781"/>
                        </a:moveTo>
                        <a:lnTo>
                          <a:pt x="1570819" y="5835781"/>
                        </a:lnTo>
                      </a:path>
                      <a:path w="9173845" h="6155055">
                        <a:moveTo>
                          <a:pt x="1570819" y="5835781"/>
                        </a:moveTo>
                        <a:lnTo>
                          <a:pt x="1574012" y="5835781"/>
                        </a:lnTo>
                      </a:path>
                      <a:path w="9173845" h="6155055">
                        <a:moveTo>
                          <a:pt x="1574012" y="5835781"/>
                        </a:moveTo>
                        <a:lnTo>
                          <a:pt x="1575616" y="5835781"/>
                        </a:lnTo>
                      </a:path>
                      <a:path w="9173845" h="6155055">
                        <a:moveTo>
                          <a:pt x="1595555" y="5855720"/>
                        </a:moveTo>
                        <a:lnTo>
                          <a:pt x="1574012" y="5855720"/>
                        </a:lnTo>
                      </a:path>
                      <a:path w="9173845" h="6155055">
                        <a:moveTo>
                          <a:pt x="1574012" y="5935493"/>
                        </a:moveTo>
                        <a:lnTo>
                          <a:pt x="1595555" y="5935493"/>
                        </a:lnTo>
                      </a:path>
                      <a:path w="9173845" h="6155055">
                        <a:moveTo>
                          <a:pt x="1595555" y="5855720"/>
                        </a:moveTo>
                        <a:lnTo>
                          <a:pt x="1595555" y="5856515"/>
                        </a:lnTo>
                      </a:path>
                      <a:path w="9173845" h="6155055">
                        <a:moveTo>
                          <a:pt x="1595555" y="5856515"/>
                        </a:moveTo>
                        <a:lnTo>
                          <a:pt x="1595555" y="5860503"/>
                        </a:lnTo>
                      </a:path>
                      <a:path w="9173845" h="6155055">
                        <a:moveTo>
                          <a:pt x="1595555" y="5860503"/>
                        </a:moveTo>
                        <a:lnTo>
                          <a:pt x="1595555" y="5866094"/>
                        </a:lnTo>
                      </a:path>
                      <a:path w="9173845" h="6155055">
                        <a:moveTo>
                          <a:pt x="1595555" y="5866094"/>
                        </a:moveTo>
                        <a:lnTo>
                          <a:pt x="1595555" y="5873275"/>
                        </a:lnTo>
                      </a:path>
                      <a:path w="9173845" h="6155055">
                        <a:moveTo>
                          <a:pt x="1595555" y="5873275"/>
                        </a:moveTo>
                        <a:lnTo>
                          <a:pt x="1595555" y="5881251"/>
                        </a:lnTo>
                      </a:path>
                      <a:path w="9173845" h="6155055">
                        <a:moveTo>
                          <a:pt x="1595555" y="5881251"/>
                        </a:moveTo>
                        <a:lnTo>
                          <a:pt x="1595555" y="5890831"/>
                        </a:lnTo>
                      </a:path>
                      <a:path w="9173845" h="6155055">
                        <a:moveTo>
                          <a:pt x="1595555" y="5890831"/>
                        </a:moveTo>
                        <a:lnTo>
                          <a:pt x="1595555" y="5900396"/>
                        </a:lnTo>
                      </a:path>
                      <a:path w="9173845" h="6155055">
                        <a:moveTo>
                          <a:pt x="1595555" y="5900396"/>
                        </a:moveTo>
                        <a:lnTo>
                          <a:pt x="1595555" y="5909975"/>
                        </a:lnTo>
                      </a:path>
                      <a:path w="9173845" h="6155055">
                        <a:moveTo>
                          <a:pt x="1595555" y="5909975"/>
                        </a:moveTo>
                        <a:lnTo>
                          <a:pt x="1595555" y="5917951"/>
                        </a:lnTo>
                      </a:path>
                      <a:path w="9173845" h="6155055">
                        <a:moveTo>
                          <a:pt x="1595555" y="5917951"/>
                        </a:moveTo>
                        <a:lnTo>
                          <a:pt x="1595555" y="5925132"/>
                        </a:lnTo>
                      </a:path>
                      <a:path w="9173845" h="6155055">
                        <a:moveTo>
                          <a:pt x="1595555" y="5925132"/>
                        </a:moveTo>
                        <a:lnTo>
                          <a:pt x="1595555" y="5930710"/>
                        </a:lnTo>
                      </a:path>
                      <a:path w="9173845" h="6155055">
                        <a:moveTo>
                          <a:pt x="1595555" y="5930710"/>
                        </a:moveTo>
                        <a:lnTo>
                          <a:pt x="1595555" y="5933903"/>
                        </a:lnTo>
                      </a:path>
                      <a:path w="9173845" h="6155055">
                        <a:moveTo>
                          <a:pt x="1595555" y="5933903"/>
                        </a:moveTo>
                        <a:lnTo>
                          <a:pt x="1595555" y="5935493"/>
                        </a:lnTo>
                      </a:path>
                      <a:path w="9173845" h="6155055">
                        <a:moveTo>
                          <a:pt x="1535723" y="5891625"/>
                        </a:moveTo>
                        <a:lnTo>
                          <a:pt x="1535723" y="5899601"/>
                        </a:lnTo>
                      </a:path>
                      <a:path w="9173845" h="6155055">
                        <a:moveTo>
                          <a:pt x="1495830" y="5955446"/>
                        </a:moveTo>
                        <a:lnTo>
                          <a:pt x="1495830" y="6154884"/>
                        </a:lnTo>
                      </a:path>
                      <a:path w="9173845" h="6155055">
                        <a:moveTo>
                          <a:pt x="1575616" y="6154884"/>
                        </a:moveTo>
                        <a:lnTo>
                          <a:pt x="1575616" y="5955446"/>
                        </a:lnTo>
                      </a:path>
                      <a:path w="9173845" h="6155055">
                        <a:moveTo>
                          <a:pt x="1495830" y="5955446"/>
                        </a:moveTo>
                        <a:lnTo>
                          <a:pt x="1496625" y="5955446"/>
                        </a:lnTo>
                      </a:path>
                      <a:path w="9173845" h="6155055">
                        <a:moveTo>
                          <a:pt x="1498228" y="5955446"/>
                        </a:moveTo>
                        <a:lnTo>
                          <a:pt x="1499818" y="5955446"/>
                        </a:lnTo>
                      </a:path>
                      <a:path w="9173845" h="6155055">
                        <a:moveTo>
                          <a:pt x="1502216" y="5955446"/>
                        </a:moveTo>
                        <a:lnTo>
                          <a:pt x="1504600" y="5955446"/>
                        </a:lnTo>
                      </a:path>
                      <a:path w="9173845" h="6155055">
                        <a:moveTo>
                          <a:pt x="1504600" y="5955446"/>
                        </a:moveTo>
                        <a:lnTo>
                          <a:pt x="1505409" y="5955446"/>
                        </a:lnTo>
                      </a:path>
                      <a:path w="9173845" h="6155055">
                        <a:moveTo>
                          <a:pt x="1507807" y="5955446"/>
                        </a:moveTo>
                        <a:lnTo>
                          <a:pt x="1510987" y="5955446"/>
                        </a:lnTo>
                      </a:path>
                      <a:path w="9173845" h="6155055">
                        <a:moveTo>
                          <a:pt x="1510987" y="5955446"/>
                        </a:moveTo>
                        <a:lnTo>
                          <a:pt x="1511795" y="5955446"/>
                        </a:lnTo>
                      </a:path>
                      <a:path w="9173845" h="6155055">
                        <a:moveTo>
                          <a:pt x="1515783" y="5955446"/>
                        </a:moveTo>
                        <a:lnTo>
                          <a:pt x="1518168" y="5955446"/>
                        </a:lnTo>
                      </a:path>
                      <a:path w="9173845" h="6155055">
                        <a:moveTo>
                          <a:pt x="1518168" y="5955446"/>
                        </a:moveTo>
                        <a:lnTo>
                          <a:pt x="1519771" y="5955446"/>
                        </a:lnTo>
                      </a:path>
                      <a:path w="9173845" h="6155055">
                        <a:moveTo>
                          <a:pt x="1523759" y="5955446"/>
                        </a:moveTo>
                        <a:lnTo>
                          <a:pt x="1526938" y="5955446"/>
                        </a:lnTo>
                      </a:path>
                      <a:path w="9173845" h="6155055">
                        <a:moveTo>
                          <a:pt x="1526938" y="5955446"/>
                        </a:moveTo>
                        <a:lnTo>
                          <a:pt x="1529337" y="5955446"/>
                        </a:lnTo>
                      </a:path>
                      <a:path w="9173845" h="6155055">
                        <a:moveTo>
                          <a:pt x="1533325" y="5955446"/>
                        </a:moveTo>
                        <a:lnTo>
                          <a:pt x="1535723" y="5955446"/>
                        </a:lnTo>
                      </a:path>
                      <a:path w="9173845" h="6155055">
                        <a:moveTo>
                          <a:pt x="1535723" y="5955446"/>
                        </a:moveTo>
                        <a:lnTo>
                          <a:pt x="1538121" y="5955446"/>
                        </a:lnTo>
                      </a:path>
                      <a:path w="9173845" h="6155055">
                        <a:moveTo>
                          <a:pt x="1542109" y="5955446"/>
                        </a:moveTo>
                        <a:lnTo>
                          <a:pt x="1544493" y="5955446"/>
                        </a:lnTo>
                      </a:path>
                      <a:path w="9173845" h="6155055">
                        <a:moveTo>
                          <a:pt x="1544493" y="5955446"/>
                        </a:moveTo>
                        <a:lnTo>
                          <a:pt x="1547687" y="5955446"/>
                        </a:lnTo>
                      </a:path>
                      <a:path w="9173845" h="6155055">
                        <a:moveTo>
                          <a:pt x="1550880" y="5955446"/>
                        </a:moveTo>
                        <a:lnTo>
                          <a:pt x="1553278" y="5955446"/>
                        </a:lnTo>
                      </a:path>
                      <a:path w="9173845" h="6155055">
                        <a:moveTo>
                          <a:pt x="1553278" y="5955446"/>
                        </a:moveTo>
                        <a:lnTo>
                          <a:pt x="1555662" y="5955446"/>
                        </a:lnTo>
                      </a:path>
                      <a:path w="9173845" h="6155055">
                        <a:moveTo>
                          <a:pt x="1559650" y="5955446"/>
                        </a:moveTo>
                        <a:lnTo>
                          <a:pt x="1560445" y="5955446"/>
                        </a:lnTo>
                      </a:path>
                      <a:path w="9173845" h="6155055">
                        <a:moveTo>
                          <a:pt x="1560445" y="5955446"/>
                        </a:moveTo>
                        <a:lnTo>
                          <a:pt x="1563652" y="5955446"/>
                        </a:lnTo>
                      </a:path>
                      <a:path w="9173845" h="6155055">
                        <a:moveTo>
                          <a:pt x="1566036" y="5955446"/>
                        </a:moveTo>
                        <a:lnTo>
                          <a:pt x="1566831" y="5955446"/>
                        </a:lnTo>
                      </a:path>
                      <a:path w="9173845" h="6155055">
                        <a:moveTo>
                          <a:pt x="1566831" y="5955446"/>
                        </a:moveTo>
                        <a:lnTo>
                          <a:pt x="1569230" y="5955446"/>
                        </a:lnTo>
                      </a:path>
                      <a:path w="9173845" h="6155055">
                        <a:moveTo>
                          <a:pt x="1570819" y="5955446"/>
                        </a:moveTo>
                        <a:lnTo>
                          <a:pt x="1571628" y="5955446"/>
                        </a:lnTo>
                      </a:path>
                      <a:path w="9173845" h="6155055">
                        <a:moveTo>
                          <a:pt x="1571628" y="5955446"/>
                        </a:moveTo>
                        <a:lnTo>
                          <a:pt x="1573218" y="5955446"/>
                        </a:lnTo>
                      </a:path>
                      <a:path w="9173845" h="6155055">
                        <a:moveTo>
                          <a:pt x="1574807" y="5955446"/>
                        </a:moveTo>
                        <a:lnTo>
                          <a:pt x="1575616" y="5955446"/>
                        </a:lnTo>
                      </a:path>
                      <a:path w="9173845" h="6155055">
                        <a:moveTo>
                          <a:pt x="1495830" y="6154884"/>
                        </a:moveTo>
                        <a:lnTo>
                          <a:pt x="1496625" y="6154884"/>
                        </a:lnTo>
                      </a:path>
                      <a:path w="9173845" h="6155055">
                        <a:moveTo>
                          <a:pt x="1496625" y="6154884"/>
                        </a:moveTo>
                        <a:lnTo>
                          <a:pt x="1499818" y="6154884"/>
                        </a:lnTo>
                      </a:path>
                      <a:path w="9173845" h="6155055">
                        <a:moveTo>
                          <a:pt x="1499818" y="6154884"/>
                        </a:moveTo>
                        <a:lnTo>
                          <a:pt x="1504600" y="6154884"/>
                        </a:lnTo>
                      </a:path>
                      <a:path w="9173845" h="6155055">
                        <a:moveTo>
                          <a:pt x="1504600" y="6154884"/>
                        </a:moveTo>
                        <a:lnTo>
                          <a:pt x="1510987" y="6154884"/>
                        </a:lnTo>
                      </a:path>
                      <a:path w="9173845" h="6155055">
                        <a:moveTo>
                          <a:pt x="1510987" y="6154884"/>
                        </a:moveTo>
                        <a:lnTo>
                          <a:pt x="1518168" y="6154884"/>
                        </a:lnTo>
                      </a:path>
                      <a:path w="9173845" h="6155055">
                        <a:moveTo>
                          <a:pt x="1518168" y="6154884"/>
                        </a:moveTo>
                        <a:lnTo>
                          <a:pt x="1526938" y="6154884"/>
                        </a:lnTo>
                      </a:path>
                      <a:path w="9173845" h="6155055">
                        <a:moveTo>
                          <a:pt x="1526938" y="6154884"/>
                        </a:moveTo>
                        <a:lnTo>
                          <a:pt x="1535723" y="6154884"/>
                        </a:lnTo>
                      </a:path>
                      <a:path w="9173845" h="6155055">
                        <a:moveTo>
                          <a:pt x="1535723" y="6154884"/>
                        </a:moveTo>
                        <a:lnTo>
                          <a:pt x="1544493" y="6154884"/>
                        </a:lnTo>
                      </a:path>
                      <a:path w="9173845" h="6155055">
                        <a:moveTo>
                          <a:pt x="1544493" y="6154884"/>
                        </a:moveTo>
                        <a:lnTo>
                          <a:pt x="1553278" y="6154884"/>
                        </a:lnTo>
                      </a:path>
                      <a:path w="9173845" h="6155055">
                        <a:moveTo>
                          <a:pt x="1553278" y="6154884"/>
                        </a:moveTo>
                        <a:lnTo>
                          <a:pt x="1560445" y="6154884"/>
                        </a:lnTo>
                      </a:path>
                      <a:path w="9173845" h="6155055">
                        <a:moveTo>
                          <a:pt x="1560445" y="6154884"/>
                        </a:moveTo>
                        <a:lnTo>
                          <a:pt x="1566831" y="6154884"/>
                        </a:lnTo>
                      </a:path>
                      <a:path w="9173845" h="6155055">
                        <a:moveTo>
                          <a:pt x="1566831" y="6154884"/>
                        </a:moveTo>
                        <a:lnTo>
                          <a:pt x="1571628" y="6154884"/>
                        </a:lnTo>
                      </a:path>
                      <a:path w="9173845" h="6155055">
                        <a:moveTo>
                          <a:pt x="1571628" y="6154884"/>
                        </a:moveTo>
                        <a:lnTo>
                          <a:pt x="1574807" y="6154884"/>
                        </a:lnTo>
                      </a:path>
                      <a:path w="9173845" h="6155055">
                        <a:moveTo>
                          <a:pt x="1574807" y="6154884"/>
                        </a:moveTo>
                        <a:lnTo>
                          <a:pt x="1575616" y="6154884"/>
                        </a:lnTo>
                      </a:path>
                      <a:path w="9173845" h="6155055">
                        <a:moveTo>
                          <a:pt x="1575616" y="6154884"/>
                        </a:moveTo>
                        <a:lnTo>
                          <a:pt x="1574807" y="6154884"/>
                        </a:lnTo>
                      </a:path>
                      <a:path w="9173845" h="6155055">
                        <a:moveTo>
                          <a:pt x="1574807" y="6154884"/>
                        </a:moveTo>
                        <a:lnTo>
                          <a:pt x="1571628" y="6154884"/>
                        </a:lnTo>
                      </a:path>
                      <a:path w="9173845" h="6155055">
                        <a:moveTo>
                          <a:pt x="1571628" y="6154884"/>
                        </a:moveTo>
                        <a:lnTo>
                          <a:pt x="1566831" y="6154884"/>
                        </a:lnTo>
                      </a:path>
                      <a:path w="9173845" h="6155055">
                        <a:moveTo>
                          <a:pt x="1566831" y="6154884"/>
                        </a:moveTo>
                        <a:lnTo>
                          <a:pt x="1560445" y="6154884"/>
                        </a:lnTo>
                      </a:path>
                      <a:path w="9173845" h="6155055">
                        <a:moveTo>
                          <a:pt x="1560445" y="6154884"/>
                        </a:moveTo>
                        <a:lnTo>
                          <a:pt x="1553278" y="6154884"/>
                        </a:lnTo>
                      </a:path>
                      <a:path w="9173845" h="6155055">
                        <a:moveTo>
                          <a:pt x="1553278" y="6154884"/>
                        </a:moveTo>
                        <a:lnTo>
                          <a:pt x="1544493" y="6154884"/>
                        </a:lnTo>
                      </a:path>
                      <a:path w="9173845" h="6155055">
                        <a:moveTo>
                          <a:pt x="1544493" y="6154884"/>
                        </a:moveTo>
                        <a:lnTo>
                          <a:pt x="1535723" y="6154884"/>
                        </a:lnTo>
                      </a:path>
                      <a:path w="9173845" h="6155055">
                        <a:moveTo>
                          <a:pt x="1535723" y="6154884"/>
                        </a:moveTo>
                        <a:lnTo>
                          <a:pt x="1526938" y="6154884"/>
                        </a:lnTo>
                      </a:path>
                      <a:path w="9173845" h="6155055">
                        <a:moveTo>
                          <a:pt x="1526938" y="6154884"/>
                        </a:moveTo>
                        <a:lnTo>
                          <a:pt x="1518168" y="6154884"/>
                        </a:lnTo>
                      </a:path>
                      <a:path w="9173845" h="6155055">
                        <a:moveTo>
                          <a:pt x="1518168" y="6154884"/>
                        </a:moveTo>
                        <a:lnTo>
                          <a:pt x="1510987" y="6154884"/>
                        </a:lnTo>
                      </a:path>
                      <a:path w="9173845" h="6155055">
                        <a:moveTo>
                          <a:pt x="1510987" y="6154884"/>
                        </a:moveTo>
                        <a:lnTo>
                          <a:pt x="1504600" y="6154884"/>
                        </a:lnTo>
                      </a:path>
                      <a:path w="9173845" h="6155055">
                        <a:moveTo>
                          <a:pt x="1504600" y="6154884"/>
                        </a:moveTo>
                        <a:lnTo>
                          <a:pt x="1499818" y="6154884"/>
                        </a:lnTo>
                      </a:path>
                      <a:path w="9173845" h="6155055">
                        <a:moveTo>
                          <a:pt x="1499818" y="6154884"/>
                        </a:moveTo>
                        <a:lnTo>
                          <a:pt x="1496625" y="6154884"/>
                        </a:lnTo>
                      </a:path>
                      <a:path w="9173845" h="6155055">
                        <a:moveTo>
                          <a:pt x="1496625" y="6154884"/>
                        </a:moveTo>
                        <a:lnTo>
                          <a:pt x="1495830" y="6154884"/>
                        </a:lnTo>
                      </a:path>
                      <a:path w="9173845" h="6155055">
                        <a:moveTo>
                          <a:pt x="1874779" y="6015279"/>
                        </a:moveTo>
                        <a:lnTo>
                          <a:pt x="1873189" y="5995325"/>
                        </a:lnTo>
                      </a:path>
                      <a:path w="9173845" h="6155055">
                        <a:moveTo>
                          <a:pt x="1873189" y="5995325"/>
                        </a:moveTo>
                        <a:lnTo>
                          <a:pt x="1869983" y="5975386"/>
                        </a:lnTo>
                      </a:path>
                      <a:path w="9173845" h="6155055">
                        <a:moveTo>
                          <a:pt x="1869983" y="5975386"/>
                        </a:moveTo>
                        <a:lnTo>
                          <a:pt x="1863610" y="5957036"/>
                        </a:lnTo>
                      </a:path>
                      <a:path w="9173845" h="6155055">
                        <a:moveTo>
                          <a:pt x="1863610" y="5957036"/>
                        </a:moveTo>
                        <a:lnTo>
                          <a:pt x="1854839" y="5938686"/>
                        </a:lnTo>
                      </a:path>
                      <a:path w="9173845" h="6155055">
                        <a:moveTo>
                          <a:pt x="1854839" y="5938686"/>
                        </a:moveTo>
                        <a:lnTo>
                          <a:pt x="1844465" y="5921939"/>
                        </a:lnTo>
                      </a:path>
                      <a:path w="9173845" h="6155055">
                        <a:moveTo>
                          <a:pt x="1844465" y="5921939"/>
                        </a:moveTo>
                        <a:lnTo>
                          <a:pt x="1831693" y="5905987"/>
                        </a:lnTo>
                      </a:path>
                      <a:path w="9173845" h="6155055">
                        <a:moveTo>
                          <a:pt x="1831693" y="5905987"/>
                        </a:moveTo>
                        <a:lnTo>
                          <a:pt x="1817345" y="5892420"/>
                        </a:lnTo>
                      </a:path>
                      <a:path w="9173845" h="6155055">
                        <a:moveTo>
                          <a:pt x="1817345" y="5892420"/>
                        </a:moveTo>
                        <a:lnTo>
                          <a:pt x="1801379" y="5880456"/>
                        </a:lnTo>
                      </a:path>
                      <a:path w="9173845" h="6155055">
                        <a:moveTo>
                          <a:pt x="1801379" y="5880456"/>
                        </a:moveTo>
                        <a:lnTo>
                          <a:pt x="1783824" y="5870877"/>
                        </a:lnTo>
                      </a:path>
                      <a:path w="9173845" h="6155055">
                        <a:moveTo>
                          <a:pt x="1783824" y="5870877"/>
                        </a:moveTo>
                        <a:lnTo>
                          <a:pt x="1764679" y="5863696"/>
                        </a:lnTo>
                      </a:path>
                      <a:path w="9173845" h="6155055">
                        <a:moveTo>
                          <a:pt x="1764679" y="5863696"/>
                        </a:moveTo>
                        <a:lnTo>
                          <a:pt x="1745534" y="5858913"/>
                        </a:lnTo>
                      </a:path>
                      <a:path w="9173845" h="6155055">
                        <a:moveTo>
                          <a:pt x="1745534" y="5858913"/>
                        </a:moveTo>
                        <a:lnTo>
                          <a:pt x="1725595" y="5855720"/>
                        </a:lnTo>
                      </a:path>
                      <a:path w="9173845" h="6155055">
                        <a:moveTo>
                          <a:pt x="1725595" y="5855720"/>
                        </a:moveTo>
                        <a:lnTo>
                          <a:pt x="1715221" y="5855720"/>
                        </a:lnTo>
                      </a:path>
                      <a:path w="9173845" h="6155055">
                        <a:moveTo>
                          <a:pt x="1715221" y="5935493"/>
                        </a:moveTo>
                        <a:lnTo>
                          <a:pt x="1729583" y="5936301"/>
                        </a:lnTo>
                      </a:path>
                      <a:path w="9173845" h="6155055">
                        <a:moveTo>
                          <a:pt x="1729583" y="5936301"/>
                        </a:moveTo>
                        <a:lnTo>
                          <a:pt x="1743150" y="5940289"/>
                        </a:lnTo>
                      </a:path>
                      <a:path w="9173845" h="6155055">
                        <a:moveTo>
                          <a:pt x="1743150" y="5940289"/>
                        </a:moveTo>
                        <a:lnTo>
                          <a:pt x="1755909" y="5946675"/>
                        </a:lnTo>
                      </a:path>
                      <a:path w="9173845" h="6155055">
                        <a:moveTo>
                          <a:pt x="1755909" y="5946675"/>
                        </a:moveTo>
                        <a:lnTo>
                          <a:pt x="1767078" y="5954651"/>
                        </a:lnTo>
                      </a:path>
                      <a:path w="9173845" h="6155055">
                        <a:moveTo>
                          <a:pt x="1767078" y="5954651"/>
                        </a:moveTo>
                        <a:lnTo>
                          <a:pt x="1776657" y="5965012"/>
                        </a:lnTo>
                      </a:path>
                      <a:path w="9173845" h="6155055">
                        <a:moveTo>
                          <a:pt x="1776657" y="5965012"/>
                        </a:moveTo>
                        <a:lnTo>
                          <a:pt x="1784633" y="5976194"/>
                        </a:lnTo>
                      </a:path>
                      <a:path w="9173845" h="6155055">
                        <a:moveTo>
                          <a:pt x="1784633" y="5976194"/>
                        </a:moveTo>
                        <a:lnTo>
                          <a:pt x="1791019" y="5988953"/>
                        </a:lnTo>
                      </a:path>
                      <a:path w="9173845" h="6155055">
                        <a:moveTo>
                          <a:pt x="1791019" y="5988953"/>
                        </a:moveTo>
                        <a:lnTo>
                          <a:pt x="1794198" y="6003315"/>
                        </a:lnTo>
                      </a:path>
                      <a:path w="9173845" h="6155055">
                        <a:moveTo>
                          <a:pt x="1794198" y="6003315"/>
                        </a:moveTo>
                        <a:lnTo>
                          <a:pt x="1795007" y="6015279"/>
                        </a:lnTo>
                      </a:path>
                      <a:path w="9173845" h="6155055">
                        <a:moveTo>
                          <a:pt x="1874779" y="6015279"/>
                        </a:moveTo>
                        <a:lnTo>
                          <a:pt x="1873189" y="6015279"/>
                        </a:lnTo>
                      </a:path>
                      <a:path w="9173845" h="6155055">
                        <a:moveTo>
                          <a:pt x="1873189" y="6015279"/>
                        </a:moveTo>
                        <a:lnTo>
                          <a:pt x="1869983" y="6015279"/>
                        </a:lnTo>
                      </a:path>
                      <a:path w="9173845" h="6155055">
                        <a:moveTo>
                          <a:pt x="1869983" y="6015279"/>
                        </a:moveTo>
                        <a:lnTo>
                          <a:pt x="1864405" y="6015279"/>
                        </a:lnTo>
                      </a:path>
                      <a:path w="9173845" h="6155055">
                        <a:moveTo>
                          <a:pt x="1864405" y="6015279"/>
                        </a:moveTo>
                        <a:lnTo>
                          <a:pt x="1857224" y="6015279"/>
                        </a:lnTo>
                      </a:path>
                      <a:path w="9173845" h="6155055">
                        <a:moveTo>
                          <a:pt x="1857224" y="6015279"/>
                        </a:moveTo>
                        <a:lnTo>
                          <a:pt x="1849248" y="6015279"/>
                        </a:lnTo>
                      </a:path>
                      <a:path w="9173845" h="6155055">
                        <a:moveTo>
                          <a:pt x="1849248" y="6015279"/>
                        </a:moveTo>
                        <a:lnTo>
                          <a:pt x="1839669" y="6015279"/>
                        </a:lnTo>
                      </a:path>
                      <a:path w="9173845" h="6155055">
                        <a:moveTo>
                          <a:pt x="1839669" y="6015279"/>
                        </a:moveTo>
                        <a:lnTo>
                          <a:pt x="1830103" y="6015279"/>
                        </a:lnTo>
                      </a:path>
                      <a:path w="9173845" h="6155055">
                        <a:moveTo>
                          <a:pt x="1830103" y="6015279"/>
                        </a:moveTo>
                        <a:lnTo>
                          <a:pt x="1820524" y="6015279"/>
                        </a:lnTo>
                      </a:path>
                      <a:path w="9173845" h="6155055">
                        <a:moveTo>
                          <a:pt x="1820524" y="6015279"/>
                        </a:moveTo>
                        <a:lnTo>
                          <a:pt x="1812548" y="6015279"/>
                        </a:lnTo>
                      </a:path>
                      <a:path w="9173845" h="6155055">
                        <a:moveTo>
                          <a:pt x="1812548" y="6015279"/>
                        </a:moveTo>
                        <a:lnTo>
                          <a:pt x="1805367" y="6015279"/>
                        </a:lnTo>
                      </a:path>
                      <a:path w="9173845" h="6155055">
                        <a:moveTo>
                          <a:pt x="1805367" y="6015279"/>
                        </a:moveTo>
                        <a:lnTo>
                          <a:pt x="1799790" y="6015279"/>
                        </a:lnTo>
                      </a:path>
                      <a:path w="9173845" h="6155055">
                        <a:moveTo>
                          <a:pt x="1799790" y="6015279"/>
                        </a:moveTo>
                        <a:lnTo>
                          <a:pt x="1795802" y="6015279"/>
                        </a:lnTo>
                      </a:path>
                      <a:path w="9173845" h="6155055">
                        <a:moveTo>
                          <a:pt x="1795802" y="6015279"/>
                        </a:moveTo>
                        <a:lnTo>
                          <a:pt x="1795007" y="6015279"/>
                        </a:lnTo>
                      </a:path>
                      <a:path w="9173845" h="6155055">
                        <a:moveTo>
                          <a:pt x="1715221" y="5935493"/>
                        </a:moveTo>
                        <a:lnTo>
                          <a:pt x="1715221" y="5933903"/>
                        </a:lnTo>
                      </a:path>
                      <a:path w="9173845" h="6155055">
                        <a:moveTo>
                          <a:pt x="1715221" y="5933903"/>
                        </a:moveTo>
                        <a:lnTo>
                          <a:pt x="1715221" y="5930710"/>
                        </a:lnTo>
                      </a:path>
                      <a:path w="9173845" h="6155055">
                        <a:moveTo>
                          <a:pt x="1715221" y="5930710"/>
                        </a:moveTo>
                        <a:lnTo>
                          <a:pt x="1715221" y="5925132"/>
                        </a:lnTo>
                      </a:path>
                      <a:path w="9173845" h="6155055">
                        <a:moveTo>
                          <a:pt x="1715221" y="5925132"/>
                        </a:moveTo>
                        <a:lnTo>
                          <a:pt x="1715221" y="5917951"/>
                        </a:lnTo>
                      </a:path>
                      <a:path w="9173845" h="6155055">
                        <a:moveTo>
                          <a:pt x="1715221" y="5917951"/>
                        </a:moveTo>
                        <a:lnTo>
                          <a:pt x="1715221" y="5909975"/>
                        </a:lnTo>
                      </a:path>
                      <a:path w="9173845" h="6155055">
                        <a:moveTo>
                          <a:pt x="1715221" y="5909975"/>
                        </a:moveTo>
                        <a:lnTo>
                          <a:pt x="1715221" y="5900396"/>
                        </a:lnTo>
                      </a:path>
                      <a:path w="9173845" h="6155055">
                        <a:moveTo>
                          <a:pt x="1715221" y="5900396"/>
                        </a:moveTo>
                        <a:lnTo>
                          <a:pt x="1715221" y="5890831"/>
                        </a:lnTo>
                      </a:path>
                      <a:path w="9173845" h="6155055">
                        <a:moveTo>
                          <a:pt x="1715221" y="5890831"/>
                        </a:moveTo>
                        <a:lnTo>
                          <a:pt x="1715221" y="5881251"/>
                        </a:lnTo>
                      </a:path>
                      <a:path w="9173845" h="6155055">
                        <a:moveTo>
                          <a:pt x="1715221" y="5881251"/>
                        </a:moveTo>
                        <a:lnTo>
                          <a:pt x="1715221" y="5873275"/>
                        </a:lnTo>
                      </a:path>
                      <a:path w="9173845" h="6155055">
                        <a:moveTo>
                          <a:pt x="1715221" y="5873275"/>
                        </a:moveTo>
                        <a:lnTo>
                          <a:pt x="1715221" y="5866094"/>
                        </a:lnTo>
                      </a:path>
                      <a:path w="9173845" h="6155055">
                        <a:moveTo>
                          <a:pt x="1715221" y="5866094"/>
                        </a:moveTo>
                        <a:lnTo>
                          <a:pt x="1715221" y="5860503"/>
                        </a:lnTo>
                      </a:path>
                      <a:path w="9173845" h="6155055">
                        <a:moveTo>
                          <a:pt x="1715221" y="5860503"/>
                        </a:moveTo>
                        <a:lnTo>
                          <a:pt x="1715221" y="5856515"/>
                        </a:lnTo>
                      </a:path>
                      <a:path w="9173845" h="6155055">
                        <a:moveTo>
                          <a:pt x="1715221" y="5856515"/>
                        </a:moveTo>
                        <a:lnTo>
                          <a:pt x="1715221" y="5855720"/>
                        </a:lnTo>
                      </a:path>
                      <a:path w="9173845" h="6155055">
                        <a:moveTo>
                          <a:pt x="1196666" y="6075111"/>
                        </a:moveTo>
                        <a:lnTo>
                          <a:pt x="1196666" y="6154884"/>
                        </a:lnTo>
                      </a:path>
                      <a:path w="9173845" h="6155055">
                        <a:moveTo>
                          <a:pt x="1276439" y="6154884"/>
                        </a:moveTo>
                        <a:lnTo>
                          <a:pt x="1276439" y="6075111"/>
                        </a:lnTo>
                      </a:path>
                      <a:path w="9173845" h="6155055">
                        <a:moveTo>
                          <a:pt x="1196666" y="6075111"/>
                        </a:moveTo>
                        <a:lnTo>
                          <a:pt x="1197461" y="6075111"/>
                        </a:lnTo>
                      </a:path>
                      <a:path w="9173845" h="6155055">
                        <a:moveTo>
                          <a:pt x="1199051" y="6075111"/>
                        </a:moveTo>
                        <a:lnTo>
                          <a:pt x="1200654" y="6075111"/>
                        </a:lnTo>
                      </a:path>
                      <a:path w="9173845" h="6155055">
                        <a:moveTo>
                          <a:pt x="1203053" y="6075111"/>
                        </a:moveTo>
                        <a:lnTo>
                          <a:pt x="1205437" y="6075111"/>
                        </a:lnTo>
                      </a:path>
                      <a:path w="9173845" h="6155055">
                        <a:moveTo>
                          <a:pt x="1205437" y="6075111"/>
                        </a:moveTo>
                        <a:lnTo>
                          <a:pt x="1206232" y="6075111"/>
                        </a:lnTo>
                      </a:path>
                      <a:path w="9173845" h="6155055">
                        <a:moveTo>
                          <a:pt x="1208630" y="6075111"/>
                        </a:moveTo>
                        <a:lnTo>
                          <a:pt x="1211823" y="6075111"/>
                        </a:lnTo>
                      </a:path>
                      <a:path w="9173845" h="6155055">
                        <a:moveTo>
                          <a:pt x="1211823" y="6075111"/>
                        </a:moveTo>
                        <a:lnTo>
                          <a:pt x="1212618" y="6075111"/>
                        </a:lnTo>
                      </a:path>
                      <a:path w="9173845" h="6155055">
                        <a:moveTo>
                          <a:pt x="1216606" y="6075111"/>
                        </a:moveTo>
                        <a:lnTo>
                          <a:pt x="1219004" y="6075111"/>
                        </a:lnTo>
                      </a:path>
                      <a:path w="9173845" h="6155055">
                        <a:moveTo>
                          <a:pt x="1219004" y="6075111"/>
                        </a:moveTo>
                        <a:lnTo>
                          <a:pt x="1220594" y="6075111"/>
                        </a:lnTo>
                      </a:path>
                      <a:path w="9173845" h="6155055">
                        <a:moveTo>
                          <a:pt x="1224582" y="6075111"/>
                        </a:moveTo>
                        <a:lnTo>
                          <a:pt x="1227775" y="6075111"/>
                        </a:lnTo>
                      </a:path>
                      <a:path w="9173845" h="6155055">
                        <a:moveTo>
                          <a:pt x="1227775" y="6075111"/>
                        </a:moveTo>
                        <a:lnTo>
                          <a:pt x="1230173" y="6075111"/>
                        </a:lnTo>
                      </a:path>
                      <a:path w="9173845" h="6155055">
                        <a:moveTo>
                          <a:pt x="1234161" y="6075111"/>
                        </a:moveTo>
                        <a:lnTo>
                          <a:pt x="1236559" y="6075111"/>
                        </a:lnTo>
                      </a:path>
                      <a:path w="9173845" h="6155055">
                        <a:moveTo>
                          <a:pt x="1236559" y="6075111"/>
                        </a:moveTo>
                        <a:lnTo>
                          <a:pt x="1238944" y="6075111"/>
                        </a:lnTo>
                      </a:path>
                      <a:path w="9173845" h="6155055">
                        <a:moveTo>
                          <a:pt x="1242932" y="6075111"/>
                        </a:moveTo>
                        <a:lnTo>
                          <a:pt x="1245330" y="6075111"/>
                        </a:lnTo>
                      </a:path>
                      <a:path w="9173845" h="6155055">
                        <a:moveTo>
                          <a:pt x="1245330" y="6075111"/>
                        </a:moveTo>
                        <a:lnTo>
                          <a:pt x="1248523" y="6075111"/>
                        </a:lnTo>
                      </a:path>
                      <a:path w="9173845" h="6155055">
                        <a:moveTo>
                          <a:pt x="1251703" y="6075111"/>
                        </a:moveTo>
                        <a:lnTo>
                          <a:pt x="1254101" y="6075111"/>
                        </a:lnTo>
                      </a:path>
                      <a:path w="9173845" h="6155055">
                        <a:moveTo>
                          <a:pt x="1254101" y="6075111"/>
                        </a:moveTo>
                        <a:lnTo>
                          <a:pt x="1256499" y="6075111"/>
                        </a:lnTo>
                      </a:path>
                      <a:path w="9173845" h="6155055">
                        <a:moveTo>
                          <a:pt x="1260487" y="6075111"/>
                        </a:moveTo>
                        <a:lnTo>
                          <a:pt x="1261282" y="6075111"/>
                        </a:lnTo>
                      </a:path>
                      <a:path w="9173845" h="6155055">
                        <a:moveTo>
                          <a:pt x="1261282" y="6075111"/>
                        </a:moveTo>
                        <a:lnTo>
                          <a:pt x="1264475" y="6075111"/>
                        </a:lnTo>
                      </a:path>
                      <a:path w="9173845" h="6155055">
                        <a:moveTo>
                          <a:pt x="1266873" y="6075111"/>
                        </a:moveTo>
                        <a:lnTo>
                          <a:pt x="1267668" y="6075111"/>
                        </a:lnTo>
                      </a:path>
                      <a:path w="9173845" h="6155055">
                        <a:moveTo>
                          <a:pt x="1267668" y="6075111"/>
                        </a:moveTo>
                        <a:lnTo>
                          <a:pt x="1270066" y="6075111"/>
                        </a:lnTo>
                      </a:path>
                      <a:path w="9173845" h="6155055">
                        <a:moveTo>
                          <a:pt x="1271656" y="6075111"/>
                        </a:moveTo>
                        <a:lnTo>
                          <a:pt x="1272451" y="6075111"/>
                        </a:lnTo>
                      </a:path>
                      <a:path w="9173845" h="6155055">
                        <a:moveTo>
                          <a:pt x="1272451" y="6075111"/>
                        </a:moveTo>
                        <a:lnTo>
                          <a:pt x="1274054" y="6075111"/>
                        </a:lnTo>
                      </a:path>
                      <a:path w="9173845" h="6155055">
                        <a:moveTo>
                          <a:pt x="1275644" y="6075111"/>
                        </a:moveTo>
                        <a:lnTo>
                          <a:pt x="1276439" y="6075111"/>
                        </a:lnTo>
                      </a:path>
                      <a:path w="9173845" h="6155055">
                        <a:moveTo>
                          <a:pt x="1196666" y="6154884"/>
                        </a:moveTo>
                        <a:lnTo>
                          <a:pt x="1197461" y="6154884"/>
                        </a:lnTo>
                      </a:path>
                      <a:path w="9173845" h="6155055">
                        <a:moveTo>
                          <a:pt x="1197461" y="6154884"/>
                        </a:moveTo>
                        <a:lnTo>
                          <a:pt x="1200654" y="6154884"/>
                        </a:lnTo>
                      </a:path>
                      <a:path w="9173845" h="6155055">
                        <a:moveTo>
                          <a:pt x="1200654" y="6154884"/>
                        </a:moveTo>
                        <a:lnTo>
                          <a:pt x="1205437" y="6154884"/>
                        </a:lnTo>
                      </a:path>
                      <a:path w="9173845" h="6155055">
                        <a:moveTo>
                          <a:pt x="1205437" y="6154884"/>
                        </a:moveTo>
                        <a:lnTo>
                          <a:pt x="1211823" y="6154884"/>
                        </a:lnTo>
                      </a:path>
                      <a:path w="9173845" h="6155055">
                        <a:moveTo>
                          <a:pt x="1211823" y="6154884"/>
                        </a:moveTo>
                        <a:lnTo>
                          <a:pt x="1219004" y="6154884"/>
                        </a:lnTo>
                      </a:path>
                      <a:path w="9173845" h="6155055">
                        <a:moveTo>
                          <a:pt x="1219004" y="6154884"/>
                        </a:moveTo>
                        <a:lnTo>
                          <a:pt x="1227775" y="6154884"/>
                        </a:lnTo>
                      </a:path>
                      <a:path w="9173845" h="6155055">
                        <a:moveTo>
                          <a:pt x="1227775" y="6154884"/>
                        </a:moveTo>
                        <a:lnTo>
                          <a:pt x="1236559" y="6154884"/>
                        </a:lnTo>
                      </a:path>
                      <a:path w="9173845" h="6155055">
                        <a:moveTo>
                          <a:pt x="1236559" y="6154884"/>
                        </a:moveTo>
                        <a:lnTo>
                          <a:pt x="1245330" y="6154884"/>
                        </a:lnTo>
                      </a:path>
                      <a:path w="9173845" h="6155055">
                        <a:moveTo>
                          <a:pt x="1245330" y="6154884"/>
                        </a:moveTo>
                        <a:lnTo>
                          <a:pt x="1254101" y="6154884"/>
                        </a:lnTo>
                      </a:path>
                      <a:path w="9173845" h="6155055">
                        <a:moveTo>
                          <a:pt x="1254101" y="6154884"/>
                        </a:moveTo>
                        <a:lnTo>
                          <a:pt x="1261282" y="6154884"/>
                        </a:lnTo>
                      </a:path>
                      <a:path w="9173845" h="6155055">
                        <a:moveTo>
                          <a:pt x="1261282" y="6154884"/>
                        </a:moveTo>
                        <a:lnTo>
                          <a:pt x="1267668" y="6154884"/>
                        </a:lnTo>
                      </a:path>
                      <a:path w="9173845" h="6155055">
                        <a:moveTo>
                          <a:pt x="1267668" y="6154884"/>
                        </a:moveTo>
                        <a:lnTo>
                          <a:pt x="1272451" y="6154884"/>
                        </a:lnTo>
                      </a:path>
                      <a:path w="9173845" h="6155055">
                        <a:moveTo>
                          <a:pt x="1272451" y="6154884"/>
                        </a:moveTo>
                        <a:lnTo>
                          <a:pt x="1275644" y="6154884"/>
                        </a:lnTo>
                      </a:path>
                      <a:path w="9173845" h="6155055">
                        <a:moveTo>
                          <a:pt x="1275644" y="6154884"/>
                        </a:moveTo>
                        <a:lnTo>
                          <a:pt x="1276439" y="6154884"/>
                        </a:lnTo>
                      </a:path>
                      <a:path w="9173845" h="6155055">
                        <a:moveTo>
                          <a:pt x="1276439" y="6154884"/>
                        </a:moveTo>
                        <a:lnTo>
                          <a:pt x="1275644" y="6154884"/>
                        </a:lnTo>
                      </a:path>
                      <a:path w="9173845" h="6155055">
                        <a:moveTo>
                          <a:pt x="1275644" y="6154884"/>
                        </a:moveTo>
                        <a:lnTo>
                          <a:pt x="1272451" y="6154884"/>
                        </a:lnTo>
                      </a:path>
                      <a:path w="9173845" h="6155055">
                        <a:moveTo>
                          <a:pt x="1272451" y="6154884"/>
                        </a:moveTo>
                        <a:lnTo>
                          <a:pt x="1267668" y="6154884"/>
                        </a:lnTo>
                      </a:path>
                      <a:path w="9173845" h="6155055">
                        <a:moveTo>
                          <a:pt x="1267668" y="6154884"/>
                        </a:moveTo>
                        <a:lnTo>
                          <a:pt x="1261282" y="6154884"/>
                        </a:lnTo>
                      </a:path>
                      <a:path w="9173845" h="6155055">
                        <a:moveTo>
                          <a:pt x="1261282" y="6154884"/>
                        </a:moveTo>
                        <a:lnTo>
                          <a:pt x="1254101" y="6154884"/>
                        </a:lnTo>
                      </a:path>
                      <a:path w="9173845" h="6155055">
                        <a:moveTo>
                          <a:pt x="1254101" y="6154884"/>
                        </a:moveTo>
                        <a:lnTo>
                          <a:pt x="1245330" y="6154884"/>
                        </a:lnTo>
                      </a:path>
                      <a:path w="9173845" h="6155055">
                        <a:moveTo>
                          <a:pt x="1245330" y="6154884"/>
                        </a:moveTo>
                        <a:lnTo>
                          <a:pt x="1236559" y="6154884"/>
                        </a:lnTo>
                      </a:path>
                      <a:path w="9173845" h="6155055">
                        <a:moveTo>
                          <a:pt x="1236559" y="6154884"/>
                        </a:moveTo>
                        <a:lnTo>
                          <a:pt x="1227775" y="6154884"/>
                        </a:lnTo>
                      </a:path>
                      <a:path w="9173845" h="6155055">
                        <a:moveTo>
                          <a:pt x="1227775" y="6154884"/>
                        </a:moveTo>
                        <a:lnTo>
                          <a:pt x="1219004" y="6154884"/>
                        </a:lnTo>
                      </a:path>
                      <a:path w="9173845" h="6155055">
                        <a:moveTo>
                          <a:pt x="1219004" y="6154884"/>
                        </a:moveTo>
                        <a:lnTo>
                          <a:pt x="1211823" y="6154884"/>
                        </a:lnTo>
                      </a:path>
                      <a:path w="9173845" h="6155055">
                        <a:moveTo>
                          <a:pt x="1211823" y="6154884"/>
                        </a:moveTo>
                        <a:lnTo>
                          <a:pt x="1205437" y="6154884"/>
                        </a:lnTo>
                      </a:path>
                      <a:path w="9173845" h="6155055">
                        <a:moveTo>
                          <a:pt x="1205437" y="6154884"/>
                        </a:moveTo>
                        <a:lnTo>
                          <a:pt x="1200654" y="6154884"/>
                        </a:lnTo>
                      </a:path>
                      <a:path w="9173845" h="6155055">
                        <a:moveTo>
                          <a:pt x="1200654" y="6154884"/>
                        </a:moveTo>
                        <a:lnTo>
                          <a:pt x="1197461" y="6154884"/>
                        </a:lnTo>
                      </a:path>
                      <a:path w="9173845" h="6155055">
                        <a:moveTo>
                          <a:pt x="1197461" y="6154884"/>
                        </a:moveTo>
                        <a:lnTo>
                          <a:pt x="1196666" y="6154884"/>
                        </a:lnTo>
                      </a:path>
                      <a:path w="9173845" h="6155055">
                        <a:moveTo>
                          <a:pt x="79772" y="5089051"/>
                        </a:moveTo>
                        <a:lnTo>
                          <a:pt x="79772" y="4287285"/>
                        </a:lnTo>
                      </a:path>
                      <a:path w="9173845" h="6155055">
                        <a:moveTo>
                          <a:pt x="79772" y="4239416"/>
                        </a:moveTo>
                        <a:lnTo>
                          <a:pt x="79772" y="4237813"/>
                        </a:lnTo>
                      </a:path>
                      <a:path w="9173845" h="6155055">
                        <a:moveTo>
                          <a:pt x="79772" y="4142884"/>
                        </a:moveTo>
                        <a:lnTo>
                          <a:pt x="79772" y="4031194"/>
                        </a:lnTo>
                      </a:path>
                      <a:path w="9173845" h="6155055">
                        <a:moveTo>
                          <a:pt x="79772" y="3936251"/>
                        </a:moveTo>
                        <a:lnTo>
                          <a:pt x="79772" y="3830153"/>
                        </a:lnTo>
                      </a:path>
                      <a:path w="9173845" h="6155055">
                        <a:moveTo>
                          <a:pt x="0" y="4014434"/>
                        </a:moveTo>
                        <a:lnTo>
                          <a:pt x="0" y="4143679"/>
                        </a:lnTo>
                      </a:path>
                      <a:path w="9173845" h="6155055">
                        <a:moveTo>
                          <a:pt x="0" y="4238621"/>
                        </a:moveTo>
                        <a:lnTo>
                          <a:pt x="0" y="4239416"/>
                        </a:lnTo>
                      </a:path>
                      <a:path w="9173845" h="6155055">
                        <a:moveTo>
                          <a:pt x="0" y="4287285"/>
                        </a:moveTo>
                        <a:lnTo>
                          <a:pt x="0" y="5089051"/>
                        </a:lnTo>
                      </a:path>
                      <a:path w="9173845" h="6155055">
                        <a:moveTo>
                          <a:pt x="79772" y="5089051"/>
                        </a:moveTo>
                        <a:lnTo>
                          <a:pt x="78963" y="5089051"/>
                        </a:lnTo>
                      </a:path>
                      <a:path w="9173845" h="6155055">
                        <a:moveTo>
                          <a:pt x="77374" y="5089051"/>
                        </a:moveTo>
                        <a:lnTo>
                          <a:pt x="75784" y="5089051"/>
                        </a:lnTo>
                      </a:path>
                      <a:path w="9173845" h="6155055">
                        <a:moveTo>
                          <a:pt x="75784" y="5089051"/>
                        </a:moveTo>
                        <a:lnTo>
                          <a:pt x="74975" y="5089051"/>
                        </a:lnTo>
                      </a:path>
                      <a:path w="9173845" h="6155055">
                        <a:moveTo>
                          <a:pt x="73386" y="5089051"/>
                        </a:moveTo>
                        <a:lnTo>
                          <a:pt x="70987" y="5089051"/>
                        </a:lnTo>
                      </a:path>
                      <a:path w="9173845" h="6155055">
                        <a:moveTo>
                          <a:pt x="70987" y="5089051"/>
                        </a:moveTo>
                        <a:lnTo>
                          <a:pt x="70193" y="5089051"/>
                        </a:lnTo>
                      </a:path>
                      <a:path w="9173845" h="6155055">
                        <a:moveTo>
                          <a:pt x="66999" y="5089051"/>
                        </a:moveTo>
                        <a:lnTo>
                          <a:pt x="64615" y="5089051"/>
                        </a:lnTo>
                      </a:path>
                      <a:path w="9173845" h="6155055">
                        <a:moveTo>
                          <a:pt x="64615" y="5089051"/>
                        </a:moveTo>
                        <a:lnTo>
                          <a:pt x="63012" y="5089051"/>
                        </a:lnTo>
                      </a:path>
                      <a:path w="9173845" h="6155055">
                        <a:moveTo>
                          <a:pt x="59832" y="5089051"/>
                        </a:moveTo>
                        <a:lnTo>
                          <a:pt x="57434" y="5089051"/>
                        </a:lnTo>
                      </a:path>
                      <a:path w="9173845" h="6155055">
                        <a:moveTo>
                          <a:pt x="57434" y="5089051"/>
                        </a:moveTo>
                        <a:lnTo>
                          <a:pt x="55036" y="5089051"/>
                        </a:lnTo>
                      </a:path>
                      <a:path w="9173845" h="6155055">
                        <a:moveTo>
                          <a:pt x="51048" y="5089051"/>
                        </a:moveTo>
                        <a:lnTo>
                          <a:pt x="48650" y="5089051"/>
                        </a:lnTo>
                      </a:path>
                      <a:path w="9173845" h="6155055">
                        <a:moveTo>
                          <a:pt x="48650" y="5089051"/>
                        </a:moveTo>
                        <a:lnTo>
                          <a:pt x="46265" y="5089051"/>
                        </a:lnTo>
                      </a:path>
                      <a:path w="9173845" h="6155055">
                        <a:moveTo>
                          <a:pt x="42277" y="5089051"/>
                        </a:moveTo>
                        <a:lnTo>
                          <a:pt x="39879" y="5089051"/>
                        </a:lnTo>
                      </a:path>
                      <a:path w="9173845" h="6155055">
                        <a:moveTo>
                          <a:pt x="39879" y="5089051"/>
                        </a:moveTo>
                        <a:lnTo>
                          <a:pt x="37481" y="5089051"/>
                        </a:lnTo>
                      </a:path>
                      <a:path w="9173845" h="6155055">
                        <a:moveTo>
                          <a:pt x="32698" y="5089051"/>
                        </a:moveTo>
                        <a:lnTo>
                          <a:pt x="31108" y="5089051"/>
                        </a:lnTo>
                      </a:path>
                      <a:path w="9173845" h="6155055">
                        <a:moveTo>
                          <a:pt x="31108" y="5089051"/>
                        </a:moveTo>
                        <a:lnTo>
                          <a:pt x="27915" y="5089051"/>
                        </a:lnTo>
                      </a:path>
                      <a:path w="9173845" h="6155055">
                        <a:moveTo>
                          <a:pt x="23927" y="5089051"/>
                        </a:moveTo>
                        <a:lnTo>
                          <a:pt x="22324" y="5089051"/>
                        </a:lnTo>
                      </a:path>
                      <a:path w="9173845" h="6155055">
                        <a:moveTo>
                          <a:pt x="22324" y="5089051"/>
                        </a:moveTo>
                        <a:lnTo>
                          <a:pt x="19131" y="5089051"/>
                        </a:lnTo>
                      </a:path>
                      <a:path w="9173845" h="6155055">
                        <a:moveTo>
                          <a:pt x="15951" y="5089051"/>
                        </a:moveTo>
                        <a:lnTo>
                          <a:pt x="15143" y="5089051"/>
                        </a:lnTo>
                      </a:path>
                      <a:path w="9173845" h="6155055">
                        <a:moveTo>
                          <a:pt x="15143" y="5089051"/>
                        </a:moveTo>
                        <a:lnTo>
                          <a:pt x="11963" y="5089051"/>
                        </a:lnTo>
                      </a:path>
                      <a:path w="9173845" h="6155055">
                        <a:moveTo>
                          <a:pt x="9565" y="5089051"/>
                        </a:moveTo>
                        <a:lnTo>
                          <a:pt x="8770" y="5089051"/>
                        </a:lnTo>
                      </a:path>
                      <a:path w="9173845" h="6155055">
                        <a:moveTo>
                          <a:pt x="8770" y="5089051"/>
                        </a:moveTo>
                        <a:lnTo>
                          <a:pt x="6372" y="5089051"/>
                        </a:lnTo>
                      </a:path>
                      <a:path w="9173845" h="6155055">
                        <a:moveTo>
                          <a:pt x="3987" y="5089051"/>
                        </a:moveTo>
                        <a:lnTo>
                          <a:pt x="1589" y="5089051"/>
                        </a:lnTo>
                      </a:path>
                      <a:path w="9173845" h="6155055">
                        <a:moveTo>
                          <a:pt x="794" y="5089051"/>
                        </a:moveTo>
                        <a:lnTo>
                          <a:pt x="0" y="5089051"/>
                        </a:lnTo>
                      </a:path>
                      <a:path w="9173845" h="6155055">
                        <a:moveTo>
                          <a:pt x="794" y="3830153"/>
                        </a:moveTo>
                        <a:lnTo>
                          <a:pt x="1589" y="3830153"/>
                        </a:lnTo>
                      </a:path>
                      <a:path w="9173845" h="6155055">
                        <a:moveTo>
                          <a:pt x="3179" y="3830153"/>
                        </a:moveTo>
                        <a:lnTo>
                          <a:pt x="3987" y="3830153"/>
                        </a:lnTo>
                      </a:path>
                      <a:path w="9173845" h="6155055">
                        <a:moveTo>
                          <a:pt x="3987" y="3830153"/>
                        </a:moveTo>
                        <a:lnTo>
                          <a:pt x="5577" y="3830153"/>
                        </a:lnTo>
                      </a:path>
                      <a:path w="9173845" h="6155055">
                        <a:moveTo>
                          <a:pt x="7975" y="3830153"/>
                        </a:moveTo>
                        <a:lnTo>
                          <a:pt x="8770" y="3830153"/>
                        </a:lnTo>
                      </a:path>
                      <a:path w="9173845" h="6155055">
                        <a:moveTo>
                          <a:pt x="8770" y="3830153"/>
                        </a:moveTo>
                        <a:lnTo>
                          <a:pt x="11155" y="3830153"/>
                        </a:lnTo>
                      </a:path>
                      <a:path w="9173845" h="6155055">
                        <a:moveTo>
                          <a:pt x="14348" y="3830153"/>
                        </a:moveTo>
                        <a:lnTo>
                          <a:pt x="15143" y="3830153"/>
                        </a:lnTo>
                      </a:path>
                      <a:path w="9173845" h="6155055">
                        <a:moveTo>
                          <a:pt x="15143" y="3830153"/>
                        </a:moveTo>
                        <a:lnTo>
                          <a:pt x="18336" y="3830153"/>
                        </a:lnTo>
                      </a:path>
                      <a:path w="9173845" h="6155055">
                        <a:moveTo>
                          <a:pt x="21529" y="3830153"/>
                        </a:moveTo>
                        <a:lnTo>
                          <a:pt x="22324" y="3830153"/>
                        </a:lnTo>
                      </a:path>
                      <a:path w="9173845" h="6155055">
                        <a:moveTo>
                          <a:pt x="22324" y="3830153"/>
                        </a:moveTo>
                        <a:lnTo>
                          <a:pt x="27915" y="3830153"/>
                        </a:lnTo>
                      </a:path>
                      <a:path w="9173845" h="6155055">
                        <a:moveTo>
                          <a:pt x="30313" y="3830153"/>
                        </a:moveTo>
                        <a:lnTo>
                          <a:pt x="31108" y="3830153"/>
                        </a:lnTo>
                      </a:path>
                      <a:path w="9173845" h="6155055">
                        <a:moveTo>
                          <a:pt x="31108" y="3830153"/>
                        </a:moveTo>
                        <a:lnTo>
                          <a:pt x="39879" y="3830153"/>
                        </a:lnTo>
                      </a:path>
                      <a:path w="9173845" h="6155055">
                        <a:moveTo>
                          <a:pt x="39879" y="3830153"/>
                        </a:moveTo>
                        <a:lnTo>
                          <a:pt x="48650" y="3830153"/>
                        </a:lnTo>
                      </a:path>
                      <a:path w="9173845" h="6155055">
                        <a:moveTo>
                          <a:pt x="51843" y="3830153"/>
                        </a:moveTo>
                        <a:lnTo>
                          <a:pt x="57434" y="383015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02" name="object 1302"/>
                  <p:cNvSpPr/>
                  <p:nvPr/>
                </p:nvSpPr>
                <p:spPr>
                  <a:xfrm>
                    <a:off x="3560902" y="5390210"/>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03" name="object 1303"/>
                  <p:cNvSpPr/>
                  <p:nvPr/>
                </p:nvSpPr>
                <p:spPr>
                  <a:xfrm>
                    <a:off x="3492687" y="1940203"/>
                    <a:ext cx="263525" cy="3451225"/>
                  </a:xfrm>
                  <a:custGeom>
                    <a:avLst/>
                    <a:gdLst/>
                    <a:ahLst/>
                    <a:cxnLst/>
                    <a:rect l="l" t="t" r="r" b="b"/>
                    <a:pathLst>
                      <a:path w="263525" h="3451225">
                        <a:moveTo>
                          <a:pt x="72605" y="3451204"/>
                        </a:moveTo>
                        <a:lnTo>
                          <a:pt x="76592" y="3451204"/>
                        </a:lnTo>
                      </a:path>
                      <a:path w="263525" h="3451225">
                        <a:moveTo>
                          <a:pt x="76592" y="3451204"/>
                        </a:moveTo>
                        <a:lnTo>
                          <a:pt x="77387" y="3451204"/>
                        </a:lnTo>
                      </a:path>
                      <a:path w="263525" h="3451225">
                        <a:moveTo>
                          <a:pt x="79786" y="3451204"/>
                        </a:moveTo>
                        <a:lnTo>
                          <a:pt x="82965" y="3451204"/>
                        </a:lnTo>
                      </a:path>
                      <a:path w="263525" h="3451225">
                        <a:moveTo>
                          <a:pt x="82965" y="3451204"/>
                        </a:moveTo>
                        <a:lnTo>
                          <a:pt x="83773" y="3451204"/>
                        </a:lnTo>
                      </a:path>
                      <a:path w="263525" h="3451225">
                        <a:moveTo>
                          <a:pt x="86158" y="3451204"/>
                        </a:moveTo>
                        <a:lnTo>
                          <a:pt x="87761" y="3451204"/>
                        </a:lnTo>
                      </a:path>
                      <a:path w="263525" h="3451225">
                        <a:moveTo>
                          <a:pt x="87761" y="3451204"/>
                        </a:moveTo>
                        <a:lnTo>
                          <a:pt x="88556" y="3451204"/>
                        </a:lnTo>
                      </a:path>
                      <a:path w="263525" h="3451225">
                        <a:moveTo>
                          <a:pt x="89351" y="3451204"/>
                        </a:moveTo>
                        <a:lnTo>
                          <a:pt x="90941" y="3451204"/>
                        </a:lnTo>
                      </a:path>
                      <a:path w="263525" h="3451225">
                        <a:moveTo>
                          <a:pt x="263271" y="2102146"/>
                        </a:moveTo>
                        <a:lnTo>
                          <a:pt x="163546" y="2002434"/>
                        </a:lnTo>
                      </a:path>
                      <a:path w="263525" h="3451225">
                        <a:moveTo>
                          <a:pt x="105303" y="1944191"/>
                        </a:moveTo>
                        <a:lnTo>
                          <a:pt x="98930" y="1937819"/>
                        </a:lnTo>
                      </a:path>
                      <a:path w="263525" h="3451225">
                        <a:moveTo>
                          <a:pt x="98930" y="2013603"/>
                        </a:moveTo>
                        <a:lnTo>
                          <a:pt x="224982" y="2139654"/>
                        </a:lnTo>
                      </a:path>
                      <a:path w="263525" h="3451225">
                        <a:moveTo>
                          <a:pt x="263271" y="2102146"/>
                        </a:moveTo>
                        <a:lnTo>
                          <a:pt x="262463" y="2102954"/>
                        </a:lnTo>
                      </a:path>
                      <a:path w="263525" h="3451225">
                        <a:moveTo>
                          <a:pt x="262463" y="2102954"/>
                        </a:moveTo>
                        <a:lnTo>
                          <a:pt x="260873" y="2104544"/>
                        </a:lnTo>
                      </a:path>
                      <a:path w="263525" h="3451225">
                        <a:moveTo>
                          <a:pt x="260873" y="2104544"/>
                        </a:moveTo>
                        <a:lnTo>
                          <a:pt x="257680" y="2107737"/>
                        </a:lnTo>
                      </a:path>
                      <a:path w="263525" h="3451225">
                        <a:moveTo>
                          <a:pt x="257680" y="2107737"/>
                        </a:moveTo>
                        <a:lnTo>
                          <a:pt x="253692" y="2111725"/>
                        </a:lnTo>
                      </a:path>
                      <a:path w="263525" h="3451225">
                        <a:moveTo>
                          <a:pt x="253692" y="2111725"/>
                        </a:moveTo>
                        <a:lnTo>
                          <a:pt x="248909" y="2115713"/>
                        </a:lnTo>
                      </a:path>
                      <a:path w="263525" h="3451225">
                        <a:moveTo>
                          <a:pt x="248909" y="2115713"/>
                        </a:moveTo>
                        <a:lnTo>
                          <a:pt x="244127" y="2120510"/>
                        </a:lnTo>
                      </a:path>
                      <a:path w="263525" h="3451225">
                        <a:moveTo>
                          <a:pt x="244127" y="2120510"/>
                        </a:moveTo>
                        <a:lnTo>
                          <a:pt x="239344" y="2126087"/>
                        </a:lnTo>
                      </a:path>
                      <a:path w="263525" h="3451225">
                        <a:moveTo>
                          <a:pt x="239344" y="2126087"/>
                        </a:moveTo>
                        <a:lnTo>
                          <a:pt x="234547" y="2130075"/>
                        </a:lnTo>
                      </a:path>
                      <a:path w="263525" h="3451225">
                        <a:moveTo>
                          <a:pt x="234547" y="2130075"/>
                        </a:moveTo>
                        <a:lnTo>
                          <a:pt x="230559" y="2134063"/>
                        </a:lnTo>
                      </a:path>
                      <a:path w="263525" h="3451225">
                        <a:moveTo>
                          <a:pt x="230559" y="2134063"/>
                        </a:moveTo>
                        <a:lnTo>
                          <a:pt x="227366" y="2137256"/>
                        </a:lnTo>
                      </a:path>
                      <a:path w="263525" h="3451225">
                        <a:moveTo>
                          <a:pt x="227366" y="2137256"/>
                        </a:moveTo>
                        <a:lnTo>
                          <a:pt x="225777" y="2138860"/>
                        </a:lnTo>
                      </a:path>
                      <a:path w="263525" h="3451225">
                        <a:moveTo>
                          <a:pt x="225777" y="2138860"/>
                        </a:moveTo>
                        <a:lnTo>
                          <a:pt x="224982" y="2139654"/>
                        </a:lnTo>
                      </a:path>
                      <a:path w="263525" h="3451225">
                        <a:moveTo>
                          <a:pt x="53460" y="390118"/>
                        </a:moveTo>
                        <a:lnTo>
                          <a:pt x="53460" y="366971"/>
                        </a:lnTo>
                      </a:path>
                      <a:path w="263525" h="3451225">
                        <a:moveTo>
                          <a:pt x="53460" y="287994"/>
                        </a:moveTo>
                        <a:lnTo>
                          <a:pt x="53460" y="267259"/>
                        </a:lnTo>
                      </a:path>
                      <a:path w="263525" h="3451225">
                        <a:moveTo>
                          <a:pt x="53460" y="188282"/>
                        </a:moveTo>
                        <a:lnTo>
                          <a:pt x="53460" y="0"/>
                        </a:lnTo>
                      </a:path>
                      <a:path w="263525" h="3451225">
                        <a:moveTo>
                          <a:pt x="0" y="0"/>
                        </a:moveTo>
                        <a:lnTo>
                          <a:pt x="0" y="188282"/>
                        </a:lnTo>
                      </a:path>
                      <a:path w="263525" h="3451225">
                        <a:moveTo>
                          <a:pt x="0" y="267259"/>
                        </a:moveTo>
                        <a:lnTo>
                          <a:pt x="0" y="287994"/>
                        </a:lnTo>
                      </a:path>
                      <a:path w="263525" h="3451225">
                        <a:moveTo>
                          <a:pt x="0" y="366971"/>
                        </a:moveTo>
                        <a:lnTo>
                          <a:pt x="0" y="390118"/>
                        </a:lnTo>
                      </a:path>
                      <a:path w="263525" h="3451225">
                        <a:moveTo>
                          <a:pt x="0" y="614292"/>
                        </a:moveTo>
                        <a:lnTo>
                          <a:pt x="0" y="150062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04" name="object 1304"/>
                  <p:cNvSpPr/>
                  <p:nvPr/>
                </p:nvSpPr>
                <p:spPr>
                  <a:xfrm>
                    <a:off x="3495478" y="343963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05" name="object 1305"/>
                  <p:cNvSpPr/>
                  <p:nvPr/>
                </p:nvSpPr>
                <p:spPr>
                  <a:xfrm>
                    <a:off x="3492687" y="1940203"/>
                    <a:ext cx="53975" cy="1501140"/>
                  </a:xfrm>
                  <a:custGeom>
                    <a:avLst/>
                    <a:gdLst/>
                    <a:ahLst/>
                    <a:cxnLst/>
                    <a:rect l="l" t="t" r="r" b="b"/>
                    <a:pathLst>
                      <a:path w="53975" h="1501139">
                        <a:moveTo>
                          <a:pt x="3987" y="1500626"/>
                        </a:moveTo>
                        <a:lnTo>
                          <a:pt x="794" y="1500626"/>
                        </a:lnTo>
                      </a:path>
                      <a:path w="53975" h="1501139">
                        <a:moveTo>
                          <a:pt x="794" y="1500626"/>
                        </a:moveTo>
                        <a:lnTo>
                          <a:pt x="0" y="1500626"/>
                        </a:lnTo>
                      </a:path>
                      <a:path w="53975" h="1501139">
                        <a:moveTo>
                          <a:pt x="0" y="0"/>
                        </a:moveTo>
                        <a:lnTo>
                          <a:pt x="794" y="0"/>
                        </a:lnTo>
                      </a:path>
                      <a:path w="53975" h="1501139">
                        <a:moveTo>
                          <a:pt x="794" y="0"/>
                        </a:moveTo>
                        <a:lnTo>
                          <a:pt x="3987" y="0"/>
                        </a:lnTo>
                      </a:path>
                      <a:path w="53975" h="1501139">
                        <a:moveTo>
                          <a:pt x="3987" y="0"/>
                        </a:moveTo>
                        <a:lnTo>
                          <a:pt x="7975" y="0"/>
                        </a:lnTo>
                      </a:path>
                      <a:path w="53975" h="1501139">
                        <a:moveTo>
                          <a:pt x="7975" y="0"/>
                        </a:moveTo>
                        <a:lnTo>
                          <a:pt x="13567" y="0"/>
                        </a:lnTo>
                      </a:path>
                      <a:path w="53975" h="1501139">
                        <a:moveTo>
                          <a:pt x="13567" y="0"/>
                        </a:moveTo>
                        <a:lnTo>
                          <a:pt x="19953" y="0"/>
                        </a:lnTo>
                      </a:path>
                      <a:path w="53975" h="1501139">
                        <a:moveTo>
                          <a:pt x="19953" y="0"/>
                        </a:moveTo>
                        <a:lnTo>
                          <a:pt x="27120" y="0"/>
                        </a:lnTo>
                      </a:path>
                      <a:path w="53975" h="1501139">
                        <a:moveTo>
                          <a:pt x="27120" y="0"/>
                        </a:moveTo>
                        <a:lnTo>
                          <a:pt x="33506" y="0"/>
                        </a:lnTo>
                      </a:path>
                      <a:path w="53975" h="1501139">
                        <a:moveTo>
                          <a:pt x="33506" y="0"/>
                        </a:moveTo>
                        <a:lnTo>
                          <a:pt x="39893" y="0"/>
                        </a:lnTo>
                      </a:path>
                      <a:path w="53975" h="1501139">
                        <a:moveTo>
                          <a:pt x="39893" y="0"/>
                        </a:moveTo>
                        <a:lnTo>
                          <a:pt x="45470" y="0"/>
                        </a:lnTo>
                      </a:path>
                      <a:path w="53975" h="1501139">
                        <a:moveTo>
                          <a:pt x="45470" y="0"/>
                        </a:moveTo>
                        <a:lnTo>
                          <a:pt x="50267" y="0"/>
                        </a:lnTo>
                      </a:path>
                      <a:path w="53975" h="1501139">
                        <a:moveTo>
                          <a:pt x="50267" y="0"/>
                        </a:moveTo>
                        <a:lnTo>
                          <a:pt x="52651" y="0"/>
                        </a:lnTo>
                      </a:path>
                      <a:path w="53975" h="1501139">
                        <a:moveTo>
                          <a:pt x="52651" y="0"/>
                        </a:moveTo>
                        <a:lnTo>
                          <a:pt x="5346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306" name="object 1306"/>
                  <p:cNvPicPr/>
                  <p:nvPr/>
                </p:nvPicPr>
                <p:blipFill>
                  <a:blip r:embed="rId43" cstate="print"/>
                  <a:stretch>
                    <a:fillRect/>
                  </a:stretch>
                </p:blipFill>
                <p:spPr>
                  <a:xfrm>
                    <a:off x="3503467" y="5126545"/>
                    <a:ext cx="82165" cy="219792"/>
                  </a:xfrm>
                  <a:prstGeom prst="rect">
                    <a:avLst/>
                  </a:prstGeom>
                </p:spPr>
              </p:pic>
              <p:sp>
                <p:nvSpPr>
                  <p:cNvPr id="1307" name="object 1307"/>
                  <p:cNvSpPr/>
                  <p:nvPr/>
                </p:nvSpPr>
                <p:spPr>
                  <a:xfrm>
                    <a:off x="3504664" y="2554495"/>
                    <a:ext cx="80010" cy="2505075"/>
                  </a:xfrm>
                  <a:custGeom>
                    <a:avLst/>
                    <a:gdLst/>
                    <a:ahLst/>
                    <a:cxnLst/>
                    <a:rect l="l" t="t" r="r" b="b"/>
                    <a:pathLst>
                      <a:path w="80010" h="2505075">
                        <a:moveTo>
                          <a:pt x="79772" y="2505037"/>
                        </a:moveTo>
                        <a:lnTo>
                          <a:pt x="79772" y="0"/>
                        </a:lnTo>
                      </a:path>
                      <a:path w="80010" h="2505075">
                        <a:moveTo>
                          <a:pt x="0" y="0"/>
                        </a:moveTo>
                        <a:lnTo>
                          <a:pt x="0" y="2505037"/>
                        </a:lnTo>
                      </a:path>
                      <a:path w="80010" h="2505075">
                        <a:moveTo>
                          <a:pt x="78963" y="2505037"/>
                        </a:moveTo>
                        <a:lnTo>
                          <a:pt x="77374" y="2505037"/>
                        </a:lnTo>
                      </a:path>
                      <a:path w="80010" h="2505075">
                        <a:moveTo>
                          <a:pt x="76579" y="2505037"/>
                        </a:moveTo>
                        <a:lnTo>
                          <a:pt x="75784" y="2505037"/>
                        </a:lnTo>
                      </a:path>
                      <a:path w="80010" h="2505075">
                        <a:moveTo>
                          <a:pt x="75784" y="2505037"/>
                        </a:moveTo>
                        <a:lnTo>
                          <a:pt x="74180" y="2505037"/>
                        </a:lnTo>
                      </a:path>
                      <a:path w="80010" h="2505075">
                        <a:moveTo>
                          <a:pt x="71796" y="2505037"/>
                        </a:moveTo>
                        <a:lnTo>
                          <a:pt x="70987" y="2505037"/>
                        </a:lnTo>
                      </a:path>
                      <a:path w="80010" h="2505075">
                        <a:moveTo>
                          <a:pt x="70987" y="2505037"/>
                        </a:moveTo>
                        <a:lnTo>
                          <a:pt x="67808" y="2505037"/>
                        </a:lnTo>
                      </a:path>
                      <a:path w="80010" h="2505075">
                        <a:moveTo>
                          <a:pt x="65410" y="2505037"/>
                        </a:moveTo>
                        <a:lnTo>
                          <a:pt x="64615" y="2505037"/>
                        </a:lnTo>
                      </a:path>
                      <a:path w="80010" h="2505075">
                        <a:moveTo>
                          <a:pt x="64615" y="2505037"/>
                        </a:moveTo>
                        <a:lnTo>
                          <a:pt x="60627" y="250503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08" name="object 1308"/>
                  <p:cNvSpPr/>
                  <p:nvPr/>
                </p:nvSpPr>
                <p:spPr>
                  <a:xfrm>
                    <a:off x="3560902" y="5058335"/>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09" name="object 1309"/>
                  <p:cNvSpPr/>
                  <p:nvPr/>
                </p:nvSpPr>
                <p:spPr>
                  <a:xfrm>
                    <a:off x="3504664" y="5059532"/>
                    <a:ext cx="80010" cy="91440"/>
                  </a:xfrm>
                  <a:custGeom>
                    <a:avLst/>
                    <a:gdLst/>
                    <a:ahLst/>
                    <a:cxnLst/>
                    <a:rect l="l" t="t" r="r" b="b"/>
                    <a:pathLst>
                      <a:path w="80010" h="91439">
                        <a:moveTo>
                          <a:pt x="57434" y="0"/>
                        </a:moveTo>
                        <a:lnTo>
                          <a:pt x="51843" y="0"/>
                        </a:lnTo>
                      </a:path>
                      <a:path w="80010" h="91439">
                        <a:moveTo>
                          <a:pt x="48650" y="0"/>
                        </a:moveTo>
                        <a:lnTo>
                          <a:pt x="39879" y="0"/>
                        </a:lnTo>
                      </a:path>
                      <a:path w="80010" h="91439">
                        <a:moveTo>
                          <a:pt x="39879" y="0"/>
                        </a:moveTo>
                        <a:lnTo>
                          <a:pt x="31108" y="0"/>
                        </a:lnTo>
                      </a:path>
                      <a:path w="80010" h="91439">
                        <a:moveTo>
                          <a:pt x="27915" y="0"/>
                        </a:moveTo>
                        <a:lnTo>
                          <a:pt x="22324" y="0"/>
                        </a:lnTo>
                      </a:path>
                      <a:path w="80010" h="91439">
                        <a:moveTo>
                          <a:pt x="22324" y="0"/>
                        </a:moveTo>
                        <a:lnTo>
                          <a:pt x="21529" y="0"/>
                        </a:lnTo>
                      </a:path>
                      <a:path w="80010" h="91439">
                        <a:moveTo>
                          <a:pt x="18336" y="0"/>
                        </a:moveTo>
                        <a:lnTo>
                          <a:pt x="15143" y="0"/>
                        </a:lnTo>
                      </a:path>
                      <a:path w="80010" h="91439">
                        <a:moveTo>
                          <a:pt x="15143" y="0"/>
                        </a:moveTo>
                        <a:lnTo>
                          <a:pt x="14348" y="0"/>
                        </a:lnTo>
                      </a:path>
                      <a:path w="80010" h="91439">
                        <a:moveTo>
                          <a:pt x="11155" y="0"/>
                        </a:moveTo>
                        <a:lnTo>
                          <a:pt x="8770" y="0"/>
                        </a:lnTo>
                      </a:path>
                      <a:path w="80010" h="91439">
                        <a:moveTo>
                          <a:pt x="8770" y="0"/>
                        </a:moveTo>
                        <a:lnTo>
                          <a:pt x="7975" y="0"/>
                        </a:lnTo>
                      </a:path>
                      <a:path w="80010" h="91439">
                        <a:moveTo>
                          <a:pt x="5577" y="0"/>
                        </a:moveTo>
                        <a:lnTo>
                          <a:pt x="3987" y="0"/>
                        </a:lnTo>
                      </a:path>
                      <a:path w="80010" h="91439">
                        <a:moveTo>
                          <a:pt x="3987" y="0"/>
                        </a:moveTo>
                        <a:lnTo>
                          <a:pt x="3179" y="0"/>
                        </a:lnTo>
                      </a:path>
                      <a:path w="80010" h="91439">
                        <a:moveTo>
                          <a:pt x="1589" y="0"/>
                        </a:moveTo>
                        <a:lnTo>
                          <a:pt x="794" y="0"/>
                        </a:lnTo>
                      </a:path>
                      <a:path w="80010" h="91439">
                        <a:moveTo>
                          <a:pt x="0" y="0"/>
                        </a:moveTo>
                        <a:lnTo>
                          <a:pt x="0" y="16746"/>
                        </a:lnTo>
                      </a:path>
                      <a:path w="80010" h="91439">
                        <a:moveTo>
                          <a:pt x="0" y="16746"/>
                        </a:moveTo>
                        <a:lnTo>
                          <a:pt x="0" y="34301"/>
                        </a:lnTo>
                      </a:path>
                      <a:path w="80010" h="91439">
                        <a:moveTo>
                          <a:pt x="0" y="34301"/>
                        </a:moveTo>
                        <a:lnTo>
                          <a:pt x="0" y="50253"/>
                        </a:lnTo>
                      </a:path>
                      <a:path w="80010" h="91439">
                        <a:moveTo>
                          <a:pt x="0" y="50253"/>
                        </a:moveTo>
                        <a:lnTo>
                          <a:pt x="0" y="65410"/>
                        </a:lnTo>
                      </a:path>
                      <a:path w="80010" h="91439">
                        <a:moveTo>
                          <a:pt x="0" y="65410"/>
                        </a:moveTo>
                        <a:lnTo>
                          <a:pt x="0" y="68603"/>
                        </a:lnTo>
                      </a:path>
                      <a:path w="80010" h="91439">
                        <a:moveTo>
                          <a:pt x="79772" y="68603"/>
                        </a:moveTo>
                        <a:lnTo>
                          <a:pt x="79772" y="53446"/>
                        </a:lnTo>
                      </a:path>
                      <a:path w="80010" h="91439">
                        <a:moveTo>
                          <a:pt x="79772" y="53446"/>
                        </a:moveTo>
                        <a:lnTo>
                          <a:pt x="79772" y="37494"/>
                        </a:lnTo>
                      </a:path>
                      <a:path w="80010" h="91439">
                        <a:moveTo>
                          <a:pt x="79772" y="37494"/>
                        </a:moveTo>
                        <a:lnTo>
                          <a:pt x="79772" y="20748"/>
                        </a:lnTo>
                      </a:path>
                      <a:path w="80010" h="91439">
                        <a:moveTo>
                          <a:pt x="79772" y="20748"/>
                        </a:moveTo>
                        <a:lnTo>
                          <a:pt x="79772" y="3987"/>
                        </a:lnTo>
                      </a:path>
                      <a:path w="80010" h="91439">
                        <a:moveTo>
                          <a:pt x="79772" y="3987"/>
                        </a:moveTo>
                        <a:lnTo>
                          <a:pt x="79772" y="0"/>
                        </a:lnTo>
                      </a:path>
                      <a:path w="80010" h="91439">
                        <a:moveTo>
                          <a:pt x="39879" y="90941"/>
                        </a:moveTo>
                        <a:lnTo>
                          <a:pt x="30313" y="90941"/>
                        </a:lnTo>
                      </a:path>
                      <a:path w="80010" h="91439">
                        <a:moveTo>
                          <a:pt x="30313" y="90941"/>
                        </a:moveTo>
                        <a:lnTo>
                          <a:pt x="21529" y="88556"/>
                        </a:lnTo>
                      </a:path>
                      <a:path w="80010" h="91439">
                        <a:moveTo>
                          <a:pt x="21529" y="88556"/>
                        </a:moveTo>
                        <a:lnTo>
                          <a:pt x="13553" y="85363"/>
                        </a:lnTo>
                      </a:path>
                      <a:path w="80010" h="91439">
                        <a:moveTo>
                          <a:pt x="13553" y="85363"/>
                        </a:moveTo>
                        <a:lnTo>
                          <a:pt x="7167" y="81375"/>
                        </a:lnTo>
                      </a:path>
                      <a:path w="80010" h="91439">
                        <a:moveTo>
                          <a:pt x="7167" y="81375"/>
                        </a:moveTo>
                        <a:lnTo>
                          <a:pt x="2384" y="76592"/>
                        </a:lnTo>
                      </a:path>
                      <a:path w="80010" h="91439">
                        <a:moveTo>
                          <a:pt x="2384" y="76592"/>
                        </a:moveTo>
                        <a:lnTo>
                          <a:pt x="0" y="71001"/>
                        </a:lnTo>
                      </a:path>
                      <a:path w="80010" h="91439">
                        <a:moveTo>
                          <a:pt x="0" y="71001"/>
                        </a:moveTo>
                        <a:lnTo>
                          <a:pt x="0" y="68603"/>
                        </a:lnTo>
                      </a:path>
                      <a:path w="80010" h="91439">
                        <a:moveTo>
                          <a:pt x="0" y="68603"/>
                        </a:moveTo>
                        <a:lnTo>
                          <a:pt x="0" y="66218"/>
                        </a:lnTo>
                      </a:path>
                      <a:path w="80010" h="91439">
                        <a:moveTo>
                          <a:pt x="79772" y="66218"/>
                        </a:moveTo>
                        <a:lnTo>
                          <a:pt x="79772" y="68603"/>
                        </a:lnTo>
                      </a:path>
                      <a:path w="80010" h="91439">
                        <a:moveTo>
                          <a:pt x="79772" y="68603"/>
                        </a:moveTo>
                        <a:lnTo>
                          <a:pt x="78963" y="71001"/>
                        </a:lnTo>
                      </a:path>
                      <a:path w="80010" h="91439">
                        <a:moveTo>
                          <a:pt x="78963" y="71001"/>
                        </a:moveTo>
                        <a:lnTo>
                          <a:pt x="77374" y="76592"/>
                        </a:lnTo>
                      </a:path>
                      <a:path w="80010" h="91439">
                        <a:moveTo>
                          <a:pt x="77374" y="76592"/>
                        </a:moveTo>
                        <a:lnTo>
                          <a:pt x="72591" y="81375"/>
                        </a:lnTo>
                      </a:path>
                      <a:path w="80010" h="91439">
                        <a:moveTo>
                          <a:pt x="72591" y="81375"/>
                        </a:moveTo>
                        <a:lnTo>
                          <a:pt x="66205" y="85363"/>
                        </a:lnTo>
                      </a:path>
                      <a:path w="80010" h="91439">
                        <a:moveTo>
                          <a:pt x="66205" y="85363"/>
                        </a:moveTo>
                        <a:lnTo>
                          <a:pt x="58229" y="88556"/>
                        </a:lnTo>
                      </a:path>
                      <a:path w="80010" h="91439">
                        <a:moveTo>
                          <a:pt x="58229" y="88556"/>
                        </a:moveTo>
                        <a:lnTo>
                          <a:pt x="49458" y="90941"/>
                        </a:lnTo>
                      </a:path>
                      <a:path w="80010" h="91439">
                        <a:moveTo>
                          <a:pt x="48650" y="90941"/>
                        </a:moveTo>
                        <a:lnTo>
                          <a:pt x="39879" y="90941"/>
                        </a:lnTo>
                      </a:path>
                      <a:path w="80010" h="91439">
                        <a:moveTo>
                          <a:pt x="39879" y="0"/>
                        </a:moveTo>
                        <a:lnTo>
                          <a:pt x="49458" y="0"/>
                        </a:lnTo>
                      </a:path>
                      <a:path w="80010" h="91439">
                        <a:moveTo>
                          <a:pt x="49458" y="0"/>
                        </a:moveTo>
                        <a:lnTo>
                          <a:pt x="58229" y="0"/>
                        </a:lnTo>
                      </a:path>
                      <a:path w="80010" h="91439">
                        <a:moveTo>
                          <a:pt x="58229" y="0"/>
                        </a:moveTo>
                        <a:lnTo>
                          <a:pt x="66205" y="0"/>
                        </a:lnTo>
                      </a:path>
                      <a:path w="80010" h="91439">
                        <a:moveTo>
                          <a:pt x="66205" y="0"/>
                        </a:moveTo>
                        <a:lnTo>
                          <a:pt x="72591" y="0"/>
                        </a:lnTo>
                      </a:path>
                      <a:path w="80010" h="91439">
                        <a:moveTo>
                          <a:pt x="72591" y="0"/>
                        </a:moveTo>
                        <a:lnTo>
                          <a:pt x="77374" y="0"/>
                        </a:lnTo>
                      </a:path>
                      <a:path w="80010" h="91439">
                        <a:moveTo>
                          <a:pt x="77374" y="0"/>
                        </a:moveTo>
                        <a:lnTo>
                          <a:pt x="78963" y="0"/>
                        </a:lnTo>
                      </a:path>
                      <a:path w="80010" h="91439">
                        <a:moveTo>
                          <a:pt x="78963" y="0"/>
                        </a:moveTo>
                        <a:lnTo>
                          <a:pt x="7977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10" name="object 1310"/>
                  <p:cNvSpPr/>
                  <p:nvPr/>
                </p:nvSpPr>
                <p:spPr>
                  <a:xfrm>
                    <a:off x="3503467" y="5058335"/>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11" name="object 1311"/>
                  <p:cNvSpPr/>
                  <p:nvPr/>
                </p:nvSpPr>
                <p:spPr>
                  <a:xfrm>
                    <a:off x="3504664" y="2930251"/>
                    <a:ext cx="1433195" cy="2655570"/>
                  </a:xfrm>
                  <a:custGeom>
                    <a:avLst/>
                    <a:gdLst/>
                    <a:ahLst/>
                    <a:cxnLst/>
                    <a:rect l="l" t="t" r="r" b="b"/>
                    <a:pathLst>
                      <a:path w="1433195" h="2655570">
                        <a:moveTo>
                          <a:pt x="0" y="2129280"/>
                        </a:moveTo>
                        <a:lnTo>
                          <a:pt x="2384" y="2129280"/>
                        </a:lnTo>
                      </a:path>
                      <a:path w="1433195" h="2655570">
                        <a:moveTo>
                          <a:pt x="2384" y="2129280"/>
                        </a:moveTo>
                        <a:lnTo>
                          <a:pt x="7167" y="2129280"/>
                        </a:lnTo>
                      </a:path>
                      <a:path w="1433195" h="2655570">
                        <a:moveTo>
                          <a:pt x="7167" y="2129280"/>
                        </a:moveTo>
                        <a:lnTo>
                          <a:pt x="13553" y="2129280"/>
                        </a:lnTo>
                      </a:path>
                      <a:path w="1433195" h="2655570">
                        <a:moveTo>
                          <a:pt x="13553" y="2129280"/>
                        </a:moveTo>
                        <a:lnTo>
                          <a:pt x="21529" y="2129280"/>
                        </a:lnTo>
                      </a:path>
                      <a:path w="1433195" h="2655570">
                        <a:moveTo>
                          <a:pt x="21529" y="2129280"/>
                        </a:moveTo>
                        <a:lnTo>
                          <a:pt x="30313" y="2129280"/>
                        </a:lnTo>
                      </a:path>
                      <a:path w="1433195" h="2655570">
                        <a:moveTo>
                          <a:pt x="30313" y="2129280"/>
                        </a:moveTo>
                        <a:lnTo>
                          <a:pt x="39879" y="2129280"/>
                        </a:lnTo>
                      </a:path>
                      <a:path w="1433195" h="2655570">
                        <a:moveTo>
                          <a:pt x="1128858" y="0"/>
                        </a:moveTo>
                        <a:lnTo>
                          <a:pt x="1129653" y="14362"/>
                        </a:lnTo>
                      </a:path>
                      <a:path w="1433195" h="2655570">
                        <a:moveTo>
                          <a:pt x="1129653" y="14362"/>
                        </a:moveTo>
                        <a:lnTo>
                          <a:pt x="1133641" y="27929"/>
                        </a:lnTo>
                      </a:path>
                      <a:path w="1433195" h="2655570">
                        <a:moveTo>
                          <a:pt x="1133641" y="27929"/>
                        </a:moveTo>
                        <a:lnTo>
                          <a:pt x="1140013" y="40687"/>
                        </a:lnTo>
                      </a:path>
                      <a:path w="1433195" h="2655570">
                        <a:moveTo>
                          <a:pt x="1140013" y="40687"/>
                        </a:moveTo>
                        <a:lnTo>
                          <a:pt x="1148003" y="52651"/>
                        </a:lnTo>
                      </a:path>
                      <a:path w="1433195" h="2655570">
                        <a:moveTo>
                          <a:pt x="1148003" y="52651"/>
                        </a:moveTo>
                        <a:lnTo>
                          <a:pt x="1158377" y="62230"/>
                        </a:lnTo>
                      </a:path>
                      <a:path w="1433195" h="2655570">
                        <a:moveTo>
                          <a:pt x="1158377" y="62230"/>
                        </a:moveTo>
                        <a:lnTo>
                          <a:pt x="1169532" y="71001"/>
                        </a:lnTo>
                      </a:path>
                      <a:path w="1433195" h="2655570">
                        <a:moveTo>
                          <a:pt x="1169532" y="71001"/>
                        </a:moveTo>
                        <a:lnTo>
                          <a:pt x="1183099" y="76579"/>
                        </a:lnTo>
                      </a:path>
                      <a:path w="1433195" h="2655570">
                        <a:moveTo>
                          <a:pt x="1183099" y="76579"/>
                        </a:moveTo>
                        <a:lnTo>
                          <a:pt x="1196666" y="80567"/>
                        </a:lnTo>
                      </a:path>
                      <a:path w="1433195" h="2655570">
                        <a:moveTo>
                          <a:pt x="1196666" y="80567"/>
                        </a:moveTo>
                        <a:lnTo>
                          <a:pt x="1210220" y="81375"/>
                        </a:lnTo>
                      </a:path>
                      <a:path w="1433195" h="2655570">
                        <a:moveTo>
                          <a:pt x="1210220" y="38289"/>
                        </a:moveTo>
                        <a:lnTo>
                          <a:pt x="1200654" y="36699"/>
                        </a:lnTo>
                      </a:path>
                      <a:path w="1433195" h="2655570">
                        <a:moveTo>
                          <a:pt x="1200654" y="36699"/>
                        </a:moveTo>
                        <a:lnTo>
                          <a:pt x="1191075" y="33506"/>
                        </a:lnTo>
                      </a:path>
                      <a:path w="1433195" h="2655570">
                        <a:moveTo>
                          <a:pt x="1191075" y="33506"/>
                        </a:moveTo>
                        <a:lnTo>
                          <a:pt x="1183099" y="27929"/>
                        </a:lnTo>
                      </a:path>
                      <a:path w="1433195" h="2655570">
                        <a:moveTo>
                          <a:pt x="1183099" y="27929"/>
                        </a:moveTo>
                        <a:lnTo>
                          <a:pt x="1177522" y="19939"/>
                        </a:lnTo>
                      </a:path>
                      <a:path w="1433195" h="2655570">
                        <a:moveTo>
                          <a:pt x="1177522" y="19939"/>
                        </a:moveTo>
                        <a:lnTo>
                          <a:pt x="1173534" y="11168"/>
                        </a:lnTo>
                      </a:path>
                      <a:path w="1433195" h="2655570">
                        <a:moveTo>
                          <a:pt x="1173534" y="11168"/>
                        </a:moveTo>
                        <a:lnTo>
                          <a:pt x="1171930" y="1589"/>
                        </a:lnTo>
                      </a:path>
                      <a:path w="1433195" h="2655570">
                        <a:moveTo>
                          <a:pt x="1171930" y="1589"/>
                        </a:moveTo>
                        <a:lnTo>
                          <a:pt x="1171930" y="0"/>
                        </a:lnTo>
                      </a:path>
                      <a:path w="1433195" h="2655570">
                        <a:moveTo>
                          <a:pt x="1128858" y="0"/>
                        </a:moveTo>
                        <a:lnTo>
                          <a:pt x="1129653" y="0"/>
                        </a:lnTo>
                      </a:path>
                      <a:path w="1433195" h="2655570">
                        <a:moveTo>
                          <a:pt x="1129653" y="0"/>
                        </a:moveTo>
                        <a:lnTo>
                          <a:pt x="1131242" y="0"/>
                        </a:lnTo>
                      </a:path>
                      <a:path w="1433195" h="2655570">
                        <a:moveTo>
                          <a:pt x="1131242" y="0"/>
                        </a:moveTo>
                        <a:lnTo>
                          <a:pt x="1135230" y="0"/>
                        </a:lnTo>
                      </a:path>
                      <a:path w="1433195" h="2655570">
                        <a:moveTo>
                          <a:pt x="1135230" y="0"/>
                        </a:moveTo>
                        <a:lnTo>
                          <a:pt x="1139218" y="0"/>
                        </a:lnTo>
                      </a:path>
                      <a:path w="1433195" h="2655570">
                        <a:moveTo>
                          <a:pt x="1139218" y="0"/>
                        </a:moveTo>
                        <a:lnTo>
                          <a:pt x="1144810" y="0"/>
                        </a:lnTo>
                      </a:path>
                      <a:path w="1433195" h="2655570">
                        <a:moveTo>
                          <a:pt x="1144810" y="0"/>
                        </a:moveTo>
                        <a:lnTo>
                          <a:pt x="1150387" y="0"/>
                        </a:lnTo>
                      </a:path>
                      <a:path w="1433195" h="2655570">
                        <a:moveTo>
                          <a:pt x="1150387" y="0"/>
                        </a:moveTo>
                        <a:lnTo>
                          <a:pt x="1155979" y="0"/>
                        </a:lnTo>
                      </a:path>
                      <a:path w="1433195" h="2655570">
                        <a:moveTo>
                          <a:pt x="1155979" y="0"/>
                        </a:moveTo>
                        <a:lnTo>
                          <a:pt x="1160761" y="0"/>
                        </a:lnTo>
                      </a:path>
                      <a:path w="1433195" h="2655570">
                        <a:moveTo>
                          <a:pt x="1160761" y="0"/>
                        </a:moveTo>
                        <a:lnTo>
                          <a:pt x="1165544" y="0"/>
                        </a:lnTo>
                      </a:path>
                      <a:path w="1433195" h="2655570">
                        <a:moveTo>
                          <a:pt x="1165544" y="0"/>
                        </a:moveTo>
                        <a:lnTo>
                          <a:pt x="1168737" y="0"/>
                        </a:lnTo>
                      </a:path>
                      <a:path w="1433195" h="2655570">
                        <a:moveTo>
                          <a:pt x="1168737" y="0"/>
                        </a:moveTo>
                        <a:lnTo>
                          <a:pt x="1171135" y="0"/>
                        </a:lnTo>
                      </a:path>
                      <a:path w="1433195" h="2655570">
                        <a:moveTo>
                          <a:pt x="1171135" y="0"/>
                        </a:moveTo>
                        <a:lnTo>
                          <a:pt x="1171930" y="0"/>
                        </a:lnTo>
                      </a:path>
                      <a:path w="1433195" h="2655570">
                        <a:moveTo>
                          <a:pt x="1210220" y="38289"/>
                        </a:moveTo>
                        <a:lnTo>
                          <a:pt x="1210220" y="39084"/>
                        </a:lnTo>
                      </a:path>
                      <a:path w="1433195" h="2655570">
                        <a:moveTo>
                          <a:pt x="1210220" y="39084"/>
                        </a:moveTo>
                        <a:lnTo>
                          <a:pt x="1210220" y="41482"/>
                        </a:lnTo>
                      </a:path>
                      <a:path w="1433195" h="2655570">
                        <a:moveTo>
                          <a:pt x="1210220" y="41482"/>
                        </a:moveTo>
                        <a:lnTo>
                          <a:pt x="1210220" y="44675"/>
                        </a:lnTo>
                      </a:path>
                      <a:path w="1433195" h="2655570">
                        <a:moveTo>
                          <a:pt x="1210220" y="44675"/>
                        </a:moveTo>
                        <a:lnTo>
                          <a:pt x="1210220" y="49458"/>
                        </a:lnTo>
                      </a:path>
                      <a:path w="1433195" h="2655570">
                        <a:moveTo>
                          <a:pt x="1210220" y="49458"/>
                        </a:moveTo>
                        <a:lnTo>
                          <a:pt x="1210220" y="54241"/>
                        </a:lnTo>
                      </a:path>
                      <a:path w="1433195" h="2655570">
                        <a:moveTo>
                          <a:pt x="1210220" y="54241"/>
                        </a:moveTo>
                        <a:lnTo>
                          <a:pt x="1210220" y="59832"/>
                        </a:lnTo>
                      </a:path>
                      <a:path w="1433195" h="2655570">
                        <a:moveTo>
                          <a:pt x="1210220" y="59832"/>
                        </a:moveTo>
                        <a:lnTo>
                          <a:pt x="1210220" y="65410"/>
                        </a:lnTo>
                      </a:path>
                      <a:path w="1433195" h="2655570">
                        <a:moveTo>
                          <a:pt x="1210220" y="65410"/>
                        </a:moveTo>
                        <a:lnTo>
                          <a:pt x="1210220" y="70206"/>
                        </a:lnTo>
                      </a:path>
                      <a:path w="1433195" h="2655570">
                        <a:moveTo>
                          <a:pt x="1210220" y="70206"/>
                        </a:moveTo>
                        <a:lnTo>
                          <a:pt x="1210220" y="74989"/>
                        </a:lnTo>
                      </a:path>
                      <a:path w="1433195" h="2655570">
                        <a:moveTo>
                          <a:pt x="1210220" y="74989"/>
                        </a:moveTo>
                        <a:lnTo>
                          <a:pt x="1210220" y="78182"/>
                        </a:lnTo>
                      </a:path>
                      <a:path w="1433195" h="2655570">
                        <a:moveTo>
                          <a:pt x="1210220" y="78182"/>
                        </a:moveTo>
                        <a:lnTo>
                          <a:pt x="1210220" y="80567"/>
                        </a:lnTo>
                      </a:path>
                      <a:path w="1433195" h="2655570">
                        <a:moveTo>
                          <a:pt x="1210220" y="80567"/>
                        </a:moveTo>
                        <a:lnTo>
                          <a:pt x="1210220" y="81375"/>
                        </a:lnTo>
                      </a:path>
                      <a:path w="1433195" h="2655570">
                        <a:moveTo>
                          <a:pt x="1432804" y="2575243"/>
                        </a:moveTo>
                        <a:lnTo>
                          <a:pt x="701245" y="2575243"/>
                        </a:lnTo>
                      </a:path>
                      <a:path w="1433195" h="2655570">
                        <a:moveTo>
                          <a:pt x="701245" y="2655016"/>
                        </a:moveTo>
                        <a:lnTo>
                          <a:pt x="1432804" y="2655016"/>
                        </a:lnTo>
                      </a:path>
                      <a:path w="1433195" h="2655570">
                        <a:moveTo>
                          <a:pt x="1432804" y="2575243"/>
                        </a:moveTo>
                        <a:lnTo>
                          <a:pt x="1432804" y="2576038"/>
                        </a:lnTo>
                      </a:path>
                      <a:path w="1433195" h="2655570">
                        <a:moveTo>
                          <a:pt x="1432804" y="2576833"/>
                        </a:moveTo>
                        <a:lnTo>
                          <a:pt x="1432804" y="2578423"/>
                        </a:lnTo>
                      </a:path>
                      <a:path w="1433195" h="2655570">
                        <a:moveTo>
                          <a:pt x="1432804" y="2578423"/>
                        </a:moveTo>
                        <a:lnTo>
                          <a:pt x="1432804" y="2579231"/>
                        </a:lnTo>
                      </a:path>
                      <a:path w="1433195" h="2655570">
                        <a:moveTo>
                          <a:pt x="1432804" y="2580821"/>
                        </a:moveTo>
                        <a:lnTo>
                          <a:pt x="1432804" y="2583219"/>
                        </a:lnTo>
                      </a:path>
                      <a:path w="1433195" h="2655570">
                        <a:moveTo>
                          <a:pt x="1432804" y="2583219"/>
                        </a:moveTo>
                        <a:lnTo>
                          <a:pt x="1432804" y="2584014"/>
                        </a:lnTo>
                      </a:path>
                      <a:path w="1433195" h="2655570">
                        <a:moveTo>
                          <a:pt x="1432804" y="2587207"/>
                        </a:moveTo>
                        <a:lnTo>
                          <a:pt x="1432804" y="2589592"/>
                        </a:lnTo>
                      </a:path>
                      <a:path w="1433195" h="2655570">
                        <a:moveTo>
                          <a:pt x="1432804" y="2589592"/>
                        </a:moveTo>
                        <a:lnTo>
                          <a:pt x="1432804" y="2591195"/>
                        </a:lnTo>
                      </a:path>
                      <a:path w="1433195" h="2655570">
                        <a:moveTo>
                          <a:pt x="1432804" y="2594388"/>
                        </a:moveTo>
                        <a:lnTo>
                          <a:pt x="1432804" y="2597581"/>
                        </a:lnTo>
                      </a:path>
                      <a:path w="1433195" h="2655570">
                        <a:moveTo>
                          <a:pt x="1432804" y="2597581"/>
                        </a:moveTo>
                        <a:lnTo>
                          <a:pt x="1432804" y="2599171"/>
                        </a:lnTo>
                      </a:path>
                      <a:path w="1433195" h="2655570">
                        <a:moveTo>
                          <a:pt x="1432804" y="2603159"/>
                        </a:moveTo>
                        <a:lnTo>
                          <a:pt x="1432804" y="2605557"/>
                        </a:lnTo>
                      </a:path>
                      <a:path w="1433195" h="2655570">
                        <a:moveTo>
                          <a:pt x="1432804" y="2605557"/>
                        </a:moveTo>
                        <a:lnTo>
                          <a:pt x="1432804" y="2607942"/>
                        </a:lnTo>
                      </a:path>
                      <a:path w="1433195" h="2655570">
                        <a:moveTo>
                          <a:pt x="1432804" y="2611930"/>
                        </a:moveTo>
                        <a:lnTo>
                          <a:pt x="1432804" y="2615123"/>
                        </a:lnTo>
                      </a:path>
                      <a:path w="1433195" h="2655570">
                        <a:moveTo>
                          <a:pt x="1432804" y="2615123"/>
                        </a:moveTo>
                        <a:lnTo>
                          <a:pt x="1432804" y="2617521"/>
                        </a:lnTo>
                      </a:path>
                      <a:path w="1433195" h="2655570">
                        <a:moveTo>
                          <a:pt x="1432804" y="2621509"/>
                        </a:moveTo>
                        <a:lnTo>
                          <a:pt x="1432804" y="2623907"/>
                        </a:lnTo>
                      </a:path>
                      <a:path w="1433195" h="2655570">
                        <a:moveTo>
                          <a:pt x="1432804" y="2623907"/>
                        </a:moveTo>
                        <a:lnTo>
                          <a:pt x="1432804" y="2626292"/>
                        </a:lnTo>
                      </a:path>
                      <a:path w="1433195" h="2655570">
                        <a:moveTo>
                          <a:pt x="1432804" y="2630279"/>
                        </a:moveTo>
                        <a:lnTo>
                          <a:pt x="1432804" y="2631883"/>
                        </a:lnTo>
                      </a:path>
                      <a:path w="1433195" h="2655570">
                        <a:moveTo>
                          <a:pt x="1432804" y="2631883"/>
                        </a:moveTo>
                        <a:lnTo>
                          <a:pt x="1432804" y="2635076"/>
                        </a:lnTo>
                      </a:path>
                      <a:path w="1433195" h="2655570">
                        <a:moveTo>
                          <a:pt x="1432804" y="2639064"/>
                        </a:moveTo>
                        <a:lnTo>
                          <a:pt x="1432804" y="2639859"/>
                        </a:lnTo>
                      </a:path>
                      <a:path w="1433195" h="2655570">
                        <a:moveTo>
                          <a:pt x="1432804" y="2639859"/>
                        </a:moveTo>
                        <a:lnTo>
                          <a:pt x="1432804" y="2642257"/>
                        </a:lnTo>
                      </a:path>
                      <a:path w="1433195" h="2655570">
                        <a:moveTo>
                          <a:pt x="1432804" y="2645436"/>
                        </a:moveTo>
                        <a:lnTo>
                          <a:pt x="1432804" y="2646245"/>
                        </a:lnTo>
                      </a:path>
                      <a:path w="1433195" h="2655570">
                        <a:moveTo>
                          <a:pt x="1432804" y="2646245"/>
                        </a:moveTo>
                        <a:lnTo>
                          <a:pt x="1432804" y="2648629"/>
                        </a:lnTo>
                      </a:path>
                      <a:path w="1433195" h="2655570">
                        <a:moveTo>
                          <a:pt x="1432804" y="2651028"/>
                        </a:moveTo>
                        <a:lnTo>
                          <a:pt x="1432804" y="2652631"/>
                        </a:lnTo>
                      </a:path>
                      <a:path w="1433195" h="2655570">
                        <a:moveTo>
                          <a:pt x="1432804" y="2653426"/>
                        </a:moveTo>
                        <a:lnTo>
                          <a:pt x="1432804" y="2655016"/>
                        </a:lnTo>
                      </a:path>
                      <a:path w="1433195" h="2655570">
                        <a:moveTo>
                          <a:pt x="701245" y="2653426"/>
                        </a:moveTo>
                        <a:lnTo>
                          <a:pt x="701245" y="265263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12" name="object 1312"/>
                  <p:cNvSpPr/>
                  <p:nvPr/>
                </p:nvSpPr>
                <p:spPr>
                  <a:xfrm>
                    <a:off x="4204713" y="558008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13" name="object 1313"/>
                  <p:cNvSpPr/>
                  <p:nvPr/>
                </p:nvSpPr>
                <p:spPr>
                  <a:xfrm>
                    <a:off x="4205909" y="5556543"/>
                    <a:ext cx="0" cy="24765"/>
                  </a:xfrm>
                  <a:custGeom>
                    <a:avLst/>
                    <a:gdLst/>
                    <a:ahLst/>
                    <a:cxnLst/>
                    <a:rect l="l" t="t" r="r" b="b"/>
                    <a:pathLst>
                      <a:path h="24764">
                        <a:moveTo>
                          <a:pt x="0" y="24736"/>
                        </a:moveTo>
                        <a:lnTo>
                          <a:pt x="0" y="22337"/>
                        </a:lnTo>
                      </a:path>
                      <a:path h="24764">
                        <a:moveTo>
                          <a:pt x="0" y="20748"/>
                        </a:moveTo>
                        <a:lnTo>
                          <a:pt x="0" y="19953"/>
                        </a:lnTo>
                      </a:path>
                      <a:path h="24764">
                        <a:moveTo>
                          <a:pt x="0" y="19953"/>
                        </a:moveTo>
                        <a:lnTo>
                          <a:pt x="0" y="16760"/>
                        </a:lnTo>
                      </a:path>
                      <a:path h="24764">
                        <a:moveTo>
                          <a:pt x="0" y="14362"/>
                        </a:moveTo>
                        <a:lnTo>
                          <a:pt x="0" y="13567"/>
                        </a:lnTo>
                      </a:path>
                      <a:path h="24764">
                        <a:moveTo>
                          <a:pt x="0" y="13567"/>
                        </a:moveTo>
                        <a:lnTo>
                          <a:pt x="0" y="9579"/>
                        </a:lnTo>
                      </a:path>
                      <a:path h="24764">
                        <a:moveTo>
                          <a:pt x="0" y="6386"/>
                        </a:moveTo>
                        <a:lnTo>
                          <a:pt x="0" y="5591"/>
                        </a:lnTo>
                      </a:path>
                      <a:path h="24764">
                        <a:moveTo>
                          <a:pt x="0" y="5591"/>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14" name="object 1314"/>
                  <p:cNvSpPr/>
                  <p:nvPr/>
                </p:nvSpPr>
                <p:spPr>
                  <a:xfrm>
                    <a:off x="4204713" y="555296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15" name="object 1315"/>
                  <p:cNvSpPr/>
                  <p:nvPr/>
                </p:nvSpPr>
                <p:spPr>
                  <a:xfrm>
                    <a:off x="4205909" y="5508674"/>
                    <a:ext cx="0" cy="45720"/>
                  </a:xfrm>
                  <a:custGeom>
                    <a:avLst/>
                    <a:gdLst/>
                    <a:ahLst/>
                    <a:cxnLst/>
                    <a:rect l="l" t="t" r="r" b="b"/>
                    <a:pathLst>
                      <a:path h="45720">
                        <a:moveTo>
                          <a:pt x="0" y="45484"/>
                        </a:moveTo>
                        <a:lnTo>
                          <a:pt x="0" y="36699"/>
                        </a:lnTo>
                      </a:path>
                      <a:path h="45720">
                        <a:moveTo>
                          <a:pt x="0" y="36699"/>
                        </a:moveTo>
                        <a:lnTo>
                          <a:pt x="0" y="27134"/>
                        </a:lnTo>
                      </a:path>
                      <a:path h="45720">
                        <a:moveTo>
                          <a:pt x="0" y="24736"/>
                        </a:moveTo>
                        <a:lnTo>
                          <a:pt x="0" y="19158"/>
                        </a:lnTo>
                      </a:path>
                      <a:path h="45720">
                        <a:moveTo>
                          <a:pt x="0" y="19158"/>
                        </a:moveTo>
                        <a:lnTo>
                          <a:pt x="0" y="18363"/>
                        </a:lnTo>
                      </a:path>
                      <a:path h="45720">
                        <a:moveTo>
                          <a:pt x="0" y="15156"/>
                        </a:moveTo>
                        <a:lnTo>
                          <a:pt x="0" y="11168"/>
                        </a:lnTo>
                      </a:path>
                      <a:path h="45720">
                        <a:moveTo>
                          <a:pt x="0" y="11168"/>
                        </a:moveTo>
                        <a:lnTo>
                          <a:pt x="0" y="10374"/>
                        </a:lnTo>
                      </a:path>
                      <a:path h="45720">
                        <a:moveTo>
                          <a:pt x="0" y="7989"/>
                        </a:moveTo>
                        <a:lnTo>
                          <a:pt x="0" y="4796"/>
                        </a:lnTo>
                      </a:path>
                      <a:path h="45720">
                        <a:moveTo>
                          <a:pt x="0" y="4796"/>
                        </a:moveTo>
                        <a:lnTo>
                          <a:pt x="0" y="4001"/>
                        </a:lnTo>
                      </a:path>
                      <a:path h="45720">
                        <a:moveTo>
                          <a:pt x="0" y="239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16" name="object 1316"/>
                  <p:cNvSpPr/>
                  <p:nvPr/>
                </p:nvSpPr>
                <p:spPr>
                  <a:xfrm>
                    <a:off x="4204713" y="550747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17" name="object 1317"/>
                  <p:cNvSpPr/>
                  <p:nvPr/>
                </p:nvSpPr>
                <p:spPr>
                  <a:xfrm>
                    <a:off x="4205909" y="2870418"/>
                    <a:ext cx="891540" cy="2637155"/>
                  </a:xfrm>
                  <a:custGeom>
                    <a:avLst/>
                    <a:gdLst/>
                    <a:ahLst/>
                    <a:cxnLst/>
                    <a:rect l="l" t="t" r="r" b="b"/>
                    <a:pathLst>
                      <a:path w="891539" h="2637154">
                        <a:moveTo>
                          <a:pt x="0" y="2636666"/>
                        </a:moveTo>
                        <a:lnTo>
                          <a:pt x="0" y="2635871"/>
                        </a:lnTo>
                      </a:path>
                      <a:path w="891539" h="2637154">
                        <a:moveTo>
                          <a:pt x="891117" y="59832"/>
                        </a:moveTo>
                        <a:lnTo>
                          <a:pt x="891117" y="0"/>
                        </a:lnTo>
                      </a:path>
                      <a:path w="891539" h="2637154">
                        <a:moveTo>
                          <a:pt x="811345" y="0"/>
                        </a:moveTo>
                        <a:lnTo>
                          <a:pt x="811345" y="59832"/>
                        </a:lnTo>
                      </a:path>
                      <a:path w="891539" h="2637154">
                        <a:moveTo>
                          <a:pt x="891117" y="59832"/>
                        </a:moveTo>
                        <a:lnTo>
                          <a:pt x="889514" y="59832"/>
                        </a:lnTo>
                      </a:path>
                      <a:path w="891539" h="2637154">
                        <a:moveTo>
                          <a:pt x="889514" y="59832"/>
                        </a:moveTo>
                        <a:lnTo>
                          <a:pt x="887129" y="59832"/>
                        </a:lnTo>
                      </a:path>
                      <a:path w="891539" h="2637154">
                        <a:moveTo>
                          <a:pt x="887129" y="59832"/>
                        </a:moveTo>
                        <a:lnTo>
                          <a:pt x="882346" y="59832"/>
                        </a:lnTo>
                      </a:path>
                      <a:path w="891539" h="2637154">
                        <a:moveTo>
                          <a:pt x="882346" y="59832"/>
                        </a:moveTo>
                        <a:lnTo>
                          <a:pt x="875960" y="59832"/>
                        </a:lnTo>
                      </a:path>
                      <a:path w="891539" h="2637154">
                        <a:moveTo>
                          <a:pt x="875960" y="59832"/>
                        </a:moveTo>
                        <a:lnTo>
                          <a:pt x="867984" y="59832"/>
                        </a:lnTo>
                      </a:path>
                      <a:path w="891539" h="2637154">
                        <a:moveTo>
                          <a:pt x="867984" y="59832"/>
                        </a:moveTo>
                        <a:lnTo>
                          <a:pt x="860008" y="59832"/>
                        </a:lnTo>
                      </a:path>
                      <a:path w="891539" h="2637154">
                        <a:moveTo>
                          <a:pt x="860008" y="59832"/>
                        </a:moveTo>
                        <a:lnTo>
                          <a:pt x="851224" y="59832"/>
                        </a:lnTo>
                      </a:path>
                      <a:path w="891539" h="2637154">
                        <a:moveTo>
                          <a:pt x="851224" y="59832"/>
                        </a:moveTo>
                        <a:lnTo>
                          <a:pt x="841658" y="59832"/>
                        </a:lnTo>
                      </a:path>
                      <a:path w="891539" h="2637154">
                        <a:moveTo>
                          <a:pt x="841658" y="59832"/>
                        </a:moveTo>
                        <a:lnTo>
                          <a:pt x="833669" y="59832"/>
                        </a:lnTo>
                      </a:path>
                      <a:path w="891539" h="2637154">
                        <a:moveTo>
                          <a:pt x="833669" y="59832"/>
                        </a:moveTo>
                        <a:lnTo>
                          <a:pt x="825693" y="59832"/>
                        </a:lnTo>
                      </a:path>
                      <a:path w="891539" h="2637154">
                        <a:moveTo>
                          <a:pt x="825693" y="59832"/>
                        </a:moveTo>
                        <a:lnTo>
                          <a:pt x="819320" y="59832"/>
                        </a:lnTo>
                      </a:path>
                      <a:path w="891539" h="2637154">
                        <a:moveTo>
                          <a:pt x="819320" y="59832"/>
                        </a:moveTo>
                        <a:lnTo>
                          <a:pt x="815333" y="59832"/>
                        </a:lnTo>
                      </a:path>
                      <a:path w="891539" h="2637154">
                        <a:moveTo>
                          <a:pt x="814538" y="59832"/>
                        </a:moveTo>
                        <a:lnTo>
                          <a:pt x="812934" y="59832"/>
                        </a:lnTo>
                      </a:path>
                      <a:path w="891539" h="2637154">
                        <a:moveTo>
                          <a:pt x="812139" y="59832"/>
                        </a:moveTo>
                        <a:lnTo>
                          <a:pt x="811345" y="59832"/>
                        </a:lnTo>
                      </a:path>
                      <a:path w="891539" h="2637154">
                        <a:moveTo>
                          <a:pt x="672521" y="927022"/>
                        </a:moveTo>
                        <a:lnTo>
                          <a:pt x="43867" y="927022"/>
                        </a:lnTo>
                      </a:path>
                      <a:path w="891539" h="2637154">
                        <a:moveTo>
                          <a:pt x="43867" y="970094"/>
                        </a:moveTo>
                        <a:lnTo>
                          <a:pt x="672521" y="970094"/>
                        </a:lnTo>
                      </a:path>
                      <a:path w="891539" h="2637154">
                        <a:moveTo>
                          <a:pt x="672521" y="927022"/>
                        </a:moveTo>
                        <a:lnTo>
                          <a:pt x="672521" y="927817"/>
                        </a:lnTo>
                      </a:path>
                      <a:path w="891539" h="2637154">
                        <a:moveTo>
                          <a:pt x="672521" y="928612"/>
                        </a:moveTo>
                        <a:lnTo>
                          <a:pt x="672521" y="930215"/>
                        </a:lnTo>
                      </a:path>
                      <a:path w="891539" h="2637154">
                        <a:moveTo>
                          <a:pt x="672521" y="930215"/>
                        </a:moveTo>
                        <a:lnTo>
                          <a:pt x="672521" y="933408"/>
                        </a:lnTo>
                      </a:path>
                      <a:path w="891539" h="2637154">
                        <a:moveTo>
                          <a:pt x="672521" y="933408"/>
                        </a:moveTo>
                        <a:lnTo>
                          <a:pt x="672521" y="934998"/>
                        </a:lnTo>
                      </a:path>
                      <a:path w="891539" h="2637154">
                        <a:moveTo>
                          <a:pt x="672521" y="936588"/>
                        </a:moveTo>
                        <a:lnTo>
                          <a:pt x="672521" y="938191"/>
                        </a:lnTo>
                      </a:path>
                      <a:path w="891539" h="2637154">
                        <a:moveTo>
                          <a:pt x="672521" y="938191"/>
                        </a:moveTo>
                        <a:lnTo>
                          <a:pt x="672521" y="940576"/>
                        </a:lnTo>
                      </a:path>
                      <a:path w="891539" h="2637154">
                        <a:moveTo>
                          <a:pt x="672521" y="942179"/>
                        </a:moveTo>
                        <a:lnTo>
                          <a:pt x="672521" y="942974"/>
                        </a:lnTo>
                      </a:path>
                      <a:path w="891539" h="2637154">
                        <a:moveTo>
                          <a:pt x="672521" y="942974"/>
                        </a:moveTo>
                        <a:lnTo>
                          <a:pt x="672521" y="948551"/>
                        </a:lnTo>
                      </a:path>
                      <a:path w="891539" h="2637154">
                        <a:moveTo>
                          <a:pt x="672521" y="948551"/>
                        </a:moveTo>
                        <a:lnTo>
                          <a:pt x="672521" y="954143"/>
                        </a:lnTo>
                      </a:path>
                      <a:path w="891539" h="2637154">
                        <a:moveTo>
                          <a:pt x="672521" y="954143"/>
                        </a:moveTo>
                        <a:lnTo>
                          <a:pt x="672521" y="954938"/>
                        </a:lnTo>
                      </a:path>
                      <a:path w="891539" h="2637154">
                        <a:moveTo>
                          <a:pt x="672521" y="956541"/>
                        </a:moveTo>
                        <a:lnTo>
                          <a:pt x="672521" y="959734"/>
                        </a:lnTo>
                      </a:path>
                      <a:path w="891539" h="2637154">
                        <a:moveTo>
                          <a:pt x="672521" y="959734"/>
                        </a:moveTo>
                        <a:lnTo>
                          <a:pt x="672521" y="960529"/>
                        </a:lnTo>
                      </a:path>
                      <a:path w="891539" h="2637154">
                        <a:moveTo>
                          <a:pt x="672521" y="962119"/>
                        </a:moveTo>
                        <a:lnTo>
                          <a:pt x="672521" y="963722"/>
                        </a:lnTo>
                      </a:path>
                      <a:path w="891539" h="2637154">
                        <a:moveTo>
                          <a:pt x="672521" y="963722"/>
                        </a:moveTo>
                        <a:lnTo>
                          <a:pt x="672521" y="96531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18" name="object 1318"/>
                  <p:cNvSpPr/>
                  <p:nvPr/>
                </p:nvSpPr>
                <p:spPr>
                  <a:xfrm>
                    <a:off x="4877234" y="383613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19" name="object 1319"/>
                  <p:cNvSpPr/>
                  <p:nvPr/>
                </p:nvSpPr>
                <p:spPr>
                  <a:xfrm>
                    <a:off x="4249777" y="2930251"/>
                    <a:ext cx="847725" cy="1706880"/>
                  </a:xfrm>
                  <a:custGeom>
                    <a:avLst/>
                    <a:gdLst/>
                    <a:ahLst/>
                    <a:cxnLst/>
                    <a:rect l="l" t="t" r="r" b="b"/>
                    <a:pathLst>
                      <a:path w="847725" h="1706879">
                        <a:moveTo>
                          <a:pt x="628654" y="907082"/>
                        </a:moveTo>
                        <a:lnTo>
                          <a:pt x="628654" y="908672"/>
                        </a:lnTo>
                      </a:path>
                      <a:path w="847725" h="1706879">
                        <a:moveTo>
                          <a:pt x="628654" y="909467"/>
                        </a:moveTo>
                        <a:lnTo>
                          <a:pt x="628654" y="910262"/>
                        </a:lnTo>
                      </a:path>
                      <a:path w="847725" h="1706879">
                        <a:moveTo>
                          <a:pt x="0" y="910262"/>
                        </a:moveTo>
                        <a:lnTo>
                          <a:pt x="0" y="909467"/>
                        </a:lnTo>
                      </a:path>
                      <a:path w="847725" h="1706879">
                        <a:moveTo>
                          <a:pt x="0" y="909467"/>
                        </a:moveTo>
                        <a:lnTo>
                          <a:pt x="0" y="907082"/>
                        </a:lnTo>
                      </a:path>
                      <a:path w="847725" h="1706879">
                        <a:moveTo>
                          <a:pt x="0" y="907082"/>
                        </a:moveTo>
                        <a:lnTo>
                          <a:pt x="0" y="903889"/>
                        </a:lnTo>
                      </a:path>
                      <a:path w="847725" h="1706879">
                        <a:moveTo>
                          <a:pt x="0" y="903889"/>
                        </a:moveTo>
                        <a:lnTo>
                          <a:pt x="0" y="899901"/>
                        </a:lnTo>
                      </a:path>
                      <a:path w="847725" h="1706879">
                        <a:moveTo>
                          <a:pt x="0" y="899901"/>
                        </a:moveTo>
                        <a:lnTo>
                          <a:pt x="0" y="894310"/>
                        </a:lnTo>
                      </a:path>
                      <a:path w="847725" h="1706879">
                        <a:moveTo>
                          <a:pt x="0" y="894310"/>
                        </a:moveTo>
                        <a:lnTo>
                          <a:pt x="0" y="888719"/>
                        </a:lnTo>
                      </a:path>
                      <a:path w="847725" h="1706879">
                        <a:moveTo>
                          <a:pt x="0" y="888719"/>
                        </a:moveTo>
                        <a:lnTo>
                          <a:pt x="0" y="883141"/>
                        </a:lnTo>
                      </a:path>
                      <a:path w="847725" h="1706879">
                        <a:moveTo>
                          <a:pt x="0" y="883141"/>
                        </a:moveTo>
                        <a:lnTo>
                          <a:pt x="0" y="878358"/>
                        </a:lnTo>
                      </a:path>
                      <a:path w="847725" h="1706879">
                        <a:moveTo>
                          <a:pt x="0" y="878358"/>
                        </a:moveTo>
                        <a:lnTo>
                          <a:pt x="0" y="873576"/>
                        </a:lnTo>
                      </a:path>
                      <a:path w="847725" h="1706879">
                        <a:moveTo>
                          <a:pt x="0" y="873576"/>
                        </a:moveTo>
                        <a:lnTo>
                          <a:pt x="0" y="870382"/>
                        </a:lnTo>
                      </a:path>
                      <a:path w="847725" h="1706879">
                        <a:moveTo>
                          <a:pt x="0" y="870382"/>
                        </a:moveTo>
                        <a:lnTo>
                          <a:pt x="0" y="867984"/>
                        </a:lnTo>
                      </a:path>
                      <a:path w="847725" h="1706879">
                        <a:moveTo>
                          <a:pt x="0" y="867984"/>
                        </a:moveTo>
                        <a:lnTo>
                          <a:pt x="0" y="867189"/>
                        </a:lnTo>
                      </a:path>
                      <a:path w="847725" h="1706879">
                        <a:moveTo>
                          <a:pt x="767477" y="828886"/>
                        </a:moveTo>
                        <a:lnTo>
                          <a:pt x="767477" y="863996"/>
                        </a:lnTo>
                      </a:path>
                      <a:path w="847725" h="1706879">
                        <a:moveTo>
                          <a:pt x="767477" y="913455"/>
                        </a:moveTo>
                        <a:lnTo>
                          <a:pt x="767477" y="948565"/>
                        </a:lnTo>
                      </a:path>
                      <a:path w="847725" h="1706879">
                        <a:moveTo>
                          <a:pt x="847250" y="948565"/>
                        </a:moveTo>
                        <a:lnTo>
                          <a:pt x="847250" y="828886"/>
                        </a:lnTo>
                      </a:path>
                      <a:path w="847725" h="1706879">
                        <a:moveTo>
                          <a:pt x="847250" y="948565"/>
                        </a:moveTo>
                        <a:lnTo>
                          <a:pt x="845646" y="948565"/>
                        </a:lnTo>
                      </a:path>
                      <a:path w="847725" h="1706879">
                        <a:moveTo>
                          <a:pt x="845646" y="948565"/>
                        </a:moveTo>
                        <a:lnTo>
                          <a:pt x="842467" y="948565"/>
                        </a:lnTo>
                      </a:path>
                      <a:path w="847725" h="1706879">
                        <a:moveTo>
                          <a:pt x="842467" y="948565"/>
                        </a:moveTo>
                        <a:lnTo>
                          <a:pt x="836876" y="948565"/>
                        </a:lnTo>
                      </a:path>
                      <a:path w="847725" h="1706879">
                        <a:moveTo>
                          <a:pt x="836876" y="948565"/>
                        </a:moveTo>
                        <a:lnTo>
                          <a:pt x="829695" y="948565"/>
                        </a:lnTo>
                      </a:path>
                      <a:path w="847725" h="1706879">
                        <a:moveTo>
                          <a:pt x="829695" y="948565"/>
                        </a:moveTo>
                        <a:lnTo>
                          <a:pt x="820924" y="948565"/>
                        </a:lnTo>
                      </a:path>
                      <a:path w="847725" h="1706879">
                        <a:moveTo>
                          <a:pt x="820924" y="948565"/>
                        </a:moveTo>
                        <a:lnTo>
                          <a:pt x="812153" y="948565"/>
                        </a:lnTo>
                      </a:path>
                      <a:path w="847725" h="1706879">
                        <a:moveTo>
                          <a:pt x="812153" y="948565"/>
                        </a:moveTo>
                        <a:lnTo>
                          <a:pt x="801779" y="948565"/>
                        </a:lnTo>
                      </a:path>
                      <a:path w="847725" h="1706879">
                        <a:moveTo>
                          <a:pt x="801779" y="948565"/>
                        </a:moveTo>
                        <a:lnTo>
                          <a:pt x="793008" y="948565"/>
                        </a:lnTo>
                      </a:path>
                      <a:path w="847725" h="1706879">
                        <a:moveTo>
                          <a:pt x="793008" y="948565"/>
                        </a:moveTo>
                        <a:lnTo>
                          <a:pt x="784224" y="948565"/>
                        </a:lnTo>
                      </a:path>
                      <a:path w="847725" h="1706879">
                        <a:moveTo>
                          <a:pt x="784224" y="948565"/>
                        </a:moveTo>
                        <a:lnTo>
                          <a:pt x="777043" y="948565"/>
                        </a:lnTo>
                      </a:path>
                      <a:path w="847725" h="1706879">
                        <a:moveTo>
                          <a:pt x="777043" y="948565"/>
                        </a:moveTo>
                        <a:lnTo>
                          <a:pt x="771465" y="948565"/>
                        </a:lnTo>
                      </a:path>
                      <a:path w="847725" h="1706879">
                        <a:moveTo>
                          <a:pt x="771465" y="948565"/>
                        </a:moveTo>
                        <a:lnTo>
                          <a:pt x="768272" y="948565"/>
                        </a:lnTo>
                      </a:path>
                      <a:path w="847725" h="1706879">
                        <a:moveTo>
                          <a:pt x="768272" y="948565"/>
                        </a:moveTo>
                        <a:lnTo>
                          <a:pt x="767477" y="948565"/>
                        </a:lnTo>
                      </a:path>
                      <a:path w="847725" h="1706879">
                        <a:moveTo>
                          <a:pt x="767477" y="828886"/>
                        </a:moveTo>
                        <a:lnTo>
                          <a:pt x="768272" y="828886"/>
                        </a:lnTo>
                      </a:path>
                      <a:path w="847725" h="1706879">
                        <a:moveTo>
                          <a:pt x="768272" y="828886"/>
                        </a:moveTo>
                        <a:lnTo>
                          <a:pt x="771465" y="828886"/>
                        </a:lnTo>
                      </a:path>
                      <a:path w="847725" h="1706879">
                        <a:moveTo>
                          <a:pt x="771465" y="828886"/>
                        </a:moveTo>
                        <a:lnTo>
                          <a:pt x="777043" y="828886"/>
                        </a:lnTo>
                      </a:path>
                      <a:path w="847725" h="1706879">
                        <a:moveTo>
                          <a:pt x="777043" y="828886"/>
                        </a:moveTo>
                        <a:lnTo>
                          <a:pt x="784224" y="828886"/>
                        </a:lnTo>
                      </a:path>
                      <a:path w="847725" h="1706879">
                        <a:moveTo>
                          <a:pt x="784224" y="828886"/>
                        </a:moveTo>
                        <a:lnTo>
                          <a:pt x="793008" y="828886"/>
                        </a:lnTo>
                      </a:path>
                      <a:path w="847725" h="1706879">
                        <a:moveTo>
                          <a:pt x="793008" y="828886"/>
                        </a:moveTo>
                        <a:lnTo>
                          <a:pt x="801779" y="828886"/>
                        </a:lnTo>
                      </a:path>
                      <a:path w="847725" h="1706879">
                        <a:moveTo>
                          <a:pt x="801779" y="828886"/>
                        </a:moveTo>
                        <a:lnTo>
                          <a:pt x="812153" y="828886"/>
                        </a:lnTo>
                      </a:path>
                      <a:path w="847725" h="1706879">
                        <a:moveTo>
                          <a:pt x="812153" y="828886"/>
                        </a:moveTo>
                        <a:lnTo>
                          <a:pt x="820924" y="828886"/>
                        </a:lnTo>
                      </a:path>
                      <a:path w="847725" h="1706879">
                        <a:moveTo>
                          <a:pt x="820924" y="828886"/>
                        </a:moveTo>
                        <a:lnTo>
                          <a:pt x="829695" y="828886"/>
                        </a:lnTo>
                      </a:path>
                      <a:path w="847725" h="1706879">
                        <a:moveTo>
                          <a:pt x="829695" y="828886"/>
                        </a:moveTo>
                        <a:lnTo>
                          <a:pt x="836876" y="828886"/>
                        </a:lnTo>
                      </a:path>
                      <a:path w="847725" h="1706879">
                        <a:moveTo>
                          <a:pt x="836876" y="828886"/>
                        </a:moveTo>
                        <a:lnTo>
                          <a:pt x="842467" y="828886"/>
                        </a:lnTo>
                      </a:path>
                      <a:path w="847725" h="1706879">
                        <a:moveTo>
                          <a:pt x="842467" y="828886"/>
                        </a:moveTo>
                        <a:lnTo>
                          <a:pt x="845646" y="828886"/>
                        </a:lnTo>
                      </a:path>
                      <a:path w="847725" h="1706879">
                        <a:moveTo>
                          <a:pt x="845646" y="828886"/>
                        </a:moveTo>
                        <a:lnTo>
                          <a:pt x="847250" y="828886"/>
                        </a:lnTo>
                      </a:path>
                      <a:path w="847725" h="1706879">
                        <a:moveTo>
                          <a:pt x="751512" y="915853"/>
                        </a:moveTo>
                        <a:lnTo>
                          <a:pt x="769067" y="915853"/>
                        </a:lnTo>
                      </a:path>
                      <a:path w="847725" h="1706879">
                        <a:moveTo>
                          <a:pt x="769067" y="861598"/>
                        </a:moveTo>
                        <a:lnTo>
                          <a:pt x="751512" y="861598"/>
                        </a:lnTo>
                      </a:path>
                      <a:path w="847725" h="1706879">
                        <a:moveTo>
                          <a:pt x="751512" y="915853"/>
                        </a:moveTo>
                        <a:lnTo>
                          <a:pt x="751512" y="915058"/>
                        </a:lnTo>
                      </a:path>
                      <a:path w="847725" h="1706879">
                        <a:moveTo>
                          <a:pt x="751512" y="915058"/>
                        </a:moveTo>
                        <a:lnTo>
                          <a:pt x="751512" y="911865"/>
                        </a:lnTo>
                      </a:path>
                      <a:path w="847725" h="1706879">
                        <a:moveTo>
                          <a:pt x="751512" y="911865"/>
                        </a:moveTo>
                        <a:lnTo>
                          <a:pt x="751512" y="907877"/>
                        </a:lnTo>
                      </a:path>
                      <a:path w="847725" h="1706879">
                        <a:moveTo>
                          <a:pt x="751512" y="907877"/>
                        </a:moveTo>
                        <a:lnTo>
                          <a:pt x="751512" y="902286"/>
                        </a:lnTo>
                      </a:path>
                      <a:path w="847725" h="1706879">
                        <a:moveTo>
                          <a:pt x="751512" y="902286"/>
                        </a:moveTo>
                        <a:lnTo>
                          <a:pt x="751512" y="895913"/>
                        </a:lnTo>
                      </a:path>
                      <a:path w="847725" h="1706879">
                        <a:moveTo>
                          <a:pt x="751512" y="895913"/>
                        </a:moveTo>
                        <a:lnTo>
                          <a:pt x="751512" y="888719"/>
                        </a:lnTo>
                      </a:path>
                      <a:path w="847725" h="1706879">
                        <a:moveTo>
                          <a:pt x="751512" y="888719"/>
                        </a:moveTo>
                        <a:lnTo>
                          <a:pt x="751512" y="881551"/>
                        </a:lnTo>
                      </a:path>
                      <a:path w="847725" h="1706879">
                        <a:moveTo>
                          <a:pt x="751512" y="881551"/>
                        </a:moveTo>
                        <a:lnTo>
                          <a:pt x="751512" y="875165"/>
                        </a:lnTo>
                      </a:path>
                      <a:path w="847725" h="1706879">
                        <a:moveTo>
                          <a:pt x="751512" y="875165"/>
                        </a:moveTo>
                        <a:lnTo>
                          <a:pt x="751512" y="869588"/>
                        </a:lnTo>
                      </a:path>
                      <a:path w="847725" h="1706879">
                        <a:moveTo>
                          <a:pt x="751512" y="869588"/>
                        </a:moveTo>
                        <a:lnTo>
                          <a:pt x="751512" y="865600"/>
                        </a:lnTo>
                      </a:path>
                      <a:path w="847725" h="1706879">
                        <a:moveTo>
                          <a:pt x="751512" y="865600"/>
                        </a:moveTo>
                        <a:lnTo>
                          <a:pt x="751512" y="863201"/>
                        </a:lnTo>
                      </a:path>
                      <a:path w="847725" h="1706879">
                        <a:moveTo>
                          <a:pt x="751512" y="863201"/>
                        </a:moveTo>
                        <a:lnTo>
                          <a:pt x="751512" y="861598"/>
                        </a:lnTo>
                      </a:path>
                      <a:path w="847725" h="1706879">
                        <a:moveTo>
                          <a:pt x="847250" y="1625883"/>
                        </a:moveTo>
                        <a:lnTo>
                          <a:pt x="847250" y="948565"/>
                        </a:lnTo>
                      </a:path>
                      <a:path w="847725" h="1706879">
                        <a:moveTo>
                          <a:pt x="767477" y="948565"/>
                        </a:moveTo>
                        <a:lnTo>
                          <a:pt x="767477" y="1625883"/>
                        </a:lnTo>
                      </a:path>
                      <a:path w="847725" h="1706879">
                        <a:moveTo>
                          <a:pt x="847250" y="1625883"/>
                        </a:moveTo>
                        <a:lnTo>
                          <a:pt x="845646" y="1625883"/>
                        </a:lnTo>
                      </a:path>
                      <a:path w="847725" h="1706879">
                        <a:moveTo>
                          <a:pt x="844851" y="1625883"/>
                        </a:moveTo>
                        <a:lnTo>
                          <a:pt x="843262" y="1625883"/>
                        </a:lnTo>
                      </a:path>
                      <a:path w="847725" h="1706879">
                        <a:moveTo>
                          <a:pt x="843262" y="1625883"/>
                        </a:moveTo>
                        <a:lnTo>
                          <a:pt x="842467" y="1625883"/>
                        </a:lnTo>
                      </a:path>
                      <a:path w="847725" h="1706879">
                        <a:moveTo>
                          <a:pt x="840864" y="1625883"/>
                        </a:moveTo>
                        <a:lnTo>
                          <a:pt x="838479" y="1625883"/>
                        </a:lnTo>
                      </a:path>
                      <a:path w="847725" h="1706879">
                        <a:moveTo>
                          <a:pt x="838479" y="1625883"/>
                        </a:moveTo>
                        <a:lnTo>
                          <a:pt x="837670" y="1625883"/>
                        </a:lnTo>
                      </a:path>
                      <a:path w="847725" h="1706879">
                        <a:moveTo>
                          <a:pt x="834491" y="1625883"/>
                        </a:moveTo>
                        <a:lnTo>
                          <a:pt x="832093" y="1625883"/>
                        </a:lnTo>
                      </a:path>
                      <a:path w="847725" h="1706879">
                        <a:moveTo>
                          <a:pt x="832093" y="1625883"/>
                        </a:moveTo>
                        <a:lnTo>
                          <a:pt x="830503" y="1625883"/>
                        </a:lnTo>
                      </a:path>
                      <a:path w="847725" h="1706879">
                        <a:moveTo>
                          <a:pt x="827310" y="1625883"/>
                        </a:moveTo>
                        <a:lnTo>
                          <a:pt x="824117" y="1625883"/>
                        </a:lnTo>
                      </a:path>
                      <a:path w="847725" h="1706879">
                        <a:moveTo>
                          <a:pt x="824117" y="1625883"/>
                        </a:moveTo>
                        <a:lnTo>
                          <a:pt x="822527" y="1625883"/>
                        </a:lnTo>
                      </a:path>
                      <a:path w="847725" h="1706879">
                        <a:moveTo>
                          <a:pt x="818539" y="1625883"/>
                        </a:moveTo>
                        <a:lnTo>
                          <a:pt x="816141" y="1625883"/>
                        </a:lnTo>
                      </a:path>
                      <a:path w="847725" h="1706879">
                        <a:moveTo>
                          <a:pt x="816141" y="1625883"/>
                        </a:moveTo>
                        <a:lnTo>
                          <a:pt x="813743" y="1625883"/>
                        </a:lnTo>
                      </a:path>
                      <a:path w="847725" h="1706879">
                        <a:moveTo>
                          <a:pt x="809755" y="1625883"/>
                        </a:moveTo>
                        <a:lnTo>
                          <a:pt x="807357" y="1625883"/>
                        </a:lnTo>
                      </a:path>
                      <a:path w="847725" h="1706879">
                        <a:moveTo>
                          <a:pt x="807357" y="1625883"/>
                        </a:moveTo>
                        <a:lnTo>
                          <a:pt x="804177" y="1625883"/>
                        </a:lnTo>
                      </a:path>
                      <a:path w="847725" h="1706879">
                        <a:moveTo>
                          <a:pt x="800176" y="1625883"/>
                        </a:moveTo>
                        <a:lnTo>
                          <a:pt x="797791" y="1625883"/>
                        </a:lnTo>
                      </a:path>
                      <a:path w="847725" h="1706879">
                        <a:moveTo>
                          <a:pt x="797791" y="1625883"/>
                        </a:moveTo>
                        <a:lnTo>
                          <a:pt x="795393" y="1625883"/>
                        </a:lnTo>
                      </a:path>
                      <a:path w="847725" h="1706879">
                        <a:moveTo>
                          <a:pt x="791405" y="1625883"/>
                        </a:moveTo>
                        <a:lnTo>
                          <a:pt x="789802" y="1625883"/>
                        </a:lnTo>
                      </a:path>
                      <a:path w="847725" h="1706879">
                        <a:moveTo>
                          <a:pt x="789802" y="1625883"/>
                        </a:moveTo>
                        <a:lnTo>
                          <a:pt x="786622" y="1625883"/>
                        </a:lnTo>
                      </a:path>
                      <a:path w="847725" h="1706879">
                        <a:moveTo>
                          <a:pt x="783429" y="1625883"/>
                        </a:moveTo>
                        <a:lnTo>
                          <a:pt x="781826" y="1625883"/>
                        </a:lnTo>
                      </a:path>
                      <a:path w="847725" h="1706879">
                        <a:moveTo>
                          <a:pt x="781826" y="1625883"/>
                        </a:moveTo>
                        <a:lnTo>
                          <a:pt x="779441" y="1625883"/>
                        </a:lnTo>
                      </a:path>
                      <a:path w="847725" h="1706879">
                        <a:moveTo>
                          <a:pt x="776248" y="1625883"/>
                        </a:moveTo>
                        <a:lnTo>
                          <a:pt x="775453" y="1625883"/>
                        </a:lnTo>
                      </a:path>
                      <a:path w="847725" h="1706879">
                        <a:moveTo>
                          <a:pt x="775453" y="1625883"/>
                        </a:moveTo>
                        <a:lnTo>
                          <a:pt x="773055" y="1625883"/>
                        </a:lnTo>
                      </a:path>
                      <a:path w="847725" h="1706879">
                        <a:moveTo>
                          <a:pt x="770670" y="1625883"/>
                        </a:moveTo>
                        <a:lnTo>
                          <a:pt x="769067" y="1625883"/>
                        </a:lnTo>
                      </a:path>
                      <a:path w="847725" h="1706879">
                        <a:moveTo>
                          <a:pt x="768272" y="1625883"/>
                        </a:moveTo>
                        <a:lnTo>
                          <a:pt x="767477" y="1625883"/>
                        </a:lnTo>
                      </a:path>
                      <a:path w="847725" h="1706879">
                        <a:moveTo>
                          <a:pt x="767477" y="948565"/>
                        </a:moveTo>
                        <a:lnTo>
                          <a:pt x="768272" y="948565"/>
                        </a:lnTo>
                      </a:path>
                      <a:path w="847725" h="1706879">
                        <a:moveTo>
                          <a:pt x="769067" y="948565"/>
                        </a:moveTo>
                        <a:lnTo>
                          <a:pt x="770670" y="948565"/>
                        </a:lnTo>
                      </a:path>
                      <a:path w="847725" h="1706879">
                        <a:moveTo>
                          <a:pt x="773055" y="948565"/>
                        </a:moveTo>
                        <a:lnTo>
                          <a:pt x="775453" y="948565"/>
                        </a:lnTo>
                      </a:path>
                      <a:path w="847725" h="1706879">
                        <a:moveTo>
                          <a:pt x="775453" y="948565"/>
                        </a:moveTo>
                        <a:lnTo>
                          <a:pt x="776248" y="948565"/>
                        </a:lnTo>
                      </a:path>
                      <a:path w="847725" h="1706879">
                        <a:moveTo>
                          <a:pt x="779441" y="948565"/>
                        </a:moveTo>
                        <a:lnTo>
                          <a:pt x="781826" y="948565"/>
                        </a:lnTo>
                      </a:path>
                      <a:path w="847725" h="1706879">
                        <a:moveTo>
                          <a:pt x="781826" y="948565"/>
                        </a:moveTo>
                        <a:lnTo>
                          <a:pt x="783429" y="948565"/>
                        </a:lnTo>
                      </a:path>
                      <a:path w="847725" h="1706879">
                        <a:moveTo>
                          <a:pt x="786622" y="948565"/>
                        </a:moveTo>
                        <a:lnTo>
                          <a:pt x="789802" y="948565"/>
                        </a:lnTo>
                      </a:path>
                      <a:path w="847725" h="1706879">
                        <a:moveTo>
                          <a:pt x="789802" y="948565"/>
                        </a:moveTo>
                        <a:lnTo>
                          <a:pt x="791405" y="948565"/>
                        </a:lnTo>
                      </a:path>
                      <a:path w="847725" h="1706879">
                        <a:moveTo>
                          <a:pt x="795393" y="948565"/>
                        </a:moveTo>
                        <a:lnTo>
                          <a:pt x="797791" y="948565"/>
                        </a:lnTo>
                      </a:path>
                      <a:path w="847725" h="1706879">
                        <a:moveTo>
                          <a:pt x="797791" y="948565"/>
                        </a:moveTo>
                        <a:lnTo>
                          <a:pt x="800176" y="948565"/>
                        </a:lnTo>
                      </a:path>
                      <a:path w="847725" h="1706879">
                        <a:moveTo>
                          <a:pt x="804177" y="948565"/>
                        </a:moveTo>
                        <a:lnTo>
                          <a:pt x="807357" y="948565"/>
                        </a:lnTo>
                      </a:path>
                      <a:path w="847725" h="1706879">
                        <a:moveTo>
                          <a:pt x="807357" y="948565"/>
                        </a:moveTo>
                        <a:lnTo>
                          <a:pt x="809755" y="948565"/>
                        </a:lnTo>
                      </a:path>
                      <a:path w="847725" h="1706879">
                        <a:moveTo>
                          <a:pt x="813743" y="948565"/>
                        </a:moveTo>
                        <a:lnTo>
                          <a:pt x="816141" y="948565"/>
                        </a:lnTo>
                      </a:path>
                      <a:path w="847725" h="1706879">
                        <a:moveTo>
                          <a:pt x="816141" y="948565"/>
                        </a:moveTo>
                        <a:lnTo>
                          <a:pt x="818539" y="948565"/>
                        </a:lnTo>
                      </a:path>
                      <a:path w="847725" h="1706879">
                        <a:moveTo>
                          <a:pt x="822527" y="948565"/>
                        </a:moveTo>
                        <a:lnTo>
                          <a:pt x="824117" y="948565"/>
                        </a:lnTo>
                      </a:path>
                      <a:path w="847725" h="1706879">
                        <a:moveTo>
                          <a:pt x="824117" y="948565"/>
                        </a:moveTo>
                        <a:lnTo>
                          <a:pt x="827310" y="948565"/>
                        </a:lnTo>
                      </a:path>
                      <a:path w="847725" h="1706879">
                        <a:moveTo>
                          <a:pt x="830503" y="948565"/>
                        </a:moveTo>
                        <a:lnTo>
                          <a:pt x="832093" y="948565"/>
                        </a:lnTo>
                      </a:path>
                      <a:path w="847725" h="1706879">
                        <a:moveTo>
                          <a:pt x="832093" y="948565"/>
                        </a:moveTo>
                        <a:lnTo>
                          <a:pt x="834491" y="948565"/>
                        </a:lnTo>
                      </a:path>
                      <a:path w="847725" h="1706879">
                        <a:moveTo>
                          <a:pt x="837670" y="948565"/>
                        </a:moveTo>
                        <a:lnTo>
                          <a:pt x="838479" y="948565"/>
                        </a:lnTo>
                      </a:path>
                      <a:path w="847725" h="1706879">
                        <a:moveTo>
                          <a:pt x="838479" y="948565"/>
                        </a:moveTo>
                        <a:lnTo>
                          <a:pt x="840864" y="948565"/>
                        </a:lnTo>
                      </a:path>
                      <a:path w="847725" h="1706879">
                        <a:moveTo>
                          <a:pt x="842467" y="948565"/>
                        </a:moveTo>
                        <a:lnTo>
                          <a:pt x="843262" y="948565"/>
                        </a:lnTo>
                      </a:path>
                      <a:path w="847725" h="1706879">
                        <a:moveTo>
                          <a:pt x="843262" y="948565"/>
                        </a:moveTo>
                        <a:lnTo>
                          <a:pt x="844851" y="948565"/>
                        </a:lnTo>
                      </a:path>
                      <a:path w="847725" h="1706879">
                        <a:moveTo>
                          <a:pt x="845646" y="948565"/>
                        </a:moveTo>
                        <a:lnTo>
                          <a:pt x="847250" y="948565"/>
                        </a:lnTo>
                      </a:path>
                      <a:path w="847725" h="1706879">
                        <a:moveTo>
                          <a:pt x="767477" y="0"/>
                        </a:moveTo>
                        <a:lnTo>
                          <a:pt x="767477" y="39893"/>
                        </a:lnTo>
                      </a:path>
                      <a:path w="847725" h="1706879">
                        <a:moveTo>
                          <a:pt x="767477" y="79772"/>
                        </a:moveTo>
                        <a:lnTo>
                          <a:pt x="767477" y="119665"/>
                        </a:lnTo>
                      </a:path>
                      <a:path w="847725" h="1706879">
                        <a:moveTo>
                          <a:pt x="847250" y="119665"/>
                        </a:moveTo>
                        <a:lnTo>
                          <a:pt x="847250" y="0"/>
                        </a:lnTo>
                      </a:path>
                      <a:path w="847725" h="1706879">
                        <a:moveTo>
                          <a:pt x="847250" y="119665"/>
                        </a:moveTo>
                        <a:lnTo>
                          <a:pt x="845646" y="119665"/>
                        </a:lnTo>
                      </a:path>
                      <a:path w="847725" h="1706879">
                        <a:moveTo>
                          <a:pt x="845646" y="119665"/>
                        </a:moveTo>
                        <a:lnTo>
                          <a:pt x="842467" y="119665"/>
                        </a:lnTo>
                      </a:path>
                      <a:path w="847725" h="1706879">
                        <a:moveTo>
                          <a:pt x="842467" y="119665"/>
                        </a:moveTo>
                        <a:lnTo>
                          <a:pt x="836876" y="119665"/>
                        </a:lnTo>
                      </a:path>
                      <a:path w="847725" h="1706879">
                        <a:moveTo>
                          <a:pt x="836876" y="119665"/>
                        </a:moveTo>
                        <a:lnTo>
                          <a:pt x="829695" y="119665"/>
                        </a:lnTo>
                      </a:path>
                      <a:path w="847725" h="1706879">
                        <a:moveTo>
                          <a:pt x="829695" y="119665"/>
                        </a:moveTo>
                        <a:lnTo>
                          <a:pt x="820924" y="119665"/>
                        </a:lnTo>
                      </a:path>
                      <a:path w="847725" h="1706879">
                        <a:moveTo>
                          <a:pt x="820924" y="119665"/>
                        </a:moveTo>
                        <a:lnTo>
                          <a:pt x="812153" y="119665"/>
                        </a:lnTo>
                      </a:path>
                      <a:path w="847725" h="1706879">
                        <a:moveTo>
                          <a:pt x="812153" y="119665"/>
                        </a:moveTo>
                        <a:lnTo>
                          <a:pt x="801779" y="119665"/>
                        </a:lnTo>
                      </a:path>
                      <a:path w="847725" h="1706879">
                        <a:moveTo>
                          <a:pt x="801779" y="119665"/>
                        </a:moveTo>
                        <a:lnTo>
                          <a:pt x="793008" y="119665"/>
                        </a:lnTo>
                      </a:path>
                      <a:path w="847725" h="1706879">
                        <a:moveTo>
                          <a:pt x="793008" y="119665"/>
                        </a:moveTo>
                        <a:lnTo>
                          <a:pt x="784224" y="119665"/>
                        </a:lnTo>
                      </a:path>
                      <a:path w="847725" h="1706879">
                        <a:moveTo>
                          <a:pt x="784224" y="119665"/>
                        </a:moveTo>
                        <a:lnTo>
                          <a:pt x="777043" y="119665"/>
                        </a:lnTo>
                      </a:path>
                      <a:path w="847725" h="1706879">
                        <a:moveTo>
                          <a:pt x="777043" y="119665"/>
                        </a:moveTo>
                        <a:lnTo>
                          <a:pt x="771465" y="119665"/>
                        </a:lnTo>
                      </a:path>
                      <a:path w="847725" h="1706879">
                        <a:moveTo>
                          <a:pt x="771465" y="119665"/>
                        </a:moveTo>
                        <a:lnTo>
                          <a:pt x="768272" y="119665"/>
                        </a:lnTo>
                      </a:path>
                      <a:path w="847725" h="1706879">
                        <a:moveTo>
                          <a:pt x="768272" y="119665"/>
                        </a:moveTo>
                        <a:lnTo>
                          <a:pt x="767477" y="119665"/>
                        </a:lnTo>
                      </a:path>
                      <a:path w="847725" h="1706879">
                        <a:moveTo>
                          <a:pt x="768272" y="0"/>
                        </a:moveTo>
                        <a:lnTo>
                          <a:pt x="769067" y="0"/>
                        </a:lnTo>
                      </a:path>
                      <a:path w="847725" h="1706879">
                        <a:moveTo>
                          <a:pt x="771465" y="0"/>
                        </a:moveTo>
                        <a:lnTo>
                          <a:pt x="773055" y="0"/>
                        </a:lnTo>
                      </a:path>
                      <a:path w="847725" h="1706879">
                        <a:moveTo>
                          <a:pt x="776248" y="0"/>
                        </a:moveTo>
                        <a:lnTo>
                          <a:pt x="777043" y="0"/>
                        </a:lnTo>
                      </a:path>
                      <a:path w="847725" h="1706879">
                        <a:moveTo>
                          <a:pt x="777043" y="0"/>
                        </a:moveTo>
                        <a:lnTo>
                          <a:pt x="779441" y="0"/>
                        </a:lnTo>
                      </a:path>
                      <a:path w="847725" h="1706879">
                        <a:moveTo>
                          <a:pt x="783429" y="0"/>
                        </a:moveTo>
                        <a:lnTo>
                          <a:pt x="784224" y="0"/>
                        </a:lnTo>
                      </a:path>
                      <a:path w="847725" h="1706879">
                        <a:moveTo>
                          <a:pt x="784224" y="0"/>
                        </a:moveTo>
                        <a:lnTo>
                          <a:pt x="786622" y="0"/>
                        </a:lnTo>
                      </a:path>
                      <a:path w="847725" h="1706879">
                        <a:moveTo>
                          <a:pt x="791405" y="0"/>
                        </a:moveTo>
                        <a:lnTo>
                          <a:pt x="793008" y="0"/>
                        </a:lnTo>
                      </a:path>
                      <a:path w="847725" h="1706879">
                        <a:moveTo>
                          <a:pt x="793008" y="0"/>
                        </a:moveTo>
                        <a:lnTo>
                          <a:pt x="795393" y="0"/>
                        </a:lnTo>
                      </a:path>
                      <a:path w="847725" h="1706879">
                        <a:moveTo>
                          <a:pt x="800176" y="0"/>
                        </a:moveTo>
                        <a:lnTo>
                          <a:pt x="801779" y="0"/>
                        </a:lnTo>
                      </a:path>
                      <a:path w="847725" h="1706879">
                        <a:moveTo>
                          <a:pt x="801779" y="0"/>
                        </a:moveTo>
                        <a:lnTo>
                          <a:pt x="804177" y="0"/>
                        </a:lnTo>
                      </a:path>
                      <a:path w="847725" h="1706879">
                        <a:moveTo>
                          <a:pt x="809755" y="0"/>
                        </a:moveTo>
                        <a:lnTo>
                          <a:pt x="812153" y="0"/>
                        </a:lnTo>
                      </a:path>
                      <a:path w="847725" h="1706879">
                        <a:moveTo>
                          <a:pt x="812153" y="0"/>
                        </a:moveTo>
                        <a:lnTo>
                          <a:pt x="813743" y="0"/>
                        </a:lnTo>
                      </a:path>
                      <a:path w="847725" h="1706879">
                        <a:moveTo>
                          <a:pt x="818539" y="0"/>
                        </a:moveTo>
                        <a:lnTo>
                          <a:pt x="820924" y="0"/>
                        </a:lnTo>
                      </a:path>
                      <a:path w="847725" h="1706879">
                        <a:moveTo>
                          <a:pt x="820924" y="0"/>
                        </a:moveTo>
                        <a:lnTo>
                          <a:pt x="822527" y="0"/>
                        </a:lnTo>
                      </a:path>
                      <a:path w="847725" h="1706879">
                        <a:moveTo>
                          <a:pt x="827310" y="0"/>
                        </a:moveTo>
                        <a:lnTo>
                          <a:pt x="829695" y="0"/>
                        </a:lnTo>
                      </a:path>
                      <a:path w="847725" h="1706879">
                        <a:moveTo>
                          <a:pt x="829695" y="0"/>
                        </a:moveTo>
                        <a:lnTo>
                          <a:pt x="830503" y="0"/>
                        </a:lnTo>
                      </a:path>
                      <a:path w="847725" h="1706879">
                        <a:moveTo>
                          <a:pt x="834491" y="0"/>
                        </a:moveTo>
                        <a:lnTo>
                          <a:pt x="836876" y="0"/>
                        </a:lnTo>
                      </a:path>
                      <a:path w="847725" h="1706879">
                        <a:moveTo>
                          <a:pt x="836876" y="0"/>
                        </a:moveTo>
                        <a:lnTo>
                          <a:pt x="837670" y="0"/>
                        </a:lnTo>
                      </a:path>
                      <a:path w="847725" h="1706879">
                        <a:moveTo>
                          <a:pt x="840864" y="0"/>
                        </a:moveTo>
                        <a:lnTo>
                          <a:pt x="842467" y="0"/>
                        </a:lnTo>
                      </a:path>
                      <a:path w="847725" h="1706879">
                        <a:moveTo>
                          <a:pt x="844851" y="0"/>
                        </a:moveTo>
                        <a:lnTo>
                          <a:pt x="845646" y="0"/>
                        </a:lnTo>
                      </a:path>
                      <a:path w="847725" h="1706879">
                        <a:moveTo>
                          <a:pt x="753115" y="81375"/>
                        </a:moveTo>
                        <a:lnTo>
                          <a:pt x="768272" y="81375"/>
                        </a:lnTo>
                      </a:path>
                      <a:path w="847725" h="1706879">
                        <a:moveTo>
                          <a:pt x="768272" y="38289"/>
                        </a:moveTo>
                        <a:lnTo>
                          <a:pt x="753115" y="38289"/>
                        </a:lnTo>
                      </a:path>
                      <a:path w="847725" h="1706879">
                        <a:moveTo>
                          <a:pt x="753115" y="81375"/>
                        </a:moveTo>
                        <a:lnTo>
                          <a:pt x="753115" y="80567"/>
                        </a:lnTo>
                      </a:path>
                      <a:path w="847725" h="1706879">
                        <a:moveTo>
                          <a:pt x="753115" y="80567"/>
                        </a:moveTo>
                        <a:lnTo>
                          <a:pt x="753115" y="78182"/>
                        </a:lnTo>
                      </a:path>
                      <a:path w="847725" h="1706879">
                        <a:moveTo>
                          <a:pt x="753115" y="78182"/>
                        </a:moveTo>
                        <a:lnTo>
                          <a:pt x="753115" y="74989"/>
                        </a:lnTo>
                      </a:path>
                      <a:path w="847725" h="1706879">
                        <a:moveTo>
                          <a:pt x="753115" y="74989"/>
                        </a:moveTo>
                        <a:lnTo>
                          <a:pt x="753115" y="70206"/>
                        </a:lnTo>
                      </a:path>
                      <a:path w="847725" h="1706879">
                        <a:moveTo>
                          <a:pt x="753115" y="70206"/>
                        </a:moveTo>
                        <a:lnTo>
                          <a:pt x="753115" y="65410"/>
                        </a:lnTo>
                      </a:path>
                      <a:path w="847725" h="1706879">
                        <a:moveTo>
                          <a:pt x="753115" y="65410"/>
                        </a:moveTo>
                        <a:lnTo>
                          <a:pt x="753115" y="59832"/>
                        </a:lnTo>
                      </a:path>
                      <a:path w="847725" h="1706879">
                        <a:moveTo>
                          <a:pt x="753115" y="59832"/>
                        </a:moveTo>
                        <a:lnTo>
                          <a:pt x="753115" y="54241"/>
                        </a:lnTo>
                      </a:path>
                      <a:path w="847725" h="1706879">
                        <a:moveTo>
                          <a:pt x="753115" y="54241"/>
                        </a:moveTo>
                        <a:lnTo>
                          <a:pt x="753115" y="49458"/>
                        </a:lnTo>
                      </a:path>
                      <a:path w="847725" h="1706879">
                        <a:moveTo>
                          <a:pt x="753115" y="49458"/>
                        </a:moveTo>
                        <a:lnTo>
                          <a:pt x="753115" y="44675"/>
                        </a:lnTo>
                      </a:path>
                      <a:path w="847725" h="1706879">
                        <a:moveTo>
                          <a:pt x="753115" y="44675"/>
                        </a:moveTo>
                        <a:lnTo>
                          <a:pt x="753115" y="41482"/>
                        </a:lnTo>
                      </a:path>
                      <a:path w="847725" h="1706879">
                        <a:moveTo>
                          <a:pt x="753115" y="41482"/>
                        </a:moveTo>
                        <a:lnTo>
                          <a:pt x="753115" y="39084"/>
                        </a:lnTo>
                      </a:path>
                      <a:path w="847725" h="1706879">
                        <a:moveTo>
                          <a:pt x="753115" y="39084"/>
                        </a:moveTo>
                        <a:lnTo>
                          <a:pt x="753115" y="38289"/>
                        </a:lnTo>
                      </a:path>
                      <a:path w="847725" h="1706879">
                        <a:moveTo>
                          <a:pt x="847250" y="828886"/>
                        </a:moveTo>
                        <a:lnTo>
                          <a:pt x="847250" y="119665"/>
                        </a:lnTo>
                      </a:path>
                      <a:path w="847725" h="1706879">
                        <a:moveTo>
                          <a:pt x="767477" y="119665"/>
                        </a:moveTo>
                        <a:lnTo>
                          <a:pt x="767477" y="828886"/>
                        </a:lnTo>
                      </a:path>
                      <a:path w="847725" h="1706879">
                        <a:moveTo>
                          <a:pt x="847250" y="828886"/>
                        </a:moveTo>
                        <a:lnTo>
                          <a:pt x="845646" y="828886"/>
                        </a:lnTo>
                      </a:path>
                      <a:path w="847725" h="1706879">
                        <a:moveTo>
                          <a:pt x="844851" y="828886"/>
                        </a:moveTo>
                        <a:lnTo>
                          <a:pt x="843262" y="828886"/>
                        </a:lnTo>
                      </a:path>
                      <a:path w="847725" h="1706879">
                        <a:moveTo>
                          <a:pt x="843262" y="828886"/>
                        </a:moveTo>
                        <a:lnTo>
                          <a:pt x="842467" y="828886"/>
                        </a:lnTo>
                      </a:path>
                      <a:path w="847725" h="1706879">
                        <a:moveTo>
                          <a:pt x="840864" y="828886"/>
                        </a:moveTo>
                        <a:lnTo>
                          <a:pt x="838479" y="828886"/>
                        </a:lnTo>
                      </a:path>
                      <a:path w="847725" h="1706879">
                        <a:moveTo>
                          <a:pt x="838479" y="828886"/>
                        </a:moveTo>
                        <a:lnTo>
                          <a:pt x="837670" y="828886"/>
                        </a:lnTo>
                      </a:path>
                      <a:path w="847725" h="1706879">
                        <a:moveTo>
                          <a:pt x="834491" y="828886"/>
                        </a:moveTo>
                        <a:lnTo>
                          <a:pt x="832093" y="828886"/>
                        </a:lnTo>
                      </a:path>
                      <a:path w="847725" h="1706879">
                        <a:moveTo>
                          <a:pt x="832093" y="828886"/>
                        </a:moveTo>
                        <a:lnTo>
                          <a:pt x="830503" y="828886"/>
                        </a:lnTo>
                      </a:path>
                      <a:path w="847725" h="1706879">
                        <a:moveTo>
                          <a:pt x="827310" y="828886"/>
                        </a:moveTo>
                        <a:lnTo>
                          <a:pt x="824117" y="828886"/>
                        </a:lnTo>
                      </a:path>
                      <a:path w="847725" h="1706879">
                        <a:moveTo>
                          <a:pt x="824117" y="828886"/>
                        </a:moveTo>
                        <a:lnTo>
                          <a:pt x="822527" y="828886"/>
                        </a:lnTo>
                      </a:path>
                      <a:path w="847725" h="1706879">
                        <a:moveTo>
                          <a:pt x="818539" y="828886"/>
                        </a:moveTo>
                        <a:lnTo>
                          <a:pt x="816141" y="828886"/>
                        </a:lnTo>
                      </a:path>
                      <a:path w="847725" h="1706879">
                        <a:moveTo>
                          <a:pt x="816141" y="828886"/>
                        </a:moveTo>
                        <a:lnTo>
                          <a:pt x="813743" y="828886"/>
                        </a:lnTo>
                      </a:path>
                      <a:path w="847725" h="1706879">
                        <a:moveTo>
                          <a:pt x="809755" y="828886"/>
                        </a:moveTo>
                        <a:lnTo>
                          <a:pt x="807357" y="828886"/>
                        </a:lnTo>
                      </a:path>
                      <a:path w="847725" h="1706879">
                        <a:moveTo>
                          <a:pt x="807357" y="828886"/>
                        </a:moveTo>
                        <a:lnTo>
                          <a:pt x="804177" y="828886"/>
                        </a:lnTo>
                      </a:path>
                      <a:path w="847725" h="1706879">
                        <a:moveTo>
                          <a:pt x="800176" y="828886"/>
                        </a:moveTo>
                        <a:lnTo>
                          <a:pt x="797791" y="828886"/>
                        </a:lnTo>
                      </a:path>
                      <a:path w="847725" h="1706879">
                        <a:moveTo>
                          <a:pt x="797791" y="828886"/>
                        </a:moveTo>
                        <a:lnTo>
                          <a:pt x="795393" y="828886"/>
                        </a:lnTo>
                      </a:path>
                      <a:path w="847725" h="1706879">
                        <a:moveTo>
                          <a:pt x="791405" y="828886"/>
                        </a:moveTo>
                        <a:lnTo>
                          <a:pt x="789802" y="828886"/>
                        </a:lnTo>
                      </a:path>
                      <a:path w="847725" h="1706879">
                        <a:moveTo>
                          <a:pt x="789802" y="828886"/>
                        </a:moveTo>
                        <a:lnTo>
                          <a:pt x="786622" y="828886"/>
                        </a:lnTo>
                      </a:path>
                      <a:path w="847725" h="1706879">
                        <a:moveTo>
                          <a:pt x="783429" y="828886"/>
                        </a:moveTo>
                        <a:lnTo>
                          <a:pt x="781826" y="828886"/>
                        </a:lnTo>
                      </a:path>
                      <a:path w="847725" h="1706879">
                        <a:moveTo>
                          <a:pt x="781826" y="828886"/>
                        </a:moveTo>
                        <a:lnTo>
                          <a:pt x="779441" y="828886"/>
                        </a:lnTo>
                      </a:path>
                      <a:path w="847725" h="1706879">
                        <a:moveTo>
                          <a:pt x="776248" y="828886"/>
                        </a:moveTo>
                        <a:lnTo>
                          <a:pt x="775453" y="828886"/>
                        </a:lnTo>
                      </a:path>
                      <a:path w="847725" h="1706879">
                        <a:moveTo>
                          <a:pt x="775453" y="828886"/>
                        </a:moveTo>
                        <a:lnTo>
                          <a:pt x="773055" y="828886"/>
                        </a:lnTo>
                      </a:path>
                      <a:path w="847725" h="1706879">
                        <a:moveTo>
                          <a:pt x="770670" y="828886"/>
                        </a:moveTo>
                        <a:lnTo>
                          <a:pt x="769067" y="828886"/>
                        </a:lnTo>
                      </a:path>
                      <a:path w="847725" h="1706879">
                        <a:moveTo>
                          <a:pt x="768272" y="828886"/>
                        </a:moveTo>
                        <a:lnTo>
                          <a:pt x="767477" y="828886"/>
                        </a:lnTo>
                      </a:path>
                      <a:path w="847725" h="1706879">
                        <a:moveTo>
                          <a:pt x="767477" y="119665"/>
                        </a:moveTo>
                        <a:lnTo>
                          <a:pt x="768272" y="119665"/>
                        </a:lnTo>
                      </a:path>
                      <a:path w="847725" h="1706879">
                        <a:moveTo>
                          <a:pt x="769067" y="119665"/>
                        </a:moveTo>
                        <a:lnTo>
                          <a:pt x="770670" y="119665"/>
                        </a:lnTo>
                      </a:path>
                      <a:path w="847725" h="1706879">
                        <a:moveTo>
                          <a:pt x="773055" y="119665"/>
                        </a:moveTo>
                        <a:lnTo>
                          <a:pt x="775453" y="119665"/>
                        </a:lnTo>
                      </a:path>
                      <a:path w="847725" h="1706879">
                        <a:moveTo>
                          <a:pt x="775453" y="119665"/>
                        </a:moveTo>
                        <a:lnTo>
                          <a:pt x="776248" y="119665"/>
                        </a:lnTo>
                      </a:path>
                      <a:path w="847725" h="1706879">
                        <a:moveTo>
                          <a:pt x="779441" y="119665"/>
                        </a:moveTo>
                        <a:lnTo>
                          <a:pt x="781826" y="119665"/>
                        </a:lnTo>
                      </a:path>
                      <a:path w="847725" h="1706879">
                        <a:moveTo>
                          <a:pt x="781826" y="119665"/>
                        </a:moveTo>
                        <a:lnTo>
                          <a:pt x="783429" y="119665"/>
                        </a:lnTo>
                      </a:path>
                      <a:path w="847725" h="1706879">
                        <a:moveTo>
                          <a:pt x="786622" y="119665"/>
                        </a:moveTo>
                        <a:lnTo>
                          <a:pt x="789802" y="119665"/>
                        </a:lnTo>
                      </a:path>
                      <a:path w="847725" h="1706879">
                        <a:moveTo>
                          <a:pt x="789802" y="119665"/>
                        </a:moveTo>
                        <a:lnTo>
                          <a:pt x="791405" y="119665"/>
                        </a:lnTo>
                      </a:path>
                      <a:path w="847725" h="1706879">
                        <a:moveTo>
                          <a:pt x="795393" y="119665"/>
                        </a:moveTo>
                        <a:lnTo>
                          <a:pt x="797791" y="119665"/>
                        </a:lnTo>
                      </a:path>
                      <a:path w="847725" h="1706879">
                        <a:moveTo>
                          <a:pt x="797791" y="119665"/>
                        </a:moveTo>
                        <a:lnTo>
                          <a:pt x="800176" y="119665"/>
                        </a:lnTo>
                      </a:path>
                      <a:path w="847725" h="1706879">
                        <a:moveTo>
                          <a:pt x="804177" y="119665"/>
                        </a:moveTo>
                        <a:lnTo>
                          <a:pt x="807357" y="119665"/>
                        </a:lnTo>
                      </a:path>
                      <a:path w="847725" h="1706879">
                        <a:moveTo>
                          <a:pt x="807357" y="119665"/>
                        </a:moveTo>
                        <a:lnTo>
                          <a:pt x="809755" y="119665"/>
                        </a:lnTo>
                      </a:path>
                      <a:path w="847725" h="1706879">
                        <a:moveTo>
                          <a:pt x="813743" y="119665"/>
                        </a:moveTo>
                        <a:lnTo>
                          <a:pt x="816141" y="119665"/>
                        </a:lnTo>
                      </a:path>
                      <a:path w="847725" h="1706879">
                        <a:moveTo>
                          <a:pt x="816141" y="119665"/>
                        </a:moveTo>
                        <a:lnTo>
                          <a:pt x="818539" y="119665"/>
                        </a:lnTo>
                      </a:path>
                      <a:path w="847725" h="1706879">
                        <a:moveTo>
                          <a:pt x="822527" y="119665"/>
                        </a:moveTo>
                        <a:lnTo>
                          <a:pt x="824117" y="119665"/>
                        </a:lnTo>
                      </a:path>
                      <a:path w="847725" h="1706879">
                        <a:moveTo>
                          <a:pt x="824117" y="119665"/>
                        </a:moveTo>
                        <a:lnTo>
                          <a:pt x="827310" y="119665"/>
                        </a:lnTo>
                      </a:path>
                      <a:path w="847725" h="1706879">
                        <a:moveTo>
                          <a:pt x="830503" y="119665"/>
                        </a:moveTo>
                        <a:lnTo>
                          <a:pt x="832093" y="119665"/>
                        </a:lnTo>
                      </a:path>
                      <a:path w="847725" h="1706879">
                        <a:moveTo>
                          <a:pt x="832093" y="119665"/>
                        </a:moveTo>
                        <a:lnTo>
                          <a:pt x="834491" y="119665"/>
                        </a:lnTo>
                      </a:path>
                      <a:path w="847725" h="1706879">
                        <a:moveTo>
                          <a:pt x="837670" y="119665"/>
                        </a:moveTo>
                        <a:lnTo>
                          <a:pt x="838479" y="119665"/>
                        </a:lnTo>
                      </a:path>
                      <a:path w="847725" h="1706879">
                        <a:moveTo>
                          <a:pt x="838479" y="119665"/>
                        </a:moveTo>
                        <a:lnTo>
                          <a:pt x="840864" y="119665"/>
                        </a:lnTo>
                      </a:path>
                      <a:path w="847725" h="1706879">
                        <a:moveTo>
                          <a:pt x="842467" y="119665"/>
                        </a:moveTo>
                        <a:lnTo>
                          <a:pt x="843262" y="119665"/>
                        </a:lnTo>
                      </a:path>
                      <a:path w="847725" h="1706879">
                        <a:moveTo>
                          <a:pt x="843262" y="119665"/>
                        </a:moveTo>
                        <a:lnTo>
                          <a:pt x="844851" y="119665"/>
                        </a:lnTo>
                      </a:path>
                      <a:path w="847725" h="1706879">
                        <a:moveTo>
                          <a:pt x="845646" y="119665"/>
                        </a:moveTo>
                        <a:lnTo>
                          <a:pt x="847250" y="119665"/>
                        </a:lnTo>
                      </a:path>
                      <a:path w="847725" h="1706879">
                        <a:moveTo>
                          <a:pt x="753115" y="38289"/>
                        </a:moveTo>
                        <a:lnTo>
                          <a:pt x="621473" y="38289"/>
                        </a:lnTo>
                      </a:path>
                      <a:path w="847725" h="1706879">
                        <a:moveTo>
                          <a:pt x="597545" y="38289"/>
                        </a:moveTo>
                        <a:lnTo>
                          <a:pt x="555267" y="38289"/>
                        </a:lnTo>
                      </a:path>
                      <a:path w="847725" h="1706879">
                        <a:moveTo>
                          <a:pt x="555267" y="81375"/>
                        </a:moveTo>
                        <a:lnTo>
                          <a:pt x="597545" y="81375"/>
                        </a:lnTo>
                      </a:path>
                      <a:path w="847725" h="1706879">
                        <a:moveTo>
                          <a:pt x="621473" y="81375"/>
                        </a:moveTo>
                        <a:lnTo>
                          <a:pt x="753115" y="81375"/>
                        </a:lnTo>
                      </a:path>
                      <a:path w="847725" h="1706879">
                        <a:moveTo>
                          <a:pt x="753115" y="38289"/>
                        </a:moveTo>
                        <a:lnTo>
                          <a:pt x="753115" y="39084"/>
                        </a:lnTo>
                      </a:path>
                      <a:path w="847725" h="1706879">
                        <a:moveTo>
                          <a:pt x="753115" y="39084"/>
                        </a:moveTo>
                        <a:lnTo>
                          <a:pt x="753115" y="41482"/>
                        </a:lnTo>
                      </a:path>
                      <a:path w="847725" h="1706879">
                        <a:moveTo>
                          <a:pt x="753115" y="41482"/>
                        </a:moveTo>
                        <a:lnTo>
                          <a:pt x="753115" y="44675"/>
                        </a:lnTo>
                      </a:path>
                      <a:path w="847725" h="1706879">
                        <a:moveTo>
                          <a:pt x="753115" y="44675"/>
                        </a:moveTo>
                        <a:lnTo>
                          <a:pt x="753115" y="49458"/>
                        </a:lnTo>
                      </a:path>
                      <a:path w="847725" h="1706879">
                        <a:moveTo>
                          <a:pt x="753115" y="49458"/>
                        </a:moveTo>
                        <a:lnTo>
                          <a:pt x="753115" y="54241"/>
                        </a:lnTo>
                      </a:path>
                      <a:path w="847725" h="1706879">
                        <a:moveTo>
                          <a:pt x="753115" y="54241"/>
                        </a:moveTo>
                        <a:lnTo>
                          <a:pt x="753115" y="59832"/>
                        </a:lnTo>
                      </a:path>
                      <a:path w="847725" h="1706879">
                        <a:moveTo>
                          <a:pt x="753115" y="59832"/>
                        </a:moveTo>
                        <a:lnTo>
                          <a:pt x="753115" y="65410"/>
                        </a:lnTo>
                      </a:path>
                      <a:path w="847725" h="1706879">
                        <a:moveTo>
                          <a:pt x="753115" y="65410"/>
                        </a:moveTo>
                        <a:lnTo>
                          <a:pt x="753115" y="70206"/>
                        </a:lnTo>
                      </a:path>
                      <a:path w="847725" h="1706879">
                        <a:moveTo>
                          <a:pt x="753115" y="70206"/>
                        </a:moveTo>
                        <a:lnTo>
                          <a:pt x="753115" y="74989"/>
                        </a:lnTo>
                      </a:path>
                      <a:path w="847725" h="1706879">
                        <a:moveTo>
                          <a:pt x="753115" y="74989"/>
                        </a:moveTo>
                        <a:lnTo>
                          <a:pt x="753115" y="78182"/>
                        </a:lnTo>
                      </a:path>
                      <a:path w="847725" h="1706879">
                        <a:moveTo>
                          <a:pt x="753115" y="78182"/>
                        </a:moveTo>
                        <a:lnTo>
                          <a:pt x="753115" y="80567"/>
                        </a:lnTo>
                      </a:path>
                      <a:path w="847725" h="1706879">
                        <a:moveTo>
                          <a:pt x="753115" y="80567"/>
                        </a:moveTo>
                        <a:lnTo>
                          <a:pt x="753115" y="81375"/>
                        </a:lnTo>
                      </a:path>
                      <a:path w="847725" h="1706879">
                        <a:moveTo>
                          <a:pt x="555267" y="81375"/>
                        </a:moveTo>
                        <a:lnTo>
                          <a:pt x="555267" y="80567"/>
                        </a:lnTo>
                      </a:path>
                      <a:path w="847725" h="1706879">
                        <a:moveTo>
                          <a:pt x="555267" y="80567"/>
                        </a:moveTo>
                        <a:lnTo>
                          <a:pt x="555267" y="78182"/>
                        </a:lnTo>
                      </a:path>
                      <a:path w="847725" h="1706879">
                        <a:moveTo>
                          <a:pt x="555267" y="78182"/>
                        </a:moveTo>
                        <a:lnTo>
                          <a:pt x="555267" y="74989"/>
                        </a:lnTo>
                      </a:path>
                      <a:path w="847725" h="1706879">
                        <a:moveTo>
                          <a:pt x="555267" y="74989"/>
                        </a:moveTo>
                        <a:lnTo>
                          <a:pt x="555267" y="72591"/>
                        </a:lnTo>
                      </a:path>
                      <a:path w="847725" h="1706879">
                        <a:moveTo>
                          <a:pt x="555267" y="47060"/>
                        </a:moveTo>
                        <a:lnTo>
                          <a:pt x="555267" y="44675"/>
                        </a:lnTo>
                      </a:path>
                      <a:path w="847725" h="1706879">
                        <a:moveTo>
                          <a:pt x="555267" y="44675"/>
                        </a:moveTo>
                        <a:lnTo>
                          <a:pt x="555267" y="41482"/>
                        </a:lnTo>
                      </a:path>
                      <a:path w="847725" h="1706879">
                        <a:moveTo>
                          <a:pt x="555267" y="41482"/>
                        </a:moveTo>
                        <a:lnTo>
                          <a:pt x="555267" y="39084"/>
                        </a:lnTo>
                      </a:path>
                      <a:path w="847725" h="1706879">
                        <a:moveTo>
                          <a:pt x="555267" y="39084"/>
                        </a:moveTo>
                        <a:lnTo>
                          <a:pt x="555267" y="38289"/>
                        </a:lnTo>
                      </a:path>
                      <a:path w="847725" h="1706879">
                        <a:moveTo>
                          <a:pt x="629462" y="1664172"/>
                        </a:moveTo>
                        <a:lnTo>
                          <a:pt x="290406" y="1664172"/>
                        </a:lnTo>
                      </a:path>
                      <a:path w="847725" h="1706879">
                        <a:moveTo>
                          <a:pt x="290406" y="1706450"/>
                        </a:moveTo>
                        <a:lnTo>
                          <a:pt x="629462" y="170645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20" name="object 1320"/>
                  <p:cNvSpPr/>
                  <p:nvPr/>
                </p:nvSpPr>
                <p:spPr>
                  <a:xfrm>
                    <a:off x="4878043" y="459322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21" name="object 1321"/>
                  <p:cNvSpPr/>
                  <p:nvPr/>
                </p:nvSpPr>
                <p:spPr>
                  <a:xfrm>
                    <a:off x="4879239" y="4596014"/>
                    <a:ext cx="0" cy="39370"/>
                  </a:xfrm>
                  <a:custGeom>
                    <a:avLst/>
                    <a:gdLst/>
                    <a:ahLst/>
                    <a:cxnLst/>
                    <a:rect l="l" t="t" r="r" b="b"/>
                    <a:pathLst>
                      <a:path h="39370">
                        <a:moveTo>
                          <a:pt x="0" y="0"/>
                        </a:moveTo>
                        <a:lnTo>
                          <a:pt x="0" y="794"/>
                        </a:lnTo>
                      </a:path>
                      <a:path h="39370">
                        <a:moveTo>
                          <a:pt x="0" y="794"/>
                        </a:moveTo>
                        <a:lnTo>
                          <a:pt x="0" y="1603"/>
                        </a:lnTo>
                      </a:path>
                      <a:path h="39370">
                        <a:moveTo>
                          <a:pt x="0" y="3193"/>
                        </a:moveTo>
                        <a:lnTo>
                          <a:pt x="0" y="3987"/>
                        </a:lnTo>
                      </a:path>
                      <a:path h="39370">
                        <a:moveTo>
                          <a:pt x="0" y="3987"/>
                        </a:moveTo>
                        <a:lnTo>
                          <a:pt x="0" y="5591"/>
                        </a:lnTo>
                      </a:path>
                      <a:path h="39370">
                        <a:moveTo>
                          <a:pt x="0" y="7989"/>
                        </a:moveTo>
                        <a:lnTo>
                          <a:pt x="0" y="8784"/>
                        </a:lnTo>
                      </a:path>
                      <a:path h="39370">
                        <a:moveTo>
                          <a:pt x="0" y="8784"/>
                        </a:moveTo>
                        <a:lnTo>
                          <a:pt x="0" y="11977"/>
                        </a:lnTo>
                      </a:path>
                      <a:path h="39370">
                        <a:moveTo>
                          <a:pt x="0" y="13567"/>
                        </a:moveTo>
                        <a:lnTo>
                          <a:pt x="0" y="14362"/>
                        </a:lnTo>
                      </a:path>
                      <a:path h="39370">
                        <a:moveTo>
                          <a:pt x="0" y="14362"/>
                        </a:moveTo>
                        <a:lnTo>
                          <a:pt x="0" y="19953"/>
                        </a:lnTo>
                      </a:path>
                      <a:path h="39370">
                        <a:moveTo>
                          <a:pt x="0" y="19953"/>
                        </a:moveTo>
                        <a:lnTo>
                          <a:pt x="0" y="24736"/>
                        </a:lnTo>
                      </a:path>
                      <a:path h="39370">
                        <a:moveTo>
                          <a:pt x="0" y="24736"/>
                        </a:moveTo>
                        <a:lnTo>
                          <a:pt x="0" y="25530"/>
                        </a:lnTo>
                      </a:path>
                      <a:path h="39370">
                        <a:moveTo>
                          <a:pt x="0" y="27929"/>
                        </a:moveTo>
                        <a:lnTo>
                          <a:pt x="0" y="30313"/>
                        </a:lnTo>
                      </a:path>
                      <a:path h="39370">
                        <a:moveTo>
                          <a:pt x="0" y="30313"/>
                        </a:moveTo>
                        <a:lnTo>
                          <a:pt x="0" y="31122"/>
                        </a:lnTo>
                      </a:path>
                      <a:path h="39370">
                        <a:moveTo>
                          <a:pt x="0" y="33506"/>
                        </a:moveTo>
                        <a:lnTo>
                          <a:pt x="0" y="35110"/>
                        </a:lnTo>
                      </a:path>
                      <a:path h="39370">
                        <a:moveTo>
                          <a:pt x="0" y="35110"/>
                        </a:moveTo>
                        <a:lnTo>
                          <a:pt x="0" y="38303"/>
                        </a:lnTo>
                      </a:path>
                      <a:path h="39370">
                        <a:moveTo>
                          <a:pt x="0" y="38303"/>
                        </a:moveTo>
                        <a:lnTo>
                          <a:pt x="0" y="390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22" name="object 1322"/>
                  <p:cNvSpPr/>
                  <p:nvPr/>
                </p:nvSpPr>
                <p:spPr>
                  <a:xfrm>
                    <a:off x="4538980" y="4635515"/>
                    <a:ext cx="341630" cy="2540"/>
                  </a:xfrm>
                  <a:custGeom>
                    <a:avLst/>
                    <a:gdLst/>
                    <a:ahLst/>
                    <a:cxnLst/>
                    <a:rect l="l" t="t" r="r" b="b"/>
                    <a:pathLst>
                      <a:path w="341629" h="2539">
                        <a:moveTo>
                          <a:pt x="2387" y="1193"/>
                        </a:moveTo>
                        <a:lnTo>
                          <a:pt x="2044" y="342"/>
                        </a:lnTo>
                        <a:lnTo>
                          <a:pt x="1193" y="0"/>
                        </a:lnTo>
                        <a:lnTo>
                          <a:pt x="355" y="342"/>
                        </a:lnTo>
                        <a:lnTo>
                          <a:pt x="0" y="1193"/>
                        </a:lnTo>
                        <a:lnTo>
                          <a:pt x="355" y="2032"/>
                        </a:lnTo>
                        <a:lnTo>
                          <a:pt x="1193" y="2387"/>
                        </a:lnTo>
                        <a:lnTo>
                          <a:pt x="2044" y="2032"/>
                        </a:lnTo>
                        <a:lnTo>
                          <a:pt x="2387" y="1193"/>
                        </a:lnTo>
                        <a:close/>
                      </a:path>
                      <a:path w="341629" h="2539">
                        <a:moveTo>
                          <a:pt x="341452" y="1193"/>
                        </a:moveTo>
                        <a:lnTo>
                          <a:pt x="341096" y="342"/>
                        </a:lnTo>
                        <a:lnTo>
                          <a:pt x="340258" y="0"/>
                        </a:lnTo>
                        <a:lnTo>
                          <a:pt x="339407" y="342"/>
                        </a:lnTo>
                        <a:lnTo>
                          <a:pt x="339051" y="1193"/>
                        </a:lnTo>
                        <a:lnTo>
                          <a:pt x="339407" y="2032"/>
                        </a:lnTo>
                        <a:lnTo>
                          <a:pt x="340258" y="2387"/>
                        </a:lnTo>
                        <a:lnTo>
                          <a:pt x="341096" y="2032"/>
                        </a:lnTo>
                        <a:lnTo>
                          <a:pt x="341452"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23" name="object 1323"/>
                  <p:cNvSpPr/>
                  <p:nvPr/>
                </p:nvSpPr>
                <p:spPr>
                  <a:xfrm>
                    <a:off x="4540183" y="4594424"/>
                    <a:ext cx="0" cy="42545"/>
                  </a:xfrm>
                  <a:custGeom>
                    <a:avLst/>
                    <a:gdLst/>
                    <a:ahLst/>
                    <a:cxnLst/>
                    <a:rect l="l" t="t" r="r" b="b"/>
                    <a:pathLst>
                      <a:path h="42545">
                        <a:moveTo>
                          <a:pt x="0" y="42277"/>
                        </a:moveTo>
                        <a:lnTo>
                          <a:pt x="0" y="39893"/>
                        </a:lnTo>
                      </a:path>
                      <a:path h="42545">
                        <a:moveTo>
                          <a:pt x="0" y="39893"/>
                        </a:moveTo>
                        <a:lnTo>
                          <a:pt x="0" y="36699"/>
                        </a:lnTo>
                      </a:path>
                      <a:path h="42545">
                        <a:moveTo>
                          <a:pt x="0" y="36699"/>
                        </a:moveTo>
                        <a:lnTo>
                          <a:pt x="0" y="31903"/>
                        </a:lnTo>
                      </a:path>
                      <a:path h="42545">
                        <a:moveTo>
                          <a:pt x="0" y="31903"/>
                        </a:moveTo>
                        <a:lnTo>
                          <a:pt x="0" y="26325"/>
                        </a:lnTo>
                      </a:path>
                      <a:path h="42545">
                        <a:moveTo>
                          <a:pt x="0" y="26325"/>
                        </a:moveTo>
                        <a:lnTo>
                          <a:pt x="0" y="21543"/>
                        </a:lnTo>
                      </a:path>
                      <a:path h="42545">
                        <a:moveTo>
                          <a:pt x="0" y="21543"/>
                        </a:moveTo>
                        <a:lnTo>
                          <a:pt x="0" y="15951"/>
                        </a:lnTo>
                      </a:path>
                      <a:path h="42545">
                        <a:moveTo>
                          <a:pt x="0" y="15951"/>
                        </a:moveTo>
                        <a:lnTo>
                          <a:pt x="0" y="10374"/>
                        </a:lnTo>
                      </a:path>
                      <a:path h="42545">
                        <a:moveTo>
                          <a:pt x="0" y="10374"/>
                        </a:moveTo>
                        <a:lnTo>
                          <a:pt x="0" y="5577"/>
                        </a:lnTo>
                      </a:path>
                      <a:path h="42545">
                        <a:moveTo>
                          <a:pt x="0" y="5577"/>
                        </a:moveTo>
                        <a:lnTo>
                          <a:pt x="0" y="2384"/>
                        </a:lnTo>
                      </a:path>
                      <a:path h="42545">
                        <a:moveTo>
                          <a:pt x="0" y="238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24" name="object 1324"/>
                  <p:cNvSpPr/>
                  <p:nvPr/>
                </p:nvSpPr>
                <p:spPr>
                  <a:xfrm>
                    <a:off x="4538986" y="459322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25" name="object 1325"/>
                  <p:cNvSpPr/>
                  <p:nvPr/>
                </p:nvSpPr>
                <p:spPr>
                  <a:xfrm>
                    <a:off x="5001289" y="4556135"/>
                    <a:ext cx="95885" cy="867410"/>
                  </a:xfrm>
                  <a:custGeom>
                    <a:avLst/>
                    <a:gdLst/>
                    <a:ahLst/>
                    <a:cxnLst/>
                    <a:rect l="l" t="t" r="r" b="b"/>
                    <a:pathLst>
                      <a:path w="95885" h="867410">
                        <a:moveTo>
                          <a:pt x="15965" y="0"/>
                        </a:moveTo>
                        <a:lnTo>
                          <a:pt x="15965" y="34301"/>
                        </a:lnTo>
                      </a:path>
                      <a:path w="95885" h="867410">
                        <a:moveTo>
                          <a:pt x="15965" y="84555"/>
                        </a:moveTo>
                        <a:lnTo>
                          <a:pt x="15965" y="119665"/>
                        </a:lnTo>
                      </a:path>
                      <a:path w="95885" h="867410">
                        <a:moveTo>
                          <a:pt x="95737" y="119665"/>
                        </a:moveTo>
                        <a:lnTo>
                          <a:pt x="95737" y="0"/>
                        </a:lnTo>
                      </a:path>
                      <a:path w="95885" h="867410">
                        <a:moveTo>
                          <a:pt x="95737" y="119665"/>
                        </a:moveTo>
                        <a:lnTo>
                          <a:pt x="94134" y="119665"/>
                        </a:lnTo>
                      </a:path>
                      <a:path w="95885" h="867410">
                        <a:moveTo>
                          <a:pt x="94134" y="119665"/>
                        </a:moveTo>
                        <a:lnTo>
                          <a:pt x="90954" y="119665"/>
                        </a:lnTo>
                      </a:path>
                      <a:path w="95885" h="867410">
                        <a:moveTo>
                          <a:pt x="90954" y="119665"/>
                        </a:moveTo>
                        <a:lnTo>
                          <a:pt x="85363" y="119665"/>
                        </a:lnTo>
                      </a:path>
                      <a:path w="95885" h="867410">
                        <a:moveTo>
                          <a:pt x="85363" y="119665"/>
                        </a:moveTo>
                        <a:lnTo>
                          <a:pt x="78182" y="119665"/>
                        </a:lnTo>
                      </a:path>
                      <a:path w="95885" h="867410">
                        <a:moveTo>
                          <a:pt x="78182" y="119665"/>
                        </a:moveTo>
                        <a:lnTo>
                          <a:pt x="69411" y="119665"/>
                        </a:lnTo>
                      </a:path>
                      <a:path w="95885" h="867410">
                        <a:moveTo>
                          <a:pt x="69411" y="119665"/>
                        </a:moveTo>
                        <a:lnTo>
                          <a:pt x="60641" y="119665"/>
                        </a:lnTo>
                      </a:path>
                      <a:path w="95885" h="867410">
                        <a:moveTo>
                          <a:pt x="60641" y="119665"/>
                        </a:moveTo>
                        <a:lnTo>
                          <a:pt x="50267" y="119665"/>
                        </a:lnTo>
                      </a:path>
                      <a:path w="95885" h="867410">
                        <a:moveTo>
                          <a:pt x="50267" y="119665"/>
                        </a:moveTo>
                        <a:lnTo>
                          <a:pt x="41496" y="119665"/>
                        </a:lnTo>
                      </a:path>
                      <a:path w="95885" h="867410">
                        <a:moveTo>
                          <a:pt x="41496" y="119665"/>
                        </a:moveTo>
                        <a:lnTo>
                          <a:pt x="32711" y="119665"/>
                        </a:lnTo>
                      </a:path>
                      <a:path w="95885" h="867410">
                        <a:moveTo>
                          <a:pt x="32711" y="119665"/>
                        </a:moveTo>
                        <a:lnTo>
                          <a:pt x="25530" y="119665"/>
                        </a:lnTo>
                      </a:path>
                      <a:path w="95885" h="867410">
                        <a:moveTo>
                          <a:pt x="25530" y="119665"/>
                        </a:moveTo>
                        <a:lnTo>
                          <a:pt x="19953" y="119665"/>
                        </a:lnTo>
                      </a:path>
                      <a:path w="95885" h="867410">
                        <a:moveTo>
                          <a:pt x="19953" y="119665"/>
                        </a:moveTo>
                        <a:lnTo>
                          <a:pt x="16760" y="119665"/>
                        </a:lnTo>
                      </a:path>
                      <a:path w="95885" h="867410">
                        <a:moveTo>
                          <a:pt x="16760" y="119665"/>
                        </a:moveTo>
                        <a:lnTo>
                          <a:pt x="15965" y="119665"/>
                        </a:lnTo>
                      </a:path>
                      <a:path w="95885" h="867410">
                        <a:moveTo>
                          <a:pt x="15965" y="0"/>
                        </a:moveTo>
                        <a:lnTo>
                          <a:pt x="16760" y="0"/>
                        </a:lnTo>
                      </a:path>
                      <a:path w="95885" h="867410">
                        <a:moveTo>
                          <a:pt x="16760" y="0"/>
                        </a:moveTo>
                        <a:lnTo>
                          <a:pt x="19953" y="0"/>
                        </a:lnTo>
                      </a:path>
                      <a:path w="95885" h="867410">
                        <a:moveTo>
                          <a:pt x="19953" y="0"/>
                        </a:moveTo>
                        <a:lnTo>
                          <a:pt x="25530" y="0"/>
                        </a:lnTo>
                      </a:path>
                      <a:path w="95885" h="867410">
                        <a:moveTo>
                          <a:pt x="25530" y="0"/>
                        </a:moveTo>
                        <a:lnTo>
                          <a:pt x="32711" y="0"/>
                        </a:lnTo>
                      </a:path>
                      <a:path w="95885" h="867410">
                        <a:moveTo>
                          <a:pt x="32711" y="0"/>
                        </a:moveTo>
                        <a:lnTo>
                          <a:pt x="41496" y="0"/>
                        </a:lnTo>
                      </a:path>
                      <a:path w="95885" h="867410">
                        <a:moveTo>
                          <a:pt x="41496" y="0"/>
                        </a:moveTo>
                        <a:lnTo>
                          <a:pt x="50267" y="0"/>
                        </a:lnTo>
                      </a:path>
                      <a:path w="95885" h="867410">
                        <a:moveTo>
                          <a:pt x="50267" y="0"/>
                        </a:moveTo>
                        <a:lnTo>
                          <a:pt x="60641" y="0"/>
                        </a:lnTo>
                      </a:path>
                      <a:path w="95885" h="867410">
                        <a:moveTo>
                          <a:pt x="60641" y="0"/>
                        </a:moveTo>
                        <a:lnTo>
                          <a:pt x="69411" y="0"/>
                        </a:lnTo>
                      </a:path>
                      <a:path w="95885" h="867410">
                        <a:moveTo>
                          <a:pt x="69411" y="0"/>
                        </a:moveTo>
                        <a:lnTo>
                          <a:pt x="78182" y="0"/>
                        </a:lnTo>
                      </a:path>
                      <a:path w="95885" h="867410">
                        <a:moveTo>
                          <a:pt x="78182" y="0"/>
                        </a:moveTo>
                        <a:lnTo>
                          <a:pt x="85363" y="0"/>
                        </a:lnTo>
                      </a:path>
                      <a:path w="95885" h="867410">
                        <a:moveTo>
                          <a:pt x="85363" y="0"/>
                        </a:moveTo>
                        <a:lnTo>
                          <a:pt x="90954" y="0"/>
                        </a:lnTo>
                      </a:path>
                      <a:path w="95885" h="867410">
                        <a:moveTo>
                          <a:pt x="90954" y="0"/>
                        </a:moveTo>
                        <a:lnTo>
                          <a:pt x="94134" y="0"/>
                        </a:lnTo>
                      </a:path>
                      <a:path w="95885" h="867410">
                        <a:moveTo>
                          <a:pt x="94134" y="0"/>
                        </a:moveTo>
                        <a:lnTo>
                          <a:pt x="95737" y="0"/>
                        </a:lnTo>
                      </a:path>
                      <a:path w="95885" h="867410">
                        <a:moveTo>
                          <a:pt x="0" y="86158"/>
                        </a:moveTo>
                        <a:lnTo>
                          <a:pt x="17555" y="86158"/>
                        </a:lnTo>
                      </a:path>
                      <a:path w="95885" h="867410">
                        <a:moveTo>
                          <a:pt x="17555" y="32698"/>
                        </a:moveTo>
                        <a:lnTo>
                          <a:pt x="0" y="32698"/>
                        </a:lnTo>
                      </a:path>
                      <a:path w="95885" h="867410">
                        <a:moveTo>
                          <a:pt x="0" y="86158"/>
                        </a:moveTo>
                        <a:lnTo>
                          <a:pt x="0" y="85363"/>
                        </a:lnTo>
                      </a:path>
                      <a:path w="95885" h="867410">
                        <a:moveTo>
                          <a:pt x="0" y="83760"/>
                        </a:moveTo>
                        <a:lnTo>
                          <a:pt x="0" y="82965"/>
                        </a:lnTo>
                      </a:path>
                      <a:path w="95885" h="867410">
                        <a:moveTo>
                          <a:pt x="0" y="82965"/>
                        </a:moveTo>
                        <a:lnTo>
                          <a:pt x="0" y="78182"/>
                        </a:lnTo>
                      </a:path>
                      <a:path w="95885" h="867410">
                        <a:moveTo>
                          <a:pt x="0" y="78182"/>
                        </a:moveTo>
                        <a:lnTo>
                          <a:pt x="0" y="72591"/>
                        </a:lnTo>
                      </a:path>
                      <a:path w="95885" h="867410">
                        <a:moveTo>
                          <a:pt x="0" y="72591"/>
                        </a:moveTo>
                        <a:lnTo>
                          <a:pt x="0" y="66205"/>
                        </a:lnTo>
                      </a:path>
                      <a:path w="95885" h="867410">
                        <a:moveTo>
                          <a:pt x="0" y="66205"/>
                        </a:moveTo>
                        <a:lnTo>
                          <a:pt x="0" y="59832"/>
                        </a:lnTo>
                      </a:path>
                      <a:path w="95885" h="867410">
                        <a:moveTo>
                          <a:pt x="0" y="59832"/>
                        </a:moveTo>
                        <a:lnTo>
                          <a:pt x="0" y="52651"/>
                        </a:lnTo>
                      </a:path>
                      <a:path w="95885" h="867410">
                        <a:moveTo>
                          <a:pt x="0" y="52651"/>
                        </a:moveTo>
                        <a:lnTo>
                          <a:pt x="0" y="46265"/>
                        </a:lnTo>
                      </a:path>
                      <a:path w="95885" h="867410">
                        <a:moveTo>
                          <a:pt x="0" y="46265"/>
                        </a:moveTo>
                        <a:lnTo>
                          <a:pt x="0" y="40674"/>
                        </a:lnTo>
                      </a:path>
                      <a:path w="95885" h="867410">
                        <a:moveTo>
                          <a:pt x="0" y="40674"/>
                        </a:moveTo>
                        <a:lnTo>
                          <a:pt x="0" y="35891"/>
                        </a:lnTo>
                      </a:path>
                      <a:path w="95885" h="867410">
                        <a:moveTo>
                          <a:pt x="0" y="35891"/>
                        </a:moveTo>
                        <a:lnTo>
                          <a:pt x="0" y="35096"/>
                        </a:lnTo>
                      </a:path>
                      <a:path w="95885" h="867410">
                        <a:moveTo>
                          <a:pt x="0" y="33506"/>
                        </a:moveTo>
                        <a:lnTo>
                          <a:pt x="0" y="32698"/>
                        </a:lnTo>
                      </a:path>
                      <a:path w="95885" h="867410">
                        <a:moveTo>
                          <a:pt x="95737" y="747524"/>
                        </a:moveTo>
                        <a:lnTo>
                          <a:pt x="95737" y="119665"/>
                        </a:lnTo>
                      </a:path>
                      <a:path w="95885" h="867410">
                        <a:moveTo>
                          <a:pt x="15965" y="119665"/>
                        </a:moveTo>
                        <a:lnTo>
                          <a:pt x="15965" y="747524"/>
                        </a:lnTo>
                      </a:path>
                      <a:path w="95885" h="867410">
                        <a:moveTo>
                          <a:pt x="95737" y="747524"/>
                        </a:moveTo>
                        <a:lnTo>
                          <a:pt x="94134" y="747524"/>
                        </a:lnTo>
                      </a:path>
                      <a:path w="95885" h="867410">
                        <a:moveTo>
                          <a:pt x="93339" y="747524"/>
                        </a:moveTo>
                        <a:lnTo>
                          <a:pt x="91749" y="747524"/>
                        </a:lnTo>
                      </a:path>
                      <a:path w="95885" h="867410">
                        <a:moveTo>
                          <a:pt x="91749" y="747524"/>
                        </a:moveTo>
                        <a:lnTo>
                          <a:pt x="90954" y="747524"/>
                        </a:lnTo>
                      </a:path>
                      <a:path w="95885" h="867410">
                        <a:moveTo>
                          <a:pt x="89351" y="747524"/>
                        </a:moveTo>
                        <a:lnTo>
                          <a:pt x="86967" y="747524"/>
                        </a:lnTo>
                      </a:path>
                      <a:path w="95885" h="867410">
                        <a:moveTo>
                          <a:pt x="86967" y="747524"/>
                        </a:moveTo>
                        <a:lnTo>
                          <a:pt x="86158" y="747524"/>
                        </a:lnTo>
                      </a:path>
                      <a:path w="95885" h="867410">
                        <a:moveTo>
                          <a:pt x="82979" y="747524"/>
                        </a:moveTo>
                        <a:lnTo>
                          <a:pt x="80580" y="747524"/>
                        </a:lnTo>
                      </a:path>
                      <a:path w="95885" h="867410">
                        <a:moveTo>
                          <a:pt x="80580" y="747524"/>
                        </a:moveTo>
                        <a:lnTo>
                          <a:pt x="78991" y="747524"/>
                        </a:lnTo>
                      </a:path>
                      <a:path w="95885" h="867410">
                        <a:moveTo>
                          <a:pt x="75798" y="747524"/>
                        </a:moveTo>
                        <a:lnTo>
                          <a:pt x="72605" y="747524"/>
                        </a:lnTo>
                      </a:path>
                      <a:path w="95885" h="867410">
                        <a:moveTo>
                          <a:pt x="72605" y="747524"/>
                        </a:moveTo>
                        <a:lnTo>
                          <a:pt x="71015" y="747524"/>
                        </a:lnTo>
                      </a:path>
                      <a:path w="95885" h="867410">
                        <a:moveTo>
                          <a:pt x="67027" y="747524"/>
                        </a:moveTo>
                        <a:lnTo>
                          <a:pt x="64629" y="747524"/>
                        </a:lnTo>
                      </a:path>
                      <a:path w="95885" h="867410">
                        <a:moveTo>
                          <a:pt x="64629" y="747524"/>
                        </a:moveTo>
                        <a:lnTo>
                          <a:pt x="62230" y="747524"/>
                        </a:lnTo>
                      </a:path>
                      <a:path w="95885" h="867410">
                        <a:moveTo>
                          <a:pt x="58242" y="747524"/>
                        </a:moveTo>
                        <a:lnTo>
                          <a:pt x="55844" y="747524"/>
                        </a:lnTo>
                      </a:path>
                      <a:path w="95885" h="867410">
                        <a:moveTo>
                          <a:pt x="55844" y="747524"/>
                        </a:moveTo>
                        <a:lnTo>
                          <a:pt x="52665" y="747524"/>
                        </a:lnTo>
                      </a:path>
                      <a:path w="95885" h="867410">
                        <a:moveTo>
                          <a:pt x="48663" y="747524"/>
                        </a:moveTo>
                        <a:lnTo>
                          <a:pt x="46279" y="747524"/>
                        </a:lnTo>
                      </a:path>
                      <a:path w="95885" h="867410">
                        <a:moveTo>
                          <a:pt x="46279" y="747524"/>
                        </a:moveTo>
                        <a:lnTo>
                          <a:pt x="43880" y="747524"/>
                        </a:lnTo>
                      </a:path>
                      <a:path w="95885" h="867410">
                        <a:moveTo>
                          <a:pt x="39893" y="747524"/>
                        </a:moveTo>
                        <a:lnTo>
                          <a:pt x="38289" y="747524"/>
                        </a:lnTo>
                      </a:path>
                      <a:path w="95885" h="867410">
                        <a:moveTo>
                          <a:pt x="38289" y="747524"/>
                        </a:moveTo>
                        <a:lnTo>
                          <a:pt x="35110" y="747524"/>
                        </a:lnTo>
                      </a:path>
                      <a:path w="95885" h="867410">
                        <a:moveTo>
                          <a:pt x="31917" y="747524"/>
                        </a:moveTo>
                        <a:lnTo>
                          <a:pt x="30313" y="747524"/>
                        </a:lnTo>
                      </a:path>
                      <a:path w="95885" h="867410">
                        <a:moveTo>
                          <a:pt x="30313" y="747524"/>
                        </a:moveTo>
                        <a:lnTo>
                          <a:pt x="27929" y="747524"/>
                        </a:lnTo>
                      </a:path>
                      <a:path w="95885" h="867410">
                        <a:moveTo>
                          <a:pt x="24736" y="747524"/>
                        </a:moveTo>
                        <a:lnTo>
                          <a:pt x="23941" y="747524"/>
                        </a:lnTo>
                      </a:path>
                      <a:path w="95885" h="867410">
                        <a:moveTo>
                          <a:pt x="23941" y="747524"/>
                        </a:moveTo>
                        <a:lnTo>
                          <a:pt x="21543" y="747524"/>
                        </a:lnTo>
                      </a:path>
                      <a:path w="95885" h="867410">
                        <a:moveTo>
                          <a:pt x="19158" y="747524"/>
                        </a:moveTo>
                        <a:lnTo>
                          <a:pt x="17555" y="747524"/>
                        </a:lnTo>
                      </a:path>
                      <a:path w="95885" h="867410">
                        <a:moveTo>
                          <a:pt x="16760" y="747524"/>
                        </a:moveTo>
                        <a:lnTo>
                          <a:pt x="15965" y="747524"/>
                        </a:lnTo>
                      </a:path>
                      <a:path w="95885" h="867410">
                        <a:moveTo>
                          <a:pt x="15965" y="119665"/>
                        </a:moveTo>
                        <a:lnTo>
                          <a:pt x="16760" y="119665"/>
                        </a:lnTo>
                      </a:path>
                      <a:path w="95885" h="867410">
                        <a:moveTo>
                          <a:pt x="17555" y="119665"/>
                        </a:moveTo>
                        <a:lnTo>
                          <a:pt x="19158" y="119665"/>
                        </a:lnTo>
                      </a:path>
                      <a:path w="95885" h="867410">
                        <a:moveTo>
                          <a:pt x="21543" y="119665"/>
                        </a:moveTo>
                        <a:lnTo>
                          <a:pt x="23941" y="119665"/>
                        </a:lnTo>
                      </a:path>
                      <a:path w="95885" h="867410">
                        <a:moveTo>
                          <a:pt x="23941" y="119665"/>
                        </a:moveTo>
                        <a:lnTo>
                          <a:pt x="24736" y="119665"/>
                        </a:lnTo>
                      </a:path>
                      <a:path w="95885" h="867410">
                        <a:moveTo>
                          <a:pt x="27929" y="119665"/>
                        </a:moveTo>
                        <a:lnTo>
                          <a:pt x="30313" y="119665"/>
                        </a:lnTo>
                      </a:path>
                      <a:path w="95885" h="867410">
                        <a:moveTo>
                          <a:pt x="30313" y="119665"/>
                        </a:moveTo>
                        <a:lnTo>
                          <a:pt x="31917" y="119665"/>
                        </a:lnTo>
                      </a:path>
                      <a:path w="95885" h="867410">
                        <a:moveTo>
                          <a:pt x="35110" y="119665"/>
                        </a:moveTo>
                        <a:lnTo>
                          <a:pt x="38289" y="119665"/>
                        </a:lnTo>
                      </a:path>
                      <a:path w="95885" h="867410">
                        <a:moveTo>
                          <a:pt x="38289" y="119665"/>
                        </a:moveTo>
                        <a:lnTo>
                          <a:pt x="39893" y="119665"/>
                        </a:lnTo>
                      </a:path>
                      <a:path w="95885" h="867410">
                        <a:moveTo>
                          <a:pt x="43880" y="119665"/>
                        </a:moveTo>
                        <a:lnTo>
                          <a:pt x="46279" y="119665"/>
                        </a:lnTo>
                      </a:path>
                      <a:path w="95885" h="867410">
                        <a:moveTo>
                          <a:pt x="46279" y="119665"/>
                        </a:moveTo>
                        <a:lnTo>
                          <a:pt x="48663" y="119665"/>
                        </a:lnTo>
                      </a:path>
                      <a:path w="95885" h="867410">
                        <a:moveTo>
                          <a:pt x="52665" y="119665"/>
                        </a:moveTo>
                        <a:lnTo>
                          <a:pt x="55844" y="119665"/>
                        </a:lnTo>
                      </a:path>
                      <a:path w="95885" h="867410">
                        <a:moveTo>
                          <a:pt x="55844" y="119665"/>
                        </a:moveTo>
                        <a:lnTo>
                          <a:pt x="58242" y="119665"/>
                        </a:lnTo>
                      </a:path>
                      <a:path w="95885" h="867410">
                        <a:moveTo>
                          <a:pt x="62230" y="119665"/>
                        </a:moveTo>
                        <a:lnTo>
                          <a:pt x="64629" y="119665"/>
                        </a:lnTo>
                      </a:path>
                      <a:path w="95885" h="867410">
                        <a:moveTo>
                          <a:pt x="64629" y="119665"/>
                        </a:moveTo>
                        <a:lnTo>
                          <a:pt x="67027" y="119665"/>
                        </a:lnTo>
                      </a:path>
                      <a:path w="95885" h="867410">
                        <a:moveTo>
                          <a:pt x="71015" y="119665"/>
                        </a:moveTo>
                        <a:lnTo>
                          <a:pt x="72605" y="119665"/>
                        </a:lnTo>
                      </a:path>
                      <a:path w="95885" h="867410">
                        <a:moveTo>
                          <a:pt x="72605" y="119665"/>
                        </a:moveTo>
                        <a:lnTo>
                          <a:pt x="75798" y="119665"/>
                        </a:lnTo>
                      </a:path>
                      <a:path w="95885" h="867410">
                        <a:moveTo>
                          <a:pt x="78991" y="119665"/>
                        </a:moveTo>
                        <a:lnTo>
                          <a:pt x="80580" y="119665"/>
                        </a:lnTo>
                      </a:path>
                      <a:path w="95885" h="867410">
                        <a:moveTo>
                          <a:pt x="80580" y="119665"/>
                        </a:moveTo>
                        <a:lnTo>
                          <a:pt x="82979" y="119665"/>
                        </a:lnTo>
                      </a:path>
                      <a:path w="95885" h="867410">
                        <a:moveTo>
                          <a:pt x="86158" y="119665"/>
                        </a:moveTo>
                        <a:lnTo>
                          <a:pt x="86967" y="119665"/>
                        </a:lnTo>
                      </a:path>
                      <a:path w="95885" h="867410">
                        <a:moveTo>
                          <a:pt x="86967" y="119665"/>
                        </a:moveTo>
                        <a:lnTo>
                          <a:pt x="89351" y="119665"/>
                        </a:lnTo>
                      </a:path>
                      <a:path w="95885" h="867410">
                        <a:moveTo>
                          <a:pt x="90954" y="119665"/>
                        </a:moveTo>
                        <a:lnTo>
                          <a:pt x="91749" y="119665"/>
                        </a:lnTo>
                      </a:path>
                      <a:path w="95885" h="867410">
                        <a:moveTo>
                          <a:pt x="91749" y="119665"/>
                        </a:moveTo>
                        <a:lnTo>
                          <a:pt x="93339" y="119665"/>
                        </a:lnTo>
                      </a:path>
                      <a:path w="95885" h="867410">
                        <a:moveTo>
                          <a:pt x="94134" y="119665"/>
                        </a:moveTo>
                        <a:lnTo>
                          <a:pt x="95737" y="119665"/>
                        </a:lnTo>
                      </a:path>
                      <a:path w="95885" h="867410">
                        <a:moveTo>
                          <a:pt x="15965" y="747524"/>
                        </a:moveTo>
                        <a:lnTo>
                          <a:pt x="15965" y="782621"/>
                        </a:lnTo>
                      </a:path>
                      <a:path w="95885" h="867410">
                        <a:moveTo>
                          <a:pt x="15965" y="832079"/>
                        </a:moveTo>
                        <a:lnTo>
                          <a:pt x="15965" y="867189"/>
                        </a:lnTo>
                      </a:path>
                      <a:path w="95885" h="867410">
                        <a:moveTo>
                          <a:pt x="95737" y="867189"/>
                        </a:moveTo>
                        <a:lnTo>
                          <a:pt x="95737" y="811345"/>
                        </a:lnTo>
                      </a:path>
                      <a:path w="95885" h="867410">
                        <a:moveTo>
                          <a:pt x="95737" y="784210"/>
                        </a:moveTo>
                        <a:lnTo>
                          <a:pt x="95737" y="747524"/>
                        </a:lnTo>
                      </a:path>
                      <a:path w="95885" h="867410">
                        <a:moveTo>
                          <a:pt x="94134" y="867189"/>
                        </a:moveTo>
                        <a:lnTo>
                          <a:pt x="93339" y="867189"/>
                        </a:lnTo>
                      </a:path>
                      <a:path w="95885" h="867410">
                        <a:moveTo>
                          <a:pt x="90954" y="867189"/>
                        </a:moveTo>
                        <a:lnTo>
                          <a:pt x="89351" y="867189"/>
                        </a:lnTo>
                      </a:path>
                      <a:path w="95885" h="867410">
                        <a:moveTo>
                          <a:pt x="86158" y="867189"/>
                        </a:moveTo>
                        <a:lnTo>
                          <a:pt x="85363" y="867189"/>
                        </a:lnTo>
                      </a:path>
                      <a:path w="95885" h="867410">
                        <a:moveTo>
                          <a:pt x="85363" y="867189"/>
                        </a:moveTo>
                        <a:lnTo>
                          <a:pt x="82979" y="867189"/>
                        </a:lnTo>
                      </a:path>
                      <a:path w="95885" h="867410">
                        <a:moveTo>
                          <a:pt x="78991" y="867189"/>
                        </a:moveTo>
                        <a:lnTo>
                          <a:pt x="78182" y="867189"/>
                        </a:lnTo>
                      </a:path>
                      <a:path w="95885" h="867410">
                        <a:moveTo>
                          <a:pt x="78182" y="867189"/>
                        </a:moveTo>
                        <a:lnTo>
                          <a:pt x="75798" y="867189"/>
                        </a:lnTo>
                      </a:path>
                      <a:path w="95885" h="867410">
                        <a:moveTo>
                          <a:pt x="71015" y="867189"/>
                        </a:moveTo>
                        <a:lnTo>
                          <a:pt x="69411" y="867189"/>
                        </a:lnTo>
                      </a:path>
                      <a:path w="95885" h="867410">
                        <a:moveTo>
                          <a:pt x="69411" y="867189"/>
                        </a:moveTo>
                        <a:lnTo>
                          <a:pt x="67027" y="867189"/>
                        </a:lnTo>
                      </a:path>
                      <a:path w="95885" h="867410">
                        <a:moveTo>
                          <a:pt x="62230" y="867189"/>
                        </a:moveTo>
                        <a:lnTo>
                          <a:pt x="60641" y="867189"/>
                        </a:lnTo>
                      </a:path>
                      <a:path w="95885" h="867410">
                        <a:moveTo>
                          <a:pt x="60641" y="867189"/>
                        </a:moveTo>
                        <a:lnTo>
                          <a:pt x="58242" y="867189"/>
                        </a:lnTo>
                      </a:path>
                      <a:path w="95885" h="867410">
                        <a:moveTo>
                          <a:pt x="52665" y="867189"/>
                        </a:moveTo>
                        <a:lnTo>
                          <a:pt x="50267" y="867189"/>
                        </a:lnTo>
                      </a:path>
                      <a:path w="95885" h="867410">
                        <a:moveTo>
                          <a:pt x="50267" y="867189"/>
                        </a:moveTo>
                        <a:lnTo>
                          <a:pt x="48663" y="867189"/>
                        </a:lnTo>
                      </a:path>
                      <a:path w="95885" h="867410">
                        <a:moveTo>
                          <a:pt x="43880" y="867189"/>
                        </a:moveTo>
                        <a:lnTo>
                          <a:pt x="41496" y="867189"/>
                        </a:lnTo>
                      </a:path>
                      <a:path w="95885" h="867410">
                        <a:moveTo>
                          <a:pt x="41496" y="867189"/>
                        </a:moveTo>
                        <a:lnTo>
                          <a:pt x="39893" y="867189"/>
                        </a:lnTo>
                      </a:path>
                      <a:path w="95885" h="867410">
                        <a:moveTo>
                          <a:pt x="35110" y="867189"/>
                        </a:moveTo>
                        <a:lnTo>
                          <a:pt x="32711" y="867189"/>
                        </a:lnTo>
                      </a:path>
                      <a:path w="95885" h="867410">
                        <a:moveTo>
                          <a:pt x="32711" y="867189"/>
                        </a:moveTo>
                        <a:lnTo>
                          <a:pt x="31917" y="867189"/>
                        </a:lnTo>
                      </a:path>
                      <a:path w="95885" h="867410">
                        <a:moveTo>
                          <a:pt x="27929" y="867189"/>
                        </a:moveTo>
                        <a:lnTo>
                          <a:pt x="25530" y="867189"/>
                        </a:lnTo>
                      </a:path>
                      <a:path w="95885" h="867410">
                        <a:moveTo>
                          <a:pt x="25530" y="867189"/>
                        </a:moveTo>
                        <a:lnTo>
                          <a:pt x="24736" y="867189"/>
                        </a:lnTo>
                      </a:path>
                      <a:path w="95885" h="867410">
                        <a:moveTo>
                          <a:pt x="21543" y="867189"/>
                        </a:moveTo>
                        <a:lnTo>
                          <a:pt x="19953" y="867189"/>
                        </a:lnTo>
                      </a:path>
                      <a:path w="95885" h="867410">
                        <a:moveTo>
                          <a:pt x="17555" y="867189"/>
                        </a:moveTo>
                        <a:lnTo>
                          <a:pt x="16760" y="867189"/>
                        </a:lnTo>
                      </a:path>
                      <a:path w="95885" h="867410">
                        <a:moveTo>
                          <a:pt x="15965" y="747524"/>
                        </a:moveTo>
                        <a:lnTo>
                          <a:pt x="16760" y="747524"/>
                        </a:lnTo>
                      </a:path>
                      <a:path w="95885" h="867410">
                        <a:moveTo>
                          <a:pt x="16760" y="747524"/>
                        </a:moveTo>
                        <a:lnTo>
                          <a:pt x="19953" y="747524"/>
                        </a:lnTo>
                      </a:path>
                      <a:path w="95885" h="867410">
                        <a:moveTo>
                          <a:pt x="19953" y="747524"/>
                        </a:moveTo>
                        <a:lnTo>
                          <a:pt x="25530" y="747524"/>
                        </a:lnTo>
                      </a:path>
                      <a:path w="95885" h="867410">
                        <a:moveTo>
                          <a:pt x="25530" y="747524"/>
                        </a:moveTo>
                        <a:lnTo>
                          <a:pt x="32711" y="747524"/>
                        </a:lnTo>
                      </a:path>
                      <a:path w="95885" h="867410">
                        <a:moveTo>
                          <a:pt x="32711" y="747524"/>
                        </a:moveTo>
                        <a:lnTo>
                          <a:pt x="41496" y="747524"/>
                        </a:lnTo>
                      </a:path>
                      <a:path w="95885" h="867410">
                        <a:moveTo>
                          <a:pt x="41496" y="747524"/>
                        </a:moveTo>
                        <a:lnTo>
                          <a:pt x="50267" y="747524"/>
                        </a:lnTo>
                      </a:path>
                      <a:path w="95885" h="867410">
                        <a:moveTo>
                          <a:pt x="50267" y="747524"/>
                        </a:moveTo>
                        <a:lnTo>
                          <a:pt x="60641" y="747524"/>
                        </a:lnTo>
                      </a:path>
                      <a:path w="95885" h="867410">
                        <a:moveTo>
                          <a:pt x="60641" y="747524"/>
                        </a:moveTo>
                        <a:lnTo>
                          <a:pt x="69411" y="747524"/>
                        </a:lnTo>
                      </a:path>
                      <a:path w="95885" h="867410">
                        <a:moveTo>
                          <a:pt x="69411" y="747524"/>
                        </a:moveTo>
                        <a:lnTo>
                          <a:pt x="78182" y="747524"/>
                        </a:lnTo>
                      </a:path>
                      <a:path w="95885" h="867410">
                        <a:moveTo>
                          <a:pt x="78182" y="747524"/>
                        </a:moveTo>
                        <a:lnTo>
                          <a:pt x="85363" y="747524"/>
                        </a:lnTo>
                      </a:path>
                      <a:path w="95885" h="867410">
                        <a:moveTo>
                          <a:pt x="85363" y="747524"/>
                        </a:moveTo>
                        <a:lnTo>
                          <a:pt x="90954" y="747524"/>
                        </a:lnTo>
                      </a:path>
                      <a:path w="95885" h="867410">
                        <a:moveTo>
                          <a:pt x="90954" y="747524"/>
                        </a:moveTo>
                        <a:lnTo>
                          <a:pt x="94134" y="747524"/>
                        </a:lnTo>
                      </a:path>
                      <a:path w="95885" h="867410">
                        <a:moveTo>
                          <a:pt x="94134" y="747524"/>
                        </a:moveTo>
                        <a:lnTo>
                          <a:pt x="95737" y="747524"/>
                        </a:lnTo>
                      </a:path>
                      <a:path w="95885" h="867410">
                        <a:moveTo>
                          <a:pt x="0" y="833683"/>
                        </a:moveTo>
                        <a:lnTo>
                          <a:pt x="17555" y="833683"/>
                        </a:lnTo>
                      </a:path>
                      <a:path w="95885" h="867410">
                        <a:moveTo>
                          <a:pt x="17555" y="780222"/>
                        </a:moveTo>
                        <a:lnTo>
                          <a:pt x="0" y="780222"/>
                        </a:lnTo>
                      </a:path>
                      <a:path w="95885" h="867410">
                        <a:moveTo>
                          <a:pt x="0" y="833683"/>
                        </a:moveTo>
                        <a:lnTo>
                          <a:pt x="0" y="832874"/>
                        </a:lnTo>
                      </a:path>
                      <a:path w="95885" h="867410">
                        <a:moveTo>
                          <a:pt x="0" y="832874"/>
                        </a:moveTo>
                        <a:lnTo>
                          <a:pt x="0" y="830489"/>
                        </a:lnTo>
                      </a:path>
                      <a:path w="95885" h="867410">
                        <a:moveTo>
                          <a:pt x="0" y="830489"/>
                        </a:moveTo>
                        <a:lnTo>
                          <a:pt x="0" y="826488"/>
                        </a:lnTo>
                      </a:path>
                      <a:path w="95885" h="867410">
                        <a:moveTo>
                          <a:pt x="0" y="826488"/>
                        </a:moveTo>
                        <a:lnTo>
                          <a:pt x="0" y="820910"/>
                        </a:lnTo>
                      </a:path>
                      <a:path w="95885" h="867410">
                        <a:moveTo>
                          <a:pt x="0" y="820910"/>
                        </a:moveTo>
                        <a:lnTo>
                          <a:pt x="0" y="814524"/>
                        </a:lnTo>
                      </a:path>
                      <a:path w="95885" h="867410">
                        <a:moveTo>
                          <a:pt x="0" y="814524"/>
                        </a:moveTo>
                        <a:lnTo>
                          <a:pt x="0" y="81134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26" name="object 1326"/>
                  <p:cNvSpPr/>
                  <p:nvPr/>
                </p:nvSpPr>
                <p:spPr>
                  <a:xfrm>
                    <a:off x="5000093" y="533914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27" name="object 1327"/>
                  <p:cNvSpPr/>
                  <p:nvPr/>
                </p:nvSpPr>
                <p:spPr>
                  <a:xfrm>
                    <a:off x="5001289" y="5336357"/>
                    <a:ext cx="95885" cy="89535"/>
                  </a:xfrm>
                  <a:custGeom>
                    <a:avLst/>
                    <a:gdLst/>
                    <a:ahLst/>
                    <a:cxnLst/>
                    <a:rect l="l" t="t" r="r" b="b"/>
                    <a:pathLst>
                      <a:path w="95885" h="89535">
                        <a:moveTo>
                          <a:pt x="0" y="3987"/>
                        </a:moveTo>
                        <a:lnTo>
                          <a:pt x="0" y="794"/>
                        </a:lnTo>
                      </a:path>
                      <a:path w="95885" h="89535">
                        <a:moveTo>
                          <a:pt x="0" y="794"/>
                        </a:moveTo>
                        <a:lnTo>
                          <a:pt x="0" y="0"/>
                        </a:lnTo>
                      </a:path>
                      <a:path w="95885" h="89535">
                        <a:moveTo>
                          <a:pt x="95737" y="89351"/>
                        </a:moveTo>
                        <a:lnTo>
                          <a:pt x="95737" y="86967"/>
                        </a:lnTo>
                      </a:path>
                      <a:path w="95885" h="89535">
                        <a:moveTo>
                          <a:pt x="15965" y="86967"/>
                        </a:moveTo>
                        <a:lnTo>
                          <a:pt x="15965" y="89351"/>
                        </a:lnTo>
                      </a:path>
                      <a:path w="95885" h="89535">
                        <a:moveTo>
                          <a:pt x="95737" y="89351"/>
                        </a:moveTo>
                        <a:lnTo>
                          <a:pt x="94134" y="89351"/>
                        </a:lnTo>
                      </a:path>
                      <a:path w="95885" h="89535">
                        <a:moveTo>
                          <a:pt x="94134" y="89351"/>
                        </a:moveTo>
                        <a:lnTo>
                          <a:pt x="91749" y="89351"/>
                        </a:lnTo>
                      </a:path>
                      <a:path w="95885" h="89535">
                        <a:moveTo>
                          <a:pt x="91749" y="89351"/>
                        </a:moveTo>
                        <a:lnTo>
                          <a:pt x="86967" y="89351"/>
                        </a:lnTo>
                      </a:path>
                      <a:path w="95885" h="89535">
                        <a:moveTo>
                          <a:pt x="86967" y="89351"/>
                        </a:moveTo>
                        <a:lnTo>
                          <a:pt x="80580" y="89351"/>
                        </a:lnTo>
                      </a:path>
                      <a:path w="95885" h="89535">
                        <a:moveTo>
                          <a:pt x="80580" y="89351"/>
                        </a:moveTo>
                        <a:lnTo>
                          <a:pt x="72605" y="89351"/>
                        </a:lnTo>
                      </a:path>
                      <a:path w="95885" h="89535">
                        <a:moveTo>
                          <a:pt x="72605" y="89351"/>
                        </a:moveTo>
                        <a:lnTo>
                          <a:pt x="64629" y="89351"/>
                        </a:lnTo>
                      </a:path>
                      <a:path w="95885" h="89535">
                        <a:moveTo>
                          <a:pt x="64629" y="89351"/>
                        </a:moveTo>
                        <a:lnTo>
                          <a:pt x="55844" y="89351"/>
                        </a:lnTo>
                      </a:path>
                      <a:path w="95885" h="89535">
                        <a:moveTo>
                          <a:pt x="55844" y="89351"/>
                        </a:moveTo>
                        <a:lnTo>
                          <a:pt x="46279" y="89351"/>
                        </a:lnTo>
                      </a:path>
                      <a:path w="95885" h="89535">
                        <a:moveTo>
                          <a:pt x="46279" y="89351"/>
                        </a:moveTo>
                        <a:lnTo>
                          <a:pt x="38289" y="89351"/>
                        </a:lnTo>
                      </a:path>
                      <a:path w="95885" h="89535">
                        <a:moveTo>
                          <a:pt x="38289" y="89351"/>
                        </a:moveTo>
                        <a:lnTo>
                          <a:pt x="30313" y="89351"/>
                        </a:lnTo>
                      </a:path>
                      <a:path w="95885" h="89535">
                        <a:moveTo>
                          <a:pt x="30313" y="89351"/>
                        </a:moveTo>
                        <a:lnTo>
                          <a:pt x="23941" y="89351"/>
                        </a:lnTo>
                      </a:path>
                      <a:path w="95885" h="89535">
                        <a:moveTo>
                          <a:pt x="23941" y="89351"/>
                        </a:moveTo>
                        <a:lnTo>
                          <a:pt x="19158" y="89351"/>
                        </a:lnTo>
                      </a:path>
                      <a:path w="95885" h="89535">
                        <a:moveTo>
                          <a:pt x="19158" y="89351"/>
                        </a:moveTo>
                        <a:lnTo>
                          <a:pt x="16760" y="89351"/>
                        </a:lnTo>
                      </a:path>
                      <a:path w="95885" h="89535">
                        <a:moveTo>
                          <a:pt x="16760" y="89351"/>
                        </a:moveTo>
                        <a:lnTo>
                          <a:pt x="15965" y="89351"/>
                        </a:lnTo>
                      </a:path>
                      <a:path w="95885" h="89535">
                        <a:moveTo>
                          <a:pt x="15965" y="86967"/>
                        </a:moveTo>
                        <a:lnTo>
                          <a:pt x="16760" y="86967"/>
                        </a:lnTo>
                      </a:path>
                      <a:path w="95885" h="89535">
                        <a:moveTo>
                          <a:pt x="16760" y="86967"/>
                        </a:moveTo>
                        <a:lnTo>
                          <a:pt x="19158" y="86967"/>
                        </a:lnTo>
                      </a:path>
                      <a:path w="95885" h="89535">
                        <a:moveTo>
                          <a:pt x="19158" y="86967"/>
                        </a:moveTo>
                        <a:lnTo>
                          <a:pt x="23941" y="86967"/>
                        </a:lnTo>
                      </a:path>
                      <a:path w="95885" h="89535">
                        <a:moveTo>
                          <a:pt x="23941" y="86967"/>
                        </a:moveTo>
                        <a:lnTo>
                          <a:pt x="30313" y="86967"/>
                        </a:lnTo>
                      </a:path>
                      <a:path w="95885" h="89535">
                        <a:moveTo>
                          <a:pt x="30313" y="86967"/>
                        </a:moveTo>
                        <a:lnTo>
                          <a:pt x="38289" y="86967"/>
                        </a:lnTo>
                      </a:path>
                      <a:path w="95885" h="89535">
                        <a:moveTo>
                          <a:pt x="38289" y="86967"/>
                        </a:moveTo>
                        <a:lnTo>
                          <a:pt x="46279" y="86967"/>
                        </a:lnTo>
                      </a:path>
                      <a:path w="95885" h="89535">
                        <a:moveTo>
                          <a:pt x="46279" y="86967"/>
                        </a:moveTo>
                        <a:lnTo>
                          <a:pt x="55844" y="86967"/>
                        </a:lnTo>
                      </a:path>
                      <a:path w="95885" h="89535">
                        <a:moveTo>
                          <a:pt x="55844" y="86967"/>
                        </a:moveTo>
                        <a:lnTo>
                          <a:pt x="64629" y="86967"/>
                        </a:lnTo>
                      </a:path>
                      <a:path w="95885" h="89535">
                        <a:moveTo>
                          <a:pt x="64629" y="86967"/>
                        </a:moveTo>
                        <a:lnTo>
                          <a:pt x="72605" y="86967"/>
                        </a:lnTo>
                      </a:path>
                      <a:path w="95885" h="89535">
                        <a:moveTo>
                          <a:pt x="72605" y="86967"/>
                        </a:moveTo>
                        <a:lnTo>
                          <a:pt x="80580" y="86967"/>
                        </a:lnTo>
                      </a:path>
                      <a:path w="95885" h="89535">
                        <a:moveTo>
                          <a:pt x="80580" y="86967"/>
                        </a:moveTo>
                        <a:lnTo>
                          <a:pt x="86967" y="86967"/>
                        </a:lnTo>
                      </a:path>
                      <a:path w="95885" h="89535">
                        <a:moveTo>
                          <a:pt x="86967" y="86967"/>
                        </a:moveTo>
                        <a:lnTo>
                          <a:pt x="91749" y="86967"/>
                        </a:lnTo>
                      </a:path>
                      <a:path w="95885" h="89535">
                        <a:moveTo>
                          <a:pt x="91749" y="86967"/>
                        </a:moveTo>
                        <a:lnTo>
                          <a:pt x="94134" y="86967"/>
                        </a:lnTo>
                      </a:path>
                      <a:path w="95885" h="89535">
                        <a:moveTo>
                          <a:pt x="94134" y="86967"/>
                        </a:moveTo>
                        <a:lnTo>
                          <a:pt x="95737" y="8696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328" name="object 1328"/>
                  <p:cNvPicPr/>
                  <p:nvPr/>
                </p:nvPicPr>
                <p:blipFill>
                  <a:blip r:embed="rId44" cstate="print"/>
                  <a:stretch>
                    <a:fillRect/>
                  </a:stretch>
                </p:blipFill>
                <p:spPr>
                  <a:xfrm>
                    <a:off x="3935863" y="5504298"/>
                    <a:ext cx="227361" cy="82165"/>
                  </a:xfrm>
                  <a:prstGeom prst="rect">
                    <a:avLst/>
                  </a:prstGeom>
                </p:spPr>
              </p:pic>
              <p:sp>
                <p:nvSpPr>
                  <p:cNvPr id="1329" name="object 1329"/>
                  <p:cNvSpPr/>
                  <p:nvPr/>
                </p:nvSpPr>
                <p:spPr>
                  <a:xfrm>
                    <a:off x="3751971" y="5505495"/>
                    <a:ext cx="121285" cy="80010"/>
                  </a:xfrm>
                  <a:custGeom>
                    <a:avLst/>
                    <a:gdLst/>
                    <a:ahLst/>
                    <a:cxnLst/>
                    <a:rect l="l" t="t" r="r" b="b"/>
                    <a:pathLst>
                      <a:path w="121285" h="80010">
                        <a:moveTo>
                          <a:pt x="0" y="79772"/>
                        </a:moveTo>
                        <a:lnTo>
                          <a:pt x="121255" y="79772"/>
                        </a:lnTo>
                      </a:path>
                      <a:path w="121285" h="80010">
                        <a:moveTo>
                          <a:pt x="121255" y="0"/>
                        </a:moveTo>
                        <a:lnTo>
                          <a:pt x="0" y="0"/>
                        </a:lnTo>
                      </a:path>
                      <a:path w="121285" h="80010">
                        <a:moveTo>
                          <a:pt x="0" y="79772"/>
                        </a:moveTo>
                        <a:lnTo>
                          <a:pt x="0" y="78182"/>
                        </a:lnTo>
                      </a:path>
                      <a:path w="121285" h="80010">
                        <a:moveTo>
                          <a:pt x="0" y="77387"/>
                        </a:moveTo>
                        <a:lnTo>
                          <a:pt x="0" y="75784"/>
                        </a:lnTo>
                      </a:path>
                      <a:path w="121285" h="80010">
                        <a:moveTo>
                          <a:pt x="0" y="73386"/>
                        </a:moveTo>
                        <a:lnTo>
                          <a:pt x="0" y="71001"/>
                        </a:lnTo>
                      </a:path>
                      <a:path w="121285" h="80010">
                        <a:moveTo>
                          <a:pt x="0" y="71001"/>
                        </a:moveTo>
                        <a:lnTo>
                          <a:pt x="0" y="70193"/>
                        </a:lnTo>
                      </a:path>
                      <a:path w="121285" h="80010">
                        <a:moveTo>
                          <a:pt x="0" y="67013"/>
                        </a:moveTo>
                        <a:lnTo>
                          <a:pt x="0" y="64615"/>
                        </a:lnTo>
                      </a:path>
                      <a:path w="121285" h="80010">
                        <a:moveTo>
                          <a:pt x="0" y="64615"/>
                        </a:moveTo>
                        <a:lnTo>
                          <a:pt x="0" y="63025"/>
                        </a:lnTo>
                      </a:path>
                      <a:path w="121285" h="80010">
                        <a:moveTo>
                          <a:pt x="0" y="59832"/>
                        </a:moveTo>
                        <a:lnTo>
                          <a:pt x="0" y="56639"/>
                        </a:lnTo>
                      </a:path>
                      <a:path w="121285" h="80010">
                        <a:moveTo>
                          <a:pt x="0" y="56639"/>
                        </a:moveTo>
                        <a:lnTo>
                          <a:pt x="0" y="55036"/>
                        </a:lnTo>
                      </a:path>
                      <a:path w="121285" h="80010">
                        <a:moveTo>
                          <a:pt x="0" y="51048"/>
                        </a:moveTo>
                        <a:lnTo>
                          <a:pt x="0" y="48663"/>
                        </a:lnTo>
                      </a:path>
                      <a:path w="121285" h="80010">
                        <a:moveTo>
                          <a:pt x="0" y="48663"/>
                        </a:moveTo>
                        <a:lnTo>
                          <a:pt x="0" y="46265"/>
                        </a:lnTo>
                      </a:path>
                      <a:path w="121285" h="80010">
                        <a:moveTo>
                          <a:pt x="0" y="44662"/>
                        </a:moveTo>
                        <a:lnTo>
                          <a:pt x="0" y="39879"/>
                        </a:lnTo>
                      </a:path>
                      <a:path w="121285" h="80010">
                        <a:moveTo>
                          <a:pt x="0" y="39879"/>
                        </a:moveTo>
                        <a:lnTo>
                          <a:pt x="0" y="30313"/>
                        </a:lnTo>
                      </a:path>
                      <a:path w="121285" h="80010">
                        <a:moveTo>
                          <a:pt x="0" y="30313"/>
                        </a:moveTo>
                        <a:lnTo>
                          <a:pt x="0" y="22337"/>
                        </a:lnTo>
                      </a:path>
                      <a:path w="121285" h="80010">
                        <a:moveTo>
                          <a:pt x="0" y="22337"/>
                        </a:moveTo>
                        <a:lnTo>
                          <a:pt x="0" y="14348"/>
                        </a:lnTo>
                      </a:path>
                      <a:path w="121285" h="80010">
                        <a:moveTo>
                          <a:pt x="0" y="14348"/>
                        </a:moveTo>
                        <a:lnTo>
                          <a:pt x="0" y="11963"/>
                        </a:lnTo>
                      </a:path>
                      <a:path w="121285" h="80010">
                        <a:moveTo>
                          <a:pt x="0" y="8770"/>
                        </a:moveTo>
                        <a:lnTo>
                          <a:pt x="0" y="7975"/>
                        </a:lnTo>
                      </a:path>
                      <a:path w="121285" h="80010">
                        <a:moveTo>
                          <a:pt x="0" y="7975"/>
                        </a:moveTo>
                        <a:lnTo>
                          <a:pt x="0" y="5577"/>
                        </a:lnTo>
                      </a:path>
                      <a:path w="121285" h="80010">
                        <a:moveTo>
                          <a:pt x="0" y="3987"/>
                        </a:moveTo>
                        <a:lnTo>
                          <a:pt x="0" y="3179"/>
                        </a:lnTo>
                      </a:path>
                      <a:path w="121285" h="80010">
                        <a:moveTo>
                          <a:pt x="0" y="3179"/>
                        </a:moveTo>
                        <a:lnTo>
                          <a:pt x="0" y="1589"/>
                        </a:lnTo>
                      </a:path>
                      <a:path w="121285" h="80010">
                        <a:moveTo>
                          <a:pt x="0" y="794"/>
                        </a:moveTo>
                        <a:lnTo>
                          <a:pt x="0" y="0"/>
                        </a:lnTo>
                      </a:path>
                      <a:path w="121285" h="80010">
                        <a:moveTo>
                          <a:pt x="121255" y="794"/>
                        </a:moveTo>
                        <a:lnTo>
                          <a:pt x="121255" y="15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30" name="object 1330"/>
                  <p:cNvSpPr/>
                  <p:nvPr/>
                </p:nvSpPr>
                <p:spPr>
                  <a:xfrm>
                    <a:off x="3872029" y="550747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31" name="object 1331"/>
                  <p:cNvSpPr/>
                  <p:nvPr/>
                </p:nvSpPr>
                <p:spPr>
                  <a:xfrm>
                    <a:off x="3873226" y="5508674"/>
                    <a:ext cx="0" cy="73025"/>
                  </a:xfrm>
                  <a:custGeom>
                    <a:avLst/>
                    <a:gdLst/>
                    <a:ahLst/>
                    <a:cxnLst/>
                    <a:rect l="l" t="t" r="r" b="b"/>
                    <a:pathLst>
                      <a:path h="73025">
                        <a:moveTo>
                          <a:pt x="0" y="0"/>
                        </a:moveTo>
                        <a:lnTo>
                          <a:pt x="0" y="2398"/>
                        </a:lnTo>
                      </a:path>
                      <a:path h="73025">
                        <a:moveTo>
                          <a:pt x="0" y="4001"/>
                        </a:moveTo>
                        <a:lnTo>
                          <a:pt x="0" y="4796"/>
                        </a:lnTo>
                      </a:path>
                      <a:path h="73025">
                        <a:moveTo>
                          <a:pt x="0" y="4796"/>
                        </a:moveTo>
                        <a:lnTo>
                          <a:pt x="0" y="7989"/>
                        </a:lnTo>
                      </a:path>
                      <a:path h="73025">
                        <a:moveTo>
                          <a:pt x="0" y="10374"/>
                        </a:moveTo>
                        <a:lnTo>
                          <a:pt x="0" y="11168"/>
                        </a:lnTo>
                      </a:path>
                      <a:path h="73025">
                        <a:moveTo>
                          <a:pt x="0" y="11168"/>
                        </a:moveTo>
                        <a:lnTo>
                          <a:pt x="0" y="15156"/>
                        </a:lnTo>
                      </a:path>
                      <a:path h="73025">
                        <a:moveTo>
                          <a:pt x="0" y="18363"/>
                        </a:moveTo>
                        <a:lnTo>
                          <a:pt x="0" y="19158"/>
                        </a:lnTo>
                      </a:path>
                      <a:path h="73025">
                        <a:moveTo>
                          <a:pt x="0" y="19158"/>
                        </a:moveTo>
                        <a:lnTo>
                          <a:pt x="0" y="23941"/>
                        </a:lnTo>
                      </a:path>
                      <a:path h="73025">
                        <a:moveTo>
                          <a:pt x="0" y="27134"/>
                        </a:moveTo>
                        <a:lnTo>
                          <a:pt x="0" y="36699"/>
                        </a:lnTo>
                      </a:path>
                      <a:path h="73025">
                        <a:moveTo>
                          <a:pt x="0" y="36699"/>
                        </a:moveTo>
                        <a:lnTo>
                          <a:pt x="0" y="45484"/>
                        </a:lnTo>
                      </a:path>
                      <a:path h="73025">
                        <a:moveTo>
                          <a:pt x="0" y="48677"/>
                        </a:moveTo>
                        <a:lnTo>
                          <a:pt x="0" y="53460"/>
                        </a:lnTo>
                      </a:path>
                      <a:path h="73025">
                        <a:moveTo>
                          <a:pt x="0" y="53460"/>
                        </a:moveTo>
                        <a:lnTo>
                          <a:pt x="0" y="54255"/>
                        </a:lnTo>
                      </a:path>
                      <a:path h="73025">
                        <a:moveTo>
                          <a:pt x="0" y="57448"/>
                        </a:moveTo>
                        <a:lnTo>
                          <a:pt x="0" y="61436"/>
                        </a:lnTo>
                      </a:path>
                      <a:path h="73025">
                        <a:moveTo>
                          <a:pt x="0" y="61436"/>
                        </a:moveTo>
                        <a:lnTo>
                          <a:pt x="0" y="62230"/>
                        </a:lnTo>
                      </a:path>
                      <a:path h="73025">
                        <a:moveTo>
                          <a:pt x="0" y="64629"/>
                        </a:moveTo>
                        <a:lnTo>
                          <a:pt x="0" y="67822"/>
                        </a:lnTo>
                      </a:path>
                      <a:path h="73025">
                        <a:moveTo>
                          <a:pt x="0" y="67822"/>
                        </a:moveTo>
                        <a:lnTo>
                          <a:pt x="0" y="68617"/>
                        </a:lnTo>
                      </a:path>
                      <a:path h="73025">
                        <a:moveTo>
                          <a:pt x="0" y="70206"/>
                        </a:moveTo>
                        <a:lnTo>
                          <a:pt x="0" y="7260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32" name="object 1332"/>
                  <p:cNvSpPr/>
                  <p:nvPr/>
                </p:nvSpPr>
                <p:spPr>
                  <a:xfrm>
                    <a:off x="3872029" y="558008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33" name="object 1333"/>
                  <p:cNvSpPr/>
                  <p:nvPr/>
                </p:nvSpPr>
                <p:spPr>
                  <a:xfrm>
                    <a:off x="3418492" y="4343116"/>
                    <a:ext cx="455295" cy="1240790"/>
                  </a:xfrm>
                  <a:custGeom>
                    <a:avLst/>
                    <a:gdLst/>
                    <a:ahLst/>
                    <a:cxnLst/>
                    <a:rect l="l" t="t" r="r" b="b"/>
                    <a:pathLst>
                      <a:path w="455295" h="1240789">
                        <a:moveTo>
                          <a:pt x="454733" y="1239766"/>
                        </a:moveTo>
                        <a:lnTo>
                          <a:pt x="454733" y="1240561"/>
                        </a:lnTo>
                      </a:path>
                      <a:path w="455295" h="1240789">
                        <a:moveTo>
                          <a:pt x="0" y="0"/>
                        </a:moveTo>
                        <a:lnTo>
                          <a:pt x="0" y="1082592"/>
                        </a:lnTo>
                      </a:path>
                      <a:path w="455295" h="1240789">
                        <a:moveTo>
                          <a:pt x="79786" y="1082592"/>
                        </a:moveTo>
                        <a:lnTo>
                          <a:pt x="79786" y="782634"/>
                        </a:lnTo>
                      </a:path>
                      <a:path w="455295" h="1240789">
                        <a:moveTo>
                          <a:pt x="0" y="0"/>
                        </a:moveTo>
                        <a:lnTo>
                          <a:pt x="794" y="0"/>
                        </a:lnTo>
                      </a:path>
                      <a:path w="455295" h="1240789">
                        <a:moveTo>
                          <a:pt x="1589" y="0"/>
                        </a:moveTo>
                        <a:lnTo>
                          <a:pt x="3987" y="0"/>
                        </a:lnTo>
                      </a:path>
                      <a:path w="455295" h="1240789">
                        <a:moveTo>
                          <a:pt x="5591" y="0"/>
                        </a:moveTo>
                        <a:lnTo>
                          <a:pt x="7975" y="0"/>
                        </a:lnTo>
                      </a:path>
                      <a:path w="455295" h="1240789">
                        <a:moveTo>
                          <a:pt x="7975" y="0"/>
                        </a:moveTo>
                        <a:lnTo>
                          <a:pt x="8784" y="0"/>
                        </a:lnTo>
                      </a:path>
                      <a:path w="455295" h="1240789">
                        <a:moveTo>
                          <a:pt x="11963" y="0"/>
                        </a:moveTo>
                        <a:lnTo>
                          <a:pt x="14362" y="0"/>
                        </a:lnTo>
                      </a:path>
                      <a:path w="455295" h="1240789">
                        <a:moveTo>
                          <a:pt x="14362" y="0"/>
                        </a:moveTo>
                        <a:lnTo>
                          <a:pt x="15965" y="0"/>
                        </a:lnTo>
                      </a:path>
                      <a:path w="455295" h="1240789">
                        <a:moveTo>
                          <a:pt x="19144" y="0"/>
                        </a:moveTo>
                        <a:lnTo>
                          <a:pt x="22337" y="0"/>
                        </a:lnTo>
                      </a:path>
                      <a:path w="455295" h="1240789">
                        <a:moveTo>
                          <a:pt x="22337" y="0"/>
                        </a:moveTo>
                        <a:lnTo>
                          <a:pt x="23941" y="0"/>
                        </a:lnTo>
                      </a:path>
                      <a:path w="455295" h="1240789">
                        <a:moveTo>
                          <a:pt x="27929" y="0"/>
                        </a:moveTo>
                        <a:lnTo>
                          <a:pt x="30327" y="0"/>
                        </a:lnTo>
                      </a:path>
                      <a:path w="455295" h="1240789">
                        <a:moveTo>
                          <a:pt x="30327" y="0"/>
                        </a:moveTo>
                        <a:lnTo>
                          <a:pt x="32711" y="0"/>
                        </a:lnTo>
                      </a:path>
                      <a:path w="455295" h="1240789">
                        <a:moveTo>
                          <a:pt x="36699" y="0"/>
                        </a:moveTo>
                        <a:lnTo>
                          <a:pt x="39893" y="0"/>
                        </a:lnTo>
                      </a:path>
                      <a:path w="455295" h="1240789">
                        <a:moveTo>
                          <a:pt x="39893" y="0"/>
                        </a:moveTo>
                        <a:lnTo>
                          <a:pt x="42291" y="0"/>
                        </a:lnTo>
                      </a:path>
                      <a:path w="455295" h="1240789">
                        <a:moveTo>
                          <a:pt x="46279" y="0"/>
                        </a:moveTo>
                        <a:lnTo>
                          <a:pt x="48663" y="0"/>
                        </a:lnTo>
                      </a:path>
                      <a:path w="455295" h="1240789">
                        <a:moveTo>
                          <a:pt x="48663" y="0"/>
                        </a:moveTo>
                        <a:lnTo>
                          <a:pt x="51061" y="0"/>
                        </a:lnTo>
                      </a:path>
                      <a:path w="455295" h="1240789">
                        <a:moveTo>
                          <a:pt x="55049" y="0"/>
                        </a:moveTo>
                        <a:lnTo>
                          <a:pt x="56639" y="0"/>
                        </a:lnTo>
                      </a:path>
                      <a:path w="455295" h="1240789">
                        <a:moveTo>
                          <a:pt x="56639" y="0"/>
                        </a:moveTo>
                        <a:lnTo>
                          <a:pt x="59832" y="0"/>
                        </a:lnTo>
                      </a:path>
                      <a:path w="455295" h="1240789">
                        <a:moveTo>
                          <a:pt x="63025" y="0"/>
                        </a:moveTo>
                        <a:lnTo>
                          <a:pt x="64629" y="0"/>
                        </a:lnTo>
                      </a:path>
                      <a:path w="455295" h="1240789">
                        <a:moveTo>
                          <a:pt x="64629" y="0"/>
                        </a:moveTo>
                        <a:lnTo>
                          <a:pt x="67013" y="0"/>
                        </a:lnTo>
                      </a:path>
                      <a:path w="455295" h="1240789">
                        <a:moveTo>
                          <a:pt x="70206" y="0"/>
                        </a:moveTo>
                        <a:lnTo>
                          <a:pt x="71001" y="0"/>
                        </a:lnTo>
                      </a:path>
                      <a:path w="455295" h="1240789">
                        <a:moveTo>
                          <a:pt x="71001" y="0"/>
                        </a:moveTo>
                        <a:lnTo>
                          <a:pt x="73399" y="0"/>
                        </a:lnTo>
                      </a:path>
                      <a:path w="455295" h="1240789">
                        <a:moveTo>
                          <a:pt x="74989" y="0"/>
                        </a:moveTo>
                        <a:lnTo>
                          <a:pt x="75798" y="0"/>
                        </a:lnTo>
                      </a:path>
                      <a:path w="455295" h="1240789">
                        <a:moveTo>
                          <a:pt x="75798" y="0"/>
                        </a:moveTo>
                        <a:lnTo>
                          <a:pt x="7738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34" name="object 1334"/>
                  <p:cNvSpPr/>
                  <p:nvPr/>
                </p:nvSpPr>
                <p:spPr>
                  <a:xfrm>
                    <a:off x="3495478" y="4341919"/>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35" name="object 1335"/>
                  <p:cNvSpPr/>
                  <p:nvPr/>
                </p:nvSpPr>
                <p:spPr>
                  <a:xfrm>
                    <a:off x="3301225" y="2925455"/>
                    <a:ext cx="658495" cy="2500630"/>
                  </a:xfrm>
                  <a:custGeom>
                    <a:avLst/>
                    <a:gdLst/>
                    <a:ahLst/>
                    <a:cxnLst/>
                    <a:rect l="l" t="t" r="r" b="b"/>
                    <a:pathLst>
                      <a:path w="658495" h="2500629">
                        <a:moveTo>
                          <a:pt x="197053" y="2500254"/>
                        </a:moveTo>
                        <a:lnTo>
                          <a:pt x="195449" y="2500254"/>
                        </a:lnTo>
                      </a:path>
                      <a:path w="658495" h="2500629">
                        <a:moveTo>
                          <a:pt x="194654" y="2500254"/>
                        </a:moveTo>
                        <a:lnTo>
                          <a:pt x="193065" y="2500254"/>
                        </a:lnTo>
                      </a:path>
                      <a:path w="658495" h="2500629">
                        <a:moveTo>
                          <a:pt x="193065" y="2500254"/>
                        </a:moveTo>
                        <a:lnTo>
                          <a:pt x="192256" y="2500254"/>
                        </a:lnTo>
                      </a:path>
                      <a:path w="658495" h="2500629">
                        <a:moveTo>
                          <a:pt x="190666" y="2500254"/>
                        </a:moveTo>
                        <a:lnTo>
                          <a:pt x="188268" y="2500254"/>
                        </a:lnTo>
                      </a:path>
                      <a:path w="658495" h="2500629">
                        <a:moveTo>
                          <a:pt x="188268" y="2500254"/>
                        </a:moveTo>
                        <a:lnTo>
                          <a:pt x="187473" y="2500254"/>
                        </a:lnTo>
                      </a:path>
                      <a:path w="658495" h="2500629">
                        <a:moveTo>
                          <a:pt x="184280" y="2500254"/>
                        </a:moveTo>
                        <a:lnTo>
                          <a:pt x="181896" y="2500254"/>
                        </a:lnTo>
                      </a:path>
                      <a:path w="658495" h="2500629">
                        <a:moveTo>
                          <a:pt x="181896" y="2500254"/>
                        </a:moveTo>
                        <a:lnTo>
                          <a:pt x="180292" y="2500254"/>
                        </a:lnTo>
                      </a:path>
                      <a:path w="658495" h="2500629">
                        <a:moveTo>
                          <a:pt x="177099" y="2500254"/>
                        </a:moveTo>
                        <a:lnTo>
                          <a:pt x="173906" y="2500254"/>
                        </a:lnTo>
                      </a:path>
                      <a:path w="658495" h="2500629">
                        <a:moveTo>
                          <a:pt x="173906" y="2500254"/>
                        </a:moveTo>
                        <a:lnTo>
                          <a:pt x="172316" y="2500254"/>
                        </a:lnTo>
                      </a:path>
                      <a:path w="658495" h="2500629">
                        <a:moveTo>
                          <a:pt x="168329" y="2500254"/>
                        </a:moveTo>
                        <a:lnTo>
                          <a:pt x="165930" y="2500254"/>
                        </a:lnTo>
                      </a:path>
                      <a:path w="658495" h="2500629">
                        <a:moveTo>
                          <a:pt x="165930" y="2500254"/>
                        </a:moveTo>
                        <a:lnTo>
                          <a:pt x="163546" y="2500254"/>
                        </a:lnTo>
                      </a:path>
                      <a:path w="658495" h="2500629">
                        <a:moveTo>
                          <a:pt x="159558" y="2500254"/>
                        </a:moveTo>
                        <a:lnTo>
                          <a:pt x="157160" y="2500254"/>
                        </a:lnTo>
                      </a:path>
                      <a:path w="658495" h="2500629">
                        <a:moveTo>
                          <a:pt x="157160" y="2500254"/>
                        </a:moveTo>
                        <a:lnTo>
                          <a:pt x="153967" y="2500254"/>
                        </a:lnTo>
                      </a:path>
                      <a:path w="658495" h="2500629">
                        <a:moveTo>
                          <a:pt x="149979" y="2500254"/>
                        </a:moveTo>
                        <a:lnTo>
                          <a:pt x="147594" y="2500254"/>
                        </a:lnTo>
                      </a:path>
                      <a:path w="658495" h="2500629">
                        <a:moveTo>
                          <a:pt x="147594" y="2500254"/>
                        </a:moveTo>
                        <a:lnTo>
                          <a:pt x="145196" y="2500254"/>
                        </a:lnTo>
                      </a:path>
                      <a:path w="658495" h="2500629">
                        <a:moveTo>
                          <a:pt x="141208" y="2500254"/>
                        </a:moveTo>
                        <a:lnTo>
                          <a:pt x="139604" y="2500254"/>
                        </a:lnTo>
                      </a:path>
                      <a:path w="658495" h="2500629">
                        <a:moveTo>
                          <a:pt x="139604" y="2500254"/>
                        </a:moveTo>
                        <a:lnTo>
                          <a:pt x="136411" y="2500254"/>
                        </a:lnTo>
                      </a:path>
                      <a:path w="658495" h="2500629">
                        <a:moveTo>
                          <a:pt x="133232" y="2500254"/>
                        </a:moveTo>
                        <a:lnTo>
                          <a:pt x="131629" y="2500254"/>
                        </a:lnTo>
                      </a:path>
                      <a:path w="658495" h="2500629">
                        <a:moveTo>
                          <a:pt x="131629" y="2500254"/>
                        </a:moveTo>
                        <a:lnTo>
                          <a:pt x="129230" y="2500254"/>
                        </a:lnTo>
                      </a:path>
                      <a:path w="658495" h="2500629">
                        <a:moveTo>
                          <a:pt x="126051" y="2500254"/>
                        </a:moveTo>
                        <a:lnTo>
                          <a:pt x="125242" y="2500254"/>
                        </a:lnTo>
                      </a:path>
                      <a:path w="658495" h="2500629">
                        <a:moveTo>
                          <a:pt x="125242" y="2500254"/>
                        </a:moveTo>
                        <a:lnTo>
                          <a:pt x="122858" y="2500254"/>
                        </a:lnTo>
                      </a:path>
                      <a:path w="658495" h="2500629">
                        <a:moveTo>
                          <a:pt x="121255" y="2500254"/>
                        </a:moveTo>
                        <a:lnTo>
                          <a:pt x="118856" y="2500254"/>
                        </a:lnTo>
                      </a:path>
                      <a:path w="658495" h="2500629">
                        <a:moveTo>
                          <a:pt x="118061" y="2500254"/>
                        </a:moveTo>
                        <a:lnTo>
                          <a:pt x="117267" y="2500254"/>
                        </a:lnTo>
                      </a:path>
                      <a:path w="658495" h="2500629">
                        <a:moveTo>
                          <a:pt x="149979" y="1304382"/>
                        </a:moveTo>
                        <a:lnTo>
                          <a:pt x="102905" y="1258102"/>
                        </a:lnTo>
                      </a:path>
                      <a:path w="658495" h="2500629">
                        <a:moveTo>
                          <a:pt x="46265" y="1313947"/>
                        </a:moveTo>
                        <a:lnTo>
                          <a:pt x="93339" y="1361021"/>
                        </a:lnTo>
                      </a:path>
                      <a:path w="658495" h="2500629">
                        <a:moveTo>
                          <a:pt x="149979" y="1304382"/>
                        </a:moveTo>
                        <a:lnTo>
                          <a:pt x="149184" y="1305177"/>
                        </a:lnTo>
                      </a:path>
                      <a:path w="658495" h="2500629">
                        <a:moveTo>
                          <a:pt x="148389" y="1305971"/>
                        </a:moveTo>
                        <a:lnTo>
                          <a:pt x="146785" y="1307575"/>
                        </a:lnTo>
                      </a:path>
                      <a:path w="658495" h="2500629">
                        <a:moveTo>
                          <a:pt x="145196" y="1309164"/>
                        </a:moveTo>
                        <a:lnTo>
                          <a:pt x="143592" y="1310768"/>
                        </a:lnTo>
                      </a:path>
                      <a:path w="658495" h="2500629">
                        <a:moveTo>
                          <a:pt x="143592" y="1310768"/>
                        </a:moveTo>
                        <a:lnTo>
                          <a:pt x="142798" y="1311563"/>
                        </a:lnTo>
                      </a:path>
                      <a:path w="658495" h="2500629">
                        <a:moveTo>
                          <a:pt x="141208" y="1313152"/>
                        </a:moveTo>
                        <a:lnTo>
                          <a:pt x="139604" y="1315551"/>
                        </a:lnTo>
                      </a:path>
                      <a:path w="658495" h="2500629">
                        <a:moveTo>
                          <a:pt x="139604" y="1315551"/>
                        </a:moveTo>
                        <a:lnTo>
                          <a:pt x="138810" y="1316345"/>
                        </a:lnTo>
                      </a:path>
                      <a:path w="658495" h="2500629">
                        <a:moveTo>
                          <a:pt x="136411" y="1318744"/>
                        </a:moveTo>
                        <a:lnTo>
                          <a:pt x="134027" y="1320333"/>
                        </a:lnTo>
                      </a:path>
                      <a:path w="658495" h="2500629">
                        <a:moveTo>
                          <a:pt x="134027" y="1320333"/>
                        </a:moveTo>
                        <a:lnTo>
                          <a:pt x="127641" y="1326720"/>
                        </a:lnTo>
                      </a:path>
                      <a:path w="658495" h="2500629">
                        <a:moveTo>
                          <a:pt x="127641" y="1326720"/>
                        </a:moveTo>
                        <a:lnTo>
                          <a:pt x="126846" y="1328309"/>
                        </a:lnTo>
                      </a:path>
                      <a:path w="658495" h="2500629">
                        <a:moveTo>
                          <a:pt x="123653" y="1331502"/>
                        </a:moveTo>
                        <a:lnTo>
                          <a:pt x="122063" y="1333106"/>
                        </a:lnTo>
                      </a:path>
                      <a:path w="658495" h="2500629">
                        <a:moveTo>
                          <a:pt x="122063" y="1333106"/>
                        </a:moveTo>
                        <a:lnTo>
                          <a:pt x="119665" y="1334695"/>
                        </a:lnTo>
                      </a:path>
                      <a:path w="658495" h="2500629">
                        <a:moveTo>
                          <a:pt x="117267" y="1337889"/>
                        </a:moveTo>
                        <a:lnTo>
                          <a:pt x="115677" y="1339478"/>
                        </a:lnTo>
                      </a:path>
                      <a:path w="658495" h="2500629">
                        <a:moveTo>
                          <a:pt x="115677" y="1339478"/>
                        </a:moveTo>
                        <a:lnTo>
                          <a:pt x="113279" y="1341082"/>
                        </a:lnTo>
                      </a:path>
                      <a:path w="658495" h="2500629">
                        <a:moveTo>
                          <a:pt x="110880" y="1344275"/>
                        </a:moveTo>
                        <a:lnTo>
                          <a:pt x="109291" y="1345070"/>
                        </a:lnTo>
                      </a:path>
                      <a:path w="658495" h="2500629">
                        <a:moveTo>
                          <a:pt x="109291" y="1345070"/>
                        </a:moveTo>
                        <a:lnTo>
                          <a:pt x="107701" y="1347468"/>
                        </a:lnTo>
                      </a:path>
                      <a:path w="658495" h="2500629">
                        <a:moveTo>
                          <a:pt x="105303" y="1349852"/>
                        </a:moveTo>
                        <a:lnTo>
                          <a:pt x="104508" y="1350647"/>
                        </a:lnTo>
                      </a:path>
                      <a:path w="658495" h="2500629">
                        <a:moveTo>
                          <a:pt x="104508" y="1350647"/>
                        </a:moveTo>
                        <a:lnTo>
                          <a:pt x="102110" y="1352251"/>
                        </a:lnTo>
                      </a:path>
                      <a:path w="658495" h="2500629">
                        <a:moveTo>
                          <a:pt x="100520" y="1354635"/>
                        </a:moveTo>
                        <a:lnTo>
                          <a:pt x="99725" y="1354635"/>
                        </a:lnTo>
                      </a:path>
                      <a:path w="658495" h="2500629">
                        <a:moveTo>
                          <a:pt x="99725" y="1354635"/>
                        </a:moveTo>
                        <a:lnTo>
                          <a:pt x="98122" y="1357033"/>
                        </a:lnTo>
                      </a:path>
                      <a:path w="658495" h="2500629">
                        <a:moveTo>
                          <a:pt x="96532" y="1358637"/>
                        </a:moveTo>
                        <a:lnTo>
                          <a:pt x="94929" y="1359432"/>
                        </a:lnTo>
                      </a:path>
                      <a:path w="658495" h="2500629">
                        <a:moveTo>
                          <a:pt x="94134" y="1360226"/>
                        </a:moveTo>
                        <a:lnTo>
                          <a:pt x="93339" y="1361021"/>
                        </a:lnTo>
                      </a:path>
                      <a:path w="658495" h="2500629">
                        <a:moveTo>
                          <a:pt x="46265" y="1313947"/>
                        </a:moveTo>
                        <a:lnTo>
                          <a:pt x="47060" y="1313152"/>
                        </a:lnTo>
                      </a:path>
                      <a:path w="658495" h="2500629">
                        <a:moveTo>
                          <a:pt x="47868" y="1312358"/>
                        </a:moveTo>
                        <a:lnTo>
                          <a:pt x="49458" y="1311563"/>
                        </a:lnTo>
                      </a:path>
                      <a:path w="658495" h="2500629">
                        <a:moveTo>
                          <a:pt x="51048" y="1309959"/>
                        </a:moveTo>
                        <a:lnTo>
                          <a:pt x="52651" y="1308370"/>
                        </a:lnTo>
                      </a:path>
                      <a:path w="658495" h="2500629">
                        <a:moveTo>
                          <a:pt x="52651" y="1308370"/>
                        </a:moveTo>
                        <a:lnTo>
                          <a:pt x="53446" y="1306780"/>
                        </a:lnTo>
                      </a:path>
                      <a:path w="658495" h="2500629">
                        <a:moveTo>
                          <a:pt x="55036" y="1305177"/>
                        </a:moveTo>
                        <a:lnTo>
                          <a:pt x="57434" y="1303587"/>
                        </a:lnTo>
                      </a:path>
                      <a:path w="658495" h="2500629">
                        <a:moveTo>
                          <a:pt x="57434" y="1303587"/>
                        </a:moveTo>
                        <a:lnTo>
                          <a:pt x="58229" y="1302792"/>
                        </a:lnTo>
                      </a:path>
                      <a:path w="658495" h="2500629">
                        <a:moveTo>
                          <a:pt x="60627" y="1300394"/>
                        </a:moveTo>
                        <a:lnTo>
                          <a:pt x="62217" y="1297995"/>
                        </a:lnTo>
                      </a:path>
                      <a:path w="658495" h="2500629">
                        <a:moveTo>
                          <a:pt x="62217" y="1297995"/>
                        </a:moveTo>
                        <a:lnTo>
                          <a:pt x="63820" y="1297201"/>
                        </a:lnTo>
                      </a:path>
                      <a:path w="658495" h="2500629">
                        <a:moveTo>
                          <a:pt x="66218" y="1294008"/>
                        </a:moveTo>
                        <a:lnTo>
                          <a:pt x="68603" y="1292418"/>
                        </a:lnTo>
                      </a:path>
                      <a:path w="658495" h="2500629">
                        <a:moveTo>
                          <a:pt x="68603" y="1292418"/>
                        </a:moveTo>
                        <a:lnTo>
                          <a:pt x="70206" y="1290814"/>
                        </a:lnTo>
                      </a:path>
                      <a:path w="658495" h="2500629">
                        <a:moveTo>
                          <a:pt x="72591" y="1287635"/>
                        </a:moveTo>
                        <a:lnTo>
                          <a:pt x="74989" y="1286032"/>
                        </a:lnTo>
                      </a:path>
                      <a:path w="658495" h="2500629">
                        <a:moveTo>
                          <a:pt x="74989" y="1286032"/>
                        </a:moveTo>
                        <a:lnTo>
                          <a:pt x="76579" y="1284428"/>
                        </a:lnTo>
                      </a:path>
                      <a:path w="658495" h="2500629">
                        <a:moveTo>
                          <a:pt x="79772" y="1281249"/>
                        </a:moveTo>
                        <a:lnTo>
                          <a:pt x="81375" y="1279646"/>
                        </a:lnTo>
                      </a:path>
                      <a:path w="658495" h="2500629">
                        <a:moveTo>
                          <a:pt x="81375" y="1279646"/>
                        </a:moveTo>
                        <a:lnTo>
                          <a:pt x="82965" y="1278056"/>
                        </a:lnTo>
                      </a:path>
                      <a:path w="658495" h="2500629">
                        <a:moveTo>
                          <a:pt x="86158" y="1274863"/>
                        </a:moveTo>
                        <a:lnTo>
                          <a:pt x="86953" y="1274068"/>
                        </a:lnTo>
                      </a:path>
                      <a:path w="658495" h="2500629">
                        <a:moveTo>
                          <a:pt x="86953" y="1274068"/>
                        </a:moveTo>
                        <a:lnTo>
                          <a:pt x="89351" y="1271670"/>
                        </a:lnTo>
                      </a:path>
                      <a:path w="658495" h="2500629">
                        <a:moveTo>
                          <a:pt x="91749" y="1269285"/>
                        </a:moveTo>
                        <a:lnTo>
                          <a:pt x="92544" y="1268477"/>
                        </a:lnTo>
                      </a:path>
                      <a:path w="658495" h="2500629">
                        <a:moveTo>
                          <a:pt x="92544" y="1268477"/>
                        </a:moveTo>
                        <a:lnTo>
                          <a:pt x="94134" y="1266092"/>
                        </a:lnTo>
                      </a:path>
                      <a:path w="658495" h="2500629">
                        <a:moveTo>
                          <a:pt x="96532" y="1264489"/>
                        </a:moveTo>
                        <a:lnTo>
                          <a:pt x="96532" y="1263694"/>
                        </a:lnTo>
                      </a:path>
                      <a:path w="658495" h="2500629">
                        <a:moveTo>
                          <a:pt x="96532" y="1263694"/>
                        </a:moveTo>
                        <a:lnTo>
                          <a:pt x="98917" y="1262104"/>
                        </a:lnTo>
                      </a:path>
                      <a:path w="658495" h="2500629">
                        <a:moveTo>
                          <a:pt x="99725" y="1261309"/>
                        </a:moveTo>
                        <a:lnTo>
                          <a:pt x="100520" y="1260501"/>
                        </a:lnTo>
                      </a:path>
                      <a:path w="658495" h="2500629">
                        <a:moveTo>
                          <a:pt x="100520" y="1260501"/>
                        </a:moveTo>
                        <a:lnTo>
                          <a:pt x="101315" y="1258911"/>
                        </a:lnTo>
                      </a:path>
                      <a:path w="658495" h="2500629">
                        <a:moveTo>
                          <a:pt x="102110" y="1258102"/>
                        </a:moveTo>
                        <a:lnTo>
                          <a:pt x="102905" y="1258102"/>
                        </a:lnTo>
                      </a:path>
                      <a:path w="658495" h="2500629">
                        <a:moveTo>
                          <a:pt x="0" y="1201463"/>
                        </a:moveTo>
                        <a:lnTo>
                          <a:pt x="794" y="1221416"/>
                        </a:lnTo>
                      </a:path>
                      <a:path w="658495" h="2500629">
                        <a:moveTo>
                          <a:pt x="794" y="1221416"/>
                        </a:moveTo>
                        <a:lnTo>
                          <a:pt x="4782" y="1240561"/>
                        </a:lnTo>
                      </a:path>
                      <a:path w="658495" h="2500629">
                        <a:moveTo>
                          <a:pt x="4782" y="1240561"/>
                        </a:moveTo>
                        <a:lnTo>
                          <a:pt x="11168" y="1259706"/>
                        </a:lnTo>
                      </a:path>
                      <a:path w="658495" h="2500629">
                        <a:moveTo>
                          <a:pt x="11168" y="1259706"/>
                        </a:moveTo>
                        <a:lnTo>
                          <a:pt x="19144" y="1278056"/>
                        </a:lnTo>
                      </a:path>
                      <a:path w="658495" h="2500629">
                        <a:moveTo>
                          <a:pt x="19144" y="1278056"/>
                        </a:moveTo>
                        <a:lnTo>
                          <a:pt x="30313" y="1294802"/>
                        </a:lnTo>
                      </a:path>
                      <a:path w="658495" h="2500629">
                        <a:moveTo>
                          <a:pt x="30313" y="1294802"/>
                        </a:moveTo>
                        <a:lnTo>
                          <a:pt x="43072" y="1309959"/>
                        </a:lnTo>
                      </a:path>
                      <a:path w="658495" h="2500629">
                        <a:moveTo>
                          <a:pt x="43072" y="1309959"/>
                        </a:moveTo>
                        <a:lnTo>
                          <a:pt x="46265" y="1313947"/>
                        </a:lnTo>
                      </a:path>
                      <a:path w="658495" h="2500629">
                        <a:moveTo>
                          <a:pt x="102905" y="1258102"/>
                        </a:moveTo>
                        <a:lnTo>
                          <a:pt x="94134" y="1246947"/>
                        </a:lnTo>
                      </a:path>
                      <a:path w="658495" h="2500629">
                        <a:moveTo>
                          <a:pt x="94134" y="1246947"/>
                        </a:moveTo>
                        <a:lnTo>
                          <a:pt x="86953" y="1234970"/>
                        </a:lnTo>
                      </a:path>
                      <a:path w="658495" h="2500629">
                        <a:moveTo>
                          <a:pt x="86953" y="1234970"/>
                        </a:moveTo>
                        <a:lnTo>
                          <a:pt x="82170" y="1221416"/>
                        </a:lnTo>
                      </a:path>
                      <a:path w="658495" h="2500629">
                        <a:moveTo>
                          <a:pt x="82170" y="1221416"/>
                        </a:moveTo>
                        <a:lnTo>
                          <a:pt x="79772" y="1207849"/>
                        </a:lnTo>
                      </a:path>
                      <a:path w="658495" h="2500629">
                        <a:moveTo>
                          <a:pt x="79772" y="1207849"/>
                        </a:moveTo>
                        <a:lnTo>
                          <a:pt x="79772" y="1201463"/>
                        </a:lnTo>
                      </a:path>
                      <a:path w="658495" h="2500629">
                        <a:moveTo>
                          <a:pt x="0" y="1201463"/>
                        </a:moveTo>
                        <a:lnTo>
                          <a:pt x="794" y="1201463"/>
                        </a:lnTo>
                      </a:path>
                      <a:path w="658495" h="2500629">
                        <a:moveTo>
                          <a:pt x="794" y="1201463"/>
                        </a:moveTo>
                        <a:lnTo>
                          <a:pt x="4782" y="1201463"/>
                        </a:lnTo>
                      </a:path>
                      <a:path w="658495" h="2500629">
                        <a:moveTo>
                          <a:pt x="4782" y="1201463"/>
                        </a:moveTo>
                        <a:lnTo>
                          <a:pt x="9565" y="1201463"/>
                        </a:lnTo>
                      </a:path>
                      <a:path w="658495" h="2500629">
                        <a:moveTo>
                          <a:pt x="9565" y="1201463"/>
                        </a:moveTo>
                        <a:lnTo>
                          <a:pt x="16746" y="1201463"/>
                        </a:lnTo>
                      </a:path>
                      <a:path w="658495" h="2500629">
                        <a:moveTo>
                          <a:pt x="16746" y="1201463"/>
                        </a:moveTo>
                        <a:lnTo>
                          <a:pt x="25530" y="1201463"/>
                        </a:lnTo>
                      </a:path>
                      <a:path w="658495" h="2500629">
                        <a:moveTo>
                          <a:pt x="25530" y="1201463"/>
                        </a:moveTo>
                        <a:lnTo>
                          <a:pt x="35096" y="1201463"/>
                        </a:lnTo>
                      </a:path>
                      <a:path w="658495" h="2500629">
                        <a:moveTo>
                          <a:pt x="35096" y="1201463"/>
                        </a:moveTo>
                        <a:lnTo>
                          <a:pt x="44675" y="1201463"/>
                        </a:lnTo>
                      </a:path>
                      <a:path w="658495" h="2500629">
                        <a:moveTo>
                          <a:pt x="44675" y="1201463"/>
                        </a:moveTo>
                        <a:lnTo>
                          <a:pt x="54241" y="1201463"/>
                        </a:lnTo>
                      </a:path>
                      <a:path w="658495" h="2500629">
                        <a:moveTo>
                          <a:pt x="54241" y="1201463"/>
                        </a:moveTo>
                        <a:lnTo>
                          <a:pt x="62217" y="1201463"/>
                        </a:lnTo>
                      </a:path>
                      <a:path w="658495" h="2500629">
                        <a:moveTo>
                          <a:pt x="62217" y="1201463"/>
                        </a:moveTo>
                        <a:lnTo>
                          <a:pt x="69398" y="1201463"/>
                        </a:lnTo>
                      </a:path>
                      <a:path w="658495" h="2500629">
                        <a:moveTo>
                          <a:pt x="69398" y="1201463"/>
                        </a:moveTo>
                        <a:lnTo>
                          <a:pt x="74989" y="1201463"/>
                        </a:lnTo>
                      </a:path>
                      <a:path w="658495" h="2500629">
                        <a:moveTo>
                          <a:pt x="74989" y="1201463"/>
                        </a:moveTo>
                        <a:lnTo>
                          <a:pt x="78182" y="1201463"/>
                        </a:lnTo>
                      </a:path>
                      <a:path w="658495" h="2500629">
                        <a:moveTo>
                          <a:pt x="78182" y="1201463"/>
                        </a:moveTo>
                        <a:lnTo>
                          <a:pt x="79772" y="1201463"/>
                        </a:lnTo>
                      </a:path>
                      <a:path w="658495" h="2500629">
                        <a:moveTo>
                          <a:pt x="102905" y="1258102"/>
                        </a:moveTo>
                        <a:lnTo>
                          <a:pt x="102110" y="1258911"/>
                        </a:lnTo>
                      </a:path>
                      <a:path w="658495" h="2500629">
                        <a:moveTo>
                          <a:pt x="102110" y="1258911"/>
                        </a:moveTo>
                        <a:lnTo>
                          <a:pt x="99725" y="1261309"/>
                        </a:lnTo>
                      </a:path>
                      <a:path w="658495" h="2500629">
                        <a:moveTo>
                          <a:pt x="99725" y="1261309"/>
                        </a:moveTo>
                        <a:lnTo>
                          <a:pt x="95737" y="1264489"/>
                        </a:lnTo>
                      </a:path>
                      <a:path w="658495" h="2500629">
                        <a:moveTo>
                          <a:pt x="95737" y="1264489"/>
                        </a:moveTo>
                        <a:lnTo>
                          <a:pt x="90941" y="1270080"/>
                        </a:lnTo>
                      </a:path>
                      <a:path w="658495" h="2500629">
                        <a:moveTo>
                          <a:pt x="90941" y="1270080"/>
                        </a:moveTo>
                        <a:lnTo>
                          <a:pt x="84555" y="1275658"/>
                        </a:lnTo>
                      </a:path>
                      <a:path w="658495" h="2500629">
                        <a:moveTo>
                          <a:pt x="84555" y="1275658"/>
                        </a:moveTo>
                        <a:lnTo>
                          <a:pt x="78182" y="1282839"/>
                        </a:lnTo>
                      </a:path>
                      <a:path w="658495" h="2500629">
                        <a:moveTo>
                          <a:pt x="78182" y="1282839"/>
                        </a:moveTo>
                        <a:lnTo>
                          <a:pt x="71001" y="1289225"/>
                        </a:lnTo>
                      </a:path>
                      <a:path w="658495" h="2500629">
                        <a:moveTo>
                          <a:pt x="71001" y="1289225"/>
                        </a:moveTo>
                        <a:lnTo>
                          <a:pt x="64615" y="1295611"/>
                        </a:lnTo>
                      </a:path>
                      <a:path w="658495" h="2500629">
                        <a:moveTo>
                          <a:pt x="64615" y="1295611"/>
                        </a:moveTo>
                        <a:lnTo>
                          <a:pt x="59024" y="1301983"/>
                        </a:lnTo>
                      </a:path>
                      <a:path w="658495" h="2500629">
                        <a:moveTo>
                          <a:pt x="59024" y="1301983"/>
                        </a:moveTo>
                        <a:lnTo>
                          <a:pt x="53446" y="1306780"/>
                        </a:lnTo>
                      </a:path>
                      <a:path w="658495" h="2500629">
                        <a:moveTo>
                          <a:pt x="53446" y="1306780"/>
                        </a:moveTo>
                        <a:lnTo>
                          <a:pt x="49458" y="1310768"/>
                        </a:lnTo>
                      </a:path>
                      <a:path w="658495" h="2500629">
                        <a:moveTo>
                          <a:pt x="49458" y="1310768"/>
                        </a:moveTo>
                        <a:lnTo>
                          <a:pt x="47060" y="1313152"/>
                        </a:lnTo>
                      </a:path>
                      <a:path w="658495" h="2500629">
                        <a:moveTo>
                          <a:pt x="47060" y="1313152"/>
                        </a:moveTo>
                        <a:lnTo>
                          <a:pt x="46265" y="1313947"/>
                        </a:lnTo>
                      </a:path>
                      <a:path w="658495" h="2500629">
                        <a:moveTo>
                          <a:pt x="576797" y="631052"/>
                        </a:moveTo>
                        <a:lnTo>
                          <a:pt x="290392" y="631052"/>
                        </a:lnTo>
                      </a:path>
                      <a:path w="658495" h="2500629">
                        <a:moveTo>
                          <a:pt x="195449" y="631052"/>
                        </a:moveTo>
                        <a:lnTo>
                          <a:pt x="110880" y="631052"/>
                        </a:lnTo>
                      </a:path>
                      <a:path w="658495" h="2500629">
                        <a:moveTo>
                          <a:pt x="110880" y="674138"/>
                        </a:moveTo>
                        <a:lnTo>
                          <a:pt x="195449" y="674138"/>
                        </a:lnTo>
                      </a:path>
                      <a:path w="658495" h="2500629">
                        <a:moveTo>
                          <a:pt x="290392" y="674138"/>
                        </a:moveTo>
                        <a:lnTo>
                          <a:pt x="576797" y="674138"/>
                        </a:lnTo>
                      </a:path>
                      <a:path w="658495" h="2500629">
                        <a:moveTo>
                          <a:pt x="576797" y="631052"/>
                        </a:moveTo>
                        <a:lnTo>
                          <a:pt x="576797" y="631847"/>
                        </a:lnTo>
                      </a:path>
                      <a:path w="658495" h="2500629">
                        <a:moveTo>
                          <a:pt x="576797" y="631847"/>
                        </a:moveTo>
                        <a:lnTo>
                          <a:pt x="576797" y="634245"/>
                        </a:lnTo>
                      </a:path>
                      <a:path w="658495" h="2500629">
                        <a:moveTo>
                          <a:pt x="576797" y="634245"/>
                        </a:moveTo>
                        <a:lnTo>
                          <a:pt x="576797" y="637438"/>
                        </a:lnTo>
                      </a:path>
                      <a:path w="658495" h="2500629">
                        <a:moveTo>
                          <a:pt x="576797" y="637438"/>
                        </a:moveTo>
                        <a:lnTo>
                          <a:pt x="576797" y="642221"/>
                        </a:lnTo>
                      </a:path>
                      <a:path w="658495" h="2500629">
                        <a:moveTo>
                          <a:pt x="576797" y="642221"/>
                        </a:moveTo>
                        <a:lnTo>
                          <a:pt x="576797" y="647017"/>
                        </a:lnTo>
                      </a:path>
                      <a:path w="658495" h="2500629">
                        <a:moveTo>
                          <a:pt x="576797" y="647017"/>
                        </a:moveTo>
                        <a:lnTo>
                          <a:pt x="576797" y="652595"/>
                        </a:lnTo>
                      </a:path>
                      <a:path w="658495" h="2500629">
                        <a:moveTo>
                          <a:pt x="576797" y="652595"/>
                        </a:moveTo>
                        <a:lnTo>
                          <a:pt x="576797" y="658172"/>
                        </a:lnTo>
                      </a:path>
                      <a:path w="658495" h="2500629">
                        <a:moveTo>
                          <a:pt x="576797" y="658172"/>
                        </a:moveTo>
                        <a:lnTo>
                          <a:pt x="576797" y="663764"/>
                        </a:lnTo>
                      </a:path>
                      <a:path w="658495" h="2500629">
                        <a:moveTo>
                          <a:pt x="576797" y="663764"/>
                        </a:moveTo>
                        <a:lnTo>
                          <a:pt x="576797" y="667752"/>
                        </a:lnTo>
                      </a:path>
                      <a:path w="658495" h="2500629">
                        <a:moveTo>
                          <a:pt x="576797" y="667752"/>
                        </a:moveTo>
                        <a:lnTo>
                          <a:pt x="576797" y="670945"/>
                        </a:lnTo>
                      </a:path>
                      <a:path w="658495" h="2500629">
                        <a:moveTo>
                          <a:pt x="576797" y="670945"/>
                        </a:moveTo>
                        <a:lnTo>
                          <a:pt x="576797" y="673343"/>
                        </a:lnTo>
                      </a:path>
                      <a:path w="658495" h="2500629">
                        <a:moveTo>
                          <a:pt x="576797" y="673343"/>
                        </a:moveTo>
                        <a:lnTo>
                          <a:pt x="576797" y="674138"/>
                        </a:lnTo>
                      </a:path>
                      <a:path w="658495" h="2500629">
                        <a:moveTo>
                          <a:pt x="110880" y="670945"/>
                        </a:moveTo>
                        <a:lnTo>
                          <a:pt x="110880" y="670136"/>
                        </a:lnTo>
                      </a:path>
                      <a:path w="658495" h="2500629">
                        <a:moveTo>
                          <a:pt x="658172" y="279223"/>
                        </a:moveTo>
                        <a:lnTo>
                          <a:pt x="658172" y="0"/>
                        </a:lnTo>
                      </a:path>
                      <a:path w="658495" h="2500629">
                        <a:moveTo>
                          <a:pt x="615086" y="0"/>
                        </a:moveTo>
                        <a:lnTo>
                          <a:pt x="615086" y="279223"/>
                        </a:lnTo>
                      </a:path>
                      <a:path w="658495" h="2500629">
                        <a:moveTo>
                          <a:pt x="658172" y="279223"/>
                        </a:moveTo>
                        <a:lnTo>
                          <a:pt x="657364" y="279223"/>
                        </a:lnTo>
                      </a:path>
                      <a:path w="658495" h="2500629">
                        <a:moveTo>
                          <a:pt x="657364" y="279223"/>
                        </a:moveTo>
                        <a:lnTo>
                          <a:pt x="654979" y="279223"/>
                        </a:lnTo>
                      </a:path>
                      <a:path w="658495" h="2500629">
                        <a:moveTo>
                          <a:pt x="654979" y="279223"/>
                        </a:moveTo>
                        <a:lnTo>
                          <a:pt x="651786" y="279223"/>
                        </a:lnTo>
                      </a:path>
                      <a:path w="658495" h="2500629">
                        <a:moveTo>
                          <a:pt x="651786" y="279223"/>
                        </a:moveTo>
                        <a:lnTo>
                          <a:pt x="646990" y="279223"/>
                        </a:lnTo>
                      </a:path>
                      <a:path w="658495" h="2500629">
                        <a:moveTo>
                          <a:pt x="646990" y="279223"/>
                        </a:moveTo>
                        <a:lnTo>
                          <a:pt x="642207" y="279223"/>
                        </a:lnTo>
                      </a:path>
                      <a:path w="658495" h="2500629">
                        <a:moveTo>
                          <a:pt x="642207" y="279223"/>
                        </a:moveTo>
                        <a:lnTo>
                          <a:pt x="636629" y="279223"/>
                        </a:lnTo>
                      </a:path>
                      <a:path w="658495" h="2500629">
                        <a:moveTo>
                          <a:pt x="636629" y="279223"/>
                        </a:moveTo>
                        <a:lnTo>
                          <a:pt x="631038" y="279223"/>
                        </a:lnTo>
                      </a:path>
                      <a:path w="658495" h="2500629">
                        <a:moveTo>
                          <a:pt x="631038" y="279223"/>
                        </a:moveTo>
                        <a:lnTo>
                          <a:pt x="625460" y="279223"/>
                        </a:lnTo>
                      </a:path>
                      <a:path w="658495" h="2500629">
                        <a:moveTo>
                          <a:pt x="625460" y="279223"/>
                        </a:moveTo>
                        <a:lnTo>
                          <a:pt x="621459" y="279223"/>
                        </a:lnTo>
                      </a:path>
                      <a:path w="658495" h="2500629">
                        <a:moveTo>
                          <a:pt x="621459" y="279223"/>
                        </a:moveTo>
                        <a:lnTo>
                          <a:pt x="617471" y="279223"/>
                        </a:lnTo>
                      </a:path>
                      <a:path w="658495" h="2500629">
                        <a:moveTo>
                          <a:pt x="617471" y="279223"/>
                        </a:moveTo>
                        <a:lnTo>
                          <a:pt x="615881" y="279223"/>
                        </a:lnTo>
                      </a:path>
                      <a:path w="658495" h="2500629">
                        <a:moveTo>
                          <a:pt x="615881" y="279223"/>
                        </a:moveTo>
                        <a:lnTo>
                          <a:pt x="615086" y="279223"/>
                        </a:lnTo>
                      </a:path>
                      <a:path w="658495" h="2500629">
                        <a:moveTo>
                          <a:pt x="615086" y="279223"/>
                        </a:moveTo>
                        <a:lnTo>
                          <a:pt x="615881" y="279223"/>
                        </a:lnTo>
                      </a:path>
                      <a:path w="658495" h="2500629">
                        <a:moveTo>
                          <a:pt x="615881" y="279223"/>
                        </a:moveTo>
                        <a:lnTo>
                          <a:pt x="617471" y="279223"/>
                        </a:lnTo>
                      </a:path>
                      <a:path w="658495" h="2500629">
                        <a:moveTo>
                          <a:pt x="617471" y="279223"/>
                        </a:moveTo>
                        <a:lnTo>
                          <a:pt x="621459" y="279223"/>
                        </a:lnTo>
                      </a:path>
                      <a:path w="658495" h="2500629">
                        <a:moveTo>
                          <a:pt x="621459" y="279223"/>
                        </a:moveTo>
                        <a:lnTo>
                          <a:pt x="625460" y="279223"/>
                        </a:lnTo>
                      </a:path>
                      <a:path w="658495" h="2500629">
                        <a:moveTo>
                          <a:pt x="625460" y="279223"/>
                        </a:moveTo>
                        <a:lnTo>
                          <a:pt x="631038" y="279223"/>
                        </a:lnTo>
                      </a:path>
                      <a:path w="658495" h="2500629">
                        <a:moveTo>
                          <a:pt x="631038" y="279223"/>
                        </a:moveTo>
                        <a:lnTo>
                          <a:pt x="636629" y="279223"/>
                        </a:lnTo>
                      </a:path>
                      <a:path w="658495" h="2500629">
                        <a:moveTo>
                          <a:pt x="636629" y="279223"/>
                        </a:moveTo>
                        <a:lnTo>
                          <a:pt x="642207" y="279223"/>
                        </a:lnTo>
                      </a:path>
                      <a:path w="658495" h="2500629">
                        <a:moveTo>
                          <a:pt x="642207" y="279223"/>
                        </a:moveTo>
                        <a:lnTo>
                          <a:pt x="646990" y="279223"/>
                        </a:lnTo>
                      </a:path>
                      <a:path w="658495" h="2500629">
                        <a:moveTo>
                          <a:pt x="646990" y="279223"/>
                        </a:moveTo>
                        <a:lnTo>
                          <a:pt x="651786" y="279223"/>
                        </a:lnTo>
                      </a:path>
                      <a:path w="658495" h="2500629">
                        <a:moveTo>
                          <a:pt x="651786" y="279223"/>
                        </a:moveTo>
                        <a:lnTo>
                          <a:pt x="654979" y="279223"/>
                        </a:lnTo>
                      </a:path>
                      <a:path w="658495" h="2500629">
                        <a:moveTo>
                          <a:pt x="654979" y="279223"/>
                        </a:moveTo>
                        <a:lnTo>
                          <a:pt x="657364" y="279223"/>
                        </a:lnTo>
                      </a:path>
                      <a:path w="658495" h="2500629">
                        <a:moveTo>
                          <a:pt x="657364" y="279223"/>
                        </a:moveTo>
                        <a:lnTo>
                          <a:pt x="658172" y="279223"/>
                        </a:lnTo>
                      </a:path>
                      <a:path w="658495" h="2500629">
                        <a:moveTo>
                          <a:pt x="615086" y="0"/>
                        </a:moveTo>
                        <a:lnTo>
                          <a:pt x="615881" y="0"/>
                        </a:lnTo>
                      </a:path>
                      <a:path w="658495" h="2500629">
                        <a:moveTo>
                          <a:pt x="615881" y="0"/>
                        </a:moveTo>
                        <a:lnTo>
                          <a:pt x="617471" y="0"/>
                        </a:lnTo>
                      </a:path>
                      <a:path w="658495" h="2500629">
                        <a:moveTo>
                          <a:pt x="617471" y="0"/>
                        </a:moveTo>
                        <a:lnTo>
                          <a:pt x="621459" y="0"/>
                        </a:lnTo>
                      </a:path>
                      <a:path w="658495" h="2500629">
                        <a:moveTo>
                          <a:pt x="621459" y="0"/>
                        </a:moveTo>
                        <a:lnTo>
                          <a:pt x="625460" y="0"/>
                        </a:lnTo>
                      </a:path>
                      <a:path w="658495" h="2500629">
                        <a:moveTo>
                          <a:pt x="625460" y="0"/>
                        </a:moveTo>
                        <a:lnTo>
                          <a:pt x="631038" y="0"/>
                        </a:lnTo>
                      </a:path>
                      <a:path w="658495" h="2500629">
                        <a:moveTo>
                          <a:pt x="631038" y="0"/>
                        </a:moveTo>
                        <a:lnTo>
                          <a:pt x="636629" y="0"/>
                        </a:lnTo>
                      </a:path>
                      <a:path w="658495" h="2500629">
                        <a:moveTo>
                          <a:pt x="636629" y="0"/>
                        </a:moveTo>
                        <a:lnTo>
                          <a:pt x="642207" y="0"/>
                        </a:lnTo>
                      </a:path>
                      <a:path w="658495" h="2500629">
                        <a:moveTo>
                          <a:pt x="642207" y="0"/>
                        </a:moveTo>
                        <a:lnTo>
                          <a:pt x="646990" y="0"/>
                        </a:lnTo>
                      </a:path>
                      <a:path w="658495" h="2500629">
                        <a:moveTo>
                          <a:pt x="646990" y="0"/>
                        </a:moveTo>
                        <a:lnTo>
                          <a:pt x="651786" y="0"/>
                        </a:lnTo>
                      </a:path>
                      <a:path w="658495" h="2500629">
                        <a:moveTo>
                          <a:pt x="651786" y="0"/>
                        </a:moveTo>
                        <a:lnTo>
                          <a:pt x="654979" y="0"/>
                        </a:lnTo>
                      </a:path>
                      <a:path w="658495" h="2500629">
                        <a:moveTo>
                          <a:pt x="654979" y="0"/>
                        </a:moveTo>
                        <a:lnTo>
                          <a:pt x="657364" y="0"/>
                        </a:lnTo>
                      </a:path>
                      <a:path w="658495" h="2500629">
                        <a:moveTo>
                          <a:pt x="657364" y="0"/>
                        </a:moveTo>
                        <a:lnTo>
                          <a:pt x="65817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336" name="object 1336"/>
                  <p:cNvPicPr/>
                  <p:nvPr/>
                </p:nvPicPr>
                <p:blipFill>
                  <a:blip r:embed="rId45" cstate="print"/>
                  <a:stretch>
                    <a:fillRect/>
                  </a:stretch>
                </p:blipFill>
                <p:spPr>
                  <a:xfrm>
                    <a:off x="3915115" y="2751941"/>
                    <a:ext cx="171517" cy="174710"/>
                  </a:xfrm>
                  <a:prstGeom prst="rect">
                    <a:avLst/>
                  </a:prstGeom>
                </p:spPr>
              </p:pic>
              <p:sp>
                <p:nvSpPr>
                  <p:cNvPr id="1337" name="object 1337"/>
                  <p:cNvSpPr/>
                  <p:nvPr/>
                </p:nvSpPr>
                <p:spPr>
                  <a:xfrm>
                    <a:off x="3412106" y="2729210"/>
                    <a:ext cx="751840" cy="1205865"/>
                  </a:xfrm>
                  <a:custGeom>
                    <a:avLst/>
                    <a:gdLst/>
                    <a:ahLst/>
                    <a:cxnLst/>
                    <a:rect l="l" t="t" r="r" b="b"/>
                    <a:pathLst>
                      <a:path w="751839" h="1205864">
                        <a:moveTo>
                          <a:pt x="546483" y="196244"/>
                        </a:moveTo>
                        <a:lnTo>
                          <a:pt x="544098" y="196244"/>
                        </a:lnTo>
                      </a:path>
                      <a:path w="751839" h="1205864">
                        <a:moveTo>
                          <a:pt x="544098" y="196244"/>
                        </a:moveTo>
                        <a:lnTo>
                          <a:pt x="540905" y="196244"/>
                        </a:lnTo>
                      </a:path>
                      <a:path w="751839" h="1205864">
                        <a:moveTo>
                          <a:pt x="540905" y="196244"/>
                        </a:moveTo>
                        <a:lnTo>
                          <a:pt x="536109" y="196244"/>
                        </a:lnTo>
                      </a:path>
                      <a:path w="751839" h="1205864">
                        <a:moveTo>
                          <a:pt x="536109" y="196244"/>
                        </a:moveTo>
                        <a:lnTo>
                          <a:pt x="531326" y="196244"/>
                        </a:lnTo>
                      </a:path>
                      <a:path w="751839" h="1205864">
                        <a:moveTo>
                          <a:pt x="531326" y="196244"/>
                        </a:moveTo>
                        <a:lnTo>
                          <a:pt x="525749" y="196244"/>
                        </a:lnTo>
                      </a:path>
                      <a:path w="751839" h="1205864">
                        <a:moveTo>
                          <a:pt x="525749" y="196244"/>
                        </a:moveTo>
                        <a:lnTo>
                          <a:pt x="520157" y="196244"/>
                        </a:lnTo>
                      </a:path>
                      <a:path w="751839" h="1205864">
                        <a:moveTo>
                          <a:pt x="520157" y="196244"/>
                        </a:moveTo>
                        <a:lnTo>
                          <a:pt x="514580" y="196244"/>
                        </a:lnTo>
                      </a:path>
                      <a:path w="751839" h="1205864">
                        <a:moveTo>
                          <a:pt x="514580" y="196244"/>
                        </a:moveTo>
                        <a:lnTo>
                          <a:pt x="510578" y="196244"/>
                        </a:lnTo>
                      </a:path>
                      <a:path w="751839" h="1205864">
                        <a:moveTo>
                          <a:pt x="510578" y="196244"/>
                        </a:moveTo>
                        <a:lnTo>
                          <a:pt x="506590" y="196244"/>
                        </a:lnTo>
                      </a:path>
                      <a:path w="751839" h="1205864">
                        <a:moveTo>
                          <a:pt x="506590" y="196244"/>
                        </a:moveTo>
                        <a:lnTo>
                          <a:pt x="505000" y="196244"/>
                        </a:lnTo>
                      </a:path>
                      <a:path w="751839" h="1205864">
                        <a:moveTo>
                          <a:pt x="505000" y="196244"/>
                        </a:moveTo>
                        <a:lnTo>
                          <a:pt x="504205" y="196244"/>
                        </a:lnTo>
                      </a:path>
                      <a:path w="751839" h="1205864">
                        <a:moveTo>
                          <a:pt x="700464" y="43072"/>
                        </a:moveTo>
                        <a:lnTo>
                          <a:pt x="751512" y="43072"/>
                        </a:lnTo>
                      </a:path>
                      <a:path w="751839" h="1205864">
                        <a:moveTo>
                          <a:pt x="751512" y="0"/>
                        </a:moveTo>
                        <a:lnTo>
                          <a:pt x="700464" y="0"/>
                        </a:lnTo>
                      </a:path>
                      <a:path w="751839" h="1205864">
                        <a:moveTo>
                          <a:pt x="700464" y="43072"/>
                        </a:moveTo>
                        <a:lnTo>
                          <a:pt x="700464" y="42277"/>
                        </a:lnTo>
                      </a:path>
                      <a:path w="751839" h="1205864">
                        <a:moveTo>
                          <a:pt x="700464" y="42277"/>
                        </a:moveTo>
                        <a:lnTo>
                          <a:pt x="700464" y="39893"/>
                        </a:lnTo>
                      </a:path>
                      <a:path w="751839" h="1205864">
                        <a:moveTo>
                          <a:pt x="700464" y="39893"/>
                        </a:moveTo>
                        <a:lnTo>
                          <a:pt x="700464" y="36699"/>
                        </a:lnTo>
                      </a:path>
                      <a:path w="751839" h="1205864">
                        <a:moveTo>
                          <a:pt x="700464" y="36699"/>
                        </a:moveTo>
                        <a:lnTo>
                          <a:pt x="700464" y="31903"/>
                        </a:lnTo>
                      </a:path>
                      <a:path w="751839" h="1205864">
                        <a:moveTo>
                          <a:pt x="700464" y="31903"/>
                        </a:moveTo>
                        <a:lnTo>
                          <a:pt x="700464" y="27120"/>
                        </a:lnTo>
                      </a:path>
                      <a:path w="751839" h="1205864">
                        <a:moveTo>
                          <a:pt x="700464" y="27120"/>
                        </a:moveTo>
                        <a:lnTo>
                          <a:pt x="700464" y="21543"/>
                        </a:lnTo>
                      </a:path>
                      <a:path w="751839" h="1205864">
                        <a:moveTo>
                          <a:pt x="700464" y="21543"/>
                        </a:moveTo>
                        <a:lnTo>
                          <a:pt x="700464" y="15951"/>
                        </a:lnTo>
                      </a:path>
                      <a:path w="751839" h="1205864">
                        <a:moveTo>
                          <a:pt x="700464" y="15951"/>
                        </a:moveTo>
                        <a:lnTo>
                          <a:pt x="700464" y="11168"/>
                        </a:lnTo>
                      </a:path>
                      <a:path w="751839" h="1205864">
                        <a:moveTo>
                          <a:pt x="700464" y="11168"/>
                        </a:moveTo>
                        <a:lnTo>
                          <a:pt x="700464" y="6386"/>
                        </a:lnTo>
                      </a:path>
                      <a:path w="751839" h="1205864">
                        <a:moveTo>
                          <a:pt x="700464" y="6386"/>
                        </a:moveTo>
                        <a:lnTo>
                          <a:pt x="700464" y="3193"/>
                        </a:lnTo>
                      </a:path>
                      <a:path w="751839" h="1205864">
                        <a:moveTo>
                          <a:pt x="700464" y="3193"/>
                        </a:moveTo>
                        <a:lnTo>
                          <a:pt x="700464" y="794"/>
                        </a:lnTo>
                      </a:path>
                      <a:path w="751839" h="1205864">
                        <a:moveTo>
                          <a:pt x="700464" y="794"/>
                        </a:moveTo>
                        <a:lnTo>
                          <a:pt x="700464" y="0"/>
                        </a:lnTo>
                      </a:path>
                      <a:path w="751839" h="1205864">
                        <a:moveTo>
                          <a:pt x="751512" y="0"/>
                        </a:moveTo>
                        <a:lnTo>
                          <a:pt x="751512" y="794"/>
                        </a:lnTo>
                      </a:path>
                      <a:path w="751839" h="1205864">
                        <a:moveTo>
                          <a:pt x="751512" y="794"/>
                        </a:moveTo>
                        <a:lnTo>
                          <a:pt x="751512" y="3193"/>
                        </a:lnTo>
                      </a:path>
                      <a:path w="751839" h="1205864">
                        <a:moveTo>
                          <a:pt x="751512" y="3193"/>
                        </a:moveTo>
                        <a:lnTo>
                          <a:pt x="751512" y="6386"/>
                        </a:lnTo>
                      </a:path>
                      <a:path w="751839" h="1205864">
                        <a:moveTo>
                          <a:pt x="751512" y="6386"/>
                        </a:moveTo>
                        <a:lnTo>
                          <a:pt x="751512" y="11168"/>
                        </a:lnTo>
                      </a:path>
                      <a:path w="751839" h="1205864">
                        <a:moveTo>
                          <a:pt x="751512" y="11168"/>
                        </a:moveTo>
                        <a:lnTo>
                          <a:pt x="751512" y="15951"/>
                        </a:lnTo>
                      </a:path>
                      <a:path w="751839" h="1205864">
                        <a:moveTo>
                          <a:pt x="751512" y="15951"/>
                        </a:moveTo>
                        <a:lnTo>
                          <a:pt x="751512" y="21543"/>
                        </a:lnTo>
                      </a:path>
                      <a:path w="751839" h="1205864">
                        <a:moveTo>
                          <a:pt x="751512" y="21543"/>
                        </a:moveTo>
                        <a:lnTo>
                          <a:pt x="751512" y="27120"/>
                        </a:lnTo>
                      </a:path>
                      <a:path w="751839" h="1205864">
                        <a:moveTo>
                          <a:pt x="751512" y="27120"/>
                        </a:moveTo>
                        <a:lnTo>
                          <a:pt x="751512" y="31903"/>
                        </a:lnTo>
                      </a:path>
                      <a:path w="751839" h="1205864">
                        <a:moveTo>
                          <a:pt x="751512" y="31903"/>
                        </a:moveTo>
                        <a:lnTo>
                          <a:pt x="751512" y="36699"/>
                        </a:lnTo>
                      </a:path>
                      <a:path w="751839" h="1205864">
                        <a:moveTo>
                          <a:pt x="751512" y="36699"/>
                        </a:moveTo>
                        <a:lnTo>
                          <a:pt x="751512" y="39893"/>
                        </a:lnTo>
                      </a:path>
                      <a:path w="751839" h="1205864">
                        <a:moveTo>
                          <a:pt x="751512" y="39893"/>
                        </a:moveTo>
                        <a:lnTo>
                          <a:pt x="751512" y="42277"/>
                        </a:lnTo>
                      </a:path>
                      <a:path w="751839" h="1205864">
                        <a:moveTo>
                          <a:pt x="751512" y="42277"/>
                        </a:moveTo>
                        <a:lnTo>
                          <a:pt x="751512" y="43072"/>
                        </a:lnTo>
                      </a:path>
                      <a:path w="751839" h="1205864">
                        <a:moveTo>
                          <a:pt x="545688" y="1163160"/>
                        </a:moveTo>
                        <a:lnTo>
                          <a:pt x="179511" y="1163160"/>
                        </a:lnTo>
                      </a:path>
                      <a:path w="751839" h="1205864">
                        <a:moveTo>
                          <a:pt x="84568" y="1163160"/>
                        </a:moveTo>
                        <a:lnTo>
                          <a:pt x="0" y="1163160"/>
                        </a:lnTo>
                      </a:path>
                      <a:path w="751839" h="1205864">
                        <a:moveTo>
                          <a:pt x="0" y="1205451"/>
                        </a:moveTo>
                        <a:lnTo>
                          <a:pt x="84568" y="1205451"/>
                        </a:lnTo>
                      </a:path>
                      <a:path w="751839" h="1205864">
                        <a:moveTo>
                          <a:pt x="179511" y="1205451"/>
                        </a:moveTo>
                        <a:lnTo>
                          <a:pt x="545688" y="120545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38" name="object 1338"/>
                  <p:cNvSpPr/>
                  <p:nvPr/>
                </p:nvSpPr>
                <p:spPr>
                  <a:xfrm>
                    <a:off x="3956598" y="389117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39" name="object 1339"/>
                  <p:cNvSpPr/>
                  <p:nvPr/>
                </p:nvSpPr>
                <p:spPr>
                  <a:xfrm>
                    <a:off x="3957794" y="3892370"/>
                    <a:ext cx="0" cy="42545"/>
                  </a:xfrm>
                  <a:custGeom>
                    <a:avLst/>
                    <a:gdLst/>
                    <a:ahLst/>
                    <a:cxnLst/>
                    <a:rect l="l" t="t" r="r" b="b"/>
                    <a:pathLst>
                      <a:path h="42545">
                        <a:moveTo>
                          <a:pt x="0" y="0"/>
                        </a:moveTo>
                        <a:lnTo>
                          <a:pt x="0" y="2398"/>
                        </a:lnTo>
                      </a:path>
                      <a:path h="42545">
                        <a:moveTo>
                          <a:pt x="0" y="2398"/>
                        </a:moveTo>
                        <a:lnTo>
                          <a:pt x="0" y="5591"/>
                        </a:lnTo>
                      </a:path>
                      <a:path h="42545">
                        <a:moveTo>
                          <a:pt x="0" y="5591"/>
                        </a:moveTo>
                        <a:lnTo>
                          <a:pt x="0" y="10374"/>
                        </a:lnTo>
                      </a:path>
                      <a:path h="42545">
                        <a:moveTo>
                          <a:pt x="0" y="10374"/>
                        </a:moveTo>
                        <a:lnTo>
                          <a:pt x="0" y="15965"/>
                        </a:lnTo>
                      </a:path>
                      <a:path h="42545">
                        <a:moveTo>
                          <a:pt x="0" y="15965"/>
                        </a:moveTo>
                        <a:lnTo>
                          <a:pt x="0" y="21543"/>
                        </a:lnTo>
                      </a:path>
                      <a:path h="42545">
                        <a:moveTo>
                          <a:pt x="0" y="21543"/>
                        </a:moveTo>
                        <a:lnTo>
                          <a:pt x="0" y="26325"/>
                        </a:lnTo>
                      </a:path>
                      <a:path h="42545">
                        <a:moveTo>
                          <a:pt x="0" y="26325"/>
                        </a:moveTo>
                        <a:lnTo>
                          <a:pt x="0" y="31917"/>
                        </a:lnTo>
                      </a:path>
                      <a:path h="42545">
                        <a:moveTo>
                          <a:pt x="0" y="31917"/>
                        </a:moveTo>
                        <a:lnTo>
                          <a:pt x="0" y="36699"/>
                        </a:lnTo>
                      </a:path>
                      <a:path h="42545">
                        <a:moveTo>
                          <a:pt x="0" y="36699"/>
                        </a:moveTo>
                        <a:lnTo>
                          <a:pt x="0" y="39893"/>
                        </a:lnTo>
                      </a:path>
                      <a:path h="42545">
                        <a:moveTo>
                          <a:pt x="0" y="39893"/>
                        </a:moveTo>
                        <a:lnTo>
                          <a:pt x="0" y="4229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40" name="object 1340"/>
                  <p:cNvSpPr/>
                  <p:nvPr/>
                </p:nvSpPr>
                <p:spPr>
                  <a:xfrm>
                    <a:off x="3956598" y="3933465"/>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41" name="object 1341"/>
                  <p:cNvSpPr/>
                  <p:nvPr/>
                </p:nvSpPr>
                <p:spPr>
                  <a:xfrm>
                    <a:off x="3591617" y="3558905"/>
                    <a:ext cx="537210" cy="876300"/>
                  </a:xfrm>
                  <a:custGeom>
                    <a:avLst/>
                    <a:gdLst/>
                    <a:ahLst/>
                    <a:cxnLst/>
                    <a:rect l="l" t="t" r="r" b="b"/>
                    <a:pathLst>
                      <a:path w="537210" h="876300">
                        <a:moveTo>
                          <a:pt x="447552" y="295175"/>
                        </a:moveTo>
                        <a:lnTo>
                          <a:pt x="447552" y="0"/>
                        </a:lnTo>
                      </a:path>
                      <a:path w="537210" h="876300">
                        <a:moveTo>
                          <a:pt x="404466" y="0"/>
                        </a:moveTo>
                        <a:lnTo>
                          <a:pt x="404466" y="295175"/>
                        </a:lnTo>
                      </a:path>
                      <a:path w="537210" h="876300">
                        <a:moveTo>
                          <a:pt x="447552" y="295175"/>
                        </a:moveTo>
                        <a:lnTo>
                          <a:pt x="446757" y="295175"/>
                        </a:lnTo>
                      </a:path>
                      <a:path w="537210" h="876300">
                        <a:moveTo>
                          <a:pt x="446757" y="295175"/>
                        </a:moveTo>
                        <a:lnTo>
                          <a:pt x="445154" y="295175"/>
                        </a:lnTo>
                      </a:path>
                      <a:path w="537210" h="876300">
                        <a:moveTo>
                          <a:pt x="445154" y="295175"/>
                        </a:moveTo>
                        <a:lnTo>
                          <a:pt x="441166" y="295175"/>
                        </a:lnTo>
                      </a:path>
                      <a:path w="537210" h="876300">
                        <a:moveTo>
                          <a:pt x="441166" y="295175"/>
                        </a:moveTo>
                        <a:lnTo>
                          <a:pt x="437178" y="295175"/>
                        </a:lnTo>
                      </a:path>
                      <a:path w="537210" h="876300">
                        <a:moveTo>
                          <a:pt x="437178" y="295175"/>
                        </a:moveTo>
                        <a:lnTo>
                          <a:pt x="431600" y="295175"/>
                        </a:lnTo>
                      </a:path>
                      <a:path w="537210" h="876300">
                        <a:moveTo>
                          <a:pt x="431600" y="295175"/>
                        </a:moveTo>
                        <a:lnTo>
                          <a:pt x="426009" y="295175"/>
                        </a:lnTo>
                      </a:path>
                      <a:path w="537210" h="876300">
                        <a:moveTo>
                          <a:pt x="426009" y="295175"/>
                        </a:moveTo>
                        <a:lnTo>
                          <a:pt x="420432" y="295175"/>
                        </a:lnTo>
                      </a:path>
                      <a:path w="537210" h="876300">
                        <a:moveTo>
                          <a:pt x="420432" y="295175"/>
                        </a:moveTo>
                        <a:lnTo>
                          <a:pt x="415649" y="295175"/>
                        </a:lnTo>
                      </a:path>
                      <a:path w="537210" h="876300">
                        <a:moveTo>
                          <a:pt x="415649" y="295175"/>
                        </a:moveTo>
                        <a:lnTo>
                          <a:pt x="410852" y="295175"/>
                        </a:lnTo>
                      </a:path>
                      <a:path w="537210" h="876300">
                        <a:moveTo>
                          <a:pt x="410852" y="295175"/>
                        </a:moveTo>
                        <a:lnTo>
                          <a:pt x="407659" y="295175"/>
                        </a:lnTo>
                      </a:path>
                      <a:path w="537210" h="876300">
                        <a:moveTo>
                          <a:pt x="407659" y="295175"/>
                        </a:moveTo>
                        <a:lnTo>
                          <a:pt x="405275" y="295175"/>
                        </a:lnTo>
                      </a:path>
                      <a:path w="537210" h="876300">
                        <a:moveTo>
                          <a:pt x="405275" y="295175"/>
                        </a:moveTo>
                        <a:lnTo>
                          <a:pt x="404466" y="295175"/>
                        </a:lnTo>
                      </a:path>
                      <a:path w="537210" h="876300">
                        <a:moveTo>
                          <a:pt x="404466" y="0"/>
                        </a:moveTo>
                        <a:lnTo>
                          <a:pt x="405275" y="0"/>
                        </a:lnTo>
                      </a:path>
                      <a:path w="537210" h="876300">
                        <a:moveTo>
                          <a:pt x="405275" y="0"/>
                        </a:moveTo>
                        <a:lnTo>
                          <a:pt x="407659" y="0"/>
                        </a:lnTo>
                      </a:path>
                      <a:path w="537210" h="876300">
                        <a:moveTo>
                          <a:pt x="407659" y="0"/>
                        </a:moveTo>
                        <a:lnTo>
                          <a:pt x="410852" y="0"/>
                        </a:lnTo>
                      </a:path>
                      <a:path w="537210" h="876300">
                        <a:moveTo>
                          <a:pt x="410852" y="0"/>
                        </a:moveTo>
                        <a:lnTo>
                          <a:pt x="415649" y="0"/>
                        </a:lnTo>
                      </a:path>
                      <a:path w="537210" h="876300">
                        <a:moveTo>
                          <a:pt x="415649" y="0"/>
                        </a:moveTo>
                        <a:lnTo>
                          <a:pt x="420432" y="0"/>
                        </a:lnTo>
                      </a:path>
                      <a:path w="537210" h="876300">
                        <a:moveTo>
                          <a:pt x="420432" y="0"/>
                        </a:moveTo>
                        <a:lnTo>
                          <a:pt x="426009" y="0"/>
                        </a:lnTo>
                      </a:path>
                      <a:path w="537210" h="876300">
                        <a:moveTo>
                          <a:pt x="426009" y="0"/>
                        </a:moveTo>
                        <a:lnTo>
                          <a:pt x="431600" y="0"/>
                        </a:lnTo>
                      </a:path>
                      <a:path w="537210" h="876300">
                        <a:moveTo>
                          <a:pt x="431600" y="0"/>
                        </a:moveTo>
                        <a:lnTo>
                          <a:pt x="437178" y="0"/>
                        </a:lnTo>
                      </a:path>
                      <a:path w="537210" h="876300">
                        <a:moveTo>
                          <a:pt x="437178" y="0"/>
                        </a:moveTo>
                        <a:lnTo>
                          <a:pt x="441166" y="0"/>
                        </a:lnTo>
                      </a:path>
                      <a:path w="537210" h="876300">
                        <a:moveTo>
                          <a:pt x="441166" y="0"/>
                        </a:moveTo>
                        <a:lnTo>
                          <a:pt x="445154" y="0"/>
                        </a:lnTo>
                      </a:path>
                      <a:path w="537210" h="876300">
                        <a:moveTo>
                          <a:pt x="445154" y="0"/>
                        </a:moveTo>
                        <a:lnTo>
                          <a:pt x="446757" y="0"/>
                        </a:lnTo>
                      </a:path>
                      <a:path w="537210" h="876300">
                        <a:moveTo>
                          <a:pt x="446757" y="0"/>
                        </a:moveTo>
                        <a:lnTo>
                          <a:pt x="447552" y="0"/>
                        </a:lnTo>
                      </a:path>
                      <a:path w="537210" h="876300">
                        <a:moveTo>
                          <a:pt x="405275" y="832874"/>
                        </a:moveTo>
                        <a:lnTo>
                          <a:pt x="0" y="832874"/>
                        </a:lnTo>
                      </a:path>
                      <a:path w="537210" h="876300">
                        <a:moveTo>
                          <a:pt x="0" y="875960"/>
                        </a:moveTo>
                        <a:lnTo>
                          <a:pt x="405275" y="875960"/>
                        </a:lnTo>
                      </a:path>
                      <a:path w="537210" h="876300">
                        <a:moveTo>
                          <a:pt x="405275" y="832874"/>
                        </a:moveTo>
                        <a:lnTo>
                          <a:pt x="405275" y="833683"/>
                        </a:lnTo>
                      </a:path>
                      <a:path w="537210" h="876300">
                        <a:moveTo>
                          <a:pt x="405275" y="833683"/>
                        </a:moveTo>
                        <a:lnTo>
                          <a:pt x="405275" y="836067"/>
                        </a:lnTo>
                      </a:path>
                      <a:path w="537210" h="876300">
                        <a:moveTo>
                          <a:pt x="405275" y="836067"/>
                        </a:moveTo>
                        <a:lnTo>
                          <a:pt x="405275" y="839260"/>
                        </a:lnTo>
                      </a:path>
                      <a:path w="537210" h="876300">
                        <a:moveTo>
                          <a:pt x="405275" y="839260"/>
                        </a:moveTo>
                        <a:lnTo>
                          <a:pt x="405275" y="844043"/>
                        </a:lnTo>
                      </a:path>
                      <a:path w="537210" h="876300">
                        <a:moveTo>
                          <a:pt x="405275" y="844043"/>
                        </a:moveTo>
                        <a:lnTo>
                          <a:pt x="405275" y="848839"/>
                        </a:lnTo>
                      </a:path>
                      <a:path w="537210" h="876300">
                        <a:moveTo>
                          <a:pt x="405275" y="848839"/>
                        </a:moveTo>
                        <a:lnTo>
                          <a:pt x="405275" y="854417"/>
                        </a:lnTo>
                      </a:path>
                      <a:path w="537210" h="876300">
                        <a:moveTo>
                          <a:pt x="405275" y="854417"/>
                        </a:moveTo>
                        <a:lnTo>
                          <a:pt x="405275" y="860008"/>
                        </a:lnTo>
                      </a:path>
                      <a:path w="537210" h="876300">
                        <a:moveTo>
                          <a:pt x="405275" y="860008"/>
                        </a:moveTo>
                        <a:lnTo>
                          <a:pt x="405275" y="865586"/>
                        </a:lnTo>
                      </a:path>
                      <a:path w="537210" h="876300">
                        <a:moveTo>
                          <a:pt x="405275" y="865586"/>
                        </a:moveTo>
                        <a:lnTo>
                          <a:pt x="405275" y="869574"/>
                        </a:lnTo>
                      </a:path>
                      <a:path w="537210" h="876300">
                        <a:moveTo>
                          <a:pt x="405275" y="869574"/>
                        </a:moveTo>
                        <a:lnTo>
                          <a:pt x="405275" y="873562"/>
                        </a:lnTo>
                      </a:path>
                      <a:path w="537210" h="876300">
                        <a:moveTo>
                          <a:pt x="405275" y="873562"/>
                        </a:moveTo>
                        <a:lnTo>
                          <a:pt x="405275" y="875165"/>
                        </a:lnTo>
                      </a:path>
                      <a:path w="537210" h="876300">
                        <a:moveTo>
                          <a:pt x="405275" y="875165"/>
                        </a:moveTo>
                        <a:lnTo>
                          <a:pt x="405275" y="875960"/>
                        </a:lnTo>
                      </a:path>
                      <a:path w="537210" h="876300">
                        <a:moveTo>
                          <a:pt x="462709" y="852032"/>
                        </a:moveTo>
                        <a:lnTo>
                          <a:pt x="536904" y="777838"/>
                        </a:lnTo>
                      </a:path>
                      <a:path w="537210" h="876300">
                        <a:moveTo>
                          <a:pt x="516964" y="737150"/>
                        </a:moveTo>
                        <a:lnTo>
                          <a:pt x="432395" y="82171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42" name="object 1342"/>
                  <p:cNvSpPr/>
                  <p:nvPr/>
                </p:nvSpPr>
                <p:spPr>
                  <a:xfrm>
                    <a:off x="4053130" y="440974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43" name="object 1343"/>
                  <p:cNvSpPr/>
                  <p:nvPr/>
                </p:nvSpPr>
                <p:spPr>
                  <a:xfrm>
                    <a:off x="4024013" y="4272114"/>
                    <a:ext cx="194310" cy="139065"/>
                  </a:xfrm>
                  <a:custGeom>
                    <a:avLst/>
                    <a:gdLst/>
                    <a:ahLst/>
                    <a:cxnLst/>
                    <a:rect l="l" t="t" r="r" b="b"/>
                    <a:pathLst>
                      <a:path w="194310" h="139064">
                        <a:moveTo>
                          <a:pt x="30313" y="138823"/>
                        </a:moveTo>
                        <a:lnTo>
                          <a:pt x="28724" y="137220"/>
                        </a:lnTo>
                      </a:path>
                      <a:path w="194310" h="139064">
                        <a:moveTo>
                          <a:pt x="28724" y="137220"/>
                        </a:moveTo>
                        <a:lnTo>
                          <a:pt x="26325" y="134822"/>
                        </a:lnTo>
                      </a:path>
                      <a:path w="194310" h="139064">
                        <a:moveTo>
                          <a:pt x="26325" y="134822"/>
                        </a:moveTo>
                        <a:lnTo>
                          <a:pt x="23132" y="131642"/>
                        </a:lnTo>
                      </a:path>
                      <a:path w="194310" h="139064">
                        <a:moveTo>
                          <a:pt x="23132" y="131642"/>
                        </a:moveTo>
                        <a:lnTo>
                          <a:pt x="19144" y="127654"/>
                        </a:lnTo>
                      </a:path>
                      <a:path w="194310" h="139064">
                        <a:moveTo>
                          <a:pt x="19144" y="127654"/>
                        </a:moveTo>
                        <a:lnTo>
                          <a:pt x="15156" y="123666"/>
                        </a:lnTo>
                      </a:path>
                      <a:path w="194310" h="139064">
                        <a:moveTo>
                          <a:pt x="15156" y="123666"/>
                        </a:moveTo>
                        <a:lnTo>
                          <a:pt x="11168" y="119665"/>
                        </a:lnTo>
                      </a:path>
                      <a:path w="194310" h="139064">
                        <a:moveTo>
                          <a:pt x="11168" y="119665"/>
                        </a:moveTo>
                        <a:lnTo>
                          <a:pt x="7975" y="116485"/>
                        </a:lnTo>
                      </a:path>
                      <a:path w="194310" h="139064">
                        <a:moveTo>
                          <a:pt x="7975" y="116485"/>
                        </a:moveTo>
                        <a:lnTo>
                          <a:pt x="4782" y="113292"/>
                        </a:lnTo>
                      </a:path>
                      <a:path w="194310" h="139064">
                        <a:moveTo>
                          <a:pt x="4782" y="113292"/>
                        </a:moveTo>
                        <a:lnTo>
                          <a:pt x="2384" y="110894"/>
                        </a:lnTo>
                      </a:path>
                      <a:path w="194310" h="139064">
                        <a:moveTo>
                          <a:pt x="2384" y="110894"/>
                        </a:moveTo>
                        <a:lnTo>
                          <a:pt x="794" y="109304"/>
                        </a:lnTo>
                      </a:path>
                      <a:path w="194310" h="139064">
                        <a:moveTo>
                          <a:pt x="794" y="109304"/>
                        </a:moveTo>
                        <a:lnTo>
                          <a:pt x="0" y="108510"/>
                        </a:lnTo>
                      </a:path>
                      <a:path w="194310" h="139064">
                        <a:moveTo>
                          <a:pt x="84568" y="23941"/>
                        </a:moveTo>
                        <a:lnTo>
                          <a:pt x="85363" y="24736"/>
                        </a:lnTo>
                      </a:path>
                      <a:path w="194310" h="139064">
                        <a:moveTo>
                          <a:pt x="85363" y="24736"/>
                        </a:moveTo>
                        <a:lnTo>
                          <a:pt x="86953" y="26339"/>
                        </a:lnTo>
                      </a:path>
                      <a:path w="194310" h="139064">
                        <a:moveTo>
                          <a:pt x="86953" y="26339"/>
                        </a:moveTo>
                        <a:lnTo>
                          <a:pt x="89351" y="28724"/>
                        </a:lnTo>
                      </a:path>
                      <a:path w="194310" h="139064">
                        <a:moveTo>
                          <a:pt x="89351" y="28724"/>
                        </a:moveTo>
                        <a:lnTo>
                          <a:pt x="92544" y="31917"/>
                        </a:lnTo>
                      </a:path>
                      <a:path w="194310" h="139064">
                        <a:moveTo>
                          <a:pt x="92544" y="31917"/>
                        </a:moveTo>
                        <a:lnTo>
                          <a:pt x="95737" y="35110"/>
                        </a:lnTo>
                      </a:path>
                      <a:path w="194310" h="139064">
                        <a:moveTo>
                          <a:pt x="95737" y="35110"/>
                        </a:moveTo>
                        <a:lnTo>
                          <a:pt x="99725" y="39098"/>
                        </a:lnTo>
                      </a:path>
                      <a:path w="194310" h="139064">
                        <a:moveTo>
                          <a:pt x="99725" y="39098"/>
                        </a:moveTo>
                        <a:lnTo>
                          <a:pt x="103713" y="43086"/>
                        </a:lnTo>
                      </a:path>
                      <a:path w="194310" h="139064">
                        <a:moveTo>
                          <a:pt x="103713" y="43086"/>
                        </a:moveTo>
                        <a:lnTo>
                          <a:pt x="104508" y="43880"/>
                        </a:lnTo>
                      </a:path>
                      <a:path w="194310" h="139064">
                        <a:moveTo>
                          <a:pt x="142003" y="43086"/>
                        </a:moveTo>
                        <a:lnTo>
                          <a:pt x="193860" y="43086"/>
                        </a:lnTo>
                      </a:path>
                      <a:path w="194310" h="139064">
                        <a:moveTo>
                          <a:pt x="193860" y="0"/>
                        </a:moveTo>
                        <a:lnTo>
                          <a:pt x="142003" y="0"/>
                        </a:lnTo>
                      </a:path>
                      <a:path w="194310" h="139064">
                        <a:moveTo>
                          <a:pt x="142003" y="43086"/>
                        </a:moveTo>
                        <a:lnTo>
                          <a:pt x="142003" y="42291"/>
                        </a:lnTo>
                      </a:path>
                      <a:path w="194310" h="139064">
                        <a:moveTo>
                          <a:pt x="142003" y="42291"/>
                        </a:moveTo>
                        <a:lnTo>
                          <a:pt x="142003" y="39893"/>
                        </a:lnTo>
                      </a:path>
                      <a:path w="194310" h="139064">
                        <a:moveTo>
                          <a:pt x="142003" y="39893"/>
                        </a:moveTo>
                        <a:lnTo>
                          <a:pt x="142003" y="36699"/>
                        </a:lnTo>
                      </a:path>
                      <a:path w="194310" h="139064">
                        <a:moveTo>
                          <a:pt x="142003" y="36699"/>
                        </a:moveTo>
                        <a:lnTo>
                          <a:pt x="142003" y="32711"/>
                        </a:lnTo>
                      </a:path>
                      <a:path w="194310" h="139064">
                        <a:moveTo>
                          <a:pt x="142003" y="32711"/>
                        </a:moveTo>
                        <a:lnTo>
                          <a:pt x="142003" y="27134"/>
                        </a:lnTo>
                      </a:path>
                      <a:path w="194310" h="139064">
                        <a:moveTo>
                          <a:pt x="142003" y="27134"/>
                        </a:moveTo>
                        <a:lnTo>
                          <a:pt x="142003" y="21543"/>
                        </a:lnTo>
                      </a:path>
                      <a:path w="194310" h="139064">
                        <a:moveTo>
                          <a:pt x="142003" y="21543"/>
                        </a:moveTo>
                        <a:lnTo>
                          <a:pt x="142003" y="15965"/>
                        </a:lnTo>
                      </a:path>
                      <a:path w="194310" h="139064">
                        <a:moveTo>
                          <a:pt x="142003" y="15965"/>
                        </a:moveTo>
                        <a:lnTo>
                          <a:pt x="142003" y="11168"/>
                        </a:lnTo>
                      </a:path>
                      <a:path w="194310" h="139064">
                        <a:moveTo>
                          <a:pt x="142003" y="11168"/>
                        </a:moveTo>
                        <a:lnTo>
                          <a:pt x="142003" y="6386"/>
                        </a:lnTo>
                      </a:path>
                      <a:path w="194310" h="139064">
                        <a:moveTo>
                          <a:pt x="142003" y="6386"/>
                        </a:moveTo>
                        <a:lnTo>
                          <a:pt x="142003" y="3193"/>
                        </a:lnTo>
                      </a:path>
                      <a:path w="194310" h="139064">
                        <a:moveTo>
                          <a:pt x="142003" y="3193"/>
                        </a:moveTo>
                        <a:lnTo>
                          <a:pt x="142003" y="808"/>
                        </a:lnTo>
                      </a:path>
                      <a:path w="194310" h="139064">
                        <a:moveTo>
                          <a:pt x="142003" y="808"/>
                        </a:moveTo>
                        <a:lnTo>
                          <a:pt x="142003" y="0"/>
                        </a:lnTo>
                      </a:path>
                      <a:path w="194310" h="139064">
                        <a:moveTo>
                          <a:pt x="193860" y="0"/>
                        </a:moveTo>
                        <a:lnTo>
                          <a:pt x="193860" y="808"/>
                        </a:lnTo>
                      </a:path>
                      <a:path w="194310" h="139064">
                        <a:moveTo>
                          <a:pt x="193860" y="808"/>
                        </a:moveTo>
                        <a:lnTo>
                          <a:pt x="193860" y="3193"/>
                        </a:lnTo>
                      </a:path>
                      <a:path w="194310" h="139064">
                        <a:moveTo>
                          <a:pt x="193860" y="3193"/>
                        </a:moveTo>
                        <a:lnTo>
                          <a:pt x="193860" y="6386"/>
                        </a:lnTo>
                      </a:path>
                      <a:path w="194310" h="139064">
                        <a:moveTo>
                          <a:pt x="193860" y="6386"/>
                        </a:moveTo>
                        <a:lnTo>
                          <a:pt x="193860" y="11168"/>
                        </a:lnTo>
                      </a:path>
                      <a:path w="194310" h="139064">
                        <a:moveTo>
                          <a:pt x="193860" y="11168"/>
                        </a:moveTo>
                        <a:lnTo>
                          <a:pt x="193860" y="15965"/>
                        </a:lnTo>
                      </a:path>
                      <a:path w="194310" h="139064">
                        <a:moveTo>
                          <a:pt x="193860" y="15965"/>
                        </a:moveTo>
                        <a:lnTo>
                          <a:pt x="193860" y="21543"/>
                        </a:lnTo>
                      </a:path>
                      <a:path w="194310" h="139064">
                        <a:moveTo>
                          <a:pt x="193860" y="21543"/>
                        </a:moveTo>
                        <a:lnTo>
                          <a:pt x="193860" y="27134"/>
                        </a:lnTo>
                      </a:path>
                      <a:path w="194310" h="139064">
                        <a:moveTo>
                          <a:pt x="193860" y="27134"/>
                        </a:moveTo>
                        <a:lnTo>
                          <a:pt x="193860" y="32711"/>
                        </a:lnTo>
                      </a:path>
                      <a:path w="194310" h="139064">
                        <a:moveTo>
                          <a:pt x="193860" y="32711"/>
                        </a:moveTo>
                        <a:lnTo>
                          <a:pt x="193860" y="36699"/>
                        </a:lnTo>
                      </a:path>
                      <a:path w="194310" h="139064">
                        <a:moveTo>
                          <a:pt x="193860" y="36699"/>
                        </a:moveTo>
                        <a:lnTo>
                          <a:pt x="193860" y="39893"/>
                        </a:lnTo>
                      </a:path>
                      <a:path w="194310" h="139064">
                        <a:moveTo>
                          <a:pt x="193860" y="39893"/>
                        </a:moveTo>
                        <a:lnTo>
                          <a:pt x="193860" y="42291"/>
                        </a:lnTo>
                      </a:path>
                      <a:path w="194310" h="139064">
                        <a:moveTo>
                          <a:pt x="193860" y="42291"/>
                        </a:moveTo>
                        <a:lnTo>
                          <a:pt x="193860" y="43086"/>
                        </a:lnTo>
                      </a:path>
                      <a:path w="194310" h="139064">
                        <a:moveTo>
                          <a:pt x="142003" y="0"/>
                        </a:moveTo>
                        <a:lnTo>
                          <a:pt x="131629" y="808"/>
                        </a:lnTo>
                      </a:path>
                      <a:path w="194310" h="139064">
                        <a:moveTo>
                          <a:pt x="104508" y="9579"/>
                        </a:moveTo>
                        <a:lnTo>
                          <a:pt x="101315" y="11168"/>
                        </a:lnTo>
                      </a:path>
                      <a:path w="194310" h="139064">
                        <a:moveTo>
                          <a:pt x="101315" y="11168"/>
                        </a:moveTo>
                        <a:lnTo>
                          <a:pt x="90146" y="19144"/>
                        </a:lnTo>
                      </a:path>
                      <a:path w="194310" h="139064">
                        <a:moveTo>
                          <a:pt x="90146" y="19144"/>
                        </a:moveTo>
                        <a:lnTo>
                          <a:pt x="84568" y="2394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44" name="object 1344"/>
                  <p:cNvSpPr/>
                  <p:nvPr/>
                </p:nvSpPr>
                <p:spPr>
                  <a:xfrm>
                    <a:off x="4154446" y="431559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45" name="object 1345"/>
                  <p:cNvSpPr/>
                  <p:nvPr/>
                </p:nvSpPr>
                <p:spPr>
                  <a:xfrm>
                    <a:off x="4155642" y="4315200"/>
                    <a:ext cx="10795" cy="1905"/>
                  </a:xfrm>
                  <a:custGeom>
                    <a:avLst/>
                    <a:gdLst/>
                    <a:ahLst/>
                    <a:cxnLst/>
                    <a:rect l="l" t="t" r="r" b="b"/>
                    <a:pathLst>
                      <a:path w="10795" h="1904">
                        <a:moveTo>
                          <a:pt x="0" y="1589"/>
                        </a:moveTo>
                        <a:lnTo>
                          <a:pt x="1037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46" name="object 1346"/>
                  <p:cNvSpPr/>
                  <p:nvPr/>
                </p:nvSpPr>
                <p:spPr>
                  <a:xfrm>
                    <a:off x="4164820" y="431400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47" name="object 1347"/>
                  <p:cNvSpPr/>
                  <p:nvPr/>
                </p:nvSpPr>
                <p:spPr>
                  <a:xfrm>
                    <a:off x="3492687" y="1885948"/>
                    <a:ext cx="807085" cy="3001010"/>
                  </a:xfrm>
                  <a:custGeom>
                    <a:avLst/>
                    <a:gdLst/>
                    <a:ahLst/>
                    <a:cxnLst/>
                    <a:rect l="l" t="t" r="r" b="b"/>
                    <a:pathLst>
                      <a:path w="807085" h="3001010">
                        <a:moveTo>
                          <a:pt x="673329" y="2386166"/>
                        </a:moveTo>
                        <a:lnTo>
                          <a:pt x="673329" y="2386975"/>
                        </a:lnTo>
                      </a:path>
                      <a:path w="807085" h="3001010">
                        <a:moveTo>
                          <a:pt x="673329" y="2386975"/>
                        </a:moveTo>
                        <a:lnTo>
                          <a:pt x="673329" y="2389359"/>
                        </a:lnTo>
                      </a:path>
                      <a:path w="807085" h="3001010">
                        <a:moveTo>
                          <a:pt x="673329" y="2389359"/>
                        </a:moveTo>
                        <a:lnTo>
                          <a:pt x="673329" y="2392552"/>
                        </a:lnTo>
                      </a:path>
                      <a:path w="807085" h="3001010">
                        <a:moveTo>
                          <a:pt x="673329" y="2392552"/>
                        </a:moveTo>
                        <a:lnTo>
                          <a:pt x="673329" y="2397335"/>
                        </a:lnTo>
                      </a:path>
                      <a:path w="807085" h="3001010">
                        <a:moveTo>
                          <a:pt x="673329" y="2397335"/>
                        </a:moveTo>
                        <a:lnTo>
                          <a:pt x="673329" y="2402131"/>
                        </a:lnTo>
                      </a:path>
                      <a:path w="807085" h="3001010">
                        <a:moveTo>
                          <a:pt x="673329" y="2402131"/>
                        </a:moveTo>
                        <a:lnTo>
                          <a:pt x="673329" y="2407709"/>
                        </a:lnTo>
                      </a:path>
                      <a:path w="807085" h="3001010">
                        <a:moveTo>
                          <a:pt x="673329" y="2407709"/>
                        </a:moveTo>
                        <a:lnTo>
                          <a:pt x="673329" y="2413300"/>
                        </a:lnTo>
                      </a:path>
                      <a:path w="807085" h="3001010">
                        <a:moveTo>
                          <a:pt x="673329" y="2413300"/>
                        </a:moveTo>
                        <a:lnTo>
                          <a:pt x="673329" y="2418878"/>
                        </a:lnTo>
                      </a:path>
                      <a:path w="807085" h="3001010">
                        <a:moveTo>
                          <a:pt x="673329" y="2418878"/>
                        </a:moveTo>
                        <a:lnTo>
                          <a:pt x="673329" y="2422866"/>
                        </a:lnTo>
                      </a:path>
                      <a:path w="807085" h="3001010">
                        <a:moveTo>
                          <a:pt x="673329" y="2422866"/>
                        </a:moveTo>
                        <a:lnTo>
                          <a:pt x="673329" y="2426059"/>
                        </a:lnTo>
                      </a:path>
                      <a:path w="807085" h="3001010">
                        <a:moveTo>
                          <a:pt x="673329" y="2426059"/>
                        </a:moveTo>
                        <a:lnTo>
                          <a:pt x="673329" y="2428457"/>
                        </a:lnTo>
                      </a:path>
                      <a:path w="807085" h="3001010">
                        <a:moveTo>
                          <a:pt x="673329" y="2428457"/>
                        </a:moveTo>
                        <a:lnTo>
                          <a:pt x="673329" y="2429252"/>
                        </a:lnTo>
                      </a:path>
                      <a:path w="807085" h="3001010">
                        <a:moveTo>
                          <a:pt x="635835" y="2430047"/>
                        </a:moveTo>
                        <a:lnTo>
                          <a:pt x="635040" y="2429252"/>
                        </a:lnTo>
                      </a:path>
                      <a:path w="807085" h="3001010">
                        <a:moveTo>
                          <a:pt x="635040" y="2429252"/>
                        </a:moveTo>
                        <a:lnTo>
                          <a:pt x="631052" y="2425264"/>
                        </a:lnTo>
                      </a:path>
                      <a:path w="807085" h="3001010">
                        <a:moveTo>
                          <a:pt x="631052" y="2425264"/>
                        </a:moveTo>
                        <a:lnTo>
                          <a:pt x="627064" y="2421276"/>
                        </a:lnTo>
                      </a:path>
                      <a:path w="807085" h="3001010">
                        <a:moveTo>
                          <a:pt x="627064" y="2421276"/>
                        </a:moveTo>
                        <a:lnTo>
                          <a:pt x="623871" y="2418083"/>
                        </a:lnTo>
                      </a:path>
                      <a:path w="807085" h="3001010">
                        <a:moveTo>
                          <a:pt x="623871" y="2418083"/>
                        </a:moveTo>
                        <a:lnTo>
                          <a:pt x="620678" y="2414890"/>
                        </a:lnTo>
                      </a:path>
                      <a:path w="807085" h="3001010">
                        <a:moveTo>
                          <a:pt x="620678" y="2414890"/>
                        </a:moveTo>
                        <a:lnTo>
                          <a:pt x="618279" y="2412506"/>
                        </a:lnTo>
                      </a:path>
                      <a:path w="807085" h="3001010">
                        <a:moveTo>
                          <a:pt x="618279" y="2412506"/>
                        </a:moveTo>
                        <a:lnTo>
                          <a:pt x="616690" y="2410902"/>
                        </a:lnTo>
                      </a:path>
                      <a:path w="807085" h="3001010">
                        <a:moveTo>
                          <a:pt x="616690" y="2410902"/>
                        </a:moveTo>
                        <a:lnTo>
                          <a:pt x="615895" y="2410107"/>
                        </a:lnTo>
                      </a:path>
                      <a:path w="807085" h="3001010">
                        <a:moveTo>
                          <a:pt x="806562" y="2467542"/>
                        </a:moveTo>
                        <a:lnTo>
                          <a:pt x="805767" y="2453180"/>
                        </a:lnTo>
                      </a:path>
                      <a:path w="807085" h="3001010">
                        <a:moveTo>
                          <a:pt x="805767" y="2453180"/>
                        </a:moveTo>
                        <a:lnTo>
                          <a:pt x="801779" y="2439626"/>
                        </a:lnTo>
                      </a:path>
                      <a:path w="807085" h="3001010">
                        <a:moveTo>
                          <a:pt x="801779" y="2439626"/>
                        </a:moveTo>
                        <a:lnTo>
                          <a:pt x="795393" y="2426854"/>
                        </a:lnTo>
                      </a:path>
                      <a:path w="807085" h="3001010">
                        <a:moveTo>
                          <a:pt x="795393" y="2426854"/>
                        </a:moveTo>
                        <a:lnTo>
                          <a:pt x="787417" y="2414890"/>
                        </a:lnTo>
                      </a:path>
                      <a:path w="807085" h="3001010">
                        <a:moveTo>
                          <a:pt x="787417" y="2414890"/>
                        </a:moveTo>
                        <a:lnTo>
                          <a:pt x="777043" y="2405311"/>
                        </a:lnTo>
                      </a:path>
                      <a:path w="807085" h="3001010">
                        <a:moveTo>
                          <a:pt x="777043" y="2405311"/>
                        </a:moveTo>
                        <a:lnTo>
                          <a:pt x="765874" y="2396540"/>
                        </a:lnTo>
                      </a:path>
                      <a:path w="807085" h="3001010">
                        <a:moveTo>
                          <a:pt x="765874" y="2396540"/>
                        </a:moveTo>
                        <a:lnTo>
                          <a:pt x="752307" y="2390963"/>
                        </a:lnTo>
                      </a:path>
                      <a:path w="807085" h="3001010">
                        <a:moveTo>
                          <a:pt x="752307" y="2390963"/>
                        </a:moveTo>
                        <a:lnTo>
                          <a:pt x="738753" y="2387769"/>
                        </a:lnTo>
                      </a:path>
                      <a:path w="807085" h="3001010">
                        <a:moveTo>
                          <a:pt x="738753" y="2387769"/>
                        </a:moveTo>
                        <a:lnTo>
                          <a:pt x="725186" y="2386166"/>
                        </a:lnTo>
                      </a:path>
                      <a:path w="807085" h="3001010">
                        <a:moveTo>
                          <a:pt x="725186" y="2429252"/>
                        </a:moveTo>
                        <a:lnTo>
                          <a:pt x="734752" y="2430842"/>
                        </a:lnTo>
                      </a:path>
                      <a:path w="807085" h="3001010">
                        <a:moveTo>
                          <a:pt x="734752" y="2430842"/>
                        </a:moveTo>
                        <a:lnTo>
                          <a:pt x="744331" y="2434035"/>
                        </a:lnTo>
                      </a:path>
                      <a:path w="807085" h="3001010">
                        <a:moveTo>
                          <a:pt x="744331" y="2434035"/>
                        </a:moveTo>
                        <a:lnTo>
                          <a:pt x="752307" y="2439626"/>
                        </a:lnTo>
                      </a:path>
                      <a:path w="807085" h="3001010">
                        <a:moveTo>
                          <a:pt x="752307" y="2439626"/>
                        </a:moveTo>
                        <a:lnTo>
                          <a:pt x="757898" y="2447602"/>
                        </a:lnTo>
                      </a:path>
                      <a:path w="807085" h="3001010">
                        <a:moveTo>
                          <a:pt x="757898" y="2447602"/>
                        </a:moveTo>
                        <a:lnTo>
                          <a:pt x="761886" y="2456373"/>
                        </a:lnTo>
                      </a:path>
                      <a:path w="807085" h="3001010">
                        <a:moveTo>
                          <a:pt x="761886" y="2456373"/>
                        </a:moveTo>
                        <a:lnTo>
                          <a:pt x="763476" y="2465952"/>
                        </a:lnTo>
                      </a:path>
                      <a:path w="807085" h="3001010">
                        <a:moveTo>
                          <a:pt x="763476" y="2465952"/>
                        </a:moveTo>
                        <a:lnTo>
                          <a:pt x="763476" y="2467542"/>
                        </a:lnTo>
                      </a:path>
                      <a:path w="807085" h="3001010">
                        <a:moveTo>
                          <a:pt x="806562" y="2467542"/>
                        </a:moveTo>
                        <a:lnTo>
                          <a:pt x="805767" y="2467542"/>
                        </a:lnTo>
                      </a:path>
                      <a:path w="807085" h="3001010">
                        <a:moveTo>
                          <a:pt x="805767" y="2467542"/>
                        </a:moveTo>
                        <a:lnTo>
                          <a:pt x="804164" y="2467542"/>
                        </a:lnTo>
                      </a:path>
                      <a:path w="807085" h="3001010">
                        <a:moveTo>
                          <a:pt x="804164" y="2467542"/>
                        </a:moveTo>
                        <a:lnTo>
                          <a:pt x="800176" y="2467542"/>
                        </a:lnTo>
                      </a:path>
                      <a:path w="807085" h="3001010">
                        <a:moveTo>
                          <a:pt x="800176" y="2467542"/>
                        </a:moveTo>
                        <a:lnTo>
                          <a:pt x="796188" y="2467542"/>
                        </a:lnTo>
                      </a:path>
                      <a:path w="807085" h="3001010">
                        <a:moveTo>
                          <a:pt x="796188" y="2467542"/>
                        </a:moveTo>
                        <a:lnTo>
                          <a:pt x="790596" y="2467542"/>
                        </a:lnTo>
                      </a:path>
                      <a:path w="807085" h="3001010">
                        <a:moveTo>
                          <a:pt x="790596" y="2467542"/>
                        </a:moveTo>
                        <a:lnTo>
                          <a:pt x="785019" y="2467542"/>
                        </a:lnTo>
                      </a:path>
                      <a:path w="807085" h="3001010">
                        <a:moveTo>
                          <a:pt x="785019" y="2467542"/>
                        </a:moveTo>
                        <a:lnTo>
                          <a:pt x="779441" y="2467542"/>
                        </a:lnTo>
                      </a:path>
                      <a:path w="807085" h="3001010">
                        <a:moveTo>
                          <a:pt x="779441" y="2467542"/>
                        </a:moveTo>
                        <a:lnTo>
                          <a:pt x="774645" y="2467542"/>
                        </a:lnTo>
                      </a:path>
                      <a:path w="807085" h="3001010">
                        <a:moveTo>
                          <a:pt x="774645" y="2467542"/>
                        </a:moveTo>
                        <a:lnTo>
                          <a:pt x="769862" y="2467542"/>
                        </a:lnTo>
                      </a:path>
                      <a:path w="807085" h="3001010">
                        <a:moveTo>
                          <a:pt x="769862" y="2467542"/>
                        </a:moveTo>
                        <a:lnTo>
                          <a:pt x="766669" y="2467542"/>
                        </a:lnTo>
                      </a:path>
                      <a:path w="807085" h="3001010">
                        <a:moveTo>
                          <a:pt x="766669" y="2467542"/>
                        </a:moveTo>
                        <a:lnTo>
                          <a:pt x="764271" y="2467542"/>
                        </a:lnTo>
                      </a:path>
                      <a:path w="807085" h="3001010">
                        <a:moveTo>
                          <a:pt x="764271" y="2467542"/>
                        </a:moveTo>
                        <a:lnTo>
                          <a:pt x="763476" y="2467542"/>
                        </a:lnTo>
                      </a:path>
                      <a:path w="807085" h="3001010">
                        <a:moveTo>
                          <a:pt x="725186" y="2429252"/>
                        </a:moveTo>
                        <a:lnTo>
                          <a:pt x="725186" y="2428457"/>
                        </a:lnTo>
                      </a:path>
                      <a:path w="807085" h="3001010">
                        <a:moveTo>
                          <a:pt x="725186" y="2428457"/>
                        </a:moveTo>
                        <a:lnTo>
                          <a:pt x="725186" y="2426059"/>
                        </a:lnTo>
                      </a:path>
                      <a:path w="807085" h="3001010">
                        <a:moveTo>
                          <a:pt x="725186" y="2426059"/>
                        </a:moveTo>
                        <a:lnTo>
                          <a:pt x="725186" y="2422866"/>
                        </a:lnTo>
                      </a:path>
                      <a:path w="807085" h="3001010">
                        <a:moveTo>
                          <a:pt x="725186" y="2422866"/>
                        </a:moveTo>
                        <a:lnTo>
                          <a:pt x="725186" y="2418878"/>
                        </a:lnTo>
                      </a:path>
                      <a:path w="807085" h="3001010">
                        <a:moveTo>
                          <a:pt x="725186" y="2418878"/>
                        </a:moveTo>
                        <a:lnTo>
                          <a:pt x="725186" y="2413300"/>
                        </a:lnTo>
                      </a:path>
                      <a:path w="807085" h="3001010">
                        <a:moveTo>
                          <a:pt x="725186" y="2413300"/>
                        </a:moveTo>
                        <a:lnTo>
                          <a:pt x="725186" y="2407709"/>
                        </a:lnTo>
                      </a:path>
                      <a:path w="807085" h="3001010">
                        <a:moveTo>
                          <a:pt x="725186" y="2407709"/>
                        </a:moveTo>
                        <a:lnTo>
                          <a:pt x="725186" y="2402131"/>
                        </a:lnTo>
                      </a:path>
                      <a:path w="807085" h="3001010">
                        <a:moveTo>
                          <a:pt x="725186" y="2402131"/>
                        </a:moveTo>
                        <a:lnTo>
                          <a:pt x="725186" y="2397335"/>
                        </a:lnTo>
                      </a:path>
                      <a:path w="807085" h="3001010">
                        <a:moveTo>
                          <a:pt x="725186" y="2397335"/>
                        </a:moveTo>
                        <a:lnTo>
                          <a:pt x="725186" y="2392552"/>
                        </a:lnTo>
                      </a:path>
                      <a:path w="807085" h="3001010">
                        <a:moveTo>
                          <a:pt x="725186" y="2392552"/>
                        </a:moveTo>
                        <a:lnTo>
                          <a:pt x="725186" y="2389359"/>
                        </a:lnTo>
                      </a:path>
                      <a:path w="807085" h="3001010">
                        <a:moveTo>
                          <a:pt x="725186" y="2389359"/>
                        </a:moveTo>
                        <a:lnTo>
                          <a:pt x="725186" y="2386975"/>
                        </a:lnTo>
                      </a:path>
                      <a:path w="807085" h="3001010">
                        <a:moveTo>
                          <a:pt x="725186" y="2386975"/>
                        </a:moveTo>
                        <a:lnTo>
                          <a:pt x="725186" y="2386166"/>
                        </a:lnTo>
                      </a:path>
                      <a:path w="807085" h="3001010">
                        <a:moveTo>
                          <a:pt x="739548" y="2957386"/>
                        </a:moveTo>
                        <a:lnTo>
                          <a:pt x="662955" y="2957386"/>
                        </a:lnTo>
                      </a:path>
                      <a:path w="807085" h="3001010">
                        <a:moveTo>
                          <a:pt x="635835" y="2957386"/>
                        </a:moveTo>
                        <a:lnTo>
                          <a:pt x="98930" y="2957386"/>
                        </a:lnTo>
                      </a:path>
                      <a:path w="807085" h="3001010">
                        <a:moveTo>
                          <a:pt x="98930" y="3000458"/>
                        </a:moveTo>
                        <a:lnTo>
                          <a:pt x="635835" y="3000458"/>
                        </a:lnTo>
                      </a:path>
                      <a:path w="807085" h="3001010">
                        <a:moveTo>
                          <a:pt x="662955" y="3000458"/>
                        </a:moveTo>
                        <a:lnTo>
                          <a:pt x="739548" y="3000458"/>
                        </a:lnTo>
                      </a:path>
                      <a:path w="807085" h="3001010">
                        <a:moveTo>
                          <a:pt x="739548" y="2957386"/>
                        </a:moveTo>
                        <a:lnTo>
                          <a:pt x="739548" y="2958181"/>
                        </a:lnTo>
                      </a:path>
                      <a:path w="807085" h="3001010">
                        <a:moveTo>
                          <a:pt x="739548" y="2958181"/>
                        </a:moveTo>
                        <a:lnTo>
                          <a:pt x="739548" y="2960579"/>
                        </a:lnTo>
                      </a:path>
                      <a:path w="807085" h="3001010">
                        <a:moveTo>
                          <a:pt x="739548" y="2960579"/>
                        </a:moveTo>
                        <a:lnTo>
                          <a:pt x="739548" y="2963758"/>
                        </a:lnTo>
                      </a:path>
                      <a:path w="807085" h="3001010">
                        <a:moveTo>
                          <a:pt x="739548" y="2963758"/>
                        </a:moveTo>
                        <a:lnTo>
                          <a:pt x="739548" y="2968555"/>
                        </a:lnTo>
                      </a:path>
                      <a:path w="807085" h="3001010">
                        <a:moveTo>
                          <a:pt x="739548" y="2968555"/>
                        </a:moveTo>
                        <a:lnTo>
                          <a:pt x="739548" y="2973337"/>
                        </a:lnTo>
                      </a:path>
                      <a:path w="807085" h="3001010">
                        <a:moveTo>
                          <a:pt x="739548" y="2973337"/>
                        </a:moveTo>
                        <a:lnTo>
                          <a:pt x="739548" y="2978929"/>
                        </a:lnTo>
                      </a:path>
                      <a:path w="807085" h="3001010">
                        <a:moveTo>
                          <a:pt x="739548" y="2978929"/>
                        </a:moveTo>
                        <a:lnTo>
                          <a:pt x="739548" y="2984506"/>
                        </a:lnTo>
                      </a:path>
                      <a:path w="807085" h="3001010">
                        <a:moveTo>
                          <a:pt x="739548" y="2984506"/>
                        </a:moveTo>
                        <a:lnTo>
                          <a:pt x="739548" y="2989289"/>
                        </a:lnTo>
                      </a:path>
                      <a:path w="807085" h="3001010">
                        <a:moveTo>
                          <a:pt x="739548" y="2989289"/>
                        </a:moveTo>
                        <a:lnTo>
                          <a:pt x="739548" y="2994072"/>
                        </a:lnTo>
                      </a:path>
                      <a:path w="807085" h="3001010">
                        <a:moveTo>
                          <a:pt x="739548" y="2994072"/>
                        </a:moveTo>
                        <a:lnTo>
                          <a:pt x="739548" y="2997265"/>
                        </a:lnTo>
                      </a:path>
                      <a:path w="807085" h="3001010">
                        <a:moveTo>
                          <a:pt x="739548" y="2997265"/>
                        </a:moveTo>
                        <a:lnTo>
                          <a:pt x="739548" y="2999663"/>
                        </a:lnTo>
                      </a:path>
                      <a:path w="807085" h="3001010">
                        <a:moveTo>
                          <a:pt x="739548" y="2999663"/>
                        </a:moveTo>
                        <a:lnTo>
                          <a:pt x="739548" y="3000458"/>
                        </a:lnTo>
                      </a:path>
                      <a:path w="807085" h="3001010">
                        <a:moveTo>
                          <a:pt x="0" y="54255"/>
                        </a:moveTo>
                        <a:lnTo>
                          <a:pt x="0" y="40687"/>
                        </a:lnTo>
                      </a:path>
                      <a:path w="807085" h="3001010">
                        <a:moveTo>
                          <a:pt x="0" y="40687"/>
                        </a:moveTo>
                        <a:lnTo>
                          <a:pt x="0" y="27134"/>
                        </a:lnTo>
                      </a:path>
                      <a:path w="807085" h="3001010">
                        <a:moveTo>
                          <a:pt x="0" y="27134"/>
                        </a:moveTo>
                        <a:lnTo>
                          <a:pt x="0" y="15170"/>
                        </a:lnTo>
                      </a:path>
                      <a:path w="807085" h="3001010">
                        <a:moveTo>
                          <a:pt x="0" y="15170"/>
                        </a:moveTo>
                        <a:lnTo>
                          <a:pt x="0" y="3987"/>
                        </a:lnTo>
                      </a:path>
                      <a:path w="807085" h="3001010">
                        <a:moveTo>
                          <a:pt x="0" y="3987"/>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48" name="object 1348"/>
                  <p:cNvSpPr/>
                  <p:nvPr/>
                </p:nvSpPr>
                <p:spPr>
                  <a:xfrm>
                    <a:off x="3491490" y="186401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49" name="object 1349"/>
                  <p:cNvSpPr/>
                  <p:nvPr/>
                </p:nvSpPr>
                <p:spPr>
                  <a:xfrm>
                    <a:off x="3097786" y="1885948"/>
                    <a:ext cx="448945" cy="3418204"/>
                  </a:xfrm>
                  <a:custGeom>
                    <a:avLst/>
                    <a:gdLst/>
                    <a:ahLst/>
                    <a:cxnLst/>
                    <a:rect l="l" t="t" r="r" b="b"/>
                    <a:pathLst>
                      <a:path w="448945" h="3418204">
                        <a:moveTo>
                          <a:pt x="448361" y="0"/>
                        </a:moveTo>
                        <a:lnTo>
                          <a:pt x="448361" y="8784"/>
                        </a:lnTo>
                      </a:path>
                      <a:path w="448945" h="3418204">
                        <a:moveTo>
                          <a:pt x="448361" y="8784"/>
                        </a:moveTo>
                        <a:lnTo>
                          <a:pt x="448361" y="19953"/>
                        </a:lnTo>
                      </a:path>
                      <a:path w="448945" h="3418204">
                        <a:moveTo>
                          <a:pt x="448361" y="19953"/>
                        </a:moveTo>
                        <a:lnTo>
                          <a:pt x="448361" y="32711"/>
                        </a:lnTo>
                      </a:path>
                      <a:path w="448945" h="3418204">
                        <a:moveTo>
                          <a:pt x="448361" y="32711"/>
                        </a:moveTo>
                        <a:lnTo>
                          <a:pt x="448361" y="46279"/>
                        </a:lnTo>
                      </a:path>
                      <a:path w="448945" h="3418204">
                        <a:moveTo>
                          <a:pt x="448361" y="46279"/>
                        </a:moveTo>
                        <a:lnTo>
                          <a:pt x="448361" y="54255"/>
                        </a:lnTo>
                      </a:path>
                      <a:path w="448945" h="3418204">
                        <a:moveTo>
                          <a:pt x="448361" y="54255"/>
                        </a:moveTo>
                        <a:lnTo>
                          <a:pt x="447552" y="54255"/>
                        </a:lnTo>
                      </a:path>
                      <a:path w="448945" h="3418204">
                        <a:moveTo>
                          <a:pt x="447552" y="54255"/>
                        </a:moveTo>
                        <a:lnTo>
                          <a:pt x="445168" y="54255"/>
                        </a:lnTo>
                      </a:path>
                      <a:path w="448945" h="3418204">
                        <a:moveTo>
                          <a:pt x="445168" y="54255"/>
                        </a:moveTo>
                        <a:lnTo>
                          <a:pt x="440371" y="54255"/>
                        </a:lnTo>
                      </a:path>
                      <a:path w="448945" h="3418204">
                        <a:moveTo>
                          <a:pt x="440371" y="54255"/>
                        </a:moveTo>
                        <a:lnTo>
                          <a:pt x="434794" y="54255"/>
                        </a:lnTo>
                      </a:path>
                      <a:path w="448945" h="3418204">
                        <a:moveTo>
                          <a:pt x="434794" y="54255"/>
                        </a:moveTo>
                        <a:lnTo>
                          <a:pt x="428407" y="54255"/>
                        </a:lnTo>
                      </a:path>
                      <a:path w="448945" h="3418204">
                        <a:moveTo>
                          <a:pt x="428407" y="54255"/>
                        </a:moveTo>
                        <a:lnTo>
                          <a:pt x="422021" y="54255"/>
                        </a:lnTo>
                      </a:path>
                      <a:path w="448945" h="3418204">
                        <a:moveTo>
                          <a:pt x="422021" y="54255"/>
                        </a:moveTo>
                        <a:lnTo>
                          <a:pt x="414854" y="54255"/>
                        </a:lnTo>
                      </a:path>
                      <a:path w="448945" h="3418204">
                        <a:moveTo>
                          <a:pt x="414854" y="54255"/>
                        </a:moveTo>
                        <a:lnTo>
                          <a:pt x="408468" y="54255"/>
                        </a:lnTo>
                      </a:path>
                      <a:path w="448945" h="3418204">
                        <a:moveTo>
                          <a:pt x="408468" y="54255"/>
                        </a:moveTo>
                        <a:lnTo>
                          <a:pt x="402876" y="54255"/>
                        </a:lnTo>
                      </a:path>
                      <a:path w="448945" h="3418204">
                        <a:moveTo>
                          <a:pt x="402876" y="54255"/>
                        </a:moveTo>
                        <a:lnTo>
                          <a:pt x="398888" y="54255"/>
                        </a:lnTo>
                      </a:path>
                      <a:path w="448945" h="3418204">
                        <a:moveTo>
                          <a:pt x="398888" y="54255"/>
                        </a:moveTo>
                        <a:lnTo>
                          <a:pt x="395695" y="54255"/>
                        </a:lnTo>
                      </a:path>
                      <a:path w="448945" h="3418204">
                        <a:moveTo>
                          <a:pt x="395695" y="54255"/>
                        </a:moveTo>
                        <a:lnTo>
                          <a:pt x="394901" y="54255"/>
                        </a:lnTo>
                      </a:path>
                      <a:path w="448945" h="3418204">
                        <a:moveTo>
                          <a:pt x="311935" y="1773477"/>
                        </a:moveTo>
                        <a:lnTo>
                          <a:pt x="311935" y="1727198"/>
                        </a:lnTo>
                      </a:path>
                      <a:path w="448945" h="3418204">
                        <a:moveTo>
                          <a:pt x="311935" y="1773477"/>
                        </a:moveTo>
                        <a:lnTo>
                          <a:pt x="310332" y="1773477"/>
                        </a:lnTo>
                      </a:path>
                      <a:path w="448945" h="3418204">
                        <a:moveTo>
                          <a:pt x="310332" y="1773477"/>
                        </a:moveTo>
                        <a:lnTo>
                          <a:pt x="307947" y="1773477"/>
                        </a:lnTo>
                      </a:path>
                      <a:path w="448945" h="3418204">
                        <a:moveTo>
                          <a:pt x="307947" y="1773477"/>
                        </a:moveTo>
                        <a:lnTo>
                          <a:pt x="303164" y="1773477"/>
                        </a:lnTo>
                      </a:path>
                      <a:path w="448945" h="3418204">
                        <a:moveTo>
                          <a:pt x="303164" y="1773477"/>
                        </a:moveTo>
                        <a:lnTo>
                          <a:pt x="301561" y="1773477"/>
                        </a:lnTo>
                      </a:path>
                      <a:path w="448945" h="3418204">
                        <a:moveTo>
                          <a:pt x="311935" y="1727198"/>
                        </a:moveTo>
                        <a:lnTo>
                          <a:pt x="310332" y="1727198"/>
                        </a:lnTo>
                      </a:path>
                      <a:path w="448945" h="3418204">
                        <a:moveTo>
                          <a:pt x="310332" y="1727198"/>
                        </a:moveTo>
                        <a:lnTo>
                          <a:pt x="307947" y="1727198"/>
                        </a:lnTo>
                      </a:path>
                      <a:path w="448945" h="3418204">
                        <a:moveTo>
                          <a:pt x="307947" y="1727198"/>
                        </a:moveTo>
                        <a:lnTo>
                          <a:pt x="303164" y="1727198"/>
                        </a:lnTo>
                      </a:path>
                      <a:path w="448945" h="3418204">
                        <a:moveTo>
                          <a:pt x="303164" y="1727198"/>
                        </a:moveTo>
                        <a:lnTo>
                          <a:pt x="307947" y="1727198"/>
                        </a:lnTo>
                      </a:path>
                      <a:path w="448945" h="3418204">
                        <a:moveTo>
                          <a:pt x="307947" y="1727198"/>
                        </a:moveTo>
                        <a:lnTo>
                          <a:pt x="310332" y="1727198"/>
                        </a:lnTo>
                      </a:path>
                      <a:path w="448945" h="3418204">
                        <a:moveTo>
                          <a:pt x="310332" y="1727198"/>
                        </a:moveTo>
                        <a:lnTo>
                          <a:pt x="311935" y="1727198"/>
                        </a:lnTo>
                      </a:path>
                      <a:path w="448945" h="3418204">
                        <a:moveTo>
                          <a:pt x="294380" y="3417711"/>
                        </a:moveTo>
                        <a:lnTo>
                          <a:pt x="294380" y="3397757"/>
                        </a:lnTo>
                      </a:path>
                      <a:path w="448945" h="3418204">
                        <a:moveTo>
                          <a:pt x="214608" y="3397757"/>
                        </a:moveTo>
                        <a:lnTo>
                          <a:pt x="214608" y="3417711"/>
                        </a:lnTo>
                      </a:path>
                      <a:path w="448945" h="3418204">
                        <a:moveTo>
                          <a:pt x="294380" y="3417711"/>
                        </a:moveTo>
                        <a:lnTo>
                          <a:pt x="293585" y="3417711"/>
                        </a:lnTo>
                      </a:path>
                      <a:path w="448945" h="3418204">
                        <a:moveTo>
                          <a:pt x="293585" y="3417711"/>
                        </a:moveTo>
                        <a:lnTo>
                          <a:pt x="290392" y="3417711"/>
                        </a:lnTo>
                      </a:path>
                      <a:path w="448945" h="3418204">
                        <a:moveTo>
                          <a:pt x="290392" y="3417711"/>
                        </a:moveTo>
                        <a:lnTo>
                          <a:pt x="285609" y="3417711"/>
                        </a:lnTo>
                      </a:path>
                      <a:path w="448945" h="3418204">
                        <a:moveTo>
                          <a:pt x="285609" y="3417711"/>
                        </a:moveTo>
                        <a:lnTo>
                          <a:pt x="279223" y="3417711"/>
                        </a:lnTo>
                      </a:path>
                      <a:path w="448945" h="3418204">
                        <a:moveTo>
                          <a:pt x="279223" y="3417711"/>
                        </a:moveTo>
                        <a:lnTo>
                          <a:pt x="272042" y="3417711"/>
                        </a:lnTo>
                      </a:path>
                      <a:path w="448945" h="3418204">
                        <a:moveTo>
                          <a:pt x="272042" y="3417711"/>
                        </a:moveTo>
                        <a:lnTo>
                          <a:pt x="263271" y="3417711"/>
                        </a:lnTo>
                      </a:path>
                      <a:path w="448945" h="3418204">
                        <a:moveTo>
                          <a:pt x="263271" y="3417711"/>
                        </a:moveTo>
                        <a:lnTo>
                          <a:pt x="254487" y="3417711"/>
                        </a:lnTo>
                      </a:path>
                      <a:path w="448945" h="3418204">
                        <a:moveTo>
                          <a:pt x="254487" y="3417711"/>
                        </a:moveTo>
                        <a:lnTo>
                          <a:pt x="245716" y="3417711"/>
                        </a:lnTo>
                      </a:path>
                      <a:path w="448945" h="3418204">
                        <a:moveTo>
                          <a:pt x="245716" y="3417711"/>
                        </a:moveTo>
                        <a:lnTo>
                          <a:pt x="236946" y="3417711"/>
                        </a:lnTo>
                      </a:path>
                      <a:path w="448945" h="3418204">
                        <a:moveTo>
                          <a:pt x="236946" y="3417711"/>
                        </a:moveTo>
                        <a:lnTo>
                          <a:pt x="229765" y="3417711"/>
                        </a:lnTo>
                      </a:path>
                      <a:path w="448945" h="3418204">
                        <a:moveTo>
                          <a:pt x="229765" y="3417711"/>
                        </a:moveTo>
                        <a:lnTo>
                          <a:pt x="223378" y="3417711"/>
                        </a:lnTo>
                      </a:path>
                      <a:path w="448945" h="3418204">
                        <a:moveTo>
                          <a:pt x="223378" y="3417711"/>
                        </a:moveTo>
                        <a:lnTo>
                          <a:pt x="218596" y="3417711"/>
                        </a:lnTo>
                      </a:path>
                      <a:path w="448945" h="3418204">
                        <a:moveTo>
                          <a:pt x="218596" y="3417711"/>
                        </a:moveTo>
                        <a:lnTo>
                          <a:pt x="215403" y="3417711"/>
                        </a:lnTo>
                      </a:path>
                      <a:path w="448945" h="3418204">
                        <a:moveTo>
                          <a:pt x="215403" y="3417711"/>
                        </a:moveTo>
                        <a:lnTo>
                          <a:pt x="214608" y="3417711"/>
                        </a:lnTo>
                      </a:path>
                      <a:path w="448945" h="3418204">
                        <a:moveTo>
                          <a:pt x="214608" y="3397757"/>
                        </a:moveTo>
                        <a:lnTo>
                          <a:pt x="215403" y="3397757"/>
                        </a:lnTo>
                      </a:path>
                      <a:path w="448945" h="3418204">
                        <a:moveTo>
                          <a:pt x="215403" y="3397757"/>
                        </a:moveTo>
                        <a:lnTo>
                          <a:pt x="218596" y="3397757"/>
                        </a:lnTo>
                      </a:path>
                      <a:path w="448945" h="3418204">
                        <a:moveTo>
                          <a:pt x="218596" y="3397757"/>
                        </a:moveTo>
                        <a:lnTo>
                          <a:pt x="223378" y="3397757"/>
                        </a:lnTo>
                      </a:path>
                      <a:path w="448945" h="3418204">
                        <a:moveTo>
                          <a:pt x="223378" y="3397757"/>
                        </a:moveTo>
                        <a:lnTo>
                          <a:pt x="229765" y="3397757"/>
                        </a:lnTo>
                      </a:path>
                      <a:path w="448945" h="3418204">
                        <a:moveTo>
                          <a:pt x="229765" y="3397757"/>
                        </a:moveTo>
                        <a:lnTo>
                          <a:pt x="236946" y="3397757"/>
                        </a:lnTo>
                      </a:path>
                      <a:path w="448945" h="3418204">
                        <a:moveTo>
                          <a:pt x="236946" y="3397757"/>
                        </a:moveTo>
                        <a:lnTo>
                          <a:pt x="245716" y="3397757"/>
                        </a:lnTo>
                      </a:path>
                      <a:path w="448945" h="3418204">
                        <a:moveTo>
                          <a:pt x="245716" y="3397757"/>
                        </a:moveTo>
                        <a:lnTo>
                          <a:pt x="254487" y="3397757"/>
                        </a:lnTo>
                      </a:path>
                      <a:path w="448945" h="3418204">
                        <a:moveTo>
                          <a:pt x="254487" y="3397757"/>
                        </a:moveTo>
                        <a:lnTo>
                          <a:pt x="263271" y="3397757"/>
                        </a:lnTo>
                      </a:path>
                      <a:path w="448945" h="3418204">
                        <a:moveTo>
                          <a:pt x="263271" y="3397757"/>
                        </a:moveTo>
                        <a:lnTo>
                          <a:pt x="272042" y="3397757"/>
                        </a:lnTo>
                      </a:path>
                      <a:path w="448945" h="3418204">
                        <a:moveTo>
                          <a:pt x="272042" y="3397757"/>
                        </a:moveTo>
                        <a:lnTo>
                          <a:pt x="279223" y="3397757"/>
                        </a:lnTo>
                      </a:path>
                      <a:path w="448945" h="3418204">
                        <a:moveTo>
                          <a:pt x="279223" y="3397757"/>
                        </a:moveTo>
                        <a:lnTo>
                          <a:pt x="285609" y="3397757"/>
                        </a:lnTo>
                      </a:path>
                      <a:path w="448945" h="3418204">
                        <a:moveTo>
                          <a:pt x="285609" y="3397757"/>
                        </a:moveTo>
                        <a:lnTo>
                          <a:pt x="290392" y="3397757"/>
                        </a:lnTo>
                      </a:path>
                      <a:path w="448945" h="3418204">
                        <a:moveTo>
                          <a:pt x="290392" y="3397757"/>
                        </a:moveTo>
                        <a:lnTo>
                          <a:pt x="293585" y="3397757"/>
                        </a:lnTo>
                      </a:path>
                      <a:path w="448945" h="3418204">
                        <a:moveTo>
                          <a:pt x="293585" y="3397757"/>
                        </a:moveTo>
                        <a:lnTo>
                          <a:pt x="294380" y="3397757"/>
                        </a:lnTo>
                      </a:path>
                      <a:path w="448945" h="3418204">
                        <a:moveTo>
                          <a:pt x="201041" y="3316382"/>
                        </a:moveTo>
                        <a:lnTo>
                          <a:pt x="87761" y="3316382"/>
                        </a:lnTo>
                      </a:path>
                      <a:path w="448945" h="3418204">
                        <a:moveTo>
                          <a:pt x="87761" y="3359468"/>
                        </a:moveTo>
                        <a:lnTo>
                          <a:pt x="201041" y="3359468"/>
                        </a:lnTo>
                      </a:path>
                      <a:path w="448945" h="3418204">
                        <a:moveTo>
                          <a:pt x="201041" y="3316382"/>
                        </a:moveTo>
                        <a:lnTo>
                          <a:pt x="201041" y="3317177"/>
                        </a:lnTo>
                      </a:path>
                      <a:path w="448945" h="3418204">
                        <a:moveTo>
                          <a:pt x="201041" y="3317177"/>
                        </a:moveTo>
                        <a:lnTo>
                          <a:pt x="201041" y="3318780"/>
                        </a:lnTo>
                      </a:path>
                      <a:path w="448945" h="3418204">
                        <a:moveTo>
                          <a:pt x="201041" y="3318780"/>
                        </a:moveTo>
                        <a:lnTo>
                          <a:pt x="201041" y="3322768"/>
                        </a:lnTo>
                      </a:path>
                      <a:path w="448945" h="3418204">
                        <a:moveTo>
                          <a:pt x="201041" y="3322768"/>
                        </a:moveTo>
                        <a:lnTo>
                          <a:pt x="201041" y="3326756"/>
                        </a:lnTo>
                      </a:path>
                      <a:path w="448945" h="3418204">
                        <a:moveTo>
                          <a:pt x="201041" y="3326756"/>
                        </a:moveTo>
                        <a:lnTo>
                          <a:pt x="201041" y="3332333"/>
                        </a:lnTo>
                      </a:path>
                      <a:path w="448945" h="3418204">
                        <a:moveTo>
                          <a:pt x="201041" y="3332333"/>
                        </a:moveTo>
                        <a:lnTo>
                          <a:pt x="201041" y="3337925"/>
                        </a:lnTo>
                      </a:path>
                      <a:path w="448945" h="3418204">
                        <a:moveTo>
                          <a:pt x="201041" y="3337925"/>
                        </a:moveTo>
                        <a:lnTo>
                          <a:pt x="201041" y="3343502"/>
                        </a:lnTo>
                      </a:path>
                      <a:path w="448945" h="3418204">
                        <a:moveTo>
                          <a:pt x="201041" y="3343502"/>
                        </a:moveTo>
                        <a:lnTo>
                          <a:pt x="201041" y="3348299"/>
                        </a:lnTo>
                      </a:path>
                      <a:path w="448945" h="3418204">
                        <a:moveTo>
                          <a:pt x="201041" y="3348299"/>
                        </a:moveTo>
                        <a:lnTo>
                          <a:pt x="201041" y="3353082"/>
                        </a:lnTo>
                      </a:path>
                      <a:path w="448945" h="3418204">
                        <a:moveTo>
                          <a:pt x="201041" y="3353082"/>
                        </a:moveTo>
                        <a:lnTo>
                          <a:pt x="201041" y="3356275"/>
                        </a:lnTo>
                      </a:path>
                      <a:path w="448945" h="3418204">
                        <a:moveTo>
                          <a:pt x="201041" y="3356275"/>
                        </a:moveTo>
                        <a:lnTo>
                          <a:pt x="201041" y="3358659"/>
                        </a:lnTo>
                      </a:path>
                      <a:path w="448945" h="3418204">
                        <a:moveTo>
                          <a:pt x="201041" y="3358659"/>
                        </a:moveTo>
                        <a:lnTo>
                          <a:pt x="201041" y="3359468"/>
                        </a:lnTo>
                      </a:path>
                      <a:path w="448945" h="3418204">
                        <a:moveTo>
                          <a:pt x="87761" y="3359468"/>
                        </a:moveTo>
                        <a:lnTo>
                          <a:pt x="87761" y="3358659"/>
                        </a:lnTo>
                      </a:path>
                      <a:path w="448945" h="3418204">
                        <a:moveTo>
                          <a:pt x="87761" y="3358659"/>
                        </a:moveTo>
                        <a:lnTo>
                          <a:pt x="87761" y="3356275"/>
                        </a:lnTo>
                      </a:path>
                      <a:path w="448945" h="3418204">
                        <a:moveTo>
                          <a:pt x="87761" y="3356275"/>
                        </a:moveTo>
                        <a:lnTo>
                          <a:pt x="87761" y="3353082"/>
                        </a:lnTo>
                      </a:path>
                      <a:path w="448945" h="3418204">
                        <a:moveTo>
                          <a:pt x="87761" y="3353082"/>
                        </a:moveTo>
                        <a:lnTo>
                          <a:pt x="87761" y="3348299"/>
                        </a:lnTo>
                      </a:path>
                      <a:path w="448945" h="3418204">
                        <a:moveTo>
                          <a:pt x="87761" y="3348299"/>
                        </a:moveTo>
                        <a:lnTo>
                          <a:pt x="87761" y="3343502"/>
                        </a:lnTo>
                      </a:path>
                      <a:path w="448945" h="3418204">
                        <a:moveTo>
                          <a:pt x="87761" y="3343502"/>
                        </a:moveTo>
                        <a:lnTo>
                          <a:pt x="87761" y="3337925"/>
                        </a:lnTo>
                      </a:path>
                      <a:path w="448945" h="3418204">
                        <a:moveTo>
                          <a:pt x="87761" y="3337925"/>
                        </a:moveTo>
                        <a:lnTo>
                          <a:pt x="87761" y="3332333"/>
                        </a:lnTo>
                      </a:path>
                      <a:path w="448945" h="3418204">
                        <a:moveTo>
                          <a:pt x="87761" y="3332333"/>
                        </a:moveTo>
                        <a:lnTo>
                          <a:pt x="87761" y="3326756"/>
                        </a:lnTo>
                      </a:path>
                      <a:path w="448945" h="3418204">
                        <a:moveTo>
                          <a:pt x="87761" y="3326756"/>
                        </a:moveTo>
                        <a:lnTo>
                          <a:pt x="87761" y="3322768"/>
                        </a:lnTo>
                      </a:path>
                      <a:path w="448945" h="3418204">
                        <a:moveTo>
                          <a:pt x="87761" y="3322768"/>
                        </a:moveTo>
                        <a:lnTo>
                          <a:pt x="87761" y="3318780"/>
                        </a:lnTo>
                      </a:path>
                      <a:path w="448945" h="3418204">
                        <a:moveTo>
                          <a:pt x="87761" y="3318780"/>
                        </a:moveTo>
                        <a:lnTo>
                          <a:pt x="87761" y="3317177"/>
                        </a:lnTo>
                      </a:path>
                      <a:path w="448945" h="3418204">
                        <a:moveTo>
                          <a:pt x="87761" y="3317177"/>
                        </a:moveTo>
                        <a:lnTo>
                          <a:pt x="87761" y="3316382"/>
                        </a:lnTo>
                      </a:path>
                      <a:path w="448945" h="3418204">
                        <a:moveTo>
                          <a:pt x="214608" y="3278092"/>
                        </a:moveTo>
                        <a:lnTo>
                          <a:pt x="214608" y="3317985"/>
                        </a:lnTo>
                      </a:path>
                      <a:path w="448945" h="3418204">
                        <a:moveTo>
                          <a:pt x="214608" y="3357864"/>
                        </a:moveTo>
                        <a:lnTo>
                          <a:pt x="214608" y="3397757"/>
                        </a:lnTo>
                      </a:path>
                      <a:path w="448945" h="3418204">
                        <a:moveTo>
                          <a:pt x="294380" y="3397757"/>
                        </a:moveTo>
                        <a:lnTo>
                          <a:pt x="294380" y="3278092"/>
                        </a:lnTo>
                      </a:path>
                      <a:path w="448945" h="3418204">
                        <a:moveTo>
                          <a:pt x="293585" y="3397757"/>
                        </a:moveTo>
                        <a:lnTo>
                          <a:pt x="291982" y="3397757"/>
                        </a:lnTo>
                      </a:path>
                      <a:path w="448945" h="3418204">
                        <a:moveTo>
                          <a:pt x="289597" y="3397757"/>
                        </a:moveTo>
                        <a:lnTo>
                          <a:pt x="287994" y="3397757"/>
                        </a:lnTo>
                      </a:path>
                      <a:path w="448945" h="3418204">
                        <a:moveTo>
                          <a:pt x="284814" y="3397757"/>
                        </a:moveTo>
                        <a:lnTo>
                          <a:pt x="284006" y="3397757"/>
                        </a:lnTo>
                      </a:path>
                      <a:path w="448945" h="3418204">
                        <a:moveTo>
                          <a:pt x="284006" y="3397757"/>
                        </a:moveTo>
                        <a:lnTo>
                          <a:pt x="282416" y="3397757"/>
                        </a:lnTo>
                      </a:path>
                      <a:path w="448945" h="3418204">
                        <a:moveTo>
                          <a:pt x="278428" y="3397757"/>
                        </a:moveTo>
                        <a:lnTo>
                          <a:pt x="276825" y="3397757"/>
                        </a:lnTo>
                      </a:path>
                      <a:path w="448945" h="3418204">
                        <a:moveTo>
                          <a:pt x="276825" y="3397757"/>
                        </a:moveTo>
                        <a:lnTo>
                          <a:pt x="274440" y="3397757"/>
                        </a:lnTo>
                      </a:path>
                      <a:path w="448945" h="3418204">
                        <a:moveTo>
                          <a:pt x="270452" y="3397757"/>
                        </a:moveTo>
                        <a:lnTo>
                          <a:pt x="268849" y="3397757"/>
                        </a:lnTo>
                      </a:path>
                      <a:path w="448945" h="3418204">
                        <a:moveTo>
                          <a:pt x="268849" y="3397757"/>
                        </a:moveTo>
                        <a:lnTo>
                          <a:pt x="266451" y="3397757"/>
                        </a:lnTo>
                      </a:path>
                      <a:path w="448945" h="3418204">
                        <a:moveTo>
                          <a:pt x="260873" y="3397757"/>
                        </a:moveTo>
                        <a:lnTo>
                          <a:pt x="259284" y="3397757"/>
                        </a:lnTo>
                      </a:path>
                      <a:path w="448945" h="3418204">
                        <a:moveTo>
                          <a:pt x="259284" y="3397757"/>
                        </a:moveTo>
                        <a:lnTo>
                          <a:pt x="256885" y="3397757"/>
                        </a:lnTo>
                      </a:path>
                      <a:path w="448945" h="3418204">
                        <a:moveTo>
                          <a:pt x="252102" y="3397757"/>
                        </a:moveTo>
                        <a:lnTo>
                          <a:pt x="249704" y="3397757"/>
                        </a:lnTo>
                      </a:path>
                      <a:path w="448945" h="3418204">
                        <a:moveTo>
                          <a:pt x="249704" y="3397757"/>
                        </a:moveTo>
                        <a:lnTo>
                          <a:pt x="248115" y="3397757"/>
                        </a:lnTo>
                      </a:path>
                      <a:path w="448945" h="3418204">
                        <a:moveTo>
                          <a:pt x="242523" y="3397757"/>
                        </a:moveTo>
                        <a:lnTo>
                          <a:pt x="240139" y="3397757"/>
                        </a:lnTo>
                      </a:path>
                      <a:path w="448945" h="3418204">
                        <a:moveTo>
                          <a:pt x="240139" y="3397757"/>
                        </a:moveTo>
                        <a:lnTo>
                          <a:pt x="239344" y="3397757"/>
                        </a:lnTo>
                      </a:path>
                      <a:path w="448945" h="3418204">
                        <a:moveTo>
                          <a:pt x="234547" y="3397757"/>
                        </a:moveTo>
                        <a:lnTo>
                          <a:pt x="232149" y="3397757"/>
                        </a:lnTo>
                      </a:path>
                      <a:path w="448945" h="3418204">
                        <a:moveTo>
                          <a:pt x="232149" y="3397757"/>
                        </a:moveTo>
                        <a:lnTo>
                          <a:pt x="230559" y="3397757"/>
                        </a:lnTo>
                      </a:path>
                      <a:path w="448945" h="3418204">
                        <a:moveTo>
                          <a:pt x="226572" y="3397757"/>
                        </a:moveTo>
                        <a:lnTo>
                          <a:pt x="224982" y="3397757"/>
                        </a:lnTo>
                      </a:path>
                      <a:path w="448945" h="3418204">
                        <a:moveTo>
                          <a:pt x="224982" y="3397757"/>
                        </a:moveTo>
                        <a:lnTo>
                          <a:pt x="224173" y="3397757"/>
                        </a:lnTo>
                      </a:path>
                      <a:path w="448945" h="3418204">
                        <a:moveTo>
                          <a:pt x="220980" y="3397757"/>
                        </a:moveTo>
                        <a:lnTo>
                          <a:pt x="219390" y="3397757"/>
                        </a:lnTo>
                      </a:path>
                      <a:path w="448945" h="3418204">
                        <a:moveTo>
                          <a:pt x="216992" y="3397757"/>
                        </a:moveTo>
                        <a:lnTo>
                          <a:pt x="216197" y="3397757"/>
                        </a:lnTo>
                      </a:path>
                      <a:path w="448945" h="3418204">
                        <a:moveTo>
                          <a:pt x="214608" y="3278092"/>
                        </a:moveTo>
                        <a:lnTo>
                          <a:pt x="216197" y="3278092"/>
                        </a:lnTo>
                      </a:path>
                      <a:path w="448945" h="3418204">
                        <a:moveTo>
                          <a:pt x="216197" y="3278092"/>
                        </a:moveTo>
                        <a:lnTo>
                          <a:pt x="219390" y="3278092"/>
                        </a:lnTo>
                      </a:path>
                      <a:path w="448945" h="3418204">
                        <a:moveTo>
                          <a:pt x="219390" y="3278092"/>
                        </a:moveTo>
                        <a:lnTo>
                          <a:pt x="224982" y="3278092"/>
                        </a:lnTo>
                      </a:path>
                      <a:path w="448945" h="3418204">
                        <a:moveTo>
                          <a:pt x="224982" y="3278092"/>
                        </a:moveTo>
                        <a:lnTo>
                          <a:pt x="232149" y="3278092"/>
                        </a:lnTo>
                      </a:path>
                      <a:path w="448945" h="3418204">
                        <a:moveTo>
                          <a:pt x="232149" y="3278092"/>
                        </a:moveTo>
                        <a:lnTo>
                          <a:pt x="240139" y="3278092"/>
                        </a:lnTo>
                      </a:path>
                      <a:path w="448945" h="3418204">
                        <a:moveTo>
                          <a:pt x="240139" y="3278092"/>
                        </a:moveTo>
                        <a:lnTo>
                          <a:pt x="249704" y="3278092"/>
                        </a:lnTo>
                      </a:path>
                      <a:path w="448945" h="3418204">
                        <a:moveTo>
                          <a:pt x="249704" y="3278092"/>
                        </a:moveTo>
                        <a:lnTo>
                          <a:pt x="259284" y="3278092"/>
                        </a:lnTo>
                      </a:path>
                      <a:path w="448945" h="3418204">
                        <a:moveTo>
                          <a:pt x="259284" y="3278092"/>
                        </a:moveTo>
                        <a:lnTo>
                          <a:pt x="268849" y="3278092"/>
                        </a:lnTo>
                      </a:path>
                      <a:path w="448945" h="3418204">
                        <a:moveTo>
                          <a:pt x="268849" y="3278092"/>
                        </a:moveTo>
                        <a:lnTo>
                          <a:pt x="276825" y="3278092"/>
                        </a:lnTo>
                      </a:path>
                      <a:path w="448945" h="3418204">
                        <a:moveTo>
                          <a:pt x="276825" y="3278092"/>
                        </a:moveTo>
                        <a:lnTo>
                          <a:pt x="284006" y="3278092"/>
                        </a:lnTo>
                      </a:path>
                      <a:path w="448945" h="3418204">
                        <a:moveTo>
                          <a:pt x="284006" y="3278092"/>
                        </a:moveTo>
                        <a:lnTo>
                          <a:pt x="289597" y="3278092"/>
                        </a:lnTo>
                      </a:path>
                      <a:path w="448945" h="3418204">
                        <a:moveTo>
                          <a:pt x="289597" y="3278092"/>
                        </a:moveTo>
                        <a:lnTo>
                          <a:pt x="293585" y="3278092"/>
                        </a:lnTo>
                      </a:path>
                      <a:path w="448945" h="3418204">
                        <a:moveTo>
                          <a:pt x="201041" y="3359468"/>
                        </a:moveTo>
                        <a:lnTo>
                          <a:pt x="216197" y="3359468"/>
                        </a:lnTo>
                      </a:path>
                      <a:path w="448945" h="3418204">
                        <a:moveTo>
                          <a:pt x="216197" y="3316382"/>
                        </a:moveTo>
                        <a:lnTo>
                          <a:pt x="201041" y="3316382"/>
                        </a:lnTo>
                      </a:path>
                      <a:path w="448945" h="3418204">
                        <a:moveTo>
                          <a:pt x="201041" y="3359468"/>
                        </a:moveTo>
                        <a:lnTo>
                          <a:pt x="201041" y="3358659"/>
                        </a:lnTo>
                      </a:path>
                      <a:path w="448945" h="3418204">
                        <a:moveTo>
                          <a:pt x="201041" y="3358659"/>
                        </a:moveTo>
                        <a:lnTo>
                          <a:pt x="201041" y="3356275"/>
                        </a:lnTo>
                      </a:path>
                      <a:path w="448945" h="3418204">
                        <a:moveTo>
                          <a:pt x="201041" y="3356275"/>
                        </a:moveTo>
                        <a:lnTo>
                          <a:pt x="201041" y="3353082"/>
                        </a:lnTo>
                      </a:path>
                      <a:path w="448945" h="3418204">
                        <a:moveTo>
                          <a:pt x="201041" y="3353082"/>
                        </a:moveTo>
                        <a:lnTo>
                          <a:pt x="201041" y="3348299"/>
                        </a:lnTo>
                      </a:path>
                      <a:path w="448945" h="3418204">
                        <a:moveTo>
                          <a:pt x="201041" y="3348299"/>
                        </a:moveTo>
                        <a:lnTo>
                          <a:pt x="201041" y="3343502"/>
                        </a:lnTo>
                      </a:path>
                      <a:path w="448945" h="3418204">
                        <a:moveTo>
                          <a:pt x="201041" y="3343502"/>
                        </a:moveTo>
                        <a:lnTo>
                          <a:pt x="201041" y="3337925"/>
                        </a:lnTo>
                      </a:path>
                      <a:path w="448945" h="3418204">
                        <a:moveTo>
                          <a:pt x="201041" y="3337925"/>
                        </a:moveTo>
                        <a:lnTo>
                          <a:pt x="201041" y="3332333"/>
                        </a:lnTo>
                      </a:path>
                      <a:path w="448945" h="3418204">
                        <a:moveTo>
                          <a:pt x="201041" y="3332333"/>
                        </a:moveTo>
                        <a:lnTo>
                          <a:pt x="201041" y="3326756"/>
                        </a:lnTo>
                      </a:path>
                      <a:path w="448945" h="3418204">
                        <a:moveTo>
                          <a:pt x="201041" y="3326756"/>
                        </a:moveTo>
                        <a:lnTo>
                          <a:pt x="201041" y="3322768"/>
                        </a:lnTo>
                      </a:path>
                      <a:path w="448945" h="3418204">
                        <a:moveTo>
                          <a:pt x="201041" y="3322768"/>
                        </a:moveTo>
                        <a:lnTo>
                          <a:pt x="201041" y="3318780"/>
                        </a:lnTo>
                      </a:path>
                      <a:path w="448945" h="3418204">
                        <a:moveTo>
                          <a:pt x="201041" y="3318780"/>
                        </a:moveTo>
                        <a:lnTo>
                          <a:pt x="201041" y="3317177"/>
                        </a:lnTo>
                      </a:path>
                      <a:path w="448945" h="3418204">
                        <a:moveTo>
                          <a:pt x="201041" y="3317177"/>
                        </a:moveTo>
                        <a:lnTo>
                          <a:pt x="201041" y="3316382"/>
                        </a:lnTo>
                      </a:path>
                      <a:path w="448945" h="3418204">
                        <a:moveTo>
                          <a:pt x="27929" y="3359468"/>
                        </a:moveTo>
                        <a:lnTo>
                          <a:pt x="29518" y="3359468"/>
                        </a:lnTo>
                      </a:path>
                      <a:path w="448945" h="3418204">
                        <a:moveTo>
                          <a:pt x="29518" y="3359468"/>
                        </a:moveTo>
                        <a:lnTo>
                          <a:pt x="32711" y="3359468"/>
                        </a:lnTo>
                      </a:path>
                      <a:path w="448945" h="3418204">
                        <a:moveTo>
                          <a:pt x="32711" y="3359468"/>
                        </a:moveTo>
                        <a:lnTo>
                          <a:pt x="39084" y="3359468"/>
                        </a:lnTo>
                      </a:path>
                      <a:path w="448945" h="3418204">
                        <a:moveTo>
                          <a:pt x="39084" y="3359468"/>
                        </a:moveTo>
                        <a:lnTo>
                          <a:pt x="47074" y="3359468"/>
                        </a:lnTo>
                      </a:path>
                      <a:path w="448945" h="3418204">
                        <a:moveTo>
                          <a:pt x="47074" y="3359468"/>
                        </a:moveTo>
                        <a:lnTo>
                          <a:pt x="56639" y="3359468"/>
                        </a:lnTo>
                      </a:path>
                      <a:path w="448945" h="3418204">
                        <a:moveTo>
                          <a:pt x="56639" y="3359468"/>
                        </a:moveTo>
                        <a:lnTo>
                          <a:pt x="67808" y="3359468"/>
                        </a:lnTo>
                      </a:path>
                      <a:path w="448945" h="3418204">
                        <a:moveTo>
                          <a:pt x="67808" y="3359468"/>
                        </a:moveTo>
                        <a:lnTo>
                          <a:pt x="79786" y="3359468"/>
                        </a:lnTo>
                      </a:path>
                      <a:path w="448945" h="3418204">
                        <a:moveTo>
                          <a:pt x="79786" y="3359468"/>
                        </a:moveTo>
                        <a:lnTo>
                          <a:pt x="87761" y="3359468"/>
                        </a:lnTo>
                      </a:path>
                      <a:path w="448945" h="3418204">
                        <a:moveTo>
                          <a:pt x="87761" y="3316382"/>
                        </a:moveTo>
                        <a:lnTo>
                          <a:pt x="75798" y="3316382"/>
                        </a:lnTo>
                      </a:path>
                      <a:path w="448945" h="3418204">
                        <a:moveTo>
                          <a:pt x="75798" y="3316382"/>
                        </a:moveTo>
                        <a:lnTo>
                          <a:pt x="63820" y="3316382"/>
                        </a:lnTo>
                      </a:path>
                      <a:path w="448945" h="3418204">
                        <a:moveTo>
                          <a:pt x="63820" y="3316382"/>
                        </a:moveTo>
                        <a:lnTo>
                          <a:pt x="53446" y="3316382"/>
                        </a:lnTo>
                      </a:path>
                      <a:path w="448945" h="3418204">
                        <a:moveTo>
                          <a:pt x="53446" y="3316382"/>
                        </a:moveTo>
                        <a:lnTo>
                          <a:pt x="43880" y="3316382"/>
                        </a:lnTo>
                      </a:path>
                      <a:path w="448945" h="3418204">
                        <a:moveTo>
                          <a:pt x="43880" y="3316382"/>
                        </a:moveTo>
                        <a:lnTo>
                          <a:pt x="36699" y="3316382"/>
                        </a:lnTo>
                      </a:path>
                      <a:path w="448945" h="3418204">
                        <a:moveTo>
                          <a:pt x="36699" y="3316382"/>
                        </a:moveTo>
                        <a:lnTo>
                          <a:pt x="31108" y="3316382"/>
                        </a:lnTo>
                      </a:path>
                      <a:path w="448945" h="3418204">
                        <a:moveTo>
                          <a:pt x="31108" y="3316382"/>
                        </a:moveTo>
                        <a:lnTo>
                          <a:pt x="28724" y="3316382"/>
                        </a:lnTo>
                      </a:path>
                      <a:path w="448945" h="3418204">
                        <a:moveTo>
                          <a:pt x="28724" y="3316382"/>
                        </a:moveTo>
                        <a:lnTo>
                          <a:pt x="27929" y="3316382"/>
                        </a:lnTo>
                      </a:path>
                      <a:path w="448945" h="3418204">
                        <a:moveTo>
                          <a:pt x="87761" y="3337925"/>
                        </a:moveTo>
                        <a:lnTo>
                          <a:pt x="87761" y="3343502"/>
                        </a:lnTo>
                      </a:path>
                      <a:path w="448945" h="3418204">
                        <a:moveTo>
                          <a:pt x="87761" y="3343502"/>
                        </a:moveTo>
                        <a:lnTo>
                          <a:pt x="87761" y="3348299"/>
                        </a:lnTo>
                      </a:path>
                      <a:path w="448945" h="3418204">
                        <a:moveTo>
                          <a:pt x="87761" y="3348299"/>
                        </a:moveTo>
                        <a:lnTo>
                          <a:pt x="87761" y="3353082"/>
                        </a:lnTo>
                      </a:path>
                      <a:path w="448945" h="3418204">
                        <a:moveTo>
                          <a:pt x="87761" y="3353082"/>
                        </a:moveTo>
                        <a:lnTo>
                          <a:pt x="87761" y="3356275"/>
                        </a:lnTo>
                      </a:path>
                      <a:path w="448945" h="3418204">
                        <a:moveTo>
                          <a:pt x="87761" y="3356275"/>
                        </a:moveTo>
                        <a:lnTo>
                          <a:pt x="87761" y="3358659"/>
                        </a:lnTo>
                      </a:path>
                      <a:path w="448945" h="3418204">
                        <a:moveTo>
                          <a:pt x="87761" y="3358659"/>
                        </a:moveTo>
                        <a:lnTo>
                          <a:pt x="87761" y="3359468"/>
                        </a:lnTo>
                      </a:path>
                      <a:path w="448945" h="3418204">
                        <a:moveTo>
                          <a:pt x="87761" y="3316382"/>
                        </a:moveTo>
                        <a:lnTo>
                          <a:pt x="87761" y="3317177"/>
                        </a:lnTo>
                      </a:path>
                      <a:path w="448945" h="3418204">
                        <a:moveTo>
                          <a:pt x="87761" y="3317177"/>
                        </a:moveTo>
                        <a:lnTo>
                          <a:pt x="87761" y="3318780"/>
                        </a:lnTo>
                      </a:path>
                      <a:path w="448945" h="3418204">
                        <a:moveTo>
                          <a:pt x="87761" y="3318780"/>
                        </a:moveTo>
                        <a:lnTo>
                          <a:pt x="87761" y="3322768"/>
                        </a:lnTo>
                      </a:path>
                      <a:path w="448945" h="3418204">
                        <a:moveTo>
                          <a:pt x="87761" y="3322768"/>
                        </a:moveTo>
                        <a:lnTo>
                          <a:pt x="87761" y="3326756"/>
                        </a:lnTo>
                      </a:path>
                      <a:path w="448945" h="3418204">
                        <a:moveTo>
                          <a:pt x="87761" y="3326756"/>
                        </a:moveTo>
                        <a:lnTo>
                          <a:pt x="87761" y="3332333"/>
                        </a:lnTo>
                      </a:path>
                      <a:path w="448945" h="3418204">
                        <a:moveTo>
                          <a:pt x="87761" y="3332333"/>
                        </a:moveTo>
                        <a:lnTo>
                          <a:pt x="87761" y="3337925"/>
                        </a:lnTo>
                      </a:path>
                      <a:path w="448945" h="3418204">
                        <a:moveTo>
                          <a:pt x="6386" y="3337925"/>
                        </a:moveTo>
                        <a:lnTo>
                          <a:pt x="7181" y="3332333"/>
                        </a:lnTo>
                      </a:path>
                      <a:path w="448945" h="3418204">
                        <a:moveTo>
                          <a:pt x="7181" y="3332333"/>
                        </a:moveTo>
                        <a:lnTo>
                          <a:pt x="9579" y="3326756"/>
                        </a:lnTo>
                      </a:path>
                      <a:path w="448945" h="3418204">
                        <a:moveTo>
                          <a:pt x="9579" y="3326756"/>
                        </a:moveTo>
                        <a:lnTo>
                          <a:pt x="12758" y="3322768"/>
                        </a:lnTo>
                      </a:path>
                      <a:path w="448945" h="3418204">
                        <a:moveTo>
                          <a:pt x="12758" y="3322768"/>
                        </a:moveTo>
                        <a:lnTo>
                          <a:pt x="16760" y="3318780"/>
                        </a:lnTo>
                      </a:path>
                      <a:path w="448945" h="3418204">
                        <a:moveTo>
                          <a:pt x="16760" y="3318780"/>
                        </a:moveTo>
                        <a:lnTo>
                          <a:pt x="22337" y="3317177"/>
                        </a:lnTo>
                      </a:path>
                      <a:path w="448945" h="3418204">
                        <a:moveTo>
                          <a:pt x="22337" y="3358659"/>
                        </a:moveTo>
                        <a:lnTo>
                          <a:pt x="16760" y="3356275"/>
                        </a:lnTo>
                      </a:path>
                      <a:path w="448945" h="3418204">
                        <a:moveTo>
                          <a:pt x="16760" y="3356275"/>
                        </a:moveTo>
                        <a:lnTo>
                          <a:pt x="12758" y="3353082"/>
                        </a:lnTo>
                      </a:path>
                      <a:path w="448945" h="3418204">
                        <a:moveTo>
                          <a:pt x="12758" y="3353082"/>
                        </a:moveTo>
                        <a:lnTo>
                          <a:pt x="9579" y="3348299"/>
                        </a:lnTo>
                      </a:path>
                      <a:path w="448945" h="3418204">
                        <a:moveTo>
                          <a:pt x="9579" y="3348299"/>
                        </a:moveTo>
                        <a:lnTo>
                          <a:pt x="7181" y="3343502"/>
                        </a:lnTo>
                      </a:path>
                      <a:path w="448945" h="3418204">
                        <a:moveTo>
                          <a:pt x="7181" y="3343502"/>
                        </a:moveTo>
                        <a:lnTo>
                          <a:pt x="6386" y="3337925"/>
                        </a:lnTo>
                      </a:path>
                      <a:path w="448945" h="3418204">
                        <a:moveTo>
                          <a:pt x="201041" y="2810586"/>
                        </a:moveTo>
                        <a:lnTo>
                          <a:pt x="81375" y="2810586"/>
                        </a:lnTo>
                      </a:path>
                      <a:path w="448945" h="3418204">
                        <a:moveTo>
                          <a:pt x="81375" y="2853672"/>
                        </a:moveTo>
                        <a:lnTo>
                          <a:pt x="201041" y="2853672"/>
                        </a:lnTo>
                      </a:path>
                      <a:path w="448945" h="3418204">
                        <a:moveTo>
                          <a:pt x="201041" y="2810586"/>
                        </a:moveTo>
                        <a:lnTo>
                          <a:pt x="201041" y="2811395"/>
                        </a:lnTo>
                      </a:path>
                      <a:path w="448945" h="3418204">
                        <a:moveTo>
                          <a:pt x="201041" y="2811395"/>
                        </a:moveTo>
                        <a:lnTo>
                          <a:pt x="201041" y="2813779"/>
                        </a:lnTo>
                      </a:path>
                      <a:path w="448945" h="3418204">
                        <a:moveTo>
                          <a:pt x="201041" y="2813779"/>
                        </a:moveTo>
                        <a:lnTo>
                          <a:pt x="201041" y="2816972"/>
                        </a:lnTo>
                      </a:path>
                      <a:path w="448945" h="3418204">
                        <a:moveTo>
                          <a:pt x="201041" y="2816972"/>
                        </a:moveTo>
                        <a:lnTo>
                          <a:pt x="201041" y="2821755"/>
                        </a:lnTo>
                      </a:path>
                      <a:path w="448945" h="3418204">
                        <a:moveTo>
                          <a:pt x="201041" y="2821755"/>
                        </a:moveTo>
                        <a:lnTo>
                          <a:pt x="201041" y="2826538"/>
                        </a:lnTo>
                      </a:path>
                      <a:path w="448945" h="3418204">
                        <a:moveTo>
                          <a:pt x="201041" y="2826538"/>
                        </a:moveTo>
                        <a:lnTo>
                          <a:pt x="201041" y="2832129"/>
                        </a:lnTo>
                      </a:path>
                      <a:path w="448945" h="3418204">
                        <a:moveTo>
                          <a:pt x="201041" y="2832129"/>
                        </a:moveTo>
                        <a:lnTo>
                          <a:pt x="201041" y="2837720"/>
                        </a:lnTo>
                      </a:path>
                      <a:path w="448945" h="3418204">
                        <a:moveTo>
                          <a:pt x="201041" y="2837720"/>
                        </a:moveTo>
                        <a:lnTo>
                          <a:pt x="201041" y="2843298"/>
                        </a:lnTo>
                      </a:path>
                      <a:path w="448945" h="3418204">
                        <a:moveTo>
                          <a:pt x="201041" y="2843298"/>
                        </a:moveTo>
                        <a:lnTo>
                          <a:pt x="201041" y="2847286"/>
                        </a:lnTo>
                      </a:path>
                      <a:path w="448945" h="3418204">
                        <a:moveTo>
                          <a:pt x="201041" y="2847286"/>
                        </a:moveTo>
                        <a:lnTo>
                          <a:pt x="201041" y="2851274"/>
                        </a:lnTo>
                      </a:path>
                      <a:path w="448945" h="3418204">
                        <a:moveTo>
                          <a:pt x="201041" y="2851274"/>
                        </a:moveTo>
                        <a:lnTo>
                          <a:pt x="201041" y="2852877"/>
                        </a:lnTo>
                      </a:path>
                      <a:path w="448945" h="3418204">
                        <a:moveTo>
                          <a:pt x="201041" y="2852877"/>
                        </a:moveTo>
                        <a:lnTo>
                          <a:pt x="201041" y="2853672"/>
                        </a:lnTo>
                      </a:path>
                      <a:path w="448945" h="3418204">
                        <a:moveTo>
                          <a:pt x="81375" y="2853672"/>
                        </a:moveTo>
                        <a:lnTo>
                          <a:pt x="81375" y="2852877"/>
                        </a:lnTo>
                      </a:path>
                      <a:path w="448945" h="3418204">
                        <a:moveTo>
                          <a:pt x="81375" y="2852877"/>
                        </a:moveTo>
                        <a:lnTo>
                          <a:pt x="81375" y="2851274"/>
                        </a:lnTo>
                      </a:path>
                      <a:path w="448945" h="3418204">
                        <a:moveTo>
                          <a:pt x="81375" y="2851274"/>
                        </a:moveTo>
                        <a:lnTo>
                          <a:pt x="81375" y="2847286"/>
                        </a:lnTo>
                      </a:path>
                      <a:path w="448945" h="3418204">
                        <a:moveTo>
                          <a:pt x="81375" y="2847286"/>
                        </a:moveTo>
                        <a:lnTo>
                          <a:pt x="81375" y="2843298"/>
                        </a:lnTo>
                      </a:path>
                      <a:path w="448945" h="3418204">
                        <a:moveTo>
                          <a:pt x="81375" y="2843298"/>
                        </a:moveTo>
                        <a:lnTo>
                          <a:pt x="81375" y="2837720"/>
                        </a:lnTo>
                      </a:path>
                      <a:path w="448945" h="3418204">
                        <a:moveTo>
                          <a:pt x="81375" y="2837720"/>
                        </a:moveTo>
                        <a:lnTo>
                          <a:pt x="81375" y="2832129"/>
                        </a:lnTo>
                      </a:path>
                      <a:path w="448945" h="3418204">
                        <a:moveTo>
                          <a:pt x="81375" y="2832129"/>
                        </a:moveTo>
                        <a:lnTo>
                          <a:pt x="81375" y="2826538"/>
                        </a:lnTo>
                      </a:path>
                      <a:path w="448945" h="3418204">
                        <a:moveTo>
                          <a:pt x="81375" y="2826538"/>
                        </a:moveTo>
                        <a:lnTo>
                          <a:pt x="81375" y="2821755"/>
                        </a:lnTo>
                      </a:path>
                      <a:path w="448945" h="3418204">
                        <a:moveTo>
                          <a:pt x="81375" y="2821755"/>
                        </a:moveTo>
                        <a:lnTo>
                          <a:pt x="81375" y="2816972"/>
                        </a:lnTo>
                      </a:path>
                      <a:path w="448945" h="3418204">
                        <a:moveTo>
                          <a:pt x="81375" y="2816972"/>
                        </a:moveTo>
                        <a:lnTo>
                          <a:pt x="81375" y="2813779"/>
                        </a:lnTo>
                      </a:path>
                      <a:path w="448945" h="3418204">
                        <a:moveTo>
                          <a:pt x="81375" y="2813779"/>
                        </a:moveTo>
                        <a:lnTo>
                          <a:pt x="81375" y="2811395"/>
                        </a:lnTo>
                      </a:path>
                      <a:path w="448945" h="3418204">
                        <a:moveTo>
                          <a:pt x="81375" y="2811395"/>
                        </a:moveTo>
                        <a:lnTo>
                          <a:pt x="81375" y="2810586"/>
                        </a:lnTo>
                      </a:path>
                      <a:path w="448945" h="3418204">
                        <a:moveTo>
                          <a:pt x="214608" y="2772296"/>
                        </a:moveTo>
                        <a:lnTo>
                          <a:pt x="214608" y="2812189"/>
                        </a:lnTo>
                      </a:path>
                      <a:path w="448945" h="3418204">
                        <a:moveTo>
                          <a:pt x="214608" y="2852069"/>
                        </a:moveTo>
                        <a:lnTo>
                          <a:pt x="214608" y="2891962"/>
                        </a:lnTo>
                      </a:path>
                      <a:path w="448945" h="3418204">
                        <a:moveTo>
                          <a:pt x="243332" y="2891962"/>
                        </a:moveTo>
                        <a:lnTo>
                          <a:pt x="240139" y="2891962"/>
                        </a:lnTo>
                      </a:path>
                      <a:path w="448945" h="3418204">
                        <a:moveTo>
                          <a:pt x="240139" y="2891962"/>
                        </a:moveTo>
                        <a:lnTo>
                          <a:pt x="232149" y="2891962"/>
                        </a:lnTo>
                      </a:path>
                      <a:path w="448945" h="3418204">
                        <a:moveTo>
                          <a:pt x="232149" y="2891962"/>
                        </a:moveTo>
                        <a:lnTo>
                          <a:pt x="224982" y="2891962"/>
                        </a:lnTo>
                      </a:path>
                      <a:path w="448945" h="3418204">
                        <a:moveTo>
                          <a:pt x="224982" y="2891962"/>
                        </a:moveTo>
                        <a:lnTo>
                          <a:pt x="219390" y="2891962"/>
                        </a:lnTo>
                      </a:path>
                      <a:path w="448945" h="3418204">
                        <a:moveTo>
                          <a:pt x="219390" y="2891962"/>
                        </a:moveTo>
                        <a:lnTo>
                          <a:pt x="216197" y="2891962"/>
                        </a:lnTo>
                      </a:path>
                      <a:path w="448945" h="3418204">
                        <a:moveTo>
                          <a:pt x="216197" y="2891962"/>
                        </a:moveTo>
                        <a:lnTo>
                          <a:pt x="214608" y="2891962"/>
                        </a:lnTo>
                      </a:path>
                      <a:path w="448945" h="3418204">
                        <a:moveTo>
                          <a:pt x="214608" y="2772296"/>
                        </a:moveTo>
                        <a:lnTo>
                          <a:pt x="216197" y="2772296"/>
                        </a:lnTo>
                      </a:path>
                      <a:path w="448945" h="3418204">
                        <a:moveTo>
                          <a:pt x="216197" y="2772296"/>
                        </a:moveTo>
                        <a:lnTo>
                          <a:pt x="219390" y="2772296"/>
                        </a:lnTo>
                      </a:path>
                      <a:path w="448945" h="3418204">
                        <a:moveTo>
                          <a:pt x="219390" y="2772296"/>
                        </a:moveTo>
                        <a:lnTo>
                          <a:pt x="224982" y="2772296"/>
                        </a:lnTo>
                      </a:path>
                      <a:path w="448945" h="3418204">
                        <a:moveTo>
                          <a:pt x="224982" y="2772296"/>
                        </a:moveTo>
                        <a:lnTo>
                          <a:pt x="232149" y="2772296"/>
                        </a:lnTo>
                      </a:path>
                      <a:path w="448945" h="3418204">
                        <a:moveTo>
                          <a:pt x="232149" y="2772296"/>
                        </a:moveTo>
                        <a:lnTo>
                          <a:pt x="240139" y="2772296"/>
                        </a:lnTo>
                      </a:path>
                      <a:path w="448945" h="3418204">
                        <a:moveTo>
                          <a:pt x="240139" y="2772296"/>
                        </a:moveTo>
                        <a:lnTo>
                          <a:pt x="243332" y="2772296"/>
                        </a:lnTo>
                      </a:path>
                      <a:path w="448945" h="3418204">
                        <a:moveTo>
                          <a:pt x="201041" y="2853672"/>
                        </a:moveTo>
                        <a:lnTo>
                          <a:pt x="216197" y="2853672"/>
                        </a:lnTo>
                      </a:path>
                      <a:path w="448945" h="3418204">
                        <a:moveTo>
                          <a:pt x="216197" y="2810586"/>
                        </a:moveTo>
                        <a:lnTo>
                          <a:pt x="201041" y="2810586"/>
                        </a:lnTo>
                      </a:path>
                      <a:path w="448945" h="3418204">
                        <a:moveTo>
                          <a:pt x="201041" y="2853672"/>
                        </a:moveTo>
                        <a:lnTo>
                          <a:pt x="201041" y="2852877"/>
                        </a:lnTo>
                      </a:path>
                      <a:path w="448945" h="3418204">
                        <a:moveTo>
                          <a:pt x="201041" y="2852877"/>
                        </a:moveTo>
                        <a:lnTo>
                          <a:pt x="201041" y="2851274"/>
                        </a:lnTo>
                      </a:path>
                      <a:path w="448945" h="3418204">
                        <a:moveTo>
                          <a:pt x="201041" y="2851274"/>
                        </a:moveTo>
                        <a:lnTo>
                          <a:pt x="201041" y="2847286"/>
                        </a:lnTo>
                      </a:path>
                      <a:path w="448945" h="3418204">
                        <a:moveTo>
                          <a:pt x="201041" y="2847286"/>
                        </a:moveTo>
                        <a:lnTo>
                          <a:pt x="201041" y="2843298"/>
                        </a:lnTo>
                      </a:path>
                      <a:path w="448945" h="3418204">
                        <a:moveTo>
                          <a:pt x="201041" y="2843298"/>
                        </a:moveTo>
                        <a:lnTo>
                          <a:pt x="201041" y="2837720"/>
                        </a:lnTo>
                      </a:path>
                      <a:path w="448945" h="3418204">
                        <a:moveTo>
                          <a:pt x="201041" y="2837720"/>
                        </a:moveTo>
                        <a:lnTo>
                          <a:pt x="201041" y="2832129"/>
                        </a:lnTo>
                      </a:path>
                      <a:path w="448945" h="3418204">
                        <a:moveTo>
                          <a:pt x="201041" y="2832129"/>
                        </a:moveTo>
                        <a:lnTo>
                          <a:pt x="201041" y="2826538"/>
                        </a:lnTo>
                      </a:path>
                      <a:path w="448945" h="3418204">
                        <a:moveTo>
                          <a:pt x="201041" y="2826538"/>
                        </a:moveTo>
                        <a:lnTo>
                          <a:pt x="201041" y="2821755"/>
                        </a:lnTo>
                      </a:path>
                      <a:path w="448945" h="3418204">
                        <a:moveTo>
                          <a:pt x="201041" y="2821755"/>
                        </a:moveTo>
                        <a:lnTo>
                          <a:pt x="201041" y="2816972"/>
                        </a:lnTo>
                      </a:path>
                      <a:path w="448945" h="3418204">
                        <a:moveTo>
                          <a:pt x="201041" y="2816972"/>
                        </a:moveTo>
                        <a:lnTo>
                          <a:pt x="201041" y="2813779"/>
                        </a:lnTo>
                      </a:path>
                      <a:path w="448945" h="3418204">
                        <a:moveTo>
                          <a:pt x="201041" y="2813779"/>
                        </a:moveTo>
                        <a:lnTo>
                          <a:pt x="201041" y="2811395"/>
                        </a:lnTo>
                      </a:path>
                      <a:path w="448945" h="3418204">
                        <a:moveTo>
                          <a:pt x="201041" y="2811395"/>
                        </a:moveTo>
                        <a:lnTo>
                          <a:pt x="201041" y="2810586"/>
                        </a:lnTo>
                      </a:path>
                      <a:path w="448945" h="3418204">
                        <a:moveTo>
                          <a:pt x="294380" y="3278092"/>
                        </a:moveTo>
                        <a:lnTo>
                          <a:pt x="294380" y="3105761"/>
                        </a:lnTo>
                      </a:path>
                      <a:path w="448945" h="3418204">
                        <a:moveTo>
                          <a:pt x="214608" y="2891962"/>
                        </a:moveTo>
                        <a:lnTo>
                          <a:pt x="214608" y="2950205"/>
                        </a:lnTo>
                      </a:path>
                      <a:path w="448945" h="3418204">
                        <a:moveTo>
                          <a:pt x="214608" y="3007639"/>
                        </a:moveTo>
                        <a:lnTo>
                          <a:pt x="214608" y="3278092"/>
                        </a:lnTo>
                      </a:path>
                      <a:path w="448945" h="3418204">
                        <a:moveTo>
                          <a:pt x="294380" y="3278092"/>
                        </a:moveTo>
                        <a:lnTo>
                          <a:pt x="293585" y="3278092"/>
                        </a:lnTo>
                      </a:path>
                      <a:path w="448945" h="3418204">
                        <a:moveTo>
                          <a:pt x="291982" y="3278092"/>
                        </a:moveTo>
                        <a:lnTo>
                          <a:pt x="290392" y="3278092"/>
                        </a:lnTo>
                      </a:path>
                      <a:path w="448945" h="3418204">
                        <a:moveTo>
                          <a:pt x="290392" y="3278092"/>
                        </a:moveTo>
                        <a:lnTo>
                          <a:pt x="289597" y="3278092"/>
                        </a:lnTo>
                      </a:path>
                      <a:path w="448945" h="3418204">
                        <a:moveTo>
                          <a:pt x="287994" y="3278092"/>
                        </a:moveTo>
                        <a:lnTo>
                          <a:pt x="285609" y="3278092"/>
                        </a:lnTo>
                      </a:path>
                      <a:path w="448945" h="3418204">
                        <a:moveTo>
                          <a:pt x="285609" y="3278092"/>
                        </a:moveTo>
                        <a:lnTo>
                          <a:pt x="284814" y="3278092"/>
                        </a:lnTo>
                      </a:path>
                      <a:path w="448945" h="3418204">
                        <a:moveTo>
                          <a:pt x="282416" y="3278092"/>
                        </a:moveTo>
                        <a:lnTo>
                          <a:pt x="279223" y="3278092"/>
                        </a:lnTo>
                      </a:path>
                      <a:path w="448945" h="3418204">
                        <a:moveTo>
                          <a:pt x="279223" y="3278092"/>
                        </a:moveTo>
                        <a:lnTo>
                          <a:pt x="278428" y="3278092"/>
                        </a:lnTo>
                      </a:path>
                      <a:path w="448945" h="3418204">
                        <a:moveTo>
                          <a:pt x="274440" y="3278092"/>
                        </a:moveTo>
                        <a:lnTo>
                          <a:pt x="272042" y="3278092"/>
                        </a:lnTo>
                      </a:path>
                      <a:path w="448945" h="3418204">
                        <a:moveTo>
                          <a:pt x="272042" y="3278092"/>
                        </a:moveTo>
                        <a:lnTo>
                          <a:pt x="270452" y="3278092"/>
                        </a:lnTo>
                      </a:path>
                      <a:path w="448945" h="3418204">
                        <a:moveTo>
                          <a:pt x="266451" y="3278092"/>
                        </a:moveTo>
                        <a:lnTo>
                          <a:pt x="263271" y="3278092"/>
                        </a:lnTo>
                      </a:path>
                      <a:path w="448945" h="3418204">
                        <a:moveTo>
                          <a:pt x="263271" y="3278092"/>
                        </a:moveTo>
                        <a:lnTo>
                          <a:pt x="260873" y="3278092"/>
                        </a:lnTo>
                      </a:path>
                      <a:path w="448945" h="3418204">
                        <a:moveTo>
                          <a:pt x="256885" y="3278092"/>
                        </a:moveTo>
                        <a:lnTo>
                          <a:pt x="254487" y="3278092"/>
                        </a:lnTo>
                      </a:path>
                      <a:path w="448945" h="3418204">
                        <a:moveTo>
                          <a:pt x="254487" y="3278092"/>
                        </a:moveTo>
                        <a:lnTo>
                          <a:pt x="252102" y="3278092"/>
                        </a:lnTo>
                      </a:path>
                      <a:path w="448945" h="3418204">
                        <a:moveTo>
                          <a:pt x="248115" y="3278092"/>
                        </a:moveTo>
                        <a:lnTo>
                          <a:pt x="245716" y="3278092"/>
                        </a:lnTo>
                      </a:path>
                      <a:path w="448945" h="3418204">
                        <a:moveTo>
                          <a:pt x="245716" y="3278092"/>
                        </a:moveTo>
                        <a:lnTo>
                          <a:pt x="242523" y="3278092"/>
                        </a:lnTo>
                      </a:path>
                      <a:path w="448945" h="3418204">
                        <a:moveTo>
                          <a:pt x="239344" y="3278092"/>
                        </a:moveTo>
                        <a:lnTo>
                          <a:pt x="236946" y="3278092"/>
                        </a:lnTo>
                      </a:path>
                      <a:path w="448945" h="3418204">
                        <a:moveTo>
                          <a:pt x="236946" y="3278092"/>
                        </a:moveTo>
                        <a:lnTo>
                          <a:pt x="234547" y="3278092"/>
                        </a:lnTo>
                      </a:path>
                      <a:path w="448945" h="3418204">
                        <a:moveTo>
                          <a:pt x="230559" y="3278092"/>
                        </a:moveTo>
                        <a:lnTo>
                          <a:pt x="229765" y="3278092"/>
                        </a:lnTo>
                      </a:path>
                      <a:path w="448945" h="3418204">
                        <a:moveTo>
                          <a:pt x="229765" y="3278092"/>
                        </a:moveTo>
                        <a:lnTo>
                          <a:pt x="226572" y="3278092"/>
                        </a:lnTo>
                      </a:path>
                      <a:path w="448945" h="3418204">
                        <a:moveTo>
                          <a:pt x="224173" y="3278092"/>
                        </a:moveTo>
                        <a:lnTo>
                          <a:pt x="223378" y="3278092"/>
                        </a:lnTo>
                      </a:path>
                      <a:path w="448945" h="3418204">
                        <a:moveTo>
                          <a:pt x="223378" y="3278092"/>
                        </a:moveTo>
                        <a:lnTo>
                          <a:pt x="220980" y="3278092"/>
                        </a:lnTo>
                      </a:path>
                      <a:path w="448945" h="3418204">
                        <a:moveTo>
                          <a:pt x="218596" y="3278092"/>
                        </a:moveTo>
                        <a:lnTo>
                          <a:pt x="216992" y="3278092"/>
                        </a:lnTo>
                      </a:path>
                      <a:path w="448945" h="3418204">
                        <a:moveTo>
                          <a:pt x="215403" y="3278092"/>
                        </a:moveTo>
                        <a:lnTo>
                          <a:pt x="214608" y="3278092"/>
                        </a:lnTo>
                      </a:path>
                      <a:path w="448945" h="3418204">
                        <a:moveTo>
                          <a:pt x="214608" y="2891962"/>
                        </a:moveTo>
                        <a:lnTo>
                          <a:pt x="215403" y="2891962"/>
                        </a:lnTo>
                      </a:path>
                      <a:path w="448945" h="3418204">
                        <a:moveTo>
                          <a:pt x="216992" y="2891962"/>
                        </a:moveTo>
                        <a:lnTo>
                          <a:pt x="218596" y="2891962"/>
                        </a:lnTo>
                      </a:path>
                      <a:path w="448945" h="3418204">
                        <a:moveTo>
                          <a:pt x="220980" y="2891962"/>
                        </a:moveTo>
                        <a:lnTo>
                          <a:pt x="223378" y="2891962"/>
                        </a:lnTo>
                      </a:path>
                      <a:path w="448945" h="3418204">
                        <a:moveTo>
                          <a:pt x="223378" y="2891962"/>
                        </a:moveTo>
                        <a:lnTo>
                          <a:pt x="224173" y="2891962"/>
                        </a:lnTo>
                      </a:path>
                      <a:path w="448945" h="3418204">
                        <a:moveTo>
                          <a:pt x="226572" y="2891962"/>
                        </a:moveTo>
                        <a:lnTo>
                          <a:pt x="229765" y="2891962"/>
                        </a:lnTo>
                      </a:path>
                      <a:path w="448945" h="3418204">
                        <a:moveTo>
                          <a:pt x="229765" y="2891962"/>
                        </a:moveTo>
                        <a:lnTo>
                          <a:pt x="230559" y="2891962"/>
                        </a:lnTo>
                      </a:path>
                      <a:path w="448945" h="3418204">
                        <a:moveTo>
                          <a:pt x="234547" y="2891962"/>
                        </a:moveTo>
                        <a:lnTo>
                          <a:pt x="236946" y="2891962"/>
                        </a:lnTo>
                      </a:path>
                      <a:path w="448945" h="3418204">
                        <a:moveTo>
                          <a:pt x="236946" y="2891962"/>
                        </a:moveTo>
                        <a:lnTo>
                          <a:pt x="239344" y="2891962"/>
                        </a:lnTo>
                      </a:path>
                      <a:path w="448945" h="3418204">
                        <a:moveTo>
                          <a:pt x="242523" y="2891962"/>
                        </a:moveTo>
                        <a:lnTo>
                          <a:pt x="243332" y="2891962"/>
                        </a:lnTo>
                      </a:path>
                      <a:path w="448945" h="3418204">
                        <a:moveTo>
                          <a:pt x="21543" y="2853672"/>
                        </a:moveTo>
                        <a:lnTo>
                          <a:pt x="23132" y="2853672"/>
                        </a:lnTo>
                      </a:path>
                      <a:path w="448945" h="3418204">
                        <a:moveTo>
                          <a:pt x="23132" y="2853672"/>
                        </a:moveTo>
                        <a:lnTo>
                          <a:pt x="26325" y="2853672"/>
                        </a:lnTo>
                      </a:path>
                      <a:path w="448945" h="3418204">
                        <a:moveTo>
                          <a:pt x="26325" y="2853672"/>
                        </a:moveTo>
                        <a:lnTo>
                          <a:pt x="32711" y="2853672"/>
                        </a:lnTo>
                      </a:path>
                      <a:path w="448945" h="3418204">
                        <a:moveTo>
                          <a:pt x="32711" y="2853672"/>
                        </a:moveTo>
                        <a:lnTo>
                          <a:pt x="40687" y="2853672"/>
                        </a:lnTo>
                      </a:path>
                      <a:path w="448945" h="3418204">
                        <a:moveTo>
                          <a:pt x="40687" y="2853672"/>
                        </a:moveTo>
                        <a:lnTo>
                          <a:pt x="50267" y="2853672"/>
                        </a:lnTo>
                      </a:path>
                      <a:path w="448945" h="3418204">
                        <a:moveTo>
                          <a:pt x="50267" y="2853672"/>
                        </a:moveTo>
                        <a:lnTo>
                          <a:pt x="61436" y="2853672"/>
                        </a:lnTo>
                      </a:path>
                      <a:path w="448945" h="3418204">
                        <a:moveTo>
                          <a:pt x="61436" y="2853672"/>
                        </a:moveTo>
                        <a:lnTo>
                          <a:pt x="73399" y="2853672"/>
                        </a:lnTo>
                      </a:path>
                      <a:path w="448945" h="3418204">
                        <a:moveTo>
                          <a:pt x="73399" y="2853672"/>
                        </a:moveTo>
                        <a:lnTo>
                          <a:pt x="81375" y="2853672"/>
                        </a:lnTo>
                      </a:path>
                      <a:path w="448945" h="3418204">
                        <a:moveTo>
                          <a:pt x="81375" y="2810586"/>
                        </a:moveTo>
                        <a:lnTo>
                          <a:pt x="69411" y="2810586"/>
                        </a:lnTo>
                      </a:path>
                      <a:path w="448945" h="3418204">
                        <a:moveTo>
                          <a:pt x="69411" y="2810586"/>
                        </a:moveTo>
                        <a:lnTo>
                          <a:pt x="57448" y="2810586"/>
                        </a:lnTo>
                      </a:path>
                      <a:path w="448945" h="3418204">
                        <a:moveTo>
                          <a:pt x="57448" y="2810586"/>
                        </a:moveTo>
                        <a:lnTo>
                          <a:pt x="47074" y="2810586"/>
                        </a:lnTo>
                      </a:path>
                      <a:path w="448945" h="3418204">
                        <a:moveTo>
                          <a:pt x="47074" y="2810586"/>
                        </a:moveTo>
                        <a:lnTo>
                          <a:pt x="37494" y="2810586"/>
                        </a:lnTo>
                      </a:path>
                      <a:path w="448945" h="3418204">
                        <a:moveTo>
                          <a:pt x="37494" y="2810586"/>
                        </a:moveTo>
                        <a:lnTo>
                          <a:pt x="30313" y="2810586"/>
                        </a:lnTo>
                      </a:path>
                      <a:path w="448945" h="3418204">
                        <a:moveTo>
                          <a:pt x="30313" y="2810586"/>
                        </a:moveTo>
                        <a:lnTo>
                          <a:pt x="25530" y="2810586"/>
                        </a:lnTo>
                      </a:path>
                      <a:path w="448945" h="3418204">
                        <a:moveTo>
                          <a:pt x="25530" y="2810586"/>
                        </a:moveTo>
                        <a:lnTo>
                          <a:pt x="22337" y="2810586"/>
                        </a:lnTo>
                      </a:path>
                      <a:path w="448945" h="3418204">
                        <a:moveTo>
                          <a:pt x="22337" y="2810586"/>
                        </a:moveTo>
                        <a:lnTo>
                          <a:pt x="21543" y="2810586"/>
                        </a:lnTo>
                      </a:path>
                      <a:path w="448945" h="3418204">
                        <a:moveTo>
                          <a:pt x="81375" y="2832129"/>
                        </a:moveTo>
                        <a:lnTo>
                          <a:pt x="81375" y="2837720"/>
                        </a:lnTo>
                      </a:path>
                      <a:path w="448945" h="3418204">
                        <a:moveTo>
                          <a:pt x="81375" y="2837720"/>
                        </a:moveTo>
                        <a:lnTo>
                          <a:pt x="81375" y="2843298"/>
                        </a:lnTo>
                      </a:path>
                      <a:path w="448945" h="3418204">
                        <a:moveTo>
                          <a:pt x="81375" y="2843298"/>
                        </a:moveTo>
                        <a:lnTo>
                          <a:pt x="81375" y="2847286"/>
                        </a:lnTo>
                      </a:path>
                      <a:path w="448945" h="3418204">
                        <a:moveTo>
                          <a:pt x="81375" y="2847286"/>
                        </a:moveTo>
                        <a:lnTo>
                          <a:pt x="81375" y="2851274"/>
                        </a:lnTo>
                      </a:path>
                      <a:path w="448945" h="3418204">
                        <a:moveTo>
                          <a:pt x="81375" y="2851274"/>
                        </a:moveTo>
                        <a:lnTo>
                          <a:pt x="81375" y="2852877"/>
                        </a:lnTo>
                      </a:path>
                      <a:path w="448945" h="3418204">
                        <a:moveTo>
                          <a:pt x="81375" y="2852877"/>
                        </a:moveTo>
                        <a:lnTo>
                          <a:pt x="81375" y="2853672"/>
                        </a:lnTo>
                      </a:path>
                      <a:path w="448945" h="3418204">
                        <a:moveTo>
                          <a:pt x="81375" y="2810586"/>
                        </a:moveTo>
                        <a:lnTo>
                          <a:pt x="81375" y="2811395"/>
                        </a:lnTo>
                      </a:path>
                      <a:path w="448945" h="3418204">
                        <a:moveTo>
                          <a:pt x="81375" y="2811395"/>
                        </a:moveTo>
                        <a:lnTo>
                          <a:pt x="81375" y="2813779"/>
                        </a:lnTo>
                      </a:path>
                      <a:path w="448945" h="3418204">
                        <a:moveTo>
                          <a:pt x="81375" y="2813779"/>
                        </a:moveTo>
                        <a:lnTo>
                          <a:pt x="81375" y="2816972"/>
                        </a:lnTo>
                      </a:path>
                      <a:path w="448945" h="3418204">
                        <a:moveTo>
                          <a:pt x="81375" y="2816972"/>
                        </a:moveTo>
                        <a:lnTo>
                          <a:pt x="81375" y="2821755"/>
                        </a:lnTo>
                      </a:path>
                      <a:path w="448945" h="3418204">
                        <a:moveTo>
                          <a:pt x="81375" y="2821755"/>
                        </a:moveTo>
                        <a:lnTo>
                          <a:pt x="81375" y="2826538"/>
                        </a:lnTo>
                      </a:path>
                      <a:path w="448945" h="3418204">
                        <a:moveTo>
                          <a:pt x="81375" y="2826538"/>
                        </a:moveTo>
                        <a:lnTo>
                          <a:pt x="81375" y="2832129"/>
                        </a:lnTo>
                      </a:path>
                      <a:path w="448945" h="3418204">
                        <a:moveTo>
                          <a:pt x="0" y="2832129"/>
                        </a:moveTo>
                        <a:lnTo>
                          <a:pt x="794" y="2826538"/>
                        </a:lnTo>
                      </a:path>
                      <a:path w="448945" h="3418204">
                        <a:moveTo>
                          <a:pt x="794" y="2826538"/>
                        </a:moveTo>
                        <a:lnTo>
                          <a:pt x="3193" y="2821755"/>
                        </a:lnTo>
                      </a:path>
                      <a:path w="448945" h="3418204">
                        <a:moveTo>
                          <a:pt x="3193" y="2821755"/>
                        </a:moveTo>
                        <a:lnTo>
                          <a:pt x="6386" y="2816972"/>
                        </a:lnTo>
                      </a:path>
                      <a:path w="448945" h="3418204">
                        <a:moveTo>
                          <a:pt x="6386" y="2816972"/>
                        </a:moveTo>
                        <a:lnTo>
                          <a:pt x="11168" y="2813779"/>
                        </a:lnTo>
                      </a:path>
                      <a:path w="448945" h="3418204">
                        <a:moveTo>
                          <a:pt x="11168" y="2813779"/>
                        </a:moveTo>
                        <a:lnTo>
                          <a:pt x="15965" y="2811395"/>
                        </a:lnTo>
                      </a:path>
                      <a:path w="448945" h="3418204">
                        <a:moveTo>
                          <a:pt x="15965" y="2852877"/>
                        </a:moveTo>
                        <a:lnTo>
                          <a:pt x="11168" y="2851274"/>
                        </a:lnTo>
                      </a:path>
                      <a:path w="448945" h="3418204">
                        <a:moveTo>
                          <a:pt x="11168" y="2851274"/>
                        </a:moveTo>
                        <a:lnTo>
                          <a:pt x="6386" y="2847286"/>
                        </a:lnTo>
                      </a:path>
                      <a:path w="448945" h="3418204">
                        <a:moveTo>
                          <a:pt x="6386" y="2847286"/>
                        </a:moveTo>
                        <a:lnTo>
                          <a:pt x="3193" y="2843298"/>
                        </a:lnTo>
                      </a:path>
                      <a:path w="448945" h="3418204">
                        <a:moveTo>
                          <a:pt x="3193" y="2843298"/>
                        </a:moveTo>
                        <a:lnTo>
                          <a:pt x="794" y="2837720"/>
                        </a:lnTo>
                      </a:path>
                      <a:path w="448945" h="3418204">
                        <a:moveTo>
                          <a:pt x="794" y="2837720"/>
                        </a:moveTo>
                        <a:lnTo>
                          <a:pt x="0" y="2832129"/>
                        </a:lnTo>
                      </a:path>
                      <a:path w="448945" h="3418204">
                        <a:moveTo>
                          <a:pt x="197847" y="1854853"/>
                        </a:moveTo>
                        <a:lnTo>
                          <a:pt x="197847" y="1854058"/>
                        </a:lnTo>
                      </a:path>
                      <a:path w="448945" h="3418204">
                        <a:moveTo>
                          <a:pt x="197847" y="1854058"/>
                        </a:moveTo>
                        <a:lnTo>
                          <a:pt x="197847" y="1851660"/>
                        </a:lnTo>
                      </a:path>
                      <a:path w="448945" h="3418204">
                        <a:moveTo>
                          <a:pt x="197847" y="1851660"/>
                        </a:moveTo>
                        <a:lnTo>
                          <a:pt x="197847" y="1848467"/>
                        </a:lnTo>
                      </a:path>
                      <a:path w="448945" h="3418204">
                        <a:moveTo>
                          <a:pt x="197847" y="1822141"/>
                        </a:moveTo>
                        <a:lnTo>
                          <a:pt x="197847" y="1818153"/>
                        </a:lnTo>
                      </a:path>
                      <a:path w="448945" h="3418204">
                        <a:moveTo>
                          <a:pt x="197847" y="1818153"/>
                        </a:moveTo>
                        <a:lnTo>
                          <a:pt x="197847" y="1814165"/>
                        </a:lnTo>
                      </a:path>
                      <a:path w="448945" h="3418204">
                        <a:moveTo>
                          <a:pt x="197847" y="1814165"/>
                        </a:moveTo>
                        <a:lnTo>
                          <a:pt x="197847" y="1812562"/>
                        </a:lnTo>
                      </a:path>
                      <a:path w="448945" h="3418204">
                        <a:moveTo>
                          <a:pt x="197847" y="1812562"/>
                        </a:moveTo>
                        <a:lnTo>
                          <a:pt x="197847" y="1811767"/>
                        </a:lnTo>
                      </a:path>
                      <a:path w="448945" h="3418204">
                        <a:moveTo>
                          <a:pt x="311935" y="1893143"/>
                        </a:moveTo>
                        <a:lnTo>
                          <a:pt x="311935" y="1773477"/>
                        </a:lnTo>
                      </a:path>
                      <a:path w="448945" h="3418204">
                        <a:moveTo>
                          <a:pt x="310332" y="1893143"/>
                        </a:moveTo>
                        <a:lnTo>
                          <a:pt x="309537" y="1893143"/>
                        </a:lnTo>
                      </a:path>
                      <a:path w="448945" h="3418204">
                        <a:moveTo>
                          <a:pt x="307152" y="1893143"/>
                        </a:moveTo>
                        <a:lnTo>
                          <a:pt x="305549" y="1893143"/>
                        </a:lnTo>
                      </a:path>
                      <a:path w="448945" h="3418204">
                        <a:moveTo>
                          <a:pt x="302356" y="1893143"/>
                        </a:moveTo>
                        <a:lnTo>
                          <a:pt x="301561" y="189314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50" name="object 1350"/>
                  <p:cNvSpPr/>
                  <p:nvPr/>
                </p:nvSpPr>
                <p:spPr>
                  <a:xfrm>
                    <a:off x="3398139" y="3658238"/>
                    <a:ext cx="2540" cy="122555"/>
                  </a:xfrm>
                  <a:custGeom>
                    <a:avLst/>
                    <a:gdLst/>
                    <a:ahLst/>
                    <a:cxnLst/>
                    <a:rect l="l" t="t" r="r" b="b"/>
                    <a:pathLst>
                      <a:path w="2539" h="122554">
                        <a:moveTo>
                          <a:pt x="2400" y="120853"/>
                        </a:moveTo>
                        <a:lnTo>
                          <a:pt x="2044" y="120015"/>
                        </a:lnTo>
                        <a:lnTo>
                          <a:pt x="1206" y="119659"/>
                        </a:lnTo>
                        <a:lnTo>
                          <a:pt x="355" y="120015"/>
                        </a:lnTo>
                        <a:lnTo>
                          <a:pt x="0" y="120853"/>
                        </a:lnTo>
                        <a:lnTo>
                          <a:pt x="355" y="121704"/>
                        </a:lnTo>
                        <a:lnTo>
                          <a:pt x="1206" y="122059"/>
                        </a:lnTo>
                        <a:lnTo>
                          <a:pt x="2044" y="121704"/>
                        </a:lnTo>
                        <a:lnTo>
                          <a:pt x="2400" y="120853"/>
                        </a:lnTo>
                        <a:close/>
                      </a:path>
                      <a:path w="2539" h="122554">
                        <a:moveTo>
                          <a:pt x="2400" y="1193"/>
                        </a:moveTo>
                        <a:lnTo>
                          <a:pt x="2044" y="342"/>
                        </a:lnTo>
                        <a:lnTo>
                          <a:pt x="1206" y="0"/>
                        </a:lnTo>
                        <a:lnTo>
                          <a:pt x="355" y="342"/>
                        </a:lnTo>
                        <a:lnTo>
                          <a:pt x="0" y="1193"/>
                        </a:lnTo>
                        <a:lnTo>
                          <a:pt x="355" y="2044"/>
                        </a:lnTo>
                        <a:lnTo>
                          <a:pt x="1206" y="2387"/>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51" name="object 1351"/>
                  <p:cNvSpPr/>
                  <p:nvPr/>
                </p:nvSpPr>
                <p:spPr>
                  <a:xfrm>
                    <a:off x="3096991" y="3075447"/>
                    <a:ext cx="2312035" cy="2453005"/>
                  </a:xfrm>
                  <a:custGeom>
                    <a:avLst/>
                    <a:gdLst/>
                    <a:ahLst/>
                    <a:cxnLst/>
                    <a:rect l="l" t="t" r="r" b="b"/>
                    <a:pathLst>
                      <a:path w="2312035" h="2453004">
                        <a:moveTo>
                          <a:pt x="302356" y="583978"/>
                        </a:moveTo>
                        <a:lnTo>
                          <a:pt x="303151" y="583978"/>
                        </a:lnTo>
                      </a:path>
                      <a:path w="2312035" h="2453004">
                        <a:moveTo>
                          <a:pt x="306344" y="583978"/>
                        </a:moveTo>
                        <a:lnTo>
                          <a:pt x="307947" y="583978"/>
                        </a:lnTo>
                      </a:path>
                      <a:path w="2312035" h="2453004">
                        <a:moveTo>
                          <a:pt x="310332" y="583978"/>
                        </a:moveTo>
                        <a:lnTo>
                          <a:pt x="311127" y="583978"/>
                        </a:lnTo>
                      </a:path>
                      <a:path w="2312035" h="2453004">
                        <a:moveTo>
                          <a:pt x="312730" y="709221"/>
                        </a:moveTo>
                        <a:lnTo>
                          <a:pt x="312730" y="703643"/>
                        </a:lnTo>
                      </a:path>
                      <a:path w="2312035" h="2453004">
                        <a:moveTo>
                          <a:pt x="312730" y="709221"/>
                        </a:moveTo>
                        <a:lnTo>
                          <a:pt x="311127" y="709221"/>
                        </a:lnTo>
                      </a:path>
                      <a:path w="2312035" h="2453004">
                        <a:moveTo>
                          <a:pt x="311127" y="709221"/>
                        </a:moveTo>
                        <a:lnTo>
                          <a:pt x="308742" y="709221"/>
                        </a:lnTo>
                      </a:path>
                      <a:path w="2312035" h="2453004">
                        <a:moveTo>
                          <a:pt x="308742" y="709221"/>
                        </a:moveTo>
                        <a:lnTo>
                          <a:pt x="303959" y="709221"/>
                        </a:lnTo>
                      </a:path>
                      <a:path w="2312035" h="2453004">
                        <a:moveTo>
                          <a:pt x="303959" y="709221"/>
                        </a:moveTo>
                        <a:lnTo>
                          <a:pt x="302356" y="709221"/>
                        </a:lnTo>
                      </a:path>
                      <a:path w="2312035" h="2453004">
                        <a:moveTo>
                          <a:pt x="302356" y="709221"/>
                        </a:moveTo>
                        <a:lnTo>
                          <a:pt x="303959" y="709221"/>
                        </a:lnTo>
                      </a:path>
                      <a:path w="2312035" h="2453004">
                        <a:moveTo>
                          <a:pt x="303959" y="709221"/>
                        </a:moveTo>
                        <a:lnTo>
                          <a:pt x="308742" y="709221"/>
                        </a:lnTo>
                      </a:path>
                      <a:path w="2312035" h="2453004">
                        <a:moveTo>
                          <a:pt x="308742" y="709221"/>
                        </a:moveTo>
                        <a:lnTo>
                          <a:pt x="311127" y="709221"/>
                        </a:lnTo>
                      </a:path>
                      <a:path w="2312035" h="2453004">
                        <a:moveTo>
                          <a:pt x="311127" y="709221"/>
                        </a:moveTo>
                        <a:lnTo>
                          <a:pt x="312730" y="709221"/>
                        </a:lnTo>
                      </a:path>
                      <a:path w="2312035" h="2453004">
                        <a:moveTo>
                          <a:pt x="302356" y="703643"/>
                        </a:moveTo>
                        <a:lnTo>
                          <a:pt x="303959" y="703643"/>
                        </a:lnTo>
                      </a:path>
                      <a:path w="2312035" h="2453004">
                        <a:moveTo>
                          <a:pt x="303959" y="703643"/>
                        </a:moveTo>
                        <a:lnTo>
                          <a:pt x="308742" y="703643"/>
                        </a:lnTo>
                      </a:path>
                      <a:path w="2312035" h="2453004">
                        <a:moveTo>
                          <a:pt x="308742" y="703643"/>
                        </a:moveTo>
                        <a:lnTo>
                          <a:pt x="311127" y="703643"/>
                        </a:lnTo>
                      </a:path>
                      <a:path w="2312035" h="2453004">
                        <a:moveTo>
                          <a:pt x="311127" y="703643"/>
                        </a:moveTo>
                        <a:lnTo>
                          <a:pt x="312730" y="703643"/>
                        </a:lnTo>
                      </a:path>
                      <a:path w="2312035" h="2453004">
                        <a:moveTo>
                          <a:pt x="138810" y="665353"/>
                        </a:moveTo>
                        <a:lnTo>
                          <a:pt x="140413" y="665353"/>
                        </a:lnTo>
                      </a:path>
                      <a:path w="2312035" h="2453004">
                        <a:moveTo>
                          <a:pt x="140413" y="665353"/>
                        </a:moveTo>
                        <a:lnTo>
                          <a:pt x="144401" y="665353"/>
                        </a:lnTo>
                      </a:path>
                      <a:path w="2312035" h="2453004">
                        <a:moveTo>
                          <a:pt x="144401" y="665353"/>
                        </a:moveTo>
                        <a:lnTo>
                          <a:pt x="149979" y="665353"/>
                        </a:lnTo>
                      </a:path>
                      <a:path w="2312035" h="2453004">
                        <a:moveTo>
                          <a:pt x="149979" y="665353"/>
                        </a:moveTo>
                        <a:lnTo>
                          <a:pt x="157954" y="665353"/>
                        </a:lnTo>
                      </a:path>
                      <a:path w="2312035" h="2453004">
                        <a:moveTo>
                          <a:pt x="157954" y="665353"/>
                        </a:moveTo>
                        <a:lnTo>
                          <a:pt x="167534" y="665353"/>
                        </a:lnTo>
                      </a:path>
                      <a:path w="2312035" h="2453004">
                        <a:moveTo>
                          <a:pt x="167534" y="665353"/>
                        </a:moveTo>
                        <a:lnTo>
                          <a:pt x="178703" y="665353"/>
                        </a:lnTo>
                      </a:path>
                      <a:path w="2312035" h="2453004">
                        <a:moveTo>
                          <a:pt x="178703" y="665353"/>
                        </a:moveTo>
                        <a:lnTo>
                          <a:pt x="190666" y="665353"/>
                        </a:lnTo>
                      </a:path>
                      <a:path w="2312035" h="2453004">
                        <a:moveTo>
                          <a:pt x="190666" y="665353"/>
                        </a:moveTo>
                        <a:lnTo>
                          <a:pt x="196258" y="665353"/>
                        </a:lnTo>
                      </a:path>
                      <a:path w="2312035" h="2453004">
                        <a:moveTo>
                          <a:pt x="196258" y="622267"/>
                        </a:moveTo>
                        <a:lnTo>
                          <a:pt x="186678" y="622267"/>
                        </a:lnTo>
                      </a:path>
                      <a:path w="2312035" h="2453004">
                        <a:moveTo>
                          <a:pt x="186678" y="622267"/>
                        </a:moveTo>
                        <a:lnTo>
                          <a:pt x="175510" y="622267"/>
                        </a:lnTo>
                      </a:path>
                      <a:path w="2312035" h="2453004">
                        <a:moveTo>
                          <a:pt x="175510" y="622267"/>
                        </a:moveTo>
                        <a:lnTo>
                          <a:pt x="164341" y="622267"/>
                        </a:lnTo>
                      </a:path>
                      <a:path w="2312035" h="2453004">
                        <a:moveTo>
                          <a:pt x="164341" y="622267"/>
                        </a:moveTo>
                        <a:lnTo>
                          <a:pt x="155556" y="622267"/>
                        </a:lnTo>
                      </a:path>
                      <a:path w="2312035" h="2453004">
                        <a:moveTo>
                          <a:pt x="155556" y="622267"/>
                        </a:moveTo>
                        <a:lnTo>
                          <a:pt x="147580" y="622267"/>
                        </a:lnTo>
                      </a:path>
                      <a:path w="2312035" h="2453004">
                        <a:moveTo>
                          <a:pt x="147580" y="622267"/>
                        </a:moveTo>
                        <a:lnTo>
                          <a:pt x="142798" y="622267"/>
                        </a:lnTo>
                      </a:path>
                      <a:path w="2312035" h="2453004">
                        <a:moveTo>
                          <a:pt x="142798" y="622267"/>
                        </a:moveTo>
                        <a:lnTo>
                          <a:pt x="139604" y="622267"/>
                        </a:lnTo>
                      </a:path>
                      <a:path w="2312035" h="2453004">
                        <a:moveTo>
                          <a:pt x="139604" y="622267"/>
                        </a:moveTo>
                        <a:lnTo>
                          <a:pt x="138810" y="622267"/>
                        </a:lnTo>
                      </a:path>
                      <a:path w="2312035" h="2453004">
                        <a:moveTo>
                          <a:pt x="198642" y="658967"/>
                        </a:moveTo>
                        <a:lnTo>
                          <a:pt x="198642" y="662160"/>
                        </a:lnTo>
                      </a:path>
                      <a:path w="2312035" h="2453004">
                        <a:moveTo>
                          <a:pt x="198642" y="662160"/>
                        </a:moveTo>
                        <a:lnTo>
                          <a:pt x="198642" y="664559"/>
                        </a:lnTo>
                      </a:path>
                      <a:path w="2312035" h="2453004">
                        <a:moveTo>
                          <a:pt x="198642" y="664559"/>
                        </a:moveTo>
                        <a:lnTo>
                          <a:pt x="198642" y="665353"/>
                        </a:lnTo>
                      </a:path>
                      <a:path w="2312035" h="2453004">
                        <a:moveTo>
                          <a:pt x="198642" y="622267"/>
                        </a:moveTo>
                        <a:lnTo>
                          <a:pt x="198642" y="623062"/>
                        </a:lnTo>
                      </a:path>
                      <a:path w="2312035" h="2453004">
                        <a:moveTo>
                          <a:pt x="198642" y="623062"/>
                        </a:moveTo>
                        <a:lnTo>
                          <a:pt x="198642" y="624666"/>
                        </a:lnTo>
                      </a:path>
                      <a:path w="2312035" h="2453004">
                        <a:moveTo>
                          <a:pt x="198642" y="624666"/>
                        </a:moveTo>
                        <a:lnTo>
                          <a:pt x="198642" y="628654"/>
                        </a:lnTo>
                      </a:path>
                      <a:path w="2312035" h="2453004">
                        <a:moveTo>
                          <a:pt x="198642" y="628654"/>
                        </a:moveTo>
                        <a:lnTo>
                          <a:pt x="198642" y="632641"/>
                        </a:lnTo>
                      </a:path>
                      <a:path w="2312035" h="2453004">
                        <a:moveTo>
                          <a:pt x="117267" y="643810"/>
                        </a:moveTo>
                        <a:lnTo>
                          <a:pt x="118075" y="638219"/>
                        </a:lnTo>
                      </a:path>
                      <a:path w="2312035" h="2453004">
                        <a:moveTo>
                          <a:pt x="118075" y="638219"/>
                        </a:moveTo>
                        <a:lnTo>
                          <a:pt x="120460" y="632641"/>
                        </a:lnTo>
                      </a:path>
                      <a:path w="2312035" h="2453004">
                        <a:moveTo>
                          <a:pt x="120460" y="632641"/>
                        </a:moveTo>
                        <a:lnTo>
                          <a:pt x="123653" y="628654"/>
                        </a:lnTo>
                      </a:path>
                      <a:path w="2312035" h="2453004">
                        <a:moveTo>
                          <a:pt x="123653" y="628654"/>
                        </a:moveTo>
                        <a:lnTo>
                          <a:pt x="128449" y="624666"/>
                        </a:lnTo>
                      </a:path>
                      <a:path w="2312035" h="2453004">
                        <a:moveTo>
                          <a:pt x="128449" y="624666"/>
                        </a:moveTo>
                        <a:lnTo>
                          <a:pt x="133232" y="623062"/>
                        </a:lnTo>
                      </a:path>
                      <a:path w="2312035" h="2453004">
                        <a:moveTo>
                          <a:pt x="133232" y="664559"/>
                        </a:moveTo>
                        <a:lnTo>
                          <a:pt x="128449" y="662160"/>
                        </a:lnTo>
                      </a:path>
                      <a:path w="2312035" h="2453004">
                        <a:moveTo>
                          <a:pt x="128449" y="662160"/>
                        </a:moveTo>
                        <a:lnTo>
                          <a:pt x="123653" y="658967"/>
                        </a:lnTo>
                      </a:path>
                      <a:path w="2312035" h="2453004">
                        <a:moveTo>
                          <a:pt x="123653" y="658967"/>
                        </a:moveTo>
                        <a:lnTo>
                          <a:pt x="120460" y="654185"/>
                        </a:lnTo>
                      </a:path>
                      <a:path w="2312035" h="2453004">
                        <a:moveTo>
                          <a:pt x="120460" y="654185"/>
                        </a:moveTo>
                        <a:lnTo>
                          <a:pt x="118075" y="649388"/>
                        </a:lnTo>
                      </a:path>
                      <a:path w="2312035" h="2453004">
                        <a:moveTo>
                          <a:pt x="118075" y="649388"/>
                        </a:moveTo>
                        <a:lnTo>
                          <a:pt x="117267" y="643810"/>
                        </a:lnTo>
                      </a:path>
                      <a:path w="2312035" h="2453004">
                        <a:moveTo>
                          <a:pt x="78977" y="622267"/>
                        </a:moveTo>
                        <a:lnTo>
                          <a:pt x="54241" y="622267"/>
                        </a:lnTo>
                      </a:path>
                      <a:path w="2312035" h="2453004">
                        <a:moveTo>
                          <a:pt x="54241" y="665353"/>
                        </a:moveTo>
                        <a:lnTo>
                          <a:pt x="78977" y="665353"/>
                        </a:lnTo>
                      </a:path>
                      <a:path w="2312035" h="2453004">
                        <a:moveTo>
                          <a:pt x="78977" y="622267"/>
                        </a:moveTo>
                        <a:lnTo>
                          <a:pt x="78977" y="623062"/>
                        </a:lnTo>
                      </a:path>
                      <a:path w="2312035" h="2453004">
                        <a:moveTo>
                          <a:pt x="78977" y="623062"/>
                        </a:moveTo>
                        <a:lnTo>
                          <a:pt x="78977" y="624666"/>
                        </a:lnTo>
                      </a:path>
                      <a:path w="2312035" h="2453004">
                        <a:moveTo>
                          <a:pt x="78977" y="624666"/>
                        </a:moveTo>
                        <a:lnTo>
                          <a:pt x="78977" y="628654"/>
                        </a:lnTo>
                      </a:path>
                      <a:path w="2312035" h="2453004">
                        <a:moveTo>
                          <a:pt x="78977" y="628654"/>
                        </a:moveTo>
                        <a:lnTo>
                          <a:pt x="78977" y="632641"/>
                        </a:lnTo>
                      </a:path>
                      <a:path w="2312035" h="2453004">
                        <a:moveTo>
                          <a:pt x="78977" y="632641"/>
                        </a:moveTo>
                        <a:lnTo>
                          <a:pt x="78977" y="638219"/>
                        </a:lnTo>
                      </a:path>
                      <a:path w="2312035" h="2453004">
                        <a:moveTo>
                          <a:pt x="78977" y="638219"/>
                        </a:moveTo>
                        <a:lnTo>
                          <a:pt x="78977" y="643810"/>
                        </a:lnTo>
                      </a:path>
                      <a:path w="2312035" h="2453004">
                        <a:moveTo>
                          <a:pt x="78977" y="643810"/>
                        </a:moveTo>
                        <a:lnTo>
                          <a:pt x="78977" y="649388"/>
                        </a:lnTo>
                      </a:path>
                      <a:path w="2312035" h="2453004">
                        <a:moveTo>
                          <a:pt x="78977" y="649388"/>
                        </a:moveTo>
                        <a:lnTo>
                          <a:pt x="78977" y="654185"/>
                        </a:lnTo>
                      </a:path>
                      <a:path w="2312035" h="2453004">
                        <a:moveTo>
                          <a:pt x="78977" y="654185"/>
                        </a:moveTo>
                        <a:lnTo>
                          <a:pt x="78977" y="658967"/>
                        </a:lnTo>
                      </a:path>
                      <a:path w="2312035" h="2453004">
                        <a:moveTo>
                          <a:pt x="78977" y="658967"/>
                        </a:moveTo>
                        <a:lnTo>
                          <a:pt x="78977" y="662160"/>
                        </a:lnTo>
                      </a:path>
                      <a:path w="2312035" h="2453004">
                        <a:moveTo>
                          <a:pt x="78977" y="662160"/>
                        </a:moveTo>
                        <a:lnTo>
                          <a:pt x="78977" y="664559"/>
                        </a:lnTo>
                      </a:path>
                      <a:path w="2312035" h="2453004">
                        <a:moveTo>
                          <a:pt x="78977" y="664559"/>
                        </a:moveTo>
                        <a:lnTo>
                          <a:pt x="78977" y="665353"/>
                        </a:lnTo>
                      </a:path>
                      <a:path w="2312035" h="2453004">
                        <a:moveTo>
                          <a:pt x="54241" y="622267"/>
                        </a:moveTo>
                        <a:lnTo>
                          <a:pt x="54241" y="623062"/>
                        </a:lnTo>
                      </a:path>
                      <a:path w="2312035" h="2453004">
                        <a:moveTo>
                          <a:pt x="54241" y="623062"/>
                        </a:moveTo>
                        <a:lnTo>
                          <a:pt x="54241" y="624666"/>
                        </a:lnTo>
                      </a:path>
                      <a:path w="2312035" h="2453004">
                        <a:moveTo>
                          <a:pt x="54241" y="624666"/>
                        </a:moveTo>
                        <a:lnTo>
                          <a:pt x="54241" y="628654"/>
                        </a:lnTo>
                      </a:path>
                      <a:path w="2312035" h="2453004">
                        <a:moveTo>
                          <a:pt x="54241" y="628654"/>
                        </a:moveTo>
                        <a:lnTo>
                          <a:pt x="54241" y="632641"/>
                        </a:lnTo>
                      </a:path>
                      <a:path w="2312035" h="2453004">
                        <a:moveTo>
                          <a:pt x="54241" y="632641"/>
                        </a:moveTo>
                        <a:lnTo>
                          <a:pt x="54241" y="638219"/>
                        </a:lnTo>
                      </a:path>
                      <a:path w="2312035" h="2453004">
                        <a:moveTo>
                          <a:pt x="54241" y="638219"/>
                        </a:moveTo>
                        <a:lnTo>
                          <a:pt x="54241" y="643810"/>
                        </a:lnTo>
                      </a:path>
                      <a:path w="2312035" h="2453004">
                        <a:moveTo>
                          <a:pt x="54241" y="643810"/>
                        </a:moveTo>
                        <a:lnTo>
                          <a:pt x="54241" y="649388"/>
                        </a:lnTo>
                      </a:path>
                      <a:path w="2312035" h="2453004">
                        <a:moveTo>
                          <a:pt x="54241" y="649388"/>
                        </a:moveTo>
                        <a:lnTo>
                          <a:pt x="54241" y="654185"/>
                        </a:lnTo>
                      </a:path>
                      <a:path w="2312035" h="2453004">
                        <a:moveTo>
                          <a:pt x="54241" y="654185"/>
                        </a:moveTo>
                        <a:lnTo>
                          <a:pt x="54241" y="658967"/>
                        </a:lnTo>
                      </a:path>
                      <a:path w="2312035" h="2453004">
                        <a:moveTo>
                          <a:pt x="54241" y="658967"/>
                        </a:moveTo>
                        <a:lnTo>
                          <a:pt x="54241" y="662160"/>
                        </a:lnTo>
                      </a:path>
                      <a:path w="2312035" h="2453004">
                        <a:moveTo>
                          <a:pt x="54241" y="662160"/>
                        </a:moveTo>
                        <a:lnTo>
                          <a:pt x="54241" y="664559"/>
                        </a:lnTo>
                      </a:path>
                      <a:path w="2312035" h="2453004">
                        <a:moveTo>
                          <a:pt x="54241" y="664559"/>
                        </a:moveTo>
                        <a:lnTo>
                          <a:pt x="54241" y="665353"/>
                        </a:lnTo>
                      </a:path>
                      <a:path w="2312035" h="2453004">
                        <a:moveTo>
                          <a:pt x="54241" y="665353"/>
                        </a:moveTo>
                        <a:lnTo>
                          <a:pt x="54241" y="664559"/>
                        </a:lnTo>
                      </a:path>
                      <a:path w="2312035" h="2453004">
                        <a:moveTo>
                          <a:pt x="54241" y="664559"/>
                        </a:moveTo>
                        <a:lnTo>
                          <a:pt x="54241" y="662160"/>
                        </a:lnTo>
                      </a:path>
                      <a:path w="2312035" h="2453004">
                        <a:moveTo>
                          <a:pt x="54241" y="662160"/>
                        </a:moveTo>
                        <a:lnTo>
                          <a:pt x="54241" y="658967"/>
                        </a:lnTo>
                      </a:path>
                      <a:path w="2312035" h="2453004">
                        <a:moveTo>
                          <a:pt x="54241" y="658967"/>
                        </a:moveTo>
                        <a:lnTo>
                          <a:pt x="54241" y="654185"/>
                        </a:lnTo>
                      </a:path>
                      <a:path w="2312035" h="2453004">
                        <a:moveTo>
                          <a:pt x="54241" y="654185"/>
                        </a:moveTo>
                        <a:lnTo>
                          <a:pt x="54241" y="649388"/>
                        </a:lnTo>
                      </a:path>
                      <a:path w="2312035" h="2453004">
                        <a:moveTo>
                          <a:pt x="54241" y="649388"/>
                        </a:moveTo>
                        <a:lnTo>
                          <a:pt x="54241" y="643810"/>
                        </a:lnTo>
                      </a:path>
                      <a:path w="2312035" h="2453004">
                        <a:moveTo>
                          <a:pt x="54241" y="643810"/>
                        </a:moveTo>
                        <a:lnTo>
                          <a:pt x="54241" y="638219"/>
                        </a:lnTo>
                      </a:path>
                      <a:path w="2312035" h="2453004">
                        <a:moveTo>
                          <a:pt x="54241" y="638219"/>
                        </a:moveTo>
                        <a:lnTo>
                          <a:pt x="54241" y="632641"/>
                        </a:lnTo>
                      </a:path>
                      <a:path w="2312035" h="2453004">
                        <a:moveTo>
                          <a:pt x="54241" y="632641"/>
                        </a:moveTo>
                        <a:lnTo>
                          <a:pt x="54241" y="628654"/>
                        </a:lnTo>
                      </a:path>
                      <a:path w="2312035" h="2453004">
                        <a:moveTo>
                          <a:pt x="54241" y="628654"/>
                        </a:moveTo>
                        <a:lnTo>
                          <a:pt x="54241" y="624666"/>
                        </a:lnTo>
                      </a:path>
                      <a:path w="2312035" h="2453004">
                        <a:moveTo>
                          <a:pt x="54241" y="624666"/>
                        </a:moveTo>
                        <a:lnTo>
                          <a:pt x="54241" y="623062"/>
                        </a:lnTo>
                      </a:path>
                      <a:path w="2312035" h="2453004">
                        <a:moveTo>
                          <a:pt x="54241" y="623062"/>
                        </a:moveTo>
                        <a:lnTo>
                          <a:pt x="54241" y="622267"/>
                        </a:lnTo>
                      </a:path>
                      <a:path w="2312035" h="2453004">
                        <a:moveTo>
                          <a:pt x="78977" y="622267"/>
                        </a:moveTo>
                        <a:lnTo>
                          <a:pt x="91736" y="622267"/>
                        </a:lnTo>
                      </a:path>
                      <a:path w="2312035" h="2453004">
                        <a:moveTo>
                          <a:pt x="91736" y="622267"/>
                        </a:moveTo>
                        <a:lnTo>
                          <a:pt x="102918" y="622267"/>
                        </a:lnTo>
                      </a:path>
                      <a:path w="2312035" h="2453004">
                        <a:moveTo>
                          <a:pt x="102918" y="622267"/>
                        </a:moveTo>
                        <a:lnTo>
                          <a:pt x="114087" y="622267"/>
                        </a:lnTo>
                      </a:path>
                      <a:path w="2312035" h="2453004">
                        <a:moveTo>
                          <a:pt x="114087" y="622267"/>
                        </a:moveTo>
                        <a:lnTo>
                          <a:pt x="119665" y="622267"/>
                        </a:lnTo>
                      </a:path>
                      <a:path w="2312035" h="2453004">
                        <a:moveTo>
                          <a:pt x="119665" y="665353"/>
                        </a:moveTo>
                        <a:lnTo>
                          <a:pt x="110086" y="665353"/>
                        </a:lnTo>
                      </a:path>
                      <a:path w="2312035" h="2453004">
                        <a:moveTo>
                          <a:pt x="110086" y="665353"/>
                        </a:moveTo>
                        <a:lnTo>
                          <a:pt x="99711" y="665353"/>
                        </a:lnTo>
                      </a:path>
                      <a:path w="2312035" h="2453004">
                        <a:moveTo>
                          <a:pt x="99711" y="665353"/>
                        </a:moveTo>
                        <a:lnTo>
                          <a:pt x="87748" y="665353"/>
                        </a:lnTo>
                      </a:path>
                      <a:path w="2312035" h="2453004">
                        <a:moveTo>
                          <a:pt x="87748" y="665353"/>
                        </a:moveTo>
                        <a:lnTo>
                          <a:pt x="78977" y="665353"/>
                        </a:lnTo>
                      </a:path>
                      <a:path w="2312035" h="2453004">
                        <a:moveTo>
                          <a:pt x="78977" y="665353"/>
                        </a:moveTo>
                        <a:lnTo>
                          <a:pt x="78977" y="664559"/>
                        </a:lnTo>
                      </a:path>
                      <a:path w="2312035" h="2453004">
                        <a:moveTo>
                          <a:pt x="78977" y="664559"/>
                        </a:moveTo>
                        <a:lnTo>
                          <a:pt x="78977" y="662160"/>
                        </a:lnTo>
                      </a:path>
                      <a:path w="2312035" h="2453004">
                        <a:moveTo>
                          <a:pt x="78977" y="662160"/>
                        </a:moveTo>
                        <a:lnTo>
                          <a:pt x="78977" y="658967"/>
                        </a:lnTo>
                      </a:path>
                      <a:path w="2312035" h="2453004">
                        <a:moveTo>
                          <a:pt x="78977" y="658967"/>
                        </a:moveTo>
                        <a:lnTo>
                          <a:pt x="78977" y="654185"/>
                        </a:lnTo>
                      </a:path>
                      <a:path w="2312035" h="2453004">
                        <a:moveTo>
                          <a:pt x="78977" y="654185"/>
                        </a:moveTo>
                        <a:lnTo>
                          <a:pt x="78977" y="649388"/>
                        </a:lnTo>
                      </a:path>
                      <a:path w="2312035" h="2453004">
                        <a:moveTo>
                          <a:pt x="78977" y="649388"/>
                        </a:moveTo>
                        <a:lnTo>
                          <a:pt x="78977" y="643810"/>
                        </a:lnTo>
                      </a:path>
                      <a:path w="2312035" h="2453004">
                        <a:moveTo>
                          <a:pt x="78977" y="643810"/>
                        </a:moveTo>
                        <a:lnTo>
                          <a:pt x="78977" y="638219"/>
                        </a:lnTo>
                      </a:path>
                      <a:path w="2312035" h="2453004">
                        <a:moveTo>
                          <a:pt x="78977" y="638219"/>
                        </a:moveTo>
                        <a:lnTo>
                          <a:pt x="78977" y="632641"/>
                        </a:lnTo>
                      </a:path>
                      <a:path w="2312035" h="2453004">
                        <a:moveTo>
                          <a:pt x="78977" y="632641"/>
                        </a:moveTo>
                        <a:lnTo>
                          <a:pt x="78977" y="628654"/>
                        </a:lnTo>
                      </a:path>
                      <a:path w="2312035" h="2453004">
                        <a:moveTo>
                          <a:pt x="78977" y="628654"/>
                        </a:moveTo>
                        <a:lnTo>
                          <a:pt x="78977" y="624666"/>
                        </a:lnTo>
                      </a:path>
                      <a:path w="2312035" h="2453004">
                        <a:moveTo>
                          <a:pt x="78977" y="624666"/>
                        </a:moveTo>
                        <a:lnTo>
                          <a:pt x="78977" y="623062"/>
                        </a:lnTo>
                      </a:path>
                      <a:path w="2312035" h="2453004">
                        <a:moveTo>
                          <a:pt x="78977" y="623062"/>
                        </a:moveTo>
                        <a:lnTo>
                          <a:pt x="78977" y="622267"/>
                        </a:lnTo>
                      </a:path>
                      <a:path w="2312035" h="2453004">
                        <a:moveTo>
                          <a:pt x="201835" y="1129653"/>
                        </a:moveTo>
                        <a:lnTo>
                          <a:pt x="81375" y="1129653"/>
                        </a:lnTo>
                      </a:path>
                      <a:path w="2312035" h="2453004">
                        <a:moveTo>
                          <a:pt x="81375" y="1172739"/>
                        </a:moveTo>
                        <a:lnTo>
                          <a:pt x="201835" y="1172739"/>
                        </a:lnTo>
                      </a:path>
                      <a:path w="2312035" h="2453004">
                        <a:moveTo>
                          <a:pt x="201835" y="1129653"/>
                        </a:moveTo>
                        <a:lnTo>
                          <a:pt x="201835" y="1130448"/>
                        </a:lnTo>
                      </a:path>
                      <a:path w="2312035" h="2453004">
                        <a:moveTo>
                          <a:pt x="201835" y="1130448"/>
                        </a:moveTo>
                        <a:lnTo>
                          <a:pt x="201835" y="1132846"/>
                        </a:lnTo>
                      </a:path>
                      <a:path w="2312035" h="2453004">
                        <a:moveTo>
                          <a:pt x="201835" y="1132846"/>
                        </a:moveTo>
                        <a:lnTo>
                          <a:pt x="201835" y="1136039"/>
                        </a:lnTo>
                      </a:path>
                      <a:path w="2312035" h="2453004">
                        <a:moveTo>
                          <a:pt x="201835" y="1136039"/>
                        </a:moveTo>
                        <a:lnTo>
                          <a:pt x="201835" y="1140822"/>
                        </a:lnTo>
                      </a:path>
                      <a:path w="2312035" h="2453004">
                        <a:moveTo>
                          <a:pt x="201835" y="1140822"/>
                        </a:moveTo>
                        <a:lnTo>
                          <a:pt x="201835" y="1145618"/>
                        </a:lnTo>
                      </a:path>
                      <a:path w="2312035" h="2453004">
                        <a:moveTo>
                          <a:pt x="201835" y="1145618"/>
                        </a:moveTo>
                        <a:lnTo>
                          <a:pt x="201835" y="1151196"/>
                        </a:lnTo>
                      </a:path>
                      <a:path w="2312035" h="2453004">
                        <a:moveTo>
                          <a:pt x="201835" y="1151196"/>
                        </a:moveTo>
                        <a:lnTo>
                          <a:pt x="201835" y="1156787"/>
                        </a:lnTo>
                      </a:path>
                      <a:path w="2312035" h="2453004">
                        <a:moveTo>
                          <a:pt x="201835" y="1156787"/>
                        </a:moveTo>
                        <a:lnTo>
                          <a:pt x="201835" y="1162365"/>
                        </a:lnTo>
                      </a:path>
                      <a:path w="2312035" h="2453004">
                        <a:moveTo>
                          <a:pt x="201835" y="1162365"/>
                        </a:moveTo>
                        <a:lnTo>
                          <a:pt x="201835" y="1166353"/>
                        </a:lnTo>
                      </a:path>
                      <a:path w="2312035" h="2453004">
                        <a:moveTo>
                          <a:pt x="201835" y="1166353"/>
                        </a:moveTo>
                        <a:lnTo>
                          <a:pt x="201835" y="1170341"/>
                        </a:lnTo>
                      </a:path>
                      <a:path w="2312035" h="2453004">
                        <a:moveTo>
                          <a:pt x="201835" y="1170341"/>
                        </a:moveTo>
                        <a:lnTo>
                          <a:pt x="201835" y="1171944"/>
                        </a:lnTo>
                      </a:path>
                      <a:path w="2312035" h="2453004">
                        <a:moveTo>
                          <a:pt x="201835" y="1171944"/>
                        </a:moveTo>
                        <a:lnTo>
                          <a:pt x="201835" y="1172739"/>
                        </a:lnTo>
                      </a:path>
                      <a:path w="2312035" h="2453004">
                        <a:moveTo>
                          <a:pt x="81375" y="1172739"/>
                        </a:moveTo>
                        <a:lnTo>
                          <a:pt x="81375" y="1171944"/>
                        </a:lnTo>
                      </a:path>
                      <a:path w="2312035" h="2453004">
                        <a:moveTo>
                          <a:pt x="81375" y="1171944"/>
                        </a:moveTo>
                        <a:lnTo>
                          <a:pt x="81375" y="1170341"/>
                        </a:lnTo>
                      </a:path>
                      <a:path w="2312035" h="2453004">
                        <a:moveTo>
                          <a:pt x="81375" y="1170341"/>
                        </a:moveTo>
                        <a:lnTo>
                          <a:pt x="81375" y="1166353"/>
                        </a:lnTo>
                      </a:path>
                      <a:path w="2312035" h="2453004">
                        <a:moveTo>
                          <a:pt x="81375" y="1166353"/>
                        </a:moveTo>
                        <a:lnTo>
                          <a:pt x="81375" y="1162365"/>
                        </a:lnTo>
                      </a:path>
                      <a:path w="2312035" h="2453004">
                        <a:moveTo>
                          <a:pt x="81375" y="1162365"/>
                        </a:moveTo>
                        <a:lnTo>
                          <a:pt x="81375" y="1156787"/>
                        </a:lnTo>
                      </a:path>
                      <a:path w="2312035" h="2453004">
                        <a:moveTo>
                          <a:pt x="81375" y="1156787"/>
                        </a:moveTo>
                        <a:lnTo>
                          <a:pt x="81375" y="1151196"/>
                        </a:lnTo>
                      </a:path>
                      <a:path w="2312035" h="2453004">
                        <a:moveTo>
                          <a:pt x="81375" y="1151196"/>
                        </a:moveTo>
                        <a:lnTo>
                          <a:pt x="81375" y="1145618"/>
                        </a:lnTo>
                      </a:path>
                      <a:path w="2312035" h="2453004">
                        <a:moveTo>
                          <a:pt x="81375" y="1145618"/>
                        </a:moveTo>
                        <a:lnTo>
                          <a:pt x="81375" y="1140822"/>
                        </a:lnTo>
                      </a:path>
                      <a:path w="2312035" h="2453004">
                        <a:moveTo>
                          <a:pt x="81375" y="1140822"/>
                        </a:moveTo>
                        <a:lnTo>
                          <a:pt x="81375" y="1136039"/>
                        </a:lnTo>
                      </a:path>
                      <a:path w="2312035" h="2453004">
                        <a:moveTo>
                          <a:pt x="81375" y="1136039"/>
                        </a:moveTo>
                        <a:lnTo>
                          <a:pt x="81375" y="1132846"/>
                        </a:lnTo>
                      </a:path>
                      <a:path w="2312035" h="2453004">
                        <a:moveTo>
                          <a:pt x="81375" y="1132846"/>
                        </a:moveTo>
                        <a:lnTo>
                          <a:pt x="81375" y="1130448"/>
                        </a:lnTo>
                      </a:path>
                      <a:path w="2312035" h="2453004">
                        <a:moveTo>
                          <a:pt x="81375" y="1130448"/>
                        </a:moveTo>
                        <a:lnTo>
                          <a:pt x="81375" y="1129653"/>
                        </a:lnTo>
                      </a:path>
                      <a:path w="2312035" h="2453004">
                        <a:moveTo>
                          <a:pt x="215403" y="1128063"/>
                        </a:moveTo>
                        <a:lnTo>
                          <a:pt x="215403" y="1131256"/>
                        </a:lnTo>
                      </a:path>
                      <a:path w="2312035" h="2453004">
                        <a:moveTo>
                          <a:pt x="215403" y="1171149"/>
                        </a:moveTo>
                        <a:lnTo>
                          <a:pt x="215403" y="1211028"/>
                        </a:lnTo>
                      </a:path>
                      <a:path w="2312035" h="2453004">
                        <a:moveTo>
                          <a:pt x="244127" y="1211028"/>
                        </a:moveTo>
                        <a:lnTo>
                          <a:pt x="240934" y="1211028"/>
                        </a:lnTo>
                      </a:path>
                      <a:path w="2312035" h="2453004">
                        <a:moveTo>
                          <a:pt x="240934" y="1211028"/>
                        </a:moveTo>
                        <a:lnTo>
                          <a:pt x="232944" y="1211028"/>
                        </a:lnTo>
                      </a:path>
                      <a:path w="2312035" h="2453004">
                        <a:moveTo>
                          <a:pt x="232944" y="1211028"/>
                        </a:moveTo>
                        <a:lnTo>
                          <a:pt x="225777" y="1211028"/>
                        </a:lnTo>
                      </a:path>
                      <a:path w="2312035" h="2453004">
                        <a:moveTo>
                          <a:pt x="225777" y="1211028"/>
                        </a:moveTo>
                        <a:lnTo>
                          <a:pt x="220185" y="1211028"/>
                        </a:lnTo>
                      </a:path>
                      <a:path w="2312035" h="2453004">
                        <a:moveTo>
                          <a:pt x="220185" y="1211028"/>
                        </a:moveTo>
                        <a:lnTo>
                          <a:pt x="216992" y="1211028"/>
                        </a:lnTo>
                      </a:path>
                      <a:path w="2312035" h="2453004">
                        <a:moveTo>
                          <a:pt x="216992" y="1211028"/>
                        </a:moveTo>
                        <a:lnTo>
                          <a:pt x="215403" y="1211028"/>
                        </a:lnTo>
                      </a:path>
                      <a:path w="2312035" h="2453004">
                        <a:moveTo>
                          <a:pt x="201835" y="1172739"/>
                        </a:moveTo>
                        <a:lnTo>
                          <a:pt x="216992" y="1172739"/>
                        </a:lnTo>
                      </a:path>
                      <a:path w="2312035" h="2453004">
                        <a:moveTo>
                          <a:pt x="216197" y="1129653"/>
                        </a:moveTo>
                        <a:lnTo>
                          <a:pt x="201835" y="1129653"/>
                        </a:lnTo>
                      </a:path>
                      <a:path w="2312035" h="2453004">
                        <a:moveTo>
                          <a:pt x="201835" y="1172739"/>
                        </a:moveTo>
                        <a:lnTo>
                          <a:pt x="201835" y="1171944"/>
                        </a:lnTo>
                      </a:path>
                      <a:path w="2312035" h="2453004">
                        <a:moveTo>
                          <a:pt x="201835" y="1171944"/>
                        </a:moveTo>
                        <a:lnTo>
                          <a:pt x="201835" y="1170341"/>
                        </a:lnTo>
                      </a:path>
                      <a:path w="2312035" h="2453004">
                        <a:moveTo>
                          <a:pt x="201835" y="1170341"/>
                        </a:moveTo>
                        <a:lnTo>
                          <a:pt x="201835" y="1166353"/>
                        </a:lnTo>
                      </a:path>
                      <a:path w="2312035" h="2453004">
                        <a:moveTo>
                          <a:pt x="201835" y="1166353"/>
                        </a:moveTo>
                        <a:lnTo>
                          <a:pt x="201835" y="1162365"/>
                        </a:lnTo>
                      </a:path>
                      <a:path w="2312035" h="2453004">
                        <a:moveTo>
                          <a:pt x="201835" y="1162365"/>
                        </a:moveTo>
                        <a:lnTo>
                          <a:pt x="201835" y="1156787"/>
                        </a:lnTo>
                      </a:path>
                      <a:path w="2312035" h="2453004">
                        <a:moveTo>
                          <a:pt x="201835" y="1156787"/>
                        </a:moveTo>
                        <a:lnTo>
                          <a:pt x="201835" y="1151196"/>
                        </a:lnTo>
                      </a:path>
                      <a:path w="2312035" h="2453004">
                        <a:moveTo>
                          <a:pt x="201835" y="1151196"/>
                        </a:moveTo>
                        <a:lnTo>
                          <a:pt x="201835" y="1145618"/>
                        </a:lnTo>
                      </a:path>
                      <a:path w="2312035" h="2453004">
                        <a:moveTo>
                          <a:pt x="201835" y="1145618"/>
                        </a:moveTo>
                        <a:lnTo>
                          <a:pt x="201835" y="1140822"/>
                        </a:lnTo>
                      </a:path>
                      <a:path w="2312035" h="2453004">
                        <a:moveTo>
                          <a:pt x="201835" y="1140822"/>
                        </a:moveTo>
                        <a:lnTo>
                          <a:pt x="201835" y="1136039"/>
                        </a:lnTo>
                      </a:path>
                      <a:path w="2312035" h="2453004">
                        <a:moveTo>
                          <a:pt x="201835" y="1136039"/>
                        </a:moveTo>
                        <a:lnTo>
                          <a:pt x="201835" y="1132846"/>
                        </a:lnTo>
                      </a:path>
                      <a:path w="2312035" h="2453004">
                        <a:moveTo>
                          <a:pt x="201835" y="1132846"/>
                        </a:moveTo>
                        <a:lnTo>
                          <a:pt x="201835" y="1130448"/>
                        </a:lnTo>
                      </a:path>
                      <a:path w="2312035" h="2453004">
                        <a:moveTo>
                          <a:pt x="201835" y="1130448"/>
                        </a:moveTo>
                        <a:lnTo>
                          <a:pt x="201835" y="1129653"/>
                        </a:lnTo>
                      </a:path>
                      <a:path w="2312035" h="2453004">
                        <a:moveTo>
                          <a:pt x="215403" y="1211028"/>
                        </a:moveTo>
                        <a:lnTo>
                          <a:pt x="215403" y="1309164"/>
                        </a:lnTo>
                      </a:path>
                      <a:path w="2312035" h="2453004">
                        <a:moveTo>
                          <a:pt x="215403" y="1367394"/>
                        </a:moveTo>
                        <a:lnTo>
                          <a:pt x="215403" y="1582797"/>
                        </a:lnTo>
                      </a:path>
                      <a:path w="2312035" h="2453004">
                        <a:moveTo>
                          <a:pt x="244127" y="1582797"/>
                        </a:moveTo>
                        <a:lnTo>
                          <a:pt x="243318" y="1582797"/>
                        </a:lnTo>
                      </a:path>
                      <a:path w="2312035" h="2453004">
                        <a:moveTo>
                          <a:pt x="240139" y="1582797"/>
                        </a:moveTo>
                        <a:lnTo>
                          <a:pt x="237740" y="1582797"/>
                        </a:lnTo>
                      </a:path>
                      <a:path w="2312035" h="2453004">
                        <a:moveTo>
                          <a:pt x="237740" y="1582797"/>
                        </a:moveTo>
                        <a:lnTo>
                          <a:pt x="235342" y="1582797"/>
                        </a:lnTo>
                      </a:path>
                      <a:path w="2312035" h="2453004">
                        <a:moveTo>
                          <a:pt x="231354" y="1582797"/>
                        </a:moveTo>
                        <a:lnTo>
                          <a:pt x="230559" y="1582797"/>
                        </a:lnTo>
                      </a:path>
                      <a:path w="2312035" h="2453004">
                        <a:moveTo>
                          <a:pt x="230559" y="1582797"/>
                        </a:moveTo>
                        <a:lnTo>
                          <a:pt x="227366" y="1582797"/>
                        </a:lnTo>
                      </a:path>
                      <a:path w="2312035" h="2453004">
                        <a:moveTo>
                          <a:pt x="224968" y="1582797"/>
                        </a:moveTo>
                        <a:lnTo>
                          <a:pt x="224173" y="1582797"/>
                        </a:lnTo>
                      </a:path>
                      <a:path w="2312035" h="2453004">
                        <a:moveTo>
                          <a:pt x="224173" y="1582797"/>
                        </a:moveTo>
                        <a:lnTo>
                          <a:pt x="221775" y="1582797"/>
                        </a:lnTo>
                      </a:path>
                      <a:path w="2312035" h="2453004">
                        <a:moveTo>
                          <a:pt x="219390" y="1582797"/>
                        </a:moveTo>
                        <a:lnTo>
                          <a:pt x="217787" y="1582797"/>
                        </a:lnTo>
                      </a:path>
                      <a:path w="2312035" h="2453004">
                        <a:moveTo>
                          <a:pt x="216197" y="1582797"/>
                        </a:moveTo>
                        <a:lnTo>
                          <a:pt x="215403" y="1582797"/>
                        </a:lnTo>
                      </a:path>
                      <a:path w="2312035" h="2453004">
                        <a:moveTo>
                          <a:pt x="215403" y="1211028"/>
                        </a:moveTo>
                        <a:lnTo>
                          <a:pt x="216197" y="1211028"/>
                        </a:lnTo>
                      </a:path>
                      <a:path w="2312035" h="2453004">
                        <a:moveTo>
                          <a:pt x="217787" y="1211028"/>
                        </a:moveTo>
                        <a:lnTo>
                          <a:pt x="219390" y="1211028"/>
                        </a:lnTo>
                      </a:path>
                      <a:path w="2312035" h="2453004">
                        <a:moveTo>
                          <a:pt x="221775" y="1211028"/>
                        </a:moveTo>
                        <a:lnTo>
                          <a:pt x="224173" y="1211028"/>
                        </a:lnTo>
                      </a:path>
                      <a:path w="2312035" h="2453004">
                        <a:moveTo>
                          <a:pt x="224173" y="1211028"/>
                        </a:moveTo>
                        <a:lnTo>
                          <a:pt x="224968" y="1211028"/>
                        </a:lnTo>
                      </a:path>
                      <a:path w="2312035" h="2453004">
                        <a:moveTo>
                          <a:pt x="227366" y="1211028"/>
                        </a:moveTo>
                        <a:lnTo>
                          <a:pt x="230559" y="1211028"/>
                        </a:lnTo>
                      </a:path>
                      <a:path w="2312035" h="2453004">
                        <a:moveTo>
                          <a:pt x="230559" y="1211028"/>
                        </a:moveTo>
                        <a:lnTo>
                          <a:pt x="231354" y="1211028"/>
                        </a:lnTo>
                      </a:path>
                      <a:path w="2312035" h="2453004">
                        <a:moveTo>
                          <a:pt x="235342" y="1211028"/>
                        </a:moveTo>
                        <a:lnTo>
                          <a:pt x="237740" y="1211028"/>
                        </a:lnTo>
                      </a:path>
                      <a:path w="2312035" h="2453004">
                        <a:moveTo>
                          <a:pt x="237740" y="1211028"/>
                        </a:moveTo>
                        <a:lnTo>
                          <a:pt x="240139" y="1211028"/>
                        </a:lnTo>
                      </a:path>
                      <a:path w="2312035" h="2453004">
                        <a:moveTo>
                          <a:pt x="243318" y="1211028"/>
                        </a:moveTo>
                        <a:lnTo>
                          <a:pt x="244127" y="1211028"/>
                        </a:lnTo>
                      </a:path>
                      <a:path w="2312035" h="2453004">
                        <a:moveTo>
                          <a:pt x="21543" y="1172739"/>
                        </a:moveTo>
                        <a:lnTo>
                          <a:pt x="23132" y="1172739"/>
                        </a:lnTo>
                      </a:path>
                      <a:path w="2312035" h="2453004">
                        <a:moveTo>
                          <a:pt x="23132" y="1172739"/>
                        </a:moveTo>
                        <a:lnTo>
                          <a:pt x="26325" y="1172739"/>
                        </a:lnTo>
                      </a:path>
                      <a:path w="2312035" h="2453004">
                        <a:moveTo>
                          <a:pt x="26325" y="1172739"/>
                        </a:moveTo>
                        <a:lnTo>
                          <a:pt x="32711" y="1172739"/>
                        </a:lnTo>
                      </a:path>
                      <a:path w="2312035" h="2453004">
                        <a:moveTo>
                          <a:pt x="32711" y="1172739"/>
                        </a:moveTo>
                        <a:lnTo>
                          <a:pt x="40687" y="1172739"/>
                        </a:lnTo>
                      </a:path>
                      <a:path w="2312035" h="2453004">
                        <a:moveTo>
                          <a:pt x="40687" y="1172739"/>
                        </a:moveTo>
                        <a:lnTo>
                          <a:pt x="50253" y="1172739"/>
                        </a:lnTo>
                      </a:path>
                      <a:path w="2312035" h="2453004">
                        <a:moveTo>
                          <a:pt x="50253" y="1172739"/>
                        </a:moveTo>
                        <a:lnTo>
                          <a:pt x="61422" y="1172739"/>
                        </a:lnTo>
                      </a:path>
                      <a:path w="2312035" h="2453004">
                        <a:moveTo>
                          <a:pt x="61422" y="1172739"/>
                        </a:moveTo>
                        <a:lnTo>
                          <a:pt x="73399" y="1172739"/>
                        </a:lnTo>
                      </a:path>
                      <a:path w="2312035" h="2453004">
                        <a:moveTo>
                          <a:pt x="73399" y="1172739"/>
                        </a:moveTo>
                        <a:lnTo>
                          <a:pt x="81375" y="1172739"/>
                        </a:lnTo>
                      </a:path>
                      <a:path w="2312035" h="2453004">
                        <a:moveTo>
                          <a:pt x="81375" y="1129653"/>
                        </a:moveTo>
                        <a:lnTo>
                          <a:pt x="69398" y="1129653"/>
                        </a:lnTo>
                      </a:path>
                      <a:path w="2312035" h="2453004">
                        <a:moveTo>
                          <a:pt x="69398" y="1129653"/>
                        </a:moveTo>
                        <a:lnTo>
                          <a:pt x="57434" y="1129653"/>
                        </a:lnTo>
                      </a:path>
                      <a:path w="2312035" h="2453004">
                        <a:moveTo>
                          <a:pt x="57434" y="1129653"/>
                        </a:moveTo>
                        <a:lnTo>
                          <a:pt x="47074" y="1129653"/>
                        </a:lnTo>
                      </a:path>
                      <a:path w="2312035" h="2453004">
                        <a:moveTo>
                          <a:pt x="47074" y="1129653"/>
                        </a:moveTo>
                        <a:lnTo>
                          <a:pt x="37494" y="1129653"/>
                        </a:lnTo>
                      </a:path>
                      <a:path w="2312035" h="2453004">
                        <a:moveTo>
                          <a:pt x="37494" y="1129653"/>
                        </a:moveTo>
                        <a:lnTo>
                          <a:pt x="30313" y="1129653"/>
                        </a:lnTo>
                      </a:path>
                      <a:path w="2312035" h="2453004">
                        <a:moveTo>
                          <a:pt x="30313" y="1129653"/>
                        </a:moveTo>
                        <a:lnTo>
                          <a:pt x="25530" y="1129653"/>
                        </a:lnTo>
                      </a:path>
                      <a:path w="2312035" h="2453004">
                        <a:moveTo>
                          <a:pt x="25530" y="1129653"/>
                        </a:moveTo>
                        <a:lnTo>
                          <a:pt x="22337" y="1129653"/>
                        </a:lnTo>
                      </a:path>
                      <a:path w="2312035" h="2453004">
                        <a:moveTo>
                          <a:pt x="22337" y="1129653"/>
                        </a:moveTo>
                        <a:lnTo>
                          <a:pt x="21543" y="1129653"/>
                        </a:lnTo>
                      </a:path>
                      <a:path w="2312035" h="2453004">
                        <a:moveTo>
                          <a:pt x="81375" y="1151196"/>
                        </a:moveTo>
                        <a:lnTo>
                          <a:pt x="81375" y="1156787"/>
                        </a:lnTo>
                      </a:path>
                      <a:path w="2312035" h="2453004">
                        <a:moveTo>
                          <a:pt x="81375" y="1156787"/>
                        </a:moveTo>
                        <a:lnTo>
                          <a:pt x="81375" y="1162365"/>
                        </a:lnTo>
                      </a:path>
                      <a:path w="2312035" h="2453004">
                        <a:moveTo>
                          <a:pt x="81375" y="1162365"/>
                        </a:moveTo>
                        <a:lnTo>
                          <a:pt x="81375" y="1166353"/>
                        </a:lnTo>
                      </a:path>
                      <a:path w="2312035" h="2453004">
                        <a:moveTo>
                          <a:pt x="81375" y="1166353"/>
                        </a:moveTo>
                        <a:lnTo>
                          <a:pt x="81375" y="1170341"/>
                        </a:lnTo>
                      </a:path>
                      <a:path w="2312035" h="2453004">
                        <a:moveTo>
                          <a:pt x="81375" y="1170341"/>
                        </a:moveTo>
                        <a:lnTo>
                          <a:pt x="81375" y="1171944"/>
                        </a:lnTo>
                      </a:path>
                      <a:path w="2312035" h="2453004">
                        <a:moveTo>
                          <a:pt x="81375" y="1171944"/>
                        </a:moveTo>
                        <a:lnTo>
                          <a:pt x="81375" y="1172739"/>
                        </a:lnTo>
                      </a:path>
                      <a:path w="2312035" h="2453004">
                        <a:moveTo>
                          <a:pt x="81375" y="1129653"/>
                        </a:moveTo>
                        <a:lnTo>
                          <a:pt x="81375" y="1130448"/>
                        </a:lnTo>
                      </a:path>
                      <a:path w="2312035" h="2453004">
                        <a:moveTo>
                          <a:pt x="81375" y="1130448"/>
                        </a:moveTo>
                        <a:lnTo>
                          <a:pt x="81375" y="1132846"/>
                        </a:lnTo>
                      </a:path>
                      <a:path w="2312035" h="2453004">
                        <a:moveTo>
                          <a:pt x="81375" y="1132846"/>
                        </a:moveTo>
                        <a:lnTo>
                          <a:pt x="81375" y="1136039"/>
                        </a:lnTo>
                      </a:path>
                      <a:path w="2312035" h="2453004">
                        <a:moveTo>
                          <a:pt x="81375" y="1136039"/>
                        </a:moveTo>
                        <a:lnTo>
                          <a:pt x="81375" y="1140822"/>
                        </a:lnTo>
                      </a:path>
                      <a:path w="2312035" h="2453004">
                        <a:moveTo>
                          <a:pt x="81375" y="1140822"/>
                        </a:moveTo>
                        <a:lnTo>
                          <a:pt x="81375" y="1145618"/>
                        </a:lnTo>
                      </a:path>
                      <a:path w="2312035" h="2453004">
                        <a:moveTo>
                          <a:pt x="81375" y="1145618"/>
                        </a:moveTo>
                        <a:lnTo>
                          <a:pt x="81375" y="1151196"/>
                        </a:lnTo>
                      </a:path>
                      <a:path w="2312035" h="2453004">
                        <a:moveTo>
                          <a:pt x="0" y="1151196"/>
                        </a:moveTo>
                        <a:lnTo>
                          <a:pt x="794" y="1145618"/>
                        </a:lnTo>
                      </a:path>
                      <a:path w="2312035" h="2453004">
                        <a:moveTo>
                          <a:pt x="794" y="1145618"/>
                        </a:moveTo>
                        <a:lnTo>
                          <a:pt x="3193" y="1140822"/>
                        </a:lnTo>
                      </a:path>
                      <a:path w="2312035" h="2453004">
                        <a:moveTo>
                          <a:pt x="3193" y="1140822"/>
                        </a:moveTo>
                        <a:lnTo>
                          <a:pt x="6386" y="1136039"/>
                        </a:lnTo>
                      </a:path>
                      <a:path w="2312035" h="2453004">
                        <a:moveTo>
                          <a:pt x="6386" y="1136039"/>
                        </a:moveTo>
                        <a:lnTo>
                          <a:pt x="11168" y="1132846"/>
                        </a:lnTo>
                      </a:path>
                      <a:path w="2312035" h="2453004">
                        <a:moveTo>
                          <a:pt x="11168" y="1132846"/>
                        </a:moveTo>
                        <a:lnTo>
                          <a:pt x="15951" y="1130448"/>
                        </a:lnTo>
                      </a:path>
                      <a:path w="2312035" h="2453004">
                        <a:moveTo>
                          <a:pt x="15951" y="1171944"/>
                        </a:moveTo>
                        <a:lnTo>
                          <a:pt x="11168" y="1170341"/>
                        </a:lnTo>
                      </a:path>
                      <a:path w="2312035" h="2453004">
                        <a:moveTo>
                          <a:pt x="11168" y="1170341"/>
                        </a:moveTo>
                        <a:lnTo>
                          <a:pt x="6386" y="1166353"/>
                        </a:lnTo>
                      </a:path>
                      <a:path w="2312035" h="2453004">
                        <a:moveTo>
                          <a:pt x="6386" y="1166353"/>
                        </a:moveTo>
                        <a:lnTo>
                          <a:pt x="3193" y="1162365"/>
                        </a:lnTo>
                      </a:path>
                      <a:path w="2312035" h="2453004">
                        <a:moveTo>
                          <a:pt x="3193" y="1162365"/>
                        </a:moveTo>
                        <a:lnTo>
                          <a:pt x="794" y="1156787"/>
                        </a:lnTo>
                      </a:path>
                      <a:path w="2312035" h="2453004">
                        <a:moveTo>
                          <a:pt x="794" y="1156787"/>
                        </a:moveTo>
                        <a:lnTo>
                          <a:pt x="0" y="1151196"/>
                        </a:lnTo>
                      </a:path>
                      <a:path w="2312035" h="2453004">
                        <a:moveTo>
                          <a:pt x="190666" y="338261"/>
                        </a:moveTo>
                        <a:lnTo>
                          <a:pt x="150773" y="338261"/>
                        </a:lnTo>
                      </a:path>
                      <a:path w="2312035" h="2453004">
                        <a:moveTo>
                          <a:pt x="150773" y="381333"/>
                        </a:moveTo>
                        <a:lnTo>
                          <a:pt x="190666" y="381333"/>
                        </a:lnTo>
                      </a:path>
                      <a:path w="2312035" h="2453004">
                        <a:moveTo>
                          <a:pt x="190666" y="338261"/>
                        </a:moveTo>
                        <a:lnTo>
                          <a:pt x="190666" y="339056"/>
                        </a:lnTo>
                      </a:path>
                      <a:path w="2312035" h="2453004">
                        <a:moveTo>
                          <a:pt x="190666" y="339056"/>
                        </a:moveTo>
                        <a:lnTo>
                          <a:pt x="190666" y="341454"/>
                        </a:lnTo>
                      </a:path>
                      <a:path w="2312035" h="2453004">
                        <a:moveTo>
                          <a:pt x="190666" y="341454"/>
                        </a:moveTo>
                        <a:lnTo>
                          <a:pt x="190666" y="344633"/>
                        </a:lnTo>
                      </a:path>
                      <a:path w="2312035" h="2453004">
                        <a:moveTo>
                          <a:pt x="190666" y="344633"/>
                        </a:moveTo>
                        <a:lnTo>
                          <a:pt x="190666" y="349430"/>
                        </a:lnTo>
                      </a:path>
                      <a:path w="2312035" h="2453004">
                        <a:moveTo>
                          <a:pt x="190666" y="349430"/>
                        </a:moveTo>
                        <a:lnTo>
                          <a:pt x="190666" y="354213"/>
                        </a:lnTo>
                      </a:path>
                      <a:path w="2312035" h="2453004">
                        <a:moveTo>
                          <a:pt x="190666" y="354213"/>
                        </a:moveTo>
                        <a:lnTo>
                          <a:pt x="190666" y="359804"/>
                        </a:lnTo>
                      </a:path>
                      <a:path w="2312035" h="2453004">
                        <a:moveTo>
                          <a:pt x="190666" y="359804"/>
                        </a:moveTo>
                        <a:lnTo>
                          <a:pt x="190666" y="365382"/>
                        </a:lnTo>
                      </a:path>
                      <a:path w="2312035" h="2453004">
                        <a:moveTo>
                          <a:pt x="190666" y="365382"/>
                        </a:moveTo>
                        <a:lnTo>
                          <a:pt x="190666" y="370973"/>
                        </a:lnTo>
                      </a:path>
                      <a:path w="2312035" h="2453004">
                        <a:moveTo>
                          <a:pt x="190666" y="370973"/>
                        </a:moveTo>
                        <a:lnTo>
                          <a:pt x="190666" y="374961"/>
                        </a:lnTo>
                      </a:path>
                      <a:path w="2312035" h="2453004">
                        <a:moveTo>
                          <a:pt x="190666" y="374961"/>
                        </a:moveTo>
                        <a:lnTo>
                          <a:pt x="190666" y="378949"/>
                        </a:lnTo>
                      </a:path>
                      <a:path w="2312035" h="2453004">
                        <a:moveTo>
                          <a:pt x="190666" y="378949"/>
                        </a:moveTo>
                        <a:lnTo>
                          <a:pt x="190666" y="380539"/>
                        </a:lnTo>
                      </a:path>
                      <a:path w="2312035" h="2453004">
                        <a:moveTo>
                          <a:pt x="190666" y="380539"/>
                        </a:moveTo>
                        <a:lnTo>
                          <a:pt x="190666" y="381333"/>
                        </a:lnTo>
                      </a:path>
                      <a:path w="2312035" h="2453004">
                        <a:moveTo>
                          <a:pt x="150773" y="381333"/>
                        </a:moveTo>
                        <a:lnTo>
                          <a:pt x="150773" y="380539"/>
                        </a:lnTo>
                      </a:path>
                      <a:path w="2312035" h="2453004">
                        <a:moveTo>
                          <a:pt x="150773" y="380539"/>
                        </a:moveTo>
                        <a:lnTo>
                          <a:pt x="150773" y="378949"/>
                        </a:lnTo>
                      </a:path>
                      <a:path w="2312035" h="2453004">
                        <a:moveTo>
                          <a:pt x="150773" y="378949"/>
                        </a:moveTo>
                        <a:lnTo>
                          <a:pt x="150773" y="374961"/>
                        </a:lnTo>
                      </a:path>
                      <a:path w="2312035" h="2453004">
                        <a:moveTo>
                          <a:pt x="150773" y="374961"/>
                        </a:moveTo>
                        <a:lnTo>
                          <a:pt x="150773" y="370973"/>
                        </a:lnTo>
                      </a:path>
                      <a:path w="2312035" h="2453004">
                        <a:moveTo>
                          <a:pt x="150773" y="370973"/>
                        </a:moveTo>
                        <a:lnTo>
                          <a:pt x="150773" y="365382"/>
                        </a:lnTo>
                      </a:path>
                      <a:path w="2312035" h="2453004">
                        <a:moveTo>
                          <a:pt x="150773" y="365382"/>
                        </a:moveTo>
                        <a:lnTo>
                          <a:pt x="150773" y="359804"/>
                        </a:lnTo>
                      </a:path>
                      <a:path w="2312035" h="2453004">
                        <a:moveTo>
                          <a:pt x="150773" y="359804"/>
                        </a:moveTo>
                        <a:lnTo>
                          <a:pt x="150773" y="354213"/>
                        </a:lnTo>
                      </a:path>
                      <a:path w="2312035" h="2453004">
                        <a:moveTo>
                          <a:pt x="150773" y="354213"/>
                        </a:moveTo>
                        <a:lnTo>
                          <a:pt x="150773" y="349430"/>
                        </a:lnTo>
                      </a:path>
                      <a:path w="2312035" h="2453004">
                        <a:moveTo>
                          <a:pt x="150773" y="349430"/>
                        </a:moveTo>
                        <a:lnTo>
                          <a:pt x="150773" y="344633"/>
                        </a:lnTo>
                      </a:path>
                      <a:path w="2312035" h="2453004">
                        <a:moveTo>
                          <a:pt x="150773" y="344633"/>
                        </a:moveTo>
                        <a:lnTo>
                          <a:pt x="150773" y="341454"/>
                        </a:lnTo>
                      </a:path>
                      <a:path w="2312035" h="2453004">
                        <a:moveTo>
                          <a:pt x="150773" y="341454"/>
                        </a:moveTo>
                        <a:lnTo>
                          <a:pt x="150773" y="339056"/>
                        </a:lnTo>
                      </a:path>
                      <a:path w="2312035" h="2453004">
                        <a:moveTo>
                          <a:pt x="150773" y="339056"/>
                        </a:moveTo>
                        <a:lnTo>
                          <a:pt x="150773" y="338261"/>
                        </a:lnTo>
                      </a:path>
                      <a:path w="2312035" h="2453004">
                        <a:moveTo>
                          <a:pt x="204234" y="299971"/>
                        </a:moveTo>
                        <a:lnTo>
                          <a:pt x="204234" y="339851"/>
                        </a:lnTo>
                      </a:path>
                      <a:path w="2312035" h="2453004">
                        <a:moveTo>
                          <a:pt x="204234" y="379744"/>
                        </a:moveTo>
                        <a:lnTo>
                          <a:pt x="204234" y="419637"/>
                        </a:lnTo>
                      </a:path>
                      <a:path w="2312035" h="2453004">
                        <a:moveTo>
                          <a:pt x="284006" y="419637"/>
                        </a:moveTo>
                        <a:lnTo>
                          <a:pt x="284006" y="299971"/>
                        </a:lnTo>
                      </a:path>
                      <a:path w="2312035" h="2453004">
                        <a:moveTo>
                          <a:pt x="284006" y="419637"/>
                        </a:moveTo>
                        <a:lnTo>
                          <a:pt x="282416" y="419637"/>
                        </a:lnTo>
                      </a:path>
                      <a:path w="2312035" h="2453004">
                        <a:moveTo>
                          <a:pt x="282416" y="419637"/>
                        </a:moveTo>
                        <a:lnTo>
                          <a:pt x="279223" y="419637"/>
                        </a:lnTo>
                      </a:path>
                      <a:path w="2312035" h="2453004">
                        <a:moveTo>
                          <a:pt x="279223" y="419637"/>
                        </a:moveTo>
                        <a:lnTo>
                          <a:pt x="273632" y="419637"/>
                        </a:lnTo>
                      </a:path>
                      <a:path w="2312035" h="2453004">
                        <a:moveTo>
                          <a:pt x="273632" y="419637"/>
                        </a:moveTo>
                        <a:lnTo>
                          <a:pt x="266451" y="419637"/>
                        </a:lnTo>
                      </a:path>
                      <a:path w="2312035" h="2453004">
                        <a:moveTo>
                          <a:pt x="266451" y="419637"/>
                        </a:moveTo>
                        <a:lnTo>
                          <a:pt x="258475" y="419637"/>
                        </a:lnTo>
                      </a:path>
                      <a:path w="2312035" h="2453004">
                        <a:moveTo>
                          <a:pt x="258475" y="419637"/>
                        </a:moveTo>
                        <a:lnTo>
                          <a:pt x="248909" y="419637"/>
                        </a:lnTo>
                      </a:path>
                      <a:path w="2312035" h="2453004">
                        <a:moveTo>
                          <a:pt x="248909" y="419637"/>
                        </a:moveTo>
                        <a:lnTo>
                          <a:pt x="239330" y="419637"/>
                        </a:lnTo>
                      </a:path>
                      <a:path w="2312035" h="2453004">
                        <a:moveTo>
                          <a:pt x="239330" y="419637"/>
                        </a:moveTo>
                        <a:lnTo>
                          <a:pt x="229765" y="419637"/>
                        </a:lnTo>
                      </a:path>
                      <a:path w="2312035" h="2453004">
                        <a:moveTo>
                          <a:pt x="229765" y="419637"/>
                        </a:moveTo>
                        <a:lnTo>
                          <a:pt x="220980" y="419637"/>
                        </a:lnTo>
                      </a:path>
                      <a:path w="2312035" h="2453004">
                        <a:moveTo>
                          <a:pt x="220980" y="419637"/>
                        </a:moveTo>
                        <a:lnTo>
                          <a:pt x="213799" y="419637"/>
                        </a:lnTo>
                      </a:path>
                      <a:path w="2312035" h="2453004">
                        <a:moveTo>
                          <a:pt x="213799" y="419637"/>
                        </a:moveTo>
                        <a:lnTo>
                          <a:pt x="209016" y="419637"/>
                        </a:lnTo>
                      </a:path>
                      <a:path w="2312035" h="2453004">
                        <a:moveTo>
                          <a:pt x="209016" y="419637"/>
                        </a:moveTo>
                        <a:lnTo>
                          <a:pt x="205028" y="419637"/>
                        </a:lnTo>
                      </a:path>
                      <a:path w="2312035" h="2453004">
                        <a:moveTo>
                          <a:pt x="205028" y="419637"/>
                        </a:moveTo>
                        <a:lnTo>
                          <a:pt x="204234" y="419637"/>
                        </a:lnTo>
                      </a:path>
                      <a:path w="2312035" h="2453004">
                        <a:moveTo>
                          <a:pt x="204234" y="299971"/>
                        </a:moveTo>
                        <a:lnTo>
                          <a:pt x="205028" y="299971"/>
                        </a:lnTo>
                      </a:path>
                      <a:path w="2312035" h="2453004">
                        <a:moveTo>
                          <a:pt x="205028" y="299971"/>
                        </a:moveTo>
                        <a:lnTo>
                          <a:pt x="209016" y="299971"/>
                        </a:lnTo>
                      </a:path>
                      <a:path w="2312035" h="2453004">
                        <a:moveTo>
                          <a:pt x="209016" y="299971"/>
                        </a:moveTo>
                        <a:lnTo>
                          <a:pt x="213799" y="299971"/>
                        </a:lnTo>
                      </a:path>
                      <a:path w="2312035" h="2453004">
                        <a:moveTo>
                          <a:pt x="213799" y="299971"/>
                        </a:moveTo>
                        <a:lnTo>
                          <a:pt x="220980" y="299971"/>
                        </a:lnTo>
                      </a:path>
                      <a:path w="2312035" h="2453004">
                        <a:moveTo>
                          <a:pt x="220980" y="299971"/>
                        </a:moveTo>
                        <a:lnTo>
                          <a:pt x="229765" y="299971"/>
                        </a:lnTo>
                      </a:path>
                      <a:path w="2312035" h="2453004">
                        <a:moveTo>
                          <a:pt x="229765" y="299971"/>
                        </a:moveTo>
                        <a:lnTo>
                          <a:pt x="239330" y="299971"/>
                        </a:lnTo>
                      </a:path>
                      <a:path w="2312035" h="2453004">
                        <a:moveTo>
                          <a:pt x="239330" y="299971"/>
                        </a:moveTo>
                        <a:lnTo>
                          <a:pt x="248909" y="299971"/>
                        </a:lnTo>
                      </a:path>
                      <a:path w="2312035" h="2453004">
                        <a:moveTo>
                          <a:pt x="248909" y="299971"/>
                        </a:moveTo>
                        <a:lnTo>
                          <a:pt x="258475" y="299971"/>
                        </a:lnTo>
                      </a:path>
                      <a:path w="2312035" h="2453004">
                        <a:moveTo>
                          <a:pt x="258475" y="299971"/>
                        </a:moveTo>
                        <a:lnTo>
                          <a:pt x="266451" y="299971"/>
                        </a:lnTo>
                      </a:path>
                      <a:path w="2312035" h="2453004">
                        <a:moveTo>
                          <a:pt x="266451" y="299971"/>
                        </a:moveTo>
                        <a:lnTo>
                          <a:pt x="273632" y="299971"/>
                        </a:lnTo>
                      </a:path>
                      <a:path w="2312035" h="2453004">
                        <a:moveTo>
                          <a:pt x="273632" y="299971"/>
                        </a:moveTo>
                        <a:lnTo>
                          <a:pt x="279223" y="299971"/>
                        </a:lnTo>
                      </a:path>
                      <a:path w="2312035" h="2453004">
                        <a:moveTo>
                          <a:pt x="279223" y="299971"/>
                        </a:moveTo>
                        <a:lnTo>
                          <a:pt x="280018" y="299971"/>
                        </a:lnTo>
                      </a:path>
                      <a:path w="2312035" h="2453004">
                        <a:moveTo>
                          <a:pt x="281621" y="299971"/>
                        </a:moveTo>
                        <a:lnTo>
                          <a:pt x="282416" y="299971"/>
                        </a:lnTo>
                      </a:path>
                      <a:path w="2312035" h="2453004">
                        <a:moveTo>
                          <a:pt x="190666" y="381333"/>
                        </a:moveTo>
                        <a:lnTo>
                          <a:pt x="205028" y="381333"/>
                        </a:lnTo>
                      </a:path>
                      <a:path w="2312035" h="2453004">
                        <a:moveTo>
                          <a:pt x="205028" y="338261"/>
                        </a:moveTo>
                        <a:lnTo>
                          <a:pt x="190666" y="338261"/>
                        </a:lnTo>
                      </a:path>
                      <a:path w="2312035" h="2453004">
                        <a:moveTo>
                          <a:pt x="190666" y="381333"/>
                        </a:moveTo>
                        <a:lnTo>
                          <a:pt x="190666" y="380539"/>
                        </a:lnTo>
                      </a:path>
                      <a:path w="2312035" h="2453004">
                        <a:moveTo>
                          <a:pt x="190666" y="380539"/>
                        </a:moveTo>
                        <a:lnTo>
                          <a:pt x="190666" y="378949"/>
                        </a:lnTo>
                      </a:path>
                      <a:path w="2312035" h="2453004">
                        <a:moveTo>
                          <a:pt x="190666" y="378949"/>
                        </a:moveTo>
                        <a:lnTo>
                          <a:pt x="190666" y="374961"/>
                        </a:lnTo>
                      </a:path>
                      <a:path w="2312035" h="2453004">
                        <a:moveTo>
                          <a:pt x="190666" y="374961"/>
                        </a:moveTo>
                        <a:lnTo>
                          <a:pt x="190666" y="370973"/>
                        </a:lnTo>
                      </a:path>
                      <a:path w="2312035" h="2453004">
                        <a:moveTo>
                          <a:pt x="190666" y="370973"/>
                        </a:moveTo>
                        <a:lnTo>
                          <a:pt x="190666" y="365382"/>
                        </a:lnTo>
                      </a:path>
                      <a:path w="2312035" h="2453004">
                        <a:moveTo>
                          <a:pt x="190666" y="365382"/>
                        </a:moveTo>
                        <a:lnTo>
                          <a:pt x="190666" y="359804"/>
                        </a:lnTo>
                      </a:path>
                      <a:path w="2312035" h="2453004">
                        <a:moveTo>
                          <a:pt x="190666" y="359804"/>
                        </a:moveTo>
                        <a:lnTo>
                          <a:pt x="190666" y="354213"/>
                        </a:lnTo>
                      </a:path>
                      <a:path w="2312035" h="2453004">
                        <a:moveTo>
                          <a:pt x="190666" y="354213"/>
                        </a:moveTo>
                        <a:lnTo>
                          <a:pt x="190666" y="349430"/>
                        </a:lnTo>
                      </a:path>
                      <a:path w="2312035" h="2453004">
                        <a:moveTo>
                          <a:pt x="190666" y="349430"/>
                        </a:moveTo>
                        <a:lnTo>
                          <a:pt x="190666" y="344633"/>
                        </a:lnTo>
                      </a:path>
                      <a:path w="2312035" h="2453004">
                        <a:moveTo>
                          <a:pt x="190666" y="344633"/>
                        </a:moveTo>
                        <a:lnTo>
                          <a:pt x="190666" y="341454"/>
                        </a:lnTo>
                      </a:path>
                      <a:path w="2312035" h="2453004">
                        <a:moveTo>
                          <a:pt x="190666" y="341454"/>
                        </a:moveTo>
                        <a:lnTo>
                          <a:pt x="190666" y="339056"/>
                        </a:lnTo>
                      </a:path>
                      <a:path w="2312035" h="2453004">
                        <a:moveTo>
                          <a:pt x="190666" y="339056"/>
                        </a:moveTo>
                        <a:lnTo>
                          <a:pt x="190666" y="338261"/>
                        </a:lnTo>
                      </a:path>
                      <a:path w="2312035" h="2453004">
                        <a:moveTo>
                          <a:pt x="284006" y="1051470"/>
                        </a:moveTo>
                        <a:lnTo>
                          <a:pt x="284006" y="419637"/>
                        </a:lnTo>
                      </a:path>
                      <a:path w="2312035" h="2453004">
                        <a:moveTo>
                          <a:pt x="204234" y="419637"/>
                        </a:moveTo>
                        <a:lnTo>
                          <a:pt x="204234" y="1051470"/>
                        </a:lnTo>
                      </a:path>
                      <a:path w="2312035" h="2453004">
                        <a:moveTo>
                          <a:pt x="284006" y="1051470"/>
                        </a:moveTo>
                        <a:lnTo>
                          <a:pt x="283211" y="1051470"/>
                        </a:lnTo>
                      </a:path>
                      <a:path w="2312035" h="2453004">
                        <a:moveTo>
                          <a:pt x="281621" y="1051470"/>
                        </a:moveTo>
                        <a:lnTo>
                          <a:pt x="280018" y="1051470"/>
                        </a:lnTo>
                      </a:path>
                      <a:path w="2312035" h="2453004">
                        <a:moveTo>
                          <a:pt x="280018" y="1051470"/>
                        </a:moveTo>
                        <a:lnTo>
                          <a:pt x="279223" y="1051470"/>
                        </a:lnTo>
                      </a:path>
                      <a:path w="2312035" h="2453004">
                        <a:moveTo>
                          <a:pt x="277620" y="1051470"/>
                        </a:moveTo>
                        <a:lnTo>
                          <a:pt x="275235" y="1051470"/>
                        </a:lnTo>
                      </a:path>
                      <a:path w="2312035" h="2453004">
                        <a:moveTo>
                          <a:pt x="275235" y="1051470"/>
                        </a:moveTo>
                        <a:lnTo>
                          <a:pt x="274440" y="1051470"/>
                        </a:lnTo>
                      </a:path>
                      <a:path w="2312035" h="2453004">
                        <a:moveTo>
                          <a:pt x="271247" y="1051470"/>
                        </a:moveTo>
                        <a:lnTo>
                          <a:pt x="268849" y="1051470"/>
                        </a:lnTo>
                      </a:path>
                      <a:path w="2312035" h="2453004">
                        <a:moveTo>
                          <a:pt x="268849" y="1051470"/>
                        </a:moveTo>
                        <a:lnTo>
                          <a:pt x="267246" y="1051470"/>
                        </a:lnTo>
                      </a:path>
                      <a:path w="2312035" h="2453004">
                        <a:moveTo>
                          <a:pt x="264066" y="1051470"/>
                        </a:moveTo>
                        <a:lnTo>
                          <a:pt x="260873" y="1051470"/>
                        </a:lnTo>
                      </a:path>
                      <a:path w="2312035" h="2453004">
                        <a:moveTo>
                          <a:pt x="260873" y="1051470"/>
                        </a:moveTo>
                        <a:lnTo>
                          <a:pt x="259270" y="1051470"/>
                        </a:lnTo>
                      </a:path>
                      <a:path w="2312035" h="2453004">
                        <a:moveTo>
                          <a:pt x="255282" y="1051470"/>
                        </a:moveTo>
                        <a:lnTo>
                          <a:pt x="252897" y="1051470"/>
                        </a:lnTo>
                      </a:path>
                      <a:path w="2312035" h="2453004">
                        <a:moveTo>
                          <a:pt x="252897" y="1051470"/>
                        </a:moveTo>
                        <a:lnTo>
                          <a:pt x="250499" y="1051470"/>
                        </a:lnTo>
                      </a:path>
                      <a:path w="2312035" h="2453004">
                        <a:moveTo>
                          <a:pt x="246511" y="1051470"/>
                        </a:moveTo>
                        <a:lnTo>
                          <a:pt x="244127" y="1051470"/>
                        </a:lnTo>
                      </a:path>
                      <a:path w="2312035" h="2453004">
                        <a:moveTo>
                          <a:pt x="244127" y="1051470"/>
                        </a:moveTo>
                        <a:lnTo>
                          <a:pt x="241728" y="1051470"/>
                        </a:lnTo>
                      </a:path>
                      <a:path w="2312035" h="2453004">
                        <a:moveTo>
                          <a:pt x="236932" y="1051470"/>
                        </a:moveTo>
                        <a:lnTo>
                          <a:pt x="235342" y="1051470"/>
                        </a:lnTo>
                      </a:path>
                      <a:path w="2312035" h="2453004">
                        <a:moveTo>
                          <a:pt x="235342" y="1051470"/>
                        </a:moveTo>
                        <a:lnTo>
                          <a:pt x="232149" y="1051470"/>
                        </a:lnTo>
                      </a:path>
                      <a:path w="2312035" h="2453004">
                        <a:moveTo>
                          <a:pt x="228161" y="1051470"/>
                        </a:moveTo>
                        <a:lnTo>
                          <a:pt x="226572" y="1051470"/>
                        </a:lnTo>
                      </a:path>
                      <a:path w="2312035" h="2453004">
                        <a:moveTo>
                          <a:pt x="226572" y="1051470"/>
                        </a:moveTo>
                        <a:lnTo>
                          <a:pt x="223378" y="1051470"/>
                        </a:lnTo>
                      </a:path>
                      <a:path w="2312035" h="2453004">
                        <a:moveTo>
                          <a:pt x="220185" y="1051470"/>
                        </a:moveTo>
                        <a:lnTo>
                          <a:pt x="219390" y="1051470"/>
                        </a:lnTo>
                      </a:path>
                      <a:path w="2312035" h="2453004">
                        <a:moveTo>
                          <a:pt x="219390" y="1051470"/>
                        </a:moveTo>
                        <a:lnTo>
                          <a:pt x="216197" y="1051470"/>
                        </a:lnTo>
                      </a:path>
                      <a:path w="2312035" h="2453004">
                        <a:moveTo>
                          <a:pt x="213799" y="1051470"/>
                        </a:moveTo>
                        <a:lnTo>
                          <a:pt x="213004" y="1051470"/>
                        </a:lnTo>
                      </a:path>
                      <a:path w="2312035" h="2453004">
                        <a:moveTo>
                          <a:pt x="213004" y="1051470"/>
                        </a:moveTo>
                        <a:lnTo>
                          <a:pt x="210606" y="1051470"/>
                        </a:lnTo>
                      </a:path>
                      <a:path w="2312035" h="2453004">
                        <a:moveTo>
                          <a:pt x="208222" y="1051470"/>
                        </a:moveTo>
                        <a:lnTo>
                          <a:pt x="205823" y="1051470"/>
                        </a:lnTo>
                      </a:path>
                      <a:path w="2312035" h="2453004">
                        <a:moveTo>
                          <a:pt x="205028" y="1051470"/>
                        </a:moveTo>
                        <a:lnTo>
                          <a:pt x="204234" y="1051470"/>
                        </a:lnTo>
                      </a:path>
                      <a:path w="2312035" h="2453004">
                        <a:moveTo>
                          <a:pt x="204234" y="419637"/>
                        </a:moveTo>
                        <a:lnTo>
                          <a:pt x="205028" y="419637"/>
                        </a:lnTo>
                      </a:path>
                      <a:path w="2312035" h="2453004">
                        <a:moveTo>
                          <a:pt x="205823" y="419637"/>
                        </a:moveTo>
                        <a:lnTo>
                          <a:pt x="208222" y="419637"/>
                        </a:lnTo>
                      </a:path>
                      <a:path w="2312035" h="2453004">
                        <a:moveTo>
                          <a:pt x="210606" y="419637"/>
                        </a:moveTo>
                        <a:lnTo>
                          <a:pt x="213004" y="419637"/>
                        </a:lnTo>
                      </a:path>
                      <a:path w="2312035" h="2453004">
                        <a:moveTo>
                          <a:pt x="213004" y="419637"/>
                        </a:moveTo>
                        <a:lnTo>
                          <a:pt x="213799" y="419637"/>
                        </a:lnTo>
                      </a:path>
                      <a:path w="2312035" h="2453004">
                        <a:moveTo>
                          <a:pt x="216197" y="419637"/>
                        </a:moveTo>
                        <a:lnTo>
                          <a:pt x="219390" y="419637"/>
                        </a:lnTo>
                      </a:path>
                      <a:path w="2312035" h="2453004">
                        <a:moveTo>
                          <a:pt x="219390" y="419637"/>
                        </a:moveTo>
                        <a:lnTo>
                          <a:pt x="220185" y="419637"/>
                        </a:lnTo>
                      </a:path>
                      <a:path w="2312035" h="2453004">
                        <a:moveTo>
                          <a:pt x="223378" y="419637"/>
                        </a:moveTo>
                        <a:lnTo>
                          <a:pt x="226572" y="419637"/>
                        </a:lnTo>
                      </a:path>
                      <a:path w="2312035" h="2453004">
                        <a:moveTo>
                          <a:pt x="226572" y="419637"/>
                        </a:moveTo>
                        <a:lnTo>
                          <a:pt x="228161" y="419637"/>
                        </a:lnTo>
                      </a:path>
                      <a:path w="2312035" h="2453004">
                        <a:moveTo>
                          <a:pt x="232149" y="419637"/>
                        </a:moveTo>
                        <a:lnTo>
                          <a:pt x="235342" y="419637"/>
                        </a:lnTo>
                      </a:path>
                      <a:path w="2312035" h="2453004">
                        <a:moveTo>
                          <a:pt x="235342" y="419637"/>
                        </a:moveTo>
                        <a:lnTo>
                          <a:pt x="236932" y="419637"/>
                        </a:lnTo>
                      </a:path>
                      <a:path w="2312035" h="2453004">
                        <a:moveTo>
                          <a:pt x="241728" y="419637"/>
                        </a:moveTo>
                        <a:lnTo>
                          <a:pt x="244127" y="419637"/>
                        </a:lnTo>
                      </a:path>
                      <a:path w="2312035" h="2453004">
                        <a:moveTo>
                          <a:pt x="244127" y="419637"/>
                        </a:moveTo>
                        <a:lnTo>
                          <a:pt x="246511" y="419637"/>
                        </a:lnTo>
                      </a:path>
                      <a:path w="2312035" h="2453004">
                        <a:moveTo>
                          <a:pt x="250499" y="419637"/>
                        </a:moveTo>
                        <a:lnTo>
                          <a:pt x="252897" y="419637"/>
                        </a:lnTo>
                      </a:path>
                      <a:path w="2312035" h="2453004">
                        <a:moveTo>
                          <a:pt x="252897" y="419637"/>
                        </a:moveTo>
                        <a:lnTo>
                          <a:pt x="255282" y="419637"/>
                        </a:lnTo>
                      </a:path>
                      <a:path w="2312035" h="2453004">
                        <a:moveTo>
                          <a:pt x="259270" y="419637"/>
                        </a:moveTo>
                        <a:lnTo>
                          <a:pt x="260873" y="419637"/>
                        </a:lnTo>
                      </a:path>
                      <a:path w="2312035" h="2453004">
                        <a:moveTo>
                          <a:pt x="260873" y="419637"/>
                        </a:moveTo>
                        <a:lnTo>
                          <a:pt x="264066" y="419637"/>
                        </a:lnTo>
                      </a:path>
                      <a:path w="2312035" h="2453004">
                        <a:moveTo>
                          <a:pt x="267246" y="419637"/>
                        </a:moveTo>
                        <a:lnTo>
                          <a:pt x="268849" y="419637"/>
                        </a:lnTo>
                      </a:path>
                      <a:path w="2312035" h="2453004">
                        <a:moveTo>
                          <a:pt x="268849" y="419637"/>
                        </a:moveTo>
                        <a:lnTo>
                          <a:pt x="271247" y="419637"/>
                        </a:lnTo>
                      </a:path>
                      <a:path w="2312035" h="2453004">
                        <a:moveTo>
                          <a:pt x="274440" y="419637"/>
                        </a:moveTo>
                        <a:lnTo>
                          <a:pt x="275235" y="419637"/>
                        </a:lnTo>
                      </a:path>
                      <a:path w="2312035" h="2453004">
                        <a:moveTo>
                          <a:pt x="275235" y="419637"/>
                        </a:moveTo>
                        <a:lnTo>
                          <a:pt x="277620" y="419637"/>
                        </a:lnTo>
                      </a:path>
                      <a:path w="2312035" h="2453004">
                        <a:moveTo>
                          <a:pt x="279223" y="419637"/>
                        </a:moveTo>
                        <a:lnTo>
                          <a:pt x="280018" y="419637"/>
                        </a:lnTo>
                      </a:path>
                      <a:path w="2312035" h="2453004">
                        <a:moveTo>
                          <a:pt x="280018" y="419637"/>
                        </a:moveTo>
                        <a:lnTo>
                          <a:pt x="281621" y="419637"/>
                        </a:lnTo>
                      </a:path>
                      <a:path w="2312035" h="2453004">
                        <a:moveTo>
                          <a:pt x="283211" y="419637"/>
                        </a:moveTo>
                        <a:lnTo>
                          <a:pt x="284006" y="419637"/>
                        </a:lnTo>
                      </a:path>
                      <a:path w="2312035" h="2453004">
                        <a:moveTo>
                          <a:pt x="90941" y="381333"/>
                        </a:moveTo>
                        <a:lnTo>
                          <a:pt x="91736" y="381333"/>
                        </a:lnTo>
                      </a:path>
                      <a:path w="2312035" h="2453004">
                        <a:moveTo>
                          <a:pt x="91736" y="381333"/>
                        </a:moveTo>
                        <a:lnTo>
                          <a:pt x="95724" y="381333"/>
                        </a:lnTo>
                      </a:path>
                      <a:path w="2312035" h="2453004">
                        <a:moveTo>
                          <a:pt x="95724" y="381333"/>
                        </a:moveTo>
                        <a:lnTo>
                          <a:pt x="102110" y="381333"/>
                        </a:lnTo>
                      </a:path>
                      <a:path w="2312035" h="2453004">
                        <a:moveTo>
                          <a:pt x="102110" y="381333"/>
                        </a:moveTo>
                        <a:lnTo>
                          <a:pt x="110086" y="381333"/>
                        </a:lnTo>
                      </a:path>
                      <a:path w="2312035" h="2453004">
                        <a:moveTo>
                          <a:pt x="110086" y="381333"/>
                        </a:moveTo>
                        <a:lnTo>
                          <a:pt x="119665" y="381333"/>
                        </a:lnTo>
                      </a:path>
                      <a:path w="2312035" h="2453004">
                        <a:moveTo>
                          <a:pt x="119665" y="381333"/>
                        </a:moveTo>
                        <a:lnTo>
                          <a:pt x="130834" y="381333"/>
                        </a:lnTo>
                      </a:path>
                      <a:path w="2312035" h="2453004">
                        <a:moveTo>
                          <a:pt x="130834" y="381333"/>
                        </a:moveTo>
                        <a:lnTo>
                          <a:pt x="142798" y="381333"/>
                        </a:lnTo>
                      </a:path>
                      <a:path w="2312035" h="2453004">
                        <a:moveTo>
                          <a:pt x="142798" y="381333"/>
                        </a:moveTo>
                        <a:lnTo>
                          <a:pt x="150773" y="381333"/>
                        </a:lnTo>
                      </a:path>
                      <a:path w="2312035" h="2453004">
                        <a:moveTo>
                          <a:pt x="150773" y="338261"/>
                        </a:moveTo>
                        <a:lnTo>
                          <a:pt x="138810" y="338261"/>
                        </a:lnTo>
                      </a:path>
                      <a:path w="2312035" h="2453004">
                        <a:moveTo>
                          <a:pt x="138810" y="338261"/>
                        </a:moveTo>
                        <a:lnTo>
                          <a:pt x="126846" y="338261"/>
                        </a:lnTo>
                      </a:path>
                      <a:path w="2312035" h="2453004">
                        <a:moveTo>
                          <a:pt x="126846" y="338261"/>
                        </a:moveTo>
                        <a:lnTo>
                          <a:pt x="116472" y="338261"/>
                        </a:lnTo>
                      </a:path>
                      <a:path w="2312035" h="2453004">
                        <a:moveTo>
                          <a:pt x="116472" y="338261"/>
                        </a:moveTo>
                        <a:lnTo>
                          <a:pt x="106906" y="338261"/>
                        </a:lnTo>
                      </a:path>
                      <a:path w="2312035" h="2453004">
                        <a:moveTo>
                          <a:pt x="106906" y="338261"/>
                        </a:moveTo>
                        <a:lnTo>
                          <a:pt x="99711" y="338261"/>
                        </a:lnTo>
                      </a:path>
                      <a:path w="2312035" h="2453004">
                        <a:moveTo>
                          <a:pt x="99711" y="338261"/>
                        </a:moveTo>
                        <a:lnTo>
                          <a:pt x="94134" y="338261"/>
                        </a:lnTo>
                      </a:path>
                      <a:path w="2312035" h="2453004">
                        <a:moveTo>
                          <a:pt x="94134" y="338261"/>
                        </a:moveTo>
                        <a:lnTo>
                          <a:pt x="91736" y="338261"/>
                        </a:lnTo>
                      </a:path>
                      <a:path w="2312035" h="2453004">
                        <a:moveTo>
                          <a:pt x="91736" y="338261"/>
                        </a:moveTo>
                        <a:lnTo>
                          <a:pt x="90941" y="338261"/>
                        </a:lnTo>
                      </a:path>
                      <a:path w="2312035" h="2453004">
                        <a:moveTo>
                          <a:pt x="150773" y="359804"/>
                        </a:moveTo>
                        <a:lnTo>
                          <a:pt x="150773" y="365382"/>
                        </a:lnTo>
                      </a:path>
                      <a:path w="2312035" h="2453004">
                        <a:moveTo>
                          <a:pt x="150773" y="365382"/>
                        </a:moveTo>
                        <a:lnTo>
                          <a:pt x="150773" y="370973"/>
                        </a:lnTo>
                      </a:path>
                      <a:path w="2312035" h="2453004">
                        <a:moveTo>
                          <a:pt x="150773" y="370973"/>
                        </a:moveTo>
                        <a:lnTo>
                          <a:pt x="150773" y="374961"/>
                        </a:lnTo>
                      </a:path>
                      <a:path w="2312035" h="2453004">
                        <a:moveTo>
                          <a:pt x="150773" y="374961"/>
                        </a:moveTo>
                        <a:lnTo>
                          <a:pt x="150773" y="378949"/>
                        </a:lnTo>
                      </a:path>
                      <a:path w="2312035" h="2453004">
                        <a:moveTo>
                          <a:pt x="150773" y="378949"/>
                        </a:moveTo>
                        <a:lnTo>
                          <a:pt x="150773" y="380539"/>
                        </a:lnTo>
                      </a:path>
                      <a:path w="2312035" h="2453004">
                        <a:moveTo>
                          <a:pt x="150773" y="380539"/>
                        </a:moveTo>
                        <a:lnTo>
                          <a:pt x="150773" y="381333"/>
                        </a:lnTo>
                      </a:path>
                      <a:path w="2312035" h="2453004">
                        <a:moveTo>
                          <a:pt x="150773" y="338261"/>
                        </a:moveTo>
                        <a:lnTo>
                          <a:pt x="150773" y="339056"/>
                        </a:lnTo>
                      </a:path>
                      <a:path w="2312035" h="2453004">
                        <a:moveTo>
                          <a:pt x="150773" y="339056"/>
                        </a:moveTo>
                        <a:lnTo>
                          <a:pt x="150773" y="341454"/>
                        </a:lnTo>
                      </a:path>
                      <a:path w="2312035" h="2453004">
                        <a:moveTo>
                          <a:pt x="150773" y="341454"/>
                        </a:moveTo>
                        <a:lnTo>
                          <a:pt x="150773" y="344633"/>
                        </a:lnTo>
                      </a:path>
                      <a:path w="2312035" h="2453004">
                        <a:moveTo>
                          <a:pt x="150773" y="344633"/>
                        </a:moveTo>
                        <a:lnTo>
                          <a:pt x="150773" y="349430"/>
                        </a:lnTo>
                      </a:path>
                      <a:path w="2312035" h="2453004">
                        <a:moveTo>
                          <a:pt x="150773" y="349430"/>
                        </a:moveTo>
                        <a:lnTo>
                          <a:pt x="150773" y="354213"/>
                        </a:lnTo>
                      </a:path>
                      <a:path w="2312035" h="2453004">
                        <a:moveTo>
                          <a:pt x="150773" y="354213"/>
                        </a:moveTo>
                        <a:lnTo>
                          <a:pt x="150773" y="359804"/>
                        </a:lnTo>
                      </a:path>
                      <a:path w="2312035" h="2453004">
                        <a:moveTo>
                          <a:pt x="69398" y="359804"/>
                        </a:moveTo>
                        <a:lnTo>
                          <a:pt x="70206" y="354213"/>
                        </a:lnTo>
                      </a:path>
                      <a:path w="2312035" h="2453004">
                        <a:moveTo>
                          <a:pt x="70206" y="354213"/>
                        </a:moveTo>
                        <a:lnTo>
                          <a:pt x="72605" y="349430"/>
                        </a:lnTo>
                      </a:path>
                      <a:path w="2312035" h="2453004">
                        <a:moveTo>
                          <a:pt x="72605" y="349430"/>
                        </a:moveTo>
                        <a:lnTo>
                          <a:pt x="75784" y="344633"/>
                        </a:lnTo>
                      </a:path>
                      <a:path w="2312035" h="2453004">
                        <a:moveTo>
                          <a:pt x="75784" y="344633"/>
                        </a:moveTo>
                        <a:lnTo>
                          <a:pt x="79772" y="341454"/>
                        </a:lnTo>
                      </a:path>
                      <a:path w="2312035" h="2453004">
                        <a:moveTo>
                          <a:pt x="79772" y="341454"/>
                        </a:moveTo>
                        <a:lnTo>
                          <a:pt x="85363" y="339056"/>
                        </a:lnTo>
                      </a:path>
                      <a:path w="2312035" h="2453004">
                        <a:moveTo>
                          <a:pt x="85363" y="380539"/>
                        </a:moveTo>
                        <a:lnTo>
                          <a:pt x="79772" y="378949"/>
                        </a:lnTo>
                      </a:path>
                      <a:path w="2312035" h="2453004">
                        <a:moveTo>
                          <a:pt x="79772" y="378949"/>
                        </a:moveTo>
                        <a:lnTo>
                          <a:pt x="75784" y="374961"/>
                        </a:lnTo>
                      </a:path>
                      <a:path w="2312035" h="2453004">
                        <a:moveTo>
                          <a:pt x="75784" y="374961"/>
                        </a:moveTo>
                        <a:lnTo>
                          <a:pt x="72605" y="370973"/>
                        </a:lnTo>
                      </a:path>
                      <a:path w="2312035" h="2453004">
                        <a:moveTo>
                          <a:pt x="72605" y="370973"/>
                        </a:moveTo>
                        <a:lnTo>
                          <a:pt x="70206" y="365382"/>
                        </a:lnTo>
                      </a:path>
                      <a:path w="2312035" h="2453004">
                        <a:moveTo>
                          <a:pt x="70206" y="365382"/>
                        </a:moveTo>
                        <a:lnTo>
                          <a:pt x="69398" y="359804"/>
                        </a:lnTo>
                      </a:path>
                      <a:path w="2312035" h="2453004">
                        <a:moveTo>
                          <a:pt x="204234" y="0"/>
                        </a:moveTo>
                        <a:lnTo>
                          <a:pt x="204234" y="39893"/>
                        </a:lnTo>
                      </a:path>
                      <a:path w="2312035" h="2453004">
                        <a:moveTo>
                          <a:pt x="204234" y="79772"/>
                        </a:moveTo>
                        <a:lnTo>
                          <a:pt x="204234" y="119665"/>
                        </a:lnTo>
                      </a:path>
                      <a:path w="2312035" h="2453004">
                        <a:moveTo>
                          <a:pt x="284006" y="119665"/>
                        </a:moveTo>
                        <a:lnTo>
                          <a:pt x="284006" y="0"/>
                        </a:lnTo>
                      </a:path>
                      <a:path w="2312035" h="2453004">
                        <a:moveTo>
                          <a:pt x="282416" y="119665"/>
                        </a:moveTo>
                        <a:lnTo>
                          <a:pt x="281621" y="119665"/>
                        </a:lnTo>
                      </a:path>
                      <a:path w="2312035" h="2453004">
                        <a:moveTo>
                          <a:pt x="280018" y="119665"/>
                        </a:moveTo>
                        <a:lnTo>
                          <a:pt x="279223" y="119665"/>
                        </a:lnTo>
                      </a:path>
                      <a:path w="2312035" h="2453004">
                        <a:moveTo>
                          <a:pt x="279223" y="119665"/>
                        </a:moveTo>
                        <a:lnTo>
                          <a:pt x="273632" y="119665"/>
                        </a:lnTo>
                      </a:path>
                      <a:path w="2312035" h="2453004">
                        <a:moveTo>
                          <a:pt x="273632" y="119665"/>
                        </a:moveTo>
                        <a:lnTo>
                          <a:pt x="266451" y="119665"/>
                        </a:lnTo>
                      </a:path>
                      <a:path w="2312035" h="2453004">
                        <a:moveTo>
                          <a:pt x="266451" y="119665"/>
                        </a:moveTo>
                        <a:lnTo>
                          <a:pt x="258475" y="119665"/>
                        </a:lnTo>
                      </a:path>
                      <a:path w="2312035" h="2453004">
                        <a:moveTo>
                          <a:pt x="258475" y="119665"/>
                        </a:moveTo>
                        <a:lnTo>
                          <a:pt x="248909" y="119665"/>
                        </a:lnTo>
                      </a:path>
                      <a:path w="2312035" h="2453004">
                        <a:moveTo>
                          <a:pt x="248909" y="119665"/>
                        </a:moveTo>
                        <a:lnTo>
                          <a:pt x="239330" y="119665"/>
                        </a:lnTo>
                      </a:path>
                      <a:path w="2312035" h="2453004">
                        <a:moveTo>
                          <a:pt x="239330" y="119665"/>
                        </a:moveTo>
                        <a:lnTo>
                          <a:pt x="229765" y="119665"/>
                        </a:lnTo>
                      </a:path>
                      <a:path w="2312035" h="2453004">
                        <a:moveTo>
                          <a:pt x="229765" y="119665"/>
                        </a:moveTo>
                        <a:lnTo>
                          <a:pt x="220980" y="119665"/>
                        </a:lnTo>
                      </a:path>
                      <a:path w="2312035" h="2453004">
                        <a:moveTo>
                          <a:pt x="220980" y="119665"/>
                        </a:moveTo>
                        <a:lnTo>
                          <a:pt x="213799" y="119665"/>
                        </a:lnTo>
                      </a:path>
                      <a:path w="2312035" h="2453004">
                        <a:moveTo>
                          <a:pt x="213799" y="119665"/>
                        </a:moveTo>
                        <a:lnTo>
                          <a:pt x="209016" y="119665"/>
                        </a:lnTo>
                      </a:path>
                      <a:path w="2312035" h="2453004">
                        <a:moveTo>
                          <a:pt x="209016" y="119665"/>
                        </a:moveTo>
                        <a:lnTo>
                          <a:pt x="205028" y="119665"/>
                        </a:lnTo>
                      </a:path>
                      <a:path w="2312035" h="2453004">
                        <a:moveTo>
                          <a:pt x="205028" y="119665"/>
                        </a:moveTo>
                        <a:lnTo>
                          <a:pt x="204234" y="119665"/>
                        </a:lnTo>
                      </a:path>
                      <a:path w="2312035" h="2453004">
                        <a:moveTo>
                          <a:pt x="204234" y="0"/>
                        </a:moveTo>
                        <a:lnTo>
                          <a:pt x="205028" y="0"/>
                        </a:lnTo>
                      </a:path>
                      <a:path w="2312035" h="2453004">
                        <a:moveTo>
                          <a:pt x="205028" y="0"/>
                        </a:moveTo>
                        <a:lnTo>
                          <a:pt x="209016" y="0"/>
                        </a:lnTo>
                      </a:path>
                      <a:path w="2312035" h="2453004">
                        <a:moveTo>
                          <a:pt x="209016" y="0"/>
                        </a:moveTo>
                        <a:lnTo>
                          <a:pt x="213799" y="0"/>
                        </a:lnTo>
                      </a:path>
                      <a:path w="2312035" h="2453004">
                        <a:moveTo>
                          <a:pt x="213799" y="0"/>
                        </a:moveTo>
                        <a:lnTo>
                          <a:pt x="220980" y="0"/>
                        </a:lnTo>
                      </a:path>
                      <a:path w="2312035" h="2453004">
                        <a:moveTo>
                          <a:pt x="220980" y="0"/>
                        </a:moveTo>
                        <a:lnTo>
                          <a:pt x="229765" y="0"/>
                        </a:lnTo>
                      </a:path>
                      <a:path w="2312035" h="2453004">
                        <a:moveTo>
                          <a:pt x="229765" y="0"/>
                        </a:moveTo>
                        <a:lnTo>
                          <a:pt x="239330" y="0"/>
                        </a:lnTo>
                      </a:path>
                      <a:path w="2312035" h="2453004">
                        <a:moveTo>
                          <a:pt x="239330" y="0"/>
                        </a:moveTo>
                        <a:lnTo>
                          <a:pt x="248909" y="0"/>
                        </a:lnTo>
                      </a:path>
                      <a:path w="2312035" h="2453004">
                        <a:moveTo>
                          <a:pt x="248909" y="0"/>
                        </a:moveTo>
                        <a:lnTo>
                          <a:pt x="258475" y="0"/>
                        </a:lnTo>
                      </a:path>
                      <a:path w="2312035" h="2453004">
                        <a:moveTo>
                          <a:pt x="258475" y="0"/>
                        </a:moveTo>
                        <a:lnTo>
                          <a:pt x="266451" y="0"/>
                        </a:lnTo>
                      </a:path>
                      <a:path w="2312035" h="2453004">
                        <a:moveTo>
                          <a:pt x="266451" y="0"/>
                        </a:moveTo>
                        <a:lnTo>
                          <a:pt x="273632" y="0"/>
                        </a:lnTo>
                      </a:path>
                      <a:path w="2312035" h="2453004">
                        <a:moveTo>
                          <a:pt x="273632" y="0"/>
                        </a:moveTo>
                        <a:lnTo>
                          <a:pt x="279223" y="0"/>
                        </a:lnTo>
                      </a:path>
                      <a:path w="2312035" h="2453004">
                        <a:moveTo>
                          <a:pt x="279223" y="0"/>
                        </a:moveTo>
                        <a:lnTo>
                          <a:pt x="282416" y="0"/>
                        </a:lnTo>
                      </a:path>
                      <a:path w="2312035" h="2453004">
                        <a:moveTo>
                          <a:pt x="282416" y="0"/>
                        </a:moveTo>
                        <a:lnTo>
                          <a:pt x="284006" y="0"/>
                        </a:lnTo>
                      </a:path>
                      <a:path w="2312035" h="2453004">
                        <a:moveTo>
                          <a:pt x="190666" y="81375"/>
                        </a:moveTo>
                        <a:lnTo>
                          <a:pt x="205028" y="81375"/>
                        </a:lnTo>
                      </a:path>
                      <a:path w="2312035" h="2453004">
                        <a:moveTo>
                          <a:pt x="205028" y="38289"/>
                        </a:moveTo>
                        <a:lnTo>
                          <a:pt x="190666" y="38289"/>
                        </a:lnTo>
                      </a:path>
                      <a:path w="2312035" h="2453004">
                        <a:moveTo>
                          <a:pt x="190666" y="81375"/>
                        </a:moveTo>
                        <a:lnTo>
                          <a:pt x="190666" y="80580"/>
                        </a:lnTo>
                      </a:path>
                      <a:path w="2312035" h="2453004">
                        <a:moveTo>
                          <a:pt x="190666" y="80580"/>
                        </a:moveTo>
                        <a:lnTo>
                          <a:pt x="190666" y="78182"/>
                        </a:lnTo>
                      </a:path>
                      <a:path w="2312035" h="2453004">
                        <a:moveTo>
                          <a:pt x="190666" y="78182"/>
                        </a:moveTo>
                        <a:lnTo>
                          <a:pt x="190666" y="74989"/>
                        </a:lnTo>
                      </a:path>
                      <a:path w="2312035" h="2453004">
                        <a:moveTo>
                          <a:pt x="190666" y="74989"/>
                        </a:moveTo>
                        <a:lnTo>
                          <a:pt x="190666" y="71001"/>
                        </a:lnTo>
                      </a:path>
                      <a:path w="2312035" h="2453004">
                        <a:moveTo>
                          <a:pt x="190666" y="71001"/>
                        </a:moveTo>
                        <a:lnTo>
                          <a:pt x="190666" y="65410"/>
                        </a:lnTo>
                      </a:path>
                      <a:path w="2312035" h="2453004">
                        <a:moveTo>
                          <a:pt x="190666" y="65410"/>
                        </a:moveTo>
                        <a:lnTo>
                          <a:pt x="190666" y="59832"/>
                        </a:lnTo>
                      </a:path>
                      <a:path w="2312035" h="2453004">
                        <a:moveTo>
                          <a:pt x="190666" y="59832"/>
                        </a:moveTo>
                        <a:lnTo>
                          <a:pt x="190666" y="54255"/>
                        </a:lnTo>
                      </a:path>
                      <a:path w="2312035" h="2453004">
                        <a:moveTo>
                          <a:pt x="190666" y="54255"/>
                        </a:moveTo>
                        <a:lnTo>
                          <a:pt x="190666" y="49458"/>
                        </a:lnTo>
                      </a:path>
                      <a:path w="2312035" h="2453004">
                        <a:moveTo>
                          <a:pt x="190666" y="49458"/>
                        </a:moveTo>
                        <a:lnTo>
                          <a:pt x="190666" y="44675"/>
                        </a:lnTo>
                      </a:path>
                      <a:path w="2312035" h="2453004">
                        <a:moveTo>
                          <a:pt x="190666" y="44675"/>
                        </a:moveTo>
                        <a:lnTo>
                          <a:pt x="190666" y="41482"/>
                        </a:lnTo>
                      </a:path>
                      <a:path w="2312035" h="2453004">
                        <a:moveTo>
                          <a:pt x="190666" y="41482"/>
                        </a:moveTo>
                        <a:lnTo>
                          <a:pt x="190666" y="39084"/>
                        </a:lnTo>
                      </a:path>
                      <a:path w="2312035" h="2453004">
                        <a:moveTo>
                          <a:pt x="190666" y="39084"/>
                        </a:moveTo>
                        <a:lnTo>
                          <a:pt x="190666" y="38289"/>
                        </a:lnTo>
                      </a:path>
                      <a:path w="2312035" h="2453004">
                        <a:moveTo>
                          <a:pt x="284006" y="299971"/>
                        </a:moveTo>
                        <a:lnTo>
                          <a:pt x="284006" y="119665"/>
                        </a:lnTo>
                      </a:path>
                      <a:path w="2312035" h="2453004">
                        <a:moveTo>
                          <a:pt x="204234" y="119665"/>
                        </a:moveTo>
                        <a:lnTo>
                          <a:pt x="204234" y="299971"/>
                        </a:lnTo>
                      </a:path>
                      <a:path w="2312035" h="2453004">
                        <a:moveTo>
                          <a:pt x="284006" y="299971"/>
                        </a:moveTo>
                        <a:lnTo>
                          <a:pt x="283211" y="299971"/>
                        </a:lnTo>
                      </a:path>
                      <a:path w="2312035" h="2453004">
                        <a:moveTo>
                          <a:pt x="281621" y="299971"/>
                        </a:moveTo>
                        <a:lnTo>
                          <a:pt x="280018" y="299971"/>
                        </a:lnTo>
                      </a:path>
                      <a:path w="2312035" h="2453004">
                        <a:moveTo>
                          <a:pt x="280018" y="299971"/>
                        </a:moveTo>
                        <a:lnTo>
                          <a:pt x="279223" y="299971"/>
                        </a:lnTo>
                      </a:path>
                      <a:path w="2312035" h="2453004">
                        <a:moveTo>
                          <a:pt x="277620" y="299971"/>
                        </a:moveTo>
                        <a:lnTo>
                          <a:pt x="275235" y="299971"/>
                        </a:lnTo>
                      </a:path>
                      <a:path w="2312035" h="2453004">
                        <a:moveTo>
                          <a:pt x="275235" y="299971"/>
                        </a:moveTo>
                        <a:lnTo>
                          <a:pt x="274440" y="299971"/>
                        </a:lnTo>
                      </a:path>
                      <a:path w="2312035" h="2453004">
                        <a:moveTo>
                          <a:pt x="271247" y="299971"/>
                        </a:moveTo>
                        <a:lnTo>
                          <a:pt x="268849" y="299971"/>
                        </a:lnTo>
                      </a:path>
                      <a:path w="2312035" h="2453004">
                        <a:moveTo>
                          <a:pt x="268849" y="299971"/>
                        </a:moveTo>
                        <a:lnTo>
                          <a:pt x="267246" y="299971"/>
                        </a:lnTo>
                      </a:path>
                      <a:path w="2312035" h="2453004">
                        <a:moveTo>
                          <a:pt x="264066" y="299971"/>
                        </a:moveTo>
                        <a:lnTo>
                          <a:pt x="260873" y="299971"/>
                        </a:lnTo>
                      </a:path>
                      <a:path w="2312035" h="2453004">
                        <a:moveTo>
                          <a:pt x="260873" y="299971"/>
                        </a:moveTo>
                        <a:lnTo>
                          <a:pt x="259270" y="299971"/>
                        </a:lnTo>
                      </a:path>
                      <a:path w="2312035" h="2453004">
                        <a:moveTo>
                          <a:pt x="255282" y="299971"/>
                        </a:moveTo>
                        <a:lnTo>
                          <a:pt x="252897" y="299971"/>
                        </a:lnTo>
                      </a:path>
                      <a:path w="2312035" h="2453004">
                        <a:moveTo>
                          <a:pt x="252897" y="299971"/>
                        </a:moveTo>
                        <a:lnTo>
                          <a:pt x="250499" y="299971"/>
                        </a:lnTo>
                      </a:path>
                      <a:path w="2312035" h="2453004">
                        <a:moveTo>
                          <a:pt x="246511" y="299971"/>
                        </a:moveTo>
                        <a:lnTo>
                          <a:pt x="244127" y="299971"/>
                        </a:lnTo>
                      </a:path>
                      <a:path w="2312035" h="2453004">
                        <a:moveTo>
                          <a:pt x="244127" y="299971"/>
                        </a:moveTo>
                        <a:lnTo>
                          <a:pt x="241728" y="299971"/>
                        </a:lnTo>
                      </a:path>
                      <a:path w="2312035" h="2453004">
                        <a:moveTo>
                          <a:pt x="236932" y="299971"/>
                        </a:moveTo>
                        <a:lnTo>
                          <a:pt x="235342" y="299971"/>
                        </a:lnTo>
                      </a:path>
                      <a:path w="2312035" h="2453004">
                        <a:moveTo>
                          <a:pt x="235342" y="299971"/>
                        </a:moveTo>
                        <a:lnTo>
                          <a:pt x="232149" y="299971"/>
                        </a:lnTo>
                      </a:path>
                      <a:path w="2312035" h="2453004">
                        <a:moveTo>
                          <a:pt x="228161" y="299971"/>
                        </a:moveTo>
                        <a:lnTo>
                          <a:pt x="226572" y="299971"/>
                        </a:lnTo>
                      </a:path>
                      <a:path w="2312035" h="2453004">
                        <a:moveTo>
                          <a:pt x="226572" y="299971"/>
                        </a:moveTo>
                        <a:lnTo>
                          <a:pt x="223378" y="299971"/>
                        </a:lnTo>
                      </a:path>
                      <a:path w="2312035" h="2453004">
                        <a:moveTo>
                          <a:pt x="220185" y="299971"/>
                        </a:moveTo>
                        <a:lnTo>
                          <a:pt x="219390" y="299971"/>
                        </a:lnTo>
                      </a:path>
                      <a:path w="2312035" h="2453004">
                        <a:moveTo>
                          <a:pt x="219390" y="299971"/>
                        </a:moveTo>
                        <a:lnTo>
                          <a:pt x="216197" y="299971"/>
                        </a:lnTo>
                      </a:path>
                      <a:path w="2312035" h="2453004">
                        <a:moveTo>
                          <a:pt x="213799" y="299971"/>
                        </a:moveTo>
                        <a:lnTo>
                          <a:pt x="213004" y="299971"/>
                        </a:lnTo>
                      </a:path>
                      <a:path w="2312035" h="2453004">
                        <a:moveTo>
                          <a:pt x="213004" y="299971"/>
                        </a:moveTo>
                        <a:lnTo>
                          <a:pt x="210606" y="299971"/>
                        </a:lnTo>
                      </a:path>
                      <a:path w="2312035" h="2453004">
                        <a:moveTo>
                          <a:pt x="208222" y="299971"/>
                        </a:moveTo>
                        <a:lnTo>
                          <a:pt x="205823" y="299971"/>
                        </a:lnTo>
                      </a:path>
                      <a:path w="2312035" h="2453004">
                        <a:moveTo>
                          <a:pt x="205028" y="299971"/>
                        </a:moveTo>
                        <a:lnTo>
                          <a:pt x="204234" y="299971"/>
                        </a:lnTo>
                      </a:path>
                      <a:path w="2312035" h="2453004">
                        <a:moveTo>
                          <a:pt x="204234" y="119665"/>
                        </a:moveTo>
                        <a:lnTo>
                          <a:pt x="205028" y="119665"/>
                        </a:lnTo>
                      </a:path>
                      <a:path w="2312035" h="2453004">
                        <a:moveTo>
                          <a:pt x="205823" y="119665"/>
                        </a:moveTo>
                        <a:lnTo>
                          <a:pt x="208222" y="119665"/>
                        </a:lnTo>
                      </a:path>
                      <a:path w="2312035" h="2453004">
                        <a:moveTo>
                          <a:pt x="210606" y="119665"/>
                        </a:moveTo>
                        <a:lnTo>
                          <a:pt x="213004" y="119665"/>
                        </a:lnTo>
                      </a:path>
                      <a:path w="2312035" h="2453004">
                        <a:moveTo>
                          <a:pt x="213004" y="119665"/>
                        </a:moveTo>
                        <a:lnTo>
                          <a:pt x="213799" y="119665"/>
                        </a:lnTo>
                      </a:path>
                      <a:path w="2312035" h="2453004">
                        <a:moveTo>
                          <a:pt x="216197" y="119665"/>
                        </a:moveTo>
                        <a:lnTo>
                          <a:pt x="219390" y="119665"/>
                        </a:lnTo>
                      </a:path>
                      <a:path w="2312035" h="2453004">
                        <a:moveTo>
                          <a:pt x="219390" y="119665"/>
                        </a:moveTo>
                        <a:lnTo>
                          <a:pt x="220185" y="119665"/>
                        </a:lnTo>
                      </a:path>
                      <a:path w="2312035" h="2453004">
                        <a:moveTo>
                          <a:pt x="223378" y="119665"/>
                        </a:moveTo>
                        <a:lnTo>
                          <a:pt x="226572" y="119665"/>
                        </a:lnTo>
                      </a:path>
                      <a:path w="2312035" h="2453004">
                        <a:moveTo>
                          <a:pt x="226572" y="119665"/>
                        </a:moveTo>
                        <a:lnTo>
                          <a:pt x="228161" y="119665"/>
                        </a:lnTo>
                      </a:path>
                      <a:path w="2312035" h="2453004">
                        <a:moveTo>
                          <a:pt x="232149" y="119665"/>
                        </a:moveTo>
                        <a:lnTo>
                          <a:pt x="235342" y="119665"/>
                        </a:lnTo>
                      </a:path>
                      <a:path w="2312035" h="2453004">
                        <a:moveTo>
                          <a:pt x="235342" y="119665"/>
                        </a:moveTo>
                        <a:lnTo>
                          <a:pt x="236932" y="119665"/>
                        </a:lnTo>
                      </a:path>
                      <a:path w="2312035" h="2453004">
                        <a:moveTo>
                          <a:pt x="241728" y="119665"/>
                        </a:moveTo>
                        <a:lnTo>
                          <a:pt x="244127" y="119665"/>
                        </a:lnTo>
                      </a:path>
                      <a:path w="2312035" h="2453004">
                        <a:moveTo>
                          <a:pt x="244127" y="119665"/>
                        </a:moveTo>
                        <a:lnTo>
                          <a:pt x="246511" y="119665"/>
                        </a:lnTo>
                      </a:path>
                      <a:path w="2312035" h="2453004">
                        <a:moveTo>
                          <a:pt x="250499" y="119665"/>
                        </a:moveTo>
                        <a:lnTo>
                          <a:pt x="252897" y="119665"/>
                        </a:lnTo>
                      </a:path>
                      <a:path w="2312035" h="2453004">
                        <a:moveTo>
                          <a:pt x="252897" y="119665"/>
                        </a:moveTo>
                        <a:lnTo>
                          <a:pt x="255282" y="119665"/>
                        </a:lnTo>
                      </a:path>
                      <a:path w="2312035" h="2453004">
                        <a:moveTo>
                          <a:pt x="259270" y="119665"/>
                        </a:moveTo>
                        <a:lnTo>
                          <a:pt x="260873" y="119665"/>
                        </a:lnTo>
                      </a:path>
                      <a:path w="2312035" h="2453004">
                        <a:moveTo>
                          <a:pt x="260873" y="119665"/>
                        </a:moveTo>
                        <a:lnTo>
                          <a:pt x="264066" y="119665"/>
                        </a:lnTo>
                      </a:path>
                      <a:path w="2312035" h="2453004">
                        <a:moveTo>
                          <a:pt x="267246" y="119665"/>
                        </a:moveTo>
                        <a:lnTo>
                          <a:pt x="268849" y="119665"/>
                        </a:lnTo>
                      </a:path>
                      <a:path w="2312035" h="2453004">
                        <a:moveTo>
                          <a:pt x="268849" y="119665"/>
                        </a:moveTo>
                        <a:lnTo>
                          <a:pt x="271247" y="119665"/>
                        </a:lnTo>
                      </a:path>
                      <a:path w="2312035" h="2453004">
                        <a:moveTo>
                          <a:pt x="274440" y="119665"/>
                        </a:moveTo>
                        <a:lnTo>
                          <a:pt x="275235" y="119665"/>
                        </a:lnTo>
                      </a:path>
                      <a:path w="2312035" h="2453004">
                        <a:moveTo>
                          <a:pt x="275235" y="119665"/>
                        </a:moveTo>
                        <a:lnTo>
                          <a:pt x="277620" y="119665"/>
                        </a:lnTo>
                      </a:path>
                      <a:path w="2312035" h="2453004">
                        <a:moveTo>
                          <a:pt x="279223" y="119665"/>
                        </a:moveTo>
                        <a:lnTo>
                          <a:pt x="280018" y="119665"/>
                        </a:lnTo>
                      </a:path>
                      <a:path w="2312035" h="2453004">
                        <a:moveTo>
                          <a:pt x="280018" y="119665"/>
                        </a:moveTo>
                        <a:lnTo>
                          <a:pt x="281621" y="119665"/>
                        </a:lnTo>
                      </a:path>
                      <a:path w="2312035" h="2453004">
                        <a:moveTo>
                          <a:pt x="283211" y="119665"/>
                        </a:moveTo>
                        <a:lnTo>
                          <a:pt x="284006" y="119665"/>
                        </a:lnTo>
                      </a:path>
                      <a:path w="2312035" h="2453004">
                        <a:moveTo>
                          <a:pt x="147580" y="81375"/>
                        </a:moveTo>
                        <a:lnTo>
                          <a:pt x="190666" y="81375"/>
                        </a:lnTo>
                      </a:path>
                      <a:path w="2312035" h="2453004">
                        <a:moveTo>
                          <a:pt x="190666" y="38289"/>
                        </a:moveTo>
                        <a:lnTo>
                          <a:pt x="147580" y="38289"/>
                        </a:lnTo>
                      </a:path>
                      <a:path w="2312035" h="2453004">
                        <a:moveTo>
                          <a:pt x="147580" y="81375"/>
                        </a:moveTo>
                        <a:lnTo>
                          <a:pt x="147580" y="80580"/>
                        </a:lnTo>
                      </a:path>
                      <a:path w="2312035" h="2453004">
                        <a:moveTo>
                          <a:pt x="147580" y="80580"/>
                        </a:moveTo>
                        <a:lnTo>
                          <a:pt x="147580" y="78182"/>
                        </a:lnTo>
                      </a:path>
                      <a:path w="2312035" h="2453004">
                        <a:moveTo>
                          <a:pt x="147580" y="78182"/>
                        </a:moveTo>
                        <a:lnTo>
                          <a:pt x="147580" y="74989"/>
                        </a:lnTo>
                      </a:path>
                      <a:path w="2312035" h="2453004">
                        <a:moveTo>
                          <a:pt x="147580" y="74989"/>
                        </a:moveTo>
                        <a:lnTo>
                          <a:pt x="147580" y="71001"/>
                        </a:lnTo>
                      </a:path>
                      <a:path w="2312035" h="2453004">
                        <a:moveTo>
                          <a:pt x="147580" y="71001"/>
                        </a:moveTo>
                        <a:lnTo>
                          <a:pt x="147580" y="65410"/>
                        </a:lnTo>
                      </a:path>
                      <a:path w="2312035" h="2453004">
                        <a:moveTo>
                          <a:pt x="147580" y="65410"/>
                        </a:moveTo>
                        <a:lnTo>
                          <a:pt x="147580" y="59832"/>
                        </a:lnTo>
                      </a:path>
                      <a:path w="2312035" h="2453004">
                        <a:moveTo>
                          <a:pt x="147580" y="59832"/>
                        </a:moveTo>
                        <a:lnTo>
                          <a:pt x="147580" y="54255"/>
                        </a:lnTo>
                      </a:path>
                      <a:path w="2312035" h="2453004">
                        <a:moveTo>
                          <a:pt x="147580" y="54255"/>
                        </a:moveTo>
                        <a:lnTo>
                          <a:pt x="147580" y="49458"/>
                        </a:lnTo>
                      </a:path>
                      <a:path w="2312035" h="2453004">
                        <a:moveTo>
                          <a:pt x="147580" y="49458"/>
                        </a:moveTo>
                        <a:lnTo>
                          <a:pt x="147580" y="44675"/>
                        </a:lnTo>
                      </a:path>
                      <a:path w="2312035" h="2453004">
                        <a:moveTo>
                          <a:pt x="147580" y="44675"/>
                        </a:moveTo>
                        <a:lnTo>
                          <a:pt x="147580" y="41482"/>
                        </a:lnTo>
                      </a:path>
                      <a:path w="2312035" h="2453004">
                        <a:moveTo>
                          <a:pt x="147580" y="41482"/>
                        </a:moveTo>
                        <a:lnTo>
                          <a:pt x="147580" y="39084"/>
                        </a:lnTo>
                      </a:path>
                      <a:path w="2312035" h="2453004">
                        <a:moveTo>
                          <a:pt x="147580" y="39084"/>
                        </a:moveTo>
                        <a:lnTo>
                          <a:pt x="147580" y="38289"/>
                        </a:lnTo>
                      </a:path>
                      <a:path w="2312035" h="2453004">
                        <a:moveTo>
                          <a:pt x="190666" y="38289"/>
                        </a:moveTo>
                        <a:lnTo>
                          <a:pt x="190666" y="39084"/>
                        </a:lnTo>
                      </a:path>
                      <a:path w="2312035" h="2453004">
                        <a:moveTo>
                          <a:pt x="190666" y="39084"/>
                        </a:moveTo>
                        <a:lnTo>
                          <a:pt x="190666" y="41482"/>
                        </a:lnTo>
                      </a:path>
                      <a:path w="2312035" h="2453004">
                        <a:moveTo>
                          <a:pt x="190666" y="41482"/>
                        </a:moveTo>
                        <a:lnTo>
                          <a:pt x="190666" y="44675"/>
                        </a:lnTo>
                      </a:path>
                      <a:path w="2312035" h="2453004">
                        <a:moveTo>
                          <a:pt x="190666" y="44675"/>
                        </a:moveTo>
                        <a:lnTo>
                          <a:pt x="190666" y="49458"/>
                        </a:lnTo>
                      </a:path>
                      <a:path w="2312035" h="2453004">
                        <a:moveTo>
                          <a:pt x="190666" y="49458"/>
                        </a:moveTo>
                        <a:lnTo>
                          <a:pt x="190666" y="54255"/>
                        </a:lnTo>
                      </a:path>
                      <a:path w="2312035" h="2453004">
                        <a:moveTo>
                          <a:pt x="190666" y="54255"/>
                        </a:moveTo>
                        <a:lnTo>
                          <a:pt x="190666" y="59832"/>
                        </a:lnTo>
                      </a:path>
                      <a:path w="2312035" h="2453004">
                        <a:moveTo>
                          <a:pt x="190666" y="59832"/>
                        </a:moveTo>
                        <a:lnTo>
                          <a:pt x="190666" y="65410"/>
                        </a:lnTo>
                      </a:path>
                      <a:path w="2312035" h="2453004">
                        <a:moveTo>
                          <a:pt x="190666" y="65410"/>
                        </a:moveTo>
                        <a:lnTo>
                          <a:pt x="190666" y="71001"/>
                        </a:lnTo>
                      </a:path>
                      <a:path w="2312035" h="2453004">
                        <a:moveTo>
                          <a:pt x="190666" y="71001"/>
                        </a:moveTo>
                        <a:lnTo>
                          <a:pt x="190666" y="74989"/>
                        </a:lnTo>
                      </a:path>
                      <a:path w="2312035" h="2453004">
                        <a:moveTo>
                          <a:pt x="190666" y="74989"/>
                        </a:moveTo>
                        <a:lnTo>
                          <a:pt x="190666" y="78182"/>
                        </a:lnTo>
                      </a:path>
                      <a:path w="2312035" h="2453004">
                        <a:moveTo>
                          <a:pt x="190666" y="78182"/>
                        </a:moveTo>
                        <a:lnTo>
                          <a:pt x="190666" y="80580"/>
                        </a:lnTo>
                      </a:path>
                      <a:path w="2312035" h="2453004">
                        <a:moveTo>
                          <a:pt x="190666" y="80580"/>
                        </a:moveTo>
                        <a:lnTo>
                          <a:pt x="190666" y="81375"/>
                        </a:lnTo>
                      </a:path>
                      <a:path w="2312035" h="2453004">
                        <a:moveTo>
                          <a:pt x="2142039" y="1998446"/>
                        </a:moveTo>
                        <a:lnTo>
                          <a:pt x="2150823" y="1998446"/>
                        </a:lnTo>
                      </a:path>
                      <a:path w="2312035" h="2453004">
                        <a:moveTo>
                          <a:pt x="2240175" y="2155606"/>
                        </a:moveTo>
                        <a:lnTo>
                          <a:pt x="2240175" y="2183522"/>
                        </a:lnTo>
                      </a:path>
                      <a:path w="2312035" h="2453004">
                        <a:moveTo>
                          <a:pt x="2240175" y="2240970"/>
                        </a:moveTo>
                        <a:lnTo>
                          <a:pt x="2240175" y="2398130"/>
                        </a:lnTo>
                      </a:path>
                      <a:path w="2312035" h="2453004">
                        <a:moveTo>
                          <a:pt x="2240175" y="2398130"/>
                        </a:moveTo>
                        <a:lnTo>
                          <a:pt x="2181932" y="2398130"/>
                        </a:lnTo>
                      </a:path>
                      <a:path w="2312035" h="2453004">
                        <a:moveTo>
                          <a:pt x="2200282" y="2398130"/>
                        </a:moveTo>
                        <a:lnTo>
                          <a:pt x="2200282" y="2428444"/>
                        </a:lnTo>
                      </a:path>
                      <a:path w="2312035" h="2453004">
                        <a:moveTo>
                          <a:pt x="821705" y="1968927"/>
                        </a:moveTo>
                        <a:lnTo>
                          <a:pt x="824103" y="1961746"/>
                        </a:lnTo>
                      </a:path>
                      <a:path w="2312035" h="2453004">
                        <a:moveTo>
                          <a:pt x="824103" y="1961746"/>
                        </a:moveTo>
                        <a:lnTo>
                          <a:pt x="829695" y="1956155"/>
                        </a:lnTo>
                      </a:path>
                      <a:path w="2312035" h="2453004">
                        <a:moveTo>
                          <a:pt x="829695" y="1956155"/>
                        </a:moveTo>
                        <a:lnTo>
                          <a:pt x="836876" y="1953770"/>
                        </a:lnTo>
                      </a:path>
                      <a:path w="2312035" h="2453004">
                        <a:moveTo>
                          <a:pt x="981263" y="1953770"/>
                        </a:moveTo>
                        <a:lnTo>
                          <a:pt x="836876" y="1953770"/>
                        </a:lnTo>
                      </a:path>
                      <a:path w="2312035" h="2453004">
                        <a:moveTo>
                          <a:pt x="821705" y="2422866"/>
                        </a:moveTo>
                        <a:lnTo>
                          <a:pt x="821705" y="1968927"/>
                        </a:lnTo>
                      </a:path>
                      <a:path w="2312035" h="2453004">
                        <a:moveTo>
                          <a:pt x="2185125" y="1952975"/>
                        </a:moveTo>
                        <a:lnTo>
                          <a:pt x="2193101" y="1955360"/>
                        </a:lnTo>
                      </a:path>
                      <a:path w="2312035" h="2453004">
                        <a:moveTo>
                          <a:pt x="2193101" y="1955360"/>
                        </a:moveTo>
                        <a:lnTo>
                          <a:pt x="2193896" y="1956155"/>
                        </a:lnTo>
                      </a:path>
                      <a:path w="2312035" h="2453004">
                        <a:moveTo>
                          <a:pt x="2185125" y="2443600"/>
                        </a:moveTo>
                        <a:lnTo>
                          <a:pt x="2193101" y="2441216"/>
                        </a:lnTo>
                      </a:path>
                      <a:path w="2312035" h="2453004">
                        <a:moveTo>
                          <a:pt x="2193101" y="2441216"/>
                        </a:moveTo>
                        <a:lnTo>
                          <a:pt x="2198692" y="2435625"/>
                        </a:lnTo>
                      </a:path>
                      <a:path w="2312035" h="2453004">
                        <a:moveTo>
                          <a:pt x="2198692" y="2435625"/>
                        </a:moveTo>
                        <a:lnTo>
                          <a:pt x="2200282" y="2428444"/>
                        </a:lnTo>
                      </a:path>
                      <a:path w="2312035" h="2453004">
                        <a:moveTo>
                          <a:pt x="2240175" y="2163582"/>
                        </a:moveTo>
                        <a:lnTo>
                          <a:pt x="2311971" y="2163582"/>
                        </a:lnTo>
                      </a:path>
                      <a:path w="2312035" h="2453004">
                        <a:moveTo>
                          <a:pt x="2311971" y="2183522"/>
                        </a:moveTo>
                        <a:lnTo>
                          <a:pt x="2311971" y="2163582"/>
                        </a:lnTo>
                      </a:path>
                      <a:path w="2312035" h="2453004">
                        <a:moveTo>
                          <a:pt x="2185125" y="1952975"/>
                        </a:moveTo>
                        <a:lnTo>
                          <a:pt x="2142039" y="1952975"/>
                        </a:lnTo>
                      </a:path>
                      <a:path w="2312035" h="2453004">
                        <a:moveTo>
                          <a:pt x="2185125" y="2443600"/>
                        </a:moveTo>
                        <a:lnTo>
                          <a:pt x="2181932" y="2443600"/>
                        </a:lnTo>
                      </a:path>
                      <a:path w="2312035" h="2453004">
                        <a:moveTo>
                          <a:pt x="981263" y="1944191"/>
                        </a:moveTo>
                        <a:lnTo>
                          <a:pt x="1031530" y="1944191"/>
                        </a:lnTo>
                      </a:path>
                      <a:path w="2312035" h="2453004">
                        <a:moveTo>
                          <a:pt x="1058651" y="1944191"/>
                        </a:moveTo>
                        <a:lnTo>
                          <a:pt x="1166353" y="1944191"/>
                        </a:lnTo>
                      </a:path>
                      <a:path w="2312035" h="2453004">
                        <a:moveTo>
                          <a:pt x="1224596" y="1944191"/>
                        </a:moveTo>
                        <a:lnTo>
                          <a:pt x="1912274" y="1944191"/>
                        </a:lnTo>
                      </a:path>
                      <a:path w="2312035" h="2453004">
                        <a:moveTo>
                          <a:pt x="2007217" y="1944191"/>
                        </a:moveTo>
                        <a:lnTo>
                          <a:pt x="2142039" y="1944191"/>
                        </a:lnTo>
                      </a:path>
                      <a:path w="2312035" h="2453004">
                        <a:moveTo>
                          <a:pt x="2142039" y="1944191"/>
                        </a:moveTo>
                        <a:lnTo>
                          <a:pt x="2142039" y="2007217"/>
                        </a:lnTo>
                      </a:path>
                      <a:path w="2312035" h="2453004">
                        <a:moveTo>
                          <a:pt x="2124498" y="2452385"/>
                        </a:moveTo>
                        <a:lnTo>
                          <a:pt x="2033543" y="2452385"/>
                        </a:lnTo>
                      </a:path>
                      <a:path w="2312035" h="2453004">
                        <a:moveTo>
                          <a:pt x="2006422" y="2452385"/>
                        </a:moveTo>
                        <a:lnTo>
                          <a:pt x="1984084" y="2452385"/>
                        </a:lnTo>
                      </a:path>
                      <a:path w="2312035" h="2453004">
                        <a:moveTo>
                          <a:pt x="981263" y="2423661"/>
                        </a:moveTo>
                        <a:lnTo>
                          <a:pt x="981263" y="1944191"/>
                        </a:lnTo>
                      </a:path>
                      <a:path w="2312035" h="2453004">
                        <a:moveTo>
                          <a:pt x="1984084" y="2452385"/>
                        </a:moveTo>
                        <a:lnTo>
                          <a:pt x="2006422" y="2452385"/>
                        </a:lnTo>
                      </a:path>
                      <a:path w="2312035" h="2453004">
                        <a:moveTo>
                          <a:pt x="2033543" y="2452385"/>
                        </a:moveTo>
                        <a:lnTo>
                          <a:pt x="2124498" y="2452385"/>
                        </a:lnTo>
                      </a:path>
                      <a:path w="2312035" h="2453004">
                        <a:moveTo>
                          <a:pt x="2142039" y="1944191"/>
                        </a:moveTo>
                        <a:lnTo>
                          <a:pt x="2007217" y="1944191"/>
                        </a:lnTo>
                      </a:path>
                      <a:path w="2312035" h="2453004">
                        <a:moveTo>
                          <a:pt x="1912274" y="1944191"/>
                        </a:moveTo>
                        <a:lnTo>
                          <a:pt x="1224596" y="1944191"/>
                        </a:lnTo>
                      </a:path>
                      <a:path w="2312035" h="2453004">
                        <a:moveTo>
                          <a:pt x="1166353" y="1944191"/>
                        </a:moveTo>
                        <a:lnTo>
                          <a:pt x="1058651" y="1944191"/>
                        </a:lnTo>
                      </a:path>
                      <a:path w="2312035" h="2453004">
                        <a:moveTo>
                          <a:pt x="1031530" y="1944191"/>
                        </a:moveTo>
                        <a:lnTo>
                          <a:pt x="981263" y="1944191"/>
                        </a:lnTo>
                      </a:path>
                      <a:path w="2312035" h="2453004">
                        <a:moveTo>
                          <a:pt x="2142039" y="2007217"/>
                        </a:moveTo>
                        <a:lnTo>
                          <a:pt x="2142039" y="2001625"/>
                        </a:lnTo>
                      </a:path>
                      <a:path w="2312035" h="2453004">
                        <a:moveTo>
                          <a:pt x="2142039" y="2001625"/>
                        </a:moveTo>
                        <a:lnTo>
                          <a:pt x="2142039" y="1986469"/>
                        </a:lnTo>
                      </a:path>
                      <a:path w="2312035" h="2453004">
                        <a:moveTo>
                          <a:pt x="2142039" y="1986469"/>
                        </a:moveTo>
                        <a:lnTo>
                          <a:pt x="2142039" y="1973710"/>
                        </a:lnTo>
                      </a:path>
                      <a:path w="2312035" h="2453004">
                        <a:moveTo>
                          <a:pt x="2142039" y="1973710"/>
                        </a:moveTo>
                        <a:lnTo>
                          <a:pt x="2142039" y="1963336"/>
                        </a:lnTo>
                      </a:path>
                      <a:path w="2312035" h="2453004">
                        <a:moveTo>
                          <a:pt x="2142039" y="1963336"/>
                        </a:moveTo>
                        <a:lnTo>
                          <a:pt x="2142039" y="1954565"/>
                        </a:lnTo>
                      </a:path>
                      <a:path w="2312035" h="2453004">
                        <a:moveTo>
                          <a:pt x="2142039" y="1954565"/>
                        </a:moveTo>
                        <a:lnTo>
                          <a:pt x="2142039" y="1948987"/>
                        </a:lnTo>
                      </a:path>
                      <a:path w="2312035" h="2453004">
                        <a:moveTo>
                          <a:pt x="2142039" y="1948987"/>
                        </a:moveTo>
                        <a:lnTo>
                          <a:pt x="2142039" y="1944986"/>
                        </a:lnTo>
                      </a:path>
                      <a:path w="2312035" h="2453004">
                        <a:moveTo>
                          <a:pt x="2142039" y="1944986"/>
                        </a:moveTo>
                        <a:lnTo>
                          <a:pt x="2142039" y="1944191"/>
                        </a:lnTo>
                      </a:path>
                      <a:path w="2312035" h="2453004">
                        <a:moveTo>
                          <a:pt x="2142039" y="1944191"/>
                        </a:moveTo>
                        <a:lnTo>
                          <a:pt x="2142039" y="1944986"/>
                        </a:lnTo>
                      </a:path>
                      <a:path w="2312035" h="2453004">
                        <a:moveTo>
                          <a:pt x="2142039" y="1944986"/>
                        </a:moveTo>
                        <a:lnTo>
                          <a:pt x="2142039" y="1948987"/>
                        </a:lnTo>
                      </a:path>
                      <a:path w="2312035" h="2453004">
                        <a:moveTo>
                          <a:pt x="2142039" y="1948987"/>
                        </a:moveTo>
                        <a:lnTo>
                          <a:pt x="2142039" y="1954565"/>
                        </a:lnTo>
                      </a:path>
                      <a:path w="2312035" h="2453004">
                        <a:moveTo>
                          <a:pt x="2142039" y="1954565"/>
                        </a:moveTo>
                        <a:lnTo>
                          <a:pt x="2142039" y="1963336"/>
                        </a:lnTo>
                      </a:path>
                      <a:path w="2312035" h="2453004">
                        <a:moveTo>
                          <a:pt x="2142039" y="1963336"/>
                        </a:moveTo>
                        <a:lnTo>
                          <a:pt x="2142039" y="1973710"/>
                        </a:lnTo>
                      </a:path>
                      <a:path w="2312035" h="2453004">
                        <a:moveTo>
                          <a:pt x="2142039" y="1973710"/>
                        </a:moveTo>
                        <a:lnTo>
                          <a:pt x="2142039" y="1986469"/>
                        </a:lnTo>
                      </a:path>
                      <a:path w="2312035" h="2453004">
                        <a:moveTo>
                          <a:pt x="2142039" y="1986469"/>
                        </a:moveTo>
                        <a:lnTo>
                          <a:pt x="2142039" y="2001625"/>
                        </a:lnTo>
                      </a:path>
                      <a:path w="2312035" h="2453004">
                        <a:moveTo>
                          <a:pt x="2142039" y="2001625"/>
                        </a:moveTo>
                        <a:lnTo>
                          <a:pt x="2142039" y="2007217"/>
                        </a:lnTo>
                      </a:path>
                      <a:path w="2312035" h="2453004">
                        <a:moveTo>
                          <a:pt x="981263" y="2423661"/>
                        </a:moveTo>
                        <a:lnTo>
                          <a:pt x="981263" y="2422866"/>
                        </a:lnTo>
                      </a:path>
                      <a:path w="2312035" h="2453004">
                        <a:moveTo>
                          <a:pt x="981263" y="2422866"/>
                        </a:moveTo>
                        <a:lnTo>
                          <a:pt x="981263" y="2410094"/>
                        </a:lnTo>
                      </a:path>
                      <a:path w="2312035" h="2453004">
                        <a:moveTo>
                          <a:pt x="981263" y="2410094"/>
                        </a:moveTo>
                        <a:lnTo>
                          <a:pt x="981263" y="2394937"/>
                        </a:lnTo>
                      </a:path>
                      <a:path w="2312035" h="2453004">
                        <a:moveTo>
                          <a:pt x="981263" y="2394937"/>
                        </a:moveTo>
                        <a:lnTo>
                          <a:pt x="981263" y="2378190"/>
                        </a:lnTo>
                      </a:path>
                      <a:path w="2312035" h="2453004">
                        <a:moveTo>
                          <a:pt x="981263" y="2378190"/>
                        </a:moveTo>
                        <a:lnTo>
                          <a:pt x="981263" y="2359840"/>
                        </a:lnTo>
                      </a:path>
                      <a:path w="2312035" h="2453004">
                        <a:moveTo>
                          <a:pt x="981263" y="2359840"/>
                        </a:moveTo>
                        <a:lnTo>
                          <a:pt x="981263" y="2339901"/>
                        </a:lnTo>
                      </a:path>
                      <a:path w="2312035" h="2453004">
                        <a:moveTo>
                          <a:pt x="981263" y="2339901"/>
                        </a:moveTo>
                        <a:lnTo>
                          <a:pt x="981263" y="2318358"/>
                        </a:lnTo>
                      </a:path>
                      <a:path w="2312035" h="2453004">
                        <a:moveTo>
                          <a:pt x="981263" y="2318358"/>
                        </a:moveTo>
                        <a:lnTo>
                          <a:pt x="981263" y="2295211"/>
                        </a:lnTo>
                      </a:path>
                      <a:path w="2312035" h="2453004">
                        <a:moveTo>
                          <a:pt x="981263" y="2295211"/>
                        </a:moveTo>
                        <a:lnTo>
                          <a:pt x="981263" y="2272078"/>
                        </a:lnTo>
                      </a:path>
                      <a:path w="2312035" h="2453004">
                        <a:moveTo>
                          <a:pt x="981263" y="2272078"/>
                        </a:moveTo>
                        <a:lnTo>
                          <a:pt x="981263" y="2248151"/>
                        </a:lnTo>
                      </a:path>
                      <a:path w="2312035" h="2453004">
                        <a:moveTo>
                          <a:pt x="981263" y="2248151"/>
                        </a:moveTo>
                        <a:lnTo>
                          <a:pt x="981263" y="2223415"/>
                        </a:lnTo>
                      </a:path>
                      <a:path w="2312035" h="2453004">
                        <a:moveTo>
                          <a:pt x="981263" y="2223415"/>
                        </a:moveTo>
                        <a:lnTo>
                          <a:pt x="981263" y="2198678"/>
                        </a:lnTo>
                      </a:path>
                      <a:path w="2312035" h="2453004">
                        <a:moveTo>
                          <a:pt x="981263" y="2198678"/>
                        </a:moveTo>
                        <a:lnTo>
                          <a:pt x="981263" y="2173161"/>
                        </a:lnTo>
                      </a:path>
                      <a:path w="2312035" h="2453004">
                        <a:moveTo>
                          <a:pt x="981263" y="2173161"/>
                        </a:moveTo>
                        <a:lnTo>
                          <a:pt x="981263" y="2148425"/>
                        </a:lnTo>
                      </a:path>
                      <a:path w="2312035" h="2453004">
                        <a:moveTo>
                          <a:pt x="981263" y="2148425"/>
                        </a:moveTo>
                        <a:lnTo>
                          <a:pt x="981263" y="2124498"/>
                        </a:lnTo>
                      </a:path>
                      <a:path w="2312035" h="2453004">
                        <a:moveTo>
                          <a:pt x="981263" y="2124498"/>
                        </a:moveTo>
                        <a:lnTo>
                          <a:pt x="981263" y="2101351"/>
                        </a:lnTo>
                      </a:path>
                      <a:path w="2312035" h="2453004">
                        <a:moveTo>
                          <a:pt x="981263" y="2101351"/>
                        </a:moveTo>
                        <a:lnTo>
                          <a:pt x="981263" y="2078218"/>
                        </a:lnTo>
                      </a:path>
                      <a:path w="2312035" h="2453004">
                        <a:moveTo>
                          <a:pt x="981263" y="2078218"/>
                        </a:moveTo>
                        <a:lnTo>
                          <a:pt x="981263" y="2056675"/>
                        </a:lnTo>
                      </a:path>
                      <a:path w="2312035" h="2453004">
                        <a:moveTo>
                          <a:pt x="981263" y="2056675"/>
                        </a:moveTo>
                        <a:lnTo>
                          <a:pt x="981263" y="2036736"/>
                        </a:lnTo>
                      </a:path>
                      <a:path w="2312035" h="2453004">
                        <a:moveTo>
                          <a:pt x="981263" y="2036736"/>
                        </a:moveTo>
                        <a:lnTo>
                          <a:pt x="981263" y="2018386"/>
                        </a:lnTo>
                      </a:path>
                      <a:path w="2312035" h="2453004">
                        <a:moveTo>
                          <a:pt x="981263" y="2018386"/>
                        </a:moveTo>
                        <a:lnTo>
                          <a:pt x="981263" y="2001625"/>
                        </a:lnTo>
                      </a:path>
                      <a:path w="2312035" h="2453004">
                        <a:moveTo>
                          <a:pt x="981263" y="2001625"/>
                        </a:moveTo>
                        <a:lnTo>
                          <a:pt x="981263" y="1986469"/>
                        </a:lnTo>
                      </a:path>
                      <a:path w="2312035" h="2453004">
                        <a:moveTo>
                          <a:pt x="981263" y="1986469"/>
                        </a:moveTo>
                        <a:lnTo>
                          <a:pt x="981263" y="1973710"/>
                        </a:lnTo>
                      </a:path>
                      <a:path w="2312035" h="2453004">
                        <a:moveTo>
                          <a:pt x="981263" y="1973710"/>
                        </a:moveTo>
                        <a:lnTo>
                          <a:pt x="981263" y="1963336"/>
                        </a:lnTo>
                      </a:path>
                      <a:path w="2312035" h="2453004">
                        <a:moveTo>
                          <a:pt x="981263" y="1963336"/>
                        </a:moveTo>
                        <a:lnTo>
                          <a:pt x="981263" y="1954565"/>
                        </a:lnTo>
                      </a:path>
                      <a:path w="2312035" h="2453004">
                        <a:moveTo>
                          <a:pt x="981263" y="1954565"/>
                        </a:moveTo>
                        <a:lnTo>
                          <a:pt x="981263" y="1948987"/>
                        </a:lnTo>
                      </a:path>
                      <a:path w="2312035" h="2453004">
                        <a:moveTo>
                          <a:pt x="981263" y="1948987"/>
                        </a:moveTo>
                        <a:lnTo>
                          <a:pt x="981263" y="1944986"/>
                        </a:lnTo>
                      </a:path>
                      <a:path w="2312035" h="2453004">
                        <a:moveTo>
                          <a:pt x="981263" y="1944986"/>
                        </a:moveTo>
                        <a:lnTo>
                          <a:pt x="981263" y="1944191"/>
                        </a:lnTo>
                      </a:path>
                      <a:path w="2312035" h="2453004">
                        <a:moveTo>
                          <a:pt x="981263" y="1944191"/>
                        </a:moveTo>
                        <a:lnTo>
                          <a:pt x="981263" y="1944986"/>
                        </a:lnTo>
                      </a:path>
                      <a:path w="2312035" h="2453004">
                        <a:moveTo>
                          <a:pt x="981263" y="1944986"/>
                        </a:moveTo>
                        <a:lnTo>
                          <a:pt x="981263" y="1948987"/>
                        </a:lnTo>
                      </a:path>
                      <a:path w="2312035" h="2453004">
                        <a:moveTo>
                          <a:pt x="981263" y="1948987"/>
                        </a:moveTo>
                        <a:lnTo>
                          <a:pt x="981263" y="1954565"/>
                        </a:lnTo>
                      </a:path>
                      <a:path w="2312035" h="2453004">
                        <a:moveTo>
                          <a:pt x="981263" y="1954565"/>
                        </a:moveTo>
                        <a:lnTo>
                          <a:pt x="981263" y="1963336"/>
                        </a:lnTo>
                      </a:path>
                      <a:path w="2312035" h="2453004">
                        <a:moveTo>
                          <a:pt x="981263" y="1963336"/>
                        </a:moveTo>
                        <a:lnTo>
                          <a:pt x="981263" y="1973710"/>
                        </a:lnTo>
                      </a:path>
                      <a:path w="2312035" h="2453004">
                        <a:moveTo>
                          <a:pt x="981263" y="1973710"/>
                        </a:moveTo>
                        <a:lnTo>
                          <a:pt x="981263" y="1986469"/>
                        </a:lnTo>
                      </a:path>
                      <a:path w="2312035" h="2453004">
                        <a:moveTo>
                          <a:pt x="981263" y="1986469"/>
                        </a:moveTo>
                        <a:lnTo>
                          <a:pt x="981263" y="2001625"/>
                        </a:lnTo>
                      </a:path>
                      <a:path w="2312035" h="2453004">
                        <a:moveTo>
                          <a:pt x="981263" y="2001625"/>
                        </a:moveTo>
                        <a:lnTo>
                          <a:pt x="981263" y="2018386"/>
                        </a:lnTo>
                      </a:path>
                      <a:path w="2312035" h="2453004">
                        <a:moveTo>
                          <a:pt x="981263" y="2018386"/>
                        </a:moveTo>
                        <a:lnTo>
                          <a:pt x="981263" y="2036736"/>
                        </a:lnTo>
                      </a:path>
                      <a:path w="2312035" h="2453004">
                        <a:moveTo>
                          <a:pt x="981263" y="2036736"/>
                        </a:moveTo>
                        <a:lnTo>
                          <a:pt x="981263" y="2056675"/>
                        </a:lnTo>
                      </a:path>
                      <a:path w="2312035" h="2453004">
                        <a:moveTo>
                          <a:pt x="981263" y="2056675"/>
                        </a:moveTo>
                        <a:lnTo>
                          <a:pt x="981263" y="2078218"/>
                        </a:lnTo>
                      </a:path>
                      <a:path w="2312035" h="2453004">
                        <a:moveTo>
                          <a:pt x="981263" y="2078218"/>
                        </a:moveTo>
                        <a:lnTo>
                          <a:pt x="981263" y="2101351"/>
                        </a:lnTo>
                      </a:path>
                      <a:path w="2312035" h="2453004">
                        <a:moveTo>
                          <a:pt x="981263" y="2101351"/>
                        </a:moveTo>
                        <a:lnTo>
                          <a:pt x="981263" y="2124498"/>
                        </a:lnTo>
                      </a:path>
                      <a:path w="2312035" h="2453004">
                        <a:moveTo>
                          <a:pt x="981263" y="2124498"/>
                        </a:moveTo>
                        <a:lnTo>
                          <a:pt x="981263" y="2148425"/>
                        </a:lnTo>
                      </a:path>
                      <a:path w="2312035" h="2453004">
                        <a:moveTo>
                          <a:pt x="981263" y="2148425"/>
                        </a:moveTo>
                        <a:lnTo>
                          <a:pt x="981263" y="2173161"/>
                        </a:lnTo>
                      </a:path>
                      <a:path w="2312035" h="2453004">
                        <a:moveTo>
                          <a:pt x="981263" y="2173161"/>
                        </a:moveTo>
                        <a:lnTo>
                          <a:pt x="981263" y="2198678"/>
                        </a:lnTo>
                      </a:path>
                      <a:path w="2312035" h="2453004">
                        <a:moveTo>
                          <a:pt x="981263" y="2198678"/>
                        </a:moveTo>
                        <a:lnTo>
                          <a:pt x="981263" y="2223415"/>
                        </a:lnTo>
                      </a:path>
                      <a:path w="2312035" h="2453004">
                        <a:moveTo>
                          <a:pt x="981263" y="2223415"/>
                        </a:moveTo>
                        <a:lnTo>
                          <a:pt x="981263" y="2248151"/>
                        </a:lnTo>
                      </a:path>
                      <a:path w="2312035" h="2453004">
                        <a:moveTo>
                          <a:pt x="981263" y="2248151"/>
                        </a:moveTo>
                        <a:lnTo>
                          <a:pt x="981263" y="2272078"/>
                        </a:lnTo>
                      </a:path>
                      <a:path w="2312035" h="2453004">
                        <a:moveTo>
                          <a:pt x="981263" y="2272078"/>
                        </a:moveTo>
                        <a:lnTo>
                          <a:pt x="981263" y="2295211"/>
                        </a:lnTo>
                      </a:path>
                      <a:path w="2312035" h="2453004">
                        <a:moveTo>
                          <a:pt x="981263" y="2295211"/>
                        </a:moveTo>
                        <a:lnTo>
                          <a:pt x="981263" y="2318358"/>
                        </a:lnTo>
                      </a:path>
                      <a:path w="2312035" h="2453004">
                        <a:moveTo>
                          <a:pt x="981263" y="2318358"/>
                        </a:moveTo>
                        <a:lnTo>
                          <a:pt x="981263" y="2339901"/>
                        </a:lnTo>
                      </a:path>
                      <a:path w="2312035" h="2453004">
                        <a:moveTo>
                          <a:pt x="981263" y="2339901"/>
                        </a:moveTo>
                        <a:lnTo>
                          <a:pt x="981263" y="2359840"/>
                        </a:lnTo>
                      </a:path>
                      <a:path w="2312035" h="2453004">
                        <a:moveTo>
                          <a:pt x="981263" y="2359840"/>
                        </a:moveTo>
                        <a:lnTo>
                          <a:pt x="981263" y="2378190"/>
                        </a:lnTo>
                      </a:path>
                      <a:path w="2312035" h="2453004">
                        <a:moveTo>
                          <a:pt x="981263" y="2378190"/>
                        </a:moveTo>
                        <a:lnTo>
                          <a:pt x="981263" y="2394937"/>
                        </a:lnTo>
                      </a:path>
                      <a:path w="2312035" h="2453004">
                        <a:moveTo>
                          <a:pt x="981263" y="2394937"/>
                        </a:moveTo>
                        <a:lnTo>
                          <a:pt x="981263" y="2410094"/>
                        </a:lnTo>
                      </a:path>
                      <a:path w="2312035" h="2453004">
                        <a:moveTo>
                          <a:pt x="981263" y="2410094"/>
                        </a:moveTo>
                        <a:lnTo>
                          <a:pt x="981263" y="2422866"/>
                        </a:lnTo>
                      </a:path>
                      <a:path w="2312035" h="2453004">
                        <a:moveTo>
                          <a:pt x="981263" y="2422866"/>
                        </a:moveTo>
                        <a:lnTo>
                          <a:pt x="981263" y="2423661"/>
                        </a:lnTo>
                      </a:path>
                      <a:path w="2312035" h="2453004">
                        <a:moveTo>
                          <a:pt x="2142039" y="1191089"/>
                        </a:moveTo>
                        <a:lnTo>
                          <a:pt x="2150823" y="1191089"/>
                        </a:lnTo>
                      </a:path>
                      <a:path w="2312035" h="2453004">
                        <a:moveTo>
                          <a:pt x="2240175" y="1348249"/>
                        </a:moveTo>
                        <a:lnTo>
                          <a:pt x="2240175" y="1589978"/>
                        </a:lnTo>
                      </a:path>
                      <a:path w="2312035" h="2453004">
                        <a:moveTo>
                          <a:pt x="2240175" y="1589978"/>
                        </a:moveTo>
                        <a:lnTo>
                          <a:pt x="2142039" y="1589978"/>
                        </a:lnTo>
                      </a:path>
                      <a:path w="2312035" h="2453004">
                        <a:moveTo>
                          <a:pt x="2200282" y="1589978"/>
                        </a:moveTo>
                        <a:lnTo>
                          <a:pt x="2200282" y="1620292"/>
                        </a:lnTo>
                      </a:path>
                      <a:path w="2312035" h="2453004">
                        <a:moveTo>
                          <a:pt x="821705" y="1161570"/>
                        </a:moveTo>
                        <a:lnTo>
                          <a:pt x="824103" y="1153594"/>
                        </a:lnTo>
                      </a:path>
                      <a:path w="2312035" h="2453004">
                        <a:moveTo>
                          <a:pt x="824103" y="1153594"/>
                        </a:moveTo>
                        <a:lnTo>
                          <a:pt x="829695" y="1148003"/>
                        </a:lnTo>
                      </a:path>
                      <a:path w="2312035" h="2453004">
                        <a:moveTo>
                          <a:pt x="829695" y="1148003"/>
                        </a:moveTo>
                        <a:lnTo>
                          <a:pt x="836876" y="1146413"/>
                        </a:lnTo>
                      </a:path>
                      <a:path w="2312035" h="2453004">
                        <a:moveTo>
                          <a:pt x="836876" y="1634654"/>
                        </a:moveTo>
                        <a:lnTo>
                          <a:pt x="829695" y="1633050"/>
                        </a:lnTo>
                      </a:path>
                      <a:path w="2312035" h="2453004">
                        <a:moveTo>
                          <a:pt x="829695" y="1633050"/>
                        </a:moveTo>
                        <a:lnTo>
                          <a:pt x="824103" y="1627473"/>
                        </a:lnTo>
                      </a:path>
                      <a:path w="2312035" h="2453004">
                        <a:moveTo>
                          <a:pt x="824103" y="1627473"/>
                        </a:moveTo>
                        <a:lnTo>
                          <a:pt x="821705" y="1620292"/>
                        </a:lnTo>
                      </a:path>
                      <a:path w="2312035" h="2453004">
                        <a:moveTo>
                          <a:pt x="981263" y="1146413"/>
                        </a:moveTo>
                        <a:lnTo>
                          <a:pt x="836876" y="1146413"/>
                        </a:lnTo>
                      </a:path>
                      <a:path w="2312035" h="2453004">
                        <a:moveTo>
                          <a:pt x="821705" y="1620292"/>
                        </a:moveTo>
                        <a:lnTo>
                          <a:pt x="821705" y="1367394"/>
                        </a:lnTo>
                      </a:path>
                      <a:path w="2312035" h="2453004">
                        <a:moveTo>
                          <a:pt x="821705" y="1309164"/>
                        </a:moveTo>
                        <a:lnTo>
                          <a:pt x="821705" y="1161570"/>
                        </a:lnTo>
                      </a:path>
                      <a:path w="2312035" h="2453004">
                        <a:moveTo>
                          <a:pt x="981263" y="1634654"/>
                        </a:moveTo>
                        <a:lnTo>
                          <a:pt x="836876" y="1634654"/>
                        </a:lnTo>
                      </a:path>
                      <a:path w="2312035" h="2453004">
                        <a:moveTo>
                          <a:pt x="2185125" y="1145618"/>
                        </a:moveTo>
                        <a:lnTo>
                          <a:pt x="2193101" y="1147208"/>
                        </a:lnTo>
                      </a:path>
                      <a:path w="2312035" h="2453004">
                        <a:moveTo>
                          <a:pt x="2193101" y="1147208"/>
                        </a:moveTo>
                        <a:lnTo>
                          <a:pt x="2193896" y="1148003"/>
                        </a:lnTo>
                      </a:path>
                      <a:path w="2312035" h="2453004">
                        <a:moveTo>
                          <a:pt x="2185125" y="1635448"/>
                        </a:moveTo>
                        <a:lnTo>
                          <a:pt x="2193101" y="1633859"/>
                        </a:lnTo>
                      </a:path>
                      <a:path w="2312035" h="2453004">
                        <a:moveTo>
                          <a:pt x="2193101" y="1633859"/>
                        </a:moveTo>
                        <a:lnTo>
                          <a:pt x="2198692" y="1628267"/>
                        </a:lnTo>
                      </a:path>
                      <a:path w="2312035" h="2453004">
                        <a:moveTo>
                          <a:pt x="2198692" y="1628267"/>
                        </a:moveTo>
                        <a:lnTo>
                          <a:pt x="2200282" y="1620292"/>
                        </a:lnTo>
                      </a:path>
                      <a:path w="2312035" h="2453004">
                        <a:moveTo>
                          <a:pt x="2240175" y="1355430"/>
                        </a:moveTo>
                        <a:lnTo>
                          <a:pt x="2311971" y="1355430"/>
                        </a:lnTo>
                      </a:path>
                      <a:path w="2312035" h="2453004">
                        <a:moveTo>
                          <a:pt x="2311971" y="1425637"/>
                        </a:moveTo>
                        <a:lnTo>
                          <a:pt x="2311971" y="1355430"/>
                        </a:lnTo>
                      </a:path>
                      <a:path w="2312035" h="2453004">
                        <a:moveTo>
                          <a:pt x="2240175" y="1425637"/>
                        </a:moveTo>
                        <a:lnTo>
                          <a:pt x="2311971" y="1425637"/>
                        </a:lnTo>
                      </a:path>
                      <a:path w="2312035" h="2453004">
                        <a:moveTo>
                          <a:pt x="2185125" y="1145618"/>
                        </a:moveTo>
                        <a:lnTo>
                          <a:pt x="2142039" y="1145618"/>
                        </a:lnTo>
                      </a:path>
                      <a:path w="2312035" h="2453004">
                        <a:moveTo>
                          <a:pt x="2185125" y="1635448"/>
                        </a:moveTo>
                        <a:lnTo>
                          <a:pt x="2142039" y="1635448"/>
                        </a:lnTo>
                      </a:path>
                      <a:path w="2312035" h="2453004">
                        <a:moveTo>
                          <a:pt x="981263" y="1136039"/>
                        </a:moveTo>
                        <a:lnTo>
                          <a:pt x="1031530" y="1136039"/>
                        </a:lnTo>
                      </a:path>
                      <a:path w="2312035" h="2453004">
                        <a:moveTo>
                          <a:pt x="1058651" y="1136039"/>
                        </a:moveTo>
                        <a:lnTo>
                          <a:pt x="1912274" y="1136039"/>
                        </a:lnTo>
                      </a:path>
                      <a:path w="2312035" h="2453004">
                        <a:moveTo>
                          <a:pt x="2007217" y="1136039"/>
                        </a:moveTo>
                        <a:lnTo>
                          <a:pt x="2142039" y="1136039"/>
                        </a:lnTo>
                      </a:path>
                      <a:path w="2312035" h="2453004">
                        <a:moveTo>
                          <a:pt x="2142039" y="1136039"/>
                        </a:moveTo>
                        <a:lnTo>
                          <a:pt x="2142039" y="1199860"/>
                        </a:lnTo>
                      </a:path>
                      <a:path w="2312035" h="2453004">
                        <a:moveTo>
                          <a:pt x="2142039" y="1446385"/>
                        </a:moveTo>
                        <a:lnTo>
                          <a:pt x="2142039" y="1645028"/>
                        </a:lnTo>
                      </a:path>
                      <a:path w="2312035" h="2453004">
                        <a:moveTo>
                          <a:pt x="2142039" y="1645028"/>
                        </a:moveTo>
                        <a:lnTo>
                          <a:pt x="2007217" y="1645028"/>
                        </a:lnTo>
                      </a:path>
                      <a:path w="2312035" h="2453004">
                        <a:moveTo>
                          <a:pt x="1836489" y="1645028"/>
                        </a:moveTo>
                        <a:lnTo>
                          <a:pt x="1232572" y="1645028"/>
                        </a:lnTo>
                      </a:path>
                      <a:path w="2312035" h="2453004">
                        <a:moveTo>
                          <a:pt x="1136834" y="1645028"/>
                        </a:moveTo>
                        <a:lnTo>
                          <a:pt x="1058651" y="1645028"/>
                        </a:lnTo>
                      </a:path>
                      <a:path w="2312035" h="2453004">
                        <a:moveTo>
                          <a:pt x="1031530" y="1645028"/>
                        </a:moveTo>
                        <a:lnTo>
                          <a:pt x="981263" y="1645028"/>
                        </a:lnTo>
                      </a:path>
                      <a:path w="2312035" h="2453004">
                        <a:moveTo>
                          <a:pt x="981263" y="1645028"/>
                        </a:moveTo>
                        <a:lnTo>
                          <a:pt x="981263" y="1322718"/>
                        </a:lnTo>
                      </a:path>
                      <a:path w="2312035" h="2453004">
                        <a:moveTo>
                          <a:pt x="981263" y="1240547"/>
                        </a:moveTo>
                        <a:lnTo>
                          <a:pt x="981263" y="1136039"/>
                        </a:lnTo>
                      </a:path>
                      <a:path w="2312035" h="2453004">
                        <a:moveTo>
                          <a:pt x="981263" y="1645028"/>
                        </a:moveTo>
                        <a:lnTo>
                          <a:pt x="1031530" y="1645028"/>
                        </a:lnTo>
                      </a:path>
                      <a:path w="2312035" h="2453004">
                        <a:moveTo>
                          <a:pt x="1058651" y="1645028"/>
                        </a:moveTo>
                        <a:lnTo>
                          <a:pt x="1136834" y="1645028"/>
                        </a:lnTo>
                      </a:path>
                      <a:path w="2312035" h="2453004">
                        <a:moveTo>
                          <a:pt x="1232572" y="1645028"/>
                        </a:moveTo>
                        <a:lnTo>
                          <a:pt x="1836489" y="1645028"/>
                        </a:lnTo>
                      </a:path>
                      <a:path w="2312035" h="2453004">
                        <a:moveTo>
                          <a:pt x="2007217" y="1645028"/>
                        </a:moveTo>
                        <a:lnTo>
                          <a:pt x="2142039" y="1645028"/>
                        </a:lnTo>
                      </a:path>
                      <a:path w="2312035" h="2453004">
                        <a:moveTo>
                          <a:pt x="2142039" y="1136039"/>
                        </a:moveTo>
                        <a:lnTo>
                          <a:pt x="2007217" y="1136039"/>
                        </a:lnTo>
                      </a:path>
                      <a:path w="2312035" h="2453004">
                        <a:moveTo>
                          <a:pt x="1912274" y="1136039"/>
                        </a:moveTo>
                        <a:lnTo>
                          <a:pt x="1058651" y="1136039"/>
                        </a:lnTo>
                      </a:path>
                      <a:path w="2312035" h="2453004">
                        <a:moveTo>
                          <a:pt x="1031530" y="1136039"/>
                        </a:moveTo>
                        <a:lnTo>
                          <a:pt x="981263" y="1136039"/>
                        </a:lnTo>
                      </a:path>
                      <a:path w="2312035" h="2453004">
                        <a:moveTo>
                          <a:pt x="2142039" y="1645028"/>
                        </a:moveTo>
                        <a:lnTo>
                          <a:pt x="2142039" y="1643424"/>
                        </a:lnTo>
                      </a:path>
                      <a:path w="2312035" h="2453004">
                        <a:moveTo>
                          <a:pt x="2142039" y="1643424"/>
                        </a:moveTo>
                        <a:lnTo>
                          <a:pt x="2142039" y="1640245"/>
                        </a:lnTo>
                      </a:path>
                      <a:path w="2312035" h="2453004">
                        <a:moveTo>
                          <a:pt x="2142039" y="1640245"/>
                        </a:moveTo>
                        <a:lnTo>
                          <a:pt x="2142039" y="1633859"/>
                        </a:lnTo>
                      </a:path>
                      <a:path w="2312035" h="2453004">
                        <a:moveTo>
                          <a:pt x="2142039" y="1633859"/>
                        </a:moveTo>
                        <a:lnTo>
                          <a:pt x="2142039" y="1625074"/>
                        </a:lnTo>
                      </a:path>
                      <a:path w="2312035" h="2453004">
                        <a:moveTo>
                          <a:pt x="2142039" y="1625074"/>
                        </a:moveTo>
                        <a:lnTo>
                          <a:pt x="2142039" y="1614714"/>
                        </a:lnTo>
                      </a:path>
                      <a:path w="2312035" h="2453004">
                        <a:moveTo>
                          <a:pt x="2142039" y="1614714"/>
                        </a:moveTo>
                        <a:lnTo>
                          <a:pt x="2142039" y="1601942"/>
                        </a:lnTo>
                      </a:path>
                      <a:path w="2312035" h="2453004">
                        <a:moveTo>
                          <a:pt x="2142039" y="1601942"/>
                        </a:moveTo>
                        <a:lnTo>
                          <a:pt x="2142039" y="1586785"/>
                        </a:lnTo>
                      </a:path>
                      <a:path w="2312035" h="2453004">
                        <a:moveTo>
                          <a:pt x="2142039" y="1586785"/>
                        </a:moveTo>
                        <a:lnTo>
                          <a:pt x="2142039" y="1570038"/>
                        </a:lnTo>
                      </a:path>
                      <a:path w="2312035" h="2453004">
                        <a:moveTo>
                          <a:pt x="2142039" y="1570038"/>
                        </a:moveTo>
                        <a:lnTo>
                          <a:pt x="2142039" y="1551688"/>
                        </a:lnTo>
                      </a:path>
                      <a:path w="2312035" h="2453004">
                        <a:moveTo>
                          <a:pt x="2142039" y="1551688"/>
                        </a:moveTo>
                        <a:lnTo>
                          <a:pt x="2142039" y="1531735"/>
                        </a:lnTo>
                      </a:path>
                      <a:path w="2312035" h="2453004">
                        <a:moveTo>
                          <a:pt x="2142039" y="1531735"/>
                        </a:moveTo>
                        <a:lnTo>
                          <a:pt x="2142039" y="1510205"/>
                        </a:lnTo>
                      </a:path>
                      <a:path w="2312035" h="2453004">
                        <a:moveTo>
                          <a:pt x="2142039" y="1510205"/>
                        </a:moveTo>
                        <a:lnTo>
                          <a:pt x="2142039" y="1487868"/>
                        </a:lnTo>
                      </a:path>
                      <a:path w="2312035" h="2453004">
                        <a:moveTo>
                          <a:pt x="2142039" y="1487868"/>
                        </a:moveTo>
                        <a:lnTo>
                          <a:pt x="2142039" y="1464721"/>
                        </a:lnTo>
                      </a:path>
                      <a:path w="2312035" h="2453004">
                        <a:moveTo>
                          <a:pt x="2142039" y="1464721"/>
                        </a:moveTo>
                        <a:lnTo>
                          <a:pt x="2142039" y="1446385"/>
                        </a:lnTo>
                      </a:path>
                      <a:path w="2312035" h="2453004">
                        <a:moveTo>
                          <a:pt x="2142039" y="1199860"/>
                        </a:moveTo>
                        <a:lnTo>
                          <a:pt x="2142039" y="1194282"/>
                        </a:lnTo>
                      </a:path>
                      <a:path w="2312035" h="2453004">
                        <a:moveTo>
                          <a:pt x="2142039" y="1194282"/>
                        </a:moveTo>
                        <a:lnTo>
                          <a:pt x="2142039" y="1179125"/>
                        </a:lnTo>
                      </a:path>
                      <a:path w="2312035" h="2453004">
                        <a:moveTo>
                          <a:pt x="2142039" y="1179125"/>
                        </a:moveTo>
                        <a:lnTo>
                          <a:pt x="2142039" y="1166353"/>
                        </a:lnTo>
                      </a:path>
                      <a:path w="2312035" h="2453004">
                        <a:moveTo>
                          <a:pt x="2142039" y="1166353"/>
                        </a:moveTo>
                        <a:lnTo>
                          <a:pt x="2142039" y="1155979"/>
                        </a:lnTo>
                      </a:path>
                      <a:path w="2312035" h="2453004">
                        <a:moveTo>
                          <a:pt x="2142039" y="1155979"/>
                        </a:moveTo>
                        <a:lnTo>
                          <a:pt x="2142039" y="1147208"/>
                        </a:lnTo>
                      </a:path>
                      <a:path w="2312035" h="2453004">
                        <a:moveTo>
                          <a:pt x="2142039" y="1147208"/>
                        </a:moveTo>
                        <a:lnTo>
                          <a:pt x="2142039" y="1140822"/>
                        </a:lnTo>
                      </a:path>
                      <a:path w="2312035" h="2453004">
                        <a:moveTo>
                          <a:pt x="2142039" y="1140822"/>
                        </a:moveTo>
                        <a:lnTo>
                          <a:pt x="2142039" y="1137642"/>
                        </a:lnTo>
                      </a:path>
                      <a:path w="2312035" h="2453004">
                        <a:moveTo>
                          <a:pt x="2142039" y="1137642"/>
                        </a:moveTo>
                        <a:lnTo>
                          <a:pt x="2142039" y="1136039"/>
                        </a:lnTo>
                      </a:path>
                      <a:path w="2312035" h="2453004">
                        <a:moveTo>
                          <a:pt x="2142039" y="1136039"/>
                        </a:moveTo>
                        <a:lnTo>
                          <a:pt x="2142039" y="1137642"/>
                        </a:lnTo>
                      </a:path>
                      <a:path w="2312035" h="2453004">
                        <a:moveTo>
                          <a:pt x="2142039" y="1137642"/>
                        </a:moveTo>
                        <a:lnTo>
                          <a:pt x="2142039" y="1140822"/>
                        </a:lnTo>
                      </a:path>
                      <a:path w="2312035" h="2453004">
                        <a:moveTo>
                          <a:pt x="2142039" y="1140822"/>
                        </a:moveTo>
                        <a:lnTo>
                          <a:pt x="2142039" y="1147208"/>
                        </a:lnTo>
                      </a:path>
                      <a:path w="2312035" h="2453004">
                        <a:moveTo>
                          <a:pt x="2142039" y="1147208"/>
                        </a:moveTo>
                        <a:lnTo>
                          <a:pt x="2142039" y="1155979"/>
                        </a:lnTo>
                      </a:path>
                      <a:path w="2312035" h="2453004">
                        <a:moveTo>
                          <a:pt x="2142039" y="1155979"/>
                        </a:moveTo>
                        <a:lnTo>
                          <a:pt x="2142039" y="1166353"/>
                        </a:lnTo>
                      </a:path>
                      <a:path w="2312035" h="2453004">
                        <a:moveTo>
                          <a:pt x="2142039" y="1166353"/>
                        </a:moveTo>
                        <a:lnTo>
                          <a:pt x="2142039" y="1179125"/>
                        </a:lnTo>
                      </a:path>
                      <a:path w="2312035" h="2453004">
                        <a:moveTo>
                          <a:pt x="2142039" y="1179125"/>
                        </a:moveTo>
                        <a:lnTo>
                          <a:pt x="2142039" y="1194282"/>
                        </a:lnTo>
                      </a:path>
                      <a:path w="2312035" h="2453004">
                        <a:moveTo>
                          <a:pt x="2142039" y="1194282"/>
                        </a:moveTo>
                        <a:lnTo>
                          <a:pt x="2142039" y="1199860"/>
                        </a:lnTo>
                      </a:path>
                      <a:path w="2312035" h="2453004">
                        <a:moveTo>
                          <a:pt x="2142039" y="1446385"/>
                        </a:moveTo>
                        <a:lnTo>
                          <a:pt x="2142039" y="1464721"/>
                        </a:lnTo>
                      </a:path>
                      <a:path w="2312035" h="2453004">
                        <a:moveTo>
                          <a:pt x="2142039" y="1464721"/>
                        </a:moveTo>
                        <a:lnTo>
                          <a:pt x="2142039" y="1487868"/>
                        </a:lnTo>
                      </a:path>
                      <a:path w="2312035" h="2453004">
                        <a:moveTo>
                          <a:pt x="2142039" y="1487868"/>
                        </a:moveTo>
                        <a:lnTo>
                          <a:pt x="2142039" y="1510205"/>
                        </a:lnTo>
                      </a:path>
                      <a:path w="2312035" h="2453004">
                        <a:moveTo>
                          <a:pt x="2142039" y="1510205"/>
                        </a:moveTo>
                        <a:lnTo>
                          <a:pt x="2142039" y="1531735"/>
                        </a:lnTo>
                      </a:path>
                      <a:path w="2312035" h="2453004">
                        <a:moveTo>
                          <a:pt x="2142039" y="1531735"/>
                        </a:moveTo>
                        <a:lnTo>
                          <a:pt x="2142039" y="1551688"/>
                        </a:lnTo>
                      </a:path>
                      <a:path w="2312035" h="2453004">
                        <a:moveTo>
                          <a:pt x="2142039" y="1551688"/>
                        </a:moveTo>
                        <a:lnTo>
                          <a:pt x="2142039" y="1570038"/>
                        </a:lnTo>
                      </a:path>
                      <a:path w="2312035" h="2453004">
                        <a:moveTo>
                          <a:pt x="2142039" y="1570038"/>
                        </a:moveTo>
                        <a:lnTo>
                          <a:pt x="2142039" y="1586785"/>
                        </a:lnTo>
                      </a:path>
                      <a:path w="2312035" h="2453004">
                        <a:moveTo>
                          <a:pt x="2142039" y="1586785"/>
                        </a:moveTo>
                        <a:lnTo>
                          <a:pt x="2142039" y="1601942"/>
                        </a:lnTo>
                      </a:path>
                      <a:path w="2312035" h="2453004">
                        <a:moveTo>
                          <a:pt x="2142039" y="1601942"/>
                        </a:moveTo>
                        <a:lnTo>
                          <a:pt x="2142039" y="1614714"/>
                        </a:lnTo>
                      </a:path>
                      <a:path w="2312035" h="2453004">
                        <a:moveTo>
                          <a:pt x="2142039" y="1614714"/>
                        </a:moveTo>
                        <a:lnTo>
                          <a:pt x="2142039" y="1625074"/>
                        </a:lnTo>
                      </a:path>
                      <a:path w="2312035" h="2453004">
                        <a:moveTo>
                          <a:pt x="2142039" y="1625074"/>
                        </a:moveTo>
                        <a:lnTo>
                          <a:pt x="2142039" y="1633859"/>
                        </a:lnTo>
                      </a:path>
                      <a:path w="2312035" h="2453004">
                        <a:moveTo>
                          <a:pt x="2142039" y="1633859"/>
                        </a:moveTo>
                        <a:lnTo>
                          <a:pt x="2142039" y="1640245"/>
                        </a:lnTo>
                      </a:path>
                      <a:path w="2312035" h="2453004">
                        <a:moveTo>
                          <a:pt x="2142039" y="1640245"/>
                        </a:moveTo>
                        <a:lnTo>
                          <a:pt x="2142039" y="1643424"/>
                        </a:lnTo>
                      </a:path>
                      <a:path w="2312035" h="2453004">
                        <a:moveTo>
                          <a:pt x="2142039" y="1643424"/>
                        </a:moveTo>
                        <a:lnTo>
                          <a:pt x="2142039" y="1645028"/>
                        </a:lnTo>
                      </a:path>
                      <a:path w="2312035" h="2453004">
                        <a:moveTo>
                          <a:pt x="981263" y="1645028"/>
                        </a:moveTo>
                        <a:lnTo>
                          <a:pt x="981263" y="1643424"/>
                        </a:lnTo>
                      </a:path>
                      <a:path w="2312035" h="2453004">
                        <a:moveTo>
                          <a:pt x="981263" y="1643424"/>
                        </a:moveTo>
                        <a:lnTo>
                          <a:pt x="981263" y="1640245"/>
                        </a:lnTo>
                      </a:path>
                      <a:path w="2312035" h="2453004">
                        <a:moveTo>
                          <a:pt x="981263" y="1640245"/>
                        </a:moveTo>
                        <a:lnTo>
                          <a:pt x="981263" y="1633859"/>
                        </a:lnTo>
                      </a:path>
                      <a:path w="2312035" h="2453004">
                        <a:moveTo>
                          <a:pt x="981263" y="1633859"/>
                        </a:moveTo>
                        <a:lnTo>
                          <a:pt x="981263" y="1625074"/>
                        </a:lnTo>
                      </a:path>
                      <a:path w="2312035" h="2453004">
                        <a:moveTo>
                          <a:pt x="981263" y="1625074"/>
                        </a:moveTo>
                        <a:lnTo>
                          <a:pt x="981263" y="1614714"/>
                        </a:lnTo>
                      </a:path>
                      <a:path w="2312035" h="2453004">
                        <a:moveTo>
                          <a:pt x="981263" y="1614714"/>
                        </a:moveTo>
                        <a:lnTo>
                          <a:pt x="981263" y="1601942"/>
                        </a:lnTo>
                      </a:path>
                      <a:path w="2312035" h="2453004">
                        <a:moveTo>
                          <a:pt x="981263" y="1601942"/>
                        </a:moveTo>
                        <a:lnTo>
                          <a:pt x="981263" y="1586785"/>
                        </a:lnTo>
                      </a:path>
                      <a:path w="2312035" h="2453004">
                        <a:moveTo>
                          <a:pt x="981263" y="1586785"/>
                        </a:moveTo>
                        <a:lnTo>
                          <a:pt x="981263" y="1570038"/>
                        </a:lnTo>
                      </a:path>
                      <a:path w="2312035" h="2453004">
                        <a:moveTo>
                          <a:pt x="981263" y="1570038"/>
                        </a:moveTo>
                        <a:lnTo>
                          <a:pt x="981263" y="1551688"/>
                        </a:lnTo>
                      </a:path>
                      <a:path w="2312035" h="2453004">
                        <a:moveTo>
                          <a:pt x="981263" y="1551688"/>
                        </a:moveTo>
                        <a:lnTo>
                          <a:pt x="981263" y="1531735"/>
                        </a:lnTo>
                      </a:path>
                      <a:path w="2312035" h="2453004">
                        <a:moveTo>
                          <a:pt x="981263" y="1531735"/>
                        </a:moveTo>
                        <a:lnTo>
                          <a:pt x="981263" y="1510205"/>
                        </a:lnTo>
                      </a:path>
                      <a:path w="2312035" h="2453004">
                        <a:moveTo>
                          <a:pt x="981263" y="1510205"/>
                        </a:moveTo>
                        <a:lnTo>
                          <a:pt x="981263" y="1487868"/>
                        </a:lnTo>
                      </a:path>
                      <a:path w="2312035" h="2453004">
                        <a:moveTo>
                          <a:pt x="981263" y="1487868"/>
                        </a:moveTo>
                        <a:lnTo>
                          <a:pt x="981263" y="1464721"/>
                        </a:lnTo>
                      </a:path>
                      <a:path w="2312035" h="2453004">
                        <a:moveTo>
                          <a:pt x="981263" y="1464721"/>
                        </a:moveTo>
                        <a:lnTo>
                          <a:pt x="981263" y="1439999"/>
                        </a:lnTo>
                      </a:path>
                      <a:path w="2312035" h="2453004">
                        <a:moveTo>
                          <a:pt x="981263" y="1439999"/>
                        </a:moveTo>
                        <a:lnTo>
                          <a:pt x="981263" y="1415263"/>
                        </a:lnTo>
                      </a:path>
                      <a:path w="2312035" h="2453004">
                        <a:moveTo>
                          <a:pt x="981263" y="1415263"/>
                        </a:moveTo>
                        <a:lnTo>
                          <a:pt x="981263" y="1390540"/>
                        </a:lnTo>
                      </a:path>
                      <a:path w="2312035" h="2453004">
                        <a:moveTo>
                          <a:pt x="981263" y="1390540"/>
                        </a:moveTo>
                        <a:lnTo>
                          <a:pt x="981263" y="1365804"/>
                        </a:lnTo>
                      </a:path>
                      <a:path w="2312035" h="2453004">
                        <a:moveTo>
                          <a:pt x="981263" y="1365804"/>
                        </a:moveTo>
                        <a:lnTo>
                          <a:pt x="981263" y="1341068"/>
                        </a:lnTo>
                      </a:path>
                      <a:path w="2312035" h="2453004">
                        <a:moveTo>
                          <a:pt x="981263" y="1341068"/>
                        </a:moveTo>
                        <a:lnTo>
                          <a:pt x="981263" y="1322718"/>
                        </a:lnTo>
                      </a:path>
                      <a:path w="2312035" h="2453004">
                        <a:moveTo>
                          <a:pt x="981263" y="1240547"/>
                        </a:moveTo>
                        <a:lnTo>
                          <a:pt x="981263" y="1229378"/>
                        </a:lnTo>
                      </a:path>
                      <a:path w="2312035" h="2453004">
                        <a:moveTo>
                          <a:pt x="981263" y="1229378"/>
                        </a:moveTo>
                        <a:lnTo>
                          <a:pt x="981263" y="1211028"/>
                        </a:lnTo>
                      </a:path>
                      <a:path w="2312035" h="2453004">
                        <a:moveTo>
                          <a:pt x="981263" y="1211028"/>
                        </a:moveTo>
                        <a:lnTo>
                          <a:pt x="981263" y="1194282"/>
                        </a:lnTo>
                      </a:path>
                      <a:path w="2312035" h="2453004">
                        <a:moveTo>
                          <a:pt x="981263" y="1194282"/>
                        </a:moveTo>
                        <a:lnTo>
                          <a:pt x="981263" y="1179125"/>
                        </a:lnTo>
                      </a:path>
                      <a:path w="2312035" h="2453004">
                        <a:moveTo>
                          <a:pt x="981263" y="1179125"/>
                        </a:moveTo>
                        <a:lnTo>
                          <a:pt x="981263" y="1166353"/>
                        </a:lnTo>
                      </a:path>
                      <a:path w="2312035" h="2453004">
                        <a:moveTo>
                          <a:pt x="981263" y="1166353"/>
                        </a:moveTo>
                        <a:lnTo>
                          <a:pt x="981263" y="1155979"/>
                        </a:lnTo>
                      </a:path>
                      <a:path w="2312035" h="2453004">
                        <a:moveTo>
                          <a:pt x="981263" y="1155979"/>
                        </a:moveTo>
                        <a:lnTo>
                          <a:pt x="981263" y="1147208"/>
                        </a:lnTo>
                      </a:path>
                      <a:path w="2312035" h="2453004">
                        <a:moveTo>
                          <a:pt x="981263" y="1147208"/>
                        </a:moveTo>
                        <a:lnTo>
                          <a:pt x="981263" y="1140822"/>
                        </a:lnTo>
                      </a:path>
                      <a:path w="2312035" h="2453004">
                        <a:moveTo>
                          <a:pt x="981263" y="1140822"/>
                        </a:moveTo>
                        <a:lnTo>
                          <a:pt x="981263" y="1137642"/>
                        </a:lnTo>
                      </a:path>
                      <a:path w="2312035" h="2453004">
                        <a:moveTo>
                          <a:pt x="981263" y="1137642"/>
                        </a:moveTo>
                        <a:lnTo>
                          <a:pt x="981263" y="1136039"/>
                        </a:lnTo>
                      </a:path>
                      <a:path w="2312035" h="2453004">
                        <a:moveTo>
                          <a:pt x="981263" y="1136039"/>
                        </a:moveTo>
                        <a:lnTo>
                          <a:pt x="981263" y="1137642"/>
                        </a:lnTo>
                      </a:path>
                      <a:path w="2312035" h="2453004">
                        <a:moveTo>
                          <a:pt x="981263" y="1137642"/>
                        </a:moveTo>
                        <a:lnTo>
                          <a:pt x="981263" y="1140822"/>
                        </a:lnTo>
                      </a:path>
                      <a:path w="2312035" h="2453004">
                        <a:moveTo>
                          <a:pt x="981263" y="1140822"/>
                        </a:moveTo>
                        <a:lnTo>
                          <a:pt x="981263" y="1147208"/>
                        </a:lnTo>
                      </a:path>
                      <a:path w="2312035" h="2453004">
                        <a:moveTo>
                          <a:pt x="981263" y="1147208"/>
                        </a:moveTo>
                        <a:lnTo>
                          <a:pt x="981263" y="1155979"/>
                        </a:lnTo>
                      </a:path>
                      <a:path w="2312035" h="2453004">
                        <a:moveTo>
                          <a:pt x="981263" y="1155979"/>
                        </a:moveTo>
                        <a:lnTo>
                          <a:pt x="981263" y="1166353"/>
                        </a:lnTo>
                      </a:path>
                      <a:path w="2312035" h="2453004">
                        <a:moveTo>
                          <a:pt x="981263" y="1166353"/>
                        </a:moveTo>
                        <a:lnTo>
                          <a:pt x="981263" y="1179125"/>
                        </a:lnTo>
                      </a:path>
                      <a:path w="2312035" h="2453004">
                        <a:moveTo>
                          <a:pt x="981263" y="1179125"/>
                        </a:moveTo>
                        <a:lnTo>
                          <a:pt x="981263" y="1194282"/>
                        </a:lnTo>
                      </a:path>
                      <a:path w="2312035" h="2453004">
                        <a:moveTo>
                          <a:pt x="981263" y="1194282"/>
                        </a:moveTo>
                        <a:lnTo>
                          <a:pt x="981263" y="1211028"/>
                        </a:lnTo>
                      </a:path>
                      <a:path w="2312035" h="2453004">
                        <a:moveTo>
                          <a:pt x="981263" y="1211028"/>
                        </a:moveTo>
                        <a:lnTo>
                          <a:pt x="981263" y="1229378"/>
                        </a:lnTo>
                      </a:path>
                      <a:path w="2312035" h="2453004">
                        <a:moveTo>
                          <a:pt x="981263" y="1229378"/>
                        </a:moveTo>
                        <a:lnTo>
                          <a:pt x="981263" y="1240547"/>
                        </a:lnTo>
                      </a:path>
                      <a:path w="2312035" h="2453004">
                        <a:moveTo>
                          <a:pt x="981263" y="1322718"/>
                        </a:moveTo>
                        <a:lnTo>
                          <a:pt x="981263" y="1341068"/>
                        </a:lnTo>
                      </a:path>
                      <a:path w="2312035" h="2453004">
                        <a:moveTo>
                          <a:pt x="981263" y="1341068"/>
                        </a:moveTo>
                        <a:lnTo>
                          <a:pt x="981263" y="1365804"/>
                        </a:lnTo>
                      </a:path>
                      <a:path w="2312035" h="2453004">
                        <a:moveTo>
                          <a:pt x="981263" y="1365804"/>
                        </a:moveTo>
                        <a:lnTo>
                          <a:pt x="981263" y="1390540"/>
                        </a:lnTo>
                      </a:path>
                      <a:path w="2312035" h="2453004">
                        <a:moveTo>
                          <a:pt x="981263" y="1390540"/>
                        </a:moveTo>
                        <a:lnTo>
                          <a:pt x="981263" y="1415263"/>
                        </a:lnTo>
                      </a:path>
                      <a:path w="2312035" h="2453004">
                        <a:moveTo>
                          <a:pt x="981263" y="1415263"/>
                        </a:moveTo>
                        <a:lnTo>
                          <a:pt x="981263" y="1439999"/>
                        </a:lnTo>
                      </a:path>
                      <a:path w="2312035" h="2453004">
                        <a:moveTo>
                          <a:pt x="981263" y="1439999"/>
                        </a:moveTo>
                        <a:lnTo>
                          <a:pt x="981263" y="1464721"/>
                        </a:lnTo>
                      </a:path>
                      <a:path w="2312035" h="2453004">
                        <a:moveTo>
                          <a:pt x="981263" y="1464721"/>
                        </a:moveTo>
                        <a:lnTo>
                          <a:pt x="981263" y="1487868"/>
                        </a:lnTo>
                      </a:path>
                      <a:path w="2312035" h="2453004">
                        <a:moveTo>
                          <a:pt x="981263" y="1487868"/>
                        </a:moveTo>
                        <a:lnTo>
                          <a:pt x="981263" y="1510205"/>
                        </a:lnTo>
                      </a:path>
                      <a:path w="2312035" h="2453004">
                        <a:moveTo>
                          <a:pt x="981263" y="1510205"/>
                        </a:moveTo>
                        <a:lnTo>
                          <a:pt x="981263" y="1531735"/>
                        </a:lnTo>
                      </a:path>
                      <a:path w="2312035" h="2453004">
                        <a:moveTo>
                          <a:pt x="981263" y="1531735"/>
                        </a:moveTo>
                        <a:lnTo>
                          <a:pt x="981263" y="1551688"/>
                        </a:lnTo>
                      </a:path>
                      <a:path w="2312035" h="2453004">
                        <a:moveTo>
                          <a:pt x="981263" y="1551688"/>
                        </a:moveTo>
                        <a:lnTo>
                          <a:pt x="981263" y="1570038"/>
                        </a:lnTo>
                      </a:path>
                      <a:path w="2312035" h="2453004">
                        <a:moveTo>
                          <a:pt x="981263" y="1570038"/>
                        </a:moveTo>
                        <a:lnTo>
                          <a:pt x="981263" y="1586785"/>
                        </a:lnTo>
                      </a:path>
                      <a:path w="2312035" h="2453004">
                        <a:moveTo>
                          <a:pt x="981263" y="1586785"/>
                        </a:moveTo>
                        <a:lnTo>
                          <a:pt x="981263" y="1601942"/>
                        </a:lnTo>
                      </a:path>
                      <a:path w="2312035" h="2453004">
                        <a:moveTo>
                          <a:pt x="981263" y="1601942"/>
                        </a:moveTo>
                        <a:lnTo>
                          <a:pt x="981263" y="1614714"/>
                        </a:lnTo>
                      </a:path>
                      <a:path w="2312035" h="2453004">
                        <a:moveTo>
                          <a:pt x="981263" y="1614714"/>
                        </a:moveTo>
                        <a:lnTo>
                          <a:pt x="981263" y="1625074"/>
                        </a:lnTo>
                      </a:path>
                      <a:path w="2312035" h="2453004">
                        <a:moveTo>
                          <a:pt x="981263" y="1625074"/>
                        </a:moveTo>
                        <a:lnTo>
                          <a:pt x="981263" y="1633859"/>
                        </a:lnTo>
                      </a:path>
                      <a:path w="2312035" h="2453004">
                        <a:moveTo>
                          <a:pt x="981263" y="1633859"/>
                        </a:moveTo>
                        <a:lnTo>
                          <a:pt x="981263" y="1640245"/>
                        </a:lnTo>
                      </a:path>
                      <a:path w="2312035" h="2453004">
                        <a:moveTo>
                          <a:pt x="981263" y="1640245"/>
                        </a:moveTo>
                        <a:lnTo>
                          <a:pt x="981263" y="1643424"/>
                        </a:lnTo>
                      </a:path>
                      <a:path w="2312035" h="2453004">
                        <a:moveTo>
                          <a:pt x="981263" y="1643424"/>
                        </a:moveTo>
                        <a:lnTo>
                          <a:pt x="981263" y="1645028"/>
                        </a:lnTo>
                      </a:path>
                      <a:path w="2312035" h="2453004">
                        <a:moveTo>
                          <a:pt x="2142039" y="382937"/>
                        </a:moveTo>
                        <a:lnTo>
                          <a:pt x="2150823" y="382937"/>
                        </a:lnTo>
                      </a:path>
                      <a:path w="2312035" h="2453004">
                        <a:moveTo>
                          <a:pt x="2240175" y="540097"/>
                        </a:moveTo>
                        <a:lnTo>
                          <a:pt x="2240175" y="782621"/>
                        </a:lnTo>
                      </a:path>
                      <a:path w="2312035" h="2453004">
                        <a:moveTo>
                          <a:pt x="2240175" y="782621"/>
                        </a:moveTo>
                        <a:lnTo>
                          <a:pt x="2142039" y="782621"/>
                        </a:lnTo>
                      </a:path>
                      <a:path w="2312035" h="2453004">
                        <a:moveTo>
                          <a:pt x="2200282" y="782621"/>
                        </a:moveTo>
                        <a:lnTo>
                          <a:pt x="2200282" y="812934"/>
                        </a:lnTo>
                      </a:path>
                      <a:path w="2312035" h="2453004">
                        <a:moveTo>
                          <a:pt x="981263" y="338261"/>
                        </a:moveTo>
                        <a:lnTo>
                          <a:pt x="869574" y="338261"/>
                        </a:lnTo>
                      </a:path>
                      <a:path w="2312035" h="2453004">
                        <a:moveTo>
                          <a:pt x="821705" y="808946"/>
                        </a:moveTo>
                        <a:lnTo>
                          <a:pt x="821705" y="520952"/>
                        </a:lnTo>
                      </a:path>
                      <a:path w="2312035" h="2453004">
                        <a:moveTo>
                          <a:pt x="981263" y="827296"/>
                        </a:moveTo>
                        <a:lnTo>
                          <a:pt x="934998" y="827296"/>
                        </a:lnTo>
                      </a:path>
                      <a:path w="2312035" h="2453004">
                        <a:moveTo>
                          <a:pt x="2185125" y="337466"/>
                        </a:moveTo>
                        <a:lnTo>
                          <a:pt x="2193101" y="339851"/>
                        </a:lnTo>
                      </a:path>
                      <a:path w="2312035" h="2453004">
                        <a:moveTo>
                          <a:pt x="2193101" y="339851"/>
                        </a:moveTo>
                        <a:lnTo>
                          <a:pt x="2193896" y="340646"/>
                        </a:lnTo>
                      </a:path>
                      <a:path w="2312035" h="2453004">
                        <a:moveTo>
                          <a:pt x="2185125" y="828091"/>
                        </a:moveTo>
                        <a:lnTo>
                          <a:pt x="2193101" y="825707"/>
                        </a:lnTo>
                      </a:path>
                      <a:path w="2312035" h="2453004">
                        <a:moveTo>
                          <a:pt x="2193101" y="825707"/>
                        </a:moveTo>
                        <a:lnTo>
                          <a:pt x="2198692" y="820115"/>
                        </a:lnTo>
                      </a:path>
                      <a:path w="2312035" h="2453004">
                        <a:moveTo>
                          <a:pt x="2198692" y="820115"/>
                        </a:moveTo>
                        <a:lnTo>
                          <a:pt x="2200282" y="812934"/>
                        </a:lnTo>
                      </a:path>
                      <a:path w="2312035" h="2453004">
                        <a:moveTo>
                          <a:pt x="2240175" y="548073"/>
                        </a:moveTo>
                        <a:lnTo>
                          <a:pt x="2311971" y="548073"/>
                        </a:lnTo>
                      </a:path>
                      <a:path w="2312035" h="2453004">
                        <a:moveTo>
                          <a:pt x="2311971" y="618279"/>
                        </a:moveTo>
                        <a:lnTo>
                          <a:pt x="2311971" y="548073"/>
                        </a:lnTo>
                      </a:path>
                      <a:path w="2312035" h="2453004">
                        <a:moveTo>
                          <a:pt x="2240175" y="618279"/>
                        </a:moveTo>
                        <a:lnTo>
                          <a:pt x="2311971" y="618279"/>
                        </a:lnTo>
                      </a:path>
                      <a:path w="2312035" h="2453004">
                        <a:moveTo>
                          <a:pt x="2185125" y="337466"/>
                        </a:moveTo>
                        <a:lnTo>
                          <a:pt x="2142039" y="337466"/>
                        </a:lnTo>
                      </a:path>
                      <a:path w="2312035" h="2453004">
                        <a:moveTo>
                          <a:pt x="2185125" y="828091"/>
                        </a:moveTo>
                        <a:lnTo>
                          <a:pt x="2142039" y="828091"/>
                        </a:lnTo>
                      </a:path>
                      <a:path w="2312035" h="2453004">
                        <a:moveTo>
                          <a:pt x="981263" y="328682"/>
                        </a:moveTo>
                        <a:lnTo>
                          <a:pt x="1031530" y="328682"/>
                        </a:lnTo>
                      </a:path>
                      <a:path w="2312035" h="2453004">
                        <a:moveTo>
                          <a:pt x="1058651" y="328682"/>
                        </a:moveTo>
                        <a:lnTo>
                          <a:pt x="1912274" y="328682"/>
                        </a:lnTo>
                      </a:path>
                      <a:path w="2312035" h="2453004">
                        <a:moveTo>
                          <a:pt x="2007217" y="328682"/>
                        </a:moveTo>
                        <a:lnTo>
                          <a:pt x="2142039" y="328682"/>
                        </a:lnTo>
                      </a:path>
                      <a:path w="2312035" h="2453004">
                        <a:moveTo>
                          <a:pt x="2142039" y="328682"/>
                        </a:moveTo>
                        <a:lnTo>
                          <a:pt x="2142039" y="391707"/>
                        </a:lnTo>
                      </a:path>
                      <a:path w="2312035" h="2453004">
                        <a:moveTo>
                          <a:pt x="2142039" y="638219"/>
                        </a:moveTo>
                        <a:lnTo>
                          <a:pt x="2142039" y="836876"/>
                        </a:lnTo>
                      </a:path>
                      <a:path w="2312035" h="2453004">
                        <a:moveTo>
                          <a:pt x="2142039" y="836876"/>
                        </a:moveTo>
                        <a:lnTo>
                          <a:pt x="2007217" y="836876"/>
                        </a:lnTo>
                      </a:path>
                      <a:path w="2312035" h="2453004">
                        <a:moveTo>
                          <a:pt x="1912274" y="836876"/>
                        </a:moveTo>
                        <a:lnTo>
                          <a:pt x="1896322" y="836876"/>
                        </a:lnTo>
                      </a:path>
                      <a:path w="2312035" h="2453004">
                        <a:moveTo>
                          <a:pt x="1833296" y="836876"/>
                        </a:moveTo>
                        <a:lnTo>
                          <a:pt x="1233366" y="836876"/>
                        </a:lnTo>
                      </a:path>
                      <a:path w="2312035" h="2453004">
                        <a:moveTo>
                          <a:pt x="1204642" y="836876"/>
                        </a:moveTo>
                        <a:lnTo>
                          <a:pt x="1058651" y="836876"/>
                        </a:lnTo>
                      </a:path>
                      <a:path w="2312035" h="2453004">
                        <a:moveTo>
                          <a:pt x="1031530" y="836876"/>
                        </a:moveTo>
                        <a:lnTo>
                          <a:pt x="981263" y="836876"/>
                        </a:lnTo>
                      </a:path>
                      <a:path w="2312035" h="2453004">
                        <a:moveTo>
                          <a:pt x="981263" y="836876"/>
                        </a:moveTo>
                        <a:lnTo>
                          <a:pt x="981263" y="452335"/>
                        </a:lnTo>
                      </a:path>
                      <a:path w="2312035" h="2453004">
                        <a:moveTo>
                          <a:pt x="981263" y="394901"/>
                        </a:moveTo>
                        <a:lnTo>
                          <a:pt x="981263" y="328682"/>
                        </a:lnTo>
                      </a:path>
                      <a:path w="2312035" h="2453004">
                        <a:moveTo>
                          <a:pt x="981263" y="836876"/>
                        </a:moveTo>
                        <a:lnTo>
                          <a:pt x="1031530" y="836876"/>
                        </a:lnTo>
                      </a:path>
                      <a:path w="2312035" h="2453004">
                        <a:moveTo>
                          <a:pt x="1058651" y="836876"/>
                        </a:moveTo>
                        <a:lnTo>
                          <a:pt x="1204642" y="836876"/>
                        </a:lnTo>
                      </a:path>
                      <a:path w="2312035" h="2453004">
                        <a:moveTo>
                          <a:pt x="1233366" y="836876"/>
                        </a:moveTo>
                        <a:lnTo>
                          <a:pt x="1833296" y="836876"/>
                        </a:lnTo>
                      </a:path>
                      <a:path w="2312035" h="2453004">
                        <a:moveTo>
                          <a:pt x="1896322" y="836876"/>
                        </a:moveTo>
                        <a:lnTo>
                          <a:pt x="1912274" y="836876"/>
                        </a:lnTo>
                      </a:path>
                      <a:path w="2312035" h="2453004">
                        <a:moveTo>
                          <a:pt x="2007217" y="836876"/>
                        </a:moveTo>
                        <a:lnTo>
                          <a:pt x="2142039" y="836876"/>
                        </a:lnTo>
                      </a:path>
                      <a:path w="2312035" h="2453004">
                        <a:moveTo>
                          <a:pt x="2142039" y="328682"/>
                        </a:moveTo>
                        <a:lnTo>
                          <a:pt x="2007217" y="328682"/>
                        </a:lnTo>
                      </a:path>
                      <a:path w="2312035" h="2453004">
                        <a:moveTo>
                          <a:pt x="1912274" y="328682"/>
                        </a:moveTo>
                        <a:lnTo>
                          <a:pt x="1058651" y="328682"/>
                        </a:lnTo>
                      </a:path>
                      <a:path w="2312035" h="2453004">
                        <a:moveTo>
                          <a:pt x="1031530" y="328682"/>
                        </a:moveTo>
                        <a:lnTo>
                          <a:pt x="981263" y="328682"/>
                        </a:lnTo>
                      </a:path>
                      <a:path w="2312035" h="2453004">
                        <a:moveTo>
                          <a:pt x="2142039" y="836876"/>
                        </a:moveTo>
                        <a:lnTo>
                          <a:pt x="2142039" y="836081"/>
                        </a:lnTo>
                      </a:path>
                      <a:path w="2312035" h="2453004">
                        <a:moveTo>
                          <a:pt x="2142039" y="836081"/>
                        </a:moveTo>
                        <a:lnTo>
                          <a:pt x="2142039" y="832093"/>
                        </a:lnTo>
                      </a:path>
                      <a:path w="2312035" h="2453004">
                        <a:moveTo>
                          <a:pt x="2142039" y="832093"/>
                        </a:moveTo>
                        <a:lnTo>
                          <a:pt x="2142039" y="826502"/>
                        </a:lnTo>
                      </a:path>
                      <a:path w="2312035" h="2453004">
                        <a:moveTo>
                          <a:pt x="2142039" y="826502"/>
                        </a:moveTo>
                        <a:lnTo>
                          <a:pt x="2142039" y="817731"/>
                        </a:lnTo>
                      </a:path>
                      <a:path w="2312035" h="2453004">
                        <a:moveTo>
                          <a:pt x="2142039" y="817731"/>
                        </a:moveTo>
                        <a:lnTo>
                          <a:pt x="2142039" y="807357"/>
                        </a:lnTo>
                      </a:path>
                      <a:path w="2312035" h="2453004">
                        <a:moveTo>
                          <a:pt x="2142039" y="807357"/>
                        </a:moveTo>
                        <a:lnTo>
                          <a:pt x="2142039" y="794584"/>
                        </a:lnTo>
                      </a:path>
                      <a:path w="2312035" h="2453004">
                        <a:moveTo>
                          <a:pt x="2142039" y="794584"/>
                        </a:moveTo>
                        <a:lnTo>
                          <a:pt x="2142039" y="779427"/>
                        </a:lnTo>
                      </a:path>
                      <a:path w="2312035" h="2453004">
                        <a:moveTo>
                          <a:pt x="2142039" y="779427"/>
                        </a:moveTo>
                        <a:lnTo>
                          <a:pt x="2142039" y="762681"/>
                        </a:lnTo>
                      </a:path>
                      <a:path w="2312035" h="2453004">
                        <a:moveTo>
                          <a:pt x="2142039" y="762681"/>
                        </a:moveTo>
                        <a:lnTo>
                          <a:pt x="2142039" y="744331"/>
                        </a:lnTo>
                      </a:path>
                      <a:path w="2312035" h="2453004">
                        <a:moveTo>
                          <a:pt x="2142039" y="744331"/>
                        </a:moveTo>
                        <a:lnTo>
                          <a:pt x="2142039" y="724391"/>
                        </a:lnTo>
                      </a:path>
                      <a:path w="2312035" h="2453004">
                        <a:moveTo>
                          <a:pt x="2142039" y="724391"/>
                        </a:moveTo>
                        <a:lnTo>
                          <a:pt x="2142039" y="702848"/>
                        </a:lnTo>
                      </a:path>
                      <a:path w="2312035" h="2453004">
                        <a:moveTo>
                          <a:pt x="2142039" y="702848"/>
                        </a:moveTo>
                        <a:lnTo>
                          <a:pt x="2142039" y="679702"/>
                        </a:lnTo>
                      </a:path>
                      <a:path w="2312035" h="2453004">
                        <a:moveTo>
                          <a:pt x="2142039" y="679702"/>
                        </a:moveTo>
                        <a:lnTo>
                          <a:pt x="2142039" y="656569"/>
                        </a:lnTo>
                      </a:path>
                      <a:path w="2312035" h="2453004">
                        <a:moveTo>
                          <a:pt x="2142039" y="656569"/>
                        </a:moveTo>
                        <a:lnTo>
                          <a:pt x="2142039" y="638219"/>
                        </a:lnTo>
                      </a:path>
                      <a:path w="2312035" h="2453004">
                        <a:moveTo>
                          <a:pt x="2142039" y="391707"/>
                        </a:moveTo>
                        <a:lnTo>
                          <a:pt x="2142039" y="386130"/>
                        </a:lnTo>
                      </a:path>
                      <a:path w="2312035" h="2453004">
                        <a:moveTo>
                          <a:pt x="2142039" y="386130"/>
                        </a:moveTo>
                        <a:lnTo>
                          <a:pt x="2142039" y="370973"/>
                        </a:lnTo>
                      </a:path>
                      <a:path w="2312035" h="2453004">
                        <a:moveTo>
                          <a:pt x="2142039" y="370973"/>
                        </a:moveTo>
                        <a:lnTo>
                          <a:pt x="2142039" y="358201"/>
                        </a:lnTo>
                      </a:path>
                      <a:path w="2312035" h="2453004">
                        <a:moveTo>
                          <a:pt x="2142039" y="358201"/>
                        </a:moveTo>
                        <a:lnTo>
                          <a:pt x="2142039" y="347827"/>
                        </a:lnTo>
                      </a:path>
                      <a:path w="2312035" h="2453004">
                        <a:moveTo>
                          <a:pt x="2142039" y="347827"/>
                        </a:moveTo>
                        <a:lnTo>
                          <a:pt x="2142039" y="339056"/>
                        </a:lnTo>
                      </a:path>
                      <a:path w="2312035" h="2453004">
                        <a:moveTo>
                          <a:pt x="2142039" y="339056"/>
                        </a:moveTo>
                        <a:lnTo>
                          <a:pt x="2142039" y="333478"/>
                        </a:lnTo>
                      </a:path>
                      <a:path w="2312035" h="2453004">
                        <a:moveTo>
                          <a:pt x="2142039" y="333478"/>
                        </a:moveTo>
                        <a:lnTo>
                          <a:pt x="2142039" y="329490"/>
                        </a:lnTo>
                      </a:path>
                      <a:path w="2312035" h="2453004">
                        <a:moveTo>
                          <a:pt x="2142039" y="329490"/>
                        </a:moveTo>
                        <a:lnTo>
                          <a:pt x="2142039" y="328682"/>
                        </a:lnTo>
                      </a:path>
                      <a:path w="2312035" h="2453004">
                        <a:moveTo>
                          <a:pt x="2142039" y="328682"/>
                        </a:moveTo>
                        <a:lnTo>
                          <a:pt x="2142039" y="329490"/>
                        </a:lnTo>
                      </a:path>
                      <a:path w="2312035" h="2453004">
                        <a:moveTo>
                          <a:pt x="2142039" y="329490"/>
                        </a:moveTo>
                        <a:lnTo>
                          <a:pt x="2142039" y="333478"/>
                        </a:lnTo>
                      </a:path>
                      <a:path w="2312035" h="2453004">
                        <a:moveTo>
                          <a:pt x="2142039" y="333478"/>
                        </a:moveTo>
                        <a:lnTo>
                          <a:pt x="2142039" y="339056"/>
                        </a:lnTo>
                      </a:path>
                      <a:path w="2312035" h="2453004">
                        <a:moveTo>
                          <a:pt x="2142039" y="339056"/>
                        </a:moveTo>
                        <a:lnTo>
                          <a:pt x="2142039" y="347827"/>
                        </a:lnTo>
                      </a:path>
                      <a:path w="2312035" h="2453004">
                        <a:moveTo>
                          <a:pt x="2142039" y="347827"/>
                        </a:moveTo>
                        <a:lnTo>
                          <a:pt x="2142039" y="358201"/>
                        </a:lnTo>
                      </a:path>
                      <a:path w="2312035" h="2453004">
                        <a:moveTo>
                          <a:pt x="2142039" y="358201"/>
                        </a:moveTo>
                        <a:lnTo>
                          <a:pt x="2142039" y="370973"/>
                        </a:lnTo>
                      </a:path>
                      <a:path w="2312035" h="2453004">
                        <a:moveTo>
                          <a:pt x="2142039" y="370973"/>
                        </a:moveTo>
                        <a:lnTo>
                          <a:pt x="2142039" y="386130"/>
                        </a:lnTo>
                      </a:path>
                      <a:path w="2312035" h="2453004">
                        <a:moveTo>
                          <a:pt x="2142039" y="386130"/>
                        </a:moveTo>
                        <a:lnTo>
                          <a:pt x="2142039" y="391707"/>
                        </a:lnTo>
                      </a:path>
                      <a:path w="2312035" h="2453004">
                        <a:moveTo>
                          <a:pt x="2142039" y="638219"/>
                        </a:moveTo>
                        <a:lnTo>
                          <a:pt x="2142039" y="656569"/>
                        </a:lnTo>
                      </a:path>
                      <a:path w="2312035" h="2453004">
                        <a:moveTo>
                          <a:pt x="2142039" y="656569"/>
                        </a:moveTo>
                        <a:lnTo>
                          <a:pt x="2142039" y="679702"/>
                        </a:lnTo>
                      </a:path>
                      <a:path w="2312035" h="2453004">
                        <a:moveTo>
                          <a:pt x="2142039" y="679702"/>
                        </a:moveTo>
                        <a:lnTo>
                          <a:pt x="2142039" y="702848"/>
                        </a:lnTo>
                      </a:path>
                      <a:path w="2312035" h="2453004">
                        <a:moveTo>
                          <a:pt x="2142039" y="702848"/>
                        </a:moveTo>
                        <a:lnTo>
                          <a:pt x="2142039" y="724391"/>
                        </a:lnTo>
                      </a:path>
                      <a:path w="2312035" h="2453004">
                        <a:moveTo>
                          <a:pt x="2142039" y="724391"/>
                        </a:moveTo>
                        <a:lnTo>
                          <a:pt x="2142039" y="744331"/>
                        </a:lnTo>
                      </a:path>
                      <a:path w="2312035" h="2453004">
                        <a:moveTo>
                          <a:pt x="2142039" y="744331"/>
                        </a:moveTo>
                        <a:lnTo>
                          <a:pt x="2142039" y="762681"/>
                        </a:lnTo>
                      </a:path>
                      <a:path w="2312035" h="2453004">
                        <a:moveTo>
                          <a:pt x="2142039" y="762681"/>
                        </a:moveTo>
                        <a:lnTo>
                          <a:pt x="2142039" y="779427"/>
                        </a:lnTo>
                      </a:path>
                      <a:path w="2312035" h="2453004">
                        <a:moveTo>
                          <a:pt x="2142039" y="779427"/>
                        </a:moveTo>
                        <a:lnTo>
                          <a:pt x="2142039" y="794584"/>
                        </a:lnTo>
                      </a:path>
                      <a:path w="2312035" h="2453004">
                        <a:moveTo>
                          <a:pt x="2142039" y="794584"/>
                        </a:moveTo>
                        <a:lnTo>
                          <a:pt x="2142039" y="807357"/>
                        </a:lnTo>
                      </a:path>
                      <a:path w="2312035" h="2453004">
                        <a:moveTo>
                          <a:pt x="2142039" y="807357"/>
                        </a:moveTo>
                        <a:lnTo>
                          <a:pt x="2142039" y="817731"/>
                        </a:lnTo>
                      </a:path>
                      <a:path w="2312035" h="2453004">
                        <a:moveTo>
                          <a:pt x="2142039" y="817731"/>
                        </a:moveTo>
                        <a:lnTo>
                          <a:pt x="2142039" y="826502"/>
                        </a:lnTo>
                      </a:path>
                      <a:path w="2312035" h="2453004">
                        <a:moveTo>
                          <a:pt x="2142039" y="826502"/>
                        </a:moveTo>
                        <a:lnTo>
                          <a:pt x="2142039" y="832093"/>
                        </a:lnTo>
                      </a:path>
                      <a:path w="2312035" h="2453004">
                        <a:moveTo>
                          <a:pt x="2142039" y="832093"/>
                        </a:moveTo>
                        <a:lnTo>
                          <a:pt x="2142039" y="836081"/>
                        </a:lnTo>
                      </a:path>
                      <a:path w="2312035" h="2453004">
                        <a:moveTo>
                          <a:pt x="2142039" y="836081"/>
                        </a:moveTo>
                        <a:lnTo>
                          <a:pt x="2142039" y="836876"/>
                        </a:lnTo>
                      </a:path>
                      <a:path w="2312035" h="2453004">
                        <a:moveTo>
                          <a:pt x="981263" y="836876"/>
                        </a:moveTo>
                        <a:lnTo>
                          <a:pt x="981263" y="836081"/>
                        </a:lnTo>
                      </a:path>
                      <a:path w="2312035" h="2453004">
                        <a:moveTo>
                          <a:pt x="981263" y="836081"/>
                        </a:moveTo>
                        <a:lnTo>
                          <a:pt x="981263" y="832093"/>
                        </a:lnTo>
                      </a:path>
                      <a:path w="2312035" h="2453004">
                        <a:moveTo>
                          <a:pt x="981263" y="832093"/>
                        </a:moveTo>
                        <a:lnTo>
                          <a:pt x="981263" y="826502"/>
                        </a:lnTo>
                      </a:path>
                      <a:path w="2312035" h="2453004">
                        <a:moveTo>
                          <a:pt x="981263" y="826502"/>
                        </a:moveTo>
                        <a:lnTo>
                          <a:pt x="981263" y="817731"/>
                        </a:lnTo>
                      </a:path>
                      <a:path w="2312035" h="2453004">
                        <a:moveTo>
                          <a:pt x="981263" y="817731"/>
                        </a:moveTo>
                        <a:lnTo>
                          <a:pt x="981263" y="807357"/>
                        </a:lnTo>
                      </a:path>
                      <a:path w="2312035" h="2453004">
                        <a:moveTo>
                          <a:pt x="981263" y="807357"/>
                        </a:moveTo>
                        <a:lnTo>
                          <a:pt x="981263" y="794584"/>
                        </a:lnTo>
                      </a:path>
                      <a:path w="2312035" h="2453004">
                        <a:moveTo>
                          <a:pt x="981263" y="794584"/>
                        </a:moveTo>
                        <a:lnTo>
                          <a:pt x="981263" y="779427"/>
                        </a:lnTo>
                      </a:path>
                      <a:path w="2312035" h="2453004">
                        <a:moveTo>
                          <a:pt x="981263" y="779427"/>
                        </a:moveTo>
                        <a:lnTo>
                          <a:pt x="981263" y="762681"/>
                        </a:lnTo>
                      </a:path>
                      <a:path w="2312035" h="2453004">
                        <a:moveTo>
                          <a:pt x="981263" y="762681"/>
                        </a:moveTo>
                        <a:lnTo>
                          <a:pt x="981263" y="744331"/>
                        </a:lnTo>
                      </a:path>
                      <a:path w="2312035" h="2453004">
                        <a:moveTo>
                          <a:pt x="981263" y="744331"/>
                        </a:moveTo>
                        <a:lnTo>
                          <a:pt x="981263" y="724391"/>
                        </a:lnTo>
                      </a:path>
                      <a:path w="2312035" h="2453004">
                        <a:moveTo>
                          <a:pt x="981263" y="724391"/>
                        </a:moveTo>
                        <a:lnTo>
                          <a:pt x="981263" y="702848"/>
                        </a:lnTo>
                      </a:path>
                      <a:path w="2312035" h="2453004">
                        <a:moveTo>
                          <a:pt x="981263" y="702848"/>
                        </a:moveTo>
                        <a:lnTo>
                          <a:pt x="981263" y="679702"/>
                        </a:lnTo>
                      </a:path>
                      <a:path w="2312035" h="2453004">
                        <a:moveTo>
                          <a:pt x="981263" y="679702"/>
                        </a:moveTo>
                        <a:lnTo>
                          <a:pt x="981263" y="656569"/>
                        </a:lnTo>
                      </a:path>
                      <a:path w="2312035" h="2453004">
                        <a:moveTo>
                          <a:pt x="981263" y="656569"/>
                        </a:moveTo>
                        <a:lnTo>
                          <a:pt x="981263" y="632641"/>
                        </a:lnTo>
                      </a:path>
                      <a:path w="2312035" h="2453004">
                        <a:moveTo>
                          <a:pt x="981263" y="632641"/>
                        </a:moveTo>
                        <a:lnTo>
                          <a:pt x="981263" y="607905"/>
                        </a:lnTo>
                      </a:path>
                      <a:path w="2312035" h="2453004">
                        <a:moveTo>
                          <a:pt x="981263" y="607905"/>
                        </a:moveTo>
                        <a:lnTo>
                          <a:pt x="981263" y="583183"/>
                        </a:lnTo>
                      </a:path>
                      <a:path w="2312035" h="2453004">
                        <a:moveTo>
                          <a:pt x="981263" y="583183"/>
                        </a:moveTo>
                        <a:lnTo>
                          <a:pt x="981263" y="557652"/>
                        </a:lnTo>
                      </a:path>
                      <a:path w="2312035" h="2453004">
                        <a:moveTo>
                          <a:pt x="981263" y="557652"/>
                        </a:moveTo>
                        <a:lnTo>
                          <a:pt x="981263" y="532916"/>
                        </a:lnTo>
                      </a:path>
                      <a:path w="2312035" h="2453004">
                        <a:moveTo>
                          <a:pt x="981263" y="532916"/>
                        </a:moveTo>
                        <a:lnTo>
                          <a:pt x="981263" y="508988"/>
                        </a:lnTo>
                      </a:path>
                      <a:path w="2312035" h="2453004">
                        <a:moveTo>
                          <a:pt x="981263" y="508988"/>
                        </a:moveTo>
                        <a:lnTo>
                          <a:pt x="981263" y="485842"/>
                        </a:lnTo>
                      </a:path>
                      <a:path w="2312035" h="2453004">
                        <a:moveTo>
                          <a:pt x="981263" y="485842"/>
                        </a:moveTo>
                        <a:lnTo>
                          <a:pt x="981263" y="462709"/>
                        </a:lnTo>
                      </a:path>
                      <a:path w="2312035" h="2453004">
                        <a:moveTo>
                          <a:pt x="981263" y="462709"/>
                        </a:moveTo>
                        <a:lnTo>
                          <a:pt x="981263" y="452335"/>
                        </a:lnTo>
                      </a:path>
                      <a:path w="2312035" h="2453004">
                        <a:moveTo>
                          <a:pt x="981263" y="394901"/>
                        </a:moveTo>
                        <a:lnTo>
                          <a:pt x="981263" y="386130"/>
                        </a:lnTo>
                      </a:path>
                      <a:path w="2312035" h="2453004">
                        <a:moveTo>
                          <a:pt x="981263" y="386130"/>
                        </a:moveTo>
                        <a:lnTo>
                          <a:pt x="981263" y="370973"/>
                        </a:lnTo>
                      </a:path>
                      <a:path w="2312035" h="2453004">
                        <a:moveTo>
                          <a:pt x="981263" y="370973"/>
                        </a:moveTo>
                        <a:lnTo>
                          <a:pt x="981263" y="358201"/>
                        </a:lnTo>
                      </a:path>
                      <a:path w="2312035" h="2453004">
                        <a:moveTo>
                          <a:pt x="981263" y="358201"/>
                        </a:moveTo>
                        <a:lnTo>
                          <a:pt x="981263" y="347827"/>
                        </a:lnTo>
                      </a:path>
                      <a:path w="2312035" h="2453004">
                        <a:moveTo>
                          <a:pt x="981263" y="347827"/>
                        </a:moveTo>
                        <a:lnTo>
                          <a:pt x="981263" y="339056"/>
                        </a:lnTo>
                      </a:path>
                      <a:path w="2312035" h="2453004">
                        <a:moveTo>
                          <a:pt x="981263" y="339056"/>
                        </a:moveTo>
                        <a:lnTo>
                          <a:pt x="981263" y="333478"/>
                        </a:lnTo>
                      </a:path>
                      <a:path w="2312035" h="2453004">
                        <a:moveTo>
                          <a:pt x="981263" y="333478"/>
                        </a:moveTo>
                        <a:lnTo>
                          <a:pt x="981263" y="329490"/>
                        </a:lnTo>
                      </a:path>
                      <a:path w="2312035" h="2453004">
                        <a:moveTo>
                          <a:pt x="981263" y="329490"/>
                        </a:moveTo>
                        <a:lnTo>
                          <a:pt x="981263" y="328682"/>
                        </a:lnTo>
                      </a:path>
                      <a:path w="2312035" h="2453004">
                        <a:moveTo>
                          <a:pt x="981263" y="328682"/>
                        </a:moveTo>
                        <a:lnTo>
                          <a:pt x="981263" y="329490"/>
                        </a:lnTo>
                      </a:path>
                      <a:path w="2312035" h="2453004">
                        <a:moveTo>
                          <a:pt x="981263" y="329490"/>
                        </a:moveTo>
                        <a:lnTo>
                          <a:pt x="981263" y="333478"/>
                        </a:lnTo>
                      </a:path>
                      <a:path w="2312035" h="2453004">
                        <a:moveTo>
                          <a:pt x="981263" y="333478"/>
                        </a:moveTo>
                        <a:lnTo>
                          <a:pt x="981263" y="339056"/>
                        </a:lnTo>
                      </a:path>
                      <a:path w="2312035" h="2453004">
                        <a:moveTo>
                          <a:pt x="981263" y="339056"/>
                        </a:moveTo>
                        <a:lnTo>
                          <a:pt x="981263" y="347827"/>
                        </a:lnTo>
                      </a:path>
                      <a:path w="2312035" h="2453004">
                        <a:moveTo>
                          <a:pt x="981263" y="347827"/>
                        </a:moveTo>
                        <a:lnTo>
                          <a:pt x="981263" y="358201"/>
                        </a:lnTo>
                      </a:path>
                      <a:path w="2312035" h="2453004">
                        <a:moveTo>
                          <a:pt x="981263" y="358201"/>
                        </a:moveTo>
                        <a:lnTo>
                          <a:pt x="981263" y="370973"/>
                        </a:lnTo>
                      </a:path>
                      <a:path w="2312035" h="2453004">
                        <a:moveTo>
                          <a:pt x="981263" y="370973"/>
                        </a:moveTo>
                        <a:lnTo>
                          <a:pt x="981263" y="386130"/>
                        </a:lnTo>
                      </a:path>
                      <a:path w="2312035" h="2453004">
                        <a:moveTo>
                          <a:pt x="981263" y="386130"/>
                        </a:moveTo>
                        <a:lnTo>
                          <a:pt x="981263" y="394901"/>
                        </a:lnTo>
                      </a:path>
                      <a:path w="2312035" h="2453004">
                        <a:moveTo>
                          <a:pt x="981263" y="452335"/>
                        </a:moveTo>
                        <a:lnTo>
                          <a:pt x="981263" y="462709"/>
                        </a:lnTo>
                      </a:path>
                      <a:path w="2312035" h="2453004">
                        <a:moveTo>
                          <a:pt x="981263" y="462709"/>
                        </a:moveTo>
                        <a:lnTo>
                          <a:pt x="981263" y="485047"/>
                        </a:lnTo>
                      </a:path>
                      <a:path w="2312035" h="2453004">
                        <a:moveTo>
                          <a:pt x="981263" y="485842"/>
                        </a:moveTo>
                        <a:lnTo>
                          <a:pt x="981263" y="508988"/>
                        </a:lnTo>
                      </a:path>
                      <a:path w="2312035" h="2453004">
                        <a:moveTo>
                          <a:pt x="981263" y="508988"/>
                        </a:moveTo>
                        <a:lnTo>
                          <a:pt x="981263" y="532916"/>
                        </a:lnTo>
                      </a:path>
                      <a:path w="2312035" h="2453004">
                        <a:moveTo>
                          <a:pt x="981263" y="532916"/>
                        </a:moveTo>
                        <a:lnTo>
                          <a:pt x="981263" y="557652"/>
                        </a:lnTo>
                      </a:path>
                      <a:path w="2312035" h="2453004">
                        <a:moveTo>
                          <a:pt x="981263" y="557652"/>
                        </a:moveTo>
                        <a:lnTo>
                          <a:pt x="981263" y="583183"/>
                        </a:lnTo>
                      </a:path>
                      <a:path w="2312035" h="2453004">
                        <a:moveTo>
                          <a:pt x="981263" y="583183"/>
                        </a:moveTo>
                        <a:lnTo>
                          <a:pt x="981263" y="607905"/>
                        </a:lnTo>
                      </a:path>
                      <a:path w="2312035" h="2453004">
                        <a:moveTo>
                          <a:pt x="981263" y="607905"/>
                        </a:moveTo>
                        <a:lnTo>
                          <a:pt x="981263" y="632641"/>
                        </a:lnTo>
                      </a:path>
                      <a:path w="2312035" h="2453004">
                        <a:moveTo>
                          <a:pt x="981263" y="632641"/>
                        </a:moveTo>
                        <a:lnTo>
                          <a:pt x="981263" y="656569"/>
                        </a:lnTo>
                      </a:path>
                      <a:path w="2312035" h="2453004">
                        <a:moveTo>
                          <a:pt x="981263" y="656569"/>
                        </a:moveTo>
                        <a:lnTo>
                          <a:pt x="981263" y="679702"/>
                        </a:lnTo>
                      </a:path>
                      <a:path w="2312035" h="2453004">
                        <a:moveTo>
                          <a:pt x="981263" y="679702"/>
                        </a:moveTo>
                        <a:lnTo>
                          <a:pt x="981263" y="702848"/>
                        </a:lnTo>
                      </a:path>
                      <a:path w="2312035" h="2453004">
                        <a:moveTo>
                          <a:pt x="981263" y="702848"/>
                        </a:moveTo>
                        <a:lnTo>
                          <a:pt x="981263" y="724391"/>
                        </a:lnTo>
                      </a:path>
                      <a:path w="2312035" h="2453004">
                        <a:moveTo>
                          <a:pt x="981263" y="724391"/>
                        </a:moveTo>
                        <a:lnTo>
                          <a:pt x="981263" y="744331"/>
                        </a:lnTo>
                      </a:path>
                      <a:path w="2312035" h="2453004">
                        <a:moveTo>
                          <a:pt x="981263" y="744331"/>
                        </a:moveTo>
                        <a:lnTo>
                          <a:pt x="981263" y="762681"/>
                        </a:lnTo>
                      </a:path>
                      <a:path w="2312035" h="2453004">
                        <a:moveTo>
                          <a:pt x="981263" y="762681"/>
                        </a:moveTo>
                        <a:lnTo>
                          <a:pt x="981263" y="779427"/>
                        </a:lnTo>
                      </a:path>
                      <a:path w="2312035" h="2453004">
                        <a:moveTo>
                          <a:pt x="981263" y="779427"/>
                        </a:moveTo>
                        <a:lnTo>
                          <a:pt x="981263" y="794584"/>
                        </a:lnTo>
                      </a:path>
                      <a:path w="2312035" h="2453004">
                        <a:moveTo>
                          <a:pt x="981263" y="794584"/>
                        </a:moveTo>
                        <a:lnTo>
                          <a:pt x="981263" y="807357"/>
                        </a:lnTo>
                      </a:path>
                      <a:path w="2312035" h="2453004">
                        <a:moveTo>
                          <a:pt x="981263" y="807357"/>
                        </a:moveTo>
                        <a:lnTo>
                          <a:pt x="981263" y="817731"/>
                        </a:lnTo>
                      </a:path>
                      <a:path w="2312035" h="2453004">
                        <a:moveTo>
                          <a:pt x="981263" y="817731"/>
                        </a:moveTo>
                        <a:lnTo>
                          <a:pt x="981263" y="826502"/>
                        </a:lnTo>
                      </a:path>
                      <a:path w="2312035" h="2453004">
                        <a:moveTo>
                          <a:pt x="981263" y="826502"/>
                        </a:moveTo>
                        <a:lnTo>
                          <a:pt x="981263" y="832093"/>
                        </a:lnTo>
                      </a:path>
                      <a:path w="2312035" h="2453004">
                        <a:moveTo>
                          <a:pt x="981263" y="832093"/>
                        </a:moveTo>
                        <a:lnTo>
                          <a:pt x="981263" y="836081"/>
                        </a:lnTo>
                      </a:path>
                      <a:path w="2312035" h="2453004">
                        <a:moveTo>
                          <a:pt x="981263" y="836081"/>
                        </a:moveTo>
                        <a:lnTo>
                          <a:pt x="981263" y="836876"/>
                        </a:lnTo>
                      </a:path>
                      <a:path w="2312035" h="2453004">
                        <a:moveTo>
                          <a:pt x="1061844" y="2284851"/>
                        </a:moveTo>
                        <a:lnTo>
                          <a:pt x="1696090" y="2284851"/>
                        </a:lnTo>
                      </a:path>
                      <a:path w="2312035" h="2453004">
                        <a:moveTo>
                          <a:pt x="1696090" y="2272873"/>
                        </a:moveTo>
                        <a:lnTo>
                          <a:pt x="1061844" y="2272873"/>
                        </a:lnTo>
                      </a:path>
                      <a:path w="2312035" h="2453004">
                        <a:moveTo>
                          <a:pt x="1058651" y="2284851"/>
                        </a:moveTo>
                        <a:lnTo>
                          <a:pt x="1058651" y="228405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52" name="object 1352"/>
                  <p:cNvSpPr/>
                  <p:nvPr/>
                </p:nvSpPr>
                <p:spPr>
                  <a:xfrm>
                    <a:off x="4154446" y="535830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53" name="object 1353"/>
                  <p:cNvSpPr/>
                  <p:nvPr/>
                </p:nvSpPr>
                <p:spPr>
                  <a:xfrm>
                    <a:off x="4155642" y="5349924"/>
                    <a:ext cx="0" cy="10160"/>
                  </a:xfrm>
                  <a:custGeom>
                    <a:avLst/>
                    <a:gdLst/>
                    <a:ahLst/>
                    <a:cxnLst/>
                    <a:rect l="l" t="t" r="r" b="b"/>
                    <a:pathLst>
                      <a:path h="10160">
                        <a:moveTo>
                          <a:pt x="0" y="9579"/>
                        </a:moveTo>
                        <a:lnTo>
                          <a:pt x="0" y="8770"/>
                        </a:lnTo>
                      </a:path>
                      <a:path h="10160">
                        <a:moveTo>
                          <a:pt x="0" y="8770"/>
                        </a:moveTo>
                        <a:lnTo>
                          <a:pt x="0" y="7181"/>
                        </a:lnTo>
                      </a:path>
                      <a:path h="10160">
                        <a:moveTo>
                          <a:pt x="0" y="7181"/>
                        </a:moveTo>
                        <a:lnTo>
                          <a:pt x="0" y="5577"/>
                        </a:lnTo>
                      </a:path>
                      <a:path h="10160">
                        <a:moveTo>
                          <a:pt x="0" y="5577"/>
                        </a:moveTo>
                        <a:lnTo>
                          <a:pt x="0" y="3987"/>
                        </a:lnTo>
                      </a:path>
                      <a:path h="10160">
                        <a:moveTo>
                          <a:pt x="0" y="3987"/>
                        </a:moveTo>
                        <a:lnTo>
                          <a:pt x="0" y="2384"/>
                        </a:lnTo>
                      </a:path>
                      <a:path h="10160">
                        <a:moveTo>
                          <a:pt x="0" y="2384"/>
                        </a:moveTo>
                        <a:lnTo>
                          <a:pt x="0" y="1589"/>
                        </a:lnTo>
                      </a:path>
                      <a:path h="10160">
                        <a:moveTo>
                          <a:pt x="0" y="1589"/>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54" name="object 1354"/>
                  <p:cNvSpPr/>
                  <p:nvPr/>
                </p:nvSpPr>
                <p:spPr>
                  <a:xfrm>
                    <a:off x="4154436" y="5347134"/>
                    <a:ext cx="643890" cy="2540"/>
                  </a:xfrm>
                  <a:custGeom>
                    <a:avLst/>
                    <a:gdLst/>
                    <a:ahLst/>
                    <a:cxnLst/>
                    <a:rect l="l" t="t" r="r" b="b"/>
                    <a:pathLst>
                      <a:path w="643889" h="2539">
                        <a:moveTo>
                          <a:pt x="2400" y="1193"/>
                        </a:moveTo>
                        <a:lnTo>
                          <a:pt x="2044" y="342"/>
                        </a:lnTo>
                        <a:lnTo>
                          <a:pt x="1193" y="0"/>
                        </a:lnTo>
                        <a:lnTo>
                          <a:pt x="355" y="342"/>
                        </a:lnTo>
                        <a:lnTo>
                          <a:pt x="0" y="1193"/>
                        </a:lnTo>
                        <a:lnTo>
                          <a:pt x="355" y="2044"/>
                        </a:lnTo>
                        <a:lnTo>
                          <a:pt x="1193" y="2387"/>
                        </a:lnTo>
                        <a:lnTo>
                          <a:pt x="2044" y="2044"/>
                        </a:lnTo>
                        <a:lnTo>
                          <a:pt x="2400" y="1193"/>
                        </a:lnTo>
                        <a:close/>
                      </a:path>
                      <a:path w="643889" h="2539">
                        <a:moveTo>
                          <a:pt x="643826" y="1193"/>
                        </a:moveTo>
                        <a:lnTo>
                          <a:pt x="643470" y="342"/>
                        </a:lnTo>
                        <a:lnTo>
                          <a:pt x="642620" y="0"/>
                        </a:lnTo>
                        <a:lnTo>
                          <a:pt x="641781" y="342"/>
                        </a:lnTo>
                        <a:lnTo>
                          <a:pt x="641426" y="1193"/>
                        </a:lnTo>
                        <a:lnTo>
                          <a:pt x="641781" y="2044"/>
                        </a:lnTo>
                        <a:lnTo>
                          <a:pt x="642620" y="2387"/>
                        </a:lnTo>
                        <a:lnTo>
                          <a:pt x="643470" y="2044"/>
                        </a:lnTo>
                        <a:lnTo>
                          <a:pt x="643826"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55" name="object 1355"/>
                  <p:cNvSpPr/>
                  <p:nvPr/>
                </p:nvSpPr>
                <p:spPr>
                  <a:xfrm>
                    <a:off x="4797069" y="5348321"/>
                    <a:ext cx="0" cy="11430"/>
                  </a:xfrm>
                  <a:custGeom>
                    <a:avLst/>
                    <a:gdLst/>
                    <a:ahLst/>
                    <a:cxnLst/>
                    <a:rect l="l" t="t" r="r" b="b"/>
                    <a:pathLst>
                      <a:path h="11429">
                        <a:moveTo>
                          <a:pt x="0" y="0"/>
                        </a:moveTo>
                        <a:lnTo>
                          <a:pt x="0" y="808"/>
                        </a:lnTo>
                      </a:path>
                      <a:path h="11429">
                        <a:moveTo>
                          <a:pt x="0" y="808"/>
                        </a:moveTo>
                        <a:lnTo>
                          <a:pt x="0" y="1603"/>
                        </a:lnTo>
                      </a:path>
                      <a:path h="11429">
                        <a:moveTo>
                          <a:pt x="0" y="10374"/>
                        </a:moveTo>
                        <a:lnTo>
                          <a:pt x="0" y="1118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56" name="object 1356"/>
                  <p:cNvSpPr/>
                  <p:nvPr/>
                </p:nvSpPr>
                <p:spPr>
                  <a:xfrm>
                    <a:off x="4795872" y="535830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57" name="object 1357"/>
                  <p:cNvSpPr/>
                  <p:nvPr/>
                </p:nvSpPr>
                <p:spPr>
                  <a:xfrm>
                    <a:off x="4797069" y="5348321"/>
                    <a:ext cx="300990" cy="12065"/>
                  </a:xfrm>
                  <a:custGeom>
                    <a:avLst/>
                    <a:gdLst/>
                    <a:ahLst/>
                    <a:cxnLst/>
                    <a:rect l="l" t="t" r="r" b="b"/>
                    <a:pathLst>
                      <a:path w="300989" h="12064">
                        <a:moveTo>
                          <a:pt x="0" y="11182"/>
                        </a:moveTo>
                        <a:lnTo>
                          <a:pt x="0" y="11977"/>
                        </a:lnTo>
                      </a:path>
                      <a:path w="300989" h="12064">
                        <a:moveTo>
                          <a:pt x="300752" y="0"/>
                        </a:moveTo>
                        <a:lnTo>
                          <a:pt x="66999" y="0"/>
                        </a:lnTo>
                      </a:path>
                      <a:path w="300989" h="12064">
                        <a:moveTo>
                          <a:pt x="66999" y="11977"/>
                        </a:moveTo>
                        <a:lnTo>
                          <a:pt x="300752" y="1197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58" name="object 1358"/>
                  <p:cNvSpPr/>
                  <p:nvPr/>
                </p:nvSpPr>
                <p:spPr>
                  <a:xfrm>
                    <a:off x="5101422" y="534712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59" name="object 1359"/>
                  <p:cNvSpPr/>
                  <p:nvPr/>
                </p:nvSpPr>
                <p:spPr>
                  <a:xfrm>
                    <a:off x="5102618" y="5348321"/>
                    <a:ext cx="0" cy="11430"/>
                  </a:xfrm>
                  <a:custGeom>
                    <a:avLst/>
                    <a:gdLst/>
                    <a:ahLst/>
                    <a:cxnLst/>
                    <a:rect l="l" t="t" r="r" b="b"/>
                    <a:pathLst>
                      <a:path h="11429">
                        <a:moveTo>
                          <a:pt x="0" y="0"/>
                        </a:moveTo>
                        <a:lnTo>
                          <a:pt x="0" y="808"/>
                        </a:lnTo>
                      </a:path>
                      <a:path h="11429">
                        <a:moveTo>
                          <a:pt x="0" y="808"/>
                        </a:moveTo>
                        <a:lnTo>
                          <a:pt x="0" y="1603"/>
                        </a:lnTo>
                      </a:path>
                      <a:path h="11429">
                        <a:moveTo>
                          <a:pt x="0" y="1603"/>
                        </a:moveTo>
                        <a:lnTo>
                          <a:pt x="0" y="3193"/>
                        </a:lnTo>
                      </a:path>
                      <a:path h="11429">
                        <a:moveTo>
                          <a:pt x="0" y="3193"/>
                        </a:moveTo>
                        <a:lnTo>
                          <a:pt x="0" y="3987"/>
                        </a:lnTo>
                      </a:path>
                      <a:path h="11429">
                        <a:moveTo>
                          <a:pt x="0" y="3987"/>
                        </a:moveTo>
                        <a:lnTo>
                          <a:pt x="0" y="5591"/>
                        </a:lnTo>
                      </a:path>
                      <a:path h="11429">
                        <a:moveTo>
                          <a:pt x="0" y="5591"/>
                        </a:moveTo>
                        <a:lnTo>
                          <a:pt x="0" y="7181"/>
                        </a:lnTo>
                      </a:path>
                      <a:path h="11429">
                        <a:moveTo>
                          <a:pt x="0" y="7181"/>
                        </a:moveTo>
                        <a:lnTo>
                          <a:pt x="0" y="8784"/>
                        </a:lnTo>
                      </a:path>
                      <a:path h="11429">
                        <a:moveTo>
                          <a:pt x="0" y="8784"/>
                        </a:moveTo>
                        <a:lnTo>
                          <a:pt x="0" y="10374"/>
                        </a:lnTo>
                      </a:path>
                      <a:path h="11429">
                        <a:moveTo>
                          <a:pt x="0" y="10374"/>
                        </a:moveTo>
                        <a:lnTo>
                          <a:pt x="0" y="1118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60" name="object 1360"/>
                  <p:cNvSpPr/>
                  <p:nvPr/>
                </p:nvSpPr>
                <p:spPr>
                  <a:xfrm>
                    <a:off x="5101422" y="535830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61" name="object 1361"/>
                  <p:cNvSpPr/>
                  <p:nvPr/>
                </p:nvSpPr>
                <p:spPr>
                  <a:xfrm>
                    <a:off x="4859286" y="5359504"/>
                    <a:ext cx="243840" cy="1270"/>
                  </a:xfrm>
                  <a:custGeom>
                    <a:avLst/>
                    <a:gdLst/>
                    <a:ahLst/>
                    <a:cxnLst/>
                    <a:rect l="l" t="t" r="r" b="b"/>
                    <a:pathLst>
                      <a:path w="243839" h="1270">
                        <a:moveTo>
                          <a:pt x="243332" y="0"/>
                        </a:moveTo>
                        <a:lnTo>
                          <a:pt x="243332" y="794"/>
                        </a:lnTo>
                      </a:path>
                      <a:path w="243839" h="1270">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62" name="object 1362"/>
                  <p:cNvSpPr/>
                  <p:nvPr/>
                </p:nvSpPr>
                <p:spPr>
                  <a:xfrm>
                    <a:off x="4858089" y="535830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63" name="object 1363"/>
                  <p:cNvSpPr/>
                  <p:nvPr/>
                </p:nvSpPr>
                <p:spPr>
                  <a:xfrm>
                    <a:off x="4859286" y="5352309"/>
                    <a:ext cx="0" cy="7620"/>
                  </a:xfrm>
                  <a:custGeom>
                    <a:avLst/>
                    <a:gdLst/>
                    <a:ahLst/>
                    <a:cxnLst/>
                    <a:rect l="l" t="t" r="r" b="b"/>
                    <a:pathLst>
                      <a:path h="7620">
                        <a:moveTo>
                          <a:pt x="0" y="7194"/>
                        </a:moveTo>
                        <a:lnTo>
                          <a:pt x="0" y="6386"/>
                        </a:lnTo>
                      </a:path>
                      <a:path h="7620">
                        <a:moveTo>
                          <a:pt x="0" y="3193"/>
                        </a:moveTo>
                        <a:lnTo>
                          <a:pt x="0" y="1603"/>
                        </a:lnTo>
                      </a:path>
                      <a:path h="7620">
                        <a:moveTo>
                          <a:pt x="0" y="1603"/>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64" name="object 1364"/>
                  <p:cNvSpPr/>
                  <p:nvPr/>
                </p:nvSpPr>
                <p:spPr>
                  <a:xfrm>
                    <a:off x="4858089" y="535111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65" name="object 1365"/>
                  <p:cNvSpPr/>
                  <p:nvPr/>
                </p:nvSpPr>
                <p:spPr>
                  <a:xfrm>
                    <a:off x="4859286" y="5348321"/>
                    <a:ext cx="0" cy="1905"/>
                  </a:xfrm>
                  <a:custGeom>
                    <a:avLst/>
                    <a:gdLst/>
                    <a:ahLst/>
                    <a:cxnLst/>
                    <a:rect l="l" t="t" r="r" b="b"/>
                    <a:pathLst>
                      <a:path h="1904">
                        <a:moveTo>
                          <a:pt x="0" y="1603"/>
                        </a:moveTo>
                        <a:lnTo>
                          <a:pt x="0" y="808"/>
                        </a:lnTo>
                      </a:path>
                      <a:path h="1904">
                        <a:moveTo>
                          <a:pt x="0" y="80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66" name="object 1366"/>
                  <p:cNvSpPr/>
                  <p:nvPr/>
                </p:nvSpPr>
                <p:spPr>
                  <a:xfrm>
                    <a:off x="4858089" y="534712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67" name="object 1367"/>
                  <p:cNvSpPr/>
                  <p:nvPr/>
                </p:nvSpPr>
                <p:spPr>
                  <a:xfrm>
                    <a:off x="3101774" y="2729210"/>
                    <a:ext cx="1743710" cy="2631440"/>
                  </a:xfrm>
                  <a:custGeom>
                    <a:avLst/>
                    <a:gdLst/>
                    <a:ahLst/>
                    <a:cxnLst/>
                    <a:rect l="l" t="t" r="r" b="b"/>
                    <a:pathLst>
                      <a:path w="1743710" h="2631440">
                        <a:moveTo>
                          <a:pt x="1743164" y="2619111"/>
                        </a:moveTo>
                        <a:lnTo>
                          <a:pt x="1710438" y="2619111"/>
                        </a:lnTo>
                      </a:path>
                      <a:path w="1743710" h="2631440">
                        <a:moveTo>
                          <a:pt x="1710438" y="2631088"/>
                        </a:moveTo>
                        <a:lnTo>
                          <a:pt x="1743164" y="2631088"/>
                        </a:lnTo>
                      </a:path>
                      <a:path w="1743710" h="2631440">
                        <a:moveTo>
                          <a:pt x="1710438" y="2631088"/>
                        </a:moveTo>
                        <a:lnTo>
                          <a:pt x="1709643" y="2630293"/>
                        </a:lnTo>
                      </a:path>
                      <a:path w="1743710" h="2631440">
                        <a:moveTo>
                          <a:pt x="1709643" y="2630293"/>
                        </a:moveTo>
                        <a:lnTo>
                          <a:pt x="1708848" y="2630293"/>
                        </a:lnTo>
                      </a:path>
                      <a:path w="1743710" h="2631440">
                        <a:moveTo>
                          <a:pt x="1708848" y="2630293"/>
                        </a:moveTo>
                        <a:lnTo>
                          <a:pt x="1707259" y="2629485"/>
                        </a:lnTo>
                      </a:path>
                      <a:path w="1743710" h="2631440">
                        <a:moveTo>
                          <a:pt x="1707259" y="2629485"/>
                        </a:moveTo>
                        <a:lnTo>
                          <a:pt x="1707259" y="2627895"/>
                        </a:lnTo>
                      </a:path>
                      <a:path w="1743710" h="2631440">
                        <a:moveTo>
                          <a:pt x="1707259" y="2627895"/>
                        </a:moveTo>
                        <a:lnTo>
                          <a:pt x="1706450" y="2626292"/>
                        </a:lnTo>
                      </a:path>
                      <a:path w="1743710" h="2631440">
                        <a:moveTo>
                          <a:pt x="1706450" y="2626292"/>
                        </a:moveTo>
                        <a:lnTo>
                          <a:pt x="1706450" y="2624702"/>
                        </a:lnTo>
                      </a:path>
                      <a:path w="1743710" h="2631440">
                        <a:moveTo>
                          <a:pt x="1706450" y="2624702"/>
                        </a:moveTo>
                        <a:lnTo>
                          <a:pt x="1706450" y="2623098"/>
                        </a:lnTo>
                      </a:path>
                      <a:path w="1743710" h="2631440">
                        <a:moveTo>
                          <a:pt x="1706450" y="2623098"/>
                        </a:moveTo>
                        <a:lnTo>
                          <a:pt x="1707259" y="2622304"/>
                        </a:lnTo>
                      </a:path>
                      <a:path w="1743710" h="2631440">
                        <a:moveTo>
                          <a:pt x="1707259" y="2622304"/>
                        </a:moveTo>
                        <a:lnTo>
                          <a:pt x="1707259" y="2620714"/>
                        </a:lnTo>
                      </a:path>
                      <a:path w="1743710" h="2631440">
                        <a:moveTo>
                          <a:pt x="1707259" y="2620714"/>
                        </a:moveTo>
                        <a:lnTo>
                          <a:pt x="1708848" y="2619919"/>
                        </a:lnTo>
                      </a:path>
                      <a:path w="1743710" h="2631440">
                        <a:moveTo>
                          <a:pt x="1708848" y="2619919"/>
                        </a:moveTo>
                        <a:lnTo>
                          <a:pt x="1709643" y="2619111"/>
                        </a:lnTo>
                      </a:path>
                      <a:path w="1743710" h="2631440">
                        <a:moveTo>
                          <a:pt x="1709643" y="2619111"/>
                        </a:moveTo>
                        <a:lnTo>
                          <a:pt x="1710438" y="2619111"/>
                        </a:lnTo>
                      </a:path>
                      <a:path w="1743710" h="2631440">
                        <a:moveTo>
                          <a:pt x="246511" y="2177944"/>
                        </a:moveTo>
                        <a:lnTo>
                          <a:pt x="246511" y="2255332"/>
                        </a:lnTo>
                      </a:path>
                      <a:path w="1743710" h="2631440">
                        <a:moveTo>
                          <a:pt x="289597" y="2255332"/>
                        </a:moveTo>
                        <a:lnTo>
                          <a:pt x="289597" y="2177944"/>
                        </a:lnTo>
                      </a:path>
                      <a:path w="1743710" h="2631440">
                        <a:moveTo>
                          <a:pt x="246511" y="2255332"/>
                        </a:moveTo>
                        <a:lnTo>
                          <a:pt x="247320" y="2255332"/>
                        </a:lnTo>
                      </a:path>
                      <a:path w="1743710" h="2631440">
                        <a:moveTo>
                          <a:pt x="247320" y="2255332"/>
                        </a:moveTo>
                        <a:lnTo>
                          <a:pt x="249704" y="2255332"/>
                        </a:lnTo>
                      </a:path>
                      <a:path w="1743710" h="2631440">
                        <a:moveTo>
                          <a:pt x="249704" y="2255332"/>
                        </a:moveTo>
                        <a:lnTo>
                          <a:pt x="252897" y="2255332"/>
                        </a:lnTo>
                      </a:path>
                      <a:path w="1743710" h="2631440">
                        <a:moveTo>
                          <a:pt x="252897" y="2255332"/>
                        </a:moveTo>
                        <a:lnTo>
                          <a:pt x="257680" y="2255332"/>
                        </a:lnTo>
                      </a:path>
                      <a:path w="1743710" h="2631440">
                        <a:moveTo>
                          <a:pt x="257680" y="2255332"/>
                        </a:moveTo>
                        <a:lnTo>
                          <a:pt x="262463" y="2255332"/>
                        </a:lnTo>
                      </a:path>
                      <a:path w="1743710" h="2631440">
                        <a:moveTo>
                          <a:pt x="262463" y="2255332"/>
                        </a:moveTo>
                        <a:lnTo>
                          <a:pt x="268054" y="2255332"/>
                        </a:lnTo>
                      </a:path>
                      <a:path w="1743710" h="2631440">
                        <a:moveTo>
                          <a:pt x="268054" y="2255332"/>
                        </a:moveTo>
                        <a:lnTo>
                          <a:pt x="273646" y="2255332"/>
                        </a:lnTo>
                      </a:path>
                      <a:path w="1743710" h="2631440">
                        <a:moveTo>
                          <a:pt x="273646" y="2255332"/>
                        </a:moveTo>
                        <a:lnTo>
                          <a:pt x="279223" y="2255332"/>
                        </a:lnTo>
                      </a:path>
                      <a:path w="1743710" h="2631440">
                        <a:moveTo>
                          <a:pt x="279223" y="2255332"/>
                        </a:moveTo>
                        <a:lnTo>
                          <a:pt x="283211" y="2255332"/>
                        </a:lnTo>
                      </a:path>
                      <a:path w="1743710" h="2631440">
                        <a:moveTo>
                          <a:pt x="283211" y="2255332"/>
                        </a:moveTo>
                        <a:lnTo>
                          <a:pt x="287199" y="2255332"/>
                        </a:lnTo>
                      </a:path>
                      <a:path w="1743710" h="2631440">
                        <a:moveTo>
                          <a:pt x="287199" y="2255332"/>
                        </a:moveTo>
                        <a:lnTo>
                          <a:pt x="288802" y="2255332"/>
                        </a:lnTo>
                      </a:path>
                      <a:path w="1743710" h="2631440">
                        <a:moveTo>
                          <a:pt x="288802" y="2255332"/>
                        </a:moveTo>
                        <a:lnTo>
                          <a:pt x="289597" y="2255332"/>
                        </a:lnTo>
                      </a:path>
                      <a:path w="1743710" h="2631440">
                        <a:moveTo>
                          <a:pt x="289597" y="2255332"/>
                        </a:moveTo>
                        <a:lnTo>
                          <a:pt x="288802" y="2255332"/>
                        </a:lnTo>
                      </a:path>
                      <a:path w="1743710" h="2631440">
                        <a:moveTo>
                          <a:pt x="288802" y="2255332"/>
                        </a:moveTo>
                        <a:lnTo>
                          <a:pt x="287199" y="2255332"/>
                        </a:lnTo>
                      </a:path>
                      <a:path w="1743710" h="2631440">
                        <a:moveTo>
                          <a:pt x="287199" y="2255332"/>
                        </a:moveTo>
                        <a:lnTo>
                          <a:pt x="283211" y="2255332"/>
                        </a:lnTo>
                      </a:path>
                      <a:path w="1743710" h="2631440">
                        <a:moveTo>
                          <a:pt x="283211" y="2255332"/>
                        </a:moveTo>
                        <a:lnTo>
                          <a:pt x="279223" y="2255332"/>
                        </a:lnTo>
                      </a:path>
                      <a:path w="1743710" h="2631440">
                        <a:moveTo>
                          <a:pt x="279223" y="2255332"/>
                        </a:moveTo>
                        <a:lnTo>
                          <a:pt x="273646" y="2255332"/>
                        </a:lnTo>
                      </a:path>
                      <a:path w="1743710" h="2631440">
                        <a:moveTo>
                          <a:pt x="273646" y="2255332"/>
                        </a:moveTo>
                        <a:lnTo>
                          <a:pt x="268054" y="2255332"/>
                        </a:lnTo>
                      </a:path>
                      <a:path w="1743710" h="2631440">
                        <a:moveTo>
                          <a:pt x="268054" y="2255332"/>
                        </a:moveTo>
                        <a:lnTo>
                          <a:pt x="262463" y="2255332"/>
                        </a:lnTo>
                      </a:path>
                      <a:path w="1743710" h="2631440">
                        <a:moveTo>
                          <a:pt x="262463" y="2255332"/>
                        </a:moveTo>
                        <a:lnTo>
                          <a:pt x="257680" y="2255332"/>
                        </a:lnTo>
                      </a:path>
                      <a:path w="1743710" h="2631440">
                        <a:moveTo>
                          <a:pt x="257680" y="2255332"/>
                        </a:moveTo>
                        <a:lnTo>
                          <a:pt x="252897" y="2255332"/>
                        </a:lnTo>
                      </a:path>
                      <a:path w="1743710" h="2631440">
                        <a:moveTo>
                          <a:pt x="252897" y="2255332"/>
                        </a:moveTo>
                        <a:lnTo>
                          <a:pt x="249704" y="2255332"/>
                        </a:lnTo>
                      </a:path>
                      <a:path w="1743710" h="2631440">
                        <a:moveTo>
                          <a:pt x="249704" y="2255332"/>
                        </a:moveTo>
                        <a:lnTo>
                          <a:pt x="247320" y="2255332"/>
                        </a:lnTo>
                      </a:path>
                      <a:path w="1743710" h="2631440">
                        <a:moveTo>
                          <a:pt x="247320" y="2255332"/>
                        </a:moveTo>
                        <a:lnTo>
                          <a:pt x="246511" y="2255332"/>
                        </a:lnTo>
                      </a:path>
                      <a:path w="1743710" h="2631440">
                        <a:moveTo>
                          <a:pt x="289597" y="806548"/>
                        </a:moveTo>
                        <a:lnTo>
                          <a:pt x="289597" y="699655"/>
                        </a:lnTo>
                      </a:path>
                      <a:path w="1743710" h="2631440">
                        <a:moveTo>
                          <a:pt x="289597" y="699655"/>
                        </a:moveTo>
                        <a:lnTo>
                          <a:pt x="288802" y="699655"/>
                        </a:lnTo>
                      </a:path>
                      <a:path w="1743710" h="2631440">
                        <a:moveTo>
                          <a:pt x="288802" y="699655"/>
                        </a:moveTo>
                        <a:lnTo>
                          <a:pt x="287199" y="699655"/>
                        </a:lnTo>
                      </a:path>
                      <a:path w="1743710" h="2631440">
                        <a:moveTo>
                          <a:pt x="287199" y="699655"/>
                        </a:moveTo>
                        <a:lnTo>
                          <a:pt x="286404" y="699655"/>
                        </a:lnTo>
                      </a:path>
                      <a:path w="1743710" h="2631440">
                        <a:moveTo>
                          <a:pt x="286404" y="699655"/>
                        </a:moveTo>
                        <a:lnTo>
                          <a:pt x="287199" y="699655"/>
                        </a:lnTo>
                      </a:path>
                      <a:path w="1743710" h="2631440">
                        <a:moveTo>
                          <a:pt x="287199" y="699655"/>
                        </a:moveTo>
                        <a:lnTo>
                          <a:pt x="288802" y="699655"/>
                        </a:lnTo>
                      </a:path>
                      <a:path w="1743710" h="2631440">
                        <a:moveTo>
                          <a:pt x="288802" y="699655"/>
                        </a:moveTo>
                        <a:lnTo>
                          <a:pt x="289597" y="699655"/>
                        </a:lnTo>
                      </a:path>
                      <a:path w="1743710" h="2631440">
                        <a:moveTo>
                          <a:pt x="1654593" y="81375"/>
                        </a:moveTo>
                        <a:lnTo>
                          <a:pt x="1653004" y="67013"/>
                        </a:lnTo>
                      </a:path>
                      <a:path w="1743710" h="2631440">
                        <a:moveTo>
                          <a:pt x="1653004" y="67013"/>
                        </a:moveTo>
                        <a:lnTo>
                          <a:pt x="1649810" y="53446"/>
                        </a:lnTo>
                      </a:path>
                      <a:path w="1743710" h="2631440">
                        <a:moveTo>
                          <a:pt x="1649810" y="53446"/>
                        </a:moveTo>
                        <a:lnTo>
                          <a:pt x="1643438" y="40687"/>
                        </a:lnTo>
                      </a:path>
                      <a:path w="1743710" h="2631440">
                        <a:moveTo>
                          <a:pt x="1643438" y="40687"/>
                        </a:moveTo>
                        <a:lnTo>
                          <a:pt x="1635462" y="28710"/>
                        </a:lnTo>
                      </a:path>
                      <a:path w="1743710" h="2631440">
                        <a:moveTo>
                          <a:pt x="1635462" y="28710"/>
                        </a:moveTo>
                        <a:lnTo>
                          <a:pt x="1625088" y="19144"/>
                        </a:lnTo>
                      </a:path>
                      <a:path w="1743710" h="2631440">
                        <a:moveTo>
                          <a:pt x="1625088" y="19144"/>
                        </a:moveTo>
                        <a:lnTo>
                          <a:pt x="1613111" y="10374"/>
                        </a:lnTo>
                      </a:path>
                      <a:path w="1743710" h="2631440">
                        <a:moveTo>
                          <a:pt x="1613111" y="10374"/>
                        </a:moveTo>
                        <a:lnTo>
                          <a:pt x="1600352" y="4782"/>
                        </a:lnTo>
                      </a:path>
                      <a:path w="1743710" h="2631440">
                        <a:moveTo>
                          <a:pt x="1600352" y="4782"/>
                        </a:moveTo>
                        <a:lnTo>
                          <a:pt x="1586785" y="794"/>
                        </a:lnTo>
                      </a:path>
                      <a:path w="1743710" h="2631440">
                        <a:moveTo>
                          <a:pt x="1586785" y="794"/>
                        </a:moveTo>
                        <a:lnTo>
                          <a:pt x="1573231" y="0"/>
                        </a:lnTo>
                      </a:path>
                      <a:path w="1743710" h="2631440">
                        <a:moveTo>
                          <a:pt x="1573231" y="43072"/>
                        </a:moveTo>
                        <a:lnTo>
                          <a:pt x="1582797" y="44675"/>
                        </a:lnTo>
                      </a:path>
                      <a:path w="1743710" h="2631440">
                        <a:moveTo>
                          <a:pt x="1582797" y="44675"/>
                        </a:moveTo>
                        <a:lnTo>
                          <a:pt x="1591581" y="47868"/>
                        </a:lnTo>
                      </a:path>
                      <a:path w="1743710" h="2631440">
                        <a:moveTo>
                          <a:pt x="1591581" y="47868"/>
                        </a:moveTo>
                        <a:lnTo>
                          <a:pt x="1599557" y="53446"/>
                        </a:lnTo>
                      </a:path>
                      <a:path w="1743710" h="2631440">
                        <a:moveTo>
                          <a:pt x="1599557" y="53446"/>
                        </a:moveTo>
                        <a:lnTo>
                          <a:pt x="1605943" y="61436"/>
                        </a:lnTo>
                      </a:path>
                      <a:path w="1743710" h="2631440">
                        <a:moveTo>
                          <a:pt x="1605943" y="61436"/>
                        </a:moveTo>
                        <a:lnTo>
                          <a:pt x="1609931" y="70206"/>
                        </a:lnTo>
                      </a:path>
                      <a:path w="1743710" h="2631440">
                        <a:moveTo>
                          <a:pt x="1609931" y="70206"/>
                        </a:moveTo>
                        <a:lnTo>
                          <a:pt x="1611521" y="79772"/>
                        </a:lnTo>
                      </a:path>
                      <a:path w="1743710" h="2631440">
                        <a:moveTo>
                          <a:pt x="1611521" y="79772"/>
                        </a:moveTo>
                        <a:lnTo>
                          <a:pt x="1611521" y="81375"/>
                        </a:lnTo>
                      </a:path>
                      <a:path w="1743710" h="2631440">
                        <a:moveTo>
                          <a:pt x="1654593" y="81375"/>
                        </a:moveTo>
                        <a:lnTo>
                          <a:pt x="1653798" y="81375"/>
                        </a:lnTo>
                      </a:path>
                      <a:path w="1743710" h="2631440">
                        <a:moveTo>
                          <a:pt x="1653798" y="81375"/>
                        </a:moveTo>
                        <a:lnTo>
                          <a:pt x="1651414" y="81375"/>
                        </a:lnTo>
                      </a:path>
                      <a:path w="1743710" h="2631440">
                        <a:moveTo>
                          <a:pt x="1651414" y="81375"/>
                        </a:moveTo>
                        <a:lnTo>
                          <a:pt x="1648221" y="81375"/>
                        </a:lnTo>
                      </a:path>
                      <a:path w="1743710" h="2631440">
                        <a:moveTo>
                          <a:pt x="1648221" y="81375"/>
                        </a:moveTo>
                        <a:lnTo>
                          <a:pt x="1643438" y="81375"/>
                        </a:lnTo>
                      </a:path>
                      <a:path w="1743710" h="2631440">
                        <a:moveTo>
                          <a:pt x="1643438" y="81375"/>
                        </a:moveTo>
                        <a:lnTo>
                          <a:pt x="1638641" y="81375"/>
                        </a:lnTo>
                      </a:path>
                      <a:path w="1743710" h="2631440">
                        <a:moveTo>
                          <a:pt x="1638641" y="81375"/>
                        </a:moveTo>
                        <a:lnTo>
                          <a:pt x="1633064" y="81375"/>
                        </a:lnTo>
                      </a:path>
                      <a:path w="1743710" h="2631440">
                        <a:moveTo>
                          <a:pt x="1633064" y="81375"/>
                        </a:moveTo>
                        <a:lnTo>
                          <a:pt x="1627473" y="81375"/>
                        </a:lnTo>
                      </a:path>
                      <a:path w="1743710" h="2631440">
                        <a:moveTo>
                          <a:pt x="1627473" y="81375"/>
                        </a:moveTo>
                        <a:lnTo>
                          <a:pt x="1621895" y="81375"/>
                        </a:lnTo>
                      </a:path>
                      <a:path w="1743710" h="2631440">
                        <a:moveTo>
                          <a:pt x="1621895" y="81375"/>
                        </a:moveTo>
                        <a:lnTo>
                          <a:pt x="1617907" y="81375"/>
                        </a:lnTo>
                      </a:path>
                      <a:path w="1743710" h="2631440">
                        <a:moveTo>
                          <a:pt x="1617907" y="81375"/>
                        </a:moveTo>
                        <a:lnTo>
                          <a:pt x="1613919" y="81375"/>
                        </a:lnTo>
                      </a:path>
                      <a:path w="1743710" h="2631440">
                        <a:moveTo>
                          <a:pt x="1613919" y="81375"/>
                        </a:moveTo>
                        <a:lnTo>
                          <a:pt x="1612316" y="81375"/>
                        </a:lnTo>
                      </a:path>
                      <a:path w="1743710" h="2631440">
                        <a:moveTo>
                          <a:pt x="1612316" y="81375"/>
                        </a:moveTo>
                        <a:lnTo>
                          <a:pt x="1611521" y="81375"/>
                        </a:lnTo>
                      </a:path>
                      <a:path w="1743710" h="2631440">
                        <a:moveTo>
                          <a:pt x="1573231" y="43072"/>
                        </a:moveTo>
                        <a:lnTo>
                          <a:pt x="1573231" y="42277"/>
                        </a:lnTo>
                      </a:path>
                      <a:path w="1743710" h="2631440">
                        <a:moveTo>
                          <a:pt x="1573231" y="42277"/>
                        </a:moveTo>
                        <a:lnTo>
                          <a:pt x="1573231" y="39893"/>
                        </a:lnTo>
                      </a:path>
                      <a:path w="1743710" h="2631440">
                        <a:moveTo>
                          <a:pt x="1573231" y="39893"/>
                        </a:moveTo>
                        <a:lnTo>
                          <a:pt x="1573231" y="36699"/>
                        </a:lnTo>
                      </a:path>
                      <a:path w="1743710" h="2631440">
                        <a:moveTo>
                          <a:pt x="1573231" y="36699"/>
                        </a:moveTo>
                        <a:lnTo>
                          <a:pt x="1573231" y="31903"/>
                        </a:lnTo>
                      </a:path>
                      <a:path w="1743710" h="2631440">
                        <a:moveTo>
                          <a:pt x="1573231" y="31903"/>
                        </a:moveTo>
                        <a:lnTo>
                          <a:pt x="1573231" y="27120"/>
                        </a:lnTo>
                      </a:path>
                      <a:path w="1743710" h="2631440">
                        <a:moveTo>
                          <a:pt x="1573231" y="27120"/>
                        </a:moveTo>
                        <a:lnTo>
                          <a:pt x="1573231" y="21543"/>
                        </a:lnTo>
                      </a:path>
                      <a:path w="1743710" h="2631440">
                        <a:moveTo>
                          <a:pt x="1573231" y="21543"/>
                        </a:moveTo>
                        <a:lnTo>
                          <a:pt x="1573231" y="15951"/>
                        </a:lnTo>
                      </a:path>
                      <a:path w="1743710" h="2631440">
                        <a:moveTo>
                          <a:pt x="1573231" y="15951"/>
                        </a:moveTo>
                        <a:lnTo>
                          <a:pt x="1573231" y="11168"/>
                        </a:lnTo>
                      </a:path>
                      <a:path w="1743710" h="2631440">
                        <a:moveTo>
                          <a:pt x="1573231" y="11168"/>
                        </a:moveTo>
                        <a:lnTo>
                          <a:pt x="1573231" y="6386"/>
                        </a:lnTo>
                      </a:path>
                      <a:path w="1743710" h="2631440">
                        <a:moveTo>
                          <a:pt x="1573231" y="6386"/>
                        </a:moveTo>
                        <a:lnTo>
                          <a:pt x="1573231" y="3193"/>
                        </a:lnTo>
                      </a:path>
                      <a:path w="1743710" h="2631440">
                        <a:moveTo>
                          <a:pt x="1573231" y="3193"/>
                        </a:moveTo>
                        <a:lnTo>
                          <a:pt x="1573231" y="794"/>
                        </a:lnTo>
                      </a:path>
                      <a:path w="1743710" h="2631440">
                        <a:moveTo>
                          <a:pt x="1573231" y="794"/>
                        </a:moveTo>
                        <a:lnTo>
                          <a:pt x="1573231" y="0"/>
                        </a:lnTo>
                      </a:path>
                      <a:path w="1743710" h="2631440">
                        <a:moveTo>
                          <a:pt x="289597" y="1141617"/>
                        </a:moveTo>
                        <a:lnTo>
                          <a:pt x="289597" y="1037917"/>
                        </a:lnTo>
                      </a:path>
                      <a:path w="1743710" h="2631440">
                        <a:moveTo>
                          <a:pt x="289597" y="1025939"/>
                        </a:moveTo>
                        <a:lnTo>
                          <a:pt x="289597" y="891117"/>
                        </a:lnTo>
                      </a:path>
                      <a:path w="1743710" h="2631440">
                        <a:moveTo>
                          <a:pt x="244127" y="2093375"/>
                        </a:moveTo>
                        <a:lnTo>
                          <a:pt x="244127" y="2111725"/>
                        </a:lnTo>
                      </a:path>
                      <a:path w="1743710" h="2631440">
                        <a:moveTo>
                          <a:pt x="291995" y="2111725"/>
                        </a:moveTo>
                        <a:lnTo>
                          <a:pt x="291995" y="2093375"/>
                        </a:lnTo>
                      </a:path>
                      <a:path w="1743710" h="2631440">
                        <a:moveTo>
                          <a:pt x="246511" y="2157196"/>
                        </a:moveTo>
                        <a:lnTo>
                          <a:pt x="246511" y="2158004"/>
                        </a:lnTo>
                      </a:path>
                      <a:path w="1743710" h="2631440">
                        <a:moveTo>
                          <a:pt x="289597" y="2158004"/>
                        </a:moveTo>
                        <a:lnTo>
                          <a:pt x="289597" y="2157196"/>
                        </a:lnTo>
                      </a:path>
                      <a:path w="1743710" h="2631440">
                        <a:moveTo>
                          <a:pt x="246511" y="2113329"/>
                        </a:moveTo>
                        <a:lnTo>
                          <a:pt x="246511" y="2114123"/>
                        </a:lnTo>
                      </a:path>
                      <a:path w="1743710" h="2631440">
                        <a:moveTo>
                          <a:pt x="289597" y="2114123"/>
                        </a:moveTo>
                        <a:lnTo>
                          <a:pt x="289597" y="2113329"/>
                        </a:lnTo>
                      </a:path>
                      <a:path w="1743710" h="2631440">
                        <a:moveTo>
                          <a:pt x="244127" y="2159594"/>
                        </a:moveTo>
                        <a:lnTo>
                          <a:pt x="244127" y="2177944"/>
                        </a:lnTo>
                      </a:path>
                      <a:path w="1743710" h="2631440">
                        <a:moveTo>
                          <a:pt x="291995" y="2177944"/>
                        </a:moveTo>
                        <a:lnTo>
                          <a:pt x="291995" y="2159594"/>
                        </a:lnTo>
                      </a:path>
                      <a:path w="1743710" h="2631440">
                        <a:moveTo>
                          <a:pt x="245716" y="2157196"/>
                        </a:moveTo>
                        <a:lnTo>
                          <a:pt x="246511" y="2157196"/>
                        </a:lnTo>
                      </a:path>
                      <a:path w="1743710" h="2631440">
                        <a:moveTo>
                          <a:pt x="246511" y="2114123"/>
                        </a:moveTo>
                        <a:lnTo>
                          <a:pt x="245716" y="2114123"/>
                        </a:lnTo>
                      </a:path>
                      <a:path w="1743710" h="2631440">
                        <a:moveTo>
                          <a:pt x="290392" y="2114123"/>
                        </a:moveTo>
                        <a:lnTo>
                          <a:pt x="289597" y="2114123"/>
                        </a:lnTo>
                      </a:path>
                      <a:path w="1743710" h="2631440">
                        <a:moveTo>
                          <a:pt x="289597" y="2157196"/>
                        </a:moveTo>
                        <a:lnTo>
                          <a:pt x="290392" y="2157196"/>
                        </a:lnTo>
                      </a:path>
                      <a:path w="1743710" h="2631440">
                        <a:moveTo>
                          <a:pt x="225777" y="2159594"/>
                        </a:moveTo>
                        <a:lnTo>
                          <a:pt x="244127" y="2159594"/>
                        </a:lnTo>
                      </a:path>
                      <a:path w="1743710" h="2631440">
                        <a:moveTo>
                          <a:pt x="244127" y="2111725"/>
                        </a:moveTo>
                        <a:lnTo>
                          <a:pt x="225777" y="2111725"/>
                        </a:lnTo>
                      </a:path>
                      <a:path w="1743710" h="2631440">
                        <a:moveTo>
                          <a:pt x="308742" y="2111725"/>
                        </a:moveTo>
                        <a:lnTo>
                          <a:pt x="291995" y="2111725"/>
                        </a:lnTo>
                      </a:path>
                      <a:path w="1743710" h="2631440">
                        <a:moveTo>
                          <a:pt x="291995" y="2159594"/>
                        </a:moveTo>
                        <a:lnTo>
                          <a:pt x="308742" y="2159594"/>
                        </a:lnTo>
                      </a:path>
                      <a:path w="1743710" h="2631440">
                        <a:moveTo>
                          <a:pt x="246511" y="2113329"/>
                        </a:moveTo>
                        <a:lnTo>
                          <a:pt x="247320" y="2113329"/>
                        </a:lnTo>
                      </a:path>
                      <a:path w="1743710" h="2631440">
                        <a:moveTo>
                          <a:pt x="247320" y="2113329"/>
                        </a:moveTo>
                        <a:lnTo>
                          <a:pt x="249704" y="2113329"/>
                        </a:lnTo>
                      </a:path>
                      <a:path w="1743710" h="2631440">
                        <a:moveTo>
                          <a:pt x="249704" y="2113329"/>
                        </a:moveTo>
                        <a:lnTo>
                          <a:pt x="252897" y="2113329"/>
                        </a:lnTo>
                      </a:path>
                      <a:path w="1743710" h="2631440">
                        <a:moveTo>
                          <a:pt x="252897" y="2113329"/>
                        </a:moveTo>
                        <a:lnTo>
                          <a:pt x="257680" y="2113329"/>
                        </a:lnTo>
                      </a:path>
                      <a:path w="1743710" h="2631440">
                        <a:moveTo>
                          <a:pt x="257680" y="2113329"/>
                        </a:moveTo>
                        <a:lnTo>
                          <a:pt x="262463" y="2113329"/>
                        </a:lnTo>
                      </a:path>
                      <a:path w="1743710" h="2631440">
                        <a:moveTo>
                          <a:pt x="262463" y="2113329"/>
                        </a:moveTo>
                        <a:lnTo>
                          <a:pt x="268054" y="2113329"/>
                        </a:lnTo>
                      </a:path>
                      <a:path w="1743710" h="2631440">
                        <a:moveTo>
                          <a:pt x="268054" y="2113329"/>
                        </a:moveTo>
                        <a:lnTo>
                          <a:pt x="273646" y="2113329"/>
                        </a:lnTo>
                      </a:path>
                      <a:path w="1743710" h="2631440">
                        <a:moveTo>
                          <a:pt x="273646" y="2113329"/>
                        </a:moveTo>
                        <a:lnTo>
                          <a:pt x="279223" y="2113329"/>
                        </a:lnTo>
                      </a:path>
                      <a:path w="1743710" h="2631440">
                        <a:moveTo>
                          <a:pt x="279223" y="2113329"/>
                        </a:moveTo>
                        <a:lnTo>
                          <a:pt x="283211" y="2113329"/>
                        </a:lnTo>
                      </a:path>
                      <a:path w="1743710" h="2631440">
                        <a:moveTo>
                          <a:pt x="283211" y="2113329"/>
                        </a:moveTo>
                        <a:lnTo>
                          <a:pt x="287199" y="2113329"/>
                        </a:lnTo>
                      </a:path>
                      <a:path w="1743710" h="2631440">
                        <a:moveTo>
                          <a:pt x="287199" y="2113329"/>
                        </a:moveTo>
                        <a:lnTo>
                          <a:pt x="288802" y="2113329"/>
                        </a:lnTo>
                      </a:path>
                      <a:path w="1743710" h="2631440">
                        <a:moveTo>
                          <a:pt x="288802" y="2113329"/>
                        </a:moveTo>
                        <a:lnTo>
                          <a:pt x="289597" y="2113329"/>
                        </a:lnTo>
                      </a:path>
                      <a:path w="1743710" h="2631440">
                        <a:moveTo>
                          <a:pt x="289597" y="2113329"/>
                        </a:moveTo>
                        <a:lnTo>
                          <a:pt x="288802" y="2113329"/>
                        </a:lnTo>
                      </a:path>
                      <a:path w="1743710" h="2631440">
                        <a:moveTo>
                          <a:pt x="291995" y="2093375"/>
                        </a:moveTo>
                        <a:lnTo>
                          <a:pt x="291201" y="2093375"/>
                        </a:lnTo>
                      </a:path>
                      <a:path w="1743710" h="2631440">
                        <a:moveTo>
                          <a:pt x="244921" y="2093375"/>
                        </a:moveTo>
                        <a:lnTo>
                          <a:pt x="244127" y="2093375"/>
                        </a:lnTo>
                      </a:path>
                      <a:path w="1743710" h="2631440">
                        <a:moveTo>
                          <a:pt x="244127" y="2093375"/>
                        </a:moveTo>
                        <a:lnTo>
                          <a:pt x="244921" y="2093375"/>
                        </a:lnTo>
                      </a:path>
                      <a:path w="1743710" h="2631440">
                        <a:moveTo>
                          <a:pt x="244921" y="2093375"/>
                        </a:moveTo>
                        <a:lnTo>
                          <a:pt x="247320" y="2093375"/>
                        </a:lnTo>
                      </a:path>
                      <a:path w="1743710" h="2631440">
                        <a:moveTo>
                          <a:pt x="247320" y="2093375"/>
                        </a:moveTo>
                        <a:lnTo>
                          <a:pt x="251308" y="2093375"/>
                        </a:lnTo>
                      </a:path>
                      <a:path w="1743710" h="2631440">
                        <a:moveTo>
                          <a:pt x="251308" y="2093375"/>
                        </a:moveTo>
                        <a:lnTo>
                          <a:pt x="256090" y="2093375"/>
                        </a:lnTo>
                      </a:path>
                      <a:path w="1743710" h="2631440">
                        <a:moveTo>
                          <a:pt x="256090" y="2093375"/>
                        </a:moveTo>
                        <a:lnTo>
                          <a:pt x="261668" y="2093375"/>
                        </a:lnTo>
                      </a:path>
                      <a:path w="1743710" h="2631440">
                        <a:moveTo>
                          <a:pt x="261668" y="2093375"/>
                        </a:moveTo>
                        <a:lnTo>
                          <a:pt x="268054" y="2093375"/>
                        </a:lnTo>
                      </a:path>
                      <a:path w="1743710" h="2631440">
                        <a:moveTo>
                          <a:pt x="268054" y="2093375"/>
                        </a:moveTo>
                        <a:lnTo>
                          <a:pt x="274440" y="2093375"/>
                        </a:lnTo>
                      </a:path>
                      <a:path w="1743710" h="2631440">
                        <a:moveTo>
                          <a:pt x="274440" y="2093375"/>
                        </a:moveTo>
                        <a:lnTo>
                          <a:pt x="280018" y="2093375"/>
                        </a:lnTo>
                      </a:path>
                      <a:path w="1743710" h="2631440">
                        <a:moveTo>
                          <a:pt x="280018" y="2093375"/>
                        </a:moveTo>
                        <a:lnTo>
                          <a:pt x="285609" y="2093375"/>
                        </a:lnTo>
                      </a:path>
                      <a:path w="1743710" h="2631440">
                        <a:moveTo>
                          <a:pt x="285609" y="2093375"/>
                        </a:moveTo>
                        <a:lnTo>
                          <a:pt x="288802" y="2093375"/>
                        </a:lnTo>
                      </a:path>
                      <a:path w="1743710" h="2631440">
                        <a:moveTo>
                          <a:pt x="288802" y="2093375"/>
                        </a:moveTo>
                        <a:lnTo>
                          <a:pt x="291201" y="2093375"/>
                        </a:lnTo>
                      </a:path>
                      <a:path w="1743710" h="2631440">
                        <a:moveTo>
                          <a:pt x="291201" y="2093375"/>
                        </a:moveTo>
                        <a:lnTo>
                          <a:pt x="291995" y="2093375"/>
                        </a:lnTo>
                      </a:path>
                      <a:path w="1743710" h="2631440">
                        <a:moveTo>
                          <a:pt x="246511" y="2158004"/>
                        </a:moveTo>
                        <a:lnTo>
                          <a:pt x="247320" y="2158004"/>
                        </a:lnTo>
                      </a:path>
                      <a:path w="1743710" h="2631440">
                        <a:moveTo>
                          <a:pt x="247320" y="2158004"/>
                        </a:moveTo>
                        <a:lnTo>
                          <a:pt x="249704" y="2158004"/>
                        </a:lnTo>
                      </a:path>
                      <a:path w="1743710" h="2631440">
                        <a:moveTo>
                          <a:pt x="249704" y="2158004"/>
                        </a:moveTo>
                        <a:lnTo>
                          <a:pt x="252897" y="2158004"/>
                        </a:lnTo>
                      </a:path>
                      <a:path w="1743710" h="2631440">
                        <a:moveTo>
                          <a:pt x="252897" y="2158004"/>
                        </a:moveTo>
                        <a:lnTo>
                          <a:pt x="257680" y="2158004"/>
                        </a:lnTo>
                      </a:path>
                      <a:path w="1743710" h="2631440">
                        <a:moveTo>
                          <a:pt x="257680" y="2158004"/>
                        </a:moveTo>
                        <a:lnTo>
                          <a:pt x="262463" y="2158004"/>
                        </a:lnTo>
                      </a:path>
                      <a:path w="1743710" h="2631440">
                        <a:moveTo>
                          <a:pt x="262463" y="2158004"/>
                        </a:moveTo>
                        <a:lnTo>
                          <a:pt x="268054" y="2158004"/>
                        </a:lnTo>
                      </a:path>
                      <a:path w="1743710" h="2631440">
                        <a:moveTo>
                          <a:pt x="268054" y="2158004"/>
                        </a:moveTo>
                        <a:lnTo>
                          <a:pt x="273646" y="2158004"/>
                        </a:lnTo>
                      </a:path>
                      <a:path w="1743710" h="2631440">
                        <a:moveTo>
                          <a:pt x="273646" y="2158004"/>
                        </a:moveTo>
                        <a:lnTo>
                          <a:pt x="279223" y="2158004"/>
                        </a:lnTo>
                      </a:path>
                      <a:path w="1743710" h="2631440">
                        <a:moveTo>
                          <a:pt x="279223" y="2158004"/>
                        </a:moveTo>
                        <a:lnTo>
                          <a:pt x="283211" y="2158004"/>
                        </a:lnTo>
                      </a:path>
                      <a:path w="1743710" h="2631440">
                        <a:moveTo>
                          <a:pt x="283211" y="2158004"/>
                        </a:moveTo>
                        <a:lnTo>
                          <a:pt x="287199" y="2158004"/>
                        </a:lnTo>
                      </a:path>
                      <a:path w="1743710" h="2631440">
                        <a:moveTo>
                          <a:pt x="287199" y="2158004"/>
                        </a:moveTo>
                        <a:lnTo>
                          <a:pt x="288802" y="2158004"/>
                        </a:lnTo>
                      </a:path>
                      <a:path w="1743710" h="2631440">
                        <a:moveTo>
                          <a:pt x="288802" y="2158004"/>
                        </a:moveTo>
                        <a:lnTo>
                          <a:pt x="289597" y="2158004"/>
                        </a:lnTo>
                      </a:path>
                      <a:path w="1743710" h="2631440">
                        <a:moveTo>
                          <a:pt x="289597" y="2158004"/>
                        </a:moveTo>
                        <a:lnTo>
                          <a:pt x="288802" y="2158004"/>
                        </a:lnTo>
                      </a:path>
                      <a:path w="1743710" h="2631440">
                        <a:moveTo>
                          <a:pt x="247320" y="2158004"/>
                        </a:moveTo>
                        <a:lnTo>
                          <a:pt x="246511" y="2158004"/>
                        </a:lnTo>
                      </a:path>
                      <a:path w="1743710" h="2631440">
                        <a:moveTo>
                          <a:pt x="291995" y="2177944"/>
                        </a:moveTo>
                        <a:lnTo>
                          <a:pt x="291201" y="2177944"/>
                        </a:lnTo>
                      </a:path>
                      <a:path w="1743710" h="2631440">
                        <a:moveTo>
                          <a:pt x="291201" y="2177944"/>
                        </a:moveTo>
                        <a:lnTo>
                          <a:pt x="288802" y="2177944"/>
                        </a:lnTo>
                      </a:path>
                      <a:path w="1743710" h="2631440">
                        <a:moveTo>
                          <a:pt x="288802" y="2177944"/>
                        </a:moveTo>
                        <a:lnTo>
                          <a:pt x="285609" y="2177944"/>
                        </a:lnTo>
                      </a:path>
                      <a:path w="1743710" h="2631440">
                        <a:moveTo>
                          <a:pt x="285609" y="2177944"/>
                        </a:moveTo>
                        <a:lnTo>
                          <a:pt x="280018" y="2177944"/>
                        </a:lnTo>
                      </a:path>
                      <a:path w="1743710" h="2631440">
                        <a:moveTo>
                          <a:pt x="280018" y="2177944"/>
                        </a:moveTo>
                        <a:lnTo>
                          <a:pt x="274440" y="2177944"/>
                        </a:lnTo>
                      </a:path>
                      <a:path w="1743710" h="2631440">
                        <a:moveTo>
                          <a:pt x="274440" y="2177944"/>
                        </a:moveTo>
                        <a:lnTo>
                          <a:pt x="268054" y="2177944"/>
                        </a:lnTo>
                      </a:path>
                      <a:path w="1743710" h="2631440">
                        <a:moveTo>
                          <a:pt x="268054" y="2177944"/>
                        </a:moveTo>
                        <a:lnTo>
                          <a:pt x="261668" y="2177944"/>
                        </a:lnTo>
                      </a:path>
                      <a:path w="1743710" h="2631440">
                        <a:moveTo>
                          <a:pt x="261668" y="2177944"/>
                        </a:moveTo>
                        <a:lnTo>
                          <a:pt x="256090" y="2177944"/>
                        </a:lnTo>
                      </a:path>
                      <a:path w="1743710" h="2631440">
                        <a:moveTo>
                          <a:pt x="256090" y="2177944"/>
                        </a:moveTo>
                        <a:lnTo>
                          <a:pt x="251308" y="2177944"/>
                        </a:lnTo>
                      </a:path>
                      <a:path w="1743710" h="2631440">
                        <a:moveTo>
                          <a:pt x="251308" y="2177944"/>
                        </a:moveTo>
                        <a:lnTo>
                          <a:pt x="247320" y="2177944"/>
                        </a:lnTo>
                      </a:path>
                      <a:path w="1743710" h="2631440">
                        <a:moveTo>
                          <a:pt x="247320" y="2177944"/>
                        </a:moveTo>
                        <a:lnTo>
                          <a:pt x="244921" y="2177944"/>
                        </a:lnTo>
                      </a:path>
                      <a:path w="1743710" h="2631440">
                        <a:moveTo>
                          <a:pt x="244921" y="2177944"/>
                        </a:moveTo>
                        <a:lnTo>
                          <a:pt x="244127" y="2177944"/>
                        </a:lnTo>
                      </a:path>
                      <a:path w="1743710" h="2631440">
                        <a:moveTo>
                          <a:pt x="244127" y="2177944"/>
                        </a:moveTo>
                        <a:lnTo>
                          <a:pt x="244921" y="2177944"/>
                        </a:lnTo>
                      </a:path>
                      <a:path w="1743710" h="2631440">
                        <a:moveTo>
                          <a:pt x="291201" y="2177944"/>
                        </a:moveTo>
                        <a:lnTo>
                          <a:pt x="291995" y="2177944"/>
                        </a:lnTo>
                      </a:path>
                      <a:path w="1743710" h="2631440">
                        <a:moveTo>
                          <a:pt x="245716" y="2158004"/>
                        </a:moveTo>
                        <a:lnTo>
                          <a:pt x="248115" y="2158004"/>
                        </a:lnTo>
                      </a:path>
                      <a:path w="1743710" h="2631440">
                        <a:moveTo>
                          <a:pt x="248115" y="2158004"/>
                        </a:moveTo>
                        <a:lnTo>
                          <a:pt x="252102" y="2158004"/>
                        </a:lnTo>
                      </a:path>
                      <a:path w="1743710" h="2631440">
                        <a:moveTo>
                          <a:pt x="252102" y="2158004"/>
                        </a:moveTo>
                        <a:lnTo>
                          <a:pt x="256885" y="2158004"/>
                        </a:lnTo>
                      </a:path>
                      <a:path w="1743710" h="2631440">
                        <a:moveTo>
                          <a:pt x="256885" y="2158004"/>
                        </a:moveTo>
                        <a:lnTo>
                          <a:pt x="262463" y="2158004"/>
                        </a:lnTo>
                      </a:path>
                      <a:path w="1743710" h="2631440">
                        <a:moveTo>
                          <a:pt x="262463" y="2158004"/>
                        </a:moveTo>
                        <a:lnTo>
                          <a:pt x="268054" y="2158004"/>
                        </a:lnTo>
                      </a:path>
                      <a:path w="1743710" h="2631440">
                        <a:moveTo>
                          <a:pt x="268054" y="2158004"/>
                        </a:moveTo>
                        <a:lnTo>
                          <a:pt x="273646" y="2158004"/>
                        </a:lnTo>
                      </a:path>
                      <a:path w="1743710" h="2631440">
                        <a:moveTo>
                          <a:pt x="273646" y="2158004"/>
                        </a:moveTo>
                        <a:lnTo>
                          <a:pt x="279223" y="2158004"/>
                        </a:lnTo>
                      </a:path>
                      <a:path w="1743710" h="2631440">
                        <a:moveTo>
                          <a:pt x="279223" y="2158004"/>
                        </a:moveTo>
                        <a:lnTo>
                          <a:pt x="284006" y="2158004"/>
                        </a:lnTo>
                      </a:path>
                      <a:path w="1743710" h="2631440">
                        <a:moveTo>
                          <a:pt x="284006" y="2158004"/>
                        </a:moveTo>
                        <a:lnTo>
                          <a:pt x="287994" y="2158004"/>
                        </a:lnTo>
                      </a:path>
                      <a:path w="1743710" h="2631440">
                        <a:moveTo>
                          <a:pt x="287994" y="2158004"/>
                        </a:moveTo>
                        <a:lnTo>
                          <a:pt x="290392" y="2158004"/>
                        </a:lnTo>
                      </a:path>
                      <a:path w="1743710" h="2631440">
                        <a:moveTo>
                          <a:pt x="290392" y="2158004"/>
                        </a:moveTo>
                        <a:lnTo>
                          <a:pt x="288802" y="2158004"/>
                        </a:lnTo>
                      </a:path>
                      <a:path w="1743710" h="2631440">
                        <a:moveTo>
                          <a:pt x="247320" y="2158004"/>
                        </a:moveTo>
                        <a:lnTo>
                          <a:pt x="245716" y="2158004"/>
                        </a:lnTo>
                      </a:path>
                      <a:path w="1743710" h="2631440">
                        <a:moveTo>
                          <a:pt x="245716" y="2114123"/>
                        </a:moveTo>
                        <a:lnTo>
                          <a:pt x="245716" y="2114918"/>
                        </a:lnTo>
                      </a:path>
                      <a:path w="1743710" h="2631440">
                        <a:moveTo>
                          <a:pt x="245716" y="2114918"/>
                        </a:moveTo>
                        <a:lnTo>
                          <a:pt x="245716" y="2117316"/>
                        </a:lnTo>
                      </a:path>
                      <a:path w="1743710" h="2631440">
                        <a:moveTo>
                          <a:pt x="245716" y="2117316"/>
                        </a:moveTo>
                        <a:lnTo>
                          <a:pt x="245716" y="2120496"/>
                        </a:lnTo>
                      </a:path>
                      <a:path w="1743710" h="2631440">
                        <a:moveTo>
                          <a:pt x="245716" y="2120496"/>
                        </a:moveTo>
                        <a:lnTo>
                          <a:pt x="245716" y="2125292"/>
                        </a:lnTo>
                      </a:path>
                      <a:path w="1743710" h="2631440">
                        <a:moveTo>
                          <a:pt x="245716" y="2125292"/>
                        </a:moveTo>
                        <a:lnTo>
                          <a:pt x="245716" y="2130075"/>
                        </a:lnTo>
                      </a:path>
                      <a:path w="1743710" h="2631440">
                        <a:moveTo>
                          <a:pt x="245716" y="2130075"/>
                        </a:moveTo>
                        <a:lnTo>
                          <a:pt x="245716" y="2135666"/>
                        </a:lnTo>
                      </a:path>
                      <a:path w="1743710" h="2631440">
                        <a:moveTo>
                          <a:pt x="245716" y="2135666"/>
                        </a:moveTo>
                        <a:lnTo>
                          <a:pt x="245716" y="2141244"/>
                        </a:lnTo>
                      </a:path>
                      <a:path w="1743710" h="2631440">
                        <a:moveTo>
                          <a:pt x="245716" y="2141244"/>
                        </a:moveTo>
                        <a:lnTo>
                          <a:pt x="245716" y="2146027"/>
                        </a:lnTo>
                      </a:path>
                      <a:path w="1743710" h="2631440">
                        <a:moveTo>
                          <a:pt x="245716" y="2146027"/>
                        </a:moveTo>
                        <a:lnTo>
                          <a:pt x="245716" y="2150810"/>
                        </a:lnTo>
                      </a:path>
                      <a:path w="1743710" h="2631440">
                        <a:moveTo>
                          <a:pt x="245716" y="2150810"/>
                        </a:moveTo>
                        <a:lnTo>
                          <a:pt x="245716" y="2154003"/>
                        </a:lnTo>
                      </a:path>
                      <a:path w="1743710" h="2631440">
                        <a:moveTo>
                          <a:pt x="245716" y="2154003"/>
                        </a:moveTo>
                        <a:lnTo>
                          <a:pt x="245716" y="2156401"/>
                        </a:lnTo>
                      </a:path>
                      <a:path w="1743710" h="2631440">
                        <a:moveTo>
                          <a:pt x="245716" y="2156401"/>
                        </a:moveTo>
                        <a:lnTo>
                          <a:pt x="245716" y="2157196"/>
                        </a:lnTo>
                      </a:path>
                      <a:path w="1743710" h="2631440">
                        <a:moveTo>
                          <a:pt x="245716" y="2157196"/>
                        </a:moveTo>
                        <a:lnTo>
                          <a:pt x="245716" y="2156401"/>
                        </a:lnTo>
                      </a:path>
                      <a:path w="1743710" h="2631440">
                        <a:moveTo>
                          <a:pt x="245716" y="2114918"/>
                        </a:moveTo>
                        <a:lnTo>
                          <a:pt x="245716" y="2114123"/>
                        </a:lnTo>
                      </a:path>
                      <a:path w="1743710" h="2631440">
                        <a:moveTo>
                          <a:pt x="290392" y="2157196"/>
                        </a:moveTo>
                        <a:lnTo>
                          <a:pt x="290392" y="2156401"/>
                        </a:lnTo>
                      </a:path>
                      <a:path w="1743710" h="2631440">
                        <a:moveTo>
                          <a:pt x="290392" y="2156401"/>
                        </a:moveTo>
                        <a:lnTo>
                          <a:pt x="290392" y="2154003"/>
                        </a:lnTo>
                      </a:path>
                      <a:path w="1743710" h="2631440">
                        <a:moveTo>
                          <a:pt x="290392" y="2154003"/>
                        </a:moveTo>
                        <a:lnTo>
                          <a:pt x="290392" y="2150810"/>
                        </a:lnTo>
                      </a:path>
                      <a:path w="1743710" h="2631440">
                        <a:moveTo>
                          <a:pt x="290392" y="2150810"/>
                        </a:moveTo>
                        <a:lnTo>
                          <a:pt x="290392" y="2146027"/>
                        </a:lnTo>
                      </a:path>
                      <a:path w="1743710" h="2631440">
                        <a:moveTo>
                          <a:pt x="290392" y="2146027"/>
                        </a:moveTo>
                        <a:lnTo>
                          <a:pt x="290392" y="2141244"/>
                        </a:lnTo>
                      </a:path>
                      <a:path w="1743710" h="2631440">
                        <a:moveTo>
                          <a:pt x="290392" y="2141244"/>
                        </a:moveTo>
                        <a:lnTo>
                          <a:pt x="290392" y="2135666"/>
                        </a:lnTo>
                      </a:path>
                      <a:path w="1743710" h="2631440">
                        <a:moveTo>
                          <a:pt x="290392" y="2135666"/>
                        </a:moveTo>
                        <a:lnTo>
                          <a:pt x="290392" y="2130075"/>
                        </a:lnTo>
                      </a:path>
                      <a:path w="1743710" h="2631440">
                        <a:moveTo>
                          <a:pt x="290392" y="2130075"/>
                        </a:moveTo>
                        <a:lnTo>
                          <a:pt x="290392" y="2125292"/>
                        </a:lnTo>
                      </a:path>
                      <a:path w="1743710" h="2631440">
                        <a:moveTo>
                          <a:pt x="290392" y="2125292"/>
                        </a:moveTo>
                        <a:lnTo>
                          <a:pt x="290392" y="2120496"/>
                        </a:lnTo>
                      </a:path>
                      <a:path w="1743710" h="2631440">
                        <a:moveTo>
                          <a:pt x="290392" y="2120496"/>
                        </a:moveTo>
                        <a:lnTo>
                          <a:pt x="290392" y="2117316"/>
                        </a:lnTo>
                      </a:path>
                      <a:path w="1743710" h="2631440">
                        <a:moveTo>
                          <a:pt x="290392" y="2117316"/>
                        </a:moveTo>
                        <a:lnTo>
                          <a:pt x="290392" y="2114918"/>
                        </a:lnTo>
                      </a:path>
                      <a:path w="1743710" h="2631440">
                        <a:moveTo>
                          <a:pt x="290392" y="2114918"/>
                        </a:moveTo>
                        <a:lnTo>
                          <a:pt x="290392" y="2114123"/>
                        </a:lnTo>
                      </a:path>
                      <a:path w="1743710" h="2631440">
                        <a:moveTo>
                          <a:pt x="290392" y="2114123"/>
                        </a:moveTo>
                        <a:lnTo>
                          <a:pt x="290392" y="2114918"/>
                        </a:lnTo>
                      </a:path>
                      <a:path w="1743710" h="2631440">
                        <a:moveTo>
                          <a:pt x="290392" y="2156401"/>
                        </a:moveTo>
                        <a:lnTo>
                          <a:pt x="290392" y="2157196"/>
                        </a:lnTo>
                      </a:path>
                      <a:path w="1743710" h="2631440">
                        <a:moveTo>
                          <a:pt x="245716" y="2158004"/>
                        </a:moveTo>
                        <a:lnTo>
                          <a:pt x="245716" y="2156401"/>
                        </a:lnTo>
                      </a:path>
                      <a:path w="1743710" h="2631440">
                        <a:moveTo>
                          <a:pt x="245716" y="2114918"/>
                        </a:moveTo>
                        <a:lnTo>
                          <a:pt x="245716" y="2113329"/>
                        </a:lnTo>
                      </a:path>
                      <a:path w="1743710" h="2631440">
                        <a:moveTo>
                          <a:pt x="245716" y="2113329"/>
                        </a:moveTo>
                        <a:lnTo>
                          <a:pt x="245716" y="2115713"/>
                        </a:lnTo>
                      </a:path>
                      <a:path w="1743710" h="2631440">
                        <a:moveTo>
                          <a:pt x="245716" y="2115713"/>
                        </a:moveTo>
                        <a:lnTo>
                          <a:pt x="245716" y="2119701"/>
                        </a:lnTo>
                      </a:path>
                      <a:path w="1743710" h="2631440">
                        <a:moveTo>
                          <a:pt x="245716" y="2119701"/>
                        </a:moveTo>
                        <a:lnTo>
                          <a:pt x="245716" y="2124484"/>
                        </a:lnTo>
                      </a:path>
                      <a:path w="1743710" h="2631440">
                        <a:moveTo>
                          <a:pt x="245716" y="2124484"/>
                        </a:moveTo>
                        <a:lnTo>
                          <a:pt x="245716" y="2130075"/>
                        </a:lnTo>
                      </a:path>
                      <a:path w="1743710" h="2631440">
                        <a:moveTo>
                          <a:pt x="245716" y="2130075"/>
                        </a:moveTo>
                        <a:lnTo>
                          <a:pt x="245716" y="2135666"/>
                        </a:lnTo>
                      </a:path>
                      <a:path w="1743710" h="2631440">
                        <a:moveTo>
                          <a:pt x="245716" y="2135666"/>
                        </a:moveTo>
                        <a:lnTo>
                          <a:pt x="245716" y="2141244"/>
                        </a:lnTo>
                      </a:path>
                      <a:path w="1743710" h="2631440">
                        <a:moveTo>
                          <a:pt x="245716" y="2141244"/>
                        </a:moveTo>
                        <a:lnTo>
                          <a:pt x="245716" y="2146822"/>
                        </a:lnTo>
                      </a:path>
                      <a:path w="1743710" h="2631440">
                        <a:moveTo>
                          <a:pt x="245716" y="2146822"/>
                        </a:moveTo>
                        <a:lnTo>
                          <a:pt x="245716" y="2151618"/>
                        </a:lnTo>
                      </a:path>
                      <a:path w="1743710" h="2631440">
                        <a:moveTo>
                          <a:pt x="245716" y="2151618"/>
                        </a:moveTo>
                        <a:lnTo>
                          <a:pt x="245716" y="2155606"/>
                        </a:lnTo>
                      </a:path>
                      <a:path w="1743710" h="2631440">
                        <a:moveTo>
                          <a:pt x="245716" y="2155606"/>
                        </a:moveTo>
                        <a:lnTo>
                          <a:pt x="245716" y="2158004"/>
                        </a:lnTo>
                      </a:path>
                      <a:path w="1743710" h="2631440">
                        <a:moveTo>
                          <a:pt x="225777" y="2111725"/>
                        </a:moveTo>
                        <a:lnTo>
                          <a:pt x="225777" y="2112520"/>
                        </a:lnTo>
                      </a:path>
                      <a:path w="1743710" h="2631440">
                        <a:moveTo>
                          <a:pt x="225777" y="2158799"/>
                        </a:moveTo>
                        <a:lnTo>
                          <a:pt x="225777" y="2159594"/>
                        </a:lnTo>
                      </a:path>
                      <a:path w="1743710" h="2631440">
                        <a:moveTo>
                          <a:pt x="225777" y="2159594"/>
                        </a:moveTo>
                        <a:lnTo>
                          <a:pt x="225777" y="2158799"/>
                        </a:lnTo>
                      </a:path>
                      <a:path w="1743710" h="2631440">
                        <a:moveTo>
                          <a:pt x="225777" y="2158799"/>
                        </a:moveTo>
                        <a:lnTo>
                          <a:pt x="225777" y="2156401"/>
                        </a:lnTo>
                      </a:path>
                      <a:path w="1743710" h="2631440">
                        <a:moveTo>
                          <a:pt x="225777" y="2156401"/>
                        </a:moveTo>
                        <a:lnTo>
                          <a:pt x="225777" y="2152413"/>
                        </a:lnTo>
                      </a:path>
                      <a:path w="1743710" h="2631440">
                        <a:moveTo>
                          <a:pt x="225777" y="2152413"/>
                        </a:moveTo>
                        <a:lnTo>
                          <a:pt x="225777" y="2147630"/>
                        </a:lnTo>
                      </a:path>
                      <a:path w="1743710" h="2631440">
                        <a:moveTo>
                          <a:pt x="225777" y="2147630"/>
                        </a:moveTo>
                        <a:lnTo>
                          <a:pt x="225777" y="2142039"/>
                        </a:lnTo>
                      </a:path>
                      <a:path w="1743710" h="2631440">
                        <a:moveTo>
                          <a:pt x="225777" y="2142039"/>
                        </a:moveTo>
                        <a:lnTo>
                          <a:pt x="225777" y="2135666"/>
                        </a:lnTo>
                      </a:path>
                      <a:path w="1743710" h="2631440">
                        <a:moveTo>
                          <a:pt x="225777" y="2135666"/>
                        </a:moveTo>
                        <a:lnTo>
                          <a:pt x="225777" y="2129280"/>
                        </a:lnTo>
                      </a:path>
                      <a:path w="1743710" h="2631440">
                        <a:moveTo>
                          <a:pt x="225777" y="2129280"/>
                        </a:moveTo>
                        <a:lnTo>
                          <a:pt x="225777" y="2123689"/>
                        </a:lnTo>
                      </a:path>
                      <a:path w="1743710" h="2631440">
                        <a:moveTo>
                          <a:pt x="225777" y="2123689"/>
                        </a:moveTo>
                        <a:lnTo>
                          <a:pt x="225777" y="2118906"/>
                        </a:lnTo>
                      </a:path>
                      <a:path w="1743710" h="2631440">
                        <a:moveTo>
                          <a:pt x="225777" y="2118906"/>
                        </a:moveTo>
                        <a:lnTo>
                          <a:pt x="225777" y="2114918"/>
                        </a:lnTo>
                      </a:path>
                      <a:path w="1743710" h="2631440">
                        <a:moveTo>
                          <a:pt x="225777" y="2114918"/>
                        </a:moveTo>
                        <a:lnTo>
                          <a:pt x="225777" y="2112520"/>
                        </a:lnTo>
                      </a:path>
                      <a:path w="1743710" h="2631440">
                        <a:moveTo>
                          <a:pt x="225777" y="2112520"/>
                        </a:moveTo>
                        <a:lnTo>
                          <a:pt x="225777" y="2111725"/>
                        </a:lnTo>
                      </a:path>
                      <a:path w="1743710" h="2631440">
                        <a:moveTo>
                          <a:pt x="290392" y="2113329"/>
                        </a:moveTo>
                        <a:lnTo>
                          <a:pt x="290392" y="2114918"/>
                        </a:lnTo>
                      </a:path>
                      <a:path w="1743710" h="2631440">
                        <a:moveTo>
                          <a:pt x="290392" y="2156401"/>
                        </a:moveTo>
                        <a:lnTo>
                          <a:pt x="290392" y="2158004"/>
                        </a:lnTo>
                      </a:path>
                      <a:path w="1743710" h="2631440">
                        <a:moveTo>
                          <a:pt x="290392" y="2158004"/>
                        </a:moveTo>
                        <a:lnTo>
                          <a:pt x="290392" y="2155606"/>
                        </a:lnTo>
                      </a:path>
                      <a:path w="1743710" h="2631440">
                        <a:moveTo>
                          <a:pt x="290392" y="2155606"/>
                        </a:moveTo>
                        <a:lnTo>
                          <a:pt x="290392" y="2151618"/>
                        </a:lnTo>
                      </a:path>
                      <a:path w="1743710" h="2631440">
                        <a:moveTo>
                          <a:pt x="290392" y="2151618"/>
                        </a:moveTo>
                        <a:lnTo>
                          <a:pt x="290392" y="2146822"/>
                        </a:lnTo>
                      </a:path>
                      <a:path w="1743710" h="2631440">
                        <a:moveTo>
                          <a:pt x="290392" y="2146822"/>
                        </a:moveTo>
                        <a:lnTo>
                          <a:pt x="290392" y="2141244"/>
                        </a:lnTo>
                      </a:path>
                      <a:path w="1743710" h="2631440">
                        <a:moveTo>
                          <a:pt x="290392" y="2141244"/>
                        </a:moveTo>
                        <a:lnTo>
                          <a:pt x="290392" y="2135666"/>
                        </a:lnTo>
                      </a:path>
                      <a:path w="1743710" h="2631440">
                        <a:moveTo>
                          <a:pt x="290392" y="2135666"/>
                        </a:moveTo>
                        <a:lnTo>
                          <a:pt x="290392" y="2130075"/>
                        </a:lnTo>
                      </a:path>
                      <a:path w="1743710" h="2631440">
                        <a:moveTo>
                          <a:pt x="290392" y="2130075"/>
                        </a:moveTo>
                        <a:lnTo>
                          <a:pt x="290392" y="2124484"/>
                        </a:lnTo>
                      </a:path>
                      <a:path w="1743710" h="2631440">
                        <a:moveTo>
                          <a:pt x="290392" y="2124484"/>
                        </a:moveTo>
                        <a:lnTo>
                          <a:pt x="290392" y="2119701"/>
                        </a:lnTo>
                      </a:path>
                      <a:path w="1743710" h="2631440">
                        <a:moveTo>
                          <a:pt x="290392" y="2119701"/>
                        </a:moveTo>
                        <a:lnTo>
                          <a:pt x="290392" y="2115713"/>
                        </a:lnTo>
                      </a:path>
                      <a:path w="1743710" h="2631440">
                        <a:moveTo>
                          <a:pt x="290392" y="2115713"/>
                        </a:moveTo>
                        <a:lnTo>
                          <a:pt x="290392" y="2113329"/>
                        </a:lnTo>
                      </a:path>
                      <a:path w="1743710" h="2631440">
                        <a:moveTo>
                          <a:pt x="310332" y="2159594"/>
                        </a:moveTo>
                        <a:lnTo>
                          <a:pt x="310332" y="2158799"/>
                        </a:lnTo>
                      </a:path>
                      <a:path w="1743710" h="2631440">
                        <a:moveTo>
                          <a:pt x="310332" y="2112520"/>
                        </a:moveTo>
                        <a:lnTo>
                          <a:pt x="310332" y="2111725"/>
                        </a:lnTo>
                      </a:path>
                      <a:path w="1743710" h="2631440">
                        <a:moveTo>
                          <a:pt x="310332" y="2111725"/>
                        </a:moveTo>
                        <a:lnTo>
                          <a:pt x="310332" y="2112520"/>
                        </a:lnTo>
                      </a:path>
                      <a:path w="1743710" h="2631440">
                        <a:moveTo>
                          <a:pt x="310332" y="2112520"/>
                        </a:moveTo>
                        <a:lnTo>
                          <a:pt x="310332" y="2114918"/>
                        </a:lnTo>
                      </a:path>
                      <a:path w="1743710" h="2631440">
                        <a:moveTo>
                          <a:pt x="310332" y="2114918"/>
                        </a:moveTo>
                        <a:lnTo>
                          <a:pt x="310332" y="2118906"/>
                        </a:lnTo>
                      </a:path>
                      <a:path w="1743710" h="2631440">
                        <a:moveTo>
                          <a:pt x="310332" y="2118906"/>
                        </a:moveTo>
                        <a:lnTo>
                          <a:pt x="310332" y="2123689"/>
                        </a:lnTo>
                      </a:path>
                      <a:path w="1743710" h="2631440">
                        <a:moveTo>
                          <a:pt x="310332" y="2123689"/>
                        </a:moveTo>
                        <a:lnTo>
                          <a:pt x="310332" y="2129280"/>
                        </a:lnTo>
                      </a:path>
                      <a:path w="1743710" h="2631440">
                        <a:moveTo>
                          <a:pt x="310332" y="2142039"/>
                        </a:moveTo>
                        <a:lnTo>
                          <a:pt x="310332" y="2147630"/>
                        </a:lnTo>
                      </a:path>
                      <a:path w="1743710" h="2631440">
                        <a:moveTo>
                          <a:pt x="310332" y="2147630"/>
                        </a:moveTo>
                        <a:lnTo>
                          <a:pt x="310332" y="2152413"/>
                        </a:lnTo>
                      </a:path>
                      <a:path w="1743710" h="2631440">
                        <a:moveTo>
                          <a:pt x="310332" y="2152413"/>
                        </a:moveTo>
                        <a:lnTo>
                          <a:pt x="310332" y="2156401"/>
                        </a:lnTo>
                      </a:path>
                      <a:path w="1743710" h="2631440">
                        <a:moveTo>
                          <a:pt x="310332" y="2156401"/>
                        </a:moveTo>
                        <a:lnTo>
                          <a:pt x="310332" y="2158799"/>
                        </a:lnTo>
                      </a:path>
                      <a:path w="1743710" h="2631440">
                        <a:moveTo>
                          <a:pt x="310332" y="2158799"/>
                        </a:moveTo>
                        <a:lnTo>
                          <a:pt x="310332" y="2159594"/>
                        </a:lnTo>
                      </a:path>
                      <a:path w="1743710" h="2631440">
                        <a:moveTo>
                          <a:pt x="246511" y="1726403"/>
                        </a:moveTo>
                        <a:lnTo>
                          <a:pt x="246511" y="1840477"/>
                        </a:lnTo>
                      </a:path>
                      <a:path w="1743710" h="2631440">
                        <a:moveTo>
                          <a:pt x="246511" y="1852455"/>
                        </a:moveTo>
                        <a:lnTo>
                          <a:pt x="246511" y="2093375"/>
                        </a:lnTo>
                      </a:path>
                      <a:path w="1743710" h="2631440">
                        <a:moveTo>
                          <a:pt x="289597" y="2093375"/>
                        </a:moveTo>
                        <a:lnTo>
                          <a:pt x="289597" y="1852455"/>
                        </a:lnTo>
                      </a:path>
                      <a:path w="1743710" h="2631440">
                        <a:moveTo>
                          <a:pt x="289597" y="1840477"/>
                        </a:moveTo>
                        <a:lnTo>
                          <a:pt x="289597" y="1726403"/>
                        </a:lnTo>
                      </a:path>
                      <a:path w="1743710" h="2631440">
                        <a:moveTo>
                          <a:pt x="1211823" y="2195499"/>
                        </a:moveTo>
                        <a:lnTo>
                          <a:pt x="1211028" y="2181137"/>
                        </a:lnTo>
                      </a:path>
                      <a:path w="1743710" h="2631440">
                        <a:moveTo>
                          <a:pt x="1211028" y="2181137"/>
                        </a:moveTo>
                        <a:lnTo>
                          <a:pt x="1207041" y="2167570"/>
                        </a:lnTo>
                      </a:path>
                      <a:path w="1743710" h="2631440">
                        <a:moveTo>
                          <a:pt x="1207041" y="2167570"/>
                        </a:moveTo>
                        <a:lnTo>
                          <a:pt x="1201463" y="2154811"/>
                        </a:lnTo>
                      </a:path>
                      <a:path w="1743710" h="2631440">
                        <a:moveTo>
                          <a:pt x="1201463" y="2154811"/>
                        </a:moveTo>
                        <a:lnTo>
                          <a:pt x="1192692" y="2142834"/>
                        </a:lnTo>
                      </a:path>
                      <a:path w="1743710" h="2631440">
                        <a:moveTo>
                          <a:pt x="1192692" y="2142834"/>
                        </a:moveTo>
                        <a:lnTo>
                          <a:pt x="1183113" y="2133268"/>
                        </a:lnTo>
                      </a:path>
                      <a:path w="1743710" h="2631440">
                        <a:moveTo>
                          <a:pt x="1183113" y="2133268"/>
                        </a:moveTo>
                        <a:lnTo>
                          <a:pt x="1171149" y="2124484"/>
                        </a:lnTo>
                      </a:path>
                      <a:path w="1743710" h="2631440">
                        <a:moveTo>
                          <a:pt x="1171149" y="2124484"/>
                        </a:moveTo>
                        <a:lnTo>
                          <a:pt x="1158377" y="2118906"/>
                        </a:lnTo>
                      </a:path>
                      <a:path w="1743710" h="2631440">
                        <a:moveTo>
                          <a:pt x="1158377" y="2118906"/>
                        </a:moveTo>
                        <a:lnTo>
                          <a:pt x="1144015" y="2114918"/>
                        </a:lnTo>
                      </a:path>
                      <a:path w="1743710" h="2631440">
                        <a:moveTo>
                          <a:pt x="1144015" y="2114918"/>
                        </a:moveTo>
                        <a:lnTo>
                          <a:pt x="1130461" y="2114123"/>
                        </a:lnTo>
                      </a:path>
                      <a:path w="1743710" h="2631440">
                        <a:moveTo>
                          <a:pt x="1130461" y="2157196"/>
                        </a:moveTo>
                        <a:lnTo>
                          <a:pt x="1140835" y="2158799"/>
                        </a:lnTo>
                      </a:path>
                      <a:path w="1743710" h="2631440">
                        <a:moveTo>
                          <a:pt x="1140835" y="2158799"/>
                        </a:moveTo>
                        <a:lnTo>
                          <a:pt x="1149606" y="2161992"/>
                        </a:lnTo>
                      </a:path>
                      <a:path w="1743710" h="2631440">
                        <a:moveTo>
                          <a:pt x="1149606" y="2161992"/>
                        </a:moveTo>
                        <a:lnTo>
                          <a:pt x="1157582" y="2167570"/>
                        </a:lnTo>
                      </a:path>
                      <a:path w="1743710" h="2631440">
                        <a:moveTo>
                          <a:pt x="1157582" y="2167570"/>
                        </a:moveTo>
                        <a:lnTo>
                          <a:pt x="1163173" y="2175546"/>
                        </a:lnTo>
                      </a:path>
                      <a:path w="1743710" h="2631440">
                        <a:moveTo>
                          <a:pt x="1163173" y="2175546"/>
                        </a:moveTo>
                        <a:lnTo>
                          <a:pt x="1167161" y="2184330"/>
                        </a:lnTo>
                      </a:path>
                      <a:path w="1743710" h="2631440">
                        <a:moveTo>
                          <a:pt x="1167161" y="2184330"/>
                        </a:moveTo>
                        <a:lnTo>
                          <a:pt x="1168751" y="2193896"/>
                        </a:lnTo>
                      </a:path>
                      <a:path w="1743710" h="2631440">
                        <a:moveTo>
                          <a:pt x="1168751" y="2193896"/>
                        </a:moveTo>
                        <a:lnTo>
                          <a:pt x="1168751" y="2195499"/>
                        </a:lnTo>
                      </a:path>
                      <a:path w="1743710" h="2631440">
                        <a:moveTo>
                          <a:pt x="1211823" y="2195499"/>
                        </a:moveTo>
                        <a:lnTo>
                          <a:pt x="1211028" y="2195499"/>
                        </a:lnTo>
                      </a:path>
                      <a:path w="1743710" h="2631440">
                        <a:moveTo>
                          <a:pt x="1211028" y="2195499"/>
                        </a:moveTo>
                        <a:lnTo>
                          <a:pt x="1209439" y="2195499"/>
                        </a:lnTo>
                      </a:path>
                      <a:path w="1743710" h="2631440">
                        <a:moveTo>
                          <a:pt x="1209439" y="2195499"/>
                        </a:moveTo>
                        <a:lnTo>
                          <a:pt x="1206246" y="2195499"/>
                        </a:lnTo>
                      </a:path>
                      <a:path w="1743710" h="2631440">
                        <a:moveTo>
                          <a:pt x="1206246" y="2195499"/>
                        </a:moveTo>
                        <a:lnTo>
                          <a:pt x="1201463" y="2195499"/>
                        </a:lnTo>
                      </a:path>
                      <a:path w="1743710" h="2631440">
                        <a:moveTo>
                          <a:pt x="1201463" y="2195499"/>
                        </a:moveTo>
                        <a:lnTo>
                          <a:pt x="1195872" y="2195499"/>
                        </a:lnTo>
                      </a:path>
                      <a:path w="1743710" h="2631440">
                        <a:moveTo>
                          <a:pt x="1195872" y="2195499"/>
                        </a:moveTo>
                        <a:lnTo>
                          <a:pt x="1190294" y="2195499"/>
                        </a:lnTo>
                      </a:path>
                      <a:path w="1743710" h="2631440">
                        <a:moveTo>
                          <a:pt x="1190294" y="2195499"/>
                        </a:moveTo>
                        <a:lnTo>
                          <a:pt x="1184716" y="2195499"/>
                        </a:lnTo>
                      </a:path>
                      <a:path w="1743710" h="2631440">
                        <a:moveTo>
                          <a:pt x="1184716" y="2195499"/>
                        </a:moveTo>
                        <a:lnTo>
                          <a:pt x="1179920" y="2195499"/>
                        </a:lnTo>
                      </a:path>
                      <a:path w="1743710" h="2631440">
                        <a:moveTo>
                          <a:pt x="1179920" y="2195499"/>
                        </a:moveTo>
                        <a:lnTo>
                          <a:pt x="1175137" y="2195499"/>
                        </a:lnTo>
                      </a:path>
                      <a:path w="1743710" h="2631440">
                        <a:moveTo>
                          <a:pt x="1175137" y="2195499"/>
                        </a:moveTo>
                        <a:lnTo>
                          <a:pt x="1171944" y="2195499"/>
                        </a:lnTo>
                      </a:path>
                      <a:path w="1743710" h="2631440">
                        <a:moveTo>
                          <a:pt x="1171944" y="2195499"/>
                        </a:moveTo>
                        <a:lnTo>
                          <a:pt x="1169546" y="2195499"/>
                        </a:lnTo>
                      </a:path>
                      <a:path w="1743710" h="2631440">
                        <a:moveTo>
                          <a:pt x="1169546" y="2195499"/>
                        </a:moveTo>
                        <a:lnTo>
                          <a:pt x="1168751" y="2195499"/>
                        </a:lnTo>
                      </a:path>
                      <a:path w="1743710" h="2631440">
                        <a:moveTo>
                          <a:pt x="1130461" y="2157196"/>
                        </a:moveTo>
                        <a:lnTo>
                          <a:pt x="1130461" y="2156401"/>
                        </a:lnTo>
                      </a:path>
                      <a:path w="1743710" h="2631440">
                        <a:moveTo>
                          <a:pt x="1130461" y="2156401"/>
                        </a:moveTo>
                        <a:lnTo>
                          <a:pt x="1130461" y="2154003"/>
                        </a:lnTo>
                      </a:path>
                      <a:path w="1743710" h="2631440">
                        <a:moveTo>
                          <a:pt x="1130461" y="2154003"/>
                        </a:moveTo>
                        <a:lnTo>
                          <a:pt x="1130461" y="2150810"/>
                        </a:lnTo>
                      </a:path>
                      <a:path w="1743710" h="2631440">
                        <a:moveTo>
                          <a:pt x="1130461" y="2150810"/>
                        </a:moveTo>
                        <a:lnTo>
                          <a:pt x="1130461" y="2146027"/>
                        </a:lnTo>
                      </a:path>
                      <a:path w="1743710" h="2631440">
                        <a:moveTo>
                          <a:pt x="1130461" y="2146027"/>
                        </a:moveTo>
                        <a:lnTo>
                          <a:pt x="1130461" y="2141244"/>
                        </a:lnTo>
                      </a:path>
                      <a:path w="1743710" h="2631440">
                        <a:moveTo>
                          <a:pt x="1130461" y="2141244"/>
                        </a:moveTo>
                        <a:lnTo>
                          <a:pt x="1130461" y="2135666"/>
                        </a:lnTo>
                      </a:path>
                      <a:path w="1743710" h="2631440">
                        <a:moveTo>
                          <a:pt x="1130461" y="2135666"/>
                        </a:moveTo>
                        <a:lnTo>
                          <a:pt x="1130461" y="2130075"/>
                        </a:lnTo>
                      </a:path>
                      <a:path w="1743710" h="2631440">
                        <a:moveTo>
                          <a:pt x="1130461" y="2130075"/>
                        </a:moveTo>
                        <a:lnTo>
                          <a:pt x="1130461" y="2125292"/>
                        </a:lnTo>
                      </a:path>
                      <a:path w="1743710" h="2631440">
                        <a:moveTo>
                          <a:pt x="1130461" y="2125292"/>
                        </a:moveTo>
                        <a:lnTo>
                          <a:pt x="1130461" y="2120496"/>
                        </a:lnTo>
                      </a:path>
                      <a:path w="1743710" h="2631440">
                        <a:moveTo>
                          <a:pt x="1130461" y="2120496"/>
                        </a:moveTo>
                        <a:lnTo>
                          <a:pt x="1130461" y="2117316"/>
                        </a:lnTo>
                      </a:path>
                      <a:path w="1743710" h="2631440">
                        <a:moveTo>
                          <a:pt x="1130461" y="2117316"/>
                        </a:moveTo>
                        <a:lnTo>
                          <a:pt x="1130461" y="2114918"/>
                        </a:lnTo>
                      </a:path>
                      <a:path w="1743710" h="2631440">
                        <a:moveTo>
                          <a:pt x="1130461" y="2114918"/>
                        </a:moveTo>
                        <a:lnTo>
                          <a:pt x="1130461" y="2114123"/>
                        </a:lnTo>
                      </a:path>
                      <a:path w="1743710" h="2631440">
                        <a:moveTo>
                          <a:pt x="225777" y="2114123"/>
                        </a:moveTo>
                        <a:lnTo>
                          <a:pt x="81375" y="2114123"/>
                        </a:lnTo>
                      </a:path>
                      <a:path w="1743710" h="2631440">
                        <a:moveTo>
                          <a:pt x="81375" y="2157196"/>
                        </a:moveTo>
                        <a:lnTo>
                          <a:pt x="225777" y="2157196"/>
                        </a:lnTo>
                      </a:path>
                      <a:path w="1743710" h="2631440">
                        <a:moveTo>
                          <a:pt x="81375" y="2157196"/>
                        </a:moveTo>
                        <a:lnTo>
                          <a:pt x="81375" y="2156401"/>
                        </a:lnTo>
                      </a:path>
                      <a:path w="1743710" h="2631440">
                        <a:moveTo>
                          <a:pt x="81375" y="2156401"/>
                        </a:moveTo>
                        <a:lnTo>
                          <a:pt x="81375" y="2154003"/>
                        </a:lnTo>
                      </a:path>
                      <a:path w="1743710" h="2631440">
                        <a:moveTo>
                          <a:pt x="81375" y="2154003"/>
                        </a:moveTo>
                        <a:lnTo>
                          <a:pt x="81375" y="2150810"/>
                        </a:lnTo>
                      </a:path>
                      <a:path w="1743710" h="2631440">
                        <a:moveTo>
                          <a:pt x="81375" y="2150810"/>
                        </a:moveTo>
                        <a:lnTo>
                          <a:pt x="81375" y="2146027"/>
                        </a:lnTo>
                      </a:path>
                      <a:path w="1743710" h="2631440">
                        <a:moveTo>
                          <a:pt x="81375" y="2146027"/>
                        </a:moveTo>
                        <a:lnTo>
                          <a:pt x="81375" y="2141244"/>
                        </a:lnTo>
                      </a:path>
                      <a:path w="1743710" h="2631440">
                        <a:moveTo>
                          <a:pt x="81375" y="2141244"/>
                        </a:moveTo>
                        <a:lnTo>
                          <a:pt x="81375" y="2135666"/>
                        </a:lnTo>
                      </a:path>
                      <a:path w="1743710" h="2631440">
                        <a:moveTo>
                          <a:pt x="81375" y="2135666"/>
                        </a:moveTo>
                        <a:lnTo>
                          <a:pt x="81375" y="2130075"/>
                        </a:lnTo>
                      </a:path>
                      <a:path w="1743710" h="2631440">
                        <a:moveTo>
                          <a:pt x="81375" y="2130075"/>
                        </a:moveTo>
                        <a:lnTo>
                          <a:pt x="81375" y="2125292"/>
                        </a:lnTo>
                      </a:path>
                      <a:path w="1743710" h="2631440">
                        <a:moveTo>
                          <a:pt x="81375" y="2125292"/>
                        </a:moveTo>
                        <a:lnTo>
                          <a:pt x="81375" y="2120496"/>
                        </a:lnTo>
                      </a:path>
                      <a:path w="1743710" h="2631440">
                        <a:moveTo>
                          <a:pt x="81375" y="2120496"/>
                        </a:moveTo>
                        <a:lnTo>
                          <a:pt x="81375" y="2117316"/>
                        </a:lnTo>
                      </a:path>
                      <a:path w="1743710" h="2631440">
                        <a:moveTo>
                          <a:pt x="81375" y="2117316"/>
                        </a:moveTo>
                        <a:lnTo>
                          <a:pt x="81375" y="2114918"/>
                        </a:lnTo>
                      </a:path>
                      <a:path w="1743710" h="2631440">
                        <a:moveTo>
                          <a:pt x="81375" y="2114918"/>
                        </a:moveTo>
                        <a:lnTo>
                          <a:pt x="81375" y="2114123"/>
                        </a:lnTo>
                      </a:path>
                      <a:path w="1743710" h="2631440">
                        <a:moveTo>
                          <a:pt x="21543" y="2157196"/>
                        </a:moveTo>
                        <a:lnTo>
                          <a:pt x="22337" y="2157196"/>
                        </a:lnTo>
                      </a:path>
                      <a:path w="1743710" h="2631440">
                        <a:moveTo>
                          <a:pt x="22337" y="2157196"/>
                        </a:moveTo>
                        <a:lnTo>
                          <a:pt x="26325" y="2157196"/>
                        </a:lnTo>
                      </a:path>
                      <a:path w="1743710" h="2631440">
                        <a:moveTo>
                          <a:pt x="26325" y="2157196"/>
                        </a:moveTo>
                        <a:lnTo>
                          <a:pt x="32711" y="2157196"/>
                        </a:lnTo>
                      </a:path>
                      <a:path w="1743710" h="2631440">
                        <a:moveTo>
                          <a:pt x="32711" y="2157196"/>
                        </a:moveTo>
                        <a:lnTo>
                          <a:pt x="40687" y="2157196"/>
                        </a:lnTo>
                      </a:path>
                      <a:path w="1743710" h="2631440">
                        <a:moveTo>
                          <a:pt x="40687" y="2157196"/>
                        </a:moveTo>
                        <a:lnTo>
                          <a:pt x="50267" y="2157196"/>
                        </a:lnTo>
                      </a:path>
                      <a:path w="1743710" h="2631440">
                        <a:moveTo>
                          <a:pt x="50267" y="2157196"/>
                        </a:moveTo>
                        <a:lnTo>
                          <a:pt x="61436" y="2157196"/>
                        </a:lnTo>
                      </a:path>
                      <a:path w="1743710" h="2631440">
                        <a:moveTo>
                          <a:pt x="61436" y="2157196"/>
                        </a:moveTo>
                        <a:lnTo>
                          <a:pt x="72605" y="2157196"/>
                        </a:lnTo>
                      </a:path>
                      <a:path w="1743710" h="2631440">
                        <a:moveTo>
                          <a:pt x="72605" y="2157196"/>
                        </a:moveTo>
                        <a:lnTo>
                          <a:pt x="81375" y="2157196"/>
                        </a:lnTo>
                      </a:path>
                      <a:path w="1743710" h="2631440">
                        <a:moveTo>
                          <a:pt x="81375" y="2114123"/>
                        </a:moveTo>
                        <a:lnTo>
                          <a:pt x="69411" y="2114123"/>
                        </a:lnTo>
                      </a:path>
                      <a:path w="1743710" h="2631440">
                        <a:moveTo>
                          <a:pt x="69411" y="2114123"/>
                        </a:moveTo>
                        <a:lnTo>
                          <a:pt x="57448" y="2114123"/>
                        </a:lnTo>
                      </a:path>
                      <a:path w="1743710" h="2631440">
                        <a:moveTo>
                          <a:pt x="57448" y="2114123"/>
                        </a:moveTo>
                        <a:lnTo>
                          <a:pt x="47074" y="2114123"/>
                        </a:lnTo>
                      </a:path>
                      <a:path w="1743710" h="2631440">
                        <a:moveTo>
                          <a:pt x="47074" y="2114123"/>
                        </a:moveTo>
                        <a:lnTo>
                          <a:pt x="37494" y="2114123"/>
                        </a:lnTo>
                      </a:path>
                      <a:path w="1743710" h="2631440">
                        <a:moveTo>
                          <a:pt x="37494" y="2114123"/>
                        </a:moveTo>
                        <a:lnTo>
                          <a:pt x="30313" y="2114123"/>
                        </a:lnTo>
                      </a:path>
                      <a:path w="1743710" h="2631440">
                        <a:moveTo>
                          <a:pt x="30313" y="2114123"/>
                        </a:moveTo>
                        <a:lnTo>
                          <a:pt x="24736" y="2114123"/>
                        </a:lnTo>
                      </a:path>
                      <a:path w="1743710" h="2631440">
                        <a:moveTo>
                          <a:pt x="24736" y="2114123"/>
                        </a:moveTo>
                        <a:lnTo>
                          <a:pt x="22337" y="2114123"/>
                        </a:lnTo>
                      </a:path>
                      <a:path w="1743710" h="2631440">
                        <a:moveTo>
                          <a:pt x="22337" y="2114123"/>
                        </a:moveTo>
                        <a:lnTo>
                          <a:pt x="21543" y="2114123"/>
                        </a:lnTo>
                      </a:path>
                      <a:path w="1743710" h="2631440">
                        <a:moveTo>
                          <a:pt x="81375" y="2135666"/>
                        </a:moveTo>
                        <a:lnTo>
                          <a:pt x="81375" y="2141244"/>
                        </a:lnTo>
                      </a:path>
                      <a:path w="1743710" h="2631440">
                        <a:moveTo>
                          <a:pt x="81375" y="2141244"/>
                        </a:moveTo>
                        <a:lnTo>
                          <a:pt x="81375" y="2146027"/>
                        </a:lnTo>
                      </a:path>
                      <a:path w="1743710" h="2631440">
                        <a:moveTo>
                          <a:pt x="81375" y="2146027"/>
                        </a:moveTo>
                        <a:lnTo>
                          <a:pt x="81375" y="2150810"/>
                        </a:lnTo>
                      </a:path>
                      <a:path w="1743710" h="2631440">
                        <a:moveTo>
                          <a:pt x="81375" y="2150810"/>
                        </a:moveTo>
                        <a:lnTo>
                          <a:pt x="81375" y="2154003"/>
                        </a:lnTo>
                      </a:path>
                      <a:path w="1743710" h="2631440">
                        <a:moveTo>
                          <a:pt x="81375" y="2154003"/>
                        </a:moveTo>
                        <a:lnTo>
                          <a:pt x="81375" y="2156401"/>
                        </a:lnTo>
                      </a:path>
                      <a:path w="1743710" h="2631440">
                        <a:moveTo>
                          <a:pt x="81375" y="2156401"/>
                        </a:moveTo>
                        <a:lnTo>
                          <a:pt x="81375" y="2157196"/>
                        </a:lnTo>
                      </a:path>
                      <a:path w="1743710" h="2631440">
                        <a:moveTo>
                          <a:pt x="81375" y="2114123"/>
                        </a:moveTo>
                        <a:lnTo>
                          <a:pt x="81375" y="2114918"/>
                        </a:lnTo>
                      </a:path>
                      <a:path w="1743710" h="2631440">
                        <a:moveTo>
                          <a:pt x="81375" y="2114918"/>
                        </a:moveTo>
                        <a:lnTo>
                          <a:pt x="81375" y="2117316"/>
                        </a:lnTo>
                      </a:path>
                      <a:path w="1743710" h="2631440">
                        <a:moveTo>
                          <a:pt x="81375" y="2117316"/>
                        </a:moveTo>
                        <a:lnTo>
                          <a:pt x="81375" y="2120496"/>
                        </a:lnTo>
                      </a:path>
                      <a:path w="1743710" h="2631440">
                        <a:moveTo>
                          <a:pt x="81375" y="2120496"/>
                        </a:moveTo>
                        <a:lnTo>
                          <a:pt x="81375" y="2125292"/>
                        </a:lnTo>
                      </a:path>
                      <a:path w="1743710" h="2631440">
                        <a:moveTo>
                          <a:pt x="81375" y="2125292"/>
                        </a:moveTo>
                        <a:lnTo>
                          <a:pt x="81375" y="2130075"/>
                        </a:lnTo>
                      </a:path>
                      <a:path w="1743710" h="2631440">
                        <a:moveTo>
                          <a:pt x="81375" y="2130075"/>
                        </a:moveTo>
                        <a:lnTo>
                          <a:pt x="81375" y="2135666"/>
                        </a:lnTo>
                      </a:path>
                      <a:path w="1743710" h="2631440">
                        <a:moveTo>
                          <a:pt x="0" y="2135666"/>
                        </a:moveTo>
                        <a:lnTo>
                          <a:pt x="794" y="2130075"/>
                        </a:lnTo>
                      </a:path>
                      <a:path w="1743710" h="2631440">
                        <a:moveTo>
                          <a:pt x="794" y="2130075"/>
                        </a:moveTo>
                        <a:lnTo>
                          <a:pt x="2398" y="2125292"/>
                        </a:lnTo>
                      </a:path>
                      <a:path w="1743710" h="2631440">
                        <a:moveTo>
                          <a:pt x="2398" y="2125292"/>
                        </a:moveTo>
                        <a:lnTo>
                          <a:pt x="6386" y="2120496"/>
                        </a:lnTo>
                      </a:path>
                      <a:path w="1743710" h="2631440">
                        <a:moveTo>
                          <a:pt x="6386" y="2120496"/>
                        </a:moveTo>
                        <a:lnTo>
                          <a:pt x="10374" y="2117316"/>
                        </a:lnTo>
                      </a:path>
                      <a:path w="1743710" h="2631440">
                        <a:moveTo>
                          <a:pt x="10374" y="2117316"/>
                        </a:moveTo>
                        <a:lnTo>
                          <a:pt x="15965" y="2114918"/>
                        </a:lnTo>
                      </a:path>
                      <a:path w="1743710" h="2631440">
                        <a:moveTo>
                          <a:pt x="15965" y="2156401"/>
                        </a:moveTo>
                        <a:lnTo>
                          <a:pt x="10374" y="2154003"/>
                        </a:lnTo>
                      </a:path>
                      <a:path w="1743710" h="2631440">
                        <a:moveTo>
                          <a:pt x="10374" y="2154003"/>
                        </a:moveTo>
                        <a:lnTo>
                          <a:pt x="6386" y="2150810"/>
                        </a:lnTo>
                      </a:path>
                      <a:path w="1743710" h="2631440">
                        <a:moveTo>
                          <a:pt x="6386" y="2150810"/>
                        </a:moveTo>
                        <a:lnTo>
                          <a:pt x="2398" y="2146027"/>
                        </a:lnTo>
                      </a:path>
                      <a:path w="1743710" h="2631440">
                        <a:moveTo>
                          <a:pt x="2398" y="2146027"/>
                        </a:moveTo>
                        <a:lnTo>
                          <a:pt x="794" y="2141244"/>
                        </a:lnTo>
                      </a:path>
                      <a:path w="1743710" h="2631440">
                        <a:moveTo>
                          <a:pt x="794" y="2141244"/>
                        </a:moveTo>
                        <a:lnTo>
                          <a:pt x="0" y="2135666"/>
                        </a:lnTo>
                      </a:path>
                      <a:path w="1743710" h="2631440">
                        <a:moveTo>
                          <a:pt x="0" y="2195499"/>
                        </a:moveTo>
                        <a:lnTo>
                          <a:pt x="0" y="2244163"/>
                        </a:lnTo>
                      </a:path>
                      <a:path w="1743710" h="2631440">
                        <a:moveTo>
                          <a:pt x="43086" y="2244163"/>
                        </a:moveTo>
                        <a:lnTo>
                          <a:pt x="43086" y="2195499"/>
                        </a:lnTo>
                      </a:path>
                      <a:path w="1743710" h="2631440">
                        <a:moveTo>
                          <a:pt x="0" y="2195499"/>
                        </a:moveTo>
                        <a:lnTo>
                          <a:pt x="794" y="2195499"/>
                        </a:lnTo>
                      </a:path>
                      <a:path w="1743710" h="2631440">
                        <a:moveTo>
                          <a:pt x="794" y="2195499"/>
                        </a:moveTo>
                        <a:lnTo>
                          <a:pt x="2398" y="2195499"/>
                        </a:lnTo>
                      </a:path>
                      <a:path w="1743710" h="2631440">
                        <a:moveTo>
                          <a:pt x="2398" y="2195499"/>
                        </a:moveTo>
                        <a:lnTo>
                          <a:pt x="6386" y="2195499"/>
                        </a:lnTo>
                      </a:path>
                      <a:path w="1743710" h="2631440">
                        <a:moveTo>
                          <a:pt x="6386" y="2195499"/>
                        </a:moveTo>
                        <a:lnTo>
                          <a:pt x="10374" y="2195499"/>
                        </a:lnTo>
                      </a:path>
                      <a:path w="1743710" h="2631440">
                        <a:moveTo>
                          <a:pt x="10374" y="2195499"/>
                        </a:moveTo>
                        <a:lnTo>
                          <a:pt x="15965" y="2195499"/>
                        </a:lnTo>
                      </a:path>
                      <a:path w="1743710" h="2631440">
                        <a:moveTo>
                          <a:pt x="15965" y="2195499"/>
                        </a:moveTo>
                        <a:lnTo>
                          <a:pt x="21543" y="2195499"/>
                        </a:lnTo>
                      </a:path>
                      <a:path w="1743710" h="2631440">
                        <a:moveTo>
                          <a:pt x="21543" y="2195499"/>
                        </a:moveTo>
                        <a:lnTo>
                          <a:pt x="27120" y="2195499"/>
                        </a:lnTo>
                      </a:path>
                      <a:path w="1743710" h="2631440">
                        <a:moveTo>
                          <a:pt x="27120" y="2195499"/>
                        </a:moveTo>
                        <a:lnTo>
                          <a:pt x="31917" y="2195499"/>
                        </a:lnTo>
                      </a:path>
                      <a:path w="1743710" h="2631440">
                        <a:moveTo>
                          <a:pt x="31917" y="2195499"/>
                        </a:moveTo>
                        <a:lnTo>
                          <a:pt x="36699" y="2195499"/>
                        </a:lnTo>
                      </a:path>
                      <a:path w="1743710" h="2631440">
                        <a:moveTo>
                          <a:pt x="36699" y="2195499"/>
                        </a:moveTo>
                        <a:lnTo>
                          <a:pt x="39893" y="2195499"/>
                        </a:lnTo>
                      </a:path>
                      <a:path w="1743710" h="2631440">
                        <a:moveTo>
                          <a:pt x="39893" y="2195499"/>
                        </a:moveTo>
                        <a:lnTo>
                          <a:pt x="42291" y="2195499"/>
                        </a:lnTo>
                      </a:path>
                      <a:path w="1743710" h="2631440">
                        <a:moveTo>
                          <a:pt x="42291" y="2195499"/>
                        </a:moveTo>
                        <a:lnTo>
                          <a:pt x="43086" y="2195499"/>
                        </a:lnTo>
                      </a:path>
                      <a:path w="1743710" h="2631440">
                        <a:moveTo>
                          <a:pt x="0" y="2244163"/>
                        </a:moveTo>
                        <a:lnTo>
                          <a:pt x="794" y="2244163"/>
                        </a:lnTo>
                      </a:path>
                      <a:path w="1743710" h="2631440">
                        <a:moveTo>
                          <a:pt x="794" y="2244163"/>
                        </a:moveTo>
                        <a:lnTo>
                          <a:pt x="2398" y="2244163"/>
                        </a:lnTo>
                      </a:path>
                      <a:path w="1743710" h="2631440">
                        <a:moveTo>
                          <a:pt x="2398" y="2244163"/>
                        </a:moveTo>
                        <a:lnTo>
                          <a:pt x="6386" y="2244163"/>
                        </a:lnTo>
                      </a:path>
                      <a:path w="1743710" h="2631440">
                        <a:moveTo>
                          <a:pt x="6386" y="2244163"/>
                        </a:moveTo>
                        <a:lnTo>
                          <a:pt x="10374" y="2244163"/>
                        </a:lnTo>
                      </a:path>
                      <a:path w="1743710" h="2631440">
                        <a:moveTo>
                          <a:pt x="36699" y="2244163"/>
                        </a:moveTo>
                        <a:lnTo>
                          <a:pt x="39893" y="2244163"/>
                        </a:lnTo>
                      </a:path>
                      <a:path w="1743710" h="2631440">
                        <a:moveTo>
                          <a:pt x="39893" y="2244163"/>
                        </a:moveTo>
                        <a:lnTo>
                          <a:pt x="42291" y="2244163"/>
                        </a:lnTo>
                      </a:path>
                      <a:path w="1743710" h="2631440">
                        <a:moveTo>
                          <a:pt x="42291" y="2244163"/>
                        </a:moveTo>
                        <a:lnTo>
                          <a:pt x="43086" y="2244163"/>
                        </a:lnTo>
                      </a:path>
                      <a:path w="1743710" h="2631440">
                        <a:moveTo>
                          <a:pt x="43086" y="2244163"/>
                        </a:moveTo>
                        <a:lnTo>
                          <a:pt x="42291" y="2244163"/>
                        </a:lnTo>
                      </a:path>
                      <a:path w="1743710" h="2631440">
                        <a:moveTo>
                          <a:pt x="42291" y="2244163"/>
                        </a:moveTo>
                        <a:lnTo>
                          <a:pt x="39893" y="2244163"/>
                        </a:lnTo>
                      </a:path>
                      <a:path w="1743710" h="2631440">
                        <a:moveTo>
                          <a:pt x="39893" y="2244163"/>
                        </a:moveTo>
                        <a:lnTo>
                          <a:pt x="36699" y="2244163"/>
                        </a:lnTo>
                      </a:path>
                      <a:path w="1743710" h="2631440">
                        <a:moveTo>
                          <a:pt x="36699" y="2244163"/>
                        </a:moveTo>
                        <a:lnTo>
                          <a:pt x="31917" y="2244163"/>
                        </a:lnTo>
                      </a:path>
                      <a:path w="1743710" h="2631440">
                        <a:moveTo>
                          <a:pt x="31917" y="2244163"/>
                        </a:moveTo>
                        <a:lnTo>
                          <a:pt x="27120" y="2244163"/>
                        </a:lnTo>
                      </a:path>
                      <a:path w="1743710" h="2631440">
                        <a:moveTo>
                          <a:pt x="27120" y="2244163"/>
                        </a:moveTo>
                        <a:lnTo>
                          <a:pt x="21543" y="2244163"/>
                        </a:lnTo>
                      </a:path>
                      <a:path w="1743710" h="2631440">
                        <a:moveTo>
                          <a:pt x="21543" y="2244163"/>
                        </a:moveTo>
                        <a:lnTo>
                          <a:pt x="15965" y="2244163"/>
                        </a:lnTo>
                      </a:path>
                      <a:path w="1743710" h="2631440">
                        <a:moveTo>
                          <a:pt x="15965" y="2244163"/>
                        </a:moveTo>
                        <a:lnTo>
                          <a:pt x="10374" y="2244163"/>
                        </a:lnTo>
                      </a:path>
                      <a:path w="1743710" h="2631440">
                        <a:moveTo>
                          <a:pt x="10374" y="2244163"/>
                        </a:moveTo>
                        <a:lnTo>
                          <a:pt x="6386" y="2244163"/>
                        </a:lnTo>
                      </a:path>
                      <a:path w="1743710" h="2631440">
                        <a:moveTo>
                          <a:pt x="6386" y="2244163"/>
                        </a:moveTo>
                        <a:lnTo>
                          <a:pt x="2398" y="2244163"/>
                        </a:lnTo>
                      </a:path>
                      <a:path w="1743710" h="2631440">
                        <a:moveTo>
                          <a:pt x="2398" y="2244163"/>
                        </a:moveTo>
                        <a:lnTo>
                          <a:pt x="794" y="2244163"/>
                        </a:lnTo>
                      </a:path>
                      <a:path w="1743710" h="2631440">
                        <a:moveTo>
                          <a:pt x="794" y="2244163"/>
                        </a:moveTo>
                        <a:lnTo>
                          <a:pt x="0" y="2244163"/>
                        </a:lnTo>
                      </a:path>
                      <a:path w="1743710" h="2631440">
                        <a:moveTo>
                          <a:pt x="244127" y="1641835"/>
                        </a:moveTo>
                        <a:lnTo>
                          <a:pt x="244127" y="1660185"/>
                        </a:lnTo>
                      </a:path>
                      <a:path w="1743710" h="2631440">
                        <a:moveTo>
                          <a:pt x="291995" y="1660185"/>
                        </a:moveTo>
                        <a:lnTo>
                          <a:pt x="291995" y="1641835"/>
                        </a:lnTo>
                      </a:path>
                      <a:path w="1743710" h="2631440">
                        <a:moveTo>
                          <a:pt x="246511" y="1705655"/>
                        </a:moveTo>
                        <a:lnTo>
                          <a:pt x="246511" y="1706450"/>
                        </a:lnTo>
                      </a:path>
                      <a:path w="1743710" h="2631440">
                        <a:moveTo>
                          <a:pt x="289597" y="1706450"/>
                        </a:moveTo>
                        <a:lnTo>
                          <a:pt x="289597" y="1705655"/>
                        </a:lnTo>
                      </a:path>
                      <a:path w="1743710" h="2631440">
                        <a:moveTo>
                          <a:pt x="246511" y="1661774"/>
                        </a:moveTo>
                        <a:lnTo>
                          <a:pt x="246511" y="1662569"/>
                        </a:lnTo>
                      </a:path>
                      <a:path w="1743710" h="2631440">
                        <a:moveTo>
                          <a:pt x="289597" y="1662569"/>
                        </a:moveTo>
                        <a:lnTo>
                          <a:pt x="289597" y="1661774"/>
                        </a:lnTo>
                      </a:path>
                      <a:path w="1743710" h="2631440">
                        <a:moveTo>
                          <a:pt x="244127" y="1708053"/>
                        </a:moveTo>
                        <a:lnTo>
                          <a:pt x="244127" y="1726403"/>
                        </a:lnTo>
                      </a:path>
                      <a:path w="1743710" h="2631440">
                        <a:moveTo>
                          <a:pt x="291995" y="1726403"/>
                        </a:moveTo>
                        <a:lnTo>
                          <a:pt x="291995" y="1708053"/>
                        </a:lnTo>
                      </a:path>
                      <a:path w="1743710" h="2631440">
                        <a:moveTo>
                          <a:pt x="245716" y="1705655"/>
                        </a:moveTo>
                        <a:lnTo>
                          <a:pt x="246511" y="1705655"/>
                        </a:lnTo>
                      </a:path>
                      <a:path w="1743710" h="2631440">
                        <a:moveTo>
                          <a:pt x="246511" y="1662569"/>
                        </a:moveTo>
                        <a:lnTo>
                          <a:pt x="245716" y="1662569"/>
                        </a:lnTo>
                      </a:path>
                      <a:path w="1743710" h="2631440">
                        <a:moveTo>
                          <a:pt x="290392" y="1662569"/>
                        </a:moveTo>
                        <a:lnTo>
                          <a:pt x="289597" y="1662569"/>
                        </a:lnTo>
                      </a:path>
                      <a:path w="1743710" h="2631440">
                        <a:moveTo>
                          <a:pt x="289597" y="1705655"/>
                        </a:moveTo>
                        <a:lnTo>
                          <a:pt x="290392" y="1705655"/>
                        </a:lnTo>
                      </a:path>
                      <a:path w="1743710" h="2631440">
                        <a:moveTo>
                          <a:pt x="225777" y="1708053"/>
                        </a:moveTo>
                        <a:lnTo>
                          <a:pt x="244127" y="1708053"/>
                        </a:lnTo>
                      </a:path>
                      <a:path w="1743710" h="2631440">
                        <a:moveTo>
                          <a:pt x="244127" y="1660185"/>
                        </a:moveTo>
                        <a:lnTo>
                          <a:pt x="225777" y="1660185"/>
                        </a:lnTo>
                      </a:path>
                      <a:path w="1743710" h="2631440">
                        <a:moveTo>
                          <a:pt x="308742" y="1660185"/>
                        </a:moveTo>
                        <a:lnTo>
                          <a:pt x="291995" y="1660185"/>
                        </a:lnTo>
                      </a:path>
                      <a:path w="1743710" h="2631440">
                        <a:moveTo>
                          <a:pt x="291995" y="1708053"/>
                        </a:moveTo>
                        <a:lnTo>
                          <a:pt x="308742" y="1708053"/>
                        </a:lnTo>
                      </a:path>
                      <a:path w="1743710" h="2631440">
                        <a:moveTo>
                          <a:pt x="246511" y="1661774"/>
                        </a:moveTo>
                        <a:lnTo>
                          <a:pt x="247320" y="1661774"/>
                        </a:lnTo>
                      </a:path>
                      <a:path w="1743710" h="2631440">
                        <a:moveTo>
                          <a:pt x="247320" y="1661774"/>
                        </a:moveTo>
                        <a:lnTo>
                          <a:pt x="249704" y="1661774"/>
                        </a:lnTo>
                      </a:path>
                      <a:path w="1743710" h="2631440">
                        <a:moveTo>
                          <a:pt x="249704" y="1661774"/>
                        </a:moveTo>
                        <a:lnTo>
                          <a:pt x="252897" y="1661774"/>
                        </a:lnTo>
                      </a:path>
                      <a:path w="1743710" h="2631440">
                        <a:moveTo>
                          <a:pt x="252897" y="1661774"/>
                        </a:moveTo>
                        <a:lnTo>
                          <a:pt x="257680" y="1661774"/>
                        </a:lnTo>
                      </a:path>
                      <a:path w="1743710" h="2631440">
                        <a:moveTo>
                          <a:pt x="257680" y="1661774"/>
                        </a:moveTo>
                        <a:lnTo>
                          <a:pt x="262463" y="1661774"/>
                        </a:lnTo>
                      </a:path>
                      <a:path w="1743710" h="2631440">
                        <a:moveTo>
                          <a:pt x="262463" y="1661774"/>
                        </a:moveTo>
                        <a:lnTo>
                          <a:pt x="268054" y="1661774"/>
                        </a:lnTo>
                      </a:path>
                      <a:path w="1743710" h="2631440">
                        <a:moveTo>
                          <a:pt x="268054" y="1661774"/>
                        </a:moveTo>
                        <a:lnTo>
                          <a:pt x="273646" y="1661774"/>
                        </a:lnTo>
                      </a:path>
                      <a:path w="1743710" h="2631440">
                        <a:moveTo>
                          <a:pt x="273646" y="1661774"/>
                        </a:moveTo>
                        <a:lnTo>
                          <a:pt x="279223" y="1661774"/>
                        </a:lnTo>
                      </a:path>
                      <a:path w="1743710" h="2631440">
                        <a:moveTo>
                          <a:pt x="279223" y="1661774"/>
                        </a:moveTo>
                        <a:lnTo>
                          <a:pt x="283211" y="1661774"/>
                        </a:lnTo>
                      </a:path>
                      <a:path w="1743710" h="2631440">
                        <a:moveTo>
                          <a:pt x="283211" y="1661774"/>
                        </a:moveTo>
                        <a:lnTo>
                          <a:pt x="287199" y="1661774"/>
                        </a:lnTo>
                      </a:path>
                      <a:path w="1743710" h="2631440">
                        <a:moveTo>
                          <a:pt x="287199" y="1661774"/>
                        </a:moveTo>
                        <a:lnTo>
                          <a:pt x="288802" y="1661774"/>
                        </a:lnTo>
                      </a:path>
                      <a:path w="1743710" h="2631440">
                        <a:moveTo>
                          <a:pt x="288802" y="1661774"/>
                        </a:moveTo>
                        <a:lnTo>
                          <a:pt x="289597" y="1661774"/>
                        </a:lnTo>
                      </a:path>
                      <a:path w="1743710" h="2631440">
                        <a:moveTo>
                          <a:pt x="289597" y="1661774"/>
                        </a:moveTo>
                        <a:lnTo>
                          <a:pt x="288802" y="1661774"/>
                        </a:lnTo>
                      </a:path>
                      <a:path w="1743710" h="2631440">
                        <a:moveTo>
                          <a:pt x="291995" y="1641835"/>
                        </a:moveTo>
                        <a:lnTo>
                          <a:pt x="291201" y="1641835"/>
                        </a:lnTo>
                      </a:path>
                      <a:path w="1743710" h="2631440">
                        <a:moveTo>
                          <a:pt x="244921" y="1641835"/>
                        </a:moveTo>
                        <a:lnTo>
                          <a:pt x="244127" y="1641835"/>
                        </a:lnTo>
                      </a:path>
                      <a:path w="1743710" h="2631440">
                        <a:moveTo>
                          <a:pt x="244127" y="1641835"/>
                        </a:moveTo>
                        <a:lnTo>
                          <a:pt x="244921" y="1641835"/>
                        </a:lnTo>
                      </a:path>
                      <a:path w="1743710" h="2631440">
                        <a:moveTo>
                          <a:pt x="244921" y="1641835"/>
                        </a:moveTo>
                        <a:lnTo>
                          <a:pt x="247320" y="1641835"/>
                        </a:lnTo>
                      </a:path>
                      <a:path w="1743710" h="2631440">
                        <a:moveTo>
                          <a:pt x="247320" y="1641835"/>
                        </a:moveTo>
                        <a:lnTo>
                          <a:pt x="251308" y="1641835"/>
                        </a:lnTo>
                      </a:path>
                      <a:path w="1743710" h="2631440">
                        <a:moveTo>
                          <a:pt x="251308" y="1641835"/>
                        </a:moveTo>
                        <a:lnTo>
                          <a:pt x="256090" y="1641835"/>
                        </a:lnTo>
                      </a:path>
                      <a:path w="1743710" h="2631440">
                        <a:moveTo>
                          <a:pt x="256090" y="1641835"/>
                        </a:moveTo>
                        <a:lnTo>
                          <a:pt x="261668" y="1641835"/>
                        </a:lnTo>
                      </a:path>
                      <a:path w="1743710" h="2631440">
                        <a:moveTo>
                          <a:pt x="261668" y="1641835"/>
                        </a:moveTo>
                        <a:lnTo>
                          <a:pt x="268054" y="1641835"/>
                        </a:lnTo>
                      </a:path>
                      <a:path w="1743710" h="2631440">
                        <a:moveTo>
                          <a:pt x="268054" y="1641835"/>
                        </a:moveTo>
                        <a:lnTo>
                          <a:pt x="274440" y="1641835"/>
                        </a:lnTo>
                      </a:path>
                      <a:path w="1743710" h="2631440">
                        <a:moveTo>
                          <a:pt x="274440" y="1641835"/>
                        </a:moveTo>
                        <a:lnTo>
                          <a:pt x="280018" y="1641835"/>
                        </a:lnTo>
                      </a:path>
                      <a:path w="1743710" h="2631440">
                        <a:moveTo>
                          <a:pt x="280018" y="1641835"/>
                        </a:moveTo>
                        <a:lnTo>
                          <a:pt x="285609" y="1641835"/>
                        </a:lnTo>
                      </a:path>
                      <a:path w="1743710" h="2631440">
                        <a:moveTo>
                          <a:pt x="285609" y="1641835"/>
                        </a:moveTo>
                        <a:lnTo>
                          <a:pt x="288802" y="1641835"/>
                        </a:lnTo>
                      </a:path>
                      <a:path w="1743710" h="2631440">
                        <a:moveTo>
                          <a:pt x="288802" y="1641835"/>
                        </a:moveTo>
                        <a:lnTo>
                          <a:pt x="291201" y="1641835"/>
                        </a:lnTo>
                      </a:path>
                      <a:path w="1743710" h="2631440">
                        <a:moveTo>
                          <a:pt x="291201" y="1641835"/>
                        </a:moveTo>
                        <a:lnTo>
                          <a:pt x="291995" y="1641835"/>
                        </a:lnTo>
                      </a:path>
                      <a:path w="1743710" h="2631440">
                        <a:moveTo>
                          <a:pt x="246511" y="1706450"/>
                        </a:moveTo>
                        <a:lnTo>
                          <a:pt x="247320" y="1706450"/>
                        </a:lnTo>
                      </a:path>
                      <a:path w="1743710" h="2631440">
                        <a:moveTo>
                          <a:pt x="247320" y="1706450"/>
                        </a:moveTo>
                        <a:lnTo>
                          <a:pt x="249704" y="1706450"/>
                        </a:lnTo>
                      </a:path>
                      <a:path w="1743710" h="2631440">
                        <a:moveTo>
                          <a:pt x="249704" y="1706450"/>
                        </a:moveTo>
                        <a:lnTo>
                          <a:pt x="252897" y="1706450"/>
                        </a:lnTo>
                      </a:path>
                      <a:path w="1743710" h="2631440">
                        <a:moveTo>
                          <a:pt x="252897" y="1706450"/>
                        </a:moveTo>
                        <a:lnTo>
                          <a:pt x="257680" y="1706450"/>
                        </a:lnTo>
                      </a:path>
                      <a:path w="1743710" h="2631440">
                        <a:moveTo>
                          <a:pt x="257680" y="1706450"/>
                        </a:moveTo>
                        <a:lnTo>
                          <a:pt x="262463" y="1706450"/>
                        </a:lnTo>
                      </a:path>
                      <a:path w="1743710" h="2631440">
                        <a:moveTo>
                          <a:pt x="262463" y="1706450"/>
                        </a:moveTo>
                        <a:lnTo>
                          <a:pt x="268054" y="1706450"/>
                        </a:lnTo>
                      </a:path>
                      <a:path w="1743710" h="2631440">
                        <a:moveTo>
                          <a:pt x="268054" y="1706450"/>
                        </a:moveTo>
                        <a:lnTo>
                          <a:pt x="273646" y="1706450"/>
                        </a:lnTo>
                      </a:path>
                      <a:path w="1743710" h="2631440">
                        <a:moveTo>
                          <a:pt x="273646" y="1706450"/>
                        </a:moveTo>
                        <a:lnTo>
                          <a:pt x="279223" y="1706450"/>
                        </a:lnTo>
                      </a:path>
                      <a:path w="1743710" h="2631440">
                        <a:moveTo>
                          <a:pt x="279223" y="1706450"/>
                        </a:moveTo>
                        <a:lnTo>
                          <a:pt x="283211" y="1706450"/>
                        </a:lnTo>
                      </a:path>
                      <a:path w="1743710" h="2631440">
                        <a:moveTo>
                          <a:pt x="283211" y="1706450"/>
                        </a:moveTo>
                        <a:lnTo>
                          <a:pt x="287199" y="1706450"/>
                        </a:lnTo>
                      </a:path>
                      <a:path w="1743710" h="2631440">
                        <a:moveTo>
                          <a:pt x="287199" y="1706450"/>
                        </a:moveTo>
                        <a:lnTo>
                          <a:pt x="288802" y="1706450"/>
                        </a:lnTo>
                      </a:path>
                      <a:path w="1743710" h="2631440">
                        <a:moveTo>
                          <a:pt x="288802" y="1706450"/>
                        </a:moveTo>
                        <a:lnTo>
                          <a:pt x="289597" y="1706450"/>
                        </a:lnTo>
                      </a:path>
                      <a:path w="1743710" h="2631440">
                        <a:moveTo>
                          <a:pt x="289597" y="1706450"/>
                        </a:moveTo>
                        <a:lnTo>
                          <a:pt x="288802" y="1706450"/>
                        </a:lnTo>
                      </a:path>
                      <a:path w="1743710" h="2631440">
                        <a:moveTo>
                          <a:pt x="247320" y="1706450"/>
                        </a:moveTo>
                        <a:lnTo>
                          <a:pt x="246511" y="1706450"/>
                        </a:lnTo>
                      </a:path>
                      <a:path w="1743710" h="2631440">
                        <a:moveTo>
                          <a:pt x="291995" y="1726403"/>
                        </a:moveTo>
                        <a:lnTo>
                          <a:pt x="291201" y="1726403"/>
                        </a:lnTo>
                      </a:path>
                      <a:path w="1743710" h="2631440">
                        <a:moveTo>
                          <a:pt x="291201" y="1726403"/>
                        </a:moveTo>
                        <a:lnTo>
                          <a:pt x="288802" y="1726403"/>
                        </a:lnTo>
                      </a:path>
                      <a:path w="1743710" h="2631440">
                        <a:moveTo>
                          <a:pt x="288802" y="1726403"/>
                        </a:moveTo>
                        <a:lnTo>
                          <a:pt x="285609" y="1726403"/>
                        </a:lnTo>
                      </a:path>
                      <a:path w="1743710" h="2631440">
                        <a:moveTo>
                          <a:pt x="285609" y="1726403"/>
                        </a:moveTo>
                        <a:lnTo>
                          <a:pt x="280018" y="1726403"/>
                        </a:lnTo>
                      </a:path>
                      <a:path w="1743710" h="2631440">
                        <a:moveTo>
                          <a:pt x="280018" y="1726403"/>
                        </a:moveTo>
                        <a:lnTo>
                          <a:pt x="274440" y="1726403"/>
                        </a:lnTo>
                      </a:path>
                      <a:path w="1743710" h="2631440">
                        <a:moveTo>
                          <a:pt x="274440" y="1726403"/>
                        </a:moveTo>
                        <a:lnTo>
                          <a:pt x="268054" y="1726403"/>
                        </a:lnTo>
                      </a:path>
                      <a:path w="1743710" h="2631440">
                        <a:moveTo>
                          <a:pt x="268054" y="1726403"/>
                        </a:moveTo>
                        <a:lnTo>
                          <a:pt x="261668" y="1726403"/>
                        </a:lnTo>
                      </a:path>
                      <a:path w="1743710" h="2631440">
                        <a:moveTo>
                          <a:pt x="261668" y="1726403"/>
                        </a:moveTo>
                        <a:lnTo>
                          <a:pt x="256090" y="1726403"/>
                        </a:lnTo>
                      </a:path>
                      <a:path w="1743710" h="2631440">
                        <a:moveTo>
                          <a:pt x="256090" y="1726403"/>
                        </a:moveTo>
                        <a:lnTo>
                          <a:pt x="251308" y="1726403"/>
                        </a:lnTo>
                      </a:path>
                      <a:path w="1743710" h="2631440">
                        <a:moveTo>
                          <a:pt x="251308" y="1726403"/>
                        </a:moveTo>
                        <a:lnTo>
                          <a:pt x="247320" y="1726403"/>
                        </a:lnTo>
                      </a:path>
                      <a:path w="1743710" h="2631440">
                        <a:moveTo>
                          <a:pt x="247320" y="1726403"/>
                        </a:moveTo>
                        <a:lnTo>
                          <a:pt x="244921" y="1726403"/>
                        </a:lnTo>
                      </a:path>
                      <a:path w="1743710" h="2631440">
                        <a:moveTo>
                          <a:pt x="244921" y="1726403"/>
                        </a:moveTo>
                        <a:lnTo>
                          <a:pt x="244127" y="1726403"/>
                        </a:lnTo>
                      </a:path>
                      <a:path w="1743710" h="2631440">
                        <a:moveTo>
                          <a:pt x="244127" y="1726403"/>
                        </a:moveTo>
                        <a:lnTo>
                          <a:pt x="244921" y="1726403"/>
                        </a:lnTo>
                      </a:path>
                      <a:path w="1743710" h="2631440">
                        <a:moveTo>
                          <a:pt x="291201" y="1726403"/>
                        </a:moveTo>
                        <a:lnTo>
                          <a:pt x="291995" y="1726403"/>
                        </a:lnTo>
                      </a:path>
                      <a:path w="1743710" h="2631440">
                        <a:moveTo>
                          <a:pt x="245716" y="1706450"/>
                        </a:moveTo>
                        <a:lnTo>
                          <a:pt x="248115" y="1706450"/>
                        </a:lnTo>
                      </a:path>
                      <a:path w="1743710" h="2631440">
                        <a:moveTo>
                          <a:pt x="248115" y="1706450"/>
                        </a:moveTo>
                        <a:lnTo>
                          <a:pt x="252102" y="1706450"/>
                        </a:lnTo>
                      </a:path>
                      <a:path w="1743710" h="2631440">
                        <a:moveTo>
                          <a:pt x="252102" y="1706450"/>
                        </a:moveTo>
                        <a:lnTo>
                          <a:pt x="256885" y="1706450"/>
                        </a:lnTo>
                      </a:path>
                      <a:path w="1743710" h="2631440">
                        <a:moveTo>
                          <a:pt x="256885" y="1706450"/>
                        </a:moveTo>
                        <a:lnTo>
                          <a:pt x="262463" y="1706450"/>
                        </a:lnTo>
                      </a:path>
                      <a:path w="1743710" h="2631440">
                        <a:moveTo>
                          <a:pt x="262463" y="1706450"/>
                        </a:moveTo>
                        <a:lnTo>
                          <a:pt x="268054" y="1706450"/>
                        </a:lnTo>
                      </a:path>
                      <a:path w="1743710" h="2631440">
                        <a:moveTo>
                          <a:pt x="268054" y="1706450"/>
                        </a:moveTo>
                        <a:lnTo>
                          <a:pt x="273646" y="1706450"/>
                        </a:lnTo>
                      </a:path>
                      <a:path w="1743710" h="2631440">
                        <a:moveTo>
                          <a:pt x="273646" y="1706450"/>
                        </a:moveTo>
                        <a:lnTo>
                          <a:pt x="279223" y="1706450"/>
                        </a:lnTo>
                      </a:path>
                      <a:path w="1743710" h="2631440">
                        <a:moveTo>
                          <a:pt x="279223" y="1706450"/>
                        </a:moveTo>
                        <a:lnTo>
                          <a:pt x="284006" y="1706450"/>
                        </a:lnTo>
                      </a:path>
                      <a:path w="1743710" h="2631440">
                        <a:moveTo>
                          <a:pt x="284006" y="1706450"/>
                        </a:moveTo>
                        <a:lnTo>
                          <a:pt x="287994" y="1706450"/>
                        </a:lnTo>
                      </a:path>
                      <a:path w="1743710" h="2631440">
                        <a:moveTo>
                          <a:pt x="287994" y="1706450"/>
                        </a:moveTo>
                        <a:lnTo>
                          <a:pt x="290392" y="1706450"/>
                        </a:lnTo>
                      </a:path>
                      <a:path w="1743710" h="2631440">
                        <a:moveTo>
                          <a:pt x="290392" y="1706450"/>
                        </a:moveTo>
                        <a:lnTo>
                          <a:pt x="288802" y="1706450"/>
                        </a:lnTo>
                      </a:path>
                      <a:path w="1743710" h="2631440">
                        <a:moveTo>
                          <a:pt x="247320" y="1706450"/>
                        </a:moveTo>
                        <a:lnTo>
                          <a:pt x="245716" y="1706450"/>
                        </a:lnTo>
                      </a:path>
                      <a:path w="1743710" h="2631440">
                        <a:moveTo>
                          <a:pt x="245716" y="1662569"/>
                        </a:moveTo>
                        <a:lnTo>
                          <a:pt x="245716" y="1663378"/>
                        </a:lnTo>
                      </a:path>
                      <a:path w="1743710" h="2631440">
                        <a:moveTo>
                          <a:pt x="245716" y="1663378"/>
                        </a:moveTo>
                        <a:lnTo>
                          <a:pt x="245716" y="1665762"/>
                        </a:lnTo>
                      </a:path>
                      <a:path w="1743710" h="2631440">
                        <a:moveTo>
                          <a:pt x="245716" y="1665762"/>
                        </a:moveTo>
                        <a:lnTo>
                          <a:pt x="245716" y="1668955"/>
                        </a:lnTo>
                      </a:path>
                      <a:path w="1743710" h="2631440">
                        <a:moveTo>
                          <a:pt x="245716" y="1668955"/>
                        </a:moveTo>
                        <a:lnTo>
                          <a:pt x="245716" y="1673738"/>
                        </a:lnTo>
                      </a:path>
                      <a:path w="1743710" h="2631440">
                        <a:moveTo>
                          <a:pt x="245716" y="1673738"/>
                        </a:moveTo>
                        <a:lnTo>
                          <a:pt x="245716" y="1678535"/>
                        </a:lnTo>
                      </a:path>
                      <a:path w="1743710" h="2631440">
                        <a:moveTo>
                          <a:pt x="245716" y="1678535"/>
                        </a:moveTo>
                        <a:lnTo>
                          <a:pt x="245716" y="1684112"/>
                        </a:lnTo>
                      </a:path>
                      <a:path w="1743710" h="2631440">
                        <a:moveTo>
                          <a:pt x="245716" y="1684112"/>
                        </a:moveTo>
                        <a:lnTo>
                          <a:pt x="245716" y="1689703"/>
                        </a:lnTo>
                      </a:path>
                      <a:path w="1743710" h="2631440">
                        <a:moveTo>
                          <a:pt x="245716" y="1689703"/>
                        </a:moveTo>
                        <a:lnTo>
                          <a:pt x="245716" y="1695281"/>
                        </a:lnTo>
                      </a:path>
                      <a:path w="1743710" h="2631440">
                        <a:moveTo>
                          <a:pt x="245716" y="1695281"/>
                        </a:moveTo>
                        <a:lnTo>
                          <a:pt x="245716" y="1699269"/>
                        </a:lnTo>
                      </a:path>
                      <a:path w="1743710" h="2631440">
                        <a:moveTo>
                          <a:pt x="245716" y="1699269"/>
                        </a:moveTo>
                        <a:lnTo>
                          <a:pt x="245716" y="1703257"/>
                        </a:lnTo>
                      </a:path>
                      <a:path w="1743710" h="2631440">
                        <a:moveTo>
                          <a:pt x="245716" y="1703257"/>
                        </a:moveTo>
                        <a:lnTo>
                          <a:pt x="245716" y="1704860"/>
                        </a:lnTo>
                      </a:path>
                      <a:path w="1743710" h="2631440">
                        <a:moveTo>
                          <a:pt x="245716" y="1704860"/>
                        </a:moveTo>
                        <a:lnTo>
                          <a:pt x="245716" y="1705655"/>
                        </a:lnTo>
                      </a:path>
                      <a:path w="1743710" h="2631440">
                        <a:moveTo>
                          <a:pt x="245716" y="1705655"/>
                        </a:moveTo>
                        <a:lnTo>
                          <a:pt x="245716" y="1704860"/>
                        </a:lnTo>
                      </a:path>
                      <a:path w="1743710" h="2631440">
                        <a:moveTo>
                          <a:pt x="245716" y="1663378"/>
                        </a:moveTo>
                        <a:lnTo>
                          <a:pt x="245716" y="1662569"/>
                        </a:lnTo>
                      </a:path>
                      <a:path w="1743710" h="2631440">
                        <a:moveTo>
                          <a:pt x="290392" y="1705655"/>
                        </a:moveTo>
                        <a:lnTo>
                          <a:pt x="290392" y="1704860"/>
                        </a:lnTo>
                      </a:path>
                      <a:path w="1743710" h="2631440">
                        <a:moveTo>
                          <a:pt x="290392" y="1704860"/>
                        </a:moveTo>
                        <a:lnTo>
                          <a:pt x="290392" y="1703257"/>
                        </a:lnTo>
                      </a:path>
                      <a:path w="1743710" h="2631440">
                        <a:moveTo>
                          <a:pt x="290392" y="1703257"/>
                        </a:moveTo>
                        <a:lnTo>
                          <a:pt x="290392" y="1699269"/>
                        </a:lnTo>
                      </a:path>
                      <a:path w="1743710" h="2631440">
                        <a:moveTo>
                          <a:pt x="290392" y="1699269"/>
                        </a:moveTo>
                        <a:lnTo>
                          <a:pt x="290392" y="1695281"/>
                        </a:lnTo>
                      </a:path>
                      <a:path w="1743710" h="2631440">
                        <a:moveTo>
                          <a:pt x="290392" y="1695281"/>
                        </a:moveTo>
                        <a:lnTo>
                          <a:pt x="290392" y="1689703"/>
                        </a:lnTo>
                      </a:path>
                      <a:path w="1743710" h="2631440">
                        <a:moveTo>
                          <a:pt x="290392" y="1689703"/>
                        </a:moveTo>
                        <a:lnTo>
                          <a:pt x="290392" y="1684112"/>
                        </a:lnTo>
                      </a:path>
                      <a:path w="1743710" h="2631440">
                        <a:moveTo>
                          <a:pt x="290392" y="1684112"/>
                        </a:moveTo>
                        <a:lnTo>
                          <a:pt x="290392" y="1678535"/>
                        </a:lnTo>
                      </a:path>
                      <a:path w="1743710" h="2631440">
                        <a:moveTo>
                          <a:pt x="290392" y="1678535"/>
                        </a:moveTo>
                        <a:lnTo>
                          <a:pt x="290392" y="1673738"/>
                        </a:lnTo>
                      </a:path>
                      <a:path w="1743710" h="2631440">
                        <a:moveTo>
                          <a:pt x="290392" y="1673738"/>
                        </a:moveTo>
                        <a:lnTo>
                          <a:pt x="290392" y="1668955"/>
                        </a:lnTo>
                      </a:path>
                      <a:path w="1743710" h="2631440">
                        <a:moveTo>
                          <a:pt x="290392" y="1668955"/>
                        </a:moveTo>
                        <a:lnTo>
                          <a:pt x="290392" y="1665762"/>
                        </a:lnTo>
                      </a:path>
                      <a:path w="1743710" h="2631440">
                        <a:moveTo>
                          <a:pt x="290392" y="1665762"/>
                        </a:moveTo>
                        <a:lnTo>
                          <a:pt x="290392" y="1663378"/>
                        </a:lnTo>
                      </a:path>
                      <a:path w="1743710" h="2631440">
                        <a:moveTo>
                          <a:pt x="290392" y="1663378"/>
                        </a:moveTo>
                        <a:lnTo>
                          <a:pt x="290392" y="1662569"/>
                        </a:lnTo>
                      </a:path>
                      <a:path w="1743710" h="2631440">
                        <a:moveTo>
                          <a:pt x="290392" y="1662569"/>
                        </a:moveTo>
                        <a:lnTo>
                          <a:pt x="290392" y="1663378"/>
                        </a:lnTo>
                      </a:path>
                      <a:path w="1743710" h="2631440">
                        <a:moveTo>
                          <a:pt x="290392" y="1704860"/>
                        </a:moveTo>
                        <a:lnTo>
                          <a:pt x="290392" y="1705655"/>
                        </a:lnTo>
                      </a:path>
                      <a:path w="1743710" h="2631440">
                        <a:moveTo>
                          <a:pt x="245716" y="1706450"/>
                        </a:moveTo>
                        <a:lnTo>
                          <a:pt x="245716" y="1704860"/>
                        </a:lnTo>
                      </a:path>
                      <a:path w="1743710" h="2631440">
                        <a:moveTo>
                          <a:pt x="245716" y="1663378"/>
                        </a:moveTo>
                        <a:lnTo>
                          <a:pt x="245716" y="1661774"/>
                        </a:lnTo>
                      </a:path>
                      <a:path w="1743710" h="2631440">
                        <a:moveTo>
                          <a:pt x="245716" y="1661774"/>
                        </a:moveTo>
                        <a:lnTo>
                          <a:pt x="245716" y="1664967"/>
                        </a:lnTo>
                      </a:path>
                      <a:path w="1743710" h="2631440">
                        <a:moveTo>
                          <a:pt x="245716" y="1664967"/>
                        </a:moveTo>
                        <a:lnTo>
                          <a:pt x="245716" y="1668160"/>
                        </a:lnTo>
                      </a:path>
                      <a:path w="1743710" h="2631440">
                        <a:moveTo>
                          <a:pt x="245716" y="1668160"/>
                        </a:moveTo>
                        <a:lnTo>
                          <a:pt x="245716" y="1672943"/>
                        </a:lnTo>
                      </a:path>
                      <a:path w="1743710" h="2631440">
                        <a:moveTo>
                          <a:pt x="245716" y="1672943"/>
                        </a:moveTo>
                        <a:lnTo>
                          <a:pt x="245716" y="1678535"/>
                        </a:lnTo>
                      </a:path>
                      <a:path w="1743710" h="2631440">
                        <a:moveTo>
                          <a:pt x="245716" y="1678535"/>
                        </a:moveTo>
                        <a:lnTo>
                          <a:pt x="245716" y="1684112"/>
                        </a:lnTo>
                      </a:path>
                      <a:path w="1743710" h="2631440">
                        <a:moveTo>
                          <a:pt x="245716" y="1684112"/>
                        </a:moveTo>
                        <a:lnTo>
                          <a:pt x="245716" y="1689703"/>
                        </a:lnTo>
                      </a:path>
                      <a:path w="1743710" h="2631440">
                        <a:moveTo>
                          <a:pt x="245716" y="1689703"/>
                        </a:moveTo>
                        <a:lnTo>
                          <a:pt x="245716" y="1695281"/>
                        </a:lnTo>
                      </a:path>
                      <a:path w="1743710" h="2631440">
                        <a:moveTo>
                          <a:pt x="245716" y="1695281"/>
                        </a:moveTo>
                        <a:lnTo>
                          <a:pt x="245716" y="1700064"/>
                        </a:lnTo>
                      </a:path>
                      <a:path w="1743710" h="2631440">
                        <a:moveTo>
                          <a:pt x="245716" y="1700064"/>
                        </a:moveTo>
                        <a:lnTo>
                          <a:pt x="245716" y="1704052"/>
                        </a:lnTo>
                      </a:path>
                      <a:path w="1743710" h="2631440">
                        <a:moveTo>
                          <a:pt x="245716" y="1704052"/>
                        </a:moveTo>
                        <a:lnTo>
                          <a:pt x="245716" y="1706450"/>
                        </a:lnTo>
                      </a:path>
                      <a:path w="1743710" h="2631440">
                        <a:moveTo>
                          <a:pt x="225777" y="1660185"/>
                        </a:moveTo>
                        <a:lnTo>
                          <a:pt x="225777" y="1660979"/>
                        </a:lnTo>
                      </a:path>
                      <a:path w="1743710" h="2631440">
                        <a:moveTo>
                          <a:pt x="225777" y="1707259"/>
                        </a:moveTo>
                        <a:lnTo>
                          <a:pt x="225777" y="1708053"/>
                        </a:lnTo>
                      </a:path>
                      <a:path w="1743710" h="2631440">
                        <a:moveTo>
                          <a:pt x="225777" y="1708053"/>
                        </a:moveTo>
                        <a:lnTo>
                          <a:pt x="225777" y="1707259"/>
                        </a:lnTo>
                      </a:path>
                      <a:path w="1743710" h="2631440">
                        <a:moveTo>
                          <a:pt x="225777" y="1707259"/>
                        </a:moveTo>
                        <a:lnTo>
                          <a:pt x="225777" y="1704860"/>
                        </a:lnTo>
                      </a:path>
                      <a:path w="1743710" h="2631440">
                        <a:moveTo>
                          <a:pt x="225777" y="1704860"/>
                        </a:moveTo>
                        <a:lnTo>
                          <a:pt x="225777" y="1701667"/>
                        </a:lnTo>
                      </a:path>
                      <a:path w="1743710" h="2631440">
                        <a:moveTo>
                          <a:pt x="225777" y="1701667"/>
                        </a:moveTo>
                        <a:lnTo>
                          <a:pt x="225777" y="1696076"/>
                        </a:lnTo>
                      </a:path>
                      <a:path w="1743710" h="2631440">
                        <a:moveTo>
                          <a:pt x="225777" y="1696076"/>
                        </a:moveTo>
                        <a:lnTo>
                          <a:pt x="225777" y="1690498"/>
                        </a:lnTo>
                      </a:path>
                      <a:path w="1743710" h="2631440">
                        <a:moveTo>
                          <a:pt x="225777" y="1690498"/>
                        </a:moveTo>
                        <a:lnTo>
                          <a:pt x="225777" y="1684112"/>
                        </a:lnTo>
                      </a:path>
                      <a:path w="1743710" h="2631440">
                        <a:moveTo>
                          <a:pt x="225777" y="1684112"/>
                        </a:moveTo>
                        <a:lnTo>
                          <a:pt x="225777" y="1677726"/>
                        </a:lnTo>
                      </a:path>
                      <a:path w="1743710" h="2631440">
                        <a:moveTo>
                          <a:pt x="225777" y="1677726"/>
                        </a:moveTo>
                        <a:lnTo>
                          <a:pt x="225777" y="1672148"/>
                        </a:lnTo>
                      </a:path>
                      <a:path w="1743710" h="2631440">
                        <a:moveTo>
                          <a:pt x="225777" y="1672148"/>
                        </a:moveTo>
                        <a:lnTo>
                          <a:pt x="225777" y="1667366"/>
                        </a:lnTo>
                      </a:path>
                      <a:path w="1743710" h="2631440">
                        <a:moveTo>
                          <a:pt x="225777" y="1667366"/>
                        </a:moveTo>
                        <a:lnTo>
                          <a:pt x="225777" y="1663378"/>
                        </a:lnTo>
                      </a:path>
                      <a:path w="1743710" h="2631440">
                        <a:moveTo>
                          <a:pt x="225777" y="1663378"/>
                        </a:moveTo>
                        <a:lnTo>
                          <a:pt x="225777" y="1660979"/>
                        </a:lnTo>
                      </a:path>
                      <a:path w="1743710" h="2631440">
                        <a:moveTo>
                          <a:pt x="225777" y="1660979"/>
                        </a:moveTo>
                        <a:lnTo>
                          <a:pt x="225777" y="1660185"/>
                        </a:lnTo>
                      </a:path>
                      <a:path w="1743710" h="2631440">
                        <a:moveTo>
                          <a:pt x="290392" y="1661774"/>
                        </a:moveTo>
                        <a:lnTo>
                          <a:pt x="290392" y="1663378"/>
                        </a:lnTo>
                      </a:path>
                      <a:path w="1743710" h="2631440">
                        <a:moveTo>
                          <a:pt x="290392" y="1704860"/>
                        </a:moveTo>
                        <a:lnTo>
                          <a:pt x="290392" y="1706450"/>
                        </a:lnTo>
                      </a:path>
                      <a:path w="1743710" h="2631440">
                        <a:moveTo>
                          <a:pt x="290392" y="1706450"/>
                        </a:moveTo>
                        <a:lnTo>
                          <a:pt x="290392" y="1704052"/>
                        </a:lnTo>
                      </a:path>
                      <a:path w="1743710" h="2631440">
                        <a:moveTo>
                          <a:pt x="290392" y="1704052"/>
                        </a:moveTo>
                        <a:lnTo>
                          <a:pt x="290392" y="1700064"/>
                        </a:lnTo>
                      </a:path>
                      <a:path w="1743710" h="2631440">
                        <a:moveTo>
                          <a:pt x="290392" y="1700064"/>
                        </a:moveTo>
                        <a:lnTo>
                          <a:pt x="290392" y="1695281"/>
                        </a:lnTo>
                      </a:path>
                      <a:path w="1743710" h="2631440">
                        <a:moveTo>
                          <a:pt x="290392" y="1695281"/>
                        </a:moveTo>
                        <a:lnTo>
                          <a:pt x="290392" y="1689703"/>
                        </a:lnTo>
                      </a:path>
                      <a:path w="1743710" h="2631440">
                        <a:moveTo>
                          <a:pt x="290392" y="1689703"/>
                        </a:moveTo>
                        <a:lnTo>
                          <a:pt x="290392" y="1684112"/>
                        </a:lnTo>
                      </a:path>
                      <a:path w="1743710" h="2631440">
                        <a:moveTo>
                          <a:pt x="290392" y="1684112"/>
                        </a:moveTo>
                        <a:lnTo>
                          <a:pt x="290392" y="1678535"/>
                        </a:lnTo>
                      </a:path>
                      <a:path w="1743710" h="2631440">
                        <a:moveTo>
                          <a:pt x="290392" y="1678535"/>
                        </a:moveTo>
                        <a:lnTo>
                          <a:pt x="290392" y="1672943"/>
                        </a:lnTo>
                      </a:path>
                      <a:path w="1743710" h="2631440">
                        <a:moveTo>
                          <a:pt x="290392" y="1672943"/>
                        </a:moveTo>
                        <a:lnTo>
                          <a:pt x="290392" y="1668160"/>
                        </a:lnTo>
                      </a:path>
                      <a:path w="1743710" h="2631440">
                        <a:moveTo>
                          <a:pt x="290392" y="1668160"/>
                        </a:moveTo>
                        <a:lnTo>
                          <a:pt x="290392" y="1664967"/>
                        </a:lnTo>
                      </a:path>
                      <a:path w="1743710" h="2631440">
                        <a:moveTo>
                          <a:pt x="290392" y="1664967"/>
                        </a:moveTo>
                        <a:lnTo>
                          <a:pt x="290392" y="1661774"/>
                        </a:lnTo>
                      </a:path>
                      <a:path w="1743710" h="2631440">
                        <a:moveTo>
                          <a:pt x="310332" y="1708053"/>
                        </a:moveTo>
                        <a:lnTo>
                          <a:pt x="310332" y="1707259"/>
                        </a:lnTo>
                      </a:path>
                      <a:path w="1743710" h="2631440">
                        <a:moveTo>
                          <a:pt x="310332" y="1660979"/>
                        </a:moveTo>
                        <a:lnTo>
                          <a:pt x="310332" y="1660185"/>
                        </a:lnTo>
                      </a:path>
                      <a:path w="1743710" h="2631440">
                        <a:moveTo>
                          <a:pt x="310332" y="1660185"/>
                        </a:moveTo>
                        <a:lnTo>
                          <a:pt x="310332" y="1660979"/>
                        </a:lnTo>
                      </a:path>
                      <a:path w="1743710" h="2631440">
                        <a:moveTo>
                          <a:pt x="310332" y="1660979"/>
                        </a:moveTo>
                        <a:lnTo>
                          <a:pt x="310332" y="1663378"/>
                        </a:lnTo>
                      </a:path>
                      <a:path w="1743710" h="2631440">
                        <a:moveTo>
                          <a:pt x="310332" y="1663378"/>
                        </a:moveTo>
                        <a:lnTo>
                          <a:pt x="310332" y="1667366"/>
                        </a:lnTo>
                      </a:path>
                      <a:path w="1743710" h="2631440">
                        <a:moveTo>
                          <a:pt x="310332" y="1667366"/>
                        </a:moveTo>
                        <a:lnTo>
                          <a:pt x="310332" y="1672148"/>
                        </a:lnTo>
                      </a:path>
                      <a:path w="1743710" h="2631440">
                        <a:moveTo>
                          <a:pt x="310332" y="1672148"/>
                        </a:moveTo>
                        <a:lnTo>
                          <a:pt x="310332" y="1677726"/>
                        </a:lnTo>
                      </a:path>
                      <a:path w="1743710" h="2631440">
                        <a:moveTo>
                          <a:pt x="310332" y="1677726"/>
                        </a:moveTo>
                        <a:lnTo>
                          <a:pt x="310332" y="1684112"/>
                        </a:lnTo>
                      </a:path>
                      <a:path w="1743710" h="2631440">
                        <a:moveTo>
                          <a:pt x="310332" y="1701667"/>
                        </a:moveTo>
                        <a:lnTo>
                          <a:pt x="310332" y="1704860"/>
                        </a:lnTo>
                      </a:path>
                      <a:path w="1743710" h="2631440">
                        <a:moveTo>
                          <a:pt x="310332" y="1704860"/>
                        </a:moveTo>
                        <a:lnTo>
                          <a:pt x="310332" y="1707259"/>
                        </a:lnTo>
                      </a:path>
                      <a:path w="1743710" h="2631440">
                        <a:moveTo>
                          <a:pt x="310332" y="1707259"/>
                        </a:moveTo>
                        <a:lnTo>
                          <a:pt x="310332" y="1708053"/>
                        </a:lnTo>
                      </a:path>
                      <a:path w="1743710" h="2631440">
                        <a:moveTo>
                          <a:pt x="246511" y="1521374"/>
                        </a:moveTo>
                        <a:lnTo>
                          <a:pt x="246511" y="1641835"/>
                        </a:lnTo>
                      </a:path>
                      <a:path w="1743710" h="2631440">
                        <a:moveTo>
                          <a:pt x="289597" y="1641835"/>
                        </a:moveTo>
                        <a:lnTo>
                          <a:pt x="289597" y="1565242"/>
                        </a:lnTo>
                      </a:path>
                      <a:path w="1743710" h="2631440">
                        <a:moveTo>
                          <a:pt x="289597" y="1418456"/>
                        </a:moveTo>
                        <a:lnTo>
                          <a:pt x="289597" y="1330694"/>
                        </a:lnTo>
                      </a:path>
                      <a:path w="1743710" h="2631440">
                        <a:moveTo>
                          <a:pt x="289597" y="1318730"/>
                        </a:moveTo>
                        <a:lnTo>
                          <a:pt x="289597" y="1226980"/>
                        </a:lnTo>
                      </a:path>
                      <a:path w="1743710" h="2631440">
                        <a:moveTo>
                          <a:pt x="895119" y="1705655"/>
                        </a:moveTo>
                        <a:lnTo>
                          <a:pt x="909481" y="1704860"/>
                        </a:lnTo>
                      </a:path>
                      <a:path w="1743710" h="2631440">
                        <a:moveTo>
                          <a:pt x="909481" y="1704860"/>
                        </a:moveTo>
                        <a:lnTo>
                          <a:pt x="923034" y="1700872"/>
                        </a:lnTo>
                      </a:path>
                      <a:path w="1743710" h="2631440">
                        <a:moveTo>
                          <a:pt x="923034" y="1700872"/>
                        </a:moveTo>
                        <a:lnTo>
                          <a:pt x="935806" y="1694486"/>
                        </a:lnTo>
                      </a:path>
                      <a:path w="1743710" h="2631440">
                        <a:moveTo>
                          <a:pt x="935806" y="1694486"/>
                        </a:moveTo>
                        <a:lnTo>
                          <a:pt x="947770" y="1686510"/>
                        </a:lnTo>
                      </a:path>
                      <a:path w="1743710" h="2631440">
                        <a:moveTo>
                          <a:pt x="947770" y="1686510"/>
                        </a:moveTo>
                        <a:lnTo>
                          <a:pt x="952553" y="1681728"/>
                        </a:lnTo>
                      </a:path>
                      <a:path w="1743710" h="2631440">
                        <a:moveTo>
                          <a:pt x="922239" y="1651414"/>
                        </a:moveTo>
                        <a:lnTo>
                          <a:pt x="914263" y="1657786"/>
                        </a:lnTo>
                      </a:path>
                      <a:path w="1743710" h="2631440">
                        <a:moveTo>
                          <a:pt x="914263" y="1657786"/>
                        </a:moveTo>
                        <a:lnTo>
                          <a:pt x="905493" y="1661774"/>
                        </a:lnTo>
                      </a:path>
                      <a:path w="1743710" h="2631440">
                        <a:moveTo>
                          <a:pt x="905493" y="1661774"/>
                        </a:moveTo>
                        <a:lnTo>
                          <a:pt x="895913" y="1662569"/>
                        </a:lnTo>
                      </a:path>
                      <a:path w="1743710" h="2631440">
                        <a:moveTo>
                          <a:pt x="895913" y="1662569"/>
                        </a:moveTo>
                        <a:lnTo>
                          <a:pt x="895119" y="1662569"/>
                        </a:lnTo>
                      </a:path>
                      <a:path w="1743710" h="2631440">
                        <a:moveTo>
                          <a:pt x="895119" y="1705655"/>
                        </a:moveTo>
                        <a:lnTo>
                          <a:pt x="895119" y="1704860"/>
                        </a:lnTo>
                      </a:path>
                      <a:path w="1743710" h="2631440">
                        <a:moveTo>
                          <a:pt x="895119" y="1704860"/>
                        </a:moveTo>
                        <a:lnTo>
                          <a:pt x="895119" y="1703257"/>
                        </a:lnTo>
                      </a:path>
                      <a:path w="1743710" h="2631440">
                        <a:moveTo>
                          <a:pt x="895119" y="1703257"/>
                        </a:moveTo>
                        <a:lnTo>
                          <a:pt x="895119" y="1699269"/>
                        </a:lnTo>
                      </a:path>
                      <a:path w="1743710" h="2631440">
                        <a:moveTo>
                          <a:pt x="895119" y="1699269"/>
                        </a:moveTo>
                        <a:lnTo>
                          <a:pt x="895119" y="1695281"/>
                        </a:lnTo>
                      </a:path>
                      <a:path w="1743710" h="2631440">
                        <a:moveTo>
                          <a:pt x="895119" y="1695281"/>
                        </a:moveTo>
                        <a:lnTo>
                          <a:pt x="895119" y="1689703"/>
                        </a:lnTo>
                      </a:path>
                      <a:path w="1743710" h="2631440">
                        <a:moveTo>
                          <a:pt x="895119" y="1689703"/>
                        </a:moveTo>
                        <a:lnTo>
                          <a:pt x="895119" y="1684112"/>
                        </a:lnTo>
                      </a:path>
                      <a:path w="1743710" h="2631440">
                        <a:moveTo>
                          <a:pt x="895119" y="1684112"/>
                        </a:moveTo>
                        <a:lnTo>
                          <a:pt x="895119" y="1678535"/>
                        </a:lnTo>
                      </a:path>
                      <a:path w="1743710" h="2631440">
                        <a:moveTo>
                          <a:pt x="895119" y="1678535"/>
                        </a:moveTo>
                        <a:lnTo>
                          <a:pt x="895119" y="1673738"/>
                        </a:lnTo>
                      </a:path>
                      <a:path w="1743710" h="2631440">
                        <a:moveTo>
                          <a:pt x="895119" y="1673738"/>
                        </a:moveTo>
                        <a:lnTo>
                          <a:pt x="895119" y="1668955"/>
                        </a:lnTo>
                      </a:path>
                      <a:path w="1743710" h="2631440">
                        <a:moveTo>
                          <a:pt x="895119" y="1668955"/>
                        </a:moveTo>
                        <a:lnTo>
                          <a:pt x="895119" y="1665762"/>
                        </a:lnTo>
                      </a:path>
                      <a:path w="1743710" h="2631440">
                        <a:moveTo>
                          <a:pt x="895119" y="1665762"/>
                        </a:moveTo>
                        <a:lnTo>
                          <a:pt x="895119" y="1663378"/>
                        </a:lnTo>
                      </a:path>
                      <a:path w="1743710" h="2631440">
                        <a:moveTo>
                          <a:pt x="895119" y="1663378"/>
                        </a:moveTo>
                        <a:lnTo>
                          <a:pt x="895119" y="1662569"/>
                        </a:lnTo>
                      </a:path>
                      <a:path w="1743710" h="2631440">
                        <a:moveTo>
                          <a:pt x="922239" y="1651414"/>
                        </a:moveTo>
                        <a:lnTo>
                          <a:pt x="923034" y="1652209"/>
                        </a:lnTo>
                      </a:path>
                      <a:path w="1743710" h="2631440">
                        <a:moveTo>
                          <a:pt x="923034" y="1652209"/>
                        </a:moveTo>
                        <a:lnTo>
                          <a:pt x="924624" y="1653798"/>
                        </a:lnTo>
                      </a:path>
                      <a:path w="1743710" h="2631440">
                        <a:moveTo>
                          <a:pt x="924624" y="1653798"/>
                        </a:moveTo>
                        <a:lnTo>
                          <a:pt x="927022" y="1656197"/>
                        </a:lnTo>
                      </a:path>
                      <a:path w="1743710" h="2631440">
                        <a:moveTo>
                          <a:pt x="927022" y="1656197"/>
                        </a:moveTo>
                        <a:lnTo>
                          <a:pt x="930215" y="1659390"/>
                        </a:lnTo>
                      </a:path>
                      <a:path w="1743710" h="2631440">
                        <a:moveTo>
                          <a:pt x="930215" y="1659390"/>
                        </a:moveTo>
                        <a:lnTo>
                          <a:pt x="933408" y="1662569"/>
                        </a:lnTo>
                      </a:path>
                      <a:path w="1743710" h="2631440">
                        <a:moveTo>
                          <a:pt x="933408" y="1662569"/>
                        </a:moveTo>
                        <a:lnTo>
                          <a:pt x="937396" y="1666571"/>
                        </a:lnTo>
                      </a:path>
                      <a:path w="1743710" h="2631440">
                        <a:moveTo>
                          <a:pt x="937396" y="1666571"/>
                        </a:moveTo>
                        <a:lnTo>
                          <a:pt x="941384" y="1670559"/>
                        </a:lnTo>
                      </a:path>
                      <a:path w="1743710" h="2631440">
                        <a:moveTo>
                          <a:pt x="941384" y="1670559"/>
                        </a:moveTo>
                        <a:lnTo>
                          <a:pt x="945372" y="1674547"/>
                        </a:lnTo>
                      </a:path>
                      <a:path w="1743710" h="2631440">
                        <a:moveTo>
                          <a:pt x="945372" y="1674547"/>
                        </a:moveTo>
                        <a:lnTo>
                          <a:pt x="948565" y="1677726"/>
                        </a:lnTo>
                      </a:path>
                      <a:path w="1743710" h="2631440">
                        <a:moveTo>
                          <a:pt x="948565" y="1677726"/>
                        </a:moveTo>
                        <a:lnTo>
                          <a:pt x="950963" y="1680124"/>
                        </a:lnTo>
                      </a:path>
                      <a:path w="1743710" h="2631440">
                        <a:moveTo>
                          <a:pt x="950963" y="1680124"/>
                        </a:moveTo>
                        <a:lnTo>
                          <a:pt x="952553" y="168172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68" name="object 1368"/>
                  <p:cNvSpPr/>
                  <p:nvPr/>
                </p:nvSpPr>
                <p:spPr>
                  <a:xfrm>
                    <a:off x="4053130" y="440974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69" name="object 1369"/>
                  <p:cNvSpPr/>
                  <p:nvPr/>
                </p:nvSpPr>
                <p:spPr>
                  <a:xfrm>
                    <a:off x="3096991" y="3892370"/>
                    <a:ext cx="231140" cy="542925"/>
                  </a:xfrm>
                  <a:custGeom>
                    <a:avLst/>
                    <a:gdLst/>
                    <a:ahLst/>
                    <a:cxnLst/>
                    <a:rect l="l" t="t" r="r" b="b"/>
                    <a:pathLst>
                      <a:path w="231139" h="542925">
                        <a:moveTo>
                          <a:pt x="230559" y="499409"/>
                        </a:moveTo>
                        <a:lnTo>
                          <a:pt x="81375" y="499409"/>
                        </a:lnTo>
                      </a:path>
                      <a:path w="231139" h="542925">
                        <a:moveTo>
                          <a:pt x="81375" y="542495"/>
                        </a:moveTo>
                        <a:lnTo>
                          <a:pt x="230559" y="542495"/>
                        </a:lnTo>
                      </a:path>
                      <a:path w="231139" h="542925">
                        <a:moveTo>
                          <a:pt x="81375" y="542495"/>
                        </a:moveTo>
                        <a:lnTo>
                          <a:pt x="81375" y="541700"/>
                        </a:lnTo>
                      </a:path>
                      <a:path w="231139" h="542925">
                        <a:moveTo>
                          <a:pt x="81375" y="541700"/>
                        </a:moveTo>
                        <a:lnTo>
                          <a:pt x="81375" y="540097"/>
                        </a:lnTo>
                      </a:path>
                      <a:path w="231139" h="542925">
                        <a:moveTo>
                          <a:pt x="81375" y="540097"/>
                        </a:moveTo>
                        <a:lnTo>
                          <a:pt x="81375" y="536109"/>
                        </a:lnTo>
                      </a:path>
                      <a:path w="231139" h="542925">
                        <a:moveTo>
                          <a:pt x="81375" y="536109"/>
                        </a:moveTo>
                        <a:lnTo>
                          <a:pt x="81375" y="532121"/>
                        </a:lnTo>
                      </a:path>
                      <a:path w="231139" h="542925">
                        <a:moveTo>
                          <a:pt x="81375" y="532121"/>
                        </a:moveTo>
                        <a:lnTo>
                          <a:pt x="81375" y="526543"/>
                        </a:lnTo>
                      </a:path>
                      <a:path w="231139" h="542925">
                        <a:moveTo>
                          <a:pt x="81375" y="526543"/>
                        </a:moveTo>
                        <a:lnTo>
                          <a:pt x="81375" y="520952"/>
                        </a:lnTo>
                      </a:path>
                      <a:path w="231139" h="542925">
                        <a:moveTo>
                          <a:pt x="81375" y="520952"/>
                        </a:moveTo>
                        <a:lnTo>
                          <a:pt x="81375" y="515374"/>
                        </a:lnTo>
                      </a:path>
                      <a:path w="231139" h="542925">
                        <a:moveTo>
                          <a:pt x="81375" y="515374"/>
                        </a:moveTo>
                        <a:lnTo>
                          <a:pt x="81375" y="510578"/>
                        </a:lnTo>
                      </a:path>
                      <a:path w="231139" h="542925">
                        <a:moveTo>
                          <a:pt x="81375" y="510578"/>
                        </a:moveTo>
                        <a:lnTo>
                          <a:pt x="81375" y="505795"/>
                        </a:lnTo>
                      </a:path>
                      <a:path w="231139" h="542925">
                        <a:moveTo>
                          <a:pt x="81375" y="505795"/>
                        </a:moveTo>
                        <a:lnTo>
                          <a:pt x="81375" y="502602"/>
                        </a:lnTo>
                      </a:path>
                      <a:path w="231139" h="542925">
                        <a:moveTo>
                          <a:pt x="81375" y="502602"/>
                        </a:moveTo>
                        <a:lnTo>
                          <a:pt x="81375" y="500218"/>
                        </a:lnTo>
                      </a:path>
                      <a:path w="231139" h="542925">
                        <a:moveTo>
                          <a:pt x="81375" y="500218"/>
                        </a:moveTo>
                        <a:lnTo>
                          <a:pt x="81375" y="499409"/>
                        </a:lnTo>
                      </a:path>
                      <a:path w="231139" h="542925">
                        <a:moveTo>
                          <a:pt x="21543" y="542495"/>
                        </a:moveTo>
                        <a:lnTo>
                          <a:pt x="23132" y="542495"/>
                        </a:lnTo>
                      </a:path>
                      <a:path w="231139" h="542925">
                        <a:moveTo>
                          <a:pt x="23132" y="542495"/>
                        </a:moveTo>
                        <a:lnTo>
                          <a:pt x="26325" y="542495"/>
                        </a:lnTo>
                      </a:path>
                      <a:path w="231139" h="542925">
                        <a:moveTo>
                          <a:pt x="26325" y="542495"/>
                        </a:moveTo>
                        <a:lnTo>
                          <a:pt x="32711" y="542495"/>
                        </a:lnTo>
                      </a:path>
                      <a:path w="231139" h="542925">
                        <a:moveTo>
                          <a:pt x="32711" y="542495"/>
                        </a:moveTo>
                        <a:lnTo>
                          <a:pt x="40687" y="542495"/>
                        </a:lnTo>
                      </a:path>
                      <a:path w="231139" h="542925">
                        <a:moveTo>
                          <a:pt x="40687" y="542495"/>
                        </a:moveTo>
                        <a:lnTo>
                          <a:pt x="50253" y="542495"/>
                        </a:lnTo>
                      </a:path>
                      <a:path w="231139" h="542925">
                        <a:moveTo>
                          <a:pt x="50253" y="542495"/>
                        </a:moveTo>
                        <a:lnTo>
                          <a:pt x="61422" y="542495"/>
                        </a:lnTo>
                      </a:path>
                      <a:path w="231139" h="542925">
                        <a:moveTo>
                          <a:pt x="61422" y="542495"/>
                        </a:moveTo>
                        <a:lnTo>
                          <a:pt x="73399" y="542495"/>
                        </a:lnTo>
                      </a:path>
                      <a:path w="231139" h="542925">
                        <a:moveTo>
                          <a:pt x="73399" y="542495"/>
                        </a:moveTo>
                        <a:lnTo>
                          <a:pt x="81375" y="542495"/>
                        </a:lnTo>
                      </a:path>
                      <a:path w="231139" h="542925">
                        <a:moveTo>
                          <a:pt x="81375" y="499409"/>
                        </a:moveTo>
                        <a:lnTo>
                          <a:pt x="69398" y="499409"/>
                        </a:lnTo>
                      </a:path>
                      <a:path w="231139" h="542925">
                        <a:moveTo>
                          <a:pt x="69398" y="499409"/>
                        </a:moveTo>
                        <a:lnTo>
                          <a:pt x="57434" y="499409"/>
                        </a:lnTo>
                      </a:path>
                      <a:path w="231139" h="542925">
                        <a:moveTo>
                          <a:pt x="57434" y="499409"/>
                        </a:moveTo>
                        <a:lnTo>
                          <a:pt x="47074" y="499409"/>
                        </a:lnTo>
                      </a:path>
                      <a:path w="231139" h="542925">
                        <a:moveTo>
                          <a:pt x="47074" y="499409"/>
                        </a:moveTo>
                        <a:lnTo>
                          <a:pt x="37494" y="499409"/>
                        </a:lnTo>
                      </a:path>
                      <a:path w="231139" h="542925">
                        <a:moveTo>
                          <a:pt x="37494" y="499409"/>
                        </a:moveTo>
                        <a:lnTo>
                          <a:pt x="30313" y="499409"/>
                        </a:lnTo>
                      </a:path>
                      <a:path w="231139" h="542925">
                        <a:moveTo>
                          <a:pt x="30313" y="499409"/>
                        </a:moveTo>
                        <a:lnTo>
                          <a:pt x="25530" y="499409"/>
                        </a:lnTo>
                      </a:path>
                      <a:path w="231139" h="542925">
                        <a:moveTo>
                          <a:pt x="25530" y="499409"/>
                        </a:moveTo>
                        <a:lnTo>
                          <a:pt x="22337" y="499409"/>
                        </a:lnTo>
                      </a:path>
                      <a:path w="231139" h="542925">
                        <a:moveTo>
                          <a:pt x="22337" y="499409"/>
                        </a:moveTo>
                        <a:lnTo>
                          <a:pt x="21543" y="499409"/>
                        </a:lnTo>
                      </a:path>
                      <a:path w="231139" h="542925">
                        <a:moveTo>
                          <a:pt x="81375" y="520952"/>
                        </a:moveTo>
                        <a:lnTo>
                          <a:pt x="81375" y="526543"/>
                        </a:lnTo>
                      </a:path>
                      <a:path w="231139" h="542925">
                        <a:moveTo>
                          <a:pt x="81375" y="526543"/>
                        </a:moveTo>
                        <a:lnTo>
                          <a:pt x="81375" y="532121"/>
                        </a:lnTo>
                      </a:path>
                      <a:path w="231139" h="542925">
                        <a:moveTo>
                          <a:pt x="81375" y="532121"/>
                        </a:moveTo>
                        <a:lnTo>
                          <a:pt x="81375" y="536109"/>
                        </a:lnTo>
                      </a:path>
                      <a:path w="231139" h="542925">
                        <a:moveTo>
                          <a:pt x="81375" y="536109"/>
                        </a:moveTo>
                        <a:lnTo>
                          <a:pt x="81375" y="540097"/>
                        </a:lnTo>
                      </a:path>
                      <a:path w="231139" h="542925">
                        <a:moveTo>
                          <a:pt x="81375" y="540097"/>
                        </a:moveTo>
                        <a:lnTo>
                          <a:pt x="81375" y="541700"/>
                        </a:lnTo>
                      </a:path>
                      <a:path w="231139" h="542925">
                        <a:moveTo>
                          <a:pt x="81375" y="541700"/>
                        </a:moveTo>
                        <a:lnTo>
                          <a:pt x="81375" y="542495"/>
                        </a:lnTo>
                      </a:path>
                      <a:path w="231139" h="542925">
                        <a:moveTo>
                          <a:pt x="81375" y="499409"/>
                        </a:moveTo>
                        <a:lnTo>
                          <a:pt x="81375" y="500218"/>
                        </a:lnTo>
                      </a:path>
                      <a:path w="231139" h="542925">
                        <a:moveTo>
                          <a:pt x="81375" y="500218"/>
                        </a:moveTo>
                        <a:lnTo>
                          <a:pt x="81375" y="502602"/>
                        </a:lnTo>
                      </a:path>
                      <a:path w="231139" h="542925">
                        <a:moveTo>
                          <a:pt x="81375" y="502602"/>
                        </a:moveTo>
                        <a:lnTo>
                          <a:pt x="81375" y="505795"/>
                        </a:lnTo>
                      </a:path>
                      <a:path w="231139" h="542925">
                        <a:moveTo>
                          <a:pt x="81375" y="505795"/>
                        </a:moveTo>
                        <a:lnTo>
                          <a:pt x="81375" y="510578"/>
                        </a:lnTo>
                      </a:path>
                      <a:path w="231139" h="542925">
                        <a:moveTo>
                          <a:pt x="81375" y="510578"/>
                        </a:moveTo>
                        <a:lnTo>
                          <a:pt x="81375" y="515374"/>
                        </a:lnTo>
                      </a:path>
                      <a:path w="231139" h="542925">
                        <a:moveTo>
                          <a:pt x="81375" y="515374"/>
                        </a:moveTo>
                        <a:lnTo>
                          <a:pt x="81375" y="520952"/>
                        </a:lnTo>
                      </a:path>
                      <a:path w="231139" h="542925">
                        <a:moveTo>
                          <a:pt x="0" y="520952"/>
                        </a:moveTo>
                        <a:lnTo>
                          <a:pt x="794" y="515374"/>
                        </a:lnTo>
                      </a:path>
                      <a:path w="231139" h="542925">
                        <a:moveTo>
                          <a:pt x="794" y="515374"/>
                        </a:moveTo>
                        <a:lnTo>
                          <a:pt x="3193" y="510578"/>
                        </a:lnTo>
                      </a:path>
                      <a:path w="231139" h="542925">
                        <a:moveTo>
                          <a:pt x="3193" y="510578"/>
                        </a:moveTo>
                        <a:lnTo>
                          <a:pt x="6386" y="505795"/>
                        </a:lnTo>
                      </a:path>
                      <a:path w="231139" h="542925">
                        <a:moveTo>
                          <a:pt x="6386" y="505795"/>
                        </a:moveTo>
                        <a:lnTo>
                          <a:pt x="11168" y="502602"/>
                        </a:lnTo>
                      </a:path>
                      <a:path w="231139" h="542925">
                        <a:moveTo>
                          <a:pt x="11168" y="502602"/>
                        </a:moveTo>
                        <a:lnTo>
                          <a:pt x="15951" y="500218"/>
                        </a:lnTo>
                      </a:path>
                      <a:path w="231139" h="542925">
                        <a:moveTo>
                          <a:pt x="15951" y="541700"/>
                        </a:moveTo>
                        <a:lnTo>
                          <a:pt x="11168" y="540097"/>
                        </a:lnTo>
                      </a:path>
                      <a:path w="231139" h="542925">
                        <a:moveTo>
                          <a:pt x="11168" y="540097"/>
                        </a:moveTo>
                        <a:lnTo>
                          <a:pt x="6386" y="536109"/>
                        </a:lnTo>
                      </a:path>
                      <a:path w="231139" h="542925">
                        <a:moveTo>
                          <a:pt x="6386" y="536109"/>
                        </a:moveTo>
                        <a:lnTo>
                          <a:pt x="3193" y="532121"/>
                        </a:lnTo>
                      </a:path>
                      <a:path w="231139" h="542925">
                        <a:moveTo>
                          <a:pt x="3193" y="532121"/>
                        </a:moveTo>
                        <a:lnTo>
                          <a:pt x="794" y="526543"/>
                        </a:lnTo>
                      </a:path>
                      <a:path w="231139" h="542925">
                        <a:moveTo>
                          <a:pt x="794" y="526543"/>
                        </a:moveTo>
                        <a:lnTo>
                          <a:pt x="0" y="520952"/>
                        </a:lnTo>
                      </a:path>
                      <a:path w="231139" h="542925">
                        <a:moveTo>
                          <a:pt x="81375" y="42291"/>
                        </a:moveTo>
                        <a:lnTo>
                          <a:pt x="196258" y="42291"/>
                        </a:lnTo>
                      </a:path>
                      <a:path w="231139" h="542925">
                        <a:moveTo>
                          <a:pt x="196258" y="0"/>
                        </a:moveTo>
                        <a:lnTo>
                          <a:pt x="8137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70" name="object 1370"/>
                  <p:cNvSpPr/>
                  <p:nvPr/>
                </p:nvSpPr>
                <p:spPr>
                  <a:xfrm>
                    <a:off x="3177170" y="3933465"/>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71" name="object 1371"/>
                  <p:cNvSpPr/>
                  <p:nvPr/>
                </p:nvSpPr>
                <p:spPr>
                  <a:xfrm>
                    <a:off x="3178366" y="3892370"/>
                    <a:ext cx="0" cy="42545"/>
                  </a:xfrm>
                  <a:custGeom>
                    <a:avLst/>
                    <a:gdLst/>
                    <a:ahLst/>
                    <a:cxnLst/>
                    <a:rect l="l" t="t" r="r" b="b"/>
                    <a:pathLst>
                      <a:path h="42545">
                        <a:moveTo>
                          <a:pt x="0" y="42291"/>
                        </a:moveTo>
                        <a:lnTo>
                          <a:pt x="0" y="39893"/>
                        </a:lnTo>
                      </a:path>
                      <a:path h="42545">
                        <a:moveTo>
                          <a:pt x="0" y="39893"/>
                        </a:moveTo>
                        <a:lnTo>
                          <a:pt x="0" y="36699"/>
                        </a:lnTo>
                      </a:path>
                      <a:path h="42545">
                        <a:moveTo>
                          <a:pt x="0" y="36699"/>
                        </a:moveTo>
                        <a:lnTo>
                          <a:pt x="0" y="31917"/>
                        </a:lnTo>
                      </a:path>
                      <a:path h="42545">
                        <a:moveTo>
                          <a:pt x="0" y="31917"/>
                        </a:moveTo>
                        <a:lnTo>
                          <a:pt x="0" y="26325"/>
                        </a:lnTo>
                      </a:path>
                      <a:path h="42545">
                        <a:moveTo>
                          <a:pt x="0" y="26325"/>
                        </a:moveTo>
                        <a:lnTo>
                          <a:pt x="0" y="21543"/>
                        </a:lnTo>
                      </a:path>
                      <a:path h="42545">
                        <a:moveTo>
                          <a:pt x="0" y="21543"/>
                        </a:moveTo>
                        <a:lnTo>
                          <a:pt x="0" y="15965"/>
                        </a:lnTo>
                      </a:path>
                      <a:path h="42545">
                        <a:moveTo>
                          <a:pt x="0" y="15965"/>
                        </a:moveTo>
                        <a:lnTo>
                          <a:pt x="0" y="10374"/>
                        </a:lnTo>
                      </a:path>
                      <a:path h="42545">
                        <a:moveTo>
                          <a:pt x="0" y="10374"/>
                        </a:moveTo>
                        <a:lnTo>
                          <a:pt x="0" y="5591"/>
                        </a:lnTo>
                      </a:path>
                      <a:path h="42545">
                        <a:moveTo>
                          <a:pt x="0" y="5591"/>
                        </a:moveTo>
                        <a:lnTo>
                          <a:pt x="0" y="2398"/>
                        </a:lnTo>
                      </a:path>
                      <a:path h="42545">
                        <a:moveTo>
                          <a:pt x="0" y="239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72" name="object 1372"/>
                  <p:cNvSpPr/>
                  <p:nvPr/>
                </p:nvSpPr>
                <p:spPr>
                  <a:xfrm>
                    <a:off x="3177170" y="389117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73" name="object 1373"/>
                  <p:cNvSpPr/>
                  <p:nvPr/>
                </p:nvSpPr>
                <p:spPr>
                  <a:xfrm>
                    <a:off x="3118534" y="3892370"/>
                    <a:ext cx="60325" cy="42545"/>
                  </a:xfrm>
                  <a:custGeom>
                    <a:avLst/>
                    <a:gdLst/>
                    <a:ahLst/>
                    <a:cxnLst/>
                    <a:rect l="l" t="t" r="r" b="b"/>
                    <a:pathLst>
                      <a:path w="60325" h="42545">
                        <a:moveTo>
                          <a:pt x="0" y="42291"/>
                        </a:moveTo>
                        <a:lnTo>
                          <a:pt x="1589" y="42291"/>
                        </a:lnTo>
                      </a:path>
                      <a:path w="60325" h="42545">
                        <a:moveTo>
                          <a:pt x="1589" y="42291"/>
                        </a:moveTo>
                        <a:lnTo>
                          <a:pt x="4782" y="42291"/>
                        </a:lnTo>
                      </a:path>
                      <a:path w="60325" h="42545">
                        <a:moveTo>
                          <a:pt x="4782" y="42291"/>
                        </a:moveTo>
                        <a:lnTo>
                          <a:pt x="11168" y="42291"/>
                        </a:lnTo>
                      </a:path>
                      <a:path w="60325" h="42545">
                        <a:moveTo>
                          <a:pt x="11168" y="42291"/>
                        </a:moveTo>
                        <a:lnTo>
                          <a:pt x="19144" y="42291"/>
                        </a:lnTo>
                      </a:path>
                      <a:path w="60325" h="42545">
                        <a:moveTo>
                          <a:pt x="19144" y="42291"/>
                        </a:moveTo>
                        <a:lnTo>
                          <a:pt x="28710" y="42291"/>
                        </a:lnTo>
                      </a:path>
                      <a:path w="60325" h="42545">
                        <a:moveTo>
                          <a:pt x="28710" y="42291"/>
                        </a:moveTo>
                        <a:lnTo>
                          <a:pt x="39879" y="42291"/>
                        </a:lnTo>
                      </a:path>
                      <a:path w="60325" h="42545">
                        <a:moveTo>
                          <a:pt x="39879" y="42291"/>
                        </a:moveTo>
                        <a:lnTo>
                          <a:pt x="51856" y="42291"/>
                        </a:lnTo>
                      </a:path>
                      <a:path w="60325" h="42545">
                        <a:moveTo>
                          <a:pt x="51856" y="42291"/>
                        </a:moveTo>
                        <a:lnTo>
                          <a:pt x="59832" y="42291"/>
                        </a:lnTo>
                      </a:path>
                      <a:path w="60325" h="42545">
                        <a:moveTo>
                          <a:pt x="59832" y="0"/>
                        </a:moveTo>
                        <a:lnTo>
                          <a:pt x="47855" y="0"/>
                        </a:lnTo>
                      </a:path>
                      <a:path w="60325" h="42545">
                        <a:moveTo>
                          <a:pt x="47855" y="0"/>
                        </a:moveTo>
                        <a:lnTo>
                          <a:pt x="35891" y="0"/>
                        </a:lnTo>
                      </a:path>
                      <a:path w="60325" h="42545">
                        <a:moveTo>
                          <a:pt x="35891" y="0"/>
                        </a:moveTo>
                        <a:lnTo>
                          <a:pt x="25530" y="0"/>
                        </a:lnTo>
                      </a:path>
                      <a:path w="60325" h="42545">
                        <a:moveTo>
                          <a:pt x="25530" y="0"/>
                        </a:moveTo>
                        <a:lnTo>
                          <a:pt x="15951" y="0"/>
                        </a:lnTo>
                      </a:path>
                      <a:path w="60325" h="42545">
                        <a:moveTo>
                          <a:pt x="15951" y="0"/>
                        </a:moveTo>
                        <a:lnTo>
                          <a:pt x="8770" y="0"/>
                        </a:lnTo>
                      </a:path>
                      <a:path w="60325" h="42545">
                        <a:moveTo>
                          <a:pt x="8770" y="0"/>
                        </a:moveTo>
                        <a:lnTo>
                          <a:pt x="3987" y="0"/>
                        </a:lnTo>
                      </a:path>
                      <a:path w="60325" h="42545">
                        <a:moveTo>
                          <a:pt x="3987" y="0"/>
                        </a:moveTo>
                        <a:lnTo>
                          <a:pt x="794" y="0"/>
                        </a:lnTo>
                      </a:path>
                      <a:path w="60325" h="42545">
                        <a:moveTo>
                          <a:pt x="794" y="0"/>
                        </a:moveTo>
                        <a:lnTo>
                          <a:pt x="0" y="0"/>
                        </a:lnTo>
                      </a:path>
                      <a:path w="60325" h="42545">
                        <a:moveTo>
                          <a:pt x="59832" y="21543"/>
                        </a:moveTo>
                        <a:lnTo>
                          <a:pt x="59832" y="26325"/>
                        </a:lnTo>
                      </a:path>
                      <a:path w="60325" h="42545">
                        <a:moveTo>
                          <a:pt x="59832" y="26325"/>
                        </a:moveTo>
                        <a:lnTo>
                          <a:pt x="59832" y="31917"/>
                        </a:lnTo>
                      </a:path>
                      <a:path w="60325" h="42545">
                        <a:moveTo>
                          <a:pt x="59832" y="31917"/>
                        </a:moveTo>
                        <a:lnTo>
                          <a:pt x="59832" y="36699"/>
                        </a:lnTo>
                      </a:path>
                      <a:path w="60325" h="42545">
                        <a:moveTo>
                          <a:pt x="59832" y="36699"/>
                        </a:moveTo>
                        <a:lnTo>
                          <a:pt x="59832" y="39893"/>
                        </a:lnTo>
                      </a:path>
                      <a:path w="60325" h="42545">
                        <a:moveTo>
                          <a:pt x="59832" y="39893"/>
                        </a:moveTo>
                        <a:lnTo>
                          <a:pt x="59832" y="4229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74" name="object 1374"/>
                  <p:cNvSpPr/>
                  <p:nvPr/>
                </p:nvSpPr>
                <p:spPr>
                  <a:xfrm>
                    <a:off x="3177159" y="3891181"/>
                    <a:ext cx="2540" cy="45085"/>
                  </a:xfrm>
                  <a:custGeom>
                    <a:avLst/>
                    <a:gdLst/>
                    <a:ahLst/>
                    <a:cxnLst/>
                    <a:rect l="l" t="t" r="r" b="b"/>
                    <a:pathLst>
                      <a:path w="2539" h="45085">
                        <a:moveTo>
                          <a:pt x="2400" y="43484"/>
                        </a:moveTo>
                        <a:lnTo>
                          <a:pt x="2044" y="42633"/>
                        </a:lnTo>
                        <a:lnTo>
                          <a:pt x="1206" y="42291"/>
                        </a:lnTo>
                        <a:lnTo>
                          <a:pt x="355" y="42633"/>
                        </a:lnTo>
                        <a:lnTo>
                          <a:pt x="0" y="43484"/>
                        </a:lnTo>
                        <a:lnTo>
                          <a:pt x="355" y="44335"/>
                        </a:lnTo>
                        <a:lnTo>
                          <a:pt x="1206" y="44678"/>
                        </a:lnTo>
                        <a:lnTo>
                          <a:pt x="2044" y="44335"/>
                        </a:lnTo>
                        <a:lnTo>
                          <a:pt x="2400" y="43484"/>
                        </a:lnTo>
                        <a:close/>
                      </a:path>
                      <a:path w="2539" h="45085">
                        <a:moveTo>
                          <a:pt x="2400" y="1193"/>
                        </a:moveTo>
                        <a:lnTo>
                          <a:pt x="2044" y="342"/>
                        </a:lnTo>
                        <a:lnTo>
                          <a:pt x="1206" y="0"/>
                        </a:lnTo>
                        <a:lnTo>
                          <a:pt x="355" y="342"/>
                        </a:lnTo>
                        <a:lnTo>
                          <a:pt x="0" y="1193"/>
                        </a:lnTo>
                        <a:lnTo>
                          <a:pt x="355" y="2044"/>
                        </a:lnTo>
                        <a:lnTo>
                          <a:pt x="1206" y="2387"/>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75" name="object 1375"/>
                  <p:cNvSpPr/>
                  <p:nvPr/>
                </p:nvSpPr>
                <p:spPr>
                  <a:xfrm>
                    <a:off x="3096991" y="3518217"/>
                    <a:ext cx="862965" cy="478155"/>
                  </a:xfrm>
                  <a:custGeom>
                    <a:avLst/>
                    <a:gdLst/>
                    <a:ahLst/>
                    <a:cxnLst/>
                    <a:rect l="l" t="t" r="r" b="b"/>
                    <a:pathLst>
                      <a:path w="862964" h="478154">
                        <a:moveTo>
                          <a:pt x="81375" y="374152"/>
                        </a:moveTo>
                        <a:lnTo>
                          <a:pt x="81375" y="376551"/>
                        </a:lnTo>
                      </a:path>
                      <a:path w="862964" h="478154">
                        <a:moveTo>
                          <a:pt x="81375" y="376551"/>
                        </a:moveTo>
                        <a:lnTo>
                          <a:pt x="81375" y="379744"/>
                        </a:lnTo>
                      </a:path>
                      <a:path w="862964" h="478154">
                        <a:moveTo>
                          <a:pt x="81375" y="379744"/>
                        </a:moveTo>
                        <a:lnTo>
                          <a:pt x="81375" y="384526"/>
                        </a:lnTo>
                      </a:path>
                      <a:path w="862964" h="478154">
                        <a:moveTo>
                          <a:pt x="81375" y="384526"/>
                        </a:moveTo>
                        <a:lnTo>
                          <a:pt x="81375" y="390118"/>
                        </a:lnTo>
                      </a:path>
                      <a:path w="862964" h="478154">
                        <a:moveTo>
                          <a:pt x="81375" y="390118"/>
                        </a:moveTo>
                        <a:lnTo>
                          <a:pt x="81375" y="395695"/>
                        </a:lnTo>
                      </a:path>
                      <a:path w="862964" h="478154">
                        <a:moveTo>
                          <a:pt x="0" y="395695"/>
                        </a:moveTo>
                        <a:lnTo>
                          <a:pt x="794" y="390118"/>
                        </a:lnTo>
                      </a:path>
                      <a:path w="862964" h="478154">
                        <a:moveTo>
                          <a:pt x="794" y="390118"/>
                        </a:moveTo>
                        <a:lnTo>
                          <a:pt x="3193" y="384526"/>
                        </a:lnTo>
                      </a:path>
                      <a:path w="862964" h="478154">
                        <a:moveTo>
                          <a:pt x="3193" y="384526"/>
                        </a:moveTo>
                        <a:lnTo>
                          <a:pt x="6386" y="379744"/>
                        </a:lnTo>
                      </a:path>
                      <a:path w="862964" h="478154">
                        <a:moveTo>
                          <a:pt x="6386" y="379744"/>
                        </a:moveTo>
                        <a:lnTo>
                          <a:pt x="11168" y="376551"/>
                        </a:lnTo>
                      </a:path>
                      <a:path w="862964" h="478154">
                        <a:moveTo>
                          <a:pt x="11168" y="376551"/>
                        </a:moveTo>
                        <a:lnTo>
                          <a:pt x="15951" y="374152"/>
                        </a:lnTo>
                      </a:path>
                      <a:path w="862964" h="478154">
                        <a:moveTo>
                          <a:pt x="15951" y="416444"/>
                        </a:moveTo>
                        <a:lnTo>
                          <a:pt x="11168" y="414045"/>
                        </a:lnTo>
                      </a:path>
                      <a:path w="862964" h="478154">
                        <a:moveTo>
                          <a:pt x="11168" y="414045"/>
                        </a:moveTo>
                        <a:lnTo>
                          <a:pt x="6386" y="410852"/>
                        </a:lnTo>
                      </a:path>
                      <a:path w="862964" h="478154">
                        <a:moveTo>
                          <a:pt x="6386" y="410852"/>
                        </a:moveTo>
                        <a:lnTo>
                          <a:pt x="3193" y="406069"/>
                        </a:lnTo>
                      </a:path>
                      <a:path w="862964" h="478154">
                        <a:moveTo>
                          <a:pt x="3193" y="406069"/>
                        </a:moveTo>
                        <a:lnTo>
                          <a:pt x="794" y="400478"/>
                        </a:lnTo>
                      </a:path>
                      <a:path w="862964" h="478154">
                        <a:moveTo>
                          <a:pt x="794" y="400478"/>
                        </a:moveTo>
                        <a:lnTo>
                          <a:pt x="0" y="395695"/>
                        </a:lnTo>
                      </a:path>
                      <a:path w="862964" h="478154">
                        <a:moveTo>
                          <a:pt x="0" y="455528"/>
                        </a:moveTo>
                        <a:lnTo>
                          <a:pt x="0" y="477866"/>
                        </a:lnTo>
                      </a:path>
                      <a:path w="862964" h="478154">
                        <a:moveTo>
                          <a:pt x="43072" y="477866"/>
                        </a:moveTo>
                        <a:lnTo>
                          <a:pt x="43072" y="455528"/>
                        </a:lnTo>
                      </a:path>
                      <a:path w="862964" h="478154">
                        <a:moveTo>
                          <a:pt x="0" y="455528"/>
                        </a:moveTo>
                        <a:lnTo>
                          <a:pt x="794" y="455528"/>
                        </a:lnTo>
                      </a:path>
                      <a:path w="862964" h="478154">
                        <a:moveTo>
                          <a:pt x="794" y="455528"/>
                        </a:moveTo>
                        <a:lnTo>
                          <a:pt x="3193" y="455528"/>
                        </a:lnTo>
                      </a:path>
                      <a:path w="862964" h="478154">
                        <a:moveTo>
                          <a:pt x="3193" y="455528"/>
                        </a:moveTo>
                        <a:lnTo>
                          <a:pt x="6386" y="455528"/>
                        </a:lnTo>
                      </a:path>
                      <a:path w="862964" h="478154">
                        <a:moveTo>
                          <a:pt x="6386" y="455528"/>
                        </a:moveTo>
                        <a:lnTo>
                          <a:pt x="11168" y="455528"/>
                        </a:lnTo>
                      </a:path>
                      <a:path w="862964" h="478154">
                        <a:moveTo>
                          <a:pt x="11168" y="455528"/>
                        </a:moveTo>
                        <a:lnTo>
                          <a:pt x="15951" y="455528"/>
                        </a:lnTo>
                      </a:path>
                      <a:path w="862964" h="478154">
                        <a:moveTo>
                          <a:pt x="15951" y="455528"/>
                        </a:moveTo>
                        <a:lnTo>
                          <a:pt x="21543" y="455528"/>
                        </a:lnTo>
                      </a:path>
                      <a:path w="862964" h="478154">
                        <a:moveTo>
                          <a:pt x="21543" y="455528"/>
                        </a:moveTo>
                        <a:lnTo>
                          <a:pt x="27120" y="455528"/>
                        </a:lnTo>
                      </a:path>
                      <a:path w="862964" h="478154">
                        <a:moveTo>
                          <a:pt x="27120" y="455528"/>
                        </a:moveTo>
                        <a:lnTo>
                          <a:pt x="32711" y="455528"/>
                        </a:lnTo>
                      </a:path>
                      <a:path w="862964" h="478154">
                        <a:moveTo>
                          <a:pt x="32711" y="455528"/>
                        </a:moveTo>
                        <a:lnTo>
                          <a:pt x="36699" y="455528"/>
                        </a:lnTo>
                      </a:path>
                      <a:path w="862964" h="478154">
                        <a:moveTo>
                          <a:pt x="36699" y="455528"/>
                        </a:moveTo>
                        <a:lnTo>
                          <a:pt x="40687" y="455528"/>
                        </a:lnTo>
                      </a:path>
                      <a:path w="862964" h="478154">
                        <a:moveTo>
                          <a:pt x="40687" y="455528"/>
                        </a:moveTo>
                        <a:lnTo>
                          <a:pt x="42277" y="455528"/>
                        </a:lnTo>
                      </a:path>
                      <a:path w="862964" h="478154">
                        <a:moveTo>
                          <a:pt x="42277" y="455528"/>
                        </a:moveTo>
                        <a:lnTo>
                          <a:pt x="43072" y="455528"/>
                        </a:lnTo>
                      </a:path>
                      <a:path w="862964" h="478154">
                        <a:moveTo>
                          <a:pt x="0" y="477866"/>
                        </a:moveTo>
                        <a:lnTo>
                          <a:pt x="794" y="477866"/>
                        </a:lnTo>
                      </a:path>
                      <a:path w="862964" h="478154">
                        <a:moveTo>
                          <a:pt x="794" y="477866"/>
                        </a:moveTo>
                        <a:lnTo>
                          <a:pt x="3193" y="477866"/>
                        </a:lnTo>
                      </a:path>
                      <a:path w="862964" h="478154">
                        <a:moveTo>
                          <a:pt x="40687" y="477866"/>
                        </a:moveTo>
                        <a:lnTo>
                          <a:pt x="42277" y="477866"/>
                        </a:lnTo>
                      </a:path>
                      <a:path w="862964" h="478154">
                        <a:moveTo>
                          <a:pt x="42277" y="477866"/>
                        </a:moveTo>
                        <a:lnTo>
                          <a:pt x="43072" y="477866"/>
                        </a:lnTo>
                      </a:path>
                      <a:path w="862964" h="478154">
                        <a:moveTo>
                          <a:pt x="43072" y="477866"/>
                        </a:moveTo>
                        <a:lnTo>
                          <a:pt x="42277" y="477866"/>
                        </a:lnTo>
                      </a:path>
                      <a:path w="862964" h="478154">
                        <a:moveTo>
                          <a:pt x="42277" y="477866"/>
                        </a:moveTo>
                        <a:lnTo>
                          <a:pt x="40687" y="477866"/>
                        </a:lnTo>
                      </a:path>
                      <a:path w="862964" h="478154">
                        <a:moveTo>
                          <a:pt x="40687" y="477866"/>
                        </a:moveTo>
                        <a:lnTo>
                          <a:pt x="36699" y="477866"/>
                        </a:lnTo>
                      </a:path>
                      <a:path w="862964" h="478154">
                        <a:moveTo>
                          <a:pt x="36699" y="477866"/>
                        </a:moveTo>
                        <a:lnTo>
                          <a:pt x="32711" y="477866"/>
                        </a:lnTo>
                      </a:path>
                      <a:path w="862964" h="478154">
                        <a:moveTo>
                          <a:pt x="32711" y="477866"/>
                        </a:moveTo>
                        <a:lnTo>
                          <a:pt x="27120" y="477866"/>
                        </a:lnTo>
                      </a:path>
                      <a:path w="862964" h="478154">
                        <a:moveTo>
                          <a:pt x="27120" y="477866"/>
                        </a:moveTo>
                        <a:lnTo>
                          <a:pt x="21543" y="477866"/>
                        </a:lnTo>
                      </a:path>
                      <a:path w="862964" h="478154">
                        <a:moveTo>
                          <a:pt x="21543" y="477866"/>
                        </a:moveTo>
                        <a:lnTo>
                          <a:pt x="15951" y="477866"/>
                        </a:lnTo>
                      </a:path>
                      <a:path w="862964" h="478154">
                        <a:moveTo>
                          <a:pt x="15951" y="477866"/>
                        </a:moveTo>
                        <a:lnTo>
                          <a:pt x="11168" y="477866"/>
                        </a:lnTo>
                      </a:path>
                      <a:path w="862964" h="478154">
                        <a:moveTo>
                          <a:pt x="11168" y="477866"/>
                        </a:moveTo>
                        <a:lnTo>
                          <a:pt x="6386" y="477866"/>
                        </a:lnTo>
                      </a:path>
                      <a:path w="862964" h="478154">
                        <a:moveTo>
                          <a:pt x="6386" y="477866"/>
                        </a:moveTo>
                        <a:lnTo>
                          <a:pt x="3193" y="477866"/>
                        </a:lnTo>
                      </a:path>
                      <a:path w="862964" h="478154">
                        <a:moveTo>
                          <a:pt x="3193" y="477866"/>
                        </a:moveTo>
                        <a:lnTo>
                          <a:pt x="794" y="477866"/>
                        </a:lnTo>
                      </a:path>
                      <a:path w="862964" h="478154">
                        <a:moveTo>
                          <a:pt x="794" y="477866"/>
                        </a:moveTo>
                        <a:lnTo>
                          <a:pt x="0" y="477866"/>
                        </a:lnTo>
                      </a:path>
                      <a:path w="862964" h="478154">
                        <a:moveTo>
                          <a:pt x="296778" y="102110"/>
                        </a:moveTo>
                        <a:lnTo>
                          <a:pt x="296778" y="83760"/>
                        </a:lnTo>
                      </a:path>
                      <a:path w="862964" h="478154">
                        <a:moveTo>
                          <a:pt x="294380" y="38289"/>
                        </a:moveTo>
                        <a:lnTo>
                          <a:pt x="294380" y="37494"/>
                        </a:lnTo>
                      </a:path>
                      <a:path w="862964" h="478154">
                        <a:moveTo>
                          <a:pt x="294380" y="82170"/>
                        </a:moveTo>
                        <a:lnTo>
                          <a:pt x="294380" y="81375"/>
                        </a:lnTo>
                      </a:path>
                      <a:path w="862964" h="478154">
                        <a:moveTo>
                          <a:pt x="296778" y="35891"/>
                        </a:moveTo>
                        <a:lnTo>
                          <a:pt x="296778" y="17541"/>
                        </a:lnTo>
                      </a:path>
                      <a:path w="862964" h="478154">
                        <a:moveTo>
                          <a:pt x="295175" y="38289"/>
                        </a:moveTo>
                        <a:lnTo>
                          <a:pt x="294380" y="38289"/>
                        </a:lnTo>
                      </a:path>
                      <a:path w="862964" h="478154">
                        <a:moveTo>
                          <a:pt x="294380" y="81375"/>
                        </a:moveTo>
                        <a:lnTo>
                          <a:pt x="295175" y="81375"/>
                        </a:lnTo>
                      </a:path>
                      <a:path w="862964" h="478154">
                        <a:moveTo>
                          <a:pt x="315115" y="35891"/>
                        </a:moveTo>
                        <a:lnTo>
                          <a:pt x="296778" y="35891"/>
                        </a:lnTo>
                      </a:path>
                      <a:path w="862964" h="478154">
                        <a:moveTo>
                          <a:pt x="296778" y="83760"/>
                        </a:moveTo>
                        <a:lnTo>
                          <a:pt x="315115" y="83760"/>
                        </a:lnTo>
                      </a:path>
                      <a:path w="862964" h="478154">
                        <a:moveTo>
                          <a:pt x="294380" y="82170"/>
                        </a:moveTo>
                        <a:lnTo>
                          <a:pt x="293585" y="82170"/>
                        </a:lnTo>
                      </a:path>
                      <a:path w="862964" h="478154">
                        <a:moveTo>
                          <a:pt x="293585" y="82170"/>
                        </a:moveTo>
                        <a:lnTo>
                          <a:pt x="291982" y="82170"/>
                        </a:lnTo>
                      </a:path>
                      <a:path w="862964" h="478154">
                        <a:moveTo>
                          <a:pt x="291982" y="82170"/>
                        </a:moveTo>
                        <a:lnTo>
                          <a:pt x="291187" y="82170"/>
                        </a:lnTo>
                      </a:path>
                      <a:path w="862964" h="478154">
                        <a:moveTo>
                          <a:pt x="293585" y="82170"/>
                        </a:moveTo>
                        <a:lnTo>
                          <a:pt x="294380" y="82170"/>
                        </a:lnTo>
                      </a:path>
                      <a:path w="862964" h="478154">
                        <a:moveTo>
                          <a:pt x="295175" y="82170"/>
                        </a:moveTo>
                        <a:lnTo>
                          <a:pt x="293585" y="82170"/>
                        </a:lnTo>
                      </a:path>
                      <a:path w="862964" h="478154">
                        <a:moveTo>
                          <a:pt x="291187" y="82170"/>
                        </a:moveTo>
                        <a:lnTo>
                          <a:pt x="292777" y="82170"/>
                        </a:lnTo>
                      </a:path>
                      <a:path w="862964" h="478154">
                        <a:moveTo>
                          <a:pt x="292777" y="82170"/>
                        </a:moveTo>
                        <a:lnTo>
                          <a:pt x="295175" y="82170"/>
                        </a:lnTo>
                      </a:path>
                      <a:path w="862964" h="478154">
                        <a:moveTo>
                          <a:pt x="295983" y="102110"/>
                        </a:moveTo>
                        <a:lnTo>
                          <a:pt x="296778" y="102110"/>
                        </a:lnTo>
                      </a:path>
                      <a:path w="862964" h="478154">
                        <a:moveTo>
                          <a:pt x="296778" y="102110"/>
                        </a:moveTo>
                        <a:lnTo>
                          <a:pt x="295983" y="102110"/>
                        </a:lnTo>
                      </a:path>
                      <a:path w="862964" h="478154">
                        <a:moveTo>
                          <a:pt x="295983" y="102110"/>
                        </a:moveTo>
                        <a:lnTo>
                          <a:pt x="293585" y="102110"/>
                        </a:lnTo>
                      </a:path>
                      <a:path w="862964" h="478154">
                        <a:moveTo>
                          <a:pt x="293585" y="102110"/>
                        </a:moveTo>
                        <a:lnTo>
                          <a:pt x="291187" y="102110"/>
                        </a:lnTo>
                      </a:path>
                      <a:path w="862964" h="478154">
                        <a:moveTo>
                          <a:pt x="294380" y="37494"/>
                        </a:moveTo>
                        <a:lnTo>
                          <a:pt x="293585" y="37494"/>
                        </a:lnTo>
                      </a:path>
                      <a:path w="862964" h="478154">
                        <a:moveTo>
                          <a:pt x="293585" y="37494"/>
                        </a:moveTo>
                        <a:lnTo>
                          <a:pt x="291982" y="37494"/>
                        </a:lnTo>
                      </a:path>
                      <a:path w="862964" h="478154">
                        <a:moveTo>
                          <a:pt x="291982" y="37494"/>
                        </a:moveTo>
                        <a:lnTo>
                          <a:pt x="291187" y="37494"/>
                        </a:lnTo>
                      </a:path>
                      <a:path w="862964" h="478154">
                        <a:moveTo>
                          <a:pt x="293585" y="37494"/>
                        </a:moveTo>
                        <a:lnTo>
                          <a:pt x="294380" y="37494"/>
                        </a:lnTo>
                      </a:path>
                      <a:path w="862964" h="478154">
                        <a:moveTo>
                          <a:pt x="291187" y="17541"/>
                        </a:moveTo>
                        <a:lnTo>
                          <a:pt x="293585" y="17541"/>
                        </a:lnTo>
                      </a:path>
                      <a:path w="862964" h="478154">
                        <a:moveTo>
                          <a:pt x="293585" y="17541"/>
                        </a:moveTo>
                        <a:lnTo>
                          <a:pt x="295983" y="17541"/>
                        </a:lnTo>
                      </a:path>
                      <a:path w="862964" h="478154">
                        <a:moveTo>
                          <a:pt x="295983" y="17541"/>
                        </a:moveTo>
                        <a:lnTo>
                          <a:pt x="296778" y="17541"/>
                        </a:lnTo>
                      </a:path>
                      <a:path w="862964" h="478154">
                        <a:moveTo>
                          <a:pt x="296778" y="17541"/>
                        </a:moveTo>
                        <a:lnTo>
                          <a:pt x="295983" y="17541"/>
                        </a:lnTo>
                      </a:path>
                      <a:path w="862964" h="478154">
                        <a:moveTo>
                          <a:pt x="295175" y="37494"/>
                        </a:moveTo>
                        <a:lnTo>
                          <a:pt x="292777" y="37494"/>
                        </a:lnTo>
                      </a:path>
                      <a:path w="862964" h="478154">
                        <a:moveTo>
                          <a:pt x="292777" y="37494"/>
                        </a:moveTo>
                        <a:lnTo>
                          <a:pt x="291187" y="37494"/>
                        </a:lnTo>
                      </a:path>
                      <a:path w="862964" h="478154">
                        <a:moveTo>
                          <a:pt x="293585" y="37494"/>
                        </a:moveTo>
                        <a:lnTo>
                          <a:pt x="295175" y="37494"/>
                        </a:lnTo>
                      </a:path>
                      <a:path w="862964" h="478154">
                        <a:moveTo>
                          <a:pt x="295175" y="81375"/>
                        </a:moveTo>
                        <a:lnTo>
                          <a:pt x="295175" y="80580"/>
                        </a:lnTo>
                      </a:path>
                      <a:path w="862964" h="478154">
                        <a:moveTo>
                          <a:pt x="295175" y="80580"/>
                        </a:moveTo>
                        <a:lnTo>
                          <a:pt x="295175" y="78182"/>
                        </a:lnTo>
                      </a:path>
                      <a:path w="862964" h="478154">
                        <a:moveTo>
                          <a:pt x="295175" y="78182"/>
                        </a:moveTo>
                        <a:lnTo>
                          <a:pt x="295175" y="74989"/>
                        </a:lnTo>
                      </a:path>
                      <a:path w="862964" h="478154">
                        <a:moveTo>
                          <a:pt x="295175" y="74989"/>
                        </a:moveTo>
                        <a:lnTo>
                          <a:pt x="295175" y="71001"/>
                        </a:lnTo>
                      </a:path>
                      <a:path w="862964" h="478154">
                        <a:moveTo>
                          <a:pt x="295175" y="71001"/>
                        </a:moveTo>
                        <a:lnTo>
                          <a:pt x="295175" y="65410"/>
                        </a:lnTo>
                      </a:path>
                      <a:path w="862964" h="478154">
                        <a:moveTo>
                          <a:pt x="295175" y="65410"/>
                        </a:moveTo>
                        <a:lnTo>
                          <a:pt x="295175" y="59832"/>
                        </a:lnTo>
                      </a:path>
                      <a:path w="862964" h="478154">
                        <a:moveTo>
                          <a:pt x="295175" y="59832"/>
                        </a:moveTo>
                        <a:lnTo>
                          <a:pt x="295175" y="54255"/>
                        </a:lnTo>
                      </a:path>
                      <a:path w="862964" h="478154">
                        <a:moveTo>
                          <a:pt x="295175" y="54255"/>
                        </a:moveTo>
                        <a:lnTo>
                          <a:pt x="295175" y="49458"/>
                        </a:lnTo>
                      </a:path>
                      <a:path w="862964" h="478154">
                        <a:moveTo>
                          <a:pt x="295175" y="49458"/>
                        </a:moveTo>
                        <a:lnTo>
                          <a:pt x="295175" y="44675"/>
                        </a:lnTo>
                      </a:path>
                      <a:path w="862964" h="478154">
                        <a:moveTo>
                          <a:pt x="295175" y="44675"/>
                        </a:moveTo>
                        <a:lnTo>
                          <a:pt x="295175" y="41482"/>
                        </a:lnTo>
                      </a:path>
                      <a:path w="862964" h="478154">
                        <a:moveTo>
                          <a:pt x="295175" y="41482"/>
                        </a:moveTo>
                        <a:lnTo>
                          <a:pt x="295175" y="39084"/>
                        </a:lnTo>
                      </a:path>
                      <a:path w="862964" h="478154">
                        <a:moveTo>
                          <a:pt x="295175" y="39084"/>
                        </a:moveTo>
                        <a:lnTo>
                          <a:pt x="295175" y="38289"/>
                        </a:lnTo>
                      </a:path>
                      <a:path w="862964" h="478154">
                        <a:moveTo>
                          <a:pt x="295175" y="38289"/>
                        </a:moveTo>
                        <a:lnTo>
                          <a:pt x="295175" y="39084"/>
                        </a:lnTo>
                      </a:path>
                      <a:path w="862964" h="478154">
                        <a:moveTo>
                          <a:pt x="295175" y="80580"/>
                        </a:moveTo>
                        <a:lnTo>
                          <a:pt x="295175" y="81375"/>
                        </a:lnTo>
                      </a:path>
                      <a:path w="862964" h="478154">
                        <a:moveTo>
                          <a:pt x="295175" y="37494"/>
                        </a:moveTo>
                        <a:lnTo>
                          <a:pt x="295175" y="39084"/>
                        </a:lnTo>
                      </a:path>
                      <a:path w="862964" h="478154">
                        <a:moveTo>
                          <a:pt x="295175" y="80580"/>
                        </a:moveTo>
                        <a:lnTo>
                          <a:pt x="295175" y="82170"/>
                        </a:lnTo>
                      </a:path>
                      <a:path w="862964" h="478154">
                        <a:moveTo>
                          <a:pt x="295175" y="82170"/>
                        </a:moveTo>
                        <a:lnTo>
                          <a:pt x="295175" y="79772"/>
                        </a:lnTo>
                      </a:path>
                      <a:path w="862964" h="478154">
                        <a:moveTo>
                          <a:pt x="295175" y="79772"/>
                        </a:moveTo>
                        <a:lnTo>
                          <a:pt x="295175" y="75784"/>
                        </a:lnTo>
                      </a:path>
                      <a:path w="862964" h="478154">
                        <a:moveTo>
                          <a:pt x="295175" y="75784"/>
                        </a:moveTo>
                        <a:lnTo>
                          <a:pt x="295175" y="71001"/>
                        </a:lnTo>
                      </a:path>
                      <a:path w="862964" h="478154">
                        <a:moveTo>
                          <a:pt x="295175" y="71001"/>
                        </a:moveTo>
                        <a:lnTo>
                          <a:pt x="295175" y="65410"/>
                        </a:lnTo>
                      </a:path>
                      <a:path w="862964" h="478154">
                        <a:moveTo>
                          <a:pt x="295175" y="65410"/>
                        </a:moveTo>
                        <a:lnTo>
                          <a:pt x="295175" y="59832"/>
                        </a:lnTo>
                      </a:path>
                      <a:path w="862964" h="478154">
                        <a:moveTo>
                          <a:pt x="295175" y="59832"/>
                        </a:moveTo>
                        <a:lnTo>
                          <a:pt x="295175" y="54255"/>
                        </a:lnTo>
                      </a:path>
                      <a:path w="862964" h="478154">
                        <a:moveTo>
                          <a:pt x="295175" y="54255"/>
                        </a:moveTo>
                        <a:lnTo>
                          <a:pt x="295175" y="48663"/>
                        </a:lnTo>
                      </a:path>
                      <a:path w="862964" h="478154">
                        <a:moveTo>
                          <a:pt x="295175" y="48663"/>
                        </a:moveTo>
                        <a:lnTo>
                          <a:pt x="295175" y="43880"/>
                        </a:lnTo>
                      </a:path>
                      <a:path w="862964" h="478154">
                        <a:moveTo>
                          <a:pt x="295175" y="43880"/>
                        </a:moveTo>
                        <a:lnTo>
                          <a:pt x="295175" y="39893"/>
                        </a:lnTo>
                      </a:path>
                      <a:path w="862964" h="478154">
                        <a:moveTo>
                          <a:pt x="295175" y="39893"/>
                        </a:moveTo>
                        <a:lnTo>
                          <a:pt x="295175" y="37494"/>
                        </a:lnTo>
                      </a:path>
                      <a:path w="862964" h="478154">
                        <a:moveTo>
                          <a:pt x="315115" y="83760"/>
                        </a:moveTo>
                        <a:lnTo>
                          <a:pt x="315115" y="82965"/>
                        </a:lnTo>
                      </a:path>
                      <a:path w="862964" h="478154">
                        <a:moveTo>
                          <a:pt x="315115" y="36699"/>
                        </a:moveTo>
                        <a:lnTo>
                          <a:pt x="315115" y="35891"/>
                        </a:lnTo>
                      </a:path>
                      <a:path w="862964" h="478154">
                        <a:moveTo>
                          <a:pt x="315115" y="35891"/>
                        </a:moveTo>
                        <a:lnTo>
                          <a:pt x="315115" y="36699"/>
                        </a:lnTo>
                      </a:path>
                      <a:path w="862964" h="478154">
                        <a:moveTo>
                          <a:pt x="315115" y="36699"/>
                        </a:moveTo>
                        <a:lnTo>
                          <a:pt x="315115" y="39084"/>
                        </a:lnTo>
                      </a:path>
                      <a:path w="862964" h="478154">
                        <a:moveTo>
                          <a:pt x="315115" y="39084"/>
                        </a:moveTo>
                        <a:lnTo>
                          <a:pt x="315115" y="43072"/>
                        </a:lnTo>
                      </a:path>
                      <a:path w="862964" h="478154">
                        <a:moveTo>
                          <a:pt x="315115" y="43072"/>
                        </a:moveTo>
                        <a:lnTo>
                          <a:pt x="315115" y="47868"/>
                        </a:lnTo>
                      </a:path>
                      <a:path w="862964" h="478154">
                        <a:moveTo>
                          <a:pt x="315115" y="47868"/>
                        </a:moveTo>
                        <a:lnTo>
                          <a:pt x="315115" y="53446"/>
                        </a:lnTo>
                      </a:path>
                      <a:path w="862964" h="478154">
                        <a:moveTo>
                          <a:pt x="315115" y="53446"/>
                        </a:moveTo>
                        <a:lnTo>
                          <a:pt x="315115" y="59832"/>
                        </a:lnTo>
                      </a:path>
                      <a:path w="862964" h="478154">
                        <a:moveTo>
                          <a:pt x="315115" y="59832"/>
                        </a:moveTo>
                        <a:lnTo>
                          <a:pt x="315115" y="66218"/>
                        </a:lnTo>
                      </a:path>
                      <a:path w="862964" h="478154">
                        <a:moveTo>
                          <a:pt x="315115" y="66218"/>
                        </a:moveTo>
                        <a:lnTo>
                          <a:pt x="315115" y="71796"/>
                        </a:lnTo>
                      </a:path>
                      <a:path w="862964" h="478154">
                        <a:moveTo>
                          <a:pt x="315115" y="71796"/>
                        </a:moveTo>
                        <a:lnTo>
                          <a:pt x="315115" y="76579"/>
                        </a:lnTo>
                      </a:path>
                      <a:path w="862964" h="478154">
                        <a:moveTo>
                          <a:pt x="315115" y="76579"/>
                        </a:moveTo>
                        <a:lnTo>
                          <a:pt x="315115" y="80580"/>
                        </a:lnTo>
                      </a:path>
                      <a:path w="862964" h="478154">
                        <a:moveTo>
                          <a:pt x="315115" y="80580"/>
                        </a:moveTo>
                        <a:lnTo>
                          <a:pt x="315115" y="82965"/>
                        </a:lnTo>
                      </a:path>
                      <a:path w="862964" h="478154">
                        <a:moveTo>
                          <a:pt x="315115" y="82965"/>
                        </a:moveTo>
                        <a:lnTo>
                          <a:pt x="315115" y="83760"/>
                        </a:lnTo>
                      </a:path>
                      <a:path w="862964" h="478154">
                        <a:moveTo>
                          <a:pt x="781031" y="81375"/>
                        </a:moveTo>
                        <a:lnTo>
                          <a:pt x="795379" y="80580"/>
                        </a:lnTo>
                      </a:path>
                      <a:path w="862964" h="478154">
                        <a:moveTo>
                          <a:pt x="795379" y="80580"/>
                        </a:moveTo>
                        <a:lnTo>
                          <a:pt x="808946" y="76579"/>
                        </a:lnTo>
                      </a:path>
                      <a:path w="862964" h="478154">
                        <a:moveTo>
                          <a:pt x="808946" y="76579"/>
                        </a:moveTo>
                        <a:lnTo>
                          <a:pt x="821705" y="70206"/>
                        </a:lnTo>
                      </a:path>
                      <a:path w="862964" h="478154">
                        <a:moveTo>
                          <a:pt x="821705" y="70206"/>
                        </a:moveTo>
                        <a:lnTo>
                          <a:pt x="833683" y="62230"/>
                        </a:lnTo>
                      </a:path>
                      <a:path w="862964" h="478154">
                        <a:moveTo>
                          <a:pt x="833683" y="62230"/>
                        </a:moveTo>
                        <a:lnTo>
                          <a:pt x="843248" y="51856"/>
                        </a:lnTo>
                      </a:path>
                      <a:path w="862964" h="478154">
                        <a:moveTo>
                          <a:pt x="843248" y="51856"/>
                        </a:moveTo>
                        <a:lnTo>
                          <a:pt x="851224" y="40687"/>
                        </a:lnTo>
                      </a:path>
                      <a:path w="862964" h="478154">
                        <a:moveTo>
                          <a:pt x="851224" y="40687"/>
                        </a:moveTo>
                        <a:lnTo>
                          <a:pt x="857610" y="27120"/>
                        </a:lnTo>
                      </a:path>
                      <a:path w="862964" h="478154">
                        <a:moveTo>
                          <a:pt x="857610" y="27120"/>
                        </a:moveTo>
                        <a:lnTo>
                          <a:pt x="860803" y="13553"/>
                        </a:lnTo>
                      </a:path>
                      <a:path w="862964" h="478154">
                        <a:moveTo>
                          <a:pt x="860803" y="13553"/>
                        </a:moveTo>
                        <a:lnTo>
                          <a:pt x="862407" y="0"/>
                        </a:lnTo>
                      </a:path>
                      <a:path w="862964" h="478154">
                        <a:moveTo>
                          <a:pt x="819320" y="0"/>
                        </a:moveTo>
                        <a:lnTo>
                          <a:pt x="817717" y="9565"/>
                        </a:lnTo>
                      </a:path>
                      <a:path w="862964" h="478154">
                        <a:moveTo>
                          <a:pt x="817717" y="9565"/>
                        </a:moveTo>
                        <a:lnTo>
                          <a:pt x="814538" y="19144"/>
                        </a:lnTo>
                      </a:path>
                      <a:path w="862964" h="478154">
                        <a:moveTo>
                          <a:pt x="814538" y="19144"/>
                        </a:moveTo>
                        <a:lnTo>
                          <a:pt x="808152" y="26325"/>
                        </a:lnTo>
                      </a:path>
                      <a:path w="862964" h="478154">
                        <a:moveTo>
                          <a:pt x="808152" y="26325"/>
                        </a:moveTo>
                        <a:lnTo>
                          <a:pt x="800971" y="32711"/>
                        </a:lnTo>
                      </a:path>
                      <a:path w="862964" h="478154">
                        <a:moveTo>
                          <a:pt x="800971" y="32711"/>
                        </a:moveTo>
                        <a:lnTo>
                          <a:pt x="792200" y="36699"/>
                        </a:lnTo>
                      </a:path>
                      <a:path w="862964" h="478154">
                        <a:moveTo>
                          <a:pt x="792200" y="36699"/>
                        </a:moveTo>
                        <a:lnTo>
                          <a:pt x="782621" y="38289"/>
                        </a:lnTo>
                      </a:path>
                      <a:path w="862964" h="478154">
                        <a:moveTo>
                          <a:pt x="782621" y="38289"/>
                        </a:moveTo>
                        <a:lnTo>
                          <a:pt x="781031" y="38289"/>
                        </a:lnTo>
                      </a:path>
                      <a:path w="862964" h="478154">
                        <a:moveTo>
                          <a:pt x="781031" y="81375"/>
                        </a:moveTo>
                        <a:lnTo>
                          <a:pt x="781031" y="80580"/>
                        </a:lnTo>
                      </a:path>
                      <a:path w="862964" h="478154">
                        <a:moveTo>
                          <a:pt x="781031" y="80580"/>
                        </a:moveTo>
                        <a:lnTo>
                          <a:pt x="781031" y="78182"/>
                        </a:lnTo>
                      </a:path>
                      <a:path w="862964" h="478154">
                        <a:moveTo>
                          <a:pt x="781031" y="78182"/>
                        </a:moveTo>
                        <a:lnTo>
                          <a:pt x="781031" y="74989"/>
                        </a:lnTo>
                      </a:path>
                      <a:path w="862964" h="478154">
                        <a:moveTo>
                          <a:pt x="781031" y="74989"/>
                        </a:moveTo>
                        <a:lnTo>
                          <a:pt x="781031" y="71001"/>
                        </a:lnTo>
                      </a:path>
                      <a:path w="862964" h="478154">
                        <a:moveTo>
                          <a:pt x="781031" y="71001"/>
                        </a:moveTo>
                        <a:lnTo>
                          <a:pt x="781031" y="65410"/>
                        </a:lnTo>
                      </a:path>
                      <a:path w="862964" h="478154">
                        <a:moveTo>
                          <a:pt x="781031" y="65410"/>
                        </a:moveTo>
                        <a:lnTo>
                          <a:pt x="781031" y="59832"/>
                        </a:lnTo>
                      </a:path>
                      <a:path w="862964" h="478154">
                        <a:moveTo>
                          <a:pt x="781031" y="59832"/>
                        </a:moveTo>
                        <a:lnTo>
                          <a:pt x="781031" y="54255"/>
                        </a:lnTo>
                      </a:path>
                      <a:path w="862964" h="478154">
                        <a:moveTo>
                          <a:pt x="781031" y="54255"/>
                        </a:moveTo>
                        <a:lnTo>
                          <a:pt x="781031" y="49458"/>
                        </a:lnTo>
                      </a:path>
                      <a:path w="862964" h="478154">
                        <a:moveTo>
                          <a:pt x="781031" y="49458"/>
                        </a:moveTo>
                        <a:lnTo>
                          <a:pt x="781031" y="44675"/>
                        </a:lnTo>
                      </a:path>
                      <a:path w="862964" h="478154">
                        <a:moveTo>
                          <a:pt x="781031" y="44675"/>
                        </a:moveTo>
                        <a:lnTo>
                          <a:pt x="781031" y="41482"/>
                        </a:lnTo>
                      </a:path>
                      <a:path w="862964" h="478154">
                        <a:moveTo>
                          <a:pt x="781031" y="41482"/>
                        </a:moveTo>
                        <a:lnTo>
                          <a:pt x="781031" y="39084"/>
                        </a:lnTo>
                      </a:path>
                      <a:path w="862964" h="478154">
                        <a:moveTo>
                          <a:pt x="781031" y="39084"/>
                        </a:moveTo>
                        <a:lnTo>
                          <a:pt x="781031" y="38289"/>
                        </a:lnTo>
                      </a:path>
                      <a:path w="862964" h="478154">
                        <a:moveTo>
                          <a:pt x="819320" y="0"/>
                        </a:moveTo>
                        <a:lnTo>
                          <a:pt x="820115" y="0"/>
                        </a:lnTo>
                      </a:path>
                      <a:path w="862964" h="478154">
                        <a:moveTo>
                          <a:pt x="820115" y="0"/>
                        </a:moveTo>
                        <a:lnTo>
                          <a:pt x="821705" y="0"/>
                        </a:lnTo>
                      </a:path>
                      <a:path w="862964" h="478154">
                        <a:moveTo>
                          <a:pt x="821705" y="0"/>
                        </a:moveTo>
                        <a:lnTo>
                          <a:pt x="825693" y="0"/>
                        </a:lnTo>
                      </a:path>
                      <a:path w="862964" h="478154">
                        <a:moveTo>
                          <a:pt x="825693" y="0"/>
                        </a:moveTo>
                        <a:lnTo>
                          <a:pt x="829695" y="0"/>
                        </a:lnTo>
                      </a:path>
                      <a:path w="862964" h="478154">
                        <a:moveTo>
                          <a:pt x="829695" y="0"/>
                        </a:moveTo>
                        <a:lnTo>
                          <a:pt x="835272" y="0"/>
                        </a:lnTo>
                      </a:path>
                      <a:path w="862964" h="478154">
                        <a:moveTo>
                          <a:pt x="835272" y="0"/>
                        </a:moveTo>
                        <a:lnTo>
                          <a:pt x="840864" y="0"/>
                        </a:lnTo>
                      </a:path>
                      <a:path w="862964" h="478154">
                        <a:moveTo>
                          <a:pt x="840864" y="0"/>
                        </a:moveTo>
                        <a:lnTo>
                          <a:pt x="846441" y="0"/>
                        </a:lnTo>
                      </a:path>
                      <a:path w="862964" h="478154">
                        <a:moveTo>
                          <a:pt x="846441" y="0"/>
                        </a:moveTo>
                        <a:lnTo>
                          <a:pt x="851224" y="0"/>
                        </a:lnTo>
                      </a:path>
                      <a:path w="862964" h="478154">
                        <a:moveTo>
                          <a:pt x="851224" y="0"/>
                        </a:moveTo>
                        <a:lnTo>
                          <a:pt x="856020" y="0"/>
                        </a:lnTo>
                      </a:path>
                      <a:path w="862964" h="478154">
                        <a:moveTo>
                          <a:pt x="856020" y="0"/>
                        </a:moveTo>
                        <a:lnTo>
                          <a:pt x="859214" y="0"/>
                        </a:lnTo>
                      </a:path>
                      <a:path w="862964" h="478154">
                        <a:moveTo>
                          <a:pt x="859214" y="0"/>
                        </a:moveTo>
                        <a:lnTo>
                          <a:pt x="861598" y="0"/>
                        </a:lnTo>
                      </a:path>
                      <a:path w="862964" h="478154">
                        <a:moveTo>
                          <a:pt x="861598" y="0"/>
                        </a:moveTo>
                        <a:lnTo>
                          <a:pt x="862407" y="0"/>
                        </a:lnTo>
                      </a:path>
                      <a:path w="862964" h="478154">
                        <a:moveTo>
                          <a:pt x="196258" y="38289"/>
                        </a:moveTo>
                        <a:lnTo>
                          <a:pt x="83760" y="38289"/>
                        </a:lnTo>
                      </a:path>
                      <a:path w="862964" h="478154">
                        <a:moveTo>
                          <a:pt x="83760" y="81375"/>
                        </a:moveTo>
                        <a:lnTo>
                          <a:pt x="196258" y="81375"/>
                        </a:lnTo>
                      </a:path>
                      <a:path w="862964" h="478154">
                        <a:moveTo>
                          <a:pt x="83760" y="81375"/>
                        </a:moveTo>
                        <a:lnTo>
                          <a:pt x="83760" y="80580"/>
                        </a:lnTo>
                      </a:path>
                      <a:path w="862964" h="478154">
                        <a:moveTo>
                          <a:pt x="83760" y="80580"/>
                        </a:moveTo>
                        <a:lnTo>
                          <a:pt x="83760" y="78182"/>
                        </a:lnTo>
                      </a:path>
                      <a:path w="862964" h="478154">
                        <a:moveTo>
                          <a:pt x="83760" y="78182"/>
                        </a:moveTo>
                        <a:lnTo>
                          <a:pt x="83760" y="74989"/>
                        </a:lnTo>
                      </a:path>
                      <a:path w="862964" h="478154">
                        <a:moveTo>
                          <a:pt x="83760" y="74989"/>
                        </a:moveTo>
                        <a:lnTo>
                          <a:pt x="83760" y="71001"/>
                        </a:lnTo>
                      </a:path>
                      <a:path w="862964" h="478154">
                        <a:moveTo>
                          <a:pt x="83760" y="71001"/>
                        </a:moveTo>
                        <a:lnTo>
                          <a:pt x="83760" y="65410"/>
                        </a:lnTo>
                      </a:path>
                      <a:path w="862964" h="478154">
                        <a:moveTo>
                          <a:pt x="83760" y="65410"/>
                        </a:moveTo>
                        <a:lnTo>
                          <a:pt x="83760" y="59832"/>
                        </a:lnTo>
                      </a:path>
                      <a:path w="862964" h="478154">
                        <a:moveTo>
                          <a:pt x="83760" y="59832"/>
                        </a:moveTo>
                        <a:lnTo>
                          <a:pt x="83760" y="54255"/>
                        </a:lnTo>
                      </a:path>
                      <a:path w="862964" h="478154">
                        <a:moveTo>
                          <a:pt x="83760" y="54255"/>
                        </a:moveTo>
                        <a:lnTo>
                          <a:pt x="83760" y="49458"/>
                        </a:lnTo>
                      </a:path>
                      <a:path w="862964" h="478154">
                        <a:moveTo>
                          <a:pt x="83760" y="49458"/>
                        </a:moveTo>
                        <a:lnTo>
                          <a:pt x="83760" y="44675"/>
                        </a:lnTo>
                      </a:path>
                      <a:path w="862964" h="478154">
                        <a:moveTo>
                          <a:pt x="83760" y="44675"/>
                        </a:moveTo>
                        <a:lnTo>
                          <a:pt x="83760" y="41482"/>
                        </a:lnTo>
                      </a:path>
                      <a:path w="862964" h="478154">
                        <a:moveTo>
                          <a:pt x="83760" y="41482"/>
                        </a:moveTo>
                        <a:lnTo>
                          <a:pt x="83760" y="39084"/>
                        </a:lnTo>
                      </a:path>
                      <a:path w="862964" h="478154">
                        <a:moveTo>
                          <a:pt x="83760" y="39084"/>
                        </a:moveTo>
                        <a:lnTo>
                          <a:pt x="83760" y="38289"/>
                        </a:lnTo>
                      </a:path>
                      <a:path w="862964" h="478154">
                        <a:moveTo>
                          <a:pt x="23927" y="81375"/>
                        </a:moveTo>
                        <a:lnTo>
                          <a:pt x="24736" y="81375"/>
                        </a:lnTo>
                      </a:path>
                      <a:path w="862964" h="478154">
                        <a:moveTo>
                          <a:pt x="24736" y="81375"/>
                        </a:moveTo>
                        <a:lnTo>
                          <a:pt x="28724" y="81375"/>
                        </a:lnTo>
                      </a:path>
                      <a:path w="862964" h="478154">
                        <a:moveTo>
                          <a:pt x="28724" y="81375"/>
                        </a:moveTo>
                        <a:lnTo>
                          <a:pt x="34301" y="81375"/>
                        </a:lnTo>
                      </a:path>
                      <a:path w="862964" h="478154">
                        <a:moveTo>
                          <a:pt x="34301" y="81375"/>
                        </a:moveTo>
                        <a:lnTo>
                          <a:pt x="43072" y="81375"/>
                        </a:lnTo>
                      </a:path>
                      <a:path w="862964" h="478154">
                        <a:moveTo>
                          <a:pt x="43072" y="81375"/>
                        </a:moveTo>
                        <a:lnTo>
                          <a:pt x="52651" y="81375"/>
                        </a:lnTo>
                      </a:path>
                      <a:path w="862964" h="478154">
                        <a:moveTo>
                          <a:pt x="52651" y="81375"/>
                        </a:moveTo>
                        <a:lnTo>
                          <a:pt x="63820" y="81375"/>
                        </a:lnTo>
                      </a:path>
                      <a:path w="862964" h="478154">
                        <a:moveTo>
                          <a:pt x="63820" y="81375"/>
                        </a:moveTo>
                        <a:lnTo>
                          <a:pt x="74989" y="81375"/>
                        </a:lnTo>
                      </a:path>
                      <a:path w="862964" h="478154">
                        <a:moveTo>
                          <a:pt x="74989" y="81375"/>
                        </a:moveTo>
                        <a:lnTo>
                          <a:pt x="83760" y="81375"/>
                        </a:lnTo>
                      </a:path>
                      <a:path w="862964" h="478154">
                        <a:moveTo>
                          <a:pt x="83760" y="38289"/>
                        </a:moveTo>
                        <a:lnTo>
                          <a:pt x="71796" y="38289"/>
                        </a:lnTo>
                      </a:path>
                      <a:path w="862964" h="478154">
                        <a:moveTo>
                          <a:pt x="71796" y="38289"/>
                        </a:moveTo>
                        <a:lnTo>
                          <a:pt x="59832" y="38289"/>
                        </a:lnTo>
                      </a:path>
                      <a:path w="862964" h="478154">
                        <a:moveTo>
                          <a:pt x="59832" y="38289"/>
                        </a:moveTo>
                        <a:lnTo>
                          <a:pt x="49458" y="38289"/>
                        </a:lnTo>
                      </a:path>
                      <a:path w="862964" h="478154">
                        <a:moveTo>
                          <a:pt x="49458" y="38289"/>
                        </a:moveTo>
                        <a:lnTo>
                          <a:pt x="39879" y="38289"/>
                        </a:lnTo>
                      </a:path>
                      <a:path w="862964" h="478154">
                        <a:moveTo>
                          <a:pt x="39879" y="38289"/>
                        </a:moveTo>
                        <a:lnTo>
                          <a:pt x="32711" y="38289"/>
                        </a:lnTo>
                      </a:path>
                      <a:path w="862964" h="478154">
                        <a:moveTo>
                          <a:pt x="32711" y="38289"/>
                        </a:moveTo>
                        <a:lnTo>
                          <a:pt x="27120" y="38289"/>
                        </a:lnTo>
                      </a:path>
                      <a:path w="862964" h="478154">
                        <a:moveTo>
                          <a:pt x="27120" y="38289"/>
                        </a:moveTo>
                        <a:lnTo>
                          <a:pt x="24736" y="38289"/>
                        </a:lnTo>
                      </a:path>
                      <a:path w="862964" h="478154">
                        <a:moveTo>
                          <a:pt x="24736" y="38289"/>
                        </a:moveTo>
                        <a:lnTo>
                          <a:pt x="23927" y="38289"/>
                        </a:lnTo>
                      </a:path>
                      <a:path w="862964" h="478154">
                        <a:moveTo>
                          <a:pt x="83760" y="59832"/>
                        </a:moveTo>
                        <a:lnTo>
                          <a:pt x="83760" y="65410"/>
                        </a:lnTo>
                      </a:path>
                      <a:path w="862964" h="478154">
                        <a:moveTo>
                          <a:pt x="83760" y="65410"/>
                        </a:moveTo>
                        <a:lnTo>
                          <a:pt x="83760" y="71001"/>
                        </a:lnTo>
                      </a:path>
                      <a:path w="862964" h="478154">
                        <a:moveTo>
                          <a:pt x="83760" y="71001"/>
                        </a:moveTo>
                        <a:lnTo>
                          <a:pt x="83760" y="74989"/>
                        </a:lnTo>
                      </a:path>
                      <a:path w="862964" h="478154">
                        <a:moveTo>
                          <a:pt x="83760" y="74989"/>
                        </a:moveTo>
                        <a:lnTo>
                          <a:pt x="83760" y="78182"/>
                        </a:lnTo>
                      </a:path>
                      <a:path w="862964" h="478154">
                        <a:moveTo>
                          <a:pt x="83760" y="78182"/>
                        </a:moveTo>
                        <a:lnTo>
                          <a:pt x="83760" y="80580"/>
                        </a:lnTo>
                      </a:path>
                      <a:path w="862964" h="478154">
                        <a:moveTo>
                          <a:pt x="83760" y="80580"/>
                        </a:moveTo>
                        <a:lnTo>
                          <a:pt x="83760" y="81375"/>
                        </a:lnTo>
                      </a:path>
                      <a:path w="862964" h="478154">
                        <a:moveTo>
                          <a:pt x="83760" y="38289"/>
                        </a:moveTo>
                        <a:lnTo>
                          <a:pt x="83760" y="39084"/>
                        </a:lnTo>
                      </a:path>
                      <a:path w="862964" h="478154">
                        <a:moveTo>
                          <a:pt x="83760" y="39084"/>
                        </a:moveTo>
                        <a:lnTo>
                          <a:pt x="83760" y="41482"/>
                        </a:lnTo>
                      </a:path>
                      <a:path w="862964" h="478154">
                        <a:moveTo>
                          <a:pt x="83760" y="41482"/>
                        </a:moveTo>
                        <a:lnTo>
                          <a:pt x="83760" y="44675"/>
                        </a:lnTo>
                      </a:path>
                      <a:path w="862964" h="478154">
                        <a:moveTo>
                          <a:pt x="83760" y="44675"/>
                        </a:moveTo>
                        <a:lnTo>
                          <a:pt x="83760" y="49458"/>
                        </a:lnTo>
                      </a:path>
                      <a:path w="862964" h="478154">
                        <a:moveTo>
                          <a:pt x="83760" y="49458"/>
                        </a:moveTo>
                        <a:lnTo>
                          <a:pt x="83760" y="54255"/>
                        </a:lnTo>
                      </a:path>
                      <a:path w="862964" h="478154">
                        <a:moveTo>
                          <a:pt x="83760" y="54255"/>
                        </a:moveTo>
                        <a:lnTo>
                          <a:pt x="83760" y="59832"/>
                        </a:lnTo>
                      </a:path>
                      <a:path w="862964" h="478154">
                        <a:moveTo>
                          <a:pt x="2398" y="59832"/>
                        </a:moveTo>
                        <a:lnTo>
                          <a:pt x="3193" y="54255"/>
                        </a:lnTo>
                      </a:path>
                      <a:path w="862964" h="478154">
                        <a:moveTo>
                          <a:pt x="3193" y="54255"/>
                        </a:moveTo>
                        <a:lnTo>
                          <a:pt x="4782" y="49458"/>
                        </a:lnTo>
                      </a:path>
                      <a:path w="862964" h="478154">
                        <a:moveTo>
                          <a:pt x="4782" y="49458"/>
                        </a:moveTo>
                        <a:lnTo>
                          <a:pt x="8770" y="44675"/>
                        </a:lnTo>
                      </a:path>
                      <a:path w="862964" h="478154">
                        <a:moveTo>
                          <a:pt x="8770" y="44675"/>
                        </a:moveTo>
                        <a:lnTo>
                          <a:pt x="12758" y="41482"/>
                        </a:lnTo>
                      </a:path>
                      <a:path w="862964" h="478154">
                        <a:moveTo>
                          <a:pt x="12758" y="41482"/>
                        </a:moveTo>
                        <a:lnTo>
                          <a:pt x="18349" y="39084"/>
                        </a:lnTo>
                      </a:path>
                      <a:path w="862964" h="478154">
                        <a:moveTo>
                          <a:pt x="18349" y="80580"/>
                        </a:moveTo>
                        <a:lnTo>
                          <a:pt x="12758" y="78182"/>
                        </a:lnTo>
                      </a:path>
                      <a:path w="862964" h="478154">
                        <a:moveTo>
                          <a:pt x="12758" y="78182"/>
                        </a:moveTo>
                        <a:lnTo>
                          <a:pt x="8770" y="74989"/>
                        </a:lnTo>
                      </a:path>
                      <a:path w="862964" h="478154">
                        <a:moveTo>
                          <a:pt x="8770" y="74989"/>
                        </a:moveTo>
                        <a:lnTo>
                          <a:pt x="4782" y="71001"/>
                        </a:lnTo>
                      </a:path>
                      <a:path w="862964" h="478154">
                        <a:moveTo>
                          <a:pt x="4782" y="71001"/>
                        </a:moveTo>
                        <a:lnTo>
                          <a:pt x="3193" y="65410"/>
                        </a:lnTo>
                      </a:path>
                      <a:path w="862964" h="478154">
                        <a:moveTo>
                          <a:pt x="3193" y="65410"/>
                        </a:moveTo>
                        <a:lnTo>
                          <a:pt x="2398" y="59832"/>
                        </a:lnTo>
                      </a:path>
                      <a:path w="862964" h="478154">
                        <a:moveTo>
                          <a:pt x="296778" y="437973"/>
                        </a:moveTo>
                        <a:lnTo>
                          <a:pt x="296778" y="419637"/>
                        </a:lnTo>
                      </a:path>
                      <a:path w="862964" h="478154">
                        <a:moveTo>
                          <a:pt x="294380" y="374152"/>
                        </a:moveTo>
                        <a:lnTo>
                          <a:pt x="294380" y="372563"/>
                        </a:lnTo>
                      </a:path>
                      <a:path w="862964" h="478154">
                        <a:moveTo>
                          <a:pt x="294380" y="418033"/>
                        </a:moveTo>
                        <a:lnTo>
                          <a:pt x="294380" y="416444"/>
                        </a:lnTo>
                      </a:path>
                      <a:path w="862964" h="478154">
                        <a:moveTo>
                          <a:pt x="296778" y="370959"/>
                        </a:moveTo>
                        <a:lnTo>
                          <a:pt x="296778" y="352609"/>
                        </a:lnTo>
                      </a:path>
                      <a:path w="862964" h="478154">
                        <a:moveTo>
                          <a:pt x="295175" y="374152"/>
                        </a:moveTo>
                        <a:lnTo>
                          <a:pt x="294380" y="374152"/>
                        </a:lnTo>
                      </a:path>
                      <a:path w="862964" h="478154">
                        <a:moveTo>
                          <a:pt x="294380" y="416444"/>
                        </a:moveTo>
                        <a:lnTo>
                          <a:pt x="295175" y="416444"/>
                        </a:lnTo>
                      </a:path>
                      <a:path w="862964" h="478154">
                        <a:moveTo>
                          <a:pt x="315115" y="370959"/>
                        </a:moveTo>
                        <a:lnTo>
                          <a:pt x="296778" y="370959"/>
                        </a:lnTo>
                      </a:path>
                      <a:path w="862964" h="478154">
                        <a:moveTo>
                          <a:pt x="296778" y="419637"/>
                        </a:moveTo>
                        <a:lnTo>
                          <a:pt x="315115" y="419637"/>
                        </a:lnTo>
                      </a:path>
                      <a:path w="862964" h="478154">
                        <a:moveTo>
                          <a:pt x="294380" y="418033"/>
                        </a:moveTo>
                        <a:lnTo>
                          <a:pt x="293585" y="418033"/>
                        </a:lnTo>
                      </a:path>
                      <a:path w="862964" h="478154">
                        <a:moveTo>
                          <a:pt x="293585" y="418033"/>
                        </a:moveTo>
                        <a:lnTo>
                          <a:pt x="291982" y="418033"/>
                        </a:lnTo>
                      </a:path>
                      <a:path w="862964" h="478154">
                        <a:moveTo>
                          <a:pt x="291982" y="418033"/>
                        </a:moveTo>
                        <a:lnTo>
                          <a:pt x="291187" y="418033"/>
                        </a:lnTo>
                      </a:path>
                      <a:path w="862964" h="478154">
                        <a:moveTo>
                          <a:pt x="293585" y="418033"/>
                        </a:moveTo>
                        <a:lnTo>
                          <a:pt x="294380" y="418033"/>
                        </a:lnTo>
                      </a:path>
                      <a:path w="862964" h="478154">
                        <a:moveTo>
                          <a:pt x="295175" y="418033"/>
                        </a:moveTo>
                        <a:lnTo>
                          <a:pt x="293585" y="418033"/>
                        </a:lnTo>
                      </a:path>
                      <a:path w="862964" h="478154">
                        <a:moveTo>
                          <a:pt x="291187" y="418033"/>
                        </a:moveTo>
                        <a:lnTo>
                          <a:pt x="292777" y="418033"/>
                        </a:lnTo>
                      </a:path>
                      <a:path w="862964" h="478154">
                        <a:moveTo>
                          <a:pt x="292777" y="418033"/>
                        </a:moveTo>
                        <a:lnTo>
                          <a:pt x="295175" y="418033"/>
                        </a:lnTo>
                      </a:path>
                      <a:path w="862964" h="478154">
                        <a:moveTo>
                          <a:pt x="295983" y="437973"/>
                        </a:moveTo>
                        <a:lnTo>
                          <a:pt x="296778" y="437973"/>
                        </a:lnTo>
                      </a:path>
                      <a:path w="862964" h="478154">
                        <a:moveTo>
                          <a:pt x="296778" y="437973"/>
                        </a:moveTo>
                        <a:lnTo>
                          <a:pt x="295983" y="437973"/>
                        </a:lnTo>
                      </a:path>
                      <a:path w="862964" h="478154">
                        <a:moveTo>
                          <a:pt x="295983" y="437973"/>
                        </a:moveTo>
                        <a:lnTo>
                          <a:pt x="293585" y="437973"/>
                        </a:lnTo>
                      </a:path>
                      <a:path w="862964" h="478154">
                        <a:moveTo>
                          <a:pt x="293585" y="437973"/>
                        </a:moveTo>
                        <a:lnTo>
                          <a:pt x="291187" y="437973"/>
                        </a:lnTo>
                      </a:path>
                      <a:path w="862964" h="478154">
                        <a:moveTo>
                          <a:pt x="294380" y="372563"/>
                        </a:moveTo>
                        <a:lnTo>
                          <a:pt x="293585" y="372563"/>
                        </a:lnTo>
                      </a:path>
                      <a:path w="862964" h="478154">
                        <a:moveTo>
                          <a:pt x="293585" y="372563"/>
                        </a:moveTo>
                        <a:lnTo>
                          <a:pt x="291982" y="372563"/>
                        </a:lnTo>
                      </a:path>
                      <a:path w="862964" h="478154">
                        <a:moveTo>
                          <a:pt x="291982" y="372563"/>
                        </a:moveTo>
                        <a:lnTo>
                          <a:pt x="291187" y="372563"/>
                        </a:lnTo>
                      </a:path>
                      <a:path w="862964" h="478154">
                        <a:moveTo>
                          <a:pt x="293585" y="372563"/>
                        </a:moveTo>
                        <a:lnTo>
                          <a:pt x="294380" y="372563"/>
                        </a:lnTo>
                      </a:path>
                      <a:path w="862964" h="478154">
                        <a:moveTo>
                          <a:pt x="291187" y="352609"/>
                        </a:moveTo>
                        <a:lnTo>
                          <a:pt x="293585" y="352609"/>
                        </a:lnTo>
                      </a:path>
                      <a:path w="862964" h="478154">
                        <a:moveTo>
                          <a:pt x="293585" y="352609"/>
                        </a:moveTo>
                        <a:lnTo>
                          <a:pt x="295983" y="352609"/>
                        </a:lnTo>
                      </a:path>
                      <a:path w="862964" h="478154">
                        <a:moveTo>
                          <a:pt x="295983" y="352609"/>
                        </a:moveTo>
                        <a:lnTo>
                          <a:pt x="296778" y="352609"/>
                        </a:lnTo>
                      </a:path>
                      <a:path w="862964" h="478154">
                        <a:moveTo>
                          <a:pt x="296778" y="352609"/>
                        </a:moveTo>
                        <a:lnTo>
                          <a:pt x="295983" y="352609"/>
                        </a:lnTo>
                      </a:path>
                      <a:path w="862964" h="478154">
                        <a:moveTo>
                          <a:pt x="295175" y="372563"/>
                        </a:moveTo>
                        <a:lnTo>
                          <a:pt x="292777" y="372563"/>
                        </a:lnTo>
                      </a:path>
                      <a:path w="862964" h="478154">
                        <a:moveTo>
                          <a:pt x="292777" y="372563"/>
                        </a:moveTo>
                        <a:lnTo>
                          <a:pt x="291187" y="372563"/>
                        </a:lnTo>
                      </a:path>
                      <a:path w="862964" h="478154">
                        <a:moveTo>
                          <a:pt x="293585" y="372563"/>
                        </a:moveTo>
                        <a:lnTo>
                          <a:pt x="295175" y="37256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76" name="object 1376"/>
                  <p:cNvSpPr/>
                  <p:nvPr/>
                </p:nvSpPr>
                <p:spPr>
                  <a:xfrm>
                    <a:off x="3390969" y="3933465"/>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77" name="object 1377"/>
                  <p:cNvSpPr/>
                  <p:nvPr/>
                </p:nvSpPr>
                <p:spPr>
                  <a:xfrm>
                    <a:off x="3392166" y="3892370"/>
                    <a:ext cx="0" cy="42545"/>
                  </a:xfrm>
                  <a:custGeom>
                    <a:avLst/>
                    <a:gdLst/>
                    <a:ahLst/>
                    <a:cxnLst/>
                    <a:rect l="l" t="t" r="r" b="b"/>
                    <a:pathLst>
                      <a:path h="42545">
                        <a:moveTo>
                          <a:pt x="0" y="42291"/>
                        </a:moveTo>
                        <a:lnTo>
                          <a:pt x="0" y="39893"/>
                        </a:lnTo>
                      </a:path>
                      <a:path h="42545">
                        <a:moveTo>
                          <a:pt x="0" y="39893"/>
                        </a:moveTo>
                        <a:lnTo>
                          <a:pt x="0" y="36699"/>
                        </a:lnTo>
                      </a:path>
                      <a:path h="42545">
                        <a:moveTo>
                          <a:pt x="0" y="36699"/>
                        </a:moveTo>
                        <a:lnTo>
                          <a:pt x="0" y="31917"/>
                        </a:lnTo>
                      </a:path>
                      <a:path h="42545">
                        <a:moveTo>
                          <a:pt x="0" y="31917"/>
                        </a:moveTo>
                        <a:lnTo>
                          <a:pt x="0" y="26325"/>
                        </a:lnTo>
                      </a:path>
                      <a:path h="42545">
                        <a:moveTo>
                          <a:pt x="0" y="26325"/>
                        </a:moveTo>
                        <a:lnTo>
                          <a:pt x="0" y="21543"/>
                        </a:lnTo>
                      </a:path>
                      <a:path h="42545">
                        <a:moveTo>
                          <a:pt x="0" y="21543"/>
                        </a:moveTo>
                        <a:lnTo>
                          <a:pt x="0" y="15965"/>
                        </a:lnTo>
                      </a:path>
                      <a:path h="42545">
                        <a:moveTo>
                          <a:pt x="0" y="15965"/>
                        </a:moveTo>
                        <a:lnTo>
                          <a:pt x="0" y="10374"/>
                        </a:lnTo>
                      </a:path>
                      <a:path h="42545">
                        <a:moveTo>
                          <a:pt x="0" y="10374"/>
                        </a:moveTo>
                        <a:lnTo>
                          <a:pt x="0" y="5591"/>
                        </a:lnTo>
                      </a:path>
                      <a:path h="42545">
                        <a:moveTo>
                          <a:pt x="0" y="5591"/>
                        </a:moveTo>
                        <a:lnTo>
                          <a:pt x="0" y="2398"/>
                        </a:lnTo>
                      </a:path>
                      <a:path h="42545">
                        <a:moveTo>
                          <a:pt x="0" y="239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78" name="object 1378"/>
                  <p:cNvSpPr/>
                  <p:nvPr/>
                </p:nvSpPr>
                <p:spPr>
                  <a:xfrm>
                    <a:off x="3390963" y="3891181"/>
                    <a:ext cx="2540" cy="45085"/>
                  </a:xfrm>
                  <a:custGeom>
                    <a:avLst/>
                    <a:gdLst/>
                    <a:ahLst/>
                    <a:cxnLst/>
                    <a:rect l="l" t="t" r="r" b="b"/>
                    <a:pathLst>
                      <a:path w="2539" h="45085">
                        <a:moveTo>
                          <a:pt x="2387" y="43484"/>
                        </a:moveTo>
                        <a:lnTo>
                          <a:pt x="2044" y="42633"/>
                        </a:lnTo>
                        <a:lnTo>
                          <a:pt x="1193" y="42291"/>
                        </a:lnTo>
                        <a:lnTo>
                          <a:pt x="355" y="42633"/>
                        </a:lnTo>
                        <a:lnTo>
                          <a:pt x="0" y="43484"/>
                        </a:lnTo>
                        <a:lnTo>
                          <a:pt x="355" y="44335"/>
                        </a:lnTo>
                        <a:lnTo>
                          <a:pt x="1193" y="44678"/>
                        </a:lnTo>
                        <a:lnTo>
                          <a:pt x="2044" y="44335"/>
                        </a:lnTo>
                        <a:lnTo>
                          <a:pt x="2387" y="43484"/>
                        </a:lnTo>
                        <a:close/>
                      </a:path>
                      <a:path w="2539" h="45085">
                        <a:moveTo>
                          <a:pt x="2387" y="1193"/>
                        </a:moveTo>
                        <a:lnTo>
                          <a:pt x="2044" y="342"/>
                        </a:lnTo>
                        <a:lnTo>
                          <a:pt x="1193" y="0"/>
                        </a:lnTo>
                        <a:lnTo>
                          <a:pt x="355" y="342"/>
                        </a:lnTo>
                        <a:lnTo>
                          <a:pt x="0" y="1193"/>
                        </a:lnTo>
                        <a:lnTo>
                          <a:pt x="355" y="2044"/>
                        </a:lnTo>
                        <a:lnTo>
                          <a:pt x="1193" y="2387"/>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79" name="object 1379"/>
                  <p:cNvSpPr/>
                  <p:nvPr/>
                </p:nvSpPr>
                <p:spPr>
                  <a:xfrm>
                    <a:off x="3392166" y="3854081"/>
                    <a:ext cx="647065" cy="83820"/>
                  </a:xfrm>
                  <a:custGeom>
                    <a:avLst/>
                    <a:gdLst/>
                    <a:ahLst/>
                    <a:cxnLst/>
                    <a:rect l="l" t="t" r="r" b="b"/>
                    <a:pathLst>
                      <a:path w="647064" h="83820">
                        <a:moveTo>
                          <a:pt x="0" y="36699"/>
                        </a:moveTo>
                        <a:lnTo>
                          <a:pt x="0" y="38289"/>
                        </a:lnTo>
                      </a:path>
                      <a:path w="647064" h="83820">
                        <a:moveTo>
                          <a:pt x="0" y="80580"/>
                        </a:moveTo>
                        <a:lnTo>
                          <a:pt x="0" y="82170"/>
                        </a:lnTo>
                      </a:path>
                      <a:path w="647064" h="83820">
                        <a:moveTo>
                          <a:pt x="0" y="82170"/>
                        </a:moveTo>
                        <a:lnTo>
                          <a:pt x="0" y="78977"/>
                        </a:lnTo>
                      </a:path>
                      <a:path w="647064" h="83820">
                        <a:moveTo>
                          <a:pt x="0" y="78977"/>
                        </a:moveTo>
                        <a:lnTo>
                          <a:pt x="0" y="74989"/>
                        </a:lnTo>
                      </a:path>
                      <a:path w="647064" h="83820">
                        <a:moveTo>
                          <a:pt x="0" y="74989"/>
                        </a:moveTo>
                        <a:lnTo>
                          <a:pt x="0" y="70206"/>
                        </a:lnTo>
                      </a:path>
                      <a:path w="647064" h="83820">
                        <a:moveTo>
                          <a:pt x="0" y="70206"/>
                        </a:moveTo>
                        <a:lnTo>
                          <a:pt x="0" y="65423"/>
                        </a:lnTo>
                      </a:path>
                      <a:path w="647064" h="83820">
                        <a:moveTo>
                          <a:pt x="0" y="65423"/>
                        </a:moveTo>
                        <a:lnTo>
                          <a:pt x="0" y="59832"/>
                        </a:lnTo>
                      </a:path>
                      <a:path w="647064" h="83820">
                        <a:moveTo>
                          <a:pt x="0" y="59832"/>
                        </a:moveTo>
                        <a:lnTo>
                          <a:pt x="0" y="53460"/>
                        </a:lnTo>
                      </a:path>
                      <a:path w="647064" h="83820">
                        <a:moveTo>
                          <a:pt x="0" y="53460"/>
                        </a:moveTo>
                        <a:lnTo>
                          <a:pt x="0" y="48663"/>
                        </a:lnTo>
                      </a:path>
                      <a:path w="647064" h="83820">
                        <a:moveTo>
                          <a:pt x="0" y="48663"/>
                        </a:moveTo>
                        <a:lnTo>
                          <a:pt x="0" y="43880"/>
                        </a:lnTo>
                      </a:path>
                      <a:path w="647064" h="83820">
                        <a:moveTo>
                          <a:pt x="0" y="43880"/>
                        </a:moveTo>
                        <a:lnTo>
                          <a:pt x="0" y="39893"/>
                        </a:lnTo>
                      </a:path>
                      <a:path w="647064" h="83820">
                        <a:moveTo>
                          <a:pt x="0" y="39893"/>
                        </a:moveTo>
                        <a:lnTo>
                          <a:pt x="0" y="36699"/>
                        </a:lnTo>
                      </a:path>
                      <a:path w="647064" h="83820">
                        <a:moveTo>
                          <a:pt x="19939" y="83773"/>
                        </a:moveTo>
                        <a:lnTo>
                          <a:pt x="19939" y="82965"/>
                        </a:lnTo>
                      </a:path>
                      <a:path w="647064" h="83820">
                        <a:moveTo>
                          <a:pt x="19939" y="35905"/>
                        </a:moveTo>
                        <a:lnTo>
                          <a:pt x="19939" y="35096"/>
                        </a:lnTo>
                      </a:path>
                      <a:path w="647064" h="83820">
                        <a:moveTo>
                          <a:pt x="19939" y="35096"/>
                        </a:moveTo>
                        <a:lnTo>
                          <a:pt x="19939" y="35905"/>
                        </a:lnTo>
                      </a:path>
                      <a:path w="647064" h="83820">
                        <a:moveTo>
                          <a:pt x="19939" y="35905"/>
                        </a:moveTo>
                        <a:lnTo>
                          <a:pt x="19939" y="38289"/>
                        </a:lnTo>
                      </a:path>
                      <a:path w="647064" h="83820">
                        <a:moveTo>
                          <a:pt x="19939" y="38289"/>
                        </a:moveTo>
                        <a:lnTo>
                          <a:pt x="19939" y="42277"/>
                        </a:lnTo>
                      </a:path>
                      <a:path w="647064" h="83820">
                        <a:moveTo>
                          <a:pt x="19939" y="42277"/>
                        </a:moveTo>
                        <a:lnTo>
                          <a:pt x="19939" y="47074"/>
                        </a:lnTo>
                      </a:path>
                      <a:path w="647064" h="83820">
                        <a:moveTo>
                          <a:pt x="19939" y="47074"/>
                        </a:moveTo>
                        <a:lnTo>
                          <a:pt x="19939" y="53460"/>
                        </a:lnTo>
                      </a:path>
                      <a:path w="647064" h="83820">
                        <a:moveTo>
                          <a:pt x="19939" y="53460"/>
                        </a:moveTo>
                        <a:lnTo>
                          <a:pt x="19939" y="59832"/>
                        </a:lnTo>
                      </a:path>
                      <a:path w="647064" h="83820">
                        <a:moveTo>
                          <a:pt x="19939" y="59832"/>
                        </a:moveTo>
                        <a:lnTo>
                          <a:pt x="19939" y="65423"/>
                        </a:lnTo>
                      </a:path>
                      <a:path w="647064" h="83820">
                        <a:moveTo>
                          <a:pt x="19939" y="65423"/>
                        </a:moveTo>
                        <a:lnTo>
                          <a:pt x="19939" y="71796"/>
                        </a:lnTo>
                      </a:path>
                      <a:path w="647064" h="83820">
                        <a:moveTo>
                          <a:pt x="19939" y="71796"/>
                        </a:moveTo>
                        <a:lnTo>
                          <a:pt x="19939" y="76579"/>
                        </a:lnTo>
                      </a:path>
                      <a:path w="647064" h="83820">
                        <a:moveTo>
                          <a:pt x="19939" y="76579"/>
                        </a:moveTo>
                        <a:lnTo>
                          <a:pt x="19939" y="80580"/>
                        </a:lnTo>
                      </a:path>
                      <a:path w="647064" h="83820">
                        <a:moveTo>
                          <a:pt x="19939" y="80580"/>
                        </a:moveTo>
                        <a:lnTo>
                          <a:pt x="19939" y="82965"/>
                        </a:lnTo>
                      </a:path>
                      <a:path w="647064" h="83820">
                        <a:moveTo>
                          <a:pt x="19939" y="82965"/>
                        </a:moveTo>
                        <a:lnTo>
                          <a:pt x="19939" y="83773"/>
                        </a:lnTo>
                      </a:path>
                      <a:path w="647064" h="83820">
                        <a:moveTo>
                          <a:pt x="565628" y="80580"/>
                        </a:moveTo>
                        <a:lnTo>
                          <a:pt x="579990" y="79786"/>
                        </a:lnTo>
                      </a:path>
                      <a:path w="647064" h="83820">
                        <a:moveTo>
                          <a:pt x="579990" y="79786"/>
                        </a:moveTo>
                        <a:lnTo>
                          <a:pt x="593557" y="75784"/>
                        </a:lnTo>
                      </a:path>
                      <a:path w="647064" h="83820">
                        <a:moveTo>
                          <a:pt x="593557" y="75784"/>
                        </a:moveTo>
                        <a:lnTo>
                          <a:pt x="607111" y="70206"/>
                        </a:lnTo>
                      </a:path>
                      <a:path w="647064" h="83820">
                        <a:moveTo>
                          <a:pt x="607111" y="70206"/>
                        </a:moveTo>
                        <a:lnTo>
                          <a:pt x="618279" y="61436"/>
                        </a:lnTo>
                      </a:path>
                      <a:path w="647064" h="83820">
                        <a:moveTo>
                          <a:pt x="618279" y="61436"/>
                        </a:moveTo>
                        <a:lnTo>
                          <a:pt x="628654" y="51856"/>
                        </a:lnTo>
                      </a:path>
                      <a:path w="647064" h="83820">
                        <a:moveTo>
                          <a:pt x="628654" y="51856"/>
                        </a:moveTo>
                        <a:lnTo>
                          <a:pt x="636629" y="39893"/>
                        </a:lnTo>
                      </a:path>
                      <a:path w="647064" h="83820">
                        <a:moveTo>
                          <a:pt x="636629" y="39893"/>
                        </a:moveTo>
                        <a:lnTo>
                          <a:pt x="642207" y="27120"/>
                        </a:lnTo>
                      </a:path>
                      <a:path w="647064" h="83820">
                        <a:moveTo>
                          <a:pt x="642207" y="27120"/>
                        </a:moveTo>
                        <a:lnTo>
                          <a:pt x="646209" y="12758"/>
                        </a:lnTo>
                      </a:path>
                      <a:path w="647064" h="83820">
                        <a:moveTo>
                          <a:pt x="646209" y="12758"/>
                        </a:moveTo>
                        <a:lnTo>
                          <a:pt x="647004" y="0"/>
                        </a:lnTo>
                      </a:path>
                      <a:path w="647064" h="83820">
                        <a:moveTo>
                          <a:pt x="603917" y="0"/>
                        </a:moveTo>
                        <a:lnTo>
                          <a:pt x="603123" y="9579"/>
                        </a:lnTo>
                      </a:path>
                      <a:path w="647064" h="83820">
                        <a:moveTo>
                          <a:pt x="603123" y="9579"/>
                        </a:moveTo>
                        <a:lnTo>
                          <a:pt x="599135" y="18349"/>
                        </a:lnTo>
                      </a:path>
                      <a:path w="647064" h="83820">
                        <a:moveTo>
                          <a:pt x="599135" y="18349"/>
                        </a:moveTo>
                        <a:lnTo>
                          <a:pt x="593557" y="26325"/>
                        </a:lnTo>
                      </a:path>
                      <a:path w="647064" h="83820">
                        <a:moveTo>
                          <a:pt x="593557" y="26325"/>
                        </a:moveTo>
                        <a:lnTo>
                          <a:pt x="585567" y="32711"/>
                        </a:lnTo>
                      </a:path>
                      <a:path w="647064" h="83820">
                        <a:moveTo>
                          <a:pt x="585567" y="32711"/>
                        </a:moveTo>
                        <a:lnTo>
                          <a:pt x="576797" y="36699"/>
                        </a:lnTo>
                      </a:path>
                      <a:path w="647064" h="83820">
                        <a:moveTo>
                          <a:pt x="576797" y="36699"/>
                        </a:moveTo>
                        <a:lnTo>
                          <a:pt x="567231" y="38289"/>
                        </a:lnTo>
                      </a:path>
                      <a:path w="647064" h="83820">
                        <a:moveTo>
                          <a:pt x="567231" y="38289"/>
                        </a:moveTo>
                        <a:lnTo>
                          <a:pt x="565628" y="382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80" name="object 1380"/>
                  <p:cNvSpPr/>
                  <p:nvPr/>
                </p:nvSpPr>
                <p:spPr>
                  <a:xfrm>
                    <a:off x="3956598" y="3933465"/>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81" name="object 1381"/>
                  <p:cNvSpPr/>
                  <p:nvPr/>
                </p:nvSpPr>
                <p:spPr>
                  <a:xfrm>
                    <a:off x="3957794" y="3892370"/>
                    <a:ext cx="0" cy="42545"/>
                  </a:xfrm>
                  <a:custGeom>
                    <a:avLst/>
                    <a:gdLst/>
                    <a:ahLst/>
                    <a:cxnLst/>
                    <a:rect l="l" t="t" r="r" b="b"/>
                    <a:pathLst>
                      <a:path h="42545">
                        <a:moveTo>
                          <a:pt x="0" y="42291"/>
                        </a:moveTo>
                        <a:lnTo>
                          <a:pt x="0" y="39893"/>
                        </a:lnTo>
                      </a:path>
                      <a:path h="42545">
                        <a:moveTo>
                          <a:pt x="0" y="39893"/>
                        </a:moveTo>
                        <a:lnTo>
                          <a:pt x="0" y="36699"/>
                        </a:lnTo>
                      </a:path>
                      <a:path h="42545">
                        <a:moveTo>
                          <a:pt x="0" y="36699"/>
                        </a:moveTo>
                        <a:lnTo>
                          <a:pt x="0" y="31917"/>
                        </a:lnTo>
                      </a:path>
                      <a:path h="42545">
                        <a:moveTo>
                          <a:pt x="0" y="31917"/>
                        </a:moveTo>
                        <a:lnTo>
                          <a:pt x="0" y="26325"/>
                        </a:lnTo>
                      </a:path>
                      <a:path h="42545">
                        <a:moveTo>
                          <a:pt x="0" y="26325"/>
                        </a:moveTo>
                        <a:lnTo>
                          <a:pt x="0" y="21543"/>
                        </a:lnTo>
                      </a:path>
                      <a:path h="42545">
                        <a:moveTo>
                          <a:pt x="0" y="21543"/>
                        </a:moveTo>
                        <a:lnTo>
                          <a:pt x="0" y="15965"/>
                        </a:lnTo>
                      </a:path>
                      <a:path h="42545">
                        <a:moveTo>
                          <a:pt x="0" y="15965"/>
                        </a:moveTo>
                        <a:lnTo>
                          <a:pt x="0" y="10374"/>
                        </a:lnTo>
                      </a:path>
                      <a:path h="42545">
                        <a:moveTo>
                          <a:pt x="0" y="10374"/>
                        </a:moveTo>
                        <a:lnTo>
                          <a:pt x="0" y="5591"/>
                        </a:lnTo>
                      </a:path>
                      <a:path h="42545">
                        <a:moveTo>
                          <a:pt x="0" y="5591"/>
                        </a:moveTo>
                        <a:lnTo>
                          <a:pt x="0" y="2398"/>
                        </a:lnTo>
                      </a:path>
                      <a:path h="42545">
                        <a:moveTo>
                          <a:pt x="0" y="239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82" name="object 1382"/>
                  <p:cNvSpPr/>
                  <p:nvPr/>
                </p:nvSpPr>
                <p:spPr>
                  <a:xfrm>
                    <a:off x="3956598" y="389117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83" name="object 1383"/>
                  <p:cNvSpPr/>
                  <p:nvPr/>
                </p:nvSpPr>
                <p:spPr>
                  <a:xfrm>
                    <a:off x="3096991" y="3637883"/>
                    <a:ext cx="942340" cy="335915"/>
                  </a:xfrm>
                  <a:custGeom>
                    <a:avLst/>
                    <a:gdLst/>
                    <a:ahLst/>
                    <a:cxnLst/>
                    <a:rect l="l" t="t" r="r" b="b"/>
                    <a:pathLst>
                      <a:path w="942339" h="335914">
                        <a:moveTo>
                          <a:pt x="899093" y="216197"/>
                        </a:moveTo>
                        <a:lnTo>
                          <a:pt x="899901" y="216197"/>
                        </a:lnTo>
                      </a:path>
                      <a:path w="942339" h="335914">
                        <a:moveTo>
                          <a:pt x="899901" y="216197"/>
                        </a:moveTo>
                        <a:lnTo>
                          <a:pt x="902286" y="216197"/>
                        </a:lnTo>
                      </a:path>
                      <a:path w="942339" h="335914">
                        <a:moveTo>
                          <a:pt x="902286" y="216197"/>
                        </a:moveTo>
                        <a:lnTo>
                          <a:pt x="905479" y="216197"/>
                        </a:lnTo>
                      </a:path>
                      <a:path w="942339" h="335914">
                        <a:moveTo>
                          <a:pt x="905479" y="216197"/>
                        </a:moveTo>
                        <a:lnTo>
                          <a:pt x="910275" y="216197"/>
                        </a:lnTo>
                      </a:path>
                      <a:path w="942339" h="335914">
                        <a:moveTo>
                          <a:pt x="910275" y="216197"/>
                        </a:moveTo>
                        <a:lnTo>
                          <a:pt x="915058" y="216197"/>
                        </a:lnTo>
                      </a:path>
                      <a:path w="942339" h="335914">
                        <a:moveTo>
                          <a:pt x="915058" y="216197"/>
                        </a:moveTo>
                        <a:lnTo>
                          <a:pt x="920636" y="216197"/>
                        </a:lnTo>
                      </a:path>
                      <a:path w="942339" h="335914">
                        <a:moveTo>
                          <a:pt x="920636" y="216197"/>
                        </a:moveTo>
                        <a:lnTo>
                          <a:pt x="926227" y="216197"/>
                        </a:lnTo>
                      </a:path>
                      <a:path w="942339" h="335914">
                        <a:moveTo>
                          <a:pt x="926227" y="216197"/>
                        </a:moveTo>
                        <a:lnTo>
                          <a:pt x="931805" y="216197"/>
                        </a:lnTo>
                      </a:path>
                      <a:path w="942339" h="335914">
                        <a:moveTo>
                          <a:pt x="931805" y="216197"/>
                        </a:moveTo>
                        <a:lnTo>
                          <a:pt x="935793" y="216197"/>
                        </a:lnTo>
                      </a:path>
                      <a:path w="942339" h="335914">
                        <a:moveTo>
                          <a:pt x="935793" y="216197"/>
                        </a:moveTo>
                        <a:lnTo>
                          <a:pt x="939781" y="216197"/>
                        </a:lnTo>
                      </a:path>
                      <a:path w="942339" h="335914">
                        <a:moveTo>
                          <a:pt x="939781" y="216197"/>
                        </a:moveTo>
                        <a:lnTo>
                          <a:pt x="941384" y="216197"/>
                        </a:lnTo>
                      </a:path>
                      <a:path w="942339" h="335914">
                        <a:moveTo>
                          <a:pt x="941384" y="216197"/>
                        </a:moveTo>
                        <a:lnTo>
                          <a:pt x="942179" y="216197"/>
                        </a:lnTo>
                      </a:path>
                      <a:path w="942339" h="335914">
                        <a:moveTo>
                          <a:pt x="2398" y="0"/>
                        </a:moveTo>
                        <a:lnTo>
                          <a:pt x="2398" y="21543"/>
                        </a:lnTo>
                      </a:path>
                      <a:path w="942339" h="335914">
                        <a:moveTo>
                          <a:pt x="45470" y="21543"/>
                        </a:moveTo>
                        <a:lnTo>
                          <a:pt x="45470" y="0"/>
                        </a:lnTo>
                      </a:path>
                      <a:path w="942339" h="335914">
                        <a:moveTo>
                          <a:pt x="2398" y="0"/>
                        </a:moveTo>
                        <a:lnTo>
                          <a:pt x="3193" y="0"/>
                        </a:lnTo>
                      </a:path>
                      <a:path w="942339" h="335914">
                        <a:moveTo>
                          <a:pt x="3193" y="0"/>
                        </a:moveTo>
                        <a:lnTo>
                          <a:pt x="4782" y="0"/>
                        </a:lnTo>
                      </a:path>
                      <a:path w="942339" h="335914">
                        <a:moveTo>
                          <a:pt x="4782" y="0"/>
                        </a:moveTo>
                        <a:lnTo>
                          <a:pt x="8770" y="0"/>
                        </a:lnTo>
                      </a:path>
                      <a:path w="942339" h="335914">
                        <a:moveTo>
                          <a:pt x="8770" y="0"/>
                        </a:moveTo>
                        <a:lnTo>
                          <a:pt x="12758" y="0"/>
                        </a:lnTo>
                      </a:path>
                      <a:path w="942339" h="335914">
                        <a:moveTo>
                          <a:pt x="12758" y="0"/>
                        </a:moveTo>
                        <a:lnTo>
                          <a:pt x="18349" y="0"/>
                        </a:lnTo>
                      </a:path>
                      <a:path w="942339" h="335914">
                        <a:moveTo>
                          <a:pt x="18349" y="0"/>
                        </a:moveTo>
                        <a:lnTo>
                          <a:pt x="23927" y="0"/>
                        </a:lnTo>
                      </a:path>
                      <a:path w="942339" h="335914">
                        <a:moveTo>
                          <a:pt x="23927" y="0"/>
                        </a:moveTo>
                        <a:lnTo>
                          <a:pt x="29518" y="0"/>
                        </a:lnTo>
                      </a:path>
                      <a:path w="942339" h="335914">
                        <a:moveTo>
                          <a:pt x="29518" y="0"/>
                        </a:moveTo>
                        <a:lnTo>
                          <a:pt x="34301" y="0"/>
                        </a:lnTo>
                      </a:path>
                      <a:path w="942339" h="335914">
                        <a:moveTo>
                          <a:pt x="34301" y="0"/>
                        </a:moveTo>
                        <a:lnTo>
                          <a:pt x="39084" y="0"/>
                        </a:lnTo>
                      </a:path>
                      <a:path w="942339" h="335914">
                        <a:moveTo>
                          <a:pt x="39084" y="0"/>
                        </a:moveTo>
                        <a:lnTo>
                          <a:pt x="42277" y="0"/>
                        </a:lnTo>
                      </a:path>
                      <a:path w="942339" h="335914">
                        <a:moveTo>
                          <a:pt x="42277" y="0"/>
                        </a:moveTo>
                        <a:lnTo>
                          <a:pt x="44675" y="0"/>
                        </a:lnTo>
                      </a:path>
                      <a:path w="942339" h="335914">
                        <a:moveTo>
                          <a:pt x="44675" y="0"/>
                        </a:moveTo>
                        <a:lnTo>
                          <a:pt x="45470" y="0"/>
                        </a:lnTo>
                      </a:path>
                      <a:path w="942339" h="335914">
                        <a:moveTo>
                          <a:pt x="45470" y="21543"/>
                        </a:moveTo>
                        <a:lnTo>
                          <a:pt x="44675" y="21543"/>
                        </a:lnTo>
                      </a:path>
                      <a:path w="942339" h="335914">
                        <a:moveTo>
                          <a:pt x="44675" y="21543"/>
                        </a:moveTo>
                        <a:lnTo>
                          <a:pt x="42277" y="21543"/>
                        </a:lnTo>
                      </a:path>
                      <a:path w="942339" h="335914">
                        <a:moveTo>
                          <a:pt x="42277" y="21543"/>
                        </a:moveTo>
                        <a:lnTo>
                          <a:pt x="39084" y="21543"/>
                        </a:lnTo>
                      </a:path>
                      <a:path w="942339" h="335914">
                        <a:moveTo>
                          <a:pt x="39084" y="21543"/>
                        </a:moveTo>
                        <a:lnTo>
                          <a:pt x="34301" y="21543"/>
                        </a:lnTo>
                      </a:path>
                      <a:path w="942339" h="335914">
                        <a:moveTo>
                          <a:pt x="34301" y="21543"/>
                        </a:moveTo>
                        <a:lnTo>
                          <a:pt x="29518" y="21543"/>
                        </a:lnTo>
                      </a:path>
                      <a:path w="942339" h="335914">
                        <a:moveTo>
                          <a:pt x="29518" y="21543"/>
                        </a:moveTo>
                        <a:lnTo>
                          <a:pt x="23927" y="21543"/>
                        </a:lnTo>
                      </a:path>
                      <a:path w="942339" h="335914">
                        <a:moveTo>
                          <a:pt x="23927" y="21543"/>
                        </a:moveTo>
                        <a:lnTo>
                          <a:pt x="18349" y="21543"/>
                        </a:lnTo>
                      </a:path>
                      <a:path w="942339" h="335914">
                        <a:moveTo>
                          <a:pt x="18349" y="21543"/>
                        </a:moveTo>
                        <a:lnTo>
                          <a:pt x="12758" y="21543"/>
                        </a:lnTo>
                      </a:path>
                      <a:path w="942339" h="335914">
                        <a:moveTo>
                          <a:pt x="12758" y="21543"/>
                        </a:moveTo>
                        <a:lnTo>
                          <a:pt x="8770" y="21543"/>
                        </a:lnTo>
                      </a:path>
                      <a:path w="942339" h="335914">
                        <a:moveTo>
                          <a:pt x="8770" y="21543"/>
                        </a:moveTo>
                        <a:lnTo>
                          <a:pt x="4782" y="21543"/>
                        </a:lnTo>
                      </a:path>
                      <a:path w="942339" h="335914">
                        <a:moveTo>
                          <a:pt x="4782" y="21543"/>
                        </a:moveTo>
                        <a:lnTo>
                          <a:pt x="3193" y="21543"/>
                        </a:lnTo>
                      </a:path>
                      <a:path w="942339" h="335914">
                        <a:moveTo>
                          <a:pt x="3193" y="21543"/>
                        </a:moveTo>
                        <a:lnTo>
                          <a:pt x="2398" y="21543"/>
                        </a:lnTo>
                      </a:path>
                      <a:path w="942339" h="335914">
                        <a:moveTo>
                          <a:pt x="0" y="335863"/>
                        </a:moveTo>
                        <a:lnTo>
                          <a:pt x="0" y="323104"/>
                        </a:lnTo>
                      </a:path>
                      <a:path w="942339" h="335914">
                        <a:moveTo>
                          <a:pt x="0" y="323104"/>
                        </a:moveTo>
                        <a:lnTo>
                          <a:pt x="0" y="311935"/>
                        </a:lnTo>
                      </a:path>
                      <a:path w="942339" h="335914">
                        <a:moveTo>
                          <a:pt x="0" y="311935"/>
                        </a:moveTo>
                        <a:lnTo>
                          <a:pt x="0" y="300766"/>
                        </a:lnTo>
                      </a:path>
                      <a:path w="942339" h="335914">
                        <a:moveTo>
                          <a:pt x="0" y="300766"/>
                        </a:moveTo>
                        <a:lnTo>
                          <a:pt x="0" y="29517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84" name="object 1384"/>
                  <p:cNvSpPr/>
                  <p:nvPr/>
                </p:nvSpPr>
                <p:spPr>
                  <a:xfrm>
                    <a:off x="3138866" y="394064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85" name="object 1385"/>
                  <p:cNvSpPr/>
                  <p:nvPr/>
                </p:nvSpPr>
                <p:spPr>
                  <a:xfrm>
                    <a:off x="3096991" y="2842489"/>
                    <a:ext cx="1781810" cy="2542540"/>
                  </a:xfrm>
                  <a:custGeom>
                    <a:avLst/>
                    <a:gdLst/>
                    <a:ahLst/>
                    <a:cxnLst/>
                    <a:rect l="l" t="t" r="r" b="b"/>
                    <a:pathLst>
                      <a:path w="1781810" h="2542540">
                        <a:moveTo>
                          <a:pt x="43072" y="1099353"/>
                        </a:moveTo>
                        <a:lnTo>
                          <a:pt x="43072" y="1110522"/>
                        </a:lnTo>
                      </a:path>
                      <a:path w="1781810" h="2542540">
                        <a:moveTo>
                          <a:pt x="43072" y="1110522"/>
                        </a:moveTo>
                        <a:lnTo>
                          <a:pt x="43072" y="1122485"/>
                        </a:lnTo>
                      </a:path>
                      <a:path w="1781810" h="2542540">
                        <a:moveTo>
                          <a:pt x="43072" y="1122485"/>
                        </a:moveTo>
                        <a:lnTo>
                          <a:pt x="43072" y="1131256"/>
                        </a:lnTo>
                      </a:path>
                      <a:path w="1781810" h="2542540">
                        <a:moveTo>
                          <a:pt x="43072" y="1131256"/>
                        </a:moveTo>
                        <a:lnTo>
                          <a:pt x="42277" y="1131256"/>
                        </a:lnTo>
                      </a:path>
                      <a:path w="1781810" h="2542540">
                        <a:moveTo>
                          <a:pt x="42277" y="1131256"/>
                        </a:moveTo>
                        <a:lnTo>
                          <a:pt x="40687" y="1131256"/>
                        </a:lnTo>
                      </a:path>
                      <a:path w="1781810" h="2542540">
                        <a:moveTo>
                          <a:pt x="40687" y="1131256"/>
                        </a:moveTo>
                        <a:lnTo>
                          <a:pt x="36699" y="1131256"/>
                        </a:lnTo>
                      </a:path>
                      <a:path w="1781810" h="2542540">
                        <a:moveTo>
                          <a:pt x="36699" y="1131256"/>
                        </a:moveTo>
                        <a:lnTo>
                          <a:pt x="32711" y="1131256"/>
                        </a:lnTo>
                      </a:path>
                      <a:path w="1781810" h="2542540">
                        <a:moveTo>
                          <a:pt x="32711" y="1131256"/>
                        </a:moveTo>
                        <a:lnTo>
                          <a:pt x="27120" y="1131256"/>
                        </a:lnTo>
                      </a:path>
                      <a:path w="1781810" h="2542540">
                        <a:moveTo>
                          <a:pt x="27120" y="1131256"/>
                        </a:moveTo>
                        <a:lnTo>
                          <a:pt x="21543" y="1131256"/>
                        </a:lnTo>
                      </a:path>
                      <a:path w="1781810" h="2542540">
                        <a:moveTo>
                          <a:pt x="21543" y="1131256"/>
                        </a:moveTo>
                        <a:lnTo>
                          <a:pt x="15951" y="1131256"/>
                        </a:lnTo>
                      </a:path>
                      <a:path w="1781810" h="2542540">
                        <a:moveTo>
                          <a:pt x="15951" y="1131256"/>
                        </a:moveTo>
                        <a:lnTo>
                          <a:pt x="11168" y="1131256"/>
                        </a:lnTo>
                      </a:path>
                      <a:path w="1781810" h="2542540">
                        <a:moveTo>
                          <a:pt x="11168" y="1131256"/>
                        </a:moveTo>
                        <a:lnTo>
                          <a:pt x="6386" y="1131256"/>
                        </a:lnTo>
                      </a:path>
                      <a:path w="1781810" h="2542540">
                        <a:moveTo>
                          <a:pt x="6386" y="1131256"/>
                        </a:moveTo>
                        <a:lnTo>
                          <a:pt x="3193" y="1131256"/>
                        </a:lnTo>
                      </a:path>
                      <a:path w="1781810" h="2542540">
                        <a:moveTo>
                          <a:pt x="3193" y="1131256"/>
                        </a:moveTo>
                        <a:lnTo>
                          <a:pt x="794" y="1131256"/>
                        </a:lnTo>
                      </a:path>
                      <a:path w="1781810" h="2542540">
                        <a:moveTo>
                          <a:pt x="794" y="1131256"/>
                        </a:moveTo>
                        <a:lnTo>
                          <a:pt x="0" y="1131256"/>
                        </a:lnTo>
                      </a:path>
                      <a:path w="1781810" h="2542540">
                        <a:moveTo>
                          <a:pt x="2398" y="795393"/>
                        </a:moveTo>
                        <a:lnTo>
                          <a:pt x="2398" y="783429"/>
                        </a:lnTo>
                      </a:path>
                      <a:path w="1781810" h="2542540">
                        <a:moveTo>
                          <a:pt x="2398" y="783429"/>
                        </a:moveTo>
                        <a:lnTo>
                          <a:pt x="2398" y="771465"/>
                        </a:lnTo>
                      </a:path>
                      <a:path w="1781810" h="2542540">
                        <a:moveTo>
                          <a:pt x="2398" y="771465"/>
                        </a:moveTo>
                        <a:lnTo>
                          <a:pt x="2398" y="761091"/>
                        </a:lnTo>
                      </a:path>
                      <a:path w="1781810" h="2542540">
                        <a:moveTo>
                          <a:pt x="2398" y="761091"/>
                        </a:moveTo>
                        <a:lnTo>
                          <a:pt x="2398" y="754705"/>
                        </a:lnTo>
                      </a:path>
                      <a:path w="1781810" h="2542540">
                        <a:moveTo>
                          <a:pt x="45470" y="763476"/>
                        </a:moveTo>
                        <a:lnTo>
                          <a:pt x="45470" y="764284"/>
                        </a:lnTo>
                      </a:path>
                      <a:path w="1781810" h="2542540">
                        <a:moveTo>
                          <a:pt x="45470" y="764284"/>
                        </a:moveTo>
                        <a:lnTo>
                          <a:pt x="45470" y="775453"/>
                        </a:lnTo>
                      </a:path>
                      <a:path w="1781810" h="2542540">
                        <a:moveTo>
                          <a:pt x="45470" y="775453"/>
                        </a:moveTo>
                        <a:lnTo>
                          <a:pt x="45470" y="787417"/>
                        </a:lnTo>
                      </a:path>
                      <a:path w="1781810" h="2542540">
                        <a:moveTo>
                          <a:pt x="45470" y="787417"/>
                        </a:moveTo>
                        <a:lnTo>
                          <a:pt x="45470" y="795393"/>
                        </a:lnTo>
                      </a:path>
                      <a:path w="1781810" h="2542540">
                        <a:moveTo>
                          <a:pt x="45470" y="795393"/>
                        </a:moveTo>
                        <a:lnTo>
                          <a:pt x="44675" y="795393"/>
                        </a:lnTo>
                      </a:path>
                      <a:path w="1781810" h="2542540">
                        <a:moveTo>
                          <a:pt x="44675" y="795393"/>
                        </a:moveTo>
                        <a:lnTo>
                          <a:pt x="42277" y="795393"/>
                        </a:lnTo>
                      </a:path>
                      <a:path w="1781810" h="2542540">
                        <a:moveTo>
                          <a:pt x="42277" y="795393"/>
                        </a:moveTo>
                        <a:lnTo>
                          <a:pt x="39084" y="795393"/>
                        </a:lnTo>
                      </a:path>
                      <a:path w="1781810" h="2542540">
                        <a:moveTo>
                          <a:pt x="39084" y="795393"/>
                        </a:moveTo>
                        <a:lnTo>
                          <a:pt x="34301" y="795393"/>
                        </a:lnTo>
                      </a:path>
                      <a:path w="1781810" h="2542540">
                        <a:moveTo>
                          <a:pt x="34301" y="795393"/>
                        </a:moveTo>
                        <a:lnTo>
                          <a:pt x="29518" y="795393"/>
                        </a:lnTo>
                      </a:path>
                      <a:path w="1781810" h="2542540">
                        <a:moveTo>
                          <a:pt x="29518" y="795393"/>
                        </a:moveTo>
                        <a:lnTo>
                          <a:pt x="23927" y="795393"/>
                        </a:lnTo>
                      </a:path>
                      <a:path w="1781810" h="2542540">
                        <a:moveTo>
                          <a:pt x="23927" y="795393"/>
                        </a:moveTo>
                        <a:lnTo>
                          <a:pt x="18349" y="795393"/>
                        </a:lnTo>
                      </a:path>
                      <a:path w="1781810" h="2542540">
                        <a:moveTo>
                          <a:pt x="18349" y="795393"/>
                        </a:moveTo>
                        <a:lnTo>
                          <a:pt x="12758" y="795393"/>
                        </a:lnTo>
                      </a:path>
                      <a:path w="1781810" h="2542540">
                        <a:moveTo>
                          <a:pt x="12758" y="795393"/>
                        </a:moveTo>
                        <a:lnTo>
                          <a:pt x="8770" y="795393"/>
                        </a:lnTo>
                      </a:path>
                      <a:path w="1781810" h="2542540">
                        <a:moveTo>
                          <a:pt x="8770" y="795393"/>
                        </a:moveTo>
                        <a:lnTo>
                          <a:pt x="4782" y="795393"/>
                        </a:lnTo>
                      </a:path>
                      <a:path w="1781810" h="2542540">
                        <a:moveTo>
                          <a:pt x="4782" y="795393"/>
                        </a:moveTo>
                        <a:lnTo>
                          <a:pt x="3193" y="795393"/>
                        </a:lnTo>
                      </a:path>
                      <a:path w="1781810" h="2542540">
                        <a:moveTo>
                          <a:pt x="3193" y="795393"/>
                        </a:moveTo>
                        <a:lnTo>
                          <a:pt x="2398" y="795393"/>
                        </a:lnTo>
                      </a:path>
                      <a:path w="1781810" h="2542540">
                        <a:moveTo>
                          <a:pt x="2398" y="816936"/>
                        </a:moveTo>
                        <a:lnTo>
                          <a:pt x="2398" y="828900"/>
                        </a:lnTo>
                      </a:path>
                      <a:path w="1781810" h="2542540">
                        <a:moveTo>
                          <a:pt x="2398" y="828900"/>
                        </a:moveTo>
                        <a:lnTo>
                          <a:pt x="2398" y="840864"/>
                        </a:lnTo>
                      </a:path>
                      <a:path w="1781810" h="2542540">
                        <a:moveTo>
                          <a:pt x="2398" y="840864"/>
                        </a:moveTo>
                        <a:lnTo>
                          <a:pt x="2398" y="851238"/>
                        </a:lnTo>
                      </a:path>
                      <a:path w="1781810" h="2542540">
                        <a:moveTo>
                          <a:pt x="2398" y="851238"/>
                        </a:moveTo>
                        <a:lnTo>
                          <a:pt x="2398" y="860803"/>
                        </a:lnTo>
                      </a:path>
                      <a:path w="1781810" h="2542540">
                        <a:moveTo>
                          <a:pt x="2398" y="860803"/>
                        </a:moveTo>
                        <a:lnTo>
                          <a:pt x="2398" y="867998"/>
                        </a:lnTo>
                      </a:path>
                      <a:path w="1781810" h="2542540">
                        <a:moveTo>
                          <a:pt x="2398" y="867998"/>
                        </a:moveTo>
                        <a:lnTo>
                          <a:pt x="2398" y="872781"/>
                        </a:lnTo>
                      </a:path>
                      <a:path w="1781810" h="2542540">
                        <a:moveTo>
                          <a:pt x="2398" y="872781"/>
                        </a:moveTo>
                        <a:lnTo>
                          <a:pt x="2398" y="875974"/>
                        </a:lnTo>
                      </a:path>
                      <a:path w="1781810" h="2542540">
                        <a:moveTo>
                          <a:pt x="2398" y="875974"/>
                        </a:moveTo>
                        <a:lnTo>
                          <a:pt x="2398" y="876769"/>
                        </a:lnTo>
                      </a:path>
                      <a:path w="1781810" h="2542540">
                        <a:moveTo>
                          <a:pt x="45470" y="876769"/>
                        </a:moveTo>
                        <a:lnTo>
                          <a:pt x="45470" y="875165"/>
                        </a:lnTo>
                      </a:path>
                      <a:path w="1781810" h="2542540">
                        <a:moveTo>
                          <a:pt x="45470" y="875165"/>
                        </a:moveTo>
                        <a:lnTo>
                          <a:pt x="45470" y="871986"/>
                        </a:lnTo>
                      </a:path>
                      <a:path w="1781810" h="2542540">
                        <a:moveTo>
                          <a:pt x="45470" y="871986"/>
                        </a:moveTo>
                        <a:lnTo>
                          <a:pt x="45470" y="865600"/>
                        </a:lnTo>
                      </a:path>
                      <a:path w="1781810" h="2542540">
                        <a:moveTo>
                          <a:pt x="45470" y="865600"/>
                        </a:moveTo>
                        <a:lnTo>
                          <a:pt x="45470" y="857624"/>
                        </a:lnTo>
                      </a:path>
                      <a:path w="1781810" h="2542540">
                        <a:moveTo>
                          <a:pt x="45470" y="857624"/>
                        </a:moveTo>
                        <a:lnTo>
                          <a:pt x="45470" y="848045"/>
                        </a:lnTo>
                      </a:path>
                      <a:path w="1781810" h="2542540">
                        <a:moveTo>
                          <a:pt x="45470" y="848045"/>
                        </a:moveTo>
                        <a:lnTo>
                          <a:pt x="45470" y="836876"/>
                        </a:lnTo>
                      </a:path>
                      <a:path w="1781810" h="2542540">
                        <a:moveTo>
                          <a:pt x="45470" y="836876"/>
                        </a:moveTo>
                        <a:lnTo>
                          <a:pt x="45470" y="824912"/>
                        </a:lnTo>
                      </a:path>
                      <a:path w="1781810" h="2542540">
                        <a:moveTo>
                          <a:pt x="45470" y="824912"/>
                        </a:moveTo>
                        <a:lnTo>
                          <a:pt x="45470" y="816936"/>
                        </a:lnTo>
                      </a:path>
                      <a:path w="1781810" h="2542540">
                        <a:moveTo>
                          <a:pt x="23927" y="898312"/>
                        </a:moveTo>
                        <a:lnTo>
                          <a:pt x="18349" y="897517"/>
                        </a:lnTo>
                      </a:path>
                      <a:path w="1781810" h="2542540">
                        <a:moveTo>
                          <a:pt x="18349" y="897517"/>
                        </a:moveTo>
                        <a:lnTo>
                          <a:pt x="12758" y="895119"/>
                        </a:lnTo>
                      </a:path>
                      <a:path w="1781810" h="2542540">
                        <a:moveTo>
                          <a:pt x="12758" y="895119"/>
                        </a:moveTo>
                        <a:lnTo>
                          <a:pt x="8770" y="891926"/>
                        </a:lnTo>
                      </a:path>
                      <a:path w="1781810" h="2542540">
                        <a:moveTo>
                          <a:pt x="8770" y="891926"/>
                        </a:moveTo>
                        <a:lnTo>
                          <a:pt x="4782" y="887143"/>
                        </a:lnTo>
                      </a:path>
                      <a:path w="1781810" h="2542540">
                        <a:moveTo>
                          <a:pt x="4782" y="887143"/>
                        </a:moveTo>
                        <a:lnTo>
                          <a:pt x="3193" y="882346"/>
                        </a:lnTo>
                      </a:path>
                      <a:path w="1781810" h="2542540">
                        <a:moveTo>
                          <a:pt x="44675" y="882346"/>
                        </a:moveTo>
                        <a:lnTo>
                          <a:pt x="42277" y="887143"/>
                        </a:lnTo>
                      </a:path>
                      <a:path w="1781810" h="2542540">
                        <a:moveTo>
                          <a:pt x="42277" y="887143"/>
                        </a:moveTo>
                        <a:lnTo>
                          <a:pt x="39084" y="891926"/>
                        </a:lnTo>
                      </a:path>
                      <a:path w="1781810" h="2542540">
                        <a:moveTo>
                          <a:pt x="39084" y="891926"/>
                        </a:moveTo>
                        <a:lnTo>
                          <a:pt x="34301" y="895119"/>
                        </a:lnTo>
                      </a:path>
                      <a:path w="1781810" h="2542540">
                        <a:moveTo>
                          <a:pt x="34301" y="895119"/>
                        </a:moveTo>
                        <a:lnTo>
                          <a:pt x="29518" y="897517"/>
                        </a:lnTo>
                      </a:path>
                      <a:path w="1781810" h="2542540">
                        <a:moveTo>
                          <a:pt x="29518" y="897517"/>
                        </a:moveTo>
                        <a:lnTo>
                          <a:pt x="23927" y="898312"/>
                        </a:lnTo>
                      </a:path>
                      <a:path w="1781810" h="2542540">
                        <a:moveTo>
                          <a:pt x="23927" y="816936"/>
                        </a:moveTo>
                        <a:lnTo>
                          <a:pt x="29518" y="816936"/>
                        </a:lnTo>
                      </a:path>
                      <a:path w="1781810" h="2542540">
                        <a:moveTo>
                          <a:pt x="29518" y="816936"/>
                        </a:moveTo>
                        <a:lnTo>
                          <a:pt x="34301" y="816936"/>
                        </a:lnTo>
                      </a:path>
                      <a:path w="1781810" h="2542540">
                        <a:moveTo>
                          <a:pt x="34301" y="816936"/>
                        </a:moveTo>
                        <a:lnTo>
                          <a:pt x="39084" y="816936"/>
                        </a:lnTo>
                      </a:path>
                      <a:path w="1781810" h="2542540">
                        <a:moveTo>
                          <a:pt x="39084" y="816936"/>
                        </a:moveTo>
                        <a:lnTo>
                          <a:pt x="42277" y="816936"/>
                        </a:lnTo>
                      </a:path>
                      <a:path w="1781810" h="2542540">
                        <a:moveTo>
                          <a:pt x="42277" y="816936"/>
                        </a:moveTo>
                        <a:lnTo>
                          <a:pt x="44675" y="816936"/>
                        </a:lnTo>
                      </a:path>
                      <a:path w="1781810" h="2542540">
                        <a:moveTo>
                          <a:pt x="44675" y="816936"/>
                        </a:moveTo>
                        <a:lnTo>
                          <a:pt x="45470" y="816936"/>
                        </a:lnTo>
                      </a:path>
                      <a:path w="1781810" h="2542540">
                        <a:moveTo>
                          <a:pt x="2398" y="816936"/>
                        </a:moveTo>
                        <a:lnTo>
                          <a:pt x="3193" y="816936"/>
                        </a:lnTo>
                      </a:path>
                      <a:path w="1781810" h="2542540">
                        <a:moveTo>
                          <a:pt x="3193" y="816936"/>
                        </a:moveTo>
                        <a:lnTo>
                          <a:pt x="4782" y="816936"/>
                        </a:lnTo>
                      </a:path>
                      <a:path w="1781810" h="2542540">
                        <a:moveTo>
                          <a:pt x="4782" y="816936"/>
                        </a:moveTo>
                        <a:lnTo>
                          <a:pt x="8770" y="816936"/>
                        </a:lnTo>
                      </a:path>
                      <a:path w="1781810" h="2542540">
                        <a:moveTo>
                          <a:pt x="8770" y="816936"/>
                        </a:moveTo>
                        <a:lnTo>
                          <a:pt x="12758" y="816936"/>
                        </a:lnTo>
                      </a:path>
                      <a:path w="1781810" h="2542540">
                        <a:moveTo>
                          <a:pt x="12758" y="816936"/>
                        </a:moveTo>
                        <a:lnTo>
                          <a:pt x="18349" y="816936"/>
                        </a:lnTo>
                      </a:path>
                      <a:path w="1781810" h="2542540">
                        <a:moveTo>
                          <a:pt x="18349" y="816936"/>
                        </a:moveTo>
                        <a:lnTo>
                          <a:pt x="23927" y="816936"/>
                        </a:lnTo>
                      </a:path>
                      <a:path w="1781810" h="2542540">
                        <a:moveTo>
                          <a:pt x="4782" y="2082220"/>
                        </a:moveTo>
                        <a:lnTo>
                          <a:pt x="4782" y="2070256"/>
                        </a:lnTo>
                      </a:path>
                      <a:path w="1781810" h="2542540">
                        <a:moveTo>
                          <a:pt x="4782" y="2070256"/>
                        </a:moveTo>
                        <a:lnTo>
                          <a:pt x="4782" y="2058279"/>
                        </a:lnTo>
                      </a:path>
                      <a:path w="1781810" h="2542540">
                        <a:moveTo>
                          <a:pt x="4782" y="2058279"/>
                        </a:moveTo>
                        <a:lnTo>
                          <a:pt x="4782" y="2047905"/>
                        </a:lnTo>
                      </a:path>
                      <a:path w="1781810" h="2542540">
                        <a:moveTo>
                          <a:pt x="4782" y="2047905"/>
                        </a:moveTo>
                        <a:lnTo>
                          <a:pt x="4782" y="2041532"/>
                        </a:lnTo>
                      </a:path>
                      <a:path w="1781810" h="2542540">
                        <a:moveTo>
                          <a:pt x="47868" y="2050303"/>
                        </a:moveTo>
                        <a:lnTo>
                          <a:pt x="47868" y="2051098"/>
                        </a:lnTo>
                      </a:path>
                      <a:path w="1781810" h="2542540">
                        <a:moveTo>
                          <a:pt x="47868" y="2051098"/>
                        </a:moveTo>
                        <a:lnTo>
                          <a:pt x="47868" y="2062267"/>
                        </a:lnTo>
                      </a:path>
                      <a:path w="1781810" h="2542540">
                        <a:moveTo>
                          <a:pt x="47868" y="2062267"/>
                        </a:moveTo>
                        <a:lnTo>
                          <a:pt x="47868" y="2074244"/>
                        </a:lnTo>
                      </a:path>
                      <a:path w="1781810" h="2542540">
                        <a:moveTo>
                          <a:pt x="47868" y="2074244"/>
                        </a:moveTo>
                        <a:lnTo>
                          <a:pt x="47868" y="2082220"/>
                        </a:lnTo>
                      </a:path>
                      <a:path w="1781810" h="2542540">
                        <a:moveTo>
                          <a:pt x="47868" y="2082220"/>
                        </a:moveTo>
                        <a:lnTo>
                          <a:pt x="47074" y="2082220"/>
                        </a:lnTo>
                      </a:path>
                      <a:path w="1781810" h="2542540">
                        <a:moveTo>
                          <a:pt x="47074" y="2082220"/>
                        </a:moveTo>
                        <a:lnTo>
                          <a:pt x="44675" y="2082220"/>
                        </a:lnTo>
                      </a:path>
                      <a:path w="1781810" h="2542540">
                        <a:moveTo>
                          <a:pt x="44675" y="2082220"/>
                        </a:moveTo>
                        <a:lnTo>
                          <a:pt x="41482" y="2082220"/>
                        </a:lnTo>
                      </a:path>
                      <a:path w="1781810" h="2542540">
                        <a:moveTo>
                          <a:pt x="41482" y="2082220"/>
                        </a:moveTo>
                        <a:lnTo>
                          <a:pt x="36699" y="2082220"/>
                        </a:lnTo>
                      </a:path>
                      <a:path w="1781810" h="2542540">
                        <a:moveTo>
                          <a:pt x="36699" y="2082220"/>
                        </a:moveTo>
                        <a:lnTo>
                          <a:pt x="31903" y="2082220"/>
                        </a:lnTo>
                      </a:path>
                      <a:path w="1781810" h="2542540">
                        <a:moveTo>
                          <a:pt x="31903" y="2082220"/>
                        </a:moveTo>
                        <a:lnTo>
                          <a:pt x="26325" y="2082220"/>
                        </a:lnTo>
                      </a:path>
                      <a:path w="1781810" h="2542540">
                        <a:moveTo>
                          <a:pt x="26325" y="2082220"/>
                        </a:moveTo>
                        <a:lnTo>
                          <a:pt x="20748" y="2082220"/>
                        </a:lnTo>
                      </a:path>
                      <a:path w="1781810" h="2542540">
                        <a:moveTo>
                          <a:pt x="20748" y="2082220"/>
                        </a:moveTo>
                        <a:lnTo>
                          <a:pt x="15156" y="2082220"/>
                        </a:lnTo>
                      </a:path>
                      <a:path w="1781810" h="2542540">
                        <a:moveTo>
                          <a:pt x="15156" y="2082220"/>
                        </a:moveTo>
                        <a:lnTo>
                          <a:pt x="11168" y="2082220"/>
                        </a:lnTo>
                      </a:path>
                      <a:path w="1781810" h="2542540">
                        <a:moveTo>
                          <a:pt x="11168" y="2082220"/>
                        </a:moveTo>
                        <a:lnTo>
                          <a:pt x="7181" y="2082220"/>
                        </a:lnTo>
                      </a:path>
                      <a:path w="1781810" h="2542540">
                        <a:moveTo>
                          <a:pt x="7181" y="2082220"/>
                        </a:moveTo>
                        <a:lnTo>
                          <a:pt x="5577" y="2082220"/>
                        </a:lnTo>
                      </a:path>
                      <a:path w="1781810" h="2542540">
                        <a:moveTo>
                          <a:pt x="5577" y="2082220"/>
                        </a:moveTo>
                        <a:lnTo>
                          <a:pt x="4782" y="2082220"/>
                        </a:lnTo>
                      </a:path>
                      <a:path w="1781810" h="2542540">
                        <a:moveTo>
                          <a:pt x="1748741" y="2499459"/>
                        </a:moveTo>
                        <a:lnTo>
                          <a:pt x="1709643" y="2499459"/>
                        </a:lnTo>
                      </a:path>
                      <a:path w="1781810" h="2542540">
                        <a:moveTo>
                          <a:pt x="1232572" y="2542531"/>
                        </a:moveTo>
                        <a:lnTo>
                          <a:pt x="1781440" y="2542531"/>
                        </a:lnTo>
                      </a:path>
                      <a:path w="1781810" h="2542540">
                        <a:moveTo>
                          <a:pt x="1781440" y="2524990"/>
                        </a:moveTo>
                        <a:lnTo>
                          <a:pt x="1781440" y="2526580"/>
                        </a:lnTo>
                      </a:path>
                      <a:path w="1781810" h="2542540">
                        <a:moveTo>
                          <a:pt x="1781440" y="2526580"/>
                        </a:moveTo>
                        <a:lnTo>
                          <a:pt x="1781440" y="2527374"/>
                        </a:lnTo>
                      </a:path>
                      <a:path w="1781810" h="2542540">
                        <a:moveTo>
                          <a:pt x="1781440" y="2528978"/>
                        </a:moveTo>
                        <a:lnTo>
                          <a:pt x="1781440" y="2531362"/>
                        </a:lnTo>
                      </a:path>
                      <a:path w="1781810" h="2542540">
                        <a:moveTo>
                          <a:pt x="1781440" y="2531362"/>
                        </a:moveTo>
                        <a:lnTo>
                          <a:pt x="1781440" y="2532966"/>
                        </a:lnTo>
                      </a:path>
                      <a:path w="1781810" h="2542540">
                        <a:moveTo>
                          <a:pt x="1781440" y="2534555"/>
                        </a:moveTo>
                        <a:lnTo>
                          <a:pt x="1781440" y="2536145"/>
                        </a:lnTo>
                      </a:path>
                      <a:path w="1781810" h="2542540">
                        <a:moveTo>
                          <a:pt x="1781440" y="2536145"/>
                        </a:moveTo>
                        <a:lnTo>
                          <a:pt x="1781440" y="2536954"/>
                        </a:lnTo>
                      </a:path>
                      <a:path w="1781810" h="2542540">
                        <a:moveTo>
                          <a:pt x="1781440" y="2538543"/>
                        </a:moveTo>
                        <a:lnTo>
                          <a:pt x="1781440" y="2539338"/>
                        </a:lnTo>
                      </a:path>
                      <a:path w="1781810" h="2542540">
                        <a:moveTo>
                          <a:pt x="1781440" y="2539338"/>
                        </a:moveTo>
                        <a:lnTo>
                          <a:pt x="1781440" y="2540942"/>
                        </a:lnTo>
                      </a:path>
                      <a:path w="1781810" h="2542540">
                        <a:moveTo>
                          <a:pt x="1781440" y="2541736"/>
                        </a:moveTo>
                        <a:lnTo>
                          <a:pt x="1781440" y="2542531"/>
                        </a:lnTo>
                      </a:path>
                      <a:path w="1781810" h="2542540">
                        <a:moveTo>
                          <a:pt x="1232572" y="2542531"/>
                        </a:moveTo>
                        <a:lnTo>
                          <a:pt x="1232572" y="2541736"/>
                        </a:lnTo>
                      </a:path>
                      <a:path w="1781810" h="2542540">
                        <a:moveTo>
                          <a:pt x="1232572" y="2541736"/>
                        </a:moveTo>
                        <a:lnTo>
                          <a:pt x="1232572" y="2539338"/>
                        </a:lnTo>
                      </a:path>
                      <a:path w="1781810" h="2542540">
                        <a:moveTo>
                          <a:pt x="1232572" y="2539338"/>
                        </a:moveTo>
                        <a:lnTo>
                          <a:pt x="1232572" y="2536145"/>
                        </a:lnTo>
                      </a:path>
                      <a:path w="1781810" h="2542540">
                        <a:moveTo>
                          <a:pt x="1232572" y="2536145"/>
                        </a:moveTo>
                        <a:lnTo>
                          <a:pt x="1232572" y="2531362"/>
                        </a:lnTo>
                      </a:path>
                      <a:path w="1781810" h="2542540">
                        <a:moveTo>
                          <a:pt x="1232572" y="2531362"/>
                        </a:moveTo>
                        <a:lnTo>
                          <a:pt x="1232572" y="2526580"/>
                        </a:lnTo>
                      </a:path>
                      <a:path w="1781810" h="2542540">
                        <a:moveTo>
                          <a:pt x="1232572" y="2526580"/>
                        </a:moveTo>
                        <a:lnTo>
                          <a:pt x="1232572" y="2524990"/>
                        </a:lnTo>
                      </a:path>
                      <a:path w="1781810" h="2542540">
                        <a:moveTo>
                          <a:pt x="1579604" y="87761"/>
                        </a:moveTo>
                        <a:lnTo>
                          <a:pt x="1579604" y="81375"/>
                        </a:lnTo>
                      </a:path>
                      <a:path w="1781810" h="2542540">
                        <a:moveTo>
                          <a:pt x="1536531" y="81375"/>
                        </a:moveTo>
                        <a:lnTo>
                          <a:pt x="1536531" y="87761"/>
                        </a:lnTo>
                      </a:path>
                      <a:path w="1781810" h="2542540">
                        <a:moveTo>
                          <a:pt x="1579604" y="87761"/>
                        </a:moveTo>
                        <a:lnTo>
                          <a:pt x="1578809" y="87761"/>
                        </a:lnTo>
                      </a:path>
                      <a:path w="1781810" h="2542540">
                        <a:moveTo>
                          <a:pt x="1578809" y="87761"/>
                        </a:moveTo>
                        <a:lnTo>
                          <a:pt x="1576411" y="87761"/>
                        </a:lnTo>
                      </a:path>
                      <a:path w="1781810" h="2542540">
                        <a:moveTo>
                          <a:pt x="1576411" y="87761"/>
                        </a:moveTo>
                        <a:lnTo>
                          <a:pt x="1573218" y="87761"/>
                        </a:lnTo>
                      </a:path>
                      <a:path w="1781810" h="2542540">
                        <a:moveTo>
                          <a:pt x="1573218" y="87761"/>
                        </a:moveTo>
                        <a:lnTo>
                          <a:pt x="1568435" y="87761"/>
                        </a:lnTo>
                      </a:path>
                      <a:path w="1781810" h="2542540">
                        <a:moveTo>
                          <a:pt x="1568435" y="87761"/>
                        </a:moveTo>
                        <a:lnTo>
                          <a:pt x="1563652" y="87761"/>
                        </a:lnTo>
                      </a:path>
                      <a:path w="1781810" h="2542540">
                        <a:moveTo>
                          <a:pt x="1563652" y="87761"/>
                        </a:moveTo>
                        <a:lnTo>
                          <a:pt x="1558061" y="87761"/>
                        </a:lnTo>
                      </a:path>
                      <a:path w="1781810" h="2542540">
                        <a:moveTo>
                          <a:pt x="1558061" y="87761"/>
                        </a:moveTo>
                        <a:lnTo>
                          <a:pt x="1552483" y="87761"/>
                        </a:lnTo>
                      </a:path>
                      <a:path w="1781810" h="2542540">
                        <a:moveTo>
                          <a:pt x="1552483" y="87761"/>
                        </a:moveTo>
                        <a:lnTo>
                          <a:pt x="1546892" y="87761"/>
                        </a:lnTo>
                      </a:path>
                      <a:path w="1781810" h="2542540">
                        <a:moveTo>
                          <a:pt x="1546892" y="87761"/>
                        </a:moveTo>
                        <a:lnTo>
                          <a:pt x="1542904" y="87761"/>
                        </a:lnTo>
                      </a:path>
                      <a:path w="1781810" h="2542540">
                        <a:moveTo>
                          <a:pt x="1542904" y="87761"/>
                        </a:moveTo>
                        <a:lnTo>
                          <a:pt x="1538916" y="87761"/>
                        </a:lnTo>
                      </a:path>
                      <a:path w="1781810" h="2542540">
                        <a:moveTo>
                          <a:pt x="1538916" y="87761"/>
                        </a:moveTo>
                        <a:lnTo>
                          <a:pt x="1537326" y="87761"/>
                        </a:lnTo>
                      </a:path>
                      <a:path w="1781810" h="2542540">
                        <a:moveTo>
                          <a:pt x="1537326" y="87761"/>
                        </a:moveTo>
                        <a:lnTo>
                          <a:pt x="1536531" y="87761"/>
                        </a:lnTo>
                      </a:path>
                      <a:path w="1781810" h="2542540">
                        <a:moveTo>
                          <a:pt x="1536531" y="81375"/>
                        </a:moveTo>
                        <a:lnTo>
                          <a:pt x="1537326" y="81375"/>
                        </a:lnTo>
                      </a:path>
                      <a:path w="1781810" h="2542540">
                        <a:moveTo>
                          <a:pt x="1537326" y="81375"/>
                        </a:moveTo>
                        <a:lnTo>
                          <a:pt x="1538916" y="81375"/>
                        </a:lnTo>
                      </a:path>
                      <a:path w="1781810" h="2542540">
                        <a:moveTo>
                          <a:pt x="1538916" y="81375"/>
                        </a:moveTo>
                        <a:lnTo>
                          <a:pt x="1542904" y="81375"/>
                        </a:lnTo>
                      </a:path>
                      <a:path w="1781810" h="2542540">
                        <a:moveTo>
                          <a:pt x="1542904" y="81375"/>
                        </a:moveTo>
                        <a:lnTo>
                          <a:pt x="1546892" y="81375"/>
                        </a:lnTo>
                      </a:path>
                      <a:path w="1781810" h="2542540">
                        <a:moveTo>
                          <a:pt x="1546892" y="81375"/>
                        </a:moveTo>
                        <a:lnTo>
                          <a:pt x="1552483" y="81375"/>
                        </a:lnTo>
                      </a:path>
                      <a:path w="1781810" h="2542540">
                        <a:moveTo>
                          <a:pt x="1552483" y="81375"/>
                        </a:moveTo>
                        <a:lnTo>
                          <a:pt x="1558061" y="81375"/>
                        </a:lnTo>
                      </a:path>
                      <a:path w="1781810" h="2542540">
                        <a:moveTo>
                          <a:pt x="1558061" y="81375"/>
                        </a:moveTo>
                        <a:lnTo>
                          <a:pt x="1563652" y="81375"/>
                        </a:lnTo>
                      </a:path>
                      <a:path w="1781810" h="2542540">
                        <a:moveTo>
                          <a:pt x="1563652" y="81375"/>
                        </a:moveTo>
                        <a:lnTo>
                          <a:pt x="1568435" y="81375"/>
                        </a:lnTo>
                      </a:path>
                      <a:path w="1781810" h="2542540">
                        <a:moveTo>
                          <a:pt x="1568435" y="81375"/>
                        </a:moveTo>
                        <a:lnTo>
                          <a:pt x="1573218" y="81375"/>
                        </a:lnTo>
                      </a:path>
                      <a:path w="1781810" h="2542540">
                        <a:moveTo>
                          <a:pt x="1573218" y="81375"/>
                        </a:moveTo>
                        <a:lnTo>
                          <a:pt x="1576411" y="81375"/>
                        </a:lnTo>
                      </a:path>
                      <a:path w="1781810" h="2542540">
                        <a:moveTo>
                          <a:pt x="1576411" y="81375"/>
                        </a:moveTo>
                        <a:lnTo>
                          <a:pt x="1578809" y="81375"/>
                        </a:lnTo>
                      </a:path>
                      <a:path w="1781810" h="2542540">
                        <a:moveTo>
                          <a:pt x="1578809" y="81375"/>
                        </a:moveTo>
                        <a:lnTo>
                          <a:pt x="1579604" y="81375"/>
                        </a:lnTo>
                      </a:path>
                      <a:path w="1781810" h="2542540">
                        <a:moveTo>
                          <a:pt x="1579604" y="81375"/>
                        </a:moveTo>
                        <a:lnTo>
                          <a:pt x="1579604" y="69411"/>
                        </a:lnTo>
                      </a:path>
                      <a:path w="1781810" h="2542540">
                        <a:moveTo>
                          <a:pt x="1579604" y="69411"/>
                        </a:moveTo>
                        <a:lnTo>
                          <a:pt x="1579604" y="57448"/>
                        </a:lnTo>
                      </a:path>
                      <a:path w="1781810" h="2542540">
                        <a:moveTo>
                          <a:pt x="1579604" y="57448"/>
                        </a:moveTo>
                        <a:lnTo>
                          <a:pt x="1579604" y="47074"/>
                        </a:lnTo>
                      </a:path>
                      <a:path w="1781810" h="2542540">
                        <a:moveTo>
                          <a:pt x="1579604" y="47074"/>
                        </a:moveTo>
                        <a:lnTo>
                          <a:pt x="1579604" y="37494"/>
                        </a:lnTo>
                      </a:path>
                      <a:path w="1781810" h="2542540">
                        <a:moveTo>
                          <a:pt x="1579604" y="37494"/>
                        </a:moveTo>
                        <a:lnTo>
                          <a:pt x="1579604" y="30313"/>
                        </a:lnTo>
                      </a:path>
                      <a:path w="1781810" h="2542540">
                        <a:moveTo>
                          <a:pt x="1579604" y="30313"/>
                        </a:moveTo>
                        <a:lnTo>
                          <a:pt x="1579604" y="25530"/>
                        </a:lnTo>
                      </a:path>
                      <a:path w="1781810" h="2542540">
                        <a:moveTo>
                          <a:pt x="1579604" y="25530"/>
                        </a:moveTo>
                        <a:lnTo>
                          <a:pt x="1579604" y="22337"/>
                        </a:lnTo>
                      </a:path>
                      <a:path w="1781810" h="2542540">
                        <a:moveTo>
                          <a:pt x="1579604" y="22337"/>
                        </a:moveTo>
                        <a:lnTo>
                          <a:pt x="1579604" y="21543"/>
                        </a:lnTo>
                      </a:path>
                      <a:path w="1781810" h="2542540">
                        <a:moveTo>
                          <a:pt x="1536531" y="21543"/>
                        </a:moveTo>
                        <a:lnTo>
                          <a:pt x="1536531" y="23132"/>
                        </a:lnTo>
                      </a:path>
                      <a:path w="1781810" h="2542540">
                        <a:moveTo>
                          <a:pt x="1536531" y="23132"/>
                        </a:moveTo>
                        <a:lnTo>
                          <a:pt x="1536531" y="26325"/>
                        </a:lnTo>
                      </a:path>
                      <a:path w="1781810" h="2542540">
                        <a:moveTo>
                          <a:pt x="1536531" y="26325"/>
                        </a:moveTo>
                        <a:lnTo>
                          <a:pt x="1536531" y="32711"/>
                        </a:lnTo>
                      </a:path>
                      <a:path w="1781810" h="2542540">
                        <a:moveTo>
                          <a:pt x="1536531" y="32711"/>
                        </a:moveTo>
                        <a:lnTo>
                          <a:pt x="1536531" y="40687"/>
                        </a:lnTo>
                      </a:path>
                      <a:path w="1781810" h="2542540">
                        <a:moveTo>
                          <a:pt x="1536531" y="40687"/>
                        </a:moveTo>
                        <a:lnTo>
                          <a:pt x="1536531" y="50267"/>
                        </a:lnTo>
                      </a:path>
                      <a:path w="1781810" h="2542540">
                        <a:moveTo>
                          <a:pt x="1536531" y="50267"/>
                        </a:moveTo>
                        <a:lnTo>
                          <a:pt x="1536531" y="61436"/>
                        </a:lnTo>
                      </a:path>
                      <a:path w="1781810" h="2542540">
                        <a:moveTo>
                          <a:pt x="1536531" y="61436"/>
                        </a:moveTo>
                        <a:lnTo>
                          <a:pt x="1536531" y="73399"/>
                        </a:lnTo>
                      </a:path>
                      <a:path w="1781810" h="2542540">
                        <a:moveTo>
                          <a:pt x="1536531" y="73399"/>
                        </a:moveTo>
                        <a:lnTo>
                          <a:pt x="1536531" y="81375"/>
                        </a:lnTo>
                      </a:path>
                      <a:path w="1781810" h="2542540">
                        <a:moveTo>
                          <a:pt x="1558061" y="0"/>
                        </a:moveTo>
                        <a:lnTo>
                          <a:pt x="1563652" y="794"/>
                        </a:lnTo>
                      </a:path>
                      <a:path w="1781810" h="2542540">
                        <a:moveTo>
                          <a:pt x="1563652" y="794"/>
                        </a:moveTo>
                        <a:lnTo>
                          <a:pt x="1568435" y="3193"/>
                        </a:lnTo>
                      </a:path>
                      <a:path w="1781810" h="2542540">
                        <a:moveTo>
                          <a:pt x="1568435" y="3193"/>
                        </a:moveTo>
                        <a:lnTo>
                          <a:pt x="1573218" y="6386"/>
                        </a:lnTo>
                      </a:path>
                      <a:path w="1781810" h="2542540">
                        <a:moveTo>
                          <a:pt x="1573218" y="6386"/>
                        </a:moveTo>
                        <a:lnTo>
                          <a:pt x="1576411" y="11168"/>
                        </a:lnTo>
                      </a:path>
                      <a:path w="1781810" h="2542540">
                        <a:moveTo>
                          <a:pt x="1576411" y="11168"/>
                        </a:moveTo>
                        <a:lnTo>
                          <a:pt x="1578809" y="15965"/>
                        </a:lnTo>
                      </a:path>
                      <a:path w="1781810" h="2542540">
                        <a:moveTo>
                          <a:pt x="1537326" y="15965"/>
                        </a:moveTo>
                        <a:lnTo>
                          <a:pt x="1538916" y="11168"/>
                        </a:lnTo>
                      </a:path>
                      <a:path w="1781810" h="2542540">
                        <a:moveTo>
                          <a:pt x="1538916" y="11168"/>
                        </a:moveTo>
                        <a:lnTo>
                          <a:pt x="1542904" y="6386"/>
                        </a:lnTo>
                      </a:path>
                      <a:path w="1781810" h="2542540">
                        <a:moveTo>
                          <a:pt x="1542904" y="6386"/>
                        </a:moveTo>
                        <a:lnTo>
                          <a:pt x="1546892" y="3193"/>
                        </a:lnTo>
                      </a:path>
                      <a:path w="1781810" h="2542540">
                        <a:moveTo>
                          <a:pt x="1546892" y="3193"/>
                        </a:moveTo>
                        <a:lnTo>
                          <a:pt x="1552483" y="794"/>
                        </a:lnTo>
                      </a:path>
                      <a:path w="1781810" h="2542540">
                        <a:moveTo>
                          <a:pt x="1552483" y="794"/>
                        </a:moveTo>
                        <a:lnTo>
                          <a:pt x="1558061" y="0"/>
                        </a:lnTo>
                      </a:path>
                      <a:path w="1781810" h="2542540">
                        <a:moveTo>
                          <a:pt x="1558061" y="81375"/>
                        </a:moveTo>
                        <a:lnTo>
                          <a:pt x="1552483" y="81375"/>
                        </a:lnTo>
                      </a:path>
                      <a:path w="1781810" h="2542540">
                        <a:moveTo>
                          <a:pt x="1552483" y="81375"/>
                        </a:moveTo>
                        <a:lnTo>
                          <a:pt x="1546892" y="81375"/>
                        </a:lnTo>
                      </a:path>
                      <a:path w="1781810" h="2542540">
                        <a:moveTo>
                          <a:pt x="1546892" y="81375"/>
                        </a:moveTo>
                        <a:lnTo>
                          <a:pt x="1542904" y="81375"/>
                        </a:lnTo>
                      </a:path>
                      <a:path w="1781810" h="2542540">
                        <a:moveTo>
                          <a:pt x="1542904" y="81375"/>
                        </a:moveTo>
                        <a:lnTo>
                          <a:pt x="1538916" y="81375"/>
                        </a:lnTo>
                      </a:path>
                      <a:path w="1781810" h="2542540">
                        <a:moveTo>
                          <a:pt x="1538916" y="81375"/>
                        </a:moveTo>
                        <a:lnTo>
                          <a:pt x="1537326" y="81375"/>
                        </a:lnTo>
                      </a:path>
                      <a:path w="1781810" h="2542540">
                        <a:moveTo>
                          <a:pt x="1537326" y="81375"/>
                        </a:moveTo>
                        <a:lnTo>
                          <a:pt x="1536531" y="81375"/>
                        </a:lnTo>
                      </a:path>
                      <a:path w="1781810" h="2542540">
                        <a:moveTo>
                          <a:pt x="1579604" y="81375"/>
                        </a:moveTo>
                        <a:lnTo>
                          <a:pt x="1578809" y="81375"/>
                        </a:lnTo>
                      </a:path>
                      <a:path w="1781810" h="2542540">
                        <a:moveTo>
                          <a:pt x="1578809" y="81375"/>
                        </a:moveTo>
                        <a:lnTo>
                          <a:pt x="1576411" y="81375"/>
                        </a:lnTo>
                      </a:path>
                      <a:path w="1781810" h="2542540">
                        <a:moveTo>
                          <a:pt x="1576411" y="81375"/>
                        </a:moveTo>
                        <a:lnTo>
                          <a:pt x="1573218" y="81375"/>
                        </a:lnTo>
                      </a:path>
                      <a:path w="1781810" h="2542540">
                        <a:moveTo>
                          <a:pt x="1573218" y="81375"/>
                        </a:moveTo>
                        <a:lnTo>
                          <a:pt x="1568435" y="81375"/>
                        </a:lnTo>
                      </a:path>
                      <a:path w="1781810" h="2542540">
                        <a:moveTo>
                          <a:pt x="1568435" y="81375"/>
                        </a:moveTo>
                        <a:lnTo>
                          <a:pt x="1563652" y="81375"/>
                        </a:lnTo>
                      </a:path>
                      <a:path w="1781810" h="2542540">
                        <a:moveTo>
                          <a:pt x="1563652" y="81375"/>
                        </a:moveTo>
                        <a:lnTo>
                          <a:pt x="1558061" y="81375"/>
                        </a:lnTo>
                      </a:path>
                      <a:path w="1781810" h="2542540">
                        <a:moveTo>
                          <a:pt x="138015" y="398902"/>
                        </a:moveTo>
                        <a:lnTo>
                          <a:pt x="88556" y="398902"/>
                        </a:lnTo>
                      </a:path>
                      <a:path w="1781810" h="2542540">
                        <a:moveTo>
                          <a:pt x="88556" y="441975"/>
                        </a:moveTo>
                        <a:lnTo>
                          <a:pt x="138015" y="441975"/>
                        </a:lnTo>
                      </a:path>
                      <a:path w="1781810" h="2542540">
                        <a:moveTo>
                          <a:pt x="138015" y="398902"/>
                        </a:moveTo>
                        <a:lnTo>
                          <a:pt x="138015" y="399697"/>
                        </a:lnTo>
                      </a:path>
                      <a:path w="1781810" h="2542540">
                        <a:moveTo>
                          <a:pt x="138015" y="399697"/>
                        </a:moveTo>
                        <a:lnTo>
                          <a:pt x="138015" y="401287"/>
                        </a:lnTo>
                      </a:path>
                      <a:path w="1781810" h="2542540">
                        <a:moveTo>
                          <a:pt x="138015" y="401287"/>
                        </a:moveTo>
                        <a:lnTo>
                          <a:pt x="138015" y="405275"/>
                        </a:lnTo>
                      </a:path>
                      <a:path w="1781810" h="2542540">
                        <a:moveTo>
                          <a:pt x="138015" y="405275"/>
                        </a:moveTo>
                        <a:lnTo>
                          <a:pt x="138015" y="409263"/>
                        </a:lnTo>
                      </a:path>
                      <a:path w="1781810" h="2542540">
                        <a:moveTo>
                          <a:pt x="138015" y="409263"/>
                        </a:moveTo>
                        <a:lnTo>
                          <a:pt x="138015" y="414854"/>
                        </a:lnTo>
                      </a:path>
                      <a:path w="1781810" h="2542540">
                        <a:moveTo>
                          <a:pt x="138015" y="414854"/>
                        </a:moveTo>
                        <a:lnTo>
                          <a:pt x="138015" y="420432"/>
                        </a:lnTo>
                      </a:path>
                      <a:path w="1781810" h="2542540">
                        <a:moveTo>
                          <a:pt x="138015" y="420432"/>
                        </a:moveTo>
                        <a:lnTo>
                          <a:pt x="138015" y="426023"/>
                        </a:lnTo>
                      </a:path>
                      <a:path w="1781810" h="2542540">
                        <a:moveTo>
                          <a:pt x="138015" y="426023"/>
                        </a:moveTo>
                        <a:lnTo>
                          <a:pt x="138015" y="430806"/>
                        </a:lnTo>
                      </a:path>
                      <a:path w="1781810" h="2542540">
                        <a:moveTo>
                          <a:pt x="138015" y="430806"/>
                        </a:moveTo>
                        <a:lnTo>
                          <a:pt x="138015" y="435588"/>
                        </a:lnTo>
                      </a:path>
                      <a:path w="1781810" h="2542540">
                        <a:moveTo>
                          <a:pt x="138015" y="435588"/>
                        </a:moveTo>
                        <a:lnTo>
                          <a:pt x="138015" y="438781"/>
                        </a:lnTo>
                      </a:path>
                      <a:path w="1781810" h="2542540">
                        <a:moveTo>
                          <a:pt x="138015" y="438781"/>
                        </a:moveTo>
                        <a:lnTo>
                          <a:pt x="138015" y="441180"/>
                        </a:lnTo>
                      </a:path>
                      <a:path w="1781810" h="2542540">
                        <a:moveTo>
                          <a:pt x="138015" y="441180"/>
                        </a:moveTo>
                        <a:lnTo>
                          <a:pt x="138015" y="441975"/>
                        </a:lnTo>
                      </a:path>
                      <a:path w="1781810" h="2542540">
                        <a:moveTo>
                          <a:pt x="88556" y="441975"/>
                        </a:moveTo>
                        <a:lnTo>
                          <a:pt x="88556" y="441180"/>
                        </a:lnTo>
                      </a:path>
                      <a:path w="1781810" h="2542540">
                        <a:moveTo>
                          <a:pt x="88556" y="441180"/>
                        </a:moveTo>
                        <a:lnTo>
                          <a:pt x="88556" y="438781"/>
                        </a:lnTo>
                      </a:path>
                      <a:path w="1781810" h="2542540">
                        <a:moveTo>
                          <a:pt x="88556" y="438781"/>
                        </a:moveTo>
                        <a:lnTo>
                          <a:pt x="88556" y="435588"/>
                        </a:lnTo>
                      </a:path>
                      <a:path w="1781810" h="2542540">
                        <a:moveTo>
                          <a:pt x="88556" y="435588"/>
                        </a:moveTo>
                        <a:lnTo>
                          <a:pt x="88556" y="430806"/>
                        </a:lnTo>
                      </a:path>
                      <a:path w="1781810" h="2542540">
                        <a:moveTo>
                          <a:pt x="88556" y="430806"/>
                        </a:moveTo>
                        <a:lnTo>
                          <a:pt x="88556" y="426023"/>
                        </a:lnTo>
                      </a:path>
                      <a:path w="1781810" h="2542540">
                        <a:moveTo>
                          <a:pt x="88556" y="426023"/>
                        </a:moveTo>
                        <a:lnTo>
                          <a:pt x="88556" y="420432"/>
                        </a:lnTo>
                      </a:path>
                      <a:path w="1781810" h="2542540">
                        <a:moveTo>
                          <a:pt x="88556" y="420432"/>
                        </a:moveTo>
                        <a:lnTo>
                          <a:pt x="88556" y="414854"/>
                        </a:lnTo>
                      </a:path>
                      <a:path w="1781810" h="2542540">
                        <a:moveTo>
                          <a:pt x="88556" y="414854"/>
                        </a:moveTo>
                        <a:lnTo>
                          <a:pt x="88556" y="409263"/>
                        </a:lnTo>
                      </a:path>
                      <a:path w="1781810" h="2542540">
                        <a:moveTo>
                          <a:pt x="88556" y="409263"/>
                        </a:moveTo>
                        <a:lnTo>
                          <a:pt x="88556" y="405275"/>
                        </a:lnTo>
                      </a:path>
                      <a:path w="1781810" h="2542540">
                        <a:moveTo>
                          <a:pt x="88556" y="405275"/>
                        </a:moveTo>
                        <a:lnTo>
                          <a:pt x="88556" y="401287"/>
                        </a:lnTo>
                      </a:path>
                      <a:path w="1781810" h="2542540">
                        <a:moveTo>
                          <a:pt x="88556" y="401287"/>
                        </a:moveTo>
                        <a:lnTo>
                          <a:pt x="88556" y="399697"/>
                        </a:lnTo>
                      </a:path>
                      <a:path w="1781810" h="2542540">
                        <a:moveTo>
                          <a:pt x="88556" y="399697"/>
                        </a:moveTo>
                        <a:lnTo>
                          <a:pt x="88556" y="398902"/>
                        </a:lnTo>
                      </a:path>
                      <a:path w="1781810" h="2542540">
                        <a:moveTo>
                          <a:pt x="7181" y="480264"/>
                        </a:moveTo>
                        <a:lnTo>
                          <a:pt x="7181" y="468300"/>
                        </a:lnTo>
                      </a:path>
                      <a:path w="1781810" h="2542540">
                        <a:moveTo>
                          <a:pt x="7181" y="468300"/>
                        </a:moveTo>
                        <a:lnTo>
                          <a:pt x="7181" y="456337"/>
                        </a:lnTo>
                      </a:path>
                      <a:path w="1781810" h="2542540">
                        <a:moveTo>
                          <a:pt x="7181" y="456337"/>
                        </a:moveTo>
                        <a:lnTo>
                          <a:pt x="7181" y="445963"/>
                        </a:lnTo>
                      </a:path>
                      <a:path w="1781810" h="2542540">
                        <a:moveTo>
                          <a:pt x="7181" y="445963"/>
                        </a:moveTo>
                        <a:lnTo>
                          <a:pt x="7181" y="437987"/>
                        </a:lnTo>
                      </a:path>
                      <a:path w="1781810" h="2542540">
                        <a:moveTo>
                          <a:pt x="50253" y="448361"/>
                        </a:moveTo>
                        <a:lnTo>
                          <a:pt x="50253" y="449156"/>
                        </a:lnTo>
                      </a:path>
                      <a:path w="1781810" h="2542540">
                        <a:moveTo>
                          <a:pt x="50253" y="449156"/>
                        </a:moveTo>
                        <a:lnTo>
                          <a:pt x="50253" y="460325"/>
                        </a:lnTo>
                      </a:path>
                      <a:path w="1781810" h="2542540">
                        <a:moveTo>
                          <a:pt x="50253" y="460325"/>
                        </a:moveTo>
                        <a:lnTo>
                          <a:pt x="50253" y="471493"/>
                        </a:lnTo>
                      </a:path>
                      <a:path w="1781810" h="2542540">
                        <a:moveTo>
                          <a:pt x="50253" y="471493"/>
                        </a:moveTo>
                        <a:lnTo>
                          <a:pt x="50253" y="480264"/>
                        </a:lnTo>
                      </a:path>
                      <a:path w="1781810" h="2542540">
                        <a:moveTo>
                          <a:pt x="50253" y="480264"/>
                        </a:moveTo>
                        <a:lnTo>
                          <a:pt x="49458" y="480264"/>
                        </a:lnTo>
                      </a:path>
                      <a:path w="1781810" h="2542540">
                        <a:moveTo>
                          <a:pt x="49458" y="480264"/>
                        </a:moveTo>
                        <a:lnTo>
                          <a:pt x="47074" y="480264"/>
                        </a:lnTo>
                      </a:path>
                      <a:path w="1781810" h="2542540">
                        <a:moveTo>
                          <a:pt x="47074" y="480264"/>
                        </a:moveTo>
                        <a:lnTo>
                          <a:pt x="43867" y="480264"/>
                        </a:lnTo>
                      </a:path>
                      <a:path w="1781810" h="2542540">
                        <a:moveTo>
                          <a:pt x="43867" y="480264"/>
                        </a:moveTo>
                        <a:lnTo>
                          <a:pt x="39084" y="480264"/>
                        </a:lnTo>
                      </a:path>
                      <a:path w="1781810" h="2542540">
                        <a:moveTo>
                          <a:pt x="39084" y="480264"/>
                        </a:moveTo>
                        <a:lnTo>
                          <a:pt x="34301" y="480264"/>
                        </a:lnTo>
                      </a:path>
                      <a:path w="1781810" h="2542540">
                        <a:moveTo>
                          <a:pt x="34301" y="480264"/>
                        </a:moveTo>
                        <a:lnTo>
                          <a:pt x="28724" y="480264"/>
                        </a:lnTo>
                      </a:path>
                      <a:path w="1781810" h="2542540">
                        <a:moveTo>
                          <a:pt x="28724" y="480264"/>
                        </a:moveTo>
                        <a:lnTo>
                          <a:pt x="23132" y="480264"/>
                        </a:lnTo>
                      </a:path>
                      <a:path w="1781810" h="2542540">
                        <a:moveTo>
                          <a:pt x="23132" y="480264"/>
                        </a:moveTo>
                        <a:lnTo>
                          <a:pt x="17555" y="480264"/>
                        </a:lnTo>
                      </a:path>
                      <a:path w="1781810" h="2542540">
                        <a:moveTo>
                          <a:pt x="17555" y="480264"/>
                        </a:moveTo>
                        <a:lnTo>
                          <a:pt x="13553" y="480264"/>
                        </a:lnTo>
                      </a:path>
                      <a:path w="1781810" h="2542540">
                        <a:moveTo>
                          <a:pt x="13553" y="480264"/>
                        </a:moveTo>
                        <a:lnTo>
                          <a:pt x="10374" y="480264"/>
                        </a:lnTo>
                      </a:path>
                      <a:path w="1781810" h="2542540">
                        <a:moveTo>
                          <a:pt x="10374" y="480264"/>
                        </a:moveTo>
                        <a:lnTo>
                          <a:pt x="7975" y="480264"/>
                        </a:lnTo>
                      </a:path>
                      <a:path w="1781810" h="2542540">
                        <a:moveTo>
                          <a:pt x="7975" y="480264"/>
                        </a:moveTo>
                        <a:lnTo>
                          <a:pt x="7181" y="480264"/>
                        </a:lnTo>
                      </a:path>
                      <a:path w="1781810" h="2542540">
                        <a:moveTo>
                          <a:pt x="395695" y="598340"/>
                        </a:moveTo>
                        <a:lnTo>
                          <a:pt x="395695" y="624666"/>
                        </a:lnTo>
                      </a:path>
                      <a:path w="1781810" h="2542540">
                        <a:moveTo>
                          <a:pt x="395695" y="598340"/>
                        </a:moveTo>
                        <a:lnTo>
                          <a:pt x="396490" y="598340"/>
                        </a:lnTo>
                      </a:path>
                      <a:path w="1781810" h="2542540">
                        <a:moveTo>
                          <a:pt x="396490" y="598340"/>
                        </a:moveTo>
                        <a:lnTo>
                          <a:pt x="399683" y="59834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86" name="object 1386"/>
                  <p:cNvSpPr/>
                  <p:nvPr/>
                </p:nvSpPr>
                <p:spPr>
                  <a:xfrm>
                    <a:off x="3495472" y="3439633"/>
                    <a:ext cx="2540" cy="29209"/>
                  </a:xfrm>
                  <a:custGeom>
                    <a:avLst/>
                    <a:gdLst/>
                    <a:ahLst/>
                    <a:cxnLst/>
                    <a:rect l="l" t="t" r="r" b="b"/>
                    <a:pathLst>
                      <a:path w="2539" h="29210">
                        <a:moveTo>
                          <a:pt x="2387" y="27533"/>
                        </a:moveTo>
                        <a:lnTo>
                          <a:pt x="2044" y="26682"/>
                        </a:lnTo>
                        <a:lnTo>
                          <a:pt x="1193" y="26327"/>
                        </a:lnTo>
                        <a:lnTo>
                          <a:pt x="355" y="26682"/>
                        </a:lnTo>
                        <a:lnTo>
                          <a:pt x="0" y="27533"/>
                        </a:lnTo>
                        <a:lnTo>
                          <a:pt x="355" y="28371"/>
                        </a:lnTo>
                        <a:lnTo>
                          <a:pt x="1193" y="28727"/>
                        </a:lnTo>
                        <a:lnTo>
                          <a:pt x="2044" y="28371"/>
                        </a:lnTo>
                        <a:lnTo>
                          <a:pt x="2387" y="27533"/>
                        </a:lnTo>
                        <a:close/>
                      </a:path>
                      <a:path w="2539" h="29210">
                        <a:moveTo>
                          <a:pt x="2387" y="1206"/>
                        </a:moveTo>
                        <a:lnTo>
                          <a:pt x="2044" y="355"/>
                        </a:lnTo>
                        <a:lnTo>
                          <a:pt x="1193" y="0"/>
                        </a:lnTo>
                        <a:lnTo>
                          <a:pt x="355" y="355"/>
                        </a:lnTo>
                        <a:lnTo>
                          <a:pt x="0" y="1206"/>
                        </a:lnTo>
                        <a:lnTo>
                          <a:pt x="355" y="2044"/>
                        </a:lnTo>
                        <a:lnTo>
                          <a:pt x="1193" y="2400"/>
                        </a:lnTo>
                        <a:lnTo>
                          <a:pt x="2044"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87" name="object 1387"/>
                  <p:cNvSpPr/>
                  <p:nvPr/>
                </p:nvSpPr>
                <p:spPr>
                  <a:xfrm>
                    <a:off x="3492687" y="3467155"/>
                    <a:ext cx="4445" cy="345440"/>
                  </a:xfrm>
                  <a:custGeom>
                    <a:avLst/>
                    <a:gdLst/>
                    <a:ahLst/>
                    <a:cxnLst/>
                    <a:rect l="l" t="t" r="r" b="b"/>
                    <a:pathLst>
                      <a:path w="4445" h="345439">
                        <a:moveTo>
                          <a:pt x="3987" y="0"/>
                        </a:moveTo>
                        <a:lnTo>
                          <a:pt x="794" y="0"/>
                        </a:lnTo>
                      </a:path>
                      <a:path w="4445" h="345439">
                        <a:moveTo>
                          <a:pt x="794" y="0"/>
                        </a:moveTo>
                        <a:lnTo>
                          <a:pt x="0" y="0"/>
                        </a:lnTo>
                      </a:path>
                      <a:path w="4445" h="345439">
                        <a:moveTo>
                          <a:pt x="0" y="0"/>
                        </a:moveTo>
                        <a:lnTo>
                          <a:pt x="0" y="82170"/>
                        </a:lnTo>
                      </a:path>
                      <a:path w="4445" h="345439">
                        <a:moveTo>
                          <a:pt x="0" y="139618"/>
                        </a:moveTo>
                        <a:lnTo>
                          <a:pt x="0" y="345442"/>
                        </a:lnTo>
                      </a:path>
                      <a:path w="4445" h="345439">
                        <a:moveTo>
                          <a:pt x="0" y="0"/>
                        </a:moveTo>
                        <a:lnTo>
                          <a:pt x="794" y="0"/>
                        </a:lnTo>
                      </a:path>
                      <a:path w="4445" h="345439">
                        <a:moveTo>
                          <a:pt x="794" y="0"/>
                        </a:moveTo>
                        <a:lnTo>
                          <a:pt x="398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88" name="object 1388"/>
                  <p:cNvSpPr/>
                  <p:nvPr/>
                </p:nvSpPr>
                <p:spPr>
                  <a:xfrm>
                    <a:off x="3495472" y="3465960"/>
                    <a:ext cx="2540" cy="347980"/>
                  </a:xfrm>
                  <a:custGeom>
                    <a:avLst/>
                    <a:gdLst/>
                    <a:ahLst/>
                    <a:cxnLst/>
                    <a:rect l="l" t="t" r="r" b="b"/>
                    <a:pathLst>
                      <a:path w="2539" h="347979">
                        <a:moveTo>
                          <a:pt x="2387" y="346646"/>
                        </a:moveTo>
                        <a:lnTo>
                          <a:pt x="2044" y="345795"/>
                        </a:lnTo>
                        <a:lnTo>
                          <a:pt x="1193" y="345452"/>
                        </a:lnTo>
                        <a:lnTo>
                          <a:pt x="355" y="345795"/>
                        </a:lnTo>
                        <a:lnTo>
                          <a:pt x="0" y="346646"/>
                        </a:lnTo>
                        <a:lnTo>
                          <a:pt x="355" y="347484"/>
                        </a:lnTo>
                        <a:lnTo>
                          <a:pt x="1193" y="347840"/>
                        </a:lnTo>
                        <a:lnTo>
                          <a:pt x="2044" y="347484"/>
                        </a:lnTo>
                        <a:lnTo>
                          <a:pt x="2387" y="346646"/>
                        </a:lnTo>
                        <a:close/>
                      </a:path>
                      <a:path w="2539" h="347979">
                        <a:moveTo>
                          <a:pt x="2387" y="1206"/>
                        </a:moveTo>
                        <a:lnTo>
                          <a:pt x="2044" y="355"/>
                        </a:lnTo>
                        <a:lnTo>
                          <a:pt x="1193" y="0"/>
                        </a:lnTo>
                        <a:lnTo>
                          <a:pt x="355" y="355"/>
                        </a:lnTo>
                        <a:lnTo>
                          <a:pt x="0" y="1206"/>
                        </a:lnTo>
                        <a:lnTo>
                          <a:pt x="355" y="2044"/>
                        </a:lnTo>
                        <a:lnTo>
                          <a:pt x="1193" y="2400"/>
                        </a:lnTo>
                        <a:lnTo>
                          <a:pt x="2044"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89" name="object 1389"/>
                  <p:cNvSpPr/>
                  <p:nvPr/>
                </p:nvSpPr>
                <p:spPr>
                  <a:xfrm>
                    <a:off x="3492687" y="3812598"/>
                    <a:ext cx="4445" cy="29209"/>
                  </a:xfrm>
                  <a:custGeom>
                    <a:avLst/>
                    <a:gdLst/>
                    <a:ahLst/>
                    <a:cxnLst/>
                    <a:rect l="l" t="t" r="r" b="b"/>
                    <a:pathLst>
                      <a:path w="4445" h="29210">
                        <a:moveTo>
                          <a:pt x="3987" y="0"/>
                        </a:moveTo>
                        <a:lnTo>
                          <a:pt x="794" y="0"/>
                        </a:lnTo>
                      </a:path>
                      <a:path w="4445" h="29210">
                        <a:moveTo>
                          <a:pt x="794" y="0"/>
                        </a:moveTo>
                        <a:lnTo>
                          <a:pt x="0" y="0"/>
                        </a:lnTo>
                      </a:path>
                      <a:path w="4445" h="29210">
                        <a:moveTo>
                          <a:pt x="0" y="0"/>
                        </a:moveTo>
                        <a:lnTo>
                          <a:pt x="1603" y="15951"/>
                        </a:lnTo>
                      </a:path>
                      <a:path w="4445" h="29210">
                        <a:moveTo>
                          <a:pt x="1603" y="15951"/>
                        </a:moveTo>
                        <a:lnTo>
                          <a:pt x="3987" y="28724"/>
                        </a:lnTo>
                      </a:path>
                      <a:path w="4445" h="29210">
                        <a:moveTo>
                          <a:pt x="0" y="0"/>
                        </a:moveTo>
                        <a:lnTo>
                          <a:pt x="794" y="0"/>
                        </a:lnTo>
                      </a:path>
                      <a:path w="4445" h="29210">
                        <a:moveTo>
                          <a:pt x="794" y="0"/>
                        </a:moveTo>
                        <a:lnTo>
                          <a:pt x="398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90" name="object 1390"/>
                  <p:cNvSpPr/>
                  <p:nvPr/>
                </p:nvSpPr>
                <p:spPr>
                  <a:xfrm>
                    <a:off x="3495478" y="381140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91" name="object 1391"/>
                  <p:cNvSpPr/>
                  <p:nvPr/>
                </p:nvSpPr>
                <p:spPr>
                  <a:xfrm>
                    <a:off x="3104172" y="2207463"/>
                    <a:ext cx="321310" cy="866140"/>
                  </a:xfrm>
                  <a:custGeom>
                    <a:avLst/>
                    <a:gdLst/>
                    <a:ahLst/>
                    <a:cxnLst/>
                    <a:rect l="l" t="t" r="r" b="b"/>
                    <a:pathLst>
                      <a:path w="321310" h="866139">
                        <a:moveTo>
                          <a:pt x="161942" y="0"/>
                        </a:moveTo>
                        <a:lnTo>
                          <a:pt x="157954" y="20734"/>
                        </a:lnTo>
                      </a:path>
                      <a:path w="321310" h="866139">
                        <a:moveTo>
                          <a:pt x="224173" y="20734"/>
                        </a:moveTo>
                        <a:lnTo>
                          <a:pt x="220185" y="0"/>
                        </a:lnTo>
                      </a:path>
                      <a:path w="321310" h="866139">
                        <a:moveTo>
                          <a:pt x="0" y="827296"/>
                        </a:moveTo>
                        <a:lnTo>
                          <a:pt x="0" y="865586"/>
                        </a:lnTo>
                      </a:path>
                      <a:path w="321310" h="866139">
                        <a:moveTo>
                          <a:pt x="43072" y="865586"/>
                        </a:moveTo>
                        <a:lnTo>
                          <a:pt x="43072" y="827296"/>
                        </a:lnTo>
                      </a:path>
                      <a:path w="321310" h="866139">
                        <a:moveTo>
                          <a:pt x="0" y="827296"/>
                        </a:moveTo>
                        <a:lnTo>
                          <a:pt x="794" y="827296"/>
                        </a:lnTo>
                      </a:path>
                      <a:path w="321310" h="866139">
                        <a:moveTo>
                          <a:pt x="794" y="827296"/>
                        </a:moveTo>
                        <a:lnTo>
                          <a:pt x="3193" y="827296"/>
                        </a:lnTo>
                      </a:path>
                      <a:path w="321310" h="866139">
                        <a:moveTo>
                          <a:pt x="3193" y="827296"/>
                        </a:moveTo>
                        <a:lnTo>
                          <a:pt x="6372" y="827296"/>
                        </a:lnTo>
                      </a:path>
                      <a:path w="321310" h="866139">
                        <a:moveTo>
                          <a:pt x="6372" y="827296"/>
                        </a:moveTo>
                        <a:lnTo>
                          <a:pt x="10374" y="827296"/>
                        </a:lnTo>
                      </a:path>
                      <a:path w="321310" h="866139">
                        <a:moveTo>
                          <a:pt x="10374" y="827296"/>
                        </a:moveTo>
                        <a:lnTo>
                          <a:pt x="15951" y="827296"/>
                        </a:lnTo>
                      </a:path>
                      <a:path w="321310" h="866139">
                        <a:moveTo>
                          <a:pt x="15951" y="827296"/>
                        </a:moveTo>
                        <a:lnTo>
                          <a:pt x="21543" y="827296"/>
                        </a:lnTo>
                      </a:path>
                      <a:path w="321310" h="866139">
                        <a:moveTo>
                          <a:pt x="21543" y="827296"/>
                        </a:moveTo>
                        <a:lnTo>
                          <a:pt x="27120" y="827296"/>
                        </a:lnTo>
                      </a:path>
                      <a:path w="321310" h="866139">
                        <a:moveTo>
                          <a:pt x="27120" y="827296"/>
                        </a:moveTo>
                        <a:lnTo>
                          <a:pt x="31903" y="827296"/>
                        </a:lnTo>
                      </a:path>
                      <a:path w="321310" h="866139">
                        <a:moveTo>
                          <a:pt x="31903" y="827296"/>
                        </a:moveTo>
                        <a:lnTo>
                          <a:pt x="36686" y="827296"/>
                        </a:lnTo>
                      </a:path>
                      <a:path w="321310" h="866139">
                        <a:moveTo>
                          <a:pt x="36686" y="827296"/>
                        </a:moveTo>
                        <a:lnTo>
                          <a:pt x="39893" y="827296"/>
                        </a:lnTo>
                      </a:path>
                      <a:path w="321310" h="866139">
                        <a:moveTo>
                          <a:pt x="39893" y="827296"/>
                        </a:moveTo>
                        <a:lnTo>
                          <a:pt x="42277" y="827296"/>
                        </a:lnTo>
                      </a:path>
                      <a:path w="321310" h="866139">
                        <a:moveTo>
                          <a:pt x="42277" y="827296"/>
                        </a:moveTo>
                        <a:lnTo>
                          <a:pt x="43072" y="827296"/>
                        </a:lnTo>
                      </a:path>
                      <a:path w="321310" h="866139">
                        <a:moveTo>
                          <a:pt x="43072" y="865586"/>
                        </a:moveTo>
                        <a:lnTo>
                          <a:pt x="42277" y="865586"/>
                        </a:lnTo>
                      </a:path>
                      <a:path w="321310" h="866139">
                        <a:moveTo>
                          <a:pt x="42277" y="865586"/>
                        </a:moveTo>
                        <a:lnTo>
                          <a:pt x="39893" y="865586"/>
                        </a:lnTo>
                      </a:path>
                      <a:path w="321310" h="866139">
                        <a:moveTo>
                          <a:pt x="39893" y="865586"/>
                        </a:moveTo>
                        <a:lnTo>
                          <a:pt x="36686" y="865586"/>
                        </a:lnTo>
                      </a:path>
                      <a:path w="321310" h="866139">
                        <a:moveTo>
                          <a:pt x="36686" y="865586"/>
                        </a:moveTo>
                        <a:lnTo>
                          <a:pt x="31903" y="865586"/>
                        </a:lnTo>
                      </a:path>
                      <a:path w="321310" h="866139">
                        <a:moveTo>
                          <a:pt x="31903" y="865586"/>
                        </a:moveTo>
                        <a:lnTo>
                          <a:pt x="27120" y="865586"/>
                        </a:lnTo>
                      </a:path>
                      <a:path w="321310" h="866139">
                        <a:moveTo>
                          <a:pt x="27120" y="865586"/>
                        </a:moveTo>
                        <a:lnTo>
                          <a:pt x="21543" y="865586"/>
                        </a:lnTo>
                      </a:path>
                      <a:path w="321310" h="866139">
                        <a:moveTo>
                          <a:pt x="21543" y="865586"/>
                        </a:moveTo>
                        <a:lnTo>
                          <a:pt x="15951" y="865586"/>
                        </a:lnTo>
                      </a:path>
                      <a:path w="321310" h="866139">
                        <a:moveTo>
                          <a:pt x="15951" y="865586"/>
                        </a:moveTo>
                        <a:lnTo>
                          <a:pt x="10374" y="865586"/>
                        </a:lnTo>
                      </a:path>
                      <a:path w="321310" h="866139">
                        <a:moveTo>
                          <a:pt x="10374" y="865586"/>
                        </a:moveTo>
                        <a:lnTo>
                          <a:pt x="6372" y="865586"/>
                        </a:lnTo>
                      </a:path>
                      <a:path w="321310" h="866139">
                        <a:moveTo>
                          <a:pt x="6372" y="865586"/>
                        </a:moveTo>
                        <a:lnTo>
                          <a:pt x="3193" y="865586"/>
                        </a:lnTo>
                      </a:path>
                      <a:path w="321310" h="866139">
                        <a:moveTo>
                          <a:pt x="3193" y="865586"/>
                        </a:moveTo>
                        <a:lnTo>
                          <a:pt x="794" y="865586"/>
                        </a:lnTo>
                      </a:path>
                      <a:path w="321310" h="866139">
                        <a:moveTo>
                          <a:pt x="794" y="865586"/>
                        </a:moveTo>
                        <a:lnTo>
                          <a:pt x="0" y="865586"/>
                        </a:lnTo>
                      </a:path>
                      <a:path w="321310" h="866139">
                        <a:moveTo>
                          <a:pt x="0" y="827296"/>
                        </a:moveTo>
                        <a:lnTo>
                          <a:pt x="0" y="815333"/>
                        </a:lnTo>
                      </a:path>
                      <a:path w="321310" h="866139">
                        <a:moveTo>
                          <a:pt x="0" y="815333"/>
                        </a:moveTo>
                        <a:lnTo>
                          <a:pt x="0" y="803355"/>
                        </a:lnTo>
                      </a:path>
                      <a:path w="321310" h="866139">
                        <a:moveTo>
                          <a:pt x="0" y="803355"/>
                        </a:moveTo>
                        <a:lnTo>
                          <a:pt x="0" y="792995"/>
                        </a:lnTo>
                      </a:path>
                      <a:path w="321310" h="866139">
                        <a:moveTo>
                          <a:pt x="0" y="792995"/>
                        </a:moveTo>
                        <a:lnTo>
                          <a:pt x="0" y="785019"/>
                        </a:lnTo>
                      </a:path>
                      <a:path w="321310" h="866139">
                        <a:moveTo>
                          <a:pt x="0" y="768259"/>
                        </a:moveTo>
                        <a:lnTo>
                          <a:pt x="0" y="767464"/>
                        </a:lnTo>
                      </a:path>
                      <a:path w="321310" h="866139">
                        <a:moveTo>
                          <a:pt x="43072" y="795379"/>
                        </a:moveTo>
                        <a:lnTo>
                          <a:pt x="43072" y="796188"/>
                        </a:lnTo>
                      </a:path>
                      <a:path w="321310" h="866139">
                        <a:moveTo>
                          <a:pt x="43072" y="796188"/>
                        </a:moveTo>
                        <a:lnTo>
                          <a:pt x="43072" y="807357"/>
                        </a:lnTo>
                      </a:path>
                      <a:path w="321310" h="866139">
                        <a:moveTo>
                          <a:pt x="43072" y="807357"/>
                        </a:moveTo>
                        <a:lnTo>
                          <a:pt x="43072" y="819320"/>
                        </a:lnTo>
                      </a:path>
                      <a:path w="321310" h="866139">
                        <a:moveTo>
                          <a:pt x="43072" y="819320"/>
                        </a:moveTo>
                        <a:lnTo>
                          <a:pt x="43072" y="827296"/>
                        </a:lnTo>
                      </a:path>
                      <a:path w="321310" h="866139">
                        <a:moveTo>
                          <a:pt x="43072" y="827296"/>
                        </a:moveTo>
                        <a:lnTo>
                          <a:pt x="42277" y="827296"/>
                        </a:lnTo>
                      </a:path>
                      <a:path w="321310" h="866139">
                        <a:moveTo>
                          <a:pt x="42277" y="827296"/>
                        </a:moveTo>
                        <a:lnTo>
                          <a:pt x="39893" y="827296"/>
                        </a:lnTo>
                      </a:path>
                      <a:path w="321310" h="866139">
                        <a:moveTo>
                          <a:pt x="39893" y="827296"/>
                        </a:moveTo>
                        <a:lnTo>
                          <a:pt x="36686" y="827296"/>
                        </a:lnTo>
                      </a:path>
                      <a:path w="321310" h="866139">
                        <a:moveTo>
                          <a:pt x="36686" y="827296"/>
                        </a:moveTo>
                        <a:lnTo>
                          <a:pt x="31903" y="827296"/>
                        </a:lnTo>
                      </a:path>
                      <a:path w="321310" h="866139">
                        <a:moveTo>
                          <a:pt x="31903" y="827296"/>
                        </a:moveTo>
                        <a:lnTo>
                          <a:pt x="27120" y="827296"/>
                        </a:lnTo>
                      </a:path>
                      <a:path w="321310" h="866139">
                        <a:moveTo>
                          <a:pt x="27120" y="827296"/>
                        </a:moveTo>
                        <a:lnTo>
                          <a:pt x="21543" y="827296"/>
                        </a:lnTo>
                      </a:path>
                      <a:path w="321310" h="866139">
                        <a:moveTo>
                          <a:pt x="21543" y="827296"/>
                        </a:moveTo>
                        <a:lnTo>
                          <a:pt x="15951" y="827296"/>
                        </a:lnTo>
                      </a:path>
                      <a:path w="321310" h="866139">
                        <a:moveTo>
                          <a:pt x="15951" y="827296"/>
                        </a:moveTo>
                        <a:lnTo>
                          <a:pt x="10374" y="827296"/>
                        </a:lnTo>
                      </a:path>
                      <a:path w="321310" h="866139">
                        <a:moveTo>
                          <a:pt x="10374" y="827296"/>
                        </a:moveTo>
                        <a:lnTo>
                          <a:pt x="6372" y="827296"/>
                        </a:lnTo>
                      </a:path>
                      <a:path w="321310" h="866139">
                        <a:moveTo>
                          <a:pt x="6372" y="827296"/>
                        </a:moveTo>
                        <a:lnTo>
                          <a:pt x="3193" y="827296"/>
                        </a:lnTo>
                      </a:path>
                      <a:path w="321310" h="866139">
                        <a:moveTo>
                          <a:pt x="3193" y="827296"/>
                        </a:moveTo>
                        <a:lnTo>
                          <a:pt x="794" y="827296"/>
                        </a:lnTo>
                      </a:path>
                      <a:path w="321310" h="866139">
                        <a:moveTo>
                          <a:pt x="794" y="827296"/>
                        </a:moveTo>
                        <a:lnTo>
                          <a:pt x="0" y="827296"/>
                        </a:lnTo>
                      </a:path>
                      <a:path w="321310" h="866139">
                        <a:moveTo>
                          <a:pt x="137220" y="745921"/>
                        </a:moveTo>
                        <a:lnTo>
                          <a:pt x="81375" y="745921"/>
                        </a:lnTo>
                      </a:path>
                      <a:path w="321310" h="866139">
                        <a:moveTo>
                          <a:pt x="81375" y="789007"/>
                        </a:moveTo>
                        <a:lnTo>
                          <a:pt x="137220" y="789007"/>
                        </a:lnTo>
                      </a:path>
                      <a:path w="321310" h="866139">
                        <a:moveTo>
                          <a:pt x="137220" y="745921"/>
                        </a:moveTo>
                        <a:lnTo>
                          <a:pt x="137220" y="746715"/>
                        </a:lnTo>
                      </a:path>
                      <a:path w="321310" h="866139">
                        <a:moveTo>
                          <a:pt x="137220" y="746715"/>
                        </a:moveTo>
                        <a:lnTo>
                          <a:pt x="137220" y="749114"/>
                        </a:lnTo>
                      </a:path>
                      <a:path w="321310" h="866139">
                        <a:moveTo>
                          <a:pt x="137220" y="749114"/>
                        </a:moveTo>
                        <a:lnTo>
                          <a:pt x="137220" y="752307"/>
                        </a:lnTo>
                      </a:path>
                      <a:path w="321310" h="866139">
                        <a:moveTo>
                          <a:pt x="137220" y="752307"/>
                        </a:moveTo>
                        <a:lnTo>
                          <a:pt x="137220" y="757090"/>
                        </a:lnTo>
                      </a:path>
                      <a:path w="321310" h="866139">
                        <a:moveTo>
                          <a:pt x="137220" y="757090"/>
                        </a:moveTo>
                        <a:lnTo>
                          <a:pt x="137220" y="761872"/>
                        </a:lnTo>
                      </a:path>
                      <a:path w="321310" h="866139">
                        <a:moveTo>
                          <a:pt x="137220" y="761872"/>
                        </a:moveTo>
                        <a:lnTo>
                          <a:pt x="137220" y="767464"/>
                        </a:lnTo>
                      </a:path>
                      <a:path w="321310" h="866139">
                        <a:moveTo>
                          <a:pt x="137220" y="767464"/>
                        </a:moveTo>
                        <a:lnTo>
                          <a:pt x="137220" y="773041"/>
                        </a:lnTo>
                      </a:path>
                      <a:path w="321310" h="866139">
                        <a:moveTo>
                          <a:pt x="137220" y="773041"/>
                        </a:moveTo>
                        <a:lnTo>
                          <a:pt x="137220" y="778633"/>
                        </a:lnTo>
                      </a:path>
                      <a:path w="321310" h="866139">
                        <a:moveTo>
                          <a:pt x="137220" y="778633"/>
                        </a:moveTo>
                        <a:lnTo>
                          <a:pt x="137220" y="782621"/>
                        </a:lnTo>
                      </a:path>
                      <a:path w="321310" h="866139">
                        <a:moveTo>
                          <a:pt x="137220" y="782621"/>
                        </a:moveTo>
                        <a:lnTo>
                          <a:pt x="137220" y="786609"/>
                        </a:lnTo>
                      </a:path>
                      <a:path w="321310" h="866139">
                        <a:moveTo>
                          <a:pt x="137220" y="786609"/>
                        </a:moveTo>
                        <a:lnTo>
                          <a:pt x="137220" y="788198"/>
                        </a:lnTo>
                      </a:path>
                      <a:path w="321310" h="866139">
                        <a:moveTo>
                          <a:pt x="137220" y="788198"/>
                        </a:moveTo>
                        <a:lnTo>
                          <a:pt x="137220" y="789007"/>
                        </a:lnTo>
                      </a:path>
                      <a:path w="321310" h="866139">
                        <a:moveTo>
                          <a:pt x="81375" y="789007"/>
                        </a:moveTo>
                        <a:lnTo>
                          <a:pt x="81375" y="788198"/>
                        </a:lnTo>
                      </a:path>
                      <a:path w="321310" h="866139">
                        <a:moveTo>
                          <a:pt x="81375" y="788198"/>
                        </a:moveTo>
                        <a:lnTo>
                          <a:pt x="81375" y="786609"/>
                        </a:lnTo>
                      </a:path>
                      <a:path w="321310" h="866139">
                        <a:moveTo>
                          <a:pt x="81375" y="786609"/>
                        </a:moveTo>
                        <a:lnTo>
                          <a:pt x="81375" y="782621"/>
                        </a:lnTo>
                      </a:path>
                      <a:path w="321310" h="866139">
                        <a:moveTo>
                          <a:pt x="81375" y="782621"/>
                        </a:moveTo>
                        <a:lnTo>
                          <a:pt x="81375" y="778633"/>
                        </a:lnTo>
                      </a:path>
                      <a:path w="321310" h="866139">
                        <a:moveTo>
                          <a:pt x="81375" y="778633"/>
                        </a:moveTo>
                        <a:lnTo>
                          <a:pt x="81375" y="773041"/>
                        </a:lnTo>
                      </a:path>
                      <a:path w="321310" h="866139">
                        <a:moveTo>
                          <a:pt x="81375" y="773041"/>
                        </a:moveTo>
                        <a:lnTo>
                          <a:pt x="81375" y="767464"/>
                        </a:lnTo>
                      </a:path>
                      <a:path w="321310" h="866139">
                        <a:moveTo>
                          <a:pt x="81375" y="767464"/>
                        </a:moveTo>
                        <a:lnTo>
                          <a:pt x="81375" y="761872"/>
                        </a:lnTo>
                      </a:path>
                      <a:path w="321310" h="866139">
                        <a:moveTo>
                          <a:pt x="81375" y="761872"/>
                        </a:moveTo>
                        <a:lnTo>
                          <a:pt x="81375" y="757090"/>
                        </a:lnTo>
                      </a:path>
                      <a:path w="321310" h="866139">
                        <a:moveTo>
                          <a:pt x="81375" y="757090"/>
                        </a:moveTo>
                        <a:lnTo>
                          <a:pt x="81375" y="752307"/>
                        </a:lnTo>
                      </a:path>
                      <a:path w="321310" h="866139">
                        <a:moveTo>
                          <a:pt x="81375" y="752307"/>
                        </a:moveTo>
                        <a:lnTo>
                          <a:pt x="81375" y="749114"/>
                        </a:lnTo>
                      </a:path>
                      <a:path w="321310" h="866139">
                        <a:moveTo>
                          <a:pt x="81375" y="749114"/>
                        </a:moveTo>
                        <a:lnTo>
                          <a:pt x="81375" y="746715"/>
                        </a:lnTo>
                      </a:path>
                      <a:path w="321310" h="866139">
                        <a:moveTo>
                          <a:pt x="81375" y="746715"/>
                        </a:moveTo>
                        <a:lnTo>
                          <a:pt x="81375" y="745921"/>
                        </a:lnTo>
                      </a:path>
                      <a:path w="321310" h="866139">
                        <a:moveTo>
                          <a:pt x="150773" y="707631"/>
                        </a:moveTo>
                        <a:lnTo>
                          <a:pt x="150773" y="747510"/>
                        </a:lnTo>
                      </a:path>
                      <a:path w="321310" h="866139">
                        <a:moveTo>
                          <a:pt x="150773" y="787403"/>
                        </a:moveTo>
                        <a:lnTo>
                          <a:pt x="150773" y="827296"/>
                        </a:lnTo>
                      </a:path>
                      <a:path w="321310" h="866139">
                        <a:moveTo>
                          <a:pt x="150773" y="707631"/>
                        </a:moveTo>
                        <a:lnTo>
                          <a:pt x="152377" y="707631"/>
                        </a:lnTo>
                      </a:path>
                      <a:path w="321310" h="866139">
                        <a:moveTo>
                          <a:pt x="152377" y="707631"/>
                        </a:moveTo>
                        <a:lnTo>
                          <a:pt x="155570" y="707631"/>
                        </a:lnTo>
                      </a:path>
                      <a:path w="321310" h="866139">
                        <a:moveTo>
                          <a:pt x="155570" y="707631"/>
                        </a:moveTo>
                        <a:lnTo>
                          <a:pt x="161148" y="707631"/>
                        </a:lnTo>
                      </a:path>
                      <a:path w="321310" h="866139">
                        <a:moveTo>
                          <a:pt x="161148" y="707631"/>
                        </a:moveTo>
                        <a:lnTo>
                          <a:pt x="168329" y="707631"/>
                        </a:lnTo>
                      </a:path>
                      <a:path w="321310" h="866139">
                        <a:moveTo>
                          <a:pt x="168329" y="707631"/>
                        </a:moveTo>
                        <a:lnTo>
                          <a:pt x="177113" y="707631"/>
                        </a:lnTo>
                      </a:path>
                      <a:path w="321310" h="866139">
                        <a:moveTo>
                          <a:pt x="177113" y="707631"/>
                        </a:moveTo>
                        <a:lnTo>
                          <a:pt x="185884" y="707631"/>
                        </a:lnTo>
                      </a:path>
                      <a:path w="321310" h="866139">
                        <a:moveTo>
                          <a:pt x="185884" y="707631"/>
                        </a:moveTo>
                        <a:lnTo>
                          <a:pt x="189077" y="707631"/>
                        </a:lnTo>
                      </a:path>
                      <a:path w="321310" h="866139">
                        <a:moveTo>
                          <a:pt x="189077" y="827296"/>
                        </a:moveTo>
                        <a:lnTo>
                          <a:pt x="185884" y="827296"/>
                        </a:lnTo>
                      </a:path>
                      <a:path w="321310" h="866139">
                        <a:moveTo>
                          <a:pt x="185884" y="827296"/>
                        </a:moveTo>
                        <a:lnTo>
                          <a:pt x="177113" y="827296"/>
                        </a:lnTo>
                      </a:path>
                      <a:path w="321310" h="866139">
                        <a:moveTo>
                          <a:pt x="177113" y="827296"/>
                        </a:moveTo>
                        <a:lnTo>
                          <a:pt x="168329" y="827296"/>
                        </a:lnTo>
                      </a:path>
                      <a:path w="321310" h="866139">
                        <a:moveTo>
                          <a:pt x="168329" y="827296"/>
                        </a:moveTo>
                        <a:lnTo>
                          <a:pt x="161148" y="827296"/>
                        </a:lnTo>
                      </a:path>
                      <a:path w="321310" h="866139">
                        <a:moveTo>
                          <a:pt x="161148" y="827296"/>
                        </a:moveTo>
                        <a:lnTo>
                          <a:pt x="155570" y="827296"/>
                        </a:lnTo>
                      </a:path>
                      <a:path w="321310" h="866139">
                        <a:moveTo>
                          <a:pt x="155570" y="827296"/>
                        </a:moveTo>
                        <a:lnTo>
                          <a:pt x="152377" y="827296"/>
                        </a:lnTo>
                      </a:path>
                      <a:path w="321310" h="866139">
                        <a:moveTo>
                          <a:pt x="137220" y="789007"/>
                        </a:moveTo>
                        <a:lnTo>
                          <a:pt x="152377" y="789007"/>
                        </a:lnTo>
                      </a:path>
                      <a:path w="321310" h="866139">
                        <a:moveTo>
                          <a:pt x="152377" y="745921"/>
                        </a:moveTo>
                        <a:lnTo>
                          <a:pt x="137220" y="745921"/>
                        </a:lnTo>
                      </a:path>
                      <a:path w="321310" h="866139">
                        <a:moveTo>
                          <a:pt x="137220" y="789007"/>
                        </a:moveTo>
                        <a:lnTo>
                          <a:pt x="137220" y="788198"/>
                        </a:lnTo>
                      </a:path>
                      <a:path w="321310" h="866139">
                        <a:moveTo>
                          <a:pt x="137220" y="788198"/>
                        </a:moveTo>
                        <a:lnTo>
                          <a:pt x="137220" y="786609"/>
                        </a:lnTo>
                      </a:path>
                      <a:path w="321310" h="866139">
                        <a:moveTo>
                          <a:pt x="137220" y="786609"/>
                        </a:moveTo>
                        <a:lnTo>
                          <a:pt x="137220" y="782621"/>
                        </a:lnTo>
                      </a:path>
                      <a:path w="321310" h="866139">
                        <a:moveTo>
                          <a:pt x="137220" y="782621"/>
                        </a:moveTo>
                        <a:lnTo>
                          <a:pt x="137220" y="778633"/>
                        </a:lnTo>
                      </a:path>
                      <a:path w="321310" h="866139">
                        <a:moveTo>
                          <a:pt x="137220" y="778633"/>
                        </a:moveTo>
                        <a:lnTo>
                          <a:pt x="137220" y="773041"/>
                        </a:lnTo>
                      </a:path>
                      <a:path w="321310" h="866139">
                        <a:moveTo>
                          <a:pt x="137220" y="773041"/>
                        </a:moveTo>
                        <a:lnTo>
                          <a:pt x="137220" y="767464"/>
                        </a:lnTo>
                      </a:path>
                      <a:path w="321310" h="866139">
                        <a:moveTo>
                          <a:pt x="137220" y="767464"/>
                        </a:moveTo>
                        <a:lnTo>
                          <a:pt x="137220" y="761872"/>
                        </a:lnTo>
                      </a:path>
                      <a:path w="321310" h="866139">
                        <a:moveTo>
                          <a:pt x="137220" y="761872"/>
                        </a:moveTo>
                        <a:lnTo>
                          <a:pt x="137220" y="757090"/>
                        </a:lnTo>
                      </a:path>
                      <a:path w="321310" h="866139">
                        <a:moveTo>
                          <a:pt x="137220" y="757090"/>
                        </a:moveTo>
                        <a:lnTo>
                          <a:pt x="137220" y="752307"/>
                        </a:lnTo>
                      </a:path>
                      <a:path w="321310" h="866139">
                        <a:moveTo>
                          <a:pt x="137220" y="752307"/>
                        </a:moveTo>
                        <a:lnTo>
                          <a:pt x="137220" y="749114"/>
                        </a:lnTo>
                      </a:path>
                      <a:path w="321310" h="866139">
                        <a:moveTo>
                          <a:pt x="137220" y="749114"/>
                        </a:moveTo>
                        <a:lnTo>
                          <a:pt x="137220" y="746715"/>
                        </a:lnTo>
                      </a:path>
                      <a:path w="321310" h="866139">
                        <a:moveTo>
                          <a:pt x="137220" y="746715"/>
                        </a:moveTo>
                        <a:lnTo>
                          <a:pt x="137220" y="745921"/>
                        </a:lnTo>
                      </a:path>
                      <a:path w="321310" h="866139">
                        <a:moveTo>
                          <a:pt x="81375" y="745921"/>
                        </a:moveTo>
                        <a:lnTo>
                          <a:pt x="69411" y="745921"/>
                        </a:lnTo>
                      </a:path>
                      <a:path w="321310" h="866139">
                        <a:moveTo>
                          <a:pt x="69411" y="745921"/>
                        </a:moveTo>
                        <a:lnTo>
                          <a:pt x="57434" y="745921"/>
                        </a:lnTo>
                      </a:path>
                      <a:path w="321310" h="866139">
                        <a:moveTo>
                          <a:pt x="57434" y="745921"/>
                        </a:moveTo>
                        <a:lnTo>
                          <a:pt x="47060" y="745921"/>
                        </a:lnTo>
                      </a:path>
                      <a:path w="321310" h="866139">
                        <a:moveTo>
                          <a:pt x="47060" y="745921"/>
                        </a:moveTo>
                        <a:lnTo>
                          <a:pt x="37494" y="745921"/>
                        </a:lnTo>
                      </a:path>
                      <a:path w="321310" h="866139">
                        <a:moveTo>
                          <a:pt x="37494" y="745921"/>
                        </a:moveTo>
                        <a:lnTo>
                          <a:pt x="30313" y="745921"/>
                        </a:lnTo>
                      </a:path>
                      <a:path w="321310" h="866139">
                        <a:moveTo>
                          <a:pt x="30313" y="745921"/>
                        </a:moveTo>
                        <a:lnTo>
                          <a:pt x="24722" y="745921"/>
                        </a:lnTo>
                      </a:path>
                      <a:path w="321310" h="866139">
                        <a:moveTo>
                          <a:pt x="24722" y="745921"/>
                        </a:moveTo>
                        <a:lnTo>
                          <a:pt x="22337" y="745921"/>
                        </a:lnTo>
                      </a:path>
                      <a:path w="321310" h="866139">
                        <a:moveTo>
                          <a:pt x="22337" y="745921"/>
                        </a:moveTo>
                        <a:lnTo>
                          <a:pt x="21543" y="745921"/>
                        </a:lnTo>
                      </a:path>
                      <a:path w="321310" h="866139">
                        <a:moveTo>
                          <a:pt x="21543" y="789007"/>
                        </a:moveTo>
                        <a:lnTo>
                          <a:pt x="23132" y="789007"/>
                        </a:lnTo>
                      </a:path>
                      <a:path w="321310" h="866139">
                        <a:moveTo>
                          <a:pt x="23132" y="789007"/>
                        </a:moveTo>
                        <a:lnTo>
                          <a:pt x="26325" y="789007"/>
                        </a:lnTo>
                      </a:path>
                      <a:path w="321310" h="866139">
                        <a:moveTo>
                          <a:pt x="26325" y="789007"/>
                        </a:moveTo>
                        <a:lnTo>
                          <a:pt x="32698" y="789007"/>
                        </a:lnTo>
                      </a:path>
                      <a:path w="321310" h="866139">
                        <a:moveTo>
                          <a:pt x="32698" y="789007"/>
                        </a:moveTo>
                        <a:lnTo>
                          <a:pt x="40687" y="789007"/>
                        </a:lnTo>
                      </a:path>
                      <a:path w="321310" h="866139">
                        <a:moveTo>
                          <a:pt x="40687" y="789007"/>
                        </a:moveTo>
                        <a:lnTo>
                          <a:pt x="50253" y="789007"/>
                        </a:lnTo>
                      </a:path>
                      <a:path w="321310" h="866139">
                        <a:moveTo>
                          <a:pt x="50253" y="789007"/>
                        </a:moveTo>
                        <a:lnTo>
                          <a:pt x="61422" y="789007"/>
                        </a:lnTo>
                      </a:path>
                      <a:path w="321310" h="866139">
                        <a:moveTo>
                          <a:pt x="61422" y="789007"/>
                        </a:moveTo>
                        <a:lnTo>
                          <a:pt x="73399" y="789007"/>
                        </a:lnTo>
                      </a:path>
                      <a:path w="321310" h="866139">
                        <a:moveTo>
                          <a:pt x="73399" y="789007"/>
                        </a:moveTo>
                        <a:lnTo>
                          <a:pt x="81375" y="789007"/>
                        </a:lnTo>
                      </a:path>
                      <a:path w="321310" h="866139">
                        <a:moveTo>
                          <a:pt x="0" y="767464"/>
                        </a:moveTo>
                        <a:lnTo>
                          <a:pt x="794" y="761872"/>
                        </a:lnTo>
                      </a:path>
                      <a:path w="321310" h="866139">
                        <a:moveTo>
                          <a:pt x="794" y="761872"/>
                        </a:moveTo>
                        <a:lnTo>
                          <a:pt x="3193" y="757090"/>
                        </a:lnTo>
                      </a:path>
                      <a:path w="321310" h="866139">
                        <a:moveTo>
                          <a:pt x="3193" y="757090"/>
                        </a:moveTo>
                        <a:lnTo>
                          <a:pt x="6372" y="752307"/>
                        </a:lnTo>
                      </a:path>
                      <a:path w="321310" h="866139">
                        <a:moveTo>
                          <a:pt x="6372" y="752307"/>
                        </a:moveTo>
                        <a:lnTo>
                          <a:pt x="10374" y="749114"/>
                        </a:lnTo>
                      </a:path>
                      <a:path w="321310" h="866139">
                        <a:moveTo>
                          <a:pt x="10374" y="749114"/>
                        </a:moveTo>
                        <a:lnTo>
                          <a:pt x="15951" y="746715"/>
                        </a:lnTo>
                      </a:path>
                      <a:path w="321310" h="866139">
                        <a:moveTo>
                          <a:pt x="15951" y="788198"/>
                        </a:moveTo>
                        <a:lnTo>
                          <a:pt x="10374" y="786609"/>
                        </a:lnTo>
                      </a:path>
                      <a:path w="321310" h="866139">
                        <a:moveTo>
                          <a:pt x="10374" y="786609"/>
                        </a:moveTo>
                        <a:lnTo>
                          <a:pt x="6372" y="782621"/>
                        </a:lnTo>
                      </a:path>
                      <a:path w="321310" h="866139">
                        <a:moveTo>
                          <a:pt x="6372" y="782621"/>
                        </a:moveTo>
                        <a:lnTo>
                          <a:pt x="3193" y="778633"/>
                        </a:lnTo>
                      </a:path>
                      <a:path w="321310" h="866139">
                        <a:moveTo>
                          <a:pt x="3193" y="778633"/>
                        </a:moveTo>
                        <a:lnTo>
                          <a:pt x="794" y="773041"/>
                        </a:lnTo>
                      </a:path>
                      <a:path w="321310" h="866139">
                        <a:moveTo>
                          <a:pt x="794" y="773041"/>
                        </a:moveTo>
                        <a:lnTo>
                          <a:pt x="0" y="767464"/>
                        </a:lnTo>
                      </a:path>
                      <a:path w="321310" h="866139">
                        <a:moveTo>
                          <a:pt x="81375" y="767464"/>
                        </a:moveTo>
                        <a:lnTo>
                          <a:pt x="81375" y="773041"/>
                        </a:lnTo>
                      </a:path>
                      <a:path w="321310" h="866139">
                        <a:moveTo>
                          <a:pt x="81375" y="773041"/>
                        </a:moveTo>
                        <a:lnTo>
                          <a:pt x="81375" y="778633"/>
                        </a:lnTo>
                      </a:path>
                      <a:path w="321310" h="866139">
                        <a:moveTo>
                          <a:pt x="81375" y="778633"/>
                        </a:moveTo>
                        <a:lnTo>
                          <a:pt x="81375" y="782621"/>
                        </a:lnTo>
                      </a:path>
                      <a:path w="321310" h="866139">
                        <a:moveTo>
                          <a:pt x="81375" y="782621"/>
                        </a:moveTo>
                        <a:lnTo>
                          <a:pt x="81375" y="786609"/>
                        </a:lnTo>
                      </a:path>
                      <a:path w="321310" h="866139">
                        <a:moveTo>
                          <a:pt x="81375" y="786609"/>
                        </a:moveTo>
                        <a:lnTo>
                          <a:pt x="81375" y="788198"/>
                        </a:lnTo>
                      </a:path>
                      <a:path w="321310" h="866139">
                        <a:moveTo>
                          <a:pt x="81375" y="788198"/>
                        </a:moveTo>
                        <a:lnTo>
                          <a:pt x="81375" y="789007"/>
                        </a:lnTo>
                      </a:path>
                      <a:path w="321310" h="866139">
                        <a:moveTo>
                          <a:pt x="81375" y="745921"/>
                        </a:moveTo>
                        <a:lnTo>
                          <a:pt x="81375" y="746715"/>
                        </a:lnTo>
                      </a:path>
                      <a:path w="321310" h="866139">
                        <a:moveTo>
                          <a:pt x="81375" y="746715"/>
                        </a:moveTo>
                        <a:lnTo>
                          <a:pt x="81375" y="749114"/>
                        </a:lnTo>
                      </a:path>
                      <a:path w="321310" h="866139">
                        <a:moveTo>
                          <a:pt x="81375" y="749114"/>
                        </a:moveTo>
                        <a:lnTo>
                          <a:pt x="81375" y="752307"/>
                        </a:lnTo>
                      </a:path>
                      <a:path w="321310" h="866139">
                        <a:moveTo>
                          <a:pt x="81375" y="752307"/>
                        </a:moveTo>
                        <a:lnTo>
                          <a:pt x="81375" y="757090"/>
                        </a:lnTo>
                      </a:path>
                      <a:path w="321310" h="866139">
                        <a:moveTo>
                          <a:pt x="81375" y="757090"/>
                        </a:moveTo>
                        <a:lnTo>
                          <a:pt x="81375" y="761872"/>
                        </a:lnTo>
                      </a:path>
                      <a:path w="321310" h="866139">
                        <a:moveTo>
                          <a:pt x="81375" y="761872"/>
                        </a:moveTo>
                        <a:lnTo>
                          <a:pt x="81375" y="767464"/>
                        </a:lnTo>
                      </a:path>
                      <a:path w="321310" h="866139">
                        <a:moveTo>
                          <a:pt x="310332" y="239330"/>
                        </a:moveTo>
                        <a:lnTo>
                          <a:pt x="320706" y="239330"/>
                        </a:lnTo>
                      </a:path>
                      <a:path w="321310" h="866139">
                        <a:moveTo>
                          <a:pt x="310332" y="239330"/>
                        </a:moveTo>
                        <a:lnTo>
                          <a:pt x="310332" y="238535"/>
                        </a:lnTo>
                      </a:path>
                      <a:path w="321310" h="866139">
                        <a:moveTo>
                          <a:pt x="310332" y="238535"/>
                        </a:moveTo>
                        <a:lnTo>
                          <a:pt x="310332" y="235342"/>
                        </a:lnTo>
                      </a:path>
                      <a:path w="321310" h="866139">
                        <a:moveTo>
                          <a:pt x="310332" y="235342"/>
                        </a:moveTo>
                        <a:lnTo>
                          <a:pt x="310332" y="230559"/>
                        </a:lnTo>
                      </a:path>
                      <a:path w="321310" h="866139">
                        <a:moveTo>
                          <a:pt x="310332" y="230559"/>
                        </a:moveTo>
                        <a:lnTo>
                          <a:pt x="310332" y="224173"/>
                        </a:lnTo>
                      </a:path>
                      <a:path w="321310" h="866139">
                        <a:moveTo>
                          <a:pt x="310332" y="224173"/>
                        </a:moveTo>
                        <a:lnTo>
                          <a:pt x="310332" y="216992"/>
                        </a:lnTo>
                      </a:path>
                      <a:path w="321310" h="866139">
                        <a:moveTo>
                          <a:pt x="320706" y="216992"/>
                        </a:moveTo>
                        <a:lnTo>
                          <a:pt x="320706" y="224173"/>
                        </a:lnTo>
                      </a:path>
                      <a:path w="321310" h="866139">
                        <a:moveTo>
                          <a:pt x="320706" y="224173"/>
                        </a:moveTo>
                        <a:lnTo>
                          <a:pt x="320706" y="230559"/>
                        </a:lnTo>
                      </a:path>
                      <a:path w="321310" h="866139">
                        <a:moveTo>
                          <a:pt x="320706" y="230559"/>
                        </a:moveTo>
                        <a:lnTo>
                          <a:pt x="320706" y="232944"/>
                        </a:lnTo>
                      </a:path>
                      <a:path w="321310" h="866139">
                        <a:moveTo>
                          <a:pt x="320706" y="235342"/>
                        </a:moveTo>
                        <a:lnTo>
                          <a:pt x="320706" y="238535"/>
                        </a:lnTo>
                      </a:path>
                      <a:path w="321310" h="866139">
                        <a:moveTo>
                          <a:pt x="320706" y="238535"/>
                        </a:moveTo>
                        <a:lnTo>
                          <a:pt x="320706" y="239330"/>
                        </a:lnTo>
                      </a:path>
                      <a:path w="321310" h="866139">
                        <a:moveTo>
                          <a:pt x="230559" y="252102"/>
                        </a:moveTo>
                        <a:lnTo>
                          <a:pt x="230559" y="244908"/>
                        </a:lnTo>
                      </a:path>
                      <a:path w="321310" h="866139">
                        <a:moveTo>
                          <a:pt x="150773" y="224173"/>
                        </a:moveTo>
                        <a:lnTo>
                          <a:pt x="150773" y="252102"/>
                        </a:lnTo>
                      </a:path>
                      <a:path w="321310" h="866139">
                        <a:moveTo>
                          <a:pt x="181101" y="259270"/>
                        </a:moveTo>
                        <a:lnTo>
                          <a:pt x="172316" y="259270"/>
                        </a:lnTo>
                      </a:path>
                      <a:path w="321310" h="866139">
                        <a:moveTo>
                          <a:pt x="172316" y="259270"/>
                        </a:moveTo>
                        <a:lnTo>
                          <a:pt x="164341" y="259270"/>
                        </a:lnTo>
                      </a:path>
                      <a:path w="321310" h="866139">
                        <a:moveTo>
                          <a:pt x="164341" y="259270"/>
                        </a:moveTo>
                        <a:lnTo>
                          <a:pt x="157954" y="259270"/>
                        </a:lnTo>
                      </a:path>
                      <a:path w="321310" h="866139">
                        <a:moveTo>
                          <a:pt x="157954" y="259270"/>
                        </a:moveTo>
                        <a:lnTo>
                          <a:pt x="153967" y="259270"/>
                        </a:lnTo>
                      </a:path>
                      <a:path w="321310" h="866139">
                        <a:moveTo>
                          <a:pt x="153967" y="259270"/>
                        </a:moveTo>
                        <a:lnTo>
                          <a:pt x="151582" y="259270"/>
                        </a:lnTo>
                      </a:path>
                      <a:path w="321310" h="866139">
                        <a:moveTo>
                          <a:pt x="151582" y="259270"/>
                        </a:moveTo>
                        <a:lnTo>
                          <a:pt x="150773" y="25927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92" name="object 1392"/>
                  <p:cNvSpPr/>
                  <p:nvPr/>
                </p:nvSpPr>
                <p:spPr>
                  <a:xfrm>
                    <a:off x="3333535" y="246553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93" name="object 1393"/>
                  <p:cNvSpPr/>
                  <p:nvPr/>
                </p:nvSpPr>
                <p:spPr>
                  <a:xfrm>
                    <a:off x="3254946" y="2307175"/>
                    <a:ext cx="160020" cy="160020"/>
                  </a:xfrm>
                  <a:custGeom>
                    <a:avLst/>
                    <a:gdLst/>
                    <a:ahLst/>
                    <a:cxnLst/>
                    <a:rect l="l" t="t" r="r" b="b"/>
                    <a:pathLst>
                      <a:path w="160020" h="160019">
                        <a:moveTo>
                          <a:pt x="79786" y="159558"/>
                        </a:moveTo>
                        <a:lnTo>
                          <a:pt x="77387" y="159558"/>
                        </a:lnTo>
                      </a:path>
                      <a:path w="160020" h="160019">
                        <a:moveTo>
                          <a:pt x="77387" y="159558"/>
                        </a:moveTo>
                        <a:lnTo>
                          <a:pt x="73399" y="159558"/>
                        </a:lnTo>
                      </a:path>
                      <a:path w="160020" h="160019">
                        <a:moveTo>
                          <a:pt x="71810" y="159558"/>
                        </a:moveTo>
                        <a:lnTo>
                          <a:pt x="75798" y="159558"/>
                        </a:lnTo>
                      </a:path>
                      <a:path w="160020" h="160019">
                        <a:moveTo>
                          <a:pt x="75798" y="159558"/>
                        </a:moveTo>
                        <a:lnTo>
                          <a:pt x="78182" y="159558"/>
                        </a:lnTo>
                      </a:path>
                      <a:path w="160020" h="160019">
                        <a:moveTo>
                          <a:pt x="2398" y="159558"/>
                        </a:moveTo>
                        <a:lnTo>
                          <a:pt x="4796" y="159558"/>
                        </a:lnTo>
                      </a:path>
                      <a:path w="160020" h="160019">
                        <a:moveTo>
                          <a:pt x="4796" y="159558"/>
                        </a:moveTo>
                        <a:lnTo>
                          <a:pt x="8784" y="159558"/>
                        </a:lnTo>
                      </a:path>
                      <a:path w="160020" h="160019">
                        <a:moveTo>
                          <a:pt x="8784" y="159558"/>
                        </a:moveTo>
                        <a:lnTo>
                          <a:pt x="15156" y="159558"/>
                        </a:lnTo>
                      </a:path>
                      <a:path w="160020" h="160019">
                        <a:moveTo>
                          <a:pt x="15156" y="159558"/>
                        </a:moveTo>
                        <a:lnTo>
                          <a:pt x="22337" y="159558"/>
                        </a:lnTo>
                      </a:path>
                      <a:path w="160020" h="160019">
                        <a:moveTo>
                          <a:pt x="22337" y="159558"/>
                        </a:moveTo>
                        <a:lnTo>
                          <a:pt x="31122" y="159558"/>
                        </a:lnTo>
                      </a:path>
                      <a:path w="160020" h="160019">
                        <a:moveTo>
                          <a:pt x="0" y="0"/>
                        </a:moveTo>
                        <a:lnTo>
                          <a:pt x="0" y="23146"/>
                        </a:lnTo>
                      </a:path>
                      <a:path w="160020" h="160019">
                        <a:moveTo>
                          <a:pt x="79786" y="23146"/>
                        </a:moveTo>
                        <a:lnTo>
                          <a:pt x="79786" y="0"/>
                        </a:lnTo>
                      </a:path>
                      <a:path w="160020" h="160019">
                        <a:moveTo>
                          <a:pt x="39893" y="139618"/>
                        </a:moveTo>
                        <a:lnTo>
                          <a:pt x="41482" y="139618"/>
                        </a:lnTo>
                      </a:path>
                      <a:path w="160020" h="160019">
                        <a:moveTo>
                          <a:pt x="41482" y="139618"/>
                        </a:moveTo>
                        <a:lnTo>
                          <a:pt x="45470" y="139618"/>
                        </a:lnTo>
                      </a:path>
                      <a:path w="160020" h="160019">
                        <a:moveTo>
                          <a:pt x="45470" y="139618"/>
                        </a:moveTo>
                        <a:lnTo>
                          <a:pt x="51061" y="139618"/>
                        </a:lnTo>
                      </a:path>
                      <a:path w="160020" h="160019">
                        <a:moveTo>
                          <a:pt x="51061" y="139618"/>
                        </a:moveTo>
                        <a:lnTo>
                          <a:pt x="59832" y="139618"/>
                        </a:lnTo>
                      </a:path>
                      <a:path w="160020" h="160019">
                        <a:moveTo>
                          <a:pt x="59832" y="139618"/>
                        </a:moveTo>
                        <a:lnTo>
                          <a:pt x="70206" y="139618"/>
                        </a:lnTo>
                      </a:path>
                      <a:path w="160020" h="160019">
                        <a:moveTo>
                          <a:pt x="70206" y="139618"/>
                        </a:moveTo>
                        <a:lnTo>
                          <a:pt x="82979" y="139618"/>
                        </a:lnTo>
                      </a:path>
                      <a:path w="160020" h="160019">
                        <a:moveTo>
                          <a:pt x="82979" y="139618"/>
                        </a:moveTo>
                        <a:lnTo>
                          <a:pt x="96532" y="139618"/>
                        </a:lnTo>
                      </a:path>
                      <a:path w="160020" h="160019">
                        <a:moveTo>
                          <a:pt x="96532" y="139618"/>
                        </a:moveTo>
                        <a:lnTo>
                          <a:pt x="111689" y="139618"/>
                        </a:lnTo>
                      </a:path>
                      <a:path w="160020" h="160019">
                        <a:moveTo>
                          <a:pt x="111689" y="139618"/>
                        </a:moveTo>
                        <a:lnTo>
                          <a:pt x="128449" y="139618"/>
                        </a:lnTo>
                      </a:path>
                      <a:path w="160020" h="160019">
                        <a:moveTo>
                          <a:pt x="128449" y="139618"/>
                        </a:moveTo>
                        <a:lnTo>
                          <a:pt x="145196" y="139618"/>
                        </a:lnTo>
                      </a:path>
                      <a:path w="160020" h="160019">
                        <a:moveTo>
                          <a:pt x="145196" y="139618"/>
                        </a:moveTo>
                        <a:lnTo>
                          <a:pt x="159558" y="139618"/>
                        </a:lnTo>
                      </a:path>
                      <a:path w="160020" h="160019">
                        <a:moveTo>
                          <a:pt x="43880" y="139618"/>
                        </a:moveTo>
                        <a:lnTo>
                          <a:pt x="39893" y="139618"/>
                        </a:lnTo>
                      </a:path>
                      <a:path w="160020" h="160019">
                        <a:moveTo>
                          <a:pt x="39893" y="139618"/>
                        </a:moveTo>
                        <a:lnTo>
                          <a:pt x="38303" y="139618"/>
                        </a:lnTo>
                      </a:path>
                      <a:path w="160020" h="160019">
                        <a:moveTo>
                          <a:pt x="26339" y="137220"/>
                        </a:moveTo>
                        <a:lnTo>
                          <a:pt x="17555" y="132437"/>
                        </a:lnTo>
                      </a:path>
                      <a:path w="160020" h="160019">
                        <a:moveTo>
                          <a:pt x="17555" y="132437"/>
                        </a:moveTo>
                        <a:lnTo>
                          <a:pt x="10374" y="126051"/>
                        </a:lnTo>
                      </a:path>
                      <a:path w="160020" h="160019">
                        <a:moveTo>
                          <a:pt x="10374" y="126051"/>
                        </a:moveTo>
                        <a:lnTo>
                          <a:pt x="4796" y="118075"/>
                        </a:lnTo>
                      </a:path>
                      <a:path w="160020" h="160019">
                        <a:moveTo>
                          <a:pt x="4796" y="118075"/>
                        </a:moveTo>
                        <a:lnTo>
                          <a:pt x="4796" y="117280"/>
                        </a:lnTo>
                      </a:path>
                      <a:path w="160020" h="160019">
                        <a:moveTo>
                          <a:pt x="159558" y="117280"/>
                        </a:moveTo>
                        <a:lnTo>
                          <a:pt x="159558" y="118075"/>
                        </a:lnTo>
                      </a:path>
                      <a:path w="160020" h="160019">
                        <a:moveTo>
                          <a:pt x="159558" y="118075"/>
                        </a:moveTo>
                        <a:lnTo>
                          <a:pt x="159558" y="120473"/>
                        </a:lnTo>
                      </a:path>
                      <a:path w="160020" h="160019">
                        <a:moveTo>
                          <a:pt x="159558" y="125256"/>
                        </a:moveTo>
                        <a:lnTo>
                          <a:pt x="159558" y="126051"/>
                        </a:lnTo>
                      </a:path>
                      <a:path w="160020" h="160019">
                        <a:moveTo>
                          <a:pt x="159558" y="126051"/>
                        </a:moveTo>
                        <a:lnTo>
                          <a:pt x="159558" y="127654"/>
                        </a:lnTo>
                      </a:path>
                      <a:path w="160020" h="160019">
                        <a:moveTo>
                          <a:pt x="159558" y="131642"/>
                        </a:moveTo>
                        <a:lnTo>
                          <a:pt x="159558" y="132437"/>
                        </a:lnTo>
                      </a:path>
                      <a:path w="160020" h="160019">
                        <a:moveTo>
                          <a:pt x="159558" y="132437"/>
                        </a:moveTo>
                        <a:lnTo>
                          <a:pt x="159558" y="134041"/>
                        </a:lnTo>
                      </a:path>
                      <a:path w="160020" h="160019">
                        <a:moveTo>
                          <a:pt x="159558" y="136425"/>
                        </a:moveTo>
                        <a:lnTo>
                          <a:pt x="159558" y="13722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94" name="object 1394"/>
                  <p:cNvSpPr/>
                  <p:nvPr/>
                </p:nvSpPr>
                <p:spPr>
                  <a:xfrm>
                    <a:off x="3413303" y="2443203"/>
                    <a:ext cx="2540" cy="4445"/>
                  </a:xfrm>
                  <a:custGeom>
                    <a:avLst/>
                    <a:gdLst/>
                    <a:ahLst/>
                    <a:cxnLst/>
                    <a:rect l="l" t="t" r="r" b="b"/>
                    <a:pathLst>
                      <a:path w="2539" h="4444">
                        <a:moveTo>
                          <a:pt x="2387" y="1193"/>
                        </a:moveTo>
                        <a:lnTo>
                          <a:pt x="2044" y="355"/>
                        </a:lnTo>
                        <a:lnTo>
                          <a:pt x="1193" y="0"/>
                        </a:lnTo>
                        <a:lnTo>
                          <a:pt x="342" y="355"/>
                        </a:lnTo>
                        <a:lnTo>
                          <a:pt x="0" y="1193"/>
                        </a:lnTo>
                        <a:lnTo>
                          <a:pt x="317" y="2006"/>
                        </a:lnTo>
                        <a:lnTo>
                          <a:pt x="0" y="2806"/>
                        </a:lnTo>
                        <a:lnTo>
                          <a:pt x="342" y="3644"/>
                        </a:lnTo>
                        <a:lnTo>
                          <a:pt x="1193" y="4000"/>
                        </a:lnTo>
                        <a:lnTo>
                          <a:pt x="2044" y="3644"/>
                        </a:lnTo>
                        <a:lnTo>
                          <a:pt x="2387" y="2806"/>
                        </a:lnTo>
                        <a:lnTo>
                          <a:pt x="2057" y="2006"/>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95" name="object 1395"/>
                  <p:cNvSpPr/>
                  <p:nvPr/>
                </p:nvSpPr>
                <p:spPr>
                  <a:xfrm>
                    <a:off x="3414504" y="2424455"/>
                    <a:ext cx="154940" cy="35560"/>
                  </a:xfrm>
                  <a:custGeom>
                    <a:avLst/>
                    <a:gdLst/>
                    <a:ahLst/>
                    <a:cxnLst/>
                    <a:rect l="l" t="t" r="r" b="b"/>
                    <a:pathLst>
                      <a:path w="154939" h="35560">
                        <a:moveTo>
                          <a:pt x="0" y="21543"/>
                        </a:moveTo>
                        <a:lnTo>
                          <a:pt x="0" y="22337"/>
                        </a:lnTo>
                      </a:path>
                      <a:path w="154939" h="35560">
                        <a:moveTo>
                          <a:pt x="154775" y="35110"/>
                        </a:moveTo>
                        <a:lnTo>
                          <a:pt x="149992" y="25530"/>
                        </a:lnTo>
                      </a:path>
                      <a:path w="154939" h="35560">
                        <a:moveTo>
                          <a:pt x="149992" y="25530"/>
                        </a:moveTo>
                        <a:lnTo>
                          <a:pt x="139618" y="7975"/>
                        </a:lnTo>
                      </a:path>
                      <a:path w="154939" h="35560">
                        <a:moveTo>
                          <a:pt x="139618" y="7975"/>
                        </a:moveTo>
                        <a:lnTo>
                          <a:pt x="132437" y="0"/>
                        </a:lnTo>
                      </a:path>
                      <a:path w="154939" h="35560">
                        <a:moveTo>
                          <a:pt x="10374" y="22337"/>
                        </a:moveTo>
                        <a:lnTo>
                          <a:pt x="23941" y="23132"/>
                        </a:lnTo>
                      </a:path>
                      <a:path w="154939" h="35560">
                        <a:moveTo>
                          <a:pt x="23941" y="23132"/>
                        </a:moveTo>
                        <a:lnTo>
                          <a:pt x="38303" y="27120"/>
                        </a:lnTo>
                      </a:path>
                      <a:path w="154939" h="35560">
                        <a:moveTo>
                          <a:pt x="38303" y="27120"/>
                        </a:moveTo>
                        <a:lnTo>
                          <a:pt x="51061" y="33506"/>
                        </a:lnTo>
                      </a:path>
                      <a:path w="154939" h="35560">
                        <a:moveTo>
                          <a:pt x="51061" y="33506"/>
                        </a:moveTo>
                        <a:lnTo>
                          <a:pt x="53446" y="35110"/>
                        </a:lnTo>
                      </a:path>
                      <a:path w="154939" h="35560">
                        <a:moveTo>
                          <a:pt x="10374" y="20748"/>
                        </a:moveTo>
                        <a:lnTo>
                          <a:pt x="10374" y="19939"/>
                        </a:lnTo>
                      </a:path>
                      <a:path w="154939" h="35560">
                        <a:moveTo>
                          <a:pt x="10374" y="17555"/>
                        </a:moveTo>
                        <a:lnTo>
                          <a:pt x="10374" y="15951"/>
                        </a:lnTo>
                      </a:path>
                      <a:path w="154939" h="35560">
                        <a:moveTo>
                          <a:pt x="10374" y="12758"/>
                        </a:moveTo>
                        <a:lnTo>
                          <a:pt x="10374" y="11963"/>
                        </a:lnTo>
                      </a:path>
                      <a:path w="154939" h="35560">
                        <a:moveTo>
                          <a:pt x="10374" y="11963"/>
                        </a:moveTo>
                        <a:lnTo>
                          <a:pt x="10374" y="9579"/>
                        </a:lnTo>
                      </a:path>
                      <a:path w="154939" h="35560">
                        <a:moveTo>
                          <a:pt x="10374" y="5591"/>
                        </a:moveTo>
                        <a:lnTo>
                          <a:pt x="10374" y="4782"/>
                        </a:lnTo>
                      </a:path>
                      <a:path w="154939" h="35560">
                        <a:moveTo>
                          <a:pt x="10374" y="4782"/>
                        </a:moveTo>
                        <a:lnTo>
                          <a:pt x="10374"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96" name="object 1396"/>
                  <p:cNvSpPr/>
                  <p:nvPr/>
                </p:nvSpPr>
                <p:spPr>
                  <a:xfrm>
                    <a:off x="11462531" y="5623557"/>
                    <a:ext cx="1377950" cy="1116330"/>
                  </a:xfrm>
                  <a:custGeom>
                    <a:avLst/>
                    <a:gdLst/>
                    <a:ahLst/>
                    <a:cxnLst/>
                    <a:rect l="l" t="t" r="r" b="b"/>
                    <a:pathLst>
                      <a:path w="1377950" h="1116329">
                        <a:moveTo>
                          <a:pt x="388514" y="193860"/>
                        </a:moveTo>
                        <a:lnTo>
                          <a:pt x="598340" y="193860"/>
                        </a:lnTo>
                      </a:path>
                      <a:path w="1377950" h="1116329">
                        <a:moveTo>
                          <a:pt x="598340" y="193860"/>
                        </a:moveTo>
                        <a:lnTo>
                          <a:pt x="598340" y="74194"/>
                        </a:lnTo>
                      </a:path>
                      <a:path w="1377950" h="1116329">
                        <a:moveTo>
                          <a:pt x="598340" y="74194"/>
                        </a:moveTo>
                        <a:lnTo>
                          <a:pt x="388514" y="74194"/>
                        </a:lnTo>
                      </a:path>
                      <a:path w="1377950" h="1116329">
                        <a:moveTo>
                          <a:pt x="388514" y="74194"/>
                        </a:moveTo>
                        <a:lnTo>
                          <a:pt x="388514" y="193860"/>
                        </a:lnTo>
                      </a:path>
                      <a:path w="1377950" h="1116329">
                        <a:moveTo>
                          <a:pt x="179497" y="193860"/>
                        </a:moveTo>
                        <a:lnTo>
                          <a:pt x="388514" y="193860"/>
                        </a:lnTo>
                      </a:path>
                      <a:path w="1377950" h="1116329">
                        <a:moveTo>
                          <a:pt x="388514" y="193860"/>
                        </a:moveTo>
                        <a:lnTo>
                          <a:pt x="388514" y="74194"/>
                        </a:lnTo>
                      </a:path>
                      <a:path w="1377950" h="1116329">
                        <a:moveTo>
                          <a:pt x="388514" y="74194"/>
                        </a:moveTo>
                        <a:lnTo>
                          <a:pt x="179497" y="74194"/>
                        </a:lnTo>
                      </a:path>
                      <a:path w="1377950" h="1116329">
                        <a:moveTo>
                          <a:pt x="179497" y="74194"/>
                        </a:moveTo>
                        <a:lnTo>
                          <a:pt x="179497" y="193860"/>
                        </a:lnTo>
                      </a:path>
                      <a:path w="1377950" h="1116329">
                        <a:moveTo>
                          <a:pt x="0" y="193860"/>
                        </a:moveTo>
                        <a:lnTo>
                          <a:pt x="179497" y="193860"/>
                        </a:lnTo>
                      </a:path>
                      <a:path w="1377950" h="1116329">
                        <a:moveTo>
                          <a:pt x="179497" y="193860"/>
                        </a:moveTo>
                        <a:lnTo>
                          <a:pt x="179497" y="74194"/>
                        </a:lnTo>
                      </a:path>
                      <a:path w="1377950" h="1116329">
                        <a:moveTo>
                          <a:pt x="179497" y="74194"/>
                        </a:moveTo>
                        <a:lnTo>
                          <a:pt x="0" y="74194"/>
                        </a:lnTo>
                      </a:path>
                      <a:path w="1377950" h="1116329">
                        <a:moveTo>
                          <a:pt x="0" y="74194"/>
                        </a:moveTo>
                        <a:lnTo>
                          <a:pt x="0" y="193860"/>
                        </a:lnTo>
                      </a:path>
                      <a:path w="1377950" h="1116329">
                        <a:moveTo>
                          <a:pt x="414045" y="0"/>
                        </a:moveTo>
                        <a:lnTo>
                          <a:pt x="513771" y="0"/>
                        </a:lnTo>
                      </a:path>
                      <a:path w="1377950" h="1116329">
                        <a:moveTo>
                          <a:pt x="513771" y="30313"/>
                        </a:moveTo>
                        <a:lnTo>
                          <a:pt x="414045" y="30313"/>
                        </a:lnTo>
                      </a:path>
                      <a:path w="1377950" h="1116329">
                        <a:moveTo>
                          <a:pt x="414045" y="0"/>
                        </a:moveTo>
                        <a:lnTo>
                          <a:pt x="414045" y="30313"/>
                        </a:lnTo>
                      </a:path>
                      <a:path w="1377950" h="1116329">
                        <a:moveTo>
                          <a:pt x="513771" y="30313"/>
                        </a:moveTo>
                        <a:lnTo>
                          <a:pt x="513771" y="0"/>
                        </a:lnTo>
                      </a:path>
                      <a:path w="1377950" h="1116329">
                        <a:moveTo>
                          <a:pt x="1325911" y="1116099"/>
                        </a:moveTo>
                        <a:lnTo>
                          <a:pt x="1325911" y="996434"/>
                        </a:lnTo>
                      </a:path>
                      <a:path w="1377950" h="1116329">
                        <a:moveTo>
                          <a:pt x="1377768" y="996434"/>
                        </a:moveTo>
                        <a:lnTo>
                          <a:pt x="1377768" y="1116099"/>
                        </a:lnTo>
                      </a:path>
                      <a:path w="1377950" h="1116329">
                        <a:moveTo>
                          <a:pt x="1325911" y="1116099"/>
                        </a:moveTo>
                        <a:lnTo>
                          <a:pt x="1377768" y="1116099"/>
                        </a:lnTo>
                      </a:path>
                      <a:path w="1377950" h="1116329">
                        <a:moveTo>
                          <a:pt x="1377768" y="996434"/>
                        </a:moveTo>
                        <a:lnTo>
                          <a:pt x="1325911" y="996434"/>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97" name="object 1397"/>
                  <p:cNvSpPr/>
                  <p:nvPr/>
                </p:nvSpPr>
                <p:spPr>
                  <a:xfrm>
                    <a:off x="7176054" y="1479083"/>
                    <a:ext cx="6569709" cy="4051300"/>
                  </a:xfrm>
                  <a:custGeom>
                    <a:avLst/>
                    <a:gdLst/>
                    <a:ahLst/>
                    <a:cxnLst/>
                    <a:rect l="l" t="t" r="r" b="b"/>
                    <a:pathLst>
                      <a:path w="6569709" h="4051300">
                        <a:moveTo>
                          <a:pt x="2441202" y="3333128"/>
                        </a:moveTo>
                        <a:lnTo>
                          <a:pt x="2441202" y="4051134"/>
                        </a:lnTo>
                      </a:path>
                      <a:path w="6569709" h="4051300">
                        <a:moveTo>
                          <a:pt x="2441202" y="4051134"/>
                        </a:moveTo>
                        <a:lnTo>
                          <a:pt x="2979710" y="4051134"/>
                        </a:lnTo>
                      </a:path>
                      <a:path w="6569709" h="4051300">
                        <a:moveTo>
                          <a:pt x="2979710" y="4051134"/>
                        </a:moveTo>
                        <a:lnTo>
                          <a:pt x="2979710" y="3333128"/>
                        </a:lnTo>
                      </a:path>
                      <a:path w="6569709" h="4051300">
                        <a:moveTo>
                          <a:pt x="2979710" y="3333128"/>
                        </a:moveTo>
                        <a:lnTo>
                          <a:pt x="2441202" y="3333128"/>
                        </a:lnTo>
                      </a:path>
                      <a:path w="6569709" h="4051300">
                        <a:moveTo>
                          <a:pt x="6031230" y="3333128"/>
                        </a:moveTo>
                        <a:lnTo>
                          <a:pt x="6031230" y="4051134"/>
                        </a:lnTo>
                      </a:path>
                      <a:path w="6569709" h="4051300">
                        <a:moveTo>
                          <a:pt x="6031230" y="4051134"/>
                        </a:moveTo>
                        <a:lnTo>
                          <a:pt x="6569697" y="4051134"/>
                        </a:lnTo>
                      </a:path>
                      <a:path w="6569709" h="4051300">
                        <a:moveTo>
                          <a:pt x="6569697" y="4051134"/>
                        </a:moveTo>
                        <a:lnTo>
                          <a:pt x="6569697" y="3333128"/>
                        </a:lnTo>
                      </a:path>
                      <a:path w="6569709" h="4051300">
                        <a:moveTo>
                          <a:pt x="6569697" y="3333128"/>
                        </a:moveTo>
                        <a:lnTo>
                          <a:pt x="6031230" y="3333128"/>
                        </a:lnTo>
                      </a:path>
                      <a:path w="6569709" h="4051300">
                        <a:moveTo>
                          <a:pt x="0" y="0"/>
                        </a:moveTo>
                        <a:lnTo>
                          <a:pt x="794" y="27929"/>
                        </a:lnTo>
                      </a:path>
                      <a:path w="6569709" h="4051300">
                        <a:moveTo>
                          <a:pt x="794" y="27929"/>
                        </a:moveTo>
                        <a:lnTo>
                          <a:pt x="4782" y="55049"/>
                        </a:lnTo>
                      </a:path>
                      <a:path w="6569709" h="4051300">
                        <a:moveTo>
                          <a:pt x="4782" y="55049"/>
                        </a:moveTo>
                        <a:lnTo>
                          <a:pt x="11155" y="81375"/>
                        </a:lnTo>
                      </a:path>
                      <a:path w="6569709" h="4051300">
                        <a:moveTo>
                          <a:pt x="11155" y="81375"/>
                        </a:moveTo>
                        <a:lnTo>
                          <a:pt x="19939" y="106906"/>
                        </a:lnTo>
                      </a:path>
                      <a:path w="6569709" h="4051300">
                        <a:moveTo>
                          <a:pt x="19939" y="106906"/>
                        </a:moveTo>
                        <a:lnTo>
                          <a:pt x="30313" y="132437"/>
                        </a:lnTo>
                      </a:path>
                      <a:path w="6569709" h="4051300">
                        <a:moveTo>
                          <a:pt x="30313" y="132437"/>
                        </a:moveTo>
                        <a:lnTo>
                          <a:pt x="43867" y="156365"/>
                        </a:lnTo>
                      </a:path>
                      <a:path w="6569709" h="4051300">
                        <a:moveTo>
                          <a:pt x="43867" y="156365"/>
                        </a:moveTo>
                        <a:lnTo>
                          <a:pt x="59024" y="178703"/>
                        </a:lnTo>
                      </a:path>
                      <a:path w="6569709" h="4051300">
                        <a:moveTo>
                          <a:pt x="59024" y="178703"/>
                        </a:moveTo>
                        <a:lnTo>
                          <a:pt x="76579" y="200246"/>
                        </a:lnTo>
                      </a:path>
                      <a:path w="6569709" h="4051300">
                        <a:moveTo>
                          <a:pt x="76579" y="200246"/>
                        </a:moveTo>
                        <a:lnTo>
                          <a:pt x="95724" y="219390"/>
                        </a:lnTo>
                      </a:path>
                      <a:path w="6569709" h="4051300">
                        <a:moveTo>
                          <a:pt x="95724" y="219390"/>
                        </a:moveTo>
                        <a:lnTo>
                          <a:pt x="116472" y="236946"/>
                        </a:lnTo>
                      </a:path>
                      <a:path w="6569709" h="4051300">
                        <a:moveTo>
                          <a:pt x="116472" y="236946"/>
                        </a:moveTo>
                        <a:lnTo>
                          <a:pt x="138810" y="252897"/>
                        </a:lnTo>
                      </a:path>
                      <a:path w="6569709" h="4051300">
                        <a:moveTo>
                          <a:pt x="138810" y="252897"/>
                        </a:moveTo>
                        <a:lnTo>
                          <a:pt x="162737" y="266465"/>
                        </a:lnTo>
                      </a:path>
                      <a:path w="6569709" h="4051300">
                        <a:moveTo>
                          <a:pt x="162737" y="266465"/>
                        </a:moveTo>
                        <a:lnTo>
                          <a:pt x="187473" y="277633"/>
                        </a:lnTo>
                      </a:path>
                      <a:path w="6569709" h="4051300">
                        <a:moveTo>
                          <a:pt x="187473" y="277633"/>
                        </a:moveTo>
                        <a:lnTo>
                          <a:pt x="213799" y="287199"/>
                        </a:lnTo>
                      </a:path>
                      <a:path w="6569709" h="4051300">
                        <a:moveTo>
                          <a:pt x="213799" y="287199"/>
                        </a:moveTo>
                        <a:lnTo>
                          <a:pt x="240125" y="293585"/>
                        </a:lnTo>
                      </a:path>
                      <a:path w="6569709" h="4051300">
                        <a:moveTo>
                          <a:pt x="240125" y="293585"/>
                        </a:moveTo>
                        <a:lnTo>
                          <a:pt x="267246" y="297573"/>
                        </a:lnTo>
                      </a:path>
                      <a:path w="6569709" h="4051300">
                        <a:moveTo>
                          <a:pt x="267246" y="297573"/>
                        </a:moveTo>
                        <a:lnTo>
                          <a:pt x="294380" y="299163"/>
                        </a:lnTo>
                      </a:path>
                      <a:path w="6569709" h="4051300">
                        <a:moveTo>
                          <a:pt x="294380" y="299163"/>
                        </a:moveTo>
                        <a:lnTo>
                          <a:pt x="299163" y="299163"/>
                        </a:lnTo>
                      </a:path>
                      <a:path w="6569709" h="4051300">
                        <a:moveTo>
                          <a:pt x="299163" y="149979"/>
                        </a:moveTo>
                        <a:lnTo>
                          <a:pt x="280018" y="148389"/>
                        </a:lnTo>
                      </a:path>
                      <a:path w="6569709" h="4051300">
                        <a:moveTo>
                          <a:pt x="280018" y="148389"/>
                        </a:moveTo>
                        <a:lnTo>
                          <a:pt x="260859" y="145196"/>
                        </a:lnTo>
                      </a:path>
                      <a:path w="6569709" h="4051300">
                        <a:moveTo>
                          <a:pt x="260859" y="145196"/>
                        </a:moveTo>
                        <a:lnTo>
                          <a:pt x="242523" y="138823"/>
                        </a:lnTo>
                      </a:path>
                      <a:path w="6569709" h="4051300">
                        <a:moveTo>
                          <a:pt x="242523" y="138823"/>
                        </a:moveTo>
                        <a:lnTo>
                          <a:pt x="224968" y="130039"/>
                        </a:lnTo>
                      </a:path>
                      <a:path w="6569709" h="4051300">
                        <a:moveTo>
                          <a:pt x="224968" y="130039"/>
                        </a:moveTo>
                        <a:lnTo>
                          <a:pt x="209003" y="119665"/>
                        </a:lnTo>
                      </a:path>
                      <a:path w="6569709" h="4051300">
                        <a:moveTo>
                          <a:pt x="209003" y="119665"/>
                        </a:moveTo>
                        <a:lnTo>
                          <a:pt x="194654" y="106906"/>
                        </a:lnTo>
                      </a:path>
                      <a:path w="6569709" h="4051300">
                        <a:moveTo>
                          <a:pt x="194654" y="106906"/>
                        </a:moveTo>
                        <a:lnTo>
                          <a:pt x="181087" y="92544"/>
                        </a:lnTo>
                      </a:path>
                      <a:path w="6569709" h="4051300">
                        <a:moveTo>
                          <a:pt x="181087" y="92544"/>
                        </a:moveTo>
                        <a:lnTo>
                          <a:pt x="170713" y="76592"/>
                        </a:lnTo>
                      </a:path>
                      <a:path w="6569709" h="4051300">
                        <a:moveTo>
                          <a:pt x="170713" y="76592"/>
                        </a:moveTo>
                        <a:lnTo>
                          <a:pt x="161942" y="59037"/>
                        </a:lnTo>
                      </a:path>
                      <a:path w="6569709" h="4051300">
                        <a:moveTo>
                          <a:pt x="161942" y="59037"/>
                        </a:moveTo>
                        <a:lnTo>
                          <a:pt x="155556" y="40687"/>
                        </a:lnTo>
                      </a:path>
                      <a:path w="6569709" h="4051300">
                        <a:moveTo>
                          <a:pt x="155556" y="40687"/>
                        </a:moveTo>
                        <a:lnTo>
                          <a:pt x="150773" y="22337"/>
                        </a:lnTo>
                      </a:path>
                      <a:path w="6569709" h="4051300">
                        <a:moveTo>
                          <a:pt x="150773" y="22337"/>
                        </a:moveTo>
                        <a:lnTo>
                          <a:pt x="149170" y="3193"/>
                        </a:lnTo>
                      </a:path>
                      <a:path w="6569709" h="4051300">
                        <a:moveTo>
                          <a:pt x="149170" y="3193"/>
                        </a:moveTo>
                        <a:lnTo>
                          <a:pt x="149170" y="0"/>
                        </a:lnTo>
                      </a:path>
                      <a:path w="6569709" h="4051300">
                        <a:moveTo>
                          <a:pt x="0" y="0"/>
                        </a:moveTo>
                        <a:lnTo>
                          <a:pt x="794" y="0"/>
                        </a:lnTo>
                      </a:path>
                      <a:path w="6569709" h="4051300">
                        <a:moveTo>
                          <a:pt x="794" y="0"/>
                        </a:moveTo>
                        <a:lnTo>
                          <a:pt x="4782" y="0"/>
                        </a:lnTo>
                      </a:path>
                      <a:path w="6569709" h="4051300">
                        <a:moveTo>
                          <a:pt x="4782" y="0"/>
                        </a:moveTo>
                        <a:lnTo>
                          <a:pt x="9565" y="0"/>
                        </a:lnTo>
                      </a:path>
                      <a:path w="6569709" h="4051300">
                        <a:moveTo>
                          <a:pt x="9565" y="0"/>
                        </a:moveTo>
                        <a:lnTo>
                          <a:pt x="17541" y="0"/>
                        </a:lnTo>
                      </a:path>
                      <a:path w="6569709" h="4051300">
                        <a:moveTo>
                          <a:pt x="17541" y="0"/>
                        </a:moveTo>
                        <a:lnTo>
                          <a:pt x="26325" y="0"/>
                        </a:lnTo>
                      </a:path>
                      <a:path w="6569709" h="4051300">
                        <a:moveTo>
                          <a:pt x="26325" y="0"/>
                        </a:moveTo>
                        <a:lnTo>
                          <a:pt x="37481" y="0"/>
                        </a:lnTo>
                      </a:path>
                      <a:path w="6569709" h="4051300">
                        <a:moveTo>
                          <a:pt x="37481" y="0"/>
                        </a:moveTo>
                        <a:lnTo>
                          <a:pt x="49458" y="0"/>
                        </a:lnTo>
                      </a:path>
                      <a:path w="6569709" h="4051300">
                        <a:moveTo>
                          <a:pt x="49458" y="0"/>
                        </a:moveTo>
                        <a:lnTo>
                          <a:pt x="61422" y="0"/>
                        </a:lnTo>
                      </a:path>
                      <a:path w="6569709" h="4051300">
                        <a:moveTo>
                          <a:pt x="61422" y="0"/>
                        </a:moveTo>
                        <a:lnTo>
                          <a:pt x="74989" y="0"/>
                        </a:lnTo>
                      </a:path>
                      <a:path w="6569709" h="4051300">
                        <a:moveTo>
                          <a:pt x="74989" y="0"/>
                        </a:moveTo>
                        <a:lnTo>
                          <a:pt x="87748" y="0"/>
                        </a:lnTo>
                      </a:path>
                      <a:path w="6569709" h="4051300">
                        <a:moveTo>
                          <a:pt x="87748" y="0"/>
                        </a:moveTo>
                        <a:lnTo>
                          <a:pt x="100520" y="0"/>
                        </a:lnTo>
                      </a:path>
                      <a:path w="6569709" h="4051300">
                        <a:moveTo>
                          <a:pt x="100520" y="0"/>
                        </a:moveTo>
                        <a:lnTo>
                          <a:pt x="112484" y="0"/>
                        </a:lnTo>
                      </a:path>
                      <a:path w="6569709" h="4051300">
                        <a:moveTo>
                          <a:pt x="112484" y="0"/>
                        </a:moveTo>
                        <a:lnTo>
                          <a:pt x="122844" y="0"/>
                        </a:lnTo>
                      </a:path>
                      <a:path w="6569709" h="4051300">
                        <a:moveTo>
                          <a:pt x="122844" y="0"/>
                        </a:moveTo>
                        <a:lnTo>
                          <a:pt x="131629" y="0"/>
                        </a:lnTo>
                      </a:path>
                      <a:path w="6569709" h="4051300">
                        <a:moveTo>
                          <a:pt x="131629" y="0"/>
                        </a:moveTo>
                        <a:lnTo>
                          <a:pt x="139604" y="0"/>
                        </a:lnTo>
                      </a:path>
                      <a:path w="6569709" h="4051300">
                        <a:moveTo>
                          <a:pt x="139604" y="0"/>
                        </a:moveTo>
                        <a:lnTo>
                          <a:pt x="145182" y="0"/>
                        </a:lnTo>
                      </a:path>
                      <a:path w="6569709" h="4051300">
                        <a:moveTo>
                          <a:pt x="145182" y="0"/>
                        </a:moveTo>
                        <a:lnTo>
                          <a:pt x="148375" y="0"/>
                        </a:lnTo>
                      </a:path>
                      <a:path w="6569709" h="4051300">
                        <a:moveTo>
                          <a:pt x="148375" y="0"/>
                        </a:moveTo>
                        <a:lnTo>
                          <a:pt x="149170" y="0"/>
                        </a:lnTo>
                      </a:path>
                      <a:path w="6569709" h="4051300">
                        <a:moveTo>
                          <a:pt x="299163" y="149979"/>
                        </a:moveTo>
                        <a:lnTo>
                          <a:pt x="299163" y="150787"/>
                        </a:lnTo>
                      </a:path>
                      <a:path w="6569709" h="4051300">
                        <a:moveTo>
                          <a:pt x="299163" y="150787"/>
                        </a:moveTo>
                        <a:lnTo>
                          <a:pt x="299163" y="153967"/>
                        </a:lnTo>
                      </a:path>
                      <a:path w="6569709" h="4051300">
                        <a:moveTo>
                          <a:pt x="299163" y="153967"/>
                        </a:moveTo>
                        <a:lnTo>
                          <a:pt x="299163" y="159558"/>
                        </a:lnTo>
                      </a:path>
                      <a:path w="6569709" h="4051300">
                        <a:moveTo>
                          <a:pt x="299163" y="159558"/>
                        </a:moveTo>
                        <a:lnTo>
                          <a:pt x="299163" y="167534"/>
                        </a:lnTo>
                      </a:path>
                      <a:path w="6569709" h="4051300">
                        <a:moveTo>
                          <a:pt x="299163" y="167534"/>
                        </a:moveTo>
                        <a:lnTo>
                          <a:pt x="299163" y="176304"/>
                        </a:lnTo>
                      </a:path>
                      <a:path w="6569709" h="4051300">
                        <a:moveTo>
                          <a:pt x="299163" y="176304"/>
                        </a:moveTo>
                        <a:lnTo>
                          <a:pt x="299163" y="187473"/>
                        </a:lnTo>
                      </a:path>
                      <a:path w="6569709" h="4051300">
                        <a:moveTo>
                          <a:pt x="299163" y="187473"/>
                        </a:moveTo>
                        <a:lnTo>
                          <a:pt x="299163" y="198656"/>
                        </a:lnTo>
                      </a:path>
                      <a:path w="6569709" h="4051300">
                        <a:moveTo>
                          <a:pt x="299163" y="198656"/>
                        </a:moveTo>
                        <a:lnTo>
                          <a:pt x="299163" y="211415"/>
                        </a:lnTo>
                      </a:path>
                      <a:path w="6569709" h="4051300">
                        <a:moveTo>
                          <a:pt x="299163" y="211415"/>
                        </a:moveTo>
                        <a:lnTo>
                          <a:pt x="299163" y="224982"/>
                        </a:lnTo>
                      </a:path>
                      <a:path w="6569709" h="4051300">
                        <a:moveTo>
                          <a:pt x="299163" y="224982"/>
                        </a:moveTo>
                        <a:lnTo>
                          <a:pt x="299163" y="237740"/>
                        </a:lnTo>
                      </a:path>
                      <a:path w="6569709" h="4051300">
                        <a:moveTo>
                          <a:pt x="299163" y="237740"/>
                        </a:moveTo>
                        <a:lnTo>
                          <a:pt x="299163" y="250513"/>
                        </a:lnTo>
                      </a:path>
                      <a:path w="6569709" h="4051300">
                        <a:moveTo>
                          <a:pt x="299163" y="250513"/>
                        </a:moveTo>
                        <a:lnTo>
                          <a:pt x="299163" y="261668"/>
                        </a:lnTo>
                      </a:path>
                      <a:path w="6569709" h="4051300">
                        <a:moveTo>
                          <a:pt x="299163" y="261668"/>
                        </a:moveTo>
                        <a:lnTo>
                          <a:pt x="299163" y="272837"/>
                        </a:lnTo>
                      </a:path>
                      <a:path w="6569709" h="4051300">
                        <a:moveTo>
                          <a:pt x="299163" y="272837"/>
                        </a:moveTo>
                        <a:lnTo>
                          <a:pt x="299163" y="281621"/>
                        </a:lnTo>
                      </a:path>
                      <a:path w="6569709" h="4051300">
                        <a:moveTo>
                          <a:pt x="299163" y="281621"/>
                        </a:moveTo>
                        <a:lnTo>
                          <a:pt x="299163" y="289597"/>
                        </a:lnTo>
                      </a:path>
                      <a:path w="6569709" h="4051300">
                        <a:moveTo>
                          <a:pt x="299163" y="289597"/>
                        </a:moveTo>
                        <a:lnTo>
                          <a:pt x="299163" y="295175"/>
                        </a:lnTo>
                      </a:path>
                      <a:path w="6569709" h="4051300">
                        <a:moveTo>
                          <a:pt x="299163" y="295175"/>
                        </a:moveTo>
                        <a:lnTo>
                          <a:pt x="299163" y="298368"/>
                        </a:lnTo>
                      </a:path>
                      <a:path w="6569709" h="4051300">
                        <a:moveTo>
                          <a:pt x="299163" y="298368"/>
                        </a:moveTo>
                        <a:lnTo>
                          <a:pt x="299163" y="299163"/>
                        </a:lnTo>
                      </a:path>
                      <a:path w="6569709" h="4051300">
                        <a:moveTo>
                          <a:pt x="591145" y="536109"/>
                        </a:moveTo>
                        <a:lnTo>
                          <a:pt x="605507" y="535314"/>
                        </a:lnTo>
                      </a:path>
                      <a:path w="6569709" h="4051300">
                        <a:moveTo>
                          <a:pt x="605507" y="535314"/>
                        </a:moveTo>
                        <a:lnTo>
                          <a:pt x="619074" y="531326"/>
                        </a:lnTo>
                      </a:path>
                      <a:path w="6569709" h="4051300">
                        <a:moveTo>
                          <a:pt x="619074" y="531326"/>
                        </a:moveTo>
                        <a:lnTo>
                          <a:pt x="631833" y="524940"/>
                        </a:lnTo>
                      </a:path>
                      <a:path w="6569709" h="4051300">
                        <a:moveTo>
                          <a:pt x="631833" y="524940"/>
                        </a:moveTo>
                        <a:lnTo>
                          <a:pt x="643797" y="516964"/>
                        </a:lnTo>
                      </a:path>
                      <a:path w="6569709" h="4051300">
                        <a:moveTo>
                          <a:pt x="643797" y="516964"/>
                        </a:moveTo>
                        <a:lnTo>
                          <a:pt x="653376" y="506590"/>
                        </a:lnTo>
                      </a:path>
                      <a:path w="6569709" h="4051300">
                        <a:moveTo>
                          <a:pt x="653376" y="506590"/>
                        </a:moveTo>
                        <a:lnTo>
                          <a:pt x="662147" y="495421"/>
                        </a:lnTo>
                      </a:path>
                      <a:path w="6569709" h="4051300">
                        <a:moveTo>
                          <a:pt x="662147" y="495421"/>
                        </a:moveTo>
                        <a:lnTo>
                          <a:pt x="667738" y="481868"/>
                        </a:lnTo>
                      </a:path>
                      <a:path w="6569709" h="4051300">
                        <a:moveTo>
                          <a:pt x="667738" y="481868"/>
                        </a:moveTo>
                        <a:lnTo>
                          <a:pt x="671726" y="468300"/>
                        </a:lnTo>
                      </a:path>
                      <a:path w="6569709" h="4051300">
                        <a:moveTo>
                          <a:pt x="671726" y="468300"/>
                        </a:moveTo>
                        <a:lnTo>
                          <a:pt x="672521" y="454733"/>
                        </a:lnTo>
                      </a:path>
                      <a:path w="6569709" h="4051300">
                        <a:moveTo>
                          <a:pt x="629448" y="454733"/>
                        </a:moveTo>
                        <a:lnTo>
                          <a:pt x="627845" y="464312"/>
                        </a:lnTo>
                      </a:path>
                      <a:path w="6569709" h="4051300">
                        <a:moveTo>
                          <a:pt x="627845" y="464312"/>
                        </a:moveTo>
                        <a:lnTo>
                          <a:pt x="624652" y="473892"/>
                        </a:lnTo>
                      </a:path>
                      <a:path w="6569709" h="4051300">
                        <a:moveTo>
                          <a:pt x="624652" y="473892"/>
                        </a:moveTo>
                        <a:lnTo>
                          <a:pt x="619074" y="481059"/>
                        </a:lnTo>
                      </a:path>
                      <a:path w="6569709" h="4051300">
                        <a:moveTo>
                          <a:pt x="619074" y="481059"/>
                        </a:moveTo>
                        <a:lnTo>
                          <a:pt x="611098" y="487445"/>
                        </a:lnTo>
                      </a:path>
                      <a:path w="6569709" h="4051300">
                        <a:moveTo>
                          <a:pt x="611098" y="487445"/>
                        </a:moveTo>
                        <a:lnTo>
                          <a:pt x="602314" y="491433"/>
                        </a:lnTo>
                      </a:path>
                      <a:path w="6569709" h="4051300">
                        <a:moveTo>
                          <a:pt x="602314" y="491433"/>
                        </a:moveTo>
                        <a:lnTo>
                          <a:pt x="592748" y="493023"/>
                        </a:lnTo>
                      </a:path>
                      <a:path w="6569709" h="4051300">
                        <a:moveTo>
                          <a:pt x="592748" y="493023"/>
                        </a:moveTo>
                        <a:lnTo>
                          <a:pt x="591145" y="493023"/>
                        </a:lnTo>
                      </a:path>
                      <a:path w="6569709" h="4051300">
                        <a:moveTo>
                          <a:pt x="591145" y="536109"/>
                        </a:moveTo>
                        <a:lnTo>
                          <a:pt x="591145" y="535314"/>
                        </a:lnTo>
                      </a:path>
                      <a:path w="6569709" h="4051300">
                        <a:moveTo>
                          <a:pt x="591145" y="535314"/>
                        </a:moveTo>
                        <a:lnTo>
                          <a:pt x="591145" y="532916"/>
                        </a:lnTo>
                      </a:path>
                      <a:path w="6569709" h="4051300">
                        <a:moveTo>
                          <a:pt x="591145" y="532916"/>
                        </a:moveTo>
                        <a:lnTo>
                          <a:pt x="591145" y="529736"/>
                        </a:lnTo>
                      </a:path>
                      <a:path w="6569709" h="4051300">
                        <a:moveTo>
                          <a:pt x="591145" y="529736"/>
                        </a:moveTo>
                        <a:lnTo>
                          <a:pt x="591145" y="525735"/>
                        </a:lnTo>
                      </a:path>
                      <a:path w="6569709" h="4051300">
                        <a:moveTo>
                          <a:pt x="591145" y="525735"/>
                        </a:moveTo>
                        <a:lnTo>
                          <a:pt x="591145" y="520157"/>
                        </a:lnTo>
                      </a:path>
                      <a:path w="6569709" h="4051300">
                        <a:moveTo>
                          <a:pt x="591145" y="520157"/>
                        </a:moveTo>
                        <a:lnTo>
                          <a:pt x="591145" y="514566"/>
                        </a:lnTo>
                      </a:path>
                      <a:path w="6569709" h="4051300">
                        <a:moveTo>
                          <a:pt x="591145" y="514566"/>
                        </a:moveTo>
                        <a:lnTo>
                          <a:pt x="591145" y="508988"/>
                        </a:lnTo>
                      </a:path>
                      <a:path w="6569709" h="4051300">
                        <a:moveTo>
                          <a:pt x="591145" y="508988"/>
                        </a:moveTo>
                        <a:lnTo>
                          <a:pt x="591145" y="504205"/>
                        </a:lnTo>
                      </a:path>
                      <a:path w="6569709" h="4051300">
                        <a:moveTo>
                          <a:pt x="591145" y="504205"/>
                        </a:moveTo>
                        <a:lnTo>
                          <a:pt x="591145" y="499409"/>
                        </a:lnTo>
                      </a:path>
                      <a:path w="6569709" h="4051300">
                        <a:moveTo>
                          <a:pt x="591145" y="499409"/>
                        </a:moveTo>
                        <a:lnTo>
                          <a:pt x="591145" y="496216"/>
                        </a:lnTo>
                      </a:path>
                      <a:path w="6569709" h="4051300">
                        <a:moveTo>
                          <a:pt x="591145" y="496216"/>
                        </a:moveTo>
                        <a:lnTo>
                          <a:pt x="591145" y="493831"/>
                        </a:lnTo>
                      </a:path>
                      <a:path w="6569709" h="4051300">
                        <a:moveTo>
                          <a:pt x="591145" y="493831"/>
                        </a:moveTo>
                        <a:lnTo>
                          <a:pt x="591145" y="493023"/>
                        </a:lnTo>
                      </a:path>
                      <a:path w="6569709" h="4051300">
                        <a:moveTo>
                          <a:pt x="629448" y="454733"/>
                        </a:moveTo>
                        <a:lnTo>
                          <a:pt x="630243" y="454733"/>
                        </a:lnTo>
                      </a:path>
                      <a:path w="6569709" h="4051300">
                        <a:moveTo>
                          <a:pt x="630243" y="454733"/>
                        </a:moveTo>
                        <a:lnTo>
                          <a:pt x="632641" y="454733"/>
                        </a:lnTo>
                      </a:path>
                      <a:path w="6569709" h="4051300">
                        <a:moveTo>
                          <a:pt x="632641" y="454733"/>
                        </a:moveTo>
                        <a:lnTo>
                          <a:pt x="635821" y="454733"/>
                        </a:lnTo>
                      </a:path>
                      <a:path w="6569709" h="4051300">
                        <a:moveTo>
                          <a:pt x="635821" y="454733"/>
                        </a:moveTo>
                        <a:lnTo>
                          <a:pt x="640617" y="454733"/>
                        </a:lnTo>
                      </a:path>
                      <a:path w="6569709" h="4051300">
                        <a:moveTo>
                          <a:pt x="640617" y="454733"/>
                        </a:moveTo>
                        <a:lnTo>
                          <a:pt x="645400" y="454733"/>
                        </a:lnTo>
                      </a:path>
                      <a:path w="6569709" h="4051300">
                        <a:moveTo>
                          <a:pt x="645400" y="454733"/>
                        </a:moveTo>
                        <a:lnTo>
                          <a:pt x="650978" y="454733"/>
                        </a:lnTo>
                      </a:path>
                      <a:path w="6569709" h="4051300">
                        <a:moveTo>
                          <a:pt x="650978" y="454733"/>
                        </a:moveTo>
                        <a:lnTo>
                          <a:pt x="656569" y="454733"/>
                        </a:lnTo>
                      </a:path>
                      <a:path w="6569709" h="4051300">
                        <a:moveTo>
                          <a:pt x="656569" y="454733"/>
                        </a:moveTo>
                        <a:lnTo>
                          <a:pt x="661352" y="454733"/>
                        </a:lnTo>
                      </a:path>
                      <a:path w="6569709" h="4051300">
                        <a:moveTo>
                          <a:pt x="661352" y="454733"/>
                        </a:moveTo>
                        <a:lnTo>
                          <a:pt x="666135" y="454733"/>
                        </a:lnTo>
                      </a:path>
                      <a:path w="6569709" h="4051300">
                        <a:moveTo>
                          <a:pt x="666135" y="454733"/>
                        </a:moveTo>
                        <a:lnTo>
                          <a:pt x="669328" y="454733"/>
                        </a:lnTo>
                      </a:path>
                      <a:path w="6569709" h="4051300">
                        <a:moveTo>
                          <a:pt x="669328" y="454733"/>
                        </a:moveTo>
                        <a:lnTo>
                          <a:pt x="671726" y="454733"/>
                        </a:lnTo>
                      </a:path>
                      <a:path w="6569709" h="4051300">
                        <a:moveTo>
                          <a:pt x="671726" y="454733"/>
                        </a:moveTo>
                        <a:lnTo>
                          <a:pt x="672521" y="454733"/>
                        </a:lnTo>
                      </a:path>
                      <a:path w="6569709" h="4051300">
                        <a:moveTo>
                          <a:pt x="672521" y="142003"/>
                        </a:moveTo>
                        <a:lnTo>
                          <a:pt x="672521" y="138823"/>
                        </a:lnTo>
                      </a:path>
                      <a:path w="6569709" h="4051300">
                        <a:moveTo>
                          <a:pt x="672521" y="138823"/>
                        </a:moveTo>
                        <a:lnTo>
                          <a:pt x="672521" y="133232"/>
                        </a:lnTo>
                      </a:path>
                      <a:path w="6569709" h="4051300">
                        <a:moveTo>
                          <a:pt x="672521" y="133232"/>
                        </a:moveTo>
                        <a:lnTo>
                          <a:pt x="672521" y="130834"/>
                        </a:lnTo>
                      </a:path>
                      <a:path w="6569709" h="4051300">
                        <a:moveTo>
                          <a:pt x="672521" y="130834"/>
                        </a:moveTo>
                        <a:lnTo>
                          <a:pt x="672521" y="130039"/>
                        </a:lnTo>
                      </a:path>
                      <a:path w="6569709" h="4051300">
                        <a:moveTo>
                          <a:pt x="629448" y="130039"/>
                        </a:moveTo>
                        <a:lnTo>
                          <a:pt x="629448" y="130834"/>
                        </a:lnTo>
                      </a:path>
                      <a:path w="6569709" h="4051300">
                        <a:moveTo>
                          <a:pt x="629448" y="130834"/>
                        </a:moveTo>
                        <a:lnTo>
                          <a:pt x="629448" y="134822"/>
                        </a:lnTo>
                      </a:path>
                      <a:path w="6569709" h="4051300">
                        <a:moveTo>
                          <a:pt x="629448" y="134822"/>
                        </a:moveTo>
                        <a:lnTo>
                          <a:pt x="629448" y="141208"/>
                        </a:lnTo>
                      </a:path>
                      <a:path w="6569709" h="4051300">
                        <a:moveTo>
                          <a:pt x="629448" y="141208"/>
                        </a:moveTo>
                        <a:lnTo>
                          <a:pt x="629448" y="142003"/>
                        </a:lnTo>
                      </a:path>
                      <a:path w="6569709" h="4051300">
                        <a:moveTo>
                          <a:pt x="650978" y="108496"/>
                        </a:moveTo>
                        <a:lnTo>
                          <a:pt x="656569" y="109291"/>
                        </a:lnTo>
                      </a:path>
                      <a:path w="6569709" h="4051300">
                        <a:moveTo>
                          <a:pt x="656569" y="109291"/>
                        </a:moveTo>
                        <a:lnTo>
                          <a:pt x="661352" y="111689"/>
                        </a:lnTo>
                      </a:path>
                      <a:path w="6569709" h="4051300">
                        <a:moveTo>
                          <a:pt x="661352" y="111689"/>
                        </a:moveTo>
                        <a:lnTo>
                          <a:pt x="666135" y="114882"/>
                        </a:lnTo>
                      </a:path>
                      <a:path w="6569709" h="4051300">
                        <a:moveTo>
                          <a:pt x="666135" y="114882"/>
                        </a:moveTo>
                        <a:lnTo>
                          <a:pt x="669328" y="118870"/>
                        </a:lnTo>
                      </a:path>
                      <a:path w="6569709" h="4051300">
                        <a:moveTo>
                          <a:pt x="669328" y="118870"/>
                        </a:moveTo>
                        <a:lnTo>
                          <a:pt x="671726" y="124461"/>
                        </a:lnTo>
                      </a:path>
                      <a:path w="6569709" h="4051300">
                        <a:moveTo>
                          <a:pt x="630243" y="124461"/>
                        </a:moveTo>
                        <a:lnTo>
                          <a:pt x="632641" y="118870"/>
                        </a:lnTo>
                      </a:path>
                      <a:path w="6569709" h="4051300">
                        <a:moveTo>
                          <a:pt x="632641" y="118870"/>
                        </a:moveTo>
                        <a:lnTo>
                          <a:pt x="635821" y="114882"/>
                        </a:lnTo>
                      </a:path>
                      <a:path w="6569709" h="4051300">
                        <a:moveTo>
                          <a:pt x="635821" y="114882"/>
                        </a:moveTo>
                        <a:lnTo>
                          <a:pt x="640617" y="111689"/>
                        </a:lnTo>
                      </a:path>
                      <a:path w="6569709" h="4051300">
                        <a:moveTo>
                          <a:pt x="640617" y="111689"/>
                        </a:moveTo>
                        <a:lnTo>
                          <a:pt x="645400" y="109291"/>
                        </a:lnTo>
                      </a:path>
                      <a:path w="6569709" h="4051300">
                        <a:moveTo>
                          <a:pt x="645400" y="109291"/>
                        </a:moveTo>
                        <a:lnTo>
                          <a:pt x="650978" y="108496"/>
                        </a:lnTo>
                      </a:path>
                      <a:path w="6569709" h="4051300">
                        <a:moveTo>
                          <a:pt x="471480" y="493023"/>
                        </a:moveTo>
                        <a:lnTo>
                          <a:pt x="478661" y="493023"/>
                        </a:lnTo>
                      </a:path>
                      <a:path w="6569709" h="4051300">
                        <a:moveTo>
                          <a:pt x="478661" y="536109"/>
                        </a:moveTo>
                        <a:lnTo>
                          <a:pt x="473878" y="536109"/>
                        </a:lnTo>
                      </a:path>
                      <a:path w="6569709" h="4051300">
                        <a:moveTo>
                          <a:pt x="2812971" y="1217415"/>
                        </a:moveTo>
                        <a:lnTo>
                          <a:pt x="2699691" y="1217415"/>
                        </a:lnTo>
                      </a:path>
                      <a:path w="6569709" h="4051300">
                        <a:moveTo>
                          <a:pt x="2656605" y="1217415"/>
                        </a:moveTo>
                        <a:lnTo>
                          <a:pt x="2354249" y="1217415"/>
                        </a:lnTo>
                      </a:path>
                      <a:path w="6569709" h="4051300">
                        <a:moveTo>
                          <a:pt x="2354249" y="1297201"/>
                        </a:moveTo>
                        <a:lnTo>
                          <a:pt x="2812971" y="1297201"/>
                        </a:lnTo>
                      </a:path>
                      <a:path w="6569709" h="4051300">
                        <a:moveTo>
                          <a:pt x="2812971" y="1217415"/>
                        </a:moveTo>
                        <a:lnTo>
                          <a:pt x="2812971" y="1219004"/>
                        </a:lnTo>
                      </a:path>
                      <a:path w="6569709" h="4051300">
                        <a:moveTo>
                          <a:pt x="2812971" y="1219813"/>
                        </a:moveTo>
                        <a:lnTo>
                          <a:pt x="2812971" y="1221403"/>
                        </a:lnTo>
                      </a:path>
                      <a:path w="6569709" h="4051300">
                        <a:moveTo>
                          <a:pt x="2812971" y="1223801"/>
                        </a:moveTo>
                        <a:lnTo>
                          <a:pt x="2812971" y="1226185"/>
                        </a:lnTo>
                      </a:path>
                      <a:path w="6569709" h="4051300">
                        <a:moveTo>
                          <a:pt x="2812971" y="1226185"/>
                        </a:moveTo>
                        <a:lnTo>
                          <a:pt x="2812971" y="1226980"/>
                        </a:lnTo>
                      </a:path>
                      <a:path w="6569709" h="4051300">
                        <a:moveTo>
                          <a:pt x="2812971" y="1230187"/>
                        </a:moveTo>
                        <a:lnTo>
                          <a:pt x="2812971" y="1232572"/>
                        </a:lnTo>
                      </a:path>
                      <a:path w="6569709" h="4051300">
                        <a:moveTo>
                          <a:pt x="2812971" y="1232572"/>
                        </a:moveTo>
                        <a:lnTo>
                          <a:pt x="2812971" y="1234175"/>
                        </a:lnTo>
                      </a:path>
                      <a:path w="6569709" h="4051300">
                        <a:moveTo>
                          <a:pt x="2812971" y="1237354"/>
                        </a:moveTo>
                        <a:lnTo>
                          <a:pt x="2812971" y="1240547"/>
                        </a:lnTo>
                      </a:path>
                      <a:path w="6569709" h="4051300">
                        <a:moveTo>
                          <a:pt x="2812971" y="1240547"/>
                        </a:moveTo>
                        <a:lnTo>
                          <a:pt x="2812971" y="1242151"/>
                        </a:lnTo>
                      </a:path>
                      <a:path w="6569709" h="4051300">
                        <a:moveTo>
                          <a:pt x="2812971" y="1246139"/>
                        </a:moveTo>
                        <a:lnTo>
                          <a:pt x="2812971" y="1248523"/>
                        </a:lnTo>
                      </a:path>
                      <a:path w="6569709" h="4051300">
                        <a:moveTo>
                          <a:pt x="2812971" y="1248523"/>
                        </a:moveTo>
                        <a:lnTo>
                          <a:pt x="2812971" y="1250921"/>
                        </a:lnTo>
                      </a:path>
                      <a:path w="6569709" h="4051300">
                        <a:moveTo>
                          <a:pt x="2812971" y="1254909"/>
                        </a:moveTo>
                        <a:lnTo>
                          <a:pt x="2812971" y="1257308"/>
                        </a:lnTo>
                      </a:path>
                      <a:path w="6569709" h="4051300">
                        <a:moveTo>
                          <a:pt x="2812971" y="1257308"/>
                        </a:moveTo>
                        <a:lnTo>
                          <a:pt x="2812971" y="1259706"/>
                        </a:lnTo>
                      </a:path>
                      <a:path w="6569709" h="4051300">
                        <a:moveTo>
                          <a:pt x="2812971" y="1264489"/>
                        </a:moveTo>
                        <a:lnTo>
                          <a:pt x="2812971" y="1266078"/>
                        </a:lnTo>
                      </a:path>
                      <a:path w="6569709" h="4051300">
                        <a:moveTo>
                          <a:pt x="2812971" y="1266078"/>
                        </a:moveTo>
                        <a:lnTo>
                          <a:pt x="2812971" y="1269271"/>
                        </a:lnTo>
                      </a:path>
                      <a:path w="6569709" h="4051300">
                        <a:moveTo>
                          <a:pt x="2812971" y="1273259"/>
                        </a:moveTo>
                        <a:lnTo>
                          <a:pt x="2812971" y="1274849"/>
                        </a:lnTo>
                      </a:path>
                      <a:path w="6569709" h="4051300">
                        <a:moveTo>
                          <a:pt x="2812971" y="1274849"/>
                        </a:moveTo>
                        <a:lnTo>
                          <a:pt x="2812971" y="1278042"/>
                        </a:lnTo>
                      </a:path>
                      <a:path w="6569709" h="4051300">
                        <a:moveTo>
                          <a:pt x="2812971" y="1281235"/>
                        </a:moveTo>
                        <a:lnTo>
                          <a:pt x="2812971" y="1282030"/>
                        </a:lnTo>
                      </a:path>
                      <a:path w="6569709" h="4051300">
                        <a:moveTo>
                          <a:pt x="2812971" y="1282030"/>
                        </a:moveTo>
                        <a:lnTo>
                          <a:pt x="2812971" y="128522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98" name="object 1398"/>
                  <p:cNvSpPr/>
                  <p:nvPr/>
                </p:nvSpPr>
                <p:spPr>
                  <a:xfrm>
                    <a:off x="9987828" y="276630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399" name="object 1399"/>
                  <p:cNvSpPr/>
                  <p:nvPr/>
                </p:nvSpPr>
                <p:spPr>
                  <a:xfrm>
                    <a:off x="2571255" y="2676558"/>
                    <a:ext cx="7418070" cy="3876040"/>
                  </a:xfrm>
                  <a:custGeom>
                    <a:avLst/>
                    <a:gdLst/>
                    <a:ahLst/>
                    <a:cxnLst/>
                    <a:rect l="l" t="t" r="r" b="b"/>
                    <a:pathLst>
                      <a:path w="7418070" h="3876040">
                        <a:moveTo>
                          <a:pt x="7417769" y="90941"/>
                        </a:moveTo>
                        <a:lnTo>
                          <a:pt x="7417769" y="93339"/>
                        </a:lnTo>
                      </a:path>
                      <a:path w="7418070" h="3876040">
                        <a:moveTo>
                          <a:pt x="7417769" y="95724"/>
                        </a:moveTo>
                        <a:lnTo>
                          <a:pt x="7417769" y="98122"/>
                        </a:lnTo>
                      </a:path>
                      <a:path w="7418070" h="3876040">
                        <a:moveTo>
                          <a:pt x="7417769" y="98917"/>
                        </a:moveTo>
                        <a:lnTo>
                          <a:pt x="7417769" y="99725"/>
                        </a:lnTo>
                      </a:path>
                      <a:path w="7418070" h="3876040">
                        <a:moveTo>
                          <a:pt x="6959048" y="99725"/>
                        </a:moveTo>
                        <a:lnTo>
                          <a:pt x="6959048" y="98917"/>
                        </a:lnTo>
                      </a:path>
                      <a:path w="7418070" h="3876040">
                        <a:moveTo>
                          <a:pt x="6959048" y="98122"/>
                        </a:moveTo>
                        <a:lnTo>
                          <a:pt x="6959048" y="95724"/>
                        </a:lnTo>
                      </a:path>
                      <a:path w="7418070" h="3876040">
                        <a:moveTo>
                          <a:pt x="6959048" y="93339"/>
                        </a:moveTo>
                        <a:lnTo>
                          <a:pt x="6959048" y="90941"/>
                        </a:lnTo>
                      </a:path>
                      <a:path w="7418070" h="3876040">
                        <a:moveTo>
                          <a:pt x="6959048" y="90941"/>
                        </a:moveTo>
                        <a:lnTo>
                          <a:pt x="6959048" y="90146"/>
                        </a:lnTo>
                      </a:path>
                      <a:path w="7418070" h="3876040">
                        <a:moveTo>
                          <a:pt x="6959048" y="87748"/>
                        </a:moveTo>
                        <a:lnTo>
                          <a:pt x="6959048" y="84555"/>
                        </a:lnTo>
                      </a:path>
                      <a:path w="7418070" h="3876040">
                        <a:moveTo>
                          <a:pt x="6959048" y="84555"/>
                        </a:moveTo>
                        <a:lnTo>
                          <a:pt x="6959048" y="83760"/>
                        </a:lnTo>
                      </a:path>
                      <a:path w="7418070" h="3876040">
                        <a:moveTo>
                          <a:pt x="6959048" y="80567"/>
                        </a:moveTo>
                        <a:lnTo>
                          <a:pt x="6959048" y="77374"/>
                        </a:lnTo>
                      </a:path>
                      <a:path w="7418070" h="3876040">
                        <a:moveTo>
                          <a:pt x="6959048" y="77374"/>
                        </a:moveTo>
                        <a:lnTo>
                          <a:pt x="6959048" y="75784"/>
                        </a:lnTo>
                      </a:path>
                      <a:path w="7418070" h="3876040">
                        <a:moveTo>
                          <a:pt x="6959048" y="71796"/>
                        </a:moveTo>
                        <a:lnTo>
                          <a:pt x="6959048" y="68603"/>
                        </a:lnTo>
                      </a:path>
                      <a:path w="7418070" h="3876040">
                        <a:moveTo>
                          <a:pt x="6959048" y="68603"/>
                        </a:moveTo>
                        <a:lnTo>
                          <a:pt x="6959048" y="67013"/>
                        </a:lnTo>
                      </a:path>
                      <a:path w="7418070" h="3876040">
                        <a:moveTo>
                          <a:pt x="6959048" y="62230"/>
                        </a:moveTo>
                        <a:lnTo>
                          <a:pt x="6959048" y="59832"/>
                        </a:lnTo>
                      </a:path>
                      <a:path w="7418070" h="3876040">
                        <a:moveTo>
                          <a:pt x="6959048" y="59832"/>
                        </a:moveTo>
                        <a:lnTo>
                          <a:pt x="6959048" y="57434"/>
                        </a:lnTo>
                      </a:path>
                      <a:path w="7418070" h="3876040">
                        <a:moveTo>
                          <a:pt x="6959048" y="53446"/>
                        </a:moveTo>
                        <a:lnTo>
                          <a:pt x="6959048" y="51048"/>
                        </a:lnTo>
                      </a:path>
                      <a:path w="7418070" h="3876040">
                        <a:moveTo>
                          <a:pt x="6959048" y="51048"/>
                        </a:moveTo>
                        <a:lnTo>
                          <a:pt x="6959048" y="48663"/>
                        </a:lnTo>
                      </a:path>
                      <a:path w="7418070" h="3876040">
                        <a:moveTo>
                          <a:pt x="6959048" y="44675"/>
                        </a:moveTo>
                        <a:lnTo>
                          <a:pt x="6959048" y="43072"/>
                        </a:lnTo>
                      </a:path>
                      <a:path w="7418070" h="3876040">
                        <a:moveTo>
                          <a:pt x="6959048" y="43072"/>
                        </a:moveTo>
                        <a:lnTo>
                          <a:pt x="6959048" y="39879"/>
                        </a:lnTo>
                      </a:path>
                      <a:path w="7418070" h="3876040">
                        <a:moveTo>
                          <a:pt x="6959048" y="36699"/>
                        </a:moveTo>
                        <a:lnTo>
                          <a:pt x="6959048" y="35096"/>
                        </a:lnTo>
                      </a:path>
                      <a:path w="7418070" h="3876040">
                        <a:moveTo>
                          <a:pt x="6959048" y="35096"/>
                        </a:moveTo>
                        <a:lnTo>
                          <a:pt x="6959048" y="32711"/>
                        </a:lnTo>
                      </a:path>
                      <a:path w="7418070" h="3876040">
                        <a:moveTo>
                          <a:pt x="6959048" y="29505"/>
                        </a:moveTo>
                        <a:lnTo>
                          <a:pt x="6959048" y="28710"/>
                        </a:lnTo>
                      </a:path>
                      <a:path w="7418070" h="3876040">
                        <a:moveTo>
                          <a:pt x="6959048" y="28710"/>
                        </a:moveTo>
                        <a:lnTo>
                          <a:pt x="6959048" y="26325"/>
                        </a:lnTo>
                      </a:path>
                      <a:path w="7418070" h="3876040">
                        <a:moveTo>
                          <a:pt x="6959048" y="24722"/>
                        </a:moveTo>
                        <a:lnTo>
                          <a:pt x="6959048" y="23927"/>
                        </a:lnTo>
                      </a:path>
                      <a:path w="7418070" h="3876040">
                        <a:moveTo>
                          <a:pt x="6959048" y="23927"/>
                        </a:moveTo>
                        <a:lnTo>
                          <a:pt x="6959048" y="22337"/>
                        </a:lnTo>
                      </a:path>
                      <a:path w="7418070" h="3876040">
                        <a:moveTo>
                          <a:pt x="6959048" y="21529"/>
                        </a:moveTo>
                        <a:lnTo>
                          <a:pt x="6959048" y="19939"/>
                        </a:lnTo>
                      </a:path>
                      <a:path w="7418070" h="3876040">
                        <a:moveTo>
                          <a:pt x="6959048" y="19939"/>
                        </a:moveTo>
                        <a:lnTo>
                          <a:pt x="6936710" y="19939"/>
                        </a:lnTo>
                      </a:path>
                      <a:path w="7418070" h="3876040">
                        <a:moveTo>
                          <a:pt x="6860926" y="19939"/>
                        </a:moveTo>
                        <a:lnTo>
                          <a:pt x="6839382" y="19939"/>
                        </a:lnTo>
                      </a:path>
                      <a:path w="7418070" h="3876040">
                        <a:moveTo>
                          <a:pt x="6839382" y="99725"/>
                        </a:moveTo>
                        <a:lnTo>
                          <a:pt x="6959048" y="99725"/>
                        </a:lnTo>
                      </a:path>
                      <a:path w="7418070" h="3876040">
                        <a:moveTo>
                          <a:pt x="6839382" y="98917"/>
                        </a:moveTo>
                        <a:lnTo>
                          <a:pt x="6839382" y="98122"/>
                        </a:lnTo>
                      </a:path>
                      <a:path w="7418070" h="3876040">
                        <a:moveTo>
                          <a:pt x="6839382" y="95724"/>
                        </a:moveTo>
                        <a:lnTo>
                          <a:pt x="6839382" y="90146"/>
                        </a:lnTo>
                      </a:path>
                      <a:path w="7418070" h="3876040">
                        <a:moveTo>
                          <a:pt x="6839382" y="90146"/>
                        </a:moveTo>
                        <a:lnTo>
                          <a:pt x="6839382" y="87748"/>
                        </a:lnTo>
                      </a:path>
                      <a:path w="7418070" h="3876040">
                        <a:moveTo>
                          <a:pt x="6839382" y="83760"/>
                        </a:moveTo>
                        <a:lnTo>
                          <a:pt x="6839382" y="82965"/>
                        </a:lnTo>
                      </a:path>
                      <a:path w="7418070" h="3876040">
                        <a:moveTo>
                          <a:pt x="6839382" y="82965"/>
                        </a:moveTo>
                        <a:lnTo>
                          <a:pt x="6839382" y="80567"/>
                        </a:lnTo>
                      </a:path>
                      <a:path w="7418070" h="3876040">
                        <a:moveTo>
                          <a:pt x="6839382" y="75784"/>
                        </a:moveTo>
                        <a:lnTo>
                          <a:pt x="6839382" y="74194"/>
                        </a:lnTo>
                      </a:path>
                      <a:path w="7418070" h="3876040">
                        <a:moveTo>
                          <a:pt x="6839382" y="74194"/>
                        </a:moveTo>
                        <a:lnTo>
                          <a:pt x="6839382" y="71796"/>
                        </a:lnTo>
                      </a:path>
                      <a:path w="7418070" h="3876040">
                        <a:moveTo>
                          <a:pt x="6839382" y="67013"/>
                        </a:moveTo>
                        <a:lnTo>
                          <a:pt x="6839382" y="64615"/>
                        </a:lnTo>
                      </a:path>
                      <a:path w="7418070" h="3876040">
                        <a:moveTo>
                          <a:pt x="6839382" y="64615"/>
                        </a:moveTo>
                        <a:lnTo>
                          <a:pt x="6839382" y="62230"/>
                        </a:lnTo>
                      </a:path>
                      <a:path w="7418070" h="3876040">
                        <a:moveTo>
                          <a:pt x="6839382" y="57434"/>
                        </a:moveTo>
                        <a:lnTo>
                          <a:pt x="6839382" y="55036"/>
                        </a:lnTo>
                      </a:path>
                      <a:path w="7418070" h="3876040">
                        <a:moveTo>
                          <a:pt x="6839382" y="55036"/>
                        </a:moveTo>
                        <a:lnTo>
                          <a:pt x="6839382" y="53446"/>
                        </a:lnTo>
                      </a:path>
                      <a:path w="7418070" h="3876040">
                        <a:moveTo>
                          <a:pt x="6839382" y="48663"/>
                        </a:moveTo>
                        <a:lnTo>
                          <a:pt x="6839382" y="46265"/>
                        </a:lnTo>
                      </a:path>
                      <a:path w="7418070" h="3876040">
                        <a:moveTo>
                          <a:pt x="6839382" y="46265"/>
                        </a:moveTo>
                        <a:lnTo>
                          <a:pt x="6839382" y="37494"/>
                        </a:lnTo>
                      </a:path>
                      <a:path w="7418070" h="3876040">
                        <a:moveTo>
                          <a:pt x="6839382" y="37494"/>
                        </a:moveTo>
                        <a:lnTo>
                          <a:pt x="6839382" y="30313"/>
                        </a:lnTo>
                      </a:path>
                      <a:path w="7418070" h="3876040">
                        <a:moveTo>
                          <a:pt x="6839382" y="30313"/>
                        </a:moveTo>
                        <a:lnTo>
                          <a:pt x="6839382" y="24722"/>
                        </a:lnTo>
                      </a:path>
                      <a:path w="7418070" h="3876040">
                        <a:moveTo>
                          <a:pt x="6839382" y="24722"/>
                        </a:moveTo>
                        <a:lnTo>
                          <a:pt x="6839382" y="21529"/>
                        </a:lnTo>
                      </a:path>
                      <a:path w="7418070" h="3876040">
                        <a:moveTo>
                          <a:pt x="6839382" y="20734"/>
                        </a:moveTo>
                        <a:lnTo>
                          <a:pt x="6839382" y="19939"/>
                        </a:lnTo>
                      </a:path>
                      <a:path w="7418070" h="3876040">
                        <a:moveTo>
                          <a:pt x="6959048" y="19939"/>
                        </a:moveTo>
                        <a:lnTo>
                          <a:pt x="6959048" y="20734"/>
                        </a:lnTo>
                      </a:path>
                      <a:path w="7418070" h="3876040">
                        <a:moveTo>
                          <a:pt x="6959048" y="21529"/>
                        </a:moveTo>
                        <a:lnTo>
                          <a:pt x="6959048" y="24722"/>
                        </a:lnTo>
                      </a:path>
                      <a:path w="7418070" h="3876040">
                        <a:moveTo>
                          <a:pt x="6959048" y="24722"/>
                        </a:moveTo>
                        <a:lnTo>
                          <a:pt x="6959048" y="30313"/>
                        </a:lnTo>
                      </a:path>
                      <a:path w="7418070" h="3876040">
                        <a:moveTo>
                          <a:pt x="6959048" y="30313"/>
                        </a:moveTo>
                        <a:lnTo>
                          <a:pt x="6959048" y="37494"/>
                        </a:lnTo>
                      </a:path>
                      <a:path w="7418070" h="3876040">
                        <a:moveTo>
                          <a:pt x="6959048" y="37494"/>
                        </a:moveTo>
                        <a:lnTo>
                          <a:pt x="6959048" y="46265"/>
                        </a:lnTo>
                      </a:path>
                      <a:path w="7418070" h="3876040">
                        <a:moveTo>
                          <a:pt x="6959048" y="46265"/>
                        </a:moveTo>
                        <a:lnTo>
                          <a:pt x="6959048" y="55036"/>
                        </a:lnTo>
                      </a:path>
                      <a:path w="7418070" h="3876040">
                        <a:moveTo>
                          <a:pt x="6959048" y="55036"/>
                        </a:moveTo>
                        <a:lnTo>
                          <a:pt x="6959048" y="64615"/>
                        </a:lnTo>
                      </a:path>
                      <a:path w="7418070" h="3876040">
                        <a:moveTo>
                          <a:pt x="6959048" y="64615"/>
                        </a:moveTo>
                        <a:lnTo>
                          <a:pt x="6959048" y="74194"/>
                        </a:lnTo>
                      </a:path>
                      <a:path w="7418070" h="3876040">
                        <a:moveTo>
                          <a:pt x="6959048" y="74194"/>
                        </a:moveTo>
                        <a:lnTo>
                          <a:pt x="6959048" y="82965"/>
                        </a:lnTo>
                      </a:path>
                      <a:path w="7418070" h="3876040">
                        <a:moveTo>
                          <a:pt x="6959048" y="82965"/>
                        </a:moveTo>
                        <a:lnTo>
                          <a:pt x="6959048" y="90146"/>
                        </a:lnTo>
                      </a:path>
                      <a:path w="7418070" h="3876040">
                        <a:moveTo>
                          <a:pt x="6959048" y="90146"/>
                        </a:moveTo>
                        <a:lnTo>
                          <a:pt x="6959048" y="95724"/>
                        </a:lnTo>
                      </a:path>
                      <a:path w="7418070" h="3876040">
                        <a:moveTo>
                          <a:pt x="6959048" y="95724"/>
                        </a:moveTo>
                        <a:lnTo>
                          <a:pt x="6959048" y="98917"/>
                        </a:lnTo>
                      </a:path>
                      <a:path w="7418070" h="3876040">
                        <a:moveTo>
                          <a:pt x="6959048" y="98917"/>
                        </a:moveTo>
                        <a:lnTo>
                          <a:pt x="6959048" y="99725"/>
                        </a:lnTo>
                      </a:path>
                      <a:path w="7418070" h="3876040">
                        <a:moveTo>
                          <a:pt x="6859322" y="0"/>
                        </a:moveTo>
                        <a:lnTo>
                          <a:pt x="6859322" y="22337"/>
                        </a:lnTo>
                      </a:path>
                      <a:path w="7418070" h="3876040">
                        <a:moveTo>
                          <a:pt x="6939108" y="22337"/>
                        </a:moveTo>
                        <a:lnTo>
                          <a:pt x="6939108" y="0"/>
                        </a:lnTo>
                      </a:path>
                      <a:path w="7418070" h="3876040">
                        <a:moveTo>
                          <a:pt x="6859322" y="0"/>
                        </a:moveTo>
                        <a:lnTo>
                          <a:pt x="6860117" y="0"/>
                        </a:lnTo>
                      </a:path>
                      <a:path w="7418070" h="3876040">
                        <a:moveTo>
                          <a:pt x="6860117" y="0"/>
                        </a:moveTo>
                        <a:lnTo>
                          <a:pt x="6864105" y="0"/>
                        </a:lnTo>
                      </a:path>
                      <a:path w="7418070" h="3876040">
                        <a:moveTo>
                          <a:pt x="6864105" y="0"/>
                        </a:moveTo>
                        <a:lnTo>
                          <a:pt x="6868901" y="0"/>
                        </a:lnTo>
                      </a:path>
                      <a:path w="7418070" h="3876040">
                        <a:moveTo>
                          <a:pt x="6868901" y="0"/>
                        </a:moveTo>
                        <a:lnTo>
                          <a:pt x="6876069" y="0"/>
                        </a:lnTo>
                      </a:path>
                      <a:path w="7418070" h="3876040">
                        <a:moveTo>
                          <a:pt x="6876069" y="0"/>
                        </a:moveTo>
                        <a:lnTo>
                          <a:pt x="6884853" y="0"/>
                        </a:lnTo>
                      </a:path>
                      <a:path w="7418070" h="3876040">
                        <a:moveTo>
                          <a:pt x="6884853" y="0"/>
                        </a:moveTo>
                        <a:lnTo>
                          <a:pt x="6894432" y="0"/>
                        </a:lnTo>
                      </a:path>
                      <a:path w="7418070" h="3876040">
                        <a:moveTo>
                          <a:pt x="6894432" y="0"/>
                        </a:moveTo>
                        <a:lnTo>
                          <a:pt x="6903998" y="0"/>
                        </a:lnTo>
                      </a:path>
                      <a:path w="7418070" h="3876040">
                        <a:moveTo>
                          <a:pt x="6903998" y="0"/>
                        </a:moveTo>
                        <a:lnTo>
                          <a:pt x="6913577" y="0"/>
                        </a:lnTo>
                      </a:path>
                      <a:path w="7418070" h="3876040">
                        <a:moveTo>
                          <a:pt x="6913577" y="0"/>
                        </a:moveTo>
                        <a:lnTo>
                          <a:pt x="6921553" y="0"/>
                        </a:lnTo>
                      </a:path>
                      <a:path w="7418070" h="3876040">
                        <a:moveTo>
                          <a:pt x="6921553" y="0"/>
                        </a:moveTo>
                        <a:lnTo>
                          <a:pt x="6928734" y="0"/>
                        </a:lnTo>
                      </a:path>
                      <a:path w="7418070" h="3876040">
                        <a:moveTo>
                          <a:pt x="6928734" y="0"/>
                        </a:moveTo>
                        <a:lnTo>
                          <a:pt x="6934312" y="0"/>
                        </a:lnTo>
                      </a:path>
                      <a:path w="7418070" h="3876040">
                        <a:moveTo>
                          <a:pt x="6934312" y="0"/>
                        </a:moveTo>
                        <a:lnTo>
                          <a:pt x="6937505" y="0"/>
                        </a:lnTo>
                      </a:path>
                      <a:path w="7418070" h="3876040">
                        <a:moveTo>
                          <a:pt x="6937505" y="0"/>
                        </a:moveTo>
                        <a:lnTo>
                          <a:pt x="6939108" y="0"/>
                        </a:lnTo>
                      </a:path>
                      <a:path w="7418070" h="3876040">
                        <a:moveTo>
                          <a:pt x="6895227" y="59832"/>
                        </a:moveTo>
                        <a:lnTo>
                          <a:pt x="6903203" y="59832"/>
                        </a:lnTo>
                      </a:path>
                      <a:path w="7418070" h="3876040">
                        <a:moveTo>
                          <a:pt x="6724500" y="99725"/>
                        </a:moveTo>
                        <a:lnTo>
                          <a:pt x="6839382" y="99725"/>
                        </a:lnTo>
                      </a:path>
                      <a:path w="7418070" h="3876040">
                        <a:moveTo>
                          <a:pt x="6839382" y="19939"/>
                        </a:moveTo>
                        <a:lnTo>
                          <a:pt x="6724500" y="19939"/>
                        </a:lnTo>
                      </a:path>
                      <a:path w="7418070" h="3876040">
                        <a:moveTo>
                          <a:pt x="6724500" y="99725"/>
                        </a:moveTo>
                        <a:lnTo>
                          <a:pt x="6724500" y="98917"/>
                        </a:lnTo>
                      </a:path>
                      <a:path w="7418070" h="3876040">
                        <a:moveTo>
                          <a:pt x="6724500" y="98122"/>
                        </a:moveTo>
                        <a:lnTo>
                          <a:pt x="6724500" y="95724"/>
                        </a:lnTo>
                      </a:path>
                      <a:path w="7418070" h="3876040">
                        <a:moveTo>
                          <a:pt x="6724500" y="93339"/>
                        </a:moveTo>
                        <a:lnTo>
                          <a:pt x="6724500" y="90941"/>
                        </a:lnTo>
                      </a:path>
                      <a:path w="7418070" h="3876040">
                        <a:moveTo>
                          <a:pt x="6724500" y="90941"/>
                        </a:moveTo>
                        <a:lnTo>
                          <a:pt x="6724500" y="90146"/>
                        </a:lnTo>
                      </a:path>
                      <a:path w="7418070" h="3876040">
                        <a:moveTo>
                          <a:pt x="6724500" y="87748"/>
                        </a:moveTo>
                        <a:lnTo>
                          <a:pt x="6724500" y="84555"/>
                        </a:lnTo>
                      </a:path>
                      <a:path w="7418070" h="3876040">
                        <a:moveTo>
                          <a:pt x="6724500" y="84555"/>
                        </a:moveTo>
                        <a:lnTo>
                          <a:pt x="6724500" y="83760"/>
                        </a:lnTo>
                      </a:path>
                      <a:path w="7418070" h="3876040">
                        <a:moveTo>
                          <a:pt x="6724500" y="80567"/>
                        </a:moveTo>
                        <a:lnTo>
                          <a:pt x="6724500" y="77374"/>
                        </a:lnTo>
                      </a:path>
                      <a:path w="7418070" h="3876040">
                        <a:moveTo>
                          <a:pt x="6724500" y="77374"/>
                        </a:moveTo>
                        <a:lnTo>
                          <a:pt x="6724500" y="75784"/>
                        </a:lnTo>
                      </a:path>
                      <a:path w="7418070" h="3876040">
                        <a:moveTo>
                          <a:pt x="6724500" y="71796"/>
                        </a:moveTo>
                        <a:lnTo>
                          <a:pt x="6724500" y="68603"/>
                        </a:lnTo>
                      </a:path>
                      <a:path w="7418070" h="3876040">
                        <a:moveTo>
                          <a:pt x="6724500" y="68603"/>
                        </a:moveTo>
                        <a:lnTo>
                          <a:pt x="6724500" y="67013"/>
                        </a:lnTo>
                      </a:path>
                      <a:path w="7418070" h="3876040">
                        <a:moveTo>
                          <a:pt x="6724500" y="64615"/>
                        </a:moveTo>
                        <a:lnTo>
                          <a:pt x="6724500" y="59832"/>
                        </a:lnTo>
                      </a:path>
                      <a:path w="7418070" h="3876040">
                        <a:moveTo>
                          <a:pt x="6724500" y="59832"/>
                        </a:moveTo>
                        <a:lnTo>
                          <a:pt x="6724500" y="51048"/>
                        </a:lnTo>
                      </a:path>
                      <a:path w="7418070" h="3876040">
                        <a:moveTo>
                          <a:pt x="6724500" y="51048"/>
                        </a:moveTo>
                        <a:lnTo>
                          <a:pt x="6724500" y="43072"/>
                        </a:lnTo>
                      </a:path>
                      <a:path w="7418070" h="3876040">
                        <a:moveTo>
                          <a:pt x="6724500" y="43072"/>
                        </a:moveTo>
                        <a:lnTo>
                          <a:pt x="6724500" y="35096"/>
                        </a:lnTo>
                      </a:path>
                      <a:path w="7418070" h="3876040">
                        <a:moveTo>
                          <a:pt x="6724500" y="35096"/>
                        </a:moveTo>
                        <a:lnTo>
                          <a:pt x="6724500" y="32711"/>
                        </a:lnTo>
                      </a:path>
                      <a:path w="7418070" h="3876040">
                        <a:moveTo>
                          <a:pt x="6724500" y="29505"/>
                        </a:moveTo>
                        <a:lnTo>
                          <a:pt x="6724500" y="28710"/>
                        </a:lnTo>
                      </a:path>
                      <a:path w="7418070" h="3876040">
                        <a:moveTo>
                          <a:pt x="6724500" y="28710"/>
                        </a:moveTo>
                        <a:lnTo>
                          <a:pt x="6724500" y="26325"/>
                        </a:lnTo>
                      </a:path>
                      <a:path w="7418070" h="3876040">
                        <a:moveTo>
                          <a:pt x="6724500" y="24722"/>
                        </a:moveTo>
                        <a:lnTo>
                          <a:pt x="6724500" y="23927"/>
                        </a:lnTo>
                      </a:path>
                      <a:path w="7418070" h="3876040">
                        <a:moveTo>
                          <a:pt x="6724500" y="23927"/>
                        </a:moveTo>
                        <a:lnTo>
                          <a:pt x="6724500" y="22337"/>
                        </a:lnTo>
                      </a:path>
                      <a:path w="7418070" h="3876040">
                        <a:moveTo>
                          <a:pt x="6724500" y="21529"/>
                        </a:moveTo>
                        <a:lnTo>
                          <a:pt x="6724500" y="19939"/>
                        </a:lnTo>
                      </a:path>
                      <a:path w="7418070" h="3876040">
                        <a:moveTo>
                          <a:pt x="6839382" y="19939"/>
                        </a:moveTo>
                        <a:lnTo>
                          <a:pt x="6839382" y="21529"/>
                        </a:lnTo>
                      </a:path>
                      <a:path w="7418070" h="3876040">
                        <a:moveTo>
                          <a:pt x="6839382" y="22337"/>
                        </a:moveTo>
                        <a:lnTo>
                          <a:pt x="6839382" y="23927"/>
                        </a:lnTo>
                      </a:path>
                      <a:path w="7418070" h="3876040">
                        <a:moveTo>
                          <a:pt x="6839382" y="23927"/>
                        </a:moveTo>
                        <a:lnTo>
                          <a:pt x="6839382" y="24722"/>
                        </a:lnTo>
                      </a:path>
                      <a:path w="7418070" h="3876040">
                        <a:moveTo>
                          <a:pt x="6839382" y="26325"/>
                        </a:moveTo>
                        <a:lnTo>
                          <a:pt x="6839382" y="28710"/>
                        </a:lnTo>
                      </a:path>
                      <a:path w="7418070" h="3876040">
                        <a:moveTo>
                          <a:pt x="6839382" y="28710"/>
                        </a:moveTo>
                        <a:lnTo>
                          <a:pt x="6839382" y="29505"/>
                        </a:lnTo>
                      </a:path>
                      <a:path w="7418070" h="3876040">
                        <a:moveTo>
                          <a:pt x="6839382" y="32711"/>
                        </a:moveTo>
                        <a:lnTo>
                          <a:pt x="6839382" y="35096"/>
                        </a:lnTo>
                      </a:path>
                      <a:path w="7418070" h="3876040">
                        <a:moveTo>
                          <a:pt x="6839382" y="35096"/>
                        </a:moveTo>
                        <a:lnTo>
                          <a:pt x="6839382" y="36699"/>
                        </a:lnTo>
                      </a:path>
                      <a:path w="7418070" h="3876040">
                        <a:moveTo>
                          <a:pt x="6839382" y="39879"/>
                        </a:moveTo>
                        <a:lnTo>
                          <a:pt x="6839382" y="43072"/>
                        </a:lnTo>
                      </a:path>
                      <a:path w="7418070" h="3876040">
                        <a:moveTo>
                          <a:pt x="6839382" y="43072"/>
                        </a:moveTo>
                        <a:lnTo>
                          <a:pt x="6839382" y="44675"/>
                        </a:lnTo>
                      </a:path>
                      <a:path w="7418070" h="3876040">
                        <a:moveTo>
                          <a:pt x="6839382" y="48663"/>
                        </a:moveTo>
                        <a:lnTo>
                          <a:pt x="6839382" y="51048"/>
                        </a:lnTo>
                      </a:path>
                      <a:path w="7418070" h="3876040">
                        <a:moveTo>
                          <a:pt x="6839382" y="51048"/>
                        </a:moveTo>
                        <a:lnTo>
                          <a:pt x="6839382" y="59832"/>
                        </a:lnTo>
                      </a:path>
                      <a:path w="7418070" h="3876040">
                        <a:moveTo>
                          <a:pt x="6839382" y="59832"/>
                        </a:moveTo>
                        <a:lnTo>
                          <a:pt x="6839382" y="68603"/>
                        </a:lnTo>
                      </a:path>
                      <a:path w="7418070" h="3876040">
                        <a:moveTo>
                          <a:pt x="6839382" y="68603"/>
                        </a:moveTo>
                        <a:lnTo>
                          <a:pt x="6839382" y="77374"/>
                        </a:lnTo>
                      </a:path>
                      <a:path w="7418070" h="3876040">
                        <a:moveTo>
                          <a:pt x="6839382" y="77374"/>
                        </a:moveTo>
                        <a:lnTo>
                          <a:pt x="6839382" y="84555"/>
                        </a:lnTo>
                      </a:path>
                      <a:path w="7418070" h="3876040">
                        <a:moveTo>
                          <a:pt x="6839382" y="84555"/>
                        </a:moveTo>
                        <a:lnTo>
                          <a:pt x="6839382" y="87748"/>
                        </a:lnTo>
                      </a:path>
                      <a:path w="7418070" h="3876040">
                        <a:moveTo>
                          <a:pt x="6839382" y="90146"/>
                        </a:moveTo>
                        <a:lnTo>
                          <a:pt x="6839382" y="90941"/>
                        </a:lnTo>
                      </a:path>
                      <a:path w="7418070" h="3876040">
                        <a:moveTo>
                          <a:pt x="6839382" y="90941"/>
                        </a:moveTo>
                        <a:lnTo>
                          <a:pt x="6839382" y="93339"/>
                        </a:lnTo>
                      </a:path>
                      <a:path w="7418070" h="3876040">
                        <a:moveTo>
                          <a:pt x="6839382" y="95724"/>
                        </a:moveTo>
                        <a:lnTo>
                          <a:pt x="6839382" y="98122"/>
                        </a:lnTo>
                      </a:path>
                      <a:path w="7418070" h="3876040">
                        <a:moveTo>
                          <a:pt x="6839382" y="98917"/>
                        </a:moveTo>
                        <a:lnTo>
                          <a:pt x="6839382" y="99725"/>
                        </a:lnTo>
                      </a:path>
                      <a:path w="7418070" h="3876040">
                        <a:moveTo>
                          <a:pt x="50253" y="3875624"/>
                        </a:moveTo>
                        <a:lnTo>
                          <a:pt x="47868" y="3875624"/>
                        </a:lnTo>
                      </a:path>
                      <a:path w="7418070" h="3876040">
                        <a:moveTo>
                          <a:pt x="47868" y="3875624"/>
                        </a:moveTo>
                        <a:lnTo>
                          <a:pt x="35096" y="3875624"/>
                        </a:lnTo>
                      </a:path>
                      <a:path w="7418070" h="3876040">
                        <a:moveTo>
                          <a:pt x="35096" y="3875624"/>
                        </a:moveTo>
                        <a:lnTo>
                          <a:pt x="20734" y="3875624"/>
                        </a:lnTo>
                      </a:path>
                      <a:path w="7418070" h="3876040">
                        <a:moveTo>
                          <a:pt x="20734" y="3875624"/>
                        </a:moveTo>
                        <a:lnTo>
                          <a:pt x="5577" y="3875624"/>
                        </a:lnTo>
                      </a:path>
                      <a:path w="7418070" h="3876040">
                        <a:moveTo>
                          <a:pt x="5577" y="3875624"/>
                        </a:moveTo>
                        <a:lnTo>
                          <a:pt x="0" y="3875624"/>
                        </a:lnTo>
                      </a:path>
                      <a:path w="7418070" h="3876040">
                        <a:moveTo>
                          <a:pt x="0" y="3811803"/>
                        </a:moveTo>
                        <a:lnTo>
                          <a:pt x="14362" y="3811803"/>
                        </a:lnTo>
                      </a:path>
                      <a:path w="7418070" h="3876040">
                        <a:moveTo>
                          <a:pt x="14362" y="3811803"/>
                        </a:moveTo>
                        <a:lnTo>
                          <a:pt x="29518" y="3811803"/>
                        </a:lnTo>
                      </a:path>
                      <a:path w="7418070" h="3876040">
                        <a:moveTo>
                          <a:pt x="29518" y="3811803"/>
                        </a:moveTo>
                        <a:lnTo>
                          <a:pt x="43072" y="3811803"/>
                        </a:lnTo>
                      </a:path>
                      <a:path w="7418070" h="3876040">
                        <a:moveTo>
                          <a:pt x="43072" y="3811803"/>
                        </a:moveTo>
                        <a:lnTo>
                          <a:pt x="50253" y="3811803"/>
                        </a:lnTo>
                      </a:path>
                      <a:path w="7418070" h="3876040">
                        <a:moveTo>
                          <a:pt x="0" y="3875624"/>
                        </a:moveTo>
                        <a:lnTo>
                          <a:pt x="0" y="3874020"/>
                        </a:lnTo>
                      </a:path>
                      <a:path w="7418070" h="3876040">
                        <a:moveTo>
                          <a:pt x="0" y="3874020"/>
                        </a:moveTo>
                        <a:lnTo>
                          <a:pt x="0" y="3871636"/>
                        </a:lnTo>
                      </a:path>
                      <a:path w="7418070" h="3876040">
                        <a:moveTo>
                          <a:pt x="0" y="3871636"/>
                        </a:moveTo>
                        <a:lnTo>
                          <a:pt x="0" y="3866045"/>
                        </a:lnTo>
                      </a:path>
                      <a:path w="7418070" h="3876040">
                        <a:moveTo>
                          <a:pt x="0" y="3866045"/>
                        </a:moveTo>
                        <a:lnTo>
                          <a:pt x="0" y="3859672"/>
                        </a:lnTo>
                      </a:path>
                      <a:path w="7418070" h="3876040">
                        <a:moveTo>
                          <a:pt x="0" y="3859672"/>
                        </a:moveTo>
                        <a:lnTo>
                          <a:pt x="0" y="3851683"/>
                        </a:lnTo>
                      </a:path>
                      <a:path w="7418070" h="3876040">
                        <a:moveTo>
                          <a:pt x="0" y="3851683"/>
                        </a:moveTo>
                        <a:lnTo>
                          <a:pt x="0" y="3843707"/>
                        </a:lnTo>
                      </a:path>
                      <a:path w="7418070" h="3876040">
                        <a:moveTo>
                          <a:pt x="0" y="3843707"/>
                        </a:moveTo>
                        <a:lnTo>
                          <a:pt x="0" y="3835731"/>
                        </a:lnTo>
                      </a:path>
                      <a:path w="7418070" h="3876040">
                        <a:moveTo>
                          <a:pt x="0" y="3835731"/>
                        </a:moveTo>
                        <a:lnTo>
                          <a:pt x="0" y="3827755"/>
                        </a:lnTo>
                      </a:path>
                      <a:path w="7418070" h="3876040">
                        <a:moveTo>
                          <a:pt x="0" y="3827755"/>
                        </a:moveTo>
                        <a:lnTo>
                          <a:pt x="0" y="3821369"/>
                        </a:lnTo>
                      </a:path>
                      <a:path w="7418070" h="3876040">
                        <a:moveTo>
                          <a:pt x="0" y="3821369"/>
                        </a:moveTo>
                        <a:lnTo>
                          <a:pt x="0" y="3816586"/>
                        </a:lnTo>
                      </a:path>
                      <a:path w="7418070" h="3876040">
                        <a:moveTo>
                          <a:pt x="0" y="3816586"/>
                        </a:moveTo>
                        <a:lnTo>
                          <a:pt x="0" y="3813393"/>
                        </a:lnTo>
                      </a:path>
                      <a:path w="7418070" h="3876040">
                        <a:moveTo>
                          <a:pt x="0" y="3813393"/>
                        </a:moveTo>
                        <a:lnTo>
                          <a:pt x="0" y="3811803"/>
                        </a:lnTo>
                      </a:path>
                      <a:path w="7418070" h="3876040">
                        <a:moveTo>
                          <a:pt x="57434" y="3754355"/>
                        </a:moveTo>
                        <a:lnTo>
                          <a:pt x="57434" y="3768717"/>
                        </a:lnTo>
                      </a:path>
                      <a:path w="7418070" h="3876040">
                        <a:moveTo>
                          <a:pt x="57434" y="3768717"/>
                        </a:moveTo>
                        <a:lnTo>
                          <a:pt x="57434" y="3783079"/>
                        </a:lnTo>
                      </a:path>
                      <a:path w="7418070" h="3876040">
                        <a:moveTo>
                          <a:pt x="57434" y="3783079"/>
                        </a:moveTo>
                        <a:lnTo>
                          <a:pt x="57434" y="3797441"/>
                        </a:lnTo>
                      </a:path>
                      <a:path w="7418070" h="3876040">
                        <a:moveTo>
                          <a:pt x="57434" y="3797441"/>
                        </a:moveTo>
                        <a:lnTo>
                          <a:pt x="57434" y="3809405"/>
                        </a:lnTo>
                      </a:path>
                      <a:path w="7418070" h="3876040">
                        <a:moveTo>
                          <a:pt x="57434" y="3809405"/>
                        </a:moveTo>
                        <a:lnTo>
                          <a:pt x="57434" y="3820574"/>
                        </a:lnTo>
                      </a:path>
                      <a:path w="7418070" h="3876040">
                        <a:moveTo>
                          <a:pt x="57434" y="3820574"/>
                        </a:moveTo>
                        <a:lnTo>
                          <a:pt x="57434" y="3829345"/>
                        </a:lnTo>
                      </a:path>
                      <a:path w="7418070" h="3876040">
                        <a:moveTo>
                          <a:pt x="57434" y="3829345"/>
                        </a:moveTo>
                        <a:lnTo>
                          <a:pt x="57434" y="3836526"/>
                        </a:lnTo>
                      </a:path>
                      <a:path w="7418070" h="3876040">
                        <a:moveTo>
                          <a:pt x="57434" y="3841322"/>
                        </a:moveTo>
                        <a:lnTo>
                          <a:pt x="57434" y="384370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00" name="object 1400"/>
                  <p:cNvSpPr/>
                  <p:nvPr/>
                </p:nvSpPr>
                <p:spPr>
                  <a:xfrm>
                    <a:off x="2627493" y="6519069"/>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01" name="object 1401"/>
                  <p:cNvSpPr/>
                  <p:nvPr/>
                </p:nvSpPr>
                <p:spPr>
                  <a:xfrm>
                    <a:off x="11482471" y="5623557"/>
                    <a:ext cx="100330" cy="30480"/>
                  </a:xfrm>
                  <a:custGeom>
                    <a:avLst/>
                    <a:gdLst/>
                    <a:ahLst/>
                    <a:cxnLst/>
                    <a:rect l="l" t="t" r="r" b="b"/>
                    <a:pathLst>
                      <a:path w="100329" h="30479">
                        <a:moveTo>
                          <a:pt x="0" y="1603"/>
                        </a:moveTo>
                        <a:lnTo>
                          <a:pt x="0" y="30313"/>
                        </a:lnTo>
                      </a:path>
                      <a:path w="100329" h="30479">
                        <a:moveTo>
                          <a:pt x="99725" y="1603"/>
                        </a:moveTo>
                        <a:lnTo>
                          <a:pt x="0" y="1603"/>
                        </a:lnTo>
                      </a:path>
                      <a:path w="100329" h="30479">
                        <a:moveTo>
                          <a:pt x="0" y="0"/>
                        </a:moveTo>
                        <a:lnTo>
                          <a:pt x="99725" y="0"/>
                        </a:lnTo>
                      </a:path>
                      <a:path w="100329" h="30479">
                        <a:moveTo>
                          <a:pt x="99725" y="30313"/>
                        </a:moveTo>
                        <a:lnTo>
                          <a:pt x="0" y="30313"/>
                        </a:lnTo>
                      </a:path>
                      <a:path w="100329" h="30479">
                        <a:moveTo>
                          <a:pt x="0" y="0"/>
                        </a:moveTo>
                        <a:lnTo>
                          <a:pt x="0" y="30313"/>
                        </a:lnTo>
                      </a:path>
                      <a:path w="100329" h="30479">
                        <a:moveTo>
                          <a:pt x="99725" y="30313"/>
                        </a:moveTo>
                        <a:lnTo>
                          <a:pt x="99725"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02" name="object 1402"/>
                  <p:cNvSpPr/>
                  <p:nvPr/>
                </p:nvSpPr>
                <p:spPr>
                  <a:xfrm>
                    <a:off x="4320792" y="1704065"/>
                    <a:ext cx="10429875" cy="6640830"/>
                  </a:xfrm>
                  <a:custGeom>
                    <a:avLst/>
                    <a:gdLst/>
                    <a:ahLst/>
                    <a:cxnLst/>
                    <a:rect l="l" t="t" r="r" b="b"/>
                    <a:pathLst>
                      <a:path w="10429875" h="6640830">
                        <a:moveTo>
                          <a:pt x="508180" y="524131"/>
                        </a:moveTo>
                        <a:lnTo>
                          <a:pt x="29518" y="524131"/>
                        </a:lnTo>
                      </a:path>
                      <a:path w="10429875" h="6640830">
                        <a:moveTo>
                          <a:pt x="29518" y="28710"/>
                        </a:moveTo>
                        <a:lnTo>
                          <a:pt x="508180" y="28710"/>
                        </a:lnTo>
                      </a:path>
                      <a:path w="10429875" h="6640830">
                        <a:moveTo>
                          <a:pt x="508180" y="28710"/>
                        </a:moveTo>
                        <a:lnTo>
                          <a:pt x="508180" y="424419"/>
                        </a:lnTo>
                      </a:path>
                      <a:path w="10429875" h="6640830">
                        <a:moveTo>
                          <a:pt x="508180" y="503397"/>
                        </a:moveTo>
                        <a:lnTo>
                          <a:pt x="508180" y="524131"/>
                        </a:lnTo>
                      </a:path>
                      <a:path w="10429875" h="6640830">
                        <a:moveTo>
                          <a:pt x="29518" y="28710"/>
                        </a:moveTo>
                        <a:lnTo>
                          <a:pt x="29518" y="424419"/>
                        </a:lnTo>
                      </a:path>
                      <a:path w="10429875" h="6640830">
                        <a:moveTo>
                          <a:pt x="29518" y="503397"/>
                        </a:moveTo>
                        <a:lnTo>
                          <a:pt x="29518" y="524131"/>
                        </a:lnTo>
                      </a:path>
                      <a:path w="10429875" h="6640830">
                        <a:moveTo>
                          <a:pt x="538493" y="626255"/>
                        </a:moveTo>
                        <a:lnTo>
                          <a:pt x="538493" y="603109"/>
                        </a:lnTo>
                      </a:path>
                      <a:path w="10429875" h="6640830">
                        <a:moveTo>
                          <a:pt x="538493" y="524131"/>
                        </a:moveTo>
                        <a:lnTo>
                          <a:pt x="538493" y="503397"/>
                        </a:lnTo>
                      </a:path>
                      <a:path w="10429875" h="6640830">
                        <a:moveTo>
                          <a:pt x="538493" y="424419"/>
                        </a:moveTo>
                        <a:lnTo>
                          <a:pt x="538493" y="0"/>
                        </a:lnTo>
                      </a:path>
                      <a:path w="10429875" h="6640830">
                        <a:moveTo>
                          <a:pt x="538493" y="0"/>
                        </a:moveTo>
                        <a:lnTo>
                          <a:pt x="0" y="0"/>
                        </a:lnTo>
                      </a:path>
                      <a:path w="10429875" h="6640830">
                        <a:moveTo>
                          <a:pt x="0" y="0"/>
                        </a:moveTo>
                        <a:lnTo>
                          <a:pt x="0" y="424419"/>
                        </a:lnTo>
                      </a:path>
                      <a:path w="10429875" h="6640830">
                        <a:moveTo>
                          <a:pt x="0" y="503397"/>
                        </a:moveTo>
                        <a:lnTo>
                          <a:pt x="0" y="524131"/>
                        </a:lnTo>
                      </a:path>
                      <a:path w="10429875" h="6640830">
                        <a:moveTo>
                          <a:pt x="0" y="603109"/>
                        </a:moveTo>
                        <a:lnTo>
                          <a:pt x="0" y="626255"/>
                        </a:lnTo>
                      </a:path>
                      <a:path w="10429875" h="6640830">
                        <a:moveTo>
                          <a:pt x="2943805" y="5626750"/>
                        </a:moveTo>
                        <a:lnTo>
                          <a:pt x="3003637" y="5626750"/>
                        </a:lnTo>
                      </a:path>
                      <a:path w="10429875" h="6640830">
                        <a:moveTo>
                          <a:pt x="2943805" y="6125365"/>
                        </a:moveTo>
                        <a:lnTo>
                          <a:pt x="2943805" y="6117389"/>
                        </a:lnTo>
                      </a:path>
                      <a:path w="10429875" h="6640830">
                        <a:moveTo>
                          <a:pt x="2943805" y="6040796"/>
                        </a:moveTo>
                        <a:lnTo>
                          <a:pt x="2943805" y="5998518"/>
                        </a:lnTo>
                      </a:path>
                      <a:path w="10429875" h="6640830">
                        <a:moveTo>
                          <a:pt x="2943805" y="5901191"/>
                        </a:moveTo>
                        <a:lnTo>
                          <a:pt x="2943805" y="5626750"/>
                        </a:lnTo>
                      </a:path>
                      <a:path w="10429875" h="6640830">
                        <a:moveTo>
                          <a:pt x="3003637" y="6125365"/>
                        </a:moveTo>
                        <a:lnTo>
                          <a:pt x="3003637" y="6088665"/>
                        </a:lnTo>
                      </a:path>
                      <a:path w="10429875" h="6640830">
                        <a:moveTo>
                          <a:pt x="3003637" y="5890817"/>
                        </a:moveTo>
                        <a:lnTo>
                          <a:pt x="3003637" y="5870864"/>
                        </a:lnTo>
                      </a:path>
                      <a:path w="10429875" h="6640830">
                        <a:moveTo>
                          <a:pt x="3003637" y="5646690"/>
                        </a:moveTo>
                        <a:lnTo>
                          <a:pt x="3003637" y="5626750"/>
                        </a:lnTo>
                      </a:path>
                      <a:path w="10429875" h="6640830">
                        <a:moveTo>
                          <a:pt x="3003637" y="5646690"/>
                        </a:moveTo>
                        <a:lnTo>
                          <a:pt x="3003637" y="5644305"/>
                        </a:lnTo>
                      </a:path>
                      <a:path w="10429875" h="6640830">
                        <a:moveTo>
                          <a:pt x="3546928" y="5345128"/>
                        </a:moveTo>
                        <a:lnTo>
                          <a:pt x="3546928" y="5404961"/>
                        </a:lnTo>
                      </a:path>
                      <a:path w="10429875" h="6640830">
                        <a:moveTo>
                          <a:pt x="3008420" y="5404961"/>
                        </a:moveTo>
                        <a:lnTo>
                          <a:pt x="3008420" y="5381828"/>
                        </a:lnTo>
                      </a:path>
                      <a:path w="10429875" h="6640830">
                        <a:moveTo>
                          <a:pt x="3421685" y="5345128"/>
                        </a:moveTo>
                        <a:lnTo>
                          <a:pt x="3546928" y="5345128"/>
                        </a:lnTo>
                      </a:path>
                      <a:path w="10429875" h="6640830">
                        <a:moveTo>
                          <a:pt x="3008420" y="5404961"/>
                        </a:moveTo>
                        <a:lnTo>
                          <a:pt x="3013217" y="5404961"/>
                        </a:lnTo>
                      </a:path>
                      <a:path w="10429875" h="6640830">
                        <a:moveTo>
                          <a:pt x="3421685" y="5404961"/>
                        </a:moveTo>
                        <a:lnTo>
                          <a:pt x="3546928" y="5404961"/>
                        </a:lnTo>
                      </a:path>
                      <a:path w="10429875" h="6640830">
                        <a:moveTo>
                          <a:pt x="3551724" y="5409744"/>
                        </a:moveTo>
                        <a:lnTo>
                          <a:pt x="3611557" y="5409744"/>
                        </a:lnTo>
                      </a:path>
                      <a:path w="10429875" h="6640830">
                        <a:moveTo>
                          <a:pt x="3611557" y="6041591"/>
                        </a:moveTo>
                        <a:lnTo>
                          <a:pt x="3551724" y="6041591"/>
                        </a:lnTo>
                      </a:path>
                      <a:path w="10429875" h="6640830">
                        <a:moveTo>
                          <a:pt x="3551724" y="6041591"/>
                        </a:moveTo>
                        <a:lnTo>
                          <a:pt x="3551724" y="5854117"/>
                        </a:lnTo>
                      </a:path>
                      <a:path w="10429875" h="6640830">
                        <a:moveTo>
                          <a:pt x="3551724" y="5830984"/>
                        </a:moveTo>
                        <a:lnTo>
                          <a:pt x="3551724" y="5809441"/>
                        </a:lnTo>
                      </a:path>
                      <a:path w="10429875" h="6640830">
                        <a:moveTo>
                          <a:pt x="3551724" y="5786308"/>
                        </a:moveTo>
                        <a:lnTo>
                          <a:pt x="3551724" y="5409744"/>
                        </a:lnTo>
                      </a:path>
                      <a:path w="10429875" h="6640830">
                        <a:moveTo>
                          <a:pt x="3611557" y="6041591"/>
                        </a:moveTo>
                        <a:lnTo>
                          <a:pt x="3611557" y="5854117"/>
                        </a:lnTo>
                      </a:path>
                      <a:path w="10429875" h="6640830">
                        <a:moveTo>
                          <a:pt x="3611557" y="5830984"/>
                        </a:moveTo>
                        <a:lnTo>
                          <a:pt x="3611557" y="5809441"/>
                        </a:lnTo>
                      </a:path>
                      <a:path w="10429875" h="6640830">
                        <a:moveTo>
                          <a:pt x="3611557" y="5786308"/>
                        </a:moveTo>
                        <a:lnTo>
                          <a:pt x="3611557" y="5409744"/>
                        </a:lnTo>
                      </a:path>
                      <a:path w="10429875" h="6640830">
                        <a:moveTo>
                          <a:pt x="3611557" y="5409744"/>
                        </a:moveTo>
                        <a:lnTo>
                          <a:pt x="3551724" y="5409744"/>
                        </a:lnTo>
                      </a:path>
                      <a:path w="10429875" h="6640830">
                        <a:moveTo>
                          <a:pt x="3551724" y="5409744"/>
                        </a:moveTo>
                        <a:lnTo>
                          <a:pt x="3551724" y="5404961"/>
                        </a:lnTo>
                      </a:path>
                      <a:path w="10429875" h="6640830">
                        <a:moveTo>
                          <a:pt x="3611557" y="5345128"/>
                        </a:moveTo>
                        <a:lnTo>
                          <a:pt x="3611557" y="5409744"/>
                        </a:lnTo>
                      </a:path>
                      <a:path w="10429875" h="6640830">
                        <a:moveTo>
                          <a:pt x="3611557" y="5345128"/>
                        </a:moveTo>
                        <a:lnTo>
                          <a:pt x="3546928" y="5345128"/>
                        </a:lnTo>
                      </a:path>
                      <a:path w="10429875" h="6640830">
                        <a:moveTo>
                          <a:pt x="3546928" y="5345128"/>
                        </a:moveTo>
                        <a:lnTo>
                          <a:pt x="3546928" y="5404961"/>
                        </a:lnTo>
                      </a:path>
                      <a:path w="10429875" h="6640830">
                        <a:moveTo>
                          <a:pt x="3546928" y="5404961"/>
                        </a:moveTo>
                        <a:lnTo>
                          <a:pt x="3551724" y="5404961"/>
                        </a:lnTo>
                      </a:path>
                      <a:path w="10429875" h="6640830">
                        <a:moveTo>
                          <a:pt x="3008420" y="5381828"/>
                        </a:moveTo>
                        <a:lnTo>
                          <a:pt x="3008420" y="5404961"/>
                        </a:lnTo>
                      </a:path>
                      <a:path w="10429875" h="6640830">
                        <a:moveTo>
                          <a:pt x="3008420" y="5404961"/>
                        </a:moveTo>
                        <a:lnTo>
                          <a:pt x="3003637" y="5404961"/>
                        </a:lnTo>
                      </a:path>
                      <a:path w="10429875" h="6640830">
                        <a:moveTo>
                          <a:pt x="2943805" y="5381828"/>
                        </a:moveTo>
                        <a:lnTo>
                          <a:pt x="2943805" y="5409744"/>
                        </a:lnTo>
                      </a:path>
                      <a:path w="10429875" h="6640830">
                        <a:moveTo>
                          <a:pt x="2943805" y="5409744"/>
                        </a:moveTo>
                        <a:lnTo>
                          <a:pt x="3003637" y="5409744"/>
                        </a:lnTo>
                      </a:path>
                      <a:path w="10429875" h="6640830">
                        <a:moveTo>
                          <a:pt x="3003637" y="5409744"/>
                        </a:moveTo>
                        <a:lnTo>
                          <a:pt x="3003637" y="5404961"/>
                        </a:lnTo>
                      </a:path>
                      <a:path w="10429875" h="6640830">
                        <a:moveTo>
                          <a:pt x="2943805" y="5439263"/>
                        </a:moveTo>
                        <a:lnTo>
                          <a:pt x="2943805" y="5409744"/>
                        </a:lnTo>
                      </a:path>
                      <a:path w="10429875" h="6640830">
                        <a:moveTo>
                          <a:pt x="3003637" y="5409744"/>
                        </a:moveTo>
                        <a:lnTo>
                          <a:pt x="3003637" y="5439263"/>
                        </a:lnTo>
                      </a:path>
                      <a:path w="10429875" h="6640830">
                        <a:moveTo>
                          <a:pt x="2943805" y="5409744"/>
                        </a:moveTo>
                        <a:lnTo>
                          <a:pt x="3003637" y="5409744"/>
                        </a:lnTo>
                      </a:path>
                      <a:path w="10429875" h="6640830">
                        <a:moveTo>
                          <a:pt x="3003637" y="5439263"/>
                        </a:moveTo>
                        <a:lnTo>
                          <a:pt x="2943805" y="5439263"/>
                        </a:lnTo>
                      </a:path>
                      <a:path w="10429875" h="6640830">
                        <a:moveTo>
                          <a:pt x="3036349" y="5646690"/>
                        </a:moveTo>
                        <a:lnTo>
                          <a:pt x="3036349" y="5644305"/>
                        </a:lnTo>
                      </a:path>
                      <a:path w="10429875" h="6640830">
                        <a:moveTo>
                          <a:pt x="3257330" y="5704138"/>
                        </a:moveTo>
                        <a:lnTo>
                          <a:pt x="3199896" y="5704138"/>
                        </a:lnTo>
                      </a:path>
                      <a:path w="10429875" h="6640830">
                        <a:moveTo>
                          <a:pt x="3257330" y="5644305"/>
                        </a:moveTo>
                        <a:lnTo>
                          <a:pt x="3036349" y="5644305"/>
                        </a:lnTo>
                      </a:path>
                      <a:path w="10429875" h="6640830">
                        <a:moveTo>
                          <a:pt x="3229415" y="5704138"/>
                        </a:moveTo>
                        <a:lnTo>
                          <a:pt x="3257330" y="5704138"/>
                        </a:lnTo>
                      </a:path>
                      <a:path w="10429875" h="6640830">
                        <a:moveTo>
                          <a:pt x="3229415" y="5724078"/>
                        </a:moveTo>
                        <a:lnTo>
                          <a:pt x="3257330" y="5724078"/>
                        </a:lnTo>
                      </a:path>
                      <a:path w="10429875" h="6640830">
                        <a:moveTo>
                          <a:pt x="3257330" y="5968191"/>
                        </a:moveTo>
                        <a:lnTo>
                          <a:pt x="3229415" y="5968191"/>
                        </a:lnTo>
                      </a:path>
                      <a:path w="10429875" h="6640830">
                        <a:moveTo>
                          <a:pt x="3229415" y="5968191"/>
                        </a:moveTo>
                        <a:lnTo>
                          <a:pt x="3229415" y="5854117"/>
                        </a:lnTo>
                      </a:path>
                      <a:path w="10429875" h="6640830">
                        <a:moveTo>
                          <a:pt x="3229415" y="5830984"/>
                        </a:moveTo>
                        <a:lnTo>
                          <a:pt x="3229415" y="5809441"/>
                        </a:lnTo>
                      </a:path>
                      <a:path w="10429875" h="6640830">
                        <a:moveTo>
                          <a:pt x="3229415" y="5786308"/>
                        </a:moveTo>
                        <a:lnTo>
                          <a:pt x="3229415" y="5724078"/>
                        </a:lnTo>
                      </a:path>
                      <a:path w="10429875" h="6640830">
                        <a:moveTo>
                          <a:pt x="3229415" y="5724078"/>
                        </a:moveTo>
                        <a:lnTo>
                          <a:pt x="3229415" y="5704138"/>
                        </a:lnTo>
                      </a:path>
                      <a:path w="10429875" h="6640830">
                        <a:moveTo>
                          <a:pt x="3229415" y="5724078"/>
                        </a:moveTo>
                        <a:lnTo>
                          <a:pt x="3257330" y="5724078"/>
                        </a:lnTo>
                      </a:path>
                      <a:path w="10429875" h="6640830">
                        <a:moveTo>
                          <a:pt x="2833719" y="6319225"/>
                        </a:moveTo>
                        <a:lnTo>
                          <a:pt x="2833719" y="6627967"/>
                        </a:lnTo>
                      </a:path>
                      <a:path w="10429875" h="6640830">
                        <a:moveTo>
                          <a:pt x="2897539" y="6627967"/>
                        </a:moveTo>
                        <a:lnTo>
                          <a:pt x="2897539" y="6319225"/>
                        </a:lnTo>
                      </a:path>
                      <a:path w="10429875" h="6640830">
                        <a:moveTo>
                          <a:pt x="2893551" y="6627967"/>
                        </a:moveTo>
                        <a:lnTo>
                          <a:pt x="2889563" y="6627967"/>
                        </a:lnTo>
                      </a:path>
                      <a:path w="10429875" h="6640830">
                        <a:moveTo>
                          <a:pt x="10000126" y="564024"/>
                        </a:moveTo>
                        <a:lnTo>
                          <a:pt x="9584613" y="564024"/>
                        </a:lnTo>
                      </a:path>
                      <a:path w="10429875" h="6640830">
                        <a:moveTo>
                          <a:pt x="10000126" y="559242"/>
                        </a:moveTo>
                        <a:lnTo>
                          <a:pt x="9584613" y="559242"/>
                        </a:lnTo>
                      </a:path>
                      <a:path w="10429875" h="6640830">
                        <a:moveTo>
                          <a:pt x="10027260" y="564024"/>
                        </a:moveTo>
                        <a:lnTo>
                          <a:pt x="10006567" y="564024"/>
                        </a:lnTo>
                      </a:path>
                      <a:path w="10429875" h="6640830">
                        <a:moveTo>
                          <a:pt x="10027260" y="559242"/>
                        </a:moveTo>
                        <a:lnTo>
                          <a:pt x="10027260" y="564024"/>
                        </a:lnTo>
                      </a:path>
                      <a:path w="10429875" h="6640830">
                        <a:moveTo>
                          <a:pt x="10027260" y="559242"/>
                        </a:moveTo>
                        <a:lnTo>
                          <a:pt x="10006567" y="559242"/>
                        </a:lnTo>
                      </a:path>
                      <a:path w="10429875" h="6640830">
                        <a:moveTo>
                          <a:pt x="10000126" y="466697"/>
                        </a:moveTo>
                        <a:lnTo>
                          <a:pt x="10000126" y="566423"/>
                        </a:lnTo>
                      </a:path>
                      <a:path w="10429875" h="6640830">
                        <a:moveTo>
                          <a:pt x="10000126" y="437178"/>
                        </a:moveTo>
                        <a:lnTo>
                          <a:pt x="10000126" y="452335"/>
                        </a:lnTo>
                      </a:path>
                      <a:path w="10429875" h="6640830">
                        <a:moveTo>
                          <a:pt x="10006567" y="466697"/>
                        </a:moveTo>
                        <a:lnTo>
                          <a:pt x="10006567" y="566423"/>
                        </a:lnTo>
                      </a:path>
                      <a:path w="10429875" h="6640830">
                        <a:moveTo>
                          <a:pt x="10429342" y="466697"/>
                        </a:moveTo>
                        <a:lnTo>
                          <a:pt x="10429342" y="452335"/>
                        </a:lnTo>
                      </a:path>
                      <a:path w="10429875" h="6640830">
                        <a:moveTo>
                          <a:pt x="9584613" y="466697"/>
                        </a:moveTo>
                        <a:lnTo>
                          <a:pt x="10429342" y="466697"/>
                        </a:lnTo>
                      </a:path>
                      <a:path w="10429875" h="6640830">
                        <a:moveTo>
                          <a:pt x="9584613" y="452335"/>
                        </a:moveTo>
                        <a:lnTo>
                          <a:pt x="10429342" y="452335"/>
                        </a:lnTo>
                      </a:path>
                      <a:path w="10429875" h="6640830">
                        <a:moveTo>
                          <a:pt x="10006567" y="566423"/>
                        </a:moveTo>
                        <a:lnTo>
                          <a:pt x="10000126" y="566423"/>
                        </a:lnTo>
                      </a:path>
                      <a:path w="10429875" h="6640830">
                        <a:moveTo>
                          <a:pt x="10006567" y="437178"/>
                        </a:moveTo>
                        <a:lnTo>
                          <a:pt x="10006567" y="452335"/>
                        </a:lnTo>
                      </a:path>
                      <a:path w="10429875" h="6640830">
                        <a:moveTo>
                          <a:pt x="2898334" y="6627967"/>
                        </a:moveTo>
                        <a:lnTo>
                          <a:pt x="2898334" y="6637533"/>
                        </a:lnTo>
                      </a:path>
                      <a:path w="10429875" h="6640830">
                        <a:moveTo>
                          <a:pt x="2898334" y="6637533"/>
                        </a:moveTo>
                        <a:lnTo>
                          <a:pt x="2898334" y="664072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03" name="object 1403"/>
                  <p:cNvSpPr/>
                  <p:nvPr/>
                </p:nvSpPr>
                <p:spPr>
                  <a:xfrm>
                    <a:off x="7217930" y="836513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04" name="object 1404"/>
                  <p:cNvSpPr/>
                  <p:nvPr/>
                </p:nvSpPr>
                <p:spPr>
                  <a:xfrm>
                    <a:off x="7154511" y="1864405"/>
                    <a:ext cx="3973829" cy="6652895"/>
                  </a:xfrm>
                  <a:custGeom>
                    <a:avLst/>
                    <a:gdLst/>
                    <a:ahLst/>
                    <a:cxnLst/>
                    <a:rect l="l" t="t" r="r" b="b"/>
                    <a:pathLst>
                      <a:path w="3973829" h="6652895">
                        <a:moveTo>
                          <a:pt x="64615" y="6501930"/>
                        </a:moveTo>
                        <a:lnTo>
                          <a:pt x="64615" y="6502724"/>
                        </a:lnTo>
                      </a:path>
                      <a:path w="3973829" h="6652895">
                        <a:moveTo>
                          <a:pt x="0" y="6480386"/>
                        </a:moveTo>
                        <a:lnTo>
                          <a:pt x="0" y="6475604"/>
                        </a:lnTo>
                      </a:path>
                      <a:path w="3973829" h="6652895">
                        <a:moveTo>
                          <a:pt x="0" y="6475604"/>
                        </a:moveTo>
                        <a:lnTo>
                          <a:pt x="0" y="6467628"/>
                        </a:lnTo>
                      </a:path>
                      <a:path w="3973829" h="6652895">
                        <a:moveTo>
                          <a:pt x="0" y="6467628"/>
                        </a:moveTo>
                        <a:lnTo>
                          <a:pt x="794" y="6467628"/>
                        </a:lnTo>
                      </a:path>
                      <a:path w="3973829" h="6652895">
                        <a:moveTo>
                          <a:pt x="794" y="6467628"/>
                        </a:moveTo>
                        <a:lnTo>
                          <a:pt x="3987" y="6467628"/>
                        </a:lnTo>
                      </a:path>
                      <a:path w="3973829" h="6652895">
                        <a:moveTo>
                          <a:pt x="3987" y="6467628"/>
                        </a:moveTo>
                        <a:lnTo>
                          <a:pt x="8770" y="6467628"/>
                        </a:lnTo>
                      </a:path>
                      <a:path w="3973829" h="6652895">
                        <a:moveTo>
                          <a:pt x="8770" y="6467628"/>
                        </a:moveTo>
                        <a:lnTo>
                          <a:pt x="12758" y="6467628"/>
                        </a:lnTo>
                      </a:path>
                      <a:path w="3973829" h="6652895">
                        <a:moveTo>
                          <a:pt x="51048" y="6467628"/>
                        </a:moveTo>
                        <a:lnTo>
                          <a:pt x="55036" y="6467628"/>
                        </a:lnTo>
                      </a:path>
                      <a:path w="3973829" h="6652895">
                        <a:moveTo>
                          <a:pt x="55036" y="6467628"/>
                        </a:moveTo>
                        <a:lnTo>
                          <a:pt x="59832" y="6467628"/>
                        </a:lnTo>
                      </a:path>
                      <a:path w="3973829" h="6652895">
                        <a:moveTo>
                          <a:pt x="59832" y="6467628"/>
                        </a:moveTo>
                        <a:lnTo>
                          <a:pt x="63012" y="6467628"/>
                        </a:lnTo>
                      </a:path>
                      <a:path w="3973829" h="6652895">
                        <a:moveTo>
                          <a:pt x="63012" y="6467628"/>
                        </a:moveTo>
                        <a:lnTo>
                          <a:pt x="64615" y="6467628"/>
                        </a:lnTo>
                      </a:path>
                      <a:path w="3973829" h="6652895">
                        <a:moveTo>
                          <a:pt x="0" y="6537835"/>
                        </a:moveTo>
                        <a:lnTo>
                          <a:pt x="0" y="6652717"/>
                        </a:lnTo>
                      </a:path>
                      <a:path w="3973829" h="6652895">
                        <a:moveTo>
                          <a:pt x="63820" y="6652717"/>
                        </a:moveTo>
                        <a:lnTo>
                          <a:pt x="63820" y="6537835"/>
                        </a:lnTo>
                      </a:path>
                      <a:path w="3973829" h="6652895">
                        <a:moveTo>
                          <a:pt x="0" y="6652717"/>
                        </a:moveTo>
                        <a:lnTo>
                          <a:pt x="1589" y="6652717"/>
                        </a:lnTo>
                      </a:path>
                      <a:path w="3973829" h="6652895">
                        <a:moveTo>
                          <a:pt x="1589" y="6652717"/>
                        </a:moveTo>
                        <a:lnTo>
                          <a:pt x="4782" y="6652717"/>
                        </a:lnTo>
                      </a:path>
                      <a:path w="3973829" h="6652895">
                        <a:moveTo>
                          <a:pt x="4782" y="6652717"/>
                        </a:moveTo>
                        <a:lnTo>
                          <a:pt x="9565" y="6652717"/>
                        </a:lnTo>
                      </a:path>
                      <a:path w="3973829" h="6652895">
                        <a:moveTo>
                          <a:pt x="9565" y="6652717"/>
                        </a:moveTo>
                        <a:lnTo>
                          <a:pt x="15951" y="6652717"/>
                        </a:lnTo>
                      </a:path>
                      <a:path w="3973829" h="6652895">
                        <a:moveTo>
                          <a:pt x="15951" y="6652717"/>
                        </a:moveTo>
                        <a:lnTo>
                          <a:pt x="23927" y="6652717"/>
                        </a:lnTo>
                      </a:path>
                      <a:path w="3973829" h="6652895">
                        <a:moveTo>
                          <a:pt x="23927" y="6652717"/>
                        </a:moveTo>
                        <a:lnTo>
                          <a:pt x="31903" y="6652717"/>
                        </a:lnTo>
                      </a:path>
                      <a:path w="3973829" h="6652895">
                        <a:moveTo>
                          <a:pt x="31903" y="6652717"/>
                        </a:moveTo>
                        <a:lnTo>
                          <a:pt x="39893" y="6652717"/>
                        </a:lnTo>
                      </a:path>
                      <a:path w="3973829" h="6652895">
                        <a:moveTo>
                          <a:pt x="39893" y="6652717"/>
                        </a:moveTo>
                        <a:lnTo>
                          <a:pt x="47868" y="6652717"/>
                        </a:lnTo>
                      </a:path>
                      <a:path w="3973829" h="6652895">
                        <a:moveTo>
                          <a:pt x="47868" y="6652717"/>
                        </a:moveTo>
                        <a:lnTo>
                          <a:pt x="54241" y="6652717"/>
                        </a:lnTo>
                      </a:path>
                      <a:path w="3973829" h="6652895">
                        <a:moveTo>
                          <a:pt x="54241" y="6652717"/>
                        </a:moveTo>
                        <a:lnTo>
                          <a:pt x="59832" y="6652717"/>
                        </a:lnTo>
                      </a:path>
                      <a:path w="3973829" h="6652895">
                        <a:moveTo>
                          <a:pt x="59832" y="6652717"/>
                        </a:moveTo>
                        <a:lnTo>
                          <a:pt x="63012" y="6652717"/>
                        </a:lnTo>
                      </a:path>
                      <a:path w="3973829" h="6652895">
                        <a:moveTo>
                          <a:pt x="63012" y="6652717"/>
                        </a:moveTo>
                        <a:lnTo>
                          <a:pt x="63820" y="6652717"/>
                        </a:lnTo>
                      </a:path>
                      <a:path w="3973829" h="6652895">
                        <a:moveTo>
                          <a:pt x="63820" y="6652717"/>
                        </a:moveTo>
                        <a:lnTo>
                          <a:pt x="63012" y="6652717"/>
                        </a:lnTo>
                      </a:path>
                      <a:path w="3973829" h="6652895">
                        <a:moveTo>
                          <a:pt x="63012" y="6652717"/>
                        </a:moveTo>
                        <a:lnTo>
                          <a:pt x="59832" y="6652717"/>
                        </a:lnTo>
                      </a:path>
                      <a:path w="3973829" h="6652895">
                        <a:moveTo>
                          <a:pt x="59832" y="6652717"/>
                        </a:moveTo>
                        <a:lnTo>
                          <a:pt x="54241" y="6652717"/>
                        </a:lnTo>
                      </a:path>
                      <a:path w="3973829" h="6652895">
                        <a:moveTo>
                          <a:pt x="54241" y="6652717"/>
                        </a:moveTo>
                        <a:lnTo>
                          <a:pt x="47868" y="6652717"/>
                        </a:lnTo>
                      </a:path>
                      <a:path w="3973829" h="6652895">
                        <a:moveTo>
                          <a:pt x="47868" y="6652717"/>
                        </a:moveTo>
                        <a:lnTo>
                          <a:pt x="39893" y="6652717"/>
                        </a:lnTo>
                      </a:path>
                      <a:path w="3973829" h="6652895">
                        <a:moveTo>
                          <a:pt x="39893" y="6652717"/>
                        </a:moveTo>
                        <a:lnTo>
                          <a:pt x="31903" y="6652717"/>
                        </a:lnTo>
                      </a:path>
                      <a:path w="3973829" h="6652895">
                        <a:moveTo>
                          <a:pt x="31903" y="6652717"/>
                        </a:moveTo>
                        <a:lnTo>
                          <a:pt x="23927" y="6652717"/>
                        </a:lnTo>
                      </a:path>
                      <a:path w="3973829" h="6652895">
                        <a:moveTo>
                          <a:pt x="23927" y="6652717"/>
                        </a:moveTo>
                        <a:lnTo>
                          <a:pt x="15951" y="6652717"/>
                        </a:lnTo>
                      </a:path>
                      <a:path w="3973829" h="6652895">
                        <a:moveTo>
                          <a:pt x="15951" y="6652717"/>
                        </a:moveTo>
                        <a:lnTo>
                          <a:pt x="9565" y="6652717"/>
                        </a:lnTo>
                      </a:path>
                      <a:path w="3973829" h="6652895">
                        <a:moveTo>
                          <a:pt x="9565" y="6652717"/>
                        </a:moveTo>
                        <a:lnTo>
                          <a:pt x="4782" y="6652717"/>
                        </a:lnTo>
                      </a:path>
                      <a:path w="3973829" h="6652895">
                        <a:moveTo>
                          <a:pt x="4782" y="6652717"/>
                        </a:moveTo>
                        <a:lnTo>
                          <a:pt x="1589" y="6652717"/>
                        </a:lnTo>
                      </a:path>
                      <a:path w="3973829" h="6652895">
                        <a:moveTo>
                          <a:pt x="1589" y="6652717"/>
                        </a:moveTo>
                        <a:lnTo>
                          <a:pt x="0" y="6652717"/>
                        </a:lnTo>
                      </a:path>
                      <a:path w="3973829" h="6652895">
                        <a:moveTo>
                          <a:pt x="0" y="6502724"/>
                        </a:moveTo>
                        <a:lnTo>
                          <a:pt x="0" y="6504328"/>
                        </a:lnTo>
                      </a:path>
                      <a:path w="3973829" h="6652895">
                        <a:moveTo>
                          <a:pt x="0" y="6504328"/>
                        </a:moveTo>
                        <a:lnTo>
                          <a:pt x="0" y="6507507"/>
                        </a:lnTo>
                      </a:path>
                      <a:path w="3973829" h="6652895">
                        <a:moveTo>
                          <a:pt x="0" y="6507507"/>
                        </a:moveTo>
                        <a:lnTo>
                          <a:pt x="0" y="6513893"/>
                        </a:lnTo>
                      </a:path>
                      <a:path w="3973829" h="6652895">
                        <a:moveTo>
                          <a:pt x="0" y="6513893"/>
                        </a:moveTo>
                        <a:lnTo>
                          <a:pt x="0" y="6521074"/>
                        </a:lnTo>
                      </a:path>
                      <a:path w="3973829" h="6652895">
                        <a:moveTo>
                          <a:pt x="0" y="6521074"/>
                        </a:moveTo>
                        <a:lnTo>
                          <a:pt x="0" y="6529845"/>
                        </a:lnTo>
                      </a:path>
                      <a:path w="3973829" h="6652895">
                        <a:moveTo>
                          <a:pt x="0" y="6529845"/>
                        </a:moveTo>
                        <a:lnTo>
                          <a:pt x="0" y="6537835"/>
                        </a:lnTo>
                      </a:path>
                      <a:path w="3973829" h="6652895">
                        <a:moveTo>
                          <a:pt x="64615" y="6537835"/>
                        </a:moveTo>
                        <a:lnTo>
                          <a:pt x="64615" y="6528255"/>
                        </a:lnTo>
                      </a:path>
                      <a:path w="3973829" h="6652895">
                        <a:moveTo>
                          <a:pt x="64615" y="6528255"/>
                        </a:moveTo>
                        <a:lnTo>
                          <a:pt x="64615" y="6520280"/>
                        </a:lnTo>
                      </a:path>
                      <a:path w="3973829" h="6652895">
                        <a:moveTo>
                          <a:pt x="64615" y="6520280"/>
                        </a:moveTo>
                        <a:lnTo>
                          <a:pt x="64615" y="6512304"/>
                        </a:lnTo>
                      </a:path>
                      <a:path w="3973829" h="6652895">
                        <a:moveTo>
                          <a:pt x="64615" y="6512304"/>
                        </a:moveTo>
                        <a:lnTo>
                          <a:pt x="64615" y="6506712"/>
                        </a:lnTo>
                      </a:path>
                      <a:path w="3973829" h="6652895">
                        <a:moveTo>
                          <a:pt x="64615" y="6506712"/>
                        </a:moveTo>
                        <a:lnTo>
                          <a:pt x="64615" y="6503519"/>
                        </a:lnTo>
                      </a:path>
                      <a:path w="3973829" h="6652895">
                        <a:moveTo>
                          <a:pt x="64615" y="6503519"/>
                        </a:moveTo>
                        <a:lnTo>
                          <a:pt x="64615" y="6502724"/>
                        </a:lnTo>
                      </a:path>
                      <a:path w="3973829" h="6652895">
                        <a:moveTo>
                          <a:pt x="0" y="6502724"/>
                        </a:moveTo>
                        <a:lnTo>
                          <a:pt x="794" y="6494749"/>
                        </a:lnTo>
                      </a:path>
                      <a:path w="3973829" h="6652895">
                        <a:moveTo>
                          <a:pt x="794" y="6494749"/>
                        </a:moveTo>
                        <a:lnTo>
                          <a:pt x="3987" y="6486773"/>
                        </a:lnTo>
                      </a:path>
                      <a:path w="3973829" h="6652895">
                        <a:moveTo>
                          <a:pt x="3987" y="6486773"/>
                        </a:moveTo>
                        <a:lnTo>
                          <a:pt x="8770" y="6479592"/>
                        </a:lnTo>
                      </a:path>
                      <a:path w="3973829" h="6652895">
                        <a:moveTo>
                          <a:pt x="8770" y="6479592"/>
                        </a:moveTo>
                        <a:lnTo>
                          <a:pt x="15951" y="6474809"/>
                        </a:lnTo>
                      </a:path>
                      <a:path w="3973829" h="6652895">
                        <a:moveTo>
                          <a:pt x="15951" y="6474809"/>
                        </a:moveTo>
                        <a:lnTo>
                          <a:pt x="23927" y="6471616"/>
                        </a:lnTo>
                      </a:path>
                      <a:path w="3973829" h="6652895">
                        <a:moveTo>
                          <a:pt x="23927" y="6471616"/>
                        </a:moveTo>
                        <a:lnTo>
                          <a:pt x="31903" y="6470821"/>
                        </a:lnTo>
                      </a:path>
                      <a:path w="3973829" h="6652895">
                        <a:moveTo>
                          <a:pt x="31903" y="6470821"/>
                        </a:moveTo>
                        <a:lnTo>
                          <a:pt x="40687" y="6471616"/>
                        </a:lnTo>
                      </a:path>
                      <a:path w="3973829" h="6652895">
                        <a:moveTo>
                          <a:pt x="40687" y="6471616"/>
                        </a:moveTo>
                        <a:lnTo>
                          <a:pt x="47868" y="6474809"/>
                        </a:lnTo>
                      </a:path>
                      <a:path w="3973829" h="6652895">
                        <a:moveTo>
                          <a:pt x="47868" y="6474809"/>
                        </a:moveTo>
                        <a:lnTo>
                          <a:pt x="55036" y="6479592"/>
                        </a:lnTo>
                      </a:path>
                      <a:path w="3973829" h="6652895">
                        <a:moveTo>
                          <a:pt x="55036" y="6479592"/>
                        </a:moveTo>
                        <a:lnTo>
                          <a:pt x="59832" y="6486773"/>
                        </a:lnTo>
                      </a:path>
                      <a:path w="3973829" h="6652895">
                        <a:moveTo>
                          <a:pt x="59832" y="6486773"/>
                        </a:moveTo>
                        <a:lnTo>
                          <a:pt x="63012" y="6494749"/>
                        </a:lnTo>
                      </a:path>
                      <a:path w="3973829" h="6652895">
                        <a:moveTo>
                          <a:pt x="63012" y="6494749"/>
                        </a:moveTo>
                        <a:lnTo>
                          <a:pt x="64615" y="6502724"/>
                        </a:lnTo>
                      </a:path>
                      <a:path w="3973829" h="6652895">
                        <a:moveTo>
                          <a:pt x="64615" y="6537835"/>
                        </a:moveTo>
                        <a:lnTo>
                          <a:pt x="63012" y="6537835"/>
                        </a:lnTo>
                      </a:path>
                      <a:path w="3973829" h="6652895">
                        <a:moveTo>
                          <a:pt x="63012" y="6537835"/>
                        </a:moveTo>
                        <a:lnTo>
                          <a:pt x="59832" y="6537835"/>
                        </a:lnTo>
                      </a:path>
                      <a:path w="3973829" h="6652895">
                        <a:moveTo>
                          <a:pt x="59832" y="6537835"/>
                        </a:moveTo>
                        <a:lnTo>
                          <a:pt x="55036" y="6537835"/>
                        </a:lnTo>
                      </a:path>
                      <a:path w="3973829" h="6652895">
                        <a:moveTo>
                          <a:pt x="55036" y="6537835"/>
                        </a:moveTo>
                        <a:lnTo>
                          <a:pt x="47868" y="6537835"/>
                        </a:lnTo>
                      </a:path>
                      <a:path w="3973829" h="6652895">
                        <a:moveTo>
                          <a:pt x="47868" y="6537835"/>
                        </a:moveTo>
                        <a:lnTo>
                          <a:pt x="40687" y="6537835"/>
                        </a:lnTo>
                      </a:path>
                      <a:path w="3973829" h="6652895">
                        <a:moveTo>
                          <a:pt x="40687" y="6537835"/>
                        </a:moveTo>
                        <a:lnTo>
                          <a:pt x="31903" y="6537835"/>
                        </a:lnTo>
                      </a:path>
                      <a:path w="3973829" h="6652895">
                        <a:moveTo>
                          <a:pt x="31903" y="6537835"/>
                        </a:moveTo>
                        <a:lnTo>
                          <a:pt x="23927" y="6537835"/>
                        </a:lnTo>
                      </a:path>
                      <a:path w="3973829" h="6652895">
                        <a:moveTo>
                          <a:pt x="23927" y="6537835"/>
                        </a:moveTo>
                        <a:lnTo>
                          <a:pt x="15951" y="6537835"/>
                        </a:lnTo>
                      </a:path>
                      <a:path w="3973829" h="6652895">
                        <a:moveTo>
                          <a:pt x="15951" y="6537835"/>
                        </a:moveTo>
                        <a:lnTo>
                          <a:pt x="8770" y="6537835"/>
                        </a:lnTo>
                      </a:path>
                      <a:path w="3973829" h="6652895">
                        <a:moveTo>
                          <a:pt x="8770" y="6537835"/>
                        </a:moveTo>
                        <a:lnTo>
                          <a:pt x="3987" y="6537835"/>
                        </a:lnTo>
                      </a:path>
                      <a:path w="3973829" h="6652895">
                        <a:moveTo>
                          <a:pt x="3987" y="6537835"/>
                        </a:moveTo>
                        <a:lnTo>
                          <a:pt x="794" y="6537835"/>
                        </a:lnTo>
                      </a:path>
                      <a:path w="3973829" h="6652895">
                        <a:moveTo>
                          <a:pt x="794" y="6537835"/>
                        </a:moveTo>
                        <a:lnTo>
                          <a:pt x="0" y="6537835"/>
                        </a:lnTo>
                      </a:path>
                      <a:path w="3973829" h="6652895">
                        <a:moveTo>
                          <a:pt x="3973746" y="0"/>
                        </a:moveTo>
                        <a:lnTo>
                          <a:pt x="390514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05" name="object 1405"/>
                  <p:cNvSpPr/>
                  <p:nvPr/>
                </p:nvSpPr>
                <p:spPr>
                  <a:xfrm>
                    <a:off x="11059654" y="1864405"/>
                    <a:ext cx="0" cy="113664"/>
                  </a:xfrm>
                  <a:custGeom>
                    <a:avLst/>
                    <a:gdLst/>
                    <a:ahLst/>
                    <a:cxnLst/>
                    <a:rect l="l" t="t" r="r" b="b"/>
                    <a:pathLst>
                      <a:path h="113664">
                        <a:moveTo>
                          <a:pt x="0" y="91749"/>
                        </a:moveTo>
                        <a:lnTo>
                          <a:pt x="0" y="113292"/>
                        </a:lnTo>
                      </a:path>
                      <a:path h="113664">
                        <a:moveTo>
                          <a:pt x="0" y="0"/>
                        </a:moveTo>
                        <a:lnTo>
                          <a:pt x="0" y="2074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06" name="object 1406"/>
                  <p:cNvSpPr/>
                  <p:nvPr/>
                </p:nvSpPr>
                <p:spPr>
                  <a:xfrm>
                    <a:off x="10330480" y="1568435"/>
                    <a:ext cx="953769" cy="422909"/>
                  </a:xfrm>
                  <a:custGeom>
                    <a:avLst/>
                    <a:gdLst/>
                    <a:ahLst/>
                    <a:cxnLst/>
                    <a:rect l="l" t="t" r="r" b="b"/>
                    <a:pathLst>
                      <a:path w="953770" h="422910">
                        <a:moveTo>
                          <a:pt x="729174" y="409263"/>
                        </a:moveTo>
                        <a:lnTo>
                          <a:pt x="839260" y="409263"/>
                        </a:lnTo>
                      </a:path>
                      <a:path w="953770" h="422910">
                        <a:moveTo>
                          <a:pt x="934203" y="409263"/>
                        </a:moveTo>
                        <a:lnTo>
                          <a:pt x="953348" y="409263"/>
                        </a:lnTo>
                      </a:path>
                      <a:path w="953770" h="422910">
                        <a:moveTo>
                          <a:pt x="953348" y="409263"/>
                        </a:moveTo>
                        <a:lnTo>
                          <a:pt x="953348" y="295970"/>
                        </a:lnTo>
                      </a:path>
                      <a:path w="953770" h="422910">
                        <a:moveTo>
                          <a:pt x="953348" y="295970"/>
                        </a:moveTo>
                        <a:lnTo>
                          <a:pt x="934203" y="295970"/>
                        </a:lnTo>
                      </a:path>
                      <a:path w="953770" h="422910">
                        <a:moveTo>
                          <a:pt x="839260" y="244921"/>
                        </a:moveTo>
                        <a:lnTo>
                          <a:pt x="797777" y="244921"/>
                        </a:lnTo>
                      </a:path>
                      <a:path w="953770" h="422910">
                        <a:moveTo>
                          <a:pt x="797777" y="244921"/>
                        </a:moveTo>
                        <a:lnTo>
                          <a:pt x="797777" y="295970"/>
                        </a:lnTo>
                      </a:path>
                      <a:path w="953770" h="422910">
                        <a:moveTo>
                          <a:pt x="560831" y="422830"/>
                        </a:moveTo>
                        <a:lnTo>
                          <a:pt x="560831" y="292790"/>
                        </a:lnTo>
                      </a:path>
                      <a:path w="953770" h="422910">
                        <a:moveTo>
                          <a:pt x="560831" y="292790"/>
                        </a:moveTo>
                        <a:lnTo>
                          <a:pt x="560036" y="288802"/>
                        </a:lnTo>
                      </a:path>
                      <a:path w="953770" h="422910">
                        <a:moveTo>
                          <a:pt x="560036" y="288802"/>
                        </a:moveTo>
                        <a:lnTo>
                          <a:pt x="558447" y="284814"/>
                        </a:lnTo>
                      </a:path>
                      <a:path w="953770" h="422910">
                        <a:moveTo>
                          <a:pt x="558447" y="284814"/>
                        </a:moveTo>
                        <a:lnTo>
                          <a:pt x="556049" y="282416"/>
                        </a:lnTo>
                      </a:path>
                      <a:path w="953770" h="422910">
                        <a:moveTo>
                          <a:pt x="556049" y="282416"/>
                        </a:moveTo>
                        <a:lnTo>
                          <a:pt x="552855" y="280018"/>
                        </a:lnTo>
                      </a:path>
                      <a:path w="953770" h="422910">
                        <a:moveTo>
                          <a:pt x="552855" y="280018"/>
                        </a:moveTo>
                        <a:lnTo>
                          <a:pt x="549676" y="278428"/>
                        </a:lnTo>
                      </a:path>
                      <a:path w="953770" h="422910">
                        <a:moveTo>
                          <a:pt x="549676" y="278428"/>
                        </a:moveTo>
                        <a:lnTo>
                          <a:pt x="545674" y="277633"/>
                        </a:lnTo>
                      </a:path>
                      <a:path w="953770" h="422910">
                        <a:moveTo>
                          <a:pt x="545674" y="277633"/>
                        </a:moveTo>
                        <a:lnTo>
                          <a:pt x="528133" y="277633"/>
                        </a:lnTo>
                      </a:path>
                      <a:path w="953770" h="422910">
                        <a:moveTo>
                          <a:pt x="528133" y="277633"/>
                        </a:moveTo>
                        <a:lnTo>
                          <a:pt x="524145" y="278428"/>
                        </a:lnTo>
                      </a:path>
                      <a:path w="953770" h="422910">
                        <a:moveTo>
                          <a:pt x="524145" y="278428"/>
                        </a:moveTo>
                        <a:lnTo>
                          <a:pt x="520952" y="280018"/>
                        </a:lnTo>
                      </a:path>
                      <a:path w="953770" h="422910">
                        <a:moveTo>
                          <a:pt x="520952" y="280018"/>
                        </a:moveTo>
                        <a:lnTo>
                          <a:pt x="517759" y="282416"/>
                        </a:lnTo>
                      </a:path>
                      <a:path w="953770" h="422910">
                        <a:moveTo>
                          <a:pt x="517759" y="282416"/>
                        </a:moveTo>
                        <a:lnTo>
                          <a:pt x="515361" y="284814"/>
                        </a:lnTo>
                      </a:path>
                      <a:path w="953770" h="422910">
                        <a:moveTo>
                          <a:pt x="515361" y="284814"/>
                        </a:moveTo>
                        <a:lnTo>
                          <a:pt x="513771" y="288802"/>
                        </a:lnTo>
                      </a:path>
                      <a:path w="953770" h="422910">
                        <a:moveTo>
                          <a:pt x="513771" y="288802"/>
                        </a:moveTo>
                        <a:lnTo>
                          <a:pt x="512962" y="292790"/>
                        </a:lnTo>
                      </a:path>
                      <a:path w="953770" h="422910">
                        <a:moveTo>
                          <a:pt x="512962" y="292790"/>
                        </a:moveTo>
                        <a:lnTo>
                          <a:pt x="512962" y="422830"/>
                        </a:lnTo>
                      </a:path>
                      <a:path w="953770" h="422910">
                        <a:moveTo>
                          <a:pt x="477866" y="361394"/>
                        </a:moveTo>
                        <a:lnTo>
                          <a:pt x="477866" y="343839"/>
                        </a:lnTo>
                      </a:path>
                      <a:path w="953770" h="422910">
                        <a:moveTo>
                          <a:pt x="477866" y="343839"/>
                        </a:moveTo>
                        <a:lnTo>
                          <a:pt x="453130" y="343839"/>
                        </a:lnTo>
                      </a:path>
                      <a:path w="953770" h="422910">
                        <a:moveTo>
                          <a:pt x="453130" y="343839"/>
                        </a:moveTo>
                        <a:lnTo>
                          <a:pt x="453130" y="361394"/>
                        </a:lnTo>
                      </a:path>
                      <a:path w="953770" h="422910">
                        <a:moveTo>
                          <a:pt x="453130" y="361394"/>
                        </a:moveTo>
                        <a:lnTo>
                          <a:pt x="477866" y="361394"/>
                        </a:lnTo>
                      </a:path>
                      <a:path w="953770" h="422910">
                        <a:moveTo>
                          <a:pt x="453130" y="377345"/>
                        </a:moveTo>
                        <a:lnTo>
                          <a:pt x="453130" y="327887"/>
                        </a:lnTo>
                      </a:path>
                      <a:path w="953770" h="422910">
                        <a:moveTo>
                          <a:pt x="453130" y="327887"/>
                        </a:moveTo>
                        <a:lnTo>
                          <a:pt x="427613" y="327887"/>
                        </a:lnTo>
                      </a:path>
                      <a:path w="953770" h="422910">
                        <a:moveTo>
                          <a:pt x="427613" y="327887"/>
                        </a:moveTo>
                        <a:lnTo>
                          <a:pt x="427613" y="377345"/>
                        </a:lnTo>
                      </a:path>
                      <a:path w="953770" h="422910">
                        <a:moveTo>
                          <a:pt x="427613" y="377345"/>
                        </a:moveTo>
                        <a:lnTo>
                          <a:pt x="453130" y="377345"/>
                        </a:lnTo>
                      </a:path>
                      <a:path w="953770" h="422910">
                        <a:moveTo>
                          <a:pt x="595942" y="232149"/>
                        </a:moveTo>
                        <a:lnTo>
                          <a:pt x="595942" y="224982"/>
                        </a:lnTo>
                      </a:path>
                      <a:path w="953770" h="422910">
                        <a:moveTo>
                          <a:pt x="595942" y="224982"/>
                        </a:moveTo>
                        <a:lnTo>
                          <a:pt x="478661" y="224982"/>
                        </a:lnTo>
                      </a:path>
                      <a:path w="953770" h="422910">
                        <a:moveTo>
                          <a:pt x="478661" y="224982"/>
                        </a:moveTo>
                        <a:lnTo>
                          <a:pt x="478661" y="232149"/>
                        </a:lnTo>
                      </a:path>
                      <a:path w="953770" h="422910">
                        <a:moveTo>
                          <a:pt x="478661" y="232149"/>
                        </a:moveTo>
                        <a:lnTo>
                          <a:pt x="595942" y="232149"/>
                        </a:lnTo>
                      </a:path>
                      <a:path w="953770" h="422910">
                        <a:moveTo>
                          <a:pt x="839260" y="295970"/>
                        </a:moveTo>
                        <a:lnTo>
                          <a:pt x="797777" y="295970"/>
                        </a:lnTo>
                      </a:path>
                      <a:path w="953770" h="422910">
                        <a:moveTo>
                          <a:pt x="567218" y="288802"/>
                        </a:moveTo>
                        <a:lnTo>
                          <a:pt x="560036" y="288802"/>
                        </a:lnTo>
                      </a:path>
                      <a:path w="953770" h="422910">
                        <a:moveTo>
                          <a:pt x="513771" y="288802"/>
                        </a:moveTo>
                        <a:lnTo>
                          <a:pt x="506590" y="288802"/>
                        </a:lnTo>
                      </a:path>
                      <a:path w="953770" h="422910">
                        <a:moveTo>
                          <a:pt x="506590" y="288802"/>
                        </a:moveTo>
                        <a:lnTo>
                          <a:pt x="477866" y="317513"/>
                        </a:lnTo>
                      </a:path>
                      <a:path w="953770" h="422910">
                        <a:moveTo>
                          <a:pt x="477866" y="317513"/>
                        </a:moveTo>
                        <a:lnTo>
                          <a:pt x="477866" y="387720"/>
                        </a:lnTo>
                      </a:path>
                      <a:path w="953770" h="422910">
                        <a:moveTo>
                          <a:pt x="477866" y="387720"/>
                        </a:moveTo>
                        <a:lnTo>
                          <a:pt x="506590" y="416444"/>
                        </a:lnTo>
                      </a:path>
                      <a:path w="953770" h="422910">
                        <a:moveTo>
                          <a:pt x="506590" y="416444"/>
                        </a:moveTo>
                        <a:lnTo>
                          <a:pt x="512962" y="416444"/>
                        </a:lnTo>
                      </a:path>
                      <a:path w="953770" h="422910">
                        <a:moveTo>
                          <a:pt x="560831" y="416444"/>
                        </a:moveTo>
                        <a:lnTo>
                          <a:pt x="567218" y="416444"/>
                        </a:lnTo>
                      </a:path>
                      <a:path w="953770" h="422910">
                        <a:moveTo>
                          <a:pt x="567218" y="416444"/>
                        </a:moveTo>
                        <a:lnTo>
                          <a:pt x="595942" y="387720"/>
                        </a:lnTo>
                      </a:path>
                      <a:path w="953770" h="422910">
                        <a:moveTo>
                          <a:pt x="595942" y="317513"/>
                        </a:moveTo>
                        <a:lnTo>
                          <a:pt x="567218" y="288802"/>
                        </a:lnTo>
                      </a:path>
                      <a:path w="953770" h="422910">
                        <a:moveTo>
                          <a:pt x="938986" y="422830"/>
                        </a:moveTo>
                        <a:lnTo>
                          <a:pt x="938986" y="409263"/>
                        </a:lnTo>
                      </a:path>
                      <a:path w="953770" h="422910">
                        <a:moveTo>
                          <a:pt x="938986" y="295970"/>
                        </a:moveTo>
                        <a:lnTo>
                          <a:pt x="938986" y="236946"/>
                        </a:lnTo>
                      </a:path>
                      <a:path w="953770" h="422910">
                        <a:moveTo>
                          <a:pt x="938986" y="236946"/>
                        </a:moveTo>
                        <a:lnTo>
                          <a:pt x="933394" y="236946"/>
                        </a:lnTo>
                      </a:path>
                      <a:path w="953770" h="422910">
                        <a:moveTo>
                          <a:pt x="839260" y="236946"/>
                        </a:moveTo>
                        <a:lnTo>
                          <a:pt x="601519" y="236946"/>
                        </a:lnTo>
                      </a:path>
                      <a:path w="953770" h="422910">
                        <a:moveTo>
                          <a:pt x="466697" y="236946"/>
                        </a:moveTo>
                        <a:lnTo>
                          <a:pt x="432395" y="236946"/>
                        </a:lnTo>
                      </a:path>
                      <a:path w="953770" h="422910">
                        <a:moveTo>
                          <a:pt x="432395" y="236946"/>
                        </a:moveTo>
                        <a:lnTo>
                          <a:pt x="432395" y="327887"/>
                        </a:lnTo>
                      </a:path>
                      <a:path w="953770" h="422910">
                        <a:moveTo>
                          <a:pt x="432395" y="377345"/>
                        </a:moveTo>
                        <a:lnTo>
                          <a:pt x="432395" y="422830"/>
                        </a:lnTo>
                      </a:path>
                      <a:path w="953770" h="422910">
                        <a:moveTo>
                          <a:pt x="65410" y="224173"/>
                        </a:moveTo>
                        <a:lnTo>
                          <a:pt x="48663" y="224173"/>
                        </a:lnTo>
                      </a:path>
                      <a:path w="953770" h="422910">
                        <a:moveTo>
                          <a:pt x="48663" y="224173"/>
                        </a:moveTo>
                        <a:lnTo>
                          <a:pt x="48663" y="234547"/>
                        </a:lnTo>
                      </a:path>
                      <a:path w="953770" h="422910">
                        <a:moveTo>
                          <a:pt x="48663" y="234547"/>
                        </a:moveTo>
                        <a:lnTo>
                          <a:pt x="65410" y="234547"/>
                        </a:lnTo>
                      </a:path>
                      <a:path w="953770" h="422910">
                        <a:moveTo>
                          <a:pt x="65410" y="234547"/>
                        </a:moveTo>
                        <a:lnTo>
                          <a:pt x="65410" y="224173"/>
                        </a:lnTo>
                      </a:path>
                      <a:path w="953770" h="422910">
                        <a:moveTo>
                          <a:pt x="0" y="217801"/>
                        </a:moveTo>
                        <a:lnTo>
                          <a:pt x="0" y="224173"/>
                        </a:lnTo>
                      </a:path>
                      <a:path w="953770" h="422910">
                        <a:moveTo>
                          <a:pt x="0" y="224173"/>
                        </a:moveTo>
                        <a:lnTo>
                          <a:pt x="113279" y="224173"/>
                        </a:lnTo>
                      </a:path>
                      <a:path w="953770" h="422910">
                        <a:moveTo>
                          <a:pt x="113279" y="224173"/>
                        </a:moveTo>
                        <a:lnTo>
                          <a:pt x="113279" y="217801"/>
                        </a:lnTo>
                      </a:path>
                      <a:path w="953770" h="422910">
                        <a:moveTo>
                          <a:pt x="113279" y="52651"/>
                        </a:moveTo>
                        <a:lnTo>
                          <a:pt x="113279" y="0"/>
                        </a:lnTo>
                      </a:path>
                      <a:path w="953770" h="422910">
                        <a:moveTo>
                          <a:pt x="113279" y="0"/>
                        </a:moveTo>
                        <a:lnTo>
                          <a:pt x="0" y="0"/>
                        </a:lnTo>
                      </a:path>
                      <a:path w="953770" h="422910">
                        <a:moveTo>
                          <a:pt x="0" y="0"/>
                        </a:moveTo>
                        <a:lnTo>
                          <a:pt x="0" y="52651"/>
                        </a:lnTo>
                      </a:path>
                      <a:path w="953770" h="422910">
                        <a:moveTo>
                          <a:pt x="74194" y="234547"/>
                        </a:moveTo>
                        <a:lnTo>
                          <a:pt x="39084" y="234547"/>
                        </a:lnTo>
                      </a:path>
                      <a:path w="953770" h="422910">
                        <a:moveTo>
                          <a:pt x="39084" y="234547"/>
                        </a:moveTo>
                        <a:lnTo>
                          <a:pt x="39084" y="253692"/>
                        </a:lnTo>
                      </a:path>
                      <a:path w="953770" h="422910">
                        <a:moveTo>
                          <a:pt x="39084" y="253692"/>
                        </a:moveTo>
                        <a:lnTo>
                          <a:pt x="25530" y="25369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07" name="object 1407"/>
                  <p:cNvSpPr/>
                  <p:nvPr/>
                </p:nvSpPr>
                <p:spPr>
                  <a:xfrm>
                    <a:off x="10356011" y="1822127"/>
                    <a:ext cx="62230" cy="15240"/>
                  </a:xfrm>
                  <a:custGeom>
                    <a:avLst/>
                    <a:gdLst/>
                    <a:ahLst/>
                    <a:cxnLst/>
                    <a:rect l="l" t="t" r="r" b="b"/>
                    <a:pathLst>
                      <a:path w="62229" h="15239">
                        <a:moveTo>
                          <a:pt x="0" y="0"/>
                        </a:moveTo>
                        <a:lnTo>
                          <a:pt x="0" y="15153"/>
                        </a:lnTo>
                      </a:path>
                      <a:path w="62229" h="15239">
                        <a:moveTo>
                          <a:pt x="62217" y="0"/>
                        </a:moveTo>
                        <a:lnTo>
                          <a:pt x="62217" y="1515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08" name="object 1408"/>
                  <p:cNvSpPr/>
                  <p:nvPr/>
                </p:nvSpPr>
                <p:spPr>
                  <a:xfrm>
                    <a:off x="10318516" y="1802982"/>
                    <a:ext cx="100330" cy="188595"/>
                  </a:xfrm>
                  <a:custGeom>
                    <a:avLst/>
                    <a:gdLst/>
                    <a:ahLst/>
                    <a:cxnLst/>
                    <a:rect l="l" t="t" r="r" b="b"/>
                    <a:pathLst>
                      <a:path w="100329" h="188594">
                        <a:moveTo>
                          <a:pt x="99711" y="19144"/>
                        </a:moveTo>
                        <a:lnTo>
                          <a:pt x="86158" y="19144"/>
                        </a:lnTo>
                      </a:path>
                      <a:path w="100329" h="188594">
                        <a:moveTo>
                          <a:pt x="86158" y="19144"/>
                        </a:moveTo>
                        <a:lnTo>
                          <a:pt x="86158" y="0"/>
                        </a:lnTo>
                      </a:path>
                      <a:path w="100329" h="188594">
                        <a:moveTo>
                          <a:pt x="87748" y="180306"/>
                        </a:moveTo>
                        <a:lnTo>
                          <a:pt x="12758" y="180306"/>
                        </a:lnTo>
                      </a:path>
                      <a:path w="100329" h="188594">
                        <a:moveTo>
                          <a:pt x="12758" y="180306"/>
                        </a:moveTo>
                        <a:lnTo>
                          <a:pt x="9565" y="180306"/>
                        </a:lnTo>
                      </a:path>
                      <a:path w="100329" h="188594">
                        <a:moveTo>
                          <a:pt x="9565" y="180306"/>
                        </a:moveTo>
                        <a:lnTo>
                          <a:pt x="5577" y="181896"/>
                        </a:lnTo>
                      </a:path>
                      <a:path w="100329" h="188594">
                        <a:moveTo>
                          <a:pt x="5577" y="181896"/>
                        </a:moveTo>
                        <a:lnTo>
                          <a:pt x="2384" y="184294"/>
                        </a:lnTo>
                      </a:path>
                      <a:path w="100329" h="188594">
                        <a:moveTo>
                          <a:pt x="2384" y="184294"/>
                        </a:moveTo>
                        <a:lnTo>
                          <a:pt x="0" y="187473"/>
                        </a:lnTo>
                      </a:path>
                      <a:path w="100329" h="188594">
                        <a:moveTo>
                          <a:pt x="0" y="187473"/>
                        </a:moveTo>
                        <a:lnTo>
                          <a:pt x="0" y="18828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09" name="object 1409"/>
                  <p:cNvSpPr/>
                  <p:nvPr/>
                </p:nvSpPr>
                <p:spPr>
                  <a:xfrm>
                    <a:off x="10379939" y="1909288"/>
                    <a:ext cx="14604" cy="0"/>
                  </a:xfrm>
                  <a:custGeom>
                    <a:avLst/>
                    <a:gdLst/>
                    <a:ahLst/>
                    <a:cxnLst/>
                    <a:rect l="l" t="t" r="r" b="b"/>
                    <a:pathLst>
                      <a:path w="14604">
                        <a:moveTo>
                          <a:pt x="0" y="0"/>
                        </a:moveTo>
                        <a:lnTo>
                          <a:pt x="1436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10" name="object 1410"/>
                  <p:cNvSpPr/>
                  <p:nvPr/>
                </p:nvSpPr>
                <p:spPr>
                  <a:xfrm>
                    <a:off x="10379939" y="1909094"/>
                    <a:ext cx="14604" cy="29845"/>
                  </a:xfrm>
                  <a:custGeom>
                    <a:avLst/>
                    <a:gdLst/>
                    <a:ahLst/>
                    <a:cxnLst/>
                    <a:rect l="l" t="t" r="r" b="b"/>
                    <a:pathLst>
                      <a:path w="14604" h="29844">
                        <a:moveTo>
                          <a:pt x="0" y="0"/>
                        </a:moveTo>
                        <a:lnTo>
                          <a:pt x="0" y="29518"/>
                        </a:lnTo>
                      </a:path>
                      <a:path w="14604" h="29844">
                        <a:moveTo>
                          <a:pt x="0" y="29518"/>
                        </a:moveTo>
                        <a:lnTo>
                          <a:pt x="14362" y="29518"/>
                        </a:lnTo>
                      </a:path>
                      <a:path w="14604" h="29844">
                        <a:moveTo>
                          <a:pt x="14362" y="29518"/>
                        </a:moveTo>
                        <a:lnTo>
                          <a:pt x="1436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11" name="object 1411"/>
                  <p:cNvSpPr/>
                  <p:nvPr/>
                </p:nvSpPr>
                <p:spPr>
                  <a:xfrm>
                    <a:off x="10361187" y="1908690"/>
                    <a:ext cx="2540" cy="0"/>
                  </a:xfrm>
                  <a:custGeom>
                    <a:avLst/>
                    <a:gdLst/>
                    <a:ahLst/>
                    <a:cxnLst/>
                    <a:rect l="l" t="t" r="r" b="b"/>
                    <a:pathLst>
                      <a:path w="2540">
                        <a:moveTo>
                          <a:pt x="0" y="0"/>
                        </a:moveTo>
                        <a:lnTo>
                          <a:pt x="239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12" name="object 1412"/>
                  <p:cNvSpPr/>
                  <p:nvPr/>
                </p:nvSpPr>
                <p:spPr>
                  <a:xfrm>
                    <a:off x="10362383" y="1909288"/>
                    <a:ext cx="49530" cy="0"/>
                  </a:xfrm>
                  <a:custGeom>
                    <a:avLst/>
                    <a:gdLst/>
                    <a:ahLst/>
                    <a:cxnLst/>
                    <a:rect l="l" t="t" r="r" b="b"/>
                    <a:pathLst>
                      <a:path w="49529">
                        <a:moveTo>
                          <a:pt x="0" y="0"/>
                        </a:moveTo>
                        <a:lnTo>
                          <a:pt x="4947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13" name="object 1413"/>
                  <p:cNvSpPr/>
                  <p:nvPr/>
                </p:nvSpPr>
                <p:spPr>
                  <a:xfrm>
                    <a:off x="10410659" y="1908690"/>
                    <a:ext cx="2540" cy="0"/>
                  </a:xfrm>
                  <a:custGeom>
                    <a:avLst/>
                    <a:gdLst/>
                    <a:ahLst/>
                    <a:cxnLst/>
                    <a:rect l="l" t="t" r="r" b="b"/>
                    <a:pathLst>
                      <a:path w="2540">
                        <a:moveTo>
                          <a:pt x="0" y="0"/>
                        </a:moveTo>
                        <a:lnTo>
                          <a:pt x="239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14" name="object 1414"/>
                  <p:cNvSpPr/>
                  <p:nvPr/>
                </p:nvSpPr>
                <p:spPr>
                  <a:xfrm>
                    <a:off x="9748091" y="1568435"/>
                    <a:ext cx="774065" cy="559435"/>
                  </a:xfrm>
                  <a:custGeom>
                    <a:avLst/>
                    <a:gdLst/>
                    <a:ahLst/>
                    <a:cxnLst/>
                    <a:rect l="l" t="t" r="r" b="b"/>
                    <a:pathLst>
                      <a:path w="774065" h="559435">
                        <a:moveTo>
                          <a:pt x="639823" y="559242"/>
                        </a:moveTo>
                        <a:lnTo>
                          <a:pt x="657378" y="559242"/>
                        </a:lnTo>
                      </a:path>
                      <a:path w="774065" h="559435">
                        <a:moveTo>
                          <a:pt x="766669" y="378154"/>
                        </a:moveTo>
                        <a:lnTo>
                          <a:pt x="759488" y="378154"/>
                        </a:lnTo>
                      </a:path>
                      <a:path w="774065" h="559435">
                        <a:moveTo>
                          <a:pt x="759488" y="378154"/>
                        </a:moveTo>
                        <a:lnTo>
                          <a:pt x="759488" y="422830"/>
                        </a:lnTo>
                      </a:path>
                      <a:path w="774065" h="559435">
                        <a:moveTo>
                          <a:pt x="766669" y="422830"/>
                        </a:moveTo>
                        <a:lnTo>
                          <a:pt x="766669" y="378154"/>
                        </a:lnTo>
                      </a:path>
                      <a:path w="774065" h="559435">
                        <a:moveTo>
                          <a:pt x="499423" y="374961"/>
                        </a:moveTo>
                        <a:lnTo>
                          <a:pt x="492242" y="374961"/>
                        </a:lnTo>
                      </a:path>
                      <a:path w="774065" h="559435">
                        <a:moveTo>
                          <a:pt x="492242" y="374961"/>
                        </a:moveTo>
                        <a:lnTo>
                          <a:pt x="492242" y="422830"/>
                        </a:lnTo>
                      </a:path>
                      <a:path w="774065" h="559435">
                        <a:moveTo>
                          <a:pt x="499423" y="422830"/>
                        </a:moveTo>
                        <a:lnTo>
                          <a:pt x="499423" y="374961"/>
                        </a:lnTo>
                      </a:path>
                      <a:path w="774065" h="559435">
                        <a:moveTo>
                          <a:pt x="621473" y="253692"/>
                        </a:moveTo>
                        <a:lnTo>
                          <a:pt x="656583" y="253692"/>
                        </a:lnTo>
                      </a:path>
                      <a:path w="774065" h="559435">
                        <a:moveTo>
                          <a:pt x="759488" y="397299"/>
                        </a:moveTo>
                        <a:lnTo>
                          <a:pt x="751512" y="397299"/>
                        </a:lnTo>
                      </a:path>
                      <a:path w="774065" h="559435">
                        <a:moveTo>
                          <a:pt x="759488" y="422830"/>
                        </a:moveTo>
                        <a:lnTo>
                          <a:pt x="759488" y="397299"/>
                        </a:lnTo>
                      </a:path>
                      <a:path w="774065" h="559435">
                        <a:moveTo>
                          <a:pt x="564038" y="391707"/>
                        </a:moveTo>
                        <a:lnTo>
                          <a:pt x="499423" y="391707"/>
                        </a:lnTo>
                      </a:path>
                      <a:path w="774065" h="559435">
                        <a:moveTo>
                          <a:pt x="499423" y="391707"/>
                        </a:moveTo>
                        <a:lnTo>
                          <a:pt x="499423" y="422830"/>
                        </a:lnTo>
                      </a:path>
                      <a:path w="774065" h="559435">
                        <a:moveTo>
                          <a:pt x="556857" y="399683"/>
                        </a:moveTo>
                        <a:lnTo>
                          <a:pt x="556857" y="422830"/>
                        </a:lnTo>
                      </a:path>
                      <a:path w="774065" h="559435">
                        <a:moveTo>
                          <a:pt x="662955" y="370178"/>
                        </a:moveTo>
                        <a:lnTo>
                          <a:pt x="585581" y="370178"/>
                        </a:lnTo>
                      </a:path>
                      <a:path w="774065" h="559435">
                        <a:moveTo>
                          <a:pt x="585581" y="370178"/>
                        </a:moveTo>
                        <a:lnTo>
                          <a:pt x="556857" y="399683"/>
                        </a:lnTo>
                      </a:path>
                      <a:path w="774065" h="559435">
                        <a:moveTo>
                          <a:pt x="773850" y="422830"/>
                        </a:moveTo>
                        <a:lnTo>
                          <a:pt x="773850" y="217801"/>
                        </a:lnTo>
                      </a:path>
                      <a:path w="774065" h="559435">
                        <a:moveTo>
                          <a:pt x="773850" y="52651"/>
                        </a:moveTo>
                        <a:lnTo>
                          <a:pt x="773850" y="15156"/>
                        </a:lnTo>
                      </a:path>
                      <a:path w="774065" h="559435">
                        <a:moveTo>
                          <a:pt x="773850" y="15156"/>
                        </a:moveTo>
                        <a:lnTo>
                          <a:pt x="695667" y="15156"/>
                        </a:lnTo>
                      </a:path>
                      <a:path w="774065" h="559435">
                        <a:moveTo>
                          <a:pt x="582388" y="15156"/>
                        </a:moveTo>
                        <a:lnTo>
                          <a:pt x="505000" y="15156"/>
                        </a:lnTo>
                      </a:path>
                      <a:path w="774065" h="559435">
                        <a:moveTo>
                          <a:pt x="505000" y="15156"/>
                        </a:moveTo>
                        <a:lnTo>
                          <a:pt x="505000" y="52651"/>
                        </a:lnTo>
                      </a:path>
                      <a:path w="774065" h="559435">
                        <a:moveTo>
                          <a:pt x="505000" y="217801"/>
                        </a:moveTo>
                        <a:lnTo>
                          <a:pt x="505000" y="391707"/>
                        </a:lnTo>
                      </a:path>
                      <a:path w="774065" h="559435">
                        <a:moveTo>
                          <a:pt x="65423" y="224173"/>
                        </a:moveTo>
                        <a:lnTo>
                          <a:pt x="47868" y="224173"/>
                        </a:lnTo>
                      </a:path>
                      <a:path w="774065" h="559435">
                        <a:moveTo>
                          <a:pt x="47868" y="224173"/>
                        </a:moveTo>
                        <a:lnTo>
                          <a:pt x="47868" y="234547"/>
                        </a:lnTo>
                      </a:path>
                      <a:path w="774065" h="559435">
                        <a:moveTo>
                          <a:pt x="47868" y="234547"/>
                        </a:moveTo>
                        <a:lnTo>
                          <a:pt x="65423" y="234547"/>
                        </a:lnTo>
                      </a:path>
                      <a:path w="774065" h="559435">
                        <a:moveTo>
                          <a:pt x="65423" y="234547"/>
                        </a:moveTo>
                        <a:lnTo>
                          <a:pt x="65423" y="224173"/>
                        </a:lnTo>
                      </a:path>
                      <a:path w="774065" h="559435">
                        <a:moveTo>
                          <a:pt x="0" y="217801"/>
                        </a:moveTo>
                        <a:lnTo>
                          <a:pt x="0" y="224173"/>
                        </a:lnTo>
                      </a:path>
                      <a:path w="774065" h="559435">
                        <a:moveTo>
                          <a:pt x="0" y="224173"/>
                        </a:moveTo>
                        <a:lnTo>
                          <a:pt x="113292" y="224173"/>
                        </a:lnTo>
                      </a:path>
                      <a:path w="774065" h="559435">
                        <a:moveTo>
                          <a:pt x="113292" y="224173"/>
                        </a:moveTo>
                        <a:lnTo>
                          <a:pt x="113292" y="217801"/>
                        </a:lnTo>
                      </a:path>
                      <a:path w="774065" h="559435">
                        <a:moveTo>
                          <a:pt x="113292" y="52651"/>
                        </a:moveTo>
                        <a:lnTo>
                          <a:pt x="113292" y="0"/>
                        </a:lnTo>
                      </a:path>
                      <a:path w="774065" h="559435">
                        <a:moveTo>
                          <a:pt x="113292" y="0"/>
                        </a:moveTo>
                        <a:lnTo>
                          <a:pt x="0" y="0"/>
                        </a:lnTo>
                      </a:path>
                      <a:path w="774065" h="559435">
                        <a:moveTo>
                          <a:pt x="0" y="0"/>
                        </a:moveTo>
                        <a:lnTo>
                          <a:pt x="0" y="52651"/>
                        </a:lnTo>
                      </a:path>
                      <a:path w="774065" h="559435">
                        <a:moveTo>
                          <a:pt x="74194" y="234547"/>
                        </a:moveTo>
                        <a:lnTo>
                          <a:pt x="39098" y="234547"/>
                        </a:lnTo>
                      </a:path>
                      <a:path w="774065" h="559435">
                        <a:moveTo>
                          <a:pt x="39098" y="234547"/>
                        </a:moveTo>
                        <a:lnTo>
                          <a:pt x="39098" y="253692"/>
                        </a:lnTo>
                      </a:path>
                      <a:path w="774065" h="559435">
                        <a:moveTo>
                          <a:pt x="39098" y="253692"/>
                        </a:moveTo>
                        <a:lnTo>
                          <a:pt x="25530" y="25369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15" name="object 1415"/>
                  <p:cNvSpPr/>
                  <p:nvPr/>
                </p:nvSpPr>
                <p:spPr>
                  <a:xfrm>
                    <a:off x="9773622" y="1822127"/>
                    <a:ext cx="62230" cy="15240"/>
                  </a:xfrm>
                  <a:custGeom>
                    <a:avLst/>
                    <a:gdLst/>
                    <a:ahLst/>
                    <a:cxnLst/>
                    <a:rect l="l" t="t" r="r" b="b"/>
                    <a:pathLst>
                      <a:path w="62229" h="15239">
                        <a:moveTo>
                          <a:pt x="0" y="0"/>
                        </a:moveTo>
                        <a:lnTo>
                          <a:pt x="0" y="15153"/>
                        </a:lnTo>
                      </a:path>
                      <a:path w="62229" h="15239">
                        <a:moveTo>
                          <a:pt x="62230" y="0"/>
                        </a:moveTo>
                        <a:lnTo>
                          <a:pt x="62230" y="1515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16" name="object 1416"/>
                  <p:cNvSpPr/>
                  <p:nvPr/>
                </p:nvSpPr>
                <p:spPr>
                  <a:xfrm>
                    <a:off x="9734538" y="1802982"/>
                    <a:ext cx="101600" cy="203835"/>
                  </a:xfrm>
                  <a:custGeom>
                    <a:avLst/>
                    <a:gdLst/>
                    <a:ahLst/>
                    <a:cxnLst/>
                    <a:rect l="l" t="t" r="r" b="b"/>
                    <a:pathLst>
                      <a:path w="101600" h="203835">
                        <a:moveTo>
                          <a:pt x="101315" y="19144"/>
                        </a:moveTo>
                        <a:lnTo>
                          <a:pt x="87748" y="19144"/>
                        </a:lnTo>
                      </a:path>
                      <a:path w="101600" h="203835">
                        <a:moveTo>
                          <a:pt x="87748" y="19144"/>
                        </a:moveTo>
                        <a:lnTo>
                          <a:pt x="87748" y="0"/>
                        </a:lnTo>
                      </a:path>
                      <a:path w="101600" h="203835">
                        <a:moveTo>
                          <a:pt x="73386" y="180306"/>
                        </a:moveTo>
                        <a:lnTo>
                          <a:pt x="14362" y="180306"/>
                        </a:lnTo>
                      </a:path>
                      <a:path w="101600" h="203835">
                        <a:moveTo>
                          <a:pt x="14362" y="180306"/>
                        </a:moveTo>
                        <a:lnTo>
                          <a:pt x="11168" y="180306"/>
                        </a:lnTo>
                      </a:path>
                      <a:path w="101600" h="203835">
                        <a:moveTo>
                          <a:pt x="11168" y="180306"/>
                        </a:moveTo>
                        <a:lnTo>
                          <a:pt x="7181" y="181896"/>
                        </a:lnTo>
                      </a:path>
                      <a:path w="101600" h="203835">
                        <a:moveTo>
                          <a:pt x="7181" y="181896"/>
                        </a:moveTo>
                        <a:lnTo>
                          <a:pt x="3987" y="184294"/>
                        </a:lnTo>
                      </a:path>
                      <a:path w="101600" h="203835">
                        <a:moveTo>
                          <a:pt x="3987" y="184294"/>
                        </a:moveTo>
                        <a:lnTo>
                          <a:pt x="1589" y="187473"/>
                        </a:lnTo>
                      </a:path>
                      <a:path w="101600" h="203835">
                        <a:moveTo>
                          <a:pt x="1589" y="187473"/>
                        </a:moveTo>
                        <a:lnTo>
                          <a:pt x="0" y="190666"/>
                        </a:lnTo>
                      </a:path>
                      <a:path w="101600" h="203835">
                        <a:moveTo>
                          <a:pt x="0" y="190666"/>
                        </a:moveTo>
                        <a:lnTo>
                          <a:pt x="0" y="194654"/>
                        </a:lnTo>
                      </a:path>
                      <a:path w="101600" h="203835">
                        <a:moveTo>
                          <a:pt x="0" y="194654"/>
                        </a:moveTo>
                        <a:lnTo>
                          <a:pt x="0" y="20343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17" name="object 1417"/>
                  <p:cNvSpPr/>
                  <p:nvPr/>
                </p:nvSpPr>
                <p:spPr>
                  <a:xfrm>
                    <a:off x="9797563" y="1909288"/>
                    <a:ext cx="14604" cy="0"/>
                  </a:xfrm>
                  <a:custGeom>
                    <a:avLst/>
                    <a:gdLst/>
                    <a:ahLst/>
                    <a:cxnLst/>
                    <a:rect l="l" t="t" r="r" b="b"/>
                    <a:pathLst>
                      <a:path w="14604">
                        <a:moveTo>
                          <a:pt x="0" y="0"/>
                        </a:moveTo>
                        <a:lnTo>
                          <a:pt x="1434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18" name="object 1418"/>
                  <p:cNvSpPr/>
                  <p:nvPr/>
                </p:nvSpPr>
                <p:spPr>
                  <a:xfrm>
                    <a:off x="9797563" y="1909094"/>
                    <a:ext cx="14604" cy="29845"/>
                  </a:xfrm>
                  <a:custGeom>
                    <a:avLst/>
                    <a:gdLst/>
                    <a:ahLst/>
                    <a:cxnLst/>
                    <a:rect l="l" t="t" r="r" b="b"/>
                    <a:pathLst>
                      <a:path w="14604" h="29844">
                        <a:moveTo>
                          <a:pt x="0" y="0"/>
                        </a:moveTo>
                        <a:lnTo>
                          <a:pt x="0" y="29518"/>
                        </a:lnTo>
                      </a:path>
                      <a:path w="14604" h="29844">
                        <a:moveTo>
                          <a:pt x="0" y="29518"/>
                        </a:moveTo>
                        <a:lnTo>
                          <a:pt x="14348" y="29518"/>
                        </a:lnTo>
                      </a:path>
                      <a:path w="14604" h="29844">
                        <a:moveTo>
                          <a:pt x="14348" y="29518"/>
                        </a:moveTo>
                        <a:lnTo>
                          <a:pt x="1434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19" name="object 1419"/>
                  <p:cNvSpPr/>
                  <p:nvPr/>
                </p:nvSpPr>
                <p:spPr>
                  <a:xfrm>
                    <a:off x="9778812" y="1908690"/>
                    <a:ext cx="2540" cy="0"/>
                  </a:xfrm>
                  <a:custGeom>
                    <a:avLst/>
                    <a:gdLst/>
                    <a:ahLst/>
                    <a:cxnLst/>
                    <a:rect l="l" t="t" r="r" b="b"/>
                    <a:pathLst>
                      <a:path w="2540">
                        <a:moveTo>
                          <a:pt x="0" y="0"/>
                        </a:moveTo>
                        <a:lnTo>
                          <a:pt x="239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20" name="object 1420"/>
                  <p:cNvSpPr/>
                  <p:nvPr/>
                </p:nvSpPr>
                <p:spPr>
                  <a:xfrm>
                    <a:off x="9780009" y="1909288"/>
                    <a:ext cx="49530" cy="0"/>
                  </a:xfrm>
                  <a:custGeom>
                    <a:avLst/>
                    <a:gdLst/>
                    <a:ahLst/>
                    <a:cxnLst/>
                    <a:rect l="l" t="t" r="r" b="b"/>
                    <a:pathLst>
                      <a:path w="49529">
                        <a:moveTo>
                          <a:pt x="0" y="0"/>
                        </a:moveTo>
                        <a:lnTo>
                          <a:pt x="4945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21" name="object 1421"/>
                  <p:cNvSpPr/>
                  <p:nvPr/>
                </p:nvSpPr>
                <p:spPr>
                  <a:xfrm>
                    <a:off x="9828271" y="1908690"/>
                    <a:ext cx="2540" cy="0"/>
                  </a:xfrm>
                  <a:custGeom>
                    <a:avLst/>
                    <a:gdLst/>
                    <a:ahLst/>
                    <a:cxnLst/>
                    <a:rect l="l" t="t" r="r" b="b"/>
                    <a:pathLst>
                      <a:path w="2540">
                        <a:moveTo>
                          <a:pt x="0" y="0"/>
                        </a:moveTo>
                        <a:lnTo>
                          <a:pt x="239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22" name="object 1422"/>
                  <p:cNvSpPr/>
                  <p:nvPr/>
                </p:nvSpPr>
                <p:spPr>
                  <a:xfrm>
                    <a:off x="9657150" y="1583591"/>
                    <a:ext cx="5260975" cy="1962785"/>
                  </a:xfrm>
                  <a:custGeom>
                    <a:avLst/>
                    <a:gdLst/>
                    <a:ahLst/>
                    <a:cxnLst/>
                    <a:rect l="l" t="t" r="r" b="b"/>
                    <a:pathLst>
                      <a:path w="5260975" h="1962785">
                        <a:moveTo>
                          <a:pt x="122858" y="527338"/>
                        </a:moveTo>
                        <a:lnTo>
                          <a:pt x="122858" y="544085"/>
                        </a:lnTo>
                      </a:path>
                      <a:path w="5260975" h="1962785">
                        <a:moveTo>
                          <a:pt x="122858" y="544085"/>
                        </a:moveTo>
                        <a:lnTo>
                          <a:pt x="149979" y="544085"/>
                        </a:lnTo>
                      </a:path>
                      <a:path w="5260975" h="1962785">
                        <a:moveTo>
                          <a:pt x="275235" y="362997"/>
                        </a:moveTo>
                        <a:lnTo>
                          <a:pt x="268054" y="362997"/>
                        </a:lnTo>
                      </a:path>
                      <a:path w="5260975" h="1962785">
                        <a:moveTo>
                          <a:pt x="268054" y="362997"/>
                        </a:moveTo>
                        <a:lnTo>
                          <a:pt x="268054" y="422830"/>
                        </a:lnTo>
                      </a:path>
                      <a:path w="5260975" h="1962785">
                        <a:moveTo>
                          <a:pt x="275235" y="422830"/>
                        </a:moveTo>
                        <a:lnTo>
                          <a:pt x="275235" y="362997"/>
                        </a:lnTo>
                      </a:path>
                      <a:path w="5260975" h="1962785">
                        <a:moveTo>
                          <a:pt x="7975" y="359804"/>
                        </a:moveTo>
                        <a:lnTo>
                          <a:pt x="0" y="359804"/>
                        </a:lnTo>
                      </a:path>
                      <a:path w="5260975" h="1962785">
                        <a:moveTo>
                          <a:pt x="0" y="359804"/>
                        </a:moveTo>
                        <a:lnTo>
                          <a:pt x="0" y="422830"/>
                        </a:lnTo>
                      </a:path>
                      <a:path w="5260975" h="1962785">
                        <a:moveTo>
                          <a:pt x="7975" y="422830"/>
                        </a:moveTo>
                        <a:lnTo>
                          <a:pt x="7975" y="359804"/>
                        </a:lnTo>
                      </a:path>
                      <a:path w="5260975" h="1962785">
                        <a:moveTo>
                          <a:pt x="130039" y="238535"/>
                        </a:moveTo>
                        <a:lnTo>
                          <a:pt x="165135" y="238535"/>
                        </a:lnTo>
                      </a:path>
                      <a:path w="5260975" h="1962785">
                        <a:moveTo>
                          <a:pt x="268054" y="382142"/>
                        </a:moveTo>
                        <a:lnTo>
                          <a:pt x="244127" y="382142"/>
                        </a:lnTo>
                      </a:path>
                      <a:path w="5260975" h="1962785">
                        <a:moveTo>
                          <a:pt x="268054" y="422830"/>
                        </a:moveTo>
                        <a:lnTo>
                          <a:pt x="268054" y="382142"/>
                        </a:lnTo>
                      </a:path>
                      <a:path w="5260975" h="1962785">
                        <a:moveTo>
                          <a:pt x="72591" y="376551"/>
                        </a:moveTo>
                        <a:lnTo>
                          <a:pt x="7975" y="376551"/>
                        </a:lnTo>
                      </a:path>
                      <a:path w="5260975" h="1962785">
                        <a:moveTo>
                          <a:pt x="7975" y="376551"/>
                        </a:moveTo>
                        <a:lnTo>
                          <a:pt x="7975" y="422830"/>
                        </a:lnTo>
                      </a:path>
                      <a:path w="5260975" h="1962785">
                        <a:moveTo>
                          <a:pt x="65410" y="384526"/>
                        </a:moveTo>
                        <a:lnTo>
                          <a:pt x="65410" y="422830"/>
                        </a:lnTo>
                      </a:path>
                      <a:path w="5260975" h="1962785">
                        <a:moveTo>
                          <a:pt x="157160" y="355021"/>
                        </a:moveTo>
                        <a:lnTo>
                          <a:pt x="94134" y="355021"/>
                        </a:lnTo>
                      </a:path>
                      <a:path w="5260975" h="1962785">
                        <a:moveTo>
                          <a:pt x="94134" y="355021"/>
                        </a:moveTo>
                        <a:lnTo>
                          <a:pt x="65410" y="384526"/>
                        </a:lnTo>
                      </a:path>
                      <a:path w="5260975" h="1962785">
                        <a:moveTo>
                          <a:pt x="282416" y="537712"/>
                        </a:moveTo>
                        <a:lnTo>
                          <a:pt x="282416" y="527338"/>
                        </a:lnTo>
                      </a:path>
                      <a:path w="5260975" h="1962785">
                        <a:moveTo>
                          <a:pt x="282416" y="422830"/>
                        </a:moveTo>
                        <a:lnTo>
                          <a:pt x="282416" y="202644"/>
                        </a:lnTo>
                      </a:path>
                      <a:path w="5260975" h="1962785">
                        <a:moveTo>
                          <a:pt x="282416" y="37494"/>
                        </a:moveTo>
                        <a:lnTo>
                          <a:pt x="282416" y="0"/>
                        </a:lnTo>
                      </a:path>
                      <a:path w="5260975" h="1962785">
                        <a:moveTo>
                          <a:pt x="282416" y="0"/>
                        </a:moveTo>
                        <a:lnTo>
                          <a:pt x="204234" y="0"/>
                        </a:lnTo>
                      </a:path>
                      <a:path w="5260975" h="1962785">
                        <a:moveTo>
                          <a:pt x="90941" y="0"/>
                        </a:moveTo>
                        <a:lnTo>
                          <a:pt x="12758" y="0"/>
                        </a:lnTo>
                      </a:path>
                      <a:path w="5260975" h="1962785">
                        <a:moveTo>
                          <a:pt x="12758" y="0"/>
                        </a:moveTo>
                        <a:lnTo>
                          <a:pt x="12758" y="37494"/>
                        </a:lnTo>
                      </a:path>
                      <a:path w="5260975" h="1962785">
                        <a:moveTo>
                          <a:pt x="12758" y="202644"/>
                        </a:moveTo>
                        <a:lnTo>
                          <a:pt x="12758" y="376551"/>
                        </a:lnTo>
                      </a:path>
                      <a:path w="5260975" h="1962785">
                        <a:moveTo>
                          <a:pt x="12758" y="527338"/>
                        </a:moveTo>
                        <a:lnTo>
                          <a:pt x="12758" y="537712"/>
                        </a:lnTo>
                      </a:path>
                      <a:path w="5260975" h="1962785">
                        <a:moveTo>
                          <a:pt x="12758" y="537712"/>
                        </a:moveTo>
                        <a:lnTo>
                          <a:pt x="122858" y="537712"/>
                        </a:lnTo>
                      </a:path>
                      <a:path w="5260975" h="1962785">
                        <a:moveTo>
                          <a:pt x="244127" y="537712"/>
                        </a:moveTo>
                        <a:lnTo>
                          <a:pt x="282416" y="537712"/>
                        </a:lnTo>
                      </a:path>
                      <a:path w="5260975" h="1962785">
                        <a:moveTo>
                          <a:pt x="5111348" y="1962541"/>
                        </a:moveTo>
                        <a:lnTo>
                          <a:pt x="5126559" y="1962541"/>
                        </a:lnTo>
                      </a:path>
                      <a:path w="5260975" h="1962785">
                        <a:moveTo>
                          <a:pt x="5153694" y="1962541"/>
                        </a:moveTo>
                        <a:lnTo>
                          <a:pt x="5168769" y="1962541"/>
                        </a:lnTo>
                      </a:path>
                      <a:path w="5260975" h="1962785">
                        <a:moveTo>
                          <a:pt x="5200699" y="1962541"/>
                        </a:moveTo>
                        <a:lnTo>
                          <a:pt x="5215911" y="1962541"/>
                        </a:lnTo>
                      </a:path>
                      <a:path w="5260975" h="1962785">
                        <a:moveTo>
                          <a:pt x="5248664" y="1962541"/>
                        </a:moveTo>
                        <a:lnTo>
                          <a:pt x="5260587" y="1962541"/>
                        </a:lnTo>
                      </a:path>
                      <a:path w="5260975" h="1962785">
                        <a:moveTo>
                          <a:pt x="5260587" y="1962541"/>
                        </a:moveTo>
                        <a:lnTo>
                          <a:pt x="5260587" y="1848467"/>
                        </a:lnTo>
                      </a:path>
                      <a:path w="5260975" h="1962785">
                        <a:moveTo>
                          <a:pt x="5260587" y="1848467"/>
                        </a:moveTo>
                        <a:lnTo>
                          <a:pt x="5248664" y="1848467"/>
                        </a:lnTo>
                      </a:path>
                      <a:path w="5260975" h="1962785">
                        <a:moveTo>
                          <a:pt x="5215911" y="1848467"/>
                        </a:moveTo>
                        <a:lnTo>
                          <a:pt x="5200699" y="1848467"/>
                        </a:lnTo>
                      </a:path>
                      <a:path w="5260975" h="1962785">
                        <a:moveTo>
                          <a:pt x="5168769" y="1848467"/>
                        </a:moveTo>
                        <a:lnTo>
                          <a:pt x="5167261" y="1848467"/>
                        </a:lnTo>
                      </a:path>
                      <a:path w="5260975" h="1962785">
                        <a:moveTo>
                          <a:pt x="5167261" y="1848467"/>
                        </a:moveTo>
                        <a:lnTo>
                          <a:pt x="5167261" y="1797405"/>
                        </a:lnTo>
                      </a:path>
                      <a:path w="5260975" h="1962785">
                        <a:moveTo>
                          <a:pt x="5167261" y="1797405"/>
                        </a:moveTo>
                        <a:lnTo>
                          <a:pt x="5153694" y="1797405"/>
                        </a:lnTo>
                      </a:path>
                      <a:path w="5260975" h="1962785">
                        <a:moveTo>
                          <a:pt x="5126559" y="1797405"/>
                        </a:moveTo>
                        <a:lnTo>
                          <a:pt x="5111348" y="1797405"/>
                        </a:lnTo>
                      </a:path>
                      <a:path w="5260975" h="1962785">
                        <a:moveTo>
                          <a:pt x="4989380" y="1873984"/>
                        </a:moveTo>
                        <a:lnTo>
                          <a:pt x="4978143" y="1873984"/>
                        </a:lnTo>
                      </a:path>
                      <a:path w="5260975" h="1962785">
                        <a:moveTo>
                          <a:pt x="4978143" y="1873984"/>
                        </a:moveTo>
                        <a:lnTo>
                          <a:pt x="4978143" y="1892334"/>
                        </a:lnTo>
                      </a:path>
                      <a:path w="5260975" h="1962785">
                        <a:moveTo>
                          <a:pt x="4978143" y="1892334"/>
                        </a:moveTo>
                        <a:lnTo>
                          <a:pt x="4965398" y="189233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23" name="object 1423"/>
                  <p:cNvSpPr/>
                  <p:nvPr/>
                </p:nvSpPr>
                <p:spPr>
                  <a:xfrm>
                    <a:off x="14622549" y="3475926"/>
                    <a:ext cx="0" cy="13970"/>
                  </a:xfrm>
                  <a:custGeom>
                    <a:avLst/>
                    <a:gdLst/>
                    <a:ahLst/>
                    <a:cxnLst/>
                    <a:rect l="l" t="t" r="r" b="b"/>
                    <a:pathLst>
                      <a:path h="13970">
                        <a:moveTo>
                          <a:pt x="0" y="0"/>
                        </a:moveTo>
                        <a:lnTo>
                          <a:pt x="0" y="13569"/>
                        </a:lnTo>
                      </a:path>
                      <a:path h="13970">
                        <a:moveTo>
                          <a:pt x="0" y="4796"/>
                        </a:moveTo>
                        <a:lnTo>
                          <a:pt x="0" y="1356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24" name="object 1424"/>
                  <p:cNvSpPr/>
                  <p:nvPr/>
                </p:nvSpPr>
                <p:spPr>
                  <a:xfrm>
                    <a:off x="14616930" y="3480723"/>
                    <a:ext cx="5715" cy="0"/>
                  </a:xfrm>
                  <a:custGeom>
                    <a:avLst/>
                    <a:gdLst/>
                    <a:ahLst/>
                    <a:cxnLst/>
                    <a:rect l="l" t="t" r="r" b="b"/>
                    <a:pathLst>
                      <a:path w="5715">
                        <a:moveTo>
                          <a:pt x="5618"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25" name="object 1425"/>
                  <p:cNvSpPr/>
                  <p:nvPr/>
                </p:nvSpPr>
                <p:spPr>
                  <a:xfrm>
                    <a:off x="14616930" y="3480723"/>
                    <a:ext cx="0" cy="8890"/>
                  </a:xfrm>
                  <a:custGeom>
                    <a:avLst/>
                    <a:gdLst/>
                    <a:ahLst/>
                    <a:cxnLst/>
                    <a:rect l="l" t="t" r="r" b="b"/>
                    <a:pathLst>
                      <a:path h="8889">
                        <a:moveTo>
                          <a:pt x="0" y="0"/>
                        </a:moveTo>
                        <a:lnTo>
                          <a:pt x="0" y="877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26" name="object 1426"/>
                  <p:cNvSpPr/>
                  <p:nvPr/>
                </p:nvSpPr>
                <p:spPr>
                  <a:xfrm>
                    <a:off x="14479750" y="3414504"/>
                    <a:ext cx="45720" cy="51435"/>
                  </a:xfrm>
                  <a:custGeom>
                    <a:avLst/>
                    <a:gdLst/>
                    <a:ahLst/>
                    <a:cxnLst/>
                    <a:rect l="l" t="t" r="r" b="b"/>
                    <a:pathLst>
                      <a:path w="45719" h="51435">
                        <a:moveTo>
                          <a:pt x="45498" y="51061"/>
                        </a:moveTo>
                        <a:lnTo>
                          <a:pt x="45498" y="14362"/>
                        </a:lnTo>
                      </a:path>
                      <a:path w="45719" h="51435">
                        <a:moveTo>
                          <a:pt x="45498" y="14362"/>
                        </a:moveTo>
                        <a:lnTo>
                          <a:pt x="44675" y="10374"/>
                        </a:lnTo>
                      </a:path>
                      <a:path w="45719" h="51435">
                        <a:moveTo>
                          <a:pt x="44675" y="10374"/>
                        </a:moveTo>
                        <a:lnTo>
                          <a:pt x="43031" y="7181"/>
                        </a:lnTo>
                      </a:path>
                      <a:path w="45719" h="51435">
                        <a:moveTo>
                          <a:pt x="43031" y="7181"/>
                        </a:moveTo>
                        <a:lnTo>
                          <a:pt x="40701" y="3987"/>
                        </a:lnTo>
                      </a:path>
                      <a:path w="45719" h="51435">
                        <a:moveTo>
                          <a:pt x="40701" y="3987"/>
                        </a:moveTo>
                        <a:lnTo>
                          <a:pt x="37549" y="1589"/>
                        </a:lnTo>
                      </a:path>
                      <a:path w="45719" h="51435">
                        <a:moveTo>
                          <a:pt x="37549" y="1589"/>
                        </a:moveTo>
                        <a:lnTo>
                          <a:pt x="34260" y="0"/>
                        </a:lnTo>
                      </a:path>
                      <a:path w="45719" h="51435">
                        <a:moveTo>
                          <a:pt x="34260" y="0"/>
                        </a:moveTo>
                        <a:lnTo>
                          <a:pt x="30286" y="0"/>
                        </a:lnTo>
                      </a:path>
                      <a:path w="45719" h="51435">
                        <a:moveTo>
                          <a:pt x="30286" y="0"/>
                        </a:moveTo>
                        <a:lnTo>
                          <a:pt x="12744" y="0"/>
                        </a:lnTo>
                      </a:path>
                      <a:path w="45719" h="51435">
                        <a:moveTo>
                          <a:pt x="12744" y="0"/>
                        </a:moveTo>
                        <a:lnTo>
                          <a:pt x="8770" y="0"/>
                        </a:lnTo>
                      </a:path>
                      <a:path w="45719" h="51435">
                        <a:moveTo>
                          <a:pt x="8770" y="0"/>
                        </a:moveTo>
                        <a:lnTo>
                          <a:pt x="5618" y="1589"/>
                        </a:lnTo>
                      </a:path>
                      <a:path w="45719" h="51435">
                        <a:moveTo>
                          <a:pt x="5618" y="1589"/>
                        </a:moveTo>
                        <a:lnTo>
                          <a:pt x="2329" y="3987"/>
                        </a:lnTo>
                      </a:path>
                      <a:path w="45719" h="51435">
                        <a:moveTo>
                          <a:pt x="2329" y="3987"/>
                        </a:moveTo>
                        <a:lnTo>
                          <a:pt x="0" y="638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27" name="object 1427"/>
                  <p:cNvSpPr/>
                  <p:nvPr/>
                </p:nvSpPr>
                <p:spPr>
                  <a:xfrm>
                    <a:off x="14584999" y="3480723"/>
                    <a:ext cx="0" cy="8890"/>
                  </a:xfrm>
                  <a:custGeom>
                    <a:avLst/>
                    <a:gdLst/>
                    <a:ahLst/>
                    <a:cxnLst/>
                    <a:rect l="l" t="t" r="r" b="b"/>
                    <a:pathLst>
                      <a:path h="8889">
                        <a:moveTo>
                          <a:pt x="0" y="0"/>
                        </a:moveTo>
                        <a:lnTo>
                          <a:pt x="0" y="877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28" name="object 1428"/>
                  <p:cNvSpPr/>
                  <p:nvPr/>
                </p:nvSpPr>
                <p:spPr>
                  <a:xfrm>
                    <a:off x="14560331" y="3480723"/>
                    <a:ext cx="24765" cy="0"/>
                  </a:xfrm>
                  <a:custGeom>
                    <a:avLst/>
                    <a:gdLst/>
                    <a:ahLst/>
                    <a:cxnLst/>
                    <a:rect l="l" t="t" r="r" b="b"/>
                    <a:pathLst>
                      <a:path w="24765">
                        <a:moveTo>
                          <a:pt x="24667"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29" name="object 1429"/>
                  <p:cNvSpPr/>
                  <p:nvPr/>
                </p:nvSpPr>
                <p:spPr>
                  <a:xfrm>
                    <a:off x="14560331" y="3464771"/>
                    <a:ext cx="57150" cy="24765"/>
                  </a:xfrm>
                  <a:custGeom>
                    <a:avLst/>
                    <a:gdLst/>
                    <a:ahLst/>
                    <a:cxnLst/>
                    <a:rect l="l" t="t" r="r" b="b"/>
                    <a:pathLst>
                      <a:path w="57150" h="24764">
                        <a:moveTo>
                          <a:pt x="0" y="15951"/>
                        </a:moveTo>
                        <a:lnTo>
                          <a:pt x="0" y="24724"/>
                        </a:lnTo>
                      </a:path>
                      <a:path w="57150" h="24764">
                        <a:moveTo>
                          <a:pt x="56598" y="0"/>
                        </a:moveTo>
                        <a:lnTo>
                          <a:pt x="56598" y="2472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30" name="object 1430"/>
                  <p:cNvSpPr/>
                  <p:nvPr/>
                </p:nvSpPr>
                <p:spPr>
                  <a:xfrm>
                    <a:off x="14584999" y="3464771"/>
                    <a:ext cx="32384" cy="0"/>
                  </a:xfrm>
                  <a:custGeom>
                    <a:avLst/>
                    <a:gdLst/>
                    <a:ahLst/>
                    <a:cxnLst/>
                    <a:rect l="l" t="t" r="r" b="b"/>
                    <a:pathLst>
                      <a:path w="32384">
                        <a:moveTo>
                          <a:pt x="31930"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31" name="object 1431"/>
                  <p:cNvSpPr/>
                  <p:nvPr/>
                </p:nvSpPr>
                <p:spPr>
                  <a:xfrm>
                    <a:off x="14584999" y="3464771"/>
                    <a:ext cx="0" cy="24765"/>
                  </a:xfrm>
                  <a:custGeom>
                    <a:avLst/>
                    <a:gdLst/>
                    <a:ahLst/>
                    <a:cxnLst/>
                    <a:rect l="l" t="t" r="r" b="b"/>
                    <a:pathLst>
                      <a:path h="24764">
                        <a:moveTo>
                          <a:pt x="0" y="0"/>
                        </a:moveTo>
                        <a:lnTo>
                          <a:pt x="0" y="2472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32" name="object 1432"/>
                  <p:cNvSpPr/>
                  <p:nvPr/>
                </p:nvSpPr>
                <p:spPr>
                  <a:xfrm>
                    <a:off x="14443023" y="3361852"/>
                    <a:ext cx="381635" cy="70485"/>
                  </a:xfrm>
                  <a:custGeom>
                    <a:avLst/>
                    <a:gdLst/>
                    <a:ahLst/>
                    <a:cxnLst/>
                    <a:rect l="l" t="t" r="r" b="b"/>
                    <a:pathLst>
                      <a:path w="381634" h="70485">
                        <a:moveTo>
                          <a:pt x="116485" y="7181"/>
                        </a:moveTo>
                        <a:lnTo>
                          <a:pt x="116485" y="0"/>
                        </a:lnTo>
                      </a:path>
                      <a:path w="381634" h="70485">
                        <a:moveTo>
                          <a:pt x="116485" y="0"/>
                        </a:moveTo>
                        <a:lnTo>
                          <a:pt x="0" y="0"/>
                        </a:lnTo>
                      </a:path>
                      <a:path w="381634" h="70485">
                        <a:moveTo>
                          <a:pt x="0" y="0"/>
                        </a:moveTo>
                        <a:lnTo>
                          <a:pt x="0" y="7181"/>
                        </a:lnTo>
                      </a:path>
                      <a:path w="381634" h="70485">
                        <a:moveTo>
                          <a:pt x="0" y="7181"/>
                        </a:moveTo>
                        <a:lnTo>
                          <a:pt x="116485" y="7181"/>
                        </a:lnTo>
                      </a:path>
                      <a:path w="381634" h="70485">
                        <a:moveTo>
                          <a:pt x="381388" y="70206"/>
                        </a:moveTo>
                        <a:lnTo>
                          <a:pt x="367821" y="70206"/>
                        </a:lnTo>
                      </a:path>
                      <a:path w="381634" h="70485">
                        <a:moveTo>
                          <a:pt x="340687" y="70206"/>
                        </a:moveTo>
                        <a:lnTo>
                          <a:pt x="325475" y="7020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33" name="object 1433"/>
                  <p:cNvSpPr/>
                  <p:nvPr/>
                </p:nvSpPr>
                <p:spPr>
                  <a:xfrm>
                    <a:off x="14635294" y="3475926"/>
                    <a:ext cx="0" cy="13970"/>
                  </a:xfrm>
                  <a:custGeom>
                    <a:avLst/>
                    <a:gdLst/>
                    <a:ahLst/>
                    <a:cxnLst/>
                    <a:rect l="l" t="t" r="r" b="b"/>
                    <a:pathLst>
                      <a:path h="13970">
                        <a:moveTo>
                          <a:pt x="0" y="0"/>
                        </a:moveTo>
                        <a:lnTo>
                          <a:pt x="0" y="1356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34" name="object 1434"/>
                  <p:cNvSpPr/>
                  <p:nvPr/>
                </p:nvSpPr>
                <p:spPr>
                  <a:xfrm>
                    <a:off x="14461386" y="3369033"/>
                    <a:ext cx="80010" cy="66675"/>
                  </a:xfrm>
                  <a:custGeom>
                    <a:avLst/>
                    <a:gdLst/>
                    <a:ahLst/>
                    <a:cxnLst/>
                    <a:rect l="l" t="t" r="r" b="b"/>
                    <a:pathLst>
                      <a:path w="80009" h="66675">
                        <a:moveTo>
                          <a:pt x="79758" y="66218"/>
                        </a:moveTo>
                        <a:lnTo>
                          <a:pt x="79758" y="0"/>
                        </a:lnTo>
                      </a:path>
                      <a:path w="80009" h="66675">
                        <a:moveTo>
                          <a:pt x="79758" y="0"/>
                        </a:moveTo>
                        <a:lnTo>
                          <a:pt x="0" y="0"/>
                        </a:lnTo>
                      </a:path>
                      <a:path w="80009" h="66675">
                        <a:moveTo>
                          <a:pt x="0" y="0"/>
                        </a:moveTo>
                        <a:lnTo>
                          <a:pt x="0" y="33506"/>
                        </a:lnTo>
                      </a:path>
                      <a:path w="80009" h="66675">
                        <a:moveTo>
                          <a:pt x="70165" y="56639"/>
                        </a:moveTo>
                        <a:lnTo>
                          <a:pt x="63039" y="5663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35" name="object 1435"/>
                  <p:cNvSpPr/>
                  <p:nvPr/>
                </p:nvSpPr>
                <p:spPr>
                  <a:xfrm>
                    <a:off x="14560331" y="3454397"/>
                    <a:ext cx="0" cy="35560"/>
                  </a:xfrm>
                  <a:custGeom>
                    <a:avLst/>
                    <a:gdLst/>
                    <a:ahLst/>
                    <a:cxnLst/>
                    <a:rect l="l" t="t" r="r" b="b"/>
                    <a:pathLst>
                      <a:path h="35560">
                        <a:moveTo>
                          <a:pt x="0" y="0"/>
                        </a:moveTo>
                        <a:lnTo>
                          <a:pt x="0" y="350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36" name="object 1436"/>
                  <p:cNvSpPr/>
                  <p:nvPr/>
                </p:nvSpPr>
                <p:spPr>
                  <a:xfrm>
                    <a:off x="14396840" y="2757921"/>
                    <a:ext cx="521334" cy="847725"/>
                  </a:xfrm>
                  <a:custGeom>
                    <a:avLst/>
                    <a:gdLst/>
                    <a:ahLst/>
                    <a:cxnLst/>
                    <a:rect l="l" t="t" r="r" b="b"/>
                    <a:pathLst>
                      <a:path w="521334" h="847725">
                        <a:moveTo>
                          <a:pt x="163491" y="696476"/>
                        </a:moveTo>
                        <a:lnTo>
                          <a:pt x="134712" y="667752"/>
                        </a:lnTo>
                      </a:path>
                      <a:path w="521334" h="847725">
                        <a:moveTo>
                          <a:pt x="0" y="847250"/>
                        </a:moveTo>
                        <a:lnTo>
                          <a:pt x="34260" y="847250"/>
                        </a:lnTo>
                      </a:path>
                      <a:path w="521334" h="847725">
                        <a:moveTo>
                          <a:pt x="371658" y="847250"/>
                        </a:moveTo>
                        <a:lnTo>
                          <a:pt x="386870" y="847250"/>
                        </a:lnTo>
                      </a:path>
                      <a:path w="521334" h="847725">
                        <a:moveTo>
                          <a:pt x="414004" y="847250"/>
                        </a:moveTo>
                        <a:lnTo>
                          <a:pt x="429079" y="847250"/>
                        </a:lnTo>
                      </a:path>
                      <a:path w="521334" h="847725">
                        <a:moveTo>
                          <a:pt x="461010" y="847250"/>
                        </a:moveTo>
                        <a:lnTo>
                          <a:pt x="476221" y="847250"/>
                        </a:lnTo>
                      </a:path>
                      <a:path w="521334" h="847725">
                        <a:moveTo>
                          <a:pt x="476221" y="615100"/>
                        </a:moveTo>
                        <a:lnTo>
                          <a:pt x="461010" y="615100"/>
                        </a:lnTo>
                      </a:path>
                      <a:path w="521334" h="847725">
                        <a:moveTo>
                          <a:pt x="429079" y="615100"/>
                        </a:moveTo>
                        <a:lnTo>
                          <a:pt x="414004" y="615100"/>
                        </a:lnTo>
                      </a:path>
                      <a:path w="521334" h="847725">
                        <a:moveTo>
                          <a:pt x="386870" y="615100"/>
                        </a:moveTo>
                        <a:lnTo>
                          <a:pt x="371658" y="615100"/>
                        </a:lnTo>
                      </a:path>
                      <a:path w="521334" h="847725">
                        <a:moveTo>
                          <a:pt x="249691" y="615100"/>
                        </a:moveTo>
                        <a:lnTo>
                          <a:pt x="144305" y="615100"/>
                        </a:lnTo>
                      </a:path>
                      <a:path w="521334" h="847725">
                        <a:moveTo>
                          <a:pt x="64546" y="615100"/>
                        </a:moveTo>
                        <a:lnTo>
                          <a:pt x="35082" y="615100"/>
                        </a:lnTo>
                      </a:path>
                      <a:path w="521334" h="847725">
                        <a:moveTo>
                          <a:pt x="0" y="812948"/>
                        </a:moveTo>
                        <a:lnTo>
                          <a:pt x="0" y="847250"/>
                        </a:lnTo>
                      </a:path>
                      <a:path w="521334" h="847725">
                        <a:moveTo>
                          <a:pt x="365354" y="51061"/>
                        </a:moveTo>
                        <a:lnTo>
                          <a:pt x="354117" y="51061"/>
                        </a:lnTo>
                      </a:path>
                      <a:path w="521334" h="847725">
                        <a:moveTo>
                          <a:pt x="354117" y="164354"/>
                        </a:moveTo>
                        <a:lnTo>
                          <a:pt x="520897" y="164354"/>
                        </a:lnTo>
                      </a:path>
                      <a:path w="521334" h="847725">
                        <a:moveTo>
                          <a:pt x="520897" y="164354"/>
                        </a:moveTo>
                        <a:lnTo>
                          <a:pt x="520897" y="51061"/>
                        </a:lnTo>
                      </a:path>
                      <a:path w="521334" h="847725">
                        <a:moveTo>
                          <a:pt x="520897" y="51061"/>
                        </a:moveTo>
                        <a:lnTo>
                          <a:pt x="427571" y="51061"/>
                        </a:lnTo>
                      </a:path>
                      <a:path w="521334" h="847725">
                        <a:moveTo>
                          <a:pt x="427571" y="51061"/>
                        </a:moveTo>
                        <a:lnTo>
                          <a:pt x="427571" y="0"/>
                        </a:lnTo>
                      </a:path>
                      <a:path w="521334" h="847725">
                        <a:moveTo>
                          <a:pt x="427571" y="0"/>
                        </a:moveTo>
                        <a:lnTo>
                          <a:pt x="365354" y="0"/>
                        </a:lnTo>
                      </a:path>
                      <a:path w="521334" h="847725">
                        <a:moveTo>
                          <a:pt x="365354" y="0"/>
                        </a:moveTo>
                        <a:lnTo>
                          <a:pt x="365354" y="51061"/>
                        </a:lnTo>
                      </a:path>
                      <a:path w="521334" h="847725">
                        <a:moveTo>
                          <a:pt x="249691" y="76592"/>
                        </a:moveTo>
                        <a:lnTo>
                          <a:pt x="238453" y="76592"/>
                        </a:lnTo>
                      </a:path>
                      <a:path w="521334" h="847725">
                        <a:moveTo>
                          <a:pt x="238453" y="76592"/>
                        </a:moveTo>
                        <a:lnTo>
                          <a:pt x="238453" y="94942"/>
                        </a:lnTo>
                      </a:path>
                      <a:path w="521334" h="847725">
                        <a:moveTo>
                          <a:pt x="238453" y="94942"/>
                        </a:moveTo>
                        <a:lnTo>
                          <a:pt x="225708" y="9494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37" name="object 1437"/>
                  <p:cNvSpPr/>
                  <p:nvPr/>
                </p:nvSpPr>
                <p:spPr>
                  <a:xfrm>
                    <a:off x="14622549" y="2852863"/>
                    <a:ext cx="0" cy="13970"/>
                  </a:xfrm>
                  <a:custGeom>
                    <a:avLst/>
                    <a:gdLst/>
                    <a:ahLst/>
                    <a:cxnLst/>
                    <a:rect l="l" t="t" r="r" b="b"/>
                    <a:pathLst>
                      <a:path h="13969">
                        <a:moveTo>
                          <a:pt x="0" y="0"/>
                        </a:moveTo>
                        <a:lnTo>
                          <a:pt x="0" y="13563"/>
                        </a:lnTo>
                      </a:path>
                      <a:path h="13969">
                        <a:moveTo>
                          <a:pt x="0" y="4782"/>
                        </a:moveTo>
                        <a:lnTo>
                          <a:pt x="0" y="1356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38" name="object 1438"/>
                  <p:cNvSpPr/>
                  <p:nvPr/>
                </p:nvSpPr>
                <p:spPr>
                  <a:xfrm>
                    <a:off x="14616930" y="2857646"/>
                    <a:ext cx="5715" cy="0"/>
                  </a:xfrm>
                  <a:custGeom>
                    <a:avLst/>
                    <a:gdLst/>
                    <a:ahLst/>
                    <a:cxnLst/>
                    <a:rect l="l" t="t" r="r" b="b"/>
                    <a:pathLst>
                      <a:path w="5715">
                        <a:moveTo>
                          <a:pt x="5618"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39" name="object 1439"/>
                  <p:cNvSpPr/>
                  <p:nvPr/>
                </p:nvSpPr>
                <p:spPr>
                  <a:xfrm>
                    <a:off x="14616930" y="2857646"/>
                    <a:ext cx="0" cy="8890"/>
                  </a:xfrm>
                  <a:custGeom>
                    <a:avLst/>
                    <a:gdLst/>
                    <a:ahLst/>
                    <a:cxnLst/>
                    <a:rect l="l" t="t" r="r" b="b"/>
                    <a:pathLst>
                      <a:path h="8889">
                        <a:moveTo>
                          <a:pt x="0" y="0"/>
                        </a:moveTo>
                        <a:lnTo>
                          <a:pt x="0" y="878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40" name="object 1440"/>
                  <p:cNvSpPr/>
                  <p:nvPr/>
                </p:nvSpPr>
                <p:spPr>
                  <a:xfrm>
                    <a:off x="14524052" y="2937829"/>
                    <a:ext cx="2540" cy="0"/>
                  </a:xfrm>
                  <a:custGeom>
                    <a:avLst/>
                    <a:gdLst/>
                    <a:ahLst/>
                    <a:cxnLst/>
                    <a:rect l="l" t="t" r="r" b="b"/>
                    <a:pathLst>
                      <a:path w="2540">
                        <a:moveTo>
                          <a:pt x="0" y="0"/>
                        </a:moveTo>
                        <a:lnTo>
                          <a:pt x="239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41" name="object 1441"/>
                  <p:cNvSpPr/>
                  <p:nvPr/>
                </p:nvSpPr>
                <p:spPr>
                  <a:xfrm>
                    <a:off x="14417533" y="2790646"/>
                    <a:ext cx="107950" cy="163195"/>
                  </a:xfrm>
                  <a:custGeom>
                    <a:avLst/>
                    <a:gdLst/>
                    <a:ahLst/>
                    <a:cxnLst/>
                    <a:rect l="l" t="t" r="r" b="b"/>
                    <a:pathLst>
                      <a:path w="107950" h="163194">
                        <a:moveTo>
                          <a:pt x="107715" y="15143"/>
                        </a:moveTo>
                        <a:lnTo>
                          <a:pt x="106892" y="11155"/>
                        </a:lnTo>
                      </a:path>
                      <a:path w="107950" h="163194">
                        <a:moveTo>
                          <a:pt x="106892" y="11155"/>
                        </a:moveTo>
                        <a:lnTo>
                          <a:pt x="105248" y="7975"/>
                        </a:lnTo>
                      </a:path>
                      <a:path w="107950" h="163194">
                        <a:moveTo>
                          <a:pt x="105248" y="7975"/>
                        </a:moveTo>
                        <a:lnTo>
                          <a:pt x="102918" y="4782"/>
                        </a:lnTo>
                      </a:path>
                      <a:path w="107950" h="163194">
                        <a:moveTo>
                          <a:pt x="102918" y="4782"/>
                        </a:moveTo>
                        <a:lnTo>
                          <a:pt x="99766" y="2384"/>
                        </a:lnTo>
                      </a:path>
                      <a:path w="107950" h="163194">
                        <a:moveTo>
                          <a:pt x="99766" y="2384"/>
                        </a:moveTo>
                        <a:lnTo>
                          <a:pt x="96477" y="794"/>
                        </a:lnTo>
                      </a:path>
                      <a:path w="107950" h="163194">
                        <a:moveTo>
                          <a:pt x="96477" y="794"/>
                        </a:moveTo>
                        <a:lnTo>
                          <a:pt x="92503" y="0"/>
                        </a:lnTo>
                      </a:path>
                      <a:path w="107950" h="163194">
                        <a:moveTo>
                          <a:pt x="92503" y="0"/>
                        </a:moveTo>
                        <a:lnTo>
                          <a:pt x="74962" y="0"/>
                        </a:lnTo>
                      </a:path>
                      <a:path w="107950" h="163194">
                        <a:moveTo>
                          <a:pt x="74962" y="0"/>
                        </a:moveTo>
                        <a:lnTo>
                          <a:pt x="70987" y="794"/>
                        </a:lnTo>
                      </a:path>
                      <a:path w="107950" h="163194">
                        <a:moveTo>
                          <a:pt x="70987" y="794"/>
                        </a:moveTo>
                        <a:lnTo>
                          <a:pt x="67835" y="2384"/>
                        </a:lnTo>
                      </a:path>
                      <a:path w="107950" h="163194">
                        <a:moveTo>
                          <a:pt x="67835" y="2384"/>
                        </a:moveTo>
                        <a:lnTo>
                          <a:pt x="64546" y="4782"/>
                        </a:lnTo>
                      </a:path>
                      <a:path w="107950" h="163194">
                        <a:moveTo>
                          <a:pt x="64546" y="4782"/>
                        </a:moveTo>
                        <a:lnTo>
                          <a:pt x="62217" y="7975"/>
                        </a:lnTo>
                      </a:path>
                      <a:path w="107950" h="163194">
                        <a:moveTo>
                          <a:pt x="62217" y="7975"/>
                        </a:moveTo>
                        <a:lnTo>
                          <a:pt x="60572" y="11155"/>
                        </a:lnTo>
                      </a:path>
                      <a:path w="107950" h="163194">
                        <a:moveTo>
                          <a:pt x="60572" y="11155"/>
                        </a:moveTo>
                        <a:lnTo>
                          <a:pt x="59750" y="15143"/>
                        </a:lnTo>
                      </a:path>
                      <a:path w="107950" h="163194">
                        <a:moveTo>
                          <a:pt x="59750" y="15143"/>
                        </a:moveTo>
                        <a:lnTo>
                          <a:pt x="59750" y="147580"/>
                        </a:lnTo>
                      </a:path>
                      <a:path w="107950" h="163194">
                        <a:moveTo>
                          <a:pt x="59750" y="147580"/>
                        </a:moveTo>
                        <a:lnTo>
                          <a:pt x="60572" y="151568"/>
                        </a:lnTo>
                      </a:path>
                      <a:path w="107950" h="163194">
                        <a:moveTo>
                          <a:pt x="60572" y="151568"/>
                        </a:moveTo>
                        <a:lnTo>
                          <a:pt x="62217" y="155556"/>
                        </a:lnTo>
                      </a:path>
                      <a:path w="107950" h="163194">
                        <a:moveTo>
                          <a:pt x="62217" y="155556"/>
                        </a:moveTo>
                        <a:lnTo>
                          <a:pt x="64546" y="158749"/>
                        </a:lnTo>
                      </a:path>
                      <a:path w="107950" h="163194">
                        <a:moveTo>
                          <a:pt x="64546" y="158749"/>
                        </a:moveTo>
                        <a:lnTo>
                          <a:pt x="67835" y="161148"/>
                        </a:lnTo>
                      </a:path>
                      <a:path w="107950" h="163194">
                        <a:moveTo>
                          <a:pt x="67835" y="161148"/>
                        </a:moveTo>
                        <a:lnTo>
                          <a:pt x="70987" y="161942"/>
                        </a:lnTo>
                      </a:path>
                      <a:path w="107950" h="163194">
                        <a:moveTo>
                          <a:pt x="70987" y="161942"/>
                        </a:moveTo>
                        <a:lnTo>
                          <a:pt x="74962" y="162737"/>
                        </a:lnTo>
                      </a:path>
                      <a:path w="107950" h="163194">
                        <a:moveTo>
                          <a:pt x="74962" y="162737"/>
                        </a:moveTo>
                        <a:lnTo>
                          <a:pt x="92503" y="162737"/>
                        </a:lnTo>
                      </a:path>
                      <a:path w="107950" h="163194">
                        <a:moveTo>
                          <a:pt x="92503" y="162737"/>
                        </a:moveTo>
                        <a:lnTo>
                          <a:pt x="96477" y="161942"/>
                        </a:lnTo>
                      </a:path>
                      <a:path w="107950" h="163194">
                        <a:moveTo>
                          <a:pt x="96477" y="161942"/>
                        </a:moveTo>
                        <a:lnTo>
                          <a:pt x="99766" y="161148"/>
                        </a:lnTo>
                      </a:path>
                      <a:path w="107950" h="163194">
                        <a:moveTo>
                          <a:pt x="99766" y="161148"/>
                        </a:moveTo>
                        <a:lnTo>
                          <a:pt x="102918" y="158749"/>
                        </a:lnTo>
                      </a:path>
                      <a:path w="107950" h="163194">
                        <a:moveTo>
                          <a:pt x="102918" y="158749"/>
                        </a:moveTo>
                        <a:lnTo>
                          <a:pt x="105248" y="155556"/>
                        </a:lnTo>
                      </a:path>
                      <a:path w="107950" h="163194">
                        <a:moveTo>
                          <a:pt x="105248" y="155556"/>
                        </a:moveTo>
                        <a:lnTo>
                          <a:pt x="106892" y="151568"/>
                        </a:lnTo>
                      </a:path>
                      <a:path w="107950" h="163194">
                        <a:moveTo>
                          <a:pt x="106892" y="151568"/>
                        </a:moveTo>
                        <a:lnTo>
                          <a:pt x="107715" y="147580"/>
                        </a:lnTo>
                      </a:path>
                      <a:path w="107950" h="163194">
                        <a:moveTo>
                          <a:pt x="24667" y="83760"/>
                        </a:moveTo>
                        <a:lnTo>
                          <a:pt x="24667" y="66999"/>
                        </a:lnTo>
                      </a:path>
                      <a:path w="107950" h="163194">
                        <a:moveTo>
                          <a:pt x="24667" y="66999"/>
                        </a:moveTo>
                        <a:lnTo>
                          <a:pt x="0" y="66999"/>
                        </a:lnTo>
                      </a:path>
                      <a:path w="107950" h="163194">
                        <a:moveTo>
                          <a:pt x="0" y="66999"/>
                        </a:moveTo>
                        <a:lnTo>
                          <a:pt x="0" y="83760"/>
                        </a:lnTo>
                      </a:path>
                      <a:path w="107950" h="163194">
                        <a:moveTo>
                          <a:pt x="0" y="83760"/>
                        </a:moveTo>
                        <a:lnTo>
                          <a:pt x="24667" y="8376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42" name="object 1442"/>
                  <p:cNvSpPr/>
                  <p:nvPr/>
                </p:nvSpPr>
                <p:spPr>
                  <a:xfrm>
                    <a:off x="14584999" y="2857646"/>
                    <a:ext cx="0" cy="8890"/>
                  </a:xfrm>
                  <a:custGeom>
                    <a:avLst/>
                    <a:gdLst/>
                    <a:ahLst/>
                    <a:cxnLst/>
                    <a:rect l="l" t="t" r="r" b="b"/>
                    <a:pathLst>
                      <a:path h="8889">
                        <a:moveTo>
                          <a:pt x="0" y="0"/>
                        </a:moveTo>
                        <a:lnTo>
                          <a:pt x="0" y="878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43" name="object 1443"/>
                  <p:cNvSpPr/>
                  <p:nvPr/>
                </p:nvSpPr>
                <p:spPr>
                  <a:xfrm>
                    <a:off x="14560331" y="2857646"/>
                    <a:ext cx="24765" cy="0"/>
                  </a:xfrm>
                  <a:custGeom>
                    <a:avLst/>
                    <a:gdLst/>
                    <a:ahLst/>
                    <a:cxnLst/>
                    <a:rect l="l" t="t" r="r" b="b"/>
                    <a:pathLst>
                      <a:path w="24765">
                        <a:moveTo>
                          <a:pt x="24667"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44" name="object 1444"/>
                  <p:cNvSpPr/>
                  <p:nvPr/>
                </p:nvSpPr>
                <p:spPr>
                  <a:xfrm>
                    <a:off x="14560331" y="2840900"/>
                    <a:ext cx="57150" cy="26034"/>
                  </a:xfrm>
                  <a:custGeom>
                    <a:avLst/>
                    <a:gdLst/>
                    <a:ahLst/>
                    <a:cxnLst/>
                    <a:rect l="l" t="t" r="r" b="b"/>
                    <a:pathLst>
                      <a:path w="57150" h="26035">
                        <a:moveTo>
                          <a:pt x="0" y="16746"/>
                        </a:moveTo>
                        <a:lnTo>
                          <a:pt x="0" y="25527"/>
                        </a:lnTo>
                      </a:path>
                      <a:path w="57150" h="26035">
                        <a:moveTo>
                          <a:pt x="56598" y="0"/>
                        </a:moveTo>
                        <a:lnTo>
                          <a:pt x="56598" y="2552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45" name="object 1445"/>
                  <p:cNvSpPr/>
                  <p:nvPr/>
                </p:nvSpPr>
                <p:spPr>
                  <a:xfrm>
                    <a:off x="14392043" y="2737981"/>
                    <a:ext cx="432434" cy="236220"/>
                  </a:xfrm>
                  <a:custGeom>
                    <a:avLst/>
                    <a:gdLst/>
                    <a:ahLst/>
                    <a:cxnLst/>
                    <a:rect l="l" t="t" r="r" b="b"/>
                    <a:pathLst>
                      <a:path w="432434" h="236219">
                        <a:moveTo>
                          <a:pt x="224886" y="102918"/>
                        </a:moveTo>
                        <a:lnTo>
                          <a:pt x="192955" y="102918"/>
                        </a:lnTo>
                      </a:path>
                      <a:path w="432434" h="236219">
                        <a:moveTo>
                          <a:pt x="25489" y="152377"/>
                        </a:moveTo>
                        <a:lnTo>
                          <a:pt x="25489" y="102918"/>
                        </a:lnTo>
                      </a:path>
                      <a:path w="432434" h="236219">
                        <a:moveTo>
                          <a:pt x="25489" y="102918"/>
                        </a:moveTo>
                        <a:lnTo>
                          <a:pt x="0" y="102918"/>
                        </a:lnTo>
                      </a:path>
                      <a:path w="432434" h="236219">
                        <a:moveTo>
                          <a:pt x="0" y="152377"/>
                        </a:moveTo>
                        <a:lnTo>
                          <a:pt x="25489" y="152377"/>
                        </a:lnTo>
                      </a:path>
                      <a:path w="432434" h="236219">
                        <a:moveTo>
                          <a:pt x="161846" y="236151"/>
                        </a:moveTo>
                        <a:lnTo>
                          <a:pt x="161846" y="228970"/>
                        </a:lnTo>
                      </a:path>
                      <a:path w="432434" h="236219">
                        <a:moveTo>
                          <a:pt x="161846" y="228970"/>
                        </a:moveTo>
                        <a:lnTo>
                          <a:pt x="56598" y="228970"/>
                        </a:lnTo>
                      </a:path>
                      <a:path w="432434" h="236219">
                        <a:moveTo>
                          <a:pt x="56598" y="228970"/>
                        </a:moveTo>
                        <a:lnTo>
                          <a:pt x="56598" y="236151"/>
                        </a:lnTo>
                      </a:path>
                      <a:path w="432434" h="236219">
                        <a:moveTo>
                          <a:pt x="56598" y="236151"/>
                        </a:moveTo>
                        <a:lnTo>
                          <a:pt x="161846" y="236151"/>
                        </a:lnTo>
                      </a:path>
                      <a:path w="432434" h="236219">
                        <a:moveTo>
                          <a:pt x="167465" y="7181"/>
                        </a:moveTo>
                        <a:lnTo>
                          <a:pt x="167465" y="0"/>
                        </a:lnTo>
                      </a:path>
                      <a:path w="432434" h="236219">
                        <a:moveTo>
                          <a:pt x="167465" y="0"/>
                        </a:moveTo>
                        <a:lnTo>
                          <a:pt x="50979" y="0"/>
                        </a:lnTo>
                      </a:path>
                      <a:path w="432434" h="236219">
                        <a:moveTo>
                          <a:pt x="50979" y="0"/>
                        </a:moveTo>
                        <a:lnTo>
                          <a:pt x="50979" y="7181"/>
                        </a:lnTo>
                      </a:path>
                      <a:path w="432434" h="236219">
                        <a:moveTo>
                          <a:pt x="50979" y="7181"/>
                        </a:moveTo>
                        <a:lnTo>
                          <a:pt x="167465" y="7181"/>
                        </a:lnTo>
                      </a:path>
                      <a:path w="432434" h="236219">
                        <a:moveTo>
                          <a:pt x="432368" y="71001"/>
                        </a:moveTo>
                        <a:lnTo>
                          <a:pt x="370151" y="7100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46" name="object 1446"/>
                  <p:cNvSpPr/>
                  <p:nvPr/>
                </p:nvSpPr>
                <p:spPr>
                  <a:xfrm>
                    <a:off x="14536348" y="2852863"/>
                    <a:ext cx="99060" cy="114300"/>
                  </a:xfrm>
                  <a:custGeom>
                    <a:avLst/>
                    <a:gdLst/>
                    <a:ahLst/>
                    <a:cxnLst/>
                    <a:rect l="l" t="t" r="r" b="b"/>
                    <a:pathLst>
                      <a:path w="99059" h="114300">
                        <a:moveTo>
                          <a:pt x="98944" y="0"/>
                        </a:moveTo>
                        <a:lnTo>
                          <a:pt x="98944" y="13563"/>
                        </a:lnTo>
                      </a:path>
                      <a:path w="99059" h="114300">
                        <a:moveTo>
                          <a:pt x="0" y="84568"/>
                        </a:moveTo>
                        <a:lnTo>
                          <a:pt x="0" y="11408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47" name="object 1447"/>
                  <p:cNvSpPr/>
                  <p:nvPr/>
                </p:nvSpPr>
                <p:spPr>
                  <a:xfrm>
                    <a:off x="14396840" y="2745162"/>
                    <a:ext cx="506730" cy="237490"/>
                  </a:xfrm>
                  <a:custGeom>
                    <a:avLst/>
                    <a:gdLst/>
                    <a:ahLst/>
                    <a:cxnLst/>
                    <a:rect l="l" t="t" r="r" b="b"/>
                    <a:pathLst>
                      <a:path w="506730" h="237489">
                        <a:moveTo>
                          <a:pt x="69343" y="179497"/>
                        </a:moveTo>
                        <a:lnTo>
                          <a:pt x="69343" y="221789"/>
                        </a:lnTo>
                      </a:path>
                      <a:path w="506730" h="237489">
                        <a:moveTo>
                          <a:pt x="69343" y="221789"/>
                        </a:moveTo>
                        <a:lnTo>
                          <a:pt x="83732" y="221789"/>
                        </a:lnTo>
                      </a:path>
                      <a:path w="506730" h="237489">
                        <a:moveTo>
                          <a:pt x="125119" y="221789"/>
                        </a:moveTo>
                        <a:lnTo>
                          <a:pt x="139509" y="221789"/>
                        </a:lnTo>
                      </a:path>
                      <a:path w="506730" h="237489">
                        <a:moveTo>
                          <a:pt x="144305" y="67013"/>
                        </a:moveTo>
                        <a:lnTo>
                          <a:pt x="144305" y="0"/>
                        </a:lnTo>
                      </a:path>
                      <a:path w="506730" h="237489">
                        <a:moveTo>
                          <a:pt x="144305" y="0"/>
                        </a:moveTo>
                        <a:lnTo>
                          <a:pt x="64546" y="0"/>
                        </a:lnTo>
                      </a:path>
                      <a:path w="506730" h="237489">
                        <a:moveTo>
                          <a:pt x="64546" y="0"/>
                        </a:moveTo>
                        <a:lnTo>
                          <a:pt x="64546" y="67013"/>
                        </a:lnTo>
                      </a:path>
                      <a:path w="506730" h="237489">
                        <a:moveTo>
                          <a:pt x="81266" y="56639"/>
                        </a:moveTo>
                        <a:lnTo>
                          <a:pt x="74139" y="56639"/>
                        </a:lnTo>
                      </a:path>
                      <a:path w="506730" h="237489">
                        <a:moveTo>
                          <a:pt x="74139" y="56639"/>
                        </a:moveTo>
                        <a:lnTo>
                          <a:pt x="45360" y="86158"/>
                        </a:lnTo>
                      </a:path>
                      <a:path w="506730" h="237489">
                        <a:moveTo>
                          <a:pt x="45360" y="86158"/>
                        </a:moveTo>
                        <a:lnTo>
                          <a:pt x="45360" y="155570"/>
                        </a:lnTo>
                      </a:path>
                      <a:path w="506730" h="237489">
                        <a:moveTo>
                          <a:pt x="45360" y="155570"/>
                        </a:moveTo>
                        <a:lnTo>
                          <a:pt x="74139" y="184280"/>
                        </a:lnTo>
                      </a:path>
                      <a:path w="506730" h="237489">
                        <a:moveTo>
                          <a:pt x="74139" y="184280"/>
                        </a:moveTo>
                        <a:lnTo>
                          <a:pt x="80443" y="184280"/>
                        </a:lnTo>
                      </a:path>
                      <a:path w="506730" h="237489">
                        <a:moveTo>
                          <a:pt x="0" y="236946"/>
                        </a:moveTo>
                        <a:lnTo>
                          <a:pt x="51801" y="236946"/>
                        </a:lnTo>
                      </a:path>
                      <a:path w="506730" h="237489">
                        <a:moveTo>
                          <a:pt x="157050" y="236946"/>
                        </a:moveTo>
                        <a:lnTo>
                          <a:pt x="249691" y="236946"/>
                        </a:lnTo>
                      </a:path>
                      <a:path w="506730" h="237489">
                        <a:moveTo>
                          <a:pt x="506508" y="209811"/>
                        </a:moveTo>
                        <a:lnTo>
                          <a:pt x="506508" y="177113"/>
                        </a:lnTo>
                      </a:path>
                      <a:path w="506730" h="237489">
                        <a:moveTo>
                          <a:pt x="506508" y="63820"/>
                        </a:moveTo>
                        <a:lnTo>
                          <a:pt x="506508" y="4782"/>
                        </a:lnTo>
                      </a:path>
                      <a:path w="506730" h="237489">
                        <a:moveTo>
                          <a:pt x="506508" y="4782"/>
                        </a:moveTo>
                        <a:lnTo>
                          <a:pt x="354117" y="4782"/>
                        </a:lnTo>
                      </a:path>
                      <a:path w="506730" h="237489">
                        <a:moveTo>
                          <a:pt x="249691" y="4782"/>
                        </a:moveTo>
                        <a:lnTo>
                          <a:pt x="144305" y="4782"/>
                        </a:lnTo>
                      </a:path>
                      <a:path w="506730" h="237489">
                        <a:moveTo>
                          <a:pt x="64546" y="4782"/>
                        </a:moveTo>
                        <a:lnTo>
                          <a:pt x="0" y="4782"/>
                        </a:lnTo>
                      </a:path>
                      <a:path w="506730" h="237489">
                        <a:moveTo>
                          <a:pt x="0" y="4782"/>
                        </a:moveTo>
                        <a:lnTo>
                          <a:pt x="0" y="95737"/>
                        </a:lnTo>
                      </a:path>
                      <a:path w="506730" h="237489">
                        <a:moveTo>
                          <a:pt x="0" y="145196"/>
                        </a:moveTo>
                        <a:lnTo>
                          <a:pt x="0" y="23694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448" name="object 1448"/>
                  <p:cNvPicPr/>
                  <p:nvPr/>
                </p:nvPicPr>
                <p:blipFill>
                  <a:blip r:embed="rId46" cstate="print"/>
                  <a:stretch>
                    <a:fillRect/>
                  </a:stretch>
                </p:blipFill>
                <p:spPr>
                  <a:xfrm>
                    <a:off x="11676738" y="6993756"/>
                    <a:ext cx="271242" cy="270448"/>
                  </a:xfrm>
                  <a:prstGeom prst="rect">
                    <a:avLst/>
                  </a:prstGeom>
                </p:spPr>
              </p:pic>
              <p:sp>
                <p:nvSpPr>
                  <p:cNvPr id="1449" name="object 1449"/>
                  <p:cNvSpPr/>
                  <p:nvPr/>
                </p:nvSpPr>
                <p:spPr>
                  <a:xfrm>
                    <a:off x="9534685" y="712857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50" name="object 1450"/>
                  <p:cNvSpPr/>
                  <p:nvPr/>
                </p:nvSpPr>
                <p:spPr>
                  <a:xfrm>
                    <a:off x="9535882" y="7129775"/>
                    <a:ext cx="1270" cy="1905"/>
                  </a:xfrm>
                  <a:custGeom>
                    <a:avLst/>
                    <a:gdLst/>
                    <a:ahLst/>
                    <a:cxnLst/>
                    <a:rect l="l" t="t" r="r" b="b"/>
                    <a:pathLst>
                      <a:path w="1270" h="1904">
                        <a:moveTo>
                          <a:pt x="0" y="0"/>
                        </a:moveTo>
                        <a:lnTo>
                          <a:pt x="0" y="794"/>
                        </a:lnTo>
                      </a:path>
                      <a:path w="1270" h="1904">
                        <a:moveTo>
                          <a:pt x="0" y="794"/>
                        </a:moveTo>
                        <a:lnTo>
                          <a:pt x="808" y="15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51" name="object 1451"/>
                  <p:cNvSpPr/>
                  <p:nvPr/>
                </p:nvSpPr>
                <p:spPr>
                  <a:xfrm>
                    <a:off x="9535493" y="713016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52" name="object 1452"/>
                  <p:cNvSpPr/>
                  <p:nvPr/>
                </p:nvSpPr>
                <p:spPr>
                  <a:xfrm>
                    <a:off x="9536690" y="7131365"/>
                    <a:ext cx="3810" cy="1270"/>
                  </a:xfrm>
                  <a:custGeom>
                    <a:avLst/>
                    <a:gdLst/>
                    <a:ahLst/>
                    <a:cxnLst/>
                    <a:rect l="l" t="t" r="r" b="b"/>
                    <a:pathLst>
                      <a:path w="3809" h="1270">
                        <a:moveTo>
                          <a:pt x="0" y="0"/>
                        </a:moveTo>
                        <a:lnTo>
                          <a:pt x="794" y="808"/>
                        </a:lnTo>
                      </a:path>
                      <a:path w="3809" h="1270">
                        <a:moveTo>
                          <a:pt x="794" y="808"/>
                        </a:moveTo>
                        <a:lnTo>
                          <a:pt x="1589" y="808"/>
                        </a:lnTo>
                      </a:path>
                      <a:path w="3809" h="1270">
                        <a:moveTo>
                          <a:pt x="1589" y="808"/>
                        </a:moveTo>
                        <a:lnTo>
                          <a:pt x="2384" y="808"/>
                        </a:lnTo>
                      </a:path>
                      <a:path w="3809" h="1270">
                        <a:moveTo>
                          <a:pt x="2384" y="808"/>
                        </a:moveTo>
                        <a:lnTo>
                          <a:pt x="319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53" name="object 1453"/>
                  <p:cNvSpPr/>
                  <p:nvPr/>
                </p:nvSpPr>
                <p:spPr>
                  <a:xfrm>
                    <a:off x="9538686" y="713016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54" name="object 1454"/>
                  <p:cNvSpPr/>
                  <p:nvPr/>
                </p:nvSpPr>
                <p:spPr>
                  <a:xfrm>
                    <a:off x="9539883" y="7129775"/>
                    <a:ext cx="1270" cy="1905"/>
                  </a:xfrm>
                  <a:custGeom>
                    <a:avLst/>
                    <a:gdLst/>
                    <a:ahLst/>
                    <a:cxnLst/>
                    <a:rect l="l" t="t" r="r" b="b"/>
                    <a:pathLst>
                      <a:path w="1270" h="1904">
                        <a:moveTo>
                          <a:pt x="0" y="1589"/>
                        </a:moveTo>
                        <a:lnTo>
                          <a:pt x="794" y="794"/>
                        </a:lnTo>
                      </a:path>
                      <a:path w="1270" h="1904">
                        <a:moveTo>
                          <a:pt x="794" y="794"/>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55" name="object 1455"/>
                  <p:cNvSpPr/>
                  <p:nvPr/>
                </p:nvSpPr>
                <p:spPr>
                  <a:xfrm>
                    <a:off x="9539481" y="712857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56" name="object 1456"/>
                  <p:cNvSpPr/>
                  <p:nvPr/>
                </p:nvSpPr>
                <p:spPr>
                  <a:xfrm>
                    <a:off x="9539883" y="7127376"/>
                    <a:ext cx="1270" cy="2540"/>
                  </a:xfrm>
                  <a:custGeom>
                    <a:avLst/>
                    <a:gdLst/>
                    <a:ahLst/>
                    <a:cxnLst/>
                    <a:rect l="l" t="t" r="r" b="b"/>
                    <a:pathLst>
                      <a:path w="1270" h="2540">
                        <a:moveTo>
                          <a:pt x="794" y="2398"/>
                        </a:moveTo>
                        <a:lnTo>
                          <a:pt x="794" y="1603"/>
                        </a:lnTo>
                      </a:path>
                      <a:path w="1270" h="2540">
                        <a:moveTo>
                          <a:pt x="794" y="1603"/>
                        </a:moveTo>
                        <a:lnTo>
                          <a:pt x="794" y="794"/>
                        </a:lnTo>
                      </a:path>
                      <a:path w="1270" h="2540">
                        <a:moveTo>
                          <a:pt x="794"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57" name="object 1457"/>
                  <p:cNvSpPr/>
                  <p:nvPr/>
                </p:nvSpPr>
                <p:spPr>
                  <a:xfrm>
                    <a:off x="9538686" y="712618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58" name="object 1458"/>
                  <p:cNvSpPr/>
                  <p:nvPr/>
                </p:nvSpPr>
                <p:spPr>
                  <a:xfrm>
                    <a:off x="9536690" y="7127376"/>
                    <a:ext cx="3810" cy="0"/>
                  </a:xfrm>
                  <a:custGeom>
                    <a:avLst/>
                    <a:gdLst/>
                    <a:ahLst/>
                    <a:cxnLst/>
                    <a:rect l="l" t="t" r="r" b="b"/>
                    <a:pathLst>
                      <a:path w="3809">
                        <a:moveTo>
                          <a:pt x="3193" y="0"/>
                        </a:moveTo>
                        <a:lnTo>
                          <a:pt x="2384" y="0"/>
                        </a:lnTo>
                      </a:path>
                      <a:path w="3809">
                        <a:moveTo>
                          <a:pt x="2384" y="0"/>
                        </a:moveTo>
                        <a:lnTo>
                          <a:pt x="1589" y="0"/>
                        </a:lnTo>
                      </a:path>
                      <a:path w="3809">
                        <a:moveTo>
                          <a:pt x="1589" y="0"/>
                        </a:moveTo>
                        <a:lnTo>
                          <a:pt x="794" y="0"/>
                        </a:lnTo>
                      </a:path>
                      <a:path w="3809">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59" name="object 1459"/>
                  <p:cNvSpPr/>
                  <p:nvPr/>
                </p:nvSpPr>
                <p:spPr>
                  <a:xfrm>
                    <a:off x="9535493" y="712618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60" name="object 1460"/>
                  <p:cNvSpPr/>
                  <p:nvPr/>
                </p:nvSpPr>
                <p:spPr>
                  <a:xfrm>
                    <a:off x="9535882" y="7127376"/>
                    <a:ext cx="1270" cy="2540"/>
                  </a:xfrm>
                  <a:custGeom>
                    <a:avLst/>
                    <a:gdLst/>
                    <a:ahLst/>
                    <a:cxnLst/>
                    <a:rect l="l" t="t" r="r" b="b"/>
                    <a:pathLst>
                      <a:path w="1270" h="2540">
                        <a:moveTo>
                          <a:pt x="808" y="0"/>
                        </a:moveTo>
                        <a:lnTo>
                          <a:pt x="0" y="794"/>
                        </a:lnTo>
                      </a:path>
                      <a:path w="1270" h="2540">
                        <a:moveTo>
                          <a:pt x="0" y="794"/>
                        </a:moveTo>
                        <a:lnTo>
                          <a:pt x="0" y="1603"/>
                        </a:lnTo>
                      </a:path>
                      <a:path w="1270" h="2540">
                        <a:moveTo>
                          <a:pt x="0" y="1603"/>
                        </a:moveTo>
                        <a:lnTo>
                          <a:pt x="0"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61" name="object 1461"/>
                  <p:cNvSpPr/>
                  <p:nvPr/>
                </p:nvSpPr>
                <p:spPr>
                  <a:xfrm>
                    <a:off x="9534685" y="712857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62" name="object 1462"/>
                  <p:cNvSpPr/>
                  <p:nvPr/>
                </p:nvSpPr>
                <p:spPr>
                  <a:xfrm>
                    <a:off x="9535882" y="7129775"/>
                    <a:ext cx="1270" cy="1905"/>
                  </a:xfrm>
                  <a:custGeom>
                    <a:avLst/>
                    <a:gdLst/>
                    <a:ahLst/>
                    <a:cxnLst/>
                    <a:rect l="l" t="t" r="r" b="b"/>
                    <a:pathLst>
                      <a:path w="1270" h="1904">
                        <a:moveTo>
                          <a:pt x="0" y="0"/>
                        </a:moveTo>
                        <a:lnTo>
                          <a:pt x="0" y="794"/>
                        </a:lnTo>
                      </a:path>
                      <a:path w="1270" h="1904">
                        <a:moveTo>
                          <a:pt x="0" y="794"/>
                        </a:moveTo>
                        <a:lnTo>
                          <a:pt x="808" y="15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63" name="object 1463"/>
                  <p:cNvSpPr/>
                  <p:nvPr/>
                </p:nvSpPr>
                <p:spPr>
                  <a:xfrm>
                    <a:off x="9535493" y="713016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64" name="object 1464"/>
                  <p:cNvSpPr/>
                  <p:nvPr/>
                </p:nvSpPr>
                <p:spPr>
                  <a:xfrm>
                    <a:off x="9536690" y="7131365"/>
                    <a:ext cx="3810" cy="1270"/>
                  </a:xfrm>
                  <a:custGeom>
                    <a:avLst/>
                    <a:gdLst/>
                    <a:ahLst/>
                    <a:cxnLst/>
                    <a:rect l="l" t="t" r="r" b="b"/>
                    <a:pathLst>
                      <a:path w="3809" h="1270">
                        <a:moveTo>
                          <a:pt x="0" y="0"/>
                        </a:moveTo>
                        <a:lnTo>
                          <a:pt x="794" y="808"/>
                        </a:lnTo>
                      </a:path>
                      <a:path w="3809" h="1270">
                        <a:moveTo>
                          <a:pt x="794" y="808"/>
                        </a:moveTo>
                        <a:lnTo>
                          <a:pt x="1589" y="808"/>
                        </a:lnTo>
                      </a:path>
                      <a:path w="3809" h="1270">
                        <a:moveTo>
                          <a:pt x="1589" y="808"/>
                        </a:moveTo>
                        <a:lnTo>
                          <a:pt x="2384" y="808"/>
                        </a:lnTo>
                      </a:path>
                      <a:path w="3809" h="1270">
                        <a:moveTo>
                          <a:pt x="2384" y="808"/>
                        </a:moveTo>
                        <a:lnTo>
                          <a:pt x="319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65" name="object 1465"/>
                  <p:cNvSpPr/>
                  <p:nvPr/>
                </p:nvSpPr>
                <p:spPr>
                  <a:xfrm>
                    <a:off x="9538686" y="713016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66" name="object 1466"/>
                  <p:cNvSpPr/>
                  <p:nvPr/>
                </p:nvSpPr>
                <p:spPr>
                  <a:xfrm>
                    <a:off x="9539883" y="7129775"/>
                    <a:ext cx="1270" cy="1905"/>
                  </a:xfrm>
                  <a:custGeom>
                    <a:avLst/>
                    <a:gdLst/>
                    <a:ahLst/>
                    <a:cxnLst/>
                    <a:rect l="l" t="t" r="r" b="b"/>
                    <a:pathLst>
                      <a:path w="1270" h="1904">
                        <a:moveTo>
                          <a:pt x="0" y="1589"/>
                        </a:moveTo>
                        <a:lnTo>
                          <a:pt x="794" y="794"/>
                        </a:lnTo>
                      </a:path>
                      <a:path w="1270" h="1904">
                        <a:moveTo>
                          <a:pt x="794" y="794"/>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67" name="object 1467"/>
                  <p:cNvSpPr/>
                  <p:nvPr/>
                </p:nvSpPr>
                <p:spPr>
                  <a:xfrm>
                    <a:off x="9539481" y="712857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68" name="object 1468"/>
                  <p:cNvSpPr/>
                  <p:nvPr/>
                </p:nvSpPr>
                <p:spPr>
                  <a:xfrm>
                    <a:off x="9539883" y="7127376"/>
                    <a:ext cx="1270" cy="2540"/>
                  </a:xfrm>
                  <a:custGeom>
                    <a:avLst/>
                    <a:gdLst/>
                    <a:ahLst/>
                    <a:cxnLst/>
                    <a:rect l="l" t="t" r="r" b="b"/>
                    <a:pathLst>
                      <a:path w="1270" h="2540">
                        <a:moveTo>
                          <a:pt x="794" y="2398"/>
                        </a:moveTo>
                        <a:lnTo>
                          <a:pt x="794" y="1603"/>
                        </a:lnTo>
                      </a:path>
                      <a:path w="1270" h="2540">
                        <a:moveTo>
                          <a:pt x="794" y="1603"/>
                        </a:moveTo>
                        <a:lnTo>
                          <a:pt x="794" y="794"/>
                        </a:lnTo>
                      </a:path>
                      <a:path w="1270" h="2540">
                        <a:moveTo>
                          <a:pt x="794"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69" name="object 1469"/>
                  <p:cNvSpPr/>
                  <p:nvPr/>
                </p:nvSpPr>
                <p:spPr>
                  <a:xfrm>
                    <a:off x="9538686" y="712618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70" name="object 1470"/>
                  <p:cNvSpPr/>
                  <p:nvPr/>
                </p:nvSpPr>
                <p:spPr>
                  <a:xfrm>
                    <a:off x="9536690" y="7127376"/>
                    <a:ext cx="3810" cy="0"/>
                  </a:xfrm>
                  <a:custGeom>
                    <a:avLst/>
                    <a:gdLst/>
                    <a:ahLst/>
                    <a:cxnLst/>
                    <a:rect l="l" t="t" r="r" b="b"/>
                    <a:pathLst>
                      <a:path w="3809">
                        <a:moveTo>
                          <a:pt x="3193" y="0"/>
                        </a:moveTo>
                        <a:lnTo>
                          <a:pt x="2384" y="0"/>
                        </a:lnTo>
                      </a:path>
                      <a:path w="3809">
                        <a:moveTo>
                          <a:pt x="2384" y="0"/>
                        </a:moveTo>
                        <a:lnTo>
                          <a:pt x="1589" y="0"/>
                        </a:lnTo>
                      </a:path>
                      <a:path w="3809">
                        <a:moveTo>
                          <a:pt x="1589" y="0"/>
                        </a:moveTo>
                        <a:lnTo>
                          <a:pt x="794" y="0"/>
                        </a:lnTo>
                      </a:path>
                      <a:path w="3809">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71" name="object 1471"/>
                  <p:cNvSpPr/>
                  <p:nvPr/>
                </p:nvSpPr>
                <p:spPr>
                  <a:xfrm>
                    <a:off x="9535493" y="712618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72" name="object 1472"/>
                  <p:cNvSpPr/>
                  <p:nvPr/>
                </p:nvSpPr>
                <p:spPr>
                  <a:xfrm>
                    <a:off x="9535882" y="7127376"/>
                    <a:ext cx="1270" cy="2540"/>
                  </a:xfrm>
                  <a:custGeom>
                    <a:avLst/>
                    <a:gdLst/>
                    <a:ahLst/>
                    <a:cxnLst/>
                    <a:rect l="l" t="t" r="r" b="b"/>
                    <a:pathLst>
                      <a:path w="1270" h="2540">
                        <a:moveTo>
                          <a:pt x="808" y="0"/>
                        </a:moveTo>
                        <a:lnTo>
                          <a:pt x="0" y="794"/>
                        </a:lnTo>
                      </a:path>
                      <a:path w="1270" h="2540">
                        <a:moveTo>
                          <a:pt x="0" y="794"/>
                        </a:moveTo>
                        <a:lnTo>
                          <a:pt x="0" y="1603"/>
                        </a:lnTo>
                      </a:path>
                      <a:path w="1270" h="2540">
                        <a:moveTo>
                          <a:pt x="0" y="1603"/>
                        </a:moveTo>
                        <a:lnTo>
                          <a:pt x="0"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473" name="object 1473"/>
                  <p:cNvPicPr/>
                  <p:nvPr/>
                </p:nvPicPr>
                <p:blipFill>
                  <a:blip r:embed="rId47" cstate="print"/>
                  <a:stretch>
                    <a:fillRect/>
                  </a:stretch>
                </p:blipFill>
                <p:spPr>
                  <a:xfrm>
                    <a:off x="9402261" y="6993756"/>
                    <a:ext cx="272037" cy="271242"/>
                  </a:xfrm>
                  <a:prstGeom prst="rect">
                    <a:avLst/>
                  </a:prstGeom>
                </p:spPr>
              </p:pic>
              <p:sp>
                <p:nvSpPr>
                  <p:cNvPr id="1474" name="object 1474"/>
                  <p:cNvSpPr/>
                  <p:nvPr/>
                </p:nvSpPr>
                <p:spPr>
                  <a:xfrm>
                    <a:off x="9849018" y="712857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75" name="object 1475"/>
                  <p:cNvSpPr/>
                  <p:nvPr/>
                </p:nvSpPr>
                <p:spPr>
                  <a:xfrm>
                    <a:off x="9850215" y="7129775"/>
                    <a:ext cx="5080" cy="2540"/>
                  </a:xfrm>
                  <a:custGeom>
                    <a:avLst/>
                    <a:gdLst/>
                    <a:ahLst/>
                    <a:cxnLst/>
                    <a:rect l="l" t="t" r="r" b="b"/>
                    <a:pathLst>
                      <a:path w="5079" h="2540">
                        <a:moveTo>
                          <a:pt x="0" y="0"/>
                        </a:moveTo>
                        <a:lnTo>
                          <a:pt x="0" y="794"/>
                        </a:lnTo>
                      </a:path>
                      <a:path w="5079" h="2540">
                        <a:moveTo>
                          <a:pt x="0" y="794"/>
                        </a:moveTo>
                        <a:lnTo>
                          <a:pt x="0" y="1589"/>
                        </a:lnTo>
                      </a:path>
                      <a:path w="5079" h="2540">
                        <a:moveTo>
                          <a:pt x="0" y="1589"/>
                        </a:moveTo>
                        <a:lnTo>
                          <a:pt x="794" y="1589"/>
                        </a:lnTo>
                      </a:path>
                      <a:path w="5079" h="2540">
                        <a:moveTo>
                          <a:pt x="794" y="1589"/>
                        </a:moveTo>
                        <a:lnTo>
                          <a:pt x="1589" y="2398"/>
                        </a:lnTo>
                      </a:path>
                      <a:path w="5079" h="2540">
                        <a:moveTo>
                          <a:pt x="1589" y="2398"/>
                        </a:moveTo>
                        <a:lnTo>
                          <a:pt x="2384" y="2398"/>
                        </a:lnTo>
                      </a:path>
                      <a:path w="5079" h="2540">
                        <a:moveTo>
                          <a:pt x="2384" y="2398"/>
                        </a:moveTo>
                        <a:lnTo>
                          <a:pt x="3193" y="2398"/>
                        </a:lnTo>
                      </a:path>
                      <a:path w="5079" h="2540">
                        <a:moveTo>
                          <a:pt x="3193" y="2398"/>
                        </a:moveTo>
                        <a:lnTo>
                          <a:pt x="3193" y="1589"/>
                        </a:lnTo>
                      </a:path>
                      <a:path w="5079" h="2540">
                        <a:moveTo>
                          <a:pt x="3193" y="1589"/>
                        </a:moveTo>
                        <a:lnTo>
                          <a:pt x="3987" y="1589"/>
                        </a:lnTo>
                      </a:path>
                      <a:path w="5079" h="2540">
                        <a:moveTo>
                          <a:pt x="3987" y="1589"/>
                        </a:moveTo>
                        <a:lnTo>
                          <a:pt x="3987" y="794"/>
                        </a:lnTo>
                      </a:path>
                      <a:path w="5079" h="2540">
                        <a:moveTo>
                          <a:pt x="3987" y="794"/>
                        </a:moveTo>
                        <a:lnTo>
                          <a:pt x="478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76" name="object 1476"/>
                  <p:cNvSpPr/>
                  <p:nvPr/>
                </p:nvSpPr>
                <p:spPr>
                  <a:xfrm>
                    <a:off x="9853801" y="712857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77" name="object 1477"/>
                  <p:cNvSpPr/>
                  <p:nvPr/>
                </p:nvSpPr>
                <p:spPr>
                  <a:xfrm>
                    <a:off x="9853408" y="7127376"/>
                    <a:ext cx="1905" cy="2540"/>
                  </a:xfrm>
                  <a:custGeom>
                    <a:avLst/>
                    <a:gdLst/>
                    <a:ahLst/>
                    <a:cxnLst/>
                    <a:rect l="l" t="t" r="r" b="b"/>
                    <a:pathLst>
                      <a:path w="1904" h="2540">
                        <a:moveTo>
                          <a:pt x="1589" y="2398"/>
                        </a:moveTo>
                        <a:lnTo>
                          <a:pt x="1589" y="1603"/>
                        </a:lnTo>
                      </a:path>
                      <a:path w="1904" h="2540">
                        <a:moveTo>
                          <a:pt x="1589" y="1603"/>
                        </a:moveTo>
                        <a:lnTo>
                          <a:pt x="794" y="794"/>
                        </a:lnTo>
                      </a:path>
                      <a:path w="1904" h="2540">
                        <a:moveTo>
                          <a:pt x="794" y="794"/>
                        </a:moveTo>
                        <a:lnTo>
                          <a:pt x="794" y="0"/>
                        </a:lnTo>
                      </a:path>
                      <a:path w="1904" h="254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78" name="object 1478"/>
                  <p:cNvSpPr/>
                  <p:nvPr/>
                </p:nvSpPr>
                <p:spPr>
                  <a:xfrm>
                    <a:off x="9852212" y="712618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79" name="object 1479"/>
                  <p:cNvSpPr/>
                  <p:nvPr/>
                </p:nvSpPr>
                <p:spPr>
                  <a:xfrm>
                    <a:off x="9850215" y="7127376"/>
                    <a:ext cx="3810" cy="2540"/>
                  </a:xfrm>
                  <a:custGeom>
                    <a:avLst/>
                    <a:gdLst/>
                    <a:ahLst/>
                    <a:cxnLst/>
                    <a:rect l="l" t="t" r="r" b="b"/>
                    <a:pathLst>
                      <a:path w="3809" h="2540">
                        <a:moveTo>
                          <a:pt x="3193" y="0"/>
                        </a:moveTo>
                        <a:lnTo>
                          <a:pt x="2384" y="0"/>
                        </a:lnTo>
                      </a:path>
                      <a:path w="3809" h="2540">
                        <a:moveTo>
                          <a:pt x="2384" y="0"/>
                        </a:moveTo>
                        <a:lnTo>
                          <a:pt x="1589" y="0"/>
                        </a:lnTo>
                      </a:path>
                      <a:path w="3809" h="2540">
                        <a:moveTo>
                          <a:pt x="1589" y="0"/>
                        </a:moveTo>
                        <a:lnTo>
                          <a:pt x="794" y="0"/>
                        </a:lnTo>
                      </a:path>
                      <a:path w="3809" h="2540">
                        <a:moveTo>
                          <a:pt x="794" y="0"/>
                        </a:moveTo>
                        <a:lnTo>
                          <a:pt x="0" y="0"/>
                        </a:lnTo>
                      </a:path>
                      <a:path w="3809" h="2540">
                        <a:moveTo>
                          <a:pt x="0" y="0"/>
                        </a:moveTo>
                        <a:lnTo>
                          <a:pt x="0" y="794"/>
                        </a:lnTo>
                      </a:path>
                      <a:path w="3809" h="2540">
                        <a:moveTo>
                          <a:pt x="0" y="794"/>
                        </a:moveTo>
                        <a:lnTo>
                          <a:pt x="0" y="1603"/>
                        </a:lnTo>
                      </a:path>
                      <a:path w="3809" h="2540">
                        <a:moveTo>
                          <a:pt x="0" y="1603"/>
                        </a:moveTo>
                        <a:lnTo>
                          <a:pt x="0"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80" name="object 1480"/>
                  <p:cNvSpPr/>
                  <p:nvPr/>
                </p:nvSpPr>
                <p:spPr>
                  <a:xfrm>
                    <a:off x="9849018" y="712857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81" name="object 1481"/>
                  <p:cNvSpPr/>
                  <p:nvPr/>
                </p:nvSpPr>
                <p:spPr>
                  <a:xfrm>
                    <a:off x="9850215" y="7129775"/>
                    <a:ext cx="5080" cy="2540"/>
                  </a:xfrm>
                  <a:custGeom>
                    <a:avLst/>
                    <a:gdLst/>
                    <a:ahLst/>
                    <a:cxnLst/>
                    <a:rect l="l" t="t" r="r" b="b"/>
                    <a:pathLst>
                      <a:path w="5079" h="2540">
                        <a:moveTo>
                          <a:pt x="0" y="0"/>
                        </a:moveTo>
                        <a:lnTo>
                          <a:pt x="0" y="794"/>
                        </a:lnTo>
                      </a:path>
                      <a:path w="5079" h="2540">
                        <a:moveTo>
                          <a:pt x="0" y="794"/>
                        </a:moveTo>
                        <a:lnTo>
                          <a:pt x="0" y="1589"/>
                        </a:lnTo>
                      </a:path>
                      <a:path w="5079" h="2540">
                        <a:moveTo>
                          <a:pt x="0" y="1589"/>
                        </a:moveTo>
                        <a:lnTo>
                          <a:pt x="794" y="1589"/>
                        </a:lnTo>
                      </a:path>
                      <a:path w="5079" h="2540">
                        <a:moveTo>
                          <a:pt x="794" y="1589"/>
                        </a:moveTo>
                        <a:lnTo>
                          <a:pt x="1589" y="2398"/>
                        </a:lnTo>
                      </a:path>
                      <a:path w="5079" h="2540">
                        <a:moveTo>
                          <a:pt x="1589" y="2398"/>
                        </a:moveTo>
                        <a:lnTo>
                          <a:pt x="2384" y="2398"/>
                        </a:lnTo>
                      </a:path>
                      <a:path w="5079" h="2540">
                        <a:moveTo>
                          <a:pt x="2384" y="2398"/>
                        </a:moveTo>
                        <a:lnTo>
                          <a:pt x="3193" y="2398"/>
                        </a:lnTo>
                      </a:path>
                      <a:path w="5079" h="2540">
                        <a:moveTo>
                          <a:pt x="3193" y="2398"/>
                        </a:moveTo>
                        <a:lnTo>
                          <a:pt x="3193" y="1589"/>
                        </a:lnTo>
                      </a:path>
                      <a:path w="5079" h="2540">
                        <a:moveTo>
                          <a:pt x="3193" y="1589"/>
                        </a:moveTo>
                        <a:lnTo>
                          <a:pt x="3987" y="1589"/>
                        </a:lnTo>
                      </a:path>
                      <a:path w="5079" h="2540">
                        <a:moveTo>
                          <a:pt x="3987" y="1589"/>
                        </a:moveTo>
                        <a:lnTo>
                          <a:pt x="3987" y="794"/>
                        </a:lnTo>
                      </a:path>
                      <a:path w="5079" h="2540">
                        <a:moveTo>
                          <a:pt x="3987" y="794"/>
                        </a:moveTo>
                        <a:lnTo>
                          <a:pt x="478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82" name="object 1482"/>
                  <p:cNvSpPr/>
                  <p:nvPr/>
                </p:nvSpPr>
                <p:spPr>
                  <a:xfrm>
                    <a:off x="9853801" y="712857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83" name="object 1483"/>
                  <p:cNvSpPr/>
                  <p:nvPr/>
                </p:nvSpPr>
                <p:spPr>
                  <a:xfrm>
                    <a:off x="9853408" y="7127376"/>
                    <a:ext cx="1905" cy="2540"/>
                  </a:xfrm>
                  <a:custGeom>
                    <a:avLst/>
                    <a:gdLst/>
                    <a:ahLst/>
                    <a:cxnLst/>
                    <a:rect l="l" t="t" r="r" b="b"/>
                    <a:pathLst>
                      <a:path w="1904" h="2540">
                        <a:moveTo>
                          <a:pt x="1589" y="2398"/>
                        </a:moveTo>
                        <a:lnTo>
                          <a:pt x="1589" y="1603"/>
                        </a:lnTo>
                      </a:path>
                      <a:path w="1904" h="2540">
                        <a:moveTo>
                          <a:pt x="1589" y="1603"/>
                        </a:moveTo>
                        <a:lnTo>
                          <a:pt x="794" y="794"/>
                        </a:lnTo>
                      </a:path>
                      <a:path w="1904" h="2540">
                        <a:moveTo>
                          <a:pt x="794" y="794"/>
                        </a:moveTo>
                        <a:lnTo>
                          <a:pt x="794" y="0"/>
                        </a:lnTo>
                      </a:path>
                      <a:path w="1904" h="254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84" name="object 1484"/>
                  <p:cNvSpPr/>
                  <p:nvPr/>
                </p:nvSpPr>
                <p:spPr>
                  <a:xfrm>
                    <a:off x="9852212" y="712618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85" name="object 1485"/>
                  <p:cNvSpPr/>
                  <p:nvPr/>
                </p:nvSpPr>
                <p:spPr>
                  <a:xfrm>
                    <a:off x="9850215" y="7127376"/>
                    <a:ext cx="3810" cy="2540"/>
                  </a:xfrm>
                  <a:custGeom>
                    <a:avLst/>
                    <a:gdLst/>
                    <a:ahLst/>
                    <a:cxnLst/>
                    <a:rect l="l" t="t" r="r" b="b"/>
                    <a:pathLst>
                      <a:path w="3809" h="2540">
                        <a:moveTo>
                          <a:pt x="3193" y="0"/>
                        </a:moveTo>
                        <a:lnTo>
                          <a:pt x="2384" y="0"/>
                        </a:lnTo>
                      </a:path>
                      <a:path w="3809" h="2540">
                        <a:moveTo>
                          <a:pt x="2384" y="0"/>
                        </a:moveTo>
                        <a:lnTo>
                          <a:pt x="1589" y="0"/>
                        </a:lnTo>
                      </a:path>
                      <a:path w="3809" h="2540">
                        <a:moveTo>
                          <a:pt x="1589" y="0"/>
                        </a:moveTo>
                        <a:lnTo>
                          <a:pt x="794" y="0"/>
                        </a:lnTo>
                      </a:path>
                      <a:path w="3809" h="2540">
                        <a:moveTo>
                          <a:pt x="794" y="0"/>
                        </a:moveTo>
                        <a:lnTo>
                          <a:pt x="0" y="0"/>
                        </a:lnTo>
                      </a:path>
                      <a:path w="3809" h="2540">
                        <a:moveTo>
                          <a:pt x="0" y="0"/>
                        </a:moveTo>
                        <a:lnTo>
                          <a:pt x="0" y="794"/>
                        </a:lnTo>
                      </a:path>
                      <a:path w="3809" h="2540">
                        <a:moveTo>
                          <a:pt x="0" y="794"/>
                        </a:moveTo>
                        <a:lnTo>
                          <a:pt x="0" y="1603"/>
                        </a:lnTo>
                      </a:path>
                      <a:path w="3809" h="2540">
                        <a:moveTo>
                          <a:pt x="0" y="1603"/>
                        </a:moveTo>
                        <a:lnTo>
                          <a:pt x="0"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486" name="object 1486"/>
                  <p:cNvPicPr/>
                  <p:nvPr/>
                </p:nvPicPr>
                <p:blipFill>
                  <a:blip r:embed="rId48" cstate="print"/>
                  <a:stretch>
                    <a:fillRect/>
                  </a:stretch>
                </p:blipFill>
                <p:spPr>
                  <a:xfrm>
                    <a:off x="9716581" y="6993756"/>
                    <a:ext cx="271256" cy="271242"/>
                  </a:xfrm>
                  <a:prstGeom prst="rect">
                    <a:avLst/>
                  </a:prstGeom>
                </p:spPr>
              </p:pic>
              <p:sp>
                <p:nvSpPr>
                  <p:cNvPr id="1487" name="object 1487"/>
                  <p:cNvSpPr/>
                  <p:nvPr/>
                </p:nvSpPr>
                <p:spPr>
                  <a:xfrm>
                    <a:off x="10162544" y="712857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88" name="object 1488"/>
                  <p:cNvSpPr/>
                  <p:nvPr/>
                </p:nvSpPr>
                <p:spPr>
                  <a:xfrm>
                    <a:off x="10163741" y="7129775"/>
                    <a:ext cx="2540" cy="2540"/>
                  </a:xfrm>
                  <a:custGeom>
                    <a:avLst/>
                    <a:gdLst/>
                    <a:ahLst/>
                    <a:cxnLst/>
                    <a:rect l="l" t="t" r="r" b="b"/>
                    <a:pathLst>
                      <a:path w="2540" h="2540">
                        <a:moveTo>
                          <a:pt x="0" y="0"/>
                        </a:moveTo>
                        <a:lnTo>
                          <a:pt x="794" y="794"/>
                        </a:lnTo>
                      </a:path>
                      <a:path w="2540" h="2540">
                        <a:moveTo>
                          <a:pt x="794" y="794"/>
                        </a:moveTo>
                        <a:lnTo>
                          <a:pt x="794" y="1589"/>
                        </a:lnTo>
                      </a:path>
                      <a:path w="2540" h="2540">
                        <a:moveTo>
                          <a:pt x="794" y="1589"/>
                        </a:moveTo>
                        <a:lnTo>
                          <a:pt x="1589" y="1589"/>
                        </a:lnTo>
                      </a:path>
                      <a:path w="2540" h="2540">
                        <a:moveTo>
                          <a:pt x="1589" y="1589"/>
                        </a:moveTo>
                        <a:lnTo>
                          <a:pt x="2398"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89" name="object 1489"/>
                  <p:cNvSpPr/>
                  <p:nvPr/>
                </p:nvSpPr>
                <p:spPr>
                  <a:xfrm>
                    <a:off x="10164942" y="713097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90" name="object 1490"/>
                  <p:cNvSpPr/>
                  <p:nvPr/>
                </p:nvSpPr>
                <p:spPr>
                  <a:xfrm>
                    <a:off x="10166138" y="7127376"/>
                    <a:ext cx="3175" cy="5080"/>
                  </a:xfrm>
                  <a:custGeom>
                    <a:avLst/>
                    <a:gdLst/>
                    <a:ahLst/>
                    <a:cxnLst/>
                    <a:rect l="l" t="t" r="r" b="b"/>
                    <a:pathLst>
                      <a:path w="3175" h="5079">
                        <a:moveTo>
                          <a:pt x="0" y="4796"/>
                        </a:moveTo>
                        <a:lnTo>
                          <a:pt x="794" y="4796"/>
                        </a:lnTo>
                      </a:path>
                      <a:path w="3175" h="5079">
                        <a:moveTo>
                          <a:pt x="794" y="4796"/>
                        </a:moveTo>
                        <a:lnTo>
                          <a:pt x="1589" y="3987"/>
                        </a:lnTo>
                      </a:path>
                      <a:path w="3175" h="5079">
                        <a:moveTo>
                          <a:pt x="1589" y="3987"/>
                        </a:moveTo>
                        <a:lnTo>
                          <a:pt x="2384" y="3987"/>
                        </a:lnTo>
                      </a:path>
                      <a:path w="3175" h="5079">
                        <a:moveTo>
                          <a:pt x="2384" y="3987"/>
                        </a:moveTo>
                        <a:lnTo>
                          <a:pt x="2384" y="3193"/>
                        </a:lnTo>
                      </a:path>
                      <a:path w="3175" h="5079">
                        <a:moveTo>
                          <a:pt x="2384" y="3193"/>
                        </a:moveTo>
                        <a:lnTo>
                          <a:pt x="2384" y="2398"/>
                        </a:lnTo>
                      </a:path>
                      <a:path w="3175" h="5079">
                        <a:moveTo>
                          <a:pt x="2384" y="2398"/>
                        </a:moveTo>
                        <a:lnTo>
                          <a:pt x="3179" y="2398"/>
                        </a:lnTo>
                      </a:path>
                      <a:path w="3175" h="5079">
                        <a:moveTo>
                          <a:pt x="3179" y="2398"/>
                        </a:moveTo>
                        <a:lnTo>
                          <a:pt x="2384" y="1603"/>
                        </a:lnTo>
                      </a:path>
                      <a:path w="3175" h="5079">
                        <a:moveTo>
                          <a:pt x="2384" y="1603"/>
                        </a:moveTo>
                        <a:lnTo>
                          <a:pt x="2384" y="794"/>
                        </a:lnTo>
                      </a:path>
                      <a:path w="3175" h="5079">
                        <a:moveTo>
                          <a:pt x="2384" y="794"/>
                        </a:moveTo>
                        <a:lnTo>
                          <a:pt x="2384" y="0"/>
                        </a:lnTo>
                      </a:path>
                      <a:path w="3175" h="5079">
                        <a:moveTo>
                          <a:pt x="2384" y="0"/>
                        </a:moveTo>
                        <a:lnTo>
                          <a:pt x="1589" y="0"/>
                        </a:lnTo>
                      </a:path>
                      <a:path w="3175" h="5079">
                        <a:moveTo>
                          <a:pt x="1589" y="0"/>
                        </a:moveTo>
                        <a:lnTo>
                          <a:pt x="794" y="0"/>
                        </a:lnTo>
                      </a:path>
                      <a:path w="3175" h="5079">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91" name="object 1491"/>
                  <p:cNvSpPr/>
                  <p:nvPr/>
                </p:nvSpPr>
                <p:spPr>
                  <a:xfrm>
                    <a:off x="10164942" y="712618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92" name="object 1492"/>
                  <p:cNvSpPr/>
                  <p:nvPr/>
                </p:nvSpPr>
                <p:spPr>
                  <a:xfrm>
                    <a:off x="10163741" y="7127376"/>
                    <a:ext cx="2540" cy="2540"/>
                  </a:xfrm>
                  <a:custGeom>
                    <a:avLst/>
                    <a:gdLst/>
                    <a:ahLst/>
                    <a:cxnLst/>
                    <a:rect l="l" t="t" r="r" b="b"/>
                    <a:pathLst>
                      <a:path w="2540" h="2540">
                        <a:moveTo>
                          <a:pt x="2398" y="0"/>
                        </a:moveTo>
                        <a:lnTo>
                          <a:pt x="1589" y="0"/>
                        </a:lnTo>
                      </a:path>
                      <a:path w="2540" h="2540">
                        <a:moveTo>
                          <a:pt x="1589" y="0"/>
                        </a:moveTo>
                        <a:lnTo>
                          <a:pt x="794" y="0"/>
                        </a:lnTo>
                      </a:path>
                      <a:path w="2540" h="2540">
                        <a:moveTo>
                          <a:pt x="794" y="0"/>
                        </a:moveTo>
                        <a:lnTo>
                          <a:pt x="794" y="794"/>
                        </a:lnTo>
                      </a:path>
                      <a:path w="2540" h="2540">
                        <a:moveTo>
                          <a:pt x="794" y="794"/>
                        </a:moveTo>
                        <a:lnTo>
                          <a:pt x="0" y="1603"/>
                        </a:lnTo>
                      </a:path>
                      <a:path w="2540" h="2540">
                        <a:moveTo>
                          <a:pt x="0" y="1603"/>
                        </a:moveTo>
                        <a:lnTo>
                          <a:pt x="0"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93" name="object 1493"/>
                  <p:cNvSpPr/>
                  <p:nvPr/>
                </p:nvSpPr>
                <p:spPr>
                  <a:xfrm>
                    <a:off x="10162544" y="712857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94" name="object 1494"/>
                  <p:cNvSpPr/>
                  <p:nvPr/>
                </p:nvSpPr>
                <p:spPr>
                  <a:xfrm>
                    <a:off x="10163741" y="7129775"/>
                    <a:ext cx="2540" cy="2540"/>
                  </a:xfrm>
                  <a:custGeom>
                    <a:avLst/>
                    <a:gdLst/>
                    <a:ahLst/>
                    <a:cxnLst/>
                    <a:rect l="l" t="t" r="r" b="b"/>
                    <a:pathLst>
                      <a:path w="2540" h="2540">
                        <a:moveTo>
                          <a:pt x="0" y="0"/>
                        </a:moveTo>
                        <a:lnTo>
                          <a:pt x="794" y="794"/>
                        </a:lnTo>
                      </a:path>
                      <a:path w="2540" h="2540">
                        <a:moveTo>
                          <a:pt x="794" y="794"/>
                        </a:moveTo>
                        <a:lnTo>
                          <a:pt x="794" y="1589"/>
                        </a:lnTo>
                      </a:path>
                      <a:path w="2540" h="2540">
                        <a:moveTo>
                          <a:pt x="794" y="1589"/>
                        </a:moveTo>
                        <a:lnTo>
                          <a:pt x="1589" y="1589"/>
                        </a:lnTo>
                      </a:path>
                      <a:path w="2540" h="2540">
                        <a:moveTo>
                          <a:pt x="1589" y="1589"/>
                        </a:moveTo>
                        <a:lnTo>
                          <a:pt x="2398"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95" name="object 1495"/>
                  <p:cNvSpPr/>
                  <p:nvPr/>
                </p:nvSpPr>
                <p:spPr>
                  <a:xfrm>
                    <a:off x="10164942" y="713097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96" name="object 1496"/>
                  <p:cNvSpPr/>
                  <p:nvPr/>
                </p:nvSpPr>
                <p:spPr>
                  <a:xfrm>
                    <a:off x="10166138" y="7127376"/>
                    <a:ext cx="3175" cy="5080"/>
                  </a:xfrm>
                  <a:custGeom>
                    <a:avLst/>
                    <a:gdLst/>
                    <a:ahLst/>
                    <a:cxnLst/>
                    <a:rect l="l" t="t" r="r" b="b"/>
                    <a:pathLst>
                      <a:path w="3175" h="5079">
                        <a:moveTo>
                          <a:pt x="0" y="4796"/>
                        </a:moveTo>
                        <a:lnTo>
                          <a:pt x="794" y="4796"/>
                        </a:lnTo>
                      </a:path>
                      <a:path w="3175" h="5079">
                        <a:moveTo>
                          <a:pt x="794" y="4796"/>
                        </a:moveTo>
                        <a:lnTo>
                          <a:pt x="1589" y="3987"/>
                        </a:lnTo>
                      </a:path>
                      <a:path w="3175" h="5079">
                        <a:moveTo>
                          <a:pt x="1589" y="3987"/>
                        </a:moveTo>
                        <a:lnTo>
                          <a:pt x="2384" y="3987"/>
                        </a:lnTo>
                      </a:path>
                      <a:path w="3175" h="5079">
                        <a:moveTo>
                          <a:pt x="2384" y="3987"/>
                        </a:moveTo>
                        <a:lnTo>
                          <a:pt x="2384" y="3193"/>
                        </a:lnTo>
                      </a:path>
                      <a:path w="3175" h="5079">
                        <a:moveTo>
                          <a:pt x="2384" y="3193"/>
                        </a:moveTo>
                        <a:lnTo>
                          <a:pt x="2384" y="2398"/>
                        </a:lnTo>
                      </a:path>
                      <a:path w="3175" h="5079">
                        <a:moveTo>
                          <a:pt x="2384" y="2398"/>
                        </a:moveTo>
                        <a:lnTo>
                          <a:pt x="3179" y="2398"/>
                        </a:lnTo>
                      </a:path>
                      <a:path w="3175" h="5079">
                        <a:moveTo>
                          <a:pt x="3179" y="2398"/>
                        </a:moveTo>
                        <a:lnTo>
                          <a:pt x="2384" y="1603"/>
                        </a:lnTo>
                      </a:path>
                      <a:path w="3175" h="5079">
                        <a:moveTo>
                          <a:pt x="2384" y="1603"/>
                        </a:moveTo>
                        <a:lnTo>
                          <a:pt x="2384" y="794"/>
                        </a:lnTo>
                      </a:path>
                      <a:path w="3175" h="5079">
                        <a:moveTo>
                          <a:pt x="2384" y="794"/>
                        </a:moveTo>
                        <a:lnTo>
                          <a:pt x="2384" y="0"/>
                        </a:lnTo>
                      </a:path>
                      <a:path w="3175" h="5079">
                        <a:moveTo>
                          <a:pt x="2384" y="0"/>
                        </a:moveTo>
                        <a:lnTo>
                          <a:pt x="1589" y="0"/>
                        </a:lnTo>
                      </a:path>
                      <a:path w="3175" h="5079">
                        <a:moveTo>
                          <a:pt x="1589" y="0"/>
                        </a:moveTo>
                        <a:lnTo>
                          <a:pt x="794" y="0"/>
                        </a:lnTo>
                      </a:path>
                      <a:path w="3175" h="5079">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97" name="object 1497"/>
                  <p:cNvSpPr/>
                  <p:nvPr/>
                </p:nvSpPr>
                <p:spPr>
                  <a:xfrm>
                    <a:off x="10164942" y="712618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498" name="object 1498"/>
                  <p:cNvSpPr/>
                  <p:nvPr/>
                </p:nvSpPr>
                <p:spPr>
                  <a:xfrm>
                    <a:off x="10163741" y="7127376"/>
                    <a:ext cx="2540" cy="2540"/>
                  </a:xfrm>
                  <a:custGeom>
                    <a:avLst/>
                    <a:gdLst/>
                    <a:ahLst/>
                    <a:cxnLst/>
                    <a:rect l="l" t="t" r="r" b="b"/>
                    <a:pathLst>
                      <a:path w="2540" h="2540">
                        <a:moveTo>
                          <a:pt x="2398" y="0"/>
                        </a:moveTo>
                        <a:lnTo>
                          <a:pt x="1589" y="0"/>
                        </a:lnTo>
                      </a:path>
                      <a:path w="2540" h="2540">
                        <a:moveTo>
                          <a:pt x="1589" y="0"/>
                        </a:moveTo>
                        <a:lnTo>
                          <a:pt x="794" y="0"/>
                        </a:lnTo>
                      </a:path>
                      <a:path w="2540" h="2540">
                        <a:moveTo>
                          <a:pt x="794" y="0"/>
                        </a:moveTo>
                        <a:lnTo>
                          <a:pt x="794" y="794"/>
                        </a:lnTo>
                      </a:path>
                      <a:path w="2540" h="2540">
                        <a:moveTo>
                          <a:pt x="794" y="794"/>
                        </a:moveTo>
                        <a:lnTo>
                          <a:pt x="0" y="1603"/>
                        </a:lnTo>
                      </a:path>
                      <a:path w="2540" h="2540">
                        <a:moveTo>
                          <a:pt x="0" y="1603"/>
                        </a:moveTo>
                        <a:lnTo>
                          <a:pt x="0"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499" name="object 1499"/>
                  <p:cNvPicPr/>
                  <p:nvPr/>
                </p:nvPicPr>
                <p:blipFill>
                  <a:blip r:embed="rId49" cstate="print"/>
                  <a:stretch>
                    <a:fillRect/>
                  </a:stretch>
                </p:blipFill>
                <p:spPr>
                  <a:xfrm>
                    <a:off x="10030915" y="6993756"/>
                    <a:ext cx="271242" cy="271242"/>
                  </a:xfrm>
                  <a:prstGeom prst="rect">
                    <a:avLst/>
                  </a:prstGeom>
                </p:spPr>
              </p:pic>
              <p:sp>
                <p:nvSpPr>
                  <p:cNvPr id="1500" name="object 1500"/>
                  <p:cNvSpPr/>
                  <p:nvPr/>
                </p:nvSpPr>
                <p:spPr>
                  <a:xfrm>
                    <a:off x="10476864" y="712857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01" name="object 1501"/>
                  <p:cNvSpPr/>
                  <p:nvPr/>
                </p:nvSpPr>
                <p:spPr>
                  <a:xfrm>
                    <a:off x="10478061" y="7129775"/>
                    <a:ext cx="4445" cy="2540"/>
                  </a:xfrm>
                  <a:custGeom>
                    <a:avLst/>
                    <a:gdLst/>
                    <a:ahLst/>
                    <a:cxnLst/>
                    <a:rect l="l" t="t" r="r" b="b"/>
                    <a:pathLst>
                      <a:path w="4445" h="2540">
                        <a:moveTo>
                          <a:pt x="0" y="0"/>
                        </a:moveTo>
                        <a:lnTo>
                          <a:pt x="808" y="794"/>
                        </a:lnTo>
                      </a:path>
                      <a:path w="4445" h="2540">
                        <a:moveTo>
                          <a:pt x="808" y="794"/>
                        </a:moveTo>
                        <a:lnTo>
                          <a:pt x="808" y="1589"/>
                        </a:lnTo>
                      </a:path>
                      <a:path w="4445" h="2540">
                        <a:moveTo>
                          <a:pt x="808" y="1589"/>
                        </a:moveTo>
                        <a:lnTo>
                          <a:pt x="1603" y="1589"/>
                        </a:lnTo>
                      </a:path>
                      <a:path w="4445" h="2540">
                        <a:moveTo>
                          <a:pt x="1603" y="1589"/>
                        </a:moveTo>
                        <a:lnTo>
                          <a:pt x="1603" y="2398"/>
                        </a:lnTo>
                      </a:path>
                      <a:path w="4445" h="2540">
                        <a:moveTo>
                          <a:pt x="1603" y="2398"/>
                        </a:moveTo>
                        <a:lnTo>
                          <a:pt x="2398" y="2398"/>
                        </a:lnTo>
                      </a:path>
                      <a:path w="4445" h="2540">
                        <a:moveTo>
                          <a:pt x="2398" y="2398"/>
                        </a:moveTo>
                        <a:lnTo>
                          <a:pt x="3193" y="2398"/>
                        </a:lnTo>
                      </a:path>
                      <a:path w="4445" h="2540">
                        <a:moveTo>
                          <a:pt x="3193" y="2398"/>
                        </a:moveTo>
                        <a:lnTo>
                          <a:pt x="3987" y="15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02" name="object 1502"/>
                  <p:cNvSpPr/>
                  <p:nvPr/>
                </p:nvSpPr>
                <p:spPr>
                  <a:xfrm>
                    <a:off x="10480852" y="713016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03" name="object 1503"/>
                  <p:cNvSpPr/>
                  <p:nvPr/>
                </p:nvSpPr>
                <p:spPr>
                  <a:xfrm>
                    <a:off x="10482049" y="7129775"/>
                    <a:ext cx="1270" cy="1905"/>
                  </a:xfrm>
                  <a:custGeom>
                    <a:avLst/>
                    <a:gdLst/>
                    <a:ahLst/>
                    <a:cxnLst/>
                    <a:rect l="l" t="t" r="r" b="b"/>
                    <a:pathLst>
                      <a:path w="1270" h="1904">
                        <a:moveTo>
                          <a:pt x="0" y="1589"/>
                        </a:moveTo>
                        <a:lnTo>
                          <a:pt x="808" y="794"/>
                        </a:lnTo>
                      </a:path>
                      <a:path w="1270" h="1904">
                        <a:moveTo>
                          <a:pt x="808" y="794"/>
                        </a:moveTo>
                        <a:lnTo>
                          <a:pt x="80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04" name="object 1504"/>
                  <p:cNvSpPr/>
                  <p:nvPr/>
                </p:nvSpPr>
                <p:spPr>
                  <a:xfrm>
                    <a:off x="10481660" y="712857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05" name="object 1505"/>
                  <p:cNvSpPr/>
                  <p:nvPr/>
                </p:nvSpPr>
                <p:spPr>
                  <a:xfrm>
                    <a:off x="10482049" y="7127376"/>
                    <a:ext cx="1270" cy="2540"/>
                  </a:xfrm>
                  <a:custGeom>
                    <a:avLst/>
                    <a:gdLst/>
                    <a:ahLst/>
                    <a:cxnLst/>
                    <a:rect l="l" t="t" r="r" b="b"/>
                    <a:pathLst>
                      <a:path w="1270" h="2540">
                        <a:moveTo>
                          <a:pt x="808" y="2398"/>
                        </a:moveTo>
                        <a:lnTo>
                          <a:pt x="808" y="1603"/>
                        </a:lnTo>
                      </a:path>
                      <a:path w="1270" h="2540">
                        <a:moveTo>
                          <a:pt x="808" y="1603"/>
                        </a:moveTo>
                        <a:lnTo>
                          <a:pt x="808" y="794"/>
                        </a:lnTo>
                      </a:path>
                      <a:path w="1270" h="2540">
                        <a:moveTo>
                          <a:pt x="808"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06" name="object 1506"/>
                  <p:cNvSpPr/>
                  <p:nvPr/>
                </p:nvSpPr>
                <p:spPr>
                  <a:xfrm>
                    <a:off x="10480852" y="712618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07" name="object 1507"/>
                  <p:cNvSpPr/>
                  <p:nvPr/>
                </p:nvSpPr>
                <p:spPr>
                  <a:xfrm>
                    <a:off x="10479664" y="7127376"/>
                    <a:ext cx="2540" cy="0"/>
                  </a:xfrm>
                  <a:custGeom>
                    <a:avLst/>
                    <a:gdLst/>
                    <a:ahLst/>
                    <a:cxnLst/>
                    <a:rect l="l" t="t" r="r" b="b"/>
                    <a:pathLst>
                      <a:path w="2540">
                        <a:moveTo>
                          <a:pt x="2384" y="0"/>
                        </a:moveTo>
                        <a:lnTo>
                          <a:pt x="1589" y="0"/>
                        </a:lnTo>
                      </a:path>
                      <a:path w="2540">
                        <a:moveTo>
                          <a:pt x="1589" y="0"/>
                        </a:moveTo>
                        <a:lnTo>
                          <a:pt x="794" y="0"/>
                        </a:lnTo>
                      </a:path>
                      <a:path w="254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08" name="object 1508"/>
                  <p:cNvSpPr/>
                  <p:nvPr/>
                </p:nvSpPr>
                <p:spPr>
                  <a:xfrm>
                    <a:off x="10478467" y="712618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09" name="object 1509"/>
                  <p:cNvSpPr/>
                  <p:nvPr/>
                </p:nvSpPr>
                <p:spPr>
                  <a:xfrm>
                    <a:off x="10478061" y="7127376"/>
                    <a:ext cx="1905" cy="2540"/>
                  </a:xfrm>
                  <a:custGeom>
                    <a:avLst/>
                    <a:gdLst/>
                    <a:ahLst/>
                    <a:cxnLst/>
                    <a:rect l="l" t="t" r="r" b="b"/>
                    <a:pathLst>
                      <a:path w="1904" h="2540">
                        <a:moveTo>
                          <a:pt x="1603" y="0"/>
                        </a:moveTo>
                        <a:lnTo>
                          <a:pt x="808" y="0"/>
                        </a:lnTo>
                      </a:path>
                      <a:path w="1904" h="2540">
                        <a:moveTo>
                          <a:pt x="808" y="0"/>
                        </a:moveTo>
                        <a:lnTo>
                          <a:pt x="808" y="794"/>
                        </a:lnTo>
                      </a:path>
                      <a:path w="1904" h="2540">
                        <a:moveTo>
                          <a:pt x="808" y="794"/>
                        </a:moveTo>
                        <a:lnTo>
                          <a:pt x="0" y="1603"/>
                        </a:lnTo>
                      </a:path>
                      <a:path w="1904" h="2540">
                        <a:moveTo>
                          <a:pt x="0" y="1603"/>
                        </a:moveTo>
                        <a:lnTo>
                          <a:pt x="0"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10" name="object 1510"/>
                  <p:cNvSpPr/>
                  <p:nvPr/>
                </p:nvSpPr>
                <p:spPr>
                  <a:xfrm>
                    <a:off x="10476864" y="712857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11" name="object 1511"/>
                  <p:cNvSpPr/>
                  <p:nvPr/>
                </p:nvSpPr>
                <p:spPr>
                  <a:xfrm>
                    <a:off x="10478061" y="7129775"/>
                    <a:ext cx="4445" cy="2540"/>
                  </a:xfrm>
                  <a:custGeom>
                    <a:avLst/>
                    <a:gdLst/>
                    <a:ahLst/>
                    <a:cxnLst/>
                    <a:rect l="l" t="t" r="r" b="b"/>
                    <a:pathLst>
                      <a:path w="4445" h="2540">
                        <a:moveTo>
                          <a:pt x="0" y="0"/>
                        </a:moveTo>
                        <a:lnTo>
                          <a:pt x="808" y="794"/>
                        </a:lnTo>
                      </a:path>
                      <a:path w="4445" h="2540">
                        <a:moveTo>
                          <a:pt x="808" y="794"/>
                        </a:moveTo>
                        <a:lnTo>
                          <a:pt x="808" y="1589"/>
                        </a:lnTo>
                      </a:path>
                      <a:path w="4445" h="2540">
                        <a:moveTo>
                          <a:pt x="808" y="1589"/>
                        </a:moveTo>
                        <a:lnTo>
                          <a:pt x="1603" y="1589"/>
                        </a:lnTo>
                      </a:path>
                      <a:path w="4445" h="2540">
                        <a:moveTo>
                          <a:pt x="1603" y="1589"/>
                        </a:moveTo>
                        <a:lnTo>
                          <a:pt x="1603" y="2398"/>
                        </a:lnTo>
                      </a:path>
                      <a:path w="4445" h="2540">
                        <a:moveTo>
                          <a:pt x="1603" y="2398"/>
                        </a:moveTo>
                        <a:lnTo>
                          <a:pt x="2398" y="2398"/>
                        </a:lnTo>
                      </a:path>
                      <a:path w="4445" h="2540">
                        <a:moveTo>
                          <a:pt x="2398" y="2398"/>
                        </a:moveTo>
                        <a:lnTo>
                          <a:pt x="3193" y="2398"/>
                        </a:lnTo>
                      </a:path>
                      <a:path w="4445" h="2540">
                        <a:moveTo>
                          <a:pt x="3193" y="2398"/>
                        </a:moveTo>
                        <a:lnTo>
                          <a:pt x="3987" y="15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12" name="object 1512"/>
                  <p:cNvSpPr/>
                  <p:nvPr/>
                </p:nvSpPr>
                <p:spPr>
                  <a:xfrm>
                    <a:off x="10480852" y="713016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13" name="object 1513"/>
                  <p:cNvSpPr/>
                  <p:nvPr/>
                </p:nvSpPr>
                <p:spPr>
                  <a:xfrm>
                    <a:off x="10482049" y="7129775"/>
                    <a:ext cx="1270" cy="1905"/>
                  </a:xfrm>
                  <a:custGeom>
                    <a:avLst/>
                    <a:gdLst/>
                    <a:ahLst/>
                    <a:cxnLst/>
                    <a:rect l="l" t="t" r="r" b="b"/>
                    <a:pathLst>
                      <a:path w="1270" h="1904">
                        <a:moveTo>
                          <a:pt x="0" y="1589"/>
                        </a:moveTo>
                        <a:lnTo>
                          <a:pt x="808" y="794"/>
                        </a:lnTo>
                      </a:path>
                      <a:path w="1270" h="1904">
                        <a:moveTo>
                          <a:pt x="808" y="794"/>
                        </a:moveTo>
                        <a:lnTo>
                          <a:pt x="80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14" name="object 1514"/>
                  <p:cNvSpPr/>
                  <p:nvPr/>
                </p:nvSpPr>
                <p:spPr>
                  <a:xfrm>
                    <a:off x="10481660" y="712857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15" name="object 1515"/>
                  <p:cNvSpPr/>
                  <p:nvPr/>
                </p:nvSpPr>
                <p:spPr>
                  <a:xfrm>
                    <a:off x="10482049" y="7127376"/>
                    <a:ext cx="1270" cy="2540"/>
                  </a:xfrm>
                  <a:custGeom>
                    <a:avLst/>
                    <a:gdLst/>
                    <a:ahLst/>
                    <a:cxnLst/>
                    <a:rect l="l" t="t" r="r" b="b"/>
                    <a:pathLst>
                      <a:path w="1270" h="2540">
                        <a:moveTo>
                          <a:pt x="808" y="2398"/>
                        </a:moveTo>
                        <a:lnTo>
                          <a:pt x="808" y="1603"/>
                        </a:lnTo>
                      </a:path>
                      <a:path w="1270" h="2540">
                        <a:moveTo>
                          <a:pt x="808" y="1603"/>
                        </a:moveTo>
                        <a:lnTo>
                          <a:pt x="808" y="794"/>
                        </a:lnTo>
                      </a:path>
                      <a:path w="1270" h="2540">
                        <a:moveTo>
                          <a:pt x="808"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16" name="object 1516"/>
                  <p:cNvSpPr/>
                  <p:nvPr/>
                </p:nvSpPr>
                <p:spPr>
                  <a:xfrm>
                    <a:off x="10480852" y="712618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17" name="object 1517"/>
                  <p:cNvSpPr/>
                  <p:nvPr/>
                </p:nvSpPr>
                <p:spPr>
                  <a:xfrm>
                    <a:off x="10479664" y="7127376"/>
                    <a:ext cx="2540" cy="0"/>
                  </a:xfrm>
                  <a:custGeom>
                    <a:avLst/>
                    <a:gdLst/>
                    <a:ahLst/>
                    <a:cxnLst/>
                    <a:rect l="l" t="t" r="r" b="b"/>
                    <a:pathLst>
                      <a:path w="2540">
                        <a:moveTo>
                          <a:pt x="2384" y="0"/>
                        </a:moveTo>
                        <a:lnTo>
                          <a:pt x="1589" y="0"/>
                        </a:lnTo>
                      </a:path>
                      <a:path w="2540">
                        <a:moveTo>
                          <a:pt x="1589" y="0"/>
                        </a:moveTo>
                        <a:lnTo>
                          <a:pt x="794" y="0"/>
                        </a:lnTo>
                      </a:path>
                      <a:path w="254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18" name="object 1518"/>
                  <p:cNvSpPr/>
                  <p:nvPr/>
                </p:nvSpPr>
                <p:spPr>
                  <a:xfrm>
                    <a:off x="10478467" y="712618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19" name="object 1519"/>
                  <p:cNvSpPr/>
                  <p:nvPr/>
                </p:nvSpPr>
                <p:spPr>
                  <a:xfrm>
                    <a:off x="10478061" y="7127376"/>
                    <a:ext cx="1905" cy="2540"/>
                  </a:xfrm>
                  <a:custGeom>
                    <a:avLst/>
                    <a:gdLst/>
                    <a:ahLst/>
                    <a:cxnLst/>
                    <a:rect l="l" t="t" r="r" b="b"/>
                    <a:pathLst>
                      <a:path w="1904" h="2540">
                        <a:moveTo>
                          <a:pt x="1603" y="0"/>
                        </a:moveTo>
                        <a:lnTo>
                          <a:pt x="808" y="0"/>
                        </a:lnTo>
                      </a:path>
                      <a:path w="1904" h="2540">
                        <a:moveTo>
                          <a:pt x="808" y="0"/>
                        </a:moveTo>
                        <a:lnTo>
                          <a:pt x="808" y="794"/>
                        </a:lnTo>
                      </a:path>
                      <a:path w="1904" h="2540">
                        <a:moveTo>
                          <a:pt x="808" y="794"/>
                        </a:moveTo>
                        <a:lnTo>
                          <a:pt x="0" y="1603"/>
                        </a:lnTo>
                      </a:path>
                      <a:path w="1904" h="2540">
                        <a:moveTo>
                          <a:pt x="0" y="1603"/>
                        </a:moveTo>
                        <a:lnTo>
                          <a:pt x="0"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520" name="object 1520"/>
                  <p:cNvPicPr/>
                  <p:nvPr/>
                </p:nvPicPr>
                <p:blipFill>
                  <a:blip r:embed="rId50" cstate="print"/>
                  <a:stretch>
                    <a:fillRect/>
                  </a:stretch>
                </p:blipFill>
                <p:spPr>
                  <a:xfrm>
                    <a:off x="10344440" y="6993756"/>
                    <a:ext cx="272037" cy="271242"/>
                  </a:xfrm>
                  <a:prstGeom prst="rect">
                    <a:avLst/>
                  </a:prstGeom>
                </p:spPr>
              </p:pic>
              <p:sp>
                <p:nvSpPr>
                  <p:cNvPr id="1521" name="object 1521"/>
                  <p:cNvSpPr/>
                  <p:nvPr/>
                </p:nvSpPr>
                <p:spPr>
                  <a:xfrm>
                    <a:off x="10806354" y="712857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22" name="object 1522"/>
                  <p:cNvSpPr/>
                  <p:nvPr/>
                </p:nvSpPr>
                <p:spPr>
                  <a:xfrm>
                    <a:off x="10807551" y="7129775"/>
                    <a:ext cx="5080" cy="2540"/>
                  </a:xfrm>
                  <a:custGeom>
                    <a:avLst/>
                    <a:gdLst/>
                    <a:ahLst/>
                    <a:cxnLst/>
                    <a:rect l="l" t="t" r="r" b="b"/>
                    <a:pathLst>
                      <a:path w="5079" h="2540">
                        <a:moveTo>
                          <a:pt x="0" y="0"/>
                        </a:moveTo>
                        <a:lnTo>
                          <a:pt x="0" y="794"/>
                        </a:lnTo>
                      </a:path>
                      <a:path w="5079" h="2540">
                        <a:moveTo>
                          <a:pt x="0" y="794"/>
                        </a:moveTo>
                        <a:lnTo>
                          <a:pt x="0" y="1589"/>
                        </a:lnTo>
                      </a:path>
                      <a:path w="5079" h="2540">
                        <a:moveTo>
                          <a:pt x="0" y="1589"/>
                        </a:moveTo>
                        <a:lnTo>
                          <a:pt x="794" y="1589"/>
                        </a:lnTo>
                      </a:path>
                      <a:path w="5079" h="2540">
                        <a:moveTo>
                          <a:pt x="794" y="1589"/>
                        </a:moveTo>
                        <a:lnTo>
                          <a:pt x="1589" y="2398"/>
                        </a:lnTo>
                      </a:path>
                      <a:path w="5079" h="2540">
                        <a:moveTo>
                          <a:pt x="1589" y="2398"/>
                        </a:moveTo>
                        <a:lnTo>
                          <a:pt x="2398" y="2398"/>
                        </a:lnTo>
                      </a:path>
                      <a:path w="5079" h="2540">
                        <a:moveTo>
                          <a:pt x="2398" y="2398"/>
                        </a:moveTo>
                        <a:lnTo>
                          <a:pt x="3193" y="2398"/>
                        </a:lnTo>
                      </a:path>
                      <a:path w="5079" h="2540">
                        <a:moveTo>
                          <a:pt x="3193" y="2398"/>
                        </a:moveTo>
                        <a:lnTo>
                          <a:pt x="3193" y="1589"/>
                        </a:lnTo>
                      </a:path>
                      <a:path w="5079" h="2540">
                        <a:moveTo>
                          <a:pt x="3193" y="1589"/>
                        </a:moveTo>
                        <a:lnTo>
                          <a:pt x="3987" y="1589"/>
                        </a:lnTo>
                      </a:path>
                      <a:path w="5079" h="2540">
                        <a:moveTo>
                          <a:pt x="3987" y="1589"/>
                        </a:moveTo>
                        <a:lnTo>
                          <a:pt x="3987" y="794"/>
                        </a:lnTo>
                      </a:path>
                      <a:path w="5079" h="2540">
                        <a:moveTo>
                          <a:pt x="3987" y="794"/>
                        </a:moveTo>
                        <a:lnTo>
                          <a:pt x="478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23" name="object 1523"/>
                  <p:cNvSpPr/>
                  <p:nvPr/>
                </p:nvSpPr>
                <p:spPr>
                  <a:xfrm>
                    <a:off x="10811138" y="712857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24" name="object 1524"/>
                  <p:cNvSpPr/>
                  <p:nvPr/>
                </p:nvSpPr>
                <p:spPr>
                  <a:xfrm>
                    <a:off x="10810745" y="7127376"/>
                    <a:ext cx="1905" cy="2540"/>
                  </a:xfrm>
                  <a:custGeom>
                    <a:avLst/>
                    <a:gdLst/>
                    <a:ahLst/>
                    <a:cxnLst/>
                    <a:rect l="l" t="t" r="r" b="b"/>
                    <a:pathLst>
                      <a:path w="1904" h="2540">
                        <a:moveTo>
                          <a:pt x="1589" y="2398"/>
                        </a:moveTo>
                        <a:lnTo>
                          <a:pt x="1589" y="1603"/>
                        </a:lnTo>
                      </a:path>
                      <a:path w="1904" h="2540">
                        <a:moveTo>
                          <a:pt x="1589" y="1603"/>
                        </a:moveTo>
                        <a:lnTo>
                          <a:pt x="794" y="794"/>
                        </a:lnTo>
                      </a:path>
                      <a:path w="1904" h="2540">
                        <a:moveTo>
                          <a:pt x="794" y="794"/>
                        </a:moveTo>
                        <a:lnTo>
                          <a:pt x="794" y="0"/>
                        </a:lnTo>
                      </a:path>
                      <a:path w="1904" h="254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25" name="object 1525"/>
                  <p:cNvSpPr/>
                  <p:nvPr/>
                </p:nvSpPr>
                <p:spPr>
                  <a:xfrm>
                    <a:off x="10809548" y="712618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26" name="object 1526"/>
                  <p:cNvSpPr/>
                  <p:nvPr/>
                </p:nvSpPr>
                <p:spPr>
                  <a:xfrm>
                    <a:off x="10807551" y="7127376"/>
                    <a:ext cx="3810" cy="2540"/>
                  </a:xfrm>
                  <a:custGeom>
                    <a:avLst/>
                    <a:gdLst/>
                    <a:ahLst/>
                    <a:cxnLst/>
                    <a:rect l="l" t="t" r="r" b="b"/>
                    <a:pathLst>
                      <a:path w="3809" h="2540">
                        <a:moveTo>
                          <a:pt x="3193" y="0"/>
                        </a:moveTo>
                        <a:lnTo>
                          <a:pt x="2398" y="0"/>
                        </a:lnTo>
                      </a:path>
                      <a:path w="3809" h="2540">
                        <a:moveTo>
                          <a:pt x="2398" y="0"/>
                        </a:moveTo>
                        <a:lnTo>
                          <a:pt x="1589" y="0"/>
                        </a:lnTo>
                      </a:path>
                      <a:path w="3809" h="2540">
                        <a:moveTo>
                          <a:pt x="1589" y="0"/>
                        </a:moveTo>
                        <a:lnTo>
                          <a:pt x="794" y="0"/>
                        </a:lnTo>
                      </a:path>
                      <a:path w="3809" h="2540">
                        <a:moveTo>
                          <a:pt x="794" y="0"/>
                        </a:moveTo>
                        <a:lnTo>
                          <a:pt x="0" y="0"/>
                        </a:lnTo>
                      </a:path>
                      <a:path w="3809" h="2540">
                        <a:moveTo>
                          <a:pt x="0" y="0"/>
                        </a:moveTo>
                        <a:lnTo>
                          <a:pt x="0" y="794"/>
                        </a:lnTo>
                      </a:path>
                      <a:path w="3809" h="2540">
                        <a:moveTo>
                          <a:pt x="0" y="794"/>
                        </a:moveTo>
                        <a:lnTo>
                          <a:pt x="0" y="1603"/>
                        </a:lnTo>
                      </a:path>
                      <a:path w="3809" h="2540">
                        <a:moveTo>
                          <a:pt x="0" y="1603"/>
                        </a:moveTo>
                        <a:lnTo>
                          <a:pt x="0"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27" name="object 1527"/>
                  <p:cNvSpPr/>
                  <p:nvPr/>
                </p:nvSpPr>
                <p:spPr>
                  <a:xfrm>
                    <a:off x="10806354" y="712857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28" name="object 1528"/>
                  <p:cNvSpPr/>
                  <p:nvPr/>
                </p:nvSpPr>
                <p:spPr>
                  <a:xfrm>
                    <a:off x="10807551" y="7129775"/>
                    <a:ext cx="5080" cy="2540"/>
                  </a:xfrm>
                  <a:custGeom>
                    <a:avLst/>
                    <a:gdLst/>
                    <a:ahLst/>
                    <a:cxnLst/>
                    <a:rect l="l" t="t" r="r" b="b"/>
                    <a:pathLst>
                      <a:path w="5079" h="2540">
                        <a:moveTo>
                          <a:pt x="0" y="0"/>
                        </a:moveTo>
                        <a:lnTo>
                          <a:pt x="0" y="794"/>
                        </a:lnTo>
                      </a:path>
                      <a:path w="5079" h="2540">
                        <a:moveTo>
                          <a:pt x="0" y="794"/>
                        </a:moveTo>
                        <a:lnTo>
                          <a:pt x="0" y="1589"/>
                        </a:lnTo>
                      </a:path>
                      <a:path w="5079" h="2540">
                        <a:moveTo>
                          <a:pt x="0" y="1589"/>
                        </a:moveTo>
                        <a:lnTo>
                          <a:pt x="794" y="1589"/>
                        </a:lnTo>
                      </a:path>
                      <a:path w="5079" h="2540">
                        <a:moveTo>
                          <a:pt x="794" y="1589"/>
                        </a:moveTo>
                        <a:lnTo>
                          <a:pt x="1589" y="2398"/>
                        </a:lnTo>
                      </a:path>
                      <a:path w="5079" h="2540">
                        <a:moveTo>
                          <a:pt x="1589" y="2398"/>
                        </a:moveTo>
                        <a:lnTo>
                          <a:pt x="2398" y="2398"/>
                        </a:lnTo>
                      </a:path>
                      <a:path w="5079" h="2540">
                        <a:moveTo>
                          <a:pt x="2398" y="2398"/>
                        </a:moveTo>
                        <a:lnTo>
                          <a:pt x="3193" y="2398"/>
                        </a:lnTo>
                      </a:path>
                      <a:path w="5079" h="2540">
                        <a:moveTo>
                          <a:pt x="3193" y="2398"/>
                        </a:moveTo>
                        <a:lnTo>
                          <a:pt x="3193" y="1589"/>
                        </a:lnTo>
                      </a:path>
                      <a:path w="5079" h="2540">
                        <a:moveTo>
                          <a:pt x="3193" y="1589"/>
                        </a:moveTo>
                        <a:lnTo>
                          <a:pt x="3987" y="1589"/>
                        </a:lnTo>
                      </a:path>
                      <a:path w="5079" h="2540">
                        <a:moveTo>
                          <a:pt x="3987" y="1589"/>
                        </a:moveTo>
                        <a:lnTo>
                          <a:pt x="3987" y="794"/>
                        </a:lnTo>
                      </a:path>
                      <a:path w="5079" h="2540">
                        <a:moveTo>
                          <a:pt x="3987" y="794"/>
                        </a:moveTo>
                        <a:lnTo>
                          <a:pt x="478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29" name="object 1529"/>
                  <p:cNvSpPr/>
                  <p:nvPr/>
                </p:nvSpPr>
                <p:spPr>
                  <a:xfrm>
                    <a:off x="10811138" y="712857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30" name="object 1530"/>
                  <p:cNvSpPr/>
                  <p:nvPr/>
                </p:nvSpPr>
                <p:spPr>
                  <a:xfrm>
                    <a:off x="10810745" y="7127376"/>
                    <a:ext cx="1905" cy="2540"/>
                  </a:xfrm>
                  <a:custGeom>
                    <a:avLst/>
                    <a:gdLst/>
                    <a:ahLst/>
                    <a:cxnLst/>
                    <a:rect l="l" t="t" r="r" b="b"/>
                    <a:pathLst>
                      <a:path w="1904" h="2540">
                        <a:moveTo>
                          <a:pt x="1589" y="2398"/>
                        </a:moveTo>
                        <a:lnTo>
                          <a:pt x="1589" y="1603"/>
                        </a:lnTo>
                      </a:path>
                      <a:path w="1904" h="2540">
                        <a:moveTo>
                          <a:pt x="1589" y="1603"/>
                        </a:moveTo>
                        <a:lnTo>
                          <a:pt x="794" y="794"/>
                        </a:lnTo>
                      </a:path>
                      <a:path w="1904" h="2540">
                        <a:moveTo>
                          <a:pt x="794" y="794"/>
                        </a:moveTo>
                        <a:lnTo>
                          <a:pt x="794" y="0"/>
                        </a:lnTo>
                      </a:path>
                      <a:path w="1904" h="254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31" name="object 1531"/>
                  <p:cNvSpPr/>
                  <p:nvPr/>
                </p:nvSpPr>
                <p:spPr>
                  <a:xfrm>
                    <a:off x="10809548" y="712618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32" name="object 1532"/>
                  <p:cNvSpPr/>
                  <p:nvPr/>
                </p:nvSpPr>
                <p:spPr>
                  <a:xfrm>
                    <a:off x="10807551" y="7127376"/>
                    <a:ext cx="3810" cy="2540"/>
                  </a:xfrm>
                  <a:custGeom>
                    <a:avLst/>
                    <a:gdLst/>
                    <a:ahLst/>
                    <a:cxnLst/>
                    <a:rect l="l" t="t" r="r" b="b"/>
                    <a:pathLst>
                      <a:path w="3809" h="2540">
                        <a:moveTo>
                          <a:pt x="3193" y="0"/>
                        </a:moveTo>
                        <a:lnTo>
                          <a:pt x="2398" y="0"/>
                        </a:lnTo>
                      </a:path>
                      <a:path w="3809" h="2540">
                        <a:moveTo>
                          <a:pt x="2398" y="0"/>
                        </a:moveTo>
                        <a:lnTo>
                          <a:pt x="1589" y="0"/>
                        </a:lnTo>
                      </a:path>
                      <a:path w="3809" h="2540">
                        <a:moveTo>
                          <a:pt x="1589" y="0"/>
                        </a:moveTo>
                        <a:lnTo>
                          <a:pt x="794" y="0"/>
                        </a:lnTo>
                      </a:path>
                      <a:path w="3809" h="2540">
                        <a:moveTo>
                          <a:pt x="794" y="0"/>
                        </a:moveTo>
                        <a:lnTo>
                          <a:pt x="0" y="0"/>
                        </a:lnTo>
                      </a:path>
                      <a:path w="3809" h="2540">
                        <a:moveTo>
                          <a:pt x="0" y="0"/>
                        </a:moveTo>
                        <a:lnTo>
                          <a:pt x="0" y="794"/>
                        </a:lnTo>
                      </a:path>
                      <a:path w="3809" h="2540">
                        <a:moveTo>
                          <a:pt x="0" y="794"/>
                        </a:moveTo>
                        <a:lnTo>
                          <a:pt x="0" y="1603"/>
                        </a:lnTo>
                      </a:path>
                      <a:path w="3809" h="2540">
                        <a:moveTo>
                          <a:pt x="0" y="1603"/>
                        </a:moveTo>
                        <a:lnTo>
                          <a:pt x="0"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533" name="object 1533"/>
                  <p:cNvPicPr/>
                  <p:nvPr/>
                </p:nvPicPr>
                <p:blipFill>
                  <a:blip r:embed="rId51" cstate="print"/>
                  <a:stretch>
                    <a:fillRect/>
                  </a:stretch>
                </p:blipFill>
                <p:spPr>
                  <a:xfrm>
                    <a:off x="10673918" y="6993756"/>
                    <a:ext cx="271256" cy="271242"/>
                  </a:xfrm>
                  <a:prstGeom prst="rect">
                    <a:avLst/>
                  </a:prstGeom>
                </p:spPr>
              </p:pic>
              <p:sp>
                <p:nvSpPr>
                  <p:cNvPr id="1534" name="object 1534"/>
                  <p:cNvSpPr/>
                  <p:nvPr/>
                </p:nvSpPr>
                <p:spPr>
                  <a:xfrm>
                    <a:off x="11119880" y="712857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35" name="object 1535"/>
                  <p:cNvSpPr/>
                  <p:nvPr/>
                </p:nvSpPr>
                <p:spPr>
                  <a:xfrm>
                    <a:off x="11121077" y="7129775"/>
                    <a:ext cx="2540" cy="2540"/>
                  </a:xfrm>
                  <a:custGeom>
                    <a:avLst/>
                    <a:gdLst/>
                    <a:ahLst/>
                    <a:cxnLst/>
                    <a:rect l="l" t="t" r="r" b="b"/>
                    <a:pathLst>
                      <a:path w="2540" h="2540">
                        <a:moveTo>
                          <a:pt x="0" y="0"/>
                        </a:moveTo>
                        <a:lnTo>
                          <a:pt x="794" y="794"/>
                        </a:lnTo>
                      </a:path>
                      <a:path w="2540" h="2540">
                        <a:moveTo>
                          <a:pt x="794" y="794"/>
                        </a:moveTo>
                        <a:lnTo>
                          <a:pt x="794" y="1589"/>
                        </a:lnTo>
                      </a:path>
                      <a:path w="2540" h="2540">
                        <a:moveTo>
                          <a:pt x="794" y="1589"/>
                        </a:moveTo>
                        <a:lnTo>
                          <a:pt x="1589" y="1589"/>
                        </a:lnTo>
                      </a:path>
                      <a:path w="2540" h="2540">
                        <a:moveTo>
                          <a:pt x="1589" y="1589"/>
                        </a:moveTo>
                        <a:lnTo>
                          <a:pt x="2398"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36" name="object 1536"/>
                  <p:cNvSpPr/>
                  <p:nvPr/>
                </p:nvSpPr>
                <p:spPr>
                  <a:xfrm>
                    <a:off x="11122279" y="713097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37" name="object 1537"/>
                  <p:cNvSpPr/>
                  <p:nvPr/>
                </p:nvSpPr>
                <p:spPr>
                  <a:xfrm>
                    <a:off x="11123475" y="7127376"/>
                    <a:ext cx="3175" cy="5080"/>
                  </a:xfrm>
                  <a:custGeom>
                    <a:avLst/>
                    <a:gdLst/>
                    <a:ahLst/>
                    <a:cxnLst/>
                    <a:rect l="l" t="t" r="r" b="b"/>
                    <a:pathLst>
                      <a:path w="3175" h="5079">
                        <a:moveTo>
                          <a:pt x="0" y="4796"/>
                        </a:moveTo>
                        <a:lnTo>
                          <a:pt x="794" y="4796"/>
                        </a:lnTo>
                      </a:path>
                      <a:path w="3175" h="5079">
                        <a:moveTo>
                          <a:pt x="794" y="4796"/>
                        </a:moveTo>
                        <a:lnTo>
                          <a:pt x="1589" y="3987"/>
                        </a:lnTo>
                      </a:path>
                      <a:path w="3175" h="5079">
                        <a:moveTo>
                          <a:pt x="1589" y="3987"/>
                        </a:moveTo>
                        <a:lnTo>
                          <a:pt x="2384" y="3987"/>
                        </a:lnTo>
                      </a:path>
                      <a:path w="3175" h="5079">
                        <a:moveTo>
                          <a:pt x="2384" y="3987"/>
                        </a:moveTo>
                        <a:lnTo>
                          <a:pt x="2384" y="3193"/>
                        </a:lnTo>
                      </a:path>
                      <a:path w="3175" h="5079">
                        <a:moveTo>
                          <a:pt x="2384" y="3193"/>
                        </a:moveTo>
                        <a:lnTo>
                          <a:pt x="2384" y="2398"/>
                        </a:lnTo>
                      </a:path>
                      <a:path w="3175" h="5079">
                        <a:moveTo>
                          <a:pt x="2384" y="2398"/>
                        </a:moveTo>
                        <a:lnTo>
                          <a:pt x="3179" y="2398"/>
                        </a:lnTo>
                      </a:path>
                      <a:path w="3175" h="5079">
                        <a:moveTo>
                          <a:pt x="3179" y="2398"/>
                        </a:moveTo>
                        <a:lnTo>
                          <a:pt x="2384" y="1603"/>
                        </a:lnTo>
                      </a:path>
                      <a:path w="3175" h="5079">
                        <a:moveTo>
                          <a:pt x="2384" y="1603"/>
                        </a:moveTo>
                        <a:lnTo>
                          <a:pt x="2384" y="794"/>
                        </a:lnTo>
                      </a:path>
                      <a:path w="3175" h="5079">
                        <a:moveTo>
                          <a:pt x="2384" y="794"/>
                        </a:moveTo>
                        <a:lnTo>
                          <a:pt x="2384" y="0"/>
                        </a:lnTo>
                      </a:path>
                      <a:path w="3175" h="5079">
                        <a:moveTo>
                          <a:pt x="2384" y="0"/>
                        </a:moveTo>
                        <a:lnTo>
                          <a:pt x="1589" y="0"/>
                        </a:lnTo>
                      </a:path>
                      <a:path w="3175" h="5079">
                        <a:moveTo>
                          <a:pt x="1589" y="0"/>
                        </a:moveTo>
                        <a:lnTo>
                          <a:pt x="794" y="0"/>
                        </a:lnTo>
                      </a:path>
                      <a:path w="3175" h="5079">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38" name="object 1538"/>
                  <p:cNvSpPr/>
                  <p:nvPr/>
                </p:nvSpPr>
                <p:spPr>
                  <a:xfrm>
                    <a:off x="11122279" y="712618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39" name="object 1539"/>
                  <p:cNvSpPr/>
                  <p:nvPr/>
                </p:nvSpPr>
                <p:spPr>
                  <a:xfrm>
                    <a:off x="11121077" y="7127376"/>
                    <a:ext cx="2540" cy="2540"/>
                  </a:xfrm>
                  <a:custGeom>
                    <a:avLst/>
                    <a:gdLst/>
                    <a:ahLst/>
                    <a:cxnLst/>
                    <a:rect l="l" t="t" r="r" b="b"/>
                    <a:pathLst>
                      <a:path w="2540" h="2540">
                        <a:moveTo>
                          <a:pt x="2398" y="0"/>
                        </a:moveTo>
                        <a:lnTo>
                          <a:pt x="1589" y="0"/>
                        </a:lnTo>
                      </a:path>
                      <a:path w="2540" h="2540">
                        <a:moveTo>
                          <a:pt x="1589" y="0"/>
                        </a:moveTo>
                        <a:lnTo>
                          <a:pt x="794" y="0"/>
                        </a:lnTo>
                      </a:path>
                      <a:path w="2540" h="2540">
                        <a:moveTo>
                          <a:pt x="794" y="0"/>
                        </a:moveTo>
                        <a:lnTo>
                          <a:pt x="794" y="794"/>
                        </a:lnTo>
                      </a:path>
                      <a:path w="2540" h="2540">
                        <a:moveTo>
                          <a:pt x="794" y="794"/>
                        </a:moveTo>
                        <a:lnTo>
                          <a:pt x="0" y="1603"/>
                        </a:lnTo>
                      </a:path>
                      <a:path w="2540" h="2540">
                        <a:moveTo>
                          <a:pt x="0" y="1603"/>
                        </a:moveTo>
                        <a:lnTo>
                          <a:pt x="0"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40" name="object 1540"/>
                  <p:cNvSpPr/>
                  <p:nvPr/>
                </p:nvSpPr>
                <p:spPr>
                  <a:xfrm>
                    <a:off x="11119880" y="712857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41" name="object 1541"/>
                  <p:cNvSpPr/>
                  <p:nvPr/>
                </p:nvSpPr>
                <p:spPr>
                  <a:xfrm>
                    <a:off x="11121077" y="7129775"/>
                    <a:ext cx="2540" cy="2540"/>
                  </a:xfrm>
                  <a:custGeom>
                    <a:avLst/>
                    <a:gdLst/>
                    <a:ahLst/>
                    <a:cxnLst/>
                    <a:rect l="l" t="t" r="r" b="b"/>
                    <a:pathLst>
                      <a:path w="2540" h="2540">
                        <a:moveTo>
                          <a:pt x="0" y="0"/>
                        </a:moveTo>
                        <a:lnTo>
                          <a:pt x="794" y="794"/>
                        </a:lnTo>
                      </a:path>
                      <a:path w="2540" h="2540">
                        <a:moveTo>
                          <a:pt x="794" y="794"/>
                        </a:moveTo>
                        <a:lnTo>
                          <a:pt x="794" y="1589"/>
                        </a:lnTo>
                      </a:path>
                      <a:path w="2540" h="2540">
                        <a:moveTo>
                          <a:pt x="794" y="1589"/>
                        </a:moveTo>
                        <a:lnTo>
                          <a:pt x="1589" y="1589"/>
                        </a:lnTo>
                      </a:path>
                      <a:path w="2540" h="2540">
                        <a:moveTo>
                          <a:pt x="1589" y="1589"/>
                        </a:moveTo>
                        <a:lnTo>
                          <a:pt x="2398"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42" name="object 1542"/>
                  <p:cNvSpPr/>
                  <p:nvPr/>
                </p:nvSpPr>
                <p:spPr>
                  <a:xfrm>
                    <a:off x="11122279" y="713097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43" name="object 1543"/>
                  <p:cNvSpPr/>
                  <p:nvPr/>
                </p:nvSpPr>
                <p:spPr>
                  <a:xfrm>
                    <a:off x="11123475" y="7127376"/>
                    <a:ext cx="3175" cy="5080"/>
                  </a:xfrm>
                  <a:custGeom>
                    <a:avLst/>
                    <a:gdLst/>
                    <a:ahLst/>
                    <a:cxnLst/>
                    <a:rect l="l" t="t" r="r" b="b"/>
                    <a:pathLst>
                      <a:path w="3175" h="5079">
                        <a:moveTo>
                          <a:pt x="0" y="4796"/>
                        </a:moveTo>
                        <a:lnTo>
                          <a:pt x="794" y="4796"/>
                        </a:lnTo>
                      </a:path>
                      <a:path w="3175" h="5079">
                        <a:moveTo>
                          <a:pt x="794" y="4796"/>
                        </a:moveTo>
                        <a:lnTo>
                          <a:pt x="1589" y="3987"/>
                        </a:lnTo>
                      </a:path>
                      <a:path w="3175" h="5079">
                        <a:moveTo>
                          <a:pt x="1589" y="3987"/>
                        </a:moveTo>
                        <a:lnTo>
                          <a:pt x="2384" y="3987"/>
                        </a:lnTo>
                      </a:path>
                      <a:path w="3175" h="5079">
                        <a:moveTo>
                          <a:pt x="2384" y="3987"/>
                        </a:moveTo>
                        <a:lnTo>
                          <a:pt x="2384" y="3193"/>
                        </a:lnTo>
                      </a:path>
                      <a:path w="3175" h="5079">
                        <a:moveTo>
                          <a:pt x="2384" y="3193"/>
                        </a:moveTo>
                        <a:lnTo>
                          <a:pt x="2384" y="2398"/>
                        </a:lnTo>
                      </a:path>
                      <a:path w="3175" h="5079">
                        <a:moveTo>
                          <a:pt x="2384" y="2398"/>
                        </a:moveTo>
                        <a:lnTo>
                          <a:pt x="3179" y="2398"/>
                        </a:lnTo>
                      </a:path>
                      <a:path w="3175" h="5079">
                        <a:moveTo>
                          <a:pt x="3179" y="2398"/>
                        </a:moveTo>
                        <a:lnTo>
                          <a:pt x="2384" y="1603"/>
                        </a:lnTo>
                      </a:path>
                      <a:path w="3175" h="5079">
                        <a:moveTo>
                          <a:pt x="2384" y="1603"/>
                        </a:moveTo>
                        <a:lnTo>
                          <a:pt x="2384" y="794"/>
                        </a:lnTo>
                      </a:path>
                      <a:path w="3175" h="5079">
                        <a:moveTo>
                          <a:pt x="2384" y="794"/>
                        </a:moveTo>
                        <a:lnTo>
                          <a:pt x="2384" y="0"/>
                        </a:lnTo>
                      </a:path>
                      <a:path w="3175" h="5079">
                        <a:moveTo>
                          <a:pt x="2384" y="0"/>
                        </a:moveTo>
                        <a:lnTo>
                          <a:pt x="1589" y="0"/>
                        </a:lnTo>
                      </a:path>
                      <a:path w="3175" h="5079">
                        <a:moveTo>
                          <a:pt x="1589" y="0"/>
                        </a:moveTo>
                        <a:lnTo>
                          <a:pt x="794" y="0"/>
                        </a:lnTo>
                      </a:path>
                      <a:path w="3175" h="5079">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44" name="object 1544"/>
                  <p:cNvSpPr/>
                  <p:nvPr/>
                </p:nvSpPr>
                <p:spPr>
                  <a:xfrm>
                    <a:off x="11122279" y="712618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45" name="object 1545"/>
                  <p:cNvSpPr/>
                  <p:nvPr/>
                </p:nvSpPr>
                <p:spPr>
                  <a:xfrm>
                    <a:off x="11121077" y="7127376"/>
                    <a:ext cx="2540" cy="2540"/>
                  </a:xfrm>
                  <a:custGeom>
                    <a:avLst/>
                    <a:gdLst/>
                    <a:ahLst/>
                    <a:cxnLst/>
                    <a:rect l="l" t="t" r="r" b="b"/>
                    <a:pathLst>
                      <a:path w="2540" h="2540">
                        <a:moveTo>
                          <a:pt x="2398" y="0"/>
                        </a:moveTo>
                        <a:lnTo>
                          <a:pt x="1589" y="0"/>
                        </a:lnTo>
                      </a:path>
                      <a:path w="2540" h="2540">
                        <a:moveTo>
                          <a:pt x="1589" y="0"/>
                        </a:moveTo>
                        <a:lnTo>
                          <a:pt x="794" y="0"/>
                        </a:lnTo>
                      </a:path>
                      <a:path w="2540" h="2540">
                        <a:moveTo>
                          <a:pt x="794" y="0"/>
                        </a:moveTo>
                        <a:lnTo>
                          <a:pt x="794" y="794"/>
                        </a:lnTo>
                      </a:path>
                      <a:path w="2540" h="2540">
                        <a:moveTo>
                          <a:pt x="794" y="794"/>
                        </a:moveTo>
                        <a:lnTo>
                          <a:pt x="0" y="1603"/>
                        </a:lnTo>
                      </a:path>
                      <a:path w="2540" h="2540">
                        <a:moveTo>
                          <a:pt x="0" y="1603"/>
                        </a:moveTo>
                        <a:lnTo>
                          <a:pt x="0"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546" name="object 1546"/>
                  <p:cNvPicPr/>
                  <p:nvPr/>
                </p:nvPicPr>
                <p:blipFill>
                  <a:blip r:embed="rId52" cstate="print"/>
                  <a:stretch>
                    <a:fillRect/>
                  </a:stretch>
                </p:blipFill>
                <p:spPr>
                  <a:xfrm>
                    <a:off x="10988251" y="6993756"/>
                    <a:ext cx="271242" cy="271242"/>
                  </a:xfrm>
                  <a:prstGeom prst="rect">
                    <a:avLst/>
                  </a:prstGeom>
                </p:spPr>
              </p:pic>
              <p:sp>
                <p:nvSpPr>
                  <p:cNvPr id="1547" name="object 1547"/>
                  <p:cNvSpPr/>
                  <p:nvPr/>
                </p:nvSpPr>
                <p:spPr>
                  <a:xfrm>
                    <a:off x="11464527" y="712857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48" name="object 1548"/>
                  <p:cNvSpPr/>
                  <p:nvPr/>
                </p:nvSpPr>
                <p:spPr>
                  <a:xfrm>
                    <a:off x="11465724" y="7129775"/>
                    <a:ext cx="5080" cy="2540"/>
                  </a:xfrm>
                  <a:custGeom>
                    <a:avLst/>
                    <a:gdLst/>
                    <a:ahLst/>
                    <a:cxnLst/>
                    <a:rect l="l" t="t" r="r" b="b"/>
                    <a:pathLst>
                      <a:path w="5079" h="2540">
                        <a:moveTo>
                          <a:pt x="0" y="0"/>
                        </a:moveTo>
                        <a:lnTo>
                          <a:pt x="0" y="794"/>
                        </a:lnTo>
                      </a:path>
                      <a:path w="5079" h="2540">
                        <a:moveTo>
                          <a:pt x="0" y="794"/>
                        </a:moveTo>
                        <a:lnTo>
                          <a:pt x="0" y="1589"/>
                        </a:lnTo>
                      </a:path>
                      <a:path w="5079" h="2540">
                        <a:moveTo>
                          <a:pt x="0" y="1589"/>
                        </a:moveTo>
                        <a:lnTo>
                          <a:pt x="794" y="1589"/>
                        </a:lnTo>
                      </a:path>
                      <a:path w="5079" h="2540">
                        <a:moveTo>
                          <a:pt x="794" y="1589"/>
                        </a:moveTo>
                        <a:lnTo>
                          <a:pt x="1589" y="2398"/>
                        </a:lnTo>
                      </a:path>
                      <a:path w="5079" h="2540">
                        <a:moveTo>
                          <a:pt x="1589" y="2398"/>
                        </a:moveTo>
                        <a:lnTo>
                          <a:pt x="2384" y="2398"/>
                        </a:lnTo>
                      </a:path>
                      <a:path w="5079" h="2540">
                        <a:moveTo>
                          <a:pt x="2384" y="2398"/>
                        </a:moveTo>
                        <a:lnTo>
                          <a:pt x="3193" y="2398"/>
                        </a:lnTo>
                      </a:path>
                      <a:path w="5079" h="2540">
                        <a:moveTo>
                          <a:pt x="3193" y="2398"/>
                        </a:moveTo>
                        <a:lnTo>
                          <a:pt x="3193" y="1589"/>
                        </a:lnTo>
                      </a:path>
                      <a:path w="5079" h="2540">
                        <a:moveTo>
                          <a:pt x="3193" y="1589"/>
                        </a:moveTo>
                        <a:lnTo>
                          <a:pt x="3987" y="1589"/>
                        </a:lnTo>
                      </a:path>
                      <a:path w="5079" h="2540">
                        <a:moveTo>
                          <a:pt x="3987" y="1589"/>
                        </a:moveTo>
                        <a:lnTo>
                          <a:pt x="3987" y="794"/>
                        </a:lnTo>
                      </a:path>
                      <a:path w="5079" h="2540">
                        <a:moveTo>
                          <a:pt x="3987" y="794"/>
                        </a:moveTo>
                        <a:lnTo>
                          <a:pt x="478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49" name="object 1549"/>
                  <p:cNvSpPr/>
                  <p:nvPr/>
                </p:nvSpPr>
                <p:spPr>
                  <a:xfrm>
                    <a:off x="11469311" y="712857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50" name="object 1550"/>
                  <p:cNvSpPr/>
                  <p:nvPr/>
                </p:nvSpPr>
                <p:spPr>
                  <a:xfrm>
                    <a:off x="11468918" y="7127376"/>
                    <a:ext cx="1905" cy="2540"/>
                  </a:xfrm>
                  <a:custGeom>
                    <a:avLst/>
                    <a:gdLst/>
                    <a:ahLst/>
                    <a:cxnLst/>
                    <a:rect l="l" t="t" r="r" b="b"/>
                    <a:pathLst>
                      <a:path w="1904" h="2540">
                        <a:moveTo>
                          <a:pt x="1589" y="2398"/>
                        </a:moveTo>
                        <a:lnTo>
                          <a:pt x="1589" y="1603"/>
                        </a:lnTo>
                      </a:path>
                      <a:path w="1904" h="2540">
                        <a:moveTo>
                          <a:pt x="1589" y="1603"/>
                        </a:moveTo>
                        <a:lnTo>
                          <a:pt x="794" y="794"/>
                        </a:lnTo>
                      </a:path>
                      <a:path w="1904" h="2540">
                        <a:moveTo>
                          <a:pt x="794" y="794"/>
                        </a:moveTo>
                        <a:lnTo>
                          <a:pt x="794" y="0"/>
                        </a:lnTo>
                      </a:path>
                      <a:path w="1904" h="254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51" name="object 1551"/>
                  <p:cNvSpPr/>
                  <p:nvPr/>
                </p:nvSpPr>
                <p:spPr>
                  <a:xfrm>
                    <a:off x="11467721" y="712618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52" name="object 1552"/>
                  <p:cNvSpPr/>
                  <p:nvPr/>
                </p:nvSpPr>
                <p:spPr>
                  <a:xfrm>
                    <a:off x="11465724" y="7127376"/>
                    <a:ext cx="3810" cy="2540"/>
                  </a:xfrm>
                  <a:custGeom>
                    <a:avLst/>
                    <a:gdLst/>
                    <a:ahLst/>
                    <a:cxnLst/>
                    <a:rect l="l" t="t" r="r" b="b"/>
                    <a:pathLst>
                      <a:path w="3809" h="2540">
                        <a:moveTo>
                          <a:pt x="3193" y="0"/>
                        </a:moveTo>
                        <a:lnTo>
                          <a:pt x="2384" y="0"/>
                        </a:lnTo>
                      </a:path>
                      <a:path w="3809" h="2540">
                        <a:moveTo>
                          <a:pt x="2384" y="0"/>
                        </a:moveTo>
                        <a:lnTo>
                          <a:pt x="1589" y="0"/>
                        </a:lnTo>
                      </a:path>
                      <a:path w="3809" h="2540">
                        <a:moveTo>
                          <a:pt x="1589" y="0"/>
                        </a:moveTo>
                        <a:lnTo>
                          <a:pt x="794" y="0"/>
                        </a:lnTo>
                      </a:path>
                      <a:path w="3809" h="2540">
                        <a:moveTo>
                          <a:pt x="794" y="0"/>
                        </a:moveTo>
                        <a:lnTo>
                          <a:pt x="0" y="0"/>
                        </a:lnTo>
                      </a:path>
                      <a:path w="3809" h="2540">
                        <a:moveTo>
                          <a:pt x="0" y="0"/>
                        </a:moveTo>
                        <a:lnTo>
                          <a:pt x="0" y="794"/>
                        </a:lnTo>
                      </a:path>
                      <a:path w="3809" h="2540">
                        <a:moveTo>
                          <a:pt x="0" y="794"/>
                        </a:moveTo>
                        <a:lnTo>
                          <a:pt x="0" y="1603"/>
                        </a:lnTo>
                      </a:path>
                      <a:path w="3809" h="2540">
                        <a:moveTo>
                          <a:pt x="0" y="1603"/>
                        </a:moveTo>
                        <a:lnTo>
                          <a:pt x="0"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53" name="object 1553"/>
                  <p:cNvSpPr/>
                  <p:nvPr/>
                </p:nvSpPr>
                <p:spPr>
                  <a:xfrm>
                    <a:off x="11464527" y="712857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54" name="object 1554"/>
                  <p:cNvSpPr/>
                  <p:nvPr/>
                </p:nvSpPr>
                <p:spPr>
                  <a:xfrm>
                    <a:off x="11465724" y="7129775"/>
                    <a:ext cx="5080" cy="2540"/>
                  </a:xfrm>
                  <a:custGeom>
                    <a:avLst/>
                    <a:gdLst/>
                    <a:ahLst/>
                    <a:cxnLst/>
                    <a:rect l="l" t="t" r="r" b="b"/>
                    <a:pathLst>
                      <a:path w="5079" h="2540">
                        <a:moveTo>
                          <a:pt x="0" y="0"/>
                        </a:moveTo>
                        <a:lnTo>
                          <a:pt x="0" y="794"/>
                        </a:lnTo>
                      </a:path>
                      <a:path w="5079" h="2540">
                        <a:moveTo>
                          <a:pt x="0" y="794"/>
                        </a:moveTo>
                        <a:lnTo>
                          <a:pt x="0" y="1589"/>
                        </a:lnTo>
                      </a:path>
                      <a:path w="5079" h="2540">
                        <a:moveTo>
                          <a:pt x="0" y="1589"/>
                        </a:moveTo>
                        <a:lnTo>
                          <a:pt x="794" y="1589"/>
                        </a:lnTo>
                      </a:path>
                      <a:path w="5079" h="2540">
                        <a:moveTo>
                          <a:pt x="794" y="1589"/>
                        </a:moveTo>
                        <a:lnTo>
                          <a:pt x="1589" y="2398"/>
                        </a:lnTo>
                      </a:path>
                      <a:path w="5079" h="2540">
                        <a:moveTo>
                          <a:pt x="1589" y="2398"/>
                        </a:moveTo>
                        <a:lnTo>
                          <a:pt x="2384" y="2398"/>
                        </a:lnTo>
                      </a:path>
                      <a:path w="5079" h="2540">
                        <a:moveTo>
                          <a:pt x="2384" y="2398"/>
                        </a:moveTo>
                        <a:lnTo>
                          <a:pt x="3193" y="2398"/>
                        </a:lnTo>
                      </a:path>
                      <a:path w="5079" h="2540">
                        <a:moveTo>
                          <a:pt x="3193" y="2398"/>
                        </a:moveTo>
                        <a:lnTo>
                          <a:pt x="3193" y="1589"/>
                        </a:lnTo>
                      </a:path>
                      <a:path w="5079" h="2540">
                        <a:moveTo>
                          <a:pt x="3193" y="1589"/>
                        </a:moveTo>
                        <a:lnTo>
                          <a:pt x="3987" y="1589"/>
                        </a:lnTo>
                      </a:path>
                      <a:path w="5079" h="2540">
                        <a:moveTo>
                          <a:pt x="3987" y="1589"/>
                        </a:moveTo>
                        <a:lnTo>
                          <a:pt x="3987" y="794"/>
                        </a:lnTo>
                      </a:path>
                      <a:path w="5079" h="2540">
                        <a:moveTo>
                          <a:pt x="3987" y="794"/>
                        </a:moveTo>
                        <a:lnTo>
                          <a:pt x="478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55" name="object 1555"/>
                  <p:cNvSpPr/>
                  <p:nvPr/>
                </p:nvSpPr>
                <p:spPr>
                  <a:xfrm>
                    <a:off x="11469311" y="712857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56" name="object 1556"/>
                  <p:cNvSpPr/>
                  <p:nvPr/>
                </p:nvSpPr>
                <p:spPr>
                  <a:xfrm>
                    <a:off x="11468918" y="7127376"/>
                    <a:ext cx="1905" cy="2540"/>
                  </a:xfrm>
                  <a:custGeom>
                    <a:avLst/>
                    <a:gdLst/>
                    <a:ahLst/>
                    <a:cxnLst/>
                    <a:rect l="l" t="t" r="r" b="b"/>
                    <a:pathLst>
                      <a:path w="1904" h="2540">
                        <a:moveTo>
                          <a:pt x="1589" y="2398"/>
                        </a:moveTo>
                        <a:lnTo>
                          <a:pt x="1589" y="1603"/>
                        </a:lnTo>
                      </a:path>
                      <a:path w="1904" h="2540">
                        <a:moveTo>
                          <a:pt x="1589" y="1603"/>
                        </a:moveTo>
                        <a:lnTo>
                          <a:pt x="794" y="794"/>
                        </a:lnTo>
                      </a:path>
                      <a:path w="1904" h="2540">
                        <a:moveTo>
                          <a:pt x="794" y="794"/>
                        </a:moveTo>
                        <a:lnTo>
                          <a:pt x="794" y="0"/>
                        </a:lnTo>
                      </a:path>
                      <a:path w="1904" h="254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57" name="object 1557"/>
                  <p:cNvSpPr/>
                  <p:nvPr/>
                </p:nvSpPr>
                <p:spPr>
                  <a:xfrm>
                    <a:off x="11467721" y="712618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58" name="object 1558"/>
                  <p:cNvSpPr/>
                  <p:nvPr/>
                </p:nvSpPr>
                <p:spPr>
                  <a:xfrm>
                    <a:off x="11465724" y="7127376"/>
                    <a:ext cx="3810" cy="2540"/>
                  </a:xfrm>
                  <a:custGeom>
                    <a:avLst/>
                    <a:gdLst/>
                    <a:ahLst/>
                    <a:cxnLst/>
                    <a:rect l="l" t="t" r="r" b="b"/>
                    <a:pathLst>
                      <a:path w="3809" h="2540">
                        <a:moveTo>
                          <a:pt x="3193" y="0"/>
                        </a:moveTo>
                        <a:lnTo>
                          <a:pt x="2384" y="0"/>
                        </a:lnTo>
                      </a:path>
                      <a:path w="3809" h="2540">
                        <a:moveTo>
                          <a:pt x="2384" y="0"/>
                        </a:moveTo>
                        <a:lnTo>
                          <a:pt x="1589" y="0"/>
                        </a:lnTo>
                      </a:path>
                      <a:path w="3809" h="2540">
                        <a:moveTo>
                          <a:pt x="1589" y="0"/>
                        </a:moveTo>
                        <a:lnTo>
                          <a:pt x="794" y="0"/>
                        </a:lnTo>
                      </a:path>
                      <a:path w="3809" h="2540">
                        <a:moveTo>
                          <a:pt x="794" y="0"/>
                        </a:moveTo>
                        <a:lnTo>
                          <a:pt x="0" y="0"/>
                        </a:lnTo>
                      </a:path>
                      <a:path w="3809" h="2540">
                        <a:moveTo>
                          <a:pt x="0" y="0"/>
                        </a:moveTo>
                        <a:lnTo>
                          <a:pt x="0" y="794"/>
                        </a:lnTo>
                      </a:path>
                      <a:path w="3809" h="2540">
                        <a:moveTo>
                          <a:pt x="0" y="794"/>
                        </a:moveTo>
                        <a:lnTo>
                          <a:pt x="0" y="1603"/>
                        </a:lnTo>
                      </a:path>
                      <a:path w="3809" h="2540">
                        <a:moveTo>
                          <a:pt x="0" y="1603"/>
                        </a:moveTo>
                        <a:lnTo>
                          <a:pt x="0"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559" name="object 1559"/>
                  <p:cNvPicPr/>
                  <p:nvPr/>
                </p:nvPicPr>
                <p:blipFill>
                  <a:blip r:embed="rId53" cstate="print"/>
                  <a:stretch>
                    <a:fillRect/>
                  </a:stretch>
                </p:blipFill>
                <p:spPr>
                  <a:xfrm>
                    <a:off x="11332090" y="6993756"/>
                    <a:ext cx="271256" cy="271242"/>
                  </a:xfrm>
                  <a:prstGeom prst="rect">
                    <a:avLst/>
                  </a:prstGeom>
                </p:spPr>
              </p:pic>
              <p:sp>
                <p:nvSpPr>
                  <p:cNvPr id="1560" name="object 1560"/>
                  <p:cNvSpPr/>
                  <p:nvPr/>
                </p:nvSpPr>
                <p:spPr>
                  <a:xfrm>
                    <a:off x="9206404" y="7757621"/>
                    <a:ext cx="1270" cy="1905"/>
                  </a:xfrm>
                  <a:custGeom>
                    <a:avLst/>
                    <a:gdLst/>
                    <a:ahLst/>
                    <a:cxnLst/>
                    <a:rect l="l" t="t" r="r" b="b"/>
                    <a:pathLst>
                      <a:path w="1270" h="1904">
                        <a:moveTo>
                          <a:pt x="0" y="0"/>
                        </a:moveTo>
                        <a:lnTo>
                          <a:pt x="0" y="808"/>
                        </a:lnTo>
                      </a:path>
                      <a:path w="1270" h="1904">
                        <a:moveTo>
                          <a:pt x="0" y="808"/>
                        </a:moveTo>
                        <a:lnTo>
                          <a:pt x="794" y="16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61" name="object 1561"/>
                  <p:cNvSpPr/>
                  <p:nvPr/>
                </p:nvSpPr>
                <p:spPr>
                  <a:xfrm>
                    <a:off x="9206002" y="775802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62" name="object 1562"/>
                  <p:cNvSpPr/>
                  <p:nvPr/>
                </p:nvSpPr>
                <p:spPr>
                  <a:xfrm>
                    <a:off x="9207199" y="7759224"/>
                    <a:ext cx="1905" cy="1270"/>
                  </a:xfrm>
                  <a:custGeom>
                    <a:avLst/>
                    <a:gdLst/>
                    <a:ahLst/>
                    <a:cxnLst/>
                    <a:rect l="l" t="t" r="r" b="b"/>
                    <a:pathLst>
                      <a:path w="1904" h="1270">
                        <a:moveTo>
                          <a:pt x="0" y="0"/>
                        </a:moveTo>
                        <a:lnTo>
                          <a:pt x="794" y="794"/>
                        </a:lnTo>
                      </a:path>
                      <a:path w="1904" h="1270">
                        <a:moveTo>
                          <a:pt x="794" y="794"/>
                        </a:moveTo>
                        <a:lnTo>
                          <a:pt x="1603"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63" name="object 1563"/>
                  <p:cNvSpPr/>
                  <p:nvPr/>
                </p:nvSpPr>
                <p:spPr>
                  <a:xfrm>
                    <a:off x="9207606" y="775882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64" name="object 1564"/>
                  <p:cNvSpPr/>
                  <p:nvPr/>
                </p:nvSpPr>
                <p:spPr>
                  <a:xfrm>
                    <a:off x="9208802" y="7759224"/>
                    <a:ext cx="2540" cy="1270"/>
                  </a:xfrm>
                  <a:custGeom>
                    <a:avLst/>
                    <a:gdLst/>
                    <a:ahLst/>
                    <a:cxnLst/>
                    <a:rect l="l" t="t" r="r" b="b"/>
                    <a:pathLst>
                      <a:path w="2540" h="1270">
                        <a:moveTo>
                          <a:pt x="0" y="794"/>
                        </a:moveTo>
                        <a:lnTo>
                          <a:pt x="794" y="794"/>
                        </a:lnTo>
                      </a:path>
                      <a:path w="2540" h="1270">
                        <a:moveTo>
                          <a:pt x="794" y="794"/>
                        </a:moveTo>
                        <a:lnTo>
                          <a:pt x="1589" y="794"/>
                        </a:lnTo>
                      </a:path>
                      <a:path w="2540" h="1270">
                        <a:moveTo>
                          <a:pt x="1589" y="794"/>
                        </a:moveTo>
                        <a:lnTo>
                          <a:pt x="238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65" name="object 1565"/>
                  <p:cNvSpPr/>
                  <p:nvPr/>
                </p:nvSpPr>
                <p:spPr>
                  <a:xfrm>
                    <a:off x="9209991" y="775802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66" name="object 1566"/>
                  <p:cNvSpPr/>
                  <p:nvPr/>
                </p:nvSpPr>
                <p:spPr>
                  <a:xfrm>
                    <a:off x="9211187" y="7756825"/>
                    <a:ext cx="1270" cy="2540"/>
                  </a:xfrm>
                  <a:custGeom>
                    <a:avLst/>
                    <a:gdLst/>
                    <a:ahLst/>
                    <a:cxnLst/>
                    <a:rect l="l" t="t" r="r" b="b"/>
                    <a:pathLst>
                      <a:path w="1270" h="2540">
                        <a:moveTo>
                          <a:pt x="0" y="2398"/>
                        </a:moveTo>
                        <a:lnTo>
                          <a:pt x="0" y="1603"/>
                        </a:lnTo>
                      </a:path>
                      <a:path w="1270" h="2540">
                        <a:moveTo>
                          <a:pt x="0" y="1603"/>
                        </a:moveTo>
                        <a:lnTo>
                          <a:pt x="794" y="794"/>
                        </a:lnTo>
                      </a:path>
                      <a:path w="1270" h="2540">
                        <a:moveTo>
                          <a:pt x="794"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67" name="object 1567"/>
                  <p:cNvSpPr/>
                  <p:nvPr/>
                </p:nvSpPr>
                <p:spPr>
                  <a:xfrm>
                    <a:off x="9209991" y="775562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68" name="object 1568"/>
                  <p:cNvSpPr/>
                  <p:nvPr/>
                </p:nvSpPr>
                <p:spPr>
                  <a:xfrm>
                    <a:off x="9208802" y="7755236"/>
                    <a:ext cx="2540" cy="1905"/>
                  </a:xfrm>
                  <a:custGeom>
                    <a:avLst/>
                    <a:gdLst/>
                    <a:ahLst/>
                    <a:cxnLst/>
                    <a:rect l="l" t="t" r="r" b="b"/>
                    <a:pathLst>
                      <a:path w="2540" h="1904">
                        <a:moveTo>
                          <a:pt x="2384" y="1589"/>
                        </a:moveTo>
                        <a:lnTo>
                          <a:pt x="2384" y="794"/>
                        </a:lnTo>
                      </a:path>
                      <a:path w="2540" h="1904">
                        <a:moveTo>
                          <a:pt x="2384" y="794"/>
                        </a:moveTo>
                        <a:lnTo>
                          <a:pt x="1589" y="0"/>
                        </a:lnTo>
                      </a:path>
                      <a:path w="2540" h="1904">
                        <a:moveTo>
                          <a:pt x="1589" y="0"/>
                        </a:moveTo>
                        <a:lnTo>
                          <a:pt x="794" y="0"/>
                        </a:lnTo>
                      </a:path>
                      <a:path w="2540" h="1904">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69" name="object 1569"/>
                  <p:cNvSpPr/>
                  <p:nvPr/>
                </p:nvSpPr>
                <p:spPr>
                  <a:xfrm>
                    <a:off x="9207606" y="775403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70" name="object 1570"/>
                  <p:cNvSpPr/>
                  <p:nvPr/>
                </p:nvSpPr>
                <p:spPr>
                  <a:xfrm>
                    <a:off x="9206404" y="7755236"/>
                    <a:ext cx="2540" cy="4445"/>
                  </a:xfrm>
                  <a:custGeom>
                    <a:avLst/>
                    <a:gdLst/>
                    <a:ahLst/>
                    <a:cxnLst/>
                    <a:rect l="l" t="t" r="r" b="b"/>
                    <a:pathLst>
                      <a:path w="2540" h="4445">
                        <a:moveTo>
                          <a:pt x="2398" y="0"/>
                        </a:moveTo>
                        <a:lnTo>
                          <a:pt x="1589" y="0"/>
                        </a:lnTo>
                      </a:path>
                      <a:path w="2540" h="4445">
                        <a:moveTo>
                          <a:pt x="1589" y="0"/>
                        </a:moveTo>
                        <a:lnTo>
                          <a:pt x="794" y="794"/>
                        </a:lnTo>
                      </a:path>
                      <a:path w="2540" h="4445">
                        <a:moveTo>
                          <a:pt x="794" y="794"/>
                        </a:moveTo>
                        <a:lnTo>
                          <a:pt x="794" y="1589"/>
                        </a:lnTo>
                      </a:path>
                      <a:path w="2540" h="4445">
                        <a:moveTo>
                          <a:pt x="794" y="1589"/>
                        </a:moveTo>
                        <a:lnTo>
                          <a:pt x="0" y="1589"/>
                        </a:lnTo>
                      </a:path>
                      <a:path w="2540" h="4445">
                        <a:moveTo>
                          <a:pt x="0" y="1589"/>
                        </a:moveTo>
                        <a:lnTo>
                          <a:pt x="0" y="2384"/>
                        </a:lnTo>
                      </a:path>
                      <a:path w="2540" h="4445">
                        <a:moveTo>
                          <a:pt x="0" y="2384"/>
                        </a:moveTo>
                        <a:lnTo>
                          <a:pt x="0" y="3193"/>
                        </a:lnTo>
                      </a:path>
                      <a:path w="2540" h="4445">
                        <a:moveTo>
                          <a:pt x="0" y="3193"/>
                        </a:moveTo>
                        <a:lnTo>
                          <a:pt x="794" y="398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71" name="object 1571"/>
                  <p:cNvSpPr/>
                  <p:nvPr/>
                </p:nvSpPr>
                <p:spPr>
                  <a:xfrm>
                    <a:off x="9206002" y="775802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72" name="object 1572"/>
                  <p:cNvSpPr/>
                  <p:nvPr/>
                </p:nvSpPr>
                <p:spPr>
                  <a:xfrm>
                    <a:off x="9207199" y="7759224"/>
                    <a:ext cx="1905" cy="1270"/>
                  </a:xfrm>
                  <a:custGeom>
                    <a:avLst/>
                    <a:gdLst/>
                    <a:ahLst/>
                    <a:cxnLst/>
                    <a:rect l="l" t="t" r="r" b="b"/>
                    <a:pathLst>
                      <a:path w="1904" h="1270">
                        <a:moveTo>
                          <a:pt x="0" y="0"/>
                        </a:moveTo>
                        <a:lnTo>
                          <a:pt x="794" y="794"/>
                        </a:lnTo>
                      </a:path>
                      <a:path w="1904" h="1270">
                        <a:moveTo>
                          <a:pt x="794" y="794"/>
                        </a:moveTo>
                        <a:lnTo>
                          <a:pt x="1603"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73" name="object 1573"/>
                  <p:cNvSpPr/>
                  <p:nvPr/>
                </p:nvSpPr>
                <p:spPr>
                  <a:xfrm>
                    <a:off x="9207606" y="775882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74" name="object 1574"/>
                  <p:cNvSpPr/>
                  <p:nvPr/>
                </p:nvSpPr>
                <p:spPr>
                  <a:xfrm>
                    <a:off x="9208802" y="7759224"/>
                    <a:ext cx="2540" cy="1270"/>
                  </a:xfrm>
                  <a:custGeom>
                    <a:avLst/>
                    <a:gdLst/>
                    <a:ahLst/>
                    <a:cxnLst/>
                    <a:rect l="l" t="t" r="r" b="b"/>
                    <a:pathLst>
                      <a:path w="2540" h="1270">
                        <a:moveTo>
                          <a:pt x="0" y="794"/>
                        </a:moveTo>
                        <a:lnTo>
                          <a:pt x="794" y="794"/>
                        </a:lnTo>
                      </a:path>
                      <a:path w="2540" h="1270">
                        <a:moveTo>
                          <a:pt x="794" y="794"/>
                        </a:moveTo>
                        <a:lnTo>
                          <a:pt x="1589" y="794"/>
                        </a:lnTo>
                      </a:path>
                      <a:path w="2540" h="1270">
                        <a:moveTo>
                          <a:pt x="1589" y="794"/>
                        </a:moveTo>
                        <a:lnTo>
                          <a:pt x="238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75" name="object 1575"/>
                  <p:cNvSpPr/>
                  <p:nvPr/>
                </p:nvSpPr>
                <p:spPr>
                  <a:xfrm>
                    <a:off x="9209991" y="775802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76" name="object 1576"/>
                  <p:cNvSpPr/>
                  <p:nvPr/>
                </p:nvSpPr>
                <p:spPr>
                  <a:xfrm>
                    <a:off x="9211187" y="7756825"/>
                    <a:ext cx="1270" cy="2540"/>
                  </a:xfrm>
                  <a:custGeom>
                    <a:avLst/>
                    <a:gdLst/>
                    <a:ahLst/>
                    <a:cxnLst/>
                    <a:rect l="l" t="t" r="r" b="b"/>
                    <a:pathLst>
                      <a:path w="1270" h="2540">
                        <a:moveTo>
                          <a:pt x="0" y="2398"/>
                        </a:moveTo>
                        <a:lnTo>
                          <a:pt x="0" y="1603"/>
                        </a:lnTo>
                      </a:path>
                      <a:path w="1270" h="2540">
                        <a:moveTo>
                          <a:pt x="0" y="1603"/>
                        </a:moveTo>
                        <a:lnTo>
                          <a:pt x="794" y="794"/>
                        </a:lnTo>
                      </a:path>
                      <a:path w="1270" h="2540">
                        <a:moveTo>
                          <a:pt x="794"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77" name="object 1577"/>
                  <p:cNvSpPr/>
                  <p:nvPr/>
                </p:nvSpPr>
                <p:spPr>
                  <a:xfrm>
                    <a:off x="9209991" y="775562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78" name="object 1578"/>
                  <p:cNvSpPr/>
                  <p:nvPr/>
                </p:nvSpPr>
                <p:spPr>
                  <a:xfrm>
                    <a:off x="9208802" y="7755236"/>
                    <a:ext cx="2540" cy="1905"/>
                  </a:xfrm>
                  <a:custGeom>
                    <a:avLst/>
                    <a:gdLst/>
                    <a:ahLst/>
                    <a:cxnLst/>
                    <a:rect l="l" t="t" r="r" b="b"/>
                    <a:pathLst>
                      <a:path w="2540" h="1904">
                        <a:moveTo>
                          <a:pt x="2384" y="1589"/>
                        </a:moveTo>
                        <a:lnTo>
                          <a:pt x="2384" y="794"/>
                        </a:lnTo>
                      </a:path>
                      <a:path w="2540" h="1904">
                        <a:moveTo>
                          <a:pt x="2384" y="794"/>
                        </a:moveTo>
                        <a:lnTo>
                          <a:pt x="1589" y="0"/>
                        </a:lnTo>
                      </a:path>
                      <a:path w="2540" h="1904">
                        <a:moveTo>
                          <a:pt x="1589" y="0"/>
                        </a:moveTo>
                        <a:lnTo>
                          <a:pt x="794" y="0"/>
                        </a:lnTo>
                      </a:path>
                      <a:path w="2540" h="1904">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79" name="object 1579"/>
                  <p:cNvSpPr/>
                  <p:nvPr/>
                </p:nvSpPr>
                <p:spPr>
                  <a:xfrm>
                    <a:off x="9207606" y="775403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80" name="object 1580"/>
                  <p:cNvSpPr/>
                  <p:nvPr/>
                </p:nvSpPr>
                <p:spPr>
                  <a:xfrm>
                    <a:off x="9206404" y="7755236"/>
                    <a:ext cx="2540" cy="2540"/>
                  </a:xfrm>
                  <a:custGeom>
                    <a:avLst/>
                    <a:gdLst/>
                    <a:ahLst/>
                    <a:cxnLst/>
                    <a:rect l="l" t="t" r="r" b="b"/>
                    <a:pathLst>
                      <a:path w="2540" h="2540">
                        <a:moveTo>
                          <a:pt x="2398" y="0"/>
                        </a:moveTo>
                        <a:lnTo>
                          <a:pt x="1589" y="0"/>
                        </a:lnTo>
                      </a:path>
                      <a:path w="2540" h="2540">
                        <a:moveTo>
                          <a:pt x="1589" y="0"/>
                        </a:moveTo>
                        <a:lnTo>
                          <a:pt x="794" y="794"/>
                        </a:lnTo>
                      </a:path>
                      <a:path w="2540" h="2540">
                        <a:moveTo>
                          <a:pt x="794" y="794"/>
                        </a:moveTo>
                        <a:lnTo>
                          <a:pt x="794" y="1589"/>
                        </a:lnTo>
                      </a:path>
                      <a:path w="2540" h="2540">
                        <a:moveTo>
                          <a:pt x="794" y="1589"/>
                        </a:moveTo>
                        <a:lnTo>
                          <a:pt x="0" y="1589"/>
                        </a:lnTo>
                      </a:path>
                      <a:path w="2540" h="2540">
                        <a:moveTo>
                          <a:pt x="0" y="1589"/>
                        </a:moveTo>
                        <a:lnTo>
                          <a:pt x="0" y="23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581" name="object 1581"/>
                  <p:cNvPicPr/>
                  <p:nvPr/>
                </p:nvPicPr>
                <p:blipFill>
                  <a:blip r:embed="rId54" cstate="print"/>
                  <a:stretch>
                    <a:fillRect/>
                  </a:stretch>
                </p:blipFill>
                <p:spPr>
                  <a:xfrm>
                    <a:off x="9073579" y="7621602"/>
                    <a:ext cx="271242" cy="272051"/>
                  </a:xfrm>
                  <a:prstGeom prst="rect">
                    <a:avLst/>
                  </a:prstGeom>
                </p:spPr>
              </p:pic>
              <p:sp>
                <p:nvSpPr>
                  <p:cNvPr id="1582" name="object 1582"/>
                  <p:cNvSpPr/>
                  <p:nvPr/>
                </p:nvSpPr>
                <p:spPr>
                  <a:xfrm>
                    <a:off x="9535882" y="7756825"/>
                    <a:ext cx="5080" cy="3810"/>
                  </a:xfrm>
                  <a:custGeom>
                    <a:avLst/>
                    <a:gdLst/>
                    <a:ahLst/>
                    <a:cxnLst/>
                    <a:rect l="l" t="t" r="r" b="b"/>
                    <a:pathLst>
                      <a:path w="5079" h="3809">
                        <a:moveTo>
                          <a:pt x="0" y="794"/>
                        </a:moveTo>
                        <a:lnTo>
                          <a:pt x="0" y="1603"/>
                        </a:lnTo>
                      </a:path>
                      <a:path w="5079" h="3809">
                        <a:moveTo>
                          <a:pt x="0" y="1603"/>
                        </a:moveTo>
                        <a:lnTo>
                          <a:pt x="0" y="2398"/>
                        </a:lnTo>
                      </a:path>
                      <a:path w="5079" h="3809">
                        <a:moveTo>
                          <a:pt x="0" y="2398"/>
                        </a:moveTo>
                        <a:lnTo>
                          <a:pt x="808" y="2398"/>
                        </a:lnTo>
                      </a:path>
                      <a:path w="5079" h="3809">
                        <a:moveTo>
                          <a:pt x="808" y="2398"/>
                        </a:moveTo>
                        <a:lnTo>
                          <a:pt x="808" y="3193"/>
                        </a:lnTo>
                      </a:path>
                      <a:path w="5079" h="3809">
                        <a:moveTo>
                          <a:pt x="808" y="3193"/>
                        </a:moveTo>
                        <a:lnTo>
                          <a:pt x="1603" y="3193"/>
                        </a:lnTo>
                      </a:path>
                      <a:path w="5079" h="3809">
                        <a:moveTo>
                          <a:pt x="1603" y="3193"/>
                        </a:moveTo>
                        <a:lnTo>
                          <a:pt x="2398" y="3193"/>
                        </a:lnTo>
                      </a:path>
                      <a:path w="5079" h="3809">
                        <a:moveTo>
                          <a:pt x="2398" y="3193"/>
                        </a:moveTo>
                        <a:lnTo>
                          <a:pt x="3193" y="3193"/>
                        </a:lnTo>
                      </a:path>
                      <a:path w="5079" h="3809">
                        <a:moveTo>
                          <a:pt x="3193" y="3193"/>
                        </a:moveTo>
                        <a:lnTo>
                          <a:pt x="4001" y="3193"/>
                        </a:lnTo>
                      </a:path>
                      <a:path w="5079" h="3809">
                        <a:moveTo>
                          <a:pt x="4001" y="3193"/>
                        </a:moveTo>
                        <a:lnTo>
                          <a:pt x="4001" y="2398"/>
                        </a:lnTo>
                      </a:path>
                      <a:path w="5079" h="3809">
                        <a:moveTo>
                          <a:pt x="4001" y="2398"/>
                        </a:moveTo>
                        <a:lnTo>
                          <a:pt x="4796" y="2398"/>
                        </a:lnTo>
                      </a:path>
                      <a:path w="5079" h="3809">
                        <a:moveTo>
                          <a:pt x="4796" y="2398"/>
                        </a:moveTo>
                        <a:lnTo>
                          <a:pt x="4796" y="1603"/>
                        </a:lnTo>
                      </a:path>
                      <a:path w="5079" h="3809">
                        <a:moveTo>
                          <a:pt x="4796" y="1603"/>
                        </a:moveTo>
                        <a:lnTo>
                          <a:pt x="4796" y="794"/>
                        </a:lnTo>
                      </a:path>
                      <a:path w="5079" h="3809">
                        <a:moveTo>
                          <a:pt x="4796" y="794"/>
                        </a:moveTo>
                        <a:lnTo>
                          <a:pt x="4796"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83" name="object 1583"/>
                  <p:cNvSpPr/>
                  <p:nvPr/>
                </p:nvSpPr>
                <p:spPr>
                  <a:xfrm>
                    <a:off x="9539481" y="775562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84" name="object 1584"/>
                  <p:cNvSpPr/>
                  <p:nvPr/>
                </p:nvSpPr>
                <p:spPr>
                  <a:xfrm>
                    <a:off x="9535882" y="7755236"/>
                    <a:ext cx="5080" cy="1905"/>
                  </a:xfrm>
                  <a:custGeom>
                    <a:avLst/>
                    <a:gdLst/>
                    <a:ahLst/>
                    <a:cxnLst/>
                    <a:rect l="l" t="t" r="r" b="b"/>
                    <a:pathLst>
                      <a:path w="5079" h="1904">
                        <a:moveTo>
                          <a:pt x="4796" y="1589"/>
                        </a:moveTo>
                        <a:lnTo>
                          <a:pt x="4001" y="794"/>
                        </a:lnTo>
                      </a:path>
                      <a:path w="5079" h="1904">
                        <a:moveTo>
                          <a:pt x="4001" y="794"/>
                        </a:moveTo>
                        <a:lnTo>
                          <a:pt x="4001" y="0"/>
                        </a:lnTo>
                      </a:path>
                      <a:path w="5079" h="1904">
                        <a:moveTo>
                          <a:pt x="4001" y="0"/>
                        </a:moveTo>
                        <a:lnTo>
                          <a:pt x="3193" y="0"/>
                        </a:lnTo>
                      </a:path>
                      <a:path w="5079" h="1904">
                        <a:moveTo>
                          <a:pt x="3193" y="0"/>
                        </a:moveTo>
                        <a:lnTo>
                          <a:pt x="2398" y="0"/>
                        </a:lnTo>
                      </a:path>
                      <a:path w="5079" h="1904">
                        <a:moveTo>
                          <a:pt x="2398" y="0"/>
                        </a:moveTo>
                        <a:lnTo>
                          <a:pt x="1603" y="0"/>
                        </a:lnTo>
                      </a:path>
                      <a:path w="5079" h="1904">
                        <a:moveTo>
                          <a:pt x="1603" y="0"/>
                        </a:moveTo>
                        <a:lnTo>
                          <a:pt x="808" y="0"/>
                        </a:lnTo>
                      </a:path>
                      <a:path w="5079" h="1904">
                        <a:moveTo>
                          <a:pt x="808" y="0"/>
                        </a:moveTo>
                        <a:lnTo>
                          <a:pt x="808" y="794"/>
                        </a:lnTo>
                      </a:path>
                      <a:path w="5079" h="1904">
                        <a:moveTo>
                          <a:pt x="808" y="794"/>
                        </a:moveTo>
                        <a:lnTo>
                          <a:pt x="0" y="15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85" name="object 1585"/>
                  <p:cNvSpPr/>
                  <p:nvPr/>
                </p:nvSpPr>
                <p:spPr>
                  <a:xfrm>
                    <a:off x="9534685" y="775562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86" name="object 1586"/>
                  <p:cNvSpPr/>
                  <p:nvPr/>
                </p:nvSpPr>
                <p:spPr>
                  <a:xfrm>
                    <a:off x="9535882" y="7755236"/>
                    <a:ext cx="5080" cy="5080"/>
                  </a:xfrm>
                  <a:custGeom>
                    <a:avLst/>
                    <a:gdLst/>
                    <a:ahLst/>
                    <a:cxnLst/>
                    <a:rect l="l" t="t" r="r" b="b"/>
                    <a:pathLst>
                      <a:path w="5079" h="5079">
                        <a:moveTo>
                          <a:pt x="0" y="1589"/>
                        </a:moveTo>
                        <a:lnTo>
                          <a:pt x="0" y="2384"/>
                        </a:lnTo>
                      </a:path>
                      <a:path w="5079" h="5079">
                        <a:moveTo>
                          <a:pt x="0" y="2384"/>
                        </a:moveTo>
                        <a:lnTo>
                          <a:pt x="0" y="3193"/>
                        </a:lnTo>
                      </a:path>
                      <a:path w="5079" h="5079">
                        <a:moveTo>
                          <a:pt x="0" y="3193"/>
                        </a:moveTo>
                        <a:lnTo>
                          <a:pt x="0" y="3987"/>
                        </a:lnTo>
                      </a:path>
                      <a:path w="5079" h="5079">
                        <a:moveTo>
                          <a:pt x="0" y="3987"/>
                        </a:moveTo>
                        <a:lnTo>
                          <a:pt x="808" y="3987"/>
                        </a:lnTo>
                      </a:path>
                      <a:path w="5079" h="5079">
                        <a:moveTo>
                          <a:pt x="808" y="3987"/>
                        </a:moveTo>
                        <a:lnTo>
                          <a:pt x="808" y="4782"/>
                        </a:lnTo>
                      </a:path>
                      <a:path w="5079" h="5079">
                        <a:moveTo>
                          <a:pt x="808" y="4782"/>
                        </a:moveTo>
                        <a:lnTo>
                          <a:pt x="1603" y="4782"/>
                        </a:lnTo>
                      </a:path>
                      <a:path w="5079" h="5079">
                        <a:moveTo>
                          <a:pt x="1603" y="4782"/>
                        </a:moveTo>
                        <a:lnTo>
                          <a:pt x="2398" y="4782"/>
                        </a:lnTo>
                      </a:path>
                      <a:path w="5079" h="5079">
                        <a:moveTo>
                          <a:pt x="2398" y="4782"/>
                        </a:moveTo>
                        <a:lnTo>
                          <a:pt x="3193" y="4782"/>
                        </a:lnTo>
                      </a:path>
                      <a:path w="5079" h="5079">
                        <a:moveTo>
                          <a:pt x="3193" y="4782"/>
                        </a:moveTo>
                        <a:lnTo>
                          <a:pt x="4001" y="4782"/>
                        </a:lnTo>
                      </a:path>
                      <a:path w="5079" h="5079">
                        <a:moveTo>
                          <a:pt x="4001" y="4782"/>
                        </a:moveTo>
                        <a:lnTo>
                          <a:pt x="4001" y="3987"/>
                        </a:lnTo>
                      </a:path>
                      <a:path w="5079" h="5079">
                        <a:moveTo>
                          <a:pt x="4001" y="3987"/>
                        </a:moveTo>
                        <a:lnTo>
                          <a:pt x="4796" y="3987"/>
                        </a:lnTo>
                      </a:path>
                      <a:path w="5079" h="5079">
                        <a:moveTo>
                          <a:pt x="4796" y="3987"/>
                        </a:moveTo>
                        <a:lnTo>
                          <a:pt x="4796" y="3193"/>
                        </a:lnTo>
                      </a:path>
                      <a:path w="5079" h="5079">
                        <a:moveTo>
                          <a:pt x="4796" y="3193"/>
                        </a:moveTo>
                        <a:lnTo>
                          <a:pt x="4796" y="2384"/>
                        </a:lnTo>
                      </a:path>
                      <a:path w="5079" h="5079">
                        <a:moveTo>
                          <a:pt x="4796" y="2384"/>
                        </a:moveTo>
                        <a:lnTo>
                          <a:pt x="4796" y="1589"/>
                        </a:lnTo>
                      </a:path>
                      <a:path w="5079" h="5079">
                        <a:moveTo>
                          <a:pt x="4796" y="1589"/>
                        </a:moveTo>
                        <a:lnTo>
                          <a:pt x="4001" y="794"/>
                        </a:lnTo>
                      </a:path>
                      <a:path w="5079" h="5079">
                        <a:moveTo>
                          <a:pt x="4001" y="794"/>
                        </a:moveTo>
                        <a:lnTo>
                          <a:pt x="4001" y="0"/>
                        </a:lnTo>
                      </a:path>
                      <a:path w="5079" h="5079">
                        <a:moveTo>
                          <a:pt x="4001" y="0"/>
                        </a:moveTo>
                        <a:lnTo>
                          <a:pt x="3193" y="0"/>
                        </a:lnTo>
                      </a:path>
                      <a:path w="5079" h="5079">
                        <a:moveTo>
                          <a:pt x="3193" y="0"/>
                        </a:moveTo>
                        <a:lnTo>
                          <a:pt x="2398" y="0"/>
                        </a:lnTo>
                      </a:path>
                      <a:path w="5079" h="5079">
                        <a:moveTo>
                          <a:pt x="2398" y="0"/>
                        </a:moveTo>
                        <a:lnTo>
                          <a:pt x="1603" y="0"/>
                        </a:lnTo>
                      </a:path>
                      <a:path w="5079" h="5079">
                        <a:moveTo>
                          <a:pt x="808" y="0"/>
                        </a:moveTo>
                        <a:lnTo>
                          <a:pt x="808" y="794"/>
                        </a:lnTo>
                      </a:path>
                      <a:path w="5079" h="5079">
                        <a:moveTo>
                          <a:pt x="808" y="794"/>
                        </a:moveTo>
                        <a:lnTo>
                          <a:pt x="0" y="15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87" name="object 1587"/>
                  <p:cNvSpPr/>
                  <p:nvPr/>
                </p:nvSpPr>
                <p:spPr>
                  <a:xfrm>
                    <a:off x="9534685" y="775562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88" name="object 1588"/>
                  <p:cNvSpPr/>
                  <p:nvPr/>
                </p:nvSpPr>
                <p:spPr>
                  <a:xfrm>
                    <a:off x="9535882" y="7756825"/>
                    <a:ext cx="0" cy="1270"/>
                  </a:xfrm>
                  <a:custGeom>
                    <a:avLst/>
                    <a:gdLst/>
                    <a:ahLst/>
                    <a:cxnLst/>
                    <a:rect l="l" t="t" r="r" b="b"/>
                    <a:pathLst>
                      <a:path h="1270">
                        <a:moveTo>
                          <a:pt x="0" y="0"/>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589" name="object 1589"/>
                  <p:cNvPicPr/>
                  <p:nvPr/>
                </p:nvPicPr>
                <p:blipFill>
                  <a:blip r:embed="rId55" cstate="print"/>
                  <a:stretch>
                    <a:fillRect/>
                  </a:stretch>
                </p:blipFill>
                <p:spPr>
                  <a:xfrm>
                    <a:off x="9402261" y="7621602"/>
                    <a:ext cx="272037" cy="272051"/>
                  </a:xfrm>
                  <a:prstGeom prst="rect">
                    <a:avLst/>
                  </a:prstGeom>
                </p:spPr>
              </p:pic>
              <p:sp>
                <p:nvSpPr>
                  <p:cNvPr id="1590" name="object 1590"/>
                  <p:cNvSpPr/>
                  <p:nvPr/>
                </p:nvSpPr>
                <p:spPr>
                  <a:xfrm>
                    <a:off x="9850215" y="7757621"/>
                    <a:ext cx="0" cy="1905"/>
                  </a:xfrm>
                  <a:custGeom>
                    <a:avLst/>
                    <a:gdLst/>
                    <a:ahLst/>
                    <a:cxnLst/>
                    <a:rect l="l" t="t" r="r" b="b"/>
                    <a:pathLst>
                      <a:path h="1904">
                        <a:moveTo>
                          <a:pt x="0" y="0"/>
                        </a:moveTo>
                        <a:lnTo>
                          <a:pt x="0" y="808"/>
                        </a:lnTo>
                      </a:path>
                      <a:path h="1904">
                        <a:moveTo>
                          <a:pt x="0" y="808"/>
                        </a:moveTo>
                        <a:lnTo>
                          <a:pt x="0" y="16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91" name="object 1591"/>
                  <p:cNvSpPr/>
                  <p:nvPr/>
                </p:nvSpPr>
                <p:spPr>
                  <a:xfrm>
                    <a:off x="9849018" y="775802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92" name="object 1592"/>
                  <p:cNvSpPr/>
                  <p:nvPr/>
                </p:nvSpPr>
                <p:spPr>
                  <a:xfrm>
                    <a:off x="9850215" y="7759224"/>
                    <a:ext cx="3810" cy="1270"/>
                  </a:xfrm>
                  <a:custGeom>
                    <a:avLst/>
                    <a:gdLst/>
                    <a:ahLst/>
                    <a:cxnLst/>
                    <a:rect l="l" t="t" r="r" b="b"/>
                    <a:pathLst>
                      <a:path w="3809" h="1270">
                        <a:moveTo>
                          <a:pt x="0" y="0"/>
                        </a:moveTo>
                        <a:lnTo>
                          <a:pt x="794" y="794"/>
                        </a:lnTo>
                      </a:path>
                      <a:path w="3809" h="1270">
                        <a:moveTo>
                          <a:pt x="794" y="794"/>
                        </a:moveTo>
                        <a:lnTo>
                          <a:pt x="1589" y="794"/>
                        </a:lnTo>
                      </a:path>
                      <a:path w="3809" h="1270">
                        <a:moveTo>
                          <a:pt x="1589" y="794"/>
                        </a:moveTo>
                        <a:lnTo>
                          <a:pt x="2384" y="794"/>
                        </a:lnTo>
                      </a:path>
                      <a:path w="3809" h="1270">
                        <a:moveTo>
                          <a:pt x="2384" y="794"/>
                        </a:moveTo>
                        <a:lnTo>
                          <a:pt x="3193"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93" name="object 1593"/>
                  <p:cNvSpPr/>
                  <p:nvPr/>
                </p:nvSpPr>
                <p:spPr>
                  <a:xfrm>
                    <a:off x="9852212" y="775882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94" name="object 1594"/>
                  <p:cNvSpPr/>
                  <p:nvPr/>
                </p:nvSpPr>
                <p:spPr>
                  <a:xfrm>
                    <a:off x="9853408" y="7759224"/>
                    <a:ext cx="1270" cy="1270"/>
                  </a:xfrm>
                  <a:custGeom>
                    <a:avLst/>
                    <a:gdLst/>
                    <a:ahLst/>
                    <a:cxnLst/>
                    <a:rect l="l" t="t" r="r" b="b"/>
                    <a:pathLst>
                      <a:path w="1270" h="1270">
                        <a:moveTo>
                          <a:pt x="0" y="794"/>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95" name="object 1595"/>
                  <p:cNvSpPr/>
                  <p:nvPr/>
                </p:nvSpPr>
                <p:spPr>
                  <a:xfrm>
                    <a:off x="9853006" y="775802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96" name="object 1596"/>
                  <p:cNvSpPr/>
                  <p:nvPr/>
                </p:nvSpPr>
                <p:spPr>
                  <a:xfrm>
                    <a:off x="9853408" y="7755236"/>
                    <a:ext cx="1905" cy="4445"/>
                  </a:xfrm>
                  <a:custGeom>
                    <a:avLst/>
                    <a:gdLst/>
                    <a:ahLst/>
                    <a:cxnLst/>
                    <a:rect l="l" t="t" r="r" b="b"/>
                    <a:pathLst>
                      <a:path w="1904" h="4445">
                        <a:moveTo>
                          <a:pt x="794" y="3987"/>
                        </a:moveTo>
                        <a:lnTo>
                          <a:pt x="1589" y="3193"/>
                        </a:lnTo>
                      </a:path>
                      <a:path w="1904" h="4445">
                        <a:moveTo>
                          <a:pt x="1589" y="3193"/>
                        </a:moveTo>
                        <a:lnTo>
                          <a:pt x="1589" y="2384"/>
                        </a:lnTo>
                      </a:path>
                      <a:path w="1904" h="4445">
                        <a:moveTo>
                          <a:pt x="1589" y="2384"/>
                        </a:moveTo>
                        <a:lnTo>
                          <a:pt x="1589" y="1589"/>
                        </a:lnTo>
                      </a:path>
                      <a:path w="1904" h="4445">
                        <a:moveTo>
                          <a:pt x="1589" y="1589"/>
                        </a:moveTo>
                        <a:lnTo>
                          <a:pt x="794" y="1589"/>
                        </a:lnTo>
                      </a:path>
                      <a:path w="1904" h="4445">
                        <a:moveTo>
                          <a:pt x="794" y="1589"/>
                        </a:moveTo>
                        <a:lnTo>
                          <a:pt x="794" y="794"/>
                        </a:lnTo>
                      </a:path>
                      <a:path w="1904" h="4445">
                        <a:moveTo>
                          <a:pt x="794"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97" name="object 1597"/>
                  <p:cNvSpPr/>
                  <p:nvPr/>
                </p:nvSpPr>
                <p:spPr>
                  <a:xfrm>
                    <a:off x="9852212" y="775403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98" name="object 1598"/>
                  <p:cNvSpPr/>
                  <p:nvPr/>
                </p:nvSpPr>
                <p:spPr>
                  <a:xfrm>
                    <a:off x="9850215" y="7755236"/>
                    <a:ext cx="3810" cy="1905"/>
                  </a:xfrm>
                  <a:custGeom>
                    <a:avLst/>
                    <a:gdLst/>
                    <a:ahLst/>
                    <a:cxnLst/>
                    <a:rect l="l" t="t" r="r" b="b"/>
                    <a:pathLst>
                      <a:path w="3809" h="1904">
                        <a:moveTo>
                          <a:pt x="3193" y="0"/>
                        </a:moveTo>
                        <a:lnTo>
                          <a:pt x="2384" y="0"/>
                        </a:lnTo>
                      </a:path>
                      <a:path w="3809" h="1904">
                        <a:moveTo>
                          <a:pt x="2384" y="0"/>
                        </a:moveTo>
                        <a:lnTo>
                          <a:pt x="1589" y="0"/>
                        </a:lnTo>
                      </a:path>
                      <a:path w="3809" h="1904">
                        <a:moveTo>
                          <a:pt x="1589" y="0"/>
                        </a:moveTo>
                        <a:lnTo>
                          <a:pt x="794" y="0"/>
                        </a:lnTo>
                      </a:path>
                      <a:path w="3809" h="1904">
                        <a:moveTo>
                          <a:pt x="794" y="0"/>
                        </a:moveTo>
                        <a:lnTo>
                          <a:pt x="0" y="794"/>
                        </a:lnTo>
                      </a:path>
                      <a:path w="3809" h="1904">
                        <a:moveTo>
                          <a:pt x="0" y="794"/>
                        </a:moveTo>
                        <a:lnTo>
                          <a:pt x="0" y="15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99" name="object 1599"/>
                  <p:cNvSpPr/>
                  <p:nvPr/>
                </p:nvSpPr>
                <p:spPr>
                  <a:xfrm>
                    <a:off x="9849018" y="775562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00" name="object 1600"/>
                  <p:cNvSpPr/>
                  <p:nvPr/>
                </p:nvSpPr>
                <p:spPr>
                  <a:xfrm>
                    <a:off x="9850215" y="7756825"/>
                    <a:ext cx="0" cy="2540"/>
                  </a:xfrm>
                  <a:custGeom>
                    <a:avLst/>
                    <a:gdLst/>
                    <a:ahLst/>
                    <a:cxnLst/>
                    <a:rect l="l" t="t" r="r" b="b"/>
                    <a:pathLst>
                      <a:path h="2540">
                        <a:moveTo>
                          <a:pt x="0" y="0"/>
                        </a:moveTo>
                        <a:lnTo>
                          <a:pt x="0" y="794"/>
                        </a:lnTo>
                      </a:path>
                      <a:path h="2540">
                        <a:moveTo>
                          <a:pt x="0" y="794"/>
                        </a:moveTo>
                        <a:lnTo>
                          <a:pt x="0" y="1603"/>
                        </a:lnTo>
                      </a:path>
                      <a:path h="2540">
                        <a:moveTo>
                          <a:pt x="0" y="1603"/>
                        </a:moveTo>
                        <a:lnTo>
                          <a:pt x="0"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01" name="object 1601"/>
                  <p:cNvSpPr/>
                  <p:nvPr/>
                </p:nvSpPr>
                <p:spPr>
                  <a:xfrm>
                    <a:off x="9849018" y="775802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02" name="object 1602"/>
                  <p:cNvSpPr/>
                  <p:nvPr/>
                </p:nvSpPr>
                <p:spPr>
                  <a:xfrm>
                    <a:off x="9850215" y="7759224"/>
                    <a:ext cx="3810" cy="1270"/>
                  </a:xfrm>
                  <a:custGeom>
                    <a:avLst/>
                    <a:gdLst/>
                    <a:ahLst/>
                    <a:cxnLst/>
                    <a:rect l="l" t="t" r="r" b="b"/>
                    <a:pathLst>
                      <a:path w="3809" h="1270">
                        <a:moveTo>
                          <a:pt x="0" y="0"/>
                        </a:moveTo>
                        <a:lnTo>
                          <a:pt x="794" y="794"/>
                        </a:lnTo>
                      </a:path>
                      <a:path w="3809" h="1270">
                        <a:moveTo>
                          <a:pt x="794" y="794"/>
                        </a:moveTo>
                        <a:lnTo>
                          <a:pt x="1589" y="794"/>
                        </a:lnTo>
                      </a:path>
                      <a:path w="3809" h="1270">
                        <a:moveTo>
                          <a:pt x="1589" y="794"/>
                        </a:moveTo>
                        <a:lnTo>
                          <a:pt x="2384" y="794"/>
                        </a:lnTo>
                      </a:path>
                      <a:path w="3809" h="1270">
                        <a:moveTo>
                          <a:pt x="2384" y="794"/>
                        </a:moveTo>
                        <a:lnTo>
                          <a:pt x="3193"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03" name="object 1603"/>
                  <p:cNvSpPr/>
                  <p:nvPr/>
                </p:nvSpPr>
                <p:spPr>
                  <a:xfrm>
                    <a:off x="9852212" y="775882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04" name="object 1604"/>
                  <p:cNvSpPr/>
                  <p:nvPr/>
                </p:nvSpPr>
                <p:spPr>
                  <a:xfrm>
                    <a:off x="9853408" y="7759224"/>
                    <a:ext cx="1270" cy="1270"/>
                  </a:xfrm>
                  <a:custGeom>
                    <a:avLst/>
                    <a:gdLst/>
                    <a:ahLst/>
                    <a:cxnLst/>
                    <a:rect l="l" t="t" r="r" b="b"/>
                    <a:pathLst>
                      <a:path w="1270" h="1270">
                        <a:moveTo>
                          <a:pt x="0" y="794"/>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05" name="object 1605"/>
                  <p:cNvSpPr/>
                  <p:nvPr/>
                </p:nvSpPr>
                <p:spPr>
                  <a:xfrm>
                    <a:off x="9853006" y="775802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06" name="object 1606"/>
                  <p:cNvSpPr/>
                  <p:nvPr/>
                </p:nvSpPr>
                <p:spPr>
                  <a:xfrm>
                    <a:off x="9853408" y="7755236"/>
                    <a:ext cx="1905" cy="4445"/>
                  </a:xfrm>
                  <a:custGeom>
                    <a:avLst/>
                    <a:gdLst/>
                    <a:ahLst/>
                    <a:cxnLst/>
                    <a:rect l="l" t="t" r="r" b="b"/>
                    <a:pathLst>
                      <a:path w="1904" h="4445">
                        <a:moveTo>
                          <a:pt x="794" y="3987"/>
                        </a:moveTo>
                        <a:lnTo>
                          <a:pt x="1589" y="3193"/>
                        </a:lnTo>
                      </a:path>
                      <a:path w="1904" h="4445">
                        <a:moveTo>
                          <a:pt x="1589" y="3193"/>
                        </a:moveTo>
                        <a:lnTo>
                          <a:pt x="1589" y="2384"/>
                        </a:lnTo>
                      </a:path>
                      <a:path w="1904" h="4445">
                        <a:moveTo>
                          <a:pt x="1589" y="2384"/>
                        </a:moveTo>
                        <a:lnTo>
                          <a:pt x="1589" y="1589"/>
                        </a:lnTo>
                      </a:path>
                      <a:path w="1904" h="4445">
                        <a:moveTo>
                          <a:pt x="1589" y="1589"/>
                        </a:moveTo>
                        <a:lnTo>
                          <a:pt x="794" y="1589"/>
                        </a:lnTo>
                      </a:path>
                      <a:path w="1904" h="4445">
                        <a:moveTo>
                          <a:pt x="794" y="1589"/>
                        </a:moveTo>
                        <a:lnTo>
                          <a:pt x="794" y="794"/>
                        </a:lnTo>
                      </a:path>
                      <a:path w="1904" h="4445">
                        <a:moveTo>
                          <a:pt x="794"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07" name="object 1607"/>
                  <p:cNvSpPr/>
                  <p:nvPr/>
                </p:nvSpPr>
                <p:spPr>
                  <a:xfrm>
                    <a:off x="9852212" y="775403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08" name="object 1608"/>
                  <p:cNvSpPr/>
                  <p:nvPr/>
                </p:nvSpPr>
                <p:spPr>
                  <a:xfrm>
                    <a:off x="9850215" y="7755236"/>
                    <a:ext cx="3810" cy="1905"/>
                  </a:xfrm>
                  <a:custGeom>
                    <a:avLst/>
                    <a:gdLst/>
                    <a:ahLst/>
                    <a:cxnLst/>
                    <a:rect l="l" t="t" r="r" b="b"/>
                    <a:pathLst>
                      <a:path w="3809" h="1904">
                        <a:moveTo>
                          <a:pt x="3193" y="0"/>
                        </a:moveTo>
                        <a:lnTo>
                          <a:pt x="2384" y="0"/>
                        </a:lnTo>
                      </a:path>
                      <a:path w="3809" h="1904">
                        <a:moveTo>
                          <a:pt x="2384" y="0"/>
                        </a:moveTo>
                        <a:lnTo>
                          <a:pt x="1589" y="0"/>
                        </a:lnTo>
                      </a:path>
                      <a:path w="3809" h="1904">
                        <a:moveTo>
                          <a:pt x="1589" y="0"/>
                        </a:moveTo>
                        <a:lnTo>
                          <a:pt x="794" y="0"/>
                        </a:lnTo>
                      </a:path>
                      <a:path w="3809" h="1904">
                        <a:moveTo>
                          <a:pt x="794" y="0"/>
                        </a:moveTo>
                        <a:lnTo>
                          <a:pt x="0" y="794"/>
                        </a:lnTo>
                      </a:path>
                      <a:path w="3809" h="1904">
                        <a:moveTo>
                          <a:pt x="0" y="794"/>
                        </a:moveTo>
                        <a:lnTo>
                          <a:pt x="0" y="15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09" name="object 1609"/>
                  <p:cNvSpPr/>
                  <p:nvPr/>
                </p:nvSpPr>
                <p:spPr>
                  <a:xfrm>
                    <a:off x="9849018" y="775562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10" name="object 1610"/>
                  <p:cNvSpPr/>
                  <p:nvPr/>
                </p:nvSpPr>
                <p:spPr>
                  <a:xfrm>
                    <a:off x="9850215" y="7756825"/>
                    <a:ext cx="0" cy="1270"/>
                  </a:xfrm>
                  <a:custGeom>
                    <a:avLst/>
                    <a:gdLst/>
                    <a:ahLst/>
                    <a:cxnLst/>
                    <a:rect l="l" t="t" r="r" b="b"/>
                    <a:pathLst>
                      <a:path h="1270">
                        <a:moveTo>
                          <a:pt x="0" y="0"/>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611" name="object 1611"/>
                  <p:cNvPicPr/>
                  <p:nvPr/>
                </p:nvPicPr>
                <p:blipFill>
                  <a:blip r:embed="rId56" cstate="print"/>
                  <a:stretch>
                    <a:fillRect/>
                  </a:stretch>
                </p:blipFill>
                <p:spPr>
                  <a:xfrm>
                    <a:off x="9716581" y="7621602"/>
                    <a:ext cx="271256" cy="272051"/>
                  </a:xfrm>
                  <a:prstGeom prst="rect">
                    <a:avLst/>
                  </a:prstGeom>
                </p:spPr>
              </p:pic>
              <p:sp>
                <p:nvSpPr>
                  <p:cNvPr id="1612" name="object 1612"/>
                  <p:cNvSpPr/>
                  <p:nvPr/>
                </p:nvSpPr>
                <p:spPr>
                  <a:xfrm>
                    <a:off x="10163741" y="7757621"/>
                    <a:ext cx="1270" cy="1905"/>
                  </a:xfrm>
                  <a:custGeom>
                    <a:avLst/>
                    <a:gdLst/>
                    <a:ahLst/>
                    <a:cxnLst/>
                    <a:rect l="l" t="t" r="r" b="b"/>
                    <a:pathLst>
                      <a:path w="1270" h="1904">
                        <a:moveTo>
                          <a:pt x="0" y="0"/>
                        </a:moveTo>
                        <a:lnTo>
                          <a:pt x="0" y="808"/>
                        </a:lnTo>
                      </a:path>
                      <a:path w="1270" h="1904">
                        <a:moveTo>
                          <a:pt x="0" y="808"/>
                        </a:moveTo>
                        <a:lnTo>
                          <a:pt x="794" y="16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13" name="object 1613"/>
                  <p:cNvSpPr/>
                  <p:nvPr/>
                </p:nvSpPr>
                <p:spPr>
                  <a:xfrm>
                    <a:off x="10163339" y="775802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14" name="object 1614"/>
                  <p:cNvSpPr/>
                  <p:nvPr/>
                </p:nvSpPr>
                <p:spPr>
                  <a:xfrm>
                    <a:off x="10164535" y="7759224"/>
                    <a:ext cx="1905" cy="1270"/>
                  </a:xfrm>
                  <a:custGeom>
                    <a:avLst/>
                    <a:gdLst/>
                    <a:ahLst/>
                    <a:cxnLst/>
                    <a:rect l="l" t="t" r="r" b="b"/>
                    <a:pathLst>
                      <a:path w="1904" h="1270">
                        <a:moveTo>
                          <a:pt x="0" y="0"/>
                        </a:moveTo>
                        <a:lnTo>
                          <a:pt x="794" y="794"/>
                        </a:lnTo>
                      </a:path>
                      <a:path w="1904" h="1270">
                        <a:moveTo>
                          <a:pt x="794" y="794"/>
                        </a:moveTo>
                        <a:lnTo>
                          <a:pt x="1603"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15" name="object 1615"/>
                  <p:cNvSpPr/>
                  <p:nvPr/>
                </p:nvSpPr>
                <p:spPr>
                  <a:xfrm>
                    <a:off x="10164942" y="775882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16" name="object 1616"/>
                  <p:cNvSpPr/>
                  <p:nvPr/>
                </p:nvSpPr>
                <p:spPr>
                  <a:xfrm>
                    <a:off x="10166138" y="7759224"/>
                    <a:ext cx="2540" cy="1270"/>
                  </a:xfrm>
                  <a:custGeom>
                    <a:avLst/>
                    <a:gdLst/>
                    <a:ahLst/>
                    <a:cxnLst/>
                    <a:rect l="l" t="t" r="r" b="b"/>
                    <a:pathLst>
                      <a:path w="2540" h="1270">
                        <a:moveTo>
                          <a:pt x="0" y="794"/>
                        </a:moveTo>
                        <a:lnTo>
                          <a:pt x="794" y="794"/>
                        </a:lnTo>
                      </a:path>
                      <a:path w="2540" h="1270">
                        <a:moveTo>
                          <a:pt x="794" y="794"/>
                        </a:moveTo>
                        <a:lnTo>
                          <a:pt x="1589" y="794"/>
                        </a:lnTo>
                      </a:path>
                      <a:path w="2540" h="1270">
                        <a:moveTo>
                          <a:pt x="1589" y="794"/>
                        </a:moveTo>
                        <a:lnTo>
                          <a:pt x="238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17" name="object 1617"/>
                  <p:cNvSpPr/>
                  <p:nvPr/>
                </p:nvSpPr>
                <p:spPr>
                  <a:xfrm>
                    <a:off x="10167327" y="775802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18" name="object 1618"/>
                  <p:cNvSpPr/>
                  <p:nvPr/>
                </p:nvSpPr>
                <p:spPr>
                  <a:xfrm>
                    <a:off x="10168524" y="7756825"/>
                    <a:ext cx="1270" cy="2540"/>
                  </a:xfrm>
                  <a:custGeom>
                    <a:avLst/>
                    <a:gdLst/>
                    <a:ahLst/>
                    <a:cxnLst/>
                    <a:rect l="l" t="t" r="r" b="b"/>
                    <a:pathLst>
                      <a:path w="1270" h="2540">
                        <a:moveTo>
                          <a:pt x="0" y="2398"/>
                        </a:moveTo>
                        <a:lnTo>
                          <a:pt x="0" y="1603"/>
                        </a:lnTo>
                      </a:path>
                      <a:path w="1270" h="2540">
                        <a:moveTo>
                          <a:pt x="0" y="1603"/>
                        </a:moveTo>
                        <a:lnTo>
                          <a:pt x="794" y="794"/>
                        </a:lnTo>
                      </a:path>
                      <a:path w="1270" h="2540">
                        <a:moveTo>
                          <a:pt x="794"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19" name="object 1619"/>
                  <p:cNvSpPr/>
                  <p:nvPr/>
                </p:nvSpPr>
                <p:spPr>
                  <a:xfrm>
                    <a:off x="10167327" y="775562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20" name="object 1620"/>
                  <p:cNvSpPr/>
                  <p:nvPr/>
                </p:nvSpPr>
                <p:spPr>
                  <a:xfrm>
                    <a:off x="10166138" y="7755236"/>
                    <a:ext cx="2540" cy="1905"/>
                  </a:xfrm>
                  <a:custGeom>
                    <a:avLst/>
                    <a:gdLst/>
                    <a:ahLst/>
                    <a:cxnLst/>
                    <a:rect l="l" t="t" r="r" b="b"/>
                    <a:pathLst>
                      <a:path w="2540" h="1904">
                        <a:moveTo>
                          <a:pt x="2384" y="1589"/>
                        </a:moveTo>
                        <a:lnTo>
                          <a:pt x="2384" y="794"/>
                        </a:lnTo>
                      </a:path>
                      <a:path w="2540" h="1904">
                        <a:moveTo>
                          <a:pt x="2384" y="794"/>
                        </a:moveTo>
                        <a:lnTo>
                          <a:pt x="1589" y="0"/>
                        </a:lnTo>
                      </a:path>
                      <a:path w="2540" h="1904">
                        <a:moveTo>
                          <a:pt x="1589" y="0"/>
                        </a:moveTo>
                        <a:lnTo>
                          <a:pt x="794" y="0"/>
                        </a:lnTo>
                      </a:path>
                      <a:path w="2540" h="1904">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21" name="object 1621"/>
                  <p:cNvSpPr/>
                  <p:nvPr/>
                </p:nvSpPr>
                <p:spPr>
                  <a:xfrm>
                    <a:off x="10164942" y="775403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22" name="object 1622"/>
                  <p:cNvSpPr/>
                  <p:nvPr/>
                </p:nvSpPr>
                <p:spPr>
                  <a:xfrm>
                    <a:off x="10163741" y="7755236"/>
                    <a:ext cx="2540" cy="4445"/>
                  </a:xfrm>
                  <a:custGeom>
                    <a:avLst/>
                    <a:gdLst/>
                    <a:ahLst/>
                    <a:cxnLst/>
                    <a:rect l="l" t="t" r="r" b="b"/>
                    <a:pathLst>
                      <a:path w="2540" h="4445">
                        <a:moveTo>
                          <a:pt x="2398" y="0"/>
                        </a:moveTo>
                        <a:lnTo>
                          <a:pt x="1589" y="0"/>
                        </a:lnTo>
                      </a:path>
                      <a:path w="2540" h="4445">
                        <a:moveTo>
                          <a:pt x="1589" y="0"/>
                        </a:moveTo>
                        <a:lnTo>
                          <a:pt x="794" y="794"/>
                        </a:lnTo>
                      </a:path>
                      <a:path w="2540" h="4445">
                        <a:moveTo>
                          <a:pt x="794" y="794"/>
                        </a:moveTo>
                        <a:lnTo>
                          <a:pt x="794" y="1589"/>
                        </a:lnTo>
                      </a:path>
                      <a:path w="2540" h="4445">
                        <a:moveTo>
                          <a:pt x="794" y="1589"/>
                        </a:moveTo>
                        <a:lnTo>
                          <a:pt x="0" y="1589"/>
                        </a:lnTo>
                      </a:path>
                      <a:path w="2540" h="4445">
                        <a:moveTo>
                          <a:pt x="0" y="1589"/>
                        </a:moveTo>
                        <a:lnTo>
                          <a:pt x="0" y="2384"/>
                        </a:lnTo>
                      </a:path>
                      <a:path w="2540" h="4445">
                        <a:moveTo>
                          <a:pt x="0" y="2384"/>
                        </a:moveTo>
                        <a:lnTo>
                          <a:pt x="0" y="3193"/>
                        </a:lnTo>
                      </a:path>
                      <a:path w="2540" h="4445">
                        <a:moveTo>
                          <a:pt x="0" y="3193"/>
                        </a:moveTo>
                        <a:lnTo>
                          <a:pt x="794" y="398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23" name="object 1623"/>
                  <p:cNvSpPr/>
                  <p:nvPr/>
                </p:nvSpPr>
                <p:spPr>
                  <a:xfrm>
                    <a:off x="10163339" y="775802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24" name="object 1624"/>
                  <p:cNvSpPr/>
                  <p:nvPr/>
                </p:nvSpPr>
                <p:spPr>
                  <a:xfrm>
                    <a:off x="10164535" y="7759224"/>
                    <a:ext cx="1905" cy="1270"/>
                  </a:xfrm>
                  <a:custGeom>
                    <a:avLst/>
                    <a:gdLst/>
                    <a:ahLst/>
                    <a:cxnLst/>
                    <a:rect l="l" t="t" r="r" b="b"/>
                    <a:pathLst>
                      <a:path w="1904" h="1270">
                        <a:moveTo>
                          <a:pt x="0" y="0"/>
                        </a:moveTo>
                        <a:lnTo>
                          <a:pt x="794" y="794"/>
                        </a:lnTo>
                      </a:path>
                      <a:path w="1904" h="1270">
                        <a:moveTo>
                          <a:pt x="794" y="794"/>
                        </a:moveTo>
                        <a:lnTo>
                          <a:pt x="1603"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25" name="object 1625"/>
                  <p:cNvSpPr/>
                  <p:nvPr/>
                </p:nvSpPr>
                <p:spPr>
                  <a:xfrm>
                    <a:off x="10164942" y="775882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26" name="object 1626"/>
                  <p:cNvSpPr/>
                  <p:nvPr/>
                </p:nvSpPr>
                <p:spPr>
                  <a:xfrm>
                    <a:off x="10166138" y="7759224"/>
                    <a:ext cx="2540" cy="1270"/>
                  </a:xfrm>
                  <a:custGeom>
                    <a:avLst/>
                    <a:gdLst/>
                    <a:ahLst/>
                    <a:cxnLst/>
                    <a:rect l="l" t="t" r="r" b="b"/>
                    <a:pathLst>
                      <a:path w="2540" h="1270">
                        <a:moveTo>
                          <a:pt x="0" y="794"/>
                        </a:moveTo>
                        <a:lnTo>
                          <a:pt x="794" y="794"/>
                        </a:lnTo>
                      </a:path>
                      <a:path w="2540" h="1270">
                        <a:moveTo>
                          <a:pt x="794" y="794"/>
                        </a:moveTo>
                        <a:lnTo>
                          <a:pt x="1589" y="794"/>
                        </a:lnTo>
                      </a:path>
                      <a:path w="2540" h="1270">
                        <a:moveTo>
                          <a:pt x="1589" y="794"/>
                        </a:moveTo>
                        <a:lnTo>
                          <a:pt x="238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27" name="object 1627"/>
                  <p:cNvSpPr/>
                  <p:nvPr/>
                </p:nvSpPr>
                <p:spPr>
                  <a:xfrm>
                    <a:off x="10167327" y="775802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28" name="object 1628"/>
                  <p:cNvSpPr/>
                  <p:nvPr/>
                </p:nvSpPr>
                <p:spPr>
                  <a:xfrm>
                    <a:off x="10168524" y="7756825"/>
                    <a:ext cx="1270" cy="2540"/>
                  </a:xfrm>
                  <a:custGeom>
                    <a:avLst/>
                    <a:gdLst/>
                    <a:ahLst/>
                    <a:cxnLst/>
                    <a:rect l="l" t="t" r="r" b="b"/>
                    <a:pathLst>
                      <a:path w="1270" h="2540">
                        <a:moveTo>
                          <a:pt x="0" y="2398"/>
                        </a:moveTo>
                        <a:lnTo>
                          <a:pt x="0" y="1603"/>
                        </a:lnTo>
                      </a:path>
                      <a:path w="1270" h="2540">
                        <a:moveTo>
                          <a:pt x="0" y="1603"/>
                        </a:moveTo>
                        <a:lnTo>
                          <a:pt x="794" y="794"/>
                        </a:lnTo>
                      </a:path>
                      <a:path w="1270" h="2540">
                        <a:moveTo>
                          <a:pt x="794"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29" name="object 1629"/>
                  <p:cNvSpPr/>
                  <p:nvPr/>
                </p:nvSpPr>
                <p:spPr>
                  <a:xfrm>
                    <a:off x="10167327" y="775562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30" name="object 1630"/>
                  <p:cNvSpPr/>
                  <p:nvPr/>
                </p:nvSpPr>
                <p:spPr>
                  <a:xfrm>
                    <a:off x="10166138" y="7755236"/>
                    <a:ext cx="2540" cy="1905"/>
                  </a:xfrm>
                  <a:custGeom>
                    <a:avLst/>
                    <a:gdLst/>
                    <a:ahLst/>
                    <a:cxnLst/>
                    <a:rect l="l" t="t" r="r" b="b"/>
                    <a:pathLst>
                      <a:path w="2540" h="1904">
                        <a:moveTo>
                          <a:pt x="2384" y="1589"/>
                        </a:moveTo>
                        <a:lnTo>
                          <a:pt x="2384" y="794"/>
                        </a:lnTo>
                      </a:path>
                      <a:path w="2540" h="1904">
                        <a:moveTo>
                          <a:pt x="2384" y="794"/>
                        </a:moveTo>
                        <a:lnTo>
                          <a:pt x="1589" y="0"/>
                        </a:lnTo>
                      </a:path>
                      <a:path w="2540" h="1904">
                        <a:moveTo>
                          <a:pt x="1589" y="0"/>
                        </a:moveTo>
                        <a:lnTo>
                          <a:pt x="794" y="0"/>
                        </a:lnTo>
                      </a:path>
                      <a:path w="2540" h="1904">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31" name="object 1631"/>
                  <p:cNvSpPr/>
                  <p:nvPr/>
                </p:nvSpPr>
                <p:spPr>
                  <a:xfrm>
                    <a:off x="10164942" y="775403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32" name="object 1632"/>
                  <p:cNvSpPr/>
                  <p:nvPr/>
                </p:nvSpPr>
                <p:spPr>
                  <a:xfrm>
                    <a:off x="10163741" y="7755236"/>
                    <a:ext cx="2540" cy="2540"/>
                  </a:xfrm>
                  <a:custGeom>
                    <a:avLst/>
                    <a:gdLst/>
                    <a:ahLst/>
                    <a:cxnLst/>
                    <a:rect l="l" t="t" r="r" b="b"/>
                    <a:pathLst>
                      <a:path w="2540" h="2540">
                        <a:moveTo>
                          <a:pt x="2398" y="0"/>
                        </a:moveTo>
                        <a:lnTo>
                          <a:pt x="1589" y="0"/>
                        </a:lnTo>
                      </a:path>
                      <a:path w="2540" h="2540">
                        <a:moveTo>
                          <a:pt x="1589" y="0"/>
                        </a:moveTo>
                        <a:lnTo>
                          <a:pt x="794" y="794"/>
                        </a:lnTo>
                      </a:path>
                      <a:path w="2540" h="2540">
                        <a:moveTo>
                          <a:pt x="794" y="794"/>
                        </a:moveTo>
                        <a:lnTo>
                          <a:pt x="794" y="1589"/>
                        </a:lnTo>
                      </a:path>
                      <a:path w="2540" h="2540">
                        <a:moveTo>
                          <a:pt x="794" y="1589"/>
                        </a:moveTo>
                        <a:lnTo>
                          <a:pt x="0" y="1589"/>
                        </a:lnTo>
                      </a:path>
                      <a:path w="2540" h="2540">
                        <a:moveTo>
                          <a:pt x="0" y="1589"/>
                        </a:moveTo>
                        <a:lnTo>
                          <a:pt x="0" y="23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633" name="object 1633"/>
                  <p:cNvPicPr/>
                  <p:nvPr/>
                </p:nvPicPr>
                <p:blipFill>
                  <a:blip r:embed="rId57" cstate="print"/>
                  <a:stretch>
                    <a:fillRect/>
                  </a:stretch>
                </p:blipFill>
                <p:spPr>
                  <a:xfrm>
                    <a:off x="10030915" y="7621602"/>
                    <a:ext cx="271242" cy="272051"/>
                  </a:xfrm>
                  <a:prstGeom prst="rect">
                    <a:avLst/>
                  </a:prstGeom>
                </p:spPr>
              </p:pic>
              <p:sp>
                <p:nvSpPr>
                  <p:cNvPr id="1634" name="object 1634"/>
                  <p:cNvSpPr/>
                  <p:nvPr/>
                </p:nvSpPr>
                <p:spPr>
                  <a:xfrm>
                    <a:off x="10478061" y="7757621"/>
                    <a:ext cx="1270" cy="1905"/>
                  </a:xfrm>
                  <a:custGeom>
                    <a:avLst/>
                    <a:gdLst/>
                    <a:ahLst/>
                    <a:cxnLst/>
                    <a:rect l="l" t="t" r="r" b="b"/>
                    <a:pathLst>
                      <a:path w="1270" h="1904">
                        <a:moveTo>
                          <a:pt x="0" y="0"/>
                        </a:moveTo>
                        <a:lnTo>
                          <a:pt x="0" y="808"/>
                        </a:lnTo>
                      </a:path>
                      <a:path w="1270" h="1904">
                        <a:moveTo>
                          <a:pt x="0" y="808"/>
                        </a:moveTo>
                        <a:lnTo>
                          <a:pt x="808" y="16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35" name="object 1635"/>
                  <p:cNvSpPr/>
                  <p:nvPr/>
                </p:nvSpPr>
                <p:spPr>
                  <a:xfrm>
                    <a:off x="10477673" y="775802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36" name="object 1636"/>
                  <p:cNvSpPr/>
                  <p:nvPr/>
                </p:nvSpPr>
                <p:spPr>
                  <a:xfrm>
                    <a:off x="10478869" y="7759224"/>
                    <a:ext cx="1270" cy="1270"/>
                  </a:xfrm>
                  <a:custGeom>
                    <a:avLst/>
                    <a:gdLst/>
                    <a:ahLst/>
                    <a:cxnLst/>
                    <a:rect l="l" t="t" r="r" b="b"/>
                    <a:pathLst>
                      <a:path w="1270" h="1270">
                        <a:moveTo>
                          <a:pt x="0" y="0"/>
                        </a:moveTo>
                        <a:lnTo>
                          <a:pt x="794"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37" name="object 1637"/>
                  <p:cNvSpPr/>
                  <p:nvPr/>
                </p:nvSpPr>
                <p:spPr>
                  <a:xfrm>
                    <a:off x="10478467" y="775882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38" name="object 1638"/>
                  <p:cNvSpPr/>
                  <p:nvPr/>
                </p:nvSpPr>
                <p:spPr>
                  <a:xfrm>
                    <a:off x="10479664" y="7756825"/>
                    <a:ext cx="3810" cy="3810"/>
                  </a:xfrm>
                  <a:custGeom>
                    <a:avLst/>
                    <a:gdLst/>
                    <a:ahLst/>
                    <a:cxnLst/>
                    <a:rect l="l" t="t" r="r" b="b"/>
                    <a:pathLst>
                      <a:path w="3809" h="3809">
                        <a:moveTo>
                          <a:pt x="0" y="3193"/>
                        </a:moveTo>
                        <a:lnTo>
                          <a:pt x="794" y="3193"/>
                        </a:lnTo>
                      </a:path>
                      <a:path w="3809" h="3809">
                        <a:moveTo>
                          <a:pt x="794" y="3193"/>
                        </a:moveTo>
                        <a:lnTo>
                          <a:pt x="1589" y="3193"/>
                        </a:lnTo>
                      </a:path>
                      <a:path w="3809" h="3809">
                        <a:moveTo>
                          <a:pt x="1589" y="3193"/>
                        </a:moveTo>
                        <a:lnTo>
                          <a:pt x="2384" y="3193"/>
                        </a:lnTo>
                      </a:path>
                      <a:path w="3809" h="3809">
                        <a:moveTo>
                          <a:pt x="2384" y="3193"/>
                        </a:moveTo>
                        <a:lnTo>
                          <a:pt x="2384" y="2398"/>
                        </a:lnTo>
                      </a:path>
                      <a:path w="3809" h="3809">
                        <a:moveTo>
                          <a:pt x="2384" y="2398"/>
                        </a:moveTo>
                        <a:lnTo>
                          <a:pt x="3193" y="2398"/>
                        </a:lnTo>
                      </a:path>
                      <a:path w="3809" h="3809">
                        <a:moveTo>
                          <a:pt x="3193" y="2398"/>
                        </a:moveTo>
                        <a:lnTo>
                          <a:pt x="3193" y="1603"/>
                        </a:lnTo>
                      </a:path>
                      <a:path w="3809" h="3809">
                        <a:moveTo>
                          <a:pt x="3193" y="1603"/>
                        </a:moveTo>
                        <a:lnTo>
                          <a:pt x="3193" y="794"/>
                        </a:lnTo>
                      </a:path>
                      <a:path w="3809" h="3809">
                        <a:moveTo>
                          <a:pt x="3193" y="794"/>
                        </a:moveTo>
                        <a:lnTo>
                          <a:pt x="319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39" name="object 1639"/>
                  <p:cNvSpPr/>
                  <p:nvPr/>
                </p:nvSpPr>
                <p:spPr>
                  <a:xfrm>
                    <a:off x="10481660" y="775562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40" name="object 1640"/>
                  <p:cNvSpPr/>
                  <p:nvPr/>
                </p:nvSpPr>
                <p:spPr>
                  <a:xfrm>
                    <a:off x="10479664" y="7755236"/>
                    <a:ext cx="3810" cy="1905"/>
                  </a:xfrm>
                  <a:custGeom>
                    <a:avLst/>
                    <a:gdLst/>
                    <a:ahLst/>
                    <a:cxnLst/>
                    <a:rect l="l" t="t" r="r" b="b"/>
                    <a:pathLst>
                      <a:path w="3809" h="1904">
                        <a:moveTo>
                          <a:pt x="3193" y="1589"/>
                        </a:moveTo>
                        <a:lnTo>
                          <a:pt x="2384" y="794"/>
                        </a:lnTo>
                      </a:path>
                      <a:path w="3809" h="1904">
                        <a:moveTo>
                          <a:pt x="2384" y="794"/>
                        </a:moveTo>
                        <a:lnTo>
                          <a:pt x="2384" y="0"/>
                        </a:lnTo>
                      </a:path>
                      <a:path w="3809" h="1904">
                        <a:moveTo>
                          <a:pt x="2384" y="0"/>
                        </a:moveTo>
                        <a:lnTo>
                          <a:pt x="1589" y="0"/>
                        </a:lnTo>
                      </a:path>
                      <a:path w="3809" h="1904">
                        <a:moveTo>
                          <a:pt x="1589" y="0"/>
                        </a:moveTo>
                        <a:lnTo>
                          <a:pt x="794" y="0"/>
                        </a:lnTo>
                      </a:path>
                      <a:path w="3809" h="1904">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41" name="object 1641"/>
                  <p:cNvSpPr/>
                  <p:nvPr/>
                </p:nvSpPr>
                <p:spPr>
                  <a:xfrm>
                    <a:off x="10478467" y="775403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42" name="object 1642"/>
                  <p:cNvSpPr/>
                  <p:nvPr/>
                </p:nvSpPr>
                <p:spPr>
                  <a:xfrm>
                    <a:off x="10478061" y="7755236"/>
                    <a:ext cx="1905" cy="4445"/>
                  </a:xfrm>
                  <a:custGeom>
                    <a:avLst/>
                    <a:gdLst/>
                    <a:ahLst/>
                    <a:cxnLst/>
                    <a:rect l="l" t="t" r="r" b="b"/>
                    <a:pathLst>
                      <a:path w="1904" h="4445">
                        <a:moveTo>
                          <a:pt x="1603" y="0"/>
                        </a:moveTo>
                        <a:lnTo>
                          <a:pt x="808" y="794"/>
                        </a:lnTo>
                      </a:path>
                      <a:path w="1904" h="4445">
                        <a:moveTo>
                          <a:pt x="808" y="794"/>
                        </a:moveTo>
                        <a:lnTo>
                          <a:pt x="808" y="1589"/>
                        </a:lnTo>
                      </a:path>
                      <a:path w="1904" h="4445">
                        <a:moveTo>
                          <a:pt x="808" y="1589"/>
                        </a:moveTo>
                        <a:lnTo>
                          <a:pt x="0" y="1589"/>
                        </a:lnTo>
                      </a:path>
                      <a:path w="1904" h="4445">
                        <a:moveTo>
                          <a:pt x="0" y="1589"/>
                        </a:moveTo>
                        <a:lnTo>
                          <a:pt x="0" y="2384"/>
                        </a:lnTo>
                      </a:path>
                      <a:path w="1904" h="4445">
                        <a:moveTo>
                          <a:pt x="0" y="2384"/>
                        </a:moveTo>
                        <a:lnTo>
                          <a:pt x="0" y="3193"/>
                        </a:lnTo>
                      </a:path>
                      <a:path w="1904" h="4445">
                        <a:moveTo>
                          <a:pt x="0" y="3193"/>
                        </a:moveTo>
                        <a:lnTo>
                          <a:pt x="808" y="398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43" name="object 1643"/>
                  <p:cNvSpPr/>
                  <p:nvPr/>
                </p:nvSpPr>
                <p:spPr>
                  <a:xfrm>
                    <a:off x="10477673" y="775802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44" name="object 1644"/>
                  <p:cNvSpPr/>
                  <p:nvPr/>
                </p:nvSpPr>
                <p:spPr>
                  <a:xfrm>
                    <a:off x="10478869" y="7759224"/>
                    <a:ext cx="1270" cy="1270"/>
                  </a:xfrm>
                  <a:custGeom>
                    <a:avLst/>
                    <a:gdLst/>
                    <a:ahLst/>
                    <a:cxnLst/>
                    <a:rect l="l" t="t" r="r" b="b"/>
                    <a:pathLst>
                      <a:path w="1270" h="1270">
                        <a:moveTo>
                          <a:pt x="0" y="0"/>
                        </a:moveTo>
                        <a:lnTo>
                          <a:pt x="794"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45" name="object 1645"/>
                  <p:cNvSpPr/>
                  <p:nvPr/>
                </p:nvSpPr>
                <p:spPr>
                  <a:xfrm>
                    <a:off x="10478467" y="775882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46" name="object 1646"/>
                  <p:cNvSpPr/>
                  <p:nvPr/>
                </p:nvSpPr>
                <p:spPr>
                  <a:xfrm>
                    <a:off x="10479664" y="7756825"/>
                    <a:ext cx="3810" cy="3810"/>
                  </a:xfrm>
                  <a:custGeom>
                    <a:avLst/>
                    <a:gdLst/>
                    <a:ahLst/>
                    <a:cxnLst/>
                    <a:rect l="l" t="t" r="r" b="b"/>
                    <a:pathLst>
                      <a:path w="3809" h="3809">
                        <a:moveTo>
                          <a:pt x="0" y="3193"/>
                        </a:moveTo>
                        <a:lnTo>
                          <a:pt x="794" y="3193"/>
                        </a:lnTo>
                      </a:path>
                      <a:path w="3809" h="3809">
                        <a:moveTo>
                          <a:pt x="794" y="3193"/>
                        </a:moveTo>
                        <a:lnTo>
                          <a:pt x="1589" y="3193"/>
                        </a:lnTo>
                      </a:path>
                      <a:path w="3809" h="3809">
                        <a:moveTo>
                          <a:pt x="1589" y="3193"/>
                        </a:moveTo>
                        <a:lnTo>
                          <a:pt x="2384" y="3193"/>
                        </a:lnTo>
                      </a:path>
                      <a:path w="3809" h="3809">
                        <a:moveTo>
                          <a:pt x="2384" y="3193"/>
                        </a:moveTo>
                        <a:lnTo>
                          <a:pt x="2384" y="2398"/>
                        </a:lnTo>
                      </a:path>
                      <a:path w="3809" h="3809">
                        <a:moveTo>
                          <a:pt x="2384" y="2398"/>
                        </a:moveTo>
                        <a:lnTo>
                          <a:pt x="3193" y="2398"/>
                        </a:lnTo>
                      </a:path>
                      <a:path w="3809" h="3809">
                        <a:moveTo>
                          <a:pt x="3193" y="2398"/>
                        </a:moveTo>
                        <a:lnTo>
                          <a:pt x="3193" y="1603"/>
                        </a:lnTo>
                      </a:path>
                      <a:path w="3809" h="3809">
                        <a:moveTo>
                          <a:pt x="3193" y="1603"/>
                        </a:moveTo>
                        <a:lnTo>
                          <a:pt x="3193" y="794"/>
                        </a:lnTo>
                      </a:path>
                      <a:path w="3809" h="3809">
                        <a:moveTo>
                          <a:pt x="3193" y="794"/>
                        </a:moveTo>
                        <a:lnTo>
                          <a:pt x="319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47" name="object 1647"/>
                  <p:cNvSpPr/>
                  <p:nvPr/>
                </p:nvSpPr>
                <p:spPr>
                  <a:xfrm>
                    <a:off x="10481660" y="775562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48" name="object 1648"/>
                  <p:cNvSpPr/>
                  <p:nvPr/>
                </p:nvSpPr>
                <p:spPr>
                  <a:xfrm>
                    <a:off x="10479664" y="7755236"/>
                    <a:ext cx="3810" cy="1905"/>
                  </a:xfrm>
                  <a:custGeom>
                    <a:avLst/>
                    <a:gdLst/>
                    <a:ahLst/>
                    <a:cxnLst/>
                    <a:rect l="l" t="t" r="r" b="b"/>
                    <a:pathLst>
                      <a:path w="3809" h="1904">
                        <a:moveTo>
                          <a:pt x="3193" y="1589"/>
                        </a:moveTo>
                        <a:lnTo>
                          <a:pt x="2384" y="794"/>
                        </a:lnTo>
                      </a:path>
                      <a:path w="3809" h="1904">
                        <a:moveTo>
                          <a:pt x="2384" y="794"/>
                        </a:moveTo>
                        <a:lnTo>
                          <a:pt x="2384" y="0"/>
                        </a:lnTo>
                      </a:path>
                      <a:path w="3809" h="1904">
                        <a:moveTo>
                          <a:pt x="2384" y="0"/>
                        </a:moveTo>
                        <a:lnTo>
                          <a:pt x="1589" y="0"/>
                        </a:lnTo>
                      </a:path>
                      <a:path w="3809" h="1904">
                        <a:moveTo>
                          <a:pt x="1589" y="0"/>
                        </a:moveTo>
                        <a:lnTo>
                          <a:pt x="794" y="0"/>
                        </a:lnTo>
                      </a:path>
                      <a:path w="3809" h="1904">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49" name="object 1649"/>
                  <p:cNvSpPr/>
                  <p:nvPr/>
                </p:nvSpPr>
                <p:spPr>
                  <a:xfrm>
                    <a:off x="10478467" y="775403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50" name="object 1650"/>
                  <p:cNvSpPr/>
                  <p:nvPr/>
                </p:nvSpPr>
                <p:spPr>
                  <a:xfrm>
                    <a:off x="10478061" y="7755236"/>
                    <a:ext cx="1905" cy="2540"/>
                  </a:xfrm>
                  <a:custGeom>
                    <a:avLst/>
                    <a:gdLst/>
                    <a:ahLst/>
                    <a:cxnLst/>
                    <a:rect l="l" t="t" r="r" b="b"/>
                    <a:pathLst>
                      <a:path w="1904" h="2540">
                        <a:moveTo>
                          <a:pt x="1603" y="0"/>
                        </a:moveTo>
                        <a:lnTo>
                          <a:pt x="808" y="794"/>
                        </a:lnTo>
                      </a:path>
                      <a:path w="1904" h="2540">
                        <a:moveTo>
                          <a:pt x="808" y="794"/>
                        </a:moveTo>
                        <a:lnTo>
                          <a:pt x="808" y="1589"/>
                        </a:lnTo>
                      </a:path>
                      <a:path w="1904" h="2540">
                        <a:moveTo>
                          <a:pt x="808" y="1589"/>
                        </a:moveTo>
                        <a:lnTo>
                          <a:pt x="0" y="1589"/>
                        </a:lnTo>
                      </a:path>
                      <a:path w="1904" h="2540">
                        <a:moveTo>
                          <a:pt x="0" y="1589"/>
                        </a:moveTo>
                        <a:lnTo>
                          <a:pt x="0" y="23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651" name="object 1651"/>
                  <p:cNvPicPr/>
                  <p:nvPr/>
                </p:nvPicPr>
                <p:blipFill>
                  <a:blip r:embed="rId58" cstate="print"/>
                  <a:stretch>
                    <a:fillRect/>
                  </a:stretch>
                </p:blipFill>
                <p:spPr>
                  <a:xfrm>
                    <a:off x="10344440" y="7621602"/>
                    <a:ext cx="272037" cy="272051"/>
                  </a:xfrm>
                  <a:prstGeom prst="rect">
                    <a:avLst/>
                  </a:prstGeom>
                </p:spPr>
              </p:pic>
              <p:sp>
                <p:nvSpPr>
                  <p:cNvPr id="1652" name="object 1652"/>
                  <p:cNvSpPr/>
                  <p:nvPr/>
                </p:nvSpPr>
                <p:spPr>
                  <a:xfrm>
                    <a:off x="10807551" y="7757621"/>
                    <a:ext cx="0" cy="1905"/>
                  </a:xfrm>
                  <a:custGeom>
                    <a:avLst/>
                    <a:gdLst/>
                    <a:ahLst/>
                    <a:cxnLst/>
                    <a:rect l="l" t="t" r="r" b="b"/>
                    <a:pathLst>
                      <a:path h="1904">
                        <a:moveTo>
                          <a:pt x="0" y="0"/>
                        </a:moveTo>
                        <a:lnTo>
                          <a:pt x="0" y="808"/>
                        </a:lnTo>
                      </a:path>
                      <a:path h="1904">
                        <a:moveTo>
                          <a:pt x="0" y="808"/>
                        </a:moveTo>
                        <a:lnTo>
                          <a:pt x="0" y="16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53" name="object 1653"/>
                  <p:cNvSpPr/>
                  <p:nvPr/>
                </p:nvSpPr>
                <p:spPr>
                  <a:xfrm>
                    <a:off x="10806354" y="775802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54" name="object 1654"/>
                  <p:cNvSpPr/>
                  <p:nvPr/>
                </p:nvSpPr>
                <p:spPr>
                  <a:xfrm>
                    <a:off x="10807551" y="7759224"/>
                    <a:ext cx="3810" cy="1270"/>
                  </a:xfrm>
                  <a:custGeom>
                    <a:avLst/>
                    <a:gdLst/>
                    <a:ahLst/>
                    <a:cxnLst/>
                    <a:rect l="l" t="t" r="r" b="b"/>
                    <a:pathLst>
                      <a:path w="3809" h="1270">
                        <a:moveTo>
                          <a:pt x="0" y="0"/>
                        </a:moveTo>
                        <a:lnTo>
                          <a:pt x="794" y="794"/>
                        </a:lnTo>
                      </a:path>
                      <a:path w="3809" h="1270">
                        <a:moveTo>
                          <a:pt x="794" y="794"/>
                        </a:moveTo>
                        <a:lnTo>
                          <a:pt x="1589" y="794"/>
                        </a:lnTo>
                      </a:path>
                      <a:path w="3809" h="1270">
                        <a:moveTo>
                          <a:pt x="1589" y="794"/>
                        </a:moveTo>
                        <a:lnTo>
                          <a:pt x="2398" y="794"/>
                        </a:lnTo>
                      </a:path>
                      <a:path w="3809" h="1270">
                        <a:moveTo>
                          <a:pt x="2398" y="794"/>
                        </a:moveTo>
                        <a:lnTo>
                          <a:pt x="3193"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55" name="object 1655"/>
                  <p:cNvSpPr/>
                  <p:nvPr/>
                </p:nvSpPr>
                <p:spPr>
                  <a:xfrm>
                    <a:off x="10809548" y="775882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56" name="object 1656"/>
                  <p:cNvSpPr/>
                  <p:nvPr/>
                </p:nvSpPr>
                <p:spPr>
                  <a:xfrm>
                    <a:off x="10810745" y="7759224"/>
                    <a:ext cx="1270" cy="1270"/>
                  </a:xfrm>
                  <a:custGeom>
                    <a:avLst/>
                    <a:gdLst/>
                    <a:ahLst/>
                    <a:cxnLst/>
                    <a:rect l="l" t="t" r="r" b="b"/>
                    <a:pathLst>
                      <a:path w="1270" h="1270">
                        <a:moveTo>
                          <a:pt x="0" y="794"/>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57" name="object 1657"/>
                  <p:cNvSpPr/>
                  <p:nvPr/>
                </p:nvSpPr>
                <p:spPr>
                  <a:xfrm>
                    <a:off x="10810343" y="775802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58" name="object 1658"/>
                  <p:cNvSpPr/>
                  <p:nvPr/>
                </p:nvSpPr>
                <p:spPr>
                  <a:xfrm>
                    <a:off x="10810745" y="7755236"/>
                    <a:ext cx="1905" cy="4445"/>
                  </a:xfrm>
                  <a:custGeom>
                    <a:avLst/>
                    <a:gdLst/>
                    <a:ahLst/>
                    <a:cxnLst/>
                    <a:rect l="l" t="t" r="r" b="b"/>
                    <a:pathLst>
                      <a:path w="1904" h="4445">
                        <a:moveTo>
                          <a:pt x="794" y="3987"/>
                        </a:moveTo>
                        <a:lnTo>
                          <a:pt x="1589" y="3193"/>
                        </a:lnTo>
                      </a:path>
                      <a:path w="1904" h="4445">
                        <a:moveTo>
                          <a:pt x="1589" y="3193"/>
                        </a:moveTo>
                        <a:lnTo>
                          <a:pt x="1589" y="2384"/>
                        </a:lnTo>
                      </a:path>
                      <a:path w="1904" h="4445">
                        <a:moveTo>
                          <a:pt x="1589" y="2384"/>
                        </a:moveTo>
                        <a:lnTo>
                          <a:pt x="1589" y="1589"/>
                        </a:lnTo>
                      </a:path>
                      <a:path w="1904" h="4445">
                        <a:moveTo>
                          <a:pt x="1589" y="1589"/>
                        </a:moveTo>
                        <a:lnTo>
                          <a:pt x="794" y="1589"/>
                        </a:lnTo>
                      </a:path>
                      <a:path w="1904" h="4445">
                        <a:moveTo>
                          <a:pt x="794" y="1589"/>
                        </a:moveTo>
                        <a:lnTo>
                          <a:pt x="794" y="794"/>
                        </a:lnTo>
                      </a:path>
                      <a:path w="1904" h="4445">
                        <a:moveTo>
                          <a:pt x="794"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59" name="object 1659"/>
                  <p:cNvSpPr/>
                  <p:nvPr/>
                </p:nvSpPr>
                <p:spPr>
                  <a:xfrm>
                    <a:off x="10809548" y="775403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60" name="object 1660"/>
                  <p:cNvSpPr/>
                  <p:nvPr/>
                </p:nvSpPr>
                <p:spPr>
                  <a:xfrm>
                    <a:off x="10807551" y="7755236"/>
                    <a:ext cx="3810" cy="1905"/>
                  </a:xfrm>
                  <a:custGeom>
                    <a:avLst/>
                    <a:gdLst/>
                    <a:ahLst/>
                    <a:cxnLst/>
                    <a:rect l="l" t="t" r="r" b="b"/>
                    <a:pathLst>
                      <a:path w="3809" h="1904">
                        <a:moveTo>
                          <a:pt x="3193" y="0"/>
                        </a:moveTo>
                        <a:lnTo>
                          <a:pt x="2398" y="0"/>
                        </a:lnTo>
                      </a:path>
                      <a:path w="3809" h="1904">
                        <a:moveTo>
                          <a:pt x="2398" y="0"/>
                        </a:moveTo>
                        <a:lnTo>
                          <a:pt x="1589" y="0"/>
                        </a:lnTo>
                      </a:path>
                      <a:path w="3809" h="1904">
                        <a:moveTo>
                          <a:pt x="1589" y="0"/>
                        </a:moveTo>
                        <a:lnTo>
                          <a:pt x="794" y="0"/>
                        </a:lnTo>
                      </a:path>
                      <a:path w="3809" h="1904">
                        <a:moveTo>
                          <a:pt x="794" y="0"/>
                        </a:moveTo>
                        <a:lnTo>
                          <a:pt x="0" y="794"/>
                        </a:lnTo>
                      </a:path>
                      <a:path w="3809" h="1904">
                        <a:moveTo>
                          <a:pt x="0" y="794"/>
                        </a:moveTo>
                        <a:lnTo>
                          <a:pt x="0" y="15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61" name="object 1661"/>
                  <p:cNvSpPr/>
                  <p:nvPr/>
                </p:nvSpPr>
                <p:spPr>
                  <a:xfrm>
                    <a:off x="10806354" y="775562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62" name="object 1662"/>
                  <p:cNvSpPr/>
                  <p:nvPr/>
                </p:nvSpPr>
                <p:spPr>
                  <a:xfrm>
                    <a:off x="10807551" y="7756825"/>
                    <a:ext cx="0" cy="2540"/>
                  </a:xfrm>
                  <a:custGeom>
                    <a:avLst/>
                    <a:gdLst/>
                    <a:ahLst/>
                    <a:cxnLst/>
                    <a:rect l="l" t="t" r="r" b="b"/>
                    <a:pathLst>
                      <a:path h="2540">
                        <a:moveTo>
                          <a:pt x="0" y="0"/>
                        </a:moveTo>
                        <a:lnTo>
                          <a:pt x="0" y="794"/>
                        </a:lnTo>
                      </a:path>
                      <a:path h="2540">
                        <a:moveTo>
                          <a:pt x="0" y="794"/>
                        </a:moveTo>
                        <a:lnTo>
                          <a:pt x="0" y="1603"/>
                        </a:lnTo>
                      </a:path>
                      <a:path h="2540">
                        <a:moveTo>
                          <a:pt x="0" y="1603"/>
                        </a:moveTo>
                        <a:lnTo>
                          <a:pt x="0"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63" name="object 1663"/>
                  <p:cNvSpPr/>
                  <p:nvPr/>
                </p:nvSpPr>
                <p:spPr>
                  <a:xfrm>
                    <a:off x="10806354" y="775802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64" name="object 1664"/>
                  <p:cNvSpPr/>
                  <p:nvPr/>
                </p:nvSpPr>
                <p:spPr>
                  <a:xfrm>
                    <a:off x="10807551" y="7759224"/>
                    <a:ext cx="3810" cy="1270"/>
                  </a:xfrm>
                  <a:custGeom>
                    <a:avLst/>
                    <a:gdLst/>
                    <a:ahLst/>
                    <a:cxnLst/>
                    <a:rect l="l" t="t" r="r" b="b"/>
                    <a:pathLst>
                      <a:path w="3809" h="1270">
                        <a:moveTo>
                          <a:pt x="0" y="0"/>
                        </a:moveTo>
                        <a:lnTo>
                          <a:pt x="794" y="794"/>
                        </a:lnTo>
                      </a:path>
                      <a:path w="3809" h="1270">
                        <a:moveTo>
                          <a:pt x="794" y="794"/>
                        </a:moveTo>
                        <a:lnTo>
                          <a:pt x="1589" y="794"/>
                        </a:lnTo>
                      </a:path>
                      <a:path w="3809" h="1270">
                        <a:moveTo>
                          <a:pt x="1589" y="794"/>
                        </a:moveTo>
                        <a:lnTo>
                          <a:pt x="2398" y="794"/>
                        </a:lnTo>
                      </a:path>
                      <a:path w="3809" h="1270">
                        <a:moveTo>
                          <a:pt x="2398" y="794"/>
                        </a:moveTo>
                        <a:lnTo>
                          <a:pt x="3193"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65" name="object 1665"/>
                  <p:cNvSpPr/>
                  <p:nvPr/>
                </p:nvSpPr>
                <p:spPr>
                  <a:xfrm>
                    <a:off x="10809548" y="775882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66" name="object 1666"/>
                  <p:cNvSpPr/>
                  <p:nvPr/>
                </p:nvSpPr>
                <p:spPr>
                  <a:xfrm>
                    <a:off x="10810745" y="7759224"/>
                    <a:ext cx="1270" cy="1270"/>
                  </a:xfrm>
                  <a:custGeom>
                    <a:avLst/>
                    <a:gdLst/>
                    <a:ahLst/>
                    <a:cxnLst/>
                    <a:rect l="l" t="t" r="r" b="b"/>
                    <a:pathLst>
                      <a:path w="1270" h="1270">
                        <a:moveTo>
                          <a:pt x="0" y="794"/>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67" name="object 1667"/>
                  <p:cNvSpPr/>
                  <p:nvPr/>
                </p:nvSpPr>
                <p:spPr>
                  <a:xfrm>
                    <a:off x="10810343" y="775802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68" name="object 1668"/>
                  <p:cNvSpPr/>
                  <p:nvPr/>
                </p:nvSpPr>
                <p:spPr>
                  <a:xfrm>
                    <a:off x="10810745" y="7755236"/>
                    <a:ext cx="1905" cy="4445"/>
                  </a:xfrm>
                  <a:custGeom>
                    <a:avLst/>
                    <a:gdLst/>
                    <a:ahLst/>
                    <a:cxnLst/>
                    <a:rect l="l" t="t" r="r" b="b"/>
                    <a:pathLst>
                      <a:path w="1904" h="4445">
                        <a:moveTo>
                          <a:pt x="794" y="3987"/>
                        </a:moveTo>
                        <a:lnTo>
                          <a:pt x="1589" y="3193"/>
                        </a:lnTo>
                      </a:path>
                      <a:path w="1904" h="4445">
                        <a:moveTo>
                          <a:pt x="1589" y="3193"/>
                        </a:moveTo>
                        <a:lnTo>
                          <a:pt x="1589" y="2384"/>
                        </a:lnTo>
                      </a:path>
                      <a:path w="1904" h="4445">
                        <a:moveTo>
                          <a:pt x="1589" y="2384"/>
                        </a:moveTo>
                        <a:lnTo>
                          <a:pt x="1589" y="1589"/>
                        </a:lnTo>
                      </a:path>
                      <a:path w="1904" h="4445">
                        <a:moveTo>
                          <a:pt x="1589" y="1589"/>
                        </a:moveTo>
                        <a:lnTo>
                          <a:pt x="794" y="1589"/>
                        </a:lnTo>
                      </a:path>
                      <a:path w="1904" h="4445">
                        <a:moveTo>
                          <a:pt x="794" y="1589"/>
                        </a:moveTo>
                        <a:lnTo>
                          <a:pt x="794" y="794"/>
                        </a:lnTo>
                      </a:path>
                      <a:path w="1904" h="4445">
                        <a:moveTo>
                          <a:pt x="794"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69" name="object 1669"/>
                  <p:cNvSpPr/>
                  <p:nvPr/>
                </p:nvSpPr>
                <p:spPr>
                  <a:xfrm>
                    <a:off x="10809548" y="775403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70" name="object 1670"/>
                  <p:cNvSpPr/>
                  <p:nvPr/>
                </p:nvSpPr>
                <p:spPr>
                  <a:xfrm>
                    <a:off x="10807551" y="7755236"/>
                    <a:ext cx="3810" cy="1905"/>
                  </a:xfrm>
                  <a:custGeom>
                    <a:avLst/>
                    <a:gdLst/>
                    <a:ahLst/>
                    <a:cxnLst/>
                    <a:rect l="l" t="t" r="r" b="b"/>
                    <a:pathLst>
                      <a:path w="3809" h="1904">
                        <a:moveTo>
                          <a:pt x="3193" y="0"/>
                        </a:moveTo>
                        <a:lnTo>
                          <a:pt x="2398" y="0"/>
                        </a:lnTo>
                      </a:path>
                      <a:path w="3809" h="1904">
                        <a:moveTo>
                          <a:pt x="2398" y="0"/>
                        </a:moveTo>
                        <a:lnTo>
                          <a:pt x="1589" y="0"/>
                        </a:lnTo>
                      </a:path>
                      <a:path w="3809" h="1904">
                        <a:moveTo>
                          <a:pt x="1589" y="0"/>
                        </a:moveTo>
                        <a:lnTo>
                          <a:pt x="794" y="0"/>
                        </a:lnTo>
                      </a:path>
                      <a:path w="3809" h="1904">
                        <a:moveTo>
                          <a:pt x="794" y="0"/>
                        </a:moveTo>
                        <a:lnTo>
                          <a:pt x="0" y="794"/>
                        </a:lnTo>
                      </a:path>
                      <a:path w="3809" h="1904">
                        <a:moveTo>
                          <a:pt x="0" y="794"/>
                        </a:moveTo>
                        <a:lnTo>
                          <a:pt x="0" y="15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71" name="object 1671"/>
                  <p:cNvSpPr/>
                  <p:nvPr/>
                </p:nvSpPr>
                <p:spPr>
                  <a:xfrm>
                    <a:off x="10806354" y="775562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72" name="object 1672"/>
                  <p:cNvSpPr/>
                  <p:nvPr/>
                </p:nvSpPr>
                <p:spPr>
                  <a:xfrm>
                    <a:off x="10807551" y="7756825"/>
                    <a:ext cx="0" cy="1270"/>
                  </a:xfrm>
                  <a:custGeom>
                    <a:avLst/>
                    <a:gdLst/>
                    <a:ahLst/>
                    <a:cxnLst/>
                    <a:rect l="l" t="t" r="r" b="b"/>
                    <a:pathLst>
                      <a:path h="1270">
                        <a:moveTo>
                          <a:pt x="0" y="0"/>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673" name="object 1673"/>
                  <p:cNvPicPr/>
                  <p:nvPr/>
                </p:nvPicPr>
                <p:blipFill>
                  <a:blip r:embed="rId59" cstate="print"/>
                  <a:stretch>
                    <a:fillRect/>
                  </a:stretch>
                </p:blipFill>
                <p:spPr>
                  <a:xfrm>
                    <a:off x="10673918" y="7621602"/>
                    <a:ext cx="271256" cy="272051"/>
                  </a:xfrm>
                  <a:prstGeom prst="rect">
                    <a:avLst/>
                  </a:prstGeom>
                </p:spPr>
              </p:pic>
              <p:sp>
                <p:nvSpPr>
                  <p:cNvPr id="1674" name="object 1674"/>
                  <p:cNvSpPr/>
                  <p:nvPr/>
                </p:nvSpPr>
                <p:spPr>
                  <a:xfrm>
                    <a:off x="11121077" y="7757621"/>
                    <a:ext cx="1270" cy="1905"/>
                  </a:xfrm>
                  <a:custGeom>
                    <a:avLst/>
                    <a:gdLst/>
                    <a:ahLst/>
                    <a:cxnLst/>
                    <a:rect l="l" t="t" r="r" b="b"/>
                    <a:pathLst>
                      <a:path w="1270" h="1904">
                        <a:moveTo>
                          <a:pt x="0" y="0"/>
                        </a:moveTo>
                        <a:lnTo>
                          <a:pt x="0" y="808"/>
                        </a:lnTo>
                      </a:path>
                      <a:path w="1270" h="1904">
                        <a:moveTo>
                          <a:pt x="0" y="808"/>
                        </a:moveTo>
                        <a:lnTo>
                          <a:pt x="794" y="16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75" name="object 1675"/>
                  <p:cNvSpPr/>
                  <p:nvPr/>
                </p:nvSpPr>
                <p:spPr>
                  <a:xfrm>
                    <a:off x="11120675" y="775802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76" name="object 1676"/>
                  <p:cNvSpPr/>
                  <p:nvPr/>
                </p:nvSpPr>
                <p:spPr>
                  <a:xfrm>
                    <a:off x="11121872" y="7759224"/>
                    <a:ext cx="1905" cy="1270"/>
                  </a:xfrm>
                  <a:custGeom>
                    <a:avLst/>
                    <a:gdLst/>
                    <a:ahLst/>
                    <a:cxnLst/>
                    <a:rect l="l" t="t" r="r" b="b"/>
                    <a:pathLst>
                      <a:path w="1904" h="1270">
                        <a:moveTo>
                          <a:pt x="0" y="0"/>
                        </a:moveTo>
                        <a:lnTo>
                          <a:pt x="794" y="794"/>
                        </a:lnTo>
                      </a:path>
                      <a:path w="1904" h="1270">
                        <a:moveTo>
                          <a:pt x="794" y="794"/>
                        </a:moveTo>
                        <a:lnTo>
                          <a:pt x="1603"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77" name="object 1677"/>
                  <p:cNvSpPr/>
                  <p:nvPr/>
                </p:nvSpPr>
                <p:spPr>
                  <a:xfrm>
                    <a:off x="11122279" y="775882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78" name="object 1678"/>
                  <p:cNvSpPr/>
                  <p:nvPr/>
                </p:nvSpPr>
                <p:spPr>
                  <a:xfrm>
                    <a:off x="11123475" y="7759224"/>
                    <a:ext cx="2540" cy="1270"/>
                  </a:xfrm>
                  <a:custGeom>
                    <a:avLst/>
                    <a:gdLst/>
                    <a:ahLst/>
                    <a:cxnLst/>
                    <a:rect l="l" t="t" r="r" b="b"/>
                    <a:pathLst>
                      <a:path w="2540" h="1270">
                        <a:moveTo>
                          <a:pt x="0" y="794"/>
                        </a:moveTo>
                        <a:lnTo>
                          <a:pt x="794" y="794"/>
                        </a:lnTo>
                      </a:path>
                      <a:path w="2540" h="1270">
                        <a:moveTo>
                          <a:pt x="794" y="794"/>
                        </a:moveTo>
                        <a:lnTo>
                          <a:pt x="1589" y="794"/>
                        </a:lnTo>
                      </a:path>
                      <a:path w="2540" h="1270">
                        <a:moveTo>
                          <a:pt x="1589" y="794"/>
                        </a:moveTo>
                        <a:lnTo>
                          <a:pt x="238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79" name="object 1679"/>
                  <p:cNvSpPr/>
                  <p:nvPr/>
                </p:nvSpPr>
                <p:spPr>
                  <a:xfrm>
                    <a:off x="11124663" y="775802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80" name="object 1680"/>
                  <p:cNvSpPr/>
                  <p:nvPr/>
                </p:nvSpPr>
                <p:spPr>
                  <a:xfrm>
                    <a:off x="11125860" y="7756825"/>
                    <a:ext cx="1270" cy="2540"/>
                  </a:xfrm>
                  <a:custGeom>
                    <a:avLst/>
                    <a:gdLst/>
                    <a:ahLst/>
                    <a:cxnLst/>
                    <a:rect l="l" t="t" r="r" b="b"/>
                    <a:pathLst>
                      <a:path w="1270" h="2540">
                        <a:moveTo>
                          <a:pt x="0" y="2398"/>
                        </a:moveTo>
                        <a:lnTo>
                          <a:pt x="0" y="1603"/>
                        </a:lnTo>
                      </a:path>
                      <a:path w="1270" h="2540">
                        <a:moveTo>
                          <a:pt x="0" y="1603"/>
                        </a:moveTo>
                        <a:lnTo>
                          <a:pt x="794" y="794"/>
                        </a:lnTo>
                      </a:path>
                      <a:path w="1270" h="2540">
                        <a:moveTo>
                          <a:pt x="794"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81" name="object 1681"/>
                  <p:cNvSpPr/>
                  <p:nvPr/>
                </p:nvSpPr>
                <p:spPr>
                  <a:xfrm>
                    <a:off x="11124663" y="775562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82" name="object 1682"/>
                  <p:cNvSpPr/>
                  <p:nvPr/>
                </p:nvSpPr>
                <p:spPr>
                  <a:xfrm>
                    <a:off x="11123475" y="7755236"/>
                    <a:ext cx="2540" cy="1905"/>
                  </a:xfrm>
                  <a:custGeom>
                    <a:avLst/>
                    <a:gdLst/>
                    <a:ahLst/>
                    <a:cxnLst/>
                    <a:rect l="l" t="t" r="r" b="b"/>
                    <a:pathLst>
                      <a:path w="2540" h="1904">
                        <a:moveTo>
                          <a:pt x="2384" y="1589"/>
                        </a:moveTo>
                        <a:lnTo>
                          <a:pt x="2384" y="794"/>
                        </a:lnTo>
                      </a:path>
                      <a:path w="2540" h="1904">
                        <a:moveTo>
                          <a:pt x="2384" y="794"/>
                        </a:moveTo>
                        <a:lnTo>
                          <a:pt x="1589" y="0"/>
                        </a:lnTo>
                      </a:path>
                      <a:path w="2540" h="1904">
                        <a:moveTo>
                          <a:pt x="1589" y="0"/>
                        </a:moveTo>
                        <a:lnTo>
                          <a:pt x="794" y="0"/>
                        </a:lnTo>
                      </a:path>
                      <a:path w="2540" h="1904">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83" name="object 1683"/>
                  <p:cNvSpPr/>
                  <p:nvPr/>
                </p:nvSpPr>
                <p:spPr>
                  <a:xfrm>
                    <a:off x="11122279" y="775403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84" name="object 1684"/>
                  <p:cNvSpPr/>
                  <p:nvPr/>
                </p:nvSpPr>
                <p:spPr>
                  <a:xfrm>
                    <a:off x="11121077" y="7755236"/>
                    <a:ext cx="2540" cy="4445"/>
                  </a:xfrm>
                  <a:custGeom>
                    <a:avLst/>
                    <a:gdLst/>
                    <a:ahLst/>
                    <a:cxnLst/>
                    <a:rect l="l" t="t" r="r" b="b"/>
                    <a:pathLst>
                      <a:path w="2540" h="4445">
                        <a:moveTo>
                          <a:pt x="2398" y="0"/>
                        </a:moveTo>
                        <a:lnTo>
                          <a:pt x="1589" y="0"/>
                        </a:lnTo>
                      </a:path>
                      <a:path w="2540" h="4445">
                        <a:moveTo>
                          <a:pt x="1589" y="0"/>
                        </a:moveTo>
                        <a:lnTo>
                          <a:pt x="794" y="794"/>
                        </a:lnTo>
                      </a:path>
                      <a:path w="2540" h="4445">
                        <a:moveTo>
                          <a:pt x="794" y="794"/>
                        </a:moveTo>
                        <a:lnTo>
                          <a:pt x="794" y="1589"/>
                        </a:lnTo>
                      </a:path>
                      <a:path w="2540" h="4445">
                        <a:moveTo>
                          <a:pt x="794" y="1589"/>
                        </a:moveTo>
                        <a:lnTo>
                          <a:pt x="0" y="1589"/>
                        </a:lnTo>
                      </a:path>
                      <a:path w="2540" h="4445">
                        <a:moveTo>
                          <a:pt x="0" y="1589"/>
                        </a:moveTo>
                        <a:lnTo>
                          <a:pt x="0" y="2384"/>
                        </a:lnTo>
                      </a:path>
                      <a:path w="2540" h="4445">
                        <a:moveTo>
                          <a:pt x="0" y="2384"/>
                        </a:moveTo>
                        <a:lnTo>
                          <a:pt x="0" y="3193"/>
                        </a:lnTo>
                      </a:path>
                      <a:path w="2540" h="4445">
                        <a:moveTo>
                          <a:pt x="0" y="3193"/>
                        </a:moveTo>
                        <a:lnTo>
                          <a:pt x="794" y="398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85" name="object 1685"/>
                  <p:cNvSpPr/>
                  <p:nvPr/>
                </p:nvSpPr>
                <p:spPr>
                  <a:xfrm>
                    <a:off x="11120675" y="775802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86" name="object 1686"/>
                  <p:cNvSpPr/>
                  <p:nvPr/>
                </p:nvSpPr>
                <p:spPr>
                  <a:xfrm>
                    <a:off x="11121872" y="7759224"/>
                    <a:ext cx="1905" cy="1270"/>
                  </a:xfrm>
                  <a:custGeom>
                    <a:avLst/>
                    <a:gdLst/>
                    <a:ahLst/>
                    <a:cxnLst/>
                    <a:rect l="l" t="t" r="r" b="b"/>
                    <a:pathLst>
                      <a:path w="1904" h="1270">
                        <a:moveTo>
                          <a:pt x="0" y="0"/>
                        </a:moveTo>
                        <a:lnTo>
                          <a:pt x="794" y="794"/>
                        </a:lnTo>
                      </a:path>
                      <a:path w="1904" h="1270">
                        <a:moveTo>
                          <a:pt x="794" y="794"/>
                        </a:moveTo>
                        <a:lnTo>
                          <a:pt x="1603"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87" name="object 1687"/>
                  <p:cNvSpPr/>
                  <p:nvPr/>
                </p:nvSpPr>
                <p:spPr>
                  <a:xfrm>
                    <a:off x="11122279" y="775882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88" name="object 1688"/>
                  <p:cNvSpPr/>
                  <p:nvPr/>
                </p:nvSpPr>
                <p:spPr>
                  <a:xfrm>
                    <a:off x="11123475" y="7759224"/>
                    <a:ext cx="2540" cy="1270"/>
                  </a:xfrm>
                  <a:custGeom>
                    <a:avLst/>
                    <a:gdLst/>
                    <a:ahLst/>
                    <a:cxnLst/>
                    <a:rect l="l" t="t" r="r" b="b"/>
                    <a:pathLst>
                      <a:path w="2540" h="1270">
                        <a:moveTo>
                          <a:pt x="0" y="794"/>
                        </a:moveTo>
                        <a:lnTo>
                          <a:pt x="794" y="794"/>
                        </a:lnTo>
                      </a:path>
                      <a:path w="2540" h="1270">
                        <a:moveTo>
                          <a:pt x="794" y="794"/>
                        </a:moveTo>
                        <a:lnTo>
                          <a:pt x="1589" y="794"/>
                        </a:lnTo>
                      </a:path>
                      <a:path w="2540" h="1270">
                        <a:moveTo>
                          <a:pt x="1589" y="794"/>
                        </a:moveTo>
                        <a:lnTo>
                          <a:pt x="238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89" name="object 1689"/>
                  <p:cNvSpPr/>
                  <p:nvPr/>
                </p:nvSpPr>
                <p:spPr>
                  <a:xfrm>
                    <a:off x="11124663" y="775802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90" name="object 1690"/>
                  <p:cNvSpPr/>
                  <p:nvPr/>
                </p:nvSpPr>
                <p:spPr>
                  <a:xfrm>
                    <a:off x="11125860" y="7756825"/>
                    <a:ext cx="1270" cy="2540"/>
                  </a:xfrm>
                  <a:custGeom>
                    <a:avLst/>
                    <a:gdLst/>
                    <a:ahLst/>
                    <a:cxnLst/>
                    <a:rect l="l" t="t" r="r" b="b"/>
                    <a:pathLst>
                      <a:path w="1270" h="2540">
                        <a:moveTo>
                          <a:pt x="0" y="2398"/>
                        </a:moveTo>
                        <a:lnTo>
                          <a:pt x="0" y="1603"/>
                        </a:lnTo>
                      </a:path>
                      <a:path w="1270" h="2540">
                        <a:moveTo>
                          <a:pt x="0" y="1603"/>
                        </a:moveTo>
                        <a:lnTo>
                          <a:pt x="794" y="794"/>
                        </a:lnTo>
                      </a:path>
                      <a:path w="1270" h="2540">
                        <a:moveTo>
                          <a:pt x="794"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91" name="object 1691"/>
                  <p:cNvSpPr/>
                  <p:nvPr/>
                </p:nvSpPr>
                <p:spPr>
                  <a:xfrm>
                    <a:off x="11124663" y="775562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92" name="object 1692"/>
                  <p:cNvSpPr/>
                  <p:nvPr/>
                </p:nvSpPr>
                <p:spPr>
                  <a:xfrm>
                    <a:off x="11123475" y="7755236"/>
                    <a:ext cx="2540" cy="1905"/>
                  </a:xfrm>
                  <a:custGeom>
                    <a:avLst/>
                    <a:gdLst/>
                    <a:ahLst/>
                    <a:cxnLst/>
                    <a:rect l="l" t="t" r="r" b="b"/>
                    <a:pathLst>
                      <a:path w="2540" h="1904">
                        <a:moveTo>
                          <a:pt x="2384" y="1589"/>
                        </a:moveTo>
                        <a:lnTo>
                          <a:pt x="2384" y="794"/>
                        </a:lnTo>
                      </a:path>
                      <a:path w="2540" h="1904">
                        <a:moveTo>
                          <a:pt x="2384" y="794"/>
                        </a:moveTo>
                        <a:lnTo>
                          <a:pt x="1589" y="0"/>
                        </a:lnTo>
                      </a:path>
                      <a:path w="2540" h="1904">
                        <a:moveTo>
                          <a:pt x="1589" y="0"/>
                        </a:moveTo>
                        <a:lnTo>
                          <a:pt x="794" y="0"/>
                        </a:lnTo>
                      </a:path>
                      <a:path w="2540" h="1904">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93" name="object 1693"/>
                  <p:cNvSpPr/>
                  <p:nvPr/>
                </p:nvSpPr>
                <p:spPr>
                  <a:xfrm>
                    <a:off x="11122279" y="775403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94" name="object 1694"/>
                  <p:cNvSpPr/>
                  <p:nvPr/>
                </p:nvSpPr>
                <p:spPr>
                  <a:xfrm>
                    <a:off x="11121077" y="7755236"/>
                    <a:ext cx="2540" cy="2540"/>
                  </a:xfrm>
                  <a:custGeom>
                    <a:avLst/>
                    <a:gdLst/>
                    <a:ahLst/>
                    <a:cxnLst/>
                    <a:rect l="l" t="t" r="r" b="b"/>
                    <a:pathLst>
                      <a:path w="2540" h="2540">
                        <a:moveTo>
                          <a:pt x="2398" y="0"/>
                        </a:moveTo>
                        <a:lnTo>
                          <a:pt x="1589" y="0"/>
                        </a:lnTo>
                      </a:path>
                      <a:path w="2540" h="2540">
                        <a:moveTo>
                          <a:pt x="1589" y="0"/>
                        </a:moveTo>
                        <a:lnTo>
                          <a:pt x="794" y="794"/>
                        </a:lnTo>
                      </a:path>
                      <a:path w="2540" h="2540">
                        <a:moveTo>
                          <a:pt x="794" y="794"/>
                        </a:moveTo>
                        <a:lnTo>
                          <a:pt x="794" y="1589"/>
                        </a:lnTo>
                      </a:path>
                      <a:path w="2540" h="2540">
                        <a:moveTo>
                          <a:pt x="794" y="1589"/>
                        </a:moveTo>
                        <a:lnTo>
                          <a:pt x="0" y="1589"/>
                        </a:lnTo>
                      </a:path>
                      <a:path w="2540" h="2540">
                        <a:moveTo>
                          <a:pt x="0" y="1589"/>
                        </a:moveTo>
                        <a:lnTo>
                          <a:pt x="0" y="23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695" name="object 1695"/>
                  <p:cNvPicPr/>
                  <p:nvPr/>
                </p:nvPicPr>
                <p:blipFill>
                  <a:blip r:embed="rId60" cstate="print"/>
                  <a:stretch>
                    <a:fillRect/>
                  </a:stretch>
                </p:blipFill>
                <p:spPr>
                  <a:xfrm>
                    <a:off x="10988251" y="7621602"/>
                    <a:ext cx="271242" cy="272051"/>
                  </a:xfrm>
                  <a:prstGeom prst="rect">
                    <a:avLst/>
                  </a:prstGeom>
                </p:spPr>
              </p:pic>
              <p:sp>
                <p:nvSpPr>
                  <p:cNvPr id="1696" name="object 1696"/>
                  <p:cNvSpPr/>
                  <p:nvPr/>
                </p:nvSpPr>
                <p:spPr>
                  <a:xfrm>
                    <a:off x="11465724" y="7757621"/>
                    <a:ext cx="0" cy="1905"/>
                  </a:xfrm>
                  <a:custGeom>
                    <a:avLst/>
                    <a:gdLst/>
                    <a:ahLst/>
                    <a:cxnLst/>
                    <a:rect l="l" t="t" r="r" b="b"/>
                    <a:pathLst>
                      <a:path h="1904">
                        <a:moveTo>
                          <a:pt x="0" y="0"/>
                        </a:moveTo>
                        <a:lnTo>
                          <a:pt x="0" y="808"/>
                        </a:lnTo>
                      </a:path>
                      <a:path h="1904">
                        <a:moveTo>
                          <a:pt x="0" y="808"/>
                        </a:moveTo>
                        <a:lnTo>
                          <a:pt x="0" y="16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97" name="object 1697"/>
                  <p:cNvSpPr/>
                  <p:nvPr/>
                </p:nvSpPr>
                <p:spPr>
                  <a:xfrm>
                    <a:off x="11464527" y="775802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98" name="object 1698"/>
                  <p:cNvSpPr/>
                  <p:nvPr/>
                </p:nvSpPr>
                <p:spPr>
                  <a:xfrm>
                    <a:off x="11465724" y="7759224"/>
                    <a:ext cx="3810" cy="1270"/>
                  </a:xfrm>
                  <a:custGeom>
                    <a:avLst/>
                    <a:gdLst/>
                    <a:ahLst/>
                    <a:cxnLst/>
                    <a:rect l="l" t="t" r="r" b="b"/>
                    <a:pathLst>
                      <a:path w="3809" h="1270">
                        <a:moveTo>
                          <a:pt x="0" y="0"/>
                        </a:moveTo>
                        <a:lnTo>
                          <a:pt x="794" y="794"/>
                        </a:lnTo>
                      </a:path>
                      <a:path w="3809" h="1270">
                        <a:moveTo>
                          <a:pt x="794" y="794"/>
                        </a:moveTo>
                        <a:lnTo>
                          <a:pt x="1589" y="794"/>
                        </a:lnTo>
                      </a:path>
                      <a:path w="3809" h="1270">
                        <a:moveTo>
                          <a:pt x="1589" y="794"/>
                        </a:moveTo>
                        <a:lnTo>
                          <a:pt x="2384" y="794"/>
                        </a:lnTo>
                      </a:path>
                      <a:path w="3809" h="1270">
                        <a:moveTo>
                          <a:pt x="2384" y="794"/>
                        </a:moveTo>
                        <a:lnTo>
                          <a:pt x="3193"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99" name="object 1699"/>
                  <p:cNvSpPr/>
                  <p:nvPr/>
                </p:nvSpPr>
                <p:spPr>
                  <a:xfrm>
                    <a:off x="11467721" y="775882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00" name="object 1700"/>
                  <p:cNvSpPr/>
                  <p:nvPr/>
                </p:nvSpPr>
                <p:spPr>
                  <a:xfrm>
                    <a:off x="11468918" y="7759224"/>
                    <a:ext cx="1270" cy="1270"/>
                  </a:xfrm>
                  <a:custGeom>
                    <a:avLst/>
                    <a:gdLst/>
                    <a:ahLst/>
                    <a:cxnLst/>
                    <a:rect l="l" t="t" r="r" b="b"/>
                    <a:pathLst>
                      <a:path w="1270" h="1270">
                        <a:moveTo>
                          <a:pt x="0" y="794"/>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01" name="object 1701"/>
                  <p:cNvSpPr/>
                  <p:nvPr/>
                </p:nvSpPr>
                <p:spPr>
                  <a:xfrm>
                    <a:off x="11468516" y="775802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02" name="object 1702"/>
                  <p:cNvSpPr/>
                  <p:nvPr/>
                </p:nvSpPr>
                <p:spPr>
                  <a:xfrm>
                    <a:off x="11468918" y="7755236"/>
                    <a:ext cx="1905" cy="4445"/>
                  </a:xfrm>
                  <a:custGeom>
                    <a:avLst/>
                    <a:gdLst/>
                    <a:ahLst/>
                    <a:cxnLst/>
                    <a:rect l="l" t="t" r="r" b="b"/>
                    <a:pathLst>
                      <a:path w="1904" h="4445">
                        <a:moveTo>
                          <a:pt x="794" y="3987"/>
                        </a:moveTo>
                        <a:lnTo>
                          <a:pt x="1589" y="3193"/>
                        </a:lnTo>
                      </a:path>
                      <a:path w="1904" h="4445">
                        <a:moveTo>
                          <a:pt x="1589" y="3193"/>
                        </a:moveTo>
                        <a:lnTo>
                          <a:pt x="1589" y="2384"/>
                        </a:lnTo>
                      </a:path>
                      <a:path w="1904" h="4445">
                        <a:moveTo>
                          <a:pt x="1589" y="2384"/>
                        </a:moveTo>
                        <a:lnTo>
                          <a:pt x="1589" y="1589"/>
                        </a:lnTo>
                      </a:path>
                      <a:path w="1904" h="4445">
                        <a:moveTo>
                          <a:pt x="1589" y="1589"/>
                        </a:moveTo>
                        <a:lnTo>
                          <a:pt x="794" y="1589"/>
                        </a:lnTo>
                      </a:path>
                      <a:path w="1904" h="4445">
                        <a:moveTo>
                          <a:pt x="794" y="1589"/>
                        </a:moveTo>
                        <a:lnTo>
                          <a:pt x="794" y="794"/>
                        </a:lnTo>
                      </a:path>
                      <a:path w="1904" h="4445">
                        <a:moveTo>
                          <a:pt x="794"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03" name="object 1703"/>
                  <p:cNvSpPr/>
                  <p:nvPr/>
                </p:nvSpPr>
                <p:spPr>
                  <a:xfrm>
                    <a:off x="11467721" y="775403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04" name="object 1704"/>
                  <p:cNvSpPr/>
                  <p:nvPr/>
                </p:nvSpPr>
                <p:spPr>
                  <a:xfrm>
                    <a:off x="11465724" y="7755236"/>
                    <a:ext cx="3810" cy="1905"/>
                  </a:xfrm>
                  <a:custGeom>
                    <a:avLst/>
                    <a:gdLst/>
                    <a:ahLst/>
                    <a:cxnLst/>
                    <a:rect l="l" t="t" r="r" b="b"/>
                    <a:pathLst>
                      <a:path w="3809" h="1904">
                        <a:moveTo>
                          <a:pt x="3193" y="0"/>
                        </a:moveTo>
                        <a:lnTo>
                          <a:pt x="2384" y="0"/>
                        </a:lnTo>
                      </a:path>
                      <a:path w="3809" h="1904">
                        <a:moveTo>
                          <a:pt x="2384" y="0"/>
                        </a:moveTo>
                        <a:lnTo>
                          <a:pt x="1589" y="0"/>
                        </a:lnTo>
                      </a:path>
                      <a:path w="3809" h="1904">
                        <a:moveTo>
                          <a:pt x="1589" y="0"/>
                        </a:moveTo>
                        <a:lnTo>
                          <a:pt x="794" y="0"/>
                        </a:lnTo>
                      </a:path>
                      <a:path w="3809" h="1904">
                        <a:moveTo>
                          <a:pt x="794" y="0"/>
                        </a:moveTo>
                        <a:lnTo>
                          <a:pt x="0" y="794"/>
                        </a:lnTo>
                      </a:path>
                      <a:path w="3809" h="1904">
                        <a:moveTo>
                          <a:pt x="0" y="794"/>
                        </a:moveTo>
                        <a:lnTo>
                          <a:pt x="0" y="15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05" name="object 1705"/>
                  <p:cNvSpPr/>
                  <p:nvPr/>
                </p:nvSpPr>
                <p:spPr>
                  <a:xfrm>
                    <a:off x="11464527" y="775562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06" name="object 1706"/>
                  <p:cNvSpPr/>
                  <p:nvPr/>
                </p:nvSpPr>
                <p:spPr>
                  <a:xfrm>
                    <a:off x="11465724" y="7756825"/>
                    <a:ext cx="0" cy="2540"/>
                  </a:xfrm>
                  <a:custGeom>
                    <a:avLst/>
                    <a:gdLst/>
                    <a:ahLst/>
                    <a:cxnLst/>
                    <a:rect l="l" t="t" r="r" b="b"/>
                    <a:pathLst>
                      <a:path h="2540">
                        <a:moveTo>
                          <a:pt x="0" y="0"/>
                        </a:moveTo>
                        <a:lnTo>
                          <a:pt x="0" y="794"/>
                        </a:lnTo>
                      </a:path>
                      <a:path h="2540">
                        <a:moveTo>
                          <a:pt x="0" y="794"/>
                        </a:moveTo>
                        <a:lnTo>
                          <a:pt x="0" y="1603"/>
                        </a:lnTo>
                      </a:path>
                      <a:path h="2540">
                        <a:moveTo>
                          <a:pt x="0" y="1603"/>
                        </a:moveTo>
                        <a:lnTo>
                          <a:pt x="0"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07" name="object 1707"/>
                  <p:cNvSpPr/>
                  <p:nvPr/>
                </p:nvSpPr>
                <p:spPr>
                  <a:xfrm>
                    <a:off x="11464527" y="775802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08" name="object 1708"/>
                  <p:cNvSpPr/>
                  <p:nvPr/>
                </p:nvSpPr>
                <p:spPr>
                  <a:xfrm>
                    <a:off x="11465724" y="7759224"/>
                    <a:ext cx="3810" cy="1270"/>
                  </a:xfrm>
                  <a:custGeom>
                    <a:avLst/>
                    <a:gdLst/>
                    <a:ahLst/>
                    <a:cxnLst/>
                    <a:rect l="l" t="t" r="r" b="b"/>
                    <a:pathLst>
                      <a:path w="3809" h="1270">
                        <a:moveTo>
                          <a:pt x="0" y="0"/>
                        </a:moveTo>
                        <a:lnTo>
                          <a:pt x="794" y="794"/>
                        </a:lnTo>
                      </a:path>
                      <a:path w="3809" h="1270">
                        <a:moveTo>
                          <a:pt x="794" y="794"/>
                        </a:moveTo>
                        <a:lnTo>
                          <a:pt x="1589" y="794"/>
                        </a:lnTo>
                      </a:path>
                      <a:path w="3809" h="1270">
                        <a:moveTo>
                          <a:pt x="1589" y="794"/>
                        </a:moveTo>
                        <a:lnTo>
                          <a:pt x="2384" y="794"/>
                        </a:lnTo>
                      </a:path>
                      <a:path w="3809" h="1270">
                        <a:moveTo>
                          <a:pt x="2384" y="794"/>
                        </a:moveTo>
                        <a:lnTo>
                          <a:pt x="3193"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09" name="object 1709"/>
                  <p:cNvSpPr/>
                  <p:nvPr/>
                </p:nvSpPr>
                <p:spPr>
                  <a:xfrm>
                    <a:off x="11467721" y="775882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10" name="object 1710"/>
                  <p:cNvSpPr/>
                  <p:nvPr/>
                </p:nvSpPr>
                <p:spPr>
                  <a:xfrm>
                    <a:off x="11468918" y="7759224"/>
                    <a:ext cx="1270" cy="1270"/>
                  </a:xfrm>
                  <a:custGeom>
                    <a:avLst/>
                    <a:gdLst/>
                    <a:ahLst/>
                    <a:cxnLst/>
                    <a:rect l="l" t="t" r="r" b="b"/>
                    <a:pathLst>
                      <a:path w="1270" h="1270">
                        <a:moveTo>
                          <a:pt x="0" y="794"/>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11" name="object 1711"/>
                  <p:cNvSpPr/>
                  <p:nvPr/>
                </p:nvSpPr>
                <p:spPr>
                  <a:xfrm>
                    <a:off x="11468516" y="775802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12" name="object 1712"/>
                  <p:cNvSpPr/>
                  <p:nvPr/>
                </p:nvSpPr>
                <p:spPr>
                  <a:xfrm>
                    <a:off x="11468918" y="7755236"/>
                    <a:ext cx="1905" cy="4445"/>
                  </a:xfrm>
                  <a:custGeom>
                    <a:avLst/>
                    <a:gdLst/>
                    <a:ahLst/>
                    <a:cxnLst/>
                    <a:rect l="l" t="t" r="r" b="b"/>
                    <a:pathLst>
                      <a:path w="1904" h="4445">
                        <a:moveTo>
                          <a:pt x="794" y="3987"/>
                        </a:moveTo>
                        <a:lnTo>
                          <a:pt x="1589" y="3193"/>
                        </a:lnTo>
                      </a:path>
                      <a:path w="1904" h="4445">
                        <a:moveTo>
                          <a:pt x="1589" y="3193"/>
                        </a:moveTo>
                        <a:lnTo>
                          <a:pt x="1589" y="2384"/>
                        </a:lnTo>
                      </a:path>
                      <a:path w="1904" h="4445">
                        <a:moveTo>
                          <a:pt x="1589" y="2384"/>
                        </a:moveTo>
                        <a:lnTo>
                          <a:pt x="1589" y="1589"/>
                        </a:lnTo>
                      </a:path>
                      <a:path w="1904" h="4445">
                        <a:moveTo>
                          <a:pt x="1589" y="1589"/>
                        </a:moveTo>
                        <a:lnTo>
                          <a:pt x="794" y="1589"/>
                        </a:lnTo>
                      </a:path>
                      <a:path w="1904" h="4445">
                        <a:moveTo>
                          <a:pt x="794" y="1589"/>
                        </a:moveTo>
                        <a:lnTo>
                          <a:pt x="794" y="794"/>
                        </a:lnTo>
                      </a:path>
                      <a:path w="1904" h="4445">
                        <a:moveTo>
                          <a:pt x="794"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13" name="object 1713"/>
                  <p:cNvSpPr/>
                  <p:nvPr/>
                </p:nvSpPr>
                <p:spPr>
                  <a:xfrm>
                    <a:off x="11467721" y="775403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14" name="object 1714"/>
                  <p:cNvSpPr/>
                  <p:nvPr/>
                </p:nvSpPr>
                <p:spPr>
                  <a:xfrm>
                    <a:off x="11465724" y="7755236"/>
                    <a:ext cx="3810" cy="1905"/>
                  </a:xfrm>
                  <a:custGeom>
                    <a:avLst/>
                    <a:gdLst/>
                    <a:ahLst/>
                    <a:cxnLst/>
                    <a:rect l="l" t="t" r="r" b="b"/>
                    <a:pathLst>
                      <a:path w="3809" h="1904">
                        <a:moveTo>
                          <a:pt x="3193" y="0"/>
                        </a:moveTo>
                        <a:lnTo>
                          <a:pt x="2384" y="0"/>
                        </a:lnTo>
                      </a:path>
                      <a:path w="3809" h="1904">
                        <a:moveTo>
                          <a:pt x="2384" y="0"/>
                        </a:moveTo>
                        <a:lnTo>
                          <a:pt x="1589" y="0"/>
                        </a:lnTo>
                      </a:path>
                      <a:path w="3809" h="1904">
                        <a:moveTo>
                          <a:pt x="1589" y="0"/>
                        </a:moveTo>
                        <a:lnTo>
                          <a:pt x="794" y="0"/>
                        </a:lnTo>
                      </a:path>
                      <a:path w="3809" h="1904">
                        <a:moveTo>
                          <a:pt x="794" y="0"/>
                        </a:moveTo>
                        <a:lnTo>
                          <a:pt x="0" y="794"/>
                        </a:lnTo>
                      </a:path>
                      <a:path w="3809" h="1904">
                        <a:moveTo>
                          <a:pt x="0" y="794"/>
                        </a:moveTo>
                        <a:lnTo>
                          <a:pt x="0" y="15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15" name="object 1715"/>
                  <p:cNvSpPr/>
                  <p:nvPr/>
                </p:nvSpPr>
                <p:spPr>
                  <a:xfrm>
                    <a:off x="11464527" y="775562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16" name="object 1716"/>
                  <p:cNvSpPr/>
                  <p:nvPr/>
                </p:nvSpPr>
                <p:spPr>
                  <a:xfrm>
                    <a:off x="11465724" y="7756825"/>
                    <a:ext cx="0" cy="1270"/>
                  </a:xfrm>
                  <a:custGeom>
                    <a:avLst/>
                    <a:gdLst/>
                    <a:ahLst/>
                    <a:cxnLst/>
                    <a:rect l="l" t="t" r="r" b="b"/>
                    <a:pathLst>
                      <a:path h="1270">
                        <a:moveTo>
                          <a:pt x="0" y="0"/>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717" name="object 1717"/>
                  <p:cNvPicPr/>
                  <p:nvPr/>
                </p:nvPicPr>
                <p:blipFill>
                  <a:blip r:embed="rId61" cstate="print"/>
                  <a:stretch>
                    <a:fillRect/>
                  </a:stretch>
                </p:blipFill>
                <p:spPr>
                  <a:xfrm>
                    <a:off x="11332090" y="7621602"/>
                    <a:ext cx="271256" cy="272051"/>
                  </a:xfrm>
                  <a:prstGeom prst="rect">
                    <a:avLst/>
                  </a:prstGeom>
                </p:spPr>
              </p:pic>
              <p:pic>
                <p:nvPicPr>
                  <p:cNvPr id="1718" name="object 1718"/>
                  <p:cNvPicPr/>
                  <p:nvPr/>
                </p:nvPicPr>
                <p:blipFill>
                  <a:blip r:embed="rId62" cstate="print"/>
                  <a:stretch>
                    <a:fillRect/>
                  </a:stretch>
                </p:blipFill>
                <p:spPr>
                  <a:xfrm>
                    <a:off x="12544723" y="7241857"/>
                    <a:ext cx="270448" cy="272051"/>
                  </a:xfrm>
                  <a:prstGeom prst="rect">
                    <a:avLst/>
                  </a:prstGeom>
                </p:spPr>
              </p:pic>
              <p:sp>
                <p:nvSpPr>
                  <p:cNvPr id="1719" name="object 1719"/>
                  <p:cNvSpPr/>
                  <p:nvPr/>
                </p:nvSpPr>
                <p:spPr>
                  <a:xfrm>
                    <a:off x="11809564" y="7757621"/>
                    <a:ext cx="1270" cy="1905"/>
                  </a:xfrm>
                  <a:custGeom>
                    <a:avLst/>
                    <a:gdLst/>
                    <a:ahLst/>
                    <a:cxnLst/>
                    <a:rect l="l" t="t" r="r" b="b"/>
                    <a:pathLst>
                      <a:path w="1270" h="1904">
                        <a:moveTo>
                          <a:pt x="0" y="0"/>
                        </a:moveTo>
                        <a:lnTo>
                          <a:pt x="0" y="808"/>
                        </a:lnTo>
                      </a:path>
                      <a:path w="1270" h="1904">
                        <a:moveTo>
                          <a:pt x="0" y="808"/>
                        </a:moveTo>
                        <a:lnTo>
                          <a:pt x="794" y="16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20" name="object 1720"/>
                  <p:cNvSpPr/>
                  <p:nvPr/>
                </p:nvSpPr>
                <p:spPr>
                  <a:xfrm>
                    <a:off x="11809161" y="775802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21" name="object 1721"/>
                  <p:cNvSpPr/>
                  <p:nvPr/>
                </p:nvSpPr>
                <p:spPr>
                  <a:xfrm>
                    <a:off x="11810358" y="7759224"/>
                    <a:ext cx="1905" cy="1270"/>
                  </a:xfrm>
                  <a:custGeom>
                    <a:avLst/>
                    <a:gdLst/>
                    <a:ahLst/>
                    <a:cxnLst/>
                    <a:rect l="l" t="t" r="r" b="b"/>
                    <a:pathLst>
                      <a:path w="1904" h="1270">
                        <a:moveTo>
                          <a:pt x="0" y="0"/>
                        </a:moveTo>
                        <a:lnTo>
                          <a:pt x="808" y="794"/>
                        </a:lnTo>
                      </a:path>
                      <a:path w="1904" h="1270">
                        <a:moveTo>
                          <a:pt x="808" y="794"/>
                        </a:moveTo>
                        <a:lnTo>
                          <a:pt x="1603"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22" name="object 1722"/>
                  <p:cNvSpPr/>
                  <p:nvPr/>
                </p:nvSpPr>
                <p:spPr>
                  <a:xfrm>
                    <a:off x="11810765" y="775882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23" name="object 1723"/>
                  <p:cNvSpPr/>
                  <p:nvPr/>
                </p:nvSpPr>
                <p:spPr>
                  <a:xfrm>
                    <a:off x="11811962" y="7759224"/>
                    <a:ext cx="2540" cy="1270"/>
                  </a:xfrm>
                  <a:custGeom>
                    <a:avLst/>
                    <a:gdLst/>
                    <a:ahLst/>
                    <a:cxnLst/>
                    <a:rect l="l" t="t" r="r" b="b"/>
                    <a:pathLst>
                      <a:path w="2540" h="1270">
                        <a:moveTo>
                          <a:pt x="0" y="794"/>
                        </a:moveTo>
                        <a:lnTo>
                          <a:pt x="794" y="794"/>
                        </a:lnTo>
                      </a:path>
                      <a:path w="2540" h="1270">
                        <a:moveTo>
                          <a:pt x="794" y="794"/>
                        </a:moveTo>
                        <a:lnTo>
                          <a:pt x="1589" y="794"/>
                        </a:lnTo>
                      </a:path>
                      <a:path w="2540" h="1270">
                        <a:moveTo>
                          <a:pt x="1589" y="794"/>
                        </a:moveTo>
                        <a:lnTo>
                          <a:pt x="238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24" name="object 1724"/>
                  <p:cNvSpPr/>
                  <p:nvPr/>
                </p:nvSpPr>
                <p:spPr>
                  <a:xfrm>
                    <a:off x="11813150" y="775802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25" name="object 1725"/>
                  <p:cNvSpPr/>
                  <p:nvPr/>
                </p:nvSpPr>
                <p:spPr>
                  <a:xfrm>
                    <a:off x="11814346" y="7756825"/>
                    <a:ext cx="0" cy="2540"/>
                  </a:xfrm>
                  <a:custGeom>
                    <a:avLst/>
                    <a:gdLst/>
                    <a:ahLst/>
                    <a:cxnLst/>
                    <a:rect l="l" t="t" r="r" b="b"/>
                    <a:pathLst>
                      <a:path h="2540">
                        <a:moveTo>
                          <a:pt x="0" y="2398"/>
                        </a:moveTo>
                        <a:lnTo>
                          <a:pt x="0" y="1603"/>
                        </a:lnTo>
                      </a:path>
                      <a:path h="2540">
                        <a:moveTo>
                          <a:pt x="0" y="1603"/>
                        </a:moveTo>
                        <a:lnTo>
                          <a:pt x="0" y="794"/>
                        </a:lnTo>
                      </a:path>
                      <a:path h="2540">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26" name="object 1726"/>
                  <p:cNvSpPr/>
                  <p:nvPr/>
                </p:nvSpPr>
                <p:spPr>
                  <a:xfrm>
                    <a:off x="11813150" y="775562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27" name="object 1727"/>
                  <p:cNvSpPr/>
                  <p:nvPr/>
                </p:nvSpPr>
                <p:spPr>
                  <a:xfrm>
                    <a:off x="11811962" y="7755236"/>
                    <a:ext cx="2540" cy="1905"/>
                  </a:xfrm>
                  <a:custGeom>
                    <a:avLst/>
                    <a:gdLst/>
                    <a:ahLst/>
                    <a:cxnLst/>
                    <a:rect l="l" t="t" r="r" b="b"/>
                    <a:pathLst>
                      <a:path w="2540" h="1904">
                        <a:moveTo>
                          <a:pt x="2384" y="1589"/>
                        </a:moveTo>
                        <a:lnTo>
                          <a:pt x="2384" y="794"/>
                        </a:lnTo>
                      </a:path>
                      <a:path w="2540" h="1904">
                        <a:moveTo>
                          <a:pt x="2384" y="794"/>
                        </a:moveTo>
                        <a:lnTo>
                          <a:pt x="1589" y="0"/>
                        </a:lnTo>
                      </a:path>
                      <a:path w="2540" h="1904">
                        <a:moveTo>
                          <a:pt x="1589" y="0"/>
                        </a:moveTo>
                        <a:lnTo>
                          <a:pt x="794" y="0"/>
                        </a:lnTo>
                      </a:path>
                      <a:path w="2540" h="1904">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28" name="object 1728"/>
                  <p:cNvSpPr/>
                  <p:nvPr/>
                </p:nvSpPr>
                <p:spPr>
                  <a:xfrm>
                    <a:off x="11810765" y="775403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29" name="object 1729"/>
                  <p:cNvSpPr/>
                  <p:nvPr/>
                </p:nvSpPr>
                <p:spPr>
                  <a:xfrm>
                    <a:off x="11809564" y="7755236"/>
                    <a:ext cx="2540" cy="4445"/>
                  </a:xfrm>
                  <a:custGeom>
                    <a:avLst/>
                    <a:gdLst/>
                    <a:ahLst/>
                    <a:cxnLst/>
                    <a:rect l="l" t="t" r="r" b="b"/>
                    <a:pathLst>
                      <a:path w="2540" h="4445">
                        <a:moveTo>
                          <a:pt x="2398" y="0"/>
                        </a:moveTo>
                        <a:lnTo>
                          <a:pt x="1603" y="0"/>
                        </a:lnTo>
                      </a:path>
                      <a:path w="2540" h="4445">
                        <a:moveTo>
                          <a:pt x="1603" y="0"/>
                        </a:moveTo>
                        <a:lnTo>
                          <a:pt x="794" y="794"/>
                        </a:lnTo>
                      </a:path>
                      <a:path w="2540" h="4445">
                        <a:moveTo>
                          <a:pt x="794" y="794"/>
                        </a:moveTo>
                        <a:lnTo>
                          <a:pt x="794" y="1589"/>
                        </a:lnTo>
                      </a:path>
                      <a:path w="2540" h="4445">
                        <a:moveTo>
                          <a:pt x="794" y="1589"/>
                        </a:moveTo>
                        <a:lnTo>
                          <a:pt x="0" y="1589"/>
                        </a:lnTo>
                      </a:path>
                      <a:path w="2540" h="4445">
                        <a:moveTo>
                          <a:pt x="0" y="1589"/>
                        </a:moveTo>
                        <a:lnTo>
                          <a:pt x="0" y="2384"/>
                        </a:lnTo>
                      </a:path>
                      <a:path w="2540" h="4445">
                        <a:moveTo>
                          <a:pt x="0" y="2384"/>
                        </a:moveTo>
                        <a:lnTo>
                          <a:pt x="0" y="3193"/>
                        </a:lnTo>
                      </a:path>
                      <a:path w="2540" h="4445">
                        <a:moveTo>
                          <a:pt x="0" y="3193"/>
                        </a:moveTo>
                        <a:lnTo>
                          <a:pt x="794" y="398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30" name="object 1730"/>
                  <p:cNvSpPr/>
                  <p:nvPr/>
                </p:nvSpPr>
                <p:spPr>
                  <a:xfrm>
                    <a:off x="11809161" y="775802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31" name="object 1731"/>
                  <p:cNvSpPr/>
                  <p:nvPr/>
                </p:nvSpPr>
                <p:spPr>
                  <a:xfrm>
                    <a:off x="11810358" y="7759224"/>
                    <a:ext cx="1905" cy="1270"/>
                  </a:xfrm>
                  <a:custGeom>
                    <a:avLst/>
                    <a:gdLst/>
                    <a:ahLst/>
                    <a:cxnLst/>
                    <a:rect l="l" t="t" r="r" b="b"/>
                    <a:pathLst>
                      <a:path w="1904" h="1270">
                        <a:moveTo>
                          <a:pt x="0" y="0"/>
                        </a:moveTo>
                        <a:lnTo>
                          <a:pt x="808" y="794"/>
                        </a:lnTo>
                      </a:path>
                      <a:path w="1904" h="1270">
                        <a:moveTo>
                          <a:pt x="808" y="794"/>
                        </a:moveTo>
                        <a:lnTo>
                          <a:pt x="1603"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32" name="object 1732"/>
                  <p:cNvSpPr/>
                  <p:nvPr/>
                </p:nvSpPr>
                <p:spPr>
                  <a:xfrm>
                    <a:off x="11810765" y="775882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33" name="object 1733"/>
                  <p:cNvSpPr/>
                  <p:nvPr/>
                </p:nvSpPr>
                <p:spPr>
                  <a:xfrm>
                    <a:off x="11811962" y="7759224"/>
                    <a:ext cx="2540" cy="1270"/>
                  </a:xfrm>
                  <a:custGeom>
                    <a:avLst/>
                    <a:gdLst/>
                    <a:ahLst/>
                    <a:cxnLst/>
                    <a:rect l="l" t="t" r="r" b="b"/>
                    <a:pathLst>
                      <a:path w="2540" h="1270">
                        <a:moveTo>
                          <a:pt x="0" y="794"/>
                        </a:moveTo>
                        <a:lnTo>
                          <a:pt x="794" y="794"/>
                        </a:lnTo>
                      </a:path>
                      <a:path w="2540" h="1270">
                        <a:moveTo>
                          <a:pt x="794" y="794"/>
                        </a:moveTo>
                        <a:lnTo>
                          <a:pt x="1589" y="794"/>
                        </a:lnTo>
                      </a:path>
                      <a:path w="2540" h="1270">
                        <a:moveTo>
                          <a:pt x="1589" y="794"/>
                        </a:moveTo>
                        <a:lnTo>
                          <a:pt x="238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34" name="object 1734"/>
                  <p:cNvSpPr/>
                  <p:nvPr/>
                </p:nvSpPr>
                <p:spPr>
                  <a:xfrm>
                    <a:off x="11813150" y="775802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35" name="object 1735"/>
                  <p:cNvSpPr/>
                  <p:nvPr/>
                </p:nvSpPr>
                <p:spPr>
                  <a:xfrm>
                    <a:off x="11814346" y="7756825"/>
                    <a:ext cx="0" cy="2540"/>
                  </a:xfrm>
                  <a:custGeom>
                    <a:avLst/>
                    <a:gdLst/>
                    <a:ahLst/>
                    <a:cxnLst/>
                    <a:rect l="l" t="t" r="r" b="b"/>
                    <a:pathLst>
                      <a:path h="2540">
                        <a:moveTo>
                          <a:pt x="0" y="2398"/>
                        </a:moveTo>
                        <a:lnTo>
                          <a:pt x="0" y="1603"/>
                        </a:lnTo>
                      </a:path>
                      <a:path h="2540">
                        <a:moveTo>
                          <a:pt x="0" y="1603"/>
                        </a:moveTo>
                        <a:lnTo>
                          <a:pt x="0" y="794"/>
                        </a:lnTo>
                      </a:path>
                      <a:path h="2540">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36" name="object 1736"/>
                  <p:cNvSpPr/>
                  <p:nvPr/>
                </p:nvSpPr>
                <p:spPr>
                  <a:xfrm>
                    <a:off x="11813150" y="775562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37" name="object 1737"/>
                  <p:cNvSpPr/>
                  <p:nvPr/>
                </p:nvSpPr>
                <p:spPr>
                  <a:xfrm>
                    <a:off x="11811962" y="7755236"/>
                    <a:ext cx="2540" cy="1905"/>
                  </a:xfrm>
                  <a:custGeom>
                    <a:avLst/>
                    <a:gdLst/>
                    <a:ahLst/>
                    <a:cxnLst/>
                    <a:rect l="l" t="t" r="r" b="b"/>
                    <a:pathLst>
                      <a:path w="2540" h="1904">
                        <a:moveTo>
                          <a:pt x="2384" y="1589"/>
                        </a:moveTo>
                        <a:lnTo>
                          <a:pt x="2384" y="794"/>
                        </a:lnTo>
                      </a:path>
                      <a:path w="2540" h="1904">
                        <a:moveTo>
                          <a:pt x="2384" y="794"/>
                        </a:moveTo>
                        <a:lnTo>
                          <a:pt x="1589" y="0"/>
                        </a:lnTo>
                      </a:path>
                      <a:path w="2540" h="1904">
                        <a:moveTo>
                          <a:pt x="1589" y="0"/>
                        </a:moveTo>
                        <a:lnTo>
                          <a:pt x="794" y="0"/>
                        </a:lnTo>
                      </a:path>
                      <a:path w="2540" h="1904">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38" name="object 1738"/>
                  <p:cNvSpPr/>
                  <p:nvPr/>
                </p:nvSpPr>
                <p:spPr>
                  <a:xfrm>
                    <a:off x="11810765" y="775403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39" name="object 1739"/>
                  <p:cNvSpPr/>
                  <p:nvPr/>
                </p:nvSpPr>
                <p:spPr>
                  <a:xfrm>
                    <a:off x="11809564" y="7755236"/>
                    <a:ext cx="2540" cy="2540"/>
                  </a:xfrm>
                  <a:custGeom>
                    <a:avLst/>
                    <a:gdLst/>
                    <a:ahLst/>
                    <a:cxnLst/>
                    <a:rect l="l" t="t" r="r" b="b"/>
                    <a:pathLst>
                      <a:path w="2540" h="2540">
                        <a:moveTo>
                          <a:pt x="2398" y="0"/>
                        </a:moveTo>
                        <a:lnTo>
                          <a:pt x="1603" y="0"/>
                        </a:lnTo>
                      </a:path>
                      <a:path w="2540" h="2540">
                        <a:moveTo>
                          <a:pt x="1603" y="0"/>
                        </a:moveTo>
                        <a:lnTo>
                          <a:pt x="794" y="794"/>
                        </a:lnTo>
                      </a:path>
                      <a:path w="2540" h="2540">
                        <a:moveTo>
                          <a:pt x="794" y="794"/>
                        </a:moveTo>
                        <a:lnTo>
                          <a:pt x="794" y="1589"/>
                        </a:lnTo>
                      </a:path>
                      <a:path w="2540" h="2540">
                        <a:moveTo>
                          <a:pt x="794" y="1589"/>
                        </a:moveTo>
                        <a:lnTo>
                          <a:pt x="0" y="1589"/>
                        </a:lnTo>
                      </a:path>
                      <a:path w="2540" h="2540">
                        <a:moveTo>
                          <a:pt x="0" y="1589"/>
                        </a:moveTo>
                        <a:lnTo>
                          <a:pt x="0" y="23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740" name="object 1740"/>
                  <p:cNvPicPr/>
                  <p:nvPr/>
                </p:nvPicPr>
                <p:blipFill>
                  <a:blip r:embed="rId63" cstate="print"/>
                  <a:stretch>
                    <a:fillRect/>
                  </a:stretch>
                </p:blipFill>
                <p:spPr>
                  <a:xfrm>
                    <a:off x="11676738" y="7621602"/>
                    <a:ext cx="271242" cy="272051"/>
                  </a:xfrm>
                  <a:prstGeom prst="rect">
                    <a:avLst/>
                  </a:prstGeom>
                </p:spPr>
              </p:pic>
              <p:pic>
                <p:nvPicPr>
                  <p:cNvPr id="1741" name="object 1741"/>
                  <p:cNvPicPr/>
                  <p:nvPr/>
                </p:nvPicPr>
                <p:blipFill>
                  <a:blip r:embed="rId64" cstate="print"/>
                  <a:stretch>
                    <a:fillRect/>
                  </a:stretch>
                </p:blipFill>
                <p:spPr>
                  <a:xfrm>
                    <a:off x="11990263" y="7622410"/>
                    <a:ext cx="272037" cy="271242"/>
                  </a:xfrm>
                  <a:prstGeom prst="rect">
                    <a:avLst/>
                  </a:prstGeom>
                </p:spPr>
              </p:pic>
              <p:pic>
                <p:nvPicPr>
                  <p:cNvPr id="1742" name="object 1742"/>
                  <p:cNvPicPr/>
                  <p:nvPr/>
                </p:nvPicPr>
                <p:blipFill>
                  <a:blip r:embed="rId65" cstate="print"/>
                  <a:stretch>
                    <a:fillRect/>
                  </a:stretch>
                </p:blipFill>
                <p:spPr>
                  <a:xfrm>
                    <a:off x="12334911" y="7622410"/>
                    <a:ext cx="271242" cy="271242"/>
                  </a:xfrm>
                  <a:prstGeom prst="rect">
                    <a:avLst/>
                  </a:prstGeom>
                </p:spPr>
              </p:pic>
              <p:sp>
                <p:nvSpPr>
                  <p:cNvPr id="1743" name="object 1743"/>
                  <p:cNvSpPr/>
                  <p:nvPr/>
                </p:nvSpPr>
                <p:spPr>
                  <a:xfrm>
                    <a:off x="3368239" y="1578014"/>
                    <a:ext cx="3714750" cy="5706745"/>
                  </a:xfrm>
                  <a:custGeom>
                    <a:avLst/>
                    <a:gdLst/>
                    <a:ahLst/>
                    <a:cxnLst/>
                    <a:rect l="l" t="t" r="r" b="b"/>
                    <a:pathLst>
                      <a:path w="3714750" h="5706745">
                        <a:moveTo>
                          <a:pt x="3293235" y="5706536"/>
                        </a:moveTo>
                        <a:lnTo>
                          <a:pt x="3293235" y="5700150"/>
                        </a:lnTo>
                      </a:path>
                      <a:path w="3714750" h="5706745">
                        <a:moveTo>
                          <a:pt x="3319575" y="5606810"/>
                        </a:moveTo>
                        <a:lnTo>
                          <a:pt x="3334718" y="5606810"/>
                        </a:lnTo>
                      </a:path>
                      <a:path w="3714750" h="5706745">
                        <a:moveTo>
                          <a:pt x="3400142" y="5606810"/>
                        </a:moveTo>
                        <a:lnTo>
                          <a:pt x="3463962" y="5606810"/>
                        </a:lnTo>
                      </a:path>
                      <a:path w="3714750" h="5706745">
                        <a:moveTo>
                          <a:pt x="3293235" y="5706536"/>
                        </a:moveTo>
                        <a:lnTo>
                          <a:pt x="3334718" y="5706536"/>
                        </a:lnTo>
                      </a:path>
                      <a:path w="3714750" h="5706745">
                        <a:moveTo>
                          <a:pt x="3400142" y="5706536"/>
                        </a:moveTo>
                        <a:lnTo>
                          <a:pt x="3463962" y="5706536"/>
                        </a:lnTo>
                      </a:path>
                      <a:path w="3714750" h="5706745">
                        <a:moveTo>
                          <a:pt x="3714476" y="2048699"/>
                        </a:moveTo>
                        <a:lnTo>
                          <a:pt x="3609159" y="2301597"/>
                        </a:lnTo>
                      </a:path>
                      <a:path w="3714750" h="5706745">
                        <a:moveTo>
                          <a:pt x="3340309" y="2301597"/>
                        </a:moveTo>
                        <a:lnTo>
                          <a:pt x="3235801" y="2048699"/>
                        </a:lnTo>
                      </a:path>
                      <a:path w="3714750" h="5706745">
                        <a:moveTo>
                          <a:pt x="3609159" y="2301597"/>
                        </a:moveTo>
                        <a:lnTo>
                          <a:pt x="3340309" y="2301597"/>
                        </a:lnTo>
                      </a:path>
                      <a:path w="3714750" h="5706745">
                        <a:moveTo>
                          <a:pt x="3235801" y="2048699"/>
                        </a:moveTo>
                        <a:lnTo>
                          <a:pt x="3714476" y="2048699"/>
                        </a:lnTo>
                      </a:path>
                      <a:path w="3714750" h="5706745">
                        <a:moveTo>
                          <a:pt x="0" y="32698"/>
                        </a:moveTo>
                        <a:lnTo>
                          <a:pt x="13553" y="32698"/>
                        </a:lnTo>
                      </a:path>
                      <a:path w="3714750" h="5706745">
                        <a:moveTo>
                          <a:pt x="13553" y="0"/>
                        </a:moveTo>
                        <a:lnTo>
                          <a:pt x="0" y="0"/>
                        </a:lnTo>
                      </a:path>
                      <a:path w="3714750" h="5706745">
                        <a:moveTo>
                          <a:pt x="0" y="32698"/>
                        </a:moveTo>
                        <a:lnTo>
                          <a:pt x="0" y="31903"/>
                        </a:lnTo>
                      </a:path>
                      <a:path w="3714750" h="5706745">
                        <a:moveTo>
                          <a:pt x="0" y="31903"/>
                        </a:moveTo>
                        <a:lnTo>
                          <a:pt x="0" y="30313"/>
                        </a:lnTo>
                      </a:path>
                      <a:path w="3714750" h="5706745">
                        <a:moveTo>
                          <a:pt x="0" y="30313"/>
                        </a:moveTo>
                        <a:lnTo>
                          <a:pt x="0" y="29518"/>
                        </a:lnTo>
                      </a:path>
                      <a:path w="3714750" h="5706745">
                        <a:moveTo>
                          <a:pt x="0" y="2384"/>
                        </a:moveTo>
                        <a:lnTo>
                          <a:pt x="0" y="1589"/>
                        </a:lnTo>
                      </a:path>
                      <a:path w="3714750" h="5706745">
                        <a:moveTo>
                          <a:pt x="0" y="1589"/>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44" name="object 1744"/>
                  <p:cNvSpPr/>
                  <p:nvPr/>
                </p:nvSpPr>
                <p:spPr>
                  <a:xfrm>
                    <a:off x="3367042" y="1576817"/>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45" name="object 1745"/>
                  <p:cNvSpPr/>
                  <p:nvPr/>
                </p:nvSpPr>
                <p:spPr>
                  <a:xfrm>
                    <a:off x="3381792" y="1578014"/>
                    <a:ext cx="0" cy="33020"/>
                  </a:xfrm>
                  <a:custGeom>
                    <a:avLst/>
                    <a:gdLst/>
                    <a:ahLst/>
                    <a:cxnLst/>
                    <a:rect l="l" t="t" r="r" b="b"/>
                    <a:pathLst>
                      <a:path h="33019">
                        <a:moveTo>
                          <a:pt x="0" y="32698"/>
                        </a:moveTo>
                        <a:lnTo>
                          <a:pt x="0" y="31903"/>
                        </a:lnTo>
                      </a:path>
                      <a:path h="33019">
                        <a:moveTo>
                          <a:pt x="0" y="31903"/>
                        </a:moveTo>
                        <a:lnTo>
                          <a:pt x="0" y="30313"/>
                        </a:lnTo>
                      </a:path>
                      <a:path h="33019">
                        <a:moveTo>
                          <a:pt x="0" y="30313"/>
                        </a:moveTo>
                        <a:lnTo>
                          <a:pt x="0" y="27915"/>
                        </a:lnTo>
                      </a:path>
                      <a:path h="33019">
                        <a:moveTo>
                          <a:pt x="0" y="27915"/>
                        </a:moveTo>
                        <a:lnTo>
                          <a:pt x="0" y="24722"/>
                        </a:lnTo>
                      </a:path>
                      <a:path h="33019">
                        <a:moveTo>
                          <a:pt x="0" y="24722"/>
                        </a:moveTo>
                        <a:lnTo>
                          <a:pt x="0" y="20734"/>
                        </a:lnTo>
                      </a:path>
                      <a:path h="33019">
                        <a:moveTo>
                          <a:pt x="0" y="20734"/>
                        </a:moveTo>
                        <a:lnTo>
                          <a:pt x="0" y="15951"/>
                        </a:lnTo>
                      </a:path>
                      <a:path h="33019">
                        <a:moveTo>
                          <a:pt x="0" y="15951"/>
                        </a:moveTo>
                        <a:lnTo>
                          <a:pt x="0" y="11963"/>
                        </a:lnTo>
                      </a:path>
                      <a:path h="33019">
                        <a:moveTo>
                          <a:pt x="0" y="11963"/>
                        </a:moveTo>
                        <a:lnTo>
                          <a:pt x="0" y="7975"/>
                        </a:lnTo>
                      </a:path>
                      <a:path h="33019">
                        <a:moveTo>
                          <a:pt x="0" y="7975"/>
                        </a:moveTo>
                        <a:lnTo>
                          <a:pt x="0" y="4782"/>
                        </a:lnTo>
                      </a:path>
                      <a:path h="33019">
                        <a:moveTo>
                          <a:pt x="0" y="4782"/>
                        </a:moveTo>
                        <a:lnTo>
                          <a:pt x="0" y="1589"/>
                        </a:lnTo>
                      </a:path>
                      <a:path h="33019">
                        <a:moveTo>
                          <a:pt x="0" y="1589"/>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46" name="object 1746"/>
                  <p:cNvSpPr/>
                  <p:nvPr/>
                </p:nvSpPr>
                <p:spPr>
                  <a:xfrm>
                    <a:off x="3380587" y="1576822"/>
                    <a:ext cx="2540" cy="2540"/>
                  </a:xfrm>
                  <a:custGeom>
                    <a:avLst/>
                    <a:gdLst/>
                    <a:ahLst/>
                    <a:cxnLst/>
                    <a:rect l="l" t="t" r="r" b="b"/>
                    <a:pathLst>
                      <a:path w="2539" h="2540">
                        <a:moveTo>
                          <a:pt x="2400" y="1193"/>
                        </a:moveTo>
                        <a:lnTo>
                          <a:pt x="2044" y="355"/>
                        </a:lnTo>
                        <a:lnTo>
                          <a:pt x="1193" y="0"/>
                        </a:lnTo>
                        <a:lnTo>
                          <a:pt x="355" y="355"/>
                        </a:lnTo>
                        <a:lnTo>
                          <a:pt x="0" y="1193"/>
                        </a:lnTo>
                        <a:lnTo>
                          <a:pt x="355" y="2044"/>
                        </a:lnTo>
                        <a:lnTo>
                          <a:pt x="1193" y="2400"/>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47" name="object 1747"/>
                  <p:cNvSpPr/>
                  <p:nvPr/>
                </p:nvSpPr>
                <p:spPr>
                  <a:xfrm>
                    <a:off x="3268513" y="1551688"/>
                    <a:ext cx="113664" cy="85725"/>
                  </a:xfrm>
                  <a:custGeom>
                    <a:avLst/>
                    <a:gdLst/>
                    <a:ahLst/>
                    <a:cxnLst/>
                    <a:rect l="l" t="t" r="r" b="b"/>
                    <a:pathLst>
                      <a:path w="113664" h="85725">
                        <a:moveTo>
                          <a:pt x="113279" y="26325"/>
                        </a:moveTo>
                        <a:lnTo>
                          <a:pt x="113279" y="27915"/>
                        </a:lnTo>
                      </a:path>
                      <a:path w="113664" h="85725">
                        <a:moveTo>
                          <a:pt x="113279" y="27915"/>
                        </a:moveTo>
                        <a:lnTo>
                          <a:pt x="113279" y="31108"/>
                        </a:lnTo>
                      </a:path>
                      <a:path w="113664" h="85725">
                        <a:moveTo>
                          <a:pt x="113279" y="31108"/>
                        </a:moveTo>
                        <a:lnTo>
                          <a:pt x="113279" y="34301"/>
                        </a:lnTo>
                      </a:path>
                      <a:path w="113664" h="85725">
                        <a:moveTo>
                          <a:pt x="113279" y="34301"/>
                        </a:moveTo>
                        <a:lnTo>
                          <a:pt x="113279" y="38289"/>
                        </a:lnTo>
                      </a:path>
                      <a:path w="113664" h="85725">
                        <a:moveTo>
                          <a:pt x="113279" y="38289"/>
                        </a:moveTo>
                        <a:lnTo>
                          <a:pt x="113279" y="42277"/>
                        </a:lnTo>
                      </a:path>
                      <a:path w="113664" h="85725">
                        <a:moveTo>
                          <a:pt x="113279" y="42277"/>
                        </a:moveTo>
                        <a:lnTo>
                          <a:pt x="113279" y="47060"/>
                        </a:lnTo>
                      </a:path>
                      <a:path w="113664" h="85725">
                        <a:moveTo>
                          <a:pt x="113279" y="47060"/>
                        </a:moveTo>
                        <a:lnTo>
                          <a:pt x="113279" y="51048"/>
                        </a:lnTo>
                      </a:path>
                      <a:path w="113664" h="85725">
                        <a:moveTo>
                          <a:pt x="113279" y="51048"/>
                        </a:moveTo>
                        <a:lnTo>
                          <a:pt x="113279" y="54241"/>
                        </a:lnTo>
                      </a:path>
                      <a:path w="113664" h="85725">
                        <a:moveTo>
                          <a:pt x="113279" y="54241"/>
                        </a:moveTo>
                        <a:lnTo>
                          <a:pt x="113279" y="56639"/>
                        </a:lnTo>
                      </a:path>
                      <a:path w="113664" h="85725">
                        <a:moveTo>
                          <a:pt x="113279" y="56639"/>
                        </a:moveTo>
                        <a:lnTo>
                          <a:pt x="113279" y="58229"/>
                        </a:lnTo>
                      </a:path>
                      <a:path w="113664" h="85725">
                        <a:moveTo>
                          <a:pt x="113279" y="58229"/>
                        </a:moveTo>
                        <a:lnTo>
                          <a:pt x="113279" y="59024"/>
                        </a:lnTo>
                      </a:path>
                      <a:path w="113664" h="85725">
                        <a:moveTo>
                          <a:pt x="0" y="0"/>
                        </a:moveTo>
                        <a:lnTo>
                          <a:pt x="0" y="85349"/>
                        </a:lnTo>
                      </a:path>
                      <a:path w="113664" h="85725">
                        <a:moveTo>
                          <a:pt x="53446" y="85349"/>
                        </a:moveTo>
                        <a:lnTo>
                          <a:pt x="53446" y="57434"/>
                        </a:lnTo>
                      </a:path>
                      <a:path w="113664" h="85725">
                        <a:moveTo>
                          <a:pt x="53446" y="27120"/>
                        </a:moveTo>
                        <a:lnTo>
                          <a:pt x="53446" y="0"/>
                        </a:lnTo>
                      </a:path>
                      <a:path w="113664" h="85725">
                        <a:moveTo>
                          <a:pt x="53446" y="85349"/>
                        </a:moveTo>
                        <a:lnTo>
                          <a:pt x="52651" y="85349"/>
                        </a:lnTo>
                      </a:path>
                      <a:path w="113664" h="85725">
                        <a:moveTo>
                          <a:pt x="52651" y="85349"/>
                        </a:moveTo>
                        <a:lnTo>
                          <a:pt x="50253" y="85349"/>
                        </a:lnTo>
                      </a:path>
                      <a:path w="113664" h="85725">
                        <a:moveTo>
                          <a:pt x="50253" y="85349"/>
                        </a:moveTo>
                        <a:lnTo>
                          <a:pt x="45470" y="85349"/>
                        </a:lnTo>
                      </a:path>
                      <a:path w="113664" h="85725">
                        <a:moveTo>
                          <a:pt x="45470" y="85349"/>
                        </a:moveTo>
                        <a:lnTo>
                          <a:pt x="39879" y="85349"/>
                        </a:lnTo>
                      </a:path>
                      <a:path w="113664" h="85725">
                        <a:moveTo>
                          <a:pt x="39879" y="85349"/>
                        </a:moveTo>
                        <a:lnTo>
                          <a:pt x="33506" y="85349"/>
                        </a:lnTo>
                      </a:path>
                      <a:path w="113664" h="85725">
                        <a:moveTo>
                          <a:pt x="33506" y="85349"/>
                        </a:moveTo>
                        <a:lnTo>
                          <a:pt x="26325" y="85349"/>
                        </a:lnTo>
                      </a:path>
                      <a:path w="113664" h="85725">
                        <a:moveTo>
                          <a:pt x="26325" y="85349"/>
                        </a:moveTo>
                        <a:lnTo>
                          <a:pt x="19939" y="85349"/>
                        </a:lnTo>
                      </a:path>
                      <a:path w="113664" h="85725">
                        <a:moveTo>
                          <a:pt x="19939" y="85349"/>
                        </a:moveTo>
                        <a:lnTo>
                          <a:pt x="13567" y="85349"/>
                        </a:lnTo>
                      </a:path>
                      <a:path w="113664" h="85725">
                        <a:moveTo>
                          <a:pt x="13567" y="85349"/>
                        </a:moveTo>
                        <a:lnTo>
                          <a:pt x="7975" y="85349"/>
                        </a:lnTo>
                      </a:path>
                      <a:path w="113664" h="85725">
                        <a:moveTo>
                          <a:pt x="7975" y="85349"/>
                        </a:moveTo>
                        <a:lnTo>
                          <a:pt x="3193" y="85349"/>
                        </a:lnTo>
                      </a:path>
                      <a:path w="113664" h="85725">
                        <a:moveTo>
                          <a:pt x="3193" y="85349"/>
                        </a:moveTo>
                        <a:lnTo>
                          <a:pt x="794" y="85349"/>
                        </a:lnTo>
                      </a:path>
                      <a:path w="113664" h="85725">
                        <a:moveTo>
                          <a:pt x="794" y="85349"/>
                        </a:moveTo>
                        <a:lnTo>
                          <a:pt x="0" y="85349"/>
                        </a:lnTo>
                      </a:path>
                      <a:path w="113664" h="85725">
                        <a:moveTo>
                          <a:pt x="0" y="0"/>
                        </a:moveTo>
                        <a:lnTo>
                          <a:pt x="794" y="0"/>
                        </a:lnTo>
                      </a:path>
                      <a:path w="113664" h="85725">
                        <a:moveTo>
                          <a:pt x="794" y="0"/>
                        </a:moveTo>
                        <a:lnTo>
                          <a:pt x="3193" y="0"/>
                        </a:lnTo>
                      </a:path>
                      <a:path w="113664" h="85725">
                        <a:moveTo>
                          <a:pt x="3193" y="0"/>
                        </a:moveTo>
                        <a:lnTo>
                          <a:pt x="7975" y="0"/>
                        </a:lnTo>
                      </a:path>
                      <a:path w="113664" h="85725">
                        <a:moveTo>
                          <a:pt x="7975" y="0"/>
                        </a:moveTo>
                        <a:lnTo>
                          <a:pt x="13567" y="0"/>
                        </a:lnTo>
                      </a:path>
                      <a:path w="113664" h="85725">
                        <a:moveTo>
                          <a:pt x="13567" y="0"/>
                        </a:moveTo>
                        <a:lnTo>
                          <a:pt x="19939" y="0"/>
                        </a:lnTo>
                      </a:path>
                      <a:path w="113664" h="85725">
                        <a:moveTo>
                          <a:pt x="19939" y="0"/>
                        </a:moveTo>
                        <a:lnTo>
                          <a:pt x="26325" y="0"/>
                        </a:lnTo>
                      </a:path>
                      <a:path w="113664" h="85725">
                        <a:moveTo>
                          <a:pt x="26325" y="0"/>
                        </a:moveTo>
                        <a:lnTo>
                          <a:pt x="33506" y="0"/>
                        </a:lnTo>
                      </a:path>
                      <a:path w="113664" h="85725">
                        <a:moveTo>
                          <a:pt x="33506" y="0"/>
                        </a:moveTo>
                        <a:lnTo>
                          <a:pt x="39879" y="0"/>
                        </a:lnTo>
                      </a:path>
                      <a:path w="113664" h="85725">
                        <a:moveTo>
                          <a:pt x="39879" y="0"/>
                        </a:moveTo>
                        <a:lnTo>
                          <a:pt x="45470" y="0"/>
                        </a:lnTo>
                      </a:path>
                      <a:path w="113664" h="85725">
                        <a:moveTo>
                          <a:pt x="45470" y="0"/>
                        </a:moveTo>
                        <a:lnTo>
                          <a:pt x="50253" y="0"/>
                        </a:lnTo>
                      </a:path>
                      <a:path w="113664" h="85725">
                        <a:moveTo>
                          <a:pt x="50253" y="0"/>
                        </a:moveTo>
                        <a:lnTo>
                          <a:pt x="52651" y="0"/>
                        </a:lnTo>
                      </a:path>
                      <a:path w="113664" h="85725">
                        <a:moveTo>
                          <a:pt x="52651" y="0"/>
                        </a:moveTo>
                        <a:lnTo>
                          <a:pt x="53446" y="0"/>
                        </a:lnTo>
                      </a:path>
                      <a:path w="113664" h="85725">
                        <a:moveTo>
                          <a:pt x="64615" y="26325"/>
                        </a:moveTo>
                        <a:lnTo>
                          <a:pt x="60627" y="26325"/>
                        </a:lnTo>
                      </a:path>
                      <a:path w="113664" h="85725">
                        <a:moveTo>
                          <a:pt x="60627" y="59024"/>
                        </a:moveTo>
                        <a:lnTo>
                          <a:pt x="64615" y="5902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48" name="object 1748"/>
                  <p:cNvSpPr/>
                  <p:nvPr/>
                </p:nvSpPr>
                <p:spPr>
                  <a:xfrm>
                    <a:off x="3331932" y="1576817"/>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49" name="object 1749"/>
                  <p:cNvSpPr/>
                  <p:nvPr/>
                </p:nvSpPr>
                <p:spPr>
                  <a:xfrm>
                    <a:off x="3268513" y="1578014"/>
                    <a:ext cx="64769" cy="285115"/>
                  </a:xfrm>
                  <a:custGeom>
                    <a:avLst/>
                    <a:gdLst/>
                    <a:ahLst/>
                    <a:cxnLst/>
                    <a:rect l="l" t="t" r="r" b="b"/>
                    <a:pathLst>
                      <a:path w="64770" h="285114">
                        <a:moveTo>
                          <a:pt x="64615" y="0"/>
                        </a:moveTo>
                        <a:lnTo>
                          <a:pt x="64615" y="1589"/>
                        </a:lnTo>
                      </a:path>
                      <a:path w="64770" h="285114">
                        <a:moveTo>
                          <a:pt x="64615" y="1589"/>
                        </a:moveTo>
                        <a:lnTo>
                          <a:pt x="64615" y="3987"/>
                        </a:lnTo>
                      </a:path>
                      <a:path w="64770" h="285114">
                        <a:moveTo>
                          <a:pt x="64615" y="28710"/>
                        </a:moveTo>
                        <a:lnTo>
                          <a:pt x="64615" y="30313"/>
                        </a:lnTo>
                      </a:path>
                      <a:path w="64770" h="285114">
                        <a:moveTo>
                          <a:pt x="64615" y="30313"/>
                        </a:moveTo>
                        <a:lnTo>
                          <a:pt x="64615" y="31903"/>
                        </a:lnTo>
                      </a:path>
                      <a:path w="64770" h="285114">
                        <a:moveTo>
                          <a:pt x="64615" y="31903"/>
                        </a:moveTo>
                        <a:lnTo>
                          <a:pt x="64615" y="32698"/>
                        </a:lnTo>
                      </a:path>
                      <a:path w="64770" h="285114">
                        <a:moveTo>
                          <a:pt x="0" y="210606"/>
                        </a:moveTo>
                        <a:lnTo>
                          <a:pt x="0" y="224173"/>
                        </a:lnTo>
                      </a:path>
                      <a:path w="64770" h="285114">
                        <a:moveTo>
                          <a:pt x="0" y="224173"/>
                        </a:moveTo>
                        <a:lnTo>
                          <a:pt x="0" y="236932"/>
                        </a:lnTo>
                      </a:path>
                      <a:path w="64770" h="285114">
                        <a:moveTo>
                          <a:pt x="0" y="236932"/>
                        </a:moveTo>
                        <a:lnTo>
                          <a:pt x="0" y="248909"/>
                        </a:lnTo>
                      </a:path>
                      <a:path w="64770" h="285114">
                        <a:moveTo>
                          <a:pt x="0" y="248909"/>
                        </a:moveTo>
                        <a:lnTo>
                          <a:pt x="0" y="260065"/>
                        </a:lnTo>
                      </a:path>
                      <a:path w="64770" h="285114">
                        <a:moveTo>
                          <a:pt x="0" y="260065"/>
                        </a:moveTo>
                        <a:lnTo>
                          <a:pt x="0" y="269644"/>
                        </a:lnTo>
                      </a:path>
                      <a:path w="64770" h="285114">
                        <a:moveTo>
                          <a:pt x="0" y="269644"/>
                        </a:moveTo>
                        <a:lnTo>
                          <a:pt x="0" y="276825"/>
                        </a:lnTo>
                      </a:path>
                      <a:path w="64770" h="285114">
                        <a:moveTo>
                          <a:pt x="0" y="276825"/>
                        </a:moveTo>
                        <a:lnTo>
                          <a:pt x="0" y="281608"/>
                        </a:lnTo>
                      </a:path>
                      <a:path w="64770" h="285114">
                        <a:moveTo>
                          <a:pt x="0" y="281608"/>
                        </a:moveTo>
                        <a:lnTo>
                          <a:pt x="0" y="28480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50" name="object 1750"/>
                  <p:cNvSpPr/>
                  <p:nvPr/>
                </p:nvSpPr>
                <p:spPr>
                  <a:xfrm>
                    <a:off x="3267316" y="186161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51" name="object 1751"/>
                  <p:cNvSpPr/>
                  <p:nvPr/>
                </p:nvSpPr>
                <p:spPr>
                  <a:xfrm>
                    <a:off x="3268513" y="1558855"/>
                    <a:ext cx="1519555" cy="1458595"/>
                  </a:xfrm>
                  <a:custGeom>
                    <a:avLst/>
                    <a:gdLst/>
                    <a:ahLst/>
                    <a:cxnLst/>
                    <a:rect l="l" t="t" r="r" b="b"/>
                    <a:pathLst>
                      <a:path w="1519554" h="1458595">
                        <a:moveTo>
                          <a:pt x="53446" y="303959"/>
                        </a:moveTo>
                        <a:lnTo>
                          <a:pt x="53446" y="303164"/>
                        </a:lnTo>
                      </a:path>
                      <a:path w="1519554" h="1458595">
                        <a:moveTo>
                          <a:pt x="53446" y="303164"/>
                        </a:moveTo>
                        <a:lnTo>
                          <a:pt x="53446" y="299177"/>
                        </a:lnTo>
                      </a:path>
                      <a:path w="1519554" h="1458595">
                        <a:moveTo>
                          <a:pt x="53446" y="299177"/>
                        </a:moveTo>
                        <a:lnTo>
                          <a:pt x="53446" y="293585"/>
                        </a:lnTo>
                      </a:path>
                      <a:path w="1519554" h="1458595">
                        <a:moveTo>
                          <a:pt x="53446" y="293585"/>
                        </a:moveTo>
                        <a:lnTo>
                          <a:pt x="53446" y="284814"/>
                        </a:lnTo>
                      </a:path>
                      <a:path w="1519554" h="1458595">
                        <a:moveTo>
                          <a:pt x="53446" y="284814"/>
                        </a:moveTo>
                        <a:lnTo>
                          <a:pt x="53446" y="275235"/>
                        </a:lnTo>
                      </a:path>
                      <a:path w="1519554" h="1458595">
                        <a:moveTo>
                          <a:pt x="53446" y="275235"/>
                        </a:moveTo>
                        <a:lnTo>
                          <a:pt x="53446" y="263271"/>
                        </a:lnTo>
                      </a:path>
                      <a:path w="1519554" h="1458595">
                        <a:moveTo>
                          <a:pt x="53446" y="263271"/>
                        </a:moveTo>
                        <a:lnTo>
                          <a:pt x="53446" y="250513"/>
                        </a:lnTo>
                      </a:path>
                      <a:path w="1519554" h="1458595">
                        <a:moveTo>
                          <a:pt x="53446" y="250513"/>
                        </a:moveTo>
                        <a:lnTo>
                          <a:pt x="53446" y="237740"/>
                        </a:lnTo>
                      </a:path>
                      <a:path w="1519554" h="1458595">
                        <a:moveTo>
                          <a:pt x="53446" y="237740"/>
                        </a:moveTo>
                        <a:lnTo>
                          <a:pt x="53446" y="229765"/>
                        </a:lnTo>
                      </a:path>
                      <a:path w="1519554" h="1458595">
                        <a:moveTo>
                          <a:pt x="26325" y="331080"/>
                        </a:moveTo>
                        <a:lnTo>
                          <a:pt x="19939" y="330285"/>
                        </a:lnTo>
                      </a:path>
                      <a:path w="1519554" h="1458595">
                        <a:moveTo>
                          <a:pt x="19939" y="330285"/>
                        </a:moveTo>
                        <a:lnTo>
                          <a:pt x="13567" y="327092"/>
                        </a:lnTo>
                      </a:path>
                      <a:path w="1519554" h="1458595">
                        <a:moveTo>
                          <a:pt x="13567" y="327092"/>
                        </a:moveTo>
                        <a:lnTo>
                          <a:pt x="7975" y="323104"/>
                        </a:lnTo>
                      </a:path>
                      <a:path w="1519554" h="1458595">
                        <a:moveTo>
                          <a:pt x="7975" y="323104"/>
                        </a:moveTo>
                        <a:lnTo>
                          <a:pt x="3193" y="317526"/>
                        </a:lnTo>
                      </a:path>
                      <a:path w="1519554" h="1458595">
                        <a:moveTo>
                          <a:pt x="3193" y="317526"/>
                        </a:moveTo>
                        <a:lnTo>
                          <a:pt x="794" y="311140"/>
                        </a:lnTo>
                      </a:path>
                      <a:path w="1519554" h="1458595">
                        <a:moveTo>
                          <a:pt x="52651" y="311140"/>
                        </a:moveTo>
                        <a:lnTo>
                          <a:pt x="50253" y="317526"/>
                        </a:lnTo>
                      </a:path>
                      <a:path w="1519554" h="1458595">
                        <a:moveTo>
                          <a:pt x="50253" y="317526"/>
                        </a:moveTo>
                        <a:lnTo>
                          <a:pt x="45470" y="323104"/>
                        </a:lnTo>
                      </a:path>
                      <a:path w="1519554" h="1458595">
                        <a:moveTo>
                          <a:pt x="45470" y="323104"/>
                        </a:moveTo>
                        <a:lnTo>
                          <a:pt x="39879" y="327092"/>
                        </a:lnTo>
                      </a:path>
                      <a:path w="1519554" h="1458595">
                        <a:moveTo>
                          <a:pt x="39879" y="327092"/>
                        </a:moveTo>
                        <a:lnTo>
                          <a:pt x="33506" y="330285"/>
                        </a:lnTo>
                      </a:path>
                      <a:path w="1519554" h="1458595">
                        <a:moveTo>
                          <a:pt x="33506" y="330285"/>
                        </a:moveTo>
                        <a:lnTo>
                          <a:pt x="26325" y="331080"/>
                        </a:lnTo>
                      </a:path>
                      <a:path w="1519554" h="1458595">
                        <a:moveTo>
                          <a:pt x="39084" y="229765"/>
                        </a:moveTo>
                        <a:lnTo>
                          <a:pt x="39879" y="229765"/>
                        </a:lnTo>
                      </a:path>
                      <a:path w="1519554" h="1458595">
                        <a:moveTo>
                          <a:pt x="39879" y="229765"/>
                        </a:moveTo>
                        <a:lnTo>
                          <a:pt x="45470" y="229765"/>
                        </a:lnTo>
                      </a:path>
                      <a:path w="1519554" h="1458595">
                        <a:moveTo>
                          <a:pt x="45470" y="229765"/>
                        </a:moveTo>
                        <a:lnTo>
                          <a:pt x="50253" y="229765"/>
                        </a:lnTo>
                      </a:path>
                      <a:path w="1519554" h="1458595">
                        <a:moveTo>
                          <a:pt x="50253" y="229765"/>
                        </a:moveTo>
                        <a:lnTo>
                          <a:pt x="52651" y="229765"/>
                        </a:lnTo>
                      </a:path>
                      <a:path w="1519554" h="1458595">
                        <a:moveTo>
                          <a:pt x="52651" y="229765"/>
                        </a:moveTo>
                        <a:lnTo>
                          <a:pt x="53446" y="229765"/>
                        </a:lnTo>
                      </a:path>
                      <a:path w="1519554" h="1458595">
                        <a:moveTo>
                          <a:pt x="0" y="229765"/>
                        </a:moveTo>
                        <a:lnTo>
                          <a:pt x="794" y="229765"/>
                        </a:lnTo>
                      </a:path>
                      <a:path w="1519554" h="1458595">
                        <a:moveTo>
                          <a:pt x="794" y="229765"/>
                        </a:moveTo>
                        <a:lnTo>
                          <a:pt x="3193" y="229765"/>
                        </a:lnTo>
                      </a:path>
                      <a:path w="1519554" h="1458595">
                        <a:moveTo>
                          <a:pt x="3193" y="229765"/>
                        </a:moveTo>
                        <a:lnTo>
                          <a:pt x="7975" y="229765"/>
                        </a:lnTo>
                      </a:path>
                      <a:path w="1519554" h="1458595">
                        <a:moveTo>
                          <a:pt x="7975" y="229765"/>
                        </a:moveTo>
                        <a:lnTo>
                          <a:pt x="13567" y="229765"/>
                        </a:lnTo>
                      </a:path>
                      <a:path w="1519554" h="1458595">
                        <a:moveTo>
                          <a:pt x="13567" y="229765"/>
                        </a:moveTo>
                        <a:lnTo>
                          <a:pt x="14362" y="229765"/>
                        </a:lnTo>
                      </a:path>
                      <a:path w="1519554" h="1458595">
                        <a:moveTo>
                          <a:pt x="1027543" y="1213427"/>
                        </a:moveTo>
                        <a:lnTo>
                          <a:pt x="1080194" y="1213427"/>
                        </a:lnTo>
                      </a:path>
                      <a:path w="1519554" h="1458595">
                        <a:moveTo>
                          <a:pt x="1080194" y="1170354"/>
                        </a:moveTo>
                        <a:lnTo>
                          <a:pt x="1077810" y="1170354"/>
                        </a:lnTo>
                      </a:path>
                      <a:path w="1519554" h="1458595">
                        <a:moveTo>
                          <a:pt x="1047482" y="1170354"/>
                        </a:moveTo>
                        <a:lnTo>
                          <a:pt x="1027543" y="1170354"/>
                        </a:lnTo>
                      </a:path>
                      <a:path w="1519554" h="1458595">
                        <a:moveTo>
                          <a:pt x="1027543" y="1213427"/>
                        </a:moveTo>
                        <a:lnTo>
                          <a:pt x="1027543" y="1212632"/>
                        </a:lnTo>
                      </a:path>
                      <a:path w="1519554" h="1458595">
                        <a:moveTo>
                          <a:pt x="1027543" y="1212632"/>
                        </a:moveTo>
                        <a:lnTo>
                          <a:pt x="1027543" y="1210247"/>
                        </a:lnTo>
                      </a:path>
                      <a:path w="1519554" h="1458595">
                        <a:moveTo>
                          <a:pt x="1027543" y="1210247"/>
                        </a:moveTo>
                        <a:lnTo>
                          <a:pt x="1027543" y="1207054"/>
                        </a:lnTo>
                      </a:path>
                      <a:path w="1519554" h="1458595">
                        <a:moveTo>
                          <a:pt x="1027543" y="1207054"/>
                        </a:moveTo>
                        <a:lnTo>
                          <a:pt x="1027543" y="1202258"/>
                        </a:lnTo>
                      </a:path>
                      <a:path w="1519554" h="1458595">
                        <a:moveTo>
                          <a:pt x="1027543" y="1202258"/>
                        </a:moveTo>
                        <a:lnTo>
                          <a:pt x="1027543" y="1197475"/>
                        </a:lnTo>
                      </a:path>
                      <a:path w="1519554" h="1458595">
                        <a:moveTo>
                          <a:pt x="1027543" y="1197475"/>
                        </a:moveTo>
                        <a:lnTo>
                          <a:pt x="1027543" y="1191897"/>
                        </a:lnTo>
                      </a:path>
                      <a:path w="1519554" h="1458595">
                        <a:moveTo>
                          <a:pt x="1027543" y="1191897"/>
                        </a:moveTo>
                        <a:lnTo>
                          <a:pt x="1027543" y="1186306"/>
                        </a:lnTo>
                      </a:path>
                      <a:path w="1519554" h="1458595">
                        <a:moveTo>
                          <a:pt x="1027543" y="1186306"/>
                        </a:moveTo>
                        <a:lnTo>
                          <a:pt x="1027543" y="1181523"/>
                        </a:lnTo>
                      </a:path>
                      <a:path w="1519554" h="1458595">
                        <a:moveTo>
                          <a:pt x="1027543" y="1181523"/>
                        </a:moveTo>
                        <a:lnTo>
                          <a:pt x="1027543" y="1176740"/>
                        </a:lnTo>
                      </a:path>
                      <a:path w="1519554" h="1458595">
                        <a:moveTo>
                          <a:pt x="1027543" y="1176740"/>
                        </a:moveTo>
                        <a:lnTo>
                          <a:pt x="1027543" y="1173547"/>
                        </a:lnTo>
                      </a:path>
                      <a:path w="1519554" h="1458595">
                        <a:moveTo>
                          <a:pt x="1027543" y="1173547"/>
                        </a:moveTo>
                        <a:lnTo>
                          <a:pt x="1027543" y="1171149"/>
                        </a:lnTo>
                      </a:path>
                      <a:path w="1519554" h="1458595">
                        <a:moveTo>
                          <a:pt x="1027543" y="1171149"/>
                        </a:moveTo>
                        <a:lnTo>
                          <a:pt x="1027543" y="1170354"/>
                        </a:lnTo>
                      </a:path>
                      <a:path w="1519554" h="1458595">
                        <a:moveTo>
                          <a:pt x="1045893" y="1159185"/>
                        </a:moveTo>
                        <a:lnTo>
                          <a:pt x="1045893" y="1171944"/>
                        </a:lnTo>
                      </a:path>
                      <a:path w="1519554" h="1458595">
                        <a:moveTo>
                          <a:pt x="1079399" y="1171944"/>
                        </a:moveTo>
                        <a:lnTo>
                          <a:pt x="1079399" y="1163173"/>
                        </a:lnTo>
                      </a:path>
                      <a:path w="1519554" h="1458595">
                        <a:moveTo>
                          <a:pt x="1045893" y="1159185"/>
                        </a:moveTo>
                        <a:lnTo>
                          <a:pt x="1046687" y="1159185"/>
                        </a:lnTo>
                      </a:path>
                      <a:path w="1519554" h="1458595">
                        <a:moveTo>
                          <a:pt x="1046687" y="1159185"/>
                        </a:moveTo>
                        <a:lnTo>
                          <a:pt x="1048291" y="1159185"/>
                        </a:lnTo>
                      </a:path>
                      <a:path w="1519554" h="1458595">
                        <a:moveTo>
                          <a:pt x="1048291" y="1159185"/>
                        </a:moveTo>
                        <a:lnTo>
                          <a:pt x="1049880" y="1159185"/>
                        </a:lnTo>
                      </a:path>
                      <a:path w="1519554" h="1458595">
                        <a:moveTo>
                          <a:pt x="1075411" y="1159185"/>
                        </a:moveTo>
                        <a:lnTo>
                          <a:pt x="1077001" y="1159185"/>
                        </a:lnTo>
                      </a:path>
                      <a:path w="1519554" h="1458595">
                        <a:moveTo>
                          <a:pt x="1077001" y="1159185"/>
                        </a:moveTo>
                        <a:lnTo>
                          <a:pt x="1078604" y="1159185"/>
                        </a:lnTo>
                      </a:path>
                      <a:path w="1519554" h="1458595">
                        <a:moveTo>
                          <a:pt x="224173" y="0"/>
                        </a:moveTo>
                        <a:lnTo>
                          <a:pt x="224173" y="84568"/>
                        </a:lnTo>
                      </a:path>
                      <a:path w="1519554" h="1458595">
                        <a:moveTo>
                          <a:pt x="277633" y="84568"/>
                        </a:moveTo>
                        <a:lnTo>
                          <a:pt x="277633" y="57448"/>
                        </a:lnTo>
                      </a:path>
                      <a:path w="1519554" h="1458595">
                        <a:moveTo>
                          <a:pt x="277633" y="27134"/>
                        </a:moveTo>
                        <a:lnTo>
                          <a:pt x="277633" y="0"/>
                        </a:lnTo>
                      </a:path>
                      <a:path w="1519554" h="1458595">
                        <a:moveTo>
                          <a:pt x="277633" y="84568"/>
                        </a:moveTo>
                        <a:lnTo>
                          <a:pt x="276825" y="84568"/>
                        </a:lnTo>
                      </a:path>
                      <a:path w="1519554" h="1458595">
                        <a:moveTo>
                          <a:pt x="276825" y="84568"/>
                        </a:moveTo>
                        <a:lnTo>
                          <a:pt x="274440" y="84568"/>
                        </a:lnTo>
                      </a:path>
                      <a:path w="1519554" h="1458595">
                        <a:moveTo>
                          <a:pt x="274440" y="84568"/>
                        </a:moveTo>
                        <a:lnTo>
                          <a:pt x="269644" y="84568"/>
                        </a:lnTo>
                      </a:path>
                      <a:path w="1519554" h="1458595">
                        <a:moveTo>
                          <a:pt x="269644" y="84568"/>
                        </a:moveTo>
                        <a:lnTo>
                          <a:pt x="264066" y="84568"/>
                        </a:lnTo>
                      </a:path>
                      <a:path w="1519554" h="1458595">
                        <a:moveTo>
                          <a:pt x="264066" y="84568"/>
                        </a:moveTo>
                        <a:lnTo>
                          <a:pt x="257680" y="84568"/>
                        </a:lnTo>
                      </a:path>
                      <a:path w="1519554" h="1458595">
                        <a:moveTo>
                          <a:pt x="257680" y="84568"/>
                        </a:moveTo>
                        <a:lnTo>
                          <a:pt x="251294" y="84568"/>
                        </a:lnTo>
                      </a:path>
                      <a:path w="1519554" h="1458595">
                        <a:moveTo>
                          <a:pt x="251294" y="84568"/>
                        </a:moveTo>
                        <a:lnTo>
                          <a:pt x="244127" y="84568"/>
                        </a:lnTo>
                      </a:path>
                      <a:path w="1519554" h="1458595">
                        <a:moveTo>
                          <a:pt x="244127" y="84568"/>
                        </a:moveTo>
                        <a:lnTo>
                          <a:pt x="237740" y="84568"/>
                        </a:lnTo>
                      </a:path>
                      <a:path w="1519554" h="1458595">
                        <a:moveTo>
                          <a:pt x="237740" y="84568"/>
                        </a:moveTo>
                        <a:lnTo>
                          <a:pt x="232149" y="84568"/>
                        </a:lnTo>
                      </a:path>
                      <a:path w="1519554" h="1458595">
                        <a:moveTo>
                          <a:pt x="232149" y="84568"/>
                        </a:moveTo>
                        <a:lnTo>
                          <a:pt x="228161" y="84568"/>
                        </a:lnTo>
                      </a:path>
                      <a:path w="1519554" h="1458595">
                        <a:moveTo>
                          <a:pt x="228161" y="84568"/>
                        </a:moveTo>
                        <a:lnTo>
                          <a:pt x="224968" y="84568"/>
                        </a:lnTo>
                      </a:path>
                      <a:path w="1519554" h="1458595">
                        <a:moveTo>
                          <a:pt x="224968" y="84568"/>
                        </a:moveTo>
                        <a:lnTo>
                          <a:pt x="224173" y="84568"/>
                        </a:lnTo>
                      </a:path>
                      <a:path w="1519554" h="1458595">
                        <a:moveTo>
                          <a:pt x="224173" y="0"/>
                        </a:moveTo>
                        <a:lnTo>
                          <a:pt x="224968" y="0"/>
                        </a:lnTo>
                      </a:path>
                      <a:path w="1519554" h="1458595">
                        <a:moveTo>
                          <a:pt x="224968" y="0"/>
                        </a:moveTo>
                        <a:lnTo>
                          <a:pt x="228161" y="0"/>
                        </a:lnTo>
                      </a:path>
                      <a:path w="1519554" h="1458595">
                        <a:moveTo>
                          <a:pt x="228161" y="0"/>
                        </a:moveTo>
                        <a:lnTo>
                          <a:pt x="232149" y="0"/>
                        </a:lnTo>
                      </a:path>
                      <a:path w="1519554" h="1458595">
                        <a:moveTo>
                          <a:pt x="232149" y="0"/>
                        </a:moveTo>
                        <a:lnTo>
                          <a:pt x="237740" y="0"/>
                        </a:lnTo>
                      </a:path>
                      <a:path w="1519554" h="1458595">
                        <a:moveTo>
                          <a:pt x="237740" y="0"/>
                        </a:moveTo>
                        <a:lnTo>
                          <a:pt x="244127" y="0"/>
                        </a:lnTo>
                      </a:path>
                      <a:path w="1519554" h="1458595">
                        <a:moveTo>
                          <a:pt x="244127" y="0"/>
                        </a:moveTo>
                        <a:lnTo>
                          <a:pt x="251294" y="0"/>
                        </a:lnTo>
                      </a:path>
                      <a:path w="1519554" h="1458595">
                        <a:moveTo>
                          <a:pt x="251294" y="0"/>
                        </a:moveTo>
                        <a:lnTo>
                          <a:pt x="257680" y="0"/>
                        </a:lnTo>
                      </a:path>
                      <a:path w="1519554" h="1458595">
                        <a:moveTo>
                          <a:pt x="257680" y="0"/>
                        </a:moveTo>
                        <a:lnTo>
                          <a:pt x="264066" y="0"/>
                        </a:lnTo>
                      </a:path>
                      <a:path w="1519554" h="1458595">
                        <a:moveTo>
                          <a:pt x="264066" y="0"/>
                        </a:moveTo>
                        <a:lnTo>
                          <a:pt x="269644" y="0"/>
                        </a:lnTo>
                      </a:path>
                      <a:path w="1519554" h="1458595">
                        <a:moveTo>
                          <a:pt x="269644" y="0"/>
                        </a:moveTo>
                        <a:lnTo>
                          <a:pt x="274440" y="0"/>
                        </a:lnTo>
                      </a:path>
                      <a:path w="1519554" h="1458595">
                        <a:moveTo>
                          <a:pt x="274440" y="0"/>
                        </a:moveTo>
                        <a:lnTo>
                          <a:pt x="276825" y="0"/>
                        </a:lnTo>
                      </a:path>
                      <a:path w="1519554" h="1458595">
                        <a:moveTo>
                          <a:pt x="276825" y="0"/>
                        </a:moveTo>
                        <a:lnTo>
                          <a:pt x="277633" y="0"/>
                        </a:lnTo>
                      </a:path>
                      <a:path w="1519554" h="1458595">
                        <a:moveTo>
                          <a:pt x="288789" y="25530"/>
                        </a:moveTo>
                        <a:lnTo>
                          <a:pt x="276030" y="25530"/>
                        </a:lnTo>
                      </a:path>
                      <a:path w="1519554" h="1458595">
                        <a:moveTo>
                          <a:pt x="276030" y="59051"/>
                        </a:moveTo>
                        <a:lnTo>
                          <a:pt x="288789" y="59051"/>
                        </a:lnTo>
                      </a:path>
                      <a:path w="1519554" h="1458595">
                        <a:moveTo>
                          <a:pt x="288789" y="25530"/>
                        </a:moveTo>
                        <a:lnTo>
                          <a:pt x="288789" y="26325"/>
                        </a:lnTo>
                      </a:path>
                      <a:path w="1519554" h="1458595">
                        <a:moveTo>
                          <a:pt x="288789" y="26325"/>
                        </a:moveTo>
                        <a:lnTo>
                          <a:pt x="288789" y="27929"/>
                        </a:lnTo>
                      </a:path>
                      <a:path w="1519554" h="1458595">
                        <a:moveTo>
                          <a:pt x="288789" y="27929"/>
                        </a:moveTo>
                        <a:lnTo>
                          <a:pt x="288789" y="29518"/>
                        </a:lnTo>
                      </a:path>
                      <a:path w="1519554" h="1458595">
                        <a:moveTo>
                          <a:pt x="288789" y="55049"/>
                        </a:moveTo>
                        <a:lnTo>
                          <a:pt x="288789" y="56653"/>
                        </a:lnTo>
                      </a:path>
                      <a:path w="1519554" h="1458595">
                        <a:moveTo>
                          <a:pt x="288789" y="56653"/>
                        </a:moveTo>
                        <a:lnTo>
                          <a:pt x="288789" y="58242"/>
                        </a:lnTo>
                      </a:path>
                      <a:path w="1519554" h="1458595">
                        <a:moveTo>
                          <a:pt x="288789" y="58242"/>
                        </a:moveTo>
                        <a:lnTo>
                          <a:pt x="288789" y="59051"/>
                        </a:lnTo>
                      </a:path>
                      <a:path w="1519554" h="1458595">
                        <a:moveTo>
                          <a:pt x="1518976" y="1408890"/>
                        </a:moveTo>
                        <a:lnTo>
                          <a:pt x="1500626" y="1408890"/>
                        </a:lnTo>
                      </a:path>
                      <a:path w="1519554" h="1458595">
                        <a:moveTo>
                          <a:pt x="1483071" y="1408890"/>
                        </a:moveTo>
                        <a:lnTo>
                          <a:pt x="1464735" y="1408890"/>
                        </a:lnTo>
                      </a:path>
                      <a:path w="1519554" h="1458595">
                        <a:moveTo>
                          <a:pt x="1464735" y="1453566"/>
                        </a:moveTo>
                        <a:lnTo>
                          <a:pt x="1469518" y="1453566"/>
                        </a:lnTo>
                      </a:path>
                      <a:path w="1519554" h="1458595">
                        <a:moveTo>
                          <a:pt x="1514193" y="1453566"/>
                        </a:moveTo>
                        <a:lnTo>
                          <a:pt x="1518976" y="1453566"/>
                        </a:lnTo>
                      </a:path>
                      <a:path w="1519554" h="1458595">
                        <a:moveTo>
                          <a:pt x="1469518" y="1453566"/>
                        </a:moveTo>
                        <a:lnTo>
                          <a:pt x="1469518" y="1458349"/>
                        </a:lnTo>
                      </a:path>
                      <a:path w="1519554" h="1458595">
                        <a:moveTo>
                          <a:pt x="1514193" y="1458349"/>
                        </a:moveTo>
                        <a:lnTo>
                          <a:pt x="1514193" y="1453566"/>
                        </a:lnTo>
                      </a:path>
                      <a:path w="1519554" h="1458595">
                        <a:moveTo>
                          <a:pt x="1518976" y="1408890"/>
                        </a:moveTo>
                        <a:lnTo>
                          <a:pt x="1518976" y="1409685"/>
                        </a:lnTo>
                      </a:path>
                      <a:path w="1519554" h="1458595">
                        <a:moveTo>
                          <a:pt x="1518976" y="1409685"/>
                        </a:moveTo>
                        <a:lnTo>
                          <a:pt x="1518976" y="1412083"/>
                        </a:lnTo>
                      </a:path>
                      <a:path w="1519554" h="1458595">
                        <a:moveTo>
                          <a:pt x="1518976" y="1412083"/>
                        </a:moveTo>
                        <a:lnTo>
                          <a:pt x="1518976" y="1415276"/>
                        </a:lnTo>
                      </a:path>
                      <a:path w="1519554" h="1458595">
                        <a:moveTo>
                          <a:pt x="1518976" y="1415276"/>
                        </a:moveTo>
                        <a:lnTo>
                          <a:pt x="1518976" y="1419264"/>
                        </a:lnTo>
                      </a:path>
                      <a:path w="1519554" h="1458595">
                        <a:moveTo>
                          <a:pt x="1518976" y="1443192"/>
                        </a:moveTo>
                        <a:lnTo>
                          <a:pt x="1518976" y="1447180"/>
                        </a:lnTo>
                      </a:path>
                      <a:path w="1519554" h="1458595">
                        <a:moveTo>
                          <a:pt x="1518976" y="1447180"/>
                        </a:moveTo>
                        <a:lnTo>
                          <a:pt x="1518976" y="1450373"/>
                        </a:lnTo>
                      </a:path>
                      <a:path w="1519554" h="1458595">
                        <a:moveTo>
                          <a:pt x="1518976" y="1450373"/>
                        </a:moveTo>
                        <a:lnTo>
                          <a:pt x="1518976" y="1452771"/>
                        </a:lnTo>
                      </a:path>
                      <a:path w="1519554" h="1458595">
                        <a:moveTo>
                          <a:pt x="1518976" y="1452771"/>
                        </a:moveTo>
                        <a:lnTo>
                          <a:pt x="1518976" y="1453566"/>
                        </a:lnTo>
                      </a:path>
                      <a:path w="1519554" h="1458595">
                        <a:moveTo>
                          <a:pt x="1464735" y="1453566"/>
                        </a:moveTo>
                        <a:lnTo>
                          <a:pt x="1464735" y="1452771"/>
                        </a:lnTo>
                      </a:path>
                      <a:path w="1519554" h="1458595">
                        <a:moveTo>
                          <a:pt x="1464735" y="1452771"/>
                        </a:moveTo>
                        <a:lnTo>
                          <a:pt x="1464735" y="1450373"/>
                        </a:lnTo>
                      </a:path>
                      <a:path w="1519554" h="1458595">
                        <a:moveTo>
                          <a:pt x="1464735" y="1450373"/>
                        </a:moveTo>
                        <a:lnTo>
                          <a:pt x="1464735" y="1447180"/>
                        </a:lnTo>
                      </a:path>
                      <a:path w="1519554" h="1458595">
                        <a:moveTo>
                          <a:pt x="1464735" y="1447180"/>
                        </a:moveTo>
                        <a:lnTo>
                          <a:pt x="1464735" y="1442397"/>
                        </a:lnTo>
                      </a:path>
                      <a:path w="1519554" h="1458595">
                        <a:moveTo>
                          <a:pt x="1464735" y="1442397"/>
                        </a:moveTo>
                        <a:lnTo>
                          <a:pt x="1464735" y="1436806"/>
                        </a:lnTo>
                      </a:path>
                      <a:path w="1519554" h="1458595">
                        <a:moveTo>
                          <a:pt x="1464735" y="1436806"/>
                        </a:moveTo>
                        <a:lnTo>
                          <a:pt x="1464735" y="1431228"/>
                        </a:lnTo>
                      </a:path>
                      <a:path w="1519554" h="1458595">
                        <a:moveTo>
                          <a:pt x="1464735" y="1431228"/>
                        </a:moveTo>
                        <a:lnTo>
                          <a:pt x="1464735" y="1425637"/>
                        </a:lnTo>
                      </a:path>
                      <a:path w="1519554" h="1458595">
                        <a:moveTo>
                          <a:pt x="1464735" y="1425637"/>
                        </a:moveTo>
                        <a:lnTo>
                          <a:pt x="1464735" y="1420059"/>
                        </a:lnTo>
                      </a:path>
                      <a:path w="1519554" h="1458595">
                        <a:moveTo>
                          <a:pt x="1464735" y="1420059"/>
                        </a:moveTo>
                        <a:lnTo>
                          <a:pt x="1464735" y="1415276"/>
                        </a:lnTo>
                      </a:path>
                      <a:path w="1519554" h="1458595">
                        <a:moveTo>
                          <a:pt x="1464735" y="1415276"/>
                        </a:moveTo>
                        <a:lnTo>
                          <a:pt x="1464735" y="1412083"/>
                        </a:lnTo>
                      </a:path>
                      <a:path w="1519554" h="1458595">
                        <a:moveTo>
                          <a:pt x="1464735" y="1412083"/>
                        </a:moveTo>
                        <a:lnTo>
                          <a:pt x="1464735" y="1409685"/>
                        </a:lnTo>
                      </a:path>
                      <a:path w="1519554" h="1458595">
                        <a:moveTo>
                          <a:pt x="1464735" y="1409685"/>
                        </a:moveTo>
                        <a:lnTo>
                          <a:pt x="1464735" y="1408890"/>
                        </a:lnTo>
                      </a:path>
                      <a:path w="1519554" h="1458595">
                        <a:moveTo>
                          <a:pt x="1464735" y="1408890"/>
                        </a:moveTo>
                        <a:lnTo>
                          <a:pt x="1464735" y="1409685"/>
                        </a:lnTo>
                      </a:path>
                      <a:path w="1519554" h="1458595">
                        <a:moveTo>
                          <a:pt x="1504614" y="1458349"/>
                        </a:moveTo>
                        <a:lnTo>
                          <a:pt x="1507807" y="1458349"/>
                        </a:lnTo>
                      </a:path>
                      <a:path w="1519554" h="1458595">
                        <a:moveTo>
                          <a:pt x="1507807" y="1458349"/>
                        </a:moveTo>
                        <a:lnTo>
                          <a:pt x="1511000" y="1458349"/>
                        </a:lnTo>
                      </a:path>
                      <a:path w="1519554" h="1458595">
                        <a:moveTo>
                          <a:pt x="1511000" y="1458349"/>
                        </a:moveTo>
                        <a:lnTo>
                          <a:pt x="1513385" y="1458349"/>
                        </a:lnTo>
                      </a:path>
                      <a:path w="1519554" h="1458595">
                        <a:moveTo>
                          <a:pt x="1513385" y="1458349"/>
                        </a:moveTo>
                        <a:lnTo>
                          <a:pt x="1514193" y="1458349"/>
                        </a:lnTo>
                      </a:path>
                      <a:path w="1519554" h="1458595">
                        <a:moveTo>
                          <a:pt x="1514193" y="1458349"/>
                        </a:moveTo>
                        <a:lnTo>
                          <a:pt x="1513385" y="1458349"/>
                        </a:lnTo>
                      </a:path>
                      <a:path w="1519554" h="1458595">
                        <a:moveTo>
                          <a:pt x="1513385" y="1458349"/>
                        </a:moveTo>
                        <a:lnTo>
                          <a:pt x="1511000" y="1458349"/>
                        </a:lnTo>
                      </a:path>
                      <a:path w="1519554" h="1458595">
                        <a:moveTo>
                          <a:pt x="1511000" y="1458349"/>
                        </a:moveTo>
                        <a:lnTo>
                          <a:pt x="1507807" y="1458349"/>
                        </a:lnTo>
                      </a:path>
                      <a:path w="1519554" h="1458595">
                        <a:moveTo>
                          <a:pt x="1507807" y="1458349"/>
                        </a:moveTo>
                        <a:lnTo>
                          <a:pt x="1504614" y="1458349"/>
                        </a:lnTo>
                      </a:path>
                      <a:path w="1519554" h="1458595">
                        <a:moveTo>
                          <a:pt x="1479083" y="1458349"/>
                        </a:moveTo>
                        <a:lnTo>
                          <a:pt x="1475890" y="1458349"/>
                        </a:lnTo>
                      </a:path>
                      <a:path w="1519554" h="1458595">
                        <a:moveTo>
                          <a:pt x="1475890" y="1458349"/>
                        </a:moveTo>
                        <a:lnTo>
                          <a:pt x="1472711" y="1458349"/>
                        </a:lnTo>
                      </a:path>
                      <a:path w="1519554" h="1458595">
                        <a:moveTo>
                          <a:pt x="1472711" y="1458349"/>
                        </a:moveTo>
                        <a:lnTo>
                          <a:pt x="1470312" y="1458349"/>
                        </a:lnTo>
                      </a:path>
                      <a:path w="1519554" h="1458595">
                        <a:moveTo>
                          <a:pt x="1470312" y="1458349"/>
                        </a:moveTo>
                        <a:lnTo>
                          <a:pt x="1469518" y="1458349"/>
                        </a:lnTo>
                      </a:path>
                      <a:path w="1519554" h="1458595">
                        <a:moveTo>
                          <a:pt x="1469518" y="1458349"/>
                        </a:moveTo>
                        <a:lnTo>
                          <a:pt x="1470312" y="1458349"/>
                        </a:lnTo>
                      </a:path>
                      <a:path w="1519554" h="1458595">
                        <a:moveTo>
                          <a:pt x="1470312" y="1458349"/>
                        </a:moveTo>
                        <a:lnTo>
                          <a:pt x="1472711" y="1458349"/>
                        </a:lnTo>
                      </a:path>
                      <a:path w="1519554" h="1458595">
                        <a:moveTo>
                          <a:pt x="1472711" y="1458349"/>
                        </a:moveTo>
                        <a:lnTo>
                          <a:pt x="1475890" y="1458349"/>
                        </a:lnTo>
                      </a:path>
                      <a:path w="1519554" h="1458595">
                        <a:moveTo>
                          <a:pt x="1475890" y="1458349"/>
                        </a:moveTo>
                        <a:lnTo>
                          <a:pt x="1479083" y="1458349"/>
                        </a:lnTo>
                      </a:path>
                      <a:path w="1519554" h="1458595">
                        <a:moveTo>
                          <a:pt x="1446371" y="1452771"/>
                        </a:moveTo>
                        <a:lnTo>
                          <a:pt x="1464735" y="1452771"/>
                        </a:lnTo>
                      </a:path>
                      <a:path w="1519554" h="1458595">
                        <a:moveTo>
                          <a:pt x="1464735" y="1409685"/>
                        </a:moveTo>
                        <a:lnTo>
                          <a:pt x="1446371" y="1409685"/>
                        </a:lnTo>
                      </a:path>
                      <a:path w="1519554" h="1458595">
                        <a:moveTo>
                          <a:pt x="1446371" y="1452771"/>
                        </a:moveTo>
                        <a:lnTo>
                          <a:pt x="1446371" y="1451962"/>
                        </a:lnTo>
                      </a:path>
                      <a:path w="1519554" h="1458595">
                        <a:moveTo>
                          <a:pt x="1446371" y="1451962"/>
                        </a:moveTo>
                        <a:lnTo>
                          <a:pt x="1446371" y="1449578"/>
                        </a:lnTo>
                      </a:path>
                      <a:path w="1519554" h="1458595">
                        <a:moveTo>
                          <a:pt x="1446371" y="1449578"/>
                        </a:moveTo>
                        <a:lnTo>
                          <a:pt x="1446371" y="1446385"/>
                        </a:lnTo>
                      </a:path>
                      <a:path w="1519554" h="1458595">
                        <a:moveTo>
                          <a:pt x="1446371" y="1446385"/>
                        </a:moveTo>
                        <a:lnTo>
                          <a:pt x="1446371" y="1441602"/>
                        </a:lnTo>
                      </a:path>
                      <a:path w="1519554" h="1458595">
                        <a:moveTo>
                          <a:pt x="1446371" y="1441602"/>
                        </a:moveTo>
                        <a:lnTo>
                          <a:pt x="1446371" y="1436806"/>
                        </a:lnTo>
                      </a:path>
                      <a:path w="1519554" h="1458595">
                        <a:moveTo>
                          <a:pt x="1446371" y="1436806"/>
                        </a:moveTo>
                        <a:lnTo>
                          <a:pt x="1446371" y="1431228"/>
                        </a:lnTo>
                      </a:path>
                      <a:path w="1519554" h="1458595">
                        <a:moveTo>
                          <a:pt x="1446371" y="1431228"/>
                        </a:moveTo>
                        <a:lnTo>
                          <a:pt x="1446371" y="1425637"/>
                        </a:lnTo>
                      </a:path>
                      <a:path w="1519554" h="1458595">
                        <a:moveTo>
                          <a:pt x="1446371" y="1425637"/>
                        </a:moveTo>
                        <a:lnTo>
                          <a:pt x="1446371" y="1420854"/>
                        </a:lnTo>
                      </a:path>
                      <a:path w="1519554" h="1458595">
                        <a:moveTo>
                          <a:pt x="1446371" y="1420854"/>
                        </a:moveTo>
                        <a:lnTo>
                          <a:pt x="1446371" y="1416071"/>
                        </a:lnTo>
                      </a:path>
                      <a:path w="1519554" h="1458595">
                        <a:moveTo>
                          <a:pt x="1446371" y="1416071"/>
                        </a:moveTo>
                        <a:lnTo>
                          <a:pt x="1446371" y="1412878"/>
                        </a:lnTo>
                      </a:path>
                      <a:path w="1519554" h="1458595">
                        <a:moveTo>
                          <a:pt x="1446371" y="1412878"/>
                        </a:moveTo>
                        <a:lnTo>
                          <a:pt x="1446371" y="1410480"/>
                        </a:lnTo>
                      </a:path>
                      <a:path w="1519554" h="1458595">
                        <a:moveTo>
                          <a:pt x="1446371" y="1410480"/>
                        </a:moveTo>
                        <a:lnTo>
                          <a:pt x="1446371" y="1409685"/>
                        </a:lnTo>
                      </a:path>
                      <a:path w="1519554" h="1458595">
                        <a:moveTo>
                          <a:pt x="1464735" y="1409685"/>
                        </a:moveTo>
                        <a:lnTo>
                          <a:pt x="1464735" y="1410480"/>
                        </a:lnTo>
                      </a:path>
                      <a:path w="1519554" h="1458595">
                        <a:moveTo>
                          <a:pt x="1464735" y="1410480"/>
                        </a:moveTo>
                        <a:lnTo>
                          <a:pt x="1464735" y="1412878"/>
                        </a:lnTo>
                      </a:path>
                      <a:path w="1519554" h="1458595">
                        <a:moveTo>
                          <a:pt x="1464735" y="1412878"/>
                        </a:moveTo>
                        <a:lnTo>
                          <a:pt x="1464735" y="1416071"/>
                        </a:lnTo>
                      </a:path>
                      <a:path w="1519554" h="1458595">
                        <a:moveTo>
                          <a:pt x="1464735" y="1416071"/>
                        </a:moveTo>
                        <a:lnTo>
                          <a:pt x="1464735" y="1420854"/>
                        </a:lnTo>
                      </a:path>
                      <a:path w="1519554" h="1458595">
                        <a:moveTo>
                          <a:pt x="1464735" y="1420854"/>
                        </a:moveTo>
                        <a:lnTo>
                          <a:pt x="1464735" y="1425637"/>
                        </a:lnTo>
                      </a:path>
                      <a:path w="1519554" h="1458595">
                        <a:moveTo>
                          <a:pt x="1464735" y="1425637"/>
                        </a:moveTo>
                        <a:lnTo>
                          <a:pt x="1464735" y="1431228"/>
                        </a:lnTo>
                      </a:path>
                      <a:path w="1519554" h="1458595">
                        <a:moveTo>
                          <a:pt x="1464735" y="1431228"/>
                        </a:moveTo>
                        <a:lnTo>
                          <a:pt x="1464735" y="143680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52" name="object 1752"/>
                  <p:cNvSpPr/>
                  <p:nvPr/>
                </p:nvSpPr>
                <p:spPr>
                  <a:xfrm>
                    <a:off x="9667524" y="5697751"/>
                    <a:ext cx="807720" cy="120014"/>
                  </a:xfrm>
                  <a:custGeom>
                    <a:avLst/>
                    <a:gdLst/>
                    <a:ahLst/>
                    <a:cxnLst/>
                    <a:rect l="l" t="t" r="r" b="b"/>
                    <a:pathLst>
                      <a:path w="807720" h="120014">
                        <a:moveTo>
                          <a:pt x="388514" y="119665"/>
                        </a:moveTo>
                        <a:lnTo>
                          <a:pt x="598340" y="119665"/>
                        </a:lnTo>
                      </a:path>
                      <a:path w="807720" h="120014">
                        <a:moveTo>
                          <a:pt x="598340" y="119665"/>
                        </a:moveTo>
                        <a:lnTo>
                          <a:pt x="598340" y="0"/>
                        </a:lnTo>
                      </a:path>
                      <a:path w="807720" h="120014">
                        <a:moveTo>
                          <a:pt x="598340" y="0"/>
                        </a:moveTo>
                        <a:lnTo>
                          <a:pt x="388514" y="0"/>
                        </a:lnTo>
                      </a:path>
                      <a:path w="807720" h="120014">
                        <a:moveTo>
                          <a:pt x="388514" y="0"/>
                        </a:moveTo>
                        <a:lnTo>
                          <a:pt x="388514" y="119665"/>
                        </a:lnTo>
                      </a:path>
                      <a:path w="807720" h="120014">
                        <a:moveTo>
                          <a:pt x="179497" y="119665"/>
                        </a:moveTo>
                        <a:lnTo>
                          <a:pt x="388514" y="119665"/>
                        </a:lnTo>
                      </a:path>
                      <a:path w="807720" h="120014">
                        <a:moveTo>
                          <a:pt x="388514" y="119665"/>
                        </a:moveTo>
                        <a:lnTo>
                          <a:pt x="388514" y="0"/>
                        </a:lnTo>
                      </a:path>
                      <a:path w="807720" h="120014">
                        <a:moveTo>
                          <a:pt x="388514" y="0"/>
                        </a:moveTo>
                        <a:lnTo>
                          <a:pt x="179497" y="0"/>
                        </a:lnTo>
                      </a:path>
                      <a:path w="807720" h="120014">
                        <a:moveTo>
                          <a:pt x="179497" y="0"/>
                        </a:moveTo>
                        <a:lnTo>
                          <a:pt x="179497" y="119665"/>
                        </a:lnTo>
                      </a:path>
                      <a:path w="807720" h="120014">
                        <a:moveTo>
                          <a:pt x="0" y="119665"/>
                        </a:moveTo>
                        <a:lnTo>
                          <a:pt x="179497" y="119665"/>
                        </a:lnTo>
                      </a:path>
                      <a:path w="807720" h="120014">
                        <a:moveTo>
                          <a:pt x="179497" y="119665"/>
                        </a:moveTo>
                        <a:lnTo>
                          <a:pt x="179497" y="0"/>
                        </a:lnTo>
                      </a:path>
                      <a:path w="807720" h="120014">
                        <a:moveTo>
                          <a:pt x="179497" y="0"/>
                        </a:moveTo>
                        <a:lnTo>
                          <a:pt x="0" y="0"/>
                        </a:lnTo>
                      </a:path>
                      <a:path w="807720" h="120014">
                        <a:moveTo>
                          <a:pt x="0" y="0"/>
                        </a:moveTo>
                        <a:lnTo>
                          <a:pt x="0" y="119665"/>
                        </a:lnTo>
                      </a:path>
                      <a:path w="807720" h="120014">
                        <a:moveTo>
                          <a:pt x="598340" y="119665"/>
                        </a:moveTo>
                        <a:lnTo>
                          <a:pt x="807357" y="119665"/>
                        </a:lnTo>
                      </a:path>
                      <a:path w="807720" h="120014">
                        <a:moveTo>
                          <a:pt x="807357" y="119665"/>
                        </a:moveTo>
                        <a:lnTo>
                          <a:pt x="807357" y="0"/>
                        </a:lnTo>
                      </a:path>
                      <a:path w="807720" h="120014">
                        <a:moveTo>
                          <a:pt x="807357" y="0"/>
                        </a:moveTo>
                        <a:lnTo>
                          <a:pt x="598340" y="0"/>
                        </a:lnTo>
                      </a:path>
                      <a:path w="807720" h="120014">
                        <a:moveTo>
                          <a:pt x="598340" y="0"/>
                        </a:moveTo>
                        <a:lnTo>
                          <a:pt x="598340" y="119665"/>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53" name="object 1753"/>
                  <p:cNvSpPr/>
                  <p:nvPr/>
                </p:nvSpPr>
                <p:spPr>
                  <a:xfrm>
                    <a:off x="5956241" y="1864405"/>
                    <a:ext cx="13335" cy="17780"/>
                  </a:xfrm>
                  <a:custGeom>
                    <a:avLst/>
                    <a:gdLst/>
                    <a:ahLst/>
                    <a:cxnLst/>
                    <a:rect l="l" t="t" r="r" b="b"/>
                    <a:pathLst>
                      <a:path w="13335" h="17780">
                        <a:moveTo>
                          <a:pt x="12758" y="17555"/>
                        </a:moveTo>
                        <a:lnTo>
                          <a:pt x="5591" y="17555"/>
                        </a:lnTo>
                      </a:path>
                      <a:path w="13335" h="17780">
                        <a:moveTo>
                          <a:pt x="5591" y="17555"/>
                        </a:moveTo>
                        <a:lnTo>
                          <a:pt x="3987" y="17555"/>
                        </a:lnTo>
                      </a:path>
                      <a:path w="13335" h="17780">
                        <a:moveTo>
                          <a:pt x="0" y="0"/>
                        </a:moveTo>
                        <a:lnTo>
                          <a:pt x="794" y="0"/>
                        </a:lnTo>
                      </a:path>
                      <a:path w="13335" h="17780">
                        <a:moveTo>
                          <a:pt x="794" y="0"/>
                        </a:moveTo>
                        <a:lnTo>
                          <a:pt x="7975" y="0"/>
                        </a:lnTo>
                      </a:path>
                      <a:path w="13335" h="17780">
                        <a:moveTo>
                          <a:pt x="7975" y="0"/>
                        </a:moveTo>
                        <a:lnTo>
                          <a:pt x="12758" y="0"/>
                        </a:lnTo>
                      </a:path>
                      <a:path w="13335" h="17780">
                        <a:moveTo>
                          <a:pt x="12758" y="0"/>
                        </a:moveTo>
                        <a:lnTo>
                          <a:pt x="12758" y="808"/>
                        </a:lnTo>
                      </a:path>
                      <a:path w="13335" h="17780">
                        <a:moveTo>
                          <a:pt x="12758" y="808"/>
                        </a:moveTo>
                        <a:lnTo>
                          <a:pt x="12758" y="1603"/>
                        </a:lnTo>
                      </a:path>
                      <a:path w="13335" h="17780">
                        <a:moveTo>
                          <a:pt x="12758" y="1603"/>
                        </a:moveTo>
                        <a:lnTo>
                          <a:pt x="12758" y="2398"/>
                        </a:lnTo>
                      </a:path>
                      <a:path w="13335" h="17780">
                        <a:moveTo>
                          <a:pt x="12758" y="2398"/>
                        </a:moveTo>
                        <a:lnTo>
                          <a:pt x="12758" y="4796"/>
                        </a:lnTo>
                      </a:path>
                      <a:path w="13335" h="17780">
                        <a:moveTo>
                          <a:pt x="12758" y="4796"/>
                        </a:moveTo>
                        <a:lnTo>
                          <a:pt x="12758" y="6386"/>
                        </a:lnTo>
                      </a:path>
                      <a:path w="13335" h="17780">
                        <a:moveTo>
                          <a:pt x="12758" y="6386"/>
                        </a:moveTo>
                        <a:lnTo>
                          <a:pt x="12758" y="8784"/>
                        </a:lnTo>
                      </a:path>
                      <a:path w="13335" h="17780">
                        <a:moveTo>
                          <a:pt x="12758" y="8784"/>
                        </a:moveTo>
                        <a:lnTo>
                          <a:pt x="12758" y="11182"/>
                        </a:lnTo>
                      </a:path>
                      <a:path w="13335" h="17780">
                        <a:moveTo>
                          <a:pt x="12758" y="11182"/>
                        </a:moveTo>
                        <a:lnTo>
                          <a:pt x="12758" y="13567"/>
                        </a:lnTo>
                      </a:path>
                      <a:path w="13335" h="17780">
                        <a:moveTo>
                          <a:pt x="12758" y="13567"/>
                        </a:moveTo>
                        <a:lnTo>
                          <a:pt x="12758" y="15170"/>
                        </a:lnTo>
                      </a:path>
                      <a:path w="13335" h="17780">
                        <a:moveTo>
                          <a:pt x="12758" y="15170"/>
                        </a:moveTo>
                        <a:lnTo>
                          <a:pt x="12758" y="16760"/>
                        </a:lnTo>
                      </a:path>
                      <a:path w="13335" h="17780">
                        <a:moveTo>
                          <a:pt x="12758" y="16760"/>
                        </a:moveTo>
                        <a:lnTo>
                          <a:pt x="12758" y="1755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54" name="object 1754"/>
                  <p:cNvSpPr/>
                  <p:nvPr/>
                </p:nvSpPr>
                <p:spPr>
                  <a:xfrm>
                    <a:off x="5967803" y="188076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55" name="object 1755"/>
                  <p:cNvSpPr/>
                  <p:nvPr/>
                </p:nvSpPr>
                <p:spPr>
                  <a:xfrm>
                    <a:off x="6431709" y="1828513"/>
                    <a:ext cx="45085" cy="62230"/>
                  </a:xfrm>
                  <a:custGeom>
                    <a:avLst/>
                    <a:gdLst/>
                    <a:ahLst/>
                    <a:cxnLst/>
                    <a:rect l="l" t="t" r="r" b="b"/>
                    <a:pathLst>
                      <a:path w="45085" h="62230">
                        <a:moveTo>
                          <a:pt x="5591" y="0"/>
                        </a:moveTo>
                        <a:lnTo>
                          <a:pt x="5591" y="10374"/>
                        </a:lnTo>
                      </a:path>
                      <a:path w="45085" h="62230">
                        <a:moveTo>
                          <a:pt x="5591" y="10374"/>
                        </a:moveTo>
                        <a:lnTo>
                          <a:pt x="5591" y="19939"/>
                        </a:lnTo>
                      </a:path>
                      <a:path w="45085" h="62230">
                        <a:moveTo>
                          <a:pt x="5591" y="19939"/>
                        </a:moveTo>
                        <a:lnTo>
                          <a:pt x="5591" y="28724"/>
                        </a:lnTo>
                      </a:path>
                      <a:path w="45085" h="62230">
                        <a:moveTo>
                          <a:pt x="5591" y="28724"/>
                        </a:moveTo>
                        <a:lnTo>
                          <a:pt x="5591" y="35891"/>
                        </a:lnTo>
                      </a:path>
                      <a:path w="45085" h="62230">
                        <a:moveTo>
                          <a:pt x="5591" y="35891"/>
                        </a:moveTo>
                        <a:lnTo>
                          <a:pt x="5591" y="41482"/>
                        </a:lnTo>
                      </a:path>
                      <a:path w="45085" h="62230">
                        <a:moveTo>
                          <a:pt x="5591" y="41482"/>
                        </a:moveTo>
                        <a:lnTo>
                          <a:pt x="5591" y="43880"/>
                        </a:lnTo>
                      </a:path>
                      <a:path w="45085" h="62230">
                        <a:moveTo>
                          <a:pt x="5591" y="43880"/>
                        </a:moveTo>
                        <a:lnTo>
                          <a:pt x="5591" y="44675"/>
                        </a:lnTo>
                      </a:path>
                      <a:path w="45085" h="62230">
                        <a:moveTo>
                          <a:pt x="39098" y="44675"/>
                        </a:moveTo>
                        <a:lnTo>
                          <a:pt x="39098" y="43880"/>
                        </a:lnTo>
                      </a:path>
                      <a:path w="45085" h="62230">
                        <a:moveTo>
                          <a:pt x="39098" y="43880"/>
                        </a:moveTo>
                        <a:lnTo>
                          <a:pt x="39098" y="39893"/>
                        </a:lnTo>
                      </a:path>
                      <a:path w="45085" h="62230">
                        <a:moveTo>
                          <a:pt x="39098" y="39893"/>
                        </a:moveTo>
                        <a:lnTo>
                          <a:pt x="39098" y="34301"/>
                        </a:lnTo>
                      </a:path>
                      <a:path w="45085" h="62230">
                        <a:moveTo>
                          <a:pt x="39098" y="34301"/>
                        </a:moveTo>
                        <a:lnTo>
                          <a:pt x="39098" y="26325"/>
                        </a:lnTo>
                      </a:path>
                      <a:path w="45085" h="62230">
                        <a:moveTo>
                          <a:pt x="39098" y="26325"/>
                        </a:moveTo>
                        <a:lnTo>
                          <a:pt x="39098" y="16760"/>
                        </a:lnTo>
                      </a:path>
                      <a:path w="45085" h="62230">
                        <a:moveTo>
                          <a:pt x="39098" y="16760"/>
                        </a:moveTo>
                        <a:lnTo>
                          <a:pt x="39098" y="6386"/>
                        </a:lnTo>
                      </a:path>
                      <a:path w="45085" h="62230">
                        <a:moveTo>
                          <a:pt x="39098" y="6386"/>
                        </a:moveTo>
                        <a:lnTo>
                          <a:pt x="39098" y="0"/>
                        </a:lnTo>
                      </a:path>
                      <a:path w="45085" h="62230">
                        <a:moveTo>
                          <a:pt x="22351" y="61422"/>
                        </a:moveTo>
                        <a:lnTo>
                          <a:pt x="17555" y="60627"/>
                        </a:lnTo>
                      </a:path>
                      <a:path w="45085" h="62230">
                        <a:moveTo>
                          <a:pt x="17555" y="60627"/>
                        </a:moveTo>
                        <a:lnTo>
                          <a:pt x="13567" y="59037"/>
                        </a:lnTo>
                      </a:path>
                      <a:path w="45085" h="62230">
                        <a:moveTo>
                          <a:pt x="13567" y="59037"/>
                        </a:moveTo>
                        <a:lnTo>
                          <a:pt x="10374" y="56639"/>
                        </a:lnTo>
                      </a:path>
                      <a:path w="45085" h="62230">
                        <a:moveTo>
                          <a:pt x="10374" y="56639"/>
                        </a:moveTo>
                        <a:lnTo>
                          <a:pt x="7989" y="52651"/>
                        </a:lnTo>
                      </a:path>
                      <a:path w="45085" h="62230">
                        <a:moveTo>
                          <a:pt x="7989" y="52651"/>
                        </a:moveTo>
                        <a:lnTo>
                          <a:pt x="6386" y="48663"/>
                        </a:lnTo>
                      </a:path>
                      <a:path w="45085" h="62230">
                        <a:moveTo>
                          <a:pt x="38303" y="48663"/>
                        </a:moveTo>
                        <a:lnTo>
                          <a:pt x="36713" y="52651"/>
                        </a:lnTo>
                      </a:path>
                      <a:path w="45085" h="62230">
                        <a:moveTo>
                          <a:pt x="36713" y="52651"/>
                        </a:moveTo>
                        <a:lnTo>
                          <a:pt x="33520" y="56639"/>
                        </a:lnTo>
                      </a:path>
                      <a:path w="45085" h="62230">
                        <a:moveTo>
                          <a:pt x="33520" y="56639"/>
                        </a:moveTo>
                        <a:lnTo>
                          <a:pt x="30327" y="59037"/>
                        </a:lnTo>
                      </a:path>
                      <a:path w="45085" h="62230">
                        <a:moveTo>
                          <a:pt x="30327" y="59037"/>
                        </a:moveTo>
                        <a:lnTo>
                          <a:pt x="26339" y="60627"/>
                        </a:lnTo>
                      </a:path>
                      <a:path w="45085" h="62230">
                        <a:moveTo>
                          <a:pt x="26339" y="60627"/>
                        </a:moveTo>
                        <a:lnTo>
                          <a:pt x="22351" y="61422"/>
                        </a:lnTo>
                      </a:path>
                      <a:path w="45085" h="62230">
                        <a:moveTo>
                          <a:pt x="22351" y="0"/>
                        </a:moveTo>
                        <a:lnTo>
                          <a:pt x="26339" y="0"/>
                        </a:lnTo>
                      </a:path>
                      <a:path w="45085" h="62230">
                        <a:moveTo>
                          <a:pt x="26339" y="0"/>
                        </a:moveTo>
                        <a:lnTo>
                          <a:pt x="30327" y="0"/>
                        </a:lnTo>
                      </a:path>
                      <a:path w="45085" h="62230">
                        <a:moveTo>
                          <a:pt x="30327" y="0"/>
                        </a:moveTo>
                        <a:lnTo>
                          <a:pt x="33520" y="0"/>
                        </a:lnTo>
                      </a:path>
                      <a:path w="45085" h="62230">
                        <a:moveTo>
                          <a:pt x="33520" y="0"/>
                        </a:moveTo>
                        <a:lnTo>
                          <a:pt x="36713" y="0"/>
                        </a:lnTo>
                      </a:path>
                      <a:path w="45085" h="62230">
                        <a:moveTo>
                          <a:pt x="36713" y="0"/>
                        </a:moveTo>
                        <a:lnTo>
                          <a:pt x="38303" y="0"/>
                        </a:lnTo>
                      </a:path>
                      <a:path w="45085" h="62230">
                        <a:moveTo>
                          <a:pt x="38303" y="0"/>
                        </a:moveTo>
                        <a:lnTo>
                          <a:pt x="39098" y="0"/>
                        </a:lnTo>
                      </a:path>
                      <a:path w="45085" h="62230">
                        <a:moveTo>
                          <a:pt x="5591" y="0"/>
                        </a:moveTo>
                        <a:lnTo>
                          <a:pt x="6386" y="0"/>
                        </a:lnTo>
                      </a:path>
                      <a:path w="45085" h="62230">
                        <a:moveTo>
                          <a:pt x="6386" y="0"/>
                        </a:moveTo>
                        <a:lnTo>
                          <a:pt x="7989" y="0"/>
                        </a:lnTo>
                      </a:path>
                      <a:path w="45085" h="62230">
                        <a:moveTo>
                          <a:pt x="7989" y="0"/>
                        </a:moveTo>
                        <a:lnTo>
                          <a:pt x="10374" y="0"/>
                        </a:lnTo>
                      </a:path>
                      <a:path w="45085" h="62230">
                        <a:moveTo>
                          <a:pt x="10374" y="0"/>
                        </a:moveTo>
                        <a:lnTo>
                          <a:pt x="13567" y="0"/>
                        </a:lnTo>
                      </a:path>
                      <a:path w="45085" h="62230">
                        <a:moveTo>
                          <a:pt x="13567" y="0"/>
                        </a:moveTo>
                        <a:lnTo>
                          <a:pt x="17555" y="0"/>
                        </a:lnTo>
                      </a:path>
                      <a:path w="45085" h="62230">
                        <a:moveTo>
                          <a:pt x="17555" y="0"/>
                        </a:moveTo>
                        <a:lnTo>
                          <a:pt x="22351" y="0"/>
                        </a:lnTo>
                      </a:path>
                      <a:path w="45085" h="62230">
                        <a:moveTo>
                          <a:pt x="0" y="62230"/>
                        </a:moveTo>
                        <a:lnTo>
                          <a:pt x="5591" y="62230"/>
                        </a:lnTo>
                      </a:path>
                      <a:path w="45085" h="62230">
                        <a:moveTo>
                          <a:pt x="39098" y="62230"/>
                        </a:moveTo>
                        <a:lnTo>
                          <a:pt x="44689" y="62230"/>
                        </a:lnTo>
                      </a:path>
                      <a:path w="45085" h="62230">
                        <a:moveTo>
                          <a:pt x="0" y="61422"/>
                        </a:moveTo>
                        <a:lnTo>
                          <a:pt x="0" y="62230"/>
                        </a:lnTo>
                      </a:path>
                      <a:path w="45085" h="62230">
                        <a:moveTo>
                          <a:pt x="0" y="62230"/>
                        </a:moveTo>
                        <a:lnTo>
                          <a:pt x="0" y="61422"/>
                        </a:lnTo>
                      </a:path>
                      <a:path w="45085" h="62230">
                        <a:moveTo>
                          <a:pt x="0" y="61422"/>
                        </a:moveTo>
                        <a:lnTo>
                          <a:pt x="0" y="59832"/>
                        </a:lnTo>
                      </a:path>
                      <a:path w="45085" h="62230">
                        <a:moveTo>
                          <a:pt x="0" y="59832"/>
                        </a:moveTo>
                        <a:lnTo>
                          <a:pt x="0" y="56639"/>
                        </a:lnTo>
                      </a:path>
                      <a:path w="45085" h="62230">
                        <a:moveTo>
                          <a:pt x="0" y="56639"/>
                        </a:moveTo>
                        <a:lnTo>
                          <a:pt x="0" y="53446"/>
                        </a:lnTo>
                      </a:path>
                      <a:path w="45085" h="62230">
                        <a:moveTo>
                          <a:pt x="44689" y="43086"/>
                        </a:moveTo>
                        <a:lnTo>
                          <a:pt x="44689" y="4467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56" name="object 1756"/>
                  <p:cNvSpPr/>
                  <p:nvPr/>
                </p:nvSpPr>
                <p:spPr>
                  <a:xfrm>
                    <a:off x="6475202" y="187199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57" name="object 1757"/>
                  <p:cNvSpPr/>
                  <p:nvPr/>
                </p:nvSpPr>
                <p:spPr>
                  <a:xfrm>
                    <a:off x="6476399" y="1881960"/>
                    <a:ext cx="1219200" cy="2647950"/>
                  </a:xfrm>
                  <a:custGeom>
                    <a:avLst/>
                    <a:gdLst/>
                    <a:ahLst/>
                    <a:cxnLst/>
                    <a:rect l="l" t="t" r="r" b="b"/>
                    <a:pathLst>
                      <a:path w="1219200" h="2647950">
                        <a:moveTo>
                          <a:pt x="0" y="0"/>
                        </a:moveTo>
                        <a:lnTo>
                          <a:pt x="0" y="3193"/>
                        </a:lnTo>
                      </a:path>
                      <a:path w="1219200" h="2647950">
                        <a:moveTo>
                          <a:pt x="0" y="3193"/>
                        </a:moveTo>
                        <a:lnTo>
                          <a:pt x="0" y="6386"/>
                        </a:lnTo>
                      </a:path>
                      <a:path w="1219200" h="2647950">
                        <a:moveTo>
                          <a:pt x="0" y="6386"/>
                        </a:moveTo>
                        <a:lnTo>
                          <a:pt x="0" y="7975"/>
                        </a:lnTo>
                      </a:path>
                      <a:path w="1219200" h="2647950">
                        <a:moveTo>
                          <a:pt x="0" y="7975"/>
                        </a:moveTo>
                        <a:lnTo>
                          <a:pt x="0" y="8784"/>
                        </a:lnTo>
                      </a:path>
                      <a:path w="1219200" h="2647950">
                        <a:moveTo>
                          <a:pt x="0" y="8784"/>
                        </a:moveTo>
                        <a:lnTo>
                          <a:pt x="0" y="7975"/>
                        </a:lnTo>
                      </a:path>
                      <a:path w="1219200" h="2647950">
                        <a:moveTo>
                          <a:pt x="1186292" y="2647848"/>
                        </a:moveTo>
                        <a:lnTo>
                          <a:pt x="1186292" y="2646245"/>
                        </a:lnTo>
                      </a:path>
                      <a:path w="1219200" h="2647950">
                        <a:moveTo>
                          <a:pt x="1186292" y="2646245"/>
                        </a:moveTo>
                        <a:lnTo>
                          <a:pt x="1186292" y="2637474"/>
                        </a:lnTo>
                      </a:path>
                      <a:path w="1219200" h="2647950">
                        <a:moveTo>
                          <a:pt x="1186292" y="2637474"/>
                        </a:moveTo>
                        <a:lnTo>
                          <a:pt x="1186292" y="2627100"/>
                        </a:lnTo>
                      </a:path>
                      <a:path w="1219200" h="2647950">
                        <a:moveTo>
                          <a:pt x="1186292" y="2627100"/>
                        </a:moveTo>
                        <a:lnTo>
                          <a:pt x="1186292" y="2620714"/>
                        </a:lnTo>
                      </a:path>
                      <a:path w="1219200" h="2647950">
                        <a:moveTo>
                          <a:pt x="1219004" y="2620714"/>
                        </a:moveTo>
                        <a:lnTo>
                          <a:pt x="1219004" y="2631088"/>
                        </a:lnTo>
                      </a:path>
                      <a:path w="1219200" h="2647950">
                        <a:moveTo>
                          <a:pt x="1219004" y="2631088"/>
                        </a:moveTo>
                        <a:lnTo>
                          <a:pt x="1219004" y="2640667"/>
                        </a:lnTo>
                      </a:path>
                      <a:path w="1219200" h="2647950">
                        <a:moveTo>
                          <a:pt x="1219004" y="2640667"/>
                        </a:moveTo>
                        <a:lnTo>
                          <a:pt x="1219004" y="264225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58" name="object 1758"/>
                  <p:cNvSpPr/>
                  <p:nvPr/>
                </p:nvSpPr>
                <p:spPr>
                  <a:xfrm>
                    <a:off x="7661495" y="450147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59" name="object 1759"/>
                  <p:cNvSpPr/>
                  <p:nvPr/>
                </p:nvSpPr>
                <p:spPr>
                  <a:xfrm>
                    <a:off x="3492687" y="1584386"/>
                    <a:ext cx="4203065" cy="2918460"/>
                  </a:xfrm>
                  <a:custGeom>
                    <a:avLst/>
                    <a:gdLst/>
                    <a:ahLst/>
                    <a:cxnLst/>
                    <a:rect l="l" t="t" r="r" b="b"/>
                    <a:pathLst>
                      <a:path w="4203065" h="2918460">
                        <a:moveTo>
                          <a:pt x="4170004" y="2918288"/>
                        </a:moveTo>
                        <a:lnTo>
                          <a:pt x="4171594" y="2918288"/>
                        </a:lnTo>
                      </a:path>
                      <a:path w="4203065" h="2918460">
                        <a:moveTo>
                          <a:pt x="4171594" y="2918288"/>
                        </a:moveTo>
                        <a:lnTo>
                          <a:pt x="4174801" y="2918288"/>
                        </a:lnTo>
                      </a:path>
                      <a:path w="4203065" h="2918460">
                        <a:moveTo>
                          <a:pt x="4174801" y="2918288"/>
                        </a:moveTo>
                        <a:lnTo>
                          <a:pt x="4177980" y="2918288"/>
                        </a:lnTo>
                      </a:path>
                      <a:path w="4203065" h="2918460">
                        <a:moveTo>
                          <a:pt x="4177980" y="2918288"/>
                        </a:moveTo>
                        <a:lnTo>
                          <a:pt x="4181968" y="2918288"/>
                        </a:lnTo>
                      </a:path>
                      <a:path w="4203065" h="2918460">
                        <a:moveTo>
                          <a:pt x="4181968" y="2918288"/>
                        </a:moveTo>
                        <a:lnTo>
                          <a:pt x="4185970" y="2918288"/>
                        </a:lnTo>
                      </a:path>
                      <a:path w="4203065" h="2918460">
                        <a:moveTo>
                          <a:pt x="4185970" y="2918288"/>
                        </a:moveTo>
                        <a:lnTo>
                          <a:pt x="4190753" y="2918288"/>
                        </a:lnTo>
                      </a:path>
                      <a:path w="4203065" h="2918460">
                        <a:moveTo>
                          <a:pt x="4190753" y="2918288"/>
                        </a:moveTo>
                        <a:lnTo>
                          <a:pt x="4194740" y="2918288"/>
                        </a:lnTo>
                      </a:path>
                      <a:path w="4203065" h="2918460">
                        <a:moveTo>
                          <a:pt x="4194740" y="2918288"/>
                        </a:moveTo>
                        <a:lnTo>
                          <a:pt x="4197934" y="2918288"/>
                        </a:lnTo>
                      </a:path>
                      <a:path w="4203065" h="2918460">
                        <a:moveTo>
                          <a:pt x="4197934" y="2918288"/>
                        </a:moveTo>
                        <a:lnTo>
                          <a:pt x="4200332" y="2918288"/>
                        </a:lnTo>
                      </a:path>
                      <a:path w="4203065" h="2918460">
                        <a:moveTo>
                          <a:pt x="4200332" y="2918288"/>
                        </a:moveTo>
                        <a:lnTo>
                          <a:pt x="4201921" y="2918288"/>
                        </a:lnTo>
                      </a:path>
                      <a:path w="4203065" h="2918460">
                        <a:moveTo>
                          <a:pt x="4201921" y="2918288"/>
                        </a:moveTo>
                        <a:lnTo>
                          <a:pt x="4202716" y="2918288"/>
                        </a:lnTo>
                      </a:path>
                      <a:path w="4203065" h="2918460">
                        <a:moveTo>
                          <a:pt x="64615" y="33520"/>
                        </a:moveTo>
                        <a:lnTo>
                          <a:pt x="107701" y="33520"/>
                        </a:lnTo>
                      </a:path>
                      <a:path w="4203065" h="2918460">
                        <a:moveTo>
                          <a:pt x="107701" y="0"/>
                        </a:moveTo>
                        <a:lnTo>
                          <a:pt x="64615" y="0"/>
                        </a:lnTo>
                      </a:path>
                      <a:path w="4203065" h="2918460">
                        <a:moveTo>
                          <a:pt x="64615" y="33520"/>
                        </a:moveTo>
                        <a:lnTo>
                          <a:pt x="64615" y="32711"/>
                        </a:lnTo>
                      </a:path>
                      <a:path w="4203065" h="2918460">
                        <a:moveTo>
                          <a:pt x="64615" y="32711"/>
                        </a:moveTo>
                        <a:lnTo>
                          <a:pt x="64615" y="31122"/>
                        </a:lnTo>
                      </a:path>
                      <a:path w="4203065" h="2918460">
                        <a:moveTo>
                          <a:pt x="64615" y="31122"/>
                        </a:moveTo>
                        <a:lnTo>
                          <a:pt x="64615" y="28724"/>
                        </a:lnTo>
                      </a:path>
                      <a:path w="4203065" h="2918460">
                        <a:moveTo>
                          <a:pt x="64615" y="28724"/>
                        </a:moveTo>
                        <a:lnTo>
                          <a:pt x="64615" y="24736"/>
                        </a:lnTo>
                      </a:path>
                      <a:path w="4203065" h="2918460">
                        <a:moveTo>
                          <a:pt x="64615" y="24736"/>
                        </a:moveTo>
                        <a:lnTo>
                          <a:pt x="64615" y="22337"/>
                        </a:lnTo>
                      </a:path>
                      <a:path w="4203065" h="2918460">
                        <a:moveTo>
                          <a:pt x="64615" y="11168"/>
                        </a:moveTo>
                        <a:lnTo>
                          <a:pt x="64615" y="8784"/>
                        </a:lnTo>
                      </a:path>
                      <a:path w="4203065" h="2918460">
                        <a:moveTo>
                          <a:pt x="64615" y="8784"/>
                        </a:moveTo>
                        <a:lnTo>
                          <a:pt x="64615" y="4796"/>
                        </a:lnTo>
                      </a:path>
                      <a:path w="4203065" h="2918460">
                        <a:moveTo>
                          <a:pt x="64615" y="4796"/>
                        </a:moveTo>
                        <a:lnTo>
                          <a:pt x="64615" y="2398"/>
                        </a:lnTo>
                      </a:path>
                      <a:path w="4203065" h="2918460">
                        <a:moveTo>
                          <a:pt x="64615" y="2398"/>
                        </a:moveTo>
                        <a:lnTo>
                          <a:pt x="64615" y="794"/>
                        </a:lnTo>
                      </a:path>
                      <a:path w="4203065" h="2918460">
                        <a:moveTo>
                          <a:pt x="64615" y="794"/>
                        </a:moveTo>
                        <a:lnTo>
                          <a:pt x="64615" y="0"/>
                        </a:lnTo>
                      </a:path>
                      <a:path w="4203065" h="2918460">
                        <a:moveTo>
                          <a:pt x="53460" y="205837"/>
                        </a:moveTo>
                        <a:lnTo>
                          <a:pt x="53460" y="138823"/>
                        </a:lnTo>
                      </a:path>
                      <a:path w="4203065" h="2918460">
                        <a:moveTo>
                          <a:pt x="53460" y="125256"/>
                        </a:moveTo>
                        <a:lnTo>
                          <a:pt x="53460" y="59037"/>
                        </a:lnTo>
                      </a:path>
                      <a:path w="4203065" h="2918460">
                        <a:moveTo>
                          <a:pt x="0" y="59037"/>
                        </a:moveTo>
                        <a:lnTo>
                          <a:pt x="0" y="125256"/>
                        </a:lnTo>
                      </a:path>
                      <a:path w="4203065" h="2918460">
                        <a:moveTo>
                          <a:pt x="0" y="138823"/>
                        </a:moveTo>
                        <a:lnTo>
                          <a:pt x="0" y="205837"/>
                        </a:lnTo>
                      </a:path>
                      <a:path w="4203065" h="2918460">
                        <a:moveTo>
                          <a:pt x="53460" y="205837"/>
                        </a:moveTo>
                        <a:lnTo>
                          <a:pt x="52651" y="205837"/>
                        </a:lnTo>
                      </a:path>
                      <a:path w="4203065" h="2918460">
                        <a:moveTo>
                          <a:pt x="52651" y="205837"/>
                        </a:moveTo>
                        <a:lnTo>
                          <a:pt x="50267" y="205837"/>
                        </a:lnTo>
                      </a:path>
                      <a:path w="4203065" h="2918460">
                        <a:moveTo>
                          <a:pt x="50267" y="205837"/>
                        </a:moveTo>
                        <a:lnTo>
                          <a:pt x="45470" y="205837"/>
                        </a:lnTo>
                      </a:path>
                      <a:path w="4203065" h="2918460">
                        <a:moveTo>
                          <a:pt x="45470" y="205837"/>
                        </a:moveTo>
                        <a:lnTo>
                          <a:pt x="39893" y="205837"/>
                        </a:lnTo>
                      </a:path>
                      <a:path w="4203065" h="2918460">
                        <a:moveTo>
                          <a:pt x="39893" y="205837"/>
                        </a:moveTo>
                        <a:lnTo>
                          <a:pt x="33506" y="205837"/>
                        </a:lnTo>
                      </a:path>
                      <a:path w="4203065" h="2918460">
                        <a:moveTo>
                          <a:pt x="33506" y="205837"/>
                        </a:moveTo>
                        <a:lnTo>
                          <a:pt x="27120" y="205837"/>
                        </a:lnTo>
                      </a:path>
                      <a:path w="4203065" h="2918460">
                        <a:moveTo>
                          <a:pt x="27120" y="205837"/>
                        </a:moveTo>
                        <a:lnTo>
                          <a:pt x="19953" y="205837"/>
                        </a:lnTo>
                      </a:path>
                      <a:path w="4203065" h="2918460">
                        <a:moveTo>
                          <a:pt x="19953" y="205837"/>
                        </a:moveTo>
                        <a:lnTo>
                          <a:pt x="13567" y="205837"/>
                        </a:lnTo>
                      </a:path>
                      <a:path w="4203065" h="2918460">
                        <a:moveTo>
                          <a:pt x="13567" y="205837"/>
                        </a:moveTo>
                        <a:lnTo>
                          <a:pt x="7975" y="205837"/>
                        </a:lnTo>
                      </a:path>
                      <a:path w="4203065" h="2918460">
                        <a:moveTo>
                          <a:pt x="7975" y="205837"/>
                        </a:moveTo>
                        <a:lnTo>
                          <a:pt x="3987" y="205837"/>
                        </a:lnTo>
                      </a:path>
                      <a:path w="4203065" h="2918460">
                        <a:moveTo>
                          <a:pt x="3987" y="205837"/>
                        </a:moveTo>
                        <a:lnTo>
                          <a:pt x="794" y="205837"/>
                        </a:lnTo>
                      </a:path>
                      <a:path w="4203065" h="2918460">
                        <a:moveTo>
                          <a:pt x="794" y="205837"/>
                        </a:moveTo>
                        <a:lnTo>
                          <a:pt x="0" y="205837"/>
                        </a:lnTo>
                      </a:path>
                      <a:path w="4203065" h="2918460">
                        <a:moveTo>
                          <a:pt x="0" y="59037"/>
                        </a:moveTo>
                        <a:lnTo>
                          <a:pt x="794" y="59037"/>
                        </a:lnTo>
                      </a:path>
                      <a:path w="4203065" h="2918460">
                        <a:moveTo>
                          <a:pt x="794" y="59037"/>
                        </a:moveTo>
                        <a:lnTo>
                          <a:pt x="3987" y="59037"/>
                        </a:lnTo>
                      </a:path>
                      <a:path w="4203065" h="2918460">
                        <a:moveTo>
                          <a:pt x="3987" y="59037"/>
                        </a:moveTo>
                        <a:lnTo>
                          <a:pt x="7975" y="59037"/>
                        </a:lnTo>
                      </a:path>
                      <a:path w="4203065" h="2918460">
                        <a:moveTo>
                          <a:pt x="7975" y="59037"/>
                        </a:moveTo>
                        <a:lnTo>
                          <a:pt x="13567" y="59037"/>
                        </a:lnTo>
                      </a:path>
                      <a:path w="4203065" h="2918460">
                        <a:moveTo>
                          <a:pt x="13567" y="59037"/>
                        </a:moveTo>
                        <a:lnTo>
                          <a:pt x="19953" y="59037"/>
                        </a:lnTo>
                      </a:path>
                      <a:path w="4203065" h="2918460">
                        <a:moveTo>
                          <a:pt x="19953" y="59037"/>
                        </a:moveTo>
                        <a:lnTo>
                          <a:pt x="27120" y="59037"/>
                        </a:lnTo>
                      </a:path>
                      <a:path w="4203065" h="2918460">
                        <a:moveTo>
                          <a:pt x="27120" y="59037"/>
                        </a:moveTo>
                        <a:lnTo>
                          <a:pt x="33506" y="59037"/>
                        </a:lnTo>
                      </a:path>
                      <a:path w="4203065" h="2918460">
                        <a:moveTo>
                          <a:pt x="33506" y="59037"/>
                        </a:moveTo>
                        <a:lnTo>
                          <a:pt x="39893" y="59037"/>
                        </a:lnTo>
                      </a:path>
                      <a:path w="4203065" h="2918460">
                        <a:moveTo>
                          <a:pt x="39893" y="59037"/>
                        </a:moveTo>
                        <a:lnTo>
                          <a:pt x="45470" y="59037"/>
                        </a:lnTo>
                      </a:path>
                      <a:path w="4203065" h="2918460">
                        <a:moveTo>
                          <a:pt x="45470" y="59037"/>
                        </a:moveTo>
                        <a:lnTo>
                          <a:pt x="50267" y="59037"/>
                        </a:lnTo>
                      </a:path>
                      <a:path w="4203065" h="2918460">
                        <a:moveTo>
                          <a:pt x="50267" y="59037"/>
                        </a:moveTo>
                        <a:lnTo>
                          <a:pt x="52651" y="59037"/>
                        </a:lnTo>
                      </a:path>
                      <a:path w="4203065" h="2918460">
                        <a:moveTo>
                          <a:pt x="52651" y="59037"/>
                        </a:moveTo>
                        <a:lnTo>
                          <a:pt x="53460" y="59037"/>
                        </a:lnTo>
                      </a:path>
                      <a:path w="4203065" h="2918460">
                        <a:moveTo>
                          <a:pt x="1294802" y="1427240"/>
                        </a:moveTo>
                        <a:lnTo>
                          <a:pt x="1361021" y="1427240"/>
                        </a:lnTo>
                      </a:path>
                      <a:path w="4203065" h="2918460">
                        <a:moveTo>
                          <a:pt x="1361021" y="1384154"/>
                        </a:moveTo>
                        <a:lnTo>
                          <a:pt x="1294802" y="1384154"/>
                        </a:lnTo>
                      </a:path>
                      <a:path w="4203065" h="2918460">
                        <a:moveTo>
                          <a:pt x="1294802" y="1389745"/>
                        </a:moveTo>
                        <a:lnTo>
                          <a:pt x="1294802" y="1387347"/>
                        </a:lnTo>
                      </a:path>
                      <a:path w="4203065" h="2918460">
                        <a:moveTo>
                          <a:pt x="1361021" y="1387347"/>
                        </a:moveTo>
                        <a:lnTo>
                          <a:pt x="1361021" y="1389745"/>
                        </a:lnTo>
                      </a:path>
                      <a:path w="4203065" h="2918460">
                        <a:moveTo>
                          <a:pt x="1182318" y="1144823"/>
                        </a:moveTo>
                        <a:lnTo>
                          <a:pt x="879153" y="1144823"/>
                        </a:lnTo>
                      </a:path>
                      <a:path w="4203065" h="2918460">
                        <a:moveTo>
                          <a:pt x="879153" y="1187896"/>
                        </a:moveTo>
                        <a:lnTo>
                          <a:pt x="1182318" y="1187896"/>
                        </a:lnTo>
                      </a:path>
                      <a:path w="4203065" h="2918460">
                        <a:moveTo>
                          <a:pt x="1182318" y="1144823"/>
                        </a:moveTo>
                        <a:lnTo>
                          <a:pt x="1182318" y="1145618"/>
                        </a:lnTo>
                      </a:path>
                      <a:path w="4203065" h="2918460">
                        <a:moveTo>
                          <a:pt x="1182318" y="1145618"/>
                        </a:moveTo>
                        <a:lnTo>
                          <a:pt x="1182318" y="1148016"/>
                        </a:lnTo>
                      </a:path>
                      <a:path w="4203065" h="2918460">
                        <a:moveTo>
                          <a:pt x="1182318" y="1148016"/>
                        </a:moveTo>
                        <a:lnTo>
                          <a:pt x="1182318" y="1151210"/>
                        </a:lnTo>
                      </a:path>
                      <a:path w="4203065" h="2918460">
                        <a:moveTo>
                          <a:pt x="1182318" y="1151210"/>
                        </a:moveTo>
                        <a:lnTo>
                          <a:pt x="1182318" y="1155992"/>
                        </a:lnTo>
                      </a:path>
                      <a:path w="4203065" h="2918460">
                        <a:moveTo>
                          <a:pt x="1182318" y="1155992"/>
                        </a:moveTo>
                        <a:lnTo>
                          <a:pt x="1182318" y="1160775"/>
                        </a:lnTo>
                      </a:path>
                      <a:path w="4203065" h="2918460">
                        <a:moveTo>
                          <a:pt x="1182318" y="1160775"/>
                        </a:moveTo>
                        <a:lnTo>
                          <a:pt x="1182318" y="1166366"/>
                        </a:lnTo>
                      </a:path>
                      <a:path w="4203065" h="2918460">
                        <a:moveTo>
                          <a:pt x="1182318" y="1166366"/>
                        </a:moveTo>
                        <a:lnTo>
                          <a:pt x="1182318" y="1171944"/>
                        </a:lnTo>
                      </a:path>
                      <a:path w="4203065" h="2918460">
                        <a:moveTo>
                          <a:pt x="1182318" y="1171944"/>
                        </a:moveTo>
                        <a:lnTo>
                          <a:pt x="1182318" y="1176727"/>
                        </a:lnTo>
                      </a:path>
                      <a:path w="4203065" h="2918460">
                        <a:moveTo>
                          <a:pt x="1182318" y="1176727"/>
                        </a:moveTo>
                        <a:lnTo>
                          <a:pt x="1182318" y="1181523"/>
                        </a:lnTo>
                      </a:path>
                      <a:path w="4203065" h="2918460">
                        <a:moveTo>
                          <a:pt x="1182318" y="1181523"/>
                        </a:moveTo>
                        <a:lnTo>
                          <a:pt x="1182318" y="1184716"/>
                        </a:lnTo>
                      </a:path>
                      <a:path w="4203065" h="2918460">
                        <a:moveTo>
                          <a:pt x="1182318" y="1184716"/>
                        </a:moveTo>
                        <a:lnTo>
                          <a:pt x="1182318" y="1187101"/>
                        </a:lnTo>
                      </a:path>
                      <a:path w="4203065" h="2918460">
                        <a:moveTo>
                          <a:pt x="1182318" y="1187101"/>
                        </a:moveTo>
                        <a:lnTo>
                          <a:pt x="1182318" y="1187896"/>
                        </a:lnTo>
                      </a:path>
                      <a:path w="4203065" h="2918460">
                        <a:moveTo>
                          <a:pt x="855226" y="1131256"/>
                        </a:moveTo>
                        <a:lnTo>
                          <a:pt x="855226" y="1105725"/>
                        </a:lnTo>
                      </a:path>
                      <a:path w="4203065" h="2918460">
                        <a:moveTo>
                          <a:pt x="821719" y="1105725"/>
                        </a:moveTo>
                        <a:lnTo>
                          <a:pt x="821719" y="1133654"/>
                        </a:lnTo>
                      </a:path>
                      <a:path w="4203065" h="2918460">
                        <a:moveTo>
                          <a:pt x="854431" y="1133654"/>
                        </a:moveTo>
                        <a:lnTo>
                          <a:pt x="852827" y="1133654"/>
                        </a:lnTo>
                      </a:path>
                      <a:path w="4203065" h="2918460">
                        <a:moveTo>
                          <a:pt x="852827" y="1133654"/>
                        </a:moveTo>
                        <a:lnTo>
                          <a:pt x="851238" y="1133654"/>
                        </a:lnTo>
                      </a:path>
                      <a:path w="4203065" h="2918460">
                        <a:moveTo>
                          <a:pt x="825707" y="1133654"/>
                        </a:moveTo>
                        <a:lnTo>
                          <a:pt x="824117" y="1133654"/>
                        </a:lnTo>
                      </a:path>
                      <a:path w="4203065" h="2918460">
                        <a:moveTo>
                          <a:pt x="824117" y="1133654"/>
                        </a:moveTo>
                        <a:lnTo>
                          <a:pt x="822514" y="1133654"/>
                        </a:lnTo>
                      </a:path>
                      <a:path w="4203065" h="2918460">
                        <a:moveTo>
                          <a:pt x="822514" y="1133654"/>
                        </a:moveTo>
                        <a:lnTo>
                          <a:pt x="821719" y="113365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60" name="object 1760"/>
                  <p:cNvSpPr/>
                  <p:nvPr/>
                </p:nvSpPr>
                <p:spPr>
                  <a:xfrm>
                    <a:off x="12419868" y="5691365"/>
                    <a:ext cx="1087755" cy="2139315"/>
                  </a:xfrm>
                  <a:custGeom>
                    <a:avLst/>
                    <a:gdLst/>
                    <a:ahLst/>
                    <a:cxnLst/>
                    <a:rect l="l" t="t" r="r" b="b"/>
                    <a:pathLst>
                      <a:path w="1087755" h="2139315">
                        <a:moveTo>
                          <a:pt x="728379" y="1689703"/>
                        </a:moveTo>
                        <a:lnTo>
                          <a:pt x="728379" y="2138860"/>
                        </a:lnTo>
                      </a:path>
                      <a:path w="1087755" h="2139315">
                        <a:moveTo>
                          <a:pt x="728379" y="2138860"/>
                        </a:moveTo>
                        <a:lnTo>
                          <a:pt x="1087375" y="2138860"/>
                        </a:lnTo>
                      </a:path>
                      <a:path w="1087755" h="2139315">
                        <a:moveTo>
                          <a:pt x="1087375" y="2138860"/>
                        </a:moveTo>
                        <a:lnTo>
                          <a:pt x="1087375" y="1689703"/>
                        </a:lnTo>
                      </a:path>
                      <a:path w="1087755" h="2139315">
                        <a:moveTo>
                          <a:pt x="1087375" y="1689703"/>
                        </a:moveTo>
                        <a:lnTo>
                          <a:pt x="728379" y="1689703"/>
                        </a:lnTo>
                      </a:path>
                      <a:path w="1087755" h="2139315">
                        <a:moveTo>
                          <a:pt x="99725" y="30327"/>
                        </a:moveTo>
                        <a:lnTo>
                          <a:pt x="0" y="30327"/>
                        </a:lnTo>
                      </a:path>
                      <a:path w="1087755" h="2139315">
                        <a:moveTo>
                          <a:pt x="0" y="0"/>
                        </a:moveTo>
                        <a:lnTo>
                          <a:pt x="99725" y="0"/>
                        </a:lnTo>
                      </a:path>
                      <a:path w="1087755" h="2139315">
                        <a:moveTo>
                          <a:pt x="99725" y="30327"/>
                        </a:moveTo>
                        <a:lnTo>
                          <a:pt x="99725" y="0"/>
                        </a:lnTo>
                      </a:path>
                      <a:path w="1087755" h="2139315">
                        <a:moveTo>
                          <a:pt x="0" y="0"/>
                        </a:moveTo>
                        <a:lnTo>
                          <a:pt x="0" y="30327"/>
                        </a:lnTo>
                      </a:path>
                      <a:path w="1087755" h="2139315">
                        <a:moveTo>
                          <a:pt x="359009" y="28724"/>
                        </a:moveTo>
                        <a:lnTo>
                          <a:pt x="359009" y="0"/>
                        </a:lnTo>
                      </a:path>
                      <a:path w="1087755" h="2139315">
                        <a:moveTo>
                          <a:pt x="259284" y="28724"/>
                        </a:moveTo>
                        <a:lnTo>
                          <a:pt x="359009" y="28724"/>
                        </a:lnTo>
                      </a:path>
                      <a:path w="1087755" h="2139315">
                        <a:moveTo>
                          <a:pt x="359009" y="30327"/>
                        </a:moveTo>
                        <a:lnTo>
                          <a:pt x="259284" y="30327"/>
                        </a:lnTo>
                      </a:path>
                      <a:path w="1087755" h="2139315">
                        <a:moveTo>
                          <a:pt x="259284" y="0"/>
                        </a:moveTo>
                        <a:lnTo>
                          <a:pt x="359009" y="0"/>
                        </a:lnTo>
                      </a:path>
                      <a:path w="1087755" h="2139315">
                        <a:moveTo>
                          <a:pt x="359009" y="30327"/>
                        </a:moveTo>
                        <a:lnTo>
                          <a:pt x="359009" y="0"/>
                        </a:lnTo>
                      </a:path>
                      <a:path w="1087755" h="2139315">
                        <a:moveTo>
                          <a:pt x="259284" y="0"/>
                        </a:moveTo>
                        <a:lnTo>
                          <a:pt x="259284" y="30327"/>
                        </a:lnTo>
                      </a:path>
                      <a:path w="1087755" h="2139315">
                        <a:moveTo>
                          <a:pt x="234547" y="99725"/>
                        </a:moveTo>
                        <a:lnTo>
                          <a:pt x="234547" y="19953"/>
                        </a:lnTo>
                      </a:path>
                      <a:path w="1087755" h="2139315">
                        <a:moveTo>
                          <a:pt x="234547" y="19953"/>
                        </a:moveTo>
                        <a:lnTo>
                          <a:pt x="134822" y="19953"/>
                        </a:lnTo>
                      </a:path>
                      <a:path w="1087755" h="2139315">
                        <a:moveTo>
                          <a:pt x="134822" y="19953"/>
                        </a:moveTo>
                        <a:lnTo>
                          <a:pt x="134822" y="99725"/>
                        </a:lnTo>
                      </a:path>
                      <a:path w="1087755" h="2139315">
                        <a:moveTo>
                          <a:pt x="134822" y="99725"/>
                        </a:moveTo>
                        <a:lnTo>
                          <a:pt x="234547" y="99725"/>
                        </a:lnTo>
                      </a:path>
                      <a:path w="1087755" h="2139315">
                        <a:moveTo>
                          <a:pt x="139618" y="19953"/>
                        </a:moveTo>
                        <a:lnTo>
                          <a:pt x="229765" y="19953"/>
                        </a:lnTo>
                      </a:path>
                      <a:path w="1087755" h="2139315">
                        <a:moveTo>
                          <a:pt x="229765" y="99725"/>
                        </a:moveTo>
                        <a:lnTo>
                          <a:pt x="139618" y="99725"/>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761" name="object 1761"/>
                  <p:cNvPicPr/>
                  <p:nvPr/>
                </p:nvPicPr>
                <p:blipFill>
                  <a:blip r:embed="rId66" cstate="print"/>
                  <a:stretch>
                    <a:fillRect/>
                  </a:stretch>
                </p:blipFill>
                <p:spPr>
                  <a:xfrm>
                    <a:off x="5110192" y="2782255"/>
                    <a:ext cx="149974" cy="149987"/>
                  </a:xfrm>
                  <a:prstGeom prst="rect">
                    <a:avLst/>
                  </a:prstGeom>
                </p:spPr>
              </p:pic>
              <p:pic>
                <p:nvPicPr>
                  <p:cNvPr id="1762" name="object 1762"/>
                  <p:cNvPicPr/>
                  <p:nvPr/>
                </p:nvPicPr>
                <p:blipFill>
                  <a:blip r:embed="rId67" cstate="print"/>
                  <a:stretch>
                    <a:fillRect/>
                  </a:stretch>
                </p:blipFill>
                <p:spPr>
                  <a:xfrm>
                    <a:off x="5103011" y="3541757"/>
                    <a:ext cx="185084" cy="197843"/>
                  </a:xfrm>
                  <a:prstGeom prst="rect">
                    <a:avLst/>
                  </a:prstGeom>
                </p:spPr>
              </p:pic>
              <p:pic>
                <p:nvPicPr>
                  <p:cNvPr id="1763" name="object 1763"/>
                  <p:cNvPicPr/>
                  <p:nvPr/>
                </p:nvPicPr>
                <p:blipFill>
                  <a:blip r:embed="rId68" cstate="print"/>
                  <a:stretch>
                    <a:fillRect/>
                  </a:stretch>
                </p:blipFill>
                <p:spPr>
                  <a:xfrm>
                    <a:off x="5103011" y="4349100"/>
                    <a:ext cx="185084" cy="197856"/>
                  </a:xfrm>
                  <a:prstGeom prst="rect">
                    <a:avLst/>
                  </a:prstGeom>
                </p:spPr>
              </p:pic>
              <p:pic>
                <p:nvPicPr>
                  <p:cNvPr id="1764" name="object 1764"/>
                  <p:cNvPicPr/>
                  <p:nvPr/>
                </p:nvPicPr>
                <p:blipFill>
                  <a:blip r:embed="rId69" cstate="print"/>
                  <a:stretch>
                    <a:fillRect/>
                  </a:stretch>
                </p:blipFill>
                <p:spPr>
                  <a:xfrm>
                    <a:off x="5103011" y="5157252"/>
                    <a:ext cx="185084" cy="197856"/>
                  </a:xfrm>
                  <a:prstGeom prst="rect">
                    <a:avLst/>
                  </a:prstGeom>
                </p:spPr>
              </p:pic>
              <p:sp>
                <p:nvSpPr>
                  <p:cNvPr id="1765" name="object 1765"/>
                  <p:cNvSpPr/>
                  <p:nvPr/>
                </p:nvSpPr>
                <p:spPr>
                  <a:xfrm>
                    <a:off x="9814310" y="2784260"/>
                    <a:ext cx="80010" cy="21590"/>
                  </a:xfrm>
                  <a:custGeom>
                    <a:avLst/>
                    <a:gdLst/>
                    <a:ahLst/>
                    <a:cxnLst/>
                    <a:rect l="l" t="t" r="r" b="b"/>
                    <a:pathLst>
                      <a:path w="80009" h="21589">
                        <a:moveTo>
                          <a:pt x="79772" y="0"/>
                        </a:moveTo>
                        <a:lnTo>
                          <a:pt x="79772" y="14362"/>
                        </a:lnTo>
                      </a:path>
                      <a:path w="80009" h="21589">
                        <a:moveTo>
                          <a:pt x="79772" y="14362"/>
                        </a:moveTo>
                        <a:lnTo>
                          <a:pt x="79772" y="21529"/>
                        </a:lnTo>
                      </a:path>
                      <a:path w="80009" h="21589">
                        <a:moveTo>
                          <a:pt x="0" y="21529"/>
                        </a:moveTo>
                        <a:lnTo>
                          <a:pt x="0" y="3987"/>
                        </a:lnTo>
                      </a:path>
                      <a:path w="80009" h="21589">
                        <a:moveTo>
                          <a:pt x="0" y="3987"/>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66" name="object 1766"/>
                  <p:cNvSpPr/>
                  <p:nvPr/>
                </p:nvSpPr>
                <p:spPr>
                  <a:xfrm>
                    <a:off x="9892885" y="280459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67" name="object 1767"/>
                  <p:cNvSpPr/>
                  <p:nvPr/>
                </p:nvSpPr>
                <p:spPr>
                  <a:xfrm>
                    <a:off x="9872553" y="2805789"/>
                    <a:ext cx="21590" cy="0"/>
                  </a:xfrm>
                  <a:custGeom>
                    <a:avLst/>
                    <a:gdLst/>
                    <a:ahLst/>
                    <a:cxnLst/>
                    <a:rect l="l" t="t" r="r" b="b"/>
                    <a:pathLst>
                      <a:path w="21590">
                        <a:moveTo>
                          <a:pt x="21529" y="0"/>
                        </a:moveTo>
                        <a:lnTo>
                          <a:pt x="20734" y="0"/>
                        </a:lnTo>
                      </a:path>
                      <a:path w="21590">
                        <a:moveTo>
                          <a:pt x="19939" y="0"/>
                        </a:moveTo>
                        <a:lnTo>
                          <a:pt x="19144" y="0"/>
                        </a:lnTo>
                      </a:path>
                      <a:path w="21590">
                        <a:moveTo>
                          <a:pt x="19144" y="0"/>
                        </a:moveTo>
                        <a:lnTo>
                          <a:pt x="18349" y="0"/>
                        </a:lnTo>
                      </a:path>
                      <a:path w="21590">
                        <a:moveTo>
                          <a:pt x="15951" y="0"/>
                        </a:moveTo>
                        <a:lnTo>
                          <a:pt x="14362" y="0"/>
                        </a:lnTo>
                      </a:path>
                      <a:path w="21590">
                        <a:moveTo>
                          <a:pt x="14362" y="0"/>
                        </a:moveTo>
                        <a:lnTo>
                          <a:pt x="13553" y="0"/>
                        </a:lnTo>
                      </a:path>
                      <a:path w="21590">
                        <a:moveTo>
                          <a:pt x="10374" y="0"/>
                        </a:moveTo>
                        <a:lnTo>
                          <a:pt x="7975" y="0"/>
                        </a:lnTo>
                      </a:path>
                      <a:path w="21590">
                        <a:moveTo>
                          <a:pt x="7975" y="0"/>
                        </a:moveTo>
                        <a:lnTo>
                          <a:pt x="7181" y="0"/>
                        </a:lnTo>
                      </a:path>
                      <a:path w="21590">
                        <a:moveTo>
                          <a:pt x="2398"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68" name="object 1768"/>
                  <p:cNvSpPr/>
                  <p:nvPr/>
                </p:nvSpPr>
                <p:spPr>
                  <a:xfrm>
                    <a:off x="9871356" y="280459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69" name="object 1769"/>
                  <p:cNvSpPr/>
                  <p:nvPr/>
                </p:nvSpPr>
                <p:spPr>
                  <a:xfrm>
                    <a:off x="9816709" y="2805789"/>
                    <a:ext cx="49530" cy="0"/>
                  </a:xfrm>
                  <a:custGeom>
                    <a:avLst/>
                    <a:gdLst/>
                    <a:ahLst/>
                    <a:cxnLst/>
                    <a:rect l="l" t="t" r="r" b="b"/>
                    <a:pathLst>
                      <a:path w="49529">
                        <a:moveTo>
                          <a:pt x="49458" y="0"/>
                        </a:moveTo>
                        <a:lnTo>
                          <a:pt x="47060" y="0"/>
                        </a:lnTo>
                      </a:path>
                      <a:path w="49529">
                        <a:moveTo>
                          <a:pt x="47060" y="0"/>
                        </a:moveTo>
                        <a:lnTo>
                          <a:pt x="46265" y="0"/>
                        </a:lnTo>
                      </a:path>
                      <a:path w="49529">
                        <a:moveTo>
                          <a:pt x="27915" y="0"/>
                        </a:moveTo>
                        <a:lnTo>
                          <a:pt x="25517" y="0"/>
                        </a:lnTo>
                      </a:path>
                      <a:path w="49529">
                        <a:moveTo>
                          <a:pt x="19939" y="0"/>
                        </a:moveTo>
                        <a:lnTo>
                          <a:pt x="19144" y="0"/>
                        </a:lnTo>
                      </a:path>
                      <a:path w="49529">
                        <a:moveTo>
                          <a:pt x="19144" y="0"/>
                        </a:moveTo>
                        <a:lnTo>
                          <a:pt x="16746" y="0"/>
                        </a:lnTo>
                      </a:path>
                      <a:path w="49529">
                        <a:moveTo>
                          <a:pt x="11963" y="0"/>
                        </a:moveTo>
                        <a:lnTo>
                          <a:pt x="11168" y="0"/>
                        </a:lnTo>
                      </a:path>
                      <a:path w="49529">
                        <a:moveTo>
                          <a:pt x="11168" y="0"/>
                        </a:moveTo>
                        <a:lnTo>
                          <a:pt x="8770" y="0"/>
                        </a:lnTo>
                      </a:path>
                      <a:path w="49529">
                        <a:moveTo>
                          <a:pt x="5577" y="0"/>
                        </a:moveTo>
                        <a:lnTo>
                          <a:pt x="4782" y="0"/>
                        </a:lnTo>
                      </a:path>
                      <a:path w="49529">
                        <a:moveTo>
                          <a:pt x="4782" y="0"/>
                        </a:moveTo>
                        <a:lnTo>
                          <a:pt x="3987" y="0"/>
                        </a:lnTo>
                      </a:path>
                      <a:path w="49529">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70" name="object 1770"/>
                  <p:cNvSpPr/>
                  <p:nvPr/>
                </p:nvSpPr>
                <p:spPr>
                  <a:xfrm>
                    <a:off x="9815512" y="280459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71" name="object 1771"/>
                  <p:cNvSpPr/>
                  <p:nvPr/>
                </p:nvSpPr>
                <p:spPr>
                  <a:xfrm>
                    <a:off x="9814310" y="2805789"/>
                    <a:ext cx="1270" cy="0"/>
                  </a:xfrm>
                  <a:custGeom>
                    <a:avLst/>
                    <a:gdLst/>
                    <a:ahLst/>
                    <a:cxnLst/>
                    <a:rect l="l" t="t" r="r" b="b"/>
                    <a:pathLst>
                      <a:path w="127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72" name="object 1772"/>
                  <p:cNvSpPr/>
                  <p:nvPr/>
                </p:nvSpPr>
                <p:spPr>
                  <a:xfrm>
                    <a:off x="9813114" y="280459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73" name="object 1773"/>
                  <p:cNvSpPr/>
                  <p:nvPr/>
                </p:nvSpPr>
                <p:spPr>
                  <a:xfrm>
                    <a:off x="9814310" y="2607147"/>
                    <a:ext cx="80010" cy="82550"/>
                  </a:xfrm>
                  <a:custGeom>
                    <a:avLst/>
                    <a:gdLst/>
                    <a:ahLst/>
                    <a:cxnLst/>
                    <a:rect l="l" t="t" r="r" b="b"/>
                    <a:pathLst>
                      <a:path w="80009" h="82550">
                        <a:moveTo>
                          <a:pt x="0" y="0"/>
                        </a:moveTo>
                        <a:lnTo>
                          <a:pt x="0" y="16760"/>
                        </a:lnTo>
                      </a:path>
                      <a:path w="80009" h="82550">
                        <a:moveTo>
                          <a:pt x="0" y="16760"/>
                        </a:moveTo>
                        <a:lnTo>
                          <a:pt x="0" y="33506"/>
                        </a:lnTo>
                      </a:path>
                      <a:path w="80009" h="82550">
                        <a:moveTo>
                          <a:pt x="0" y="33506"/>
                        </a:moveTo>
                        <a:lnTo>
                          <a:pt x="0" y="50267"/>
                        </a:lnTo>
                      </a:path>
                      <a:path w="80009" h="82550">
                        <a:moveTo>
                          <a:pt x="0" y="50267"/>
                        </a:moveTo>
                        <a:lnTo>
                          <a:pt x="0" y="65423"/>
                        </a:lnTo>
                      </a:path>
                      <a:path w="80009" h="82550">
                        <a:moveTo>
                          <a:pt x="0" y="65423"/>
                        </a:moveTo>
                        <a:lnTo>
                          <a:pt x="0" y="78977"/>
                        </a:lnTo>
                      </a:path>
                      <a:path w="80009" h="82550">
                        <a:moveTo>
                          <a:pt x="0" y="78977"/>
                        </a:moveTo>
                        <a:lnTo>
                          <a:pt x="0" y="82170"/>
                        </a:lnTo>
                      </a:path>
                      <a:path w="80009" h="82550">
                        <a:moveTo>
                          <a:pt x="79772" y="82170"/>
                        </a:moveTo>
                        <a:lnTo>
                          <a:pt x="79772" y="71001"/>
                        </a:lnTo>
                      </a:path>
                      <a:path w="80009" h="82550">
                        <a:moveTo>
                          <a:pt x="79772" y="71001"/>
                        </a:moveTo>
                        <a:lnTo>
                          <a:pt x="79772" y="56639"/>
                        </a:lnTo>
                      </a:path>
                      <a:path w="80009" h="82550">
                        <a:moveTo>
                          <a:pt x="79772" y="56639"/>
                        </a:moveTo>
                        <a:lnTo>
                          <a:pt x="79772" y="40687"/>
                        </a:lnTo>
                      </a:path>
                      <a:path w="80009" h="82550">
                        <a:moveTo>
                          <a:pt x="79772" y="40687"/>
                        </a:moveTo>
                        <a:lnTo>
                          <a:pt x="79772" y="23941"/>
                        </a:lnTo>
                      </a:path>
                      <a:path w="80009" h="82550">
                        <a:moveTo>
                          <a:pt x="79772" y="23941"/>
                        </a:moveTo>
                        <a:lnTo>
                          <a:pt x="79772" y="7181"/>
                        </a:lnTo>
                      </a:path>
                      <a:path w="80009" h="82550">
                        <a:moveTo>
                          <a:pt x="79772" y="7181"/>
                        </a:moveTo>
                        <a:lnTo>
                          <a:pt x="7977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74" name="object 1774"/>
                  <p:cNvSpPr/>
                  <p:nvPr/>
                </p:nvSpPr>
                <p:spPr>
                  <a:xfrm>
                    <a:off x="9813114" y="268812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75" name="object 1775"/>
                  <p:cNvSpPr/>
                  <p:nvPr/>
                </p:nvSpPr>
                <p:spPr>
                  <a:xfrm>
                    <a:off x="9854203" y="2607147"/>
                    <a:ext cx="40005" cy="0"/>
                  </a:xfrm>
                  <a:custGeom>
                    <a:avLst/>
                    <a:gdLst/>
                    <a:ahLst/>
                    <a:cxnLst/>
                    <a:rect l="l" t="t" r="r" b="b"/>
                    <a:pathLst>
                      <a:path w="40004">
                        <a:moveTo>
                          <a:pt x="0" y="0"/>
                        </a:moveTo>
                        <a:lnTo>
                          <a:pt x="9565" y="0"/>
                        </a:lnTo>
                      </a:path>
                      <a:path w="40004">
                        <a:moveTo>
                          <a:pt x="9565" y="0"/>
                        </a:moveTo>
                        <a:lnTo>
                          <a:pt x="18349" y="0"/>
                        </a:lnTo>
                      </a:path>
                      <a:path w="40004">
                        <a:moveTo>
                          <a:pt x="18349" y="0"/>
                        </a:moveTo>
                        <a:lnTo>
                          <a:pt x="26325" y="0"/>
                        </a:lnTo>
                      </a:path>
                      <a:path w="40004">
                        <a:moveTo>
                          <a:pt x="26325" y="0"/>
                        </a:moveTo>
                        <a:lnTo>
                          <a:pt x="32711" y="0"/>
                        </a:lnTo>
                      </a:path>
                      <a:path w="40004">
                        <a:moveTo>
                          <a:pt x="32711" y="0"/>
                        </a:moveTo>
                        <a:lnTo>
                          <a:pt x="37494" y="0"/>
                        </a:lnTo>
                      </a:path>
                      <a:path w="40004">
                        <a:moveTo>
                          <a:pt x="37494" y="0"/>
                        </a:moveTo>
                        <a:lnTo>
                          <a:pt x="3987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76" name="object 1776"/>
                  <p:cNvSpPr/>
                  <p:nvPr/>
                </p:nvSpPr>
                <p:spPr>
                  <a:xfrm>
                    <a:off x="9813112" y="2605954"/>
                    <a:ext cx="82550" cy="2540"/>
                  </a:xfrm>
                  <a:custGeom>
                    <a:avLst/>
                    <a:gdLst/>
                    <a:ahLst/>
                    <a:cxnLst/>
                    <a:rect l="l" t="t" r="r" b="b"/>
                    <a:pathLst>
                      <a:path w="82550" h="2539">
                        <a:moveTo>
                          <a:pt x="2387" y="1193"/>
                        </a:moveTo>
                        <a:lnTo>
                          <a:pt x="2032" y="355"/>
                        </a:lnTo>
                        <a:lnTo>
                          <a:pt x="1193" y="0"/>
                        </a:lnTo>
                        <a:lnTo>
                          <a:pt x="342" y="355"/>
                        </a:lnTo>
                        <a:lnTo>
                          <a:pt x="0" y="1193"/>
                        </a:lnTo>
                        <a:lnTo>
                          <a:pt x="342" y="2044"/>
                        </a:lnTo>
                        <a:lnTo>
                          <a:pt x="1193" y="2400"/>
                        </a:lnTo>
                        <a:lnTo>
                          <a:pt x="2032" y="2044"/>
                        </a:lnTo>
                        <a:lnTo>
                          <a:pt x="2387" y="1193"/>
                        </a:lnTo>
                        <a:close/>
                      </a:path>
                      <a:path w="82550" h="2539">
                        <a:moveTo>
                          <a:pt x="82156" y="1193"/>
                        </a:moveTo>
                        <a:lnTo>
                          <a:pt x="81813" y="355"/>
                        </a:lnTo>
                        <a:lnTo>
                          <a:pt x="80962" y="0"/>
                        </a:lnTo>
                        <a:lnTo>
                          <a:pt x="80124" y="355"/>
                        </a:lnTo>
                        <a:lnTo>
                          <a:pt x="79768" y="1193"/>
                        </a:lnTo>
                        <a:lnTo>
                          <a:pt x="80124" y="2044"/>
                        </a:lnTo>
                        <a:lnTo>
                          <a:pt x="80962" y="2400"/>
                        </a:lnTo>
                        <a:lnTo>
                          <a:pt x="81813" y="2044"/>
                        </a:lnTo>
                        <a:lnTo>
                          <a:pt x="82156"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77" name="object 1777"/>
                  <p:cNvSpPr/>
                  <p:nvPr/>
                </p:nvSpPr>
                <p:spPr>
                  <a:xfrm>
                    <a:off x="9814310" y="2607147"/>
                    <a:ext cx="678180" cy="179070"/>
                  </a:xfrm>
                  <a:custGeom>
                    <a:avLst/>
                    <a:gdLst/>
                    <a:ahLst/>
                    <a:cxnLst/>
                    <a:rect l="l" t="t" r="r" b="b"/>
                    <a:pathLst>
                      <a:path w="678179" h="179069">
                        <a:moveTo>
                          <a:pt x="0" y="0"/>
                        </a:moveTo>
                        <a:lnTo>
                          <a:pt x="2398" y="0"/>
                        </a:lnTo>
                      </a:path>
                      <a:path w="678179" h="179069">
                        <a:moveTo>
                          <a:pt x="2398" y="0"/>
                        </a:moveTo>
                        <a:lnTo>
                          <a:pt x="7181" y="0"/>
                        </a:lnTo>
                      </a:path>
                      <a:path w="678179" h="179069">
                        <a:moveTo>
                          <a:pt x="7181" y="0"/>
                        </a:moveTo>
                        <a:lnTo>
                          <a:pt x="13567" y="0"/>
                        </a:lnTo>
                      </a:path>
                      <a:path w="678179" h="179069">
                        <a:moveTo>
                          <a:pt x="13567" y="0"/>
                        </a:moveTo>
                        <a:lnTo>
                          <a:pt x="21543" y="0"/>
                        </a:lnTo>
                      </a:path>
                      <a:path w="678179" h="179069">
                        <a:moveTo>
                          <a:pt x="21543" y="0"/>
                        </a:moveTo>
                        <a:lnTo>
                          <a:pt x="30313" y="0"/>
                        </a:lnTo>
                      </a:path>
                      <a:path w="678179" h="179069">
                        <a:moveTo>
                          <a:pt x="30313" y="0"/>
                        </a:moveTo>
                        <a:lnTo>
                          <a:pt x="39893" y="0"/>
                        </a:lnTo>
                      </a:path>
                      <a:path w="678179" h="179069">
                        <a:moveTo>
                          <a:pt x="678112" y="94134"/>
                        </a:moveTo>
                        <a:lnTo>
                          <a:pt x="678112" y="106906"/>
                        </a:lnTo>
                      </a:path>
                      <a:path w="678179" h="179069">
                        <a:moveTo>
                          <a:pt x="678112" y="106906"/>
                        </a:moveTo>
                        <a:lnTo>
                          <a:pt x="678112" y="121268"/>
                        </a:lnTo>
                      </a:path>
                      <a:path w="678179" h="179069">
                        <a:moveTo>
                          <a:pt x="678112" y="121268"/>
                        </a:moveTo>
                        <a:lnTo>
                          <a:pt x="678112" y="137220"/>
                        </a:lnTo>
                      </a:path>
                      <a:path w="678179" h="179069">
                        <a:moveTo>
                          <a:pt x="678112" y="137220"/>
                        </a:moveTo>
                        <a:lnTo>
                          <a:pt x="678112" y="153967"/>
                        </a:lnTo>
                      </a:path>
                      <a:path w="678179" h="179069">
                        <a:moveTo>
                          <a:pt x="678112" y="153967"/>
                        </a:moveTo>
                        <a:lnTo>
                          <a:pt x="678112" y="171522"/>
                        </a:lnTo>
                      </a:path>
                      <a:path w="678179" h="179069">
                        <a:moveTo>
                          <a:pt x="678112" y="171522"/>
                        </a:moveTo>
                        <a:lnTo>
                          <a:pt x="678112" y="178703"/>
                        </a:lnTo>
                      </a:path>
                      <a:path w="678179" h="179069">
                        <a:moveTo>
                          <a:pt x="598340" y="178703"/>
                        </a:moveTo>
                        <a:lnTo>
                          <a:pt x="598340" y="161148"/>
                        </a:lnTo>
                      </a:path>
                      <a:path w="678179" h="179069">
                        <a:moveTo>
                          <a:pt x="598340" y="161148"/>
                        </a:moveTo>
                        <a:lnTo>
                          <a:pt x="598340" y="144401"/>
                        </a:lnTo>
                      </a:path>
                      <a:path w="678179" h="179069">
                        <a:moveTo>
                          <a:pt x="598340" y="144401"/>
                        </a:moveTo>
                        <a:lnTo>
                          <a:pt x="598340" y="128449"/>
                        </a:lnTo>
                      </a:path>
                      <a:path w="678179" h="179069">
                        <a:moveTo>
                          <a:pt x="598340" y="128449"/>
                        </a:moveTo>
                        <a:lnTo>
                          <a:pt x="598340" y="113292"/>
                        </a:lnTo>
                      </a:path>
                      <a:path w="678179" h="179069">
                        <a:moveTo>
                          <a:pt x="598340" y="113292"/>
                        </a:moveTo>
                        <a:lnTo>
                          <a:pt x="598340" y="99725"/>
                        </a:lnTo>
                      </a:path>
                      <a:path w="678179" h="179069">
                        <a:moveTo>
                          <a:pt x="598340" y="99725"/>
                        </a:moveTo>
                        <a:lnTo>
                          <a:pt x="598340" y="9413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78" name="object 1778"/>
                  <p:cNvSpPr/>
                  <p:nvPr/>
                </p:nvSpPr>
                <p:spPr>
                  <a:xfrm>
                    <a:off x="10491226" y="278465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79" name="object 1779"/>
                  <p:cNvSpPr/>
                  <p:nvPr/>
                </p:nvSpPr>
                <p:spPr>
                  <a:xfrm>
                    <a:off x="10470894" y="2785850"/>
                    <a:ext cx="21590" cy="0"/>
                  </a:xfrm>
                  <a:custGeom>
                    <a:avLst/>
                    <a:gdLst/>
                    <a:ahLst/>
                    <a:cxnLst/>
                    <a:rect l="l" t="t" r="r" b="b"/>
                    <a:pathLst>
                      <a:path w="21590">
                        <a:moveTo>
                          <a:pt x="21529" y="0"/>
                        </a:moveTo>
                        <a:lnTo>
                          <a:pt x="20734" y="0"/>
                        </a:lnTo>
                      </a:path>
                      <a:path w="21590">
                        <a:moveTo>
                          <a:pt x="19939" y="0"/>
                        </a:moveTo>
                        <a:lnTo>
                          <a:pt x="19144" y="0"/>
                        </a:lnTo>
                      </a:path>
                      <a:path w="21590">
                        <a:moveTo>
                          <a:pt x="19144" y="0"/>
                        </a:moveTo>
                        <a:lnTo>
                          <a:pt x="18349" y="0"/>
                        </a:lnTo>
                      </a:path>
                      <a:path w="21590">
                        <a:moveTo>
                          <a:pt x="15951" y="0"/>
                        </a:moveTo>
                        <a:lnTo>
                          <a:pt x="14348" y="0"/>
                        </a:lnTo>
                      </a:path>
                      <a:path w="21590">
                        <a:moveTo>
                          <a:pt x="14348" y="0"/>
                        </a:moveTo>
                        <a:lnTo>
                          <a:pt x="13553" y="0"/>
                        </a:lnTo>
                      </a:path>
                      <a:path w="21590">
                        <a:moveTo>
                          <a:pt x="10360" y="0"/>
                        </a:moveTo>
                        <a:lnTo>
                          <a:pt x="7975" y="0"/>
                        </a:lnTo>
                      </a:path>
                      <a:path w="21590">
                        <a:moveTo>
                          <a:pt x="7975" y="0"/>
                        </a:moveTo>
                        <a:lnTo>
                          <a:pt x="7167" y="0"/>
                        </a:lnTo>
                      </a:path>
                      <a:path w="21590">
                        <a:moveTo>
                          <a:pt x="238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80" name="object 1780"/>
                  <p:cNvSpPr/>
                  <p:nvPr/>
                </p:nvSpPr>
                <p:spPr>
                  <a:xfrm>
                    <a:off x="10469697" y="278465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81" name="object 1781"/>
                  <p:cNvSpPr/>
                  <p:nvPr/>
                </p:nvSpPr>
                <p:spPr>
                  <a:xfrm>
                    <a:off x="10415049" y="2785850"/>
                    <a:ext cx="49530" cy="0"/>
                  </a:xfrm>
                  <a:custGeom>
                    <a:avLst/>
                    <a:gdLst/>
                    <a:ahLst/>
                    <a:cxnLst/>
                    <a:rect l="l" t="t" r="r" b="b"/>
                    <a:pathLst>
                      <a:path w="49529">
                        <a:moveTo>
                          <a:pt x="49458" y="0"/>
                        </a:moveTo>
                        <a:lnTo>
                          <a:pt x="47060" y="0"/>
                        </a:lnTo>
                      </a:path>
                      <a:path w="49529">
                        <a:moveTo>
                          <a:pt x="47060" y="0"/>
                        </a:moveTo>
                        <a:lnTo>
                          <a:pt x="46265" y="0"/>
                        </a:lnTo>
                      </a:path>
                      <a:path w="49529">
                        <a:moveTo>
                          <a:pt x="27915" y="0"/>
                        </a:moveTo>
                        <a:lnTo>
                          <a:pt x="25517" y="0"/>
                        </a:lnTo>
                      </a:path>
                      <a:path w="49529">
                        <a:moveTo>
                          <a:pt x="19939" y="0"/>
                        </a:moveTo>
                        <a:lnTo>
                          <a:pt x="19144" y="0"/>
                        </a:lnTo>
                      </a:path>
                      <a:path w="49529">
                        <a:moveTo>
                          <a:pt x="19144" y="0"/>
                        </a:moveTo>
                        <a:lnTo>
                          <a:pt x="16746" y="0"/>
                        </a:lnTo>
                      </a:path>
                      <a:path w="49529">
                        <a:moveTo>
                          <a:pt x="11963" y="0"/>
                        </a:moveTo>
                        <a:lnTo>
                          <a:pt x="11155" y="0"/>
                        </a:lnTo>
                      </a:path>
                      <a:path w="49529">
                        <a:moveTo>
                          <a:pt x="11155" y="0"/>
                        </a:moveTo>
                        <a:lnTo>
                          <a:pt x="8770" y="0"/>
                        </a:lnTo>
                      </a:path>
                      <a:path w="49529">
                        <a:moveTo>
                          <a:pt x="5577" y="0"/>
                        </a:moveTo>
                        <a:lnTo>
                          <a:pt x="4782" y="0"/>
                        </a:lnTo>
                      </a:path>
                      <a:path w="49529">
                        <a:moveTo>
                          <a:pt x="4782" y="0"/>
                        </a:moveTo>
                        <a:lnTo>
                          <a:pt x="3179" y="0"/>
                        </a:lnTo>
                      </a:path>
                      <a:path w="49529">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82" name="object 1782"/>
                  <p:cNvSpPr/>
                  <p:nvPr/>
                </p:nvSpPr>
                <p:spPr>
                  <a:xfrm>
                    <a:off x="10413852" y="278465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83" name="object 1783"/>
                  <p:cNvSpPr/>
                  <p:nvPr/>
                </p:nvSpPr>
                <p:spPr>
                  <a:xfrm>
                    <a:off x="10412651" y="2785850"/>
                    <a:ext cx="1270" cy="0"/>
                  </a:xfrm>
                  <a:custGeom>
                    <a:avLst/>
                    <a:gdLst/>
                    <a:ahLst/>
                    <a:cxnLst/>
                    <a:rect l="l" t="t" r="r" b="b"/>
                    <a:pathLst>
                      <a:path w="127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84" name="object 1784"/>
                  <p:cNvSpPr/>
                  <p:nvPr/>
                </p:nvSpPr>
                <p:spPr>
                  <a:xfrm>
                    <a:off x="10411454" y="278465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85" name="object 1785"/>
                  <p:cNvSpPr/>
                  <p:nvPr/>
                </p:nvSpPr>
                <p:spPr>
                  <a:xfrm>
                    <a:off x="10412651" y="2701281"/>
                    <a:ext cx="52069" cy="27305"/>
                  </a:xfrm>
                  <a:custGeom>
                    <a:avLst/>
                    <a:gdLst/>
                    <a:ahLst/>
                    <a:cxnLst/>
                    <a:rect l="l" t="t" r="r" b="b"/>
                    <a:pathLst>
                      <a:path w="52070" h="27305">
                        <a:moveTo>
                          <a:pt x="0" y="0"/>
                        </a:moveTo>
                        <a:lnTo>
                          <a:pt x="0" y="3193"/>
                        </a:lnTo>
                      </a:path>
                      <a:path w="52070" h="27305">
                        <a:moveTo>
                          <a:pt x="0" y="3193"/>
                        </a:moveTo>
                        <a:lnTo>
                          <a:pt x="794" y="4782"/>
                        </a:lnTo>
                      </a:path>
                      <a:path w="52070" h="27305">
                        <a:moveTo>
                          <a:pt x="2398" y="7989"/>
                        </a:moveTo>
                        <a:lnTo>
                          <a:pt x="2398" y="9579"/>
                        </a:lnTo>
                      </a:path>
                      <a:path w="52070" h="27305">
                        <a:moveTo>
                          <a:pt x="2398" y="9579"/>
                        </a:moveTo>
                        <a:lnTo>
                          <a:pt x="3193" y="11168"/>
                        </a:lnTo>
                      </a:path>
                      <a:path w="52070" h="27305">
                        <a:moveTo>
                          <a:pt x="5577" y="14362"/>
                        </a:moveTo>
                        <a:lnTo>
                          <a:pt x="7181" y="15965"/>
                        </a:lnTo>
                      </a:path>
                      <a:path w="52070" h="27305">
                        <a:moveTo>
                          <a:pt x="7181" y="15965"/>
                        </a:moveTo>
                        <a:lnTo>
                          <a:pt x="7975" y="16760"/>
                        </a:lnTo>
                      </a:path>
                      <a:path w="52070" h="27305">
                        <a:moveTo>
                          <a:pt x="11168" y="19158"/>
                        </a:moveTo>
                        <a:lnTo>
                          <a:pt x="13553" y="20748"/>
                        </a:lnTo>
                      </a:path>
                      <a:path w="52070" h="27305">
                        <a:moveTo>
                          <a:pt x="13553" y="20748"/>
                        </a:moveTo>
                        <a:lnTo>
                          <a:pt x="14362" y="21543"/>
                        </a:lnTo>
                      </a:path>
                      <a:path w="52070" h="27305">
                        <a:moveTo>
                          <a:pt x="19144" y="23941"/>
                        </a:moveTo>
                        <a:lnTo>
                          <a:pt x="21543" y="24736"/>
                        </a:lnTo>
                      </a:path>
                      <a:path w="52070" h="27305">
                        <a:moveTo>
                          <a:pt x="21543" y="24736"/>
                        </a:moveTo>
                        <a:lnTo>
                          <a:pt x="22337" y="24736"/>
                        </a:lnTo>
                      </a:path>
                      <a:path w="52070" h="27305">
                        <a:moveTo>
                          <a:pt x="27915" y="26325"/>
                        </a:moveTo>
                        <a:lnTo>
                          <a:pt x="30313" y="27134"/>
                        </a:lnTo>
                      </a:path>
                      <a:path w="52070" h="27305">
                        <a:moveTo>
                          <a:pt x="48663" y="27134"/>
                        </a:moveTo>
                        <a:lnTo>
                          <a:pt x="49458" y="27134"/>
                        </a:lnTo>
                      </a:path>
                      <a:path w="52070" h="27305">
                        <a:moveTo>
                          <a:pt x="49458" y="27134"/>
                        </a:moveTo>
                        <a:lnTo>
                          <a:pt x="51856" y="2632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86" name="object 1786"/>
                  <p:cNvSpPr/>
                  <p:nvPr/>
                </p:nvSpPr>
                <p:spPr>
                  <a:xfrm>
                    <a:off x="10469697" y="272482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87" name="object 1787"/>
                  <p:cNvSpPr/>
                  <p:nvPr/>
                </p:nvSpPr>
                <p:spPr>
                  <a:xfrm>
                    <a:off x="10412651" y="2587207"/>
                    <a:ext cx="80010" cy="139065"/>
                  </a:xfrm>
                  <a:custGeom>
                    <a:avLst/>
                    <a:gdLst/>
                    <a:ahLst/>
                    <a:cxnLst/>
                    <a:rect l="l" t="t" r="r" b="b"/>
                    <a:pathLst>
                      <a:path w="80009" h="139064">
                        <a:moveTo>
                          <a:pt x="58242" y="138810"/>
                        </a:moveTo>
                        <a:lnTo>
                          <a:pt x="60627" y="138015"/>
                        </a:lnTo>
                      </a:path>
                      <a:path w="80009" h="139064">
                        <a:moveTo>
                          <a:pt x="65410" y="135617"/>
                        </a:moveTo>
                        <a:lnTo>
                          <a:pt x="66218" y="134822"/>
                        </a:lnTo>
                      </a:path>
                      <a:path w="80009" h="139064">
                        <a:moveTo>
                          <a:pt x="66218" y="134822"/>
                        </a:moveTo>
                        <a:lnTo>
                          <a:pt x="68603" y="133232"/>
                        </a:lnTo>
                      </a:path>
                      <a:path w="80009" h="139064">
                        <a:moveTo>
                          <a:pt x="71796" y="130834"/>
                        </a:moveTo>
                        <a:lnTo>
                          <a:pt x="72591" y="130039"/>
                        </a:lnTo>
                      </a:path>
                      <a:path w="80009" h="139064">
                        <a:moveTo>
                          <a:pt x="72591" y="130039"/>
                        </a:moveTo>
                        <a:lnTo>
                          <a:pt x="74194" y="128436"/>
                        </a:lnTo>
                      </a:path>
                      <a:path w="80009" h="139064">
                        <a:moveTo>
                          <a:pt x="76592" y="125242"/>
                        </a:moveTo>
                        <a:lnTo>
                          <a:pt x="77387" y="123653"/>
                        </a:lnTo>
                      </a:path>
                      <a:path w="80009" h="139064">
                        <a:moveTo>
                          <a:pt x="77387" y="123653"/>
                        </a:moveTo>
                        <a:lnTo>
                          <a:pt x="78182" y="122063"/>
                        </a:lnTo>
                      </a:path>
                      <a:path w="80009" h="139064">
                        <a:moveTo>
                          <a:pt x="78977" y="118856"/>
                        </a:moveTo>
                        <a:lnTo>
                          <a:pt x="79772" y="117267"/>
                        </a:lnTo>
                      </a:path>
                      <a:path w="80009" h="139064">
                        <a:moveTo>
                          <a:pt x="79772" y="117267"/>
                        </a:moveTo>
                        <a:lnTo>
                          <a:pt x="79772" y="114073"/>
                        </a:lnTo>
                      </a:path>
                      <a:path w="80009" h="139064">
                        <a:moveTo>
                          <a:pt x="0" y="0"/>
                        </a:moveTo>
                        <a:lnTo>
                          <a:pt x="0" y="16746"/>
                        </a:lnTo>
                      </a:path>
                      <a:path w="80009" h="139064">
                        <a:moveTo>
                          <a:pt x="0" y="16746"/>
                        </a:moveTo>
                        <a:lnTo>
                          <a:pt x="0" y="33506"/>
                        </a:lnTo>
                      </a:path>
                      <a:path w="80009" h="139064">
                        <a:moveTo>
                          <a:pt x="0" y="33506"/>
                        </a:moveTo>
                        <a:lnTo>
                          <a:pt x="0" y="50253"/>
                        </a:lnTo>
                      </a:path>
                      <a:path w="80009" h="139064">
                        <a:moveTo>
                          <a:pt x="0" y="50253"/>
                        </a:moveTo>
                        <a:lnTo>
                          <a:pt x="0" y="65410"/>
                        </a:lnTo>
                      </a:path>
                      <a:path w="80009" h="139064">
                        <a:moveTo>
                          <a:pt x="0" y="65410"/>
                        </a:moveTo>
                        <a:lnTo>
                          <a:pt x="0" y="78977"/>
                        </a:lnTo>
                      </a:path>
                      <a:path w="80009" h="139064">
                        <a:moveTo>
                          <a:pt x="0" y="78977"/>
                        </a:moveTo>
                        <a:lnTo>
                          <a:pt x="0" y="84555"/>
                        </a:lnTo>
                      </a:path>
                      <a:path w="80009" h="139064">
                        <a:moveTo>
                          <a:pt x="79772" y="84555"/>
                        </a:moveTo>
                        <a:lnTo>
                          <a:pt x="79772" y="71001"/>
                        </a:lnTo>
                      </a:path>
                      <a:path w="80009" h="139064">
                        <a:moveTo>
                          <a:pt x="79772" y="71001"/>
                        </a:moveTo>
                        <a:lnTo>
                          <a:pt x="79772" y="56639"/>
                        </a:lnTo>
                      </a:path>
                      <a:path w="80009" h="139064">
                        <a:moveTo>
                          <a:pt x="79772" y="56639"/>
                        </a:moveTo>
                        <a:lnTo>
                          <a:pt x="79772" y="40687"/>
                        </a:lnTo>
                      </a:path>
                      <a:path w="80009" h="139064">
                        <a:moveTo>
                          <a:pt x="79772" y="40687"/>
                        </a:moveTo>
                        <a:lnTo>
                          <a:pt x="79772" y="23927"/>
                        </a:lnTo>
                      </a:path>
                      <a:path w="80009" h="139064">
                        <a:moveTo>
                          <a:pt x="79772" y="23927"/>
                        </a:moveTo>
                        <a:lnTo>
                          <a:pt x="79772" y="7181"/>
                        </a:lnTo>
                      </a:path>
                      <a:path w="80009" h="139064">
                        <a:moveTo>
                          <a:pt x="79772" y="7181"/>
                        </a:moveTo>
                        <a:lnTo>
                          <a:pt x="79772" y="0"/>
                        </a:lnTo>
                      </a:path>
                      <a:path w="80009" h="139064">
                        <a:moveTo>
                          <a:pt x="39879" y="112484"/>
                        </a:moveTo>
                        <a:lnTo>
                          <a:pt x="31108" y="111689"/>
                        </a:lnTo>
                      </a:path>
                      <a:path w="80009" h="139064">
                        <a:moveTo>
                          <a:pt x="30313" y="111689"/>
                        </a:moveTo>
                        <a:lnTo>
                          <a:pt x="21543" y="109291"/>
                        </a:lnTo>
                      </a:path>
                      <a:path w="80009" h="139064">
                        <a:moveTo>
                          <a:pt x="21543" y="109291"/>
                        </a:moveTo>
                        <a:lnTo>
                          <a:pt x="13553" y="105303"/>
                        </a:lnTo>
                      </a:path>
                      <a:path w="80009" h="139064">
                        <a:moveTo>
                          <a:pt x="13553" y="105303"/>
                        </a:moveTo>
                        <a:lnTo>
                          <a:pt x="7181" y="100520"/>
                        </a:lnTo>
                      </a:path>
                      <a:path w="80009" h="139064">
                        <a:moveTo>
                          <a:pt x="7181" y="100520"/>
                        </a:moveTo>
                        <a:lnTo>
                          <a:pt x="2398" y="94134"/>
                        </a:lnTo>
                      </a:path>
                      <a:path w="80009" h="139064">
                        <a:moveTo>
                          <a:pt x="2398" y="94134"/>
                        </a:moveTo>
                        <a:lnTo>
                          <a:pt x="0" y="87748"/>
                        </a:lnTo>
                      </a:path>
                      <a:path w="80009" h="139064">
                        <a:moveTo>
                          <a:pt x="0" y="87748"/>
                        </a:moveTo>
                        <a:lnTo>
                          <a:pt x="0" y="84555"/>
                        </a:lnTo>
                      </a:path>
                      <a:path w="80009" h="139064">
                        <a:moveTo>
                          <a:pt x="0" y="84555"/>
                        </a:moveTo>
                        <a:lnTo>
                          <a:pt x="0" y="82170"/>
                        </a:lnTo>
                      </a:path>
                      <a:path w="80009" h="139064">
                        <a:moveTo>
                          <a:pt x="79772" y="82170"/>
                        </a:moveTo>
                        <a:lnTo>
                          <a:pt x="79772" y="84555"/>
                        </a:lnTo>
                      </a:path>
                      <a:path w="80009" h="139064">
                        <a:moveTo>
                          <a:pt x="79772" y="84555"/>
                        </a:moveTo>
                        <a:lnTo>
                          <a:pt x="79772" y="87748"/>
                        </a:lnTo>
                      </a:path>
                      <a:path w="80009" h="139064">
                        <a:moveTo>
                          <a:pt x="79772" y="87748"/>
                        </a:moveTo>
                        <a:lnTo>
                          <a:pt x="77387" y="94134"/>
                        </a:lnTo>
                      </a:path>
                      <a:path w="80009" h="139064">
                        <a:moveTo>
                          <a:pt x="77387" y="94134"/>
                        </a:moveTo>
                        <a:lnTo>
                          <a:pt x="72591" y="100520"/>
                        </a:lnTo>
                      </a:path>
                      <a:path w="80009" h="139064">
                        <a:moveTo>
                          <a:pt x="72591" y="100520"/>
                        </a:moveTo>
                        <a:lnTo>
                          <a:pt x="66218" y="105303"/>
                        </a:lnTo>
                      </a:path>
                      <a:path w="80009" h="139064">
                        <a:moveTo>
                          <a:pt x="66218" y="105303"/>
                        </a:moveTo>
                        <a:lnTo>
                          <a:pt x="58242" y="109291"/>
                        </a:lnTo>
                      </a:path>
                      <a:path w="80009" h="139064">
                        <a:moveTo>
                          <a:pt x="58242" y="109291"/>
                        </a:moveTo>
                        <a:lnTo>
                          <a:pt x="49458" y="111689"/>
                        </a:lnTo>
                      </a:path>
                      <a:path w="80009" h="139064">
                        <a:moveTo>
                          <a:pt x="49458" y="111689"/>
                        </a:moveTo>
                        <a:lnTo>
                          <a:pt x="39879" y="112484"/>
                        </a:lnTo>
                      </a:path>
                      <a:path w="80009" h="139064">
                        <a:moveTo>
                          <a:pt x="39879" y="0"/>
                        </a:moveTo>
                        <a:lnTo>
                          <a:pt x="49458" y="0"/>
                        </a:lnTo>
                      </a:path>
                      <a:path w="80009" h="139064">
                        <a:moveTo>
                          <a:pt x="49458" y="0"/>
                        </a:moveTo>
                        <a:lnTo>
                          <a:pt x="58242" y="0"/>
                        </a:lnTo>
                      </a:path>
                      <a:path w="80009" h="139064">
                        <a:moveTo>
                          <a:pt x="58242" y="0"/>
                        </a:moveTo>
                        <a:lnTo>
                          <a:pt x="66218" y="0"/>
                        </a:lnTo>
                      </a:path>
                      <a:path w="80009" h="139064">
                        <a:moveTo>
                          <a:pt x="66218" y="0"/>
                        </a:moveTo>
                        <a:lnTo>
                          <a:pt x="72591" y="0"/>
                        </a:lnTo>
                      </a:path>
                      <a:path w="80009" h="139064">
                        <a:moveTo>
                          <a:pt x="72591" y="0"/>
                        </a:moveTo>
                        <a:lnTo>
                          <a:pt x="77387" y="0"/>
                        </a:lnTo>
                      </a:path>
                      <a:path w="80009" h="139064">
                        <a:moveTo>
                          <a:pt x="77387" y="0"/>
                        </a:moveTo>
                        <a:lnTo>
                          <a:pt x="7977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88" name="object 1788"/>
                  <p:cNvSpPr/>
                  <p:nvPr/>
                </p:nvSpPr>
                <p:spPr>
                  <a:xfrm>
                    <a:off x="10411448" y="2586015"/>
                    <a:ext cx="82550" cy="2540"/>
                  </a:xfrm>
                  <a:custGeom>
                    <a:avLst/>
                    <a:gdLst/>
                    <a:ahLst/>
                    <a:cxnLst/>
                    <a:rect l="l" t="t" r="r" b="b"/>
                    <a:pathLst>
                      <a:path w="82550" h="2539">
                        <a:moveTo>
                          <a:pt x="2387" y="1193"/>
                        </a:moveTo>
                        <a:lnTo>
                          <a:pt x="2044" y="355"/>
                        </a:lnTo>
                        <a:lnTo>
                          <a:pt x="1193" y="0"/>
                        </a:lnTo>
                        <a:lnTo>
                          <a:pt x="355" y="355"/>
                        </a:lnTo>
                        <a:lnTo>
                          <a:pt x="0" y="1193"/>
                        </a:lnTo>
                        <a:lnTo>
                          <a:pt x="355" y="2044"/>
                        </a:lnTo>
                        <a:lnTo>
                          <a:pt x="1193" y="2400"/>
                        </a:lnTo>
                        <a:lnTo>
                          <a:pt x="2044" y="2044"/>
                        </a:lnTo>
                        <a:lnTo>
                          <a:pt x="2387" y="1193"/>
                        </a:lnTo>
                        <a:close/>
                      </a:path>
                      <a:path w="82550" h="2539">
                        <a:moveTo>
                          <a:pt x="82169" y="1193"/>
                        </a:moveTo>
                        <a:lnTo>
                          <a:pt x="81813" y="355"/>
                        </a:lnTo>
                        <a:lnTo>
                          <a:pt x="80975" y="0"/>
                        </a:lnTo>
                        <a:lnTo>
                          <a:pt x="80124" y="355"/>
                        </a:lnTo>
                        <a:lnTo>
                          <a:pt x="79768" y="1193"/>
                        </a:lnTo>
                        <a:lnTo>
                          <a:pt x="80124" y="2044"/>
                        </a:lnTo>
                        <a:lnTo>
                          <a:pt x="80975" y="2400"/>
                        </a:lnTo>
                        <a:lnTo>
                          <a:pt x="81813" y="2044"/>
                        </a:lnTo>
                        <a:lnTo>
                          <a:pt x="82169"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89" name="object 1789"/>
                  <p:cNvSpPr/>
                  <p:nvPr/>
                </p:nvSpPr>
                <p:spPr>
                  <a:xfrm>
                    <a:off x="9794370" y="2587207"/>
                    <a:ext cx="658495" cy="319405"/>
                  </a:xfrm>
                  <a:custGeom>
                    <a:avLst/>
                    <a:gdLst/>
                    <a:ahLst/>
                    <a:cxnLst/>
                    <a:rect l="l" t="t" r="r" b="b"/>
                    <a:pathLst>
                      <a:path w="658495" h="319405">
                        <a:moveTo>
                          <a:pt x="618279" y="0"/>
                        </a:moveTo>
                        <a:lnTo>
                          <a:pt x="620678" y="0"/>
                        </a:lnTo>
                      </a:path>
                      <a:path w="658495" h="319405">
                        <a:moveTo>
                          <a:pt x="620678" y="0"/>
                        </a:moveTo>
                        <a:lnTo>
                          <a:pt x="625460" y="0"/>
                        </a:lnTo>
                      </a:path>
                      <a:path w="658495" h="319405">
                        <a:moveTo>
                          <a:pt x="625460" y="0"/>
                        </a:moveTo>
                        <a:lnTo>
                          <a:pt x="631833" y="0"/>
                        </a:lnTo>
                      </a:path>
                      <a:path w="658495" h="319405">
                        <a:moveTo>
                          <a:pt x="631833" y="0"/>
                        </a:moveTo>
                        <a:lnTo>
                          <a:pt x="639823" y="0"/>
                        </a:lnTo>
                      </a:path>
                      <a:path w="658495" h="319405">
                        <a:moveTo>
                          <a:pt x="639823" y="0"/>
                        </a:moveTo>
                        <a:lnTo>
                          <a:pt x="648593" y="0"/>
                        </a:lnTo>
                      </a:path>
                      <a:path w="658495" h="319405">
                        <a:moveTo>
                          <a:pt x="648593" y="0"/>
                        </a:moveTo>
                        <a:lnTo>
                          <a:pt x="658159" y="0"/>
                        </a:lnTo>
                      </a:path>
                      <a:path w="658495" h="319405">
                        <a:moveTo>
                          <a:pt x="119665" y="239330"/>
                        </a:moveTo>
                        <a:lnTo>
                          <a:pt x="98122" y="239330"/>
                        </a:lnTo>
                      </a:path>
                      <a:path w="658495" h="319405">
                        <a:moveTo>
                          <a:pt x="21543" y="239330"/>
                        </a:moveTo>
                        <a:lnTo>
                          <a:pt x="0" y="239330"/>
                        </a:lnTo>
                      </a:path>
                      <a:path w="658495" h="319405">
                        <a:moveTo>
                          <a:pt x="0" y="319116"/>
                        </a:moveTo>
                        <a:lnTo>
                          <a:pt x="119665" y="319116"/>
                        </a:lnTo>
                      </a:path>
                      <a:path w="658495" h="319405">
                        <a:moveTo>
                          <a:pt x="0" y="317513"/>
                        </a:moveTo>
                        <a:lnTo>
                          <a:pt x="0" y="314320"/>
                        </a:lnTo>
                      </a:path>
                      <a:path w="658495" h="319405">
                        <a:moveTo>
                          <a:pt x="0" y="314320"/>
                        </a:moveTo>
                        <a:lnTo>
                          <a:pt x="0" y="308742"/>
                        </a:lnTo>
                      </a:path>
                      <a:path w="658495" h="319405">
                        <a:moveTo>
                          <a:pt x="0" y="308742"/>
                        </a:moveTo>
                        <a:lnTo>
                          <a:pt x="0" y="301561"/>
                        </a:lnTo>
                      </a:path>
                      <a:path w="658495" h="319405">
                        <a:moveTo>
                          <a:pt x="0" y="301561"/>
                        </a:moveTo>
                        <a:lnTo>
                          <a:pt x="0" y="292777"/>
                        </a:lnTo>
                      </a:path>
                      <a:path w="658495" h="319405">
                        <a:moveTo>
                          <a:pt x="0" y="292777"/>
                        </a:moveTo>
                        <a:lnTo>
                          <a:pt x="0" y="284006"/>
                        </a:lnTo>
                      </a:path>
                      <a:path w="658495" h="319405">
                        <a:moveTo>
                          <a:pt x="0" y="284006"/>
                        </a:moveTo>
                        <a:lnTo>
                          <a:pt x="0" y="274427"/>
                        </a:lnTo>
                      </a:path>
                      <a:path w="658495" h="319405">
                        <a:moveTo>
                          <a:pt x="0" y="274427"/>
                        </a:moveTo>
                        <a:lnTo>
                          <a:pt x="0" y="264861"/>
                        </a:lnTo>
                      </a:path>
                      <a:path w="658495" h="319405">
                        <a:moveTo>
                          <a:pt x="0" y="264861"/>
                        </a:moveTo>
                        <a:lnTo>
                          <a:pt x="0" y="256077"/>
                        </a:lnTo>
                      </a:path>
                      <a:path w="658495" h="319405">
                        <a:moveTo>
                          <a:pt x="0" y="256077"/>
                        </a:moveTo>
                        <a:lnTo>
                          <a:pt x="0" y="248909"/>
                        </a:lnTo>
                      </a:path>
                      <a:path w="658495" h="319405">
                        <a:moveTo>
                          <a:pt x="0" y="248909"/>
                        </a:moveTo>
                        <a:lnTo>
                          <a:pt x="0" y="243318"/>
                        </a:lnTo>
                      </a:path>
                      <a:path w="658495" h="319405">
                        <a:moveTo>
                          <a:pt x="0" y="243318"/>
                        </a:moveTo>
                        <a:lnTo>
                          <a:pt x="0" y="240125"/>
                        </a:lnTo>
                      </a:path>
                      <a:path w="658495" h="319405">
                        <a:moveTo>
                          <a:pt x="0" y="240125"/>
                        </a:moveTo>
                        <a:lnTo>
                          <a:pt x="0" y="239330"/>
                        </a:lnTo>
                      </a:path>
                      <a:path w="658495" h="319405">
                        <a:moveTo>
                          <a:pt x="119665" y="239330"/>
                        </a:moveTo>
                        <a:lnTo>
                          <a:pt x="119665" y="240125"/>
                        </a:lnTo>
                      </a:path>
                      <a:path w="658495" h="319405">
                        <a:moveTo>
                          <a:pt x="119665" y="240125"/>
                        </a:moveTo>
                        <a:lnTo>
                          <a:pt x="119665" y="243318"/>
                        </a:lnTo>
                      </a:path>
                      <a:path w="658495" h="319405">
                        <a:moveTo>
                          <a:pt x="119665" y="243318"/>
                        </a:moveTo>
                        <a:lnTo>
                          <a:pt x="119665" y="248909"/>
                        </a:lnTo>
                      </a:path>
                      <a:path w="658495" h="319405">
                        <a:moveTo>
                          <a:pt x="119665" y="248909"/>
                        </a:moveTo>
                        <a:lnTo>
                          <a:pt x="119665" y="256077"/>
                        </a:lnTo>
                      </a:path>
                      <a:path w="658495" h="319405">
                        <a:moveTo>
                          <a:pt x="119665" y="256077"/>
                        </a:moveTo>
                        <a:lnTo>
                          <a:pt x="119665" y="264861"/>
                        </a:lnTo>
                      </a:path>
                      <a:path w="658495" h="319405">
                        <a:moveTo>
                          <a:pt x="119665" y="264861"/>
                        </a:moveTo>
                        <a:lnTo>
                          <a:pt x="119665" y="274427"/>
                        </a:lnTo>
                      </a:path>
                      <a:path w="658495" h="319405">
                        <a:moveTo>
                          <a:pt x="119665" y="274427"/>
                        </a:moveTo>
                        <a:lnTo>
                          <a:pt x="119665" y="284006"/>
                        </a:lnTo>
                      </a:path>
                      <a:path w="658495" h="319405">
                        <a:moveTo>
                          <a:pt x="119665" y="284006"/>
                        </a:moveTo>
                        <a:lnTo>
                          <a:pt x="119665" y="292777"/>
                        </a:lnTo>
                      </a:path>
                      <a:path w="658495" h="319405">
                        <a:moveTo>
                          <a:pt x="119665" y="292777"/>
                        </a:moveTo>
                        <a:lnTo>
                          <a:pt x="119665" y="301561"/>
                        </a:lnTo>
                      </a:path>
                      <a:path w="658495" h="319405">
                        <a:moveTo>
                          <a:pt x="119665" y="301561"/>
                        </a:moveTo>
                        <a:lnTo>
                          <a:pt x="119665" y="308742"/>
                        </a:lnTo>
                      </a:path>
                      <a:path w="658495" h="319405">
                        <a:moveTo>
                          <a:pt x="119665" y="308742"/>
                        </a:moveTo>
                        <a:lnTo>
                          <a:pt x="119665" y="314320"/>
                        </a:lnTo>
                      </a:path>
                      <a:path w="658495" h="319405">
                        <a:moveTo>
                          <a:pt x="119665" y="314320"/>
                        </a:moveTo>
                        <a:lnTo>
                          <a:pt x="119665" y="317513"/>
                        </a:lnTo>
                      </a:path>
                      <a:path w="658495" h="319405">
                        <a:moveTo>
                          <a:pt x="119665" y="317513"/>
                        </a:moveTo>
                        <a:lnTo>
                          <a:pt x="119665" y="319116"/>
                        </a:lnTo>
                      </a:path>
                      <a:path w="658495" h="319405">
                        <a:moveTo>
                          <a:pt x="19939" y="219390"/>
                        </a:moveTo>
                        <a:lnTo>
                          <a:pt x="19939" y="240920"/>
                        </a:lnTo>
                      </a:path>
                      <a:path w="658495" h="319405">
                        <a:moveTo>
                          <a:pt x="99711" y="240920"/>
                        </a:moveTo>
                        <a:lnTo>
                          <a:pt x="99711" y="219390"/>
                        </a:lnTo>
                      </a:path>
                      <a:path w="658495" h="319405">
                        <a:moveTo>
                          <a:pt x="21543" y="219390"/>
                        </a:moveTo>
                        <a:lnTo>
                          <a:pt x="22337" y="219390"/>
                        </a:lnTo>
                      </a:path>
                      <a:path w="658495" h="319405">
                        <a:moveTo>
                          <a:pt x="24736" y="219390"/>
                        </a:moveTo>
                        <a:lnTo>
                          <a:pt x="26325" y="219390"/>
                        </a:lnTo>
                      </a:path>
                      <a:path w="658495" h="319405">
                        <a:moveTo>
                          <a:pt x="29518" y="219390"/>
                        </a:moveTo>
                        <a:lnTo>
                          <a:pt x="30313" y="219390"/>
                        </a:lnTo>
                      </a:path>
                      <a:path w="658495" h="319405">
                        <a:moveTo>
                          <a:pt x="30313" y="219390"/>
                        </a:moveTo>
                        <a:lnTo>
                          <a:pt x="31903" y="219390"/>
                        </a:lnTo>
                      </a:path>
                      <a:path w="658495" h="319405">
                        <a:moveTo>
                          <a:pt x="35891" y="219390"/>
                        </a:moveTo>
                        <a:lnTo>
                          <a:pt x="37494" y="219390"/>
                        </a:lnTo>
                      </a:path>
                      <a:path w="658495" h="319405">
                        <a:moveTo>
                          <a:pt x="37494" y="219390"/>
                        </a:moveTo>
                        <a:lnTo>
                          <a:pt x="39879" y="219390"/>
                        </a:lnTo>
                      </a:path>
                      <a:path w="658495" h="319405">
                        <a:moveTo>
                          <a:pt x="44675" y="219390"/>
                        </a:moveTo>
                        <a:lnTo>
                          <a:pt x="45470" y="219390"/>
                        </a:lnTo>
                      </a:path>
                      <a:path w="658495" h="319405">
                        <a:moveTo>
                          <a:pt x="45470" y="219390"/>
                        </a:moveTo>
                        <a:lnTo>
                          <a:pt x="47855" y="219390"/>
                        </a:lnTo>
                      </a:path>
                      <a:path w="658495" h="319405">
                        <a:moveTo>
                          <a:pt x="53446" y="219390"/>
                        </a:moveTo>
                        <a:lnTo>
                          <a:pt x="55049" y="219390"/>
                        </a:lnTo>
                      </a:path>
                      <a:path w="658495" h="319405">
                        <a:moveTo>
                          <a:pt x="55049" y="219390"/>
                        </a:moveTo>
                        <a:lnTo>
                          <a:pt x="57434" y="219390"/>
                        </a:lnTo>
                      </a:path>
                      <a:path w="658495" h="319405">
                        <a:moveTo>
                          <a:pt x="62230" y="219390"/>
                        </a:moveTo>
                        <a:lnTo>
                          <a:pt x="64615" y="219390"/>
                        </a:lnTo>
                      </a:path>
                      <a:path w="658495" h="319405">
                        <a:moveTo>
                          <a:pt x="64615" y="219390"/>
                        </a:moveTo>
                        <a:lnTo>
                          <a:pt x="66218" y="219390"/>
                        </a:lnTo>
                      </a:path>
                      <a:path w="658495" h="319405">
                        <a:moveTo>
                          <a:pt x="71796" y="219390"/>
                        </a:moveTo>
                        <a:lnTo>
                          <a:pt x="74194" y="219390"/>
                        </a:lnTo>
                      </a:path>
                      <a:path w="658495" h="319405">
                        <a:moveTo>
                          <a:pt x="74194" y="219390"/>
                        </a:moveTo>
                        <a:lnTo>
                          <a:pt x="75784" y="219390"/>
                        </a:lnTo>
                      </a:path>
                      <a:path w="658495" h="319405">
                        <a:moveTo>
                          <a:pt x="79772" y="219390"/>
                        </a:moveTo>
                        <a:lnTo>
                          <a:pt x="82170" y="219390"/>
                        </a:lnTo>
                      </a:path>
                      <a:path w="658495" h="319405">
                        <a:moveTo>
                          <a:pt x="82170" y="219390"/>
                        </a:moveTo>
                        <a:lnTo>
                          <a:pt x="83760" y="219390"/>
                        </a:lnTo>
                      </a:path>
                      <a:path w="658495" h="319405">
                        <a:moveTo>
                          <a:pt x="87748" y="219390"/>
                        </a:moveTo>
                        <a:lnTo>
                          <a:pt x="90146" y="21939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90" name="object 1790"/>
                  <p:cNvSpPr/>
                  <p:nvPr/>
                </p:nvSpPr>
                <p:spPr>
                  <a:xfrm>
                    <a:off x="9883320" y="280540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91" name="object 1791"/>
                  <p:cNvSpPr/>
                  <p:nvPr/>
                </p:nvSpPr>
                <p:spPr>
                  <a:xfrm>
                    <a:off x="4256163" y="2806598"/>
                    <a:ext cx="5637530" cy="2408555"/>
                  </a:xfrm>
                  <a:custGeom>
                    <a:avLst/>
                    <a:gdLst/>
                    <a:ahLst/>
                    <a:cxnLst/>
                    <a:rect l="l" t="t" r="r" b="b"/>
                    <a:pathLst>
                      <a:path w="5637530" h="2408554">
                        <a:moveTo>
                          <a:pt x="5631547" y="0"/>
                        </a:moveTo>
                        <a:lnTo>
                          <a:pt x="5633136" y="0"/>
                        </a:lnTo>
                      </a:path>
                      <a:path w="5637530" h="2408554">
                        <a:moveTo>
                          <a:pt x="5635535" y="0"/>
                        </a:moveTo>
                        <a:lnTo>
                          <a:pt x="5637124" y="0"/>
                        </a:lnTo>
                      </a:path>
                      <a:path w="5637530" h="2408554">
                        <a:moveTo>
                          <a:pt x="5594052" y="59832"/>
                        </a:moveTo>
                        <a:lnTo>
                          <a:pt x="5602028" y="59832"/>
                        </a:lnTo>
                      </a:path>
                      <a:path w="5637530" h="2408554">
                        <a:moveTo>
                          <a:pt x="0" y="1546892"/>
                        </a:moveTo>
                        <a:lnTo>
                          <a:pt x="0" y="1599543"/>
                        </a:lnTo>
                      </a:path>
                      <a:path w="5637530" h="2408554">
                        <a:moveTo>
                          <a:pt x="43086" y="1599543"/>
                        </a:moveTo>
                        <a:lnTo>
                          <a:pt x="43086" y="1546892"/>
                        </a:lnTo>
                      </a:path>
                      <a:path w="5637530" h="2408554">
                        <a:moveTo>
                          <a:pt x="0" y="1546892"/>
                        </a:moveTo>
                        <a:lnTo>
                          <a:pt x="794" y="1546892"/>
                        </a:lnTo>
                      </a:path>
                      <a:path w="5637530" h="2408554">
                        <a:moveTo>
                          <a:pt x="794" y="1546892"/>
                        </a:moveTo>
                        <a:lnTo>
                          <a:pt x="3193" y="1546892"/>
                        </a:lnTo>
                      </a:path>
                      <a:path w="5637530" h="2408554">
                        <a:moveTo>
                          <a:pt x="3193" y="1546892"/>
                        </a:moveTo>
                        <a:lnTo>
                          <a:pt x="6386" y="1546892"/>
                        </a:lnTo>
                      </a:path>
                      <a:path w="5637530" h="2408554">
                        <a:moveTo>
                          <a:pt x="6386" y="1546892"/>
                        </a:moveTo>
                        <a:lnTo>
                          <a:pt x="11168" y="1546892"/>
                        </a:lnTo>
                      </a:path>
                      <a:path w="5637530" h="2408554">
                        <a:moveTo>
                          <a:pt x="11168" y="1546892"/>
                        </a:moveTo>
                        <a:lnTo>
                          <a:pt x="15965" y="1546892"/>
                        </a:lnTo>
                      </a:path>
                      <a:path w="5637530" h="2408554">
                        <a:moveTo>
                          <a:pt x="15965" y="1546892"/>
                        </a:moveTo>
                        <a:lnTo>
                          <a:pt x="21543" y="1546892"/>
                        </a:lnTo>
                      </a:path>
                      <a:path w="5637530" h="2408554">
                        <a:moveTo>
                          <a:pt x="21543" y="1546892"/>
                        </a:moveTo>
                        <a:lnTo>
                          <a:pt x="27120" y="1546892"/>
                        </a:lnTo>
                      </a:path>
                      <a:path w="5637530" h="2408554">
                        <a:moveTo>
                          <a:pt x="27120" y="1546892"/>
                        </a:moveTo>
                        <a:lnTo>
                          <a:pt x="32711" y="1546892"/>
                        </a:lnTo>
                      </a:path>
                      <a:path w="5637530" h="2408554">
                        <a:moveTo>
                          <a:pt x="32711" y="1546892"/>
                        </a:moveTo>
                        <a:lnTo>
                          <a:pt x="36699" y="1546892"/>
                        </a:lnTo>
                      </a:path>
                      <a:path w="5637530" h="2408554">
                        <a:moveTo>
                          <a:pt x="36699" y="1546892"/>
                        </a:moveTo>
                        <a:lnTo>
                          <a:pt x="40687" y="1546892"/>
                        </a:lnTo>
                      </a:path>
                      <a:path w="5637530" h="2408554">
                        <a:moveTo>
                          <a:pt x="40687" y="1546892"/>
                        </a:moveTo>
                        <a:lnTo>
                          <a:pt x="42291" y="1546892"/>
                        </a:lnTo>
                      </a:path>
                      <a:path w="5637530" h="2408554">
                        <a:moveTo>
                          <a:pt x="42291" y="1546892"/>
                        </a:moveTo>
                        <a:lnTo>
                          <a:pt x="43086" y="1546892"/>
                        </a:lnTo>
                      </a:path>
                      <a:path w="5637530" h="2408554">
                        <a:moveTo>
                          <a:pt x="43086" y="1599543"/>
                        </a:moveTo>
                        <a:lnTo>
                          <a:pt x="42291" y="1599543"/>
                        </a:lnTo>
                      </a:path>
                      <a:path w="5637530" h="2408554">
                        <a:moveTo>
                          <a:pt x="42291" y="1599543"/>
                        </a:moveTo>
                        <a:lnTo>
                          <a:pt x="40687" y="1599543"/>
                        </a:lnTo>
                      </a:path>
                      <a:path w="5637530" h="2408554">
                        <a:moveTo>
                          <a:pt x="40687" y="1599543"/>
                        </a:moveTo>
                        <a:lnTo>
                          <a:pt x="36699" y="1599543"/>
                        </a:lnTo>
                      </a:path>
                      <a:path w="5637530" h="2408554">
                        <a:moveTo>
                          <a:pt x="36699" y="1599543"/>
                        </a:moveTo>
                        <a:lnTo>
                          <a:pt x="32711" y="1599543"/>
                        </a:lnTo>
                      </a:path>
                      <a:path w="5637530" h="2408554">
                        <a:moveTo>
                          <a:pt x="32711" y="1599543"/>
                        </a:moveTo>
                        <a:lnTo>
                          <a:pt x="27120" y="1599543"/>
                        </a:lnTo>
                      </a:path>
                      <a:path w="5637530" h="2408554">
                        <a:moveTo>
                          <a:pt x="27120" y="1599543"/>
                        </a:moveTo>
                        <a:lnTo>
                          <a:pt x="21543" y="1599543"/>
                        </a:lnTo>
                      </a:path>
                      <a:path w="5637530" h="2408554">
                        <a:moveTo>
                          <a:pt x="21543" y="1599543"/>
                        </a:moveTo>
                        <a:lnTo>
                          <a:pt x="15965" y="1599543"/>
                        </a:lnTo>
                      </a:path>
                      <a:path w="5637530" h="2408554">
                        <a:moveTo>
                          <a:pt x="15965" y="1599543"/>
                        </a:moveTo>
                        <a:lnTo>
                          <a:pt x="11168" y="1599543"/>
                        </a:lnTo>
                      </a:path>
                      <a:path w="5637530" h="2408554">
                        <a:moveTo>
                          <a:pt x="11168" y="1599543"/>
                        </a:moveTo>
                        <a:lnTo>
                          <a:pt x="6386" y="1599543"/>
                        </a:lnTo>
                      </a:path>
                      <a:path w="5637530" h="2408554">
                        <a:moveTo>
                          <a:pt x="6386" y="1599543"/>
                        </a:moveTo>
                        <a:lnTo>
                          <a:pt x="3193" y="1599543"/>
                        </a:lnTo>
                      </a:path>
                      <a:path w="5637530" h="2408554">
                        <a:moveTo>
                          <a:pt x="3193" y="1599543"/>
                        </a:moveTo>
                        <a:lnTo>
                          <a:pt x="794" y="1599543"/>
                        </a:lnTo>
                      </a:path>
                      <a:path w="5637530" h="2408554">
                        <a:moveTo>
                          <a:pt x="794" y="1599543"/>
                        </a:moveTo>
                        <a:lnTo>
                          <a:pt x="0" y="1599543"/>
                        </a:lnTo>
                      </a:path>
                      <a:path w="5637530" h="2408554">
                        <a:moveTo>
                          <a:pt x="43086" y="1659390"/>
                        </a:moveTo>
                        <a:lnTo>
                          <a:pt x="43086" y="1657786"/>
                        </a:lnTo>
                      </a:path>
                      <a:path w="5637530" h="2408554">
                        <a:moveTo>
                          <a:pt x="43086" y="1657786"/>
                        </a:moveTo>
                        <a:lnTo>
                          <a:pt x="43086" y="1654593"/>
                        </a:lnTo>
                      </a:path>
                      <a:path w="5637530" h="2408554">
                        <a:moveTo>
                          <a:pt x="43086" y="1654593"/>
                        </a:moveTo>
                        <a:lnTo>
                          <a:pt x="43086" y="1648207"/>
                        </a:lnTo>
                      </a:path>
                      <a:path w="5637530" h="2408554">
                        <a:moveTo>
                          <a:pt x="43086" y="1648207"/>
                        </a:moveTo>
                        <a:lnTo>
                          <a:pt x="43086" y="1640231"/>
                        </a:lnTo>
                      </a:path>
                      <a:path w="5637530" h="2408554">
                        <a:moveTo>
                          <a:pt x="43086" y="1640231"/>
                        </a:moveTo>
                        <a:lnTo>
                          <a:pt x="43086" y="1630666"/>
                        </a:lnTo>
                      </a:path>
                      <a:path w="5637530" h="2408554">
                        <a:moveTo>
                          <a:pt x="43086" y="1630666"/>
                        </a:moveTo>
                        <a:lnTo>
                          <a:pt x="43086" y="1619497"/>
                        </a:lnTo>
                      </a:path>
                      <a:path w="5637530" h="2408554">
                        <a:moveTo>
                          <a:pt x="43086" y="1619497"/>
                        </a:moveTo>
                        <a:lnTo>
                          <a:pt x="43086" y="1607533"/>
                        </a:lnTo>
                      </a:path>
                      <a:path w="5637530" h="2408554">
                        <a:moveTo>
                          <a:pt x="43086" y="1607533"/>
                        </a:moveTo>
                        <a:lnTo>
                          <a:pt x="43086" y="1599543"/>
                        </a:lnTo>
                      </a:path>
                      <a:path w="5637530" h="2408554">
                        <a:moveTo>
                          <a:pt x="0" y="1599543"/>
                        </a:moveTo>
                        <a:lnTo>
                          <a:pt x="0" y="1611521"/>
                        </a:lnTo>
                      </a:path>
                      <a:path w="5637530" h="2408554">
                        <a:moveTo>
                          <a:pt x="0" y="1611521"/>
                        </a:moveTo>
                        <a:lnTo>
                          <a:pt x="0" y="1623485"/>
                        </a:lnTo>
                      </a:path>
                      <a:path w="5637530" h="2408554">
                        <a:moveTo>
                          <a:pt x="0" y="1623485"/>
                        </a:moveTo>
                        <a:lnTo>
                          <a:pt x="0" y="1633859"/>
                        </a:lnTo>
                      </a:path>
                      <a:path w="5637530" h="2408554">
                        <a:moveTo>
                          <a:pt x="0" y="1633859"/>
                        </a:moveTo>
                        <a:lnTo>
                          <a:pt x="0" y="1643424"/>
                        </a:lnTo>
                      </a:path>
                      <a:path w="5637530" h="2408554">
                        <a:moveTo>
                          <a:pt x="0" y="1643424"/>
                        </a:moveTo>
                        <a:lnTo>
                          <a:pt x="0" y="1650605"/>
                        </a:lnTo>
                      </a:path>
                      <a:path w="5637530" h="2408554">
                        <a:moveTo>
                          <a:pt x="0" y="1650605"/>
                        </a:moveTo>
                        <a:lnTo>
                          <a:pt x="0" y="1656183"/>
                        </a:lnTo>
                      </a:path>
                      <a:path w="5637530" h="2408554">
                        <a:moveTo>
                          <a:pt x="0" y="1656183"/>
                        </a:moveTo>
                        <a:lnTo>
                          <a:pt x="0" y="1658581"/>
                        </a:lnTo>
                      </a:path>
                      <a:path w="5637530" h="2408554">
                        <a:moveTo>
                          <a:pt x="0" y="1658581"/>
                        </a:moveTo>
                        <a:lnTo>
                          <a:pt x="0" y="1659390"/>
                        </a:lnTo>
                      </a:path>
                      <a:path w="5637530" h="2408554">
                        <a:moveTo>
                          <a:pt x="21543" y="1599543"/>
                        </a:moveTo>
                        <a:lnTo>
                          <a:pt x="27120" y="1599543"/>
                        </a:lnTo>
                      </a:path>
                      <a:path w="5637530" h="2408554">
                        <a:moveTo>
                          <a:pt x="27120" y="1599543"/>
                        </a:moveTo>
                        <a:lnTo>
                          <a:pt x="32711" y="1599543"/>
                        </a:lnTo>
                      </a:path>
                      <a:path w="5637530" h="2408554">
                        <a:moveTo>
                          <a:pt x="32711" y="1599543"/>
                        </a:moveTo>
                        <a:lnTo>
                          <a:pt x="36699" y="1599543"/>
                        </a:lnTo>
                      </a:path>
                      <a:path w="5637530" h="2408554">
                        <a:moveTo>
                          <a:pt x="36699" y="1599543"/>
                        </a:moveTo>
                        <a:lnTo>
                          <a:pt x="40687" y="1599543"/>
                        </a:lnTo>
                      </a:path>
                      <a:path w="5637530" h="2408554">
                        <a:moveTo>
                          <a:pt x="40687" y="1599543"/>
                        </a:moveTo>
                        <a:lnTo>
                          <a:pt x="42291" y="1599543"/>
                        </a:lnTo>
                      </a:path>
                      <a:path w="5637530" h="2408554">
                        <a:moveTo>
                          <a:pt x="42291" y="1599543"/>
                        </a:moveTo>
                        <a:lnTo>
                          <a:pt x="43086" y="1599543"/>
                        </a:lnTo>
                      </a:path>
                      <a:path w="5637530" h="2408554">
                        <a:moveTo>
                          <a:pt x="0" y="1599543"/>
                        </a:moveTo>
                        <a:lnTo>
                          <a:pt x="794" y="1599543"/>
                        </a:lnTo>
                      </a:path>
                      <a:path w="5637530" h="2408554">
                        <a:moveTo>
                          <a:pt x="794" y="1599543"/>
                        </a:moveTo>
                        <a:lnTo>
                          <a:pt x="3193" y="1599543"/>
                        </a:lnTo>
                      </a:path>
                      <a:path w="5637530" h="2408554">
                        <a:moveTo>
                          <a:pt x="3193" y="1599543"/>
                        </a:moveTo>
                        <a:lnTo>
                          <a:pt x="6386" y="1599543"/>
                        </a:lnTo>
                      </a:path>
                      <a:path w="5637530" h="2408554">
                        <a:moveTo>
                          <a:pt x="6386" y="1599543"/>
                        </a:moveTo>
                        <a:lnTo>
                          <a:pt x="11168" y="1599543"/>
                        </a:lnTo>
                      </a:path>
                      <a:path w="5637530" h="2408554">
                        <a:moveTo>
                          <a:pt x="11168" y="1599543"/>
                        </a:moveTo>
                        <a:lnTo>
                          <a:pt x="15965" y="1599543"/>
                        </a:lnTo>
                      </a:path>
                      <a:path w="5637530" h="2408554">
                        <a:moveTo>
                          <a:pt x="15965" y="1599543"/>
                        </a:moveTo>
                        <a:lnTo>
                          <a:pt x="21543" y="1599543"/>
                        </a:lnTo>
                      </a:path>
                      <a:path w="5637530" h="2408554">
                        <a:moveTo>
                          <a:pt x="21543" y="1680919"/>
                        </a:moveTo>
                        <a:lnTo>
                          <a:pt x="15965" y="1680124"/>
                        </a:lnTo>
                      </a:path>
                      <a:path w="5637530" h="2408554">
                        <a:moveTo>
                          <a:pt x="15965" y="1680124"/>
                        </a:moveTo>
                        <a:lnTo>
                          <a:pt x="11168" y="1677726"/>
                        </a:lnTo>
                      </a:path>
                      <a:path w="5637530" h="2408554">
                        <a:moveTo>
                          <a:pt x="11168" y="1677726"/>
                        </a:moveTo>
                        <a:lnTo>
                          <a:pt x="6386" y="1674533"/>
                        </a:lnTo>
                      </a:path>
                      <a:path w="5637530" h="2408554">
                        <a:moveTo>
                          <a:pt x="6386" y="1674533"/>
                        </a:moveTo>
                        <a:lnTo>
                          <a:pt x="3193" y="1669750"/>
                        </a:lnTo>
                      </a:path>
                      <a:path w="5637530" h="2408554">
                        <a:moveTo>
                          <a:pt x="3193" y="1669750"/>
                        </a:moveTo>
                        <a:lnTo>
                          <a:pt x="794" y="1664967"/>
                        </a:lnTo>
                      </a:path>
                      <a:path w="5637530" h="2408554">
                        <a:moveTo>
                          <a:pt x="42291" y="1664967"/>
                        </a:moveTo>
                        <a:lnTo>
                          <a:pt x="40687" y="1669750"/>
                        </a:lnTo>
                      </a:path>
                      <a:path w="5637530" h="2408554">
                        <a:moveTo>
                          <a:pt x="40687" y="1669750"/>
                        </a:moveTo>
                        <a:lnTo>
                          <a:pt x="36699" y="1674533"/>
                        </a:lnTo>
                      </a:path>
                      <a:path w="5637530" h="2408554">
                        <a:moveTo>
                          <a:pt x="36699" y="1674533"/>
                        </a:moveTo>
                        <a:lnTo>
                          <a:pt x="32711" y="1677726"/>
                        </a:lnTo>
                      </a:path>
                      <a:path w="5637530" h="2408554">
                        <a:moveTo>
                          <a:pt x="32711" y="1677726"/>
                        </a:moveTo>
                        <a:lnTo>
                          <a:pt x="27120" y="1680124"/>
                        </a:lnTo>
                      </a:path>
                      <a:path w="5637530" h="2408554">
                        <a:moveTo>
                          <a:pt x="27120" y="1680124"/>
                        </a:moveTo>
                        <a:lnTo>
                          <a:pt x="21543" y="1680919"/>
                        </a:lnTo>
                      </a:path>
                      <a:path w="5637530" h="2408554">
                        <a:moveTo>
                          <a:pt x="14362" y="2118111"/>
                        </a:moveTo>
                        <a:lnTo>
                          <a:pt x="14362" y="2348658"/>
                        </a:lnTo>
                      </a:path>
                      <a:path w="5637530" h="2408554">
                        <a:moveTo>
                          <a:pt x="57434" y="2348658"/>
                        </a:moveTo>
                        <a:lnTo>
                          <a:pt x="57434" y="2118111"/>
                        </a:lnTo>
                      </a:path>
                      <a:path w="5637530" h="2408554">
                        <a:moveTo>
                          <a:pt x="14362" y="2118111"/>
                        </a:moveTo>
                        <a:lnTo>
                          <a:pt x="15156" y="2118111"/>
                        </a:lnTo>
                      </a:path>
                      <a:path w="5637530" h="2408554">
                        <a:moveTo>
                          <a:pt x="15156" y="2118111"/>
                        </a:moveTo>
                        <a:lnTo>
                          <a:pt x="17555" y="2118111"/>
                        </a:lnTo>
                      </a:path>
                      <a:path w="5637530" h="2408554">
                        <a:moveTo>
                          <a:pt x="17555" y="2118111"/>
                        </a:moveTo>
                        <a:lnTo>
                          <a:pt x="20748" y="2118111"/>
                        </a:lnTo>
                      </a:path>
                      <a:path w="5637530" h="2408554">
                        <a:moveTo>
                          <a:pt x="20748" y="2118111"/>
                        </a:moveTo>
                        <a:lnTo>
                          <a:pt x="25530" y="2118111"/>
                        </a:lnTo>
                      </a:path>
                      <a:path w="5637530" h="2408554">
                        <a:moveTo>
                          <a:pt x="25530" y="2118111"/>
                        </a:moveTo>
                        <a:lnTo>
                          <a:pt x="30327" y="2118111"/>
                        </a:lnTo>
                      </a:path>
                      <a:path w="5637530" h="2408554">
                        <a:moveTo>
                          <a:pt x="30327" y="2118111"/>
                        </a:moveTo>
                        <a:lnTo>
                          <a:pt x="35905" y="2118111"/>
                        </a:lnTo>
                      </a:path>
                      <a:path w="5637530" h="2408554">
                        <a:moveTo>
                          <a:pt x="35905" y="2118111"/>
                        </a:moveTo>
                        <a:lnTo>
                          <a:pt x="41482" y="2118111"/>
                        </a:lnTo>
                      </a:path>
                      <a:path w="5637530" h="2408554">
                        <a:moveTo>
                          <a:pt x="41482" y="2118111"/>
                        </a:moveTo>
                        <a:lnTo>
                          <a:pt x="47074" y="2118111"/>
                        </a:lnTo>
                      </a:path>
                      <a:path w="5637530" h="2408554">
                        <a:moveTo>
                          <a:pt x="47074" y="2118111"/>
                        </a:moveTo>
                        <a:lnTo>
                          <a:pt x="51856" y="2118111"/>
                        </a:lnTo>
                      </a:path>
                      <a:path w="5637530" h="2408554">
                        <a:moveTo>
                          <a:pt x="51856" y="2118111"/>
                        </a:moveTo>
                        <a:lnTo>
                          <a:pt x="55049" y="2118111"/>
                        </a:lnTo>
                      </a:path>
                      <a:path w="5637530" h="2408554">
                        <a:moveTo>
                          <a:pt x="55049" y="2118111"/>
                        </a:moveTo>
                        <a:lnTo>
                          <a:pt x="56639" y="2118111"/>
                        </a:lnTo>
                      </a:path>
                      <a:path w="5637530" h="2408554">
                        <a:moveTo>
                          <a:pt x="56639" y="2118111"/>
                        </a:moveTo>
                        <a:lnTo>
                          <a:pt x="57434" y="2118111"/>
                        </a:lnTo>
                      </a:path>
                      <a:path w="5637530" h="2408554">
                        <a:moveTo>
                          <a:pt x="57434" y="2348658"/>
                        </a:moveTo>
                        <a:lnTo>
                          <a:pt x="56639" y="2348658"/>
                        </a:lnTo>
                      </a:path>
                      <a:path w="5637530" h="2408554">
                        <a:moveTo>
                          <a:pt x="56639" y="2348658"/>
                        </a:moveTo>
                        <a:lnTo>
                          <a:pt x="55049" y="2348658"/>
                        </a:lnTo>
                      </a:path>
                      <a:path w="5637530" h="2408554">
                        <a:moveTo>
                          <a:pt x="55049" y="2348658"/>
                        </a:moveTo>
                        <a:lnTo>
                          <a:pt x="51856" y="2348658"/>
                        </a:lnTo>
                      </a:path>
                      <a:path w="5637530" h="2408554">
                        <a:moveTo>
                          <a:pt x="51856" y="2348658"/>
                        </a:moveTo>
                        <a:lnTo>
                          <a:pt x="47074" y="2348658"/>
                        </a:lnTo>
                      </a:path>
                      <a:path w="5637530" h="2408554">
                        <a:moveTo>
                          <a:pt x="47074" y="2348658"/>
                        </a:moveTo>
                        <a:lnTo>
                          <a:pt x="41482" y="2348658"/>
                        </a:lnTo>
                      </a:path>
                      <a:path w="5637530" h="2408554">
                        <a:moveTo>
                          <a:pt x="41482" y="2348658"/>
                        </a:moveTo>
                        <a:lnTo>
                          <a:pt x="35905" y="2348658"/>
                        </a:lnTo>
                      </a:path>
                      <a:path w="5637530" h="2408554">
                        <a:moveTo>
                          <a:pt x="35905" y="2348658"/>
                        </a:moveTo>
                        <a:lnTo>
                          <a:pt x="30327" y="2348658"/>
                        </a:lnTo>
                      </a:path>
                      <a:path w="5637530" h="2408554">
                        <a:moveTo>
                          <a:pt x="30327" y="2348658"/>
                        </a:moveTo>
                        <a:lnTo>
                          <a:pt x="25530" y="2348658"/>
                        </a:lnTo>
                      </a:path>
                      <a:path w="5637530" h="2408554">
                        <a:moveTo>
                          <a:pt x="25530" y="2348658"/>
                        </a:moveTo>
                        <a:lnTo>
                          <a:pt x="20748" y="2348658"/>
                        </a:lnTo>
                      </a:path>
                      <a:path w="5637530" h="2408554">
                        <a:moveTo>
                          <a:pt x="20748" y="2348658"/>
                        </a:moveTo>
                        <a:lnTo>
                          <a:pt x="17555" y="2348658"/>
                        </a:lnTo>
                      </a:path>
                      <a:path w="5637530" h="2408554">
                        <a:moveTo>
                          <a:pt x="17555" y="2348658"/>
                        </a:moveTo>
                        <a:lnTo>
                          <a:pt x="15156" y="2348658"/>
                        </a:lnTo>
                      </a:path>
                      <a:path w="5637530" h="2408554">
                        <a:moveTo>
                          <a:pt x="15156" y="2348658"/>
                        </a:moveTo>
                        <a:lnTo>
                          <a:pt x="14362" y="2348658"/>
                        </a:lnTo>
                      </a:path>
                      <a:path w="5637530" h="2408554">
                        <a:moveTo>
                          <a:pt x="57434" y="2408490"/>
                        </a:moveTo>
                        <a:lnTo>
                          <a:pt x="57434" y="2407695"/>
                        </a:lnTo>
                      </a:path>
                      <a:path w="5637530" h="2408554">
                        <a:moveTo>
                          <a:pt x="57434" y="2407695"/>
                        </a:moveTo>
                        <a:lnTo>
                          <a:pt x="57434" y="2403707"/>
                        </a:lnTo>
                      </a:path>
                      <a:path w="5637530" h="2408554">
                        <a:moveTo>
                          <a:pt x="57434" y="2403707"/>
                        </a:moveTo>
                        <a:lnTo>
                          <a:pt x="57434" y="2398130"/>
                        </a:lnTo>
                      </a:path>
                      <a:path w="5637530" h="2408554">
                        <a:moveTo>
                          <a:pt x="57434" y="2398130"/>
                        </a:moveTo>
                        <a:lnTo>
                          <a:pt x="57434" y="2390154"/>
                        </a:lnTo>
                      </a:path>
                      <a:path w="5637530" h="2408554">
                        <a:moveTo>
                          <a:pt x="57434" y="2390154"/>
                        </a:moveTo>
                        <a:lnTo>
                          <a:pt x="57434" y="2379780"/>
                        </a:lnTo>
                      </a:path>
                      <a:path w="5637530" h="2408554">
                        <a:moveTo>
                          <a:pt x="57434" y="2379780"/>
                        </a:moveTo>
                        <a:lnTo>
                          <a:pt x="57434" y="2369406"/>
                        </a:lnTo>
                      </a:path>
                      <a:path w="5637530" h="2408554">
                        <a:moveTo>
                          <a:pt x="57434" y="2369406"/>
                        </a:moveTo>
                        <a:lnTo>
                          <a:pt x="57434" y="2357442"/>
                        </a:lnTo>
                      </a:path>
                      <a:path w="5637530" h="2408554">
                        <a:moveTo>
                          <a:pt x="57434" y="2357442"/>
                        </a:moveTo>
                        <a:lnTo>
                          <a:pt x="57434" y="2348658"/>
                        </a:lnTo>
                      </a:path>
                      <a:path w="5637530" h="2408554">
                        <a:moveTo>
                          <a:pt x="14362" y="2348658"/>
                        </a:moveTo>
                        <a:lnTo>
                          <a:pt x="14362" y="2361430"/>
                        </a:lnTo>
                      </a:path>
                      <a:path w="5637530" h="2408554">
                        <a:moveTo>
                          <a:pt x="14362" y="2361430"/>
                        </a:moveTo>
                        <a:lnTo>
                          <a:pt x="14362" y="2372599"/>
                        </a:lnTo>
                      </a:path>
                      <a:path w="5637530" h="2408554">
                        <a:moveTo>
                          <a:pt x="14362" y="2372599"/>
                        </a:moveTo>
                        <a:lnTo>
                          <a:pt x="14362" y="2382973"/>
                        </a:lnTo>
                      </a:path>
                      <a:path w="5637530" h="2408554">
                        <a:moveTo>
                          <a:pt x="14362" y="2382973"/>
                        </a:moveTo>
                        <a:lnTo>
                          <a:pt x="14362" y="2392539"/>
                        </a:lnTo>
                      </a:path>
                      <a:path w="5637530" h="2408554">
                        <a:moveTo>
                          <a:pt x="14362" y="2392539"/>
                        </a:moveTo>
                        <a:lnTo>
                          <a:pt x="14362" y="2399720"/>
                        </a:lnTo>
                      </a:path>
                      <a:path w="5637530" h="2408554">
                        <a:moveTo>
                          <a:pt x="14362" y="2399720"/>
                        </a:moveTo>
                        <a:lnTo>
                          <a:pt x="14362" y="2405311"/>
                        </a:lnTo>
                      </a:path>
                      <a:path w="5637530" h="2408554">
                        <a:moveTo>
                          <a:pt x="14362" y="2405311"/>
                        </a:moveTo>
                        <a:lnTo>
                          <a:pt x="14362" y="240849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92" name="object 1792"/>
                  <p:cNvSpPr/>
                  <p:nvPr/>
                </p:nvSpPr>
                <p:spPr>
                  <a:xfrm>
                    <a:off x="4269328" y="521389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93" name="object 1793"/>
                  <p:cNvSpPr/>
                  <p:nvPr/>
                </p:nvSpPr>
                <p:spPr>
                  <a:xfrm>
                    <a:off x="4055122" y="2729210"/>
                    <a:ext cx="954405" cy="2507615"/>
                  </a:xfrm>
                  <a:custGeom>
                    <a:avLst/>
                    <a:gdLst/>
                    <a:ahLst/>
                    <a:cxnLst/>
                    <a:rect l="l" t="t" r="r" b="b"/>
                    <a:pathLst>
                      <a:path w="954404" h="2507615">
                        <a:moveTo>
                          <a:pt x="236946" y="2426045"/>
                        </a:moveTo>
                        <a:lnTo>
                          <a:pt x="242523" y="2426045"/>
                        </a:lnTo>
                      </a:path>
                      <a:path w="954404" h="2507615">
                        <a:moveTo>
                          <a:pt x="242523" y="2426045"/>
                        </a:moveTo>
                        <a:lnTo>
                          <a:pt x="248115" y="2426045"/>
                        </a:lnTo>
                      </a:path>
                      <a:path w="954404" h="2507615">
                        <a:moveTo>
                          <a:pt x="248115" y="2426045"/>
                        </a:moveTo>
                        <a:lnTo>
                          <a:pt x="252897" y="2426045"/>
                        </a:lnTo>
                      </a:path>
                      <a:path w="954404" h="2507615">
                        <a:moveTo>
                          <a:pt x="252897" y="2426045"/>
                        </a:moveTo>
                        <a:lnTo>
                          <a:pt x="256090" y="2426045"/>
                        </a:lnTo>
                      </a:path>
                      <a:path w="954404" h="2507615">
                        <a:moveTo>
                          <a:pt x="256090" y="2426045"/>
                        </a:moveTo>
                        <a:lnTo>
                          <a:pt x="257680" y="2426045"/>
                        </a:lnTo>
                      </a:path>
                      <a:path w="954404" h="2507615">
                        <a:moveTo>
                          <a:pt x="257680" y="2426045"/>
                        </a:moveTo>
                        <a:lnTo>
                          <a:pt x="258475" y="2426045"/>
                        </a:lnTo>
                      </a:path>
                      <a:path w="954404" h="2507615">
                        <a:moveTo>
                          <a:pt x="215403" y="2426045"/>
                        </a:moveTo>
                        <a:lnTo>
                          <a:pt x="216197" y="2426045"/>
                        </a:lnTo>
                      </a:path>
                      <a:path w="954404" h="2507615">
                        <a:moveTo>
                          <a:pt x="216197" y="2426045"/>
                        </a:moveTo>
                        <a:lnTo>
                          <a:pt x="218596" y="2426045"/>
                        </a:lnTo>
                      </a:path>
                      <a:path w="954404" h="2507615">
                        <a:moveTo>
                          <a:pt x="218596" y="2426045"/>
                        </a:moveTo>
                        <a:lnTo>
                          <a:pt x="221789" y="2426045"/>
                        </a:lnTo>
                      </a:path>
                      <a:path w="954404" h="2507615">
                        <a:moveTo>
                          <a:pt x="221789" y="2426045"/>
                        </a:moveTo>
                        <a:lnTo>
                          <a:pt x="226572" y="2426045"/>
                        </a:lnTo>
                      </a:path>
                      <a:path w="954404" h="2507615">
                        <a:moveTo>
                          <a:pt x="226572" y="2426045"/>
                        </a:moveTo>
                        <a:lnTo>
                          <a:pt x="231368" y="2426045"/>
                        </a:lnTo>
                      </a:path>
                      <a:path w="954404" h="2507615">
                        <a:moveTo>
                          <a:pt x="231368" y="2426045"/>
                        </a:moveTo>
                        <a:lnTo>
                          <a:pt x="236946" y="2426045"/>
                        </a:lnTo>
                      </a:path>
                      <a:path w="954404" h="2507615">
                        <a:moveTo>
                          <a:pt x="236946" y="2507421"/>
                        </a:moveTo>
                        <a:lnTo>
                          <a:pt x="231368" y="2506626"/>
                        </a:lnTo>
                      </a:path>
                      <a:path w="954404" h="2507615">
                        <a:moveTo>
                          <a:pt x="231368" y="2506626"/>
                        </a:moveTo>
                        <a:lnTo>
                          <a:pt x="226572" y="2505037"/>
                        </a:lnTo>
                      </a:path>
                      <a:path w="954404" h="2507615">
                        <a:moveTo>
                          <a:pt x="226572" y="2505037"/>
                        </a:moveTo>
                        <a:lnTo>
                          <a:pt x="221789" y="2501049"/>
                        </a:lnTo>
                      </a:path>
                      <a:path w="954404" h="2507615">
                        <a:moveTo>
                          <a:pt x="221789" y="2501049"/>
                        </a:moveTo>
                        <a:lnTo>
                          <a:pt x="218596" y="2497061"/>
                        </a:lnTo>
                      </a:path>
                      <a:path w="954404" h="2507615">
                        <a:moveTo>
                          <a:pt x="218596" y="2497061"/>
                        </a:moveTo>
                        <a:lnTo>
                          <a:pt x="216197" y="2491469"/>
                        </a:lnTo>
                      </a:path>
                      <a:path w="954404" h="2507615">
                        <a:moveTo>
                          <a:pt x="257680" y="2491469"/>
                        </a:moveTo>
                        <a:lnTo>
                          <a:pt x="256090" y="2497061"/>
                        </a:lnTo>
                      </a:path>
                      <a:path w="954404" h="2507615">
                        <a:moveTo>
                          <a:pt x="256090" y="2497061"/>
                        </a:moveTo>
                        <a:lnTo>
                          <a:pt x="252897" y="2501049"/>
                        </a:lnTo>
                      </a:path>
                      <a:path w="954404" h="2507615">
                        <a:moveTo>
                          <a:pt x="252897" y="2501049"/>
                        </a:moveTo>
                        <a:lnTo>
                          <a:pt x="248115" y="2505037"/>
                        </a:lnTo>
                      </a:path>
                      <a:path w="954404" h="2507615">
                        <a:moveTo>
                          <a:pt x="248115" y="2505037"/>
                        </a:moveTo>
                        <a:lnTo>
                          <a:pt x="242523" y="2506626"/>
                        </a:lnTo>
                      </a:path>
                      <a:path w="954404" h="2507615">
                        <a:moveTo>
                          <a:pt x="242523" y="2506626"/>
                        </a:moveTo>
                        <a:lnTo>
                          <a:pt x="236946" y="2507421"/>
                        </a:lnTo>
                      </a:path>
                      <a:path w="954404" h="2507615">
                        <a:moveTo>
                          <a:pt x="160353" y="0"/>
                        </a:moveTo>
                        <a:lnTo>
                          <a:pt x="150787" y="0"/>
                        </a:lnTo>
                      </a:path>
                      <a:path w="954404" h="2507615">
                        <a:moveTo>
                          <a:pt x="150787" y="43072"/>
                        </a:moveTo>
                        <a:lnTo>
                          <a:pt x="160353" y="43072"/>
                        </a:lnTo>
                      </a:path>
                      <a:path w="954404" h="2507615">
                        <a:moveTo>
                          <a:pt x="160353" y="0"/>
                        </a:moveTo>
                        <a:lnTo>
                          <a:pt x="164341" y="794"/>
                        </a:lnTo>
                      </a:path>
                      <a:path w="954404" h="2507615">
                        <a:moveTo>
                          <a:pt x="164341" y="794"/>
                        </a:moveTo>
                        <a:lnTo>
                          <a:pt x="167534" y="3193"/>
                        </a:lnTo>
                      </a:path>
                      <a:path w="954404" h="2507615">
                        <a:moveTo>
                          <a:pt x="167534" y="3193"/>
                        </a:moveTo>
                        <a:lnTo>
                          <a:pt x="170727" y="6386"/>
                        </a:lnTo>
                      </a:path>
                      <a:path w="954404" h="2507615">
                        <a:moveTo>
                          <a:pt x="170727" y="6386"/>
                        </a:moveTo>
                        <a:lnTo>
                          <a:pt x="173125" y="11168"/>
                        </a:lnTo>
                      </a:path>
                      <a:path w="954404" h="2507615">
                        <a:moveTo>
                          <a:pt x="173125" y="11168"/>
                        </a:moveTo>
                        <a:lnTo>
                          <a:pt x="174715" y="15951"/>
                        </a:lnTo>
                      </a:path>
                      <a:path w="954404" h="2507615">
                        <a:moveTo>
                          <a:pt x="174715" y="15951"/>
                        </a:moveTo>
                        <a:lnTo>
                          <a:pt x="175523" y="21543"/>
                        </a:lnTo>
                      </a:path>
                      <a:path w="954404" h="2507615">
                        <a:moveTo>
                          <a:pt x="175523" y="21543"/>
                        </a:moveTo>
                        <a:lnTo>
                          <a:pt x="174715" y="27120"/>
                        </a:lnTo>
                      </a:path>
                      <a:path w="954404" h="2507615">
                        <a:moveTo>
                          <a:pt x="174715" y="27120"/>
                        </a:moveTo>
                        <a:lnTo>
                          <a:pt x="173125" y="31903"/>
                        </a:lnTo>
                      </a:path>
                      <a:path w="954404" h="2507615">
                        <a:moveTo>
                          <a:pt x="173125" y="31903"/>
                        </a:moveTo>
                        <a:lnTo>
                          <a:pt x="170727" y="36699"/>
                        </a:lnTo>
                      </a:path>
                      <a:path w="954404" h="2507615">
                        <a:moveTo>
                          <a:pt x="170727" y="36699"/>
                        </a:moveTo>
                        <a:lnTo>
                          <a:pt x="167534" y="39893"/>
                        </a:lnTo>
                      </a:path>
                      <a:path w="954404" h="2507615">
                        <a:moveTo>
                          <a:pt x="167534" y="39893"/>
                        </a:moveTo>
                        <a:lnTo>
                          <a:pt x="164341" y="42277"/>
                        </a:lnTo>
                      </a:path>
                      <a:path w="954404" h="2507615">
                        <a:moveTo>
                          <a:pt x="164341" y="42277"/>
                        </a:moveTo>
                        <a:lnTo>
                          <a:pt x="160353" y="43072"/>
                        </a:lnTo>
                      </a:path>
                      <a:path w="954404" h="2507615">
                        <a:moveTo>
                          <a:pt x="150787" y="43072"/>
                        </a:moveTo>
                        <a:lnTo>
                          <a:pt x="154775" y="42277"/>
                        </a:lnTo>
                      </a:path>
                      <a:path w="954404" h="2507615">
                        <a:moveTo>
                          <a:pt x="154775" y="42277"/>
                        </a:moveTo>
                        <a:lnTo>
                          <a:pt x="158763" y="39893"/>
                        </a:lnTo>
                      </a:path>
                      <a:path w="954404" h="2507615">
                        <a:moveTo>
                          <a:pt x="158763" y="39893"/>
                        </a:moveTo>
                        <a:lnTo>
                          <a:pt x="161956" y="36699"/>
                        </a:lnTo>
                      </a:path>
                      <a:path w="954404" h="2507615">
                        <a:moveTo>
                          <a:pt x="161956" y="36699"/>
                        </a:moveTo>
                        <a:lnTo>
                          <a:pt x="164341" y="31903"/>
                        </a:lnTo>
                      </a:path>
                      <a:path w="954404" h="2507615">
                        <a:moveTo>
                          <a:pt x="164341" y="31903"/>
                        </a:moveTo>
                        <a:lnTo>
                          <a:pt x="165944" y="27120"/>
                        </a:lnTo>
                      </a:path>
                      <a:path w="954404" h="2507615">
                        <a:moveTo>
                          <a:pt x="165944" y="27120"/>
                        </a:moveTo>
                        <a:lnTo>
                          <a:pt x="165944" y="21543"/>
                        </a:lnTo>
                      </a:path>
                      <a:path w="954404" h="2507615">
                        <a:moveTo>
                          <a:pt x="165944" y="21543"/>
                        </a:moveTo>
                        <a:lnTo>
                          <a:pt x="165944" y="15951"/>
                        </a:lnTo>
                      </a:path>
                      <a:path w="954404" h="2507615">
                        <a:moveTo>
                          <a:pt x="165944" y="15951"/>
                        </a:moveTo>
                        <a:lnTo>
                          <a:pt x="164341" y="11168"/>
                        </a:lnTo>
                      </a:path>
                      <a:path w="954404" h="2507615">
                        <a:moveTo>
                          <a:pt x="164341" y="11168"/>
                        </a:moveTo>
                        <a:lnTo>
                          <a:pt x="161956" y="6386"/>
                        </a:lnTo>
                      </a:path>
                      <a:path w="954404" h="2507615">
                        <a:moveTo>
                          <a:pt x="161956" y="6386"/>
                        </a:moveTo>
                        <a:lnTo>
                          <a:pt x="158763" y="3193"/>
                        </a:lnTo>
                      </a:path>
                      <a:path w="954404" h="2507615">
                        <a:moveTo>
                          <a:pt x="158763" y="3193"/>
                        </a:moveTo>
                        <a:lnTo>
                          <a:pt x="154775" y="794"/>
                        </a:lnTo>
                      </a:path>
                      <a:path w="954404" h="2507615">
                        <a:moveTo>
                          <a:pt x="154775" y="794"/>
                        </a:moveTo>
                        <a:lnTo>
                          <a:pt x="150787" y="0"/>
                        </a:lnTo>
                      </a:path>
                      <a:path w="954404" h="2507615">
                        <a:moveTo>
                          <a:pt x="163546" y="0"/>
                        </a:moveTo>
                        <a:lnTo>
                          <a:pt x="169932" y="0"/>
                        </a:lnTo>
                      </a:path>
                      <a:path w="954404" h="2507615">
                        <a:moveTo>
                          <a:pt x="169932" y="0"/>
                        </a:moveTo>
                        <a:lnTo>
                          <a:pt x="180306" y="0"/>
                        </a:lnTo>
                      </a:path>
                      <a:path w="954404" h="2507615">
                        <a:moveTo>
                          <a:pt x="180306" y="0"/>
                        </a:moveTo>
                        <a:lnTo>
                          <a:pt x="192270" y="0"/>
                        </a:lnTo>
                      </a:path>
                      <a:path w="954404" h="2507615">
                        <a:moveTo>
                          <a:pt x="192270" y="0"/>
                        </a:moveTo>
                        <a:lnTo>
                          <a:pt x="202630" y="0"/>
                        </a:lnTo>
                      </a:path>
                      <a:path w="954404" h="2507615">
                        <a:moveTo>
                          <a:pt x="202630" y="43072"/>
                        </a:moveTo>
                        <a:lnTo>
                          <a:pt x="190666" y="43072"/>
                        </a:lnTo>
                      </a:path>
                      <a:path w="954404" h="2507615">
                        <a:moveTo>
                          <a:pt x="190666" y="43072"/>
                        </a:moveTo>
                        <a:lnTo>
                          <a:pt x="178703" y="43072"/>
                        </a:lnTo>
                      </a:path>
                      <a:path w="954404" h="2507615">
                        <a:moveTo>
                          <a:pt x="178703" y="43072"/>
                        </a:moveTo>
                        <a:lnTo>
                          <a:pt x="168329" y="43072"/>
                        </a:lnTo>
                      </a:path>
                      <a:path w="954404" h="2507615">
                        <a:moveTo>
                          <a:pt x="168329" y="43072"/>
                        </a:moveTo>
                        <a:lnTo>
                          <a:pt x="163546" y="43072"/>
                        </a:lnTo>
                      </a:path>
                      <a:path w="954404" h="2507615">
                        <a:moveTo>
                          <a:pt x="202630" y="794"/>
                        </a:moveTo>
                        <a:lnTo>
                          <a:pt x="202630" y="0"/>
                        </a:lnTo>
                      </a:path>
                      <a:path w="954404" h="2507615">
                        <a:moveTo>
                          <a:pt x="202630" y="0"/>
                        </a:moveTo>
                        <a:lnTo>
                          <a:pt x="202630" y="794"/>
                        </a:lnTo>
                      </a:path>
                      <a:path w="954404" h="2507615">
                        <a:moveTo>
                          <a:pt x="202630" y="794"/>
                        </a:moveTo>
                        <a:lnTo>
                          <a:pt x="202630" y="3193"/>
                        </a:lnTo>
                      </a:path>
                      <a:path w="954404" h="2507615">
                        <a:moveTo>
                          <a:pt x="202630" y="3193"/>
                        </a:moveTo>
                        <a:lnTo>
                          <a:pt x="202630" y="6386"/>
                        </a:lnTo>
                      </a:path>
                      <a:path w="954404" h="2507615">
                        <a:moveTo>
                          <a:pt x="202630" y="6386"/>
                        </a:moveTo>
                        <a:lnTo>
                          <a:pt x="202630" y="11168"/>
                        </a:lnTo>
                      </a:path>
                      <a:path w="954404" h="2507615">
                        <a:moveTo>
                          <a:pt x="202630" y="11168"/>
                        </a:moveTo>
                        <a:lnTo>
                          <a:pt x="202630" y="15951"/>
                        </a:lnTo>
                      </a:path>
                      <a:path w="954404" h="2507615">
                        <a:moveTo>
                          <a:pt x="202630" y="15951"/>
                        </a:moveTo>
                        <a:lnTo>
                          <a:pt x="202630" y="21543"/>
                        </a:lnTo>
                      </a:path>
                      <a:path w="954404" h="2507615">
                        <a:moveTo>
                          <a:pt x="202630" y="21543"/>
                        </a:moveTo>
                        <a:lnTo>
                          <a:pt x="202630" y="27120"/>
                        </a:lnTo>
                      </a:path>
                      <a:path w="954404" h="2507615">
                        <a:moveTo>
                          <a:pt x="202630" y="27120"/>
                        </a:moveTo>
                        <a:lnTo>
                          <a:pt x="202630" y="31903"/>
                        </a:lnTo>
                      </a:path>
                      <a:path w="954404" h="2507615">
                        <a:moveTo>
                          <a:pt x="202630" y="31903"/>
                        </a:moveTo>
                        <a:lnTo>
                          <a:pt x="202630" y="36699"/>
                        </a:lnTo>
                      </a:path>
                      <a:path w="954404" h="2507615">
                        <a:moveTo>
                          <a:pt x="202630" y="36699"/>
                        </a:moveTo>
                        <a:lnTo>
                          <a:pt x="202630" y="39893"/>
                        </a:lnTo>
                      </a:path>
                      <a:path w="954404" h="2507615">
                        <a:moveTo>
                          <a:pt x="202630" y="39893"/>
                        </a:moveTo>
                        <a:lnTo>
                          <a:pt x="202630" y="42277"/>
                        </a:lnTo>
                      </a:path>
                      <a:path w="954404" h="2507615">
                        <a:moveTo>
                          <a:pt x="202630" y="42277"/>
                        </a:moveTo>
                        <a:lnTo>
                          <a:pt x="202630" y="43072"/>
                        </a:lnTo>
                      </a:path>
                      <a:path w="954404" h="2507615">
                        <a:moveTo>
                          <a:pt x="202630" y="43072"/>
                        </a:moveTo>
                        <a:lnTo>
                          <a:pt x="202630" y="42277"/>
                        </a:lnTo>
                      </a:path>
                      <a:path w="954404" h="2507615">
                        <a:moveTo>
                          <a:pt x="166739" y="40687"/>
                        </a:moveTo>
                        <a:lnTo>
                          <a:pt x="167534" y="39893"/>
                        </a:lnTo>
                      </a:path>
                      <a:path w="954404" h="2507615">
                        <a:moveTo>
                          <a:pt x="167534" y="39893"/>
                        </a:moveTo>
                        <a:lnTo>
                          <a:pt x="170727" y="36699"/>
                        </a:lnTo>
                      </a:path>
                      <a:path w="954404" h="2507615">
                        <a:moveTo>
                          <a:pt x="170727" y="36699"/>
                        </a:moveTo>
                        <a:lnTo>
                          <a:pt x="173125" y="31903"/>
                        </a:lnTo>
                      </a:path>
                      <a:path w="954404" h="2507615">
                        <a:moveTo>
                          <a:pt x="173125" y="31903"/>
                        </a:moveTo>
                        <a:lnTo>
                          <a:pt x="174715" y="27120"/>
                        </a:lnTo>
                      </a:path>
                      <a:path w="954404" h="2507615">
                        <a:moveTo>
                          <a:pt x="174715" y="27120"/>
                        </a:moveTo>
                        <a:lnTo>
                          <a:pt x="175523" y="21543"/>
                        </a:lnTo>
                      </a:path>
                      <a:path w="954404" h="2507615">
                        <a:moveTo>
                          <a:pt x="175523" y="21543"/>
                        </a:moveTo>
                        <a:lnTo>
                          <a:pt x="174715" y="15951"/>
                        </a:lnTo>
                      </a:path>
                      <a:path w="954404" h="2507615">
                        <a:moveTo>
                          <a:pt x="174715" y="15951"/>
                        </a:moveTo>
                        <a:lnTo>
                          <a:pt x="173125" y="11168"/>
                        </a:lnTo>
                      </a:path>
                      <a:path w="954404" h="2507615">
                        <a:moveTo>
                          <a:pt x="173125" y="11168"/>
                        </a:moveTo>
                        <a:lnTo>
                          <a:pt x="170727" y="6386"/>
                        </a:lnTo>
                      </a:path>
                      <a:path w="954404" h="2507615">
                        <a:moveTo>
                          <a:pt x="170727" y="6386"/>
                        </a:moveTo>
                        <a:lnTo>
                          <a:pt x="167534" y="3193"/>
                        </a:lnTo>
                      </a:path>
                      <a:path w="954404" h="2507615">
                        <a:moveTo>
                          <a:pt x="167534" y="3193"/>
                        </a:moveTo>
                        <a:lnTo>
                          <a:pt x="166739" y="2384"/>
                        </a:lnTo>
                      </a:path>
                      <a:path w="954404" h="2507615">
                        <a:moveTo>
                          <a:pt x="57448" y="0"/>
                        </a:moveTo>
                        <a:lnTo>
                          <a:pt x="43086" y="1589"/>
                        </a:lnTo>
                      </a:path>
                      <a:path w="954404" h="2507615">
                        <a:moveTo>
                          <a:pt x="43086" y="1589"/>
                        </a:moveTo>
                        <a:lnTo>
                          <a:pt x="29518" y="4782"/>
                        </a:lnTo>
                      </a:path>
                      <a:path w="954404" h="2507615">
                        <a:moveTo>
                          <a:pt x="29518" y="4782"/>
                        </a:moveTo>
                        <a:lnTo>
                          <a:pt x="16760" y="11168"/>
                        </a:lnTo>
                      </a:path>
                      <a:path w="954404" h="2507615">
                        <a:moveTo>
                          <a:pt x="16760" y="11168"/>
                        </a:moveTo>
                        <a:lnTo>
                          <a:pt x="4782" y="19144"/>
                        </a:lnTo>
                      </a:path>
                      <a:path w="954404" h="2507615">
                        <a:moveTo>
                          <a:pt x="4782" y="19144"/>
                        </a:moveTo>
                        <a:lnTo>
                          <a:pt x="0" y="23927"/>
                        </a:lnTo>
                      </a:path>
                      <a:path w="954404" h="2507615">
                        <a:moveTo>
                          <a:pt x="30313" y="54241"/>
                        </a:moveTo>
                        <a:lnTo>
                          <a:pt x="38303" y="48663"/>
                        </a:lnTo>
                      </a:path>
                      <a:path w="954404" h="2507615">
                        <a:moveTo>
                          <a:pt x="38303" y="48663"/>
                        </a:moveTo>
                        <a:lnTo>
                          <a:pt x="47074" y="44675"/>
                        </a:lnTo>
                      </a:path>
                      <a:path w="954404" h="2507615">
                        <a:moveTo>
                          <a:pt x="47074" y="44675"/>
                        </a:moveTo>
                        <a:lnTo>
                          <a:pt x="56639" y="43072"/>
                        </a:lnTo>
                      </a:path>
                      <a:path w="954404" h="2507615">
                        <a:moveTo>
                          <a:pt x="56639" y="43072"/>
                        </a:moveTo>
                        <a:lnTo>
                          <a:pt x="57448" y="43072"/>
                        </a:lnTo>
                      </a:path>
                      <a:path w="954404" h="2507615">
                        <a:moveTo>
                          <a:pt x="57448" y="0"/>
                        </a:moveTo>
                        <a:lnTo>
                          <a:pt x="57448" y="794"/>
                        </a:lnTo>
                      </a:path>
                      <a:path w="954404" h="2507615">
                        <a:moveTo>
                          <a:pt x="57448" y="794"/>
                        </a:moveTo>
                        <a:lnTo>
                          <a:pt x="57448" y="3193"/>
                        </a:lnTo>
                      </a:path>
                      <a:path w="954404" h="2507615">
                        <a:moveTo>
                          <a:pt x="57448" y="3193"/>
                        </a:moveTo>
                        <a:lnTo>
                          <a:pt x="57448" y="6386"/>
                        </a:lnTo>
                      </a:path>
                      <a:path w="954404" h="2507615">
                        <a:moveTo>
                          <a:pt x="57448" y="6386"/>
                        </a:moveTo>
                        <a:lnTo>
                          <a:pt x="57448" y="11168"/>
                        </a:lnTo>
                      </a:path>
                      <a:path w="954404" h="2507615">
                        <a:moveTo>
                          <a:pt x="57448" y="11168"/>
                        </a:moveTo>
                        <a:lnTo>
                          <a:pt x="57448" y="15951"/>
                        </a:lnTo>
                      </a:path>
                      <a:path w="954404" h="2507615">
                        <a:moveTo>
                          <a:pt x="57448" y="15951"/>
                        </a:moveTo>
                        <a:lnTo>
                          <a:pt x="57448" y="21543"/>
                        </a:lnTo>
                      </a:path>
                      <a:path w="954404" h="2507615">
                        <a:moveTo>
                          <a:pt x="57448" y="21543"/>
                        </a:moveTo>
                        <a:lnTo>
                          <a:pt x="57448" y="27120"/>
                        </a:lnTo>
                      </a:path>
                      <a:path w="954404" h="2507615">
                        <a:moveTo>
                          <a:pt x="57448" y="27120"/>
                        </a:moveTo>
                        <a:lnTo>
                          <a:pt x="57448" y="31903"/>
                        </a:lnTo>
                      </a:path>
                      <a:path w="954404" h="2507615">
                        <a:moveTo>
                          <a:pt x="57448" y="31903"/>
                        </a:moveTo>
                        <a:lnTo>
                          <a:pt x="57448" y="36699"/>
                        </a:lnTo>
                      </a:path>
                      <a:path w="954404" h="2507615">
                        <a:moveTo>
                          <a:pt x="57448" y="36699"/>
                        </a:moveTo>
                        <a:lnTo>
                          <a:pt x="57448" y="39893"/>
                        </a:lnTo>
                      </a:path>
                      <a:path w="954404" h="2507615">
                        <a:moveTo>
                          <a:pt x="57448" y="39893"/>
                        </a:moveTo>
                        <a:lnTo>
                          <a:pt x="57448" y="42277"/>
                        </a:lnTo>
                      </a:path>
                      <a:path w="954404" h="2507615">
                        <a:moveTo>
                          <a:pt x="57448" y="42277"/>
                        </a:moveTo>
                        <a:lnTo>
                          <a:pt x="57448" y="43072"/>
                        </a:lnTo>
                      </a:path>
                      <a:path w="954404" h="2507615">
                        <a:moveTo>
                          <a:pt x="30313" y="54241"/>
                        </a:moveTo>
                        <a:lnTo>
                          <a:pt x="29518" y="53446"/>
                        </a:lnTo>
                      </a:path>
                      <a:path w="954404" h="2507615">
                        <a:moveTo>
                          <a:pt x="29518" y="53446"/>
                        </a:moveTo>
                        <a:lnTo>
                          <a:pt x="27929" y="51856"/>
                        </a:lnTo>
                      </a:path>
                      <a:path w="954404" h="2507615">
                        <a:moveTo>
                          <a:pt x="27929" y="51856"/>
                        </a:moveTo>
                        <a:lnTo>
                          <a:pt x="25530" y="49458"/>
                        </a:lnTo>
                      </a:path>
                      <a:path w="954404" h="2507615">
                        <a:moveTo>
                          <a:pt x="25530" y="49458"/>
                        </a:moveTo>
                        <a:lnTo>
                          <a:pt x="22337" y="47074"/>
                        </a:lnTo>
                      </a:path>
                      <a:path w="954404" h="2507615">
                        <a:moveTo>
                          <a:pt x="22337" y="47074"/>
                        </a:moveTo>
                        <a:lnTo>
                          <a:pt x="19144" y="43072"/>
                        </a:lnTo>
                      </a:path>
                      <a:path w="954404" h="2507615">
                        <a:moveTo>
                          <a:pt x="19144" y="43072"/>
                        </a:moveTo>
                        <a:lnTo>
                          <a:pt x="15156" y="39084"/>
                        </a:lnTo>
                      </a:path>
                      <a:path w="954404" h="2507615">
                        <a:moveTo>
                          <a:pt x="15156" y="39084"/>
                        </a:moveTo>
                        <a:lnTo>
                          <a:pt x="11168" y="35096"/>
                        </a:lnTo>
                      </a:path>
                      <a:path w="954404" h="2507615">
                        <a:moveTo>
                          <a:pt x="11168" y="35096"/>
                        </a:moveTo>
                        <a:lnTo>
                          <a:pt x="7181" y="31108"/>
                        </a:lnTo>
                      </a:path>
                      <a:path w="954404" h="2507615">
                        <a:moveTo>
                          <a:pt x="7181" y="31108"/>
                        </a:moveTo>
                        <a:lnTo>
                          <a:pt x="3987" y="28710"/>
                        </a:lnTo>
                      </a:path>
                      <a:path w="954404" h="2507615">
                        <a:moveTo>
                          <a:pt x="3987" y="28710"/>
                        </a:moveTo>
                        <a:lnTo>
                          <a:pt x="1603" y="25530"/>
                        </a:lnTo>
                      </a:path>
                      <a:path w="954404" h="2507615">
                        <a:moveTo>
                          <a:pt x="1603" y="25530"/>
                        </a:moveTo>
                        <a:lnTo>
                          <a:pt x="794" y="24722"/>
                        </a:lnTo>
                      </a:path>
                      <a:path w="954404" h="2507615">
                        <a:moveTo>
                          <a:pt x="794" y="24722"/>
                        </a:moveTo>
                        <a:lnTo>
                          <a:pt x="0" y="23927"/>
                        </a:lnTo>
                      </a:path>
                      <a:path w="954404" h="2507615">
                        <a:moveTo>
                          <a:pt x="108496" y="43072"/>
                        </a:moveTo>
                        <a:lnTo>
                          <a:pt x="120473" y="43072"/>
                        </a:lnTo>
                      </a:path>
                      <a:path w="954404" h="2507615">
                        <a:moveTo>
                          <a:pt x="120473" y="43072"/>
                        </a:moveTo>
                        <a:lnTo>
                          <a:pt x="132437" y="43072"/>
                        </a:lnTo>
                      </a:path>
                      <a:path w="954404" h="2507615">
                        <a:moveTo>
                          <a:pt x="132437" y="43072"/>
                        </a:moveTo>
                        <a:lnTo>
                          <a:pt x="142798" y="43072"/>
                        </a:lnTo>
                      </a:path>
                      <a:path w="954404" h="2507615">
                        <a:moveTo>
                          <a:pt x="142798" y="43072"/>
                        </a:moveTo>
                        <a:lnTo>
                          <a:pt x="150787" y="43072"/>
                        </a:lnTo>
                      </a:path>
                      <a:path w="954404" h="2507615">
                        <a:moveTo>
                          <a:pt x="150787" y="0"/>
                        </a:moveTo>
                        <a:lnTo>
                          <a:pt x="141208" y="0"/>
                        </a:lnTo>
                      </a:path>
                      <a:path w="954404" h="2507615">
                        <a:moveTo>
                          <a:pt x="141208" y="0"/>
                        </a:moveTo>
                        <a:lnTo>
                          <a:pt x="130834" y="0"/>
                        </a:lnTo>
                      </a:path>
                      <a:path w="954404" h="2507615">
                        <a:moveTo>
                          <a:pt x="130834" y="0"/>
                        </a:moveTo>
                        <a:lnTo>
                          <a:pt x="118870" y="0"/>
                        </a:lnTo>
                      </a:path>
                      <a:path w="954404" h="2507615">
                        <a:moveTo>
                          <a:pt x="118870" y="0"/>
                        </a:moveTo>
                        <a:lnTo>
                          <a:pt x="108496" y="0"/>
                        </a:lnTo>
                      </a:path>
                      <a:path w="954404" h="2507615">
                        <a:moveTo>
                          <a:pt x="165944" y="21543"/>
                        </a:moveTo>
                        <a:lnTo>
                          <a:pt x="165944" y="27120"/>
                        </a:lnTo>
                      </a:path>
                      <a:path w="954404" h="2507615">
                        <a:moveTo>
                          <a:pt x="165944" y="27120"/>
                        </a:moveTo>
                        <a:lnTo>
                          <a:pt x="164341" y="31903"/>
                        </a:lnTo>
                      </a:path>
                      <a:path w="954404" h="2507615">
                        <a:moveTo>
                          <a:pt x="164341" y="31903"/>
                        </a:moveTo>
                        <a:lnTo>
                          <a:pt x="161956" y="36699"/>
                        </a:lnTo>
                      </a:path>
                      <a:path w="954404" h="2507615">
                        <a:moveTo>
                          <a:pt x="161956" y="36699"/>
                        </a:moveTo>
                        <a:lnTo>
                          <a:pt x="158763" y="39893"/>
                        </a:lnTo>
                      </a:path>
                      <a:path w="954404" h="2507615">
                        <a:moveTo>
                          <a:pt x="158763" y="39893"/>
                        </a:moveTo>
                        <a:lnTo>
                          <a:pt x="154775" y="42277"/>
                        </a:lnTo>
                      </a:path>
                      <a:path w="954404" h="2507615">
                        <a:moveTo>
                          <a:pt x="154775" y="42277"/>
                        </a:moveTo>
                        <a:lnTo>
                          <a:pt x="150787" y="43072"/>
                        </a:lnTo>
                      </a:path>
                      <a:path w="954404" h="2507615">
                        <a:moveTo>
                          <a:pt x="150787" y="0"/>
                        </a:moveTo>
                        <a:lnTo>
                          <a:pt x="154775" y="794"/>
                        </a:lnTo>
                      </a:path>
                      <a:path w="954404" h="2507615">
                        <a:moveTo>
                          <a:pt x="154775" y="794"/>
                        </a:moveTo>
                        <a:lnTo>
                          <a:pt x="158763" y="3193"/>
                        </a:lnTo>
                      </a:path>
                      <a:path w="954404" h="2507615">
                        <a:moveTo>
                          <a:pt x="158763" y="3193"/>
                        </a:moveTo>
                        <a:lnTo>
                          <a:pt x="161956" y="6386"/>
                        </a:lnTo>
                      </a:path>
                      <a:path w="954404" h="2507615">
                        <a:moveTo>
                          <a:pt x="161956" y="6386"/>
                        </a:moveTo>
                        <a:lnTo>
                          <a:pt x="164341" y="11168"/>
                        </a:lnTo>
                      </a:path>
                      <a:path w="954404" h="2507615">
                        <a:moveTo>
                          <a:pt x="164341" y="11168"/>
                        </a:moveTo>
                        <a:lnTo>
                          <a:pt x="165944" y="15951"/>
                        </a:lnTo>
                      </a:path>
                      <a:path w="954404" h="2507615">
                        <a:moveTo>
                          <a:pt x="165944" y="15951"/>
                        </a:moveTo>
                        <a:lnTo>
                          <a:pt x="165944" y="21543"/>
                        </a:lnTo>
                      </a:path>
                      <a:path w="954404" h="2507615">
                        <a:moveTo>
                          <a:pt x="108496" y="21543"/>
                        </a:moveTo>
                        <a:lnTo>
                          <a:pt x="108496" y="15951"/>
                        </a:lnTo>
                      </a:path>
                      <a:path w="954404" h="2507615">
                        <a:moveTo>
                          <a:pt x="108496" y="15951"/>
                        </a:moveTo>
                        <a:lnTo>
                          <a:pt x="108496" y="11168"/>
                        </a:lnTo>
                      </a:path>
                      <a:path w="954404" h="2507615">
                        <a:moveTo>
                          <a:pt x="108496" y="11168"/>
                        </a:moveTo>
                        <a:lnTo>
                          <a:pt x="108496" y="6386"/>
                        </a:lnTo>
                      </a:path>
                      <a:path w="954404" h="2507615">
                        <a:moveTo>
                          <a:pt x="108496" y="6386"/>
                        </a:moveTo>
                        <a:lnTo>
                          <a:pt x="108496" y="3193"/>
                        </a:lnTo>
                      </a:path>
                      <a:path w="954404" h="2507615">
                        <a:moveTo>
                          <a:pt x="108496" y="3193"/>
                        </a:moveTo>
                        <a:lnTo>
                          <a:pt x="108496" y="794"/>
                        </a:lnTo>
                      </a:path>
                      <a:path w="954404" h="2507615">
                        <a:moveTo>
                          <a:pt x="108496" y="794"/>
                        </a:moveTo>
                        <a:lnTo>
                          <a:pt x="108496" y="0"/>
                        </a:lnTo>
                      </a:path>
                      <a:path w="954404" h="2507615">
                        <a:moveTo>
                          <a:pt x="108496" y="43072"/>
                        </a:moveTo>
                        <a:lnTo>
                          <a:pt x="108496" y="42277"/>
                        </a:lnTo>
                      </a:path>
                      <a:path w="954404" h="2507615">
                        <a:moveTo>
                          <a:pt x="108496" y="42277"/>
                        </a:moveTo>
                        <a:lnTo>
                          <a:pt x="108496" y="39893"/>
                        </a:lnTo>
                      </a:path>
                      <a:path w="954404" h="2507615">
                        <a:moveTo>
                          <a:pt x="108496" y="39893"/>
                        </a:moveTo>
                        <a:lnTo>
                          <a:pt x="108496" y="36699"/>
                        </a:lnTo>
                      </a:path>
                      <a:path w="954404" h="2507615">
                        <a:moveTo>
                          <a:pt x="108496" y="36699"/>
                        </a:moveTo>
                        <a:lnTo>
                          <a:pt x="108496" y="31903"/>
                        </a:lnTo>
                      </a:path>
                      <a:path w="954404" h="2507615">
                        <a:moveTo>
                          <a:pt x="108496" y="31903"/>
                        </a:moveTo>
                        <a:lnTo>
                          <a:pt x="108496" y="27120"/>
                        </a:lnTo>
                      </a:path>
                      <a:path w="954404" h="2507615">
                        <a:moveTo>
                          <a:pt x="108496" y="27120"/>
                        </a:moveTo>
                        <a:lnTo>
                          <a:pt x="108496" y="21543"/>
                        </a:lnTo>
                      </a:path>
                      <a:path w="954404" h="2507615">
                        <a:moveTo>
                          <a:pt x="954143" y="1189485"/>
                        </a:moveTo>
                        <a:lnTo>
                          <a:pt x="940589" y="1189485"/>
                        </a:lnTo>
                      </a:path>
                      <a:path w="954404" h="2507615">
                        <a:moveTo>
                          <a:pt x="940589" y="1222197"/>
                        </a:moveTo>
                        <a:lnTo>
                          <a:pt x="954143" y="1222197"/>
                        </a:lnTo>
                      </a:path>
                      <a:path w="954404" h="2507615">
                        <a:moveTo>
                          <a:pt x="940589" y="1222197"/>
                        </a:moveTo>
                        <a:lnTo>
                          <a:pt x="940589" y="1221403"/>
                        </a:lnTo>
                      </a:path>
                      <a:path w="954404" h="2507615">
                        <a:moveTo>
                          <a:pt x="940589" y="1221403"/>
                        </a:moveTo>
                        <a:lnTo>
                          <a:pt x="940589" y="1219813"/>
                        </a:lnTo>
                      </a:path>
                      <a:path w="954404" h="2507615">
                        <a:moveTo>
                          <a:pt x="940589" y="1219813"/>
                        </a:moveTo>
                        <a:lnTo>
                          <a:pt x="940589" y="1217415"/>
                        </a:lnTo>
                      </a:path>
                      <a:path w="954404" h="2507615">
                        <a:moveTo>
                          <a:pt x="940589" y="1217415"/>
                        </a:moveTo>
                        <a:lnTo>
                          <a:pt x="940589" y="1214222"/>
                        </a:lnTo>
                      </a:path>
                      <a:path w="954404" h="2507615">
                        <a:moveTo>
                          <a:pt x="940589" y="1214222"/>
                        </a:moveTo>
                        <a:lnTo>
                          <a:pt x="940589" y="1210234"/>
                        </a:lnTo>
                      </a:path>
                      <a:path w="954404" h="2507615">
                        <a:moveTo>
                          <a:pt x="940589" y="1210234"/>
                        </a:moveTo>
                        <a:lnTo>
                          <a:pt x="940589" y="1205451"/>
                        </a:lnTo>
                      </a:path>
                      <a:path w="954404" h="2507615">
                        <a:moveTo>
                          <a:pt x="940589" y="1205451"/>
                        </a:moveTo>
                        <a:lnTo>
                          <a:pt x="940589" y="1201449"/>
                        </a:lnTo>
                      </a:path>
                      <a:path w="954404" h="2507615">
                        <a:moveTo>
                          <a:pt x="940589" y="1201449"/>
                        </a:moveTo>
                        <a:lnTo>
                          <a:pt x="940589" y="1197461"/>
                        </a:lnTo>
                      </a:path>
                      <a:path w="954404" h="2507615">
                        <a:moveTo>
                          <a:pt x="940589" y="1197461"/>
                        </a:moveTo>
                        <a:lnTo>
                          <a:pt x="940589" y="1194282"/>
                        </a:lnTo>
                      </a:path>
                      <a:path w="954404" h="2507615">
                        <a:moveTo>
                          <a:pt x="940589" y="1194282"/>
                        </a:moveTo>
                        <a:lnTo>
                          <a:pt x="940589" y="1191089"/>
                        </a:lnTo>
                      </a:path>
                      <a:path w="954404" h="2507615">
                        <a:moveTo>
                          <a:pt x="940589" y="1191089"/>
                        </a:moveTo>
                        <a:lnTo>
                          <a:pt x="940589" y="118948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94" name="object 1794"/>
                  <p:cNvSpPr/>
                  <p:nvPr/>
                </p:nvSpPr>
                <p:spPr>
                  <a:xfrm>
                    <a:off x="4994515" y="3917499"/>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95" name="object 1795"/>
                  <p:cNvSpPr/>
                  <p:nvPr/>
                </p:nvSpPr>
                <p:spPr>
                  <a:xfrm>
                    <a:off x="5040387" y="5521447"/>
                    <a:ext cx="33020" cy="259079"/>
                  </a:xfrm>
                  <a:custGeom>
                    <a:avLst/>
                    <a:gdLst/>
                    <a:ahLst/>
                    <a:cxnLst/>
                    <a:rect l="l" t="t" r="r" b="b"/>
                    <a:pathLst>
                      <a:path w="33020" h="259079">
                        <a:moveTo>
                          <a:pt x="0" y="35096"/>
                        </a:moveTo>
                        <a:lnTo>
                          <a:pt x="0" y="258475"/>
                        </a:lnTo>
                      </a:path>
                      <a:path w="33020" h="259079">
                        <a:moveTo>
                          <a:pt x="32711" y="258475"/>
                        </a:moveTo>
                        <a:lnTo>
                          <a:pt x="3271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96" name="object 1796"/>
                  <p:cNvSpPr/>
                  <p:nvPr/>
                </p:nvSpPr>
                <p:spPr>
                  <a:xfrm>
                    <a:off x="5071903" y="5778725"/>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97" name="object 1797"/>
                  <p:cNvSpPr/>
                  <p:nvPr/>
                </p:nvSpPr>
                <p:spPr>
                  <a:xfrm>
                    <a:off x="4996506" y="4721270"/>
                    <a:ext cx="76835" cy="1059180"/>
                  </a:xfrm>
                  <a:custGeom>
                    <a:avLst/>
                    <a:gdLst/>
                    <a:ahLst/>
                    <a:cxnLst/>
                    <a:rect l="l" t="t" r="r" b="b"/>
                    <a:pathLst>
                      <a:path w="76835" h="1059179">
                        <a:moveTo>
                          <a:pt x="76592" y="1058651"/>
                        </a:moveTo>
                        <a:lnTo>
                          <a:pt x="74194" y="1058651"/>
                        </a:lnTo>
                      </a:path>
                      <a:path w="76835" h="1059179">
                        <a:moveTo>
                          <a:pt x="74194" y="1058651"/>
                        </a:moveTo>
                        <a:lnTo>
                          <a:pt x="71810" y="1058651"/>
                        </a:lnTo>
                      </a:path>
                      <a:path w="76835" h="1059179">
                        <a:moveTo>
                          <a:pt x="71810" y="1058651"/>
                        </a:moveTo>
                        <a:lnTo>
                          <a:pt x="68603" y="1058651"/>
                        </a:lnTo>
                      </a:path>
                      <a:path w="76835" h="1059179">
                        <a:moveTo>
                          <a:pt x="68603" y="1058651"/>
                        </a:moveTo>
                        <a:lnTo>
                          <a:pt x="64615" y="1058651"/>
                        </a:lnTo>
                      </a:path>
                      <a:path w="76835" h="1059179">
                        <a:moveTo>
                          <a:pt x="64615" y="1058651"/>
                        </a:moveTo>
                        <a:lnTo>
                          <a:pt x="60627" y="1058651"/>
                        </a:lnTo>
                      </a:path>
                      <a:path w="76835" h="1059179">
                        <a:moveTo>
                          <a:pt x="60627" y="1058651"/>
                        </a:moveTo>
                        <a:lnTo>
                          <a:pt x="55844" y="1058651"/>
                        </a:lnTo>
                      </a:path>
                      <a:path w="76835" h="1059179">
                        <a:moveTo>
                          <a:pt x="55844" y="1058651"/>
                        </a:moveTo>
                        <a:lnTo>
                          <a:pt x="51856" y="1058651"/>
                        </a:lnTo>
                      </a:path>
                      <a:path w="76835" h="1059179">
                        <a:moveTo>
                          <a:pt x="51856" y="1058651"/>
                        </a:moveTo>
                        <a:lnTo>
                          <a:pt x="48663" y="1058651"/>
                        </a:lnTo>
                      </a:path>
                      <a:path w="76835" h="1059179">
                        <a:moveTo>
                          <a:pt x="48663" y="1058651"/>
                        </a:moveTo>
                        <a:lnTo>
                          <a:pt x="46279" y="1058651"/>
                        </a:lnTo>
                      </a:path>
                      <a:path w="76835" h="1059179">
                        <a:moveTo>
                          <a:pt x="46279" y="1058651"/>
                        </a:moveTo>
                        <a:lnTo>
                          <a:pt x="44675" y="1058651"/>
                        </a:lnTo>
                      </a:path>
                      <a:path w="76835" h="1059179">
                        <a:moveTo>
                          <a:pt x="44675" y="1058651"/>
                        </a:moveTo>
                        <a:lnTo>
                          <a:pt x="43880" y="1058651"/>
                        </a:lnTo>
                      </a:path>
                      <a:path w="76835" h="1059179">
                        <a:moveTo>
                          <a:pt x="12758" y="0"/>
                        </a:moveTo>
                        <a:lnTo>
                          <a:pt x="0" y="0"/>
                        </a:lnTo>
                      </a:path>
                      <a:path w="76835" h="1059179">
                        <a:moveTo>
                          <a:pt x="0" y="32711"/>
                        </a:moveTo>
                        <a:lnTo>
                          <a:pt x="12758" y="3271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98" name="object 1798"/>
                  <p:cNvSpPr/>
                  <p:nvPr/>
                </p:nvSpPr>
                <p:spPr>
                  <a:xfrm>
                    <a:off x="4995310" y="475278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99" name="object 1799"/>
                  <p:cNvSpPr/>
                  <p:nvPr/>
                </p:nvSpPr>
                <p:spPr>
                  <a:xfrm>
                    <a:off x="4934275" y="3863660"/>
                    <a:ext cx="62230" cy="890905"/>
                  </a:xfrm>
                  <a:custGeom>
                    <a:avLst/>
                    <a:gdLst/>
                    <a:ahLst/>
                    <a:cxnLst/>
                    <a:rect l="l" t="t" r="r" b="b"/>
                    <a:pathLst>
                      <a:path w="62229" h="890904">
                        <a:moveTo>
                          <a:pt x="62230" y="890322"/>
                        </a:moveTo>
                        <a:lnTo>
                          <a:pt x="62230" y="888719"/>
                        </a:lnTo>
                      </a:path>
                      <a:path w="62229" h="890904">
                        <a:moveTo>
                          <a:pt x="62230" y="888719"/>
                        </a:moveTo>
                        <a:lnTo>
                          <a:pt x="62230" y="885539"/>
                        </a:lnTo>
                      </a:path>
                      <a:path w="62229" h="890904">
                        <a:moveTo>
                          <a:pt x="62230" y="885539"/>
                        </a:moveTo>
                        <a:lnTo>
                          <a:pt x="62230" y="882346"/>
                        </a:lnTo>
                      </a:path>
                      <a:path w="62229" h="890904">
                        <a:moveTo>
                          <a:pt x="62230" y="882346"/>
                        </a:moveTo>
                        <a:lnTo>
                          <a:pt x="62230" y="878345"/>
                        </a:lnTo>
                      </a:path>
                      <a:path w="62229" h="890904">
                        <a:moveTo>
                          <a:pt x="62230" y="878345"/>
                        </a:moveTo>
                        <a:lnTo>
                          <a:pt x="62230" y="874357"/>
                        </a:lnTo>
                      </a:path>
                      <a:path w="62229" h="890904">
                        <a:moveTo>
                          <a:pt x="62230" y="874357"/>
                        </a:moveTo>
                        <a:lnTo>
                          <a:pt x="62230" y="869574"/>
                        </a:lnTo>
                      </a:path>
                      <a:path w="62229" h="890904">
                        <a:moveTo>
                          <a:pt x="62230" y="869574"/>
                        </a:moveTo>
                        <a:lnTo>
                          <a:pt x="62230" y="865586"/>
                        </a:lnTo>
                      </a:path>
                      <a:path w="62229" h="890904">
                        <a:moveTo>
                          <a:pt x="62230" y="865586"/>
                        </a:moveTo>
                        <a:lnTo>
                          <a:pt x="62230" y="862393"/>
                        </a:lnTo>
                      </a:path>
                      <a:path w="62229" h="890904">
                        <a:moveTo>
                          <a:pt x="62230" y="862393"/>
                        </a:moveTo>
                        <a:lnTo>
                          <a:pt x="62230" y="860008"/>
                        </a:lnTo>
                      </a:path>
                      <a:path w="62229" h="890904">
                        <a:moveTo>
                          <a:pt x="62230" y="860008"/>
                        </a:moveTo>
                        <a:lnTo>
                          <a:pt x="62230" y="858405"/>
                        </a:lnTo>
                      </a:path>
                      <a:path w="62229" h="890904">
                        <a:moveTo>
                          <a:pt x="62230" y="858405"/>
                        </a:moveTo>
                        <a:lnTo>
                          <a:pt x="62230" y="857610"/>
                        </a:lnTo>
                      </a:path>
                      <a:path w="62229" h="890904">
                        <a:moveTo>
                          <a:pt x="0" y="0"/>
                        </a:moveTo>
                        <a:lnTo>
                          <a:pt x="0" y="26325"/>
                        </a:lnTo>
                      </a:path>
                      <a:path w="62229" h="890904">
                        <a:moveTo>
                          <a:pt x="32711" y="26325"/>
                        </a:moveTo>
                        <a:lnTo>
                          <a:pt x="3271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00" name="object 1800"/>
                  <p:cNvSpPr/>
                  <p:nvPr/>
                </p:nvSpPr>
                <p:spPr>
                  <a:xfrm>
                    <a:off x="4933079" y="386246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01" name="object 1801"/>
                  <p:cNvSpPr/>
                  <p:nvPr/>
                </p:nvSpPr>
                <p:spPr>
                  <a:xfrm>
                    <a:off x="4934275" y="3863660"/>
                    <a:ext cx="33020" cy="26670"/>
                  </a:xfrm>
                  <a:custGeom>
                    <a:avLst/>
                    <a:gdLst/>
                    <a:ahLst/>
                    <a:cxnLst/>
                    <a:rect l="l" t="t" r="r" b="b"/>
                    <a:pathLst>
                      <a:path w="33020" h="26670">
                        <a:moveTo>
                          <a:pt x="0" y="0"/>
                        </a:moveTo>
                        <a:lnTo>
                          <a:pt x="2398" y="0"/>
                        </a:lnTo>
                      </a:path>
                      <a:path w="33020" h="26670">
                        <a:moveTo>
                          <a:pt x="2398" y="0"/>
                        </a:moveTo>
                        <a:lnTo>
                          <a:pt x="4796" y="0"/>
                        </a:lnTo>
                      </a:path>
                      <a:path w="33020" h="26670">
                        <a:moveTo>
                          <a:pt x="4796" y="0"/>
                        </a:moveTo>
                        <a:lnTo>
                          <a:pt x="7989" y="0"/>
                        </a:lnTo>
                      </a:path>
                      <a:path w="33020" h="26670">
                        <a:moveTo>
                          <a:pt x="7989" y="0"/>
                        </a:moveTo>
                        <a:lnTo>
                          <a:pt x="11977" y="0"/>
                        </a:lnTo>
                      </a:path>
                      <a:path w="33020" h="26670">
                        <a:moveTo>
                          <a:pt x="11977" y="0"/>
                        </a:moveTo>
                        <a:lnTo>
                          <a:pt x="15965" y="0"/>
                        </a:lnTo>
                      </a:path>
                      <a:path w="33020" h="26670">
                        <a:moveTo>
                          <a:pt x="15965" y="0"/>
                        </a:moveTo>
                        <a:lnTo>
                          <a:pt x="20748" y="0"/>
                        </a:lnTo>
                      </a:path>
                      <a:path w="33020" h="26670">
                        <a:moveTo>
                          <a:pt x="20748" y="0"/>
                        </a:moveTo>
                        <a:lnTo>
                          <a:pt x="24736" y="0"/>
                        </a:lnTo>
                      </a:path>
                      <a:path w="33020" h="26670">
                        <a:moveTo>
                          <a:pt x="24736" y="0"/>
                        </a:moveTo>
                        <a:lnTo>
                          <a:pt x="27929" y="0"/>
                        </a:lnTo>
                      </a:path>
                      <a:path w="33020" h="26670">
                        <a:moveTo>
                          <a:pt x="27929" y="0"/>
                        </a:moveTo>
                        <a:lnTo>
                          <a:pt x="30327" y="0"/>
                        </a:lnTo>
                      </a:path>
                      <a:path w="33020" h="26670">
                        <a:moveTo>
                          <a:pt x="30327" y="0"/>
                        </a:moveTo>
                        <a:lnTo>
                          <a:pt x="31917" y="0"/>
                        </a:lnTo>
                      </a:path>
                      <a:path w="33020" h="26670">
                        <a:moveTo>
                          <a:pt x="31917" y="0"/>
                        </a:moveTo>
                        <a:lnTo>
                          <a:pt x="32711" y="0"/>
                        </a:lnTo>
                      </a:path>
                      <a:path w="33020" h="26670">
                        <a:moveTo>
                          <a:pt x="32711" y="26325"/>
                        </a:moveTo>
                        <a:lnTo>
                          <a:pt x="31917" y="26325"/>
                        </a:lnTo>
                      </a:path>
                      <a:path w="33020" h="26670">
                        <a:moveTo>
                          <a:pt x="31917" y="26325"/>
                        </a:moveTo>
                        <a:lnTo>
                          <a:pt x="30327" y="26325"/>
                        </a:lnTo>
                      </a:path>
                      <a:path w="33020" h="26670">
                        <a:moveTo>
                          <a:pt x="30327" y="26325"/>
                        </a:moveTo>
                        <a:lnTo>
                          <a:pt x="27929" y="26325"/>
                        </a:lnTo>
                      </a:path>
                      <a:path w="33020" h="26670">
                        <a:moveTo>
                          <a:pt x="27929" y="26325"/>
                        </a:moveTo>
                        <a:lnTo>
                          <a:pt x="24736" y="26325"/>
                        </a:lnTo>
                      </a:path>
                      <a:path w="33020" h="26670">
                        <a:moveTo>
                          <a:pt x="24736" y="26325"/>
                        </a:moveTo>
                        <a:lnTo>
                          <a:pt x="20748" y="26325"/>
                        </a:lnTo>
                      </a:path>
                      <a:path w="33020" h="26670">
                        <a:moveTo>
                          <a:pt x="20748" y="26325"/>
                        </a:moveTo>
                        <a:lnTo>
                          <a:pt x="15965" y="26325"/>
                        </a:lnTo>
                      </a:path>
                      <a:path w="33020" h="26670">
                        <a:moveTo>
                          <a:pt x="15965" y="26325"/>
                        </a:moveTo>
                        <a:lnTo>
                          <a:pt x="11977" y="26325"/>
                        </a:lnTo>
                      </a:path>
                      <a:path w="33020" h="26670">
                        <a:moveTo>
                          <a:pt x="11977" y="26325"/>
                        </a:moveTo>
                        <a:lnTo>
                          <a:pt x="7989" y="26325"/>
                        </a:lnTo>
                      </a:path>
                      <a:path w="33020" h="26670">
                        <a:moveTo>
                          <a:pt x="7989" y="26325"/>
                        </a:moveTo>
                        <a:lnTo>
                          <a:pt x="4796" y="26325"/>
                        </a:lnTo>
                      </a:path>
                      <a:path w="33020" h="26670">
                        <a:moveTo>
                          <a:pt x="4796" y="26325"/>
                        </a:moveTo>
                        <a:lnTo>
                          <a:pt x="2398" y="26325"/>
                        </a:lnTo>
                      </a:path>
                      <a:path w="33020" h="26670">
                        <a:moveTo>
                          <a:pt x="2398" y="26325"/>
                        </a:moveTo>
                        <a:lnTo>
                          <a:pt x="0" y="2632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02" name="object 1802"/>
                  <p:cNvSpPr/>
                  <p:nvPr/>
                </p:nvSpPr>
                <p:spPr>
                  <a:xfrm>
                    <a:off x="4933079" y="3888789"/>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03" name="object 1803"/>
                  <p:cNvSpPr/>
                  <p:nvPr/>
                </p:nvSpPr>
                <p:spPr>
                  <a:xfrm>
                    <a:off x="4907950" y="3791850"/>
                    <a:ext cx="85725" cy="54610"/>
                  </a:xfrm>
                  <a:custGeom>
                    <a:avLst/>
                    <a:gdLst/>
                    <a:ahLst/>
                    <a:cxnLst/>
                    <a:rect l="l" t="t" r="r" b="b"/>
                    <a:pathLst>
                      <a:path w="85725" h="54610">
                        <a:moveTo>
                          <a:pt x="85363" y="0"/>
                        </a:moveTo>
                        <a:lnTo>
                          <a:pt x="0" y="0"/>
                        </a:lnTo>
                      </a:path>
                      <a:path w="85725" h="54610">
                        <a:moveTo>
                          <a:pt x="0" y="54255"/>
                        </a:moveTo>
                        <a:lnTo>
                          <a:pt x="85363" y="54255"/>
                        </a:lnTo>
                      </a:path>
                      <a:path w="85725" h="54610">
                        <a:moveTo>
                          <a:pt x="85363" y="0"/>
                        </a:moveTo>
                        <a:lnTo>
                          <a:pt x="85363" y="1603"/>
                        </a:lnTo>
                      </a:path>
                      <a:path w="85725" h="54610">
                        <a:moveTo>
                          <a:pt x="85363" y="1603"/>
                        </a:moveTo>
                        <a:lnTo>
                          <a:pt x="85363" y="4001"/>
                        </a:lnTo>
                      </a:path>
                      <a:path w="85725" h="54610">
                        <a:moveTo>
                          <a:pt x="85363" y="4001"/>
                        </a:moveTo>
                        <a:lnTo>
                          <a:pt x="85363" y="7989"/>
                        </a:lnTo>
                      </a:path>
                      <a:path w="85725" h="54610">
                        <a:moveTo>
                          <a:pt x="85363" y="7989"/>
                        </a:moveTo>
                        <a:lnTo>
                          <a:pt x="85363" y="13567"/>
                        </a:lnTo>
                      </a:path>
                      <a:path w="85725" h="54610">
                        <a:moveTo>
                          <a:pt x="85363" y="13567"/>
                        </a:moveTo>
                        <a:lnTo>
                          <a:pt x="85363" y="19953"/>
                        </a:lnTo>
                      </a:path>
                      <a:path w="85725" h="54610">
                        <a:moveTo>
                          <a:pt x="85363" y="19953"/>
                        </a:moveTo>
                        <a:lnTo>
                          <a:pt x="85363" y="27120"/>
                        </a:lnTo>
                      </a:path>
                      <a:path w="85725" h="54610">
                        <a:moveTo>
                          <a:pt x="85363" y="27120"/>
                        </a:moveTo>
                        <a:lnTo>
                          <a:pt x="85363" y="34315"/>
                        </a:lnTo>
                      </a:path>
                      <a:path w="85725" h="54610">
                        <a:moveTo>
                          <a:pt x="85363" y="34315"/>
                        </a:moveTo>
                        <a:lnTo>
                          <a:pt x="85363" y="40687"/>
                        </a:lnTo>
                      </a:path>
                      <a:path w="85725" h="54610">
                        <a:moveTo>
                          <a:pt x="85363" y="40687"/>
                        </a:moveTo>
                        <a:lnTo>
                          <a:pt x="85363" y="46279"/>
                        </a:lnTo>
                      </a:path>
                      <a:path w="85725" h="54610">
                        <a:moveTo>
                          <a:pt x="85363" y="46279"/>
                        </a:moveTo>
                        <a:lnTo>
                          <a:pt x="85363" y="50267"/>
                        </a:lnTo>
                      </a:path>
                      <a:path w="85725" h="54610">
                        <a:moveTo>
                          <a:pt x="85363" y="50267"/>
                        </a:moveTo>
                        <a:lnTo>
                          <a:pt x="85363" y="53460"/>
                        </a:lnTo>
                      </a:path>
                      <a:path w="85725" h="54610">
                        <a:moveTo>
                          <a:pt x="85363" y="53460"/>
                        </a:moveTo>
                        <a:lnTo>
                          <a:pt x="85363" y="54255"/>
                        </a:lnTo>
                      </a:path>
                      <a:path w="85725" h="54610">
                        <a:moveTo>
                          <a:pt x="0" y="54255"/>
                        </a:moveTo>
                        <a:lnTo>
                          <a:pt x="0" y="53460"/>
                        </a:lnTo>
                      </a:path>
                      <a:path w="85725" h="54610">
                        <a:moveTo>
                          <a:pt x="0" y="51856"/>
                        </a:moveTo>
                        <a:lnTo>
                          <a:pt x="0" y="5026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04" name="object 1804"/>
                  <p:cNvSpPr/>
                  <p:nvPr/>
                </p:nvSpPr>
                <p:spPr>
                  <a:xfrm>
                    <a:off x="4906753" y="3840920"/>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05" name="object 1805"/>
                  <p:cNvSpPr/>
                  <p:nvPr/>
                </p:nvSpPr>
                <p:spPr>
                  <a:xfrm>
                    <a:off x="4907950" y="3798236"/>
                    <a:ext cx="0" cy="41910"/>
                  </a:xfrm>
                  <a:custGeom>
                    <a:avLst/>
                    <a:gdLst/>
                    <a:ahLst/>
                    <a:cxnLst/>
                    <a:rect l="l" t="t" r="r" b="b"/>
                    <a:pathLst>
                      <a:path h="41910">
                        <a:moveTo>
                          <a:pt x="0" y="41482"/>
                        </a:moveTo>
                        <a:lnTo>
                          <a:pt x="0" y="39893"/>
                        </a:lnTo>
                      </a:path>
                      <a:path h="41910">
                        <a:moveTo>
                          <a:pt x="0" y="39893"/>
                        </a:moveTo>
                        <a:lnTo>
                          <a:pt x="0" y="39098"/>
                        </a:lnTo>
                      </a:path>
                      <a:path h="41910">
                        <a:moveTo>
                          <a:pt x="0" y="36699"/>
                        </a:moveTo>
                        <a:lnTo>
                          <a:pt x="0" y="34301"/>
                        </a:lnTo>
                      </a:path>
                      <a:path h="41910">
                        <a:moveTo>
                          <a:pt x="0" y="34301"/>
                        </a:moveTo>
                        <a:lnTo>
                          <a:pt x="0" y="32711"/>
                        </a:lnTo>
                      </a:path>
                      <a:path h="41910">
                        <a:moveTo>
                          <a:pt x="0" y="30313"/>
                        </a:moveTo>
                        <a:lnTo>
                          <a:pt x="0" y="27929"/>
                        </a:lnTo>
                      </a:path>
                      <a:path h="41910">
                        <a:moveTo>
                          <a:pt x="0" y="27929"/>
                        </a:moveTo>
                        <a:lnTo>
                          <a:pt x="0" y="26325"/>
                        </a:lnTo>
                      </a:path>
                      <a:path h="41910">
                        <a:moveTo>
                          <a:pt x="0" y="23132"/>
                        </a:moveTo>
                        <a:lnTo>
                          <a:pt x="0" y="20734"/>
                        </a:lnTo>
                      </a:path>
                      <a:path h="41910">
                        <a:moveTo>
                          <a:pt x="0" y="20734"/>
                        </a:moveTo>
                        <a:lnTo>
                          <a:pt x="0" y="18349"/>
                        </a:lnTo>
                      </a:path>
                      <a:path h="41910">
                        <a:moveTo>
                          <a:pt x="0" y="15951"/>
                        </a:moveTo>
                        <a:lnTo>
                          <a:pt x="0" y="13567"/>
                        </a:lnTo>
                      </a:path>
                      <a:path h="41910">
                        <a:moveTo>
                          <a:pt x="0" y="13567"/>
                        </a:moveTo>
                        <a:lnTo>
                          <a:pt x="0" y="11963"/>
                        </a:lnTo>
                      </a:path>
                      <a:path h="41910">
                        <a:moveTo>
                          <a:pt x="0" y="8770"/>
                        </a:moveTo>
                        <a:lnTo>
                          <a:pt x="0" y="7181"/>
                        </a:lnTo>
                      </a:path>
                      <a:path h="41910">
                        <a:moveTo>
                          <a:pt x="0" y="7181"/>
                        </a:moveTo>
                        <a:lnTo>
                          <a:pt x="0" y="4782"/>
                        </a:lnTo>
                      </a:path>
                      <a:path h="41910">
                        <a:moveTo>
                          <a:pt x="0" y="2398"/>
                        </a:moveTo>
                        <a:lnTo>
                          <a:pt x="0" y="1603"/>
                        </a:lnTo>
                      </a:path>
                      <a:path h="41910">
                        <a:moveTo>
                          <a:pt x="0" y="1603"/>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06" name="object 1806"/>
                  <p:cNvSpPr/>
                  <p:nvPr/>
                </p:nvSpPr>
                <p:spPr>
                  <a:xfrm>
                    <a:off x="4906753" y="3794655"/>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07" name="object 1807"/>
                  <p:cNvSpPr/>
                  <p:nvPr/>
                </p:nvSpPr>
                <p:spPr>
                  <a:xfrm>
                    <a:off x="4907950" y="3791850"/>
                    <a:ext cx="93345" cy="72390"/>
                  </a:xfrm>
                  <a:custGeom>
                    <a:avLst/>
                    <a:gdLst/>
                    <a:ahLst/>
                    <a:cxnLst/>
                    <a:rect l="l" t="t" r="r" b="b"/>
                    <a:pathLst>
                      <a:path w="93345" h="72389">
                        <a:moveTo>
                          <a:pt x="0" y="4001"/>
                        </a:moveTo>
                        <a:lnTo>
                          <a:pt x="0" y="2398"/>
                        </a:lnTo>
                      </a:path>
                      <a:path w="93345" h="72389">
                        <a:moveTo>
                          <a:pt x="0" y="1603"/>
                        </a:moveTo>
                        <a:lnTo>
                          <a:pt x="0" y="0"/>
                        </a:lnTo>
                      </a:path>
                      <a:path w="93345" h="72389">
                        <a:moveTo>
                          <a:pt x="93339" y="0"/>
                        </a:moveTo>
                        <a:lnTo>
                          <a:pt x="85363" y="0"/>
                        </a:lnTo>
                      </a:path>
                      <a:path w="93345" h="72389">
                        <a:moveTo>
                          <a:pt x="85363" y="54255"/>
                        </a:moveTo>
                        <a:lnTo>
                          <a:pt x="93339" y="54255"/>
                        </a:lnTo>
                      </a:path>
                      <a:path w="93345" h="72389">
                        <a:moveTo>
                          <a:pt x="93339" y="0"/>
                        </a:moveTo>
                        <a:lnTo>
                          <a:pt x="93339" y="1603"/>
                        </a:lnTo>
                      </a:path>
                      <a:path w="93345" h="72389">
                        <a:moveTo>
                          <a:pt x="93339" y="1603"/>
                        </a:moveTo>
                        <a:lnTo>
                          <a:pt x="93339" y="4001"/>
                        </a:lnTo>
                      </a:path>
                      <a:path w="93345" h="72389">
                        <a:moveTo>
                          <a:pt x="93339" y="4001"/>
                        </a:moveTo>
                        <a:lnTo>
                          <a:pt x="93339" y="7989"/>
                        </a:lnTo>
                      </a:path>
                      <a:path w="93345" h="72389">
                        <a:moveTo>
                          <a:pt x="93339" y="7989"/>
                        </a:moveTo>
                        <a:lnTo>
                          <a:pt x="93339" y="13567"/>
                        </a:lnTo>
                      </a:path>
                      <a:path w="93345" h="72389">
                        <a:moveTo>
                          <a:pt x="93339" y="13567"/>
                        </a:moveTo>
                        <a:lnTo>
                          <a:pt x="93339" y="19953"/>
                        </a:lnTo>
                      </a:path>
                      <a:path w="93345" h="72389">
                        <a:moveTo>
                          <a:pt x="93339" y="19953"/>
                        </a:moveTo>
                        <a:lnTo>
                          <a:pt x="93339" y="27120"/>
                        </a:lnTo>
                      </a:path>
                      <a:path w="93345" h="72389">
                        <a:moveTo>
                          <a:pt x="93339" y="27120"/>
                        </a:moveTo>
                        <a:lnTo>
                          <a:pt x="93339" y="34315"/>
                        </a:lnTo>
                      </a:path>
                      <a:path w="93345" h="72389">
                        <a:moveTo>
                          <a:pt x="93339" y="34315"/>
                        </a:moveTo>
                        <a:lnTo>
                          <a:pt x="93339" y="40687"/>
                        </a:lnTo>
                      </a:path>
                      <a:path w="93345" h="72389">
                        <a:moveTo>
                          <a:pt x="93339" y="40687"/>
                        </a:moveTo>
                        <a:lnTo>
                          <a:pt x="93339" y="46279"/>
                        </a:lnTo>
                      </a:path>
                      <a:path w="93345" h="72389">
                        <a:moveTo>
                          <a:pt x="93339" y="46279"/>
                        </a:moveTo>
                        <a:lnTo>
                          <a:pt x="93339" y="50267"/>
                        </a:lnTo>
                      </a:path>
                      <a:path w="93345" h="72389">
                        <a:moveTo>
                          <a:pt x="93339" y="50267"/>
                        </a:moveTo>
                        <a:lnTo>
                          <a:pt x="93339" y="53460"/>
                        </a:lnTo>
                      </a:path>
                      <a:path w="93345" h="72389">
                        <a:moveTo>
                          <a:pt x="93339" y="53460"/>
                        </a:moveTo>
                        <a:lnTo>
                          <a:pt x="93339" y="54255"/>
                        </a:lnTo>
                      </a:path>
                      <a:path w="93345" h="72389">
                        <a:moveTo>
                          <a:pt x="85363" y="54255"/>
                        </a:moveTo>
                        <a:lnTo>
                          <a:pt x="85363" y="53460"/>
                        </a:lnTo>
                      </a:path>
                      <a:path w="93345" h="72389">
                        <a:moveTo>
                          <a:pt x="85363" y="53460"/>
                        </a:moveTo>
                        <a:lnTo>
                          <a:pt x="85363" y="50267"/>
                        </a:lnTo>
                      </a:path>
                      <a:path w="93345" h="72389">
                        <a:moveTo>
                          <a:pt x="85363" y="50267"/>
                        </a:moveTo>
                        <a:lnTo>
                          <a:pt x="85363" y="46279"/>
                        </a:lnTo>
                      </a:path>
                      <a:path w="93345" h="72389">
                        <a:moveTo>
                          <a:pt x="85363" y="46279"/>
                        </a:moveTo>
                        <a:lnTo>
                          <a:pt x="85363" y="40687"/>
                        </a:lnTo>
                      </a:path>
                      <a:path w="93345" h="72389">
                        <a:moveTo>
                          <a:pt x="85363" y="40687"/>
                        </a:moveTo>
                        <a:lnTo>
                          <a:pt x="85363" y="34315"/>
                        </a:lnTo>
                      </a:path>
                      <a:path w="93345" h="72389">
                        <a:moveTo>
                          <a:pt x="85363" y="34315"/>
                        </a:moveTo>
                        <a:lnTo>
                          <a:pt x="85363" y="27120"/>
                        </a:lnTo>
                      </a:path>
                      <a:path w="93345" h="72389">
                        <a:moveTo>
                          <a:pt x="85363" y="27120"/>
                        </a:moveTo>
                        <a:lnTo>
                          <a:pt x="85363" y="19953"/>
                        </a:lnTo>
                      </a:path>
                      <a:path w="93345" h="72389">
                        <a:moveTo>
                          <a:pt x="85363" y="19953"/>
                        </a:moveTo>
                        <a:lnTo>
                          <a:pt x="85363" y="13567"/>
                        </a:lnTo>
                      </a:path>
                      <a:path w="93345" h="72389">
                        <a:moveTo>
                          <a:pt x="85363" y="13567"/>
                        </a:moveTo>
                        <a:lnTo>
                          <a:pt x="85363" y="7989"/>
                        </a:lnTo>
                      </a:path>
                      <a:path w="93345" h="72389">
                        <a:moveTo>
                          <a:pt x="85363" y="7989"/>
                        </a:moveTo>
                        <a:lnTo>
                          <a:pt x="85363" y="4001"/>
                        </a:lnTo>
                      </a:path>
                      <a:path w="93345" h="72389">
                        <a:moveTo>
                          <a:pt x="85363" y="4001"/>
                        </a:moveTo>
                        <a:lnTo>
                          <a:pt x="85363" y="1603"/>
                        </a:lnTo>
                      </a:path>
                      <a:path w="93345" h="72389">
                        <a:moveTo>
                          <a:pt x="85363" y="1603"/>
                        </a:moveTo>
                        <a:lnTo>
                          <a:pt x="85363" y="0"/>
                        </a:lnTo>
                      </a:path>
                      <a:path w="93345" h="72389">
                        <a:moveTo>
                          <a:pt x="26325" y="71810"/>
                        </a:moveTo>
                        <a:lnTo>
                          <a:pt x="26325" y="6143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08" name="object 1808"/>
                  <p:cNvSpPr/>
                  <p:nvPr/>
                </p:nvSpPr>
                <p:spPr>
                  <a:xfrm>
                    <a:off x="4933079" y="3852089"/>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09" name="object 1809"/>
                  <p:cNvSpPr/>
                  <p:nvPr/>
                </p:nvSpPr>
                <p:spPr>
                  <a:xfrm>
                    <a:off x="4934275" y="3817381"/>
                    <a:ext cx="33020" cy="46355"/>
                  </a:xfrm>
                  <a:custGeom>
                    <a:avLst/>
                    <a:gdLst/>
                    <a:ahLst/>
                    <a:cxnLst/>
                    <a:rect l="l" t="t" r="r" b="b"/>
                    <a:pathLst>
                      <a:path w="33020" h="46354">
                        <a:moveTo>
                          <a:pt x="32711" y="0"/>
                        </a:moveTo>
                        <a:lnTo>
                          <a:pt x="32711" y="1589"/>
                        </a:lnTo>
                      </a:path>
                      <a:path w="33020" h="46354">
                        <a:moveTo>
                          <a:pt x="32711" y="35905"/>
                        </a:moveTo>
                        <a:lnTo>
                          <a:pt x="32711" y="39893"/>
                        </a:lnTo>
                      </a:path>
                      <a:path w="33020" h="46354">
                        <a:moveTo>
                          <a:pt x="32711" y="39893"/>
                        </a:moveTo>
                        <a:lnTo>
                          <a:pt x="32711" y="46279"/>
                        </a:lnTo>
                      </a:path>
                      <a:path w="33020" h="46354">
                        <a:moveTo>
                          <a:pt x="32711" y="46279"/>
                        </a:moveTo>
                        <a:lnTo>
                          <a:pt x="31917" y="46279"/>
                        </a:lnTo>
                      </a:path>
                      <a:path w="33020" h="46354">
                        <a:moveTo>
                          <a:pt x="31917" y="46279"/>
                        </a:moveTo>
                        <a:lnTo>
                          <a:pt x="30327" y="46279"/>
                        </a:lnTo>
                      </a:path>
                      <a:path w="33020" h="46354">
                        <a:moveTo>
                          <a:pt x="30327" y="46279"/>
                        </a:moveTo>
                        <a:lnTo>
                          <a:pt x="27929" y="46279"/>
                        </a:lnTo>
                      </a:path>
                      <a:path w="33020" h="46354">
                        <a:moveTo>
                          <a:pt x="27929" y="46279"/>
                        </a:moveTo>
                        <a:lnTo>
                          <a:pt x="24736" y="46279"/>
                        </a:lnTo>
                      </a:path>
                      <a:path w="33020" h="46354">
                        <a:moveTo>
                          <a:pt x="24736" y="46279"/>
                        </a:moveTo>
                        <a:lnTo>
                          <a:pt x="20748" y="46279"/>
                        </a:lnTo>
                      </a:path>
                      <a:path w="33020" h="46354">
                        <a:moveTo>
                          <a:pt x="20748" y="46279"/>
                        </a:moveTo>
                        <a:lnTo>
                          <a:pt x="15965" y="46279"/>
                        </a:lnTo>
                      </a:path>
                      <a:path w="33020" h="46354">
                        <a:moveTo>
                          <a:pt x="15965" y="46279"/>
                        </a:moveTo>
                        <a:lnTo>
                          <a:pt x="11977" y="46279"/>
                        </a:lnTo>
                      </a:path>
                      <a:path w="33020" h="46354">
                        <a:moveTo>
                          <a:pt x="11977" y="46279"/>
                        </a:moveTo>
                        <a:lnTo>
                          <a:pt x="7989" y="46279"/>
                        </a:lnTo>
                      </a:path>
                      <a:path w="33020" h="46354">
                        <a:moveTo>
                          <a:pt x="7989" y="46279"/>
                        </a:moveTo>
                        <a:lnTo>
                          <a:pt x="4796" y="46279"/>
                        </a:lnTo>
                      </a:path>
                      <a:path w="33020" h="46354">
                        <a:moveTo>
                          <a:pt x="4796" y="46279"/>
                        </a:moveTo>
                        <a:lnTo>
                          <a:pt x="2398" y="46279"/>
                        </a:lnTo>
                      </a:path>
                      <a:path w="33020" h="46354">
                        <a:moveTo>
                          <a:pt x="2398" y="46279"/>
                        </a:moveTo>
                        <a:lnTo>
                          <a:pt x="0" y="4627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10" name="object 1810"/>
                  <p:cNvSpPr/>
                  <p:nvPr/>
                </p:nvSpPr>
                <p:spPr>
                  <a:xfrm>
                    <a:off x="4933079" y="386246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11" name="object 1811"/>
                  <p:cNvSpPr/>
                  <p:nvPr/>
                </p:nvSpPr>
                <p:spPr>
                  <a:xfrm>
                    <a:off x="4934275" y="3889986"/>
                    <a:ext cx="61594" cy="61594"/>
                  </a:xfrm>
                  <a:custGeom>
                    <a:avLst/>
                    <a:gdLst/>
                    <a:ahLst/>
                    <a:cxnLst/>
                    <a:rect l="l" t="t" r="r" b="b"/>
                    <a:pathLst>
                      <a:path w="61595" h="61595">
                        <a:moveTo>
                          <a:pt x="0" y="0"/>
                        </a:moveTo>
                        <a:lnTo>
                          <a:pt x="808" y="11963"/>
                        </a:lnTo>
                      </a:path>
                      <a:path w="61595" h="61595">
                        <a:moveTo>
                          <a:pt x="808" y="11963"/>
                        </a:moveTo>
                        <a:lnTo>
                          <a:pt x="4796" y="23927"/>
                        </a:lnTo>
                      </a:path>
                      <a:path w="61595" h="61595">
                        <a:moveTo>
                          <a:pt x="4796" y="23927"/>
                        </a:moveTo>
                        <a:lnTo>
                          <a:pt x="10374" y="35096"/>
                        </a:lnTo>
                      </a:path>
                      <a:path w="61595" h="61595">
                        <a:moveTo>
                          <a:pt x="10374" y="35096"/>
                        </a:moveTo>
                        <a:lnTo>
                          <a:pt x="19144" y="44675"/>
                        </a:lnTo>
                      </a:path>
                      <a:path w="61595" h="61595">
                        <a:moveTo>
                          <a:pt x="19144" y="44675"/>
                        </a:moveTo>
                        <a:lnTo>
                          <a:pt x="28724" y="51856"/>
                        </a:lnTo>
                      </a:path>
                      <a:path w="61595" h="61595">
                        <a:moveTo>
                          <a:pt x="28724" y="51856"/>
                        </a:moveTo>
                        <a:lnTo>
                          <a:pt x="39893" y="57434"/>
                        </a:lnTo>
                      </a:path>
                      <a:path w="61595" h="61595">
                        <a:moveTo>
                          <a:pt x="39893" y="57434"/>
                        </a:moveTo>
                        <a:lnTo>
                          <a:pt x="51856" y="60627"/>
                        </a:lnTo>
                      </a:path>
                      <a:path w="61595" h="61595">
                        <a:moveTo>
                          <a:pt x="51856" y="60627"/>
                        </a:moveTo>
                        <a:lnTo>
                          <a:pt x="61436" y="61422"/>
                        </a:lnTo>
                      </a:path>
                      <a:path w="61595" h="61595">
                        <a:moveTo>
                          <a:pt x="61436" y="28710"/>
                        </a:moveTo>
                        <a:lnTo>
                          <a:pt x="52665" y="27120"/>
                        </a:lnTo>
                      </a:path>
                      <a:path w="61595" h="61595">
                        <a:moveTo>
                          <a:pt x="52665" y="27120"/>
                        </a:moveTo>
                        <a:lnTo>
                          <a:pt x="45470" y="23132"/>
                        </a:lnTo>
                      </a:path>
                      <a:path w="61595" h="61595">
                        <a:moveTo>
                          <a:pt x="45470" y="23132"/>
                        </a:moveTo>
                        <a:lnTo>
                          <a:pt x="39098" y="17555"/>
                        </a:lnTo>
                      </a:path>
                      <a:path w="61595" h="61595">
                        <a:moveTo>
                          <a:pt x="39098" y="17555"/>
                        </a:moveTo>
                        <a:lnTo>
                          <a:pt x="35110" y="10360"/>
                        </a:lnTo>
                      </a:path>
                      <a:path w="61595" h="61595">
                        <a:moveTo>
                          <a:pt x="35110" y="10360"/>
                        </a:moveTo>
                        <a:lnTo>
                          <a:pt x="32711" y="2384"/>
                        </a:lnTo>
                      </a:path>
                      <a:path w="61595" h="61595">
                        <a:moveTo>
                          <a:pt x="32711" y="2384"/>
                        </a:moveTo>
                        <a:lnTo>
                          <a:pt x="3271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12" name="object 1812"/>
                  <p:cNvSpPr/>
                  <p:nvPr/>
                </p:nvSpPr>
                <p:spPr>
                  <a:xfrm>
                    <a:off x="4933079" y="3888789"/>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13" name="object 1813"/>
                  <p:cNvSpPr/>
                  <p:nvPr/>
                </p:nvSpPr>
                <p:spPr>
                  <a:xfrm>
                    <a:off x="4934275" y="3889986"/>
                    <a:ext cx="33020" cy="0"/>
                  </a:xfrm>
                  <a:custGeom>
                    <a:avLst/>
                    <a:gdLst/>
                    <a:ahLst/>
                    <a:cxnLst/>
                    <a:rect l="l" t="t" r="r" b="b"/>
                    <a:pathLst>
                      <a:path w="33020">
                        <a:moveTo>
                          <a:pt x="0" y="0"/>
                        </a:moveTo>
                        <a:lnTo>
                          <a:pt x="2398" y="0"/>
                        </a:lnTo>
                      </a:path>
                      <a:path w="33020">
                        <a:moveTo>
                          <a:pt x="2398" y="0"/>
                        </a:moveTo>
                        <a:lnTo>
                          <a:pt x="4796" y="0"/>
                        </a:lnTo>
                      </a:path>
                      <a:path w="33020">
                        <a:moveTo>
                          <a:pt x="4796" y="0"/>
                        </a:moveTo>
                        <a:lnTo>
                          <a:pt x="7989" y="0"/>
                        </a:lnTo>
                      </a:path>
                      <a:path w="33020">
                        <a:moveTo>
                          <a:pt x="7989" y="0"/>
                        </a:moveTo>
                        <a:lnTo>
                          <a:pt x="11977" y="0"/>
                        </a:lnTo>
                      </a:path>
                      <a:path w="33020">
                        <a:moveTo>
                          <a:pt x="11977" y="0"/>
                        </a:moveTo>
                        <a:lnTo>
                          <a:pt x="15965" y="0"/>
                        </a:lnTo>
                      </a:path>
                      <a:path w="33020">
                        <a:moveTo>
                          <a:pt x="15965" y="0"/>
                        </a:moveTo>
                        <a:lnTo>
                          <a:pt x="20748" y="0"/>
                        </a:lnTo>
                      </a:path>
                      <a:path w="33020">
                        <a:moveTo>
                          <a:pt x="20748" y="0"/>
                        </a:moveTo>
                        <a:lnTo>
                          <a:pt x="24736" y="0"/>
                        </a:lnTo>
                      </a:path>
                      <a:path w="33020">
                        <a:moveTo>
                          <a:pt x="24736" y="0"/>
                        </a:moveTo>
                        <a:lnTo>
                          <a:pt x="27929" y="0"/>
                        </a:lnTo>
                      </a:path>
                      <a:path w="33020">
                        <a:moveTo>
                          <a:pt x="27929" y="0"/>
                        </a:moveTo>
                        <a:lnTo>
                          <a:pt x="30327" y="0"/>
                        </a:lnTo>
                      </a:path>
                      <a:path w="33020">
                        <a:moveTo>
                          <a:pt x="30327" y="0"/>
                        </a:moveTo>
                        <a:lnTo>
                          <a:pt x="31917" y="0"/>
                        </a:lnTo>
                      </a:path>
                      <a:path w="33020">
                        <a:moveTo>
                          <a:pt x="31917" y="0"/>
                        </a:moveTo>
                        <a:lnTo>
                          <a:pt x="3271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14" name="object 1814"/>
                  <p:cNvSpPr/>
                  <p:nvPr/>
                </p:nvSpPr>
                <p:spPr>
                  <a:xfrm>
                    <a:off x="4994515" y="3917499"/>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15" name="object 1815"/>
                  <p:cNvSpPr/>
                  <p:nvPr/>
                </p:nvSpPr>
                <p:spPr>
                  <a:xfrm>
                    <a:off x="4939072" y="3018808"/>
                    <a:ext cx="73025" cy="932815"/>
                  </a:xfrm>
                  <a:custGeom>
                    <a:avLst/>
                    <a:gdLst/>
                    <a:ahLst/>
                    <a:cxnLst/>
                    <a:rect l="l" t="t" r="r" b="b"/>
                    <a:pathLst>
                      <a:path w="73025" h="932814">
                        <a:moveTo>
                          <a:pt x="56639" y="899888"/>
                        </a:moveTo>
                        <a:lnTo>
                          <a:pt x="56639" y="901491"/>
                        </a:lnTo>
                      </a:path>
                      <a:path w="73025" h="932814">
                        <a:moveTo>
                          <a:pt x="56639" y="901491"/>
                        </a:moveTo>
                        <a:lnTo>
                          <a:pt x="56639" y="904684"/>
                        </a:lnTo>
                      </a:path>
                      <a:path w="73025" h="932814">
                        <a:moveTo>
                          <a:pt x="56639" y="904684"/>
                        </a:moveTo>
                        <a:lnTo>
                          <a:pt x="56639" y="907864"/>
                        </a:lnTo>
                      </a:path>
                      <a:path w="73025" h="932814">
                        <a:moveTo>
                          <a:pt x="56639" y="907864"/>
                        </a:moveTo>
                        <a:lnTo>
                          <a:pt x="56639" y="911851"/>
                        </a:lnTo>
                      </a:path>
                      <a:path w="73025" h="932814">
                        <a:moveTo>
                          <a:pt x="56639" y="911851"/>
                        </a:moveTo>
                        <a:lnTo>
                          <a:pt x="56639" y="915853"/>
                        </a:lnTo>
                      </a:path>
                      <a:path w="73025" h="932814">
                        <a:moveTo>
                          <a:pt x="56639" y="915853"/>
                        </a:moveTo>
                        <a:lnTo>
                          <a:pt x="56639" y="920636"/>
                        </a:lnTo>
                      </a:path>
                      <a:path w="73025" h="932814">
                        <a:moveTo>
                          <a:pt x="56639" y="920636"/>
                        </a:moveTo>
                        <a:lnTo>
                          <a:pt x="56639" y="924624"/>
                        </a:lnTo>
                      </a:path>
                      <a:path w="73025" h="932814">
                        <a:moveTo>
                          <a:pt x="56639" y="924624"/>
                        </a:moveTo>
                        <a:lnTo>
                          <a:pt x="56639" y="927817"/>
                        </a:lnTo>
                      </a:path>
                      <a:path w="73025" h="932814">
                        <a:moveTo>
                          <a:pt x="56639" y="927817"/>
                        </a:moveTo>
                        <a:lnTo>
                          <a:pt x="56639" y="930215"/>
                        </a:lnTo>
                      </a:path>
                      <a:path w="73025" h="932814">
                        <a:moveTo>
                          <a:pt x="56639" y="930215"/>
                        </a:moveTo>
                        <a:lnTo>
                          <a:pt x="56639" y="931805"/>
                        </a:lnTo>
                      </a:path>
                      <a:path w="73025" h="932814">
                        <a:moveTo>
                          <a:pt x="56639" y="931805"/>
                        </a:moveTo>
                        <a:lnTo>
                          <a:pt x="56639" y="932600"/>
                        </a:lnTo>
                      </a:path>
                      <a:path w="73025" h="932814">
                        <a:moveTo>
                          <a:pt x="72591" y="104508"/>
                        </a:moveTo>
                        <a:lnTo>
                          <a:pt x="72591" y="103699"/>
                        </a:lnTo>
                      </a:path>
                      <a:path w="73025" h="932814">
                        <a:moveTo>
                          <a:pt x="72591" y="103699"/>
                        </a:moveTo>
                        <a:lnTo>
                          <a:pt x="72591" y="102110"/>
                        </a:lnTo>
                      </a:path>
                      <a:path w="73025" h="932814">
                        <a:moveTo>
                          <a:pt x="72591" y="83760"/>
                        </a:moveTo>
                        <a:lnTo>
                          <a:pt x="72591" y="79772"/>
                        </a:lnTo>
                      </a:path>
                      <a:path w="73025" h="932814">
                        <a:moveTo>
                          <a:pt x="72591" y="79772"/>
                        </a:moveTo>
                        <a:lnTo>
                          <a:pt x="72591" y="75784"/>
                        </a:lnTo>
                      </a:path>
                      <a:path w="73025" h="932814">
                        <a:moveTo>
                          <a:pt x="72591" y="75784"/>
                        </a:moveTo>
                        <a:lnTo>
                          <a:pt x="72591" y="73386"/>
                        </a:lnTo>
                      </a:path>
                      <a:path w="73025" h="932814">
                        <a:moveTo>
                          <a:pt x="72591" y="73386"/>
                        </a:moveTo>
                        <a:lnTo>
                          <a:pt x="72591" y="71796"/>
                        </a:lnTo>
                      </a:path>
                      <a:path w="73025" h="932814">
                        <a:moveTo>
                          <a:pt x="72591" y="71796"/>
                        </a:moveTo>
                        <a:lnTo>
                          <a:pt x="72591" y="71001"/>
                        </a:lnTo>
                      </a:path>
                      <a:path w="73025" h="932814">
                        <a:moveTo>
                          <a:pt x="70193" y="71001"/>
                        </a:moveTo>
                        <a:lnTo>
                          <a:pt x="61422" y="71001"/>
                        </a:lnTo>
                      </a:path>
                      <a:path w="73025" h="932814">
                        <a:moveTo>
                          <a:pt x="61422" y="104508"/>
                        </a:moveTo>
                        <a:lnTo>
                          <a:pt x="70193" y="104508"/>
                        </a:lnTo>
                      </a:path>
                      <a:path w="73025" h="932814">
                        <a:moveTo>
                          <a:pt x="72591" y="71001"/>
                        </a:moveTo>
                        <a:lnTo>
                          <a:pt x="72591" y="71796"/>
                        </a:lnTo>
                      </a:path>
                      <a:path w="73025" h="932814">
                        <a:moveTo>
                          <a:pt x="72591" y="71796"/>
                        </a:moveTo>
                        <a:lnTo>
                          <a:pt x="72591" y="73386"/>
                        </a:lnTo>
                      </a:path>
                      <a:path w="73025" h="932814">
                        <a:moveTo>
                          <a:pt x="72591" y="73386"/>
                        </a:moveTo>
                        <a:lnTo>
                          <a:pt x="72591" y="75784"/>
                        </a:lnTo>
                      </a:path>
                      <a:path w="73025" h="932814">
                        <a:moveTo>
                          <a:pt x="72591" y="75784"/>
                        </a:moveTo>
                        <a:lnTo>
                          <a:pt x="72591" y="79772"/>
                        </a:lnTo>
                      </a:path>
                      <a:path w="73025" h="932814">
                        <a:moveTo>
                          <a:pt x="72591" y="79772"/>
                        </a:moveTo>
                        <a:lnTo>
                          <a:pt x="72591" y="83760"/>
                        </a:lnTo>
                      </a:path>
                      <a:path w="73025" h="932814">
                        <a:moveTo>
                          <a:pt x="72591" y="102110"/>
                        </a:moveTo>
                        <a:lnTo>
                          <a:pt x="72591" y="103699"/>
                        </a:lnTo>
                      </a:path>
                      <a:path w="73025" h="932814">
                        <a:moveTo>
                          <a:pt x="72591" y="103699"/>
                        </a:moveTo>
                        <a:lnTo>
                          <a:pt x="72591" y="104508"/>
                        </a:lnTo>
                      </a:path>
                      <a:path w="73025" h="932814">
                        <a:moveTo>
                          <a:pt x="61422" y="104508"/>
                        </a:moveTo>
                        <a:lnTo>
                          <a:pt x="61422" y="103699"/>
                        </a:lnTo>
                      </a:path>
                      <a:path w="73025" h="932814">
                        <a:moveTo>
                          <a:pt x="61422" y="103699"/>
                        </a:moveTo>
                        <a:lnTo>
                          <a:pt x="61422" y="102110"/>
                        </a:lnTo>
                      </a:path>
                      <a:path w="73025" h="932814">
                        <a:moveTo>
                          <a:pt x="61422" y="102110"/>
                        </a:moveTo>
                        <a:lnTo>
                          <a:pt x="61422" y="99711"/>
                        </a:lnTo>
                      </a:path>
                      <a:path w="73025" h="932814">
                        <a:moveTo>
                          <a:pt x="61422" y="99711"/>
                        </a:moveTo>
                        <a:lnTo>
                          <a:pt x="61422" y="95724"/>
                        </a:lnTo>
                      </a:path>
                      <a:path w="73025" h="932814">
                        <a:moveTo>
                          <a:pt x="61422" y="95724"/>
                        </a:moveTo>
                        <a:lnTo>
                          <a:pt x="61422" y="91736"/>
                        </a:lnTo>
                      </a:path>
                      <a:path w="73025" h="932814">
                        <a:moveTo>
                          <a:pt x="61422" y="91736"/>
                        </a:moveTo>
                        <a:lnTo>
                          <a:pt x="61422" y="87748"/>
                        </a:lnTo>
                      </a:path>
                      <a:path w="73025" h="932814">
                        <a:moveTo>
                          <a:pt x="61422" y="87748"/>
                        </a:moveTo>
                        <a:lnTo>
                          <a:pt x="61422" y="83760"/>
                        </a:lnTo>
                      </a:path>
                      <a:path w="73025" h="932814">
                        <a:moveTo>
                          <a:pt x="61422" y="83760"/>
                        </a:moveTo>
                        <a:lnTo>
                          <a:pt x="61422" y="79772"/>
                        </a:lnTo>
                      </a:path>
                      <a:path w="73025" h="932814">
                        <a:moveTo>
                          <a:pt x="61422" y="79772"/>
                        </a:moveTo>
                        <a:lnTo>
                          <a:pt x="61422" y="75784"/>
                        </a:lnTo>
                      </a:path>
                      <a:path w="73025" h="932814">
                        <a:moveTo>
                          <a:pt x="61422" y="75784"/>
                        </a:moveTo>
                        <a:lnTo>
                          <a:pt x="61422" y="73386"/>
                        </a:lnTo>
                      </a:path>
                      <a:path w="73025" h="932814">
                        <a:moveTo>
                          <a:pt x="61422" y="73386"/>
                        </a:moveTo>
                        <a:lnTo>
                          <a:pt x="61422" y="71796"/>
                        </a:lnTo>
                      </a:path>
                      <a:path w="73025" h="932814">
                        <a:moveTo>
                          <a:pt x="61422" y="71796"/>
                        </a:moveTo>
                        <a:lnTo>
                          <a:pt x="61422" y="71001"/>
                        </a:lnTo>
                      </a:path>
                      <a:path w="73025" h="932814">
                        <a:moveTo>
                          <a:pt x="32698" y="43072"/>
                        </a:moveTo>
                        <a:lnTo>
                          <a:pt x="32698" y="0"/>
                        </a:lnTo>
                      </a:path>
                      <a:path w="73025" h="932814">
                        <a:moveTo>
                          <a:pt x="0" y="0"/>
                        </a:moveTo>
                        <a:lnTo>
                          <a:pt x="0" y="4307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16" name="object 1816"/>
                  <p:cNvSpPr/>
                  <p:nvPr/>
                </p:nvSpPr>
                <p:spPr>
                  <a:xfrm>
                    <a:off x="4970574" y="306068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17" name="object 1817"/>
                  <p:cNvSpPr/>
                  <p:nvPr/>
                </p:nvSpPr>
                <p:spPr>
                  <a:xfrm>
                    <a:off x="4939072" y="3061880"/>
                    <a:ext cx="33020" cy="0"/>
                  </a:xfrm>
                  <a:custGeom>
                    <a:avLst/>
                    <a:gdLst/>
                    <a:ahLst/>
                    <a:cxnLst/>
                    <a:rect l="l" t="t" r="r" b="b"/>
                    <a:pathLst>
                      <a:path w="33020">
                        <a:moveTo>
                          <a:pt x="32698" y="0"/>
                        </a:moveTo>
                        <a:lnTo>
                          <a:pt x="31108" y="0"/>
                        </a:lnTo>
                      </a:path>
                      <a:path w="33020">
                        <a:moveTo>
                          <a:pt x="31108" y="0"/>
                        </a:moveTo>
                        <a:lnTo>
                          <a:pt x="27915" y="0"/>
                        </a:lnTo>
                      </a:path>
                      <a:path w="33020">
                        <a:moveTo>
                          <a:pt x="27915" y="0"/>
                        </a:moveTo>
                        <a:lnTo>
                          <a:pt x="24722" y="0"/>
                        </a:lnTo>
                      </a:path>
                      <a:path w="33020">
                        <a:moveTo>
                          <a:pt x="24722" y="0"/>
                        </a:moveTo>
                        <a:lnTo>
                          <a:pt x="20734" y="0"/>
                        </a:lnTo>
                      </a:path>
                      <a:path w="33020">
                        <a:moveTo>
                          <a:pt x="20734" y="0"/>
                        </a:moveTo>
                        <a:lnTo>
                          <a:pt x="16746" y="0"/>
                        </a:lnTo>
                      </a:path>
                      <a:path w="33020">
                        <a:moveTo>
                          <a:pt x="16746" y="0"/>
                        </a:moveTo>
                        <a:lnTo>
                          <a:pt x="11963" y="0"/>
                        </a:lnTo>
                      </a:path>
                      <a:path w="33020">
                        <a:moveTo>
                          <a:pt x="11963" y="0"/>
                        </a:moveTo>
                        <a:lnTo>
                          <a:pt x="7975" y="0"/>
                        </a:lnTo>
                      </a:path>
                      <a:path w="33020">
                        <a:moveTo>
                          <a:pt x="7975" y="0"/>
                        </a:moveTo>
                        <a:lnTo>
                          <a:pt x="4782" y="0"/>
                        </a:lnTo>
                      </a:path>
                      <a:path w="33020">
                        <a:moveTo>
                          <a:pt x="4782" y="0"/>
                        </a:moveTo>
                        <a:lnTo>
                          <a:pt x="2384" y="0"/>
                        </a:lnTo>
                      </a:path>
                      <a:path w="33020">
                        <a:moveTo>
                          <a:pt x="2384" y="0"/>
                        </a:moveTo>
                        <a:lnTo>
                          <a:pt x="794" y="0"/>
                        </a:lnTo>
                      </a:path>
                      <a:path w="3302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18" name="object 1818"/>
                  <p:cNvSpPr/>
                  <p:nvPr/>
                </p:nvSpPr>
                <p:spPr>
                  <a:xfrm>
                    <a:off x="4970574" y="301282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19" name="object 1819"/>
                  <p:cNvSpPr/>
                  <p:nvPr/>
                </p:nvSpPr>
                <p:spPr>
                  <a:xfrm>
                    <a:off x="4939072" y="3014025"/>
                    <a:ext cx="33020" cy="0"/>
                  </a:xfrm>
                  <a:custGeom>
                    <a:avLst/>
                    <a:gdLst/>
                    <a:ahLst/>
                    <a:cxnLst/>
                    <a:rect l="l" t="t" r="r" b="b"/>
                    <a:pathLst>
                      <a:path w="33020">
                        <a:moveTo>
                          <a:pt x="2384" y="0"/>
                        </a:moveTo>
                        <a:lnTo>
                          <a:pt x="794" y="0"/>
                        </a:lnTo>
                      </a:path>
                      <a:path w="33020">
                        <a:moveTo>
                          <a:pt x="794" y="0"/>
                        </a:moveTo>
                        <a:lnTo>
                          <a:pt x="0" y="0"/>
                        </a:lnTo>
                      </a:path>
                      <a:path w="33020">
                        <a:moveTo>
                          <a:pt x="0" y="0"/>
                        </a:moveTo>
                        <a:lnTo>
                          <a:pt x="794" y="0"/>
                        </a:lnTo>
                      </a:path>
                      <a:path w="33020">
                        <a:moveTo>
                          <a:pt x="794" y="0"/>
                        </a:moveTo>
                        <a:lnTo>
                          <a:pt x="2384" y="0"/>
                        </a:lnTo>
                      </a:path>
                      <a:path w="33020">
                        <a:moveTo>
                          <a:pt x="27915" y="0"/>
                        </a:moveTo>
                        <a:lnTo>
                          <a:pt x="31108" y="0"/>
                        </a:lnTo>
                      </a:path>
                      <a:path w="33020">
                        <a:moveTo>
                          <a:pt x="31108" y="0"/>
                        </a:moveTo>
                        <a:lnTo>
                          <a:pt x="3269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20" name="object 1820"/>
                  <p:cNvSpPr/>
                  <p:nvPr/>
                </p:nvSpPr>
                <p:spPr>
                  <a:xfrm>
                    <a:off x="4970574" y="301282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21" name="object 1821"/>
                  <p:cNvSpPr/>
                  <p:nvPr/>
                </p:nvSpPr>
                <p:spPr>
                  <a:xfrm>
                    <a:off x="4939072" y="3061880"/>
                    <a:ext cx="61594" cy="61594"/>
                  </a:xfrm>
                  <a:custGeom>
                    <a:avLst/>
                    <a:gdLst/>
                    <a:ahLst/>
                    <a:cxnLst/>
                    <a:rect l="l" t="t" r="r" b="b"/>
                    <a:pathLst>
                      <a:path w="61595" h="61594">
                        <a:moveTo>
                          <a:pt x="0" y="0"/>
                        </a:moveTo>
                        <a:lnTo>
                          <a:pt x="1589" y="11977"/>
                        </a:lnTo>
                      </a:path>
                      <a:path w="61595" h="61594">
                        <a:moveTo>
                          <a:pt x="1589" y="11977"/>
                        </a:moveTo>
                        <a:lnTo>
                          <a:pt x="4782" y="23941"/>
                        </a:lnTo>
                      </a:path>
                      <a:path w="61595" h="61594">
                        <a:moveTo>
                          <a:pt x="4782" y="23941"/>
                        </a:moveTo>
                        <a:lnTo>
                          <a:pt x="11168" y="35096"/>
                        </a:lnTo>
                      </a:path>
                      <a:path w="61595" h="61594">
                        <a:moveTo>
                          <a:pt x="11168" y="35096"/>
                        </a:moveTo>
                        <a:lnTo>
                          <a:pt x="19144" y="43880"/>
                        </a:lnTo>
                      </a:path>
                      <a:path w="61595" h="61594">
                        <a:moveTo>
                          <a:pt x="19144" y="43880"/>
                        </a:moveTo>
                        <a:lnTo>
                          <a:pt x="28710" y="51856"/>
                        </a:lnTo>
                      </a:path>
                      <a:path w="61595" h="61594">
                        <a:moveTo>
                          <a:pt x="28710" y="51856"/>
                        </a:moveTo>
                        <a:lnTo>
                          <a:pt x="39879" y="57448"/>
                        </a:lnTo>
                      </a:path>
                      <a:path w="61595" h="61594">
                        <a:moveTo>
                          <a:pt x="39879" y="57448"/>
                        </a:moveTo>
                        <a:lnTo>
                          <a:pt x="51856" y="60627"/>
                        </a:lnTo>
                      </a:path>
                      <a:path w="61595" h="61594">
                        <a:moveTo>
                          <a:pt x="51856" y="60627"/>
                        </a:moveTo>
                        <a:lnTo>
                          <a:pt x="61422" y="61436"/>
                        </a:lnTo>
                      </a:path>
                      <a:path w="61595" h="61594">
                        <a:moveTo>
                          <a:pt x="61422" y="27929"/>
                        </a:moveTo>
                        <a:lnTo>
                          <a:pt x="53446" y="27120"/>
                        </a:lnTo>
                      </a:path>
                      <a:path w="61595" h="61594">
                        <a:moveTo>
                          <a:pt x="53446" y="27120"/>
                        </a:moveTo>
                        <a:lnTo>
                          <a:pt x="45470" y="23132"/>
                        </a:lnTo>
                      </a:path>
                      <a:path w="61595" h="61594">
                        <a:moveTo>
                          <a:pt x="45470" y="23132"/>
                        </a:moveTo>
                        <a:lnTo>
                          <a:pt x="39084" y="17555"/>
                        </a:lnTo>
                      </a:path>
                      <a:path w="61595" h="61594">
                        <a:moveTo>
                          <a:pt x="39084" y="17555"/>
                        </a:moveTo>
                        <a:lnTo>
                          <a:pt x="35096" y="10374"/>
                        </a:lnTo>
                      </a:path>
                      <a:path w="61595" h="61594">
                        <a:moveTo>
                          <a:pt x="35096" y="10374"/>
                        </a:moveTo>
                        <a:lnTo>
                          <a:pt x="33506" y="2398"/>
                        </a:lnTo>
                      </a:path>
                      <a:path w="61595" h="61594">
                        <a:moveTo>
                          <a:pt x="33506" y="2398"/>
                        </a:moveTo>
                        <a:lnTo>
                          <a:pt x="32698" y="0"/>
                        </a:lnTo>
                      </a:path>
                      <a:path w="61595" h="61594">
                        <a:moveTo>
                          <a:pt x="0" y="0"/>
                        </a:moveTo>
                        <a:lnTo>
                          <a:pt x="794" y="0"/>
                        </a:lnTo>
                      </a:path>
                      <a:path w="61595" h="61594">
                        <a:moveTo>
                          <a:pt x="794" y="0"/>
                        </a:moveTo>
                        <a:lnTo>
                          <a:pt x="2384" y="0"/>
                        </a:lnTo>
                      </a:path>
                      <a:path w="61595" h="61594">
                        <a:moveTo>
                          <a:pt x="2384" y="0"/>
                        </a:moveTo>
                        <a:lnTo>
                          <a:pt x="4782" y="0"/>
                        </a:lnTo>
                      </a:path>
                      <a:path w="61595" h="61594">
                        <a:moveTo>
                          <a:pt x="4782" y="0"/>
                        </a:moveTo>
                        <a:lnTo>
                          <a:pt x="7975" y="0"/>
                        </a:lnTo>
                      </a:path>
                      <a:path w="61595" h="61594">
                        <a:moveTo>
                          <a:pt x="7975" y="0"/>
                        </a:moveTo>
                        <a:lnTo>
                          <a:pt x="11963" y="0"/>
                        </a:lnTo>
                      </a:path>
                      <a:path w="61595" h="61594">
                        <a:moveTo>
                          <a:pt x="11963" y="0"/>
                        </a:moveTo>
                        <a:lnTo>
                          <a:pt x="16746" y="0"/>
                        </a:lnTo>
                      </a:path>
                      <a:path w="61595" h="61594">
                        <a:moveTo>
                          <a:pt x="16746" y="0"/>
                        </a:moveTo>
                        <a:lnTo>
                          <a:pt x="20734" y="0"/>
                        </a:lnTo>
                      </a:path>
                      <a:path w="61595" h="61594">
                        <a:moveTo>
                          <a:pt x="20734" y="0"/>
                        </a:moveTo>
                        <a:lnTo>
                          <a:pt x="24722" y="0"/>
                        </a:lnTo>
                      </a:path>
                      <a:path w="61595" h="61594">
                        <a:moveTo>
                          <a:pt x="24722" y="0"/>
                        </a:moveTo>
                        <a:lnTo>
                          <a:pt x="27915" y="0"/>
                        </a:lnTo>
                      </a:path>
                      <a:path w="61595" h="61594">
                        <a:moveTo>
                          <a:pt x="27915" y="0"/>
                        </a:moveTo>
                        <a:lnTo>
                          <a:pt x="31108" y="0"/>
                        </a:lnTo>
                      </a:path>
                      <a:path w="61595" h="61594">
                        <a:moveTo>
                          <a:pt x="31108" y="0"/>
                        </a:moveTo>
                        <a:lnTo>
                          <a:pt x="3269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22" name="object 1822"/>
                  <p:cNvSpPr/>
                  <p:nvPr/>
                </p:nvSpPr>
                <p:spPr>
                  <a:xfrm>
                    <a:off x="4970574" y="306068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23" name="object 1823"/>
                  <p:cNvSpPr/>
                  <p:nvPr/>
                </p:nvSpPr>
                <p:spPr>
                  <a:xfrm>
                    <a:off x="4909553" y="3089809"/>
                    <a:ext cx="92075" cy="1664335"/>
                  </a:xfrm>
                  <a:custGeom>
                    <a:avLst/>
                    <a:gdLst/>
                    <a:ahLst/>
                    <a:cxnLst/>
                    <a:rect l="l" t="t" r="r" b="b"/>
                    <a:pathLst>
                      <a:path w="92075" h="1664335">
                        <a:moveTo>
                          <a:pt x="90941" y="0"/>
                        </a:moveTo>
                        <a:lnTo>
                          <a:pt x="90941" y="794"/>
                        </a:lnTo>
                      </a:path>
                      <a:path w="92075" h="1664335">
                        <a:moveTo>
                          <a:pt x="90941" y="794"/>
                        </a:moveTo>
                        <a:lnTo>
                          <a:pt x="90941" y="2384"/>
                        </a:lnTo>
                      </a:path>
                      <a:path w="92075" h="1664335">
                        <a:moveTo>
                          <a:pt x="90941" y="2384"/>
                        </a:moveTo>
                        <a:lnTo>
                          <a:pt x="90941" y="4782"/>
                        </a:lnTo>
                      </a:path>
                      <a:path w="92075" h="1664335">
                        <a:moveTo>
                          <a:pt x="90941" y="4782"/>
                        </a:moveTo>
                        <a:lnTo>
                          <a:pt x="90941" y="8770"/>
                        </a:lnTo>
                      </a:path>
                      <a:path w="92075" h="1664335">
                        <a:moveTo>
                          <a:pt x="90941" y="8770"/>
                        </a:moveTo>
                        <a:lnTo>
                          <a:pt x="90941" y="12758"/>
                        </a:lnTo>
                      </a:path>
                      <a:path w="92075" h="1664335">
                        <a:moveTo>
                          <a:pt x="90941" y="12758"/>
                        </a:moveTo>
                        <a:lnTo>
                          <a:pt x="90941" y="16746"/>
                        </a:lnTo>
                      </a:path>
                      <a:path w="92075" h="1664335">
                        <a:moveTo>
                          <a:pt x="90941" y="16746"/>
                        </a:moveTo>
                        <a:lnTo>
                          <a:pt x="90941" y="20734"/>
                        </a:lnTo>
                      </a:path>
                      <a:path w="92075" h="1664335">
                        <a:moveTo>
                          <a:pt x="90941" y="20734"/>
                        </a:moveTo>
                        <a:lnTo>
                          <a:pt x="90941" y="24722"/>
                        </a:lnTo>
                      </a:path>
                      <a:path w="92075" h="1664335">
                        <a:moveTo>
                          <a:pt x="90941" y="24722"/>
                        </a:moveTo>
                        <a:lnTo>
                          <a:pt x="90941" y="28710"/>
                        </a:lnTo>
                      </a:path>
                      <a:path w="92075" h="1664335">
                        <a:moveTo>
                          <a:pt x="90941" y="28710"/>
                        </a:moveTo>
                        <a:lnTo>
                          <a:pt x="90941" y="31108"/>
                        </a:lnTo>
                      </a:path>
                      <a:path w="92075" h="1664335">
                        <a:moveTo>
                          <a:pt x="90941" y="31108"/>
                        </a:moveTo>
                        <a:lnTo>
                          <a:pt x="90941" y="32698"/>
                        </a:lnTo>
                      </a:path>
                      <a:path w="92075" h="1664335">
                        <a:moveTo>
                          <a:pt x="90941" y="32698"/>
                        </a:moveTo>
                        <a:lnTo>
                          <a:pt x="90941" y="33506"/>
                        </a:lnTo>
                      </a:path>
                      <a:path w="92075" h="1664335">
                        <a:moveTo>
                          <a:pt x="25530" y="1570833"/>
                        </a:moveTo>
                        <a:lnTo>
                          <a:pt x="25530" y="1603545"/>
                        </a:lnTo>
                      </a:path>
                      <a:path w="92075" h="1664335">
                        <a:moveTo>
                          <a:pt x="59037" y="1603545"/>
                        </a:moveTo>
                        <a:lnTo>
                          <a:pt x="59037" y="1570833"/>
                        </a:lnTo>
                      </a:path>
                      <a:path w="92075" h="1664335">
                        <a:moveTo>
                          <a:pt x="25530" y="1570833"/>
                        </a:moveTo>
                        <a:lnTo>
                          <a:pt x="26325" y="1570833"/>
                        </a:lnTo>
                      </a:path>
                      <a:path w="92075" h="1664335">
                        <a:moveTo>
                          <a:pt x="26325" y="1570833"/>
                        </a:moveTo>
                        <a:lnTo>
                          <a:pt x="27915" y="1570833"/>
                        </a:lnTo>
                      </a:path>
                      <a:path w="92075" h="1664335">
                        <a:moveTo>
                          <a:pt x="27915" y="1570833"/>
                        </a:moveTo>
                        <a:lnTo>
                          <a:pt x="30313" y="1570833"/>
                        </a:lnTo>
                      </a:path>
                      <a:path w="92075" h="1664335">
                        <a:moveTo>
                          <a:pt x="30313" y="1570833"/>
                        </a:moveTo>
                        <a:lnTo>
                          <a:pt x="34301" y="1570833"/>
                        </a:lnTo>
                      </a:path>
                      <a:path w="92075" h="1664335">
                        <a:moveTo>
                          <a:pt x="34301" y="1570833"/>
                        </a:moveTo>
                        <a:lnTo>
                          <a:pt x="38289" y="1570833"/>
                        </a:lnTo>
                      </a:path>
                      <a:path w="92075" h="1664335">
                        <a:moveTo>
                          <a:pt x="38289" y="1570833"/>
                        </a:moveTo>
                        <a:lnTo>
                          <a:pt x="42277" y="1570833"/>
                        </a:lnTo>
                      </a:path>
                      <a:path w="92075" h="1664335">
                        <a:moveTo>
                          <a:pt x="42277" y="1570833"/>
                        </a:moveTo>
                        <a:lnTo>
                          <a:pt x="46265" y="1570833"/>
                        </a:lnTo>
                      </a:path>
                      <a:path w="92075" h="1664335">
                        <a:moveTo>
                          <a:pt x="46265" y="1570833"/>
                        </a:moveTo>
                        <a:lnTo>
                          <a:pt x="50253" y="1570833"/>
                        </a:lnTo>
                      </a:path>
                      <a:path w="92075" h="1664335">
                        <a:moveTo>
                          <a:pt x="50253" y="1570833"/>
                        </a:moveTo>
                        <a:lnTo>
                          <a:pt x="54241" y="1570833"/>
                        </a:lnTo>
                      </a:path>
                      <a:path w="92075" h="1664335">
                        <a:moveTo>
                          <a:pt x="54241" y="1570833"/>
                        </a:moveTo>
                        <a:lnTo>
                          <a:pt x="56639" y="1570833"/>
                        </a:lnTo>
                      </a:path>
                      <a:path w="92075" h="1664335">
                        <a:moveTo>
                          <a:pt x="56639" y="1570833"/>
                        </a:moveTo>
                        <a:lnTo>
                          <a:pt x="58229" y="1570833"/>
                        </a:lnTo>
                      </a:path>
                      <a:path w="92075" h="1664335">
                        <a:moveTo>
                          <a:pt x="58229" y="1570833"/>
                        </a:moveTo>
                        <a:lnTo>
                          <a:pt x="59037" y="1570833"/>
                        </a:lnTo>
                      </a:path>
                      <a:path w="92075" h="1664335">
                        <a:moveTo>
                          <a:pt x="59037" y="1603545"/>
                        </a:moveTo>
                        <a:lnTo>
                          <a:pt x="58229" y="1603545"/>
                        </a:lnTo>
                      </a:path>
                      <a:path w="92075" h="1664335">
                        <a:moveTo>
                          <a:pt x="58229" y="1603545"/>
                        </a:moveTo>
                        <a:lnTo>
                          <a:pt x="56639" y="1603545"/>
                        </a:lnTo>
                      </a:path>
                      <a:path w="92075" h="1664335">
                        <a:moveTo>
                          <a:pt x="56639" y="1603545"/>
                        </a:moveTo>
                        <a:lnTo>
                          <a:pt x="54241" y="1603545"/>
                        </a:lnTo>
                      </a:path>
                      <a:path w="92075" h="1664335">
                        <a:moveTo>
                          <a:pt x="54241" y="1603545"/>
                        </a:moveTo>
                        <a:lnTo>
                          <a:pt x="50253" y="1603545"/>
                        </a:lnTo>
                      </a:path>
                      <a:path w="92075" h="1664335">
                        <a:moveTo>
                          <a:pt x="50253" y="1603545"/>
                        </a:moveTo>
                        <a:lnTo>
                          <a:pt x="46265" y="1603545"/>
                        </a:lnTo>
                      </a:path>
                      <a:path w="92075" h="1664335">
                        <a:moveTo>
                          <a:pt x="46265" y="1603545"/>
                        </a:moveTo>
                        <a:lnTo>
                          <a:pt x="42277" y="1603545"/>
                        </a:lnTo>
                      </a:path>
                      <a:path w="92075" h="1664335">
                        <a:moveTo>
                          <a:pt x="42277" y="1603545"/>
                        </a:moveTo>
                        <a:lnTo>
                          <a:pt x="38289" y="1603545"/>
                        </a:lnTo>
                      </a:path>
                      <a:path w="92075" h="1664335">
                        <a:moveTo>
                          <a:pt x="38289" y="1603545"/>
                        </a:moveTo>
                        <a:lnTo>
                          <a:pt x="34301" y="1603545"/>
                        </a:lnTo>
                      </a:path>
                      <a:path w="92075" h="1664335">
                        <a:moveTo>
                          <a:pt x="34301" y="1603545"/>
                        </a:moveTo>
                        <a:lnTo>
                          <a:pt x="30313" y="1603545"/>
                        </a:lnTo>
                      </a:path>
                      <a:path w="92075" h="1664335">
                        <a:moveTo>
                          <a:pt x="30313" y="1603545"/>
                        </a:moveTo>
                        <a:lnTo>
                          <a:pt x="27915" y="1603545"/>
                        </a:lnTo>
                      </a:path>
                      <a:path w="92075" h="1664335">
                        <a:moveTo>
                          <a:pt x="27915" y="1603545"/>
                        </a:moveTo>
                        <a:lnTo>
                          <a:pt x="26325" y="1603545"/>
                        </a:lnTo>
                      </a:path>
                      <a:path w="92075" h="1664335">
                        <a:moveTo>
                          <a:pt x="26325" y="1603545"/>
                        </a:moveTo>
                        <a:lnTo>
                          <a:pt x="25530" y="1603545"/>
                        </a:lnTo>
                      </a:path>
                      <a:path w="92075" h="1664335">
                        <a:moveTo>
                          <a:pt x="84555" y="1499023"/>
                        </a:moveTo>
                        <a:lnTo>
                          <a:pt x="0" y="1499023"/>
                        </a:lnTo>
                      </a:path>
                      <a:path w="92075" h="1664335">
                        <a:moveTo>
                          <a:pt x="0" y="1552483"/>
                        </a:moveTo>
                        <a:lnTo>
                          <a:pt x="84555" y="1552483"/>
                        </a:lnTo>
                      </a:path>
                      <a:path w="92075" h="1664335">
                        <a:moveTo>
                          <a:pt x="84555" y="1499023"/>
                        </a:moveTo>
                        <a:lnTo>
                          <a:pt x="84555" y="1499831"/>
                        </a:lnTo>
                      </a:path>
                      <a:path w="92075" h="1664335">
                        <a:moveTo>
                          <a:pt x="84555" y="1501421"/>
                        </a:moveTo>
                        <a:lnTo>
                          <a:pt x="84555" y="1502216"/>
                        </a:lnTo>
                      </a:path>
                      <a:path w="92075" h="1664335">
                        <a:moveTo>
                          <a:pt x="84555" y="1502216"/>
                        </a:moveTo>
                        <a:lnTo>
                          <a:pt x="84555" y="1506999"/>
                        </a:lnTo>
                      </a:path>
                      <a:path w="92075" h="1664335">
                        <a:moveTo>
                          <a:pt x="84555" y="1506999"/>
                        </a:moveTo>
                        <a:lnTo>
                          <a:pt x="84555" y="1512590"/>
                        </a:lnTo>
                      </a:path>
                      <a:path w="92075" h="1664335">
                        <a:moveTo>
                          <a:pt x="84555" y="1512590"/>
                        </a:moveTo>
                        <a:lnTo>
                          <a:pt x="84555" y="1518976"/>
                        </a:lnTo>
                      </a:path>
                      <a:path w="92075" h="1664335">
                        <a:moveTo>
                          <a:pt x="84555" y="1518976"/>
                        </a:moveTo>
                        <a:lnTo>
                          <a:pt x="84555" y="1526157"/>
                        </a:lnTo>
                      </a:path>
                      <a:path w="92075" h="1664335">
                        <a:moveTo>
                          <a:pt x="84555" y="1526157"/>
                        </a:moveTo>
                        <a:lnTo>
                          <a:pt x="84555" y="1532530"/>
                        </a:lnTo>
                      </a:path>
                      <a:path w="92075" h="1664335">
                        <a:moveTo>
                          <a:pt x="84555" y="1532530"/>
                        </a:moveTo>
                        <a:lnTo>
                          <a:pt x="84555" y="1538916"/>
                        </a:lnTo>
                      </a:path>
                      <a:path w="92075" h="1664335">
                        <a:moveTo>
                          <a:pt x="84555" y="1538916"/>
                        </a:moveTo>
                        <a:lnTo>
                          <a:pt x="84555" y="1544507"/>
                        </a:lnTo>
                      </a:path>
                      <a:path w="92075" h="1664335">
                        <a:moveTo>
                          <a:pt x="84555" y="1544507"/>
                        </a:moveTo>
                        <a:lnTo>
                          <a:pt x="84555" y="1549290"/>
                        </a:lnTo>
                      </a:path>
                      <a:path w="92075" h="1664335">
                        <a:moveTo>
                          <a:pt x="84555" y="1549290"/>
                        </a:moveTo>
                        <a:lnTo>
                          <a:pt x="84555" y="1550085"/>
                        </a:lnTo>
                      </a:path>
                      <a:path w="92075" h="1664335">
                        <a:moveTo>
                          <a:pt x="84555" y="1551688"/>
                        </a:moveTo>
                        <a:lnTo>
                          <a:pt x="84555" y="1552483"/>
                        </a:lnTo>
                      </a:path>
                      <a:path w="92075" h="1664335">
                        <a:moveTo>
                          <a:pt x="0" y="1552483"/>
                        </a:moveTo>
                        <a:lnTo>
                          <a:pt x="0" y="1551688"/>
                        </a:lnTo>
                      </a:path>
                      <a:path w="92075" h="1664335">
                        <a:moveTo>
                          <a:pt x="0" y="1550880"/>
                        </a:moveTo>
                        <a:lnTo>
                          <a:pt x="0" y="1549290"/>
                        </a:lnTo>
                      </a:path>
                      <a:path w="92075" h="1664335">
                        <a:moveTo>
                          <a:pt x="0" y="1549290"/>
                        </a:moveTo>
                        <a:lnTo>
                          <a:pt x="0" y="1548495"/>
                        </a:lnTo>
                      </a:path>
                      <a:path w="92075" h="1664335">
                        <a:moveTo>
                          <a:pt x="0" y="1546892"/>
                        </a:moveTo>
                        <a:lnTo>
                          <a:pt x="0" y="1544507"/>
                        </a:lnTo>
                      </a:path>
                      <a:path w="92075" h="1664335">
                        <a:moveTo>
                          <a:pt x="0" y="1544507"/>
                        </a:moveTo>
                        <a:lnTo>
                          <a:pt x="0" y="1543712"/>
                        </a:lnTo>
                      </a:path>
                      <a:path w="92075" h="1664335">
                        <a:moveTo>
                          <a:pt x="0" y="1541314"/>
                        </a:moveTo>
                        <a:lnTo>
                          <a:pt x="0" y="1538916"/>
                        </a:lnTo>
                      </a:path>
                      <a:path w="92075" h="1664335">
                        <a:moveTo>
                          <a:pt x="0" y="1538916"/>
                        </a:moveTo>
                        <a:lnTo>
                          <a:pt x="0" y="1538121"/>
                        </a:lnTo>
                      </a:path>
                      <a:path w="92075" h="1664335">
                        <a:moveTo>
                          <a:pt x="0" y="1534928"/>
                        </a:moveTo>
                        <a:lnTo>
                          <a:pt x="0" y="1532530"/>
                        </a:lnTo>
                      </a:path>
                      <a:path w="92075" h="1664335">
                        <a:moveTo>
                          <a:pt x="0" y="1532530"/>
                        </a:moveTo>
                        <a:lnTo>
                          <a:pt x="0" y="1530940"/>
                        </a:lnTo>
                      </a:path>
                      <a:path w="92075" h="1664335">
                        <a:moveTo>
                          <a:pt x="0" y="1527747"/>
                        </a:moveTo>
                        <a:lnTo>
                          <a:pt x="0" y="1526157"/>
                        </a:lnTo>
                      </a:path>
                      <a:path w="92075" h="1664335">
                        <a:moveTo>
                          <a:pt x="0" y="1526157"/>
                        </a:moveTo>
                        <a:lnTo>
                          <a:pt x="0" y="1523759"/>
                        </a:lnTo>
                      </a:path>
                      <a:path w="92075" h="1664335">
                        <a:moveTo>
                          <a:pt x="0" y="1520566"/>
                        </a:moveTo>
                        <a:lnTo>
                          <a:pt x="0" y="1518976"/>
                        </a:lnTo>
                      </a:path>
                      <a:path w="92075" h="1664335">
                        <a:moveTo>
                          <a:pt x="0" y="1518976"/>
                        </a:moveTo>
                        <a:lnTo>
                          <a:pt x="0" y="1516578"/>
                        </a:lnTo>
                      </a:path>
                      <a:path w="92075" h="1664335">
                        <a:moveTo>
                          <a:pt x="0" y="1513385"/>
                        </a:moveTo>
                        <a:lnTo>
                          <a:pt x="0" y="1512590"/>
                        </a:lnTo>
                      </a:path>
                      <a:path w="92075" h="1664335">
                        <a:moveTo>
                          <a:pt x="0" y="1512590"/>
                        </a:moveTo>
                        <a:lnTo>
                          <a:pt x="0" y="1510192"/>
                        </a:lnTo>
                      </a:path>
                      <a:path w="92075" h="1664335">
                        <a:moveTo>
                          <a:pt x="0" y="1507807"/>
                        </a:moveTo>
                        <a:lnTo>
                          <a:pt x="0" y="1506999"/>
                        </a:lnTo>
                      </a:path>
                      <a:path w="92075" h="1664335">
                        <a:moveTo>
                          <a:pt x="0" y="1506999"/>
                        </a:moveTo>
                        <a:lnTo>
                          <a:pt x="0" y="1504614"/>
                        </a:lnTo>
                      </a:path>
                      <a:path w="92075" h="1664335">
                        <a:moveTo>
                          <a:pt x="0" y="1503011"/>
                        </a:moveTo>
                        <a:lnTo>
                          <a:pt x="0" y="1502216"/>
                        </a:lnTo>
                      </a:path>
                      <a:path w="92075" h="1664335">
                        <a:moveTo>
                          <a:pt x="0" y="1502216"/>
                        </a:moveTo>
                        <a:lnTo>
                          <a:pt x="0" y="1500626"/>
                        </a:lnTo>
                      </a:path>
                      <a:path w="92075" h="1664335">
                        <a:moveTo>
                          <a:pt x="0" y="1499831"/>
                        </a:moveTo>
                        <a:lnTo>
                          <a:pt x="0" y="1499023"/>
                        </a:lnTo>
                      </a:path>
                      <a:path w="92075" h="1664335">
                        <a:moveTo>
                          <a:pt x="91736" y="1499023"/>
                        </a:moveTo>
                        <a:lnTo>
                          <a:pt x="84555" y="1499023"/>
                        </a:lnTo>
                      </a:path>
                      <a:path w="92075" h="1664335">
                        <a:moveTo>
                          <a:pt x="84555" y="1552483"/>
                        </a:moveTo>
                        <a:lnTo>
                          <a:pt x="91736" y="1552483"/>
                        </a:lnTo>
                      </a:path>
                      <a:path w="92075" h="1664335">
                        <a:moveTo>
                          <a:pt x="91736" y="1499023"/>
                        </a:moveTo>
                        <a:lnTo>
                          <a:pt x="91736" y="1499831"/>
                        </a:lnTo>
                      </a:path>
                      <a:path w="92075" h="1664335">
                        <a:moveTo>
                          <a:pt x="91736" y="1499831"/>
                        </a:moveTo>
                        <a:lnTo>
                          <a:pt x="91736" y="1502216"/>
                        </a:lnTo>
                      </a:path>
                      <a:path w="92075" h="1664335">
                        <a:moveTo>
                          <a:pt x="91736" y="1502216"/>
                        </a:moveTo>
                        <a:lnTo>
                          <a:pt x="91736" y="1506999"/>
                        </a:lnTo>
                      </a:path>
                      <a:path w="92075" h="1664335">
                        <a:moveTo>
                          <a:pt x="91736" y="1506999"/>
                        </a:moveTo>
                        <a:lnTo>
                          <a:pt x="91736" y="1512590"/>
                        </a:lnTo>
                      </a:path>
                      <a:path w="92075" h="1664335">
                        <a:moveTo>
                          <a:pt x="91736" y="1512590"/>
                        </a:moveTo>
                        <a:lnTo>
                          <a:pt x="91736" y="1518976"/>
                        </a:lnTo>
                      </a:path>
                      <a:path w="92075" h="1664335">
                        <a:moveTo>
                          <a:pt x="91736" y="1518976"/>
                        </a:moveTo>
                        <a:lnTo>
                          <a:pt x="91736" y="1526157"/>
                        </a:lnTo>
                      </a:path>
                      <a:path w="92075" h="1664335">
                        <a:moveTo>
                          <a:pt x="91736" y="1526157"/>
                        </a:moveTo>
                        <a:lnTo>
                          <a:pt x="91736" y="1532530"/>
                        </a:lnTo>
                      </a:path>
                      <a:path w="92075" h="1664335">
                        <a:moveTo>
                          <a:pt x="91736" y="1532530"/>
                        </a:moveTo>
                        <a:lnTo>
                          <a:pt x="91736" y="1538916"/>
                        </a:lnTo>
                      </a:path>
                      <a:path w="92075" h="1664335">
                        <a:moveTo>
                          <a:pt x="91736" y="1538916"/>
                        </a:moveTo>
                        <a:lnTo>
                          <a:pt x="91736" y="1544507"/>
                        </a:lnTo>
                      </a:path>
                      <a:path w="92075" h="1664335">
                        <a:moveTo>
                          <a:pt x="91736" y="1544507"/>
                        </a:moveTo>
                        <a:lnTo>
                          <a:pt x="91736" y="1549290"/>
                        </a:lnTo>
                      </a:path>
                      <a:path w="92075" h="1664335">
                        <a:moveTo>
                          <a:pt x="91736" y="1549290"/>
                        </a:moveTo>
                        <a:lnTo>
                          <a:pt x="91736" y="1551688"/>
                        </a:lnTo>
                      </a:path>
                      <a:path w="92075" h="1664335">
                        <a:moveTo>
                          <a:pt x="91736" y="1551688"/>
                        </a:moveTo>
                        <a:lnTo>
                          <a:pt x="91736" y="1552483"/>
                        </a:lnTo>
                      </a:path>
                      <a:path w="92075" h="1664335">
                        <a:moveTo>
                          <a:pt x="84555" y="1552483"/>
                        </a:moveTo>
                        <a:lnTo>
                          <a:pt x="84555" y="1551688"/>
                        </a:lnTo>
                      </a:path>
                      <a:path w="92075" h="1664335">
                        <a:moveTo>
                          <a:pt x="84555" y="1551688"/>
                        </a:moveTo>
                        <a:lnTo>
                          <a:pt x="84555" y="1549290"/>
                        </a:lnTo>
                      </a:path>
                      <a:path w="92075" h="1664335">
                        <a:moveTo>
                          <a:pt x="84555" y="1549290"/>
                        </a:moveTo>
                        <a:lnTo>
                          <a:pt x="84555" y="1544507"/>
                        </a:lnTo>
                      </a:path>
                      <a:path w="92075" h="1664335">
                        <a:moveTo>
                          <a:pt x="84555" y="1544507"/>
                        </a:moveTo>
                        <a:lnTo>
                          <a:pt x="84555" y="1538916"/>
                        </a:lnTo>
                      </a:path>
                      <a:path w="92075" h="1664335">
                        <a:moveTo>
                          <a:pt x="84555" y="1538916"/>
                        </a:moveTo>
                        <a:lnTo>
                          <a:pt x="84555" y="1532530"/>
                        </a:lnTo>
                      </a:path>
                      <a:path w="92075" h="1664335">
                        <a:moveTo>
                          <a:pt x="84555" y="1532530"/>
                        </a:moveTo>
                        <a:lnTo>
                          <a:pt x="84555" y="1526157"/>
                        </a:lnTo>
                      </a:path>
                      <a:path w="92075" h="1664335">
                        <a:moveTo>
                          <a:pt x="84555" y="1526157"/>
                        </a:moveTo>
                        <a:lnTo>
                          <a:pt x="84555" y="1518976"/>
                        </a:lnTo>
                      </a:path>
                      <a:path w="92075" h="1664335">
                        <a:moveTo>
                          <a:pt x="84555" y="1518976"/>
                        </a:moveTo>
                        <a:lnTo>
                          <a:pt x="84555" y="1512590"/>
                        </a:lnTo>
                      </a:path>
                      <a:path w="92075" h="1664335">
                        <a:moveTo>
                          <a:pt x="84555" y="1512590"/>
                        </a:moveTo>
                        <a:lnTo>
                          <a:pt x="84555" y="1506999"/>
                        </a:lnTo>
                      </a:path>
                      <a:path w="92075" h="1664335">
                        <a:moveTo>
                          <a:pt x="84555" y="1506999"/>
                        </a:moveTo>
                        <a:lnTo>
                          <a:pt x="84555" y="1502216"/>
                        </a:lnTo>
                      </a:path>
                      <a:path w="92075" h="1664335">
                        <a:moveTo>
                          <a:pt x="84555" y="1502216"/>
                        </a:moveTo>
                        <a:lnTo>
                          <a:pt x="84555" y="1499831"/>
                        </a:lnTo>
                      </a:path>
                      <a:path w="92075" h="1664335">
                        <a:moveTo>
                          <a:pt x="84555" y="1499831"/>
                        </a:moveTo>
                        <a:lnTo>
                          <a:pt x="84555" y="1499023"/>
                        </a:lnTo>
                      </a:path>
                      <a:path w="92075" h="1664335">
                        <a:moveTo>
                          <a:pt x="25530" y="1570833"/>
                        </a:moveTo>
                        <a:lnTo>
                          <a:pt x="25530" y="1560459"/>
                        </a:lnTo>
                      </a:path>
                      <a:path w="92075" h="1664335">
                        <a:moveTo>
                          <a:pt x="25530" y="1560459"/>
                        </a:moveTo>
                        <a:lnTo>
                          <a:pt x="25530" y="1559664"/>
                        </a:lnTo>
                      </a:path>
                      <a:path w="92075" h="1664335">
                        <a:moveTo>
                          <a:pt x="58229" y="1524554"/>
                        </a:moveTo>
                        <a:lnTo>
                          <a:pt x="59037" y="1525349"/>
                        </a:lnTo>
                      </a:path>
                      <a:path w="92075" h="1664335">
                        <a:moveTo>
                          <a:pt x="59037" y="1559664"/>
                        </a:moveTo>
                        <a:lnTo>
                          <a:pt x="59037" y="1563652"/>
                        </a:lnTo>
                      </a:path>
                      <a:path w="92075" h="1664335">
                        <a:moveTo>
                          <a:pt x="59037" y="1563652"/>
                        </a:moveTo>
                        <a:lnTo>
                          <a:pt x="59037" y="1570833"/>
                        </a:lnTo>
                      </a:path>
                      <a:path w="92075" h="1664335">
                        <a:moveTo>
                          <a:pt x="59037" y="1570833"/>
                        </a:moveTo>
                        <a:lnTo>
                          <a:pt x="58229" y="1570833"/>
                        </a:lnTo>
                      </a:path>
                      <a:path w="92075" h="1664335">
                        <a:moveTo>
                          <a:pt x="58229" y="1570833"/>
                        </a:moveTo>
                        <a:lnTo>
                          <a:pt x="56639" y="1570833"/>
                        </a:lnTo>
                      </a:path>
                      <a:path w="92075" h="1664335">
                        <a:moveTo>
                          <a:pt x="56639" y="1570833"/>
                        </a:moveTo>
                        <a:lnTo>
                          <a:pt x="54241" y="1570833"/>
                        </a:lnTo>
                      </a:path>
                      <a:path w="92075" h="1664335">
                        <a:moveTo>
                          <a:pt x="54241" y="1570833"/>
                        </a:moveTo>
                        <a:lnTo>
                          <a:pt x="50253" y="1570833"/>
                        </a:lnTo>
                      </a:path>
                      <a:path w="92075" h="1664335">
                        <a:moveTo>
                          <a:pt x="50253" y="1570833"/>
                        </a:moveTo>
                        <a:lnTo>
                          <a:pt x="46265" y="1570833"/>
                        </a:lnTo>
                      </a:path>
                      <a:path w="92075" h="1664335">
                        <a:moveTo>
                          <a:pt x="46265" y="1570833"/>
                        </a:moveTo>
                        <a:lnTo>
                          <a:pt x="42277" y="1570833"/>
                        </a:lnTo>
                      </a:path>
                      <a:path w="92075" h="1664335">
                        <a:moveTo>
                          <a:pt x="42277" y="1570833"/>
                        </a:moveTo>
                        <a:lnTo>
                          <a:pt x="38289" y="1570833"/>
                        </a:lnTo>
                      </a:path>
                      <a:path w="92075" h="1664335">
                        <a:moveTo>
                          <a:pt x="38289" y="1570833"/>
                        </a:moveTo>
                        <a:lnTo>
                          <a:pt x="34301" y="1570833"/>
                        </a:lnTo>
                      </a:path>
                      <a:path w="92075" h="1664335">
                        <a:moveTo>
                          <a:pt x="34301" y="1570833"/>
                        </a:moveTo>
                        <a:lnTo>
                          <a:pt x="30313" y="1570833"/>
                        </a:lnTo>
                      </a:path>
                      <a:path w="92075" h="1664335">
                        <a:moveTo>
                          <a:pt x="30313" y="1570833"/>
                        </a:moveTo>
                        <a:lnTo>
                          <a:pt x="27915" y="1570833"/>
                        </a:lnTo>
                      </a:path>
                      <a:path w="92075" h="1664335">
                        <a:moveTo>
                          <a:pt x="27915" y="1570833"/>
                        </a:moveTo>
                        <a:lnTo>
                          <a:pt x="26325" y="1570833"/>
                        </a:lnTo>
                      </a:path>
                      <a:path w="92075" h="1664335">
                        <a:moveTo>
                          <a:pt x="26325" y="1570833"/>
                        </a:moveTo>
                        <a:lnTo>
                          <a:pt x="25530" y="1570833"/>
                        </a:lnTo>
                      </a:path>
                      <a:path w="92075" h="1664335">
                        <a:moveTo>
                          <a:pt x="25530" y="1603545"/>
                        </a:moveTo>
                        <a:lnTo>
                          <a:pt x="27120" y="1615509"/>
                        </a:lnTo>
                      </a:path>
                      <a:path w="92075" h="1664335">
                        <a:moveTo>
                          <a:pt x="27120" y="1615509"/>
                        </a:moveTo>
                        <a:lnTo>
                          <a:pt x="30313" y="1627473"/>
                        </a:lnTo>
                      </a:path>
                      <a:path w="92075" h="1664335">
                        <a:moveTo>
                          <a:pt x="30313" y="1627473"/>
                        </a:moveTo>
                        <a:lnTo>
                          <a:pt x="36699" y="1637847"/>
                        </a:lnTo>
                      </a:path>
                      <a:path w="92075" h="1664335">
                        <a:moveTo>
                          <a:pt x="36699" y="1637847"/>
                        </a:moveTo>
                        <a:lnTo>
                          <a:pt x="44675" y="1647412"/>
                        </a:lnTo>
                      </a:path>
                      <a:path w="92075" h="1664335">
                        <a:moveTo>
                          <a:pt x="44675" y="1647412"/>
                        </a:moveTo>
                        <a:lnTo>
                          <a:pt x="54241" y="1655402"/>
                        </a:lnTo>
                      </a:path>
                      <a:path w="92075" h="1664335">
                        <a:moveTo>
                          <a:pt x="54241" y="1655402"/>
                        </a:moveTo>
                        <a:lnTo>
                          <a:pt x="65410" y="1660979"/>
                        </a:lnTo>
                      </a:path>
                      <a:path w="92075" h="1664335">
                        <a:moveTo>
                          <a:pt x="65410" y="1660979"/>
                        </a:moveTo>
                        <a:lnTo>
                          <a:pt x="77387" y="1664172"/>
                        </a:lnTo>
                      </a:path>
                      <a:path w="92075" h="1664335">
                        <a:moveTo>
                          <a:pt x="77387" y="1664172"/>
                        </a:moveTo>
                        <a:lnTo>
                          <a:pt x="86953" y="1664172"/>
                        </a:lnTo>
                      </a:path>
                      <a:path w="92075" h="1664335">
                        <a:moveTo>
                          <a:pt x="86953" y="1631460"/>
                        </a:moveTo>
                        <a:lnTo>
                          <a:pt x="78977" y="1630666"/>
                        </a:lnTo>
                      </a:path>
                      <a:path w="92075" h="1664335">
                        <a:moveTo>
                          <a:pt x="78977" y="1630666"/>
                        </a:moveTo>
                        <a:lnTo>
                          <a:pt x="71001" y="1626678"/>
                        </a:lnTo>
                      </a:path>
                      <a:path w="92075" h="1664335">
                        <a:moveTo>
                          <a:pt x="71001" y="1626678"/>
                        </a:moveTo>
                        <a:lnTo>
                          <a:pt x="65410" y="1621086"/>
                        </a:lnTo>
                      </a:path>
                      <a:path w="92075" h="1664335">
                        <a:moveTo>
                          <a:pt x="65410" y="1621086"/>
                        </a:moveTo>
                        <a:lnTo>
                          <a:pt x="60627" y="1613905"/>
                        </a:lnTo>
                      </a:path>
                      <a:path w="92075" h="1664335">
                        <a:moveTo>
                          <a:pt x="60627" y="1613905"/>
                        </a:moveTo>
                        <a:lnTo>
                          <a:pt x="59037" y="1605930"/>
                        </a:lnTo>
                      </a:path>
                      <a:path w="92075" h="1664335">
                        <a:moveTo>
                          <a:pt x="59037" y="1605930"/>
                        </a:moveTo>
                        <a:lnTo>
                          <a:pt x="59037" y="1603545"/>
                        </a:lnTo>
                      </a:path>
                      <a:path w="92075" h="1664335">
                        <a:moveTo>
                          <a:pt x="25530" y="1603545"/>
                        </a:moveTo>
                        <a:lnTo>
                          <a:pt x="26325" y="1603545"/>
                        </a:lnTo>
                      </a:path>
                      <a:path w="92075" h="1664335">
                        <a:moveTo>
                          <a:pt x="26325" y="1603545"/>
                        </a:moveTo>
                        <a:lnTo>
                          <a:pt x="27915" y="1603545"/>
                        </a:lnTo>
                      </a:path>
                      <a:path w="92075" h="1664335">
                        <a:moveTo>
                          <a:pt x="27915" y="1603545"/>
                        </a:moveTo>
                        <a:lnTo>
                          <a:pt x="30313" y="1603545"/>
                        </a:lnTo>
                      </a:path>
                      <a:path w="92075" h="1664335">
                        <a:moveTo>
                          <a:pt x="30313" y="1603545"/>
                        </a:moveTo>
                        <a:lnTo>
                          <a:pt x="34301" y="1603545"/>
                        </a:lnTo>
                      </a:path>
                      <a:path w="92075" h="1664335">
                        <a:moveTo>
                          <a:pt x="34301" y="1603545"/>
                        </a:moveTo>
                        <a:lnTo>
                          <a:pt x="38289" y="1603545"/>
                        </a:lnTo>
                      </a:path>
                      <a:path w="92075" h="1664335">
                        <a:moveTo>
                          <a:pt x="38289" y="1603545"/>
                        </a:moveTo>
                        <a:lnTo>
                          <a:pt x="42277" y="1603545"/>
                        </a:lnTo>
                      </a:path>
                      <a:path w="92075" h="1664335">
                        <a:moveTo>
                          <a:pt x="42277" y="1603545"/>
                        </a:moveTo>
                        <a:lnTo>
                          <a:pt x="46265" y="1603545"/>
                        </a:lnTo>
                      </a:path>
                      <a:path w="92075" h="1664335">
                        <a:moveTo>
                          <a:pt x="46265" y="1603545"/>
                        </a:moveTo>
                        <a:lnTo>
                          <a:pt x="50253" y="1603545"/>
                        </a:lnTo>
                      </a:path>
                      <a:path w="92075" h="1664335">
                        <a:moveTo>
                          <a:pt x="50253" y="1603545"/>
                        </a:moveTo>
                        <a:lnTo>
                          <a:pt x="54241" y="1603545"/>
                        </a:lnTo>
                      </a:path>
                      <a:path w="92075" h="1664335">
                        <a:moveTo>
                          <a:pt x="54241" y="1603545"/>
                        </a:moveTo>
                        <a:lnTo>
                          <a:pt x="56639" y="1603545"/>
                        </a:lnTo>
                      </a:path>
                      <a:path w="92075" h="1664335">
                        <a:moveTo>
                          <a:pt x="56639" y="1603545"/>
                        </a:moveTo>
                        <a:lnTo>
                          <a:pt x="58229" y="1603545"/>
                        </a:lnTo>
                      </a:path>
                      <a:path w="92075" h="1664335">
                        <a:moveTo>
                          <a:pt x="58229" y="1603545"/>
                        </a:moveTo>
                        <a:lnTo>
                          <a:pt x="59037" y="1603545"/>
                        </a:lnTo>
                      </a:path>
                      <a:path w="92075" h="1664335">
                        <a:moveTo>
                          <a:pt x="86953" y="1631460"/>
                        </a:moveTo>
                        <a:lnTo>
                          <a:pt x="86953" y="1632255"/>
                        </a:lnTo>
                      </a:path>
                      <a:path w="92075" h="1664335">
                        <a:moveTo>
                          <a:pt x="86953" y="1632255"/>
                        </a:moveTo>
                        <a:lnTo>
                          <a:pt x="86953" y="1633859"/>
                        </a:lnTo>
                      </a:path>
                      <a:path w="92075" h="1664335">
                        <a:moveTo>
                          <a:pt x="86953" y="1633859"/>
                        </a:moveTo>
                        <a:lnTo>
                          <a:pt x="86953" y="1636243"/>
                        </a:lnTo>
                      </a:path>
                      <a:path w="92075" h="1664335">
                        <a:moveTo>
                          <a:pt x="86953" y="1636243"/>
                        </a:moveTo>
                        <a:lnTo>
                          <a:pt x="86953" y="1639436"/>
                        </a:lnTo>
                      </a:path>
                      <a:path w="92075" h="1664335">
                        <a:moveTo>
                          <a:pt x="86953" y="1639436"/>
                        </a:moveTo>
                        <a:lnTo>
                          <a:pt x="86953" y="1643424"/>
                        </a:lnTo>
                      </a:path>
                      <a:path w="92075" h="1664335">
                        <a:moveTo>
                          <a:pt x="86953" y="1643424"/>
                        </a:moveTo>
                        <a:lnTo>
                          <a:pt x="86953" y="1648207"/>
                        </a:lnTo>
                      </a:path>
                      <a:path w="92075" h="1664335">
                        <a:moveTo>
                          <a:pt x="86953" y="1648207"/>
                        </a:moveTo>
                        <a:lnTo>
                          <a:pt x="86953" y="1652195"/>
                        </a:lnTo>
                      </a:path>
                      <a:path w="92075" h="1664335">
                        <a:moveTo>
                          <a:pt x="86953" y="1652195"/>
                        </a:moveTo>
                        <a:lnTo>
                          <a:pt x="86953" y="1656197"/>
                        </a:lnTo>
                      </a:path>
                      <a:path w="92075" h="1664335">
                        <a:moveTo>
                          <a:pt x="86953" y="1656197"/>
                        </a:moveTo>
                        <a:lnTo>
                          <a:pt x="86953" y="1659390"/>
                        </a:lnTo>
                      </a:path>
                      <a:path w="92075" h="1664335">
                        <a:moveTo>
                          <a:pt x="86953" y="1659390"/>
                        </a:moveTo>
                        <a:lnTo>
                          <a:pt x="86953" y="1662569"/>
                        </a:lnTo>
                      </a:path>
                      <a:path w="92075" h="1664335">
                        <a:moveTo>
                          <a:pt x="86953" y="1662569"/>
                        </a:moveTo>
                        <a:lnTo>
                          <a:pt x="86953" y="166417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24" name="object 1824"/>
                  <p:cNvSpPr/>
                  <p:nvPr/>
                </p:nvSpPr>
                <p:spPr>
                  <a:xfrm>
                    <a:off x="4995310" y="475278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25" name="object 1825"/>
                  <p:cNvSpPr/>
                  <p:nvPr/>
                </p:nvSpPr>
                <p:spPr>
                  <a:xfrm>
                    <a:off x="4995712" y="5450445"/>
                    <a:ext cx="8890" cy="0"/>
                  </a:xfrm>
                  <a:custGeom>
                    <a:avLst/>
                    <a:gdLst/>
                    <a:ahLst/>
                    <a:cxnLst/>
                    <a:rect l="l" t="t" r="r" b="b"/>
                    <a:pathLst>
                      <a:path w="8889">
                        <a:moveTo>
                          <a:pt x="8770"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26" name="object 1826"/>
                  <p:cNvSpPr/>
                  <p:nvPr/>
                </p:nvSpPr>
                <p:spPr>
                  <a:xfrm>
                    <a:off x="4994515" y="5465995"/>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27" name="object 1827"/>
                  <p:cNvSpPr/>
                  <p:nvPr/>
                </p:nvSpPr>
                <p:spPr>
                  <a:xfrm>
                    <a:off x="4934275" y="5408154"/>
                    <a:ext cx="61594" cy="59055"/>
                  </a:xfrm>
                  <a:custGeom>
                    <a:avLst/>
                    <a:gdLst/>
                    <a:ahLst/>
                    <a:cxnLst/>
                    <a:rect l="l" t="t" r="r" b="b"/>
                    <a:pathLst>
                      <a:path w="61595" h="59054">
                        <a:moveTo>
                          <a:pt x="61436" y="59037"/>
                        </a:moveTo>
                        <a:lnTo>
                          <a:pt x="61436" y="55049"/>
                        </a:lnTo>
                      </a:path>
                      <a:path w="61595" h="59054">
                        <a:moveTo>
                          <a:pt x="61436" y="55049"/>
                        </a:moveTo>
                        <a:lnTo>
                          <a:pt x="61436" y="51061"/>
                        </a:lnTo>
                      </a:path>
                      <a:path w="61595" h="59054">
                        <a:moveTo>
                          <a:pt x="61436" y="51061"/>
                        </a:moveTo>
                        <a:lnTo>
                          <a:pt x="61436" y="47074"/>
                        </a:lnTo>
                      </a:path>
                      <a:path w="61595" h="59054">
                        <a:moveTo>
                          <a:pt x="61436" y="47074"/>
                        </a:moveTo>
                        <a:lnTo>
                          <a:pt x="61436" y="44675"/>
                        </a:lnTo>
                      </a:path>
                      <a:path w="61595" h="59054">
                        <a:moveTo>
                          <a:pt x="61436" y="44675"/>
                        </a:moveTo>
                        <a:lnTo>
                          <a:pt x="61436" y="43086"/>
                        </a:lnTo>
                      </a:path>
                      <a:path w="61595" h="59054">
                        <a:moveTo>
                          <a:pt x="61436" y="43086"/>
                        </a:moveTo>
                        <a:lnTo>
                          <a:pt x="61436" y="42291"/>
                        </a:lnTo>
                      </a:path>
                      <a:path w="61595" h="59054">
                        <a:moveTo>
                          <a:pt x="32711" y="14362"/>
                        </a:moveTo>
                        <a:lnTo>
                          <a:pt x="32711" y="0"/>
                        </a:lnTo>
                      </a:path>
                      <a:path w="61595" h="59054">
                        <a:moveTo>
                          <a:pt x="0" y="0"/>
                        </a:moveTo>
                        <a:lnTo>
                          <a:pt x="0" y="14362"/>
                        </a:lnTo>
                      </a:path>
                      <a:path w="61595" h="59054">
                        <a:moveTo>
                          <a:pt x="32711" y="14362"/>
                        </a:moveTo>
                        <a:lnTo>
                          <a:pt x="31917" y="14362"/>
                        </a:lnTo>
                      </a:path>
                      <a:path w="61595" h="59054">
                        <a:moveTo>
                          <a:pt x="31917" y="14362"/>
                        </a:moveTo>
                        <a:lnTo>
                          <a:pt x="30327" y="14362"/>
                        </a:lnTo>
                      </a:path>
                      <a:path w="61595" h="59054">
                        <a:moveTo>
                          <a:pt x="30327" y="14362"/>
                        </a:moveTo>
                        <a:lnTo>
                          <a:pt x="27929" y="14362"/>
                        </a:lnTo>
                      </a:path>
                      <a:path w="61595" h="59054">
                        <a:moveTo>
                          <a:pt x="27929" y="14362"/>
                        </a:moveTo>
                        <a:lnTo>
                          <a:pt x="24736" y="14362"/>
                        </a:lnTo>
                      </a:path>
                      <a:path w="61595" h="59054">
                        <a:moveTo>
                          <a:pt x="24736" y="14362"/>
                        </a:moveTo>
                        <a:lnTo>
                          <a:pt x="20748" y="14362"/>
                        </a:lnTo>
                      </a:path>
                      <a:path w="61595" h="59054">
                        <a:moveTo>
                          <a:pt x="20748" y="14362"/>
                        </a:moveTo>
                        <a:lnTo>
                          <a:pt x="15965" y="14362"/>
                        </a:lnTo>
                      </a:path>
                      <a:path w="61595" h="59054">
                        <a:moveTo>
                          <a:pt x="15965" y="14362"/>
                        </a:moveTo>
                        <a:lnTo>
                          <a:pt x="11977" y="14362"/>
                        </a:lnTo>
                      </a:path>
                      <a:path w="61595" h="59054">
                        <a:moveTo>
                          <a:pt x="11977" y="14362"/>
                        </a:moveTo>
                        <a:lnTo>
                          <a:pt x="7989" y="14362"/>
                        </a:lnTo>
                      </a:path>
                      <a:path w="61595" h="59054">
                        <a:moveTo>
                          <a:pt x="7989" y="14362"/>
                        </a:moveTo>
                        <a:lnTo>
                          <a:pt x="4796" y="14362"/>
                        </a:lnTo>
                      </a:path>
                      <a:path w="61595" h="59054">
                        <a:moveTo>
                          <a:pt x="4796" y="14362"/>
                        </a:moveTo>
                        <a:lnTo>
                          <a:pt x="2398" y="14362"/>
                        </a:lnTo>
                      </a:path>
                      <a:path w="61595" h="59054">
                        <a:moveTo>
                          <a:pt x="2398" y="14362"/>
                        </a:moveTo>
                        <a:lnTo>
                          <a:pt x="0" y="1436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28" name="object 1828"/>
                  <p:cNvSpPr/>
                  <p:nvPr/>
                </p:nvSpPr>
                <p:spPr>
                  <a:xfrm>
                    <a:off x="4933074" y="5406964"/>
                    <a:ext cx="2540" cy="17145"/>
                  </a:xfrm>
                  <a:custGeom>
                    <a:avLst/>
                    <a:gdLst/>
                    <a:ahLst/>
                    <a:cxnLst/>
                    <a:rect l="l" t="t" r="r" b="b"/>
                    <a:pathLst>
                      <a:path w="2539" h="17145">
                        <a:moveTo>
                          <a:pt x="2387" y="15557"/>
                        </a:moveTo>
                        <a:lnTo>
                          <a:pt x="2044" y="14706"/>
                        </a:lnTo>
                        <a:lnTo>
                          <a:pt x="1193" y="14363"/>
                        </a:lnTo>
                        <a:lnTo>
                          <a:pt x="355" y="14706"/>
                        </a:lnTo>
                        <a:lnTo>
                          <a:pt x="0" y="15557"/>
                        </a:lnTo>
                        <a:lnTo>
                          <a:pt x="355" y="16408"/>
                        </a:lnTo>
                        <a:lnTo>
                          <a:pt x="1193" y="16751"/>
                        </a:lnTo>
                        <a:lnTo>
                          <a:pt x="2044" y="16408"/>
                        </a:lnTo>
                        <a:lnTo>
                          <a:pt x="2387" y="15557"/>
                        </a:lnTo>
                        <a:close/>
                      </a:path>
                      <a:path w="2539" h="17145">
                        <a:moveTo>
                          <a:pt x="2387" y="1193"/>
                        </a:moveTo>
                        <a:lnTo>
                          <a:pt x="2044" y="355"/>
                        </a:lnTo>
                        <a:lnTo>
                          <a:pt x="1193" y="0"/>
                        </a:lnTo>
                        <a:lnTo>
                          <a:pt x="355" y="355"/>
                        </a:lnTo>
                        <a:lnTo>
                          <a:pt x="0" y="1193"/>
                        </a:lnTo>
                        <a:lnTo>
                          <a:pt x="355" y="2044"/>
                        </a:lnTo>
                        <a:lnTo>
                          <a:pt x="1193" y="2387"/>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29" name="object 1829"/>
                  <p:cNvSpPr/>
                  <p:nvPr/>
                </p:nvSpPr>
                <p:spPr>
                  <a:xfrm>
                    <a:off x="4907950" y="5336357"/>
                    <a:ext cx="85725" cy="72390"/>
                  </a:xfrm>
                  <a:custGeom>
                    <a:avLst/>
                    <a:gdLst/>
                    <a:ahLst/>
                    <a:cxnLst/>
                    <a:rect l="l" t="t" r="r" b="b"/>
                    <a:pathLst>
                      <a:path w="85725" h="72389">
                        <a:moveTo>
                          <a:pt x="26325" y="71796"/>
                        </a:moveTo>
                        <a:lnTo>
                          <a:pt x="28724" y="71796"/>
                        </a:lnTo>
                      </a:path>
                      <a:path w="85725" h="72389">
                        <a:moveTo>
                          <a:pt x="28724" y="71796"/>
                        </a:moveTo>
                        <a:lnTo>
                          <a:pt x="31122" y="71796"/>
                        </a:lnTo>
                      </a:path>
                      <a:path w="85725" h="72389">
                        <a:moveTo>
                          <a:pt x="31122" y="71796"/>
                        </a:moveTo>
                        <a:lnTo>
                          <a:pt x="34315" y="71796"/>
                        </a:lnTo>
                      </a:path>
                      <a:path w="85725" h="72389">
                        <a:moveTo>
                          <a:pt x="34315" y="71796"/>
                        </a:moveTo>
                        <a:lnTo>
                          <a:pt x="38303" y="71796"/>
                        </a:lnTo>
                      </a:path>
                      <a:path w="85725" h="72389">
                        <a:moveTo>
                          <a:pt x="38303" y="71796"/>
                        </a:moveTo>
                        <a:lnTo>
                          <a:pt x="42291" y="71796"/>
                        </a:lnTo>
                      </a:path>
                      <a:path w="85725" h="72389">
                        <a:moveTo>
                          <a:pt x="42291" y="71796"/>
                        </a:moveTo>
                        <a:lnTo>
                          <a:pt x="47074" y="71796"/>
                        </a:lnTo>
                      </a:path>
                      <a:path w="85725" h="72389">
                        <a:moveTo>
                          <a:pt x="47074" y="71796"/>
                        </a:moveTo>
                        <a:lnTo>
                          <a:pt x="51061" y="71796"/>
                        </a:lnTo>
                      </a:path>
                      <a:path w="85725" h="72389">
                        <a:moveTo>
                          <a:pt x="51061" y="71796"/>
                        </a:moveTo>
                        <a:lnTo>
                          <a:pt x="54255" y="71796"/>
                        </a:lnTo>
                      </a:path>
                      <a:path w="85725" h="72389">
                        <a:moveTo>
                          <a:pt x="54255" y="71796"/>
                        </a:moveTo>
                        <a:lnTo>
                          <a:pt x="56653" y="71796"/>
                        </a:lnTo>
                      </a:path>
                      <a:path w="85725" h="72389">
                        <a:moveTo>
                          <a:pt x="56653" y="71796"/>
                        </a:moveTo>
                        <a:lnTo>
                          <a:pt x="58242" y="71796"/>
                        </a:lnTo>
                      </a:path>
                      <a:path w="85725" h="72389">
                        <a:moveTo>
                          <a:pt x="58242" y="71796"/>
                        </a:moveTo>
                        <a:lnTo>
                          <a:pt x="59037" y="71796"/>
                        </a:lnTo>
                      </a:path>
                      <a:path w="85725" h="72389">
                        <a:moveTo>
                          <a:pt x="85363" y="0"/>
                        </a:moveTo>
                        <a:lnTo>
                          <a:pt x="0" y="0"/>
                        </a:lnTo>
                      </a:path>
                      <a:path w="85725" h="72389">
                        <a:moveTo>
                          <a:pt x="0" y="53460"/>
                        </a:moveTo>
                        <a:lnTo>
                          <a:pt x="85363" y="53460"/>
                        </a:lnTo>
                      </a:path>
                      <a:path w="85725" h="72389">
                        <a:moveTo>
                          <a:pt x="85363" y="0"/>
                        </a:moveTo>
                        <a:lnTo>
                          <a:pt x="85363" y="794"/>
                        </a:lnTo>
                      </a:path>
                      <a:path w="85725" h="72389">
                        <a:moveTo>
                          <a:pt x="85363" y="794"/>
                        </a:moveTo>
                        <a:lnTo>
                          <a:pt x="85363" y="398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30" name="object 1830"/>
                  <p:cNvSpPr/>
                  <p:nvPr/>
                </p:nvSpPr>
                <p:spPr>
                  <a:xfrm>
                    <a:off x="4992117" y="533914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31" name="object 1831"/>
                  <p:cNvSpPr/>
                  <p:nvPr/>
                </p:nvSpPr>
                <p:spPr>
                  <a:xfrm>
                    <a:off x="4907950" y="5367480"/>
                    <a:ext cx="85725" cy="22860"/>
                  </a:xfrm>
                  <a:custGeom>
                    <a:avLst/>
                    <a:gdLst/>
                    <a:ahLst/>
                    <a:cxnLst/>
                    <a:rect l="l" t="t" r="r" b="b"/>
                    <a:pathLst>
                      <a:path w="85725" h="22860">
                        <a:moveTo>
                          <a:pt x="85363" y="0"/>
                        </a:moveTo>
                        <a:lnTo>
                          <a:pt x="85363" y="3179"/>
                        </a:lnTo>
                      </a:path>
                      <a:path w="85725" h="22860">
                        <a:moveTo>
                          <a:pt x="85363" y="3179"/>
                        </a:moveTo>
                        <a:lnTo>
                          <a:pt x="85363" y="9565"/>
                        </a:lnTo>
                      </a:path>
                      <a:path w="85725" h="22860">
                        <a:moveTo>
                          <a:pt x="85363" y="9565"/>
                        </a:moveTo>
                        <a:lnTo>
                          <a:pt x="85363" y="15143"/>
                        </a:lnTo>
                      </a:path>
                      <a:path w="85725" h="22860">
                        <a:moveTo>
                          <a:pt x="85363" y="15143"/>
                        </a:moveTo>
                        <a:lnTo>
                          <a:pt x="85363" y="19144"/>
                        </a:lnTo>
                      </a:path>
                      <a:path w="85725" h="22860">
                        <a:moveTo>
                          <a:pt x="85363" y="19144"/>
                        </a:moveTo>
                        <a:lnTo>
                          <a:pt x="85363" y="21529"/>
                        </a:lnTo>
                      </a:path>
                      <a:path w="85725" h="22860">
                        <a:moveTo>
                          <a:pt x="85363" y="21529"/>
                        </a:moveTo>
                        <a:lnTo>
                          <a:pt x="85363" y="22337"/>
                        </a:lnTo>
                      </a:path>
                      <a:path w="85725" h="22860">
                        <a:moveTo>
                          <a:pt x="0" y="22337"/>
                        </a:moveTo>
                        <a:lnTo>
                          <a:pt x="0" y="21529"/>
                        </a:lnTo>
                      </a:path>
                      <a:path w="85725" h="22860">
                        <a:moveTo>
                          <a:pt x="0" y="20734"/>
                        </a:moveTo>
                        <a:lnTo>
                          <a:pt x="0" y="19144"/>
                        </a:lnTo>
                      </a:path>
                      <a:path w="85725" h="22860">
                        <a:moveTo>
                          <a:pt x="0" y="19144"/>
                        </a:moveTo>
                        <a:lnTo>
                          <a:pt x="0" y="18336"/>
                        </a:lnTo>
                      </a:path>
                      <a:path w="85725" h="22860">
                        <a:moveTo>
                          <a:pt x="0" y="16746"/>
                        </a:moveTo>
                        <a:lnTo>
                          <a:pt x="0" y="15143"/>
                        </a:lnTo>
                      </a:path>
                      <a:path w="85725" h="22860">
                        <a:moveTo>
                          <a:pt x="0" y="15143"/>
                        </a:moveTo>
                        <a:lnTo>
                          <a:pt x="0" y="14348"/>
                        </a:lnTo>
                      </a:path>
                      <a:path w="85725" h="22860">
                        <a:moveTo>
                          <a:pt x="0" y="11963"/>
                        </a:moveTo>
                        <a:lnTo>
                          <a:pt x="0" y="9565"/>
                        </a:lnTo>
                      </a:path>
                      <a:path w="85725" h="22860">
                        <a:moveTo>
                          <a:pt x="0" y="9565"/>
                        </a:moveTo>
                        <a:lnTo>
                          <a:pt x="0" y="7975"/>
                        </a:lnTo>
                      </a:path>
                      <a:path w="85725" h="22860">
                        <a:moveTo>
                          <a:pt x="0" y="4782"/>
                        </a:moveTo>
                        <a:lnTo>
                          <a:pt x="0" y="3179"/>
                        </a:lnTo>
                      </a:path>
                      <a:path w="85725" h="22860">
                        <a:moveTo>
                          <a:pt x="0" y="3179"/>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32" name="object 1832"/>
                  <p:cNvSpPr/>
                  <p:nvPr/>
                </p:nvSpPr>
                <p:spPr>
                  <a:xfrm>
                    <a:off x="4906753" y="533914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33" name="object 1833"/>
                  <p:cNvSpPr/>
                  <p:nvPr/>
                </p:nvSpPr>
                <p:spPr>
                  <a:xfrm>
                    <a:off x="4907950" y="5336357"/>
                    <a:ext cx="93345" cy="53975"/>
                  </a:xfrm>
                  <a:custGeom>
                    <a:avLst/>
                    <a:gdLst/>
                    <a:ahLst/>
                    <a:cxnLst/>
                    <a:rect l="l" t="t" r="r" b="b"/>
                    <a:pathLst>
                      <a:path w="93345" h="53975">
                        <a:moveTo>
                          <a:pt x="0" y="3987"/>
                        </a:moveTo>
                        <a:lnTo>
                          <a:pt x="0" y="2398"/>
                        </a:lnTo>
                      </a:path>
                      <a:path w="93345" h="53975">
                        <a:moveTo>
                          <a:pt x="0" y="794"/>
                        </a:moveTo>
                        <a:lnTo>
                          <a:pt x="0" y="0"/>
                        </a:lnTo>
                      </a:path>
                      <a:path w="93345" h="53975">
                        <a:moveTo>
                          <a:pt x="93339" y="0"/>
                        </a:moveTo>
                        <a:lnTo>
                          <a:pt x="85363" y="0"/>
                        </a:lnTo>
                      </a:path>
                      <a:path w="93345" h="53975">
                        <a:moveTo>
                          <a:pt x="85363" y="53460"/>
                        </a:moveTo>
                        <a:lnTo>
                          <a:pt x="93339" y="53460"/>
                        </a:lnTo>
                      </a:path>
                      <a:path w="93345" h="53975">
                        <a:moveTo>
                          <a:pt x="93339" y="0"/>
                        </a:moveTo>
                        <a:lnTo>
                          <a:pt x="93339" y="794"/>
                        </a:lnTo>
                      </a:path>
                      <a:path w="93345" h="53975">
                        <a:moveTo>
                          <a:pt x="93339" y="794"/>
                        </a:moveTo>
                        <a:lnTo>
                          <a:pt x="93339" y="398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34" name="object 1834"/>
                  <p:cNvSpPr/>
                  <p:nvPr/>
                </p:nvSpPr>
                <p:spPr>
                  <a:xfrm>
                    <a:off x="5000093" y="533914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35" name="object 1835"/>
                  <p:cNvSpPr/>
                  <p:nvPr/>
                </p:nvSpPr>
                <p:spPr>
                  <a:xfrm>
                    <a:off x="4993313" y="5367480"/>
                    <a:ext cx="8255" cy="22860"/>
                  </a:xfrm>
                  <a:custGeom>
                    <a:avLst/>
                    <a:gdLst/>
                    <a:ahLst/>
                    <a:cxnLst/>
                    <a:rect l="l" t="t" r="r" b="b"/>
                    <a:pathLst>
                      <a:path w="8254" h="22860">
                        <a:moveTo>
                          <a:pt x="7975" y="0"/>
                        </a:moveTo>
                        <a:lnTo>
                          <a:pt x="7975" y="3179"/>
                        </a:lnTo>
                      </a:path>
                      <a:path w="8254" h="22860">
                        <a:moveTo>
                          <a:pt x="7975" y="3179"/>
                        </a:moveTo>
                        <a:lnTo>
                          <a:pt x="7975" y="9565"/>
                        </a:lnTo>
                      </a:path>
                      <a:path w="8254" h="22860">
                        <a:moveTo>
                          <a:pt x="7975" y="9565"/>
                        </a:moveTo>
                        <a:lnTo>
                          <a:pt x="7975" y="15143"/>
                        </a:lnTo>
                      </a:path>
                      <a:path w="8254" h="22860">
                        <a:moveTo>
                          <a:pt x="7975" y="15143"/>
                        </a:moveTo>
                        <a:lnTo>
                          <a:pt x="7975" y="19144"/>
                        </a:lnTo>
                      </a:path>
                      <a:path w="8254" h="22860">
                        <a:moveTo>
                          <a:pt x="7975" y="19144"/>
                        </a:moveTo>
                        <a:lnTo>
                          <a:pt x="7975" y="21529"/>
                        </a:lnTo>
                      </a:path>
                      <a:path w="8254" h="22860">
                        <a:moveTo>
                          <a:pt x="7975" y="21529"/>
                        </a:moveTo>
                        <a:lnTo>
                          <a:pt x="7975" y="22337"/>
                        </a:lnTo>
                      </a:path>
                      <a:path w="8254" h="22860">
                        <a:moveTo>
                          <a:pt x="0" y="22337"/>
                        </a:moveTo>
                        <a:lnTo>
                          <a:pt x="0" y="21529"/>
                        </a:lnTo>
                      </a:path>
                      <a:path w="8254" h="22860">
                        <a:moveTo>
                          <a:pt x="0" y="21529"/>
                        </a:moveTo>
                        <a:lnTo>
                          <a:pt x="0" y="19144"/>
                        </a:lnTo>
                      </a:path>
                      <a:path w="8254" h="22860">
                        <a:moveTo>
                          <a:pt x="0" y="19144"/>
                        </a:moveTo>
                        <a:lnTo>
                          <a:pt x="0" y="15143"/>
                        </a:lnTo>
                      </a:path>
                      <a:path w="8254" h="22860">
                        <a:moveTo>
                          <a:pt x="0" y="15143"/>
                        </a:moveTo>
                        <a:lnTo>
                          <a:pt x="0" y="9565"/>
                        </a:lnTo>
                      </a:path>
                      <a:path w="8254" h="22860">
                        <a:moveTo>
                          <a:pt x="0" y="9565"/>
                        </a:moveTo>
                        <a:lnTo>
                          <a:pt x="0" y="3179"/>
                        </a:lnTo>
                      </a:path>
                      <a:path w="8254" h="22860">
                        <a:moveTo>
                          <a:pt x="0" y="3179"/>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36" name="object 1836"/>
                  <p:cNvSpPr/>
                  <p:nvPr/>
                </p:nvSpPr>
                <p:spPr>
                  <a:xfrm>
                    <a:off x="4992117" y="533914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37" name="object 1837"/>
                  <p:cNvSpPr/>
                  <p:nvPr/>
                </p:nvSpPr>
                <p:spPr>
                  <a:xfrm>
                    <a:off x="4934275" y="5336357"/>
                    <a:ext cx="61594" cy="145415"/>
                  </a:xfrm>
                  <a:custGeom>
                    <a:avLst/>
                    <a:gdLst/>
                    <a:ahLst/>
                    <a:cxnLst/>
                    <a:rect l="l" t="t" r="r" b="b"/>
                    <a:pathLst>
                      <a:path w="61595" h="145414">
                        <a:moveTo>
                          <a:pt x="59037" y="3987"/>
                        </a:moveTo>
                        <a:lnTo>
                          <a:pt x="59037" y="794"/>
                        </a:lnTo>
                      </a:path>
                      <a:path w="61595" h="145414">
                        <a:moveTo>
                          <a:pt x="59037" y="794"/>
                        </a:moveTo>
                        <a:lnTo>
                          <a:pt x="59037" y="0"/>
                        </a:lnTo>
                      </a:path>
                      <a:path w="61595" h="145414">
                        <a:moveTo>
                          <a:pt x="0" y="86158"/>
                        </a:moveTo>
                        <a:lnTo>
                          <a:pt x="808" y="98122"/>
                        </a:lnTo>
                      </a:path>
                      <a:path w="61595" h="145414">
                        <a:moveTo>
                          <a:pt x="808" y="98122"/>
                        </a:moveTo>
                        <a:lnTo>
                          <a:pt x="4796" y="110099"/>
                        </a:lnTo>
                      </a:path>
                      <a:path w="61595" h="145414">
                        <a:moveTo>
                          <a:pt x="4796" y="110099"/>
                        </a:moveTo>
                        <a:lnTo>
                          <a:pt x="10374" y="120473"/>
                        </a:lnTo>
                      </a:path>
                      <a:path w="61595" h="145414">
                        <a:moveTo>
                          <a:pt x="10374" y="120473"/>
                        </a:moveTo>
                        <a:lnTo>
                          <a:pt x="19144" y="130039"/>
                        </a:lnTo>
                      </a:path>
                      <a:path w="61595" h="145414">
                        <a:moveTo>
                          <a:pt x="19144" y="130039"/>
                        </a:moveTo>
                        <a:lnTo>
                          <a:pt x="28724" y="138015"/>
                        </a:lnTo>
                      </a:path>
                      <a:path w="61595" h="145414">
                        <a:moveTo>
                          <a:pt x="28724" y="138015"/>
                        </a:moveTo>
                        <a:lnTo>
                          <a:pt x="39893" y="143606"/>
                        </a:lnTo>
                      </a:path>
                      <a:path w="61595" h="145414">
                        <a:moveTo>
                          <a:pt x="39893" y="143606"/>
                        </a:moveTo>
                        <a:lnTo>
                          <a:pt x="47868" y="145196"/>
                        </a:lnTo>
                      </a:path>
                      <a:path w="61595" h="145414">
                        <a:moveTo>
                          <a:pt x="61436" y="114087"/>
                        </a:moveTo>
                        <a:lnTo>
                          <a:pt x="52665" y="113292"/>
                        </a:lnTo>
                      </a:path>
                      <a:path w="61595" h="145414">
                        <a:moveTo>
                          <a:pt x="52665" y="113292"/>
                        </a:moveTo>
                        <a:lnTo>
                          <a:pt x="45470" y="109304"/>
                        </a:lnTo>
                      </a:path>
                      <a:path w="61595" h="145414">
                        <a:moveTo>
                          <a:pt x="45470" y="109304"/>
                        </a:moveTo>
                        <a:lnTo>
                          <a:pt x="39098" y="103713"/>
                        </a:lnTo>
                      </a:path>
                      <a:path w="61595" h="145414">
                        <a:moveTo>
                          <a:pt x="39098" y="103713"/>
                        </a:moveTo>
                        <a:lnTo>
                          <a:pt x="35110" y="96532"/>
                        </a:lnTo>
                      </a:path>
                      <a:path w="61595" h="145414">
                        <a:moveTo>
                          <a:pt x="35110" y="96532"/>
                        </a:moveTo>
                        <a:lnTo>
                          <a:pt x="32711" y="88556"/>
                        </a:lnTo>
                      </a:path>
                      <a:path w="61595" h="145414">
                        <a:moveTo>
                          <a:pt x="32711" y="88556"/>
                        </a:moveTo>
                        <a:lnTo>
                          <a:pt x="32711" y="8615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38" name="object 1838"/>
                  <p:cNvSpPr/>
                  <p:nvPr/>
                </p:nvSpPr>
                <p:spPr>
                  <a:xfrm>
                    <a:off x="4933079" y="5421319"/>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39" name="object 1839"/>
                  <p:cNvSpPr/>
                  <p:nvPr/>
                </p:nvSpPr>
                <p:spPr>
                  <a:xfrm>
                    <a:off x="4934275" y="5422516"/>
                    <a:ext cx="61594" cy="45085"/>
                  </a:xfrm>
                  <a:custGeom>
                    <a:avLst/>
                    <a:gdLst/>
                    <a:ahLst/>
                    <a:cxnLst/>
                    <a:rect l="l" t="t" r="r" b="b"/>
                    <a:pathLst>
                      <a:path w="61595" h="45085">
                        <a:moveTo>
                          <a:pt x="0" y="0"/>
                        </a:moveTo>
                        <a:lnTo>
                          <a:pt x="2398" y="0"/>
                        </a:lnTo>
                      </a:path>
                      <a:path w="61595" h="45085">
                        <a:moveTo>
                          <a:pt x="2398" y="0"/>
                        </a:moveTo>
                        <a:lnTo>
                          <a:pt x="4796" y="0"/>
                        </a:lnTo>
                      </a:path>
                      <a:path w="61595" h="45085">
                        <a:moveTo>
                          <a:pt x="4796" y="0"/>
                        </a:moveTo>
                        <a:lnTo>
                          <a:pt x="7989" y="0"/>
                        </a:lnTo>
                      </a:path>
                      <a:path w="61595" h="45085">
                        <a:moveTo>
                          <a:pt x="7989" y="0"/>
                        </a:moveTo>
                        <a:lnTo>
                          <a:pt x="11977" y="0"/>
                        </a:lnTo>
                      </a:path>
                      <a:path w="61595" h="45085">
                        <a:moveTo>
                          <a:pt x="11977" y="0"/>
                        </a:moveTo>
                        <a:lnTo>
                          <a:pt x="15965" y="0"/>
                        </a:lnTo>
                      </a:path>
                      <a:path w="61595" h="45085">
                        <a:moveTo>
                          <a:pt x="15965" y="0"/>
                        </a:moveTo>
                        <a:lnTo>
                          <a:pt x="20748" y="0"/>
                        </a:lnTo>
                      </a:path>
                      <a:path w="61595" h="45085">
                        <a:moveTo>
                          <a:pt x="20748" y="0"/>
                        </a:moveTo>
                        <a:lnTo>
                          <a:pt x="24736" y="0"/>
                        </a:lnTo>
                      </a:path>
                      <a:path w="61595" h="45085">
                        <a:moveTo>
                          <a:pt x="24736" y="0"/>
                        </a:moveTo>
                        <a:lnTo>
                          <a:pt x="27929" y="0"/>
                        </a:lnTo>
                      </a:path>
                      <a:path w="61595" h="45085">
                        <a:moveTo>
                          <a:pt x="27929" y="0"/>
                        </a:moveTo>
                        <a:lnTo>
                          <a:pt x="30327" y="0"/>
                        </a:lnTo>
                      </a:path>
                      <a:path w="61595" h="45085">
                        <a:moveTo>
                          <a:pt x="30327" y="0"/>
                        </a:moveTo>
                        <a:lnTo>
                          <a:pt x="31917" y="0"/>
                        </a:lnTo>
                      </a:path>
                      <a:path w="61595" h="45085">
                        <a:moveTo>
                          <a:pt x="31917" y="0"/>
                        </a:moveTo>
                        <a:lnTo>
                          <a:pt x="32711" y="0"/>
                        </a:lnTo>
                      </a:path>
                      <a:path w="61595" h="45085">
                        <a:moveTo>
                          <a:pt x="61436" y="27929"/>
                        </a:moveTo>
                        <a:lnTo>
                          <a:pt x="61436" y="28724"/>
                        </a:lnTo>
                      </a:path>
                      <a:path w="61595" h="45085">
                        <a:moveTo>
                          <a:pt x="61436" y="28724"/>
                        </a:moveTo>
                        <a:lnTo>
                          <a:pt x="61436" y="30313"/>
                        </a:lnTo>
                      </a:path>
                      <a:path w="61595" h="45085">
                        <a:moveTo>
                          <a:pt x="61436" y="30313"/>
                        </a:moveTo>
                        <a:lnTo>
                          <a:pt x="61436" y="32711"/>
                        </a:lnTo>
                      </a:path>
                      <a:path w="61595" h="45085">
                        <a:moveTo>
                          <a:pt x="61436" y="32711"/>
                        </a:moveTo>
                        <a:lnTo>
                          <a:pt x="61436" y="36699"/>
                        </a:lnTo>
                      </a:path>
                      <a:path w="61595" h="45085">
                        <a:moveTo>
                          <a:pt x="61436" y="36699"/>
                        </a:moveTo>
                        <a:lnTo>
                          <a:pt x="61436" y="40687"/>
                        </a:lnTo>
                      </a:path>
                      <a:path w="61595" h="45085">
                        <a:moveTo>
                          <a:pt x="61436" y="40687"/>
                        </a:moveTo>
                        <a:lnTo>
                          <a:pt x="61436" y="4467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40" name="object 1840"/>
                  <p:cNvSpPr/>
                  <p:nvPr/>
                </p:nvSpPr>
                <p:spPr>
                  <a:xfrm>
                    <a:off x="4994515" y="5465995"/>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41" name="object 1841"/>
                  <p:cNvSpPr/>
                  <p:nvPr/>
                </p:nvSpPr>
                <p:spPr>
                  <a:xfrm>
                    <a:off x="4934275" y="5397793"/>
                    <a:ext cx="0" cy="10795"/>
                  </a:xfrm>
                  <a:custGeom>
                    <a:avLst/>
                    <a:gdLst/>
                    <a:ahLst/>
                    <a:cxnLst/>
                    <a:rect l="l" t="t" r="r" b="b"/>
                    <a:pathLst>
                      <a:path h="10795">
                        <a:moveTo>
                          <a:pt x="0" y="1036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42" name="object 1842"/>
                  <p:cNvSpPr/>
                  <p:nvPr/>
                </p:nvSpPr>
                <p:spPr>
                  <a:xfrm>
                    <a:off x="4933079" y="539659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43" name="object 1843"/>
                  <p:cNvSpPr/>
                  <p:nvPr/>
                </p:nvSpPr>
                <p:spPr>
                  <a:xfrm>
                    <a:off x="4934275" y="5397793"/>
                    <a:ext cx="33020" cy="10795"/>
                  </a:xfrm>
                  <a:custGeom>
                    <a:avLst/>
                    <a:gdLst/>
                    <a:ahLst/>
                    <a:cxnLst/>
                    <a:rect l="l" t="t" r="r" b="b"/>
                    <a:pathLst>
                      <a:path w="33020" h="10795">
                        <a:moveTo>
                          <a:pt x="32711" y="0"/>
                        </a:moveTo>
                        <a:lnTo>
                          <a:pt x="32711" y="3193"/>
                        </a:lnTo>
                      </a:path>
                      <a:path w="33020" h="10795">
                        <a:moveTo>
                          <a:pt x="32711" y="3193"/>
                        </a:moveTo>
                        <a:lnTo>
                          <a:pt x="32711" y="10360"/>
                        </a:lnTo>
                      </a:path>
                      <a:path w="33020" h="10795">
                        <a:moveTo>
                          <a:pt x="32711" y="10360"/>
                        </a:moveTo>
                        <a:lnTo>
                          <a:pt x="31917" y="10360"/>
                        </a:lnTo>
                      </a:path>
                      <a:path w="33020" h="10795">
                        <a:moveTo>
                          <a:pt x="31917" y="10360"/>
                        </a:moveTo>
                        <a:lnTo>
                          <a:pt x="30327" y="10360"/>
                        </a:lnTo>
                      </a:path>
                      <a:path w="33020" h="10795">
                        <a:moveTo>
                          <a:pt x="30327" y="10360"/>
                        </a:moveTo>
                        <a:lnTo>
                          <a:pt x="27929" y="10360"/>
                        </a:lnTo>
                      </a:path>
                      <a:path w="33020" h="10795">
                        <a:moveTo>
                          <a:pt x="27929" y="10360"/>
                        </a:moveTo>
                        <a:lnTo>
                          <a:pt x="24736" y="10360"/>
                        </a:lnTo>
                      </a:path>
                      <a:path w="33020" h="10795">
                        <a:moveTo>
                          <a:pt x="24736" y="10360"/>
                        </a:moveTo>
                        <a:lnTo>
                          <a:pt x="20748" y="10360"/>
                        </a:lnTo>
                      </a:path>
                      <a:path w="33020" h="10795">
                        <a:moveTo>
                          <a:pt x="20748" y="10360"/>
                        </a:moveTo>
                        <a:lnTo>
                          <a:pt x="15965" y="10360"/>
                        </a:lnTo>
                      </a:path>
                      <a:path w="33020" h="10795">
                        <a:moveTo>
                          <a:pt x="15965" y="10360"/>
                        </a:moveTo>
                        <a:lnTo>
                          <a:pt x="11977" y="10360"/>
                        </a:lnTo>
                      </a:path>
                      <a:path w="33020" h="10795">
                        <a:moveTo>
                          <a:pt x="11977" y="10360"/>
                        </a:moveTo>
                        <a:lnTo>
                          <a:pt x="7989" y="10360"/>
                        </a:lnTo>
                      </a:path>
                      <a:path w="33020" h="10795">
                        <a:moveTo>
                          <a:pt x="7989" y="10360"/>
                        </a:moveTo>
                        <a:lnTo>
                          <a:pt x="4796" y="10360"/>
                        </a:lnTo>
                      </a:path>
                      <a:path w="33020" h="10795">
                        <a:moveTo>
                          <a:pt x="4796" y="10360"/>
                        </a:moveTo>
                        <a:lnTo>
                          <a:pt x="2398" y="10360"/>
                        </a:lnTo>
                      </a:path>
                      <a:path w="33020" h="10795">
                        <a:moveTo>
                          <a:pt x="2398" y="10360"/>
                        </a:moveTo>
                        <a:lnTo>
                          <a:pt x="0" y="1036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44" name="object 1844"/>
                  <p:cNvSpPr/>
                  <p:nvPr/>
                </p:nvSpPr>
                <p:spPr>
                  <a:xfrm>
                    <a:off x="4933079" y="540695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45" name="object 1845"/>
                  <p:cNvSpPr/>
                  <p:nvPr/>
                </p:nvSpPr>
                <p:spPr>
                  <a:xfrm>
                    <a:off x="3929070" y="5779922"/>
                    <a:ext cx="1144270" cy="61594"/>
                  </a:xfrm>
                  <a:custGeom>
                    <a:avLst/>
                    <a:gdLst/>
                    <a:ahLst/>
                    <a:cxnLst/>
                    <a:rect l="l" t="t" r="r" b="b"/>
                    <a:pathLst>
                      <a:path w="1144270" h="61595">
                        <a:moveTo>
                          <a:pt x="1082592" y="27929"/>
                        </a:moveTo>
                        <a:lnTo>
                          <a:pt x="0" y="27929"/>
                        </a:lnTo>
                      </a:path>
                      <a:path w="1144270" h="61595">
                        <a:moveTo>
                          <a:pt x="0" y="61436"/>
                        </a:moveTo>
                        <a:lnTo>
                          <a:pt x="1082592" y="61436"/>
                        </a:lnTo>
                      </a:path>
                      <a:path w="1144270" h="61595">
                        <a:moveTo>
                          <a:pt x="1082592" y="27929"/>
                        </a:moveTo>
                        <a:lnTo>
                          <a:pt x="1082592" y="28724"/>
                        </a:lnTo>
                      </a:path>
                      <a:path w="1144270" h="61595">
                        <a:moveTo>
                          <a:pt x="1082592" y="28724"/>
                        </a:moveTo>
                        <a:lnTo>
                          <a:pt x="1082592" y="30327"/>
                        </a:lnTo>
                      </a:path>
                      <a:path w="1144270" h="61595">
                        <a:moveTo>
                          <a:pt x="1082592" y="30327"/>
                        </a:moveTo>
                        <a:lnTo>
                          <a:pt x="1082592" y="32711"/>
                        </a:lnTo>
                      </a:path>
                      <a:path w="1144270" h="61595">
                        <a:moveTo>
                          <a:pt x="1082592" y="32711"/>
                        </a:moveTo>
                        <a:lnTo>
                          <a:pt x="1082592" y="36699"/>
                        </a:lnTo>
                      </a:path>
                      <a:path w="1144270" h="61595">
                        <a:moveTo>
                          <a:pt x="1082592" y="36699"/>
                        </a:moveTo>
                        <a:lnTo>
                          <a:pt x="1082592" y="40687"/>
                        </a:lnTo>
                      </a:path>
                      <a:path w="1144270" h="61595">
                        <a:moveTo>
                          <a:pt x="1082592" y="40687"/>
                        </a:moveTo>
                        <a:lnTo>
                          <a:pt x="1082592" y="44675"/>
                        </a:lnTo>
                      </a:path>
                      <a:path w="1144270" h="61595">
                        <a:moveTo>
                          <a:pt x="1082592" y="44675"/>
                        </a:moveTo>
                        <a:lnTo>
                          <a:pt x="1082592" y="48663"/>
                        </a:lnTo>
                      </a:path>
                      <a:path w="1144270" h="61595">
                        <a:moveTo>
                          <a:pt x="1082592" y="48663"/>
                        </a:moveTo>
                        <a:lnTo>
                          <a:pt x="1082592" y="52665"/>
                        </a:lnTo>
                      </a:path>
                      <a:path w="1144270" h="61595">
                        <a:moveTo>
                          <a:pt x="1082592" y="52665"/>
                        </a:moveTo>
                        <a:lnTo>
                          <a:pt x="1082592" y="56653"/>
                        </a:lnTo>
                      </a:path>
                      <a:path w="1144270" h="61595">
                        <a:moveTo>
                          <a:pt x="1082592" y="56653"/>
                        </a:moveTo>
                        <a:lnTo>
                          <a:pt x="1082592" y="59037"/>
                        </a:lnTo>
                      </a:path>
                      <a:path w="1144270" h="61595">
                        <a:moveTo>
                          <a:pt x="1082592" y="59037"/>
                        </a:moveTo>
                        <a:lnTo>
                          <a:pt x="1082592" y="60641"/>
                        </a:lnTo>
                      </a:path>
                      <a:path w="1144270" h="61595">
                        <a:moveTo>
                          <a:pt x="1082592" y="60641"/>
                        </a:moveTo>
                        <a:lnTo>
                          <a:pt x="1082592" y="61436"/>
                        </a:lnTo>
                      </a:path>
                      <a:path w="1144270" h="61595">
                        <a:moveTo>
                          <a:pt x="0" y="61436"/>
                        </a:moveTo>
                        <a:lnTo>
                          <a:pt x="0" y="60641"/>
                        </a:lnTo>
                      </a:path>
                      <a:path w="1144270" h="61595">
                        <a:moveTo>
                          <a:pt x="0" y="60641"/>
                        </a:moveTo>
                        <a:lnTo>
                          <a:pt x="0" y="59037"/>
                        </a:lnTo>
                      </a:path>
                      <a:path w="1144270" h="61595">
                        <a:moveTo>
                          <a:pt x="0" y="59037"/>
                        </a:moveTo>
                        <a:lnTo>
                          <a:pt x="0" y="56653"/>
                        </a:lnTo>
                      </a:path>
                      <a:path w="1144270" h="61595">
                        <a:moveTo>
                          <a:pt x="0" y="56653"/>
                        </a:moveTo>
                        <a:lnTo>
                          <a:pt x="0" y="52665"/>
                        </a:lnTo>
                      </a:path>
                      <a:path w="1144270" h="61595">
                        <a:moveTo>
                          <a:pt x="0" y="52665"/>
                        </a:moveTo>
                        <a:lnTo>
                          <a:pt x="0" y="48663"/>
                        </a:lnTo>
                      </a:path>
                      <a:path w="1144270" h="61595">
                        <a:moveTo>
                          <a:pt x="0" y="48663"/>
                        </a:moveTo>
                        <a:lnTo>
                          <a:pt x="0" y="44675"/>
                        </a:lnTo>
                      </a:path>
                      <a:path w="1144270" h="61595">
                        <a:moveTo>
                          <a:pt x="0" y="44675"/>
                        </a:moveTo>
                        <a:lnTo>
                          <a:pt x="0" y="40687"/>
                        </a:lnTo>
                      </a:path>
                      <a:path w="1144270" h="61595">
                        <a:moveTo>
                          <a:pt x="0" y="40687"/>
                        </a:moveTo>
                        <a:lnTo>
                          <a:pt x="0" y="36699"/>
                        </a:lnTo>
                      </a:path>
                      <a:path w="1144270" h="61595">
                        <a:moveTo>
                          <a:pt x="0" y="36699"/>
                        </a:moveTo>
                        <a:lnTo>
                          <a:pt x="0" y="32711"/>
                        </a:lnTo>
                      </a:path>
                      <a:path w="1144270" h="61595">
                        <a:moveTo>
                          <a:pt x="0" y="32711"/>
                        </a:moveTo>
                        <a:lnTo>
                          <a:pt x="0" y="30327"/>
                        </a:lnTo>
                      </a:path>
                      <a:path w="1144270" h="61595">
                        <a:moveTo>
                          <a:pt x="0" y="30327"/>
                        </a:moveTo>
                        <a:lnTo>
                          <a:pt x="0" y="28724"/>
                        </a:lnTo>
                      </a:path>
                      <a:path w="1144270" h="61595">
                        <a:moveTo>
                          <a:pt x="0" y="28724"/>
                        </a:moveTo>
                        <a:lnTo>
                          <a:pt x="0" y="27929"/>
                        </a:lnTo>
                      </a:path>
                      <a:path w="1144270" h="61595">
                        <a:moveTo>
                          <a:pt x="1082592" y="61436"/>
                        </a:moveTo>
                        <a:lnTo>
                          <a:pt x="1095365" y="59832"/>
                        </a:lnTo>
                      </a:path>
                      <a:path w="1144270" h="61595">
                        <a:moveTo>
                          <a:pt x="1095365" y="59832"/>
                        </a:moveTo>
                        <a:lnTo>
                          <a:pt x="1107329" y="56653"/>
                        </a:lnTo>
                      </a:path>
                      <a:path w="1144270" h="61595">
                        <a:moveTo>
                          <a:pt x="1107329" y="56653"/>
                        </a:moveTo>
                        <a:lnTo>
                          <a:pt x="1117703" y="50267"/>
                        </a:lnTo>
                      </a:path>
                      <a:path w="1144270" h="61595">
                        <a:moveTo>
                          <a:pt x="1117703" y="50267"/>
                        </a:moveTo>
                        <a:lnTo>
                          <a:pt x="1127268" y="42291"/>
                        </a:lnTo>
                      </a:path>
                      <a:path w="1144270" h="61595">
                        <a:moveTo>
                          <a:pt x="1127268" y="42291"/>
                        </a:moveTo>
                        <a:lnTo>
                          <a:pt x="1134449" y="32711"/>
                        </a:lnTo>
                      </a:path>
                      <a:path w="1144270" h="61595">
                        <a:moveTo>
                          <a:pt x="1134449" y="32711"/>
                        </a:moveTo>
                        <a:lnTo>
                          <a:pt x="1140041" y="21543"/>
                        </a:lnTo>
                      </a:path>
                      <a:path w="1144270" h="61595">
                        <a:moveTo>
                          <a:pt x="1140041" y="21543"/>
                        </a:moveTo>
                        <a:lnTo>
                          <a:pt x="1143234" y="9579"/>
                        </a:lnTo>
                      </a:path>
                      <a:path w="1144270" h="61595">
                        <a:moveTo>
                          <a:pt x="1143234" y="9579"/>
                        </a:moveTo>
                        <a:lnTo>
                          <a:pt x="1144028" y="0"/>
                        </a:lnTo>
                      </a:path>
                      <a:path w="1144270" h="61595">
                        <a:moveTo>
                          <a:pt x="1111316" y="0"/>
                        </a:moveTo>
                        <a:lnTo>
                          <a:pt x="1109713" y="7975"/>
                        </a:lnTo>
                      </a:path>
                      <a:path w="1144270" h="61595">
                        <a:moveTo>
                          <a:pt x="1109713" y="7975"/>
                        </a:moveTo>
                        <a:lnTo>
                          <a:pt x="1106520" y="15965"/>
                        </a:lnTo>
                      </a:path>
                      <a:path w="1144270" h="61595">
                        <a:moveTo>
                          <a:pt x="1106520" y="15965"/>
                        </a:moveTo>
                        <a:lnTo>
                          <a:pt x="1100942" y="21543"/>
                        </a:lnTo>
                      </a:path>
                      <a:path w="1144270" h="61595">
                        <a:moveTo>
                          <a:pt x="1100942" y="21543"/>
                        </a:moveTo>
                        <a:lnTo>
                          <a:pt x="1093761" y="26339"/>
                        </a:lnTo>
                      </a:path>
                      <a:path w="1144270" h="61595">
                        <a:moveTo>
                          <a:pt x="1093761" y="26339"/>
                        </a:moveTo>
                        <a:lnTo>
                          <a:pt x="1084991" y="27929"/>
                        </a:lnTo>
                      </a:path>
                      <a:path w="1144270" h="61595">
                        <a:moveTo>
                          <a:pt x="1084991" y="27929"/>
                        </a:moveTo>
                        <a:lnTo>
                          <a:pt x="1082592" y="27929"/>
                        </a:lnTo>
                      </a:path>
                      <a:path w="1144270" h="61595">
                        <a:moveTo>
                          <a:pt x="1082592" y="61436"/>
                        </a:moveTo>
                        <a:lnTo>
                          <a:pt x="1082592" y="60641"/>
                        </a:lnTo>
                      </a:path>
                      <a:path w="1144270" h="61595">
                        <a:moveTo>
                          <a:pt x="1082592" y="60641"/>
                        </a:moveTo>
                        <a:lnTo>
                          <a:pt x="1082592" y="59037"/>
                        </a:lnTo>
                      </a:path>
                      <a:path w="1144270" h="61595">
                        <a:moveTo>
                          <a:pt x="1082592" y="59037"/>
                        </a:moveTo>
                        <a:lnTo>
                          <a:pt x="1082592" y="56653"/>
                        </a:lnTo>
                      </a:path>
                      <a:path w="1144270" h="61595">
                        <a:moveTo>
                          <a:pt x="1082592" y="56653"/>
                        </a:moveTo>
                        <a:lnTo>
                          <a:pt x="1082592" y="52665"/>
                        </a:lnTo>
                      </a:path>
                      <a:path w="1144270" h="61595">
                        <a:moveTo>
                          <a:pt x="1082592" y="52665"/>
                        </a:moveTo>
                        <a:lnTo>
                          <a:pt x="1082592" y="48663"/>
                        </a:lnTo>
                      </a:path>
                      <a:path w="1144270" h="61595">
                        <a:moveTo>
                          <a:pt x="1082592" y="48663"/>
                        </a:moveTo>
                        <a:lnTo>
                          <a:pt x="1082592" y="44675"/>
                        </a:lnTo>
                      </a:path>
                      <a:path w="1144270" h="61595">
                        <a:moveTo>
                          <a:pt x="1082592" y="44675"/>
                        </a:moveTo>
                        <a:lnTo>
                          <a:pt x="1082592" y="40687"/>
                        </a:lnTo>
                      </a:path>
                      <a:path w="1144270" h="61595">
                        <a:moveTo>
                          <a:pt x="1082592" y="40687"/>
                        </a:moveTo>
                        <a:lnTo>
                          <a:pt x="1082592" y="36699"/>
                        </a:lnTo>
                      </a:path>
                      <a:path w="1144270" h="61595">
                        <a:moveTo>
                          <a:pt x="1082592" y="36699"/>
                        </a:moveTo>
                        <a:lnTo>
                          <a:pt x="1082592" y="32711"/>
                        </a:lnTo>
                      </a:path>
                      <a:path w="1144270" h="61595">
                        <a:moveTo>
                          <a:pt x="1082592" y="32711"/>
                        </a:moveTo>
                        <a:lnTo>
                          <a:pt x="1082592" y="30327"/>
                        </a:lnTo>
                      </a:path>
                      <a:path w="1144270" h="61595">
                        <a:moveTo>
                          <a:pt x="1082592" y="30327"/>
                        </a:moveTo>
                        <a:lnTo>
                          <a:pt x="1082592" y="28724"/>
                        </a:lnTo>
                      </a:path>
                      <a:path w="1144270" h="61595">
                        <a:moveTo>
                          <a:pt x="1082592" y="28724"/>
                        </a:moveTo>
                        <a:lnTo>
                          <a:pt x="1082592" y="27929"/>
                        </a:lnTo>
                      </a:path>
                      <a:path w="1144270" h="61595">
                        <a:moveTo>
                          <a:pt x="1111316" y="0"/>
                        </a:moveTo>
                        <a:lnTo>
                          <a:pt x="1112111" y="0"/>
                        </a:lnTo>
                      </a:path>
                      <a:path w="1144270" h="61595">
                        <a:moveTo>
                          <a:pt x="1112111" y="0"/>
                        </a:moveTo>
                        <a:lnTo>
                          <a:pt x="1113715" y="0"/>
                        </a:lnTo>
                      </a:path>
                      <a:path w="1144270" h="61595">
                        <a:moveTo>
                          <a:pt x="1113715" y="0"/>
                        </a:moveTo>
                        <a:lnTo>
                          <a:pt x="1116099" y="0"/>
                        </a:lnTo>
                      </a:path>
                      <a:path w="1144270" h="61595">
                        <a:moveTo>
                          <a:pt x="1116099" y="0"/>
                        </a:moveTo>
                        <a:lnTo>
                          <a:pt x="1119292" y="0"/>
                        </a:lnTo>
                      </a:path>
                      <a:path w="1144270" h="61595">
                        <a:moveTo>
                          <a:pt x="1119292" y="0"/>
                        </a:moveTo>
                        <a:lnTo>
                          <a:pt x="1123280" y="0"/>
                        </a:lnTo>
                      </a:path>
                      <a:path w="1144270" h="61595">
                        <a:moveTo>
                          <a:pt x="1123280" y="0"/>
                        </a:moveTo>
                        <a:lnTo>
                          <a:pt x="1128063" y="0"/>
                        </a:lnTo>
                      </a:path>
                      <a:path w="1144270" h="61595">
                        <a:moveTo>
                          <a:pt x="1128063" y="0"/>
                        </a:moveTo>
                        <a:lnTo>
                          <a:pt x="1132051" y="0"/>
                        </a:lnTo>
                      </a:path>
                      <a:path w="1144270" h="61595">
                        <a:moveTo>
                          <a:pt x="1132051" y="0"/>
                        </a:moveTo>
                        <a:lnTo>
                          <a:pt x="1136039" y="0"/>
                        </a:lnTo>
                      </a:path>
                      <a:path w="1144270" h="61595">
                        <a:moveTo>
                          <a:pt x="1136039" y="0"/>
                        </a:moveTo>
                        <a:lnTo>
                          <a:pt x="1139246" y="0"/>
                        </a:lnTo>
                      </a:path>
                      <a:path w="1144270" h="61595">
                        <a:moveTo>
                          <a:pt x="1139246" y="0"/>
                        </a:moveTo>
                        <a:lnTo>
                          <a:pt x="1141630" y="0"/>
                        </a:lnTo>
                      </a:path>
                      <a:path w="1144270" h="61595">
                        <a:moveTo>
                          <a:pt x="1141630" y="0"/>
                        </a:moveTo>
                        <a:lnTo>
                          <a:pt x="114402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46" name="object 1846"/>
                  <p:cNvSpPr/>
                  <p:nvPr/>
                </p:nvSpPr>
                <p:spPr>
                  <a:xfrm>
                    <a:off x="5071903" y="5778725"/>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47" name="object 1847"/>
                  <p:cNvSpPr/>
                  <p:nvPr/>
                </p:nvSpPr>
                <p:spPr>
                  <a:xfrm>
                    <a:off x="3884395" y="1561254"/>
                    <a:ext cx="7893050" cy="4280535"/>
                  </a:xfrm>
                  <a:custGeom>
                    <a:avLst/>
                    <a:gdLst/>
                    <a:ahLst/>
                    <a:cxnLst/>
                    <a:rect l="l" t="t" r="r" b="b"/>
                    <a:pathLst>
                      <a:path w="7893050" h="4280535">
                        <a:moveTo>
                          <a:pt x="44675" y="4280104"/>
                        </a:moveTo>
                        <a:lnTo>
                          <a:pt x="34301" y="4280104"/>
                        </a:lnTo>
                      </a:path>
                      <a:path w="7893050" h="4280535">
                        <a:moveTo>
                          <a:pt x="34301" y="4280104"/>
                        </a:moveTo>
                        <a:lnTo>
                          <a:pt x="24736" y="4280104"/>
                        </a:lnTo>
                      </a:path>
                      <a:path w="7893050" h="4280535">
                        <a:moveTo>
                          <a:pt x="24736" y="4280104"/>
                        </a:moveTo>
                        <a:lnTo>
                          <a:pt x="17555" y="4280104"/>
                        </a:lnTo>
                      </a:path>
                      <a:path w="7893050" h="4280535">
                        <a:moveTo>
                          <a:pt x="808" y="4280104"/>
                        </a:moveTo>
                        <a:lnTo>
                          <a:pt x="0" y="4280104"/>
                        </a:lnTo>
                      </a:path>
                      <a:path w="7893050" h="4280535">
                        <a:moveTo>
                          <a:pt x="17555" y="4246597"/>
                        </a:moveTo>
                        <a:lnTo>
                          <a:pt x="18349" y="4246597"/>
                        </a:lnTo>
                      </a:path>
                      <a:path w="7893050" h="4280535">
                        <a:moveTo>
                          <a:pt x="18349" y="4246597"/>
                        </a:moveTo>
                        <a:lnTo>
                          <a:pt x="27929" y="4246597"/>
                        </a:lnTo>
                      </a:path>
                      <a:path w="7893050" h="4280535">
                        <a:moveTo>
                          <a:pt x="27929" y="4246597"/>
                        </a:moveTo>
                        <a:lnTo>
                          <a:pt x="38289" y="4246597"/>
                        </a:lnTo>
                      </a:path>
                      <a:path w="7893050" h="4280535">
                        <a:moveTo>
                          <a:pt x="38289" y="4246597"/>
                        </a:moveTo>
                        <a:lnTo>
                          <a:pt x="44675" y="4246597"/>
                        </a:lnTo>
                      </a:path>
                      <a:path w="7893050" h="4280535">
                        <a:moveTo>
                          <a:pt x="44675" y="4246597"/>
                        </a:moveTo>
                        <a:lnTo>
                          <a:pt x="44675" y="4247392"/>
                        </a:lnTo>
                      </a:path>
                      <a:path w="7893050" h="4280535">
                        <a:moveTo>
                          <a:pt x="44675" y="4247392"/>
                        </a:moveTo>
                        <a:lnTo>
                          <a:pt x="44675" y="4248996"/>
                        </a:lnTo>
                      </a:path>
                      <a:path w="7893050" h="4280535">
                        <a:moveTo>
                          <a:pt x="44675" y="4248996"/>
                        </a:moveTo>
                        <a:lnTo>
                          <a:pt x="44675" y="4251380"/>
                        </a:lnTo>
                      </a:path>
                      <a:path w="7893050" h="4280535">
                        <a:moveTo>
                          <a:pt x="44675" y="4251380"/>
                        </a:moveTo>
                        <a:lnTo>
                          <a:pt x="44675" y="4255368"/>
                        </a:lnTo>
                      </a:path>
                      <a:path w="7893050" h="4280535">
                        <a:moveTo>
                          <a:pt x="44675" y="4255368"/>
                        </a:moveTo>
                        <a:lnTo>
                          <a:pt x="44675" y="4259356"/>
                        </a:lnTo>
                      </a:path>
                      <a:path w="7893050" h="4280535">
                        <a:moveTo>
                          <a:pt x="44675" y="4259356"/>
                        </a:moveTo>
                        <a:lnTo>
                          <a:pt x="44675" y="4263344"/>
                        </a:lnTo>
                      </a:path>
                      <a:path w="7893050" h="4280535">
                        <a:moveTo>
                          <a:pt x="44675" y="4263344"/>
                        </a:moveTo>
                        <a:lnTo>
                          <a:pt x="44675" y="4267332"/>
                        </a:lnTo>
                      </a:path>
                      <a:path w="7893050" h="4280535">
                        <a:moveTo>
                          <a:pt x="44675" y="4267332"/>
                        </a:moveTo>
                        <a:lnTo>
                          <a:pt x="44675" y="4271333"/>
                        </a:lnTo>
                      </a:path>
                      <a:path w="7893050" h="4280535">
                        <a:moveTo>
                          <a:pt x="44675" y="4271333"/>
                        </a:moveTo>
                        <a:lnTo>
                          <a:pt x="44675" y="4275321"/>
                        </a:lnTo>
                      </a:path>
                      <a:path w="7893050" h="4280535">
                        <a:moveTo>
                          <a:pt x="44675" y="4275321"/>
                        </a:moveTo>
                        <a:lnTo>
                          <a:pt x="44675" y="4277706"/>
                        </a:lnTo>
                      </a:path>
                      <a:path w="7893050" h="4280535">
                        <a:moveTo>
                          <a:pt x="44675" y="4277706"/>
                        </a:moveTo>
                        <a:lnTo>
                          <a:pt x="44675" y="4279309"/>
                        </a:lnTo>
                      </a:path>
                      <a:path w="7893050" h="4280535">
                        <a:moveTo>
                          <a:pt x="44675" y="4279309"/>
                        </a:moveTo>
                        <a:lnTo>
                          <a:pt x="44675" y="4280104"/>
                        </a:lnTo>
                      </a:path>
                      <a:path w="7893050" h="4280535">
                        <a:moveTo>
                          <a:pt x="7892456" y="0"/>
                        </a:moveTo>
                        <a:lnTo>
                          <a:pt x="772333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48" name="object 1848"/>
                  <p:cNvSpPr/>
                  <p:nvPr/>
                </p:nvSpPr>
                <p:spPr>
                  <a:xfrm>
                    <a:off x="11606531" y="161989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49" name="object 1849"/>
                  <p:cNvSpPr/>
                  <p:nvPr/>
                </p:nvSpPr>
                <p:spPr>
                  <a:xfrm>
                    <a:off x="11607728" y="1561254"/>
                    <a:ext cx="169545" cy="60325"/>
                  </a:xfrm>
                  <a:custGeom>
                    <a:avLst/>
                    <a:gdLst/>
                    <a:ahLst/>
                    <a:cxnLst/>
                    <a:rect l="l" t="t" r="r" b="b"/>
                    <a:pathLst>
                      <a:path w="169545" h="60325">
                        <a:moveTo>
                          <a:pt x="0" y="59832"/>
                        </a:moveTo>
                        <a:lnTo>
                          <a:pt x="0" y="48663"/>
                        </a:lnTo>
                      </a:path>
                      <a:path w="169545" h="60325">
                        <a:moveTo>
                          <a:pt x="0" y="48663"/>
                        </a:moveTo>
                        <a:lnTo>
                          <a:pt x="0" y="37494"/>
                        </a:lnTo>
                      </a:path>
                      <a:path w="169545" h="60325">
                        <a:moveTo>
                          <a:pt x="0" y="37494"/>
                        </a:moveTo>
                        <a:lnTo>
                          <a:pt x="0" y="27120"/>
                        </a:lnTo>
                      </a:path>
                      <a:path w="169545" h="60325">
                        <a:moveTo>
                          <a:pt x="0" y="27120"/>
                        </a:moveTo>
                        <a:lnTo>
                          <a:pt x="0" y="17555"/>
                        </a:lnTo>
                      </a:path>
                      <a:path w="169545" h="60325">
                        <a:moveTo>
                          <a:pt x="0" y="17555"/>
                        </a:moveTo>
                        <a:lnTo>
                          <a:pt x="0" y="10374"/>
                        </a:lnTo>
                      </a:path>
                      <a:path w="169545" h="60325">
                        <a:moveTo>
                          <a:pt x="0" y="10374"/>
                        </a:moveTo>
                        <a:lnTo>
                          <a:pt x="0" y="4796"/>
                        </a:lnTo>
                      </a:path>
                      <a:path w="169545" h="60325">
                        <a:moveTo>
                          <a:pt x="0" y="4796"/>
                        </a:moveTo>
                        <a:lnTo>
                          <a:pt x="0" y="1603"/>
                        </a:lnTo>
                      </a:path>
                      <a:path w="169545" h="60325">
                        <a:moveTo>
                          <a:pt x="0" y="1603"/>
                        </a:moveTo>
                        <a:lnTo>
                          <a:pt x="0" y="0"/>
                        </a:lnTo>
                      </a:path>
                      <a:path w="169545" h="60325">
                        <a:moveTo>
                          <a:pt x="169123" y="0"/>
                        </a:moveTo>
                        <a:lnTo>
                          <a:pt x="169123" y="1603"/>
                        </a:lnTo>
                      </a:path>
                      <a:path w="169545" h="60325">
                        <a:moveTo>
                          <a:pt x="169123" y="1603"/>
                        </a:moveTo>
                        <a:lnTo>
                          <a:pt x="169123" y="4796"/>
                        </a:lnTo>
                      </a:path>
                      <a:path w="169545" h="60325">
                        <a:moveTo>
                          <a:pt x="169123" y="4796"/>
                        </a:moveTo>
                        <a:lnTo>
                          <a:pt x="169123" y="10374"/>
                        </a:lnTo>
                      </a:path>
                      <a:path w="169545" h="60325">
                        <a:moveTo>
                          <a:pt x="169123" y="10374"/>
                        </a:moveTo>
                        <a:lnTo>
                          <a:pt x="169123" y="17555"/>
                        </a:lnTo>
                      </a:path>
                      <a:path w="169545" h="60325">
                        <a:moveTo>
                          <a:pt x="169123" y="17555"/>
                        </a:moveTo>
                        <a:lnTo>
                          <a:pt x="169123" y="27120"/>
                        </a:lnTo>
                      </a:path>
                      <a:path w="169545" h="60325">
                        <a:moveTo>
                          <a:pt x="169123" y="27120"/>
                        </a:moveTo>
                        <a:lnTo>
                          <a:pt x="169123" y="37494"/>
                        </a:lnTo>
                      </a:path>
                      <a:path w="169545" h="60325">
                        <a:moveTo>
                          <a:pt x="169123" y="37494"/>
                        </a:moveTo>
                        <a:lnTo>
                          <a:pt x="169123" y="48663"/>
                        </a:lnTo>
                      </a:path>
                      <a:path w="169545" h="60325">
                        <a:moveTo>
                          <a:pt x="169123" y="48663"/>
                        </a:moveTo>
                        <a:lnTo>
                          <a:pt x="169123" y="5983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50" name="object 1850"/>
                  <p:cNvSpPr/>
                  <p:nvPr/>
                </p:nvSpPr>
                <p:spPr>
                  <a:xfrm>
                    <a:off x="11775655" y="161989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51" name="object 1851"/>
                  <p:cNvSpPr/>
                  <p:nvPr/>
                </p:nvSpPr>
                <p:spPr>
                  <a:xfrm>
                    <a:off x="11044497" y="1561254"/>
                    <a:ext cx="563245" cy="0"/>
                  </a:xfrm>
                  <a:custGeom>
                    <a:avLst/>
                    <a:gdLst/>
                    <a:ahLst/>
                    <a:cxnLst/>
                    <a:rect l="l" t="t" r="r" b="b"/>
                    <a:pathLst>
                      <a:path w="563245">
                        <a:moveTo>
                          <a:pt x="269642" y="0"/>
                        </a:moveTo>
                        <a:lnTo>
                          <a:pt x="563230" y="0"/>
                        </a:lnTo>
                      </a:path>
                      <a:path w="563245">
                        <a:moveTo>
                          <a:pt x="0" y="0"/>
                        </a:moveTo>
                        <a:lnTo>
                          <a:pt x="14678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52" name="object 1852"/>
                  <p:cNvSpPr/>
                  <p:nvPr/>
                </p:nvSpPr>
                <p:spPr>
                  <a:xfrm>
                    <a:off x="11607728" y="1561254"/>
                    <a:ext cx="0" cy="60325"/>
                  </a:xfrm>
                  <a:custGeom>
                    <a:avLst/>
                    <a:gdLst/>
                    <a:ahLst/>
                    <a:cxnLst/>
                    <a:rect l="l" t="t" r="r" b="b"/>
                    <a:pathLst>
                      <a:path h="60325">
                        <a:moveTo>
                          <a:pt x="0" y="0"/>
                        </a:moveTo>
                        <a:lnTo>
                          <a:pt x="0" y="1603"/>
                        </a:lnTo>
                      </a:path>
                      <a:path h="60325">
                        <a:moveTo>
                          <a:pt x="0" y="1603"/>
                        </a:moveTo>
                        <a:lnTo>
                          <a:pt x="0" y="4796"/>
                        </a:lnTo>
                      </a:path>
                      <a:path h="60325">
                        <a:moveTo>
                          <a:pt x="0" y="4796"/>
                        </a:moveTo>
                        <a:lnTo>
                          <a:pt x="0" y="10374"/>
                        </a:lnTo>
                      </a:path>
                      <a:path h="60325">
                        <a:moveTo>
                          <a:pt x="0" y="10374"/>
                        </a:moveTo>
                        <a:lnTo>
                          <a:pt x="0" y="17555"/>
                        </a:lnTo>
                      </a:path>
                      <a:path h="60325">
                        <a:moveTo>
                          <a:pt x="0" y="17555"/>
                        </a:moveTo>
                        <a:lnTo>
                          <a:pt x="0" y="27120"/>
                        </a:lnTo>
                      </a:path>
                      <a:path h="60325">
                        <a:moveTo>
                          <a:pt x="0" y="27120"/>
                        </a:moveTo>
                        <a:lnTo>
                          <a:pt x="0" y="37494"/>
                        </a:lnTo>
                      </a:path>
                      <a:path h="60325">
                        <a:moveTo>
                          <a:pt x="0" y="37494"/>
                        </a:moveTo>
                        <a:lnTo>
                          <a:pt x="0" y="48663"/>
                        </a:lnTo>
                      </a:path>
                      <a:path h="60325">
                        <a:moveTo>
                          <a:pt x="0" y="48663"/>
                        </a:moveTo>
                        <a:lnTo>
                          <a:pt x="0" y="5983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53" name="object 1853"/>
                  <p:cNvSpPr/>
                  <p:nvPr/>
                </p:nvSpPr>
                <p:spPr>
                  <a:xfrm>
                    <a:off x="11043298" y="1619900"/>
                    <a:ext cx="565785" cy="2540"/>
                  </a:xfrm>
                  <a:custGeom>
                    <a:avLst/>
                    <a:gdLst/>
                    <a:ahLst/>
                    <a:cxnLst/>
                    <a:rect l="l" t="t" r="r" b="b"/>
                    <a:pathLst>
                      <a:path w="565784" h="2540">
                        <a:moveTo>
                          <a:pt x="2387" y="1193"/>
                        </a:moveTo>
                        <a:lnTo>
                          <a:pt x="2044" y="342"/>
                        </a:lnTo>
                        <a:lnTo>
                          <a:pt x="1193" y="0"/>
                        </a:lnTo>
                        <a:lnTo>
                          <a:pt x="342" y="342"/>
                        </a:lnTo>
                        <a:lnTo>
                          <a:pt x="0" y="1193"/>
                        </a:lnTo>
                        <a:lnTo>
                          <a:pt x="342" y="2032"/>
                        </a:lnTo>
                        <a:lnTo>
                          <a:pt x="1193" y="2387"/>
                        </a:lnTo>
                        <a:lnTo>
                          <a:pt x="2044" y="2032"/>
                        </a:lnTo>
                        <a:lnTo>
                          <a:pt x="2387" y="1193"/>
                        </a:lnTo>
                        <a:close/>
                      </a:path>
                      <a:path w="565784" h="2540">
                        <a:moveTo>
                          <a:pt x="565619" y="1193"/>
                        </a:moveTo>
                        <a:lnTo>
                          <a:pt x="565264" y="342"/>
                        </a:lnTo>
                        <a:lnTo>
                          <a:pt x="564426" y="0"/>
                        </a:lnTo>
                        <a:lnTo>
                          <a:pt x="563575" y="342"/>
                        </a:lnTo>
                        <a:lnTo>
                          <a:pt x="563232" y="1193"/>
                        </a:lnTo>
                        <a:lnTo>
                          <a:pt x="563575" y="2032"/>
                        </a:lnTo>
                        <a:lnTo>
                          <a:pt x="564426" y="2387"/>
                        </a:lnTo>
                        <a:lnTo>
                          <a:pt x="565264" y="2032"/>
                        </a:lnTo>
                        <a:lnTo>
                          <a:pt x="565619"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54" name="object 1854"/>
                  <p:cNvSpPr/>
                  <p:nvPr/>
                </p:nvSpPr>
                <p:spPr>
                  <a:xfrm>
                    <a:off x="10864986" y="1561254"/>
                    <a:ext cx="179705" cy="60325"/>
                  </a:xfrm>
                  <a:custGeom>
                    <a:avLst/>
                    <a:gdLst/>
                    <a:ahLst/>
                    <a:cxnLst/>
                    <a:rect l="l" t="t" r="r" b="b"/>
                    <a:pathLst>
                      <a:path w="179704" h="60325">
                        <a:moveTo>
                          <a:pt x="179511" y="59832"/>
                        </a:moveTo>
                        <a:lnTo>
                          <a:pt x="179511" y="48663"/>
                        </a:lnTo>
                      </a:path>
                      <a:path w="179704" h="60325">
                        <a:moveTo>
                          <a:pt x="179511" y="48663"/>
                        </a:moveTo>
                        <a:lnTo>
                          <a:pt x="179511" y="37494"/>
                        </a:lnTo>
                      </a:path>
                      <a:path w="179704" h="60325">
                        <a:moveTo>
                          <a:pt x="179511" y="37494"/>
                        </a:moveTo>
                        <a:lnTo>
                          <a:pt x="179511" y="27120"/>
                        </a:lnTo>
                      </a:path>
                      <a:path w="179704" h="60325">
                        <a:moveTo>
                          <a:pt x="179511" y="27120"/>
                        </a:moveTo>
                        <a:lnTo>
                          <a:pt x="179511" y="17555"/>
                        </a:lnTo>
                      </a:path>
                      <a:path w="179704" h="60325">
                        <a:moveTo>
                          <a:pt x="179511" y="17555"/>
                        </a:moveTo>
                        <a:lnTo>
                          <a:pt x="179511" y="10374"/>
                        </a:lnTo>
                      </a:path>
                      <a:path w="179704" h="60325">
                        <a:moveTo>
                          <a:pt x="179511" y="10374"/>
                        </a:moveTo>
                        <a:lnTo>
                          <a:pt x="179511" y="4796"/>
                        </a:lnTo>
                      </a:path>
                      <a:path w="179704" h="60325">
                        <a:moveTo>
                          <a:pt x="179511" y="4796"/>
                        </a:moveTo>
                        <a:lnTo>
                          <a:pt x="179511" y="1603"/>
                        </a:lnTo>
                      </a:path>
                      <a:path w="179704" h="60325">
                        <a:moveTo>
                          <a:pt x="179511" y="1603"/>
                        </a:moveTo>
                        <a:lnTo>
                          <a:pt x="179511" y="0"/>
                        </a:lnTo>
                      </a:path>
                      <a:path w="179704" h="60325">
                        <a:moveTo>
                          <a:pt x="179511" y="0"/>
                        </a:moveTo>
                        <a:lnTo>
                          <a:pt x="157968" y="0"/>
                        </a:lnTo>
                      </a:path>
                      <a:path w="179704" h="60325">
                        <a:moveTo>
                          <a:pt x="157968" y="0"/>
                        </a:moveTo>
                        <a:lnTo>
                          <a:pt x="137220" y="0"/>
                        </a:lnTo>
                      </a:path>
                      <a:path w="179704" h="60325">
                        <a:moveTo>
                          <a:pt x="137220" y="0"/>
                        </a:moveTo>
                        <a:lnTo>
                          <a:pt x="116485" y="0"/>
                        </a:lnTo>
                      </a:path>
                      <a:path w="179704" h="60325">
                        <a:moveTo>
                          <a:pt x="116485" y="0"/>
                        </a:moveTo>
                        <a:lnTo>
                          <a:pt x="97341" y="0"/>
                        </a:lnTo>
                      </a:path>
                      <a:path w="179704" h="60325">
                        <a:moveTo>
                          <a:pt x="97341" y="0"/>
                        </a:moveTo>
                        <a:lnTo>
                          <a:pt x="78991" y="0"/>
                        </a:lnTo>
                      </a:path>
                      <a:path w="179704" h="60325">
                        <a:moveTo>
                          <a:pt x="78991" y="0"/>
                        </a:moveTo>
                        <a:lnTo>
                          <a:pt x="62230" y="0"/>
                        </a:lnTo>
                      </a:path>
                      <a:path w="179704" h="60325">
                        <a:moveTo>
                          <a:pt x="62230" y="0"/>
                        </a:moveTo>
                        <a:lnTo>
                          <a:pt x="47074" y="0"/>
                        </a:lnTo>
                      </a:path>
                      <a:path w="179704" h="60325">
                        <a:moveTo>
                          <a:pt x="47074" y="0"/>
                        </a:moveTo>
                        <a:lnTo>
                          <a:pt x="33506" y="0"/>
                        </a:lnTo>
                      </a:path>
                      <a:path w="179704" h="60325">
                        <a:moveTo>
                          <a:pt x="33506" y="0"/>
                        </a:moveTo>
                        <a:lnTo>
                          <a:pt x="22337" y="0"/>
                        </a:lnTo>
                      </a:path>
                      <a:path w="179704" h="60325">
                        <a:moveTo>
                          <a:pt x="22337" y="0"/>
                        </a:moveTo>
                        <a:lnTo>
                          <a:pt x="12772" y="0"/>
                        </a:lnTo>
                      </a:path>
                      <a:path w="179704" h="60325">
                        <a:moveTo>
                          <a:pt x="12772" y="0"/>
                        </a:moveTo>
                        <a:lnTo>
                          <a:pt x="6386" y="0"/>
                        </a:lnTo>
                      </a:path>
                      <a:path w="179704" h="60325">
                        <a:moveTo>
                          <a:pt x="6386" y="0"/>
                        </a:moveTo>
                        <a:lnTo>
                          <a:pt x="1603" y="0"/>
                        </a:lnTo>
                      </a:path>
                      <a:path w="179704" h="60325">
                        <a:moveTo>
                          <a:pt x="1603"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55" name="object 1855"/>
                  <p:cNvSpPr/>
                  <p:nvPr/>
                </p:nvSpPr>
                <p:spPr>
                  <a:xfrm>
                    <a:off x="10863783" y="1560058"/>
                    <a:ext cx="182245" cy="62230"/>
                  </a:xfrm>
                  <a:custGeom>
                    <a:avLst/>
                    <a:gdLst/>
                    <a:ahLst/>
                    <a:cxnLst/>
                    <a:rect l="l" t="t" r="r" b="b"/>
                    <a:pathLst>
                      <a:path w="182245" h="62230">
                        <a:moveTo>
                          <a:pt x="2387" y="1206"/>
                        </a:moveTo>
                        <a:lnTo>
                          <a:pt x="2044" y="355"/>
                        </a:lnTo>
                        <a:lnTo>
                          <a:pt x="1193" y="0"/>
                        </a:lnTo>
                        <a:lnTo>
                          <a:pt x="355" y="355"/>
                        </a:lnTo>
                        <a:lnTo>
                          <a:pt x="0" y="1206"/>
                        </a:lnTo>
                        <a:lnTo>
                          <a:pt x="355" y="2044"/>
                        </a:lnTo>
                        <a:lnTo>
                          <a:pt x="1193" y="2400"/>
                        </a:lnTo>
                        <a:lnTo>
                          <a:pt x="2044" y="2044"/>
                        </a:lnTo>
                        <a:lnTo>
                          <a:pt x="2387" y="1206"/>
                        </a:lnTo>
                        <a:close/>
                      </a:path>
                      <a:path w="182245" h="62230">
                        <a:moveTo>
                          <a:pt x="181902" y="61036"/>
                        </a:moveTo>
                        <a:lnTo>
                          <a:pt x="181559" y="60185"/>
                        </a:lnTo>
                        <a:lnTo>
                          <a:pt x="180708" y="59842"/>
                        </a:lnTo>
                        <a:lnTo>
                          <a:pt x="179857" y="60185"/>
                        </a:lnTo>
                        <a:lnTo>
                          <a:pt x="179514" y="61036"/>
                        </a:lnTo>
                        <a:lnTo>
                          <a:pt x="179857" y="61874"/>
                        </a:lnTo>
                        <a:lnTo>
                          <a:pt x="180708" y="62230"/>
                        </a:lnTo>
                        <a:lnTo>
                          <a:pt x="181559" y="61874"/>
                        </a:lnTo>
                        <a:lnTo>
                          <a:pt x="181902" y="6103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56" name="object 1856"/>
                  <p:cNvSpPr/>
                  <p:nvPr/>
                </p:nvSpPr>
                <p:spPr>
                  <a:xfrm>
                    <a:off x="10805153" y="1561254"/>
                    <a:ext cx="239395" cy="60325"/>
                  </a:xfrm>
                  <a:custGeom>
                    <a:avLst/>
                    <a:gdLst/>
                    <a:ahLst/>
                    <a:cxnLst/>
                    <a:rect l="l" t="t" r="r" b="b"/>
                    <a:pathLst>
                      <a:path w="239395" h="60325">
                        <a:moveTo>
                          <a:pt x="239344" y="0"/>
                        </a:moveTo>
                        <a:lnTo>
                          <a:pt x="239344" y="1603"/>
                        </a:lnTo>
                      </a:path>
                      <a:path w="239395" h="60325">
                        <a:moveTo>
                          <a:pt x="239344" y="1603"/>
                        </a:moveTo>
                        <a:lnTo>
                          <a:pt x="239344" y="4796"/>
                        </a:lnTo>
                      </a:path>
                      <a:path w="239395" h="60325">
                        <a:moveTo>
                          <a:pt x="239344" y="4796"/>
                        </a:moveTo>
                        <a:lnTo>
                          <a:pt x="239344" y="10374"/>
                        </a:lnTo>
                      </a:path>
                      <a:path w="239395" h="60325">
                        <a:moveTo>
                          <a:pt x="239344" y="10374"/>
                        </a:moveTo>
                        <a:lnTo>
                          <a:pt x="239344" y="17555"/>
                        </a:lnTo>
                      </a:path>
                      <a:path w="239395" h="60325">
                        <a:moveTo>
                          <a:pt x="239344" y="17555"/>
                        </a:moveTo>
                        <a:lnTo>
                          <a:pt x="239344" y="27120"/>
                        </a:lnTo>
                      </a:path>
                      <a:path w="239395" h="60325">
                        <a:moveTo>
                          <a:pt x="239344" y="27120"/>
                        </a:moveTo>
                        <a:lnTo>
                          <a:pt x="239344" y="37494"/>
                        </a:lnTo>
                      </a:path>
                      <a:path w="239395" h="60325">
                        <a:moveTo>
                          <a:pt x="239344" y="37494"/>
                        </a:moveTo>
                        <a:lnTo>
                          <a:pt x="239344" y="48663"/>
                        </a:lnTo>
                      </a:path>
                      <a:path w="239395" h="60325">
                        <a:moveTo>
                          <a:pt x="239344" y="48663"/>
                        </a:moveTo>
                        <a:lnTo>
                          <a:pt x="239344" y="59832"/>
                        </a:lnTo>
                      </a:path>
                      <a:path w="239395" h="60325">
                        <a:moveTo>
                          <a:pt x="0" y="59832"/>
                        </a:moveTo>
                        <a:lnTo>
                          <a:pt x="808" y="48663"/>
                        </a:lnTo>
                      </a:path>
                      <a:path w="239395" h="60325">
                        <a:moveTo>
                          <a:pt x="808" y="48663"/>
                        </a:moveTo>
                        <a:lnTo>
                          <a:pt x="3987" y="37494"/>
                        </a:lnTo>
                      </a:path>
                      <a:path w="239395" h="60325">
                        <a:moveTo>
                          <a:pt x="3987" y="37494"/>
                        </a:moveTo>
                        <a:lnTo>
                          <a:pt x="9579" y="27120"/>
                        </a:lnTo>
                      </a:path>
                      <a:path w="239395" h="60325">
                        <a:moveTo>
                          <a:pt x="9579" y="27120"/>
                        </a:moveTo>
                        <a:lnTo>
                          <a:pt x="17555" y="17555"/>
                        </a:lnTo>
                      </a:path>
                      <a:path w="239395" h="60325">
                        <a:moveTo>
                          <a:pt x="17555" y="17555"/>
                        </a:moveTo>
                        <a:lnTo>
                          <a:pt x="26325" y="10374"/>
                        </a:lnTo>
                      </a:path>
                      <a:path w="239395" h="60325">
                        <a:moveTo>
                          <a:pt x="36699" y="4796"/>
                        </a:moveTo>
                        <a:lnTo>
                          <a:pt x="47868" y="16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57" name="object 1857"/>
                  <p:cNvSpPr/>
                  <p:nvPr/>
                </p:nvSpPr>
                <p:spPr>
                  <a:xfrm>
                    <a:off x="10803957" y="161989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58" name="object 1858"/>
                  <p:cNvSpPr/>
                  <p:nvPr/>
                </p:nvSpPr>
                <p:spPr>
                  <a:xfrm>
                    <a:off x="10805153" y="1786236"/>
                    <a:ext cx="120014" cy="93345"/>
                  </a:xfrm>
                  <a:custGeom>
                    <a:avLst/>
                    <a:gdLst/>
                    <a:ahLst/>
                    <a:cxnLst/>
                    <a:rect l="l" t="t" r="r" b="b"/>
                    <a:pathLst>
                      <a:path w="120015" h="93344">
                        <a:moveTo>
                          <a:pt x="0" y="20734"/>
                        </a:moveTo>
                        <a:lnTo>
                          <a:pt x="0" y="93339"/>
                        </a:lnTo>
                      </a:path>
                      <a:path w="120015" h="93344">
                        <a:moveTo>
                          <a:pt x="119665" y="87748"/>
                        </a:moveTo>
                        <a:lnTo>
                          <a:pt x="119665" y="22324"/>
                        </a:lnTo>
                      </a:path>
                      <a:path w="120015" h="93344">
                        <a:moveTo>
                          <a:pt x="11168" y="14348"/>
                        </a:moveTo>
                        <a:lnTo>
                          <a:pt x="17555" y="14348"/>
                        </a:lnTo>
                      </a:path>
                      <a:path w="120015" h="93344">
                        <a:moveTo>
                          <a:pt x="102123" y="14348"/>
                        </a:moveTo>
                        <a:lnTo>
                          <a:pt x="109304" y="14348"/>
                        </a:lnTo>
                      </a:path>
                      <a:path w="120015" h="93344">
                        <a:moveTo>
                          <a:pt x="109304" y="14348"/>
                        </a:moveTo>
                        <a:lnTo>
                          <a:pt x="113292" y="14348"/>
                        </a:lnTo>
                      </a:path>
                      <a:path w="120015" h="93344">
                        <a:moveTo>
                          <a:pt x="0" y="1589"/>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59" name="object 1859"/>
                  <p:cNvSpPr/>
                  <p:nvPr/>
                </p:nvSpPr>
                <p:spPr>
                  <a:xfrm>
                    <a:off x="10923622" y="178503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60" name="object 1860"/>
                  <p:cNvSpPr/>
                  <p:nvPr/>
                </p:nvSpPr>
                <p:spPr>
                  <a:xfrm>
                    <a:off x="10290587" y="1800584"/>
                    <a:ext cx="1317625" cy="1404620"/>
                  </a:xfrm>
                  <a:custGeom>
                    <a:avLst/>
                    <a:gdLst/>
                    <a:ahLst/>
                    <a:cxnLst/>
                    <a:rect l="l" t="t" r="r" b="b"/>
                    <a:pathLst>
                      <a:path w="1317625" h="1404620">
                        <a:moveTo>
                          <a:pt x="627859" y="0"/>
                        </a:moveTo>
                        <a:lnTo>
                          <a:pt x="623871" y="0"/>
                        </a:lnTo>
                      </a:path>
                      <a:path w="1317625" h="1404620">
                        <a:moveTo>
                          <a:pt x="623871" y="0"/>
                        </a:moveTo>
                        <a:lnTo>
                          <a:pt x="616690" y="0"/>
                        </a:lnTo>
                      </a:path>
                      <a:path w="1317625" h="1404620">
                        <a:moveTo>
                          <a:pt x="532121" y="0"/>
                        </a:moveTo>
                        <a:lnTo>
                          <a:pt x="525735" y="0"/>
                        </a:lnTo>
                      </a:path>
                      <a:path w="1317625" h="1404620">
                        <a:moveTo>
                          <a:pt x="668533" y="343044"/>
                        </a:moveTo>
                        <a:lnTo>
                          <a:pt x="498614" y="343044"/>
                        </a:lnTo>
                      </a:path>
                      <a:path w="1317625" h="1404620">
                        <a:moveTo>
                          <a:pt x="498614" y="462723"/>
                        </a:moveTo>
                        <a:lnTo>
                          <a:pt x="668533" y="462723"/>
                        </a:lnTo>
                      </a:path>
                      <a:path w="1317625" h="1404620">
                        <a:moveTo>
                          <a:pt x="668533" y="343044"/>
                        </a:moveTo>
                        <a:lnTo>
                          <a:pt x="668533" y="343852"/>
                        </a:lnTo>
                      </a:path>
                      <a:path w="1317625" h="1404620">
                        <a:moveTo>
                          <a:pt x="668533" y="343852"/>
                        </a:moveTo>
                        <a:lnTo>
                          <a:pt x="668533" y="347045"/>
                        </a:lnTo>
                      </a:path>
                      <a:path w="1317625" h="1404620">
                        <a:moveTo>
                          <a:pt x="668533" y="347045"/>
                        </a:moveTo>
                        <a:lnTo>
                          <a:pt x="668533" y="352623"/>
                        </a:lnTo>
                      </a:path>
                      <a:path w="1317625" h="1404620">
                        <a:moveTo>
                          <a:pt x="668533" y="352623"/>
                        </a:moveTo>
                        <a:lnTo>
                          <a:pt x="668533" y="360599"/>
                        </a:lnTo>
                      </a:path>
                      <a:path w="1317625" h="1404620">
                        <a:moveTo>
                          <a:pt x="668533" y="360599"/>
                        </a:moveTo>
                        <a:lnTo>
                          <a:pt x="668533" y="369383"/>
                        </a:lnTo>
                      </a:path>
                      <a:path w="1317625" h="1404620">
                        <a:moveTo>
                          <a:pt x="668533" y="369383"/>
                        </a:moveTo>
                        <a:lnTo>
                          <a:pt x="668533" y="379757"/>
                        </a:lnTo>
                      </a:path>
                      <a:path w="1317625" h="1404620">
                        <a:moveTo>
                          <a:pt x="668533" y="379757"/>
                        </a:moveTo>
                        <a:lnTo>
                          <a:pt x="668533" y="390913"/>
                        </a:lnTo>
                      </a:path>
                      <a:path w="1317625" h="1404620">
                        <a:moveTo>
                          <a:pt x="668533" y="390913"/>
                        </a:moveTo>
                        <a:lnTo>
                          <a:pt x="668533" y="402890"/>
                        </a:lnTo>
                      </a:path>
                      <a:path w="1317625" h="1404620">
                        <a:moveTo>
                          <a:pt x="668533" y="402890"/>
                        </a:moveTo>
                        <a:lnTo>
                          <a:pt x="668533" y="414059"/>
                        </a:lnTo>
                      </a:path>
                      <a:path w="1317625" h="1404620">
                        <a:moveTo>
                          <a:pt x="668533" y="414059"/>
                        </a:moveTo>
                        <a:lnTo>
                          <a:pt x="668533" y="425228"/>
                        </a:lnTo>
                      </a:path>
                      <a:path w="1317625" h="1404620">
                        <a:moveTo>
                          <a:pt x="668533" y="425228"/>
                        </a:moveTo>
                        <a:lnTo>
                          <a:pt x="668533" y="435602"/>
                        </a:lnTo>
                      </a:path>
                      <a:path w="1317625" h="1404620">
                        <a:moveTo>
                          <a:pt x="668533" y="435602"/>
                        </a:moveTo>
                        <a:lnTo>
                          <a:pt x="668533" y="445168"/>
                        </a:lnTo>
                      </a:path>
                      <a:path w="1317625" h="1404620">
                        <a:moveTo>
                          <a:pt x="668533" y="445168"/>
                        </a:moveTo>
                        <a:lnTo>
                          <a:pt x="668533" y="452349"/>
                        </a:lnTo>
                      </a:path>
                      <a:path w="1317625" h="1404620">
                        <a:moveTo>
                          <a:pt x="668533" y="452349"/>
                        </a:moveTo>
                        <a:lnTo>
                          <a:pt x="668533" y="457926"/>
                        </a:lnTo>
                      </a:path>
                      <a:path w="1317625" h="1404620">
                        <a:moveTo>
                          <a:pt x="668533" y="457926"/>
                        </a:moveTo>
                        <a:lnTo>
                          <a:pt x="668533" y="461119"/>
                        </a:lnTo>
                      </a:path>
                      <a:path w="1317625" h="1404620">
                        <a:moveTo>
                          <a:pt x="668533" y="461119"/>
                        </a:moveTo>
                        <a:lnTo>
                          <a:pt x="668533" y="462723"/>
                        </a:lnTo>
                      </a:path>
                      <a:path w="1317625" h="1404620">
                        <a:moveTo>
                          <a:pt x="498614" y="462723"/>
                        </a:moveTo>
                        <a:lnTo>
                          <a:pt x="498614" y="461119"/>
                        </a:lnTo>
                      </a:path>
                      <a:path w="1317625" h="1404620">
                        <a:moveTo>
                          <a:pt x="498614" y="461119"/>
                        </a:moveTo>
                        <a:lnTo>
                          <a:pt x="498614" y="457926"/>
                        </a:lnTo>
                      </a:path>
                      <a:path w="1317625" h="1404620">
                        <a:moveTo>
                          <a:pt x="498614" y="457926"/>
                        </a:moveTo>
                        <a:lnTo>
                          <a:pt x="498614" y="452349"/>
                        </a:lnTo>
                      </a:path>
                      <a:path w="1317625" h="1404620">
                        <a:moveTo>
                          <a:pt x="498614" y="452349"/>
                        </a:moveTo>
                        <a:lnTo>
                          <a:pt x="498614" y="445168"/>
                        </a:lnTo>
                      </a:path>
                      <a:path w="1317625" h="1404620">
                        <a:moveTo>
                          <a:pt x="498614" y="445168"/>
                        </a:moveTo>
                        <a:lnTo>
                          <a:pt x="498614" y="435602"/>
                        </a:lnTo>
                      </a:path>
                      <a:path w="1317625" h="1404620">
                        <a:moveTo>
                          <a:pt x="498614" y="435602"/>
                        </a:moveTo>
                        <a:lnTo>
                          <a:pt x="498614" y="425228"/>
                        </a:lnTo>
                      </a:path>
                      <a:path w="1317625" h="1404620">
                        <a:moveTo>
                          <a:pt x="498614" y="425228"/>
                        </a:moveTo>
                        <a:lnTo>
                          <a:pt x="498614" y="414059"/>
                        </a:lnTo>
                      </a:path>
                      <a:path w="1317625" h="1404620">
                        <a:moveTo>
                          <a:pt x="498614" y="414059"/>
                        </a:moveTo>
                        <a:lnTo>
                          <a:pt x="498614" y="402890"/>
                        </a:lnTo>
                      </a:path>
                      <a:path w="1317625" h="1404620">
                        <a:moveTo>
                          <a:pt x="498614" y="402890"/>
                        </a:moveTo>
                        <a:lnTo>
                          <a:pt x="498614" y="390913"/>
                        </a:lnTo>
                      </a:path>
                      <a:path w="1317625" h="1404620">
                        <a:moveTo>
                          <a:pt x="498614" y="390913"/>
                        </a:moveTo>
                        <a:lnTo>
                          <a:pt x="498614" y="379757"/>
                        </a:lnTo>
                      </a:path>
                      <a:path w="1317625" h="1404620">
                        <a:moveTo>
                          <a:pt x="498614" y="379757"/>
                        </a:moveTo>
                        <a:lnTo>
                          <a:pt x="498614" y="369383"/>
                        </a:lnTo>
                      </a:path>
                      <a:path w="1317625" h="1404620">
                        <a:moveTo>
                          <a:pt x="498614" y="369383"/>
                        </a:moveTo>
                        <a:lnTo>
                          <a:pt x="498614" y="360599"/>
                        </a:lnTo>
                      </a:path>
                      <a:path w="1317625" h="1404620">
                        <a:moveTo>
                          <a:pt x="498614" y="360599"/>
                        </a:moveTo>
                        <a:lnTo>
                          <a:pt x="498614" y="352623"/>
                        </a:lnTo>
                      </a:path>
                      <a:path w="1317625" h="1404620">
                        <a:moveTo>
                          <a:pt x="498614" y="352623"/>
                        </a:moveTo>
                        <a:lnTo>
                          <a:pt x="498614" y="347045"/>
                        </a:lnTo>
                      </a:path>
                      <a:path w="1317625" h="1404620">
                        <a:moveTo>
                          <a:pt x="498614" y="347045"/>
                        </a:moveTo>
                        <a:lnTo>
                          <a:pt x="498614" y="343852"/>
                        </a:lnTo>
                      </a:path>
                      <a:path w="1317625" h="1404620">
                        <a:moveTo>
                          <a:pt x="498614" y="343852"/>
                        </a:moveTo>
                        <a:lnTo>
                          <a:pt x="498614" y="343044"/>
                        </a:lnTo>
                      </a:path>
                      <a:path w="1317625" h="1404620">
                        <a:moveTo>
                          <a:pt x="1317140" y="343044"/>
                        </a:moveTo>
                        <a:lnTo>
                          <a:pt x="668533" y="343044"/>
                        </a:lnTo>
                      </a:path>
                      <a:path w="1317625" h="1404620">
                        <a:moveTo>
                          <a:pt x="668533" y="462723"/>
                        </a:moveTo>
                        <a:lnTo>
                          <a:pt x="1317140" y="462723"/>
                        </a:lnTo>
                      </a:path>
                      <a:path w="1317625" h="1404620">
                        <a:moveTo>
                          <a:pt x="1317140" y="343044"/>
                        </a:moveTo>
                        <a:lnTo>
                          <a:pt x="1317140" y="343852"/>
                        </a:lnTo>
                      </a:path>
                      <a:path w="1317625" h="1404620">
                        <a:moveTo>
                          <a:pt x="1317140" y="343852"/>
                        </a:moveTo>
                        <a:lnTo>
                          <a:pt x="1317140" y="347045"/>
                        </a:lnTo>
                      </a:path>
                      <a:path w="1317625" h="1404620">
                        <a:moveTo>
                          <a:pt x="1317140" y="347045"/>
                        </a:moveTo>
                        <a:lnTo>
                          <a:pt x="1317140" y="352623"/>
                        </a:lnTo>
                      </a:path>
                      <a:path w="1317625" h="1404620">
                        <a:moveTo>
                          <a:pt x="1317140" y="352623"/>
                        </a:moveTo>
                        <a:lnTo>
                          <a:pt x="1317140" y="360599"/>
                        </a:lnTo>
                      </a:path>
                      <a:path w="1317625" h="1404620">
                        <a:moveTo>
                          <a:pt x="1317140" y="360599"/>
                        </a:moveTo>
                        <a:lnTo>
                          <a:pt x="1317140" y="369383"/>
                        </a:lnTo>
                      </a:path>
                      <a:path w="1317625" h="1404620">
                        <a:moveTo>
                          <a:pt x="1317140" y="369383"/>
                        </a:moveTo>
                        <a:lnTo>
                          <a:pt x="1317140" y="379757"/>
                        </a:lnTo>
                      </a:path>
                      <a:path w="1317625" h="1404620">
                        <a:moveTo>
                          <a:pt x="1317140" y="379757"/>
                        </a:moveTo>
                        <a:lnTo>
                          <a:pt x="1317140" y="390913"/>
                        </a:lnTo>
                      </a:path>
                      <a:path w="1317625" h="1404620">
                        <a:moveTo>
                          <a:pt x="1317140" y="390913"/>
                        </a:moveTo>
                        <a:lnTo>
                          <a:pt x="1317140" y="402890"/>
                        </a:lnTo>
                      </a:path>
                      <a:path w="1317625" h="1404620">
                        <a:moveTo>
                          <a:pt x="1317140" y="402890"/>
                        </a:moveTo>
                        <a:lnTo>
                          <a:pt x="1317140" y="414059"/>
                        </a:lnTo>
                      </a:path>
                      <a:path w="1317625" h="1404620">
                        <a:moveTo>
                          <a:pt x="1317140" y="414059"/>
                        </a:moveTo>
                        <a:lnTo>
                          <a:pt x="1317140" y="425228"/>
                        </a:lnTo>
                      </a:path>
                      <a:path w="1317625" h="1404620">
                        <a:moveTo>
                          <a:pt x="1317140" y="425228"/>
                        </a:moveTo>
                        <a:lnTo>
                          <a:pt x="1317140" y="435602"/>
                        </a:lnTo>
                      </a:path>
                      <a:path w="1317625" h="1404620">
                        <a:moveTo>
                          <a:pt x="1317140" y="435602"/>
                        </a:moveTo>
                        <a:lnTo>
                          <a:pt x="1317140" y="445168"/>
                        </a:lnTo>
                      </a:path>
                      <a:path w="1317625" h="1404620">
                        <a:moveTo>
                          <a:pt x="1317140" y="445168"/>
                        </a:moveTo>
                        <a:lnTo>
                          <a:pt x="1317140" y="452349"/>
                        </a:lnTo>
                      </a:path>
                      <a:path w="1317625" h="1404620">
                        <a:moveTo>
                          <a:pt x="1317140" y="452349"/>
                        </a:moveTo>
                        <a:lnTo>
                          <a:pt x="1317140" y="457926"/>
                        </a:lnTo>
                      </a:path>
                      <a:path w="1317625" h="1404620">
                        <a:moveTo>
                          <a:pt x="1317140" y="457926"/>
                        </a:moveTo>
                        <a:lnTo>
                          <a:pt x="1317140" y="461119"/>
                        </a:lnTo>
                      </a:path>
                      <a:path w="1317625" h="1404620">
                        <a:moveTo>
                          <a:pt x="1317140" y="461119"/>
                        </a:moveTo>
                        <a:lnTo>
                          <a:pt x="1317140" y="462723"/>
                        </a:lnTo>
                      </a:path>
                      <a:path w="1317625" h="1404620">
                        <a:moveTo>
                          <a:pt x="668533" y="462723"/>
                        </a:moveTo>
                        <a:lnTo>
                          <a:pt x="668533" y="461119"/>
                        </a:lnTo>
                      </a:path>
                      <a:path w="1317625" h="1404620">
                        <a:moveTo>
                          <a:pt x="668533" y="461119"/>
                        </a:moveTo>
                        <a:lnTo>
                          <a:pt x="668533" y="457926"/>
                        </a:lnTo>
                      </a:path>
                      <a:path w="1317625" h="1404620">
                        <a:moveTo>
                          <a:pt x="668533" y="457926"/>
                        </a:moveTo>
                        <a:lnTo>
                          <a:pt x="668533" y="452349"/>
                        </a:lnTo>
                      </a:path>
                      <a:path w="1317625" h="1404620">
                        <a:moveTo>
                          <a:pt x="668533" y="452349"/>
                        </a:moveTo>
                        <a:lnTo>
                          <a:pt x="668533" y="445168"/>
                        </a:lnTo>
                      </a:path>
                      <a:path w="1317625" h="1404620">
                        <a:moveTo>
                          <a:pt x="668533" y="445168"/>
                        </a:moveTo>
                        <a:lnTo>
                          <a:pt x="668533" y="435602"/>
                        </a:lnTo>
                      </a:path>
                      <a:path w="1317625" h="1404620">
                        <a:moveTo>
                          <a:pt x="668533" y="435602"/>
                        </a:moveTo>
                        <a:lnTo>
                          <a:pt x="668533" y="425228"/>
                        </a:lnTo>
                      </a:path>
                      <a:path w="1317625" h="1404620">
                        <a:moveTo>
                          <a:pt x="668533" y="425228"/>
                        </a:moveTo>
                        <a:lnTo>
                          <a:pt x="668533" y="414059"/>
                        </a:lnTo>
                      </a:path>
                      <a:path w="1317625" h="1404620">
                        <a:moveTo>
                          <a:pt x="668533" y="414059"/>
                        </a:moveTo>
                        <a:lnTo>
                          <a:pt x="668533" y="402890"/>
                        </a:lnTo>
                      </a:path>
                      <a:path w="1317625" h="1404620">
                        <a:moveTo>
                          <a:pt x="668533" y="402890"/>
                        </a:moveTo>
                        <a:lnTo>
                          <a:pt x="668533" y="390913"/>
                        </a:lnTo>
                      </a:path>
                      <a:path w="1317625" h="1404620">
                        <a:moveTo>
                          <a:pt x="668533" y="390913"/>
                        </a:moveTo>
                        <a:lnTo>
                          <a:pt x="668533" y="379757"/>
                        </a:lnTo>
                      </a:path>
                      <a:path w="1317625" h="1404620">
                        <a:moveTo>
                          <a:pt x="668533" y="379757"/>
                        </a:moveTo>
                        <a:lnTo>
                          <a:pt x="668533" y="369383"/>
                        </a:lnTo>
                      </a:path>
                      <a:path w="1317625" h="1404620">
                        <a:moveTo>
                          <a:pt x="668533" y="369383"/>
                        </a:moveTo>
                        <a:lnTo>
                          <a:pt x="668533" y="360599"/>
                        </a:lnTo>
                      </a:path>
                      <a:path w="1317625" h="1404620">
                        <a:moveTo>
                          <a:pt x="668533" y="360599"/>
                        </a:moveTo>
                        <a:lnTo>
                          <a:pt x="668533" y="352623"/>
                        </a:lnTo>
                      </a:path>
                      <a:path w="1317625" h="1404620">
                        <a:moveTo>
                          <a:pt x="668533" y="352623"/>
                        </a:moveTo>
                        <a:lnTo>
                          <a:pt x="668533" y="347045"/>
                        </a:lnTo>
                      </a:path>
                      <a:path w="1317625" h="1404620">
                        <a:moveTo>
                          <a:pt x="668533" y="347045"/>
                        </a:moveTo>
                        <a:lnTo>
                          <a:pt x="668533" y="343852"/>
                        </a:lnTo>
                      </a:path>
                      <a:path w="1317625" h="1404620">
                        <a:moveTo>
                          <a:pt x="668533" y="343852"/>
                        </a:moveTo>
                        <a:lnTo>
                          <a:pt x="668533" y="343044"/>
                        </a:lnTo>
                      </a:path>
                      <a:path w="1317625" h="1404620">
                        <a:moveTo>
                          <a:pt x="643016" y="190680"/>
                        </a:moveTo>
                        <a:lnTo>
                          <a:pt x="643016" y="168342"/>
                        </a:lnTo>
                      </a:path>
                      <a:path w="1317625" h="1404620">
                        <a:moveTo>
                          <a:pt x="523350" y="171522"/>
                        </a:moveTo>
                        <a:lnTo>
                          <a:pt x="523350" y="190680"/>
                        </a:lnTo>
                      </a:path>
                      <a:path w="1317625" h="1404620">
                        <a:moveTo>
                          <a:pt x="643016" y="168342"/>
                        </a:moveTo>
                        <a:lnTo>
                          <a:pt x="642221" y="168342"/>
                        </a:lnTo>
                      </a:path>
                      <a:path w="1317625" h="1404620">
                        <a:moveTo>
                          <a:pt x="642221" y="168342"/>
                        </a:moveTo>
                        <a:lnTo>
                          <a:pt x="639028" y="168342"/>
                        </a:lnTo>
                      </a:path>
                      <a:path w="1317625" h="1404620">
                        <a:moveTo>
                          <a:pt x="639028" y="168342"/>
                        </a:moveTo>
                        <a:lnTo>
                          <a:pt x="633436" y="168342"/>
                        </a:lnTo>
                      </a:path>
                      <a:path w="1317625" h="1404620">
                        <a:moveTo>
                          <a:pt x="523350" y="168342"/>
                        </a:moveTo>
                        <a:lnTo>
                          <a:pt x="524940" y="168342"/>
                        </a:lnTo>
                      </a:path>
                      <a:path w="1317625" h="1404620">
                        <a:moveTo>
                          <a:pt x="524940" y="168342"/>
                        </a:moveTo>
                        <a:lnTo>
                          <a:pt x="528133" y="168342"/>
                        </a:lnTo>
                      </a:path>
                      <a:path w="1317625" h="1404620">
                        <a:moveTo>
                          <a:pt x="625460" y="168342"/>
                        </a:moveTo>
                        <a:lnTo>
                          <a:pt x="633436" y="168342"/>
                        </a:lnTo>
                      </a:path>
                      <a:path w="1317625" h="1404620">
                        <a:moveTo>
                          <a:pt x="633436" y="168342"/>
                        </a:moveTo>
                        <a:lnTo>
                          <a:pt x="639028" y="168342"/>
                        </a:lnTo>
                      </a:path>
                      <a:path w="1317625" h="1404620">
                        <a:moveTo>
                          <a:pt x="639028" y="168342"/>
                        </a:moveTo>
                        <a:lnTo>
                          <a:pt x="642221" y="168342"/>
                        </a:lnTo>
                      </a:path>
                      <a:path w="1317625" h="1404620">
                        <a:moveTo>
                          <a:pt x="642221" y="168342"/>
                        </a:moveTo>
                        <a:lnTo>
                          <a:pt x="643016" y="168342"/>
                        </a:lnTo>
                      </a:path>
                      <a:path w="1317625" h="1404620">
                        <a:moveTo>
                          <a:pt x="643016" y="325502"/>
                        </a:moveTo>
                        <a:lnTo>
                          <a:pt x="643016" y="335068"/>
                        </a:lnTo>
                      </a:path>
                      <a:path w="1317625" h="1404620">
                        <a:moveTo>
                          <a:pt x="523350" y="335068"/>
                        </a:moveTo>
                        <a:lnTo>
                          <a:pt x="523350" y="327901"/>
                        </a:lnTo>
                      </a:path>
                      <a:path w="1317625" h="1404620">
                        <a:moveTo>
                          <a:pt x="523350" y="327901"/>
                        </a:moveTo>
                        <a:lnTo>
                          <a:pt x="523350" y="325502"/>
                        </a:lnTo>
                      </a:path>
                      <a:path w="1317625" h="1404620">
                        <a:moveTo>
                          <a:pt x="90146" y="1359432"/>
                        </a:moveTo>
                        <a:lnTo>
                          <a:pt x="90146" y="1357828"/>
                        </a:lnTo>
                      </a:path>
                      <a:path w="1317625" h="1404620">
                        <a:moveTo>
                          <a:pt x="90146" y="1357828"/>
                        </a:moveTo>
                        <a:lnTo>
                          <a:pt x="90146" y="1353840"/>
                        </a:lnTo>
                      </a:path>
                      <a:path w="1317625" h="1404620">
                        <a:moveTo>
                          <a:pt x="90146" y="1353840"/>
                        </a:moveTo>
                        <a:lnTo>
                          <a:pt x="90146" y="1348249"/>
                        </a:lnTo>
                      </a:path>
                      <a:path w="1317625" h="1404620">
                        <a:moveTo>
                          <a:pt x="90146" y="1348249"/>
                        </a:moveTo>
                        <a:lnTo>
                          <a:pt x="90146" y="1339478"/>
                        </a:lnTo>
                      </a:path>
                      <a:path w="1317625" h="1404620">
                        <a:moveTo>
                          <a:pt x="90146" y="1339478"/>
                        </a:moveTo>
                        <a:lnTo>
                          <a:pt x="90146" y="1329118"/>
                        </a:lnTo>
                      </a:path>
                      <a:path w="1317625" h="1404620">
                        <a:moveTo>
                          <a:pt x="90146" y="1329118"/>
                        </a:moveTo>
                        <a:lnTo>
                          <a:pt x="90146" y="1316345"/>
                        </a:lnTo>
                      </a:path>
                      <a:path w="1317625" h="1404620">
                        <a:moveTo>
                          <a:pt x="90146" y="1316345"/>
                        </a:moveTo>
                        <a:lnTo>
                          <a:pt x="90146" y="1301983"/>
                        </a:lnTo>
                      </a:path>
                      <a:path w="1317625" h="1404620">
                        <a:moveTo>
                          <a:pt x="90146" y="1301983"/>
                        </a:moveTo>
                        <a:lnTo>
                          <a:pt x="90146" y="1286827"/>
                        </a:lnTo>
                      </a:path>
                      <a:path w="1317625" h="1404620">
                        <a:moveTo>
                          <a:pt x="90146" y="1286827"/>
                        </a:moveTo>
                        <a:lnTo>
                          <a:pt x="90146" y="1270080"/>
                        </a:lnTo>
                      </a:path>
                      <a:path w="1317625" h="1404620">
                        <a:moveTo>
                          <a:pt x="90146" y="1270080"/>
                        </a:moveTo>
                        <a:lnTo>
                          <a:pt x="90146" y="1251730"/>
                        </a:lnTo>
                      </a:path>
                      <a:path w="1317625" h="1404620">
                        <a:moveTo>
                          <a:pt x="90146" y="1251730"/>
                        </a:moveTo>
                        <a:lnTo>
                          <a:pt x="90146" y="1234175"/>
                        </a:lnTo>
                      </a:path>
                      <a:path w="1317625" h="1404620">
                        <a:moveTo>
                          <a:pt x="90146" y="1234175"/>
                        </a:moveTo>
                        <a:lnTo>
                          <a:pt x="90146" y="1224596"/>
                        </a:lnTo>
                      </a:path>
                      <a:path w="1317625" h="1404620">
                        <a:moveTo>
                          <a:pt x="0" y="1224596"/>
                        </a:moveTo>
                        <a:lnTo>
                          <a:pt x="0" y="1242946"/>
                        </a:lnTo>
                      </a:path>
                      <a:path w="1317625" h="1404620">
                        <a:moveTo>
                          <a:pt x="0" y="1242946"/>
                        </a:moveTo>
                        <a:lnTo>
                          <a:pt x="0" y="1260501"/>
                        </a:lnTo>
                      </a:path>
                      <a:path w="1317625" h="1404620">
                        <a:moveTo>
                          <a:pt x="0" y="1260501"/>
                        </a:moveTo>
                        <a:lnTo>
                          <a:pt x="0" y="1278056"/>
                        </a:lnTo>
                      </a:path>
                      <a:path w="1317625" h="1404620">
                        <a:moveTo>
                          <a:pt x="0" y="1278056"/>
                        </a:moveTo>
                        <a:lnTo>
                          <a:pt x="0" y="1294008"/>
                        </a:lnTo>
                      </a:path>
                      <a:path w="1317625" h="1404620">
                        <a:moveTo>
                          <a:pt x="0" y="1294008"/>
                        </a:moveTo>
                        <a:lnTo>
                          <a:pt x="0" y="1309164"/>
                        </a:lnTo>
                      </a:path>
                      <a:path w="1317625" h="1404620">
                        <a:moveTo>
                          <a:pt x="0" y="1309164"/>
                        </a:moveTo>
                        <a:lnTo>
                          <a:pt x="0" y="1322732"/>
                        </a:lnTo>
                      </a:path>
                      <a:path w="1317625" h="1404620">
                        <a:moveTo>
                          <a:pt x="0" y="1322732"/>
                        </a:moveTo>
                        <a:lnTo>
                          <a:pt x="0" y="1334695"/>
                        </a:lnTo>
                      </a:path>
                      <a:path w="1317625" h="1404620">
                        <a:moveTo>
                          <a:pt x="0" y="1334695"/>
                        </a:moveTo>
                        <a:lnTo>
                          <a:pt x="0" y="1343466"/>
                        </a:lnTo>
                      </a:path>
                      <a:path w="1317625" h="1404620">
                        <a:moveTo>
                          <a:pt x="0" y="1343466"/>
                        </a:moveTo>
                        <a:lnTo>
                          <a:pt x="0" y="1351456"/>
                        </a:lnTo>
                      </a:path>
                      <a:path w="1317625" h="1404620">
                        <a:moveTo>
                          <a:pt x="0" y="1351456"/>
                        </a:moveTo>
                        <a:lnTo>
                          <a:pt x="0" y="1356238"/>
                        </a:lnTo>
                      </a:path>
                      <a:path w="1317625" h="1404620">
                        <a:moveTo>
                          <a:pt x="0" y="1356238"/>
                        </a:moveTo>
                        <a:lnTo>
                          <a:pt x="0" y="1358623"/>
                        </a:lnTo>
                      </a:path>
                      <a:path w="1317625" h="1404620">
                        <a:moveTo>
                          <a:pt x="0" y="1358623"/>
                        </a:moveTo>
                        <a:lnTo>
                          <a:pt x="0" y="1359432"/>
                        </a:lnTo>
                      </a:path>
                      <a:path w="1317625" h="1404620">
                        <a:moveTo>
                          <a:pt x="44675" y="1224596"/>
                        </a:moveTo>
                        <a:lnTo>
                          <a:pt x="55049" y="1224596"/>
                        </a:lnTo>
                      </a:path>
                      <a:path w="1317625" h="1404620">
                        <a:moveTo>
                          <a:pt x="55049" y="1224596"/>
                        </a:moveTo>
                        <a:lnTo>
                          <a:pt x="64615" y="1224596"/>
                        </a:lnTo>
                      </a:path>
                      <a:path w="1317625" h="1404620">
                        <a:moveTo>
                          <a:pt x="64615" y="1224596"/>
                        </a:moveTo>
                        <a:lnTo>
                          <a:pt x="73399" y="1224596"/>
                        </a:lnTo>
                      </a:path>
                      <a:path w="1317625" h="1404620">
                        <a:moveTo>
                          <a:pt x="73399" y="1224596"/>
                        </a:moveTo>
                        <a:lnTo>
                          <a:pt x="79772" y="1224596"/>
                        </a:lnTo>
                      </a:path>
                      <a:path w="1317625" h="1404620">
                        <a:moveTo>
                          <a:pt x="79772" y="1224596"/>
                        </a:moveTo>
                        <a:lnTo>
                          <a:pt x="85363" y="1224596"/>
                        </a:lnTo>
                      </a:path>
                      <a:path w="1317625" h="1404620">
                        <a:moveTo>
                          <a:pt x="85363" y="1224596"/>
                        </a:moveTo>
                        <a:lnTo>
                          <a:pt x="88556" y="1224596"/>
                        </a:lnTo>
                      </a:path>
                      <a:path w="1317625" h="1404620">
                        <a:moveTo>
                          <a:pt x="88556" y="1224596"/>
                        </a:moveTo>
                        <a:lnTo>
                          <a:pt x="90146" y="1224596"/>
                        </a:lnTo>
                      </a:path>
                      <a:path w="1317625" h="1404620">
                        <a:moveTo>
                          <a:pt x="0" y="1224596"/>
                        </a:moveTo>
                        <a:lnTo>
                          <a:pt x="1603" y="1224596"/>
                        </a:lnTo>
                      </a:path>
                      <a:path w="1317625" h="1404620">
                        <a:moveTo>
                          <a:pt x="1603" y="1224596"/>
                        </a:moveTo>
                        <a:lnTo>
                          <a:pt x="4782" y="1224596"/>
                        </a:lnTo>
                      </a:path>
                      <a:path w="1317625" h="1404620">
                        <a:moveTo>
                          <a:pt x="4782" y="1224596"/>
                        </a:moveTo>
                        <a:lnTo>
                          <a:pt x="9579" y="1224596"/>
                        </a:lnTo>
                      </a:path>
                      <a:path w="1317625" h="1404620">
                        <a:moveTo>
                          <a:pt x="9579" y="1224596"/>
                        </a:moveTo>
                        <a:lnTo>
                          <a:pt x="16760" y="1224596"/>
                        </a:lnTo>
                      </a:path>
                      <a:path w="1317625" h="1404620">
                        <a:moveTo>
                          <a:pt x="16760" y="1224596"/>
                        </a:moveTo>
                        <a:lnTo>
                          <a:pt x="25530" y="1224596"/>
                        </a:lnTo>
                      </a:path>
                      <a:path w="1317625" h="1404620">
                        <a:moveTo>
                          <a:pt x="25530" y="1224596"/>
                        </a:moveTo>
                        <a:lnTo>
                          <a:pt x="35110" y="1224596"/>
                        </a:lnTo>
                      </a:path>
                      <a:path w="1317625" h="1404620">
                        <a:moveTo>
                          <a:pt x="35110" y="1224596"/>
                        </a:moveTo>
                        <a:lnTo>
                          <a:pt x="44675" y="1224596"/>
                        </a:lnTo>
                      </a:path>
                      <a:path w="1317625" h="1404620">
                        <a:moveTo>
                          <a:pt x="44675" y="1404094"/>
                        </a:moveTo>
                        <a:lnTo>
                          <a:pt x="35110" y="1402504"/>
                        </a:lnTo>
                      </a:path>
                      <a:path w="1317625" h="1404620">
                        <a:moveTo>
                          <a:pt x="35110" y="1402504"/>
                        </a:moveTo>
                        <a:lnTo>
                          <a:pt x="25530" y="1399311"/>
                        </a:lnTo>
                      </a:path>
                      <a:path w="1317625" h="1404620">
                        <a:moveTo>
                          <a:pt x="25530" y="1399311"/>
                        </a:moveTo>
                        <a:lnTo>
                          <a:pt x="16760" y="1393733"/>
                        </a:lnTo>
                      </a:path>
                      <a:path w="1317625" h="1404620">
                        <a:moveTo>
                          <a:pt x="16760" y="1393733"/>
                        </a:moveTo>
                        <a:lnTo>
                          <a:pt x="9579" y="1387347"/>
                        </a:lnTo>
                      </a:path>
                      <a:path w="1317625" h="1404620">
                        <a:moveTo>
                          <a:pt x="4782" y="1378576"/>
                        </a:moveTo>
                        <a:lnTo>
                          <a:pt x="1603" y="1368997"/>
                        </a:lnTo>
                      </a:path>
                      <a:path w="1317625" h="1404620">
                        <a:moveTo>
                          <a:pt x="88556" y="1368997"/>
                        </a:moveTo>
                        <a:lnTo>
                          <a:pt x="85363" y="1378576"/>
                        </a:lnTo>
                      </a:path>
                      <a:path w="1317625" h="1404620">
                        <a:moveTo>
                          <a:pt x="79772" y="1387347"/>
                        </a:moveTo>
                        <a:lnTo>
                          <a:pt x="73399" y="1393733"/>
                        </a:lnTo>
                      </a:path>
                      <a:path w="1317625" h="1404620">
                        <a:moveTo>
                          <a:pt x="73399" y="1393733"/>
                        </a:moveTo>
                        <a:lnTo>
                          <a:pt x="64615" y="1399311"/>
                        </a:lnTo>
                      </a:path>
                      <a:path w="1317625" h="1404620">
                        <a:moveTo>
                          <a:pt x="64615" y="1399311"/>
                        </a:moveTo>
                        <a:lnTo>
                          <a:pt x="55049" y="1402504"/>
                        </a:lnTo>
                      </a:path>
                      <a:path w="1317625" h="1404620">
                        <a:moveTo>
                          <a:pt x="55049" y="1402504"/>
                        </a:moveTo>
                        <a:lnTo>
                          <a:pt x="44675" y="14040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861" name="object 1861"/>
                  <p:cNvPicPr/>
                  <p:nvPr/>
                </p:nvPicPr>
                <p:blipFill>
                  <a:blip r:embed="rId70" cstate="print"/>
                  <a:stretch>
                    <a:fillRect/>
                  </a:stretch>
                </p:blipFill>
                <p:spPr>
                  <a:xfrm>
                    <a:off x="12924467" y="3036756"/>
                    <a:ext cx="99720" cy="149179"/>
                  </a:xfrm>
                  <a:prstGeom prst="rect">
                    <a:avLst/>
                  </a:prstGeom>
                </p:spPr>
              </p:pic>
              <p:sp>
                <p:nvSpPr>
                  <p:cNvPr id="1862" name="object 1862"/>
                  <p:cNvSpPr/>
                  <p:nvPr/>
                </p:nvSpPr>
                <p:spPr>
                  <a:xfrm>
                    <a:off x="12662392" y="3037953"/>
                    <a:ext cx="360680" cy="160020"/>
                  </a:xfrm>
                  <a:custGeom>
                    <a:avLst/>
                    <a:gdLst/>
                    <a:ahLst/>
                    <a:cxnLst/>
                    <a:rect l="l" t="t" r="r" b="b"/>
                    <a:pathLst>
                      <a:path w="360680" h="160019">
                        <a:moveTo>
                          <a:pt x="280827" y="0"/>
                        </a:moveTo>
                        <a:lnTo>
                          <a:pt x="282416" y="0"/>
                        </a:lnTo>
                      </a:path>
                      <a:path w="360680" h="160019">
                        <a:moveTo>
                          <a:pt x="282416" y="0"/>
                        </a:moveTo>
                        <a:lnTo>
                          <a:pt x="285609" y="0"/>
                        </a:lnTo>
                      </a:path>
                      <a:path w="360680" h="160019">
                        <a:moveTo>
                          <a:pt x="285609" y="0"/>
                        </a:moveTo>
                        <a:lnTo>
                          <a:pt x="291187" y="0"/>
                        </a:lnTo>
                      </a:path>
                      <a:path w="360680" h="160019">
                        <a:moveTo>
                          <a:pt x="291187" y="0"/>
                        </a:moveTo>
                        <a:lnTo>
                          <a:pt x="298368" y="0"/>
                        </a:lnTo>
                      </a:path>
                      <a:path w="360680" h="160019">
                        <a:moveTo>
                          <a:pt x="298368" y="0"/>
                        </a:moveTo>
                        <a:lnTo>
                          <a:pt x="306344" y="0"/>
                        </a:lnTo>
                      </a:path>
                      <a:path w="360680" h="160019">
                        <a:moveTo>
                          <a:pt x="306344" y="0"/>
                        </a:moveTo>
                        <a:lnTo>
                          <a:pt x="315923" y="0"/>
                        </a:lnTo>
                      </a:path>
                      <a:path w="360680" h="160019">
                        <a:moveTo>
                          <a:pt x="315923" y="0"/>
                        </a:moveTo>
                        <a:lnTo>
                          <a:pt x="325502" y="0"/>
                        </a:lnTo>
                      </a:path>
                      <a:path w="360680" h="160019">
                        <a:moveTo>
                          <a:pt x="325502" y="0"/>
                        </a:moveTo>
                        <a:lnTo>
                          <a:pt x="335068" y="0"/>
                        </a:lnTo>
                      </a:path>
                      <a:path w="360680" h="160019">
                        <a:moveTo>
                          <a:pt x="335068" y="0"/>
                        </a:moveTo>
                        <a:lnTo>
                          <a:pt x="343852" y="0"/>
                        </a:lnTo>
                      </a:path>
                      <a:path w="360680" h="160019">
                        <a:moveTo>
                          <a:pt x="343852" y="0"/>
                        </a:moveTo>
                        <a:lnTo>
                          <a:pt x="351020" y="0"/>
                        </a:lnTo>
                      </a:path>
                      <a:path w="360680" h="160019">
                        <a:moveTo>
                          <a:pt x="351020" y="0"/>
                        </a:moveTo>
                        <a:lnTo>
                          <a:pt x="355816" y="0"/>
                        </a:lnTo>
                      </a:path>
                      <a:path w="360680" h="160019">
                        <a:moveTo>
                          <a:pt x="355816" y="0"/>
                        </a:moveTo>
                        <a:lnTo>
                          <a:pt x="359804" y="0"/>
                        </a:lnTo>
                      </a:path>
                      <a:path w="360680" h="160019">
                        <a:moveTo>
                          <a:pt x="359804" y="0"/>
                        </a:moveTo>
                        <a:lnTo>
                          <a:pt x="360599" y="0"/>
                        </a:lnTo>
                      </a:path>
                      <a:path w="360680" h="160019">
                        <a:moveTo>
                          <a:pt x="149184" y="79772"/>
                        </a:moveTo>
                        <a:lnTo>
                          <a:pt x="131629" y="79772"/>
                        </a:lnTo>
                      </a:path>
                      <a:path w="360680" h="160019">
                        <a:moveTo>
                          <a:pt x="131629" y="79772"/>
                        </a:moveTo>
                        <a:lnTo>
                          <a:pt x="114882" y="79772"/>
                        </a:lnTo>
                      </a:path>
                      <a:path w="360680" h="160019">
                        <a:moveTo>
                          <a:pt x="114882" y="79772"/>
                        </a:moveTo>
                        <a:lnTo>
                          <a:pt x="98135" y="79772"/>
                        </a:lnTo>
                      </a:path>
                      <a:path w="360680" h="160019">
                        <a:moveTo>
                          <a:pt x="98135" y="79772"/>
                        </a:moveTo>
                        <a:lnTo>
                          <a:pt x="83760" y="79772"/>
                        </a:lnTo>
                      </a:path>
                      <a:path w="360680" h="160019">
                        <a:moveTo>
                          <a:pt x="83760" y="79772"/>
                        </a:moveTo>
                        <a:lnTo>
                          <a:pt x="69411" y="79772"/>
                        </a:lnTo>
                      </a:path>
                      <a:path w="360680" h="160019">
                        <a:moveTo>
                          <a:pt x="69411" y="79772"/>
                        </a:moveTo>
                        <a:lnTo>
                          <a:pt x="57448" y="79772"/>
                        </a:lnTo>
                      </a:path>
                      <a:path w="360680" h="160019">
                        <a:moveTo>
                          <a:pt x="57448" y="79772"/>
                        </a:moveTo>
                        <a:lnTo>
                          <a:pt x="47074" y="79772"/>
                        </a:lnTo>
                      </a:path>
                      <a:path w="360680" h="160019">
                        <a:moveTo>
                          <a:pt x="47074" y="79772"/>
                        </a:moveTo>
                        <a:lnTo>
                          <a:pt x="39098" y="79772"/>
                        </a:lnTo>
                      </a:path>
                      <a:path w="360680" h="160019">
                        <a:moveTo>
                          <a:pt x="39098" y="79772"/>
                        </a:moveTo>
                        <a:lnTo>
                          <a:pt x="33506" y="79772"/>
                        </a:lnTo>
                      </a:path>
                      <a:path w="360680" h="160019">
                        <a:moveTo>
                          <a:pt x="33506" y="79772"/>
                        </a:moveTo>
                        <a:lnTo>
                          <a:pt x="30313" y="79772"/>
                        </a:lnTo>
                      </a:path>
                      <a:path w="360680" h="160019">
                        <a:moveTo>
                          <a:pt x="30313" y="79772"/>
                        </a:moveTo>
                        <a:lnTo>
                          <a:pt x="29518" y="79772"/>
                        </a:lnTo>
                      </a:path>
                      <a:path w="360680" h="160019">
                        <a:moveTo>
                          <a:pt x="85363" y="159558"/>
                        </a:moveTo>
                        <a:lnTo>
                          <a:pt x="100520" y="159558"/>
                        </a:lnTo>
                      </a:path>
                      <a:path w="360680" h="160019">
                        <a:moveTo>
                          <a:pt x="100520" y="159558"/>
                        </a:moveTo>
                        <a:lnTo>
                          <a:pt x="117280" y="159558"/>
                        </a:lnTo>
                      </a:path>
                      <a:path w="360680" h="160019">
                        <a:moveTo>
                          <a:pt x="117280" y="159558"/>
                        </a:moveTo>
                        <a:lnTo>
                          <a:pt x="134027" y="159558"/>
                        </a:lnTo>
                      </a:path>
                      <a:path w="360680" h="160019">
                        <a:moveTo>
                          <a:pt x="134027" y="159558"/>
                        </a:moveTo>
                        <a:lnTo>
                          <a:pt x="149184" y="159558"/>
                        </a:lnTo>
                      </a:path>
                      <a:path w="360680" h="160019">
                        <a:moveTo>
                          <a:pt x="0" y="93339"/>
                        </a:moveTo>
                        <a:lnTo>
                          <a:pt x="6386" y="86953"/>
                        </a:lnTo>
                      </a:path>
                      <a:path w="360680" h="160019">
                        <a:moveTo>
                          <a:pt x="6386" y="86953"/>
                        </a:moveTo>
                        <a:lnTo>
                          <a:pt x="15156" y="82965"/>
                        </a:lnTo>
                      </a:path>
                      <a:path w="360680" h="160019">
                        <a:moveTo>
                          <a:pt x="27120" y="79772"/>
                        </a:moveTo>
                        <a:lnTo>
                          <a:pt x="29518" y="79772"/>
                        </a:lnTo>
                      </a:path>
                      <a:path w="360680" h="160019">
                        <a:moveTo>
                          <a:pt x="29518" y="79772"/>
                        </a:moveTo>
                        <a:lnTo>
                          <a:pt x="33506" y="80567"/>
                        </a:lnTo>
                      </a:path>
                      <a:path w="360680" h="160019">
                        <a:moveTo>
                          <a:pt x="149184" y="119665"/>
                        </a:moveTo>
                        <a:lnTo>
                          <a:pt x="149184" y="129244"/>
                        </a:lnTo>
                      </a:path>
                      <a:path w="360680" h="160019">
                        <a:moveTo>
                          <a:pt x="149184" y="129244"/>
                        </a:moveTo>
                        <a:lnTo>
                          <a:pt x="149184" y="138810"/>
                        </a:lnTo>
                      </a:path>
                      <a:path w="360680" h="160019">
                        <a:moveTo>
                          <a:pt x="149184" y="138810"/>
                        </a:moveTo>
                        <a:lnTo>
                          <a:pt x="149184" y="145991"/>
                        </a:lnTo>
                      </a:path>
                      <a:path w="360680" h="160019">
                        <a:moveTo>
                          <a:pt x="149184" y="145991"/>
                        </a:moveTo>
                        <a:lnTo>
                          <a:pt x="149184" y="152377"/>
                        </a:lnTo>
                      </a:path>
                      <a:path w="360680" h="160019">
                        <a:moveTo>
                          <a:pt x="149184" y="152377"/>
                        </a:moveTo>
                        <a:lnTo>
                          <a:pt x="149184" y="157160"/>
                        </a:lnTo>
                      </a:path>
                      <a:path w="360680" h="160019">
                        <a:moveTo>
                          <a:pt x="149184" y="157160"/>
                        </a:moveTo>
                        <a:lnTo>
                          <a:pt x="149184" y="15955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63" name="object 1863"/>
                  <p:cNvSpPr/>
                  <p:nvPr/>
                </p:nvSpPr>
                <p:spPr>
                  <a:xfrm>
                    <a:off x="12810379" y="319631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64" name="object 1864"/>
                  <p:cNvSpPr/>
                  <p:nvPr/>
                </p:nvSpPr>
                <p:spPr>
                  <a:xfrm>
                    <a:off x="9803141" y="3114532"/>
                    <a:ext cx="3008630" cy="1141095"/>
                  </a:xfrm>
                  <a:custGeom>
                    <a:avLst/>
                    <a:gdLst/>
                    <a:ahLst/>
                    <a:cxnLst/>
                    <a:rect l="l" t="t" r="r" b="b"/>
                    <a:pathLst>
                      <a:path w="3008629" h="1141095">
                        <a:moveTo>
                          <a:pt x="3008434" y="3193"/>
                        </a:moveTo>
                        <a:lnTo>
                          <a:pt x="3008434" y="3987"/>
                        </a:lnTo>
                      </a:path>
                      <a:path w="3008629" h="1141095">
                        <a:moveTo>
                          <a:pt x="3008434" y="3987"/>
                        </a:moveTo>
                        <a:lnTo>
                          <a:pt x="3008434" y="6386"/>
                        </a:lnTo>
                      </a:path>
                      <a:path w="3008629" h="1141095">
                        <a:moveTo>
                          <a:pt x="3008434" y="6386"/>
                        </a:moveTo>
                        <a:lnTo>
                          <a:pt x="3008434" y="10374"/>
                        </a:lnTo>
                      </a:path>
                      <a:path w="3008629" h="1141095">
                        <a:moveTo>
                          <a:pt x="3008434" y="10374"/>
                        </a:moveTo>
                        <a:lnTo>
                          <a:pt x="3008434" y="16760"/>
                        </a:lnTo>
                      </a:path>
                      <a:path w="3008629" h="1141095">
                        <a:moveTo>
                          <a:pt x="3008434" y="16760"/>
                        </a:moveTo>
                        <a:lnTo>
                          <a:pt x="3008434" y="24736"/>
                        </a:lnTo>
                      </a:path>
                      <a:path w="3008629" h="1141095">
                        <a:moveTo>
                          <a:pt x="3008434" y="24736"/>
                        </a:moveTo>
                        <a:lnTo>
                          <a:pt x="3008434" y="33506"/>
                        </a:lnTo>
                      </a:path>
                      <a:path w="3008629" h="1141095">
                        <a:moveTo>
                          <a:pt x="3008434" y="33506"/>
                        </a:moveTo>
                        <a:lnTo>
                          <a:pt x="3008434" y="43086"/>
                        </a:lnTo>
                      </a:path>
                      <a:path w="3008629" h="1141095">
                        <a:moveTo>
                          <a:pt x="666943" y="90146"/>
                        </a:moveTo>
                        <a:lnTo>
                          <a:pt x="650991" y="90146"/>
                        </a:lnTo>
                      </a:path>
                      <a:path w="3008629" h="1141095">
                        <a:moveTo>
                          <a:pt x="636629" y="90146"/>
                        </a:moveTo>
                        <a:lnTo>
                          <a:pt x="631052" y="90146"/>
                        </a:lnTo>
                      </a:path>
                      <a:path w="3008629" h="1141095">
                        <a:moveTo>
                          <a:pt x="631052" y="90146"/>
                        </a:moveTo>
                        <a:lnTo>
                          <a:pt x="613497" y="90146"/>
                        </a:lnTo>
                      </a:path>
                      <a:path w="3008629" h="1141095">
                        <a:moveTo>
                          <a:pt x="613497" y="90146"/>
                        </a:moveTo>
                        <a:lnTo>
                          <a:pt x="597531" y="90146"/>
                        </a:lnTo>
                      </a:path>
                      <a:path w="3008629" h="1141095">
                        <a:moveTo>
                          <a:pt x="597531" y="90146"/>
                        </a:moveTo>
                        <a:lnTo>
                          <a:pt x="587966" y="90146"/>
                        </a:lnTo>
                      </a:path>
                      <a:path w="3008629" h="1141095">
                        <a:moveTo>
                          <a:pt x="572809" y="90146"/>
                        </a:moveTo>
                        <a:lnTo>
                          <a:pt x="568821" y="90146"/>
                        </a:lnTo>
                      </a:path>
                      <a:path w="3008629" h="1141095">
                        <a:moveTo>
                          <a:pt x="568821" y="90146"/>
                        </a:moveTo>
                        <a:lnTo>
                          <a:pt x="559242" y="90146"/>
                        </a:lnTo>
                      </a:path>
                      <a:path w="3008629" h="1141095">
                        <a:moveTo>
                          <a:pt x="587966" y="0"/>
                        </a:moveTo>
                        <a:lnTo>
                          <a:pt x="589555" y="0"/>
                        </a:lnTo>
                      </a:path>
                      <a:path w="3008629" h="1141095">
                        <a:moveTo>
                          <a:pt x="589555" y="0"/>
                        </a:moveTo>
                        <a:lnTo>
                          <a:pt x="604726" y="0"/>
                        </a:lnTo>
                      </a:path>
                      <a:path w="3008629" h="1141095">
                        <a:moveTo>
                          <a:pt x="604726" y="0"/>
                        </a:moveTo>
                        <a:lnTo>
                          <a:pt x="621473" y="0"/>
                        </a:lnTo>
                      </a:path>
                      <a:path w="3008629" h="1141095">
                        <a:moveTo>
                          <a:pt x="621473" y="0"/>
                        </a:moveTo>
                        <a:lnTo>
                          <a:pt x="639823" y="0"/>
                        </a:lnTo>
                      </a:path>
                      <a:path w="3008629" h="1141095">
                        <a:moveTo>
                          <a:pt x="639823" y="0"/>
                        </a:moveTo>
                        <a:lnTo>
                          <a:pt x="654185" y="0"/>
                        </a:lnTo>
                      </a:path>
                      <a:path w="3008629" h="1141095">
                        <a:moveTo>
                          <a:pt x="666943" y="7975"/>
                        </a:moveTo>
                        <a:lnTo>
                          <a:pt x="666943" y="10374"/>
                        </a:lnTo>
                      </a:path>
                      <a:path w="3008629" h="1141095">
                        <a:moveTo>
                          <a:pt x="666943" y="10374"/>
                        </a:moveTo>
                        <a:lnTo>
                          <a:pt x="666943" y="15170"/>
                        </a:lnTo>
                      </a:path>
                      <a:path w="3008629" h="1141095">
                        <a:moveTo>
                          <a:pt x="666943" y="47868"/>
                        </a:moveTo>
                        <a:lnTo>
                          <a:pt x="666943" y="55049"/>
                        </a:lnTo>
                      </a:path>
                      <a:path w="3008629" h="1141095">
                        <a:moveTo>
                          <a:pt x="666943" y="55049"/>
                        </a:moveTo>
                        <a:lnTo>
                          <a:pt x="666943" y="64629"/>
                        </a:lnTo>
                      </a:path>
                      <a:path w="3008629" h="1141095">
                        <a:moveTo>
                          <a:pt x="666943" y="64629"/>
                        </a:moveTo>
                        <a:lnTo>
                          <a:pt x="666943" y="73399"/>
                        </a:lnTo>
                      </a:path>
                      <a:path w="3008629" h="1141095">
                        <a:moveTo>
                          <a:pt x="666943" y="73399"/>
                        </a:moveTo>
                        <a:lnTo>
                          <a:pt x="666943" y="79786"/>
                        </a:lnTo>
                      </a:path>
                      <a:path w="3008629" h="1141095">
                        <a:moveTo>
                          <a:pt x="666943" y="79786"/>
                        </a:moveTo>
                        <a:lnTo>
                          <a:pt x="666943" y="85363"/>
                        </a:lnTo>
                      </a:path>
                      <a:path w="3008629" h="1141095">
                        <a:moveTo>
                          <a:pt x="666943" y="85363"/>
                        </a:moveTo>
                        <a:lnTo>
                          <a:pt x="666943" y="88556"/>
                        </a:lnTo>
                      </a:path>
                      <a:path w="3008629" h="1141095">
                        <a:moveTo>
                          <a:pt x="666943" y="88556"/>
                        </a:moveTo>
                        <a:lnTo>
                          <a:pt x="666943" y="90146"/>
                        </a:lnTo>
                      </a:path>
                      <a:path w="3008629" h="1141095">
                        <a:moveTo>
                          <a:pt x="0" y="1139232"/>
                        </a:moveTo>
                        <a:lnTo>
                          <a:pt x="0" y="114083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65" name="object 1865"/>
                  <p:cNvSpPr/>
                  <p:nvPr/>
                </p:nvSpPr>
                <p:spPr>
                  <a:xfrm>
                    <a:off x="9801944" y="425417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66" name="object 1866"/>
                  <p:cNvSpPr/>
                  <p:nvPr/>
                </p:nvSpPr>
                <p:spPr>
                  <a:xfrm>
                    <a:off x="13784809" y="3013217"/>
                    <a:ext cx="295275" cy="26034"/>
                  </a:xfrm>
                  <a:custGeom>
                    <a:avLst/>
                    <a:gdLst/>
                    <a:ahLst/>
                    <a:cxnLst/>
                    <a:rect l="l" t="t" r="r" b="b"/>
                    <a:pathLst>
                      <a:path w="295275" h="26035">
                        <a:moveTo>
                          <a:pt x="295189" y="0"/>
                        </a:moveTo>
                        <a:lnTo>
                          <a:pt x="57557" y="0"/>
                        </a:lnTo>
                      </a:path>
                      <a:path w="295275" h="26035">
                        <a:moveTo>
                          <a:pt x="30423" y="0"/>
                        </a:moveTo>
                        <a:lnTo>
                          <a:pt x="0" y="0"/>
                        </a:lnTo>
                      </a:path>
                      <a:path w="295275" h="26035">
                        <a:moveTo>
                          <a:pt x="0" y="25530"/>
                        </a:moveTo>
                        <a:lnTo>
                          <a:pt x="30423" y="25530"/>
                        </a:lnTo>
                      </a:path>
                      <a:path w="295275" h="26035">
                        <a:moveTo>
                          <a:pt x="57557" y="25530"/>
                        </a:moveTo>
                        <a:lnTo>
                          <a:pt x="295189" y="2553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67" name="object 1867"/>
                  <p:cNvSpPr/>
                  <p:nvPr/>
                </p:nvSpPr>
                <p:spPr>
                  <a:xfrm>
                    <a:off x="13783612" y="303755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68" name="object 1868"/>
                  <p:cNvSpPr/>
                  <p:nvPr/>
                </p:nvSpPr>
                <p:spPr>
                  <a:xfrm>
                    <a:off x="13609354" y="2941420"/>
                    <a:ext cx="521970" cy="1859280"/>
                  </a:xfrm>
                  <a:custGeom>
                    <a:avLst/>
                    <a:gdLst/>
                    <a:ahLst/>
                    <a:cxnLst/>
                    <a:rect l="l" t="t" r="r" b="b"/>
                    <a:pathLst>
                      <a:path w="521969" h="1859279">
                        <a:moveTo>
                          <a:pt x="175455" y="72605"/>
                        </a:moveTo>
                        <a:lnTo>
                          <a:pt x="175455" y="71796"/>
                        </a:lnTo>
                      </a:path>
                      <a:path w="521969" h="1859279">
                        <a:moveTo>
                          <a:pt x="0" y="0"/>
                        </a:moveTo>
                        <a:lnTo>
                          <a:pt x="0" y="169932"/>
                        </a:lnTo>
                      </a:path>
                      <a:path w="521969" h="1859279">
                        <a:moveTo>
                          <a:pt x="119679" y="169932"/>
                        </a:moveTo>
                        <a:lnTo>
                          <a:pt x="119679" y="110086"/>
                        </a:lnTo>
                      </a:path>
                      <a:path w="521969" h="1859279">
                        <a:moveTo>
                          <a:pt x="119679" y="59832"/>
                        </a:moveTo>
                        <a:lnTo>
                          <a:pt x="119679" y="0"/>
                        </a:lnTo>
                      </a:path>
                      <a:path w="521969" h="1859279">
                        <a:moveTo>
                          <a:pt x="119679" y="169932"/>
                        </a:moveTo>
                        <a:lnTo>
                          <a:pt x="118034" y="169932"/>
                        </a:lnTo>
                      </a:path>
                      <a:path w="521969" h="1859279">
                        <a:moveTo>
                          <a:pt x="118034" y="169932"/>
                        </a:moveTo>
                        <a:lnTo>
                          <a:pt x="114882" y="169932"/>
                        </a:lnTo>
                      </a:path>
                      <a:path w="521969" h="1859279">
                        <a:moveTo>
                          <a:pt x="114882" y="169932"/>
                        </a:moveTo>
                        <a:lnTo>
                          <a:pt x="109263" y="169932"/>
                        </a:lnTo>
                      </a:path>
                      <a:path w="521969" h="1859279">
                        <a:moveTo>
                          <a:pt x="109263" y="169932"/>
                        </a:moveTo>
                        <a:lnTo>
                          <a:pt x="102137" y="169932"/>
                        </a:lnTo>
                      </a:path>
                      <a:path w="521969" h="1859279">
                        <a:moveTo>
                          <a:pt x="102137" y="169932"/>
                        </a:moveTo>
                        <a:lnTo>
                          <a:pt x="92544" y="169932"/>
                        </a:lnTo>
                      </a:path>
                      <a:path w="521969" h="1859279">
                        <a:moveTo>
                          <a:pt x="92544" y="169932"/>
                        </a:moveTo>
                        <a:lnTo>
                          <a:pt x="82170" y="169932"/>
                        </a:lnTo>
                      </a:path>
                      <a:path w="521969" h="1859279">
                        <a:moveTo>
                          <a:pt x="82170" y="169932"/>
                        </a:moveTo>
                        <a:lnTo>
                          <a:pt x="71015" y="169932"/>
                        </a:lnTo>
                      </a:path>
                      <a:path w="521969" h="1859279">
                        <a:moveTo>
                          <a:pt x="71015" y="169932"/>
                        </a:moveTo>
                        <a:lnTo>
                          <a:pt x="59846" y="169932"/>
                        </a:lnTo>
                      </a:path>
                      <a:path w="521969" h="1859279">
                        <a:moveTo>
                          <a:pt x="59846" y="169932"/>
                        </a:moveTo>
                        <a:lnTo>
                          <a:pt x="47868" y="169932"/>
                        </a:lnTo>
                      </a:path>
                      <a:path w="521969" h="1859279">
                        <a:moveTo>
                          <a:pt x="47868" y="169932"/>
                        </a:moveTo>
                        <a:lnTo>
                          <a:pt x="36699" y="169932"/>
                        </a:lnTo>
                      </a:path>
                      <a:path w="521969" h="1859279">
                        <a:moveTo>
                          <a:pt x="36699" y="169932"/>
                        </a:moveTo>
                        <a:lnTo>
                          <a:pt x="26325" y="169932"/>
                        </a:lnTo>
                      </a:path>
                      <a:path w="521969" h="1859279">
                        <a:moveTo>
                          <a:pt x="26325" y="169932"/>
                        </a:moveTo>
                        <a:lnTo>
                          <a:pt x="17555" y="169932"/>
                        </a:lnTo>
                      </a:path>
                      <a:path w="521969" h="1859279">
                        <a:moveTo>
                          <a:pt x="17555" y="169932"/>
                        </a:moveTo>
                        <a:lnTo>
                          <a:pt x="9579" y="169932"/>
                        </a:lnTo>
                      </a:path>
                      <a:path w="521969" h="1859279">
                        <a:moveTo>
                          <a:pt x="9579" y="169932"/>
                        </a:moveTo>
                        <a:lnTo>
                          <a:pt x="4001" y="169932"/>
                        </a:lnTo>
                      </a:path>
                      <a:path w="521969" h="1859279">
                        <a:moveTo>
                          <a:pt x="4001" y="169932"/>
                        </a:moveTo>
                        <a:lnTo>
                          <a:pt x="808" y="169932"/>
                        </a:lnTo>
                      </a:path>
                      <a:path w="521969" h="1859279">
                        <a:moveTo>
                          <a:pt x="808" y="169932"/>
                        </a:moveTo>
                        <a:lnTo>
                          <a:pt x="0" y="169932"/>
                        </a:lnTo>
                      </a:path>
                      <a:path w="521969" h="1859279">
                        <a:moveTo>
                          <a:pt x="0" y="0"/>
                        </a:moveTo>
                        <a:lnTo>
                          <a:pt x="808" y="0"/>
                        </a:lnTo>
                      </a:path>
                      <a:path w="521969" h="1859279">
                        <a:moveTo>
                          <a:pt x="808" y="0"/>
                        </a:moveTo>
                        <a:lnTo>
                          <a:pt x="4001" y="0"/>
                        </a:lnTo>
                      </a:path>
                      <a:path w="521969" h="1859279">
                        <a:moveTo>
                          <a:pt x="4001" y="0"/>
                        </a:moveTo>
                        <a:lnTo>
                          <a:pt x="9579" y="0"/>
                        </a:lnTo>
                      </a:path>
                      <a:path w="521969" h="1859279">
                        <a:moveTo>
                          <a:pt x="9579" y="0"/>
                        </a:moveTo>
                        <a:lnTo>
                          <a:pt x="17555" y="0"/>
                        </a:lnTo>
                      </a:path>
                      <a:path w="521969" h="1859279">
                        <a:moveTo>
                          <a:pt x="17555" y="0"/>
                        </a:moveTo>
                        <a:lnTo>
                          <a:pt x="26325" y="0"/>
                        </a:lnTo>
                      </a:path>
                      <a:path w="521969" h="1859279">
                        <a:moveTo>
                          <a:pt x="26325" y="0"/>
                        </a:moveTo>
                        <a:lnTo>
                          <a:pt x="36699" y="0"/>
                        </a:lnTo>
                      </a:path>
                      <a:path w="521969" h="1859279">
                        <a:moveTo>
                          <a:pt x="36699" y="0"/>
                        </a:moveTo>
                        <a:lnTo>
                          <a:pt x="47868" y="0"/>
                        </a:lnTo>
                      </a:path>
                      <a:path w="521969" h="1859279">
                        <a:moveTo>
                          <a:pt x="47868" y="0"/>
                        </a:moveTo>
                        <a:lnTo>
                          <a:pt x="59846" y="0"/>
                        </a:lnTo>
                      </a:path>
                      <a:path w="521969" h="1859279">
                        <a:moveTo>
                          <a:pt x="59846" y="0"/>
                        </a:moveTo>
                        <a:lnTo>
                          <a:pt x="71015" y="0"/>
                        </a:lnTo>
                      </a:path>
                      <a:path w="521969" h="1859279">
                        <a:moveTo>
                          <a:pt x="71015" y="0"/>
                        </a:moveTo>
                        <a:lnTo>
                          <a:pt x="82170" y="0"/>
                        </a:lnTo>
                      </a:path>
                      <a:path w="521969" h="1859279">
                        <a:moveTo>
                          <a:pt x="82170" y="0"/>
                        </a:moveTo>
                        <a:lnTo>
                          <a:pt x="92544" y="0"/>
                        </a:lnTo>
                      </a:path>
                      <a:path w="521969" h="1859279">
                        <a:moveTo>
                          <a:pt x="92544" y="0"/>
                        </a:moveTo>
                        <a:lnTo>
                          <a:pt x="102137" y="0"/>
                        </a:lnTo>
                      </a:path>
                      <a:path w="521969" h="1859279">
                        <a:moveTo>
                          <a:pt x="102137" y="0"/>
                        </a:moveTo>
                        <a:lnTo>
                          <a:pt x="109263" y="0"/>
                        </a:lnTo>
                      </a:path>
                      <a:path w="521969" h="1859279">
                        <a:moveTo>
                          <a:pt x="109263" y="0"/>
                        </a:moveTo>
                        <a:lnTo>
                          <a:pt x="114882" y="0"/>
                        </a:lnTo>
                      </a:path>
                      <a:path w="521969" h="1859279">
                        <a:moveTo>
                          <a:pt x="114882" y="0"/>
                        </a:moveTo>
                        <a:lnTo>
                          <a:pt x="118034" y="0"/>
                        </a:lnTo>
                      </a:path>
                      <a:path w="521969" h="1859279">
                        <a:moveTo>
                          <a:pt x="118034" y="0"/>
                        </a:moveTo>
                        <a:lnTo>
                          <a:pt x="119679" y="0"/>
                        </a:lnTo>
                      </a:path>
                      <a:path w="521969" h="1859279">
                        <a:moveTo>
                          <a:pt x="134890" y="58242"/>
                        </a:moveTo>
                        <a:lnTo>
                          <a:pt x="118034" y="58242"/>
                        </a:lnTo>
                      </a:path>
                      <a:path w="521969" h="1859279">
                        <a:moveTo>
                          <a:pt x="118034" y="111689"/>
                        </a:moveTo>
                        <a:lnTo>
                          <a:pt x="134890" y="111689"/>
                        </a:lnTo>
                      </a:path>
                      <a:path w="521969" h="1859279">
                        <a:moveTo>
                          <a:pt x="134890" y="58242"/>
                        </a:moveTo>
                        <a:lnTo>
                          <a:pt x="134890" y="59037"/>
                        </a:lnTo>
                      </a:path>
                      <a:path w="521969" h="1859279">
                        <a:moveTo>
                          <a:pt x="134890" y="59037"/>
                        </a:moveTo>
                        <a:lnTo>
                          <a:pt x="134890" y="61422"/>
                        </a:lnTo>
                      </a:path>
                      <a:path w="521969" h="1859279">
                        <a:moveTo>
                          <a:pt x="134890" y="61422"/>
                        </a:moveTo>
                        <a:lnTo>
                          <a:pt x="134890" y="66218"/>
                        </a:lnTo>
                      </a:path>
                      <a:path w="521969" h="1859279">
                        <a:moveTo>
                          <a:pt x="134890" y="66218"/>
                        </a:moveTo>
                        <a:lnTo>
                          <a:pt x="134890" y="71796"/>
                        </a:lnTo>
                      </a:path>
                      <a:path w="521969" h="1859279">
                        <a:moveTo>
                          <a:pt x="134890" y="71796"/>
                        </a:moveTo>
                        <a:lnTo>
                          <a:pt x="134890" y="78182"/>
                        </a:lnTo>
                      </a:path>
                      <a:path w="521969" h="1859279">
                        <a:moveTo>
                          <a:pt x="134890" y="78182"/>
                        </a:moveTo>
                        <a:lnTo>
                          <a:pt x="134890" y="84568"/>
                        </a:lnTo>
                      </a:path>
                      <a:path w="521969" h="1859279">
                        <a:moveTo>
                          <a:pt x="134890" y="84568"/>
                        </a:moveTo>
                        <a:lnTo>
                          <a:pt x="134890" y="91736"/>
                        </a:lnTo>
                      </a:path>
                      <a:path w="521969" h="1859279">
                        <a:moveTo>
                          <a:pt x="134890" y="91736"/>
                        </a:moveTo>
                        <a:lnTo>
                          <a:pt x="134890" y="98122"/>
                        </a:lnTo>
                      </a:path>
                      <a:path w="521969" h="1859279">
                        <a:moveTo>
                          <a:pt x="134890" y="98122"/>
                        </a:moveTo>
                        <a:lnTo>
                          <a:pt x="134890" y="103713"/>
                        </a:lnTo>
                      </a:path>
                      <a:path w="521969" h="1859279">
                        <a:moveTo>
                          <a:pt x="134890" y="103713"/>
                        </a:moveTo>
                        <a:lnTo>
                          <a:pt x="134890" y="107701"/>
                        </a:lnTo>
                      </a:path>
                      <a:path w="521969" h="1859279">
                        <a:moveTo>
                          <a:pt x="134890" y="107701"/>
                        </a:moveTo>
                        <a:lnTo>
                          <a:pt x="134890" y="110894"/>
                        </a:lnTo>
                      </a:path>
                      <a:path w="521969" h="1859279">
                        <a:moveTo>
                          <a:pt x="134890" y="110894"/>
                        </a:moveTo>
                        <a:lnTo>
                          <a:pt x="134890" y="111689"/>
                        </a:lnTo>
                      </a:path>
                      <a:path w="521969" h="1859279">
                        <a:moveTo>
                          <a:pt x="0" y="169932"/>
                        </a:moveTo>
                        <a:lnTo>
                          <a:pt x="0" y="204234"/>
                        </a:lnTo>
                      </a:path>
                      <a:path w="521969" h="1859279">
                        <a:moveTo>
                          <a:pt x="119679" y="204234"/>
                        </a:moveTo>
                        <a:lnTo>
                          <a:pt x="119679" y="169932"/>
                        </a:lnTo>
                      </a:path>
                      <a:path w="521969" h="1859279">
                        <a:moveTo>
                          <a:pt x="0" y="169932"/>
                        </a:moveTo>
                        <a:lnTo>
                          <a:pt x="808" y="169932"/>
                        </a:lnTo>
                      </a:path>
                      <a:path w="521969" h="1859279">
                        <a:moveTo>
                          <a:pt x="808" y="169932"/>
                        </a:moveTo>
                        <a:lnTo>
                          <a:pt x="4001" y="169932"/>
                        </a:lnTo>
                      </a:path>
                      <a:path w="521969" h="1859279">
                        <a:moveTo>
                          <a:pt x="4001" y="169932"/>
                        </a:moveTo>
                        <a:lnTo>
                          <a:pt x="9579" y="169932"/>
                        </a:lnTo>
                      </a:path>
                      <a:path w="521969" h="1859279">
                        <a:moveTo>
                          <a:pt x="9579" y="169932"/>
                        </a:moveTo>
                        <a:lnTo>
                          <a:pt x="17555" y="169932"/>
                        </a:lnTo>
                      </a:path>
                      <a:path w="521969" h="1859279">
                        <a:moveTo>
                          <a:pt x="17555" y="169932"/>
                        </a:moveTo>
                        <a:lnTo>
                          <a:pt x="26325" y="169932"/>
                        </a:lnTo>
                      </a:path>
                      <a:path w="521969" h="1859279">
                        <a:moveTo>
                          <a:pt x="26325" y="169932"/>
                        </a:moveTo>
                        <a:lnTo>
                          <a:pt x="36699" y="169932"/>
                        </a:lnTo>
                      </a:path>
                      <a:path w="521969" h="1859279">
                        <a:moveTo>
                          <a:pt x="36699" y="169932"/>
                        </a:moveTo>
                        <a:lnTo>
                          <a:pt x="47868" y="169932"/>
                        </a:lnTo>
                      </a:path>
                      <a:path w="521969" h="1859279">
                        <a:moveTo>
                          <a:pt x="47868" y="169932"/>
                        </a:moveTo>
                        <a:lnTo>
                          <a:pt x="59846" y="169932"/>
                        </a:lnTo>
                      </a:path>
                      <a:path w="521969" h="1859279">
                        <a:moveTo>
                          <a:pt x="59846" y="169932"/>
                        </a:moveTo>
                        <a:lnTo>
                          <a:pt x="71015" y="169932"/>
                        </a:lnTo>
                      </a:path>
                      <a:path w="521969" h="1859279">
                        <a:moveTo>
                          <a:pt x="71015" y="169932"/>
                        </a:moveTo>
                        <a:lnTo>
                          <a:pt x="82170" y="169932"/>
                        </a:lnTo>
                      </a:path>
                      <a:path w="521969" h="1859279">
                        <a:moveTo>
                          <a:pt x="82170" y="169932"/>
                        </a:moveTo>
                        <a:lnTo>
                          <a:pt x="92544" y="169932"/>
                        </a:lnTo>
                      </a:path>
                      <a:path w="521969" h="1859279">
                        <a:moveTo>
                          <a:pt x="92544" y="169932"/>
                        </a:moveTo>
                        <a:lnTo>
                          <a:pt x="102137" y="169932"/>
                        </a:lnTo>
                      </a:path>
                      <a:path w="521969" h="1859279">
                        <a:moveTo>
                          <a:pt x="102137" y="169932"/>
                        </a:moveTo>
                        <a:lnTo>
                          <a:pt x="109263" y="169932"/>
                        </a:lnTo>
                      </a:path>
                      <a:path w="521969" h="1859279">
                        <a:moveTo>
                          <a:pt x="109263" y="169932"/>
                        </a:moveTo>
                        <a:lnTo>
                          <a:pt x="114882" y="169932"/>
                        </a:lnTo>
                      </a:path>
                      <a:path w="521969" h="1859279">
                        <a:moveTo>
                          <a:pt x="114882" y="169932"/>
                        </a:moveTo>
                        <a:lnTo>
                          <a:pt x="118034" y="169932"/>
                        </a:lnTo>
                      </a:path>
                      <a:path w="521969" h="1859279">
                        <a:moveTo>
                          <a:pt x="118034" y="169932"/>
                        </a:moveTo>
                        <a:lnTo>
                          <a:pt x="119679" y="169932"/>
                        </a:lnTo>
                      </a:path>
                      <a:path w="521969" h="1859279">
                        <a:moveTo>
                          <a:pt x="119679" y="204234"/>
                        </a:moveTo>
                        <a:lnTo>
                          <a:pt x="118034" y="204234"/>
                        </a:lnTo>
                      </a:path>
                      <a:path w="521969" h="1859279">
                        <a:moveTo>
                          <a:pt x="118034" y="204234"/>
                        </a:moveTo>
                        <a:lnTo>
                          <a:pt x="114882" y="204234"/>
                        </a:lnTo>
                      </a:path>
                      <a:path w="521969" h="1859279">
                        <a:moveTo>
                          <a:pt x="114882" y="204234"/>
                        </a:moveTo>
                        <a:lnTo>
                          <a:pt x="109263" y="204234"/>
                        </a:lnTo>
                      </a:path>
                      <a:path w="521969" h="1859279">
                        <a:moveTo>
                          <a:pt x="109263" y="204234"/>
                        </a:moveTo>
                        <a:lnTo>
                          <a:pt x="102137" y="204234"/>
                        </a:lnTo>
                      </a:path>
                      <a:path w="521969" h="1859279">
                        <a:moveTo>
                          <a:pt x="102137" y="204234"/>
                        </a:moveTo>
                        <a:lnTo>
                          <a:pt x="92544" y="204234"/>
                        </a:lnTo>
                      </a:path>
                      <a:path w="521969" h="1859279">
                        <a:moveTo>
                          <a:pt x="92544" y="204234"/>
                        </a:moveTo>
                        <a:lnTo>
                          <a:pt x="82170" y="204234"/>
                        </a:lnTo>
                      </a:path>
                      <a:path w="521969" h="1859279">
                        <a:moveTo>
                          <a:pt x="82170" y="204234"/>
                        </a:moveTo>
                        <a:lnTo>
                          <a:pt x="71015" y="204234"/>
                        </a:lnTo>
                      </a:path>
                      <a:path w="521969" h="1859279">
                        <a:moveTo>
                          <a:pt x="71015" y="204234"/>
                        </a:moveTo>
                        <a:lnTo>
                          <a:pt x="59846" y="204234"/>
                        </a:lnTo>
                      </a:path>
                      <a:path w="521969" h="1859279">
                        <a:moveTo>
                          <a:pt x="59846" y="204234"/>
                        </a:moveTo>
                        <a:lnTo>
                          <a:pt x="47868" y="204234"/>
                        </a:lnTo>
                      </a:path>
                      <a:path w="521969" h="1859279">
                        <a:moveTo>
                          <a:pt x="47868" y="204234"/>
                        </a:moveTo>
                        <a:lnTo>
                          <a:pt x="36699" y="204234"/>
                        </a:lnTo>
                      </a:path>
                      <a:path w="521969" h="1859279">
                        <a:moveTo>
                          <a:pt x="36699" y="204234"/>
                        </a:moveTo>
                        <a:lnTo>
                          <a:pt x="26325" y="204234"/>
                        </a:lnTo>
                      </a:path>
                      <a:path w="521969" h="1859279">
                        <a:moveTo>
                          <a:pt x="26325" y="204234"/>
                        </a:moveTo>
                        <a:lnTo>
                          <a:pt x="17555" y="204234"/>
                        </a:lnTo>
                      </a:path>
                      <a:path w="521969" h="1859279">
                        <a:moveTo>
                          <a:pt x="17555" y="204234"/>
                        </a:moveTo>
                        <a:lnTo>
                          <a:pt x="9579" y="204234"/>
                        </a:lnTo>
                      </a:path>
                      <a:path w="521969" h="1859279">
                        <a:moveTo>
                          <a:pt x="9579" y="204234"/>
                        </a:moveTo>
                        <a:lnTo>
                          <a:pt x="4001" y="204234"/>
                        </a:lnTo>
                      </a:path>
                      <a:path w="521969" h="1859279">
                        <a:moveTo>
                          <a:pt x="4001" y="204234"/>
                        </a:moveTo>
                        <a:lnTo>
                          <a:pt x="808" y="204234"/>
                        </a:lnTo>
                      </a:path>
                      <a:path w="521969" h="1859279">
                        <a:moveTo>
                          <a:pt x="808" y="204234"/>
                        </a:moveTo>
                        <a:lnTo>
                          <a:pt x="0" y="204234"/>
                        </a:lnTo>
                      </a:path>
                      <a:path w="521969" h="1859279">
                        <a:moveTo>
                          <a:pt x="495448" y="122063"/>
                        </a:moveTo>
                        <a:lnTo>
                          <a:pt x="495448" y="378949"/>
                        </a:lnTo>
                      </a:path>
                      <a:path w="521969" h="1859279">
                        <a:moveTo>
                          <a:pt x="495448" y="543290"/>
                        </a:moveTo>
                        <a:lnTo>
                          <a:pt x="495448" y="1429625"/>
                        </a:lnTo>
                      </a:path>
                      <a:path w="521969" h="1859279">
                        <a:moveTo>
                          <a:pt x="495448" y="1566050"/>
                        </a:moveTo>
                        <a:lnTo>
                          <a:pt x="495448" y="1589183"/>
                        </a:lnTo>
                      </a:path>
                      <a:path w="521969" h="1859279">
                        <a:moveTo>
                          <a:pt x="495448" y="1621895"/>
                        </a:moveTo>
                        <a:lnTo>
                          <a:pt x="495448" y="1636257"/>
                        </a:lnTo>
                      </a:path>
                      <a:path w="521969" h="1859279">
                        <a:moveTo>
                          <a:pt x="495448" y="1668955"/>
                        </a:moveTo>
                        <a:lnTo>
                          <a:pt x="495448" y="1708053"/>
                        </a:lnTo>
                      </a:path>
                      <a:path w="521969" h="1859279">
                        <a:moveTo>
                          <a:pt x="495448" y="1739957"/>
                        </a:moveTo>
                        <a:lnTo>
                          <a:pt x="495448" y="1806971"/>
                        </a:lnTo>
                      </a:path>
                      <a:path w="521969" h="1859279">
                        <a:moveTo>
                          <a:pt x="520938" y="1806971"/>
                        </a:moveTo>
                        <a:lnTo>
                          <a:pt x="520938" y="1739957"/>
                        </a:lnTo>
                      </a:path>
                      <a:path w="521969" h="1859279">
                        <a:moveTo>
                          <a:pt x="520938" y="1708053"/>
                        </a:moveTo>
                        <a:lnTo>
                          <a:pt x="520938" y="1668955"/>
                        </a:lnTo>
                      </a:path>
                      <a:path w="521969" h="1859279">
                        <a:moveTo>
                          <a:pt x="520938" y="1636257"/>
                        </a:moveTo>
                        <a:lnTo>
                          <a:pt x="520938" y="1621895"/>
                        </a:lnTo>
                      </a:path>
                      <a:path w="521969" h="1859279">
                        <a:moveTo>
                          <a:pt x="520938" y="1589183"/>
                        </a:moveTo>
                        <a:lnTo>
                          <a:pt x="520938" y="1562049"/>
                        </a:lnTo>
                      </a:path>
                      <a:path w="521969" h="1859279">
                        <a:moveTo>
                          <a:pt x="520938" y="1420045"/>
                        </a:moveTo>
                        <a:lnTo>
                          <a:pt x="520938" y="543290"/>
                        </a:lnTo>
                      </a:path>
                      <a:path w="521969" h="1859279">
                        <a:moveTo>
                          <a:pt x="520938" y="378949"/>
                        </a:moveTo>
                        <a:lnTo>
                          <a:pt x="520938" y="122063"/>
                        </a:lnTo>
                      </a:path>
                      <a:path w="521969" h="1859279">
                        <a:moveTo>
                          <a:pt x="470644" y="1858827"/>
                        </a:moveTo>
                        <a:lnTo>
                          <a:pt x="481881" y="1857238"/>
                        </a:lnTo>
                      </a:path>
                      <a:path w="521969" h="1859279">
                        <a:moveTo>
                          <a:pt x="481881" y="1857238"/>
                        </a:moveTo>
                        <a:lnTo>
                          <a:pt x="492982" y="1853250"/>
                        </a:lnTo>
                      </a:path>
                      <a:path w="521969" h="1859279">
                        <a:moveTo>
                          <a:pt x="492982" y="1853250"/>
                        </a:moveTo>
                        <a:lnTo>
                          <a:pt x="502575" y="1847658"/>
                        </a:lnTo>
                      </a:path>
                      <a:path w="521969" h="1859279">
                        <a:moveTo>
                          <a:pt x="502575" y="1847658"/>
                        </a:moveTo>
                        <a:lnTo>
                          <a:pt x="510523" y="1839683"/>
                        </a:lnTo>
                      </a:path>
                      <a:path w="521969" h="1859279">
                        <a:moveTo>
                          <a:pt x="510523" y="1839683"/>
                        </a:moveTo>
                        <a:lnTo>
                          <a:pt x="516964" y="1830117"/>
                        </a:lnTo>
                      </a:path>
                      <a:path w="521969" h="1859279">
                        <a:moveTo>
                          <a:pt x="516964" y="1830117"/>
                        </a:moveTo>
                        <a:lnTo>
                          <a:pt x="520116" y="1819743"/>
                        </a:lnTo>
                      </a:path>
                      <a:path w="521969" h="1859279">
                        <a:moveTo>
                          <a:pt x="520116" y="1819743"/>
                        </a:moveTo>
                        <a:lnTo>
                          <a:pt x="521761" y="1808574"/>
                        </a:lnTo>
                      </a:path>
                      <a:path w="521969" h="1859279">
                        <a:moveTo>
                          <a:pt x="521761" y="1808574"/>
                        </a:moveTo>
                        <a:lnTo>
                          <a:pt x="521761" y="1806971"/>
                        </a:lnTo>
                      </a:path>
                      <a:path w="521969" h="1859279">
                        <a:moveTo>
                          <a:pt x="494626" y="1806971"/>
                        </a:moveTo>
                        <a:lnTo>
                          <a:pt x="492982" y="1814946"/>
                        </a:lnTo>
                      </a:path>
                      <a:path w="521969" h="1859279">
                        <a:moveTo>
                          <a:pt x="492982" y="1814946"/>
                        </a:moveTo>
                        <a:lnTo>
                          <a:pt x="489830" y="1821333"/>
                        </a:lnTo>
                      </a:path>
                      <a:path w="521969" h="1859279">
                        <a:moveTo>
                          <a:pt x="489830" y="1821333"/>
                        </a:moveTo>
                        <a:lnTo>
                          <a:pt x="484211" y="1826910"/>
                        </a:lnTo>
                      </a:path>
                      <a:path w="521969" h="1859279">
                        <a:moveTo>
                          <a:pt x="484211" y="1826910"/>
                        </a:moveTo>
                        <a:lnTo>
                          <a:pt x="477085" y="1830117"/>
                        </a:lnTo>
                      </a:path>
                      <a:path w="521969" h="1859279">
                        <a:moveTo>
                          <a:pt x="477085" y="1830117"/>
                        </a:moveTo>
                        <a:lnTo>
                          <a:pt x="470644" y="1830912"/>
                        </a:lnTo>
                      </a:path>
                      <a:path w="521969" h="1859279">
                        <a:moveTo>
                          <a:pt x="470644" y="1858827"/>
                        </a:moveTo>
                        <a:lnTo>
                          <a:pt x="470644" y="1858032"/>
                        </a:lnTo>
                      </a:path>
                      <a:path w="521969" h="1859279">
                        <a:moveTo>
                          <a:pt x="470644" y="1858032"/>
                        </a:moveTo>
                        <a:lnTo>
                          <a:pt x="470644" y="1856429"/>
                        </a:lnTo>
                      </a:path>
                      <a:path w="521969" h="1859279">
                        <a:moveTo>
                          <a:pt x="470644" y="1856429"/>
                        </a:moveTo>
                        <a:lnTo>
                          <a:pt x="470644" y="1854045"/>
                        </a:lnTo>
                      </a:path>
                      <a:path w="521969" h="1859279">
                        <a:moveTo>
                          <a:pt x="470644" y="1854045"/>
                        </a:moveTo>
                        <a:lnTo>
                          <a:pt x="470644" y="1851646"/>
                        </a:lnTo>
                      </a:path>
                      <a:path w="521969" h="1859279">
                        <a:moveTo>
                          <a:pt x="470644" y="1851646"/>
                        </a:moveTo>
                        <a:lnTo>
                          <a:pt x="470644" y="1848453"/>
                        </a:lnTo>
                      </a:path>
                      <a:path w="521969" h="1859279">
                        <a:moveTo>
                          <a:pt x="470644" y="1848453"/>
                        </a:moveTo>
                        <a:lnTo>
                          <a:pt x="470644" y="1844465"/>
                        </a:lnTo>
                      </a:path>
                      <a:path w="521969" h="1859279">
                        <a:moveTo>
                          <a:pt x="470644" y="1844465"/>
                        </a:moveTo>
                        <a:lnTo>
                          <a:pt x="470644" y="1841272"/>
                        </a:lnTo>
                      </a:path>
                      <a:path w="521969" h="1859279">
                        <a:moveTo>
                          <a:pt x="470644" y="1841272"/>
                        </a:moveTo>
                        <a:lnTo>
                          <a:pt x="470644" y="1837284"/>
                        </a:lnTo>
                      </a:path>
                      <a:path w="521969" h="1859279">
                        <a:moveTo>
                          <a:pt x="470644" y="1837284"/>
                        </a:moveTo>
                        <a:lnTo>
                          <a:pt x="470644" y="1834900"/>
                        </a:lnTo>
                      </a:path>
                      <a:path w="521969" h="1859279">
                        <a:moveTo>
                          <a:pt x="470644" y="1834900"/>
                        </a:moveTo>
                        <a:lnTo>
                          <a:pt x="470644" y="1832502"/>
                        </a:lnTo>
                      </a:path>
                      <a:path w="521969" h="1859279">
                        <a:moveTo>
                          <a:pt x="470644" y="1832502"/>
                        </a:moveTo>
                        <a:lnTo>
                          <a:pt x="470644" y="183091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69" name="object 1869"/>
                  <p:cNvSpPr/>
                  <p:nvPr/>
                </p:nvSpPr>
                <p:spPr>
                  <a:xfrm>
                    <a:off x="14078801" y="4771139"/>
                    <a:ext cx="2540" cy="2540"/>
                  </a:xfrm>
                  <a:custGeom>
                    <a:avLst/>
                    <a:gdLst/>
                    <a:ahLst/>
                    <a:cxnLst/>
                    <a:rect l="l" t="t" r="r" b="b"/>
                    <a:pathLst>
                      <a:path w="2540" h="2539">
                        <a:moveTo>
                          <a:pt x="2387" y="1193"/>
                        </a:moveTo>
                        <a:lnTo>
                          <a:pt x="2032" y="355"/>
                        </a:lnTo>
                        <a:lnTo>
                          <a:pt x="1193" y="0"/>
                        </a:lnTo>
                        <a:lnTo>
                          <a:pt x="342" y="355"/>
                        </a:lnTo>
                        <a:lnTo>
                          <a:pt x="0" y="1193"/>
                        </a:lnTo>
                        <a:lnTo>
                          <a:pt x="342" y="2044"/>
                        </a:lnTo>
                        <a:lnTo>
                          <a:pt x="1193" y="2400"/>
                        </a:lnTo>
                        <a:lnTo>
                          <a:pt x="2032"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70" name="object 1870"/>
                  <p:cNvSpPr/>
                  <p:nvPr/>
                </p:nvSpPr>
                <p:spPr>
                  <a:xfrm>
                    <a:off x="14079998" y="4799453"/>
                    <a:ext cx="0" cy="1270"/>
                  </a:xfrm>
                  <a:custGeom>
                    <a:avLst/>
                    <a:gdLst/>
                    <a:ahLst/>
                    <a:cxnLst/>
                    <a:rect l="l" t="t" r="r" b="b"/>
                    <a:pathLst>
                      <a:path h="1270">
                        <a:moveTo>
                          <a:pt x="0" y="0"/>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71" name="object 1871"/>
                  <p:cNvSpPr/>
                  <p:nvPr/>
                </p:nvSpPr>
                <p:spPr>
                  <a:xfrm>
                    <a:off x="14102779" y="4747199"/>
                    <a:ext cx="29845" cy="2540"/>
                  </a:xfrm>
                  <a:custGeom>
                    <a:avLst/>
                    <a:gdLst/>
                    <a:ahLst/>
                    <a:cxnLst/>
                    <a:rect l="l" t="t" r="r" b="b"/>
                    <a:pathLst>
                      <a:path w="29844" h="2539">
                        <a:moveTo>
                          <a:pt x="2387" y="1193"/>
                        </a:moveTo>
                        <a:lnTo>
                          <a:pt x="2044" y="355"/>
                        </a:lnTo>
                        <a:lnTo>
                          <a:pt x="1193" y="0"/>
                        </a:lnTo>
                        <a:lnTo>
                          <a:pt x="355" y="355"/>
                        </a:lnTo>
                        <a:lnTo>
                          <a:pt x="0" y="1193"/>
                        </a:lnTo>
                        <a:lnTo>
                          <a:pt x="355" y="2044"/>
                        </a:lnTo>
                        <a:lnTo>
                          <a:pt x="1193" y="2400"/>
                        </a:lnTo>
                        <a:lnTo>
                          <a:pt x="2044" y="2044"/>
                        </a:lnTo>
                        <a:lnTo>
                          <a:pt x="2387" y="1193"/>
                        </a:lnTo>
                        <a:close/>
                      </a:path>
                      <a:path w="29844" h="2539">
                        <a:moveTo>
                          <a:pt x="29527" y="1193"/>
                        </a:moveTo>
                        <a:lnTo>
                          <a:pt x="29171" y="355"/>
                        </a:lnTo>
                        <a:lnTo>
                          <a:pt x="28333" y="0"/>
                        </a:lnTo>
                        <a:lnTo>
                          <a:pt x="27482" y="355"/>
                        </a:lnTo>
                        <a:lnTo>
                          <a:pt x="27139" y="1193"/>
                        </a:lnTo>
                        <a:lnTo>
                          <a:pt x="27482" y="2044"/>
                        </a:lnTo>
                        <a:lnTo>
                          <a:pt x="28333" y="2400"/>
                        </a:lnTo>
                        <a:lnTo>
                          <a:pt x="29171" y="2044"/>
                        </a:lnTo>
                        <a:lnTo>
                          <a:pt x="2952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72" name="object 1872"/>
                  <p:cNvSpPr/>
                  <p:nvPr/>
                </p:nvSpPr>
                <p:spPr>
                  <a:xfrm>
                    <a:off x="14103980" y="4748391"/>
                    <a:ext cx="27305" cy="0"/>
                  </a:xfrm>
                  <a:custGeom>
                    <a:avLst/>
                    <a:gdLst/>
                    <a:ahLst/>
                    <a:cxnLst/>
                    <a:rect l="l" t="t" r="r" b="b"/>
                    <a:pathLst>
                      <a:path w="27305">
                        <a:moveTo>
                          <a:pt x="0" y="0"/>
                        </a:moveTo>
                        <a:lnTo>
                          <a:pt x="1644" y="0"/>
                        </a:lnTo>
                      </a:path>
                      <a:path w="27305">
                        <a:moveTo>
                          <a:pt x="1644" y="0"/>
                        </a:moveTo>
                        <a:lnTo>
                          <a:pt x="3974" y="0"/>
                        </a:lnTo>
                      </a:path>
                      <a:path w="27305">
                        <a:moveTo>
                          <a:pt x="3974" y="0"/>
                        </a:moveTo>
                        <a:lnTo>
                          <a:pt x="6440" y="0"/>
                        </a:lnTo>
                      </a:path>
                      <a:path w="27305">
                        <a:moveTo>
                          <a:pt x="6440" y="0"/>
                        </a:moveTo>
                        <a:lnTo>
                          <a:pt x="10415" y="0"/>
                        </a:lnTo>
                      </a:path>
                      <a:path w="27305">
                        <a:moveTo>
                          <a:pt x="10415" y="0"/>
                        </a:moveTo>
                        <a:lnTo>
                          <a:pt x="13567" y="0"/>
                        </a:lnTo>
                      </a:path>
                      <a:path w="27305">
                        <a:moveTo>
                          <a:pt x="13567" y="0"/>
                        </a:moveTo>
                        <a:lnTo>
                          <a:pt x="17541" y="0"/>
                        </a:lnTo>
                      </a:path>
                      <a:path w="27305">
                        <a:moveTo>
                          <a:pt x="17541" y="0"/>
                        </a:moveTo>
                        <a:lnTo>
                          <a:pt x="20693" y="0"/>
                        </a:lnTo>
                      </a:path>
                      <a:path w="27305">
                        <a:moveTo>
                          <a:pt x="20693" y="0"/>
                        </a:moveTo>
                        <a:lnTo>
                          <a:pt x="23160" y="0"/>
                        </a:lnTo>
                      </a:path>
                      <a:path w="27305">
                        <a:moveTo>
                          <a:pt x="23160" y="0"/>
                        </a:moveTo>
                        <a:lnTo>
                          <a:pt x="25489" y="0"/>
                        </a:lnTo>
                      </a:path>
                      <a:path w="27305">
                        <a:moveTo>
                          <a:pt x="25489" y="0"/>
                        </a:moveTo>
                        <a:lnTo>
                          <a:pt x="2713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73" name="object 1873"/>
                  <p:cNvSpPr/>
                  <p:nvPr/>
                </p:nvSpPr>
                <p:spPr>
                  <a:xfrm>
                    <a:off x="14129918" y="474719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74" name="object 1874"/>
                  <p:cNvSpPr/>
                  <p:nvPr/>
                </p:nvSpPr>
                <p:spPr>
                  <a:xfrm>
                    <a:off x="9248682" y="7452085"/>
                    <a:ext cx="11430" cy="288925"/>
                  </a:xfrm>
                  <a:custGeom>
                    <a:avLst/>
                    <a:gdLst/>
                    <a:ahLst/>
                    <a:cxnLst/>
                    <a:rect l="l" t="t" r="r" b="b"/>
                    <a:pathLst>
                      <a:path w="11429" h="288925">
                        <a:moveTo>
                          <a:pt x="0" y="0"/>
                        </a:moveTo>
                        <a:lnTo>
                          <a:pt x="0" y="6372"/>
                        </a:lnTo>
                      </a:path>
                      <a:path w="11429" h="288925">
                        <a:moveTo>
                          <a:pt x="0" y="46265"/>
                        </a:moveTo>
                        <a:lnTo>
                          <a:pt x="0" y="288789"/>
                        </a:lnTo>
                      </a:path>
                      <a:path w="11429" h="288925">
                        <a:moveTo>
                          <a:pt x="11168" y="288789"/>
                        </a:moveTo>
                        <a:lnTo>
                          <a:pt x="11168" y="46265"/>
                        </a:lnTo>
                      </a:path>
                      <a:path w="11429" h="288925">
                        <a:moveTo>
                          <a:pt x="11168" y="6372"/>
                        </a:moveTo>
                        <a:lnTo>
                          <a:pt x="1116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75" name="object 1875"/>
                  <p:cNvSpPr/>
                  <p:nvPr/>
                </p:nvSpPr>
                <p:spPr>
                  <a:xfrm>
                    <a:off x="9247485" y="745088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76" name="object 1876"/>
                  <p:cNvSpPr/>
                  <p:nvPr/>
                </p:nvSpPr>
                <p:spPr>
                  <a:xfrm>
                    <a:off x="9248682" y="7452085"/>
                    <a:ext cx="11430" cy="0"/>
                  </a:xfrm>
                  <a:custGeom>
                    <a:avLst/>
                    <a:gdLst/>
                    <a:ahLst/>
                    <a:cxnLst/>
                    <a:rect l="l" t="t" r="r" b="b"/>
                    <a:pathLst>
                      <a:path w="11429">
                        <a:moveTo>
                          <a:pt x="0" y="0"/>
                        </a:moveTo>
                        <a:lnTo>
                          <a:pt x="794" y="0"/>
                        </a:lnTo>
                      </a:path>
                      <a:path w="11429">
                        <a:moveTo>
                          <a:pt x="794" y="0"/>
                        </a:moveTo>
                        <a:lnTo>
                          <a:pt x="1603" y="0"/>
                        </a:lnTo>
                      </a:path>
                      <a:path w="11429">
                        <a:moveTo>
                          <a:pt x="1603" y="0"/>
                        </a:moveTo>
                        <a:lnTo>
                          <a:pt x="2398" y="0"/>
                        </a:lnTo>
                      </a:path>
                      <a:path w="11429">
                        <a:moveTo>
                          <a:pt x="2398" y="0"/>
                        </a:moveTo>
                        <a:lnTo>
                          <a:pt x="3987" y="0"/>
                        </a:lnTo>
                      </a:path>
                      <a:path w="11429">
                        <a:moveTo>
                          <a:pt x="3987" y="0"/>
                        </a:moveTo>
                        <a:lnTo>
                          <a:pt x="5591" y="0"/>
                        </a:lnTo>
                      </a:path>
                      <a:path w="11429">
                        <a:moveTo>
                          <a:pt x="5591" y="0"/>
                        </a:moveTo>
                        <a:lnTo>
                          <a:pt x="7181" y="0"/>
                        </a:lnTo>
                      </a:path>
                      <a:path w="11429">
                        <a:moveTo>
                          <a:pt x="7181" y="0"/>
                        </a:moveTo>
                        <a:lnTo>
                          <a:pt x="8784" y="0"/>
                        </a:lnTo>
                      </a:path>
                      <a:path w="11429">
                        <a:moveTo>
                          <a:pt x="8784" y="0"/>
                        </a:moveTo>
                        <a:lnTo>
                          <a:pt x="9579" y="0"/>
                        </a:lnTo>
                      </a:path>
                      <a:path w="11429">
                        <a:moveTo>
                          <a:pt x="9579" y="0"/>
                        </a:moveTo>
                        <a:lnTo>
                          <a:pt x="10374" y="0"/>
                        </a:lnTo>
                      </a:path>
                      <a:path w="11429">
                        <a:moveTo>
                          <a:pt x="10374" y="0"/>
                        </a:moveTo>
                        <a:lnTo>
                          <a:pt x="1116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77" name="object 1877"/>
                  <p:cNvSpPr/>
                  <p:nvPr/>
                </p:nvSpPr>
                <p:spPr>
                  <a:xfrm>
                    <a:off x="9258643" y="7450890"/>
                    <a:ext cx="2540" cy="291465"/>
                  </a:xfrm>
                  <a:custGeom>
                    <a:avLst/>
                    <a:gdLst/>
                    <a:ahLst/>
                    <a:cxnLst/>
                    <a:rect l="l" t="t" r="r" b="b"/>
                    <a:pathLst>
                      <a:path w="2540" h="291465">
                        <a:moveTo>
                          <a:pt x="2400" y="289991"/>
                        </a:moveTo>
                        <a:lnTo>
                          <a:pt x="2044" y="289140"/>
                        </a:lnTo>
                        <a:lnTo>
                          <a:pt x="1206" y="288798"/>
                        </a:lnTo>
                        <a:lnTo>
                          <a:pt x="355" y="289140"/>
                        </a:lnTo>
                        <a:lnTo>
                          <a:pt x="0" y="289991"/>
                        </a:lnTo>
                        <a:lnTo>
                          <a:pt x="355" y="290842"/>
                        </a:lnTo>
                        <a:lnTo>
                          <a:pt x="1206" y="291185"/>
                        </a:lnTo>
                        <a:lnTo>
                          <a:pt x="2044" y="290842"/>
                        </a:lnTo>
                        <a:lnTo>
                          <a:pt x="2400" y="289991"/>
                        </a:lnTo>
                        <a:close/>
                      </a:path>
                      <a:path w="2540" h="291465">
                        <a:moveTo>
                          <a:pt x="2400" y="1206"/>
                        </a:moveTo>
                        <a:lnTo>
                          <a:pt x="2044" y="355"/>
                        </a:lnTo>
                        <a:lnTo>
                          <a:pt x="1206" y="0"/>
                        </a:lnTo>
                        <a:lnTo>
                          <a:pt x="355" y="355"/>
                        </a:lnTo>
                        <a:lnTo>
                          <a:pt x="0" y="1206"/>
                        </a:lnTo>
                        <a:lnTo>
                          <a:pt x="355" y="2044"/>
                        </a:lnTo>
                        <a:lnTo>
                          <a:pt x="1206" y="2400"/>
                        </a:lnTo>
                        <a:lnTo>
                          <a:pt x="2044" y="2044"/>
                        </a:lnTo>
                        <a:lnTo>
                          <a:pt x="2400"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78" name="object 1878"/>
                  <p:cNvSpPr/>
                  <p:nvPr/>
                </p:nvSpPr>
                <p:spPr>
                  <a:xfrm>
                    <a:off x="9248682" y="7740874"/>
                    <a:ext cx="11430" cy="0"/>
                  </a:xfrm>
                  <a:custGeom>
                    <a:avLst/>
                    <a:gdLst/>
                    <a:ahLst/>
                    <a:cxnLst/>
                    <a:rect l="l" t="t" r="r" b="b"/>
                    <a:pathLst>
                      <a:path w="11429">
                        <a:moveTo>
                          <a:pt x="11168" y="0"/>
                        </a:moveTo>
                        <a:lnTo>
                          <a:pt x="10374" y="0"/>
                        </a:lnTo>
                      </a:path>
                      <a:path w="11429">
                        <a:moveTo>
                          <a:pt x="10374" y="0"/>
                        </a:moveTo>
                        <a:lnTo>
                          <a:pt x="9579" y="0"/>
                        </a:lnTo>
                      </a:path>
                      <a:path w="11429">
                        <a:moveTo>
                          <a:pt x="9579" y="0"/>
                        </a:moveTo>
                        <a:lnTo>
                          <a:pt x="8784" y="0"/>
                        </a:lnTo>
                      </a:path>
                      <a:path w="11429">
                        <a:moveTo>
                          <a:pt x="8784" y="0"/>
                        </a:moveTo>
                        <a:lnTo>
                          <a:pt x="7181" y="0"/>
                        </a:lnTo>
                      </a:path>
                      <a:path w="11429">
                        <a:moveTo>
                          <a:pt x="7181" y="0"/>
                        </a:moveTo>
                        <a:lnTo>
                          <a:pt x="5591" y="0"/>
                        </a:lnTo>
                      </a:path>
                      <a:path w="11429">
                        <a:moveTo>
                          <a:pt x="5591" y="0"/>
                        </a:moveTo>
                        <a:lnTo>
                          <a:pt x="3987" y="0"/>
                        </a:lnTo>
                      </a:path>
                      <a:path w="11429">
                        <a:moveTo>
                          <a:pt x="3987" y="0"/>
                        </a:moveTo>
                        <a:lnTo>
                          <a:pt x="2398" y="0"/>
                        </a:lnTo>
                      </a:path>
                      <a:path w="11429">
                        <a:moveTo>
                          <a:pt x="2398" y="0"/>
                        </a:moveTo>
                        <a:lnTo>
                          <a:pt x="1603" y="0"/>
                        </a:lnTo>
                      </a:path>
                      <a:path w="11429">
                        <a:moveTo>
                          <a:pt x="1603" y="0"/>
                        </a:moveTo>
                        <a:lnTo>
                          <a:pt x="794" y="0"/>
                        </a:lnTo>
                      </a:path>
                      <a:path w="11429">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79" name="object 1879"/>
                  <p:cNvSpPr/>
                  <p:nvPr/>
                </p:nvSpPr>
                <p:spPr>
                  <a:xfrm>
                    <a:off x="9247485" y="773967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80" name="object 1880"/>
                  <p:cNvSpPr/>
                  <p:nvPr/>
                </p:nvSpPr>
                <p:spPr>
                  <a:xfrm>
                    <a:off x="9219163" y="7391444"/>
                    <a:ext cx="70485" cy="32384"/>
                  </a:xfrm>
                  <a:custGeom>
                    <a:avLst/>
                    <a:gdLst/>
                    <a:ahLst/>
                    <a:cxnLst/>
                    <a:rect l="l" t="t" r="r" b="b"/>
                    <a:pathLst>
                      <a:path w="70484" h="32384">
                        <a:moveTo>
                          <a:pt x="0" y="31917"/>
                        </a:moveTo>
                        <a:lnTo>
                          <a:pt x="15156" y="31917"/>
                        </a:lnTo>
                      </a:path>
                      <a:path w="70484" h="32384">
                        <a:moveTo>
                          <a:pt x="55049" y="31917"/>
                        </a:moveTo>
                        <a:lnTo>
                          <a:pt x="70206" y="31917"/>
                        </a:lnTo>
                      </a:path>
                      <a:path w="70484" h="32384">
                        <a:moveTo>
                          <a:pt x="0" y="31917"/>
                        </a:moveTo>
                        <a:lnTo>
                          <a:pt x="0" y="31108"/>
                        </a:lnTo>
                      </a:path>
                      <a:path w="70484" h="32384">
                        <a:moveTo>
                          <a:pt x="0" y="31108"/>
                        </a:moveTo>
                        <a:lnTo>
                          <a:pt x="0" y="29518"/>
                        </a:lnTo>
                      </a:path>
                      <a:path w="70484" h="32384">
                        <a:moveTo>
                          <a:pt x="0" y="29518"/>
                        </a:moveTo>
                        <a:lnTo>
                          <a:pt x="0" y="26325"/>
                        </a:lnTo>
                      </a:path>
                      <a:path w="70484" h="32384">
                        <a:moveTo>
                          <a:pt x="0" y="26325"/>
                        </a:moveTo>
                        <a:lnTo>
                          <a:pt x="0" y="21543"/>
                        </a:lnTo>
                      </a:path>
                      <a:path w="70484" h="32384">
                        <a:moveTo>
                          <a:pt x="0" y="21543"/>
                        </a:moveTo>
                        <a:lnTo>
                          <a:pt x="0" y="15951"/>
                        </a:lnTo>
                      </a:path>
                      <a:path w="70484" h="32384">
                        <a:moveTo>
                          <a:pt x="0" y="15951"/>
                        </a:moveTo>
                        <a:lnTo>
                          <a:pt x="0" y="10374"/>
                        </a:lnTo>
                      </a:path>
                      <a:path w="70484" h="32384">
                        <a:moveTo>
                          <a:pt x="0" y="10374"/>
                        </a:moveTo>
                        <a:lnTo>
                          <a:pt x="0" y="4796"/>
                        </a:lnTo>
                      </a:path>
                      <a:path w="70484" h="32384">
                        <a:moveTo>
                          <a:pt x="0" y="4796"/>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81" name="object 1881"/>
                  <p:cNvSpPr/>
                  <p:nvPr/>
                </p:nvSpPr>
                <p:spPr>
                  <a:xfrm>
                    <a:off x="9217965" y="7390247"/>
                    <a:ext cx="73025" cy="2540"/>
                  </a:xfrm>
                  <a:custGeom>
                    <a:avLst/>
                    <a:gdLst/>
                    <a:ahLst/>
                    <a:cxnLst/>
                    <a:rect l="l" t="t" r="r" b="b"/>
                    <a:pathLst>
                      <a:path w="73025" h="2540">
                        <a:moveTo>
                          <a:pt x="2387" y="1206"/>
                        </a:moveTo>
                        <a:lnTo>
                          <a:pt x="2044" y="355"/>
                        </a:lnTo>
                        <a:lnTo>
                          <a:pt x="1193" y="0"/>
                        </a:lnTo>
                        <a:lnTo>
                          <a:pt x="342" y="355"/>
                        </a:lnTo>
                        <a:lnTo>
                          <a:pt x="0" y="1206"/>
                        </a:lnTo>
                        <a:lnTo>
                          <a:pt x="342" y="2044"/>
                        </a:lnTo>
                        <a:lnTo>
                          <a:pt x="1193" y="2400"/>
                        </a:lnTo>
                        <a:lnTo>
                          <a:pt x="2044" y="2044"/>
                        </a:lnTo>
                        <a:lnTo>
                          <a:pt x="2387" y="1206"/>
                        </a:lnTo>
                        <a:close/>
                      </a:path>
                      <a:path w="73025" h="2540">
                        <a:moveTo>
                          <a:pt x="72593" y="1206"/>
                        </a:moveTo>
                        <a:lnTo>
                          <a:pt x="72250" y="355"/>
                        </a:lnTo>
                        <a:lnTo>
                          <a:pt x="71399" y="0"/>
                        </a:lnTo>
                        <a:lnTo>
                          <a:pt x="70548" y="355"/>
                        </a:lnTo>
                        <a:lnTo>
                          <a:pt x="70205" y="1206"/>
                        </a:lnTo>
                        <a:lnTo>
                          <a:pt x="70548" y="2044"/>
                        </a:lnTo>
                        <a:lnTo>
                          <a:pt x="71399" y="2400"/>
                        </a:lnTo>
                        <a:lnTo>
                          <a:pt x="72250" y="2044"/>
                        </a:lnTo>
                        <a:lnTo>
                          <a:pt x="72593"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82" name="object 1882"/>
                  <p:cNvSpPr/>
                  <p:nvPr/>
                </p:nvSpPr>
                <p:spPr>
                  <a:xfrm>
                    <a:off x="9232730" y="7391444"/>
                    <a:ext cx="57150" cy="45720"/>
                  </a:xfrm>
                  <a:custGeom>
                    <a:avLst/>
                    <a:gdLst/>
                    <a:ahLst/>
                    <a:cxnLst/>
                    <a:rect l="l" t="t" r="r" b="b"/>
                    <a:pathLst>
                      <a:path w="57150" h="45720">
                        <a:moveTo>
                          <a:pt x="56639" y="0"/>
                        </a:moveTo>
                        <a:lnTo>
                          <a:pt x="56639" y="4796"/>
                        </a:lnTo>
                      </a:path>
                      <a:path w="57150" h="45720">
                        <a:moveTo>
                          <a:pt x="56639" y="4796"/>
                        </a:moveTo>
                        <a:lnTo>
                          <a:pt x="56639" y="10374"/>
                        </a:lnTo>
                      </a:path>
                      <a:path w="57150" h="45720">
                        <a:moveTo>
                          <a:pt x="56639" y="10374"/>
                        </a:moveTo>
                        <a:lnTo>
                          <a:pt x="56639" y="15951"/>
                        </a:lnTo>
                      </a:path>
                      <a:path w="57150" h="45720">
                        <a:moveTo>
                          <a:pt x="56639" y="15951"/>
                        </a:moveTo>
                        <a:lnTo>
                          <a:pt x="56639" y="21543"/>
                        </a:lnTo>
                      </a:path>
                      <a:path w="57150" h="45720">
                        <a:moveTo>
                          <a:pt x="56639" y="21543"/>
                        </a:moveTo>
                        <a:lnTo>
                          <a:pt x="56639" y="26325"/>
                        </a:lnTo>
                      </a:path>
                      <a:path w="57150" h="45720">
                        <a:moveTo>
                          <a:pt x="56639" y="26325"/>
                        </a:moveTo>
                        <a:lnTo>
                          <a:pt x="56639" y="29518"/>
                        </a:lnTo>
                      </a:path>
                      <a:path w="57150" h="45720">
                        <a:moveTo>
                          <a:pt x="56639" y="29518"/>
                        </a:moveTo>
                        <a:lnTo>
                          <a:pt x="56639" y="31108"/>
                        </a:lnTo>
                      </a:path>
                      <a:path w="57150" h="45720">
                        <a:moveTo>
                          <a:pt x="56639" y="31108"/>
                        </a:moveTo>
                        <a:lnTo>
                          <a:pt x="56639" y="31917"/>
                        </a:lnTo>
                      </a:path>
                      <a:path w="57150" h="45720">
                        <a:moveTo>
                          <a:pt x="43072" y="45470"/>
                        </a:moveTo>
                        <a:lnTo>
                          <a:pt x="43072" y="30313"/>
                        </a:lnTo>
                      </a:path>
                      <a:path w="57150" h="45720">
                        <a:moveTo>
                          <a:pt x="0" y="30313"/>
                        </a:moveTo>
                        <a:lnTo>
                          <a:pt x="0" y="45470"/>
                        </a:lnTo>
                      </a:path>
                      <a:path w="57150" h="45720">
                        <a:moveTo>
                          <a:pt x="43072" y="45470"/>
                        </a:moveTo>
                        <a:lnTo>
                          <a:pt x="42277" y="45470"/>
                        </a:lnTo>
                      </a:path>
                      <a:path w="57150" h="45720">
                        <a:moveTo>
                          <a:pt x="42277" y="45470"/>
                        </a:moveTo>
                        <a:lnTo>
                          <a:pt x="39893" y="45470"/>
                        </a:lnTo>
                      </a:path>
                      <a:path w="57150" h="45720">
                        <a:moveTo>
                          <a:pt x="39893" y="45470"/>
                        </a:moveTo>
                        <a:lnTo>
                          <a:pt x="36699" y="45470"/>
                        </a:lnTo>
                      </a:path>
                      <a:path w="57150" h="45720">
                        <a:moveTo>
                          <a:pt x="36699" y="45470"/>
                        </a:moveTo>
                        <a:lnTo>
                          <a:pt x="34301" y="45470"/>
                        </a:lnTo>
                      </a:path>
                      <a:path w="57150" h="45720">
                        <a:moveTo>
                          <a:pt x="33506" y="45470"/>
                        </a:moveTo>
                        <a:lnTo>
                          <a:pt x="31917" y="45470"/>
                        </a:lnTo>
                      </a:path>
                      <a:path w="57150" h="45720">
                        <a:moveTo>
                          <a:pt x="31917" y="45470"/>
                        </a:moveTo>
                        <a:lnTo>
                          <a:pt x="29518" y="45470"/>
                        </a:lnTo>
                      </a:path>
                      <a:path w="57150" h="45720">
                        <a:moveTo>
                          <a:pt x="27929" y="45470"/>
                        </a:moveTo>
                        <a:lnTo>
                          <a:pt x="27120" y="45470"/>
                        </a:lnTo>
                      </a:path>
                      <a:path w="57150" h="45720">
                        <a:moveTo>
                          <a:pt x="27120" y="45470"/>
                        </a:moveTo>
                        <a:lnTo>
                          <a:pt x="21543" y="45470"/>
                        </a:lnTo>
                      </a:path>
                      <a:path w="57150" h="45720">
                        <a:moveTo>
                          <a:pt x="21543" y="45470"/>
                        </a:moveTo>
                        <a:lnTo>
                          <a:pt x="15951" y="45470"/>
                        </a:lnTo>
                      </a:path>
                      <a:path w="57150" h="45720">
                        <a:moveTo>
                          <a:pt x="15951" y="45470"/>
                        </a:moveTo>
                        <a:lnTo>
                          <a:pt x="15156" y="45470"/>
                        </a:lnTo>
                      </a:path>
                      <a:path w="57150" h="45720">
                        <a:moveTo>
                          <a:pt x="13567" y="45470"/>
                        </a:moveTo>
                        <a:lnTo>
                          <a:pt x="10374" y="45470"/>
                        </a:lnTo>
                      </a:path>
                      <a:path w="57150" h="45720">
                        <a:moveTo>
                          <a:pt x="10374" y="45470"/>
                        </a:moveTo>
                        <a:lnTo>
                          <a:pt x="9579" y="45470"/>
                        </a:lnTo>
                      </a:path>
                      <a:path w="57150" h="45720">
                        <a:moveTo>
                          <a:pt x="8770" y="45470"/>
                        </a:moveTo>
                        <a:lnTo>
                          <a:pt x="6386" y="45470"/>
                        </a:lnTo>
                      </a:path>
                      <a:path w="57150" h="45720">
                        <a:moveTo>
                          <a:pt x="6386" y="45470"/>
                        </a:moveTo>
                        <a:lnTo>
                          <a:pt x="3193" y="45470"/>
                        </a:lnTo>
                      </a:path>
                      <a:path w="57150" h="45720">
                        <a:moveTo>
                          <a:pt x="3193" y="45470"/>
                        </a:moveTo>
                        <a:lnTo>
                          <a:pt x="794" y="45470"/>
                        </a:lnTo>
                      </a:path>
                      <a:path w="57150" h="45720">
                        <a:moveTo>
                          <a:pt x="794" y="45470"/>
                        </a:moveTo>
                        <a:lnTo>
                          <a:pt x="0" y="4547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83" name="object 1883"/>
                  <p:cNvSpPr/>
                  <p:nvPr/>
                </p:nvSpPr>
                <p:spPr>
                  <a:xfrm>
                    <a:off x="9253076" y="7400621"/>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84" name="object 1884"/>
                  <p:cNvSpPr/>
                  <p:nvPr/>
                </p:nvSpPr>
                <p:spPr>
                  <a:xfrm>
                    <a:off x="9248682" y="7740874"/>
                    <a:ext cx="11430" cy="15240"/>
                  </a:xfrm>
                  <a:custGeom>
                    <a:avLst/>
                    <a:gdLst/>
                    <a:ahLst/>
                    <a:cxnLst/>
                    <a:rect l="l" t="t" r="r" b="b"/>
                    <a:pathLst>
                      <a:path w="11429" h="15240">
                        <a:moveTo>
                          <a:pt x="11168" y="15156"/>
                        </a:moveTo>
                        <a:lnTo>
                          <a:pt x="11168" y="14362"/>
                        </a:lnTo>
                      </a:path>
                      <a:path w="11429" h="15240">
                        <a:moveTo>
                          <a:pt x="11168" y="14362"/>
                        </a:moveTo>
                        <a:lnTo>
                          <a:pt x="11168" y="10374"/>
                        </a:lnTo>
                      </a:path>
                      <a:path w="11429" h="15240">
                        <a:moveTo>
                          <a:pt x="11168" y="10374"/>
                        </a:moveTo>
                        <a:lnTo>
                          <a:pt x="11168" y="5591"/>
                        </a:lnTo>
                      </a:path>
                      <a:path w="11429" h="15240">
                        <a:moveTo>
                          <a:pt x="11168" y="5591"/>
                        </a:moveTo>
                        <a:lnTo>
                          <a:pt x="11168" y="0"/>
                        </a:lnTo>
                      </a:path>
                      <a:path w="11429" h="15240">
                        <a:moveTo>
                          <a:pt x="0" y="0"/>
                        </a:moveTo>
                        <a:lnTo>
                          <a:pt x="0" y="6386"/>
                        </a:lnTo>
                      </a:path>
                      <a:path w="11429" h="15240">
                        <a:moveTo>
                          <a:pt x="0" y="6386"/>
                        </a:moveTo>
                        <a:lnTo>
                          <a:pt x="0" y="11168"/>
                        </a:lnTo>
                      </a:path>
                      <a:path w="11429" h="15240">
                        <a:moveTo>
                          <a:pt x="0" y="11168"/>
                        </a:moveTo>
                        <a:lnTo>
                          <a:pt x="0" y="14362"/>
                        </a:lnTo>
                      </a:path>
                      <a:path w="11429" h="15240">
                        <a:moveTo>
                          <a:pt x="0" y="14362"/>
                        </a:moveTo>
                        <a:lnTo>
                          <a:pt x="0" y="15156"/>
                        </a:lnTo>
                      </a:path>
                      <a:path w="11429" h="15240">
                        <a:moveTo>
                          <a:pt x="5591" y="0"/>
                        </a:moveTo>
                        <a:lnTo>
                          <a:pt x="7181" y="0"/>
                        </a:lnTo>
                      </a:path>
                      <a:path w="11429" h="15240">
                        <a:moveTo>
                          <a:pt x="7181" y="0"/>
                        </a:moveTo>
                        <a:lnTo>
                          <a:pt x="8784" y="0"/>
                        </a:lnTo>
                      </a:path>
                      <a:path w="11429" h="15240">
                        <a:moveTo>
                          <a:pt x="8784" y="0"/>
                        </a:moveTo>
                        <a:lnTo>
                          <a:pt x="9579" y="0"/>
                        </a:lnTo>
                      </a:path>
                      <a:path w="11429" h="15240">
                        <a:moveTo>
                          <a:pt x="9579" y="0"/>
                        </a:moveTo>
                        <a:lnTo>
                          <a:pt x="10374" y="0"/>
                        </a:lnTo>
                      </a:path>
                      <a:path w="11429" h="15240">
                        <a:moveTo>
                          <a:pt x="10374" y="0"/>
                        </a:moveTo>
                        <a:lnTo>
                          <a:pt x="1116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85" name="object 1885"/>
                  <p:cNvSpPr/>
                  <p:nvPr/>
                </p:nvSpPr>
                <p:spPr>
                  <a:xfrm>
                    <a:off x="9247480" y="7739688"/>
                    <a:ext cx="13970" cy="2540"/>
                  </a:xfrm>
                  <a:custGeom>
                    <a:avLst/>
                    <a:gdLst/>
                    <a:ahLst/>
                    <a:cxnLst/>
                    <a:rect l="l" t="t" r="r" b="b"/>
                    <a:pathLst>
                      <a:path w="13970" h="2540">
                        <a:moveTo>
                          <a:pt x="2387" y="1193"/>
                        </a:moveTo>
                        <a:lnTo>
                          <a:pt x="2044" y="342"/>
                        </a:lnTo>
                        <a:lnTo>
                          <a:pt x="1193" y="0"/>
                        </a:lnTo>
                        <a:lnTo>
                          <a:pt x="355" y="342"/>
                        </a:lnTo>
                        <a:lnTo>
                          <a:pt x="0" y="1193"/>
                        </a:lnTo>
                        <a:lnTo>
                          <a:pt x="355" y="2044"/>
                        </a:lnTo>
                        <a:lnTo>
                          <a:pt x="1193" y="2387"/>
                        </a:lnTo>
                        <a:lnTo>
                          <a:pt x="2044" y="2044"/>
                        </a:lnTo>
                        <a:lnTo>
                          <a:pt x="2387" y="1193"/>
                        </a:lnTo>
                        <a:close/>
                      </a:path>
                      <a:path w="13970" h="2540">
                        <a:moveTo>
                          <a:pt x="13563" y="1193"/>
                        </a:moveTo>
                        <a:lnTo>
                          <a:pt x="13208" y="342"/>
                        </a:lnTo>
                        <a:lnTo>
                          <a:pt x="12369" y="0"/>
                        </a:lnTo>
                        <a:lnTo>
                          <a:pt x="11518" y="342"/>
                        </a:lnTo>
                        <a:lnTo>
                          <a:pt x="11163" y="1193"/>
                        </a:lnTo>
                        <a:lnTo>
                          <a:pt x="11518" y="2044"/>
                        </a:lnTo>
                        <a:lnTo>
                          <a:pt x="12369" y="2387"/>
                        </a:lnTo>
                        <a:lnTo>
                          <a:pt x="13208" y="2044"/>
                        </a:lnTo>
                        <a:lnTo>
                          <a:pt x="13563"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86" name="object 1886"/>
                  <p:cNvSpPr/>
                  <p:nvPr/>
                </p:nvSpPr>
                <p:spPr>
                  <a:xfrm>
                    <a:off x="9248682" y="7452085"/>
                    <a:ext cx="325755" cy="310515"/>
                  </a:xfrm>
                  <a:custGeom>
                    <a:avLst/>
                    <a:gdLst/>
                    <a:ahLst/>
                    <a:cxnLst/>
                    <a:rect l="l" t="t" r="r" b="b"/>
                    <a:pathLst>
                      <a:path w="325754" h="310515">
                        <a:moveTo>
                          <a:pt x="0" y="288789"/>
                        </a:moveTo>
                        <a:lnTo>
                          <a:pt x="794" y="288789"/>
                        </a:lnTo>
                      </a:path>
                      <a:path w="325754" h="310515">
                        <a:moveTo>
                          <a:pt x="794" y="288789"/>
                        </a:moveTo>
                        <a:lnTo>
                          <a:pt x="1603" y="288789"/>
                        </a:lnTo>
                      </a:path>
                      <a:path w="325754" h="310515">
                        <a:moveTo>
                          <a:pt x="1603" y="288789"/>
                        </a:moveTo>
                        <a:lnTo>
                          <a:pt x="2398" y="288789"/>
                        </a:lnTo>
                      </a:path>
                      <a:path w="325754" h="310515">
                        <a:moveTo>
                          <a:pt x="2398" y="288789"/>
                        </a:moveTo>
                        <a:lnTo>
                          <a:pt x="3987" y="288789"/>
                        </a:lnTo>
                      </a:path>
                      <a:path w="325754" h="310515">
                        <a:moveTo>
                          <a:pt x="3987" y="288789"/>
                        </a:moveTo>
                        <a:lnTo>
                          <a:pt x="5591" y="288789"/>
                        </a:lnTo>
                      </a:path>
                      <a:path w="325754" h="310515">
                        <a:moveTo>
                          <a:pt x="5591" y="310332"/>
                        </a:moveTo>
                        <a:lnTo>
                          <a:pt x="3987" y="309537"/>
                        </a:lnTo>
                      </a:path>
                      <a:path w="325754" h="310515">
                        <a:moveTo>
                          <a:pt x="3987" y="309537"/>
                        </a:moveTo>
                        <a:lnTo>
                          <a:pt x="2398" y="309537"/>
                        </a:lnTo>
                      </a:path>
                      <a:path w="325754" h="310515">
                        <a:moveTo>
                          <a:pt x="2398" y="309537"/>
                        </a:moveTo>
                        <a:lnTo>
                          <a:pt x="1603" y="307934"/>
                        </a:lnTo>
                      </a:path>
                      <a:path w="325754" h="310515">
                        <a:moveTo>
                          <a:pt x="1603" y="307934"/>
                        </a:moveTo>
                        <a:lnTo>
                          <a:pt x="794" y="307139"/>
                        </a:lnTo>
                      </a:path>
                      <a:path w="325754" h="310515">
                        <a:moveTo>
                          <a:pt x="794" y="307139"/>
                        </a:moveTo>
                        <a:lnTo>
                          <a:pt x="0" y="305535"/>
                        </a:lnTo>
                      </a:path>
                      <a:path w="325754" h="310515">
                        <a:moveTo>
                          <a:pt x="0" y="305535"/>
                        </a:moveTo>
                        <a:lnTo>
                          <a:pt x="0" y="303946"/>
                        </a:lnTo>
                      </a:path>
                      <a:path w="325754" h="310515">
                        <a:moveTo>
                          <a:pt x="0" y="303946"/>
                        </a:moveTo>
                        <a:lnTo>
                          <a:pt x="0" y="303151"/>
                        </a:lnTo>
                      </a:path>
                      <a:path w="325754" h="310515">
                        <a:moveTo>
                          <a:pt x="11168" y="302356"/>
                        </a:moveTo>
                        <a:lnTo>
                          <a:pt x="11168" y="303946"/>
                        </a:lnTo>
                      </a:path>
                      <a:path w="325754" h="310515">
                        <a:moveTo>
                          <a:pt x="11168" y="303946"/>
                        </a:moveTo>
                        <a:lnTo>
                          <a:pt x="11168" y="305535"/>
                        </a:lnTo>
                      </a:path>
                      <a:path w="325754" h="310515">
                        <a:moveTo>
                          <a:pt x="11168" y="305535"/>
                        </a:moveTo>
                        <a:lnTo>
                          <a:pt x="10374" y="307139"/>
                        </a:lnTo>
                      </a:path>
                      <a:path w="325754" h="310515">
                        <a:moveTo>
                          <a:pt x="10374" y="307139"/>
                        </a:moveTo>
                        <a:lnTo>
                          <a:pt x="9579" y="307934"/>
                        </a:lnTo>
                      </a:path>
                      <a:path w="325754" h="310515">
                        <a:moveTo>
                          <a:pt x="9579" y="307934"/>
                        </a:moveTo>
                        <a:lnTo>
                          <a:pt x="8784" y="309537"/>
                        </a:lnTo>
                      </a:path>
                      <a:path w="325754" h="310515">
                        <a:moveTo>
                          <a:pt x="8784" y="309537"/>
                        </a:moveTo>
                        <a:lnTo>
                          <a:pt x="7181" y="309537"/>
                        </a:lnTo>
                      </a:path>
                      <a:path w="325754" h="310515">
                        <a:moveTo>
                          <a:pt x="7181" y="309537"/>
                        </a:moveTo>
                        <a:lnTo>
                          <a:pt x="5591" y="310332"/>
                        </a:lnTo>
                      </a:path>
                      <a:path w="325754" h="310515">
                        <a:moveTo>
                          <a:pt x="325502" y="6372"/>
                        </a:moveTo>
                        <a:lnTo>
                          <a:pt x="325502" y="0"/>
                        </a:lnTo>
                      </a:path>
                      <a:path w="325754" h="310515">
                        <a:moveTo>
                          <a:pt x="313525" y="0"/>
                        </a:moveTo>
                        <a:lnTo>
                          <a:pt x="313525" y="6372"/>
                        </a:lnTo>
                      </a:path>
                      <a:path w="325754" h="310515">
                        <a:moveTo>
                          <a:pt x="313525" y="46265"/>
                        </a:moveTo>
                        <a:lnTo>
                          <a:pt x="313525" y="2887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87" name="object 1887"/>
                  <p:cNvSpPr/>
                  <p:nvPr/>
                </p:nvSpPr>
                <p:spPr>
                  <a:xfrm>
                    <a:off x="9572988" y="773967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88" name="object 1888"/>
                  <p:cNvSpPr/>
                  <p:nvPr/>
                </p:nvSpPr>
                <p:spPr>
                  <a:xfrm>
                    <a:off x="9563002" y="7740874"/>
                    <a:ext cx="10795" cy="0"/>
                  </a:xfrm>
                  <a:custGeom>
                    <a:avLst/>
                    <a:gdLst/>
                    <a:ahLst/>
                    <a:cxnLst/>
                    <a:rect l="l" t="t" r="r" b="b"/>
                    <a:pathLst>
                      <a:path w="10795">
                        <a:moveTo>
                          <a:pt x="10374" y="0"/>
                        </a:moveTo>
                        <a:lnTo>
                          <a:pt x="9579" y="0"/>
                        </a:lnTo>
                      </a:path>
                      <a:path w="10795">
                        <a:moveTo>
                          <a:pt x="9579" y="0"/>
                        </a:moveTo>
                        <a:lnTo>
                          <a:pt x="7989" y="0"/>
                        </a:lnTo>
                      </a:path>
                      <a:path w="10795">
                        <a:moveTo>
                          <a:pt x="7989" y="0"/>
                        </a:moveTo>
                        <a:lnTo>
                          <a:pt x="7194" y="0"/>
                        </a:lnTo>
                      </a:path>
                      <a:path w="10795">
                        <a:moveTo>
                          <a:pt x="7194" y="0"/>
                        </a:moveTo>
                        <a:lnTo>
                          <a:pt x="5591" y="0"/>
                        </a:lnTo>
                      </a:path>
                      <a:path w="10795">
                        <a:moveTo>
                          <a:pt x="5591" y="0"/>
                        </a:moveTo>
                        <a:lnTo>
                          <a:pt x="4001" y="0"/>
                        </a:lnTo>
                      </a:path>
                      <a:path w="10795">
                        <a:moveTo>
                          <a:pt x="4001" y="0"/>
                        </a:moveTo>
                        <a:lnTo>
                          <a:pt x="2398" y="0"/>
                        </a:lnTo>
                      </a:path>
                      <a:path w="10795">
                        <a:moveTo>
                          <a:pt x="2398" y="0"/>
                        </a:moveTo>
                        <a:lnTo>
                          <a:pt x="808" y="0"/>
                        </a:lnTo>
                      </a:path>
                      <a:path w="10795">
                        <a:moveTo>
                          <a:pt x="808"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89" name="object 1889"/>
                  <p:cNvSpPr/>
                  <p:nvPr/>
                </p:nvSpPr>
                <p:spPr>
                  <a:xfrm>
                    <a:off x="9561806" y="773967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90" name="object 1890"/>
                  <p:cNvSpPr/>
                  <p:nvPr/>
                </p:nvSpPr>
                <p:spPr>
                  <a:xfrm>
                    <a:off x="9562207" y="7452085"/>
                    <a:ext cx="1270" cy="288925"/>
                  </a:xfrm>
                  <a:custGeom>
                    <a:avLst/>
                    <a:gdLst/>
                    <a:ahLst/>
                    <a:cxnLst/>
                    <a:rect l="l" t="t" r="r" b="b"/>
                    <a:pathLst>
                      <a:path w="1270" h="288925">
                        <a:moveTo>
                          <a:pt x="794" y="288789"/>
                        </a:moveTo>
                        <a:lnTo>
                          <a:pt x="0" y="288789"/>
                        </a:lnTo>
                      </a:path>
                      <a:path w="1270" h="288925">
                        <a:moveTo>
                          <a:pt x="0"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91" name="object 1891"/>
                  <p:cNvSpPr/>
                  <p:nvPr/>
                </p:nvSpPr>
                <p:spPr>
                  <a:xfrm>
                    <a:off x="9561805" y="7450890"/>
                    <a:ext cx="3810" cy="2540"/>
                  </a:xfrm>
                  <a:custGeom>
                    <a:avLst/>
                    <a:gdLst/>
                    <a:ahLst/>
                    <a:cxnLst/>
                    <a:rect l="l" t="t" r="r" b="b"/>
                    <a:pathLst>
                      <a:path w="3809" h="2540">
                        <a:moveTo>
                          <a:pt x="3200" y="1206"/>
                        </a:moveTo>
                        <a:lnTo>
                          <a:pt x="2844" y="355"/>
                        </a:lnTo>
                        <a:lnTo>
                          <a:pt x="1993" y="0"/>
                        </a:lnTo>
                        <a:lnTo>
                          <a:pt x="1587" y="177"/>
                        </a:lnTo>
                        <a:lnTo>
                          <a:pt x="1193" y="0"/>
                        </a:lnTo>
                        <a:lnTo>
                          <a:pt x="342" y="355"/>
                        </a:lnTo>
                        <a:lnTo>
                          <a:pt x="0" y="1206"/>
                        </a:lnTo>
                        <a:lnTo>
                          <a:pt x="342" y="2044"/>
                        </a:lnTo>
                        <a:lnTo>
                          <a:pt x="1193" y="2400"/>
                        </a:lnTo>
                        <a:lnTo>
                          <a:pt x="1587" y="2235"/>
                        </a:lnTo>
                        <a:lnTo>
                          <a:pt x="1993" y="2400"/>
                        </a:lnTo>
                        <a:lnTo>
                          <a:pt x="2844" y="2044"/>
                        </a:lnTo>
                        <a:lnTo>
                          <a:pt x="3200"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92" name="object 1892"/>
                  <p:cNvSpPr/>
                  <p:nvPr/>
                </p:nvSpPr>
                <p:spPr>
                  <a:xfrm>
                    <a:off x="9563811" y="7452085"/>
                    <a:ext cx="10795" cy="0"/>
                  </a:xfrm>
                  <a:custGeom>
                    <a:avLst/>
                    <a:gdLst/>
                    <a:ahLst/>
                    <a:cxnLst/>
                    <a:rect l="l" t="t" r="r" b="b"/>
                    <a:pathLst>
                      <a:path w="10795">
                        <a:moveTo>
                          <a:pt x="0" y="0"/>
                        </a:moveTo>
                        <a:lnTo>
                          <a:pt x="1589" y="0"/>
                        </a:lnTo>
                      </a:path>
                      <a:path w="10795">
                        <a:moveTo>
                          <a:pt x="1589" y="0"/>
                        </a:moveTo>
                        <a:lnTo>
                          <a:pt x="2398" y="0"/>
                        </a:lnTo>
                      </a:path>
                      <a:path w="10795">
                        <a:moveTo>
                          <a:pt x="3193" y="0"/>
                        </a:moveTo>
                        <a:lnTo>
                          <a:pt x="4782" y="0"/>
                        </a:lnTo>
                      </a:path>
                      <a:path w="10795">
                        <a:moveTo>
                          <a:pt x="4782" y="0"/>
                        </a:moveTo>
                        <a:lnTo>
                          <a:pt x="6386" y="0"/>
                        </a:lnTo>
                      </a:path>
                      <a:path w="10795">
                        <a:moveTo>
                          <a:pt x="6386" y="0"/>
                        </a:moveTo>
                        <a:lnTo>
                          <a:pt x="7181" y="0"/>
                        </a:lnTo>
                      </a:path>
                      <a:path w="10795">
                        <a:moveTo>
                          <a:pt x="7181" y="0"/>
                        </a:moveTo>
                        <a:lnTo>
                          <a:pt x="8770" y="0"/>
                        </a:lnTo>
                      </a:path>
                      <a:path w="10795">
                        <a:moveTo>
                          <a:pt x="8770" y="0"/>
                        </a:moveTo>
                        <a:lnTo>
                          <a:pt x="9565" y="0"/>
                        </a:lnTo>
                      </a:path>
                      <a:path w="10795">
                        <a:moveTo>
                          <a:pt x="9565" y="0"/>
                        </a:moveTo>
                        <a:lnTo>
                          <a:pt x="1037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93" name="object 1893"/>
                  <p:cNvSpPr/>
                  <p:nvPr/>
                </p:nvSpPr>
                <p:spPr>
                  <a:xfrm>
                    <a:off x="9572988" y="745088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94" name="object 1894"/>
                  <p:cNvSpPr/>
                  <p:nvPr/>
                </p:nvSpPr>
                <p:spPr>
                  <a:xfrm>
                    <a:off x="9484038" y="7145727"/>
                    <a:ext cx="12065" cy="207010"/>
                  </a:xfrm>
                  <a:custGeom>
                    <a:avLst/>
                    <a:gdLst/>
                    <a:ahLst/>
                    <a:cxnLst/>
                    <a:rect l="l" t="t" r="r" b="b"/>
                    <a:pathLst>
                      <a:path w="12065" h="207009">
                        <a:moveTo>
                          <a:pt x="0" y="0"/>
                        </a:moveTo>
                        <a:lnTo>
                          <a:pt x="0" y="206632"/>
                        </a:lnTo>
                      </a:path>
                      <a:path w="12065" h="207009">
                        <a:moveTo>
                          <a:pt x="11963" y="206632"/>
                        </a:moveTo>
                        <a:lnTo>
                          <a:pt x="11963" y="0"/>
                        </a:lnTo>
                      </a:path>
                      <a:path w="12065" h="207009">
                        <a:moveTo>
                          <a:pt x="0"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95" name="object 1895"/>
                  <p:cNvSpPr/>
                  <p:nvPr/>
                </p:nvSpPr>
                <p:spPr>
                  <a:xfrm>
                    <a:off x="9483637" y="714453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96" name="object 1896"/>
                  <p:cNvSpPr/>
                  <p:nvPr/>
                </p:nvSpPr>
                <p:spPr>
                  <a:xfrm>
                    <a:off x="9484833" y="7145727"/>
                    <a:ext cx="11430" cy="0"/>
                  </a:xfrm>
                  <a:custGeom>
                    <a:avLst/>
                    <a:gdLst/>
                    <a:ahLst/>
                    <a:cxnLst/>
                    <a:rect l="l" t="t" r="r" b="b"/>
                    <a:pathLst>
                      <a:path w="11429">
                        <a:moveTo>
                          <a:pt x="0" y="0"/>
                        </a:moveTo>
                        <a:lnTo>
                          <a:pt x="794" y="0"/>
                        </a:lnTo>
                      </a:path>
                      <a:path w="11429">
                        <a:moveTo>
                          <a:pt x="794" y="0"/>
                        </a:moveTo>
                        <a:lnTo>
                          <a:pt x="2384" y="0"/>
                        </a:lnTo>
                      </a:path>
                      <a:path w="11429">
                        <a:moveTo>
                          <a:pt x="2384" y="0"/>
                        </a:moveTo>
                        <a:lnTo>
                          <a:pt x="3987" y="0"/>
                        </a:lnTo>
                      </a:path>
                      <a:path w="11429">
                        <a:moveTo>
                          <a:pt x="3987" y="0"/>
                        </a:moveTo>
                        <a:lnTo>
                          <a:pt x="5577" y="0"/>
                        </a:lnTo>
                      </a:path>
                      <a:path w="11429">
                        <a:moveTo>
                          <a:pt x="5577" y="0"/>
                        </a:moveTo>
                        <a:lnTo>
                          <a:pt x="7181" y="0"/>
                        </a:lnTo>
                      </a:path>
                      <a:path w="11429">
                        <a:moveTo>
                          <a:pt x="7181" y="0"/>
                        </a:moveTo>
                        <a:lnTo>
                          <a:pt x="7975" y="0"/>
                        </a:lnTo>
                      </a:path>
                      <a:path w="11429">
                        <a:moveTo>
                          <a:pt x="7975" y="0"/>
                        </a:moveTo>
                        <a:lnTo>
                          <a:pt x="9565" y="0"/>
                        </a:lnTo>
                      </a:path>
                      <a:path w="11429">
                        <a:moveTo>
                          <a:pt x="9565" y="0"/>
                        </a:moveTo>
                        <a:lnTo>
                          <a:pt x="10360" y="0"/>
                        </a:lnTo>
                      </a:path>
                      <a:path w="11429">
                        <a:moveTo>
                          <a:pt x="10360" y="0"/>
                        </a:moveTo>
                        <a:lnTo>
                          <a:pt x="1116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97" name="object 1897"/>
                  <p:cNvSpPr/>
                  <p:nvPr/>
                </p:nvSpPr>
                <p:spPr>
                  <a:xfrm>
                    <a:off x="9494800" y="7144540"/>
                    <a:ext cx="2540" cy="209550"/>
                  </a:xfrm>
                  <a:custGeom>
                    <a:avLst/>
                    <a:gdLst/>
                    <a:ahLst/>
                    <a:cxnLst/>
                    <a:rect l="l" t="t" r="r" b="b"/>
                    <a:pathLst>
                      <a:path w="2540" h="209550">
                        <a:moveTo>
                          <a:pt x="2387" y="207822"/>
                        </a:moveTo>
                        <a:lnTo>
                          <a:pt x="2044" y="206984"/>
                        </a:lnTo>
                        <a:lnTo>
                          <a:pt x="1193" y="206629"/>
                        </a:lnTo>
                        <a:lnTo>
                          <a:pt x="355" y="206984"/>
                        </a:lnTo>
                        <a:lnTo>
                          <a:pt x="0" y="207822"/>
                        </a:lnTo>
                        <a:lnTo>
                          <a:pt x="355" y="208673"/>
                        </a:lnTo>
                        <a:lnTo>
                          <a:pt x="1193" y="209016"/>
                        </a:lnTo>
                        <a:lnTo>
                          <a:pt x="2044" y="208673"/>
                        </a:lnTo>
                        <a:lnTo>
                          <a:pt x="2387" y="207822"/>
                        </a:lnTo>
                        <a:close/>
                      </a:path>
                      <a:path w="2540" h="209550">
                        <a:moveTo>
                          <a:pt x="2387" y="1193"/>
                        </a:moveTo>
                        <a:lnTo>
                          <a:pt x="2044" y="342"/>
                        </a:lnTo>
                        <a:lnTo>
                          <a:pt x="1193" y="0"/>
                        </a:lnTo>
                        <a:lnTo>
                          <a:pt x="355" y="342"/>
                        </a:lnTo>
                        <a:lnTo>
                          <a:pt x="0" y="1193"/>
                        </a:lnTo>
                        <a:lnTo>
                          <a:pt x="355" y="2044"/>
                        </a:lnTo>
                        <a:lnTo>
                          <a:pt x="1193" y="2387"/>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98" name="object 1898"/>
                  <p:cNvSpPr/>
                  <p:nvPr/>
                </p:nvSpPr>
                <p:spPr>
                  <a:xfrm>
                    <a:off x="9485628" y="7352359"/>
                    <a:ext cx="10795" cy="0"/>
                  </a:xfrm>
                  <a:custGeom>
                    <a:avLst/>
                    <a:gdLst/>
                    <a:ahLst/>
                    <a:cxnLst/>
                    <a:rect l="l" t="t" r="r" b="b"/>
                    <a:pathLst>
                      <a:path w="10795">
                        <a:moveTo>
                          <a:pt x="10374" y="0"/>
                        </a:moveTo>
                        <a:lnTo>
                          <a:pt x="9565" y="0"/>
                        </a:lnTo>
                      </a:path>
                      <a:path w="10795">
                        <a:moveTo>
                          <a:pt x="9565" y="0"/>
                        </a:moveTo>
                        <a:lnTo>
                          <a:pt x="8770" y="0"/>
                        </a:lnTo>
                      </a:path>
                      <a:path w="10795">
                        <a:moveTo>
                          <a:pt x="8770" y="0"/>
                        </a:moveTo>
                        <a:lnTo>
                          <a:pt x="7181" y="0"/>
                        </a:lnTo>
                      </a:path>
                      <a:path w="10795">
                        <a:moveTo>
                          <a:pt x="7181" y="0"/>
                        </a:moveTo>
                        <a:lnTo>
                          <a:pt x="6386" y="0"/>
                        </a:lnTo>
                      </a:path>
                      <a:path w="10795">
                        <a:moveTo>
                          <a:pt x="6386" y="0"/>
                        </a:moveTo>
                        <a:lnTo>
                          <a:pt x="4782" y="0"/>
                        </a:lnTo>
                      </a:path>
                      <a:path w="10795">
                        <a:moveTo>
                          <a:pt x="4782" y="0"/>
                        </a:moveTo>
                        <a:lnTo>
                          <a:pt x="3193" y="0"/>
                        </a:lnTo>
                      </a:path>
                      <a:path w="10795">
                        <a:moveTo>
                          <a:pt x="2398" y="0"/>
                        </a:moveTo>
                        <a:lnTo>
                          <a:pt x="1589" y="0"/>
                        </a:lnTo>
                      </a:path>
                      <a:path w="10795">
                        <a:moveTo>
                          <a:pt x="1589"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899" name="object 1899"/>
                  <p:cNvSpPr/>
                  <p:nvPr/>
                </p:nvSpPr>
                <p:spPr>
                  <a:xfrm>
                    <a:off x="9483636" y="7351169"/>
                    <a:ext cx="3810" cy="2540"/>
                  </a:xfrm>
                  <a:custGeom>
                    <a:avLst/>
                    <a:gdLst/>
                    <a:ahLst/>
                    <a:cxnLst/>
                    <a:rect l="l" t="t" r="r" b="b"/>
                    <a:pathLst>
                      <a:path w="3809" h="2540">
                        <a:moveTo>
                          <a:pt x="3187" y="1193"/>
                        </a:moveTo>
                        <a:lnTo>
                          <a:pt x="2832" y="355"/>
                        </a:lnTo>
                        <a:lnTo>
                          <a:pt x="1981" y="0"/>
                        </a:lnTo>
                        <a:lnTo>
                          <a:pt x="1587" y="177"/>
                        </a:lnTo>
                        <a:lnTo>
                          <a:pt x="1193" y="0"/>
                        </a:lnTo>
                        <a:lnTo>
                          <a:pt x="342" y="355"/>
                        </a:lnTo>
                        <a:lnTo>
                          <a:pt x="0" y="1193"/>
                        </a:lnTo>
                        <a:lnTo>
                          <a:pt x="342" y="2044"/>
                        </a:lnTo>
                        <a:lnTo>
                          <a:pt x="1193" y="2387"/>
                        </a:lnTo>
                        <a:lnTo>
                          <a:pt x="1587" y="2235"/>
                        </a:lnTo>
                        <a:lnTo>
                          <a:pt x="1981" y="2387"/>
                        </a:lnTo>
                        <a:lnTo>
                          <a:pt x="2832" y="2044"/>
                        </a:lnTo>
                        <a:lnTo>
                          <a:pt x="31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00" name="object 1900"/>
                  <p:cNvSpPr/>
                  <p:nvPr/>
                </p:nvSpPr>
                <p:spPr>
                  <a:xfrm>
                    <a:off x="9484038" y="7352359"/>
                    <a:ext cx="414655" cy="106680"/>
                  </a:xfrm>
                  <a:custGeom>
                    <a:avLst/>
                    <a:gdLst/>
                    <a:ahLst/>
                    <a:cxnLst/>
                    <a:rect l="l" t="t" r="r" b="b"/>
                    <a:pathLst>
                      <a:path w="414654" h="106679">
                        <a:moveTo>
                          <a:pt x="794" y="0"/>
                        </a:moveTo>
                        <a:lnTo>
                          <a:pt x="0" y="0"/>
                        </a:lnTo>
                      </a:path>
                      <a:path w="414654" h="106679">
                        <a:moveTo>
                          <a:pt x="414032" y="106098"/>
                        </a:moveTo>
                        <a:lnTo>
                          <a:pt x="414032" y="99725"/>
                        </a:lnTo>
                      </a:path>
                      <a:path w="414654" h="106679">
                        <a:moveTo>
                          <a:pt x="402876" y="99725"/>
                        </a:moveTo>
                        <a:lnTo>
                          <a:pt x="402876" y="1060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01" name="object 1901"/>
                  <p:cNvSpPr/>
                  <p:nvPr/>
                </p:nvSpPr>
                <p:spPr>
                  <a:xfrm>
                    <a:off x="9896874" y="773967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02" name="object 1902"/>
                  <p:cNvSpPr/>
                  <p:nvPr/>
                </p:nvSpPr>
                <p:spPr>
                  <a:xfrm>
                    <a:off x="9886915" y="7740874"/>
                    <a:ext cx="10160" cy="0"/>
                  </a:xfrm>
                  <a:custGeom>
                    <a:avLst/>
                    <a:gdLst/>
                    <a:ahLst/>
                    <a:cxnLst/>
                    <a:rect l="l" t="t" r="r" b="b"/>
                    <a:pathLst>
                      <a:path w="10159">
                        <a:moveTo>
                          <a:pt x="9565" y="0"/>
                        </a:moveTo>
                        <a:lnTo>
                          <a:pt x="8770" y="0"/>
                        </a:lnTo>
                      </a:path>
                      <a:path w="10159">
                        <a:moveTo>
                          <a:pt x="8770" y="0"/>
                        </a:moveTo>
                        <a:lnTo>
                          <a:pt x="7167" y="0"/>
                        </a:lnTo>
                      </a:path>
                      <a:path w="10159">
                        <a:moveTo>
                          <a:pt x="7167" y="0"/>
                        </a:moveTo>
                        <a:lnTo>
                          <a:pt x="5577" y="0"/>
                        </a:lnTo>
                      </a:path>
                      <a:path w="10159">
                        <a:moveTo>
                          <a:pt x="5577" y="0"/>
                        </a:moveTo>
                        <a:lnTo>
                          <a:pt x="3987" y="0"/>
                        </a:lnTo>
                      </a:path>
                      <a:path w="10159">
                        <a:moveTo>
                          <a:pt x="3987" y="0"/>
                        </a:moveTo>
                        <a:lnTo>
                          <a:pt x="2384" y="0"/>
                        </a:lnTo>
                      </a:path>
                      <a:path w="10159">
                        <a:moveTo>
                          <a:pt x="2384" y="0"/>
                        </a:moveTo>
                        <a:lnTo>
                          <a:pt x="1589" y="0"/>
                        </a:lnTo>
                      </a:path>
                      <a:path w="10159">
                        <a:moveTo>
                          <a:pt x="1589" y="0"/>
                        </a:moveTo>
                        <a:lnTo>
                          <a:pt x="794" y="0"/>
                        </a:lnTo>
                      </a:path>
                      <a:path w="10159">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03" name="object 1903"/>
                  <p:cNvSpPr/>
                  <p:nvPr/>
                </p:nvSpPr>
                <p:spPr>
                  <a:xfrm>
                    <a:off x="9885718" y="7450890"/>
                    <a:ext cx="2540" cy="291465"/>
                  </a:xfrm>
                  <a:custGeom>
                    <a:avLst/>
                    <a:gdLst/>
                    <a:ahLst/>
                    <a:cxnLst/>
                    <a:rect l="l" t="t" r="r" b="b"/>
                    <a:pathLst>
                      <a:path w="2540" h="291465">
                        <a:moveTo>
                          <a:pt x="2387" y="289991"/>
                        </a:moveTo>
                        <a:lnTo>
                          <a:pt x="2032" y="289140"/>
                        </a:lnTo>
                        <a:lnTo>
                          <a:pt x="1193" y="288798"/>
                        </a:lnTo>
                        <a:lnTo>
                          <a:pt x="342" y="289140"/>
                        </a:lnTo>
                        <a:lnTo>
                          <a:pt x="0" y="289991"/>
                        </a:lnTo>
                        <a:lnTo>
                          <a:pt x="342" y="290842"/>
                        </a:lnTo>
                        <a:lnTo>
                          <a:pt x="1193" y="291185"/>
                        </a:lnTo>
                        <a:lnTo>
                          <a:pt x="2032" y="290842"/>
                        </a:lnTo>
                        <a:lnTo>
                          <a:pt x="2387" y="289991"/>
                        </a:lnTo>
                        <a:close/>
                      </a:path>
                      <a:path w="2540" h="291465">
                        <a:moveTo>
                          <a:pt x="2387" y="1206"/>
                        </a:moveTo>
                        <a:lnTo>
                          <a:pt x="2032" y="355"/>
                        </a:lnTo>
                        <a:lnTo>
                          <a:pt x="1193" y="0"/>
                        </a:lnTo>
                        <a:lnTo>
                          <a:pt x="342" y="355"/>
                        </a:lnTo>
                        <a:lnTo>
                          <a:pt x="0" y="1206"/>
                        </a:lnTo>
                        <a:lnTo>
                          <a:pt x="342" y="2044"/>
                        </a:lnTo>
                        <a:lnTo>
                          <a:pt x="1193" y="2400"/>
                        </a:lnTo>
                        <a:lnTo>
                          <a:pt x="2032"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04" name="object 1904"/>
                  <p:cNvSpPr/>
                  <p:nvPr/>
                </p:nvSpPr>
                <p:spPr>
                  <a:xfrm>
                    <a:off x="9886915" y="7452085"/>
                    <a:ext cx="11430" cy="0"/>
                  </a:xfrm>
                  <a:custGeom>
                    <a:avLst/>
                    <a:gdLst/>
                    <a:ahLst/>
                    <a:cxnLst/>
                    <a:rect l="l" t="t" r="r" b="b"/>
                    <a:pathLst>
                      <a:path w="11429">
                        <a:moveTo>
                          <a:pt x="0" y="0"/>
                        </a:moveTo>
                        <a:lnTo>
                          <a:pt x="794" y="0"/>
                        </a:lnTo>
                      </a:path>
                      <a:path w="11429">
                        <a:moveTo>
                          <a:pt x="794" y="0"/>
                        </a:moveTo>
                        <a:lnTo>
                          <a:pt x="1589" y="0"/>
                        </a:lnTo>
                      </a:path>
                      <a:path w="11429">
                        <a:moveTo>
                          <a:pt x="1589" y="0"/>
                        </a:moveTo>
                        <a:lnTo>
                          <a:pt x="2384" y="0"/>
                        </a:lnTo>
                      </a:path>
                      <a:path w="11429">
                        <a:moveTo>
                          <a:pt x="2384" y="0"/>
                        </a:moveTo>
                        <a:lnTo>
                          <a:pt x="3987" y="0"/>
                        </a:lnTo>
                      </a:path>
                      <a:path w="11429">
                        <a:moveTo>
                          <a:pt x="3987" y="0"/>
                        </a:moveTo>
                        <a:lnTo>
                          <a:pt x="5577" y="0"/>
                        </a:lnTo>
                      </a:path>
                      <a:path w="11429">
                        <a:moveTo>
                          <a:pt x="5577" y="0"/>
                        </a:moveTo>
                        <a:lnTo>
                          <a:pt x="7167" y="0"/>
                        </a:lnTo>
                      </a:path>
                      <a:path w="11429">
                        <a:moveTo>
                          <a:pt x="7167" y="0"/>
                        </a:moveTo>
                        <a:lnTo>
                          <a:pt x="8770" y="0"/>
                        </a:lnTo>
                      </a:path>
                      <a:path w="11429">
                        <a:moveTo>
                          <a:pt x="8770" y="0"/>
                        </a:moveTo>
                        <a:lnTo>
                          <a:pt x="9565" y="0"/>
                        </a:lnTo>
                      </a:path>
                      <a:path w="11429">
                        <a:moveTo>
                          <a:pt x="9565" y="0"/>
                        </a:moveTo>
                        <a:lnTo>
                          <a:pt x="10360" y="0"/>
                        </a:lnTo>
                      </a:path>
                      <a:path w="11429">
                        <a:moveTo>
                          <a:pt x="10360" y="0"/>
                        </a:moveTo>
                        <a:lnTo>
                          <a:pt x="1115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05" name="object 1905"/>
                  <p:cNvSpPr/>
                  <p:nvPr/>
                </p:nvSpPr>
                <p:spPr>
                  <a:xfrm>
                    <a:off x="9896874" y="745088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06" name="object 1906"/>
                  <p:cNvSpPr/>
                  <p:nvPr/>
                </p:nvSpPr>
                <p:spPr>
                  <a:xfrm>
                    <a:off x="9805540" y="7145727"/>
                    <a:ext cx="0" cy="207010"/>
                  </a:xfrm>
                  <a:custGeom>
                    <a:avLst/>
                    <a:gdLst/>
                    <a:ahLst/>
                    <a:cxnLst/>
                    <a:rect l="l" t="t" r="r" b="b"/>
                    <a:pathLst>
                      <a:path h="207009">
                        <a:moveTo>
                          <a:pt x="0" y="206632"/>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07" name="object 1907"/>
                  <p:cNvSpPr/>
                  <p:nvPr/>
                </p:nvSpPr>
                <p:spPr>
                  <a:xfrm>
                    <a:off x="9792379" y="714453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08" name="object 1908"/>
                  <p:cNvSpPr/>
                  <p:nvPr/>
                </p:nvSpPr>
                <p:spPr>
                  <a:xfrm>
                    <a:off x="9795165" y="7145727"/>
                    <a:ext cx="10160" cy="0"/>
                  </a:xfrm>
                  <a:custGeom>
                    <a:avLst/>
                    <a:gdLst/>
                    <a:ahLst/>
                    <a:cxnLst/>
                    <a:rect l="l" t="t" r="r" b="b"/>
                    <a:pathLst>
                      <a:path w="10159">
                        <a:moveTo>
                          <a:pt x="0" y="0"/>
                        </a:moveTo>
                        <a:lnTo>
                          <a:pt x="794" y="0"/>
                        </a:lnTo>
                      </a:path>
                      <a:path w="10159">
                        <a:moveTo>
                          <a:pt x="794" y="0"/>
                        </a:moveTo>
                        <a:lnTo>
                          <a:pt x="2398" y="0"/>
                        </a:lnTo>
                      </a:path>
                      <a:path w="10159">
                        <a:moveTo>
                          <a:pt x="2398" y="0"/>
                        </a:moveTo>
                        <a:lnTo>
                          <a:pt x="3987" y="0"/>
                        </a:lnTo>
                      </a:path>
                      <a:path w="10159">
                        <a:moveTo>
                          <a:pt x="3987" y="0"/>
                        </a:moveTo>
                        <a:lnTo>
                          <a:pt x="5591" y="0"/>
                        </a:lnTo>
                      </a:path>
                      <a:path w="10159">
                        <a:moveTo>
                          <a:pt x="5591" y="0"/>
                        </a:moveTo>
                        <a:lnTo>
                          <a:pt x="7181" y="0"/>
                        </a:lnTo>
                      </a:path>
                      <a:path w="10159">
                        <a:moveTo>
                          <a:pt x="7181" y="0"/>
                        </a:moveTo>
                        <a:lnTo>
                          <a:pt x="7975" y="0"/>
                        </a:lnTo>
                      </a:path>
                      <a:path w="10159">
                        <a:moveTo>
                          <a:pt x="7975" y="0"/>
                        </a:moveTo>
                        <a:lnTo>
                          <a:pt x="957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09" name="object 1909"/>
                  <p:cNvSpPr/>
                  <p:nvPr/>
                </p:nvSpPr>
                <p:spPr>
                  <a:xfrm>
                    <a:off x="9803548" y="714453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10" name="object 1910"/>
                  <p:cNvSpPr/>
                  <p:nvPr/>
                </p:nvSpPr>
                <p:spPr>
                  <a:xfrm>
                    <a:off x="9804744" y="7145727"/>
                    <a:ext cx="1270" cy="207010"/>
                  </a:xfrm>
                  <a:custGeom>
                    <a:avLst/>
                    <a:gdLst/>
                    <a:ahLst/>
                    <a:cxnLst/>
                    <a:rect l="l" t="t" r="r" b="b"/>
                    <a:pathLst>
                      <a:path w="1270" h="207009">
                        <a:moveTo>
                          <a:pt x="0" y="0"/>
                        </a:moveTo>
                        <a:lnTo>
                          <a:pt x="794" y="0"/>
                        </a:lnTo>
                      </a:path>
                      <a:path w="1270" h="207009">
                        <a:moveTo>
                          <a:pt x="794" y="206632"/>
                        </a:moveTo>
                        <a:lnTo>
                          <a:pt x="0" y="20663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11" name="object 1911"/>
                  <p:cNvSpPr/>
                  <p:nvPr/>
                </p:nvSpPr>
                <p:spPr>
                  <a:xfrm>
                    <a:off x="9803548" y="735116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12" name="object 1912"/>
                  <p:cNvSpPr/>
                  <p:nvPr/>
                </p:nvSpPr>
                <p:spPr>
                  <a:xfrm>
                    <a:off x="9797563" y="7352359"/>
                    <a:ext cx="6985" cy="0"/>
                  </a:xfrm>
                  <a:custGeom>
                    <a:avLst/>
                    <a:gdLst/>
                    <a:ahLst/>
                    <a:cxnLst/>
                    <a:rect l="l" t="t" r="r" b="b"/>
                    <a:pathLst>
                      <a:path w="6984">
                        <a:moveTo>
                          <a:pt x="6372" y="0"/>
                        </a:moveTo>
                        <a:lnTo>
                          <a:pt x="5577" y="0"/>
                        </a:lnTo>
                      </a:path>
                      <a:path w="6984">
                        <a:moveTo>
                          <a:pt x="5577" y="0"/>
                        </a:moveTo>
                        <a:lnTo>
                          <a:pt x="4782" y="0"/>
                        </a:lnTo>
                      </a:path>
                      <a:path w="6984">
                        <a:moveTo>
                          <a:pt x="3193" y="0"/>
                        </a:moveTo>
                        <a:lnTo>
                          <a:pt x="1589" y="0"/>
                        </a:lnTo>
                      </a:path>
                      <a:path w="6984">
                        <a:moveTo>
                          <a:pt x="1589"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13" name="object 1913"/>
                  <p:cNvSpPr/>
                  <p:nvPr/>
                </p:nvSpPr>
                <p:spPr>
                  <a:xfrm>
                    <a:off x="9792379" y="735116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14" name="object 1914"/>
                  <p:cNvSpPr/>
                  <p:nvPr/>
                </p:nvSpPr>
                <p:spPr>
                  <a:xfrm>
                    <a:off x="10196453" y="7452085"/>
                    <a:ext cx="11430" cy="288925"/>
                  </a:xfrm>
                  <a:custGeom>
                    <a:avLst/>
                    <a:gdLst/>
                    <a:ahLst/>
                    <a:cxnLst/>
                    <a:rect l="l" t="t" r="r" b="b"/>
                    <a:pathLst>
                      <a:path w="11429" h="288925">
                        <a:moveTo>
                          <a:pt x="11168" y="288789"/>
                        </a:moveTo>
                        <a:lnTo>
                          <a:pt x="11168" y="46265"/>
                        </a:lnTo>
                      </a:path>
                      <a:path w="11429" h="288925">
                        <a:moveTo>
                          <a:pt x="11168" y="6372"/>
                        </a:moveTo>
                        <a:lnTo>
                          <a:pt x="11168" y="0"/>
                        </a:lnTo>
                      </a:path>
                      <a:path w="11429" h="288925">
                        <a:moveTo>
                          <a:pt x="0" y="0"/>
                        </a:moveTo>
                        <a:lnTo>
                          <a:pt x="0" y="6372"/>
                        </a:lnTo>
                      </a:path>
                      <a:path w="11429" h="288925">
                        <a:moveTo>
                          <a:pt x="0" y="46265"/>
                        </a:moveTo>
                        <a:lnTo>
                          <a:pt x="0" y="2887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15" name="object 1915"/>
                  <p:cNvSpPr/>
                  <p:nvPr/>
                </p:nvSpPr>
                <p:spPr>
                  <a:xfrm>
                    <a:off x="10206425" y="773967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16" name="object 1916"/>
                  <p:cNvSpPr/>
                  <p:nvPr/>
                </p:nvSpPr>
                <p:spPr>
                  <a:xfrm>
                    <a:off x="10196453" y="7740874"/>
                    <a:ext cx="11430" cy="0"/>
                  </a:xfrm>
                  <a:custGeom>
                    <a:avLst/>
                    <a:gdLst/>
                    <a:ahLst/>
                    <a:cxnLst/>
                    <a:rect l="l" t="t" r="r" b="b"/>
                    <a:pathLst>
                      <a:path w="11429">
                        <a:moveTo>
                          <a:pt x="11168" y="0"/>
                        </a:moveTo>
                        <a:lnTo>
                          <a:pt x="10374" y="0"/>
                        </a:lnTo>
                      </a:path>
                      <a:path w="11429">
                        <a:moveTo>
                          <a:pt x="10374" y="0"/>
                        </a:moveTo>
                        <a:lnTo>
                          <a:pt x="9565" y="0"/>
                        </a:lnTo>
                      </a:path>
                      <a:path w="11429">
                        <a:moveTo>
                          <a:pt x="9565" y="0"/>
                        </a:moveTo>
                        <a:lnTo>
                          <a:pt x="8770" y="0"/>
                        </a:lnTo>
                      </a:path>
                      <a:path w="11429">
                        <a:moveTo>
                          <a:pt x="8770" y="0"/>
                        </a:moveTo>
                        <a:lnTo>
                          <a:pt x="7181" y="0"/>
                        </a:lnTo>
                      </a:path>
                      <a:path w="11429">
                        <a:moveTo>
                          <a:pt x="7181" y="0"/>
                        </a:moveTo>
                        <a:lnTo>
                          <a:pt x="5577" y="0"/>
                        </a:lnTo>
                      </a:path>
                      <a:path w="11429">
                        <a:moveTo>
                          <a:pt x="5577" y="0"/>
                        </a:moveTo>
                        <a:lnTo>
                          <a:pt x="3987" y="0"/>
                        </a:lnTo>
                      </a:path>
                      <a:path w="11429">
                        <a:moveTo>
                          <a:pt x="3987" y="0"/>
                        </a:moveTo>
                        <a:lnTo>
                          <a:pt x="2384" y="0"/>
                        </a:lnTo>
                      </a:path>
                      <a:path w="11429">
                        <a:moveTo>
                          <a:pt x="2384" y="0"/>
                        </a:moveTo>
                        <a:lnTo>
                          <a:pt x="1589" y="0"/>
                        </a:lnTo>
                      </a:path>
                      <a:path w="11429">
                        <a:moveTo>
                          <a:pt x="1589" y="0"/>
                        </a:moveTo>
                        <a:lnTo>
                          <a:pt x="794" y="0"/>
                        </a:lnTo>
                      </a:path>
                      <a:path w="11429">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17" name="object 1917"/>
                  <p:cNvSpPr/>
                  <p:nvPr/>
                </p:nvSpPr>
                <p:spPr>
                  <a:xfrm>
                    <a:off x="10195255" y="7450890"/>
                    <a:ext cx="2540" cy="291465"/>
                  </a:xfrm>
                  <a:custGeom>
                    <a:avLst/>
                    <a:gdLst/>
                    <a:ahLst/>
                    <a:cxnLst/>
                    <a:rect l="l" t="t" r="r" b="b"/>
                    <a:pathLst>
                      <a:path w="2540" h="291465">
                        <a:moveTo>
                          <a:pt x="2387" y="289991"/>
                        </a:moveTo>
                        <a:lnTo>
                          <a:pt x="2032" y="289140"/>
                        </a:lnTo>
                        <a:lnTo>
                          <a:pt x="1193" y="288798"/>
                        </a:lnTo>
                        <a:lnTo>
                          <a:pt x="342" y="289140"/>
                        </a:lnTo>
                        <a:lnTo>
                          <a:pt x="0" y="289991"/>
                        </a:lnTo>
                        <a:lnTo>
                          <a:pt x="342" y="290842"/>
                        </a:lnTo>
                        <a:lnTo>
                          <a:pt x="1193" y="291185"/>
                        </a:lnTo>
                        <a:lnTo>
                          <a:pt x="2032" y="290842"/>
                        </a:lnTo>
                        <a:lnTo>
                          <a:pt x="2387" y="289991"/>
                        </a:lnTo>
                        <a:close/>
                      </a:path>
                      <a:path w="2540" h="291465">
                        <a:moveTo>
                          <a:pt x="2387" y="1206"/>
                        </a:moveTo>
                        <a:lnTo>
                          <a:pt x="2032" y="355"/>
                        </a:lnTo>
                        <a:lnTo>
                          <a:pt x="1193" y="0"/>
                        </a:lnTo>
                        <a:lnTo>
                          <a:pt x="342" y="355"/>
                        </a:lnTo>
                        <a:lnTo>
                          <a:pt x="0" y="1206"/>
                        </a:lnTo>
                        <a:lnTo>
                          <a:pt x="342" y="2044"/>
                        </a:lnTo>
                        <a:lnTo>
                          <a:pt x="1193" y="2400"/>
                        </a:lnTo>
                        <a:lnTo>
                          <a:pt x="2032"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18" name="object 1918"/>
                  <p:cNvSpPr/>
                  <p:nvPr/>
                </p:nvSpPr>
                <p:spPr>
                  <a:xfrm>
                    <a:off x="10196453" y="7452085"/>
                    <a:ext cx="1270" cy="0"/>
                  </a:xfrm>
                  <a:custGeom>
                    <a:avLst/>
                    <a:gdLst/>
                    <a:ahLst/>
                    <a:cxnLst/>
                    <a:rect l="l" t="t" r="r" b="b"/>
                    <a:pathLst>
                      <a:path w="1270">
                        <a:moveTo>
                          <a:pt x="0"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19" name="object 1919"/>
                  <p:cNvSpPr/>
                  <p:nvPr/>
                </p:nvSpPr>
                <p:spPr>
                  <a:xfrm>
                    <a:off x="10196846" y="745088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20" name="object 1920"/>
                  <p:cNvSpPr/>
                  <p:nvPr/>
                </p:nvSpPr>
                <p:spPr>
                  <a:xfrm>
                    <a:off x="10198042" y="7452085"/>
                    <a:ext cx="10160" cy="0"/>
                  </a:xfrm>
                  <a:custGeom>
                    <a:avLst/>
                    <a:gdLst/>
                    <a:ahLst/>
                    <a:cxnLst/>
                    <a:rect l="l" t="t" r="r" b="b"/>
                    <a:pathLst>
                      <a:path w="10159">
                        <a:moveTo>
                          <a:pt x="0" y="0"/>
                        </a:moveTo>
                        <a:lnTo>
                          <a:pt x="794" y="0"/>
                        </a:lnTo>
                      </a:path>
                      <a:path w="10159">
                        <a:moveTo>
                          <a:pt x="794" y="0"/>
                        </a:moveTo>
                        <a:lnTo>
                          <a:pt x="2398" y="0"/>
                        </a:lnTo>
                      </a:path>
                      <a:path w="10159">
                        <a:moveTo>
                          <a:pt x="2398" y="0"/>
                        </a:moveTo>
                        <a:lnTo>
                          <a:pt x="3987" y="0"/>
                        </a:lnTo>
                      </a:path>
                      <a:path w="10159">
                        <a:moveTo>
                          <a:pt x="3987" y="0"/>
                        </a:moveTo>
                        <a:lnTo>
                          <a:pt x="5591" y="0"/>
                        </a:lnTo>
                      </a:path>
                      <a:path w="10159">
                        <a:moveTo>
                          <a:pt x="5591" y="0"/>
                        </a:moveTo>
                        <a:lnTo>
                          <a:pt x="7181" y="0"/>
                        </a:lnTo>
                      </a:path>
                      <a:path w="10159">
                        <a:moveTo>
                          <a:pt x="7181" y="0"/>
                        </a:moveTo>
                        <a:lnTo>
                          <a:pt x="7975" y="0"/>
                        </a:lnTo>
                      </a:path>
                      <a:path w="10159">
                        <a:moveTo>
                          <a:pt x="7975" y="0"/>
                        </a:moveTo>
                        <a:lnTo>
                          <a:pt x="8784" y="0"/>
                        </a:lnTo>
                      </a:path>
                      <a:path w="10159">
                        <a:moveTo>
                          <a:pt x="8784" y="0"/>
                        </a:moveTo>
                        <a:lnTo>
                          <a:pt x="957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21" name="object 1921"/>
                  <p:cNvSpPr/>
                  <p:nvPr/>
                </p:nvSpPr>
                <p:spPr>
                  <a:xfrm>
                    <a:off x="10206425" y="745088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22" name="object 1922"/>
                  <p:cNvSpPr/>
                  <p:nvPr/>
                </p:nvSpPr>
                <p:spPr>
                  <a:xfrm>
                    <a:off x="10114282" y="7145727"/>
                    <a:ext cx="12065" cy="207010"/>
                  </a:xfrm>
                  <a:custGeom>
                    <a:avLst/>
                    <a:gdLst/>
                    <a:ahLst/>
                    <a:cxnLst/>
                    <a:rect l="l" t="t" r="r" b="b"/>
                    <a:pathLst>
                      <a:path w="12065" h="207009">
                        <a:moveTo>
                          <a:pt x="0" y="0"/>
                        </a:moveTo>
                        <a:lnTo>
                          <a:pt x="0" y="206632"/>
                        </a:lnTo>
                      </a:path>
                      <a:path w="12065" h="207009">
                        <a:moveTo>
                          <a:pt x="11963" y="206632"/>
                        </a:moveTo>
                        <a:lnTo>
                          <a:pt x="1196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23" name="object 1923"/>
                  <p:cNvSpPr/>
                  <p:nvPr/>
                </p:nvSpPr>
                <p:spPr>
                  <a:xfrm>
                    <a:off x="10113085" y="714453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24" name="object 1924"/>
                  <p:cNvSpPr/>
                  <p:nvPr/>
                </p:nvSpPr>
                <p:spPr>
                  <a:xfrm>
                    <a:off x="10114282" y="7145727"/>
                    <a:ext cx="11430" cy="0"/>
                  </a:xfrm>
                  <a:custGeom>
                    <a:avLst/>
                    <a:gdLst/>
                    <a:ahLst/>
                    <a:cxnLst/>
                    <a:rect l="l" t="t" r="r" b="b"/>
                    <a:pathLst>
                      <a:path w="11429">
                        <a:moveTo>
                          <a:pt x="0" y="0"/>
                        </a:moveTo>
                        <a:lnTo>
                          <a:pt x="794" y="0"/>
                        </a:lnTo>
                      </a:path>
                      <a:path w="11429">
                        <a:moveTo>
                          <a:pt x="794" y="0"/>
                        </a:moveTo>
                        <a:lnTo>
                          <a:pt x="1589" y="0"/>
                        </a:lnTo>
                      </a:path>
                      <a:path w="11429">
                        <a:moveTo>
                          <a:pt x="1589" y="0"/>
                        </a:moveTo>
                        <a:lnTo>
                          <a:pt x="3179" y="0"/>
                        </a:lnTo>
                      </a:path>
                      <a:path w="11429">
                        <a:moveTo>
                          <a:pt x="3179" y="0"/>
                        </a:moveTo>
                        <a:lnTo>
                          <a:pt x="3987" y="0"/>
                        </a:lnTo>
                      </a:path>
                      <a:path w="11429">
                        <a:moveTo>
                          <a:pt x="3987" y="0"/>
                        </a:moveTo>
                        <a:lnTo>
                          <a:pt x="5577" y="0"/>
                        </a:lnTo>
                      </a:path>
                      <a:path w="11429">
                        <a:moveTo>
                          <a:pt x="5577" y="0"/>
                        </a:moveTo>
                        <a:lnTo>
                          <a:pt x="7167" y="0"/>
                        </a:lnTo>
                      </a:path>
                      <a:path w="11429">
                        <a:moveTo>
                          <a:pt x="7167" y="0"/>
                        </a:moveTo>
                        <a:lnTo>
                          <a:pt x="8770" y="0"/>
                        </a:lnTo>
                      </a:path>
                      <a:path w="11429">
                        <a:moveTo>
                          <a:pt x="8770" y="0"/>
                        </a:moveTo>
                        <a:lnTo>
                          <a:pt x="10374" y="0"/>
                        </a:lnTo>
                      </a:path>
                      <a:path w="11429">
                        <a:moveTo>
                          <a:pt x="10374" y="0"/>
                        </a:moveTo>
                        <a:lnTo>
                          <a:pt x="1116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25" name="object 1925"/>
                  <p:cNvSpPr/>
                  <p:nvPr/>
                </p:nvSpPr>
                <p:spPr>
                  <a:xfrm>
                    <a:off x="10124254" y="714453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26" name="object 1926"/>
                  <p:cNvSpPr/>
                  <p:nvPr/>
                </p:nvSpPr>
                <p:spPr>
                  <a:xfrm>
                    <a:off x="10125451" y="7145727"/>
                    <a:ext cx="1270" cy="207010"/>
                  </a:xfrm>
                  <a:custGeom>
                    <a:avLst/>
                    <a:gdLst/>
                    <a:ahLst/>
                    <a:cxnLst/>
                    <a:rect l="l" t="t" r="r" b="b"/>
                    <a:pathLst>
                      <a:path w="1270" h="207009">
                        <a:moveTo>
                          <a:pt x="0" y="0"/>
                        </a:moveTo>
                        <a:lnTo>
                          <a:pt x="794" y="0"/>
                        </a:lnTo>
                      </a:path>
                      <a:path w="1270" h="207009">
                        <a:moveTo>
                          <a:pt x="794" y="206632"/>
                        </a:moveTo>
                        <a:lnTo>
                          <a:pt x="0" y="20663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27" name="object 1927"/>
                  <p:cNvSpPr/>
                  <p:nvPr/>
                </p:nvSpPr>
                <p:spPr>
                  <a:xfrm>
                    <a:off x="10123450" y="7351169"/>
                    <a:ext cx="3810" cy="2540"/>
                  </a:xfrm>
                  <a:custGeom>
                    <a:avLst/>
                    <a:gdLst/>
                    <a:ahLst/>
                    <a:cxnLst/>
                    <a:rect l="l" t="t" r="r" b="b"/>
                    <a:pathLst>
                      <a:path w="3809" h="2540">
                        <a:moveTo>
                          <a:pt x="3187" y="1193"/>
                        </a:moveTo>
                        <a:lnTo>
                          <a:pt x="2844" y="355"/>
                        </a:lnTo>
                        <a:lnTo>
                          <a:pt x="1993" y="0"/>
                        </a:lnTo>
                        <a:lnTo>
                          <a:pt x="1600" y="177"/>
                        </a:lnTo>
                        <a:lnTo>
                          <a:pt x="1206" y="0"/>
                        </a:lnTo>
                        <a:lnTo>
                          <a:pt x="355" y="355"/>
                        </a:lnTo>
                        <a:lnTo>
                          <a:pt x="0" y="1193"/>
                        </a:lnTo>
                        <a:lnTo>
                          <a:pt x="355" y="2044"/>
                        </a:lnTo>
                        <a:lnTo>
                          <a:pt x="1206" y="2387"/>
                        </a:lnTo>
                        <a:lnTo>
                          <a:pt x="1600" y="2235"/>
                        </a:lnTo>
                        <a:lnTo>
                          <a:pt x="1993" y="2387"/>
                        </a:lnTo>
                        <a:lnTo>
                          <a:pt x="2844" y="2044"/>
                        </a:lnTo>
                        <a:lnTo>
                          <a:pt x="31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28" name="object 1928"/>
                  <p:cNvSpPr/>
                  <p:nvPr/>
                </p:nvSpPr>
                <p:spPr>
                  <a:xfrm>
                    <a:off x="10114282" y="7352359"/>
                    <a:ext cx="10795" cy="0"/>
                  </a:xfrm>
                  <a:custGeom>
                    <a:avLst/>
                    <a:gdLst/>
                    <a:ahLst/>
                    <a:cxnLst/>
                    <a:rect l="l" t="t" r="r" b="b"/>
                    <a:pathLst>
                      <a:path w="10795">
                        <a:moveTo>
                          <a:pt x="10374" y="0"/>
                        </a:moveTo>
                        <a:lnTo>
                          <a:pt x="8770" y="0"/>
                        </a:lnTo>
                      </a:path>
                      <a:path w="10795">
                        <a:moveTo>
                          <a:pt x="8770" y="0"/>
                        </a:moveTo>
                        <a:lnTo>
                          <a:pt x="7975" y="0"/>
                        </a:lnTo>
                      </a:path>
                      <a:path w="10795">
                        <a:moveTo>
                          <a:pt x="7167" y="0"/>
                        </a:moveTo>
                        <a:lnTo>
                          <a:pt x="5577" y="0"/>
                        </a:lnTo>
                      </a:path>
                      <a:path w="10795">
                        <a:moveTo>
                          <a:pt x="5577" y="0"/>
                        </a:moveTo>
                        <a:lnTo>
                          <a:pt x="3987" y="0"/>
                        </a:lnTo>
                      </a:path>
                      <a:path w="10795">
                        <a:moveTo>
                          <a:pt x="3987" y="0"/>
                        </a:moveTo>
                        <a:lnTo>
                          <a:pt x="3179" y="0"/>
                        </a:lnTo>
                      </a:path>
                      <a:path w="10795">
                        <a:moveTo>
                          <a:pt x="3179" y="0"/>
                        </a:moveTo>
                        <a:lnTo>
                          <a:pt x="1589" y="0"/>
                        </a:lnTo>
                      </a:path>
                      <a:path w="10795">
                        <a:moveTo>
                          <a:pt x="1589" y="0"/>
                        </a:moveTo>
                        <a:lnTo>
                          <a:pt x="794" y="0"/>
                        </a:lnTo>
                      </a:path>
                      <a:path w="10795">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29" name="object 1929"/>
                  <p:cNvSpPr/>
                  <p:nvPr/>
                </p:nvSpPr>
                <p:spPr>
                  <a:xfrm>
                    <a:off x="10113085" y="735116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30" name="object 1930"/>
                  <p:cNvSpPr/>
                  <p:nvPr/>
                </p:nvSpPr>
                <p:spPr>
                  <a:xfrm>
                    <a:off x="10520352" y="7452085"/>
                    <a:ext cx="12065" cy="288925"/>
                  </a:xfrm>
                  <a:custGeom>
                    <a:avLst/>
                    <a:gdLst/>
                    <a:ahLst/>
                    <a:cxnLst/>
                    <a:rect l="l" t="t" r="r" b="b"/>
                    <a:pathLst>
                      <a:path w="12065" h="288925">
                        <a:moveTo>
                          <a:pt x="11963" y="6372"/>
                        </a:moveTo>
                        <a:lnTo>
                          <a:pt x="11963" y="0"/>
                        </a:lnTo>
                      </a:path>
                      <a:path w="12065" h="288925">
                        <a:moveTo>
                          <a:pt x="0" y="0"/>
                        </a:moveTo>
                        <a:lnTo>
                          <a:pt x="0" y="6372"/>
                        </a:lnTo>
                      </a:path>
                      <a:path w="12065" h="288925">
                        <a:moveTo>
                          <a:pt x="11963" y="288789"/>
                        </a:moveTo>
                        <a:lnTo>
                          <a:pt x="11168" y="2887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31" name="object 1931"/>
                  <p:cNvSpPr/>
                  <p:nvPr/>
                </p:nvSpPr>
                <p:spPr>
                  <a:xfrm>
                    <a:off x="10530324" y="773967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32" name="object 1932"/>
                  <p:cNvSpPr/>
                  <p:nvPr/>
                </p:nvSpPr>
                <p:spPr>
                  <a:xfrm>
                    <a:off x="10520352" y="7740874"/>
                    <a:ext cx="11430" cy="0"/>
                  </a:xfrm>
                  <a:custGeom>
                    <a:avLst/>
                    <a:gdLst/>
                    <a:ahLst/>
                    <a:cxnLst/>
                    <a:rect l="l" t="t" r="r" b="b"/>
                    <a:pathLst>
                      <a:path w="11429">
                        <a:moveTo>
                          <a:pt x="11168" y="0"/>
                        </a:moveTo>
                        <a:lnTo>
                          <a:pt x="9565" y="0"/>
                        </a:lnTo>
                      </a:path>
                      <a:path w="11429">
                        <a:moveTo>
                          <a:pt x="9565" y="0"/>
                        </a:moveTo>
                        <a:lnTo>
                          <a:pt x="8770" y="0"/>
                        </a:lnTo>
                      </a:path>
                      <a:path w="11429">
                        <a:moveTo>
                          <a:pt x="8770" y="0"/>
                        </a:moveTo>
                        <a:lnTo>
                          <a:pt x="7181" y="0"/>
                        </a:lnTo>
                      </a:path>
                      <a:path w="11429">
                        <a:moveTo>
                          <a:pt x="7181" y="0"/>
                        </a:moveTo>
                        <a:lnTo>
                          <a:pt x="5577" y="0"/>
                        </a:lnTo>
                      </a:path>
                      <a:path w="11429">
                        <a:moveTo>
                          <a:pt x="5577" y="0"/>
                        </a:moveTo>
                        <a:lnTo>
                          <a:pt x="3987" y="0"/>
                        </a:lnTo>
                      </a:path>
                      <a:path w="11429">
                        <a:moveTo>
                          <a:pt x="3987" y="0"/>
                        </a:moveTo>
                        <a:lnTo>
                          <a:pt x="3193" y="0"/>
                        </a:lnTo>
                      </a:path>
                      <a:path w="11429">
                        <a:moveTo>
                          <a:pt x="3193" y="0"/>
                        </a:moveTo>
                        <a:lnTo>
                          <a:pt x="1589" y="0"/>
                        </a:lnTo>
                      </a:path>
                      <a:path w="11429">
                        <a:moveTo>
                          <a:pt x="1589" y="0"/>
                        </a:moveTo>
                        <a:lnTo>
                          <a:pt x="794" y="0"/>
                        </a:lnTo>
                      </a:path>
                      <a:path w="11429">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33" name="object 1933"/>
                  <p:cNvSpPr/>
                  <p:nvPr/>
                </p:nvSpPr>
                <p:spPr>
                  <a:xfrm>
                    <a:off x="10519143" y="7450890"/>
                    <a:ext cx="2540" cy="291465"/>
                  </a:xfrm>
                  <a:custGeom>
                    <a:avLst/>
                    <a:gdLst/>
                    <a:ahLst/>
                    <a:cxnLst/>
                    <a:rect l="l" t="t" r="r" b="b"/>
                    <a:pathLst>
                      <a:path w="2540" h="291465">
                        <a:moveTo>
                          <a:pt x="2400" y="289991"/>
                        </a:moveTo>
                        <a:lnTo>
                          <a:pt x="2044" y="289140"/>
                        </a:lnTo>
                        <a:lnTo>
                          <a:pt x="1206" y="288798"/>
                        </a:lnTo>
                        <a:lnTo>
                          <a:pt x="355" y="289140"/>
                        </a:lnTo>
                        <a:lnTo>
                          <a:pt x="0" y="289991"/>
                        </a:lnTo>
                        <a:lnTo>
                          <a:pt x="355" y="290842"/>
                        </a:lnTo>
                        <a:lnTo>
                          <a:pt x="1206" y="291185"/>
                        </a:lnTo>
                        <a:lnTo>
                          <a:pt x="2044" y="290842"/>
                        </a:lnTo>
                        <a:lnTo>
                          <a:pt x="2400" y="289991"/>
                        </a:lnTo>
                        <a:close/>
                      </a:path>
                      <a:path w="2540" h="291465">
                        <a:moveTo>
                          <a:pt x="2400" y="1206"/>
                        </a:moveTo>
                        <a:lnTo>
                          <a:pt x="2044" y="355"/>
                        </a:lnTo>
                        <a:lnTo>
                          <a:pt x="1206" y="0"/>
                        </a:lnTo>
                        <a:lnTo>
                          <a:pt x="355" y="355"/>
                        </a:lnTo>
                        <a:lnTo>
                          <a:pt x="0" y="1206"/>
                        </a:lnTo>
                        <a:lnTo>
                          <a:pt x="355" y="2044"/>
                        </a:lnTo>
                        <a:lnTo>
                          <a:pt x="1206" y="2400"/>
                        </a:lnTo>
                        <a:lnTo>
                          <a:pt x="2044" y="2044"/>
                        </a:lnTo>
                        <a:lnTo>
                          <a:pt x="2400"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34" name="object 1934"/>
                  <p:cNvSpPr/>
                  <p:nvPr/>
                </p:nvSpPr>
                <p:spPr>
                  <a:xfrm>
                    <a:off x="10520352" y="7452085"/>
                    <a:ext cx="10795" cy="0"/>
                  </a:xfrm>
                  <a:custGeom>
                    <a:avLst/>
                    <a:gdLst/>
                    <a:ahLst/>
                    <a:cxnLst/>
                    <a:rect l="l" t="t" r="r" b="b"/>
                    <a:pathLst>
                      <a:path w="10795">
                        <a:moveTo>
                          <a:pt x="0" y="0"/>
                        </a:moveTo>
                        <a:lnTo>
                          <a:pt x="794" y="0"/>
                        </a:lnTo>
                      </a:path>
                      <a:path w="10795">
                        <a:moveTo>
                          <a:pt x="794" y="0"/>
                        </a:moveTo>
                        <a:lnTo>
                          <a:pt x="1589" y="0"/>
                        </a:lnTo>
                      </a:path>
                      <a:path w="10795">
                        <a:moveTo>
                          <a:pt x="1589" y="0"/>
                        </a:moveTo>
                        <a:lnTo>
                          <a:pt x="3193" y="0"/>
                        </a:lnTo>
                      </a:path>
                      <a:path w="10795">
                        <a:moveTo>
                          <a:pt x="3193" y="0"/>
                        </a:moveTo>
                        <a:lnTo>
                          <a:pt x="3987" y="0"/>
                        </a:lnTo>
                      </a:path>
                      <a:path w="10795">
                        <a:moveTo>
                          <a:pt x="3987" y="0"/>
                        </a:moveTo>
                        <a:lnTo>
                          <a:pt x="5577" y="0"/>
                        </a:lnTo>
                      </a:path>
                      <a:path w="10795">
                        <a:moveTo>
                          <a:pt x="5577" y="0"/>
                        </a:moveTo>
                        <a:lnTo>
                          <a:pt x="7181" y="0"/>
                        </a:lnTo>
                      </a:path>
                      <a:path w="10795">
                        <a:moveTo>
                          <a:pt x="7975" y="0"/>
                        </a:moveTo>
                        <a:lnTo>
                          <a:pt x="8770" y="0"/>
                        </a:lnTo>
                      </a:path>
                      <a:path w="10795">
                        <a:moveTo>
                          <a:pt x="8770" y="0"/>
                        </a:moveTo>
                        <a:lnTo>
                          <a:pt x="9565" y="0"/>
                        </a:lnTo>
                      </a:path>
                      <a:path w="10795">
                        <a:moveTo>
                          <a:pt x="9565" y="0"/>
                        </a:moveTo>
                        <a:lnTo>
                          <a:pt x="1037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35" name="object 1935"/>
                  <p:cNvSpPr/>
                  <p:nvPr/>
                </p:nvSpPr>
                <p:spPr>
                  <a:xfrm>
                    <a:off x="10530324" y="745088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36" name="object 1936"/>
                  <p:cNvSpPr/>
                  <p:nvPr/>
                </p:nvSpPr>
                <p:spPr>
                  <a:xfrm>
                    <a:off x="10438182" y="7145727"/>
                    <a:ext cx="94615" cy="306705"/>
                  </a:xfrm>
                  <a:custGeom>
                    <a:avLst/>
                    <a:gdLst/>
                    <a:ahLst/>
                    <a:cxnLst/>
                    <a:rect l="l" t="t" r="r" b="b"/>
                    <a:pathLst>
                      <a:path w="94615" h="306704">
                        <a:moveTo>
                          <a:pt x="93339" y="306358"/>
                        </a:moveTo>
                        <a:lnTo>
                          <a:pt x="94134" y="306358"/>
                        </a:lnTo>
                      </a:path>
                      <a:path w="94615" h="306704">
                        <a:moveTo>
                          <a:pt x="0" y="0"/>
                        </a:moveTo>
                        <a:lnTo>
                          <a:pt x="0" y="206632"/>
                        </a:lnTo>
                      </a:path>
                      <a:path w="94615" h="306704">
                        <a:moveTo>
                          <a:pt x="11963" y="206632"/>
                        </a:moveTo>
                        <a:lnTo>
                          <a:pt x="1196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37" name="object 1937"/>
                  <p:cNvSpPr/>
                  <p:nvPr/>
                </p:nvSpPr>
                <p:spPr>
                  <a:xfrm>
                    <a:off x="10436985" y="714453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38" name="object 1938"/>
                  <p:cNvSpPr/>
                  <p:nvPr/>
                </p:nvSpPr>
                <p:spPr>
                  <a:xfrm>
                    <a:off x="10438182" y="7145727"/>
                    <a:ext cx="12065" cy="0"/>
                  </a:xfrm>
                  <a:custGeom>
                    <a:avLst/>
                    <a:gdLst/>
                    <a:ahLst/>
                    <a:cxnLst/>
                    <a:rect l="l" t="t" r="r" b="b"/>
                    <a:pathLst>
                      <a:path w="12065">
                        <a:moveTo>
                          <a:pt x="0" y="0"/>
                        </a:moveTo>
                        <a:lnTo>
                          <a:pt x="794" y="0"/>
                        </a:lnTo>
                      </a:path>
                      <a:path w="12065">
                        <a:moveTo>
                          <a:pt x="794" y="0"/>
                        </a:moveTo>
                        <a:lnTo>
                          <a:pt x="1589" y="0"/>
                        </a:lnTo>
                      </a:path>
                      <a:path w="12065">
                        <a:moveTo>
                          <a:pt x="1589" y="0"/>
                        </a:moveTo>
                        <a:lnTo>
                          <a:pt x="3193" y="0"/>
                        </a:lnTo>
                      </a:path>
                      <a:path w="12065">
                        <a:moveTo>
                          <a:pt x="3193" y="0"/>
                        </a:moveTo>
                        <a:lnTo>
                          <a:pt x="4782" y="0"/>
                        </a:lnTo>
                      </a:path>
                      <a:path w="12065">
                        <a:moveTo>
                          <a:pt x="4782" y="0"/>
                        </a:moveTo>
                        <a:lnTo>
                          <a:pt x="6372" y="0"/>
                        </a:lnTo>
                      </a:path>
                      <a:path w="12065">
                        <a:moveTo>
                          <a:pt x="6372" y="0"/>
                        </a:moveTo>
                        <a:lnTo>
                          <a:pt x="7181" y="0"/>
                        </a:lnTo>
                      </a:path>
                      <a:path w="12065">
                        <a:moveTo>
                          <a:pt x="7181" y="0"/>
                        </a:moveTo>
                        <a:lnTo>
                          <a:pt x="8770" y="0"/>
                        </a:lnTo>
                      </a:path>
                      <a:path w="12065">
                        <a:moveTo>
                          <a:pt x="8770" y="0"/>
                        </a:moveTo>
                        <a:lnTo>
                          <a:pt x="10360" y="0"/>
                        </a:lnTo>
                      </a:path>
                      <a:path w="12065">
                        <a:moveTo>
                          <a:pt x="10360" y="0"/>
                        </a:moveTo>
                        <a:lnTo>
                          <a:pt x="11168" y="0"/>
                        </a:lnTo>
                      </a:path>
                      <a:path w="12065">
                        <a:moveTo>
                          <a:pt x="11168" y="0"/>
                        </a:moveTo>
                        <a:lnTo>
                          <a:pt x="1196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39" name="object 1939"/>
                  <p:cNvSpPr/>
                  <p:nvPr/>
                </p:nvSpPr>
                <p:spPr>
                  <a:xfrm>
                    <a:off x="10448937" y="7144540"/>
                    <a:ext cx="2540" cy="209550"/>
                  </a:xfrm>
                  <a:custGeom>
                    <a:avLst/>
                    <a:gdLst/>
                    <a:ahLst/>
                    <a:cxnLst/>
                    <a:rect l="l" t="t" r="r" b="b"/>
                    <a:pathLst>
                      <a:path w="2540" h="209550">
                        <a:moveTo>
                          <a:pt x="2400" y="207822"/>
                        </a:moveTo>
                        <a:lnTo>
                          <a:pt x="2044" y="206984"/>
                        </a:lnTo>
                        <a:lnTo>
                          <a:pt x="1206" y="206629"/>
                        </a:lnTo>
                        <a:lnTo>
                          <a:pt x="355" y="206984"/>
                        </a:lnTo>
                        <a:lnTo>
                          <a:pt x="0" y="207822"/>
                        </a:lnTo>
                        <a:lnTo>
                          <a:pt x="355" y="208673"/>
                        </a:lnTo>
                        <a:lnTo>
                          <a:pt x="1206" y="209016"/>
                        </a:lnTo>
                        <a:lnTo>
                          <a:pt x="2044" y="208673"/>
                        </a:lnTo>
                        <a:lnTo>
                          <a:pt x="2400" y="207822"/>
                        </a:lnTo>
                        <a:close/>
                      </a:path>
                      <a:path w="2540" h="209550">
                        <a:moveTo>
                          <a:pt x="2400" y="1193"/>
                        </a:moveTo>
                        <a:lnTo>
                          <a:pt x="2044" y="342"/>
                        </a:lnTo>
                        <a:lnTo>
                          <a:pt x="1206" y="0"/>
                        </a:lnTo>
                        <a:lnTo>
                          <a:pt x="355" y="342"/>
                        </a:lnTo>
                        <a:lnTo>
                          <a:pt x="0" y="1193"/>
                        </a:lnTo>
                        <a:lnTo>
                          <a:pt x="355" y="2044"/>
                        </a:lnTo>
                        <a:lnTo>
                          <a:pt x="1206" y="2387"/>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40" name="object 1940"/>
                  <p:cNvSpPr/>
                  <p:nvPr/>
                </p:nvSpPr>
                <p:spPr>
                  <a:xfrm>
                    <a:off x="10449351" y="7352359"/>
                    <a:ext cx="1270" cy="0"/>
                  </a:xfrm>
                  <a:custGeom>
                    <a:avLst/>
                    <a:gdLst/>
                    <a:ahLst/>
                    <a:cxnLst/>
                    <a:rect l="l" t="t" r="r" b="b"/>
                    <a:pathLst>
                      <a:path w="127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41" name="object 1941"/>
                  <p:cNvSpPr/>
                  <p:nvPr/>
                </p:nvSpPr>
                <p:spPr>
                  <a:xfrm>
                    <a:off x="10448154" y="735116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42" name="object 1942"/>
                  <p:cNvSpPr/>
                  <p:nvPr/>
                </p:nvSpPr>
                <p:spPr>
                  <a:xfrm>
                    <a:off x="10439771" y="7352359"/>
                    <a:ext cx="10160" cy="0"/>
                  </a:xfrm>
                  <a:custGeom>
                    <a:avLst/>
                    <a:gdLst/>
                    <a:ahLst/>
                    <a:cxnLst/>
                    <a:rect l="l" t="t" r="r" b="b"/>
                    <a:pathLst>
                      <a:path w="10159">
                        <a:moveTo>
                          <a:pt x="9579" y="0"/>
                        </a:moveTo>
                        <a:lnTo>
                          <a:pt x="8770" y="0"/>
                        </a:lnTo>
                      </a:path>
                      <a:path w="10159">
                        <a:moveTo>
                          <a:pt x="8770" y="0"/>
                        </a:moveTo>
                        <a:lnTo>
                          <a:pt x="7181" y="0"/>
                        </a:lnTo>
                      </a:path>
                      <a:path w="10159">
                        <a:moveTo>
                          <a:pt x="7181" y="0"/>
                        </a:moveTo>
                        <a:lnTo>
                          <a:pt x="6386" y="0"/>
                        </a:lnTo>
                      </a:path>
                      <a:path w="10159">
                        <a:moveTo>
                          <a:pt x="5591" y="0"/>
                        </a:moveTo>
                        <a:lnTo>
                          <a:pt x="4782" y="0"/>
                        </a:lnTo>
                      </a:path>
                      <a:path w="10159">
                        <a:moveTo>
                          <a:pt x="4782" y="0"/>
                        </a:moveTo>
                        <a:lnTo>
                          <a:pt x="3193" y="0"/>
                        </a:lnTo>
                      </a:path>
                      <a:path w="10159">
                        <a:moveTo>
                          <a:pt x="2398" y="0"/>
                        </a:moveTo>
                        <a:lnTo>
                          <a:pt x="1603" y="0"/>
                        </a:lnTo>
                      </a:path>
                      <a:path w="10159">
                        <a:moveTo>
                          <a:pt x="1603"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43" name="object 1943"/>
                  <p:cNvSpPr/>
                  <p:nvPr/>
                </p:nvSpPr>
                <p:spPr>
                  <a:xfrm>
                    <a:off x="10438575" y="735116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44" name="object 1944"/>
                  <p:cNvSpPr/>
                  <p:nvPr/>
                </p:nvSpPr>
                <p:spPr>
                  <a:xfrm>
                    <a:off x="10438182" y="7352359"/>
                    <a:ext cx="1270" cy="0"/>
                  </a:xfrm>
                  <a:custGeom>
                    <a:avLst/>
                    <a:gdLst/>
                    <a:ahLst/>
                    <a:cxnLst/>
                    <a:rect l="l" t="t" r="r" b="b"/>
                    <a:pathLst>
                      <a:path w="127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45" name="object 1945"/>
                  <p:cNvSpPr/>
                  <p:nvPr/>
                </p:nvSpPr>
                <p:spPr>
                  <a:xfrm>
                    <a:off x="10436985" y="735116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46" name="object 1946"/>
                  <p:cNvSpPr/>
                  <p:nvPr/>
                </p:nvSpPr>
                <p:spPr>
                  <a:xfrm>
                    <a:off x="10762081" y="7145727"/>
                    <a:ext cx="12065" cy="207010"/>
                  </a:xfrm>
                  <a:custGeom>
                    <a:avLst/>
                    <a:gdLst/>
                    <a:ahLst/>
                    <a:cxnLst/>
                    <a:rect l="l" t="t" r="r" b="b"/>
                    <a:pathLst>
                      <a:path w="12065" h="207009">
                        <a:moveTo>
                          <a:pt x="0" y="0"/>
                        </a:moveTo>
                        <a:lnTo>
                          <a:pt x="0" y="206632"/>
                        </a:lnTo>
                      </a:path>
                      <a:path w="12065" h="207009">
                        <a:moveTo>
                          <a:pt x="11963" y="206632"/>
                        </a:moveTo>
                        <a:lnTo>
                          <a:pt x="11963" y="0"/>
                        </a:lnTo>
                      </a:path>
                      <a:path w="12065" h="207009">
                        <a:moveTo>
                          <a:pt x="0"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47" name="object 1947"/>
                  <p:cNvSpPr/>
                  <p:nvPr/>
                </p:nvSpPr>
                <p:spPr>
                  <a:xfrm>
                    <a:off x="10761679" y="714453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48" name="object 1948"/>
                  <p:cNvSpPr/>
                  <p:nvPr/>
                </p:nvSpPr>
                <p:spPr>
                  <a:xfrm>
                    <a:off x="10762876" y="7145727"/>
                    <a:ext cx="11430" cy="0"/>
                  </a:xfrm>
                  <a:custGeom>
                    <a:avLst/>
                    <a:gdLst/>
                    <a:ahLst/>
                    <a:cxnLst/>
                    <a:rect l="l" t="t" r="r" b="b"/>
                    <a:pathLst>
                      <a:path w="11429">
                        <a:moveTo>
                          <a:pt x="0" y="0"/>
                        </a:moveTo>
                        <a:lnTo>
                          <a:pt x="1589" y="0"/>
                        </a:lnTo>
                      </a:path>
                      <a:path w="11429">
                        <a:moveTo>
                          <a:pt x="1589" y="0"/>
                        </a:moveTo>
                        <a:lnTo>
                          <a:pt x="2398" y="0"/>
                        </a:lnTo>
                      </a:path>
                      <a:path w="11429">
                        <a:moveTo>
                          <a:pt x="2398" y="0"/>
                        </a:moveTo>
                        <a:lnTo>
                          <a:pt x="3987" y="0"/>
                        </a:lnTo>
                      </a:path>
                      <a:path w="11429">
                        <a:moveTo>
                          <a:pt x="3987" y="0"/>
                        </a:moveTo>
                        <a:lnTo>
                          <a:pt x="5591" y="0"/>
                        </a:lnTo>
                      </a:path>
                      <a:path w="11429">
                        <a:moveTo>
                          <a:pt x="5591" y="0"/>
                        </a:moveTo>
                        <a:lnTo>
                          <a:pt x="7181" y="0"/>
                        </a:lnTo>
                      </a:path>
                      <a:path w="11429">
                        <a:moveTo>
                          <a:pt x="7181" y="0"/>
                        </a:moveTo>
                        <a:lnTo>
                          <a:pt x="7975" y="0"/>
                        </a:lnTo>
                      </a:path>
                      <a:path w="11429">
                        <a:moveTo>
                          <a:pt x="7975" y="0"/>
                        </a:moveTo>
                        <a:lnTo>
                          <a:pt x="9579" y="0"/>
                        </a:lnTo>
                      </a:path>
                      <a:path w="11429">
                        <a:moveTo>
                          <a:pt x="9579" y="0"/>
                        </a:moveTo>
                        <a:lnTo>
                          <a:pt x="10374" y="0"/>
                        </a:lnTo>
                      </a:path>
                      <a:path w="11429">
                        <a:moveTo>
                          <a:pt x="10374" y="0"/>
                        </a:moveTo>
                        <a:lnTo>
                          <a:pt x="1116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49" name="object 1949"/>
                  <p:cNvSpPr/>
                  <p:nvPr/>
                </p:nvSpPr>
                <p:spPr>
                  <a:xfrm>
                    <a:off x="10772839" y="7144540"/>
                    <a:ext cx="2540" cy="209550"/>
                  </a:xfrm>
                  <a:custGeom>
                    <a:avLst/>
                    <a:gdLst/>
                    <a:ahLst/>
                    <a:cxnLst/>
                    <a:rect l="l" t="t" r="r" b="b"/>
                    <a:pathLst>
                      <a:path w="2540" h="209550">
                        <a:moveTo>
                          <a:pt x="2400" y="207822"/>
                        </a:moveTo>
                        <a:lnTo>
                          <a:pt x="2044" y="206984"/>
                        </a:lnTo>
                        <a:lnTo>
                          <a:pt x="1206" y="206629"/>
                        </a:lnTo>
                        <a:lnTo>
                          <a:pt x="355" y="206984"/>
                        </a:lnTo>
                        <a:lnTo>
                          <a:pt x="0" y="207822"/>
                        </a:lnTo>
                        <a:lnTo>
                          <a:pt x="355" y="208673"/>
                        </a:lnTo>
                        <a:lnTo>
                          <a:pt x="1206" y="209016"/>
                        </a:lnTo>
                        <a:lnTo>
                          <a:pt x="2044" y="208673"/>
                        </a:lnTo>
                        <a:lnTo>
                          <a:pt x="2400" y="207822"/>
                        </a:lnTo>
                        <a:close/>
                      </a:path>
                      <a:path w="2540" h="209550">
                        <a:moveTo>
                          <a:pt x="2400" y="1193"/>
                        </a:moveTo>
                        <a:lnTo>
                          <a:pt x="2044" y="342"/>
                        </a:lnTo>
                        <a:lnTo>
                          <a:pt x="1206" y="0"/>
                        </a:lnTo>
                        <a:lnTo>
                          <a:pt x="355" y="342"/>
                        </a:lnTo>
                        <a:lnTo>
                          <a:pt x="0" y="1193"/>
                        </a:lnTo>
                        <a:lnTo>
                          <a:pt x="355" y="2044"/>
                        </a:lnTo>
                        <a:lnTo>
                          <a:pt x="1206" y="2387"/>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50" name="object 1950"/>
                  <p:cNvSpPr/>
                  <p:nvPr/>
                </p:nvSpPr>
                <p:spPr>
                  <a:xfrm>
                    <a:off x="10762876" y="7352359"/>
                    <a:ext cx="11430" cy="0"/>
                  </a:xfrm>
                  <a:custGeom>
                    <a:avLst/>
                    <a:gdLst/>
                    <a:ahLst/>
                    <a:cxnLst/>
                    <a:rect l="l" t="t" r="r" b="b"/>
                    <a:pathLst>
                      <a:path w="11429">
                        <a:moveTo>
                          <a:pt x="11168" y="0"/>
                        </a:moveTo>
                        <a:lnTo>
                          <a:pt x="10374" y="0"/>
                        </a:lnTo>
                      </a:path>
                      <a:path w="11429">
                        <a:moveTo>
                          <a:pt x="10374" y="0"/>
                        </a:moveTo>
                        <a:lnTo>
                          <a:pt x="9579" y="0"/>
                        </a:lnTo>
                      </a:path>
                      <a:path w="11429">
                        <a:moveTo>
                          <a:pt x="9579" y="0"/>
                        </a:moveTo>
                        <a:lnTo>
                          <a:pt x="7975" y="0"/>
                        </a:lnTo>
                      </a:path>
                      <a:path w="11429">
                        <a:moveTo>
                          <a:pt x="7975" y="0"/>
                        </a:moveTo>
                        <a:lnTo>
                          <a:pt x="7181" y="0"/>
                        </a:lnTo>
                      </a:path>
                      <a:path w="11429">
                        <a:moveTo>
                          <a:pt x="7181" y="0"/>
                        </a:moveTo>
                        <a:lnTo>
                          <a:pt x="5591" y="0"/>
                        </a:lnTo>
                      </a:path>
                      <a:path w="11429">
                        <a:moveTo>
                          <a:pt x="5591" y="0"/>
                        </a:moveTo>
                        <a:lnTo>
                          <a:pt x="3987" y="0"/>
                        </a:lnTo>
                      </a:path>
                      <a:path w="11429">
                        <a:moveTo>
                          <a:pt x="3193" y="0"/>
                        </a:moveTo>
                        <a:lnTo>
                          <a:pt x="2398" y="0"/>
                        </a:lnTo>
                      </a:path>
                      <a:path w="11429">
                        <a:moveTo>
                          <a:pt x="2398" y="0"/>
                        </a:moveTo>
                        <a:lnTo>
                          <a:pt x="1589" y="0"/>
                        </a:lnTo>
                      </a:path>
                      <a:path w="11429">
                        <a:moveTo>
                          <a:pt x="1589"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51" name="object 1951"/>
                  <p:cNvSpPr/>
                  <p:nvPr/>
                </p:nvSpPr>
                <p:spPr>
                  <a:xfrm>
                    <a:off x="10761679" y="735116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52" name="object 1952"/>
                  <p:cNvSpPr/>
                  <p:nvPr/>
                </p:nvSpPr>
                <p:spPr>
                  <a:xfrm>
                    <a:off x="10762081" y="7145727"/>
                    <a:ext cx="324485" cy="207010"/>
                  </a:xfrm>
                  <a:custGeom>
                    <a:avLst/>
                    <a:gdLst/>
                    <a:ahLst/>
                    <a:cxnLst/>
                    <a:rect l="l" t="t" r="r" b="b"/>
                    <a:pathLst>
                      <a:path w="324484" h="207009">
                        <a:moveTo>
                          <a:pt x="794" y="206632"/>
                        </a:moveTo>
                        <a:lnTo>
                          <a:pt x="0" y="206632"/>
                        </a:lnTo>
                      </a:path>
                      <a:path w="324484" h="207009">
                        <a:moveTo>
                          <a:pt x="311935" y="0"/>
                        </a:moveTo>
                        <a:lnTo>
                          <a:pt x="311935" y="206632"/>
                        </a:lnTo>
                      </a:path>
                      <a:path w="324484" h="207009">
                        <a:moveTo>
                          <a:pt x="323899" y="206632"/>
                        </a:moveTo>
                        <a:lnTo>
                          <a:pt x="32389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53" name="object 1953"/>
                  <p:cNvSpPr/>
                  <p:nvPr/>
                </p:nvSpPr>
                <p:spPr>
                  <a:xfrm>
                    <a:off x="11072820" y="714453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54" name="object 1954"/>
                  <p:cNvSpPr/>
                  <p:nvPr/>
                </p:nvSpPr>
                <p:spPr>
                  <a:xfrm>
                    <a:off x="11074016" y="7145727"/>
                    <a:ext cx="12065" cy="0"/>
                  </a:xfrm>
                  <a:custGeom>
                    <a:avLst/>
                    <a:gdLst/>
                    <a:ahLst/>
                    <a:cxnLst/>
                    <a:rect l="l" t="t" r="r" b="b"/>
                    <a:pathLst>
                      <a:path w="12065">
                        <a:moveTo>
                          <a:pt x="0" y="0"/>
                        </a:moveTo>
                        <a:lnTo>
                          <a:pt x="794" y="0"/>
                        </a:lnTo>
                      </a:path>
                      <a:path w="12065">
                        <a:moveTo>
                          <a:pt x="794" y="0"/>
                        </a:moveTo>
                        <a:lnTo>
                          <a:pt x="1589" y="0"/>
                        </a:lnTo>
                      </a:path>
                      <a:path w="12065">
                        <a:moveTo>
                          <a:pt x="1589" y="0"/>
                        </a:moveTo>
                        <a:lnTo>
                          <a:pt x="3179" y="0"/>
                        </a:lnTo>
                      </a:path>
                      <a:path w="12065">
                        <a:moveTo>
                          <a:pt x="3179" y="0"/>
                        </a:moveTo>
                        <a:lnTo>
                          <a:pt x="3987" y="0"/>
                        </a:lnTo>
                      </a:path>
                      <a:path w="12065">
                        <a:moveTo>
                          <a:pt x="3987" y="0"/>
                        </a:moveTo>
                        <a:lnTo>
                          <a:pt x="5577" y="0"/>
                        </a:lnTo>
                      </a:path>
                      <a:path w="12065">
                        <a:moveTo>
                          <a:pt x="5577" y="0"/>
                        </a:moveTo>
                        <a:lnTo>
                          <a:pt x="7167" y="0"/>
                        </a:lnTo>
                      </a:path>
                      <a:path w="12065">
                        <a:moveTo>
                          <a:pt x="7167" y="0"/>
                        </a:moveTo>
                        <a:lnTo>
                          <a:pt x="8770" y="0"/>
                        </a:lnTo>
                      </a:path>
                      <a:path w="12065">
                        <a:moveTo>
                          <a:pt x="8770" y="0"/>
                        </a:moveTo>
                        <a:lnTo>
                          <a:pt x="10360" y="0"/>
                        </a:lnTo>
                      </a:path>
                      <a:path w="12065">
                        <a:moveTo>
                          <a:pt x="10360" y="0"/>
                        </a:moveTo>
                        <a:lnTo>
                          <a:pt x="11168" y="0"/>
                        </a:lnTo>
                      </a:path>
                      <a:path w="12065">
                        <a:moveTo>
                          <a:pt x="11168" y="0"/>
                        </a:moveTo>
                        <a:lnTo>
                          <a:pt x="1196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55" name="object 1955"/>
                  <p:cNvSpPr/>
                  <p:nvPr/>
                </p:nvSpPr>
                <p:spPr>
                  <a:xfrm>
                    <a:off x="11084776" y="7144540"/>
                    <a:ext cx="2540" cy="209550"/>
                  </a:xfrm>
                  <a:custGeom>
                    <a:avLst/>
                    <a:gdLst/>
                    <a:ahLst/>
                    <a:cxnLst/>
                    <a:rect l="l" t="t" r="r" b="b"/>
                    <a:pathLst>
                      <a:path w="2540" h="209550">
                        <a:moveTo>
                          <a:pt x="2400" y="207822"/>
                        </a:moveTo>
                        <a:lnTo>
                          <a:pt x="2044" y="206984"/>
                        </a:lnTo>
                        <a:lnTo>
                          <a:pt x="1193" y="206629"/>
                        </a:lnTo>
                        <a:lnTo>
                          <a:pt x="355" y="206984"/>
                        </a:lnTo>
                        <a:lnTo>
                          <a:pt x="0" y="207822"/>
                        </a:lnTo>
                        <a:lnTo>
                          <a:pt x="355" y="208673"/>
                        </a:lnTo>
                        <a:lnTo>
                          <a:pt x="1193" y="209016"/>
                        </a:lnTo>
                        <a:lnTo>
                          <a:pt x="2044" y="208673"/>
                        </a:lnTo>
                        <a:lnTo>
                          <a:pt x="2400" y="207822"/>
                        </a:lnTo>
                        <a:close/>
                      </a:path>
                      <a:path w="2540" h="209550">
                        <a:moveTo>
                          <a:pt x="2400" y="1193"/>
                        </a:moveTo>
                        <a:lnTo>
                          <a:pt x="2044" y="342"/>
                        </a:lnTo>
                        <a:lnTo>
                          <a:pt x="1193" y="0"/>
                        </a:lnTo>
                        <a:lnTo>
                          <a:pt x="355" y="342"/>
                        </a:lnTo>
                        <a:lnTo>
                          <a:pt x="0" y="1193"/>
                        </a:lnTo>
                        <a:lnTo>
                          <a:pt x="355" y="2044"/>
                        </a:lnTo>
                        <a:lnTo>
                          <a:pt x="1193" y="2387"/>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56" name="object 1956"/>
                  <p:cNvSpPr/>
                  <p:nvPr/>
                </p:nvSpPr>
                <p:spPr>
                  <a:xfrm>
                    <a:off x="11085185" y="7352359"/>
                    <a:ext cx="1270" cy="0"/>
                  </a:xfrm>
                  <a:custGeom>
                    <a:avLst/>
                    <a:gdLst/>
                    <a:ahLst/>
                    <a:cxnLst/>
                    <a:rect l="l" t="t" r="r" b="b"/>
                    <a:pathLst>
                      <a:path w="127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57" name="object 1957"/>
                  <p:cNvSpPr/>
                  <p:nvPr/>
                </p:nvSpPr>
                <p:spPr>
                  <a:xfrm>
                    <a:off x="11083180" y="735116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58" name="object 1958"/>
                  <p:cNvSpPr/>
                  <p:nvPr/>
                </p:nvSpPr>
                <p:spPr>
                  <a:xfrm>
                    <a:off x="11078005" y="7352359"/>
                    <a:ext cx="6985" cy="0"/>
                  </a:xfrm>
                  <a:custGeom>
                    <a:avLst/>
                    <a:gdLst/>
                    <a:ahLst/>
                    <a:cxnLst/>
                    <a:rect l="l" t="t" r="r" b="b"/>
                    <a:pathLst>
                      <a:path w="6984">
                        <a:moveTo>
                          <a:pt x="6372" y="0"/>
                        </a:moveTo>
                        <a:lnTo>
                          <a:pt x="4782" y="0"/>
                        </a:lnTo>
                      </a:path>
                      <a:path w="6984">
                        <a:moveTo>
                          <a:pt x="4782" y="0"/>
                        </a:moveTo>
                        <a:lnTo>
                          <a:pt x="3987" y="0"/>
                        </a:lnTo>
                      </a:path>
                      <a:path w="6984">
                        <a:moveTo>
                          <a:pt x="3179" y="0"/>
                        </a:moveTo>
                        <a:lnTo>
                          <a:pt x="1589" y="0"/>
                        </a:lnTo>
                      </a:path>
                      <a:path w="6984">
                        <a:moveTo>
                          <a:pt x="1589"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59" name="object 1959"/>
                  <p:cNvSpPr/>
                  <p:nvPr/>
                </p:nvSpPr>
                <p:spPr>
                  <a:xfrm>
                    <a:off x="11076808" y="735116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60" name="object 1960"/>
                  <p:cNvSpPr/>
                  <p:nvPr/>
                </p:nvSpPr>
                <p:spPr>
                  <a:xfrm>
                    <a:off x="11074016" y="7352359"/>
                    <a:ext cx="4445" cy="0"/>
                  </a:xfrm>
                  <a:custGeom>
                    <a:avLst/>
                    <a:gdLst/>
                    <a:ahLst/>
                    <a:cxnLst/>
                    <a:rect l="l" t="t" r="r" b="b"/>
                    <a:pathLst>
                      <a:path w="4445">
                        <a:moveTo>
                          <a:pt x="3987" y="0"/>
                        </a:moveTo>
                        <a:lnTo>
                          <a:pt x="3179" y="0"/>
                        </a:lnTo>
                      </a:path>
                      <a:path w="4445">
                        <a:moveTo>
                          <a:pt x="3179" y="0"/>
                        </a:moveTo>
                        <a:lnTo>
                          <a:pt x="1589" y="0"/>
                        </a:lnTo>
                      </a:path>
                      <a:path w="4445">
                        <a:moveTo>
                          <a:pt x="1589" y="0"/>
                        </a:moveTo>
                        <a:lnTo>
                          <a:pt x="794" y="0"/>
                        </a:lnTo>
                      </a:path>
                      <a:path w="4445">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61" name="object 1961"/>
                  <p:cNvSpPr/>
                  <p:nvPr/>
                </p:nvSpPr>
                <p:spPr>
                  <a:xfrm>
                    <a:off x="11072820" y="735116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62" name="object 1962"/>
                  <p:cNvSpPr/>
                  <p:nvPr/>
                </p:nvSpPr>
                <p:spPr>
                  <a:xfrm>
                    <a:off x="11409085" y="7145727"/>
                    <a:ext cx="12065" cy="207010"/>
                  </a:xfrm>
                  <a:custGeom>
                    <a:avLst/>
                    <a:gdLst/>
                    <a:ahLst/>
                    <a:cxnLst/>
                    <a:rect l="l" t="t" r="r" b="b"/>
                    <a:pathLst>
                      <a:path w="12065" h="207009">
                        <a:moveTo>
                          <a:pt x="0" y="0"/>
                        </a:moveTo>
                        <a:lnTo>
                          <a:pt x="0" y="206632"/>
                        </a:lnTo>
                      </a:path>
                      <a:path w="12065" h="207009">
                        <a:moveTo>
                          <a:pt x="11963" y="206632"/>
                        </a:moveTo>
                        <a:lnTo>
                          <a:pt x="11963" y="0"/>
                        </a:lnTo>
                      </a:path>
                      <a:path w="12065" h="207009">
                        <a:moveTo>
                          <a:pt x="0"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63" name="object 1963"/>
                  <p:cNvSpPr/>
                  <p:nvPr/>
                </p:nvSpPr>
                <p:spPr>
                  <a:xfrm>
                    <a:off x="11408683" y="714453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64" name="object 1964"/>
                  <p:cNvSpPr/>
                  <p:nvPr/>
                </p:nvSpPr>
                <p:spPr>
                  <a:xfrm>
                    <a:off x="11409880" y="7145727"/>
                    <a:ext cx="11430" cy="0"/>
                  </a:xfrm>
                  <a:custGeom>
                    <a:avLst/>
                    <a:gdLst/>
                    <a:ahLst/>
                    <a:cxnLst/>
                    <a:rect l="l" t="t" r="r" b="b"/>
                    <a:pathLst>
                      <a:path w="11429">
                        <a:moveTo>
                          <a:pt x="0" y="0"/>
                        </a:moveTo>
                        <a:lnTo>
                          <a:pt x="794" y="0"/>
                        </a:lnTo>
                      </a:path>
                      <a:path w="11429">
                        <a:moveTo>
                          <a:pt x="794" y="0"/>
                        </a:moveTo>
                        <a:lnTo>
                          <a:pt x="2384" y="0"/>
                        </a:lnTo>
                      </a:path>
                      <a:path w="11429">
                        <a:moveTo>
                          <a:pt x="2384" y="0"/>
                        </a:moveTo>
                        <a:lnTo>
                          <a:pt x="3987" y="0"/>
                        </a:lnTo>
                      </a:path>
                      <a:path w="11429">
                        <a:moveTo>
                          <a:pt x="3987" y="0"/>
                        </a:moveTo>
                        <a:lnTo>
                          <a:pt x="5577" y="0"/>
                        </a:lnTo>
                      </a:path>
                      <a:path w="11429">
                        <a:moveTo>
                          <a:pt x="5577" y="0"/>
                        </a:moveTo>
                        <a:lnTo>
                          <a:pt x="7181" y="0"/>
                        </a:lnTo>
                      </a:path>
                      <a:path w="11429">
                        <a:moveTo>
                          <a:pt x="7181" y="0"/>
                        </a:moveTo>
                        <a:lnTo>
                          <a:pt x="7975" y="0"/>
                        </a:lnTo>
                      </a:path>
                      <a:path w="11429">
                        <a:moveTo>
                          <a:pt x="7975" y="0"/>
                        </a:moveTo>
                        <a:lnTo>
                          <a:pt x="9565" y="0"/>
                        </a:lnTo>
                      </a:path>
                      <a:path w="11429">
                        <a:moveTo>
                          <a:pt x="9565" y="0"/>
                        </a:moveTo>
                        <a:lnTo>
                          <a:pt x="10374" y="0"/>
                        </a:lnTo>
                      </a:path>
                      <a:path w="11429">
                        <a:moveTo>
                          <a:pt x="10374" y="0"/>
                        </a:moveTo>
                        <a:lnTo>
                          <a:pt x="1116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65" name="object 1965"/>
                  <p:cNvSpPr/>
                  <p:nvPr/>
                </p:nvSpPr>
                <p:spPr>
                  <a:xfrm>
                    <a:off x="11419840" y="7144540"/>
                    <a:ext cx="2540" cy="209550"/>
                  </a:xfrm>
                  <a:custGeom>
                    <a:avLst/>
                    <a:gdLst/>
                    <a:ahLst/>
                    <a:cxnLst/>
                    <a:rect l="l" t="t" r="r" b="b"/>
                    <a:pathLst>
                      <a:path w="2540" h="209550">
                        <a:moveTo>
                          <a:pt x="2400" y="207822"/>
                        </a:moveTo>
                        <a:lnTo>
                          <a:pt x="2044" y="206984"/>
                        </a:lnTo>
                        <a:lnTo>
                          <a:pt x="1206" y="206629"/>
                        </a:lnTo>
                        <a:lnTo>
                          <a:pt x="355" y="206984"/>
                        </a:lnTo>
                        <a:lnTo>
                          <a:pt x="0" y="207822"/>
                        </a:lnTo>
                        <a:lnTo>
                          <a:pt x="355" y="208673"/>
                        </a:lnTo>
                        <a:lnTo>
                          <a:pt x="1206" y="209016"/>
                        </a:lnTo>
                        <a:lnTo>
                          <a:pt x="2044" y="208673"/>
                        </a:lnTo>
                        <a:lnTo>
                          <a:pt x="2400" y="207822"/>
                        </a:lnTo>
                        <a:close/>
                      </a:path>
                      <a:path w="2540" h="209550">
                        <a:moveTo>
                          <a:pt x="2400" y="1193"/>
                        </a:moveTo>
                        <a:lnTo>
                          <a:pt x="2044" y="342"/>
                        </a:lnTo>
                        <a:lnTo>
                          <a:pt x="1206" y="0"/>
                        </a:lnTo>
                        <a:lnTo>
                          <a:pt x="355" y="342"/>
                        </a:lnTo>
                        <a:lnTo>
                          <a:pt x="0" y="1193"/>
                        </a:lnTo>
                        <a:lnTo>
                          <a:pt x="355" y="2044"/>
                        </a:lnTo>
                        <a:lnTo>
                          <a:pt x="1206" y="2387"/>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66" name="object 1966"/>
                  <p:cNvSpPr/>
                  <p:nvPr/>
                </p:nvSpPr>
                <p:spPr>
                  <a:xfrm>
                    <a:off x="11410675" y="7352359"/>
                    <a:ext cx="10795" cy="0"/>
                  </a:xfrm>
                  <a:custGeom>
                    <a:avLst/>
                    <a:gdLst/>
                    <a:ahLst/>
                    <a:cxnLst/>
                    <a:rect l="l" t="t" r="r" b="b"/>
                    <a:pathLst>
                      <a:path w="10795">
                        <a:moveTo>
                          <a:pt x="10374" y="0"/>
                        </a:moveTo>
                        <a:lnTo>
                          <a:pt x="9579" y="0"/>
                        </a:lnTo>
                      </a:path>
                      <a:path w="10795">
                        <a:moveTo>
                          <a:pt x="9579" y="0"/>
                        </a:moveTo>
                        <a:lnTo>
                          <a:pt x="8770" y="0"/>
                        </a:lnTo>
                      </a:path>
                      <a:path w="10795">
                        <a:moveTo>
                          <a:pt x="8770" y="0"/>
                        </a:moveTo>
                        <a:lnTo>
                          <a:pt x="7181" y="0"/>
                        </a:lnTo>
                      </a:path>
                      <a:path w="10795">
                        <a:moveTo>
                          <a:pt x="7181" y="0"/>
                        </a:moveTo>
                        <a:lnTo>
                          <a:pt x="6386" y="0"/>
                        </a:lnTo>
                      </a:path>
                      <a:path w="10795">
                        <a:moveTo>
                          <a:pt x="6386" y="0"/>
                        </a:moveTo>
                        <a:lnTo>
                          <a:pt x="4782" y="0"/>
                        </a:lnTo>
                      </a:path>
                      <a:path w="10795">
                        <a:moveTo>
                          <a:pt x="4782" y="0"/>
                        </a:moveTo>
                        <a:lnTo>
                          <a:pt x="3193" y="0"/>
                        </a:lnTo>
                      </a:path>
                      <a:path w="10795">
                        <a:moveTo>
                          <a:pt x="2398" y="0"/>
                        </a:moveTo>
                        <a:lnTo>
                          <a:pt x="1589" y="0"/>
                        </a:lnTo>
                      </a:path>
                      <a:path w="10795">
                        <a:moveTo>
                          <a:pt x="1589"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67" name="object 1967"/>
                  <p:cNvSpPr/>
                  <p:nvPr/>
                </p:nvSpPr>
                <p:spPr>
                  <a:xfrm>
                    <a:off x="11408677" y="7351169"/>
                    <a:ext cx="3810" cy="2540"/>
                  </a:xfrm>
                  <a:custGeom>
                    <a:avLst/>
                    <a:gdLst/>
                    <a:ahLst/>
                    <a:cxnLst/>
                    <a:rect l="l" t="t" r="r" b="b"/>
                    <a:pathLst>
                      <a:path w="3809" h="2540">
                        <a:moveTo>
                          <a:pt x="3187" y="1193"/>
                        </a:moveTo>
                        <a:lnTo>
                          <a:pt x="2832" y="355"/>
                        </a:lnTo>
                        <a:lnTo>
                          <a:pt x="1993" y="0"/>
                        </a:lnTo>
                        <a:lnTo>
                          <a:pt x="1587" y="177"/>
                        </a:lnTo>
                        <a:lnTo>
                          <a:pt x="1193" y="0"/>
                        </a:lnTo>
                        <a:lnTo>
                          <a:pt x="355" y="355"/>
                        </a:lnTo>
                        <a:lnTo>
                          <a:pt x="0" y="1193"/>
                        </a:lnTo>
                        <a:lnTo>
                          <a:pt x="355" y="2044"/>
                        </a:lnTo>
                        <a:lnTo>
                          <a:pt x="1193" y="2387"/>
                        </a:lnTo>
                        <a:lnTo>
                          <a:pt x="1587" y="2235"/>
                        </a:lnTo>
                        <a:lnTo>
                          <a:pt x="1993" y="2387"/>
                        </a:lnTo>
                        <a:lnTo>
                          <a:pt x="2832" y="2044"/>
                        </a:lnTo>
                        <a:lnTo>
                          <a:pt x="31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68" name="object 1968"/>
                  <p:cNvSpPr/>
                  <p:nvPr/>
                </p:nvSpPr>
                <p:spPr>
                  <a:xfrm>
                    <a:off x="11409085" y="7352359"/>
                    <a:ext cx="444500" cy="388620"/>
                  </a:xfrm>
                  <a:custGeom>
                    <a:avLst/>
                    <a:gdLst/>
                    <a:ahLst/>
                    <a:cxnLst/>
                    <a:rect l="l" t="t" r="r" b="b"/>
                    <a:pathLst>
                      <a:path w="444500" h="388620">
                        <a:moveTo>
                          <a:pt x="794" y="0"/>
                        </a:moveTo>
                        <a:lnTo>
                          <a:pt x="0" y="0"/>
                        </a:lnTo>
                      </a:path>
                      <a:path w="444500" h="388620">
                        <a:moveTo>
                          <a:pt x="444359" y="388514"/>
                        </a:moveTo>
                        <a:lnTo>
                          <a:pt x="444359" y="165135"/>
                        </a:lnTo>
                      </a:path>
                      <a:path w="444500" h="388620">
                        <a:moveTo>
                          <a:pt x="432395" y="165135"/>
                        </a:moveTo>
                        <a:lnTo>
                          <a:pt x="432395" y="38851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69" name="object 1969"/>
                  <p:cNvSpPr/>
                  <p:nvPr/>
                </p:nvSpPr>
                <p:spPr>
                  <a:xfrm>
                    <a:off x="11852248" y="773967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70" name="object 1970"/>
                  <p:cNvSpPr/>
                  <p:nvPr/>
                </p:nvSpPr>
                <p:spPr>
                  <a:xfrm>
                    <a:off x="11842276" y="7740874"/>
                    <a:ext cx="11430" cy="0"/>
                  </a:xfrm>
                  <a:custGeom>
                    <a:avLst/>
                    <a:gdLst/>
                    <a:ahLst/>
                    <a:cxnLst/>
                    <a:rect l="l" t="t" r="r" b="b"/>
                    <a:pathLst>
                      <a:path w="11429">
                        <a:moveTo>
                          <a:pt x="11168" y="0"/>
                        </a:moveTo>
                        <a:lnTo>
                          <a:pt x="10374" y="0"/>
                        </a:lnTo>
                      </a:path>
                      <a:path w="11429">
                        <a:moveTo>
                          <a:pt x="10374" y="0"/>
                        </a:moveTo>
                        <a:lnTo>
                          <a:pt x="9565" y="0"/>
                        </a:lnTo>
                      </a:path>
                      <a:path w="11429">
                        <a:moveTo>
                          <a:pt x="9565" y="0"/>
                        </a:moveTo>
                        <a:lnTo>
                          <a:pt x="8770" y="0"/>
                        </a:lnTo>
                      </a:path>
                      <a:path w="11429">
                        <a:moveTo>
                          <a:pt x="8770" y="0"/>
                        </a:moveTo>
                        <a:lnTo>
                          <a:pt x="7181" y="0"/>
                        </a:lnTo>
                      </a:path>
                      <a:path w="11429">
                        <a:moveTo>
                          <a:pt x="7181" y="0"/>
                        </a:moveTo>
                        <a:lnTo>
                          <a:pt x="5577" y="0"/>
                        </a:lnTo>
                      </a:path>
                      <a:path w="11429">
                        <a:moveTo>
                          <a:pt x="5577" y="0"/>
                        </a:moveTo>
                        <a:lnTo>
                          <a:pt x="3987" y="0"/>
                        </a:lnTo>
                      </a:path>
                      <a:path w="11429">
                        <a:moveTo>
                          <a:pt x="3987" y="0"/>
                        </a:moveTo>
                        <a:lnTo>
                          <a:pt x="2384" y="0"/>
                        </a:lnTo>
                      </a:path>
                      <a:path w="11429">
                        <a:moveTo>
                          <a:pt x="2384" y="0"/>
                        </a:moveTo>
                        <a:lnTo>
                          <a:pt x="1589" y="0"/>
                        </a:lnTo>
                      </a:path>
                      <a:path w="11429">
                        <a:moveTo>
                          <a:pt x="1589"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71" name="object 1971"/>
                  <p:cNvSpPr/>
                  <p:nvPr/>
                </p:nvSpPr>
                <p:spPr>
                  <a:xfrm>
                    <a:off x="11841079" y="773967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72" name="object 1972"/>
                  <p:cNvSpPr/>
                  <p:nvPr/>
                </p:nvSpPr>
                <p:spPr>
                  <a:xfrm>
                    <a:off x="11841480" y="7517495"/>
                    <a:ext cx="1270" cy="223520"/>
                  </a:xfrm>
                  <a:custGeom>
                    <a:avLst/>
                    <a:gdLst/>
                    <a:ahLst/>
                    <a:cxnLst/>
                    <a:rect l="l" t="t" r="r" b="b"/>
                    <a:pathLst>
                      <a:path w="1270" h="223520">
                        <a:moveTo>
                          <a:pt x="794" y="223378"/>
                        </a:moveTo>
                        <a:lnTo>
                          <a:pt x="0" y="223378"/>
                        </a:lnTo>
                      </a:path>
                      <a:path w="1270" h="223520">
                        <a:moveTo>
                          <a:pt x="0"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73" name="object 1973"/>
                  <p:cNvSpPr/>
                  <p:nvPr/>
                </p:nvSpPr>
                <p:spPr>
                  <a:xfrm>
                    <a:off x="11841079" y="751629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74" name="object 1974"/>
                  <p:cNvSpPr/>
                  <p:nvPr/>
                </p:nvSpPr>
                <p:spPr>
                  <a:xfrm>
                    <a:off x="11843070" y="7517495"/>
                    <a:ext cx="10795" cy="0"/>
                  </a:xfrm>
                  <a:custGeom>
                    <a:avLst/>
                    <a:gdLst/>
                    <a:ahLst/>
                    <a:cxnLst/>
                    <a:rect l="l" t="t" r="r" b="b"/>
                    <a:pathLst>
                      <a:path w="10795">
                        <a:moveTo>
                          <a:pt x="0" y="0"/>
                        </a:moveTo>
                        <a:lnTo>
                          <a:pt x="794" y="0"/>
                        </a:lnTo>
                      </a:path>
                      <a:path w="10795">
                        <a:moveTo>
                          <a:pt x="794" y="0"/>
                        </a:moveTo>
                        <a:lnTo>
                          <a:pt x="1589" y="0"/>
                        </a:lnTo>
                      </a:path>
                      <a:path w="10795">
                        <a:moveTo>
                          <a:pt x="1589" y="0"/>
                        </a:moveTo>
                        <a:lnTo>
                          <a:pt x="2398" y="0"/>
                        </a:lnTo>
                      </a:path>
                      <a:path w="10795">
                        <a:moveTo>
                          <a:pt x="3193" y="0"/>
                        </a:moveTo>
                        <a:lnTo>
                          <a:pt x="4782" y="0"/>
                        </a:lnTo>
                      </a:path>
                      <a:path w="10795">
                        <a:moveTo>
                          <a:pt x="4782" y="0"/>
                        </a:moveTo>
                        <a:lnTo>
                          <a:pt x="6386" y="0"/>
                        </a:lnTo>
                      </a:path>
                      <a:path w="10795">
                        <a:moveTo>
                          <a:pt x="6386" y="0"/>
                        </a:moveTo>
                        <a:lnTo>
                          <a:pt x="7975" y="0"/>
                        </a:lnTo>
                      </a:path>
                      <a:path w="10795">
                        <a:moveTo>
                          <a:pt x="7975" y="0"/>
                        </a:moveTo>
                        <a:lnTo>
                          <a:pt x="8770" y="0"/>
                        </a:lnTo>
                      </a:path>
                      <a:path w="10795">
                        <a:moveTo>
                          <a:pt x="8770" y="0"/>
                        </a:moveTo>
                        <a:lnTo>
                          <a:pt x="9579" y="0"/>
                        </a:lnTo>
                      </a:path>
                      <a:path w="10795">
                        <a:moveTo>
                          <a:pt x="9579" y="0"/>
                        </a:moveTo>
                        <a:lnTo>
                          <a:pt x="1037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75" name="object 1975"/>
                  <p:cNvSpPr/>
                  <p:nvPr/>
                </p:nvSpPr>
                <p:spPr>
                  <a:xfrm>
                    <a:off x="11852248" y="751629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76" name="object 1976"/>
                  <p:cNvSpPr/>
                  <p:nvPr/>
                </p:nvSpPr>
                <p:spPr>
                  <a:xfrm>
                    <a:off x="11380360" y="7391444"/>
                    <a:ext cx="69850" cy="32384"/>
                  </a:xfrm>
                  <a:custGeom>
                    <a:avLst/>
                    <a:gdLst/>
                    <a:ahLst/>
                    <a:cxnLst/>
                    <a:rect l="l" t="t" r="r" b="b"/>
                    <a:pathLst>
                      <a:path w="69850" h="32384">
                        <a:moveTo>
                          <a:pt x="0" y="31917"/>
                        </a:moveTo>
                        <a:lnTo>
                          <a:pt x="69398" y="31917"/>
                        </a:lnTo>
                      </a:path>
                      <a:path w="69850" h="32384">
                        <a:moveTo>
                          <a:pt x="0" y="31917"/>
                        </a:moveTo>
                        <a:lnTo>
                          <a:pt x="0" y="31108"/>
                        </a:lnTo>
                      </a:path>
                      <a:path w="69850" h="32384">
                        <a:moveTo>
                          <a:pt x="0" y="31108"/>
                        </a:moveTo>
                        <a:lnTo>
                          <a:pt x="0" y="29518"/>
                        </a:lnTo>
                      </a:path>
                      <a:path w="69850" h="32384">
                        <a:moveTo>
                          <a:pt x="0" y="29518"/>
                        </a:moveTo>
                        <a:lnTo>
                          <a:pt x="0" y="26325"/>
                        </a:lnTo>
                      </a:path>
                      <a:path w="69850" h="32384">
                        <a:moveTo>
                          <a:pt x="0" y="26325"/>
                        </a:moveTo>
                        <a:lnTo>
                          <a:pt x="0" y="21543"/>
                        </a:lnTo>
                      </a:path>
                      <a:path w="69850" h="32384">
                        <a:moveTo>
                          <a:pt x="0" y="21543"/>
                        </a:moveTo>
                        <a:lnTo>
                          <a:pt x="0" y="15951"/>
                        </a:lnTo>
                      </a:path>
                      <a:path w="69850" h="32384">
                        <a:moveTo>
                          <a:pt x="0" y="15951"/>
                        </a:moveTo>
                        <a:lnTo>
                          <a:pt x="0" y="10374"/>
                        </a:lnTo>
                      </a:path>
                      <a:path w="69850" h="32384">
                        <a:moveTo>
                          <a:pt x="0" y="10374"/>
                        </a:moveTo>
                        <a:lnTo>
                          <a:pt x="0" y="4796"/>
                        </a:lnTo>
                      </a:path>
                      <a:path w="69850" h="32384">
                        <a:moveTo>
                          <a:pt x="0" y="4796"/>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77" name="object 1977"/>
                  <p:cNvSpPr/>
                  <p:nvPr/>
                </p:nvSpPr>
                <p:spPr>
                  <a:xfrm>
                    <a:off x="11379162" y="7390247"/>
                    <a:ext cx="72390" cy="2540"/>
                  </a:xfrm>
                  <a:custGeom>
                    <a:avLst/>
                    <a:gdLst/>
                    <a:ahLst/>
                    <a:cxnLst/>
                    <a:rect l="l" t="t" r="r" b="b"/>
                    <a:pathLst>
                      <a:path w="72390" h="2540">
                        <a:moveTo>
                          <a:pt x="2387" y="1206"/>
                        </a:moveTo>
                        <a:lnTo>
                          <a:pt x="2044" y="355"/>
                        </a:lnTo>
                        <a:lnTo>
                          <a:pt x="1193" y="0"/>
                        </a:lnTo>
                        <a:lnTo>
                          <a:pt x="342" y="355"/>
                        </a:lnTo>
                        <a:lnTo>
                          <a:pt x="0" y="1206"/>
                        </a:lnTo>
                        <a:lnTo>
                          <a:pt x="342" y="2044"/>
                        </a:lnTo>
                        <a:lnTo>
                          <a:pt x="1193" y="2400"/>
                        </a:lnTo>
                        <a:lnTo>
                          <a:pt x="2044" y="2044"/>
                        </a:lnTo>
                        <a:lnTo>
                          <a:pt x="2387" y="1206"/>
                        </a:lnTo>
                        <a:close/>
                      </a:path>
                      <a:path w="72390" h="2540">
                        <a:moveTo>
                          <a:pt x="71793" y="1206"/>
                        </a:moveTo>
                        <a:lnTo>
                          <a:pt x="71437" y="355"/>
                        </a:lnTo>
                        <a:lnTo>
                          <a:pt x="70586" y="0"/>
                        </a:lnTo>
                        <a:lnTo>
                          <a:pt x="69748" y="355"/>
                        </a:lnTo>
                        <a:lnTo>
                          <a:pt x="69392" y="1206"/>
                        </a:lnTo>
                        <a:lnTo>
                          <a:pt x="69748" y="2044"/>
                        </a:lnTo>
                        <a:lnTo>
                          <a:pt x="70586" y="2400"/>
                        </a:lnTo>
                        <a:lnTo>
                          <a:pt x="71437" y="2044"/>
                        </a:lnTo>
                        <a:lnTo>
                          <a:pt x="71793"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78" name="object 1978"/>
                  <p:cNvSpPr/>
                  <p:nvPr/>
                </p:nvSpPr>
                <p:spPr>
                  <a:xfrm>
                    <a:off x="11393915" y="7367516"/>
                    <a:ext cx="55880" cy="55880"/>
                  </a:xfrm>
                  <a:custGeom>
                    <a:avLst/>
                    <a:gdLst/>
                    <a:ahLst/>
                    <a:cxnLst/>
                    <a:rect l="l" t="t" r="r" b="b"/>
                    <a:pathLst>
                      <a:path w="55879" h="55879">
                        <a:moveTo>
                          <a:pt x="55844" y="23927"/>
                        </a:moveTo>
                        <a:lnTo>
                          <a:pt x="55844" y="28724"/>
                        </a:lnTo>
                      </a:path>
                      <a:path w="55879" h="55879">
                        <a:moveTo>
                          <a:pt x="55844" y="28724"/>
                        </a:moveTo>
                        <a:lnTo>
                          <a:pt x="55844" y="34301"/>
                        </a:lnTo>
                      </a:path>
                      <a:path w="55879" h="55879">
                        <a:moveTo>
                          <a:pt x="55844" y="34301"/>
                        </a:moveTo>
                        <a:lnTo>
                          <a:pt x="55844" y="39879"/>
                        </a:lnTo>
                      </a:path>
                      <a:path w="55879" h="55879">
                        <a:moveTo>
                          <a:pt x="55844" y="39879"/>
                        </a:moveTo>
                        <a:lnTo>
                          <a:pt x="55844" y="45470"/>
                        </a:lnTo>
                      </a:path>
                      <a:path w="55879" h="55879">
                        <a:moveTo>
                          <a:pt x="55844" y="45470"/>
                        </a:moveTo>
                        <a:lnTo>
                          <a:pt x="55844" y="50253"/>
                        </a:lnTo>
                      </a:path>
                      <a:path w="55879" h="55879">
                        <a:moveTo>
                          <a:pt x="55844" y="50253"/>
                        </a:moveTo>
                        <a:lnTo>
                          <a:pt x="55844" y="53446"/>
                        </a:lnTo>
                      </a:path>
                      <a:path w="55879" h="55879">
                        <a:moveTo>
                          <a:pt x="55844" y="53446"/>
                        </a:moveTo>
                        <a:lnTo>
                          <a:pt x="55844" y="55036"/>
                        </a:lnTo>
                      </a:path>
                      <a:path w="55879" h="55879">
                        <a:moveTo>
                          <a:pt x="55844" y="55036"/>
                        </a:moveTo>
                        <a:lnTo>
                          <a:pt x="55844" y="55844"/>
                        </a:lnTo>
                      </a:path>
                      <a:path w="55879" h="55879">
                        <a:moveTo>
                          <a:pt x="0" y="0"/>
                        </a:moveTo>
                        <a:lnTo>
                          <a:pt x="808" y="0"/>
                        </a:lnTo>
                      </a:path>
                      <a:path w="55879" h="55879">
                        <a:moveTo>
                          <a:pt x="808" y="0"/>
                        </a:moveTo>
                        <a:lnTo>
                          <a:pt x="2398" y="0"/>
                        </a:lnTo>
                      </a:path>
                      <a:path w="55879" h="55879">
                        <a:moveTo>
                          <a:pt x="2398" y="0"/>
                        </a:moveTo>
                        <a:lnTo>
                          <a:pt x="6386" y="0"/>
                        </a:lnTo>
                      </a:path>
                      <a:path w="55879" h="55879">
                        <a:moveTo>
                          <a:pt x="6386" y="0"/>
                        </a:moveTo>
                        <a:lnTo>
                          <a:pt x="8784" y="0"/>
                        </a:lnTo>
                      </a:path>
                      <a:path w="55879" h="55879">
                        <a:moveTo>
                          <a:pt x="9579" y="0"/>
                        </a:moveTo>
                        <a:lnTo>
                          <a:pt x="10374" y="0"/>
                        </a:lnTo>
                      </a:path>
                      <a:path w="55879" h="55879">
                        <a:moveTo>
                          <a:pt x="10374" y="0"/>
                        </a:moveTo>
                        <a:lnTo>
                          <a:pt x="13567" y="0"/>
                        </a:lnTo>
                      </a:path>
                      <a:path w="55879" h="55879">
                        <a:moveTo>
                          <a:pt x="15170" y="0"/>
                        </a:moveTo>
                        <a:lnTo>
                          <a:pt x="15965" y="0"/>
                        </a:lnTo>
                      </a:path>
                      <a:path w="55879" h="55879">
                        <a:moveTo>
                          <a:pt x="15965" y="0"/>
                        </a:moveTo>
                        <a:lnTo>
                          <a:pt x="21543" y="0"/>
                        </a:lnTo>
                      </a:path>
                      <a:path w="55879" h="55879">
                        <a:moveTo>
                          <a:pt x="21543" y="0"/>
                        </a:moveTo>
                        <a:lnTo>
                          <a:pt x="2713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79" name="object 1979"/>
                  <p:cNvSpPr/>
                  <p:nvPr/>
                </p:nvSpPr>
                <p:spPr>
                  <a:xfrm>
                    <a:off x="11419852" y="736631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80" name="object 1980"/>
                  <p:cNvSpPr/>
                  <p:nvPr/>
                </p:nvSpPr>
                <p:spPr>
                  <a:xfrm>
                    <a:off x="11114691" y="7367516"/>
                    <a:ext cx="322580" cy="55880"/>
                  </a:xfrm>
                  <a:custGeom>
                    <a:avLst/>
                    <a:gdLst/>
                    <a:ahLst/>
                    <a:cxnLst/>
                    <a:rect l="l" t="t" r="r" b="b"/>
                    <a:pathLst>
                      <a:path w="322579" h="55879">
                        <a:moveTo>
                          <a:pt x="308742" y="0"/>
                        </a:moveTo>
                        <a:lnTo>
                          <a:pt x="311140" y="0"/>
                        </a:lnTo>
                      </a:path>
                      <a:path w="322579" h="55879">
                        <a:moveTo>
                          <a:pt x="311140" y="0"/>
                        </a:moveTo>
                        <a:lnTo>
                          <a:pt x="311935" y="0"/>
                        </a:lnTo>
                      </a:path>
                      <a:path w="322579" h="55879">
                        <a:moveTo>
                          <a:pt x="313539" y="0"/>
                        </a:moveTo>
                        <a:lnTo>
                          <a:pt x="315923" y="0"/>
                        </a:lnTo>
                      </a:path>
                      <a:path w="322579" h="55879">
                        <a:moveTo>
                          <a:pt x="315923" y="0"/>
                        </a:moveTo>
                        <a:lnTo>
                          <a:pt x="319116" y="0"/>
                        </a:lnTo>
                      </a:path>
                      <a:path w="322579" h="55879">
                        <a:moveTo>
                          <a:pt x="319116" y="0"/>
                        </a:moveTo>
                        <a:lnTo>
                          <a:pt x="321514" y="0"/>
                        </a:lnTo>
                      </a:path>
                      <a:path w="322579" h="55879">
                        <a:moveTo>
                          <a:pt x="321514" y="0"/>
                        </a:moveTo>
                        <a:lnTo>
                          <a:pt x="322309" y="0"/>
                        </a:lnTo>
                      </a:path>
                      <a:path w="322579" h="55879">
                        <a:moveTo>
                          <a:pt x="0" y="55844"/>
                        </a:moveTo>
                        <a:lnTo>
                          <a:pt x="27134" y="5584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81" name="object 1981"/>
                  <p:cNvSpPr/>
                  <p:nvPr/>
                </p:nvSpPr>
                <p:spPr>
                  <a:xfrm>
                    <a:off x="11140629" y="739024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82" name="object 1982"/>
                  <p:cNvSpPr/>
                  <p:nvPr/>
                </p:nvSpPr>
                <p:spPr>
                  <a:xfrm>
                    <a:off x="11114691" y="7391444"/>
                    <a:ext cx="27305" cy="32384"/>
                  </a:xfrm>
                  <a:custGeom>
                    <a:avLst/>
                    <a:gdLst/>
                    <a:ahLst/>
                    <a:cxnLst/>
                    <a:rect l="l" t="t" r="r" b="b"/>
                    <a:pathLst>
                      <a:path w="27304" h="32384">
                        <a:moveTo>
                          <a:pt x="27134" y="0"/>
                        </a:moveTo>
                        <a:lnTo>
                          <a:pt x="27134" y="4796"/>
                        </a:lnTo>
                      </a:path>
                      <a:path w="27304" h="32384">
                        <a:moveTo>
                          <a:pt x="27134" y="4796"/>
                        </a:moveTo>
                        <a:lnTo>
                          <a:pt x="27134" y="10374"/>
                        </a:lnTo>
                      </a:path>
                      <a:path w="27304" h="32384">
                        <a:moveTo>
                          <a:pt x="27134" y="10374"/>
                        </a:moveTo>
                        <a:lnTo>
                          <a:pt x="27134" y="15951"/>
                        </a:lnTo>
                      </a:path>
                      <a:path w="27304" h="32384">
                        <a:moveTo>
                          <a:pt x="27134" y="15951"/>
                        </a:moveTo>
                        <a:lnTo>
                          <a:pt x="27134" y="21543"/>
                        </a:lnTo>
                      </a:path>
                      <a:path w="27304" h="32384">
                        <a:moveTo>
                          <a:pt x="27134" y="21543"/>
                        </a:moveTo>
                        <a:lnTo>
                          <a:pt x="27134" y="26325"/>
                        </a:lnTo>
                      </a:path>
                      <a:path w="27304" h="32384">
                        <a:moveTo>
                          <a:pt x="27134" y="26325"/>
                        </a:moveTo>
                        <a:lnTo>
                          <a:pt x="27134" y="29518"/>
                        </a:lnTo>
                      </a:path>
                      <a:path w="27304" h="32384">
                        <a:moveTo>
                          <a:pt x="27134" y="29518"/>
                        </a:moveTo>
                        <a:lnTo>
                          <a:pt x="27134" y="31108"/>
                        </a:lnTo>
                      </a:path>
                      <a:path w="27304" h="32384">
                        <a:moveTo>
                          <a:pt x="27134" y="31108"/>
                        </a:moveTo>
                        <a:lnTo>
                          <a:pt x="27134" y="31917"/>
                        </a:lnTo>
                      </a:path>
                      <a:path w="27304" h="32384">
                        <a:moveTo>
                          <a:pt x="0" y="31917"/>
                        </a:moveTo>
                        <a:lnTo>
                          <a:pt x="0" y="31108"/>
                        </a:lnTo>
                      </a:path>
                      <a:path w="27304" h="32384">
                        <a:moveTo>
                          <a:pt x="0" y="31108"/>
                        </a:moveTo>
                        <a:lnTo>
                          <a:pt x="0" y="29518"/>
                        </a:lnTo>
                      </a:path>
                      <a:path w="27304" h="32384">
                        <a:moveTo>
                          <a:pt x="0" y="29518"/>
                        </a:moveTo>
                        <a:lnTo>
                          <a:pt x="0" y="26325"/>
                        </a:lnTo>
                      </a:path>
                      <a:path w="27304" h="32384">
                        <a:moveTo>
                          <a:pt x="0" y="26325"/>
                        </a:moveTo>
                        <a:lnTo>
                          <a:pt x="0" y="21543"/>
                        </a:lnTo>
                      </a:path>
                      <a:path w="27304" h="32384">
                        <a:moveTo>
                          <a:pt x="0" y="21543"/>
                        </a:moveTo>
                        <a:lnTo>
                          <a:pt x="0" y="15951"/>
                        </a:lnTo>
                      </a:path>
                      <a:path w="27304" h="32384">
                        <a:moveTo>
                          <a:pt x="0" y="15951"/>
                        </a:moveTo>
                        <a:lnTo>
                          <a:pt x="0" y="10374"/>
                        </a:lnTo>
                      </a:path>
                      <a:path w="27304" h="32384">
                        <a:moveTo>
                          <a:pt x="0" y="10374"/>
                        </a:moveTo>
                        <a:lnTo>
                          <a:pt x="0" y="4796"/>
                        </a:lnTo>
                      </a:path>
                      <a:path w="27304" h="32384">
                        <a:moveTo>
                          <a:pt x="0" y="4796"/>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83" name="object 1983"/>
                  <p:cNvSpPr/>
                  <p:nvPr/>
                </p:nvSpPr>
                <p:spPr>
                  <a:xfrm>
                    <a:off x="11113494" y="739024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84" name="object 1984"/>
                  <p:cNvSpPr/>
                  <p:nvPr/>
                </p:nvSpPr>
                <p:spPr>
                  <a:xfrm>
                    <a:off x="11409085" y="7124184"/>
                    <a:ext cx="12065" cy="21590"/>
                  </a:xfrm>
                  <a:custGeom>
                    <a:avLst/>
                    <a:gdLst/>
                    <a:ahLst/>
                    <a:cxnLst/>
                    <a:rect l="l" t="t" r="r" b="b"/>
                    <a:pathLst>
                      <a:path w="12065" h="21590">
                        <a:moveTo>
                          <a:pt x="11963" y="21543"/>
                        </a:moveTo>
                        <a:lnTo>
                          <a:pt x="11963" y="15156"/>
                        </a:lnTo>
                      </a:path>
                      <a:path w="12065" h="21590">
                        <a:moveTo>
                          <a:pt x="11963" y="15156"/>
                        </a:moveTo>
                        <a:lnTo>
                          <a:pt x="11963" y="10374"/>
                        </a:lnTo>
                      </a:path>
                      <a:path w="12065" h="21590">
                        <a:moveTo>
                          <a:pt x="11963" y="10374"/>
                        </a:moveTo>
                        <a:lnTo>
                          <a:pt x="11963" y="7181"/>
                        </a:lnTo>
                      </a:path>
                      <a:path w="12065" h="21590">
                        <a:moveTo>
                          <a:pt x="11963" y="7181"/>
                        </a:moveTo>
                        <a:lnTo>
                          <a:pt x="11963" y="6386"/>
                        </a:lnTo>
                      </a:path>
                      <a:path w="12065" h="21590">
                        <a:moveTo>
                          <a:pt x="0" y="6386"/>
                        </a:moveTo>
                        <a:lnTo>
                          <a:pt x="0" y="7181"/>
                        </a:lnTo>
                      </a:path>
                      <a:path w="12065" h="21590">
                        <a:moveTo>
                          <a:pt x="0" y="7181"/>
                        </a:moveTo>
                        <a:lnTo>
                          <a:pt x="0" y="11168"/>
                        </a:lnTo>
                      </a:path>
                      <a:path w="12065" h="21590">
                        <a:moveTo>
                          <a:pt x="0" y="11168"/>
                        </a:moveTo>
                        <a:lnTo>
                          <a:pt x="0" y="15965"/>
                        </a:lnTo>
                      </a:path>
                      <a:path w="12065" h="21590">
                        <a:moveTo>
                          <a:pt x="0" y="15965"/>
                        </a:moveTo>
                        <a:lnTo>
                          <a:pt x="0" y="21543"/>
                        </a:lnTo>
                      </a:path>
                      <a:path w="12065" h="21590">
                        <a:moveTo>
                          <a:pt x="6372" y="0"/>
                        </a:moveTo>
                        <a:lnTo>
                          <a:pt x="7975" y="808"/>
                        </a:lnTo>
                      </a:path>
                      <a:path w="12065" h="21590">
                        <a:moveTo>
                          <a:pt x="7975" y="808"/>
                        </a:moveTo>
                        <a:lnTo>
                          <a:pt x="8770" y="808"/>
                        </a:lnTo>
                      </a:path>
                      <a:path w="12065" h="21590">
                        <a:moveTo>
                          <a:pt x="8770" y="808"/>
                        </a:moveTo>
                        <a:lnTo>
                          <a:pt x="10360" y="2398"/>
                        </a:lnTo>
                      </a:path>
                      <a:path w="12065" h="21590">
                        <a:moveTo>
                          <a:pt x="10360" y="2398"/>
                        </a:moveTo>
                        <a:lnTo>
                          <a:pt x="11168" y="3193"/>
                        </a:lnTo>
                      </a:path>
                      <a:path w="12065" h="21590">
                        <a:moveTo>
                          <a:pt x="11168" y="3193"/>
                        </a:moveTo>
                        <a:lnTo>
                          <a:pt x="11963" y="4796"/>
                        </a:lnTo>
                      </a:path>
                      <a:path w="12065" h="21590">
                        <a:moveTo>
                          <a:pt x="11963" y="4796"/>
                        </a:moveTo>
                        <a:lnTo>
                          <a:pt x="11963" y="6386"/>
                        </a:lnTo>
                      </a:path>
                      <a:path w="12065" h="21590">
                        <a:moveTo>
                          <a:pt x="11963" y="6386"/>
                        </a:moveTo>
                        <a:lnTo>
                          <a:pt x="11963" y="7181"/>
                        </a:lnTo>
                      </a:path>
                      <a:path w="12065" h="21590">
                        <a:moveTo>
                          <a:pt x="794" y="7989"/>
                        </a:moveTo>
                        <a:lnTo>
                          <a:pt x="0" y="6386"/>
                        </a:lnTo>
                      </a:path>
                      <a:path w="12065" h="21590">
                        <a:moveTo>
                          <a:pt x="0" y="6386"/>
                        </a:moveTo>
                        <a:lnTo>
                          <a:pt x="794" y="4796"/>
                        </a:lnTo>
                      </a:path>
                      <a:path w="12065" h="21590">
                        <a:moveTo>
                          <a:pt x="794" y="4796"/>
                        </a:moveTo>
                        <a:lnTo>
                          <a:pt x="794" y="3193"/>
                        </a:lnTo>
                      </a:path>
                      <a:path w="12065" h="21590">
                        <a:moveTo>
                          <a:pt x="794" y="3193"/>
                        </a:moveTo>
                        <a:lnTo>
                          <a:pt x="1589" y="2398"/>
                        </a:lnTo>
                      </a:path>
                      <a:path w="12065" h="21590">
                        <a:moveTo>
                          <a:pt x="1589" y="2398"/>
                        </a:moveTo>
                        <a:lnTo>
                          <a:pt x="3179" y="808"/>
                        </a:lnTo>
                      </a:path>
                      <a:path w="12065" h="21590">
                        <a:moveTo>
                          <a:pt x="3179" y="808"/>
                        </a:moveTo>
                        <a:lnTo>
                          <a:pt x="4782" y="808"/>
                        </a:lnTo>
                      </a:path>
                      <a:path w="12065" h="21590">
                        <a:moveTo>
                          <a:pt x="4782" y="808"/>
                        </a:moveTo>
                        <a:lnTo>
                          <a:pt x="6372" y="0"/>
                        </a:lnTo>
                      </a:path>
                      <a:path w="12065" h="21590">
                        <a:moveTo>
                          <a:pt x="6372" y="21543"/>
                        </a:moveTo>
                        <a:lnTo>
                          <a:pt x="4782" y="21543"/>
                        </a:lnTo>
                      </a:path>
                      <a:path w="12065" h="21590">
                        <a:moveTo>
                          <a:pt x="4782" y="21543"/>
                        </a:moveTo>
                        <a:lnTo>
                          <a:pt x="3179" y="21543"/>
                        </a:lnTo>
                      </a:path>
                      <a:path w="12065" h="21590">
                        <a:moveTo>
                          <a:pt x="3179" y="21543"/>
                        </a:moveTo>
                        <a:lnTo>
                          <a:pt x="1589" y="21543"/>
                        </a:lnTo>
                      </a:path>
                      <a:path w="12065" h="21590">
                        <a:moveTo>
                          <a:pt x="1589" y="21543"/>
                        </a:moveTo>
                        <a:lnTo>
                          <a:pt x="794" y="2154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85" name="object 1985"/>
                  <p:cNvSpPr/>
                  <p:nvPr/>
                </p:nvSpPr>
                <p:spPr>
                  <a:xfrm>
                    <a:off x="11408683" y="714453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86" name="object 1986"/>
                  <p:cNvSpPr/>
                  <p:nvPr/>
                </p:nvSpPr>
                <p:spPr>
                  <a:xfrm>
                    <a:off x="11409085" y="7145727"/>
                    <a:ext cx="1270" cy="0"/>
                  </a:xfrm>
                  <a:custGeom>
                    <a:avLst/>
                    <a:gdLst/>
                    <a:ahLst/>
                    <a:cxnLst/>
                    <a:rect l="l" t="t" r="r" b="b"/>
                    <a:pathLst>
                      <a:path w="127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87" name="object 1987"/>
                  <p:cNvSpPr/>
                  <p:nvPr/>
                </p:nvSpPr>
                <p:spPr>
                  <a:xfrm>
                    <a:off x="11419852" y="714453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88" name="object 1988"/>
                  <p:cNvSpPr/>
                  <p:nvPr/>
                </p:nvSpPr>
                <p:spPr>
                  <a:xfrm>
                    <a:off x="11045293" y="7145727"/>
                    <a:ext cx="375920" cy="278130"/>
                  </a:xfrm>
                  <a:custGeom>
                    <a:avLst/>
                    <a:gdLst/>
                    <a:ahLst/>
                    <a:cxnLst/>
                    <a:rect l="l" t="t" r="r" b="b"/>
                    <a:pathLst>
                      <a:path w="375920" h="278129">
                        <a:moveTo>
                          <a:pt x="375756" y="0"/>
                        </a:moveTo>
                        <a:lnTo>
                          <a:pt x="374961" y="0"/>
                        </a:lnTo>
                      </a:path>
                      <a:path w="375920" h="278129">
                        <a:moveTo>
                          <a:pt x="374961" y="0"/>
                        </a:moveTo>
                        <a:lnTo>
                          <a:pt x="374152" y="0"/>
                        </a:lnTo>
                      </a:path>
                      <a:path w="375920" h="278129">
                        <a:moveTo>
                          <a:pt x="374152" y="0"/>
                        </a:moveTo>
                        <a:lnTo>
                          <a:pt x="372563" y="0"/>
                        </a:lnTo>
                      </a:path>
                      <a:path w="375920" h="278129">
                        <a:moveTo>
                          <a:pt x="372563" y="0"/>
                        </a:moveTo>
                        <a:lnTo>
                          <a:pt x="371768" y="0"/>
                        </a:lnTo>
                      </a:path>
                      <a:path w="375920" h="278129">
                        <a:moveTo>
                          <a:pt x="371768" y="0"/>
                        </a:moveTo>
                        <a:lnTo>
                          <a:pt x="370164" y="0"/>
                        </a:lnTo>
                      </a:path>
                      <a:path w="375920" h="278129">
                        <a:moveTo>
                          <a:pt x="0" y="277633"/>
                        </a:moveTo>
                        <a:lnTo>
                          <a:pt x="69398" y="277633"/>
                        </a:lnTo>
                      </a:path>
                      <a:path w="375920" h="278129">
                        <a:moveTo>
                          <a:pt x="0" y="277633"/>
                        </a:moveTo>
                        <a:lnTo>
                          <a:pt x="0" y="276825"/>
                        </a:lnTo>
                      </a:path>
                      <a:path w="375920" h="278129">
                        <a:moveTo>
                          <a:pt x="0" y="276825"/>
                        </a:moveTo>
                        <a:lnTo>
                          <a:pt x="0" y="275235"/>
                        </a:lnTo>
                      </a:path>
                      <a:path w="375920" h="278129">
                        <a:moveTo>
                          <a:pt x="0" y="275235"/>
                        </a:moveTo>
                        <a:lnTo>
                          <a:pt x="0" y="272042"/>
                        </a:lnTo>
                      </a:path>
                      <a:path w="375920" h="278129">
                        <a:moveTo>
                          <a:pt x="0" y="272042"/>
                        </a:moveTo>
                        <a:lnTo>
                          <a:pt x="0" y="267259"/>
                        </a:lnTo>
                      </a:path>
                      <a:path w="375920" h="278129">
                        <a:moveTo>
                          <a:pt x="0" y="267259"/>
                        </a:moveTo>
                        <a:lnTo>
                          <a:pt x="0" y="261668"/>
                        </a:lnTo>
                      </a:path>
                      <a:path w="375920" h="278129">
                        <a:moveTo>
                          <a:pt x="0" y="261668"/>
                        </a:moveTo>
                        <a:lnTo>
                          <a:pt x="0" y="256090"/>
                        </a:lnTo>
                      </a:path>
                      <a:path w="375920" h="278129">
                        <a:moveTo>
                          <a:pt x="0" y="256090"/>
                        </a:moveTo>
                        <a:lnTo>
                          <a:pt x="0" y="250513"/>
                        </a:lnTo>
                      </a:path>
                      <a:path w="375920" h="278129">
                        <a:moveTo>
                          <a:pt x="0" y="250513"/>
                        </a:moveTo>
                        <a:lnTo>
                          <a:pt x="0" y="24571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89" name="object 1989"/>
                  <p:cNvSpPr/>
                  <p:nvPr/>
                </p:nvSpPr>
                <p:spPr>
                  <a:xfrm>
                    <a:off x="11044085" y="7390247"/>
                    <a:ext cx="72390" cy="2540"/>
                  </a:xfrm>
                  <a:custGeom>
                    <a:avLst/>
                    <a:gdLst/>
                    <a:ahLst/>
                    <a:cxnLst/>
                    <a:rect l="l" t="t" r="r" b="b"/>
                    <a:pathLst>
                      <a:path w="72390" h="2540">
                        <a:moveTo>
                          <a:pt x="2400" y="1206"/>
                        </a:moveTo>
                        <a:lnTo>
                          <a:pt x="2044" y="355"/>
                        </a:lnTo>
                        <a:lnTo>
                          <a:pt x="1206" y="0"/>
                        </a:lnTo>
                        <a:lnTo>
                          <a:pt x="355" y="355"/>
                        </a:lnTo>
                        <a:lnTo>
                          <a:pt x="0" y="1206"/>
                        </a:lnTo>
                        <a:lnTo>
                          <a:pt x="355" y="2044"/>
                        </a:lnTo>
                        <a:lnTo>
                          <a:pt x="1206" y="2400"/>
                        </a:lnTo>
                        <a:lnTo>
                          <a:pt x="2044" y="2044"/>
                        </a:lnTo>
                        <a:lnTo>
                          <a:pt x="2400" y="1206"/>
                        </a:lnTo>
                        <a:close/>
                      </a:path>
                      <a:path w="72390" h="2540">
                        <a:moveTo>
                          <a:pt x="71793" y="1206"/>
                        </a:moveTo>
                        <a:lnTo>
                          <a:pt x="71450" y="355"/>
                        </a:lnTo>
                        <a:lnTo>
                          <a:pt x="70599" y="0"/>
                        </a:lnTo>
                        <a:lnTo>
                          <a:pt x="69748" y="355"/>
                        </a:lnTo>
                        <a:lnTo>
                          <a:pt x="69405" y="1206"/>
                        </a:lnTo>
                        <a:lnTo>
                          <a:pt x="69748" y="2044"/>
                        </a:lnTo>
                        <a:lnTo>
                          <a:pt x="70599" y="2400"/>
                        </a:lnTo>
                        <a:lnTo>
                          <a:pt x="71450" y="2044"/>
                        </a:lnTo>
                        <a:lnTo>
                          <a:pt x="71793"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90" name="object 1990"/>
                  <p:cNvSpPr/>
                  <p:nvPr/>
                </p:nvSpPr>
                <p:spPr>
                  <a:xfrm>
                    <a:off x="11058051" y="7367516"/>
                    <a:ext cx="57150" cy="55880"/>
                  </a:xfrm>
                  <a:custGeom>
                    <a:avLst/>
                    <a:gdLst/>
                    <a:ahLst/>
                    <a:cxnLst/>
                    <a:rect l="l" t="t" r="r" b="b"/>
                    <a:pathLst>
                      <a:path w="57150" h="55879">
                        <a:moveTo>
                          <a:pt x="56639" y="23927"/>
                        </a:moveTo>
                        <a:lnTo>
                          <a:pt x="56639" y="28724"/>
                        </a:lnTo>
                      </a:path>
                      <a:path w="57150" h="55879">
                        <a:moveTo>
                          <a:pt x="56639" y="28724"/>
                        </a:moveTo>
                        <a:lnTo>
                          <a:pt x="56639" y="34301"/>
                        </a:lnTo>
                      </a:path>
                      <a:path w="57150" h="55879">
                        <a:moveTo>
                          <a:pt x="56639" y="34301"/>
                        </a:moveTo>
                        <a:lnTo>
                          <a:pt x="56639" y="39879"/>
                        </a:lnTo>
                      </a:path>
                      <a:path w="57150" h="55879">
                        <a:moveTo>
                          <a:pt x="56639" y="39879"/>
                        </a:moveTo>
                        <a:lnTo>
                          <a:pt x="56639" y="45470"/>
                        </a:lnTo>
                      </a:path>
                      <a:path w="57150" h="55879">
                        <a:moveTo>
                          <a:pt x="56639" y="45470"/>
                        </a:moveTo>
                        <a:lnTo>
                          <a:pt x="56639" y="50253"/>
                        </a:lnTo>
                      </a:path>
                      <a:path w="57150" h="55879">
                        <a:moveTo>
                          <a:pt x="56639" y="50253"/>
                        </a:moveTo>
                        <a:lnTo>
                          <a:pt x="56639" y="53446"/>
                        </a:lnTo>
                      </a:path>
                      <a:path w="57150" h="55879">
                        <a:moveTo>
                          <a:pt x="56639" y="53446"/>
                        </a:moveTo>
                        <a:lnTo>
                          <a:pt x="56639" y="55036"/>
                        </a:lnTo>
                      </a:path>
                      <a:path w="57150" h="55879">
                        <a:moveTo>
                          <a:pt x="56639" y="55036"/>
                        </a:moveTo>
                        <a:lnTo>
                          <a:pt x="56639" y="55844"/>
                        </a:lnTo>
                      </a:path>
                      <a:path w="57150" h="55879">
                        <a:moveTo>
                          <a:pt x="0" y="0"/>
                        </a:moveTo>
                        <a:lnTo>
                          <a:pt x="794" y="0"/>
                        </a:lnTo>
                      </a:path>
                      <a:path w="57150" h="55879">
                        <a:moveTo>
                          <a:pt x="794" y="0"/>
                        </a:moveTo>
                        <a:lnTo>
                          <a:pt x="3193" y="0"/>
                        </a:lnTo>
                      </a:path>
                      <a:path w="57150" h="55879">
                        <a:moveTo>
                          <a:pt x="3193" y="0"/>
                        </a:moveTo>
                        <a:lnTo>
                          <a:pt x="6386" y="0"/>
                        </a:lnTo>
                      </a:path>
                      <a:path w="57150" h="55879">
                        <a:moveTo>
                          <a:pt x="6386" y="0"/>
                        </a:moveTo>
                        <a:lnTo>
                          <a:pt x="9579" y="0"/>
                        </a:lnTo>
                      </a:path>
                      <a:path w="57150" h="55879">
                        <a:moveTo>
                          <a:pt x="10374" y="0"/>
                        </a:moveTo>
                        <a:lnTo>
                          <a:pt x="11168" y="0"/>
                        </a:lnTo>
                      </a:path>
                      <a:path w="57150" h="55879">
                        <a:moveTo>
                          <a:pt x="11168" y="0"/>
                        </a:moveTo>
                        <a:lnTo>
                          <a:pt x="1356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91" name="object 1991"/>
                  <p:cNvSpPr/>
                  <p:nvPr/>
                </p:nvSpPr>
                <p:spPr>
                  <a:xfrm>
                    <a:off x="11072820" y="736631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92" name="object 1992"/>
                  <p:cNvSpPr/>
                  <p:nvPr/>
                </p:nvSpPr>
                <p:spPr>
                  <a:xfrm>
                    <a:off x="10803564" y="7367516"/>
                    <a:ext cx="297815" cy="55880"/>
                  </a:xfrm>
                  <a:custGeom>
                    <a:avLst/>
                    <a:gdLst/>
                    <a:ahLst/>
                    <a:cxnLst/>
                    <a:rect l="l" t="t" r="r" b="b"/>
                    <a:pathLst>
                      <a:path w="297815" h="55879">
                        <a:moveTo>
                          <a:pt x="270452" y="0"/>
                        </a:moveTo>
                        <a:lnTo>
                          <a:pt x="276030" y="0"/>
                        </a:lnTo>
                      </a:path>
                      <a:path w="297815" h="55879">
                        <a:moveTo>
                          <a:pt x="276030" y="0"/>
                        </a:moveTo>
                        <a:lnTo>
                          <a:pt x="281621" y="0"/>
                        </a:lnTo>
                      </a:path>
                      <a:path w="297815" h="55879">
                        <a:moveTo>
                          <a:pt x="281621" y="0"/>
                        </a:moveTo>
                        <a:lnTo>
                          <a:pt x="282416" y="0"/>
                        </a:lnTo>
                      </a:path>
                      <a:path w="297815" h="55879">
                        <a:moveTo>
                          <a:pt x="284006" y="0"/>
                        </a:moveTo>
                        <a:lnTo>
                          <a:pt x="287199" y="0"/>
                        </a:lnTo>
                      </a:path>
                      <a:path w="297815" h="55879">
                        <a:moveTo>
                          <a:pt x="287199" y="0"/>
                        </a:moveTo>
                        <a:lnTo>
                          <a:pt x="287994" y="0"/>
                        </a:lnTo>
                      </a:path>
                      <a:path w="297815" h="55879">
                        <a:moveTo>
                          <a:pt x="288789" y="0"/>
                        </a:moveTo>
                        <a:lnTo>
                          <a:pt x="291187" y="0"/>
                        </a:lnTo>
                      </a:path>
                      <a:path w="297815" h="55879">
                        <a:moveTo>
                          <a:pt x="291187" y="0"/>
                        </a:moveTo>
                        <a:lnTo>
                          <a:pt x="295175" y="0"/>
                        </a:lnTo>
                      </a:path>
                      <a:path w="297815" h="55879">
                        <a:moveTo>
                          <a:pt x="295175" y="0"/>
                        </a:moveTo>
                        <a:lnTo>
                          <a:pt x="296778" y="0"/>
                        </a:lnTo>
                      </a:path>
                      <a:path w="297815" h="55879">
                        <a:moveTo>
                          <a:pt x="296778" y="0"/>
                        </a:moveTo>
                        <a:lnTo>
                          <a:pt x="297573" y="0"/>
                        </a:lnTo>
                      </a:path>
                      <a:path w="297815" h="55879">
                        <a:moveTo>
                          <a:pt x="0" y="55844"/>
                        </a:moveTo>
                        <a:lnTo>
                          <a:pt x="50253" y="55844"/>
                        </a:lnTo>
                      </a:path>
                      <a:path w="297815" h="55879">
                        <a:moveTo>
                          <a:pt x="58242" y="55844"/>
                        </a:moveTo>
                        <a:lnTo>
                          <a:pt x="241728" y="5584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93" name="object 1993"/>
                  <p:cNvSpPr/>
                  <p:nvPr/>
                </p:nvSpPr>
                <p:spPr>
                  <a:xfrm>
                    <a:off x="11044096" y="739024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94" name="object 1994"/>
                  <p:cNvSpPr/>
                  <p:nvPr/>
                </p:nvSpPr>
                <p:spPr>
                  <a:xfrm>
                    <a:off x="10803564" y="7391444"/>
                    <a:ext cx="241935" cy="32384"/>
                  </a:xfrm>
                  <a:custGeom>
                    <a:avLst/>
                    <a:gdLst/>
                    <a:ahLst/>
                    <a:cxnLst/>
                    <a:rect l="l" t="t" r="r" b="b"/>
                    <a:pathLst>
                      <a:path w="241934" h="32384">
                        <a:moveTo>
                          <a:pt x="241728" y="0"/>
                        </a:moveTo>
                        <a:lnTo>
                          <a:pt x="241728" y="4796"/>
                        </a:lnTo>
                      </a:path>
                      <a:path w="241934" h="32384">
                        <a:moveTo>
                          <a:pt x="241728" y="4796"/>
                        </a:moveTo>
                        <a:lnTo>
                          <a:pt x="241728" y="10374"/>
                        </a:lnTo>
                      </a:path>
                      <a:path w="241934" h="32384">
                        <a:moveTo>
                          <a:pt x="241728" y="10374"/>
                        </a:moveTo>
                        <a:lnTo>
                          <a:pt x="241728" y="15951"/>
                        </a:lnTo>
                      </a:path>
                      <a:path w="241934" h="32384">
                        <a:moveTo>
                          <a:pt x="241728" y="15951"/>
                        </a:moveTo>
                        <a:lnTo>
                          <a:pt x="241728" y="21543"/>
                        </a:lnTo>
                      </a:path>
                      <a:path w="241934" h="32384">
                        <a:moveTo>
                          <a:pt x="241728" y="21543"/>
                        </a:moveTo>
                        <a:lnTo>
                          <a:pt x="241728" y="26325"/>
                        </a:lnTo>
                      </a:path>
                      <a:path w="241934" h="32384">
                        <a:moveTo>
                          <a:pt x="241728" y="26325"/>
                        </a:moveTo>
                        <a:lnTo>
                          <a:pt x="241728" y="29518"/>
                        </a:lnTo>
                      </a:path>
                      <a:path w="241934" h="32384">
                        <a:moveTo>
                          <a:pt x="241728" y="29518"/>
                        </a:moveTo>
                        <a:lnTo>
                          <a:pt x="241728" y="31108"/>
                        </a:lnTo>
                      </a:path>
                      <a:path w="241934" h="32384">
                        <a:moveTo>
                          <a:pt x="241728" y="31108"/>
                        </a:moveTo>
                        <a:lnTo>
                          <a:pt x="241728" y="31917"/>
                        </a:lnTo>
                      </a:path>
                      <a:path w="241934" h="32384">
                        <a:moveTo>
                          <a:pt x="0" y="31917"/>
                        </a:moveTo>
                        <a:lnTo>
                          <a:pt x="0" y="31108"/>
                        </a:lnTo>
                      </a:path>
                      <a:path w="241934" h="32384">
                        <a:moveTo>
                          <a:pt x="0" y="31108"/>
                        </a:moveTo>
                        <a:lnTo>
                          <a:pt x="0" y="29518"/>
                        </a:lnTo>
                      </a:path>
                      <a:path w="241934" h="32384">
                        <a:moveTo>
                          <a:pt x="0" y="29518"/>
                        </a:moveTo>
                        <a:lnTo>
                          <a:pt x="0" y="26325"/>
                        </a:lnTo>
                      </a:path>
                      <a:path w="241934" h="32384">
                        <a:moveTo>
                          <a:pt x="0" y="26325"/>
                        </a:moveTo>
                        <a:lnTo>
                          <a:pt x="0" y="21543"/>
                        </a:lnTo>
                      </a:path>
                      <a:path w="241934" h="32384">
                        <a:moveTo>
                          <a:pt x="0" y="21543"/>
                        </a:moveTo>
                        <a:lnTo>
                          <a:pt x="0" y="15951"/>
                        </a:lnTo>
                      </a:path>
                      <a:path w="241934" h="32384">
                        <a:moveTo>
                          <a:pt x="0" y="15951"/>
                        </a:moveTo>
                        <a:lnTo>
                          <a:pt x="0" y="10374"/>
                        </a:lnTo>
                      </a:path>
                      <a:path w="241934" h="32384">
                        <a:moveTo>
                          <a:pt x="0" y="10374"/>
                        </a:moveTo>
                        <a:lnTo>
                          <a:pt x="0" y="4796"/>
                        </a:lnTo>
                      </a:path>
                      <a:path w="241934" h="32384">
                        <a:moveTo>
                          <a:pt x="0" y="4796"/>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95" name="object 1995"/>
                  <p:cNvSpPr/>
                  <p:nvPr/>
                </p:nvSpPr>
                <p:spPr>
                  <a:xfrm>
                    <a:off x="10802367" y="739024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96" name="object 1996"/>
                  <p:cNvSpPr/>
                  <p:nvPr/>
                </p:nvSpPr>
                <p:spPr>
                  <a:xfrm>
                    <a:off x="11074016" y="7124184"/>
                    <a:ext cx="12065" cy="21590"/>
                  </a:xfrm>
                  <a:custGeom>
                    <a:avLst/>
                    <a:gdLst/>
                    <a:ahLst/>
                    <a:cxnLst/>
                    <a:rect l="l" t="t" r="r" b="b"/>
                    <a:pathLst>
                      <a:path w="12065" h="21590">
                        <a:moveTo>
                          <a:pt x="11963" y="21543"/>
                        </a:moveTo>
                        <a:lnTo>
                          <a:pt x="11963" y="15156"/>
                        </a:lnTo>
                      </a:path>
                      <a:path w="12065" h="21590">
                        <a:moveTo>
                          <a:pt x="11963" y="15156"/>
                        </a:moveTo>
                        <a:lnTo>
                          <a:pt x="11963" y="10374"/>
                        </a:lnTo>
                      </a:path>
                      <a:path w="12065" h="21590">
                        <a:moveTo>
                          <a:pt x="11963" y="10374"/>
                        </a:moveTo>
                        <a:lnTo>
                          <a:pt x="11963" y="7181"/>
                        </a:lnTo>
                      </a:path>
                      <a:path w="12065" h="21590">
                        <a:moveTo>
                          <a:pt x="11963" y="7181"/>
                        </a:moveTo>
                        <a:lnTo>
                          <a:pt x="11963" y="6386"/>
                        </a:lnTo>
                      </a:path>
                      <a:path w="12065" h="21590">
                        <a:moveTo>
                          <a:pt x="0" y="6386"/>
                        </a:moveTo>
                        <a:lnTo>
                          <a:pt x="0" y="7181"/>
                        </a:lnTo>
                      </a:path>
                      <a:path w="12065" h="21590">
                        <a:moveTo>
                          <a:pt x="0" y="7181"/>
                        </a:moveTo>
                        <a:lnTo>
                          <a:pt x="0" y="11168"/>
                        </a:lnTo>
                      </a:path>
                      <a:path w="12065" h="21590">
                        <a:moveTo>
                          <a:pt x="0" y="11168"/>
                        </a:moveTo>
                        <a:lnTo>
                          <a:pt x="0" y="15965"/>
                        </a:lnTo>
                      </a:path>
                      <a:path w="12065" h="21590">
                        <a:moveTo>
                          <a:pt x="0" y="15965"/>
                        </a:moveTo>
                        <a:lnTo>
                          <a:pt x="0" y="21543"/>
                        </a:lnTo>
                      </a:path>
                      <a:path w="12065" h="21590">
                        <a:moveTo>
                          <a:pt x="5577" y="0"/>
                        </a:moveTo>
                        <a:lnTo>
                          <a:pt x="7167" y="808"/>
                        </a:lnTo>
                      </a:path>
                      <a:path w="12065" h="21590">
                        <a:moveTo>
                          <a:pt x="7167" y="808"/>
                        </a:moveTo>
                        <a:lnTo>
                          <a:pt x="8770" y="808"/>
                        </a:lnTo>
                      </a:path>
                      <a:path w="12065" h="21590">
                        <a:moveTo>
                          <a:pt x="8770" y="808"/>
                        </a:moveTo>
                        <a:lnTo>
                          <a:pt x="10360" y="2398"/>
                        </a:lnTo>
                      </a:path>
                      <a:path w="12065" h="21590">
                        <a:moveTo>
                          <a:pt x="10360" y="2398"/>
                        </a:moveTo>
                        <a:lnTo>
                          <a:pt x="11168" y="3193"/>
                        </a:lnTo>
                      </a:path>
                      <a:path w="12065" h="21590">
                        <a:moveTo>
                          <a:pt x="11168" y="3193"/>
                        </a:moveTo>
                        <a:lnTo>
                          <a:pt x="11963" y="4796"/>
                        </a:lnTo>
                      </a:path>
                      <a:path w="12065" h="21590">
                        <a:moveTo>
                          <a:pt x="11963" y="4796"/>
                        </a:moveTo>
                        <a:lnTo>
                          <a:pt x="11963" y="6386"/>
                        </a:lnTo>
                      </a:path>
                      <a:path w="12065" h="21590">
                        <a:moveTo>
                          <a:pt x="11963" y="6386"/>
                        </a:moveTo>
                        <a:lnTo>
                          <a:pt x="11963" y="7181"/>
                        </a:lnTo>
                      </a:path>
                      <a:path w="12065" h="21590">
                        <a:moveTo>
                          <a:pt x="0" y="7989"/>
                        </a:moveTo>
                        <a:lnTo>
                          <a:pt x="0" y="6386"/>
                        </a:lnTo>
                      </a:path>
                      <a:path w="12065" h="21590">
                        <a:moveTo>
                          <a:pt x="0" y="6386"/>
                        </a:moveTo>
                        <a:lnTo>
                          <a:pt x="0" y="4796"/>
                        </a:lnTo>
                      </a:path>
                      <a:path w="12065" h="21590">
                        <a:moveTo>
                          <a:pt x="0" y="4796"/>
                        </a:moveTo>
                        <a:lnTo>
                          <a:pt x="794" y="3193"/>
                        </a:lnTo>
                      </a:path>
                      <a:path w="12065" h="21590">
                        <a:moveTo>
                          <a:pt x="794" y="3193"/>
                        </a:moveTo>
                        <a:lnTo>
                          <a:pt x="1589" y="2398"/>
                        </a:lnTo>
                      </a:path>
                      <a:path w="12065" h="21590">
                        <a:moveTo>
                          <a:pt x="1589" y="2398"/>
                        </a:moveTo>
                        <a:lnTo>
                          <a:pt x="3179" y="808"/>
                        </a:lnTo>
                      </a:path>
                      <a:path w="12065" h="21590">
                        <a:moveTo>
                          <a:pt x="3179" y="808"/>
                        </a:moveTo>
                        <a:lnTo>
                          <a:pt x="3987" y="808"/>
                        </a:lnTo>
                      </a:path>
                      <a:path w="12065" h="21590">
                        <a:moveTo>
                          <a:pt x="3987" y="808"/>
                        </a:moveTo>
                        <a:lnTo>
                          <a:pt x="5577" y="0"/>
                        </a:lnTo>
                      </a:path>
                      <a:path w="12065" h="21590">
                        <a:moveTo>
                          <a:pt x="5577" y="21543"/>
                        </a:moveTo>
                        <a:lnTo>
                          <a:pt x="3987" y="21543"/>
                        </a:lnTo>
                      </a:path>
                      <a:path w="12065" h="21590">
                        <a:moveTo>
                          <a:pt x="3987" y="21543"/>
                        </a:moveTo>
                        <a:lnTo>
                          <a:pt x="3179" y="21543"/>
                        </a:lnTo>
                      </a:path>
                      <a:path w="12065" h="21590">
                        <a:moveTo>
                          <a:pt x="3179" y="21543"/>
                        </a:moveTo>
                        <a:lnTo>
                          <a:pt x="1589" y="21543"/>
                        </a:lnTo>
                      </a:path>
                      <a:path w="12065" h="21590">
                        <a:moveTo>
                          <a:pt x="1589" y="21543"/>
                        </a:moveTo>
                        <a:lnTo>
                          <a:pt x="794" y="21543"/>
                        </a:lnTo>
                      </a:path>
                      <a:path w="12065" h="21590">
                        <a:moveTo>
                          <a:pt x="794" y="21543"/>
                        </a:moveTo>
                        <a:lnTo>
                          <a:pt x="0" y="2154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97" name="object 1997"/>
                  <p:cNvSpPr/>
                  <p:nvPr/>
                </p:nvSpPr>
                <p:spPr>
                  <a:xfrm>
                    <a:off x="11072813" y="7144540"/>
                    <a:ext cx="14604" cy="2540"/>
                  </a:xfrm>
                  <a:custGeom>
                    <a:avLst/>
                    <a:gdLst/>
                    <a:ahLst/>
                    <a:cxnLst/>
                    <a:rect l="l" t="t" r="r" b="b"/>
                    <a:pathLst>
                      <a:path w="14604" h="2540">
                        <a:moveTo>
                          <a:pt x="2400" y="1193"/>
                        </a:moveTo>
                        <a:lnTo>
                          <a:pt x="2044" y="342"/>
                        </a:lnTo>
                        <a:lnTo>
                          <a:pt x="1193" y="0"/>
                        </a:lnTo>
                        <a:lnTo>
                          <a:pt x="355" y="342"/>
                        </a:lnTo>
                        <a:lnTo>
                          <a:pt x="0" y="1193"/>
                        </a:lnTo>
                        <a:lnTo>
                          <a:pt x="355" y="2044"/>
                        </a:lnTo>
                        <a:lnTo>
                          <a:pt x="1193" y="2387"/>
                        </a:lnTo>
                        <a:lnTo>
                          <a:pt x="2044" y="2044"/>
                        </a:lnTo>
                        <a:lnTo>
                          <a:pt x="2400" y="1193"/>
                        </a:lnTo>
                        <a:close/>
                      </a:path>
                      <a:path w="14604" h="2540">
                        <a:moveTo>
                          <a:pt x="14363" y="1193"/>
                        </a:moveTo>
                        <a:lnTo>
                          <a:pt x="14008" y="342"/>
                        </a:lnTo>
                        <a:lnTo>
                          <a:pt x="13157" y="0"/>
                        </a:lnTo>
                        <a:lnTo>
                          <a:pt x="12319" y="342"/>
                        </a:lnTo>
                        <a:lnTo>
                          <a:pt x="11963" y="1193"/>
                        </a:lnTo>
                        <a:lnTo>
                          <a:pt x="12319" y="2044"/>
                        </a:lnTo>
                        <a:lnTo>
                          <a:pt x="13157" y="2387"/>
                        </a:lnTo>
                        <a:lnTo>
                          <a:pt x="14008" y="2044"/>
                        </a:lnTo>
                        <a:lnTo>
                          <a:pt x="14363"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98" name="object 1998"/>
                  <p:cNvSpPr/>
                  <p:nvPr/>
                </p:nvSpPr>
                <p:spPr>
                  <a:xfrm>
                    <a:off x="10733357" y="7145727"/>
                    <a:ext cx="353060" cy="278130"/>
                  </a:xfrm>
                  <a:custGeom>
                    <a:avLst/>
                    <a:gdLst/>
                    <a:ahLst/>
                    <a:cxnLst/>
                    <a:rect l="l" t="t" r="r" b="b"/>
                    <a:pathLst>
                      <a:path w="353059" h="278129">
                        <a:moveTo>
                          <a:pt x="352623" y="0"/>
                        </a:moveTo>
                        <a:lnTo>
                          <a:pt x="351828" y="0"/>
                        </a:lnTo>
                      </a:path>
                      <a:path w="353059" h="278129">
                        <a:moveTo>
                          <a:pt x="351828" y="0"/>
                        </a:moveTo>
                        <a:lnTo>
                          <a:pt x="351020" y="0"/>
                        </a:lnTo>
                      </a:path>
                      <a:path w="353059" h="278129">
                        <a:moveTo>
                          <a:pt x="351020" y="0"/>
                        </a:moveTo>
                        <a:lnTo>
                          <a:pt x="349430" y="0"/>
                        </a:lnTo>
                      </a:path>
                      <a:path w="353059" h="278129">
                        <a:moveTo>
                          <a:pt x="349430" y="0"/>
                        </a:moveTo>
                        <a:lnTo>
                          <a:pt x="347827" y="0"/>
                        </a:lnTo>
                      </a:path>
                      <a:path w="353059" h="278129">
                        <a:moveTo>
                          <a:pt x="347827" y="0"/>
                        </a:moveTo>
                        <a:lnTo>
                          <a:pt x="346237" y="0"/>
                        </a:lnTo>
                      </a:path>
                      <a:path w="353059" h="278129">
                        <a:moveTo>
                          <a:pt x="0" y="277633"/>
                        </a:moveTo>
                        <a:lnTo>
                          <a:pt x="70206" y="277633"/>
                        </a:lnTo>
                      </a:path>
                      <a:path w="353059" h="278129">
                        <a:moveTo>
                          <a:pt x="0" y="277633"/>
                        </a:moveTo>
                        <a:lnTo>
                          <a:pt x="0" y="276825"/>
                        </a:lnTo>
                      </a:path>
                      <a:path w="353059" h="278129">
                        <a:moveTo>
                          <a:pt x="0" y="276825"/>
                        </a:moveTo>
                        <a:lnTo>
                          <a:pt x="0" y="275235"/>
                        </a:lnTo>
                      </a:path>
                      <a:path w="353059" h="278129">
                        <a:moveTo>
                          <a:pt x="0" y="275235"/>
                        </a:moveTo>
                        <a:lnTo>
                          <a:pt x="0" y="272042"/>
                        </a:lnTo>
                      </a:path>
                      <a:path w="353059" h="278129">
                        <a:moveTo>
                          <a:pt x="0" y="272042"/>
                        </a:moveTo>
                        <a:lnTo>
                          <a:pt x="0" y="267259"/>
                        </a:lnTo>
                      </a:path>
                      <a:path w="353059" h="278129">
                        <a:moveTo>
                          <a:pt x="0" y="267259"/>
                        </a:moveTo>
                        <a:lnTo>
                          <a:pt x="0" y="261668"/>
                        </a:lnTo>
                      </a:path>
                      <a:path w="353059" h="278129">
                        <a:moveTo>
                          <a:pt x="0" y="261668"/>
                        </a:moveTo>
                        <a:lnTo>
                          <a:pt x="0" y="256090"/>
                        </a:lnTo>
                      </a:path>
                      <a:path w="353059" h="278129">
                        <a:moveTo>
                          <a:pt x="0" y="256090"/>
                        </a:moveTo>
                        <a:lnTo>
                          <a:pt x="0" y="250513"/>
                        </a:lnTo>
                      </a:path>
                      <a:path w="353059" h="278129">
                        <a:moveTo>
                          <a:pt x="0" y="250513"/>
                        </a:moveTo>
                        <a:lnTo>
                          <a:pt x="0" y="24571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99" name="object 1999"/>
                  <p:cNvSpPr/>
                  <p:nvPr/>
                </p:nvSpPr>
                <p:spPr>
                  <a:xfrm>
                    <a:off x="10732161" y="7390247"/>
                    <a:ext cx="73025" cy="2540"/>
                  </a:xfrm>
                  <a:custGeom>
                    <a:avLst/>
                    <a:gdLst/>
                    <a:ahLst/>
                    <a:cxnLst/>
                    <a:rect l="l" t="t" r="r" b="b"/>
                    <a:pathLst>
                      <a:path w="73025" h="2540">
                        <a:moveTo>
                          <a:pt x="2387" y="1206"/>
                        </a:moveTo>
                        <a:lnTo>
                          <a:pt x="2032" y="355"/>
                        </a:lnTo>
                        <a:lnTo>
                          <a:pt x="1193" y="0"/>
                        </a:lnTo>
                        <a:lnTo>
                          <a:pt x="342" y="355"/>
                        </a:lnTo>
                        <a:lnTo>
                          <a:pt x="0" y="1206"/>
                        </a:lnTo>
                        <a:lnTo>
                          <a:pt x="342" y="2044"/>
                        </a:lnTo>
                        <a:lnTo>
                          <a:pt x="1193" y="2400"/>
                        </a:lnTo>
                        <a:lnTo>
                          <a:pt x="2032" y="2044"/>
                        </a:lnTo>
                        <a:lnTo>
                          <a:pt x="2387" y="1206"/>
                        </a:lnTo>
                        <a:close/>
                      </a:path>
                      <a:path w="73025" h="2540">
                        <a:moveTo>
                          <a:pt x="72593" y="1206"/>
                        </a:moveTo>
                        <a:lnTo>
                          <a:pt x="72237" y="355"/>
                        </a:lnTo>
                        <a:lnTo>
                          <a:pt x="71399" y="0"/>
                        </a:lnTo>
                        <a:lnTo>
                          <a:pt x="70548" y="355"/>
                        </a:lnTo>
                        <a:lnTo>
                          <a:pt x="70205" y="1206"/>
                        </a:lnTo>
                        <a:lnTo>
                          <a:pt x="70548" y="2044"/>
                        </a:lnTo>
                        <a:lnTo>
                          <a:pt x="71399" y="2400"/>
                        </a:lnTo>
                        <a:lnTo>
                          <a:pt x="72237" y="2044"/>
                        </a:lnTo>
                        <a:lnTo>
                          <a:pt x="72593"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00" name="object 2000"/>
                  <p:cNvSpPr/>
                  <p:nvPr/>
                </p:nvSpPr>
                <p:spPr>
                  <a:xfrm>
                    <a:off x="10746924" y="7367516"/>
                    <a:ext cx="57150" cy="55880"/>
                  </a:xfrm>
                  <a:custGeom>
                    <a:avLst/>
                    <a:gdLst/>
                    <a:ahLst/>
                    <a:cxnLst/>
                    <a:rect l="l" t="t" r="r" b="b"/>
                    <a:pathLst>
                      <a:path w="57150" h="55879">
                        <a:moveTo>
                          <a:pt x="56639" y="23927"/>
                        </a:moveTo>
                        <a:lnTo>
                          <a:pt x="56639" y="28724"/>
                        </a:lnTo>
                      </a:path>
                      <a:path w="57150" h="55879">
                        <a:moveTo>
                          <a:pt x="56639" y="28724"/>
                        </a:moveTo>
                        <a:lnTo>
                          <a:pt x="56639" y="34301"/>
                        </a:lnTo>
                      </a:path>
                      <a:path w="57150" h="55879">
                        <a:moveTo>
                          <a:pt x="56639" y="34301"/>
                        </a:moveTo>
                        <a:lnTo>
                          <a:pt x="56639" y="39879"/>
                        </a:lnTo>
                      </a:path>
                      <a:path w="57150" h="55879">
                        <a:moveTo>
                          <a:pt x="56639" y="39879"/>
                        </a:moveTo>
                        <a:lnTo>
                          <a:pt x="56639" y="45470"/>
                        </a:lnTo>
                      </a:path>
                      <a:path w="57150" h="55879">
                        <a:moveTo>
                          <a:pt x="56639" y="45470"/>
                        </a:moveTo>
                        <a:lnTo>
                          <a:pt x="56639" y="50253"/>
                        </a:lnTo>
                      </a:path>
                      <a:path w="57150" h="55879">
                        <a:moveTo>
                          <a:pt x="56639" y="50253"/>
                        </a:moveTo>
                        <a:lnTo>
                          <a:pt x="56639" y="53446"/>
                        </a:lnTo>
                      </a:path>
                      <a:path w="57150" h="55879">
                        <a:moveTo>
                          <a:pt x="56639" y="53446"/>
                        </a:moveTo>
                        <a:lnTo>
                          <a:pt x="56639" y="55036"/>
                        </a:lnTo>
                      </a:path>
                      <a:path w="57150" h="55879">
                        <a:moveTo>
                          <a:pt x="56639" y="55036"/>
                        </a:moveTo>
                        <a:lnTo>
                          <a:pt x="56639" y="55844"/>
                        </a:lnTo>
                      </a:path>
                      <a:path w="57150" h="55879">
                        <a:moveTo>
                          <a:pt x="0" y="0"/>
                        </a:moveTo>
                        <a:lnTo>
                          <a:pt x="794" y="0"/>
                        </a:lnTo>
                      </a:path>
                      <a:path w="57150" h="55879">
                        <a:moveTo>
                          <a:pt x="794" y="0"/>
                        </a:moveTo>
                        <a:lnTo>
                          <a:pt x="2384" y="0"/>
                        </a:lnTo>
                      </a:path>
                      <a:path w="57150" h="55879">
                        <a:moveTo>
                          <a:pt x="2384" y="0"/>
                        </a:moveTo>
                        <a:lnTo>
                          <a:pt x="6372" y="0"/>
                        </a:lnTo>
                      </a:path>
                      <a:path w="57150" h="55879">
                        <a:moveTo>
                          <a:pt x="6372" y="0"/>
                        </a:moveTo>
                        <a:lnTo>
                          <a:pt x="8770" y="0"/>
                        </a:lnTo>
                      </a:path>
                      <a:path w="57150" h="55879">
                        <a:moveTo>
                          <a:pt x="9565" y="0"/>
                        </a:moveTo>
                        <a:lnTo>
                          <a:pt x="10360" y="0"/>
                        </a:lnTo>
                      </a:path>
                      <a:path w="57150" h="55879">
                        <a:moveTo>
                          <a:pt x="10360" y="0"/>
                        </a:moveTo>
                        <a:lnTo>
                          <a:pt x="13553" y="0"/>
                        </a:lnTo>
                      </a:path>
                      <a:path w="57150" h="55879">
                        <a:moveTo>
                          <a:pt x="15156" y="0"/>
                        </a:moveTo>
                        <a:lnTo>
                          <a:pt x="15951" y="0"/>
                        </a:lnTo>
                      </a:path>
                      <a:path w="57150" h="55879">
                        <a:moveTo>
                          <a:pt x="15951" y="0"/>
                        </a:moveTo>
                        <a:lnTo>
                          <a:pt x="21543" y="0"/>
                        </a:lnTo>
                      </a:path>
                      <a:path w="57150" h="55879">
                        <a:moveTo>
                          <a:pt x="21543" y="0"/>
                        </a:moveTo>
                        <a:lnTo>
                          <a:pt x="2712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01" name="object 2001"/>
                  <p:cNvSpPr/>
                  <p:nvPr/>
                </p:nvSpPr>
                <p:spPr>
                  <a:xfrm>
                    <a:off x="10772848" y="736631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02" name="object 2002"/>
                  <p:cNvSpPr/>
                  <p:nvPr/>
                </p:nvSpPr>
                <p:spPr>
                  <a:xfrm>
                    <a:off x="10561040" y="7367516"/>
                    <a:ext cx="229235" cy="55880"/>
                  </a:xfrm>
                  <a:custGeom>
                    <a:avLst/>
                    <a:gdLst/>
                    <a:ahLst/>
                    <a:cxnLst/>
                    <a:rect l="l" t="t" r="r" b="b"/>
                    <a:pathLst>
                      <a:path w="229234" h="55879">
                        <a:moveTo>
                          <a:pt x="215403" y="0"/>
                        </a:moveTo>
                        <a:lnTo>
                          <a:pt x="217787" y="0"/>
                        </a:lnTo>
                      </a:path>
                      <a:path w="229234" h="55879">
                        <a:moveTo>
                          <a:pt x="217787" y="0"/>
                        </a:moveTo>
                        <a:lnTo>
                          <a:pt x="219390" y="0"/>
                        </a:lnTo>
                      </a:path>
                      <a:path w="229234" h="55879">
                        <a:moveTo>
                          <a:pt x="220185" y="0"/>
                        </a:moveTo>
                        <a:lnTo>
                          <a:pt x="222570" y="0"/>
                        </a:lnTo>
                      </a:path>
                      <a:path w="229234" h="55879">
                        <a:moveTo>
                          <a:pt x="222570" y="0"/>
                        </a:moveTo>
                        <a:lnTo>
                          <a:pt x="225763" y="0"/>
                        </a:lnTo>
                      </a:path>
                      <a:path w="229234" h="55879">
                        <a:moveTo>
                          <a:pt x="225763" y="0"/>
                        </a:moveTo>
                        <a:lnTo>
                          <a:pt x="228161" y="0"/>
                        </a:lnTo>
                      </a:path>
                      <a:path w="229234" h="55879">
                        <a:moveTo>
                          <a:pt x="228161" y="0"/>
                        </a:moveTo>
                        <a:lnTo>
                          <a:pt x="228956" y="0"/>
                        </a:lnTo>
                      </a:path>
                      <a:path w="229234" h="55879">
                        <a:moveTo>
                          <a:pt x="0" y="55844"/>
                        </a:moveTo>
                        <a:lnTo>
                          <a:pt x="172316" y="55844"/>
                        </a:lnTo>
                      </a:path>
                      <a:path w="229234" h="55879">
                        <a:moveTo>
                          <a:pt x="0" y="55844"/>
                        </a:moveTo>
                        <a:lnTo>
                          <a:pt x="0" y="55036"/>
                        </a:lnTo>
                      </a:path>
                      <a:path w="229234" h="55879">
                        <a:moveTo>
                          <a:pt x="0" y="55036"/>
                        </a:moveTo>
                        <a:lnTo>
                          <a:pt x="0" y="53446"/>
                        </a:lnTo>
                      </a:path>
                      <a:path w="229234" h="55879">
                        <a:moveTo>
                          <a:pt x="0" y="53446"/>
                        </a:moveTo>
                        <a:lnTo>
                          <a:pt x="0" y="50253"/>
                        </a:lnTo>
                      </a:path>
                      <a:path w="229234" h="55879">
                        <a:moveTo>
                          <a:pt x="0" y="50253"/>
                        </a:moveTo>
                        <a:lnTo>
                          <a:pt x="0" y="45470"/>
                        </a:lnTo>
                      </a:path>
                      <a:path w="229234" h="55879">
                        <a:moveTo>
                          <a:pt x="0" y="45470"/>
                        </a:moveTo>
                        <a:lnTo>
                          <a:pt x="0" y="39879"/>
                        </a:lnTo>
                      </a:path>
                      <a:path w="229234" h="55879">
                        <a:moveTo>
                          <a:pt x="0" y="39879"/>
                        </a:moveTo>
                        <a:lnTo>
                          <a:pt x="0" y="34301"/>
                        </a:lnTo>
                      </a:path>
                      <a:path w="229234" h="55879">
                        <a:moveTo>
                          <a:pt x="0" y="34301"/>
                        </a:moveTo>
                        <a:lnTo>
                          <a:pt x="0" y="28724"/>
                        </a:lnTo>
                      </a:path>
                      <a:path w="229234" h="55879">
                        <a:moveTo>
                          <a:pt x="0" y="28724"/>
                        </a:moveTo>
                        <a:lnTo>
                          <a:pt x="0" y="2392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03" name="object 2003"/>
                  <p:cNvSpPr/>
                  <p:nvPr/>
                </p:nvSpPr>
                <p:spPr>
                  <a:xfrm>
                    <a:off x="10559834" y="7390247"/>
                    <a:ext cx="175260" cy="2540"/>
                  </a:xfrm>
                  <a:custGeom>
                    <a:avLst/>
                    <a:gdLst/>
                    <a:ahLst/>
                    <a:cxnLst/>
                    <a:rect l="l" t="t" r="r" b="b"/>
                    <a:pathLst>
                      <a:path w="175259" h="2540">
                        <a:moveTo>
                          <a:pt x="2400" y="1206"/>
                        </a:moveTo>
                        <a:lnTo>
                          <a:pt x="2044" y="355"/>
                        </a:lnTo>
                        <a:lnTo>
                          <a:pt x="1193" y="0"/>
                        </a:lnTo>
                        <a:lnTo>
                          <a:pt x="355" y="355"/>
                        </a:lnTo>
                        <a:lnTo>
                          <a:pt x="0" y="1206"/>
                        </a:lnTo>
                        <a:lnTo>
                          <a:pt x="355" y="2044"/>
                        </a:lnTo>
                        <a:lnTo>
                          <a:pt x="1193" y="2400"/>
                        </a:lnTo>
                        <a:lnTo>
                          <a:pt x="2044" y="2044"/>
                        </a:lnTo>
                        <a:lnTo>
                          <a:pt x="2400" y="1206"/>
                        </a:lnTo>
                        <a:close/>
                      </a:path>
                      <a:path w="175259" h="2540">
                        <a:moveTo>
                          <a:pt x="174713" y="1206"/>
                        </a:moveTo>
                        <a:lnTo>
                          <a:pt x="174358" y="355"/>
                        </a:lnTo>
                        <a:lnTo>
                          <a:pt x="173520" y="0"/>
                        </a:lnTo>
                        <a:lnTo>
                          <a:pt x="172669" y="355"/>
                        </a:lnTo>
                        <a:lnTo>
                          <a:pt x="172326" y="1206"/>
                        </a:lnTo>
                        <a:lnTo>
                          <a:pt x="172669" y="2044"/>
                        </a:lnTo>
                        <a:lnTo>
                          <a:pt x="173520" y="2400"/>
                        </a:lnTo>
                        <a:lnTo>
                          <a:pt x="174358" y="2044"/>
                        </a:lnTo>
                        <a:lnTo>
                          <a:pt x="174713"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04" name="object 2004"/>
                  <p:cNvSpPr/>
                  <p:nvPr/>
                </p:nvSpPr>
                <p:spPr>
                  <a:xfrm>
                    <a:off x="10733357" y="7124184"/>
                    <a:ext cx="41275" cy="299720"/>
                  </a:xfrm>
                  <a:custGeom>
                    <a:avLst/>
                    <a:gdLst/>
                    <a:ahLst/>
                    <a:cxnLst/>
                    <a:rect l="l" t="t" r="r" b="b"/>
                    <a:pathLst>
                      <a:path w="41275" h="299720">
                        <a:moveTo>
                          <a:pt x="0" y="267259"/>
                        </a:moveTo>
                        <a:lnTo>
                          <a:pt x="0" y="272056"/>
                        </a:lnTo>
                      </a:path>
                      <a:path w="41275" h="299720">
                        <a:moveTo>
                          <a:pt x="0" y="272056"/>
                        </a:moveTo>
                        <a:lnTo>
                          <a:pt x="0" y="277633"/>
                        </a:lnTo>
                      </a:path>
                      <a:path w="41275" h="299720">
                        <a:moveTo>
                          <a:pt x="0" y="277633"/>
                        </a:moveTo>
                        <a:lnTo>
                          <a:pt x="0" y="283211"/>
                        </a:lnTo>
                      </a:path>
                      <a:path w="41275" h="299720">
                        <a:moveTo>
                          <a:pt x="0" y="283211"/>
                        </a:moveTo>
                        <a:lnTo>
                          <a:pt x="0" y="288802"/>
                        </a:lnTo>
                      </a:path>
                      <a:path w="41275" h="299720">
                        <a:moveTo>
                          <a:pt x="0" y="288802"/>
                        </a:moveTo>
                        <a:lnTo>
                          <a:pt x="0" y="293585"/>
                        </a:lnTo>
                      </a:path>
                      <a:path w="41275" h="299720">
                        <a:moveTo>
                          <a:pt x="0" y="293585"/>
                        </a:moveTo>
                        <a:lnTo>
                          <a:pt x="0" y="296778"/>
                        </a:lnTo>
                      </a:path>
                      <a:path w="41275" h="299720">
                        <a:moveTo>
                          <a:pt x="0" y="296778"/>
                        </a:moveTo>
                        <a:lnTo>
                          <a:pt x="0" y="298368"/>
                        </a:lnTo>
                      </a:path>
                      <a:path w="41275" h="299720">
                        <a:moveTo>
                          <a:pt x="0" y="298368"/>
                        </a:moveTo>
                        <a:lnTo>
                          <a:pt x="0" y="299177"/>
                        </a:lnTo>
                      </a:path>
                      <a:path w="41275" h="299720">
                        <a:moveTo>
                          <a:pt x="40687" y="21543"/>
                        </a:moveTo>
                        <a:lnTo>
                          <a:pt x="40687" y="15156"/>
                        </a:lnTo>
                      </a:path>
                      <a:path w="41275" h="299720">
                        <a:moveTo>
                          <a:pt x="40687" y="15156"/>
                        </a:moveTo>
                        <a:lnTo>
                          <a:pt x="40687" y="10374"/>
                        </a:lnTo>
                      </a:path>
                      <a:path w="41275" h="299720">
                        <a:moveTo>
                          <a:pt x="40687" y="10374"/>
                        </a:moveTo>
                        <a:lnTo>
                          <a:pt x="40687" y="7181"/>
                        </a:lnTo>
                      </a:path>
                      <a:path w="41275" h="299720">
                        <a:moveTo>
                          <a:pt x="40687" y="7181"/>
                        </a:moveTo>
                        <a:lnTo>
                          <a:pt x="40687" y="6386"/>
                        </a:lnTo>
                      </a:path>
                      <a:path w="41275" h="299720">
                        <a:moveTo>
                          <a:pt x="28724" y="6386"/>
                        </a:moveTo>
                        <a:lnTo>
                          <a:pt x="28724" y="7181"/>
                        </a:lnTo>
                      </a:path>
                      <a:path w="41275" h="299720">
                        <a:moveTo>
                          <a:pt x="28724" y="7181"/>
                        </a:moveTo>
                        <a:lnTo>
                          <a:pt x="28724" y="11168"/>
                        </a:lnTo>
                      </a:path>
                      <a:path w="41275" h="299720">
                        <a:moveTo>
                          <a:pt x="28724" y="11168"/>
                        </a:moveTo>
                        <a:lnTo>
                          <a:pt x="28724" y="15965"/>
                        </a:lnTo>
                      </a:path>
                      <a:path w="41275" h="299720">
                        <a:moveTo>
                          <a:pt x="28724" y="15965"/>
                        </a:moveTo>
                        <a:lnTo>
                          <a:pt x="28724" y="21543"/>
                        </a:lnTo>
                      </a:path>
                      <a:path w="41275" h="299720">
                        <a:moveTo>
                          <a:pt x="35110" y="0"/>
                        </a:moveTo>
                        <a:lnTo>
                          <a:pt x="36699" y="808"/>
                        </a:lnTo>
                      </a:path>
                      <a:path w="41275" h="299720">
                        <a:moveTo>
                          <a:pt x="36699" y="808"/>
                        </a:moveTo>
                        <a:lnTo>
                          <a:pt x="37494" y="808"/>
                        </a:lnTo>
                      </a:path>
                      <a:path w="41275" h="299720">
                        <a:moveTo>
                          <a:pt x="37494" y="808"/>
                        </a:moveTo>
                        <a:lnTo>
                          <a:pt x="39098" y="2398"/>
                        </a:lnTo>
                      </a:path>
                      <a:path w="41275" h="299720">
                        <a:moveTo>
                          <a:pt x="39098" y="2398"/>
                        </a:moveTo>
                        <a:lnTo>
                          <a:pt x="39893" y="3193"/>
                        </a:lnTo>
                      </a:path>
                      <a:path w="41275" h="299720">
                        <a:moveTo>
                          <a:pt x="39893" y="3193"/>
                        </a:moveTo>
                        <a:lnTo>
                          <a:pt x="40687" y="4796"/>
                        </a:lnTo>
                      </a:path>
                      <a:path w="41275" h="299720">
                        <a:moveTo>
                          <a:pt x="40687" y="4796"/>
                        </a:moveTo>
                        <a:lnTo>
                          <a:pt x="40687" y="6386"/>
                        </a:lnTo>
                      </a:path>
                      <a:path w="41275" h="299720">
                        <a:moveTo>
                          <a:pt x="40687" y="6386"/>
                        </a:moveTo>
                        <a:lnTo>
                          <a:pt x="40687" y="7181"/>
                        </a:lnTo>
                      </a:path>
                      <a:path w="41275" h="299720">
                        <a:moveTo>
                          <a:pt x="29518" y="7989"/>
                        </a:moveTo>
                        <a:lnTo>
                          <a:pt x="28724" y="6386"/>
                        </a:lnTo>
                      </a:path>
                      <a:path w="41275" h="299720">
                        <a:moveTo>
                          <a:pt x="28724" y="6386"/>
                        </a:moveTo>
                        <a:lnTo>
                          <a:pt x="29518" y="4796"/>
                        </a:lnTo>
                      </a:path>
                      <a:path w="41275" h="299720">
                        <a:moveTo>
                          <a:pt x="29518" y="4796"/>
                        </a:moveTo>
                        <a:lnTo>
                          <a:pt x="29518" y="3193"/>
                        </a:lnTo>
                      </a:path>
                      <a:path w="41275" h="299720">
                        <a:moveTo>
                          <a:pt x="29518" y="3193"/>
                        </a:moveTo>
                        <a:lnTo>
                          <a:pt x="31108" y="2398"/>
                        </a:lnTo>
                      </a:path>
                      <a:path w="41275" h="299720">
                        <a:moveTo>
                          <a:pt x="31108" y="2398"/>
                        </a:moveTo>
                        <a:lnTo>
                          <a:pt x="31917" y="808"/>
                        </a:lnTo>
                      </a:path>
                      <a:path w="41275" h="299720">
                        <a:moveTo>
                          <a:pt x="31917" y="808"/>
                        </a:moveTo>
                        <a:lnTo>
                          <a:pt x="33506" y="808"/>
                        </a:lnTo>
                      </a:path>
                      <a:path w="41275" h="299720">
                        <a:moveTo>
                          <a:pt x="33506" y="808"/>
                        </a:moveTo>
                        <a:lnTo>
                          <a:pt x="35110" y="0"/>
                        </a:lnTo>
                      </a:path>
                      <a:path w="41275" h="299720">
                        <a:moveTo>
                          <a:pt x="35110" y="21543"/>
                        </a:moveTo>
                        <a:lnTo>
                          <a:pt x="33506" y="21543"/>
                        </a:lnTo>
                      </a:path>
                      <a:path w="41275" h="299720">
                        <a:moveTo>
                          <a:pt x="33506" y="21543"/>
                        </a:moveTo>
                        <a:lnTo>
                          <a:pt x="31917" y="21543"/>
                        </a:lnTo>
                      </a:path>
                      <a:path w="41275" h="299720">
                        <a:moveTo>
                          <a:pt x="31917" y="21543"/>
                        </a:moveTo>
                        <a:lnTo>
                          <a:pt x="31108" y="21543"/>
                        </a:lnTo>
                      </a:path>
                      <a:path w="41275" h="299720">
                        <a:moveTo>
                          <a:pt x="31108" y="21543"/>
                        </a:moveTo>
                        <a:lnTo>
                          <a:pt x="29518" y="2154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05" name="object 2005"/>
                  <p:cNvSpPr/>
                  <p:nvPr/>
                </p:nvSpPr>
                <p:spPr>
                  <a:xfrm>
                    <a:off x="10761679" y="714453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06" name="object 2006"/>
                  <p:cNvSpPr/>
                  <p:nvPr/>
                </p:nvSpPr>
                <p:spPr>
                  <a:xfrm>
                    <a:off x="10762081" y="7145727"/>
                    <a:ext cx="1270" cy="0"/>
                  </a:xfrm>
                  <a:custGeom>
                    <a:avLst/>
                    <a:gdLst/>
                    <a:ahLst/>
                    <a:cxnLst/>
                    <a:rect l="l" t="t" r="r" b="b"/>
                    <a:pathLst>
                      <a:path w="127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07" name="object 2007"/>
                  <p:cNvSpPr/>
                  <p:nvPr/>
                </p:nvSpPr>
                <p:spPr>
                  <a:xfrm>
                    <a:off x="10772848" y="714453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08" name="object 2008"/>
                  <p:cNvSpPr/>
                  <p:nvPr/>
                </p:nvSpPr>
                <p:spPr>
                  <a:xfrm>
                    <a:off x="10490833" y="7145727"/>
                    <a:ext cx="283210" cy="278130"/>
                  </a:xfrm>
                  <a:custGeom>
                    <a:avLst/>
                    <a:gdLst/>
                    <a:ahLst/>
                    <a:cxnLst/>
                    <a:rect l="l" t="t" r="r" b="b"/>
                    <a:pathLst>
                      <a:path w="283209" h="278129">
                        <a:moveTo>
                          <a:pt x="283211" y="0"/>
                        </a:moveTo>
                        <a:lnTo>
                          <a:pt x="282416" y="0"/>
                        </a:lnTo>
                      </a:path>
                      <a:path w="283209" h="278129">
                        <a:moveTo>
                          <a:pt x="282416" y="0"/>
                        </a:moveTo>
                        <a:lnTo>
                          <a:pt x="281621" y="0"/>
                        </a:lnTo>
                      </a:path>
                      <a:path w="283209" h="278129">
                        <a:moveTo>
                          <a:pt x="281621" y="0"/>
                        </a:moveTo>
                        <a:lnTo>
                          <a:pt x="280018" y="0"/>
                        </a:lnTo>
                      </a:path>
                      <a:path w="283209" h="278129">
                        <a:moveTo>
                          <a:pt x="280018" y="0"/>
                        </a:moveTo>
                        <a:lnTo>
                          <a:pt x="279223" y="0"/>
                        </a:lnTo>
                      </a:path>
                      <a:path w="283209" h="278129">
                        <a:moveTo>
                          <a:pt x="279223" y="0"/>
                        </a:moveTo>
                        <a:lnTo>
                          <a:pt x="277633" y="0"/>
                        </a:lnTo>
                      </a:path>
                      <a:path w="283209" h="278129">
                        <a:moveTo>
                          <a:pt x="0" y="277633"/>
                        </a:moveTo>
                        <a:lnTo>
                          <a:pt x="15156" y="277633"/>
                        </a:lnTo>
                      </a:path>
                      <a:path w="283209" h="278129">
                        <a:moveTo>
                          <a:pt x="55049" y="277633"/>
                        </a:moveTo>
                        <a:lnTo>
                          <a:pt x="70206" y="277633"/>
                        </a:lnTo>
                      </a:path>
                      <a:path w="283209" h="278129">
                        <a:moveTo>
                          <a:pt x="0" y="277633"/>
                        </a:moveTo>
                        <a:lnTo>
                          <a:pt x="0" y="276825"/>
                        </a:lnTo>
                      </a:path>
                      <a:path w="283209" h="278129">
                        <a:moveTo>
                          <a:pt x="0" y="276825"/>
                        </a:moveTo>
                        <a:lnTo>
                          <a:pt x="0" y="275235"/>
                        </a:lnTo>
                      </a:path>
                      <a:path w="283209" h="278129">
                        <a:moveTo>
                          <a:pt x="0" y="275235"/>
                        </a:moveTo>
                        <a:lnTo>
                          <a:pt x="0" y="272042"/>
                        </a:lnTo>
                      </a:path>
                      <a:path w="283209" h="278129">
                        <a:moveTo>
                          <a:pt x="0" y="272042"/>
                        </a:moveTo>
                        <a:lnTo>
                          <a:pt x="0" y="267259"/>
                        </a:lnTo>
                      </a:path>
                      <a:path w="283209" h="278129">
                        <a:moveTo>
                          <a:pt x="0" y="267259"/>
                        </a:moveTo>
                        <a:lnTo>
                          <a:pt x="0" y="261668"/>
                        </a:lnTo>
                      </a:path>
                      <a:path w="283209" h="278129">
                        <a:moveTo>
                          <a:pt x="0" y="261668"/>
                        </a:moveTo>
                        <a:lnTo>
                          <a:pt x="0" y="256090"/>
                        </a:lnTo>
                      </a:path>
                      <a:path w="283209" h="278129">
                        <a:moveTo>
                          <a:pt x="0" y="256090"/>
                        </a:moveTo>
                        <a:lnTo>
                          <a:pt x="0" y="250513"/>
                        </a:lnTo>
                      </a:path>
                      <a:path w="283209" h="278129">
                        <a:moveTo>
                          <a:pt x="0" y="250513"/>
                        </a:moveTo>
                        <a:lnTo>
                          <a:pt x="0" y="24571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09" name="object 2009"/>
                  <p:cNvSpPr/>
                  <p:nvPr/>
                </p:nvSpPr>
                <p:spPr>
                  <a:xfrm>
                    <a:off x="10489629" y="7390247"/>
                    <a:ext cx="73025" cy="2540"/>
                  </a:xfrm>
                  <a:custGeom>
                    <a:avLst/>
                    <a:gdLst/>
                    <a:ahLst/>
                    <a:cxnLst/>
                    <a:rect l="l" t="t" r="r" b="b"/>
                    <a:pathLst>
                      <a:path w="73025" h="2540">
                        <a:moveTo>
                          <a:pt x="2400" y="1206"/>
                        </a:moveTo>
                        <a:lnTo>
                          <a:pt x="2044" y="355"/>
                        </a:lnTo>
                        <a:lnTo>
                          <a:pt x="1193" y="0"/>
                        </a:lnTo>
                        <a:lnTo>
                          <a:pt x="355" y="355"/>
                        </a:lnTo>
                        <a:lnTo>
                          <a:pt x="0" y="1206"/>
                        </a:lnTo>
                        <a:lnTo>
                          <a:pt x="355" y="2044"/>
                        </a:lnTo>
                        <a:lnTo>
                          <a:pt x="1193" y="2400"/>
                        </a:lnTo>
                        <a:lnTo>
                          <a:pt x="2044" y="2044"/>
                        </a:lnTo>
                        <a:lnTo>
                          <a:pt x="2400" y="1206"/>
                        </a:lnTo>
                        <a:close/>
                      </a:path>
                      <a:path w="73025" h="2540">
                        <a:moveTo>
                          <a:pt x="72605" y="1206"/>
                        </a:moveTo>
                        <a:lnTo>
                          <a:pt x="72250" y="355"/>
                        </a:lnTo>
                        <a:lnTo>
                          <a:pt x="71399" y="0"/>
                        </a:lnTo>
                        <a:lnTo>
                          <a:pt x="70561" y="355"/>
                        </a:lnTo>
                        <a:lnTo>
                          <a:pt x="70205" y="1206"/>
                        </a:lnTo>
                        <a:lnTo>
                          <a:pt x="70561" y="2044"/>
                        </a:lnTo>
                        <a:lnTo>
                          <a:pt x="71399" y="2400"/>
                        </a:lnTo>
                        <a:lnTo>
                          <a:pt x="72250" y="2044"/>
                        </a:lnTo>
                        <a:lnTo>
                          <a:pt x="72605"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10" name="object 2010"/>
                  <p:cNvSpPr/>
                  <p:nvPr/>
                </p:nvSpPr>
                <p:spPr>
                  <a:xfrm>
                    <a:off x="10504387" y="7391444"/>
                    <a:ext cx="57150" cy="45720"/>
                  </a:xfrm>
                  <a:custGeom>
                    <a:avLst/>
                    <a:gdLst/>
                    <a:ahLst/>
                    <a:cxnLst/>
                    <a:rect l="l" t="t" r="r" b="b"/>
                    <a:pathLst>
                      <a:path w="57150" h="45720">
                        <a:moveTo>
                          <a:pt x="56653" y="0"/>
                        </a:moveTo>
                        <a:lnTo>
                          <a:pt x="56653" y="4796"/>
                        </a:lnTo>
                      </a:path>
                      <a:path w="57150" h="45720">
                        <a:moveTo>
                          <a:pt x="56653" y="4796"/>
                        </a:moveTo>
                        <a:lnTo>
                          <a:pt x="56653" y="10374"/>
                        </a:lnTo>
                      </a:path>
                      <a:path w="57150" h="45720">
                        <a:moveTo>
                          <a:pt x="56653" y="10374"/>
                        </a:moveTo>
                        <a:lnTo>
                          <a:pt x="56653" y="15951"/>
                        </a:lnTo>
                      </a:path>
                      <a:path w="57150" h="45720">
                        <a:moveTo>
                          <a:pt x="56653" y="15951"/>
                        </a:moveTo>
                        <a:lnTo>
                          <a:pt x="56653" y="21543"/>
                        </a:lnTo>
                      </a:path>
                      <a:path w="57150" h="45720">
                        <a:moveTo>
                          <a:pt x="56653" y="21543"/>
                        </a:moveTo>
                        <a:lnTo>
                          <a:pt x="56653" y="26325"/>
                        </a:lnTo>
                      </a:path>
                      <a:path w="57150" h="45720">
                        <a:moveTo>
                          <a:pt x="56653" y="26325"/>
                        </a:moveTo>
                        <a:lnTo>
                          <a:pt x="56653" y="29518"/>
                        </a:lnTo>
                      </a:path>
                      <a:path w="57150" h="45720">
                        <a:moveTo>
                          <a:pt x="56653" y="29518"/>
                        </a:moveTo>
                        <a:lnTo>
                          <a:pt x="56653" y="31108"/>
                        </a:lnTo>
                      </a:path>
                      <a:path w="57150" h="45720">
                        <a:moveTo>
                          <a:pt x="56653" y="31108"/>
                        </a:moveTo>
                        <a:lnTo>
                          <a:pt x="56653" y="31917"/>
                        </a:lnTo>
                      </a:path>
                      <a:path w="57150" h="45720">
                        <a:moveTo>
                          <a:pt x="43086" y="45470"/>
                        </a:moveTo>
                        <a:lnTo>
                          <a:pt x="43086" y="30313"/>
                        </a:lnTo>
                      </a:path>
                      <a:path w="57150" h="45720">
                        <a:moveTo>
                          <a:pt x="0" y="30313"/>
                        </a:moveTo>
                        <a:lnTo>
                          <a:pt x="0" y="45470"/>
                        </a:lnTo>
                      </a:path>
                      <a:path w="57150" h="45720">
                        <a:moveTo>
                          <a:pt x="43086" y="45470"/>
                        </a:moveTo>
                        <a:lnTo>
                          <a:pt x="42291" y="45470"/>
                        </a:lnTo>
                      </a:path>
                      <a:path w="57150" h="45720">
                        <a:moveTo>
                          <a:pt x="42291" y="45470"/>
                        </a:moveTo>
                        <a:lnTo>
                          <a:pt x="40701" y="45470"/>
                        </a:lnTo>
                      </a:path>
                      <a:path w="57150" h="45720">
                        <a:moveTo>
                          <a:pt x="40701" y="45470"/>
                        </a:moveTo>
                        <a:lnTo>
                          <a:pt x="36699" y="45470"/>
                        </a:lnTo>
                      </a:path>
                      <a:path w="57150" h="45720">
                        <a:moveTo>
                          <a:pt x="36699" y="45470"/>
                        </a:moveTo>
                        <a:lnTo>
                          <a:pt x="34315" y="45470"/>
                        </a:lnTo>
                      </a:path>
                      <a:path w="57150" h="45720">
                        <a:moveTo>
                          <a:pt x="33506" y="45470"/>
                        </a:moveTo>
                        <a:lnTo>
                          <a:pt x="32711" y="45470"/>
                        </a:lnTo>
                      </a:path>
                      <a:path w="57150" h="45720">
                        <a:moveTo>
                          <a:pt x="32711" y="45470"/>
                        </a:moveTo>
                        <a:lnTo>
                          <a:pt x="29518" y="45470"/>
                        </a:lnTo>
                      </a:path>
                      <a:path w="57150" h="45720">
                        <a:moveTo>
                          <a:pt x="27929" y="45470"/>
                        </a:moveTo>
                        <a:lnTo>
                          <a:pt x="27134" y="45470"/>
                        </a:lnTo>
                      </a:path>
                      <a:path w="57150" h="45720">
                        <a:moveTo>
                          <a:pt x="27134" y="45470"/>
                        </a:moveTo>
                        <a:lnTo>
                          <a:pt x="21543" y="45470"/>
                        </a:lnTo>
                      </a:path>
                      <a:path w="57150" h="45720">
                        <a:moveTo>
                          <a:pt x="21543" y="45470"/>
                        </a:moveTo>
                        <a:lnTo>
                          <a:pt x="15965" y="4547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11" name="object 2011"/>
                  <p:cNvSpPr/>
                  <p:nvPr/>
                </p:nvSpPr>
                <p:spPr>
                  <a:xfrm>
                    <a:off x="10519156" y="743571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12" name="object 2012"/>
                  <p:cNvSpPr/>
                  <p:nvPr/>
                </p:nvSpPr>
                <p:spPr>
                  <a:xfrm>
                    <a:off x="10504387" y="7436914"/>
                    <a:ext cx="27940" cy="325755"/>
                  </a:xfrm>
                  <a:custGeom>
                    <a:avLst/>
                    <a:gdLst/>
                    <a:ahLst/>
                    <a:cxnLst/>
                    <a:rect l="l" t="t" r="r" b="b"/>
                    <a:pathLst>
                      <a:path w="27940" h="325754">
                        <a:moveTo>
                          <a:pt x="13567" y="0"/>
                        </a:moveTo>
                        <a:lnTo>
                          <a:pt x="11182" y="0"/>
                        </a:lnTo>
                      </a:path>
                      <a:path w="27940" h="325754">
                        <a:moveTo>
                          <a:pt x="11182" y="0"/>
                        </a:moveTo>
                        <a:lnTo>
                          <a:pt x="9579" y="0"/>
                        </a:lnTo>
                      </a:path>
                      <a:path w="27940" h="325754">
                        <a:moveTo>
                          <a:pt x="8784" y="0"/>
                        </a:moveTo>
                        <a:lnTo>
                          <a:pt x="6386" y="0"/>
                        </a:lnTo>
                      </a:path>
                      <a:path w="27940" h="325754">
                        <a:moveTo>
                          <a:pt x="6386" y="0"/>
                        </a:moveTo>
                        <a:lnTo>
                          <a:pt x="3193" y="0"/>
                        </a:lnTo>
                      </a:path>
                      <a:path w="27940" h="325754">
                        <a:moveTo>
                          <a:pt x="3193" y="0"/>
                        </a:moveTo>
                        <a:lnTo>
                          <a:pt x="808" y="0"/>
                        </a:lnTo>
                      </a:path>
                      <a:path w="27940" h="325754">
                        <a:moveTo>
                          <a:pt x="808" y="0"/>
                        </a:moveTo>
                        <a:lnTo>
                          <a:pt x="0" y="0"/>
                        </a:lnTo>
                      </a:path>
                      <a:path w="27940" h="325754">
                        <a:moveTo>
                          <a:pt x="15965" y="303959"/>
                        </a:moveTo>
                        <a:lnTo>
                          <a:pt x="15965" y="310345"/>
                        </a:lnTo>
                      </a:path>
                      <a:path w="27940" h="325754">
                        <a:moveTo>
                          <a:pt x="15965" y="310345"/>
                        </a:moveTo>
                        <a:lnTo>
                          <a:pt x="15965" y="315128"/>
                        </a:lnTo>
                      </a:path>
                      <a:path w="27940" h="325754">
                        <a:moveTo>
                          <a:pt x="15965" y="315128"/>
                        </a:moveTo>
                        <a:lnTo>
                          <a:pt x="15965" y="318321"/>
                        </a:lnTo>
                      </a:path>
                      <a:path w="27940" h="325754">
                        <a:moveTo>
                          <a:pt x="15965" y="318321"/>
                        </a:moveTo>
                        <a:lnTo>
                          <a:pt x="15965" y="319116"/>
                        </a:lnTo>
                      </a:path>
                      <a:path w="27940" h="325754">
                        <a:moveTo>
                          <a:pt x="27929" y="319116"/>
                        </a:moveTo>
                        <a:lnTo>
                          <a:pt x="27929" y="318321"/>
                        </a:lnTo>
                      </a:path>
                      <a:path w="27940" h="325754">
                        <a:moveTo>
                          <a:pt x="27929" y="318321"/>
                        </a:moveTo>
                        <a:lnTo>
                          <a:pt x="27929" y="314333"/>
                        </a:lnTo>
                      </a:path>
                      <a:path w="27940" h="325754">
                        <a:moveTo>
                          <a:pt x="27929" y="314333"/>
                        </a:moveTo>
                        <a:lnTo>
                          <a:pt x="27929" y="309551"/>
                        </a:lnTo>
                      </a:path>
                      <a:path w="27940" h="325754">
                        <a:moveTo>
                          <a:pt x="27929" y="309551"/>
                        </a:moveTo>
                        <a:lnTo>
                          <a:pt x="27929" y="303959"/>
                        </a:lnTo>
                      </a:path>
                      <a:path w="27940" h="325754">
                        <a:moveTo>
                          <a:pt x="21543" y="325502"/>
                        </a:moveTo>
                        <a:lnTo>
                          <a:pt x="19953" y="324707"/>
                        </a:lnTo>
                      </a:path>
                      <a:path w="27940" h="325754">
                        <a:moveTo>
                          <a:pt x="19953" y="324707"/>
                        </a:moveTo>
                        <a:lnTo>
                          <a:pt x="19158" y="324707"/>
                        </a:lnTo>
                      </a:path>
                      <a:path w="27940" h="325754">
                        <a:moveTo>
                          <a:pt x="19158" y="324707"/>
                        </a:moveTo>
                        <a:lnTo>
                          <a:pt x="17555" y="323104"/>
                        </a:lnTo>
                      </a:path>
                      <a:path w="27940" h="325754">
                        <a:moveTo>
                          <a:pt x="17555" y="323104"/>
                        </a:moveTo>
                        <a:lnTo>
                          <a:pt x="16760" y="322309"/>
                        </a:lnTo>
                      </a:path>
                      <a:path w="27940" h="325754">
                        <a:moveTo>
                          <a:pt x="16760" y="322309"/>
                        </a:moveTo>
                        <a:lnTo>
                          <a:pt x="15965" y="320706"/>
                        </a:lnTo>
                      </a:path>
                      <a:path w="27940" h="325754">
                        <a:moveTo>
                          <a:pt x="15965" y="320706"/>
                        </a:moveTo>
                        <a:lnTo>
                          <a:pt x="15965" y="319116"/>
                        </a:lnTo>
                      </a:path>
                      <a:path w="27940" h="325754">
                        <a:moveTo>
                          <a:pt x="15965" y="319116"/>
                        </a:moveTo>
                        <a:lnTo>
                          <a:pt x="15965" y="318321"/>
                        </a:lnTo>
                      </a:path>
                      <a:path w="27940" h="325754">
                        <a:moveTo>
                          <a:pt x="27134" y="317526"/>
                        </a:moveTo>
                        <a:lnTo>
                          <a:pt x="27929" y="319116"/>
                        </a:lnTo>
                      </a:path>
                      <a:path w="27940" h="325754">
                        <a:moveTo>
                          <a:pt x="27929" y="319116"/>
                        </a:moveTo>
                        <a:lnTo>
                          <a:pt x="27134" y="320706"/>
                        </a:lnTo>
                      </a:path>
                      <a:path w="27940" h="325754">
                        <a:moveTo>
                          <a:pt x="27134" y="320706"/>
                        </a:moveTo>
                        <a:lnTo>
                          <a:pt x="27134" y="322309"/>
                        </a:lnTo>
                      </a:path>
                      <a:path w="27940" h="325754">
                        <a:moveTo>
                          <a:pt x="27134" y="322309"/>
                        </a:moveTo>
                        <a:lnTo>
                          <a:pt x="25530" y="323104"/>
                        </a:lnTo>
                      </a:path>
                      <a:path w="27940" h="325754">
                        <a:moveTo>
                          <a:pt x="25530" y="323104"/>
                        </a:moveTo>
                        <a:lnTo>
                          <a:pt x="24736" y="324707"/>
                        </a:lnTo>
                      </a:path>
                      <a:path w="27940" h="325754">
                        <a:moveTo>
                          <a:pt x="24736" y="324707"/>
                        </a:moveTo>
                        <a:lnTo>
                          <a:pt x="23146" y="324707"/>
                        </a:lnTo>
                      </a:path>
                      <a:path w="27940" h="325754">
                        <a:moveTo>
                          <a:pt x="23146" y="324707"/>
                        </a:moveTo>
                        <a:lnTo>
                          <a:pt x="21543" y="325502"/>
                        </a:lnTo>
                      </a:path>
                      <a:path w="27940" h="325754">
                        <a:moveTo>
                          <a:pt x="21543" y="303959"/>
                        </a:moveTo>
                        <a:lnTo>
                          <a:pt x="23146" y="303959"/>
                        </a:lnTo>
                      </a:path>
                      <a:path w="27940" h="325754">
                        <a:moveTo>
                          <a:pt x="23146" y="303959"/>
                        </a:moveTo>
                        <a:lnTo>
                          <a:pt x="24736" y="303959"/>
                        </a:lnTo>
                      </a:path>
                      <a:path w="27940" h="325754">
                        <a:moveTo>
                          <a:pt x="24736" y="303959"/>
                        </a:moveTo>
                        <a:lnTo>
                          <a:pt x="25530" y="303959"/>
                        </a:lnTo>
                      </a:path>
                      <a:path w="27940" h="325754">
                        <a:moveTo>
                          <a:pt x="25530" y="303959"/>
                        </a:moveTo>
                        <a:lnTo>
                          <a:pt x="27134" y="30395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13" name="object 2013"/>
                  <p:cNvSpPr/>
                  <p:nvPr/>
                </p:nvSpPr>
                <p:spPr>
                  <a:xfrm>
                    <a:off x="10530324" y="773967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14" name="object 2014"/>
                  <p:cNvSpPr/>
                  <p:nvPr/>
                </p:nvSpPr>
                <p:spPr>
                  <a:xfrm>
                    <a:off x="10531521" y="7740874"/>
                    <a:ext cx="1270" cy="0"/>
                  </a:xfrm>
                  <a:custGeom>
                    <a:avLst/>
                    <a:gdLst/>
                    <a:ahLst/>
                    <a:cxnLst/>
                    <a:rect l="l" t="t" r="r" b="b"/>
                    <a:pathLst>
                      <a:path w="1270">
                        <a:moveTo>
                          <a:pt x="0"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15" name="object 2015"/>
                  <p:cNvSpPr/>
                  <p:nvPr/>
                </p:nvSpPr>
                <p:spPr>
                  <a:xfrm>
                    <a:off x="10519156" y="773967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16" name="object 2016"/>
                  <p:cNvSpPr/>
                  <p:nvPr/>
                </p:nvSpPr>
                <p:spPr>
                  <a:xfrm>
                    <a:off x="10409458" y="7391444"/>
                    <a:ext cx="116839" cy="349885"/>
                  </a:xfrm>
                  <a:custGeom>
                    <a:avLst/>
                    <a:gdLst/>
                    <a:ahLst/>
                    <a:cxnLst/>
                    <a:rect l="l" t="t" r="r" b="b"/>
                    <a:pathLst>
                      <a:path w="116840" h="349884">
                        <a:moveTo>
                          <a:pt x="110894" y="349430"/>
                        </a:moveTo>
                        <a:lnTo>
                          <a:pt x="111689" y="349430"/>
                        </a:lnTo>
                      </a:path>
                      <a:path w="116840" h="349884">
                        <a:moveTo>
                          <a:pt x="111689" y="349430"/>
                        </a:moveTo>
                        <a:lnTo>
                          <a:pt x="112484" y="349430"/>
                        </a:lnTo>
                      </a:path>
                      <a:path w="116840" h="349884">
                        <a:moveTo>
                          <a:pt x="112484" y="349430"/>
                        </a:moveTo>
                        <a:lnTo>
                          <a:pt x="114087" y="349430"/>
                        </a:lnTo>
                      </a:path>
                      <a:path w="116840" h="349884">
                        <a:moveTo>
                          <a:pt x="114087" y="349430"/>
                        </a:moveTo>
                        <a:lnTo>
                          <a:pt x="114882" y="349430"/>
                        </a:lnTo>
                      </a:path>
                      <a:path w="116840" h="349884">
                        <a:moveTo>
                          <a:pt x="114882" y="349430"/>
                        </a:moveTo>
                        <a:lnTo>
                          <a:pt x="116472" y="349430"/>
                        </a:lnTo>
                      </a:path>
                      <a:path w="116840" h="349884">
                        <a:moveTo>
                          <a:pt x="0" y="31917"/>
                        </a:moveTo>
                        <a:lnTo>
                          <a:pt x="69411" y="31917"/>
                        </a:lnTo>
                      </a:path>
                      <a:path w="116840" h="349884">
                        <a:moveTo>
                          <a:pt x="0" y="31917"/>
                        </a:moveTo>
                        <a:lnTo>
                          <a:pt x="0" y="31108"/>
                        </a:lnTo>
                      </a:path>
                      <a:path w="116840" h="349884">
                        <a:moveTo>
                          <a:pt x="0" y="31108"/>
                        </a:moveTo>
                        <a:lnTo>
                          <a:pt x="0" y="29518"/>
                        </a:lnTo>
                      </a:path>
                      <a:path w="116840" h="349884">
                        <a:moveTo>
                          <a:pt x="0" y="29518"/>
                        </a:moveTo>
                        <a:lnTo>
                          <a:pt x="0" y="26325"/>
                        </a:lnTo>
                      </a:path>
                      <a:path w="116840" h="349884">
                        <a:moveTo>
                          <a:pt x="0" y="26325"/>
                        </a:moveTo>
                        <a:lnTo>
                          <a:pt x="0" y="21543"/>
                        </a:lnTo>
                      </a:path>
                      <a:path w="116840" h="349884">
                        <a:moveTo>
                          <a:pt x="0" y="21543"/>
                        </a:moveTo>
                        <a:lnTo>
                          <a:pt x="0" y="15951"/>
                        </a:lnTo>
                      </a:path>
                      <a:path w="116840" h="349884">
                        <a:moveTo>
                          <a:pt x="0" y="15951"/>
                        </a:moveTo>
                        <a:lnTo>
                          <a:pt x="0" y="10374"/>
                        </a:lnTo>
                      </a:path>
                      <a:path w="116840" h="349884">
                        <a:moveTo>
                          <a:pt x="0" y="10374"/>
                        </a:moveTo>
                        <a:lnTo>
                          <a:pt x="0" y="4796"/>
                        </a:lnTo>
                      </a:path>
                      <a:path w="116840" h="349884">
                        <a:moveTo>
                          <a:pt x="0" y="4796"/>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17" name="object 2017"/>
                  <p:cNvSpPr/>
                  <p:nvPr/>
                </p:nvSpPr>
                <p:spPr>
                  <a:xfrm>
                    <a:off x="10408259" y="7390247"/>
                    <a:ext cx="72390" cy="2540"/>
                  </a:xfrm>
                  <a:custGeom>
                    <a:avLst/>
                    <a:gdLst/>
                    <a:ahLst/>
                    <a:cxnLst/>
                    <a:rect l="l" t="t" r="r" b="b"/>
                    <a:pathLst>
                      <a:path w="72390" h="2540">
                        <a:moveTo>
                          <a:pt x="2387" y="1206"/>
                        </a:moveTo>
                        <a:lnTo>
                          <a:pt x="2032" y="355"/>
                        </a:lnTo>
                        <a:lnTo>
                          <a:pt x="1193" y="0"/>
                        </a:lnTo>
                        <a:lnTo>
                          <a:pt x="342" y="355"/>
                        </a:lnTo>
                        <a:lnTo>
                          <a:pt x="0" y="1206"/>
                        </a:lnTo>
                        <a:lnTo>
                          <a:pt x="342" y="2044"/>
                        </a:lnTo>
                        <a:lnTo>
                          <a:pt x="1193" y="2400"/>
                        </a:lnTo>
                        <a:lnTo>
                          <a:pt x="2032" y="2044"/>
                        </a:lnTo>
                        <a:lnTo>
                          <a:pt x="2387" y="1206"/>
                        </a:lnTo>
                        <a:close/>
                      </a:path>
                      <a:path w="72390" h="2540">
                        <a:moveTo>
                          <a:pt x="71805" y="1206"/>
                        </a:moveTo>
                        <a:lnTo>
                          <a:pt x="71450" y="355"/>
                        </a:lnTo>
                        <a:lnTo>
                          <a:pt x="70599" y="0"/>
                        </a:lnTo>
                        <a:lnTo>
                          <a:pt x="69761" y="355"/>
                        </a:lnTo>
                        <a:lnTo>
                          <a:pt x="69405" y="1206"/>
                        </a:lnTo>
                        <a:lnTo>
                          <a:pt x="69761" y="2044"/>
                        </a:lnTo>
                        <a:lnTo>
                          <a:pt x="70599" y="2400"/>
                        </a:lnTo>
                        <a:lnTo>
                          <a:pt x="71450" y="2044"/>
                        </a:lnTo>
                        <a:lnTo>
                          <a:pt x="71805"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18" name="object 2018"/>
                  <p:cNvSpPr/>
                  <p:nvPr/>
                </p:nvSpPr>
                <p:spPr>
                  <a:xfrm>
                    <a:off x="10478869" y="7391444"/>
                    <a:ext cx="0" cy="32384"/>
                  </a:xfrm>
                  <a:custGeom>
                    <a:avLst/>
                    <a:gdLst/>
                    <a:ahLst/>
                    <a:cxnLst/>
                    <a:rect l="l" t="t" r="r" b="b"/>
                    <a:pathLst>
                      <a:path h="32384">
                        <a:moveTo>
                          <a:pt x="0" y="0"/>
                        </a:moveTo>
                        <a:lnTo>
                          <a:pt x="0" y="4796"/>
                        </a:lnTo>
                      </a:path>
                      <a:path h="32384">
                        <a:moveTo>
                          <a:pt x="0" y="4796"/>
                        </a:moveTo>
                        <a:lnTo>
                          <a:pt x="0" y="10374"/>
                        </a:lnTo>
                      </a:path>
                      <a:path h="32384">
                        <a:moveTo>
                          <a:pt x="0" y="10374"/>
                        </a:moveTo>
                        <a:lnTo>
                          <a:pt x="0" y="15951"/>
                        </a:lnTo>
                      </a:path>
                      <a:path h="32384">
                        <a:moveTo>
                          <a:pt x="0" y="15951"/>
                        </a:moveTo>
                        <a:lnTo>
                          <a:pt x="0" y="21543"/>
                        </a:lnTo>
                      </a:path>
                      <a:path h="32384">
                        <a:moveTo>
                          <a:pt x="0" y="21543"/>
                        </a:moveTo>
                        <a:lnTo>
                          <a:pt x="0" y="26325"/>
                        </a:lnTo>
                      </a:path>
                      <a:path h="32384">
                        <a:moveTo>
                          <a:pt x="0" y="26325"/>
                        </a:moveTo>
                        <a:lnTo>
                          <a:pt x="0" y="29518"/>
                        </a:lnTo>
                      </a:path>
                      <a:path h="32384">
                        <a:moveTo>
                          <a:pt x="0" y="29518"/>
                        </a:moveTo>
                        <a:lnTo>
                          <a:pt x="0" y="31108"/>
                        </a:lnTo>
                      </a:path>
                      <a:path h="32384">
                        <a:moveTo>
                          <a:pt x="0" y="31108"/>
                        </a:moveTo>
                        <a:lnTo>
                          <a:pt x="0" y="3191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19" name="object 2019"/>
                  <p:cNvSpPr/>
                  <p:nvPr/>
                </p:nvSpPr>
                <p:spPr>
                  <a:xfrm>
                    <a:off x="10421828" y="736631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20" name="object 2020"/>
                  <p:cNvSpPr/>
                  <p:nvPr/>
                </p:nvSpPr>
                <p:spPr>
                  <a:xfrm>
                    <a:off x="10423024" y="7367516"/>
                    <a:ext cx="42545" cy="0"/>
                  </a:xfrm>
                  <a:custGeom>
                    <a:avLst/>
                    <a:gdLst/>
                    <a:ahLst/>
                    <a:cxnLst/>
                    <a:rect l="l" t="t" r="r" b="b"/>
                    <a:pathLst>
                      <a:path w="42545">
                        <a:moveTo>
                          <a:pt x="0" y="0"/>
                        </a:moveTo>
                        <a:lnTo>
                          <a:pt x="2384" y="0"/>
                        </a:lnTo>
                      </a:path>
                      <a:path w="42545">
                        <a:moveTo>
                          <a:pt x="2384" y="0"/>
                        </a:moveTo>
                        <a:lnTo>
                          <a:pt x="5577" y="0"/>
                        </a:lnTo>
                      </a:path>
                      <a:path w="42545">
                        <a:moveTo>
                          <a:pt x="5577" y="0"/>
                        </a:moveTo>
                        <a:lnTo>
                          <a:pt x="8770" y="0"/>
                        </a:lnTo>
                      </a:path>
                      <a:path w="42545">
                        <a:moveTo>
                          <a:pt x="9565" y="0"/>
                        </a:moveTo>
                        <a:lnTo>
                          <a:pt x="10374" y="0"/>
                        </a:lnTo>
                      </a:path>
                      <a:path w="42545">
                        <a:moveTo>
                          <a:pt x="10374" y="0"/>
                        </a:moveTo>
                        <a:lnTo>
                          <a:pt x="13553" y="0"/>
                        </a:lnTo>
                      </a:path>
                      <a:path w="42545">
                        <a:moveTo>
                          <a:pt x="15156" y="0"/>
                        </a:moveTo>
                        <a:lnTo>
                          <a:pt x="15951" y="0"/>
                        </a:lnTo>
                      </a:path>
                      <a:path w="42545">
                        <a:moveTo>
                          <a:pt x="15951" y="0"/>
                        </a:moveTo>
                        <a:lnTo>
                          <a:pt x="21529" y="0"/>
                        </a:lnTo>
                      </a:path>
                      <a:path w="42545">
                        <a:moveTo>
                          <a:pt x="21529" y="0"/>
                        </a:moveTo>
                        <a:lnTo>
                          <a:pt x="26325" y="0"/>
                        </a:lnTo>
                      </a:path>
                      <a:path w="42545">
                        <a:moveTo>
                          <a:pt x="26325" y="0"/>
                        </a:moveTo>
                        <a:lnTo>
                          <a:pt x="27120" y="0"/>
                        </a:lnTo>
                      </a:path>
                      <a:path w="42545">
                        <a:moveTo>
                          <a:pt x="29505" y="0"/>
                        </a:moveTo>
                        <a:lnTo>
                          <a:pt x="31903" y="0"/>
                        </a:lnTo>
                      </a:path>
                      <a:path w="42545">
                        <a:moveTo>
                          <a:pt x="31903" y="0"/>
                        </a:moveTo>
                        <a:lnTo>
                          <a:pt x="32698" y="0"/>
                        </a:lnTo>
                      </a:path>
                      <a:path w="42545">
                        <a:moveTo>
                          <a:pt x="33493" y="0"/>
                        </a:moveTo>
                        <a:lnTo>
                          <a:pt x="36699" y="0"/>
                        </a:lnTo>
                      </a:path>
                      <a:path w="42545">
                        <a:moveTo>
                          <a:pt x="36699" y="0"/>
                        </a:moveTo>
                        <a:lnTo>
                          <a:pt x="39879" y="0"/>
                        </a:lnTo>
                      </a:path>
                      <a:path w="42545">
                        <a:moveTo>
                          <a:pt x="39879" y="0"/>
                        </a:moveTo>
                        <a:lnTo>
                          <a:pt x="4227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21" name="object 2021"/>
                  <p:cNvSpPr/>
                  <p:nvPr/>
                </p:nvSpPr>
                <p:spPr>
                  <a:xfrm>
                    <a:off x="10464106" y="736631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22" name="object 2022"/>
                  <p:cNvSpPr/>
                  <p:nvPr/>
                </p:nvSpPr>
                <p:spPr>
                  <a:xfrm>
                    <a:off x="10237140" y="7391444"/>
                    <a:ext cx="172720" cy="32384"/>
                  </a:xfrm>
                  <a:custGeom>
                    <a:avLst/>
                    <a:gdLst/>
                    <a:ahLst/>
                    <a:cxnLst/>
                    <a:rect l="l" t="t" r="r" b="b"/>
                    <a:pathLst>
                      <a:path w="172720" h="32384">
                        <a:moveTo>
                          <a:pt x="0" y="31917"/>
                        </a:moveTo>
                        <a:lnTo>
                          <a:pt x="172316" y="31917"/>
                        </a:lnTo>
                      </a:path>
                      <a:path w="172720" h="32384">
                        <a:moveTo>
                          <a:pt x="0" y="31917"/>
                        </a:moveTo>
                        <a:lnTo>
                          <a:pt x="0" y="31108"/>
                        </a:lnTo>
                      </a:path>
                      <a:path w="172720" h="32384">
                        <a:moveTo>
                          <a:pt x="0" y="31108"/>
                        </a:moveTo>
                        <a:lnTo>
                          <a:pt x="0" y="29518"/>
                        </a:lnTo>
                      </a:path>
                      <a:path w="172720" h="32384">
                        <a:moveTo>
                          <a:pt x="0" y="29518"/>
                        </a:moveTo>
                        <a:lnTo>
                          <a:pt x="0" y="26325"/>
                        </a:lnTo>
                      </a:path>
                      <a:path w="172720" h="32384">
                        <a:moveTo>
                          <a:pt x="0" y="26325"/>
                        </a:moveTo>
                        <a:lnTo>
                          <a:pt x="0" y="21543"/>
                        </a:lnTo>
                      </a:path>
                      <a:path w="172720" h="32384">
                        <a:moveTo>
                          <a:pt x="0" y="21543"/>
                        </a:moveTo>
                        <a:lnTo>
                          <a:pt x="0" y="15951"/>
                        </a:lnTo>
                      </a:path>
                      <a:path w="172720" h="32384">
                        <a:moveTo>
                          <a:pt x="0" y="15951"/>
                        </a:moveTo>
                        <a:lnTo>
                          <a:pt x="0" y="10374"/>
                        </a:lnTo>
                      </a:path>
                      <a:path w="172720" h="32384">
                        <a:moveTo>
                          <a:pt x="0" y="10374"/>
                        </a:moveTo>
                        <a:lnTo>
                          <a:pt x="0" y="4796"/>
                        </a:lnTo>
                      </a:path>
                      <a:path w="172720" h="32384">
                        <a:moveTo>
                          <a:pt x="0" y="4796"/>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23" name="object 2023"/>
                  <p:cNvSpPr/>
                  <p:nvPr/>
                </p:nvSpPr>
                <p:spPr>
                  <a:xfrm>
                    <a:off x="10235933" y="7390247"/>
                    <a:ext cx="175260" cy="2540"/>
                  </a:xfrm>
                  <a:custGeom>
                    <a:avLst/>
                    <a:gdLst/>
                    <a:ahLst/>
                    <a:cxnLst/>
                    <a:rect l="l" t="t" r="r" b="b"/>
                    <a:pathLst>
                      <a:path w="175259" h="2540">
                        <a:moveTo>
                          <a:pt x="2400" y="1206"/>
                        </a:moveTo>
                        <a:lnTo>
                          <a:pt x="2044" y="355"/>
                        </a:lnTo>
                        <a:lnTo>
                          <a:pt x="1206" y="0"/>
                        </a:lnTo>
                        <a:lnTo>
                          <a:pt x="355" y="355"/>
                        </a:lnTo>
                        <a:lnTo>
                          <a:pt x="0" y="1206"/>
                        </a:lnTo>
                        <a:lnTo>
                          <a:pt x="355" y="2044"/>
                        </a:lnTo>
                        <a:lnTo>
                          <a:pt x="1206" y="2400"/>
                        </a:lnTo>
                        <a:lnTo>
                          <a:pt x="2044" y="2044"/>
                        </a:lnTo>
                        <a:lnTo>
                          <a:pt x="2400" y="1206"/>
                        </a:lnTo>
                        <a:close/>
                      </a:path>
                      <a:path w="175259" h="2540">
                        <a:moveTo>
                          <a:pt x="174713" y="1206"/>
                        </a:moveTo>
                        <a:lnTo>
                          <a:pt x="174358" y="355"/>
                        </a:lnTo>
                        <a:lnTo>
                          <a:pt x="173520" y="0"/>
                        </a:lnTo>
                        <a:lnTo>
                          <a:pt x="172669" y="355"/>
                        </a:lnTo>
                        <a:lnTo>
                          <a:pt x="172326" y="1206"/>
                        </a:lnTo>
                        <a:lnTo>
                          <a:pt x="172669" y="2044"/>
                        </a:lnTo>
                        <a:lnTo>
                          <a:pt x="173520" y="2400"/>
                        </a:lnTo>
                        <a:lnTo>
                          <a:pt x="174358" y="2044"/>
                        </a:lnTo>
                        <a:lnTo>
                          <a:pt x="174713"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24" name="object 2024"/>
                  <p:cNvSpPr/>
                  <p:nvPr/>
                </p:nvSpPr>
                <p:spPr>
                  <a:xfrm>
                    <a:off x="10409458" y="7124184"/>
                    <a:ext cx="41275" cy="299720"/>
                  </a:xfrm>
                  <a:custGeom>
                    <a:avLst/>
                    <a:gdLst/>
                    <a:ahLst/>
                    <a:cxnLst/>
                    <a:rect l="l" t="t" r="r" b="b"/>
                    <a:pathLst>
                      <a:path w="41275" h="299720">
                        <a:moveTo>
                          <a:pt x="0" y="267259"/>
                        </a:moveTo>
                        <a:lnTo>
                          <a:pt x="0" y="272056"/>
                        </a:lnTo>
                      </a:path>
                      <a:path w="41275" h="299720">
                        <a:moveTo>
                          <a:pt x="0" y="272056"/>
                        </a:moveTo>
                        <a:lnTo>
                          <a:pt x="0" y="277633"/>
                        </a:lnTo>
                      </a:path>
                      <a:path w="41275" h="299720">
                        <a:moveTo>
                          <a:pt x="0" y="277633"/>
                        </a:moveTo>
                        <a:lnTo>
                          <a:pt x="0" y="283211"/>
                        </a:lnTo>
                      </a:path>
                      <a:path w="41275" h="299720">
                        <a:moveTo>
                          <a:pt x="0" y="283211"/>
                        </a:moveTo>
                        <a:lnTo>
                          <a:pt x="0" y="288802"/>
                        </a:lnTo>
                      </a:path>
                      <a:path w="41275" h="299720">
                        <a:moveTo>
                          <a:pt x="0" y="288802"/>
                        </a:moveTo>
                        <a:lnTo>
                          <a:pt x="0" y="293585"/>
                        </a:lnTo>
                      </a:path>
                      <a:path w="41275" h="299720">
                        <a:moveTo>
                          <a:pt x="0" y="293585"/>
                        </a:moveTo>
                        <a:lnTo>
                          <a:pt x="0" y="296778"/>
                        </a:lnTo>
                      </a:path>
                      <a:path w="41275" h="299720">
                        <a:moveTo>
                          <a:pt x="0" y="296778"/>
                        </a:moveTo>
                        <a:lnTo>
                          <a:pt x="0" y="298368"/>
                        </a:lnTo>
                      </a:path>
                      <a:path w="41275" h="299720">
                        <a:moveTo>
                          <a:pt x="0" y="298368"/>
                        </a:moveTo>
                        <a:lnTo>
                          <a:pt x="0" y="299177"/>
                        </a:lnTo>
                      </a:path>
                      <a:path w="41275" h="299720">
                        <a:moveTo>
                          <a:pt x="40687" y="21543"/>
                        </a:moveTo>
                        <a:lnTo>
                          <a:pt x="40687" y="15156"/>
                        </a:lnTo>
                      </a:path>
                      <a:path w="41275" h="299720">
                        <a:moveTo>
                          <a:pt x="40687" y="15156"/>
                        </a:moveTo>
                        <a:lnTo>
                          <a:pt x="40687" y="10374"/>
                        </a:lnTo>
                      </a:path>
                      <a:path w="41275" h="299720">
                        <a:moveTo>
                          <a:pt x="40687" y="10374"/>
                        </a:moveTo>
                        <a:lnTo>
                          <a:pt x="40687" y="7181"/>
                        </a:lnTo>
                      </a:path>
                      <a:path w="41275" h="299720">
                        <a:moveTo>
                          <a:pt x="40687" y="7181"/>
                        </a:moveTo>
                        <a:lnTo>
                          <a:pt x="40687" y="6386"/>
                        </a:lnTo>
                      </a:path>
                      <a:path w="41275" h="299720">
                        <a:moveTo>
                          <a:pt x="28724" y="6386"/>
                        </a:moveTo>
                        <a:lnTo>
                          <a:pt x="28724" y="7181"/>
                        </a:lnTo>
                      </a:path>
                      <a:path w="41275" h="299720">
                        <a:moveTo>
                          <a:pt x="28724" y="7181"/>
                        </a:moveTo>
                        <a:lnTo>
                          <a:pt x="28724" y="11168"/>
                        </a:lnTo>
                      </a:path>
                      <a:path w="41275" h="299720">
                        <a:moveTo>
                          <a:pt x="28724" y="11168"/>
                        </a:moveTo>
                        <a:lnTo>
                          <a:pt x="28724" y="15965"/>
                        </a:lnTo>
                      </a:path>
                      <a:path w="41275" h="299720">
                        <a:moveTo>
                          <a:pt x="28724" y="15965"/>
                        </a:moveTo>
                        <a:lnTo>
                          <a:pt x="28724" y="21543"/>
                        </a:lnTo>
                      </a:path>
                      <a:path w="41275" h="299720">
                        <a:moveTo>
                          <a:pt x="35096" y="0"/>
                        </a:moveTo>
                        <a:lnTo>
                          <a:pt x="35905" y="808"/>
                        </a:lnTo>
                      </a:path>
                      <a:path w="41275" h="299720">
                        <a:moveTo>
                          <a:pt x="35905" y="808"/>
                        </a:moveTo>
                        <a:lnTo>
                          <a:pt x="37494" y="808"/>
                        </a:lnTo>
                      </a:path>
                      <a:path w="41275" h="299720">
                        <a:moveTo>
                          <a:pt x="37494" y="808"/>
                        </a:moveTo>
                        <a:lnTo>
                          <a:pt x="39084" y="2398"/>
                        </a:lnTo>
                      </a:path>
                      <a:path w="41275" h="299720">
                        <a:moveTo>
                          <a:pt x="39084" y="2398"/>
                        </a:moveTo>
                        <a:lnTo>
                          <a:pt x="39893" y="3193"/>
                        </a:lnTo>
                      </a:path>
                      <a:path w="41275" h="299720">
                        <a:moveTo>
                          <a:pt x="39893" y="3193"/>
                        </a:moveTo>
                        <a:lnTo>
                          <a:pt x="40687" y="4796"/>
                        </a:lnTo>
                      </a:path>
                      <a:path w="41275" h="299720">
                        <a:moveTo>
                          <a:pt x="40687" y="4796"/>
                        </a:moveTo>
                        <a:lnTo>
                          <a:pt x="40687" y="6386"/>
                        </a:lnTo>
                      </a:path>
                      <a:path w="41275" h="299720">
                        <a:moveTo>
                          <a:pt x="40687" y="6386"/>
                        </a:moveTo>
                        <a:lnTo>
                          <a:pt x="40687" y="7181"/>
                        </a:lnTo>
                      </a:path>
                      <a:path w="41275" h="299720">
                        <a:moveTo>
                          <a:pt x="28724" y="7989"/>
                        </a:moveTo>
                        <a:lnTo>
                          <a:pt x="28724" y="6386"/>
                        </a:lnTo>
                      </a:path>
                      <a:path w="41275" h="299720">
                        <a:moveTo>
                          <a:pt x="28724" y="6386"/>
                        </a:moveTo>
                        <a:lnTo>
                          <a:pt x="28724" y="4796"/>
                        </a:lnTo>
                      </a:path>
                      <a:path w="41275" h="299720">
                        <a:moveTo>
                          <a:pt x="28724" y="4796"/>
                        </a:moveTo>
                        <a:lnTo>
                          <a:pt x="29518" y="3193"/>
                        </a:lnTo>
                      </a:path>
                      <a:path w="41275" h="299720">
                        <a:moveTo>
                          <a:pt x="29518" y="3193"/>
                        </a:moveTo>
                        <a:lnTo>
                          <a:pt x="30313" y="2398"/>
                        </a:lnTo>
                      </a:path>
                      <a:path w="41275" h="299720">
                        <a:moveTo>
                          <a:pt x="30313" y="2398"/>
                        </a:moveTo>
                        <a:lnTo>
                          <a:pt x="31917" y="808"/>
                        </a:lnTo>
                      </a:path>
                      <a:path w="41275" h="299720">
                        <a:moveTo>
                          <a:pt x="31917" y="808"/>
                        </a:moveTo>
                        <a:lnTo>
                          <a:pt x="33506" y="808"/>
                        </a:lnTo>
                      </a:path>
                      <a:path w="41275" h="299720">
                        <a:moveTo>
                          <a:pt x="33506" y="808"/>
                        </a:moveTo>
                        <a:lnTo>
                          <a:pt x="35096" y="0"/>
                        </a:lnTo>
                      </a:path>
                      <a:path w="41275" h="299720">
                        <a:moveTo>
                          <a:pt x="35096" y="21543"/>
                        </a:moveTo>
                        <a:lnTo>
                          <a:pt x="33506" y="21543"/>
                        </a:lnTo>
                      </a:path>
                      <a:path w="41275" h="299720">
                        <a:moveTo>
                          <a:pt x="33506" y="21543"/>
                        </a:moveTo>
                        <a:lnTo>
                          <a:pt x="31917" y="21543"/>
                        </a:lnTo>
                      </a:path>
                      <a:path w="41275" h="299720">
                        <a:moveTo>
                          <a:pt x="31917" y="21543"/>
                        </a:moveTo>
                        <a:lnTo>
                          <a:pt x="30313" y="21543"/>
                        </a:lnTo>
                      </a:path>
                      <a:path w="41275" h="299720">
                        <a:moveTo>
                          <a:pt x="30313" y="21543"/>
                        </a:moveTo>
                        <a:lnTo>
                          <a:pt x="29518" y="21543"/>
                        </a:lnTo>
                      </a:path>
                      <a:path w="41275" h="299720">
                        <a:moveTo>
                          <a:pt x="29518" y="21543"/>
                        </a:moveTo>
                        <a:lnTo>
                          <a:pt x="28724" y="2154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25" name="object 2025"/>
                  <p:cNvSpPr/>
                  <p:nvPr/>
                </p:nvSpPr>
                <p:spPr>
                  <a:xfrm>
                    <a:off x="10436975" y="7144540"/>
                    <a:ext cx="14604" cy="2540"/>
                  </a:xfrm>
                  <a:custGeom>
                    <a:avLst/>
                    <a:gdLst/>
                    <a:ahLst/>
                    <a:cxnLst/>
                    <a:rect l="l" t="t" r="r" b="b"/>
                    <a:pathLst>
                      <a:path w="14604" h="2540">
                        <a:moveTo>
                          <a:pt x="2400" y="1193"/>
                        </a:moveTo>
                        <a:lnTo>
                          <a:pt x="2044" y="342"/>
                        </a:lnTo>
                        <a:lnTo>
                          <a:pt x="1206" y="0"/>
                        </a:lnTo>
                        <a:lnTo>
                          <a:pt x="355" y="342"/>
                        </a:lnTo>
                        <a:lnTo>
                          <a:pt x="0" y="1193"/>
                        </a:lnTo>
                        <a:lnTo>
                          <a:pt x="355" y="2044"/>
                        </a:lnTo>
                        <a:lnTo>
                          <a:pt x="1206" y="2387"/>
                        </a:lnTo>
                        <a:lnTo>
                          <a:pt x="2044" y="2044"/>
                        </a:lnTo>
                        <a:lnTo>
                          <a:pt x="2400" y="1193"/>
                        </a:lnTo>
                        <a:close/>
                      </a:path>
                      <a:path w="14604" h="2540">
                        <a:moveTo>
                          <a:pt x="14363" y="1193"/>
                        </a:moveTo>
                        <a:lnTo>
                          <a:pt x="14008" y="342"/>
                        </a:lnTo>
                        <a:lnTo>
                          <a:pt x="13169" y="0"/>
                        </a:lnTo>
                        <a:lnTo>
                          <a:pt x="12319" y="342"/>
                        </a:lnTo>
                        <a:lnTo>
                          <a:pt x="11963" y="1193"/>
                        </a:lnTo>
                        <a:lnTo>
                          <a:pt x="12319" y="2044"/>
                        </a:lnTo>
                        <a:lnTo>
                          <a:pt x="13169" y="2387"/>
                        </a:lnTo>
                        <a:lnTo>
                          <a:pt x="14008" y="2044"/>
                        </a:lnTo>
                        <a:lnTo>
                          <a:pt x="14363"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26" name="object 2026"/>
                  <p:cNvSpPr/>
                  <p:nvPr/>
                </p:nvSpPr>
                <p:spPr>
                  <a:xfrm>
                    <a:off x="10166934" y="7145727"/>
                    <a:ext cx="283210" cy="278130"/>
                  </a:xfrm>
                  <a:custGeom>
                    <a:avLst/>
                    <a:gdLst/>
                    <a:ahLst/>
                    <a:cxnLst/>
                    <a:rect l="l" t="t" r="r" b="b"/>
                    <a:pathLst>
                      <a:path w="283209" h="278129">
                        <a:moveTo>
                          <a:pt x="283211" y="0"/>
                        </a:moveTo>
                        <a:lnTo>
                          <a:pt x="282416" y="0"/>
                        </a:lnTo>
                      </a:path>
                      <a:path w="283209" h="278129">
                        <a:moveTo>
                          <a:pt x="282416" y="0"/>
                        </a:moveTo>
                        <a:lnTo>
                          <a:pt x="281608" y="0"/>
                        </a:lnTo>
                      </a:path>
                      <a:path w="283209" h="278129">
                        <a:moveTo>
                          <a:pt x="281608" y="0"/>
                        </a:moveTo>
                        <a:lnTo>
                          <a:pt x="280018" y="0"/>
                        </a:lnTo>
                      </a:path>
                      <a:path w="283209" h="278129">
                        <a:moveTo>
                          <a:pt x="280018" y="0"/>
                        </a:moveTo>
                        <a:lnTo>
                          <a:pt x="278428" y="0"/>
                        </a:lnTo>
                      </a:path>
                      <a:path w="283209" h="278129">
                        <a:moveTo>
                          <a:pt x="278428" y="0"/>
                        </a:moveTo>
                        <a:lnTo>
                          <a:pt x="277620" y="0"/>
                        </a:lnTo>
                      </a:path>
                      <a:path w="283209" h="278129">
                        <a:moveTo>
                          <a:pt x="0" y="277633"/>
                        </a:moveTo>
                        <a:lnTo>
                          <a:pt x="15156" y="277633"/>
                        </a:lnTo>
                      </a:path>
                      <a:path w="283209" h="278129">
                        <a:moveTo>
                          <a:pt x="55049" y="277633"/>
                        </a:moveTo>
                        <a:lnTo>
                          <a:pt x="70206" y="277633"/>
                        </a:lnTo>
                      </a:path>
                      <a:path w="283209" h="278129">
                        <a:moveTo>
                          <a:pt x="0" y="277633"/>
                        </a:moveTo>
                        <a:lnTo>
                          <a:pt x="0" y="276825"/>
                        </a:lnTo>
                      </a:path>
                      <a:path w="283209" h="278129">
                        <a:moveTo>
                          <a:pt x="0" y="276825"/>
                        </a:moveTo>
                        <a:lnTo>
                          <a:pt x="0" y="275235"/>
                        </a:lnTo>
                      </a:path>
                      <a:path w="283209" h="278129">
                        <a:moveTo>
                          <a:pt x="0" y="275235"/>
                        </a:moveTo>
                        <a:lnTo>
                          <a:pt x="0" y="272042"/>
                        </a:lnTo>
                      </a:path>
                      <a:path w="283209" h="278129">
                        <a:moveTo>
                          <a:pt x="0" y="272042"/>
                        </a:moveTo>
                        <a:lnTo>
                          <a:pt x="0" y="267259"/>
                        </a:lnTo>
                      </a:path>
                      <a:path w="283209" h="278129">
                        <a:moveTo>
                          <a:pt x="0" y="267259"/>
                        </a:moveTo>
                        <a:lnTo>
                          <a:pt x="0" y="261668"/>
                        </a:lnTo>
                      </a:path>
                      <a:path w="283209" h="278129">
                        <a:moveTo>
                          <a:pt x="0" y="261668"/>
                        </a:moveTo>
                        <a:lnTo>
                          <a:pt x="0" y="256090"/>
                        </a:lnTo>
                      </a:path>
                      <a:path w="283209" h="278129">
                        <a:moveTo>
                          <a:pt x="0" y="256090"/>
                        </a:moveTo>
                        <a:lnTo>
                          <a:pt x="0" y="250513"/>
                        </a:lnTo>
                      </a:path>
                      <a:path w="283209" h="278129">
                        <a:moveTo>
                          <a:pt x="0" y="250513"/>
                        </a:moveTo>
                        <a:lnTo>
                          <a:pt x="0" y="24571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27" name="object 2027"/>
                  <p:cNvSpPr/>
                  <p:nvPr/>
                </p:nvSpPr>
                <p:spPr>
                  <a:xfrm>
                    <a:off x="10165728" y="7390247"/>
                    <a:ext cx="73025" cy="2540"/>
                  </a:xfrm>
                  <a:custGeom>
                    <a:avLst/>
                    <a:gdLst/>
                    <a:ahLst/>
                    <a:cxnLst/>
                    <a:rect l="l" t="t" r="r" b="b"/>
                    <a:pathLst>
                      <a:path w="73025" h="2540">
                        <a:moveTo>
                          <a:pt x="2400" y="1206"/>
                        </a:moveTo>
                        <a:lnTo>
                          <a:pt x="2044" y="355"/>
                        </a:lnTo>
                        <a:lnTo>
                          <a:pt x="1193" y="0"/>
                        </a:lnTo>
                        <a:lnTo>
                          <a:pt x="355" y="355"/>
                        </a:lnTo>
                        <a:lnTo>
                          <a:pt x="0" y="1206"/>
                        </a:lnTo>
                        <a:lnTo>
                          <a:pt x="355" y="2044"/>
                        </a:lnTo>
                        <a:lnTo>
                          <a:pt x="1193" y="2400"/>
                        </a:lnTo>
                        <a:lnTo>
                          <a:pt x="2044" y="2044"/>
                        </a:lnTo>
                        <a:lnTo>
                          <a:pt x="2400" y="1206"/>
                        </a:lnTo>
                        <a:close/>
                      </a:path>
                      <a:path w="73025" h="2540">
                        <a:moveTo>
                          <a:pt x="72605" y="1206"/>
                        </a:moveTo>
                        <a:lnTo>
                          <a:pt x="72250" y="355"/>
                        </a:lnTo>
                        <a:lnTo>
                          <a:pt x="71412" y="0"/>
                        </a:lnTo>
                        <a:lnTo>
                          <a:pt x="70561" y="355"/>
                        </a:lnTo>
                        <a:lnTo>
                          <a:pt x="70205" y="1206"/>
                        </a:lnTo>
                        <a:lnTo>
                          <a:pt x="70561" y="2044"/>
                        </a:lnTo>
                        <a:lnTo>
                          <a:pt x="71412" y="2400"/>
                        </a:lnTo>
                        <a:lnTo>
                          <a:pt x="72250" y="2044"/>
                        </a:lnTo>
                        <a:lnTo>
                          <a:pt x="72605"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28" name="object 2028"/>
                  <p:cNvSpPr/>
                  <p:nvPr/>
                </p:nvSpPr>
                <p:spPr>
                  <a:xfrm>
                    <a:off x="10180501" y="7391444"/>
                    <a:ext cx="57150" cy="371475"/>
                  </a:xfrm>
                  <a:custGeom>
                    <a:avLst/>
                    <a:gdLst/>
                    <a:ahLst/>
                    <a:cxnLst/>
                    <a:rect l="l" t="t" r="r" b="b"/>
                    <a:pathLst>
                      <a:path w="57150" h="371475">
                        <a:moveTo>
                          <a:pt x="56639" y="0"/>
                        </a:moveTo>
                        <a:lnTo>
                          <a:pt x="56639" y="4796"/>
                        </a:lnTo>
                      </a:path>
                      <a:path w="57150" h="371475">
                        <a:moveTo>
                          <a:pt x="56639" y="4796"/>
                        </a:moveTo>
                        <a:lnTo>
                          <a:pt x="56639" y="10374"/>
                        </a:lnTo>
                      </a:path>
                      <a:path w="57150" h="371475">
                        <a:moveTo>
                          <a:pt x="56639" y="10374"/>
                        </a:moveTo>
                        <a:lnTo>
                          <a:pt x="56639" y="15951"/>
                        </a:lnTo>
                      </a:path>
                      <a:path w="57150" h="371475">
                        <a:moveTo>
                          <a:pt x="56639" y="15951"/>
                        </a:moveTo>
                        <a:lnTo>
                          <a:pt x="56639" y="21543"/>
                        </a:lnTo>
                      </a:path>
                      <a:path w="57150" h="371475">
                        <a:moveTo>
                          <a:pt x="56639" y="21543"/>
                        </a:moveTo>
                        <a:lnTo>
                          <a:pt x="56639" y="26325"/>
                        </a:lnTo>
                      </a:path>
                      <a:path w="57150" h="371475">
                        <a:moveTo>
                          <a:pt x="56639" y="26325"/>
                        </a:moveTo>
                        <a:lnTo>
                          <a:pt x="56639" y="29518"/>
                        </a:lnTo>
                      </a:path>
                      <a:path w="57150" h="371475">
                        <a:moveTo>
                          <a:pt x="56639" y="29518"/>
                        </a:moveTo>
                        <a:lnTo>
                          <a:pt x="56639" y="31108"/>
                        </a:lnTo>
                      </a:path>
                      <a:path w="57150" h="371475">
                        <a:moveTo>
                          <a:pt x="56639" y="31108"/>
                        </a:moveTo>
                        <a:lnTo>
                          <a:pt x="56639" y="31917"/>
                        </a:lnTo>
                      </a:path>
                      <a:path w="57150" h="371475">
                        <a:moveTo>
                          <a:pt x="43072" y="45470"/>
                        </a:moveTo>
                        <a:lnTo>
                          <a:pt x="43072" y="30313"/>
                        </a:lnTo>
                      </a:path>
                      <a:path w="57150" h="371475">
                        <a:moveTo>
                          <a:pt x="0" y="30313"/>
                        </a:moveTo>
                        <a:lnTo>
                          <a:pt x="0" y="45470"/>
                        </a:lnTo>
                      </a:path>
                      <a:path w="57150" h="371475">
                        <a:moveTo>
                          <a:pt x="43072" y="45470"/>
                        </a:moveTo>
                        <a:lnTo>
                          <a:pt x="42277" y="45470"/>
                        </a:lnTo>
                      </a:path>
                      <a:path w="57150" h="371475">
                        <a:moveTo>
                          <a:pt x="42277" y="45470"/>
                        </a:moveTo>
                        <a:lnTo>
                          <a:pt x="39879" y="45470"/>
                        </a:lnTo>
                      </a:path>
                      <a:path w="57150" h="371475">
                        <a:moveTo>
                          <a:pt x="39879" y="45470"/>
                        </a:moveTo>
                        <a:lnTo>
                          <a:pt x="36686" y="45470"/>
                        </a:lnTo>
                      </a:path>
                      <a:path w="57150" h="371475">
                        <a:moveTo>
                          <a:pt x="36686" y="45470"/>
                        </a:moveTo>
                        <a:lnTo>
                          <a:pt x="34301" y="45470"/>
                        </a:lnTo>
                      </a:path>
                      <a:path w="57150" h="371475">
                        <a:moveTo>
                          <a:pt x="33506" y="45470"/>
                        </a:moveTo>
                        <a:lnTo>
                          <a:pt x="31903" y="45470"/>
                        </a:lnTo>
                      </a:path>
                      <a:path w="57150" h="371475">
                        <a:moveTo>
                          <a:pt x="31903" y="45470"/>
                        </a:moveTo>
                        <a:lnTo>
                          <a:pt x="29518" y="45470"/>
                        </a:lnTo>
                      </a:path>
                      <a:path w="57150" h="371475">
                        <a:moveTo>
                          <a:pt x="27915" y="45470"/>
                        </a:moveTo>
                        <a:lnTo>
                          <a:pt x="27120" y="45470"/>
                        </a:lnTo>
                      </a:path>
                      <a:path w="57150" h="371475">
                        <a:moveTo>
                          <a:pt x="27120" y="45470"/>
                        </a:moveTo>
                        <a:lnTo>
                          <a:pt x="21529" y="45470"/>
                        </a:lnTo>
                      </a:path>
                      <a:path w="57150" h="371475">
                        <a:moveTo>
                          <a:pt x="21529" y="45470"/>
                        </a:moveTo>
                        <a:lnTo>
                          <a:pt x="15951" y="45470"/>
                        </a:lnTo>
                      </a:path>
                      <a:path w="57150" h="371475">
                        <a:moveTo>
                          <a:pt x="15951" y="45470"/>
                        </a:moveTo>
                        <a:lnTo>
                          <a:pt x="15156" y="45470"/>
                        </a:lnTo>
                      </a:path>
                      <a:path w="57150" h="371475">
                        <a:moveTo>
                          <a:pt x="13553" y="45470"/>
                        </a:moveTo>
                        <a:lnTo>
                          <a:pt x="10360" y="45470"/>
                        </a:lnTo>
                      </a:path>
                      <a:path w="57150" h="371475">
                        <a:moveTo>
                          <a:pt x="10360" y="45470"/>
                        </a:moveTo>
                        <a:lnTo>
                          <a:pt x="9565" y="45470"/>
                        </a:lnTo>
                      </a:path>
                      <a:path w="57150" h="371475">
                        <a:moveTo>
                          <a:pt x="8770" y="45470"/>
                        </a:moveTo>
                        <a:lnTo>
                          <a:pt x="6372" y="45470"/>
                        </a:lnTo>
                      </a:path>
                      <a:path w="57150" h="371475">
                        <a:moveTo>
                          <a:pt x="6372" y="45470"/>
                        </a:moveTo>
                        <a:lnTo>
                          <a:pt x="3179" y="45470"/>
                        </a:lnTo>
                      </a:path>
                      <a:path w="57150" h="371475">
                        <a:moveTo>
                          <a:pt x="3179" y="45470"/>
                        </a:moveTo>
                        <a:lnTo>
                          <a:pt x="794" y="45470"/>
                        </a:lnTo>
                      </a:path>
                      <a:path w="57150" h="371475">
                        <a:moveTo>
                          <a:pt x="794" y="45470"/>
                        </a:moveTo>
                        <a:lnTo>
                          <a:pt x="0" y="45470"/>
                        </a:lnTo>
                      </a:path>
                      <a:path w="57150" h="371475">
                        <a:moveTo>
                          <a:pt x="15951" y="349430"/>
                        </a:moveTo>
                        <a:lnTo>
                          <a:pt x="15951" y="355816"/>
                        </a:lnTo>
                      </a:path>
                      <a:path w="57150" h="371475">
                        <a:moveTo>
                          <a:pt x="15951" y="355816"/>
                        </a:moveTo>
                        <a:lnTo>
                          <a:pt x="15951" y="360599"/>
                        </a:lnTo>
                      </a:path>
                      <a:path w="57150" h="371475">
                        <a:moveTo>
                          <a:pt x="15951" y="360599"/>
                        </a:moveTo>
                        <a:lnTo>
                          <a:pt x="15951" y="363792"/>
                        </a:lnTo>
                      </a:path>
                      <a:path w="57150" h="371475">
                        <a:moveTo>
                          <a:pt x="15951" y="363792"/>
                        </a:moveTo>
                        <a:lnTo>
                          <a:pt x="15951" y="364587"/>
                        </a:lnTo>
                      </a:path>
                      <a:path w="57150" h="371475">
                        <a:moveTo>
                          <a:pt x="27120" y="364587"/>
                        </a:moveTo>
                        <a:lnTo>
                          <a:pt x="27120" y="363792"/>
                        </a:lnTo>
                      </a:path>
                      <a:path w="57150" h="371475">
                        <a:moveTo>
                          <a:pt x="27120" y="363792"/>
                        </a:moveTo>
                        <a:lnTo>
                          <a:pt x="27120" y="359804"/>
                        </a:lnTo>
                      </a:path>
                      <a:path w="57150" h="371475">
                        <a:moveTo>
                          <a:pt x="27120" y="359804"/>
                        </a:moveTo>
                        <a:lnTo>
                          <a:pt x="27120" y="355021"/>
                        </a:lnTo>
                      </a:path>
                      <a:path w="57150" h="371475">
                        <a:moveTo>
                          <a:pt x="27120" y="355021"/>
                        </a:moveTo>
                        <a:lnTo>
                          <a:pt x="27120" y="349430"/>
                        </a:lnTo>
                      </a:path>
                      <a:path w="57150" h="371475">
                        <a:moveTo>
                          <a:pt x="21529" y="370973"/>
                        </a:moveTo>
                        <a:lnTo>
                          <a:pt x="19939" y="370178"/>
                        </a:lnTo>
                      </a:path>
                      <a:path w="57150" h="371475">
                        <a:moveTo>
                          <a:pt x="19939" y="370178"/>
                        </a:moveTo>
                        <a:lnTo>
                          <a:pt x="18336" y="370178"/>
                        </a:lnTo>
                      </a:path>
                      <a:path w="57150" h="371475">
                        <a:moveTo>
                          <a:pt x="18336" y="370178"/>
                        </a:moveTo>
                        <a:lnTo>
                          <a:pt x="17541" y="368575"/>
                        </a:lnTo>
                      </a:path>
                      <a:path w="57150" h="371475">
                        <a:moveTo>
                          <a:pt x="17541" y="368575"/>
                        </a:moveTo>
                        <a:lnTo>
                          <a:pt x="16746" y="367780"/>
                        </a:lnTo>
                      </a:path>
                      <a:path w="57150" h="371475">
                        <a:moveTo>
                          <a:pt x="16746" y="367780"/>
                        </a:moveTo>
                        <a:lnTo>
                          <a:pt x="15951" y="366176"/>
                        </a:lnTo>
                      </a:path>
                      <a:path w="57150" h="371475">
                        <a:moveTo>
                          <a:pt x="15951" y="366176"/>
                        </a:moveTo>
                        <a:lnTo>
                          <a:pt x="15951" y="364587"/>
                        </a:lnTo>
                      </a:path>
                      <a:path w="57150" h="371475">
                        <a:moveTo>
                          <a:pt x="15951" y="364587"/>
                        </a:moveTo>
                        <a:lnTo>
                          <a:pt x="15951" y="363792"/>
                        </a:lnTo>
                      </a:path>
                      <a:path w="57150" h="371475">
                        <a:moveTo>
                          <a:pt x="27120" y="362997"/>
                        </a:moveTo>
                        <a:lnTo>
                          <a:pt x="27120" y="364587"/>
                        </a:lnTo>
                      </a:path>
                      <a:path w="57150" h="371475">
                        <a:moveTo>
                          <a:pt x="27120" y="364587"/>
                        </a:moveTo>
                        <a:lnTo>
                          <a:pt x="27120" y="366176"/>
                        </a:lnTo>
                      </a:path>
                      <a:path w="57150" h="371475">
                        <a:moveTo>
                          <a:pt x="27120" y="366176"/>
                        </a:moveTo>
                        <a:lnTo>
                          <a:pt x="26325" y="367780"/>
                        </a:lnTo>
                      </a:path>
                      <a:path w="57150" h="371475">
                        <a:moveTo>
                          <a:pt x="26325" y="367780"/>
                        </a:moveTo>
                        <a:lnTo>
                          <a:pt x="25517" y="368575"/>
                        </a:lnTo>
                      </a:path>
                      <a:path w="57150" h="371475">
                        <a:moveTo>
                          <a:pt x="25517" y="368575"/>
                        </a:moveTo>
                        <a:lnTo>
                          <a:pt x="24722" y="370178"/>
                        </a:lnTo>
                      </a:path>
                      <a:path w="57150" h="371475">
                        <a:moveTo>
                          <a:pt x="24722" y="370178"/>
                        </a:moveTo>
                        <a:lnTo>
                          <a:pt x="23132" y="370178"/>
                        </a:lnTo>
                      </a:path>
                      <a:path w="57150" h="371475">
                        <a:moveTo>
                          <a:pt x="23132" y="370178"/>
                        </a:moveTo>
                        <a:lnTo>
                          <a:pt x="21529" y="370973"/>
                        </a:lnTo>
                      </a:path>
                      <a:path w="57150" h="371475">
                        <a:moveTo>
                          <a:pt x="21529" y="349430"/>
                        </a:moveTo>
                        <a:lnTo>
                          <a:pt x="23132" y="349430"/>
                        </a:lnTo>
                      </a:path>
                      <a:path w="57150" h="371475">
                        <a:moveTo>
                          <a:pt x="23132" y="349430"/>
                        </a:moveTo>
                        <a:lnTo>
                          <a:pt x="24722" y="349430"/>
                        </a:lnTo>
                      </a:path>
                      <a:path w="57150" h="371475">
                        <a:moveTo>
                          <a:pt x="24722" y="349430"/>
                        </a:moveTo>
                        <a:lnTo>
                          <a:pt x="25517" y="349430"/>
                        </a:lnTo>
                      </a:path>
                      <a:path w="57150" h="371475">
                        <a:moveTo>
                          <a:pt x="25517" y="349430"/>
                        </a:moveTo>
                        <a:lnTo>
                          <a:pt x="26325" y="349430"/>
                        </a:lnTo>
                      </a:path>
                      <a:path w="57150" h="371475">
                        <a:moveTo>
                          <a:pt x="26325" y="349430"/>
                        </a:moveTo>
                        <a:lnTo>
                          <a:pt x="27120" y="34943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29" name="object 2029"/>
                  <p:cNvSpPr/>
                  <p:nvPr/>
                </p:nvSpPr>
                <p:spPr>
                  <a:xfrm>
                    <a:off x="10195255" y="7739688"/>
                    <a:ext cx="13970" cy="2540"/>
                  </a:xfrm>
                  <a:custGeom>
                    <a:avLst/>
                    <a:gdLst/>
                    <a:ahLst/>
                    <a:cxnLst/>
                    <a:rect l="l" t="t" r="r" b="b"/>
                    <a:pathLst>
                      <a:path w="13970" h="2540">
                        <a:moveTo>
                          <a:pt x="2387" y="1193"/>
                        </a:moveTo>
                        <a:lnTo>
                          <a:pt x="2032" y="342"/>
                        </a:lnTo>
                        <a:lnTo>
                          <a:pt x="1193" y="0"/>
                        </a:lnTo>
                        <a:lnTo>
                          <a:pt x="342" y="342"/>
                        </a:lnTo>
                        <a:lnTo>
                          <a:pt x="0" y="1193"/>
                        </a:lnTo>
                        <a:lnTo>
                          <a:pt x="342" y="2044"/>
                        </a:lnTo>
                        <a:lnTo>
                          <a:pt x="1193" y="2387"/>
                        </a:lnTo>
                        <a:lnTo>
                          <a:pt x="2032" y="2044"/>
                        </a:lnTo>
                        <a:lnTo>
                          <a:pt x="2387" y="1193"/>
                        </a:lnTo>
                        <a:close/>
                      </a:path>
                      <a:path w="13970" h="2540">
                        <a:moveTo>
                          <a:pt x="13550" y="1193"/>
                        </a:moveTo>
                        <a:lnTo>
                          <a:pt x="13208" y="342"/>
                        </a:lnTo>
                        <a:lnTo>
                          <a:pt x="12357" y="0"/>
                        </a:lnTo>
                        <a:lnTo>
                          <a:pt x="11518" y="342"/>
                        </a:lnTo>
                        <a:lnTo>
                          <a:pt x="11163" y="1193"/>
                        </a:lnTo>
                        <a:lnTo>
                          <a:pt x="11518" y="2044"/>
                        </a:lnTo>
                        <a:lnTo>
                          <a:pt x="12357" y="2387"/>
                        </a:lnTo>
                        <a:lnTo>
                          <a:pt x="13208" y="2044"/>
                        </a:lnTo>
                        <a:lnTo>
                          <a:pt x="1355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30" name="object 2030"/>
                  <p:cNvSpPr/>
                  <p:nvPr/>
                </p:nvSpPr>
                <p:spPr>
                  <a:xfrm>
                    <a:off x="10085558" y="7391444"/>
                    <a:ext cx="116839" cy="349885"/>
                  </a:xfrm>
                  <a:custGeom>
                    <a:avLst/>
                    <a:gdLst/>
                    <a:ahLst/>
                    <a:cxnLst/>
                    <a:rect l="l" t="t" r="r" b="b"/>
                    <a:pathLst>
                      <a:path w="116840" h="349884">
                        <a:moveTo>
                          <a:pt x="110894" y="349430"/>
                        </a:moveTo>
                        <a:lnTo>
                          <a:pt x="111689" y="349430"/>
                        </a:lnTo>
                      </a:path>
                      <a:path w="116840" h="349884">
                        <a:moveTo>
                          <a:pt x="111689" y="349430"/>
                        </a:moveTo>
                        <a:lnTo>
                          <a:pt x="112484" y="349430"/>
                        </a:lnTo>
                      </a:path>
                      <a:path w="116840" h="349884">
                        <a:moveTo>
                          <a:pt x="112484" y="349430"/>
                        </a:moveTo>
                        <a:lnTo>
                          <a:pt x="113279" y="349430"/>
                        </a:lnTo>
                      </a:path>
                      <a:path w="116840" h="349884">
                        <a:moveTo>
                          <a:pt x="113279" y="349430"/>
                        </a:moveTo>
                        <a:lnTo>
                          <a:pt x="114882" y="349430"/>
                        </a:lnTo>
                      </a:path>
                      <a:path w="116840" h="349884">
                        <a:moveTo>
                          <a:pt x="114882" y="349430"/>
                        </a:moveTo>
                        <a:lnTo>
                          <a:pt x="116472" y="349430"/>
                        </a:lnTo>
                      </a:path>
                      <a:path w="116840" h="349884">
                        <a:moveTo>
                          <a:pt x="0" y="31917"/>
                        </a:moveTo>
                        <a:lnTo>
                          <a:pt x="69411" y="31917"/>
                        </a:lnTo>
                      </a:path>
                      <a:path w="116840" h="349884">
                        <a:moveTo>
                          <a:pt x="0" y="31917"/>
                        </a:moveTo>
                        <a:lnTo>
                          <a:pt x="0" y="31108"/>
                        </a:lnTo>
                      </a:path>
                      <a:path w="116840" h="349884">
                        <a:moveTo>
                          <a:pt x="0" y="31108"/>
                        </a:moveTo>
                        <a:lnTo>
                          <a:pt x="0" y="29518"/>
                        </a:lnTo>
                      </a:path>
                      <a:path w="116840" h="349884">
                        <a:moveTo>
                          <a:pt x="0" y="29518"/>
                        </a:moveTo>
                        <a:lnTo>
                          <a:pt x="0" y="26325"/>
                        </a:lnTo>
                      </a:path>
                      <a:path w="116840" h="349884">
                        <a:moveTo>
                          <a:pt x="0" y="26325"/>
                        </a:moveTo>
                        <a:lnTo>
                          <a:pt x="0" y="21543"/>
                        </a:lnTo>
                      </a:path>
                      <a:path w="116840" h="349884">
                        <a:moveTo>
                          <a:pt x="0" y="21543"/>
                        </a:moveTo>
                        <a:lnTo>
                          <a:pt x="0" y="15951"/>
                        </a:lnTo>
                      </a:path>
                      <a:path w="116840" h="349884">
                        <a:moveTo>
                          <a:pt x="0" y="15951"/>
                        </a:moveTo>
                        <a:lnTo>
                          <a:pt x="0" y="10374"/>
                        </a:lnTo>
                      </a:path>
                      <a:path w="116840" h="349884">
                        <a:moveTo>
                          <a:pt x="0" y="10374"/>
                        </a:moveTo>
                        <a:lnTo>
                          <a:pt x="0" y="4796"/>
                        </a:lnTo>
                      </a:path>
                      <a:path w="116840" h="349884">
                        <a:moveTo>
                          <a:pt x="0" y="4796"/>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31" name="object 2031"/>
                  <p:cNvSpPr/>
                  <p:nvPr/>
                </p:nvSpPr>
                <p:spPr>
                  <a:xfrm>
                    <a:off x="10084359" y="7390247"/>
                    <a:ext cx="72390" cy="2540"/>
                  </a:xfrm>
                  <a:custGeom>
                    <a:avLst/>
                    <a:gdLst/>
                    <a:ahLst/>
                    <a:cxnLst/>
                    <a:rect l="l" t="t" r="r" b="b"/>
                    <a:pathLst>
                      <a:path w="72390" h="2540">
                        <a:moveTo>
                          <a:pt x="2387" y="1206"/>
                        </a:moveTo>
                        <a:lnTo>
                          <a:pt x="2044" y="355"/>
                        </a:lnTo>
                        <a:lnTo>
                          <a:pt x="1193" y="0"/>
                        </a:lnTo>
                        <a:lnTo>
                          <a:pt x="342" y="355"/>
                        </a:lnTo>
                        <a:lnTo>
                          <a:pt x="0" y="1206"/>
                        </a:lnTo>
                        <a:lnTo>
                          <a:pt x="342" y="2044"/>
                        </a:lnTo>
                        <a:lnTo>
                          <a:pt x="1193" y="2400"/>
                        </a:lnTo>
                        <a:lnTo>
                          <a:pt x="2044" y="2044"/>
                        </a:lnTo>
                        <a:lnTo>
                          <a:pt x="2387" y="1206"/>
                        </a:lnTo>
                        <a:close/>
                      </a:path>
                      <a:path w="72390" h="2540">
                        <a:moveTo>
                          <a:pt x="71805" y="1206"/>
                        </a:moveTo>
                        <a:lnTo>
                          <a:pt x="71450" y="355"/>
                        </a:lnTo>
                        <a:lnTo>
                          <a:pt x="70599" y="0"/>
                        </a:lnTo>
                        <a:lnTo>
                          <a:pt x="69761" y="355"/>
                        </a:lnTo>
                        <a:lnTo>
                          <a:pt x="69405" y="1206"/>
                        </a:lnTo>
                        <a:lnTo>
                          <a:pt x="69761" y="2044"/>
                        </a:lnTo>
                        <a:lnTo>
                          <a:pt x="70599" y="2400"/>
                        </a:lnTo>
                        <a:lnTo>
                          <a:pt x="71450" y="2044"/>
                        </a:lnTo>
                        <a:lnTo>
                          <a:pt x="71805"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32" name="object 2032"/>
                  <p:cNvSpPr/>
                  <p:nvPr/>
                </p:nvSpPr>
                <p:spPr>
                  <a:xfrm>
                    <a:off x="10098330" y="7367516"/>
                    <a:ext cx="57150" cy="55880"/>
                  </a:xfrm>
                  <a:custGeom>
                    <a:avLst/>
                    <a:gdLst/>
                    <a:ahLst/>
                    <a:cxnLst/>
                    <a:rect l="l" t="t" r="r" b="b"/>
                    <a:pathLst>
                      <a:path w="57150" h="55879">
                        <a:moveTo>
                          <a:pt x="56639" y="23927"/>
                        </a:moveTo>
                        <a:lnTo>
                          <a:pt x="56639" y="28724"/>
                        </a:lnTo>
                      </a:path>
                      <a:path w="57150" h="55879">
                        <a:moveTo>
                          <a:pt x="56639" y="28724"/>
                        </a:moveTo>
                        <a:lnTo>
                          <a:pt x="56639" y="34301"/>
                        </a:lnTo>
                      </a:path>
                      <a:path w="57150" h="55879">
                        <a:moveTo>
                          <a:pt x="56639" y="34301"/>
                        </a:moveTo>
                        <a:lnTo>
                          <a:pt x="56639" y="39879"/>
                        </a:lnTo>
                      </a:path>
                      <a:path w="57150" h="55879">
                        <a:moveTo>
                          <a:pt x="56639" y="39879"/>
                        </a:moveTo>
                        <a:lnTo>
                          <a:pt x="56639" y="45470"/>
                        </a:lnTo>
                      </a:path>
                      <a:path w="57150" h="55879">
                        <a:moveTo>
                          <a:pt x="56639" y="45470"/>
                        </a:moveTo>
                        <a:lnTo>
                          <a:pt x="56639" y="50253"/>
                        </a:lnTo>
                      </a:path>
                      <a:path w="57150" h="55879">
                        <a:moveTo>
                          <a:pt x="56639" y="50253"/>
                        </a:moveTo>
                        <a:lnTo>
                          <a:pt x="56639" y="53446"/>
                        </a:lnTo>
                      </a:path>
                      <a:path w="57150" h="55879">
                        <a:moveTo>
                          <a:pt x="56639" y="53446"/>
                        </a:moveTo>
                        <a:lnTo>
                          <a:pt x="56639" y="55036"/>
                        </a:lnTo>
                      </a:path>
                      <a:path w="57150" h="55879">
                        <a:moveTo>
                          <a:pt x="56639" y="55036"/>
                        </a:moveTo>
                        <a:lnTo>
                          <a:pt x="56639" y="55844"/>
                        </a:lnTo>
                      </a:path>
                      <a:path w="57150" h="55879">
                        <a:moveTo>
                          <a:pt x="0" y="0"/>
                        </a:moveTo>
                        <a:lnTo>
                          <a:pt x="794" y="0"/>
                        </a:lnTo>
                      </a:path>
                      <a:path w="57150" h="55879">
                        <a:moveTo>
                          <a:pt x="794" y="0"/>
                        </a:moveTo>
                        <a:lnTo>
                          <a:pt x="3179" y="0"/>
                        </a:lnTo>
                      </a:path>
                      <a:path w="57150" h="55879">
                        <a:moveTo>
                          <a:pt x="3179" y="0"/>
                        </a:moveTo>
                        <a:lnTo>
                          <a:pt x="6372" y="0"/>
                        </a:lnTo>
                      </a:path>
                      <a:path w="57150" h="55879">
                        <a:moveTo>
                          <a:pt x="6372" y="0"/>
                        </a:moveTo>
                        <a:lnTo>
                          <a:pt x="8770" y="0"/>
                        </a:lnTo>
                      </a:path>
                      <a:path w="57150" h="55879">
                        <a:moveTo>
                          <a:pt x="10360" y="0"/>
                        </a:moveTo>
                        <a:lnTo>
                          <a:pt x="11155" y="0"/>
                        </a:lnTo>
                      </a:path>
                      <a:path w="57150" h="55879">
                        <a:moveTo>
                          <a:pt x="11155" y="0"/>
                        </a:moveTo>
                        <a:lnTo>
                          <a:pt x="1355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33" name="object 2033"/>
                  <p:cNvSpPr/>
                  <p:nvPr/>
                </p:nvSpPr>
                <p:spPr>
                  <a:xfrm>
                    <a:off x="10113085" y="736631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34" name="object 2034"/>
                  <p:cNvSpPr/>
                  <p:nvPr/>
                </p:nvSpPr>
                <p:spPr>
                  <a:xfrm>
                    <a:off x="9927603" y="7367516"/>
                    <a:ext cx="213995" cy="55880"/>
                  </a:xfrm>
                  <a:custGeom>
                    <a:avLst/>
                    <a:gdLst/>
                    <a:ahLst/>
                    <a:cxnLst/>
                    <a:rect l="l" t="t" r="r" b="b"/>
                    <a:pathLst>
                      <a:path w="213995" h="55879">
                        <a:moveTo>
                          <a:pt x="186678" y="0"/>
                        </a:moveTo>
                        <a:lnTo>
                          <a:pt x="192256" y="0"/>
                        </a:lnTo>
                      </a:path>
                      <a:path w="213995" h="55879">
                        <a:moveTo>
                          <a:pt x="192256" y="0"/>
                        </a:moveTo>
                        <a:lnTo>
                          <a:pt x="197847" y="0"/>
                        </a:lnTo>
                      </a:path>
                      <a:path w="213995" h="55879">
                        <a:moveTo>
                          <a:pt x="197847" y="0"/>
                        </a:moveTo>
                        <a:lnTo>
                          <a:pt x="198642" y="0"/>
                        </a:lnTo>
                      </a:path>
                      <a:path w="213995" h="55879">
                        <a:moveTo>
                          <a:pt x="200232" y="0"/>
                        </a:moveTo>
                        <a:lnTo>
                          <a:pt x="203425" y="0"/>
                        </a:lnTo>
                      </a:path>
                      <a:path w="213995" h="55879">
                        <a:moveTo>
                          <a:pt x="203425" y="0"/>
                        </a:moveTo>
                        <a:lnTo>
                          <a:pt x="204220" y="0"/>
                        </a:lnTo>
                      </a:path>
                      <a:path w="213995" h="55879">
                        <a:moveTo>
                          <a:pt x="205028" y="0"/>
                        </a:moveTo>
                        <a:lnTo>
                          <a:pt x="207413" y="0"/>
                        </a:lnTo>
                      </a:path>
                      <a:path w="213995" h="55879">
                        <a:moveTo>
                          <a:pt x="207413" y="0"/>
                        </a:moveTo>
                        <a:lnTo>
                          <a:pt x="211401" y="0"/>
                        </a:lnTo>
                      </a:path>
                      <a:path w="213995" h="55879">
                        <a:moveTo>
                          <a:pt x="211401" y="0"/>
                        </a:moveTo>
                        <a:lnTo>
                          <a:pt x="213004" y="0"/>
                        </a:lnTo>
                      </a:path>
                      <a:path w="213995" h="55879">
                        <a:moveTo>
                          <a:pt x="213004" y="0"/>
                        </a:moveTo>
                        <a:lnTo>
                          <a:pt x="213799" y="0"/>
                        </a:lnTo>
                      </a:path>
                      <a:path w="213995" h="55879">
                        <a:moveTo>
                          <a:pt x="0" y="55844"/>
                        </a:moveTo>
                        <a:lnTo>
                          <a:pt x="157954" y="55844"/>
                        </a:lnTo>
                      </a:path>
                      <a:path w="213995" h="55879">
                        <a:moveTo>
                          <a:pt x="0" y="55844"/>
                        </a:moveTo>
                        <a:lnTo>
                          <a:pt x="0" y="55036"/>
                        </a:lnTo>
                      </a:path>
                      <a:path w="213995" h="55879">
                        <a:moveTo>
                          <a:pt x="0" y="55036"/>
                        </a:moveTo>
                        <a:lnTo>
                          <a:pt x="0" y="53446"/>
                        </a:lnTo>
                      </a:path>
                      <a:path w="213995" h="55879">
                        <a:moveTo>
                          <a:pt x="0" y="53446"/>
                        </a:moveTo>
                        <a:lnTo>
                          <a:pt x="0" y="50253"/>
                        </a:lnTo>
                      </a:path>
                      <a:path w="213995" h="55879">
                        <a:moveTo>
                          <a:pt x="0" y="50253"/>
                        </a:moveTo>
                        <a:lnTo>
                          <a:pt x="0" y="45470"/>
                        </a:lnTo>
                      </a:path>
                      <a:path w="213995" h="55879">
                        <a:moveTo>
                          <a:pt x="0" y="45470"/>
                        </a:moveTo>
                        <a:lnTo>
                          <a:pt x="0" y="39879"/>
                        </a:lnTo>
                      </a:path>
                      <a:path w="213995" h="55879">
                        <a:moveTo>
                          <a:pt x="0" y="39879"/>
                        </a:moveTo>
                        <a:lnTo>
                          <a:pt x="0" y="34301"/>
                        </a:lnTo>
                      </a:path>
                      <a:path w="213995" h="55879">
                        <a:moveTo>
                          <a:pt x="0" y="34301"/>
                        </a:moveTo>
                        <a:lnTo>
                          <a:pt x="0" y="28724"/>
                        </a:lnTo>
                      </a:path>
                      <a:path w="213995" h="55879">
                        <a:moveTo>
                          <a:pt x="0" y="28724"/>
                        </a:moveTo>
                        <a:lnTo>
                          <a:pt x="0" y="2392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35" name="object 2035"/>
                  <p:cNvSpPr/>
                  <p:nvPr/>
                </p:nvSpPr>
                <p:spPr>
                  <a:xfrm>
                    <a:off x="9926397" y="7390247"/>
                    <a:ext cx="160655" cy="2540"/>
                  </a:xfrm>
                  <a:custGeom>
                    <a:avLst/>
                    <a:gdLst/>
                    <a:ahLst/>
                    <a:cxnLst/>
                    <a:rect l="l" t="t" r="r" b="b"/>
                    <a:pathLst>
                      <a:path w="160654" h="2540">
                        <a:moveTo>
                          <a:pt x="2400" y="1206"/>
                        </a:moveTo>
                        <a:lnTo>
                          <a:pt x="2044" y="355"/>
                        </a:lnTo>
                        <a:lnTo>
                          <a:pt x="1206" y="0"/>
                        </a:lnTo>
                        <a:lnTo>
                          <a:pt x="355" y="355"/>
                        </a:lnTo>
                        <a:lnTo>
                          <a:pt x="0" y="1206"/>
                        </a:lnTo>
                        <a:lnTo>
                          <a:pt x="355" y="2044"/>
                        </a:lnTo>
                        <a:lnTo>
                          <a:pt x="1206" y="2400"/>
                        </a:lnTo>
                        <a:lnTo>
                          <a:pt x="2044" y="2044"/>
                        </a:lnTo>
                        <a:lnTo>
                          <a:pt x="2400" y="1206"/>
                        </a:lnTo>
                        <a:close/>
                      </a:path>
                      <a:path w="160654" h="2540">
                        <a:moveTo>
                          <a:pt x="160350" y="1206"/>
                        </a:moveTo>
                        <a:lnTo>
                          <a:pt x="160007" y="355"/>
                        </a:lnTo>
                        <a:lnTo>
                          <a:pt x="159156" y="0"/>
                        </a:lnTo>
                        <a:lnTo>
                          <a:pt x="158305" y="355"/>
                        </a:lnTo>
                        <a:lnTo>
                          <a:pt x="157962" y="1206"/>
                        </a:lnTo>
                        <a:lnTo>
                          <a:pt x="158305" y="2044"/>
                        </a:lnTo>
                        <a:lnTo>
                          <a:pt x="159156" y="2400"/>
                        </a:lnTo>
                        <a:lnTo>
                          <a:pt x="160007" y="2044"/>
                        </a:lnTo>
                        <a:lnTo>
                          <a:pt x="160350"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36" name="object 2036"/>
                  <p:cNvSpPr/>
                  <p:nvPr/>
                </p:nvSpPr>
                <p:spPr>
                  <a:xfrm>
                    <a:off x="10085558" y="7124184"/>
                    <a:ext cx="41275" cy="299720"/>
                  </a:xfrm>
                  <a:custGeom>
                    <a:avLst/>
                    <a:gdLst/>
                    <a:ahLst/>
                    <a:cxnLst/>
                    <a:rect l="l" t="t" r="r" b="b"/>
                    <a:pathLst>
                      <a:path w="41275" h="299720">
                        <a:moveTo>
                          <a:pt x="0" y="267259"/>
                        </a:moveTo>
                        <a:lnTo>
                          <a:pt x="0" y="272056"/>
                        </a:lnTo>
                      </a:path>
                      <a:path w="41275" h="299720">
                        <a:moveTo>
                          <a:pt x="0" y="272056"/>
                        </a:moveTo>
                        <a:lnTo>
                          <a:pt x="0" y="277633"/>
                        </a:lnTo>
                      </a:path>
                      <a:path w="41275" h="299720">
                        <a:moveTo>
                          <a:pt x="0" y="277633"/>
                        </a:moveTo>
                        <a:lnTo>
                          <a:pt x="0" y="283211"/>
                        </a:lnTo>
                      </a:path>
                      <a:path w="41275" h="299720">
                        <a:moveTo>
                          <a:pt x="0" y="283211"/>
                        </a:moveTo>
                        <a:lnTo>
                          <a:pt x="0" y="288802"/>
                        </a:lnTo>
                      </a:path>
                      <a:path w="41275" h="299720">
                        <a:moveTo>
                          <a:pt x="0" y="288802"/>
                        </a:moveTo>
                        <a:lnTo>
                          <a:pt x="0" y="293585"/>
                        </a:lnTo>
                      </a:path>
                      <a:path w="41275" h="299720">
                        <a:moveTo>
                          <a:pt x="0" y="293585"/>
                        </a:moveTo>
                        <a:lnTo>
                          <a:pt x="0" y="296778"/>
                        </a:lnTo>
                      </a:path>
                      <a:path w="41275" h="299720">
                        <a:moveTo>
                          <a:pt x="0" y="296778"/>
                        </a:moveTo>
                        <a:lnTo>
                          <a:pt x="0" y="298368"/>
                        </a:lnTo>
                      </a:path>
                      <a:path w="41275" h="299720">
                        <a:moveTo>
                          <a:pt x="0" y="298368"/>
                        </a:moveTo>
                        <a:lnTo>
                          <a:pt x="0" y="299177"/>
                        </a:lnTo>
                      </a:path>
                      <a:path w="41275" h="299720">
                        <a:moveTo>
                          <a:pt x="40687" y="21543"/>
                        </a:moveTo>
                        <a:lnTo>
                          <a:pt x="40687" y="15156"/>
                        </a:lnTo>
                      </a:path>
                      <a:path w="41275" h="299720">
                        <a:moveTo>
                          <a:pt x="40687" y="15156"/>
                        </a:moveTo>
                        <a:lnTo>
                          <a:pt x="40687" y="10374"/>
                        </a:lnTo>
                      </a:path>
                      <a:path w="41275" h="299720">
                        <a:moveTo>
                          <a:pt x="40687" y="10374"/>
                        </a:moveTo>
                        <a:lnTo>
                          <a:pt x="40687" y="7181"/>
                        </a:lnTo>
                      </a:path>
                      <a:path w="41275" h="299720">
                        <a:moveTo>
                          <a:pt x="40687" y="7181"/>
                        </a:moveTo>
                        <a:lnTo>
                          <a:pt x="40687" y="6386"/>
                        </a:lnTo>
                      </a:path>
                      <a:path w="41275" h="299720">
                        <a:moveTo>
                          <a:pt x="28724" y="6386"/>
                        </a:moveTo>
                        <a:lnTo>
                          <a:pt x="28724" y="7181"/>
                        </a:lnTo>
                      </a:path>
                      <a:path w="41275" h="299720">
                        <a:moveTo>
                          <a:pt x="28724" y="7181"/>
                        </a:moveTo>
                        <a:lnTo>
                          <a:pt x="28724" y="11168"/>
                        </a:lnTo>
                      </a:path>
                      <a:path w="41275" h="299720">
                        <a:moveTo>
                          <a:pt x="28724" y="11168"/>
                        </a:moveTo>
                        <a:lnTo>
                          <a:pt x="28724" y="15965"/>
                        </a:lnTo>
                      </a:path>
                      <a:path w="41275" h="299720">
                        <a:moveTo>
                          <a:pt x="28724" y="15965"/>
                        </a:moveTo>
                        <a:lnTo>
                          <a:pt x="28724" y="21543"/>
                        </a:lnTo>
                      </a:path>
                      <a:path w="41275" h="299720">
                        <a:moveTo>
                          <a:pt x="34301" y="0"/>
                        </a:moveTo>
                        <a:lnTo>
                          <a:pt x="35891" y="808"/>
                        </a:lnTo>
                      </a:path>
                      <a:path w="41275" h="299720">
                        <a:moveTo>
                          <a:pt x="35891" y="808"/>
                        </a:moveTo>
                        <a:lnTo>
                          <a:pt x="37494" y="808"/>
                        </a:lnTo>
                      </a:path>
                      <a:path w="41275" h="299720">
                        <a:moveTo>
                          <a:pt x="37494" y="808"/>
                        </a:moveTo>
                        <a:lnTo>
                          <a:pt x="39098" y="2398"/>
                        </a:lnTo>
                      </a:path>
                      <a:path w="41275" h="299720">
                        <a:moveTo>
                          <a:pt x="39098" y="2398"/>
                        </a:moveTo>
                        <a:lnTo>
                          <a:pt x="39893" y="3193"/>
                        </a:lnTo>
                      </a:path>
                      <a:path w="41275" h="299720">
                        <a:moveTo>
                          <a:pt x="39893" y="3193"/>
                        </a:moveTo>
                        <a:lnTo>
                          <a:pt x="39893" y="4796"/>
                        </a:lnTo>
                      </a:path>
                      <a:path w="41275" h="299720">
                        <a:moveTo>
                          <a:pt x="39893" y="4796"/>
                        </a:moveTo>
                        <a:lnTo>
                          <a:pt x="40687" y="6386"/>
                        </a:lnTo>
                      </a:path>
                      <a:path w="41275" h="299720">
                        <a:moveTo>
                          <a:pt x="40687" y="6386"/>
                        </a:moveTo>
                        <a:lnTo>
                          <a:pt x="40687" y="7181"/>
                        </a:lnTo>
                      </a:path>
                      <a:path w="41275" h="299720">
                        <a:moveTo>
                          <a:pt x="28724" y="7989"/>
                        </a:moveTo>
                        <a:lnTo>
                          <a:pt x="28724" y="6386"/>
                        </a:lnTo>
                      </a:path>
                      <a:path w="41275" h="299720">
                        <a:moveTo>
                          <a:pt x="28724" y="6386"/>
                        </a:moveTo>
                        <a:lnTo>
                          <a:pt x="28724" y="4796"/>
                        </a:lnTo>
                      </a:path>
                      <a:path w="41275" h="299720">
                        <a:moveTo>
                          <a:pt x="28724" y="4796"/>
                        </a:moveTo>
                        <a:lnTo>
                          <a:pt x="29518" y="3193"/>
                        </a:lnTo>
                      </a:path>
                      <a:path w="41275" h="299720">
                        <a:moveTo>
                          <a:pt x="29518" y="3193"/>
                        </a:moveTo>
                        <a:lnTo>
                          <a:pt x="30313" y="2398"/>
                        </a:lnTo>
                      </a:path>
                      <a:path w="41275" h="299720">
                        <a:moveTo>
                          <a:pt x="30313" y="2398"/>
                        </a:moveTo>
                        <a:lnTo>
                          <a:pt x="31903" y="808"/>
                        </a:lnTo>
                      </a:path>
                      <a:path w="41275" h="299720">
                        <a:moveTo>
                          <a:pt x="31903" y="808"/>
                        </a:moveTo>
                        <a:lnTo>
                          <a:pt x="32711" y="808"/>
                        </a:lnTo>
                      </a:path>
                      <a:path w="41275" h="299720">
                        <a:moveTo>
                          <a:pt x="32711" y="808"/>
                        </a:moveTo>
                        <a:lnTo>
                          <a:pt x="34301" y="0"/>
                        </a:lnTo>
                      </a:path>
                      <a:path w="41275" h="299720">
                        <a:moveTo>
                          <a:pt x="34301" y="21543"/>
                        </a:moveTo>
                        <a:lnTo>
                          <a:pt x="32711" y="21543"/>
                        </a:lnTo>
                      </a:path>
                      <a:path w="41275" h="299720">
                        <a:moveTo>
                          <a:pt x="32711" y="21543"/>
                        </a:moveTo>
                        <a:lnTo>
                          <a:pt x="31903" y="21543"/>
                        </a:lnTo>
                      </a:path>
                      <a:path w="41275" h="299720">
                        <a:moveTo>
                          <a:pt x="31903" y="21543"/>
                        </a:moveTo>
                        <a:lnTo>
                          <a:pt x="30313" y="21543"/>
                        </a:lnTo>
                      </a:path>
                      <a:path w="41275" h="299720">
                        <a:moveTo>
                          <a:pt x="30313" y="21543"/>
                        </a:moveTo>
                        <a:lnTo>
                          <a:pt x="29518" y="21543"/>
                        </a:lnTo>
                      </a:path>
                      <a:path w="41275" h="299720">
                        <a:moveTo>
                          <a:pt x="29518" y="21543"/>
                        </a:moveTo>
                        <a:lnTo>
                          <a:pt x="28724" y="2154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37" name="object 2037"/>
                  <p:cNvSpPr/>
                  <p:nvPr/>
                </p:nvSpPr>
                <p:spPr>
                  <a:xfrm>
                    <a:off x="10113085" y="714453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38" name="object 2038"/>
                  <p:cNvSpPr/>
                  <p:nvPr/>
                </p:nvSpPr>
                <p:spPr>
                  <a:xfrm>
                    <a:off x="10125451" y="7145727"/>
                    <a:ext cx="1270" cy="0"/>
                  </a:xfrm>
                  <a:custGeom>
                    <a:avLst/>
                    <a:gdLst/>
                    <a:ahLst/>
                    <a:cxnLst/>
                    <a:rect l="l" t="t" r="r" b="b"/>
                    <a:pathLst>
                      <a:path w="127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39" name="object 2039"/>
                  <p:cNvSpPr/>
                  <p:nvPr/>
                </p:nvSpPr>
                <p:spPr>
                  <a:xfrm>
                    <a:off x="10124254" y="714453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40" name="object 2040"/>
                  <p:cNvSpPr/>
                  <p:nvPr/>
                </p:nvSpPr>
                <p:spPr>
                  <a:xfrm>
                    <a:off x="9857396" y="7145727"/>
                    <a:ext cx="268605" cy="278130"/>
                  </a:xfrm>
                  <a:custGeom>
                    <a:avLst/>
                    <a:gdLst/>
                    <a:ahLst/>
                    <a:cxnLst/>
                    <a:rect l="l" t="t" r="r" b="b"/>
                    <a:pathLst>
                      <a:path w="268604" h="278129">
                        <a:moveTo>
                          <a:pt x="268054" y="0"/>
                        </a:moveTo>
                        <a:lnTo>
                          <a:pt x="267259" y="0"/>
                        </a:lnTo>
                      </a:path>
                      <a:path w="268604" h="278129">
                        <a:moveTo>
                          <a:pt x="267259" y="0"/>
                        </a:moveTo>
                        <a:lnTo>
                          <a:pt x="265656" y="0"/>
                        </a:lnTo>
                      </a:path>
                      <a:path w="268604" h="278129">
                        <a:moveTo>
                          <a:pt x="265656" y="0"/>
                        </a:moveTo>
                        <a:lnTo>
                          <a:pt x="264053" y="0"/>
                        </a:lnTo>
                      </a:path>
                      <a:path w="268604" h="278129">
                        <a:moveTo>
                          <a:pt x="264053" y="0"/>
                        </a:moveTo>
                        <a:lnTo>
                          <a:pt x="262463" y="0"/>
                        </a:lnTo>
                      </a:path>
                      <a:path w="268604" h="278129">
                        <a:moveTo>
                          <a:pt x="0" y="277633"/>
                        </a:moveTo>
                        <a:lnTo>
                          <a:pt x="15156" y="277633"/>
                        </a:lnTo>
                      </a:path>
                      <a:path w="268604" h="278129">
                        <a:moveTo>
                          <a:pt x="55049" y="277633"/>
                        </a:moveTo>
                        <a:lnTo>
                          <a:pt x="70206" y="277633"/>
                        </a:lnTo>
                      </a:path>
                      <a:path w="268604" h="278129">
                        <a:moveTo>
                          <a:pt x="0" y="277633"/>
                        </a:moveTo>
                        <a:lnTo>
                          <a:pt x="0" y="276825"/>
                        </a:lnTo>
                      </a:path>
                      <a:path w="268604" h="278129">
                        <a:moveTo>
                          <a:pt x="0" y="276825"/>
                        </a:moveTo>
                        <a:lnTo>
                          <a:pt x="0" y="275235"/>
                        </a:lnTo>
                      </a:path>
                      <a:path w="268604" h="278129">
                        <a:moveTo>
                          <a:pt x="0" y="275235"/>
                        </a:moveTo>
                        <a:lnTo>
                          <a:pt x="0" y="272042"/>
                        </a:lnTo>
                      </a:path>
                      <a:path w="268604" h="278129">
                        <a:moveTo>
                          <a:pt x="0" y="272042"/>
                        </a:moveTo>
                        <a:lnTo>
                          <a:pt x="0" y="267259"/>
                        </a:lnTo>
                      </a:path>
                      <a:path w="268604" h="278129">
                        <a:moveTo>
                          <a:pt x="0" y="267259"/>
                        </a:moveTo>
                        <a:lnTo>
                          <a:pt x="0" y="261668"/>
                        </a:lnTo>
                      </a:path>
                      <a:path w="268604" h="278129">
                        <a:moveTo>
                          <a:pt x="0" y="261668"/>
                        </a:moveTo>
                        <a:lnTo>
                          <a:pt x="0" y="256090"/>
                        </a:lnTo>
                      </a:path>
                      <a:path w="268604" h="278129">
                        <a:moveTo>
                          <a:pt x="0" y="256090"/>
                        </a:moveTo>
                        <a:lnTo>
                          <a:pt x="0" y="250513"/>
                        </a:lnTo>
                      </a:path>
                      <a:path w="268604" h="278129">
                        <a:moveTo>
                          <a:pt x="0" y="250513"/>
                        </a:moveTo>
                        <a:lnTo>
                          <a:pt x="0" y="24571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41" name="object 2041"/>
                  <p:cNvSpPr/>
                  <p:nvPr/>
                </p:nvSpPr>
                <p:spPr>
                  <a:xfrm>
                    <a:off x="9856191" y="7390247"/>
                    <a:ext cx="73025" cy="2540"/>
                  </a:xfrm>
                  <a:custGeom>
                    <a:avLst/>
                    <a:gdLst/>
                    <a:ahLst/>
                    <a:cxnLst/>
                    <a:rect l="l" t="t" r="r" b="b"/>
                    <a:pathLst>
                      <a:path w="73025" h="2540">
                        <a:moveTo>
                          <a:pt x="2400" y="1206"/>
                        </a:moveTo>
                        <a:lnTo>
                          <a:pt x="2044" y="355"/>
                        </a:lnTo>
                        <a:lnTo>
                          <a:pt x="1193" y="0"/>
                        </a:lnTo>
                        <a:lnTo>
                          <a:pt x="355" y="355"/>
                        </a:lnTo>
                        <a:lnTo>
                          <a:pt x="0" y="1206"/>
                        </a:lnTo>
                        <a:lnTo>
                          <a:pt x="355" y="2044"/>
                        </a:lnTo>
                        <a:lnTo>
                          <a:pt x="1193" y="2400"/>
                        </a:lnTo>
                        <a:lnTo>
                          <a:pt x="2044" y="2044"/>
                        </a:lnTo>
                        <a:lnTo>
                          <a:pt x="2400" y="1206"/>
                        </a:lnTo>
                        <a:close/>
                      </a:path>
                      <a:path w="73025" h="2540">
                        <a:moveTo>
                          <a:pt x="72605" y="1206"/>
                        </a:moveTo>
                        <a:lnTo>
                          <a:pt x="72250" y="355"/>
                        </a:lnTo>
                        <a:lnTo>
                          <a:pt x="71412" y="0"/>
                        </a:lnTo>
                        <a:lnTo>
                          <a:pt x="70561" y="355"/>
                        </a:lnTo>
                        <a:lnTo>
                          <a:pt x="70205" y="1206"/>
                        </a:lnTo>
                        <a:lnTo>
                          <a:pt x="70561" y="2044"/>
                        </a:lnTo>
                        <a:lnTo>
                          <a:pt x="71412" y="2400"/>
                        </a:lnTo>
                        <a:lnTo>
                          <a:pt x="72250" y="2044"/>
                        </a:lnTo>
                        <a:lnTo>
                          <a:pt x="72605"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42" name="object 2042"/>
                  <p:cNvSpPr/>
                  <p:nvPr/>
                </p:nvSpPr>
                <p:spPr>
                  <a:xfrm>
                    <a:off x="9870950" y="7391444"/>
                    <a:ext cx="57150" cy="371475"/>
                  </a:xfrm>
                  <a:custGeom>
                    <a:avLst/>
                    <a:gdLst/>
                    <a:ahLst/>
                    <a:cxnLst/>
                    <a:rect l="l" t="t" r="r" b="b"/>
                    <a:pathLst>
                      <a:path w="57150" h="371475">
                        <a:moveTo>
                          <a:pt x="56653" y="0"/>
                        </a:moveTo>
                        <a:lnTo>
                          <a:pt x="56653" y="4796"/>
                        </a:lnTo>
                      </a:path>
                      <a:path w="57150" h="371475">
                        <a:moveTo>
                          <a:pt x="56653" y="4796"/>
                        </a:moveTo>
                        <a:lnTo>
                          <a:pt x="56653" y="10374"/>
                        </a:lnTo>
                      </a:path>
                      <a:path w="57150" h="371475">
                        <a:moveTo>
                          <a:pt x="56653" y="10374"/>
                        </a:moveTo>
                        <a:lnTo>
                          <a:pt x="56653" y="15951"/>
                        </a:lnTo>
                      </a:path>
                      <a:path w="57150" h="371475">
                        <a:moveTo>
                          <a:pt x="56653" y="15951"/>
                        </a:moveTo>
                        <a:lnTo>
                          <a:pt x="56653" y="21543"/>
                        </a:lnTo>
                      </a:path>
                      <a:path w="57150" h="371475">
                        <a:moveTo>
                          <a:pt x="56653" y="21543"/>
                        </a:moveTo>
                        <a:lnTo>
                          <a:pt x="56653" y="26325"/>
                        </a:lnTo>
                      </a:path>
                      <a:path w="57150" h="371475">
                        <a:moveTo>
                          <a:pt x="56653" y="26325"/>
                        </a:moveTo>
                        <a:lnTo>
                          <a:pt x="56653" y="29518"/>
                        </a:lnTo>
                      </a:path>
                      <a:path w="57150" h="371475">
                        <a:moveTo>
                          <a:pt x="56653" y="29518"/>
                        </a:moveTo>
                        <a:lnTo>
                          <a:pt x="56653" y="31108"/>
                        </a:lnTo>
                      </a:path>
                      <a:path w="57150" h="371475">
                        <a:moveTo>
                          <a:pt x="56653" y="31108"/>
                        </a:moveTo>
                        <a:lnTo>
                          <a:pt x="56653" y="31917"/>
                        </a:lnTo>
                      </a:path>
                      <a:path w="57150" h="371475">
                        <a:moveTo>
                          <a:pt x="43086" y="45470"/>
                        </a:moveTo>
                        <a:lnTo>
                          <a:pt x="43086" y="30313"/>
                        </a:lnTo>
                      </a:path>
                      <a:path w="57150" h="371475">
                        <a:moveTo>
                          <a:pt x="0" y="30313"/>
                        </a:moveTo>
                        <a:lnTo>
                          <a:pt x="0" y="45470"/>
                        </a:lnTo>
                      </a:path>
                      <a:path w="57150" h="371475">
                        <a:moveTo>
                          <a:pt x="43086" y="45470"/>
                        </a:moveTo>
                        <a:lnTo>
                          <a:pt x="42291" y="45470"/>
                        </a:lnTo>
                      </a:path>
                      <a:path w="57150" h="371475">
                        <a:moveTo>
                          <a:pt x="42291" y="45470"/>
                        </a:moveTo>
                        <a:lnTo>
                          <a:pt x="39893" y="45470"/>
                        </a:lnTo>
                      </a:path>
                      <a:path w="57150" h="371475">
                        <a:moveTo>
                          <a:pt x="39893" y="45470"/>
                        </a:moveTo>
                        <a:lnTo>
                          <a:pt x="36699" y="45470"/>
                        </a:lnTo>
                      </a:path>
                      <a:path w="57150" h="371475">
                        <a:moveTo>
                          <a:pt x="36699" y="45470"/>
                        </a:moveTo>
                        <a:lnTo>
                          <a:pt x="34315" y="45470"/>
                        </a:lnTo>
                      </a:path>
                      <a:path w="57150" h="371475">
                        <a:moveTo>
                          <a:pt x="33506" y="45470"/>
                        </a:moveTo>
                        <a:lnTo>
                          <a:pt x="31917" y="45470"/>
                        </a:lnTo>
                      </a:path>
                      <a:path w="57150" h="371475">
                        <a:moveTo>
                          <a:pt x="31917" y="45470"/>
                        </a:moveTo>
                        <a:lnTo>
                          <a:pt x="29518" y="45470"/>
                        </a:lnTo>
                      </a:path>
                      <a:path w="57150" h="371475">
                        <a:moveTo>
                          <a:pt x="27929" y="45470"/>
                        </a:moveTo>
                        <a:lnTo>
                          <a:pt x="27120" y="45470"/>
                        </a:lnTo>
                      </a:path>
                      <a:path w="57150" h="371475">
                        <a:moveTo>
                          <a:pt x="27120" y="45470"/>
                        </a:moveTo>
                        <a:lnTo>
                          <a:pt x="21543" y="45470"/>
                        </a:lnTo>
                      </a:path>
                      <a:path w="57150" h="371475">
                        <a:moveTo>
                          <a:pt x="21543" y="45470"/>
                        </a:moveTo>
                        <a:lnTo>
                          <a:pt x="15965" y="45470"/>
                        </a:lnTo>
                      </a:path>
                      <a:path w="57150" h="371475">
                        <a:moveTo>
                          <a:pt x="15965" y="45470"/>
                        </a:moveTo>
                        <a:lnTo>
                          <a:pt x="15156" y="45470"/>
                        </a:lnTo>
                      </a:path>
                      <a:path w="57150" h="371475">
                        <a:moveTo>
                          <a:pt x="13567" y="45470"/>
                        </a:moveTo>
                        <a:lnTo>
                          <a:pt x="10374" y="45470"/>
                        </a:lnTo>
                      </a:path>
                      <a:path w="57150" h="371475">
                        <a:moveTo>
                          <a:pt x="10374" y="45470"/>
                        </a:moveTo>
                        <a:lnTo>
                          <a:pt x="9579" y="45470"/>
                        </a:lnTo>
                      </a:path>
                      <a:path w="57150" h="371475">
                        <a:moveTo>
                          <a:pt x="8784" y="45470"/>
                        </a:moveTo>
                        <a:lnTo>
                          <a:pt x="6386" y="45470"/>
                        </a:lnTo>
                      </a:path>
                      <a:path w="57150" h="371475">
                        <a:moveTo>
                          <a:pt x="6386" y="45470"/>
                        </a:moveTo>
                        <a:lnTo>
                          <a:pt x="3193" y="45470"/>
                        </a:lnTo>
                      </a:path>
                      <a:path w="57150" h="371475">
                        <a:moveTo>
                          <a:pt x="3193" y="45470"/>
                        </a:moveTo>
                        <a:lnTo>
                          <a:pt x="808" y="45470"/>
                        </a:lnTo>
                      </a:path>
                      <a:path w="57150" h="371475">
                        <a:moveTo>
                          <a:pt x="808" y="45470"/>
                        </a:moveTo>
                        <a:lnTo>
                          <a:pt x="0" y="45470"/>
                        </a:lnTo>
                      </a:path>
                      <a:path w="57150" h="371475">
                        <a:moveTo>
                          <a:pt x="15965" y="349430"/>
                        </a:moveTo>
                        <a:lnTo>
                          <a:pt x="15965" y="355816"/>
                        </a:lnTo>
                      </a:path>
                      <a:path w="57150" h="371475">
                        <a:moveTo>
                          <a:pt x="15965" y="355816"/>
                        </a:moveTo>
                        <a:lnTo>
                          <a:pt x="15965" y="360599"/>
                        </a:lnTo>
                      </a:path>
                      <a:path w="57150" h="371475">
                        <a:moveTo>
                          <a:pt x="15965" y="360599"/>
                        </a:moveTo>
                        <a:lnTo>
                          <a:pt x="15965" y="363792"/>
                        </a:lnTo>
                      </a:path>
                      <a:path w="57150" h="371475">
                        <a:moveTo>
                          <a:pt x="15965" y="363792"/>
                        </a:moveTo>
                        <a:lnTo>
                          <a:pt x="15965" y="364587"/>
                        </a:lnTo>
                      </a:path>
                      <a:path w="57150" h="371475">
                        <a:moveTo>
                          <a:pt x="27120" y="364587"/>
                        </a:moveTo>
                        <a:lnTo>
                          <a:pt x="27120" y="363792"/>
                        </a:lnTo>
                      </a:path>
                      <a:path w="57150" h="371475">
                        <a:moveTo>
                          <a:pt x="27120" y="363792"/>
                        </a:moveTo>
                        <a:lnTo>
                          <a:pt x="27120" y="359804"/>
                        </a:lnTo>
                      </a:path>
                      <a:path w="57150" h="371475">
                        <a:moveTo>
                          <a:pt x="27120" y="359804"/>
                        </a:moveTo>
                        <a:lnTo>
                          <a:pt x="27120" y="355021"/>
                        </a:lnTo>
                      </a:path>
                      <a:path w="57150" h="371475">
                        <a:moveTo>
                          <a:pt x="27120" y="355021"/>
                        </a:moveTo>
                        <a:lnTo>
                          <a:pt x="27120" y="349430"/>
                        </a:lnTo>
                      </a:path>
                      <a:path w="57150" h="371475">
                        <a:moveTo>
                          <a:pt x="21543" y="370973"/>
                        </a:moveTo>
                        <a:lnTo>
                          <a:pt x="19953" y="370178"/>
                        </a:lnTo>
                      </a:path>
                      <a:path w="57150" h="371475">
                        <a:moveTo>
                          <a:pt x="19953" y="370178"/>
                        </a:moveTo>
                        <a:lnTo>
                          <a:pt x="18349" y="370178"/>
                        </a:lnTo>
                      </a:path>
                      <a:path w="57150" h="371475">
                        <a:moveTo>
                          <a:pt x="18349" y="370178"/>
                        </a:moveTo>
                        <a:lnTo>
                          <a:pt x="17555" y="368575"/>
                        </a:lnTo>
                      </a:path>
                      <a:path w="57150" h="371475">
                        <a:moveTo>
                          <a:pt x="17555" y="368575"/>
                        </a:moveTo>
                        <a:lnTo>
                          <a:pt x="16760" y="367780"/>
                        </a:lnTo>
                      </a:path>
                      <a:path w="57150" h="371475">
                        <a:moveTo>
                          <a:pt x="16760" y="367780"/>
                        </a:moveTo>
                        <a:lnTo>
                          <a:pt x="15965" y="366176"/>
                        </a:lnTo>
                      </a:path>
                      <a:path w="57150" h="371475">
                        <a:moveTo>
                          <a:pt x="15965" y="366176"/>
                        </a:moveTo>
                        <a:lnTo>
                          <a:pt x="15965" y="364587"/>
                        </a:lnTo>
                      </a:path>
                      <a:path w="57150" h="371475">
                        <a:moveTo>
                          <a:pt x="15965" y="364587"/>
                        </a:moveTo>
                        <a:lnTo>
                          <a:pt x="15965" y="363792"/>
                        </a:lnTo>
                      </a:path>
                      <a:path w="57150" h="371475">
                        <a:moveTo>
                          <a:pt x="27120" y="362997"/>
                        </a:moveTo>
                        <a:lnTo>
                          <a:pt x="27120" y="364587"/>
                        </a:lnTo>
                      </a:path>
                      <a:path w="57150" h="371475">
                        <a:moveTo>
                          <a:pt x="27120" y="364587"/>
                        </a:moveTo>
                        <a:lnTo>
                          <a:pt x="27120" y="366176"/>
                        </a:lnTo>
                      </a:path>
                      <a:path w="57150" h="371475">
                        <a:moveTo>
                          <a:pt x="27120" y="366176"/>
                        </a:moveTo>
                        <a:lnTo>
                          <a:pt x="26325" y="367780"/>
                        </a:lnTo>
                      </a:path>
                      <a:path w="57150" h="371475">
                        <a:moveTo>
                          <a:pt x="26325" y="367780"/>
                        </a:moveTo>
                        <a:lnTo>
                          <a:pt x="25530" y="368575"/>
                        </a:lnTo>
                      </a:path>
                      <a:path w="57150" h="371475">
                        <a:moveTo>
                          <a:pt x="25530" y="368575"/>
                        </a:moveTo>
                        <a:lnTo>
                          <a:pt x="24736" y="370178"/>
                        </a:lnTo>
                      </a:path>
                      <a:path w="57150" h="371475">
                        <a:moveTo>
                          <a:pt x="24736" y="370178"/>
                        </a:moveTo>
                        <a:lnTo>
                          <a:pt x="23132" y="370178"/>
                        </a:lnTo>
                      </a:path>
                      <a:path w="57150" h="371475">
                        <a:moveTo>
                          <a:pt x="23132" y="370178"/>
                        </a:moveTo>
                        <a:lnTo>
                          <a:pt x="21543" y="370973"/>
                        </a:lnTo>
                      </a:path>
                      <a:path w="57150" h="371475">
                        <a:moveTo>
                          <a:pt x="21543" y="349430"/>
                        </a:moveTo>
                        <a:lnTo>
                          <a:pt x="23132" y="349430"/>
                        </a:lnTo>
                      </a:path>
                      <a:path w="57150" h="371475">
                        <a:moveTo>
                          <a:pt x="23132" y="349430"/>
                        </a:moveTo>
                        <a:lnTo>
                          <a:pt x="24736" y="349430"/>
                        </a:lnTo>
                      </a:path>
                      <a:path w="57150" h="371475">
                        <a:moveTo>
                          <a:pt x="24736" y="349430"/>
                        </a:moveTo>
                        <a:lnTo>
                          <a:pt x="25530" y="349430"/>
                        </a:lnTo>
                      </a:path>
                      <a:path w="57150" h="371475">
                        <a:moveTo>
                          <a:pt x="25530" y="349430"/>
                        </a:moveTo>
                        <a:lnTo>
                          <a:pt x="26325" y="349430"/>
                        </a:lnTo>
                      </a:path>
                      <a:path w="57150" h="371475">
                        <a:moveTo>
                          <a:pt x="26325" y="349430"/>
                        </a:moveTo>
                        <a:lnTo>
                          <a:pt x="27120" y="34943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43" name="object 2043"/>
                  <p:cNvSpPr/>
                  <p:nvPr/>
                </p:nvSpPr>
                <p:spPr>
                  <a:xfrm>
                    <a:off x="9885718" y="7739688"/>
                    <a:ext cx="13970" cy="2540"/>
                  </a:xfrm>
                  <a:custGeom>
                    <a:avLst/>
                    <a:gdLst/>
                    <a:ahLst/>
                    <a:cxnLst/>
                    <a:rect l="l" t="t" r="r" b="b"/>
                    <a:pathLst>
                      <a:path w="13970" h="2540">
                        <a:moveTo>
                          <a:pt x="2387" y="1193"/>
                        </a:moveTo>
                        <a:lnTo>
                          <a:pt x="2032" y="342"/>
                        </a:lnTo>
                        <a:lnTo>
                          <a:pt x="1193" y="0"/>
                        </a:lnTo>
                        <a:lnTo>
                          <a:pt x="342" y="342"/>
                        </a:lnTo>
                        <a:lnTo>
                          <a:pt x="0" y="1193"/>
                        </a:lnTo>
                        <a:lnTo>
                          <a:pt x="342" y="2044"/>
                        </a:lnTo>
                        <a:lnTo>
                          <a:pt x="1193" y="2387"/>
                        </a:lnTo>
                        <a:lnTo>
                          <a:pt x="2032" y="2044"/>
                        </a:lnTo>
                        <a:lnTo>
                          <a:pt x="2387" y="1193"/>
                        </a:lnTo>
                        <a:close/>
                      </a:path>
                      <a:path w="13970" h="2540">
                        <a:moveTo>
                          <a:pt x="13538" y="1193"/>
                        </a:moveTo>
                        <a:lnTo>
                          <a:pt x="13195" y="342"/>
                        </a:lnTo>
                        <a:lnTo>
                          <a:pt x="12344" y="0"/>
                        </a:lnTo>
                        <a:lnTo>
                          <a:pt x="11506" y="342"/>
                        </a:lnTo>
                        <a:lnTo>
                          <a:pt x="11150" y="1193"/>
                        </a:lnTo>
                        <a:lnTo>
                          <a:pt x="11506" y="2044"/>
                        </a:lnTo>
                        <a:lnTo>
                          <a:pt x="12344" y="2387"/>
                        </a:lnTo>
                        <a:lnTo>
                          <a:pt x="13195" y="2044"/>
                        </a:lnTo>
                        <a:lnTo>
                          <a:pt x="13538"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44" name="object 2044"/>
                  <p:cNvSpPr/>
                  <p:nvPr/>
                </p:nvSpPr>
                <p:spPr>
                  <a:xfrm>
                    <a:off x="9764057" y="7391444"/>
                    <a:ext cx="128905" cy="349885"/>
                  </a:xfrm>
                  <a:custGeom>
                    <a:avLst/>
                    <a:gdLst/>
                    <a:ahLst/>
                    <a:cxnLst/>
                    <a:rect l="l" t="t" r="r" b="b"/>
                    <a:pathLst>
                      <a:path w="128904" h="349884">
                        <a:moveTo>
                          <a:pt x="122858" y="349430"/>
                        </a:moveTo>
                        <a:lnTo>
                          <a:pt x="123653" y="349430"/>
                        </a:lnTo>
                      </a:path>
                      <a:path w="128904" h="349884">
                        <a:moveTo>
                          <a:pt x="123653" y="349430"/>
                        </a:moveTo>
                        <a:lnTo>
                          <a:pt x="124448" y="349430"/>
                        </a:lnTo>
                      </a:path>
                      <a:path w="128904" h="349884">
                        <a:moveTo>
                          <a:pt x="124448" y="349430"/>
                        </a:moveTo>
                        <a:lnTo>
                          <a:pt x="125242" y="349430"/>
                        </a:lnTo>
                      </a:path>
                      <a:path w="128904" h="349884">
                        <a:moveTo>
                          <a:pt x="125242" y="349430"/>
                        </a:moveTo>
                        <a:lnTo>
                          <a:pt x="126846" y="349430"/>
                        </a:lnTo>
                      </a:path>
                      <a:path w="128904" h="349884">
                        <a:moveTo>
                          <a:pt x="126846" y="349430"/>
                        </a:moveTo>
                        <a:lnTo>
                          <a:pt x="128436" y="349430"/>
                        </a:lnTo>
                      </a:path>
                      <a:path w="128904" h="349884">
                        <a:moveTo>
                          <a:pt x="0" y="31917"/>
                        </a:moveTo>
                        <a:lnTo>
                          <a:pt x="70193" y="31917"/>
                        </a:lnTo>
                      </a:path>
                      <a:path w="128904" h="349884">
                        <a:moveTo>
                          <a:pt x="0" y="31917"/>
                        </a:moveTo>
                        <a:lnTo>
                          <a:pt x="0" y="31108"/>
                        </a:lnTo>
                      </a:path>
                      <a:path w="128904" h="349884">
                        <a:moveTo>
                          <a:pt x="0" y="31108"/>
                        </a:moveTo>
                        <a:lnTo>
                          <a:pt x="0" y="29518"/>
                        </a:lnTo>
                      </a:path>
                      <a:path w="128904" h="349884">
                        <a:moveTo>
                          <a:pt x="0" y="29518"/>
                        </a:moveTo>
                        <a:lnTo>
                          <a:pt x="0" y="26325"/>
                        </a:lnTo>
                      </a:path>
                      <a:path w="128904" h="349884">
                        <a:moveTo>
                          <a:pt x="0" y="26325"/>
                        </a:moveTo>
                        <a:lnTo>
                          <a:pt x="0" y="21543"/>
                        </a:lnTo>
                      </a:path>
                      <a:path w="128904" h="349884">
                        <a:moveTo>
                          <a:pt x="0" y="21543"/>
                        </a:moveTo>
                        <a:lnTo>
                          <a:pt x="0" y="15951"/>
                        </a:lnTo>
                      </a:path>
                      <a:path w="128904" h="349884">
                        <a:moveTo>
                          <a:pt x="0" y="15951"/>
                        </a:moveTo>
                        <a:lnTo>
                          <a:pt x="0" y="10374"/>
                        </a:lnTo>
                      </a:path>
                      <a:path w="128904" h="349884">
                        <a:moveTo>
                          <a:pt x="0" y="10374"/>
                        </a:moveTo>
                        <a:lnTo>
                          <a:pt x="0" y="4796"/>
                        </a:lnTo>
                      </a:path>
                      <a:path w="128904" h="349884">
                        <a:moveTo>
                          <a:pt x="0" y="4796"/>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45" name="object 2045"/>
                  <p:cNvSpPr/>
                  <p:nvPr/>
                </p:nvSpPr>
                <p:spPr>
                  <a:xfrm>
                    <a:off x="9762858" y="7390247"/>
                    <a:ext cx="73025" cy="2540"/>
                  </a:xfrm>
                  <a:custGeom>
                    <a:avLst/>
                    <a:gdLst/>
                    <a:ahLst/>
                    <a:cxnLst/>
                    <a:rect l="l" t="t" r="r" b="b"/>
                    <a:pathLst>
                      <a:path w="73025" h="2540">
                        <a:moveTo>
                          <a:pt x="2387" y="1206"/>
                        </a:moveTo>
                        <a:lnTo>
                          <a:pt x="2044" y="355"/>
                        </a:lnTo>
                        <a:lnTo>
                          <a:pt x="1193" y="0"/>
                        </a:lnTo>
                        <a:lnTo>
                          <a:pt x="342" y="355"/>
                        </a:lnTo>
                        <a:lnTo>
                          <a:pt x="0" y="1206"/>
                        </a:lnTo>
                        <a:lnTo>
                          <a:pt x="342" y="2044"/>
                        </a:lnTo>
                        <a:lnTo>
                          <a:pt x="1193" y="2400"/>
                        </a:lnTo>
                        <a:lnTo>
                          <a:pt x="2044" y="2044"/>
                        </a:lnTo>
                        <a:lnTo>
                          <a:pt x="2387" y="1206"/>
                        </a:lnTo>
                        <a:close/>
                      </a:path>
                      <a:path w="73025" h="2540">
                        <a:moveTo>
                          <a:pt x="72580" y="1206"/>
                        </a:moveTo>
                        <a:lnTo>
                          <a:pt x="72237" y="355"/>
                        </a:lnTo>
                        <a:lnTo>
                          <a:pt x="71386" y="0"/>
                        </a:lnTo>
                        <a:lnTo>
                          <a:pt x="70535" y="355"/>
                        </a:lnTo>
                        <a:lnTo>
                          <a:pt x="70192" y="1206"/>
                        </a:lnTo>
                        <a:lnTo>
                          <a:pt x="70535" y="2044"/>
                        </a:lnTo>
                        <a:lnTo>
                          <a:pt x="71386" y="2400"/>
                        </a:lnTo>
                        <a:lnTo>
                          <a:pt x="72237" y="2044"/>
                        </a:lnTo>
                        <a:lnTo>
                          <a:pt x="72580"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46" name="object 2046"/>
                  <p:cNvSpPr/>
                  <p:nvPr/>
                </p:nvSpPr>
                <p:spPr>
                  <a:xfrm>
                    <a:off x="9602895" y="7367516"/>
                    <a:ext cx="231775" cy="55880"/>
                  </a:xfrm>
                  <a:custGeom>
                    <a:avLst/>
                    <a:gdLst/>
                    <a:ahLst/>
                    <a:cxnLst/>
                    <a:rect l="l" t="t" r="r" b="b"/>
                    <a:pathLst>
                      <a:path w="231775" h="55879">
                        <a:moveTo>
                          <a:pt x="231354" y="23927"/>
                        </a:moveTo>
                        <a:lnTo>
                          <a:pt x="231354" y="28724"/>
                        </a:lnTo>
                      </a:path>
                      <a:path w="231775" h="55879">
                        <a:moveTo>
                          <a:pt x="231354" y="28724"/>
                        </a:moveTo>
                        <a:lnTo>
                          <a:pt x="231354" y="34301"/>
                        </a:lnTo>
                      </a:path>
                      <a:path w="231775" h="55879">
                        <a:moveTo>
                          <a:pt x="231354" y="34301"/>
                        </a:moveTo>
                        <a:lnTo>
                          <a:pt x="231354" y="39879"/>
                        </a:lnTo>
                      </a:path>
                      <a:path w="231775" h="55879">
                        <a:moveTo>
                          <a:pt x="231354" y="39879"/>
                        </a:moveTo>
                        <a:lnTo>
                          <a:pt x="231354" y="45470"/>
                        </a:lnTo>
                      </a:path>
                      <a:path w="231775" h="55879">
                        <a:moveTo>
                          <a:pt x="231354" y="45470"/>
                        </a:moveTo>
                        <a:lnTo>
                          <a:pt x="231354" y="50253"/>
                        </a:lnTo>
                      </a:path>
                      <a:path w="231775" h="55879">
                        <a:moveTo>
                          <a:pt x="231354" y="50253"/>
                        </a:moveTo>
                        <a:lnTo>
                          <a:pt x="231354" y="53446"/>
                        </a:lnTo>
                      </a:path>
                      <a:path w="231775" h="55879">
                        <a:moveTo>
                          <a:pt x="231354" y="53446"/>
                        </a:moveTo>
                        <a:lnTo>
                          <a:pt x="231354" y="55036"/>
                        </a:lnTo>
                      </a:path>
                      <a:path w="231775" h="55879">
                        <a:moveTo>
                          <a:pt x="231354" y="55036"/>
                        </a:moveTo>
                        <a:lnTo>
                          <a:pt x="231354" y="55844"/>
                        </a:lnTo>
                      </a:path>
                      <a:path w="231775" h="55879">
                        <a:moveTo>
                          <a:pt x="174715" y="0"/>
                        </a:moveTo>
                        <a:lnTo>
                          <a:pt x="175510" y="0"/>
                        </a:lnTo>
                      </a:path>
                      <a:path w="231775" h="55879">
                        <a:moveTo>
                          <a:pt x="175510" y="0"/>
                        </a:moveTo>
                        <a:lnTo>
                          <a:pt x="177908" y="0"/>
                        </a:lnTo>
                      </a:path>
                      <a:path w="231775" h="55879">
                        <a:moveTo>
                          <a:pt x="177908" y="0"/>
                        </a:moveTo>
                        <a:lnTo>
                          <a:pt x="181101" y="0"/>
                        </a:lnTo>
                      </a:path>
                      <a:path w="231775" h="55879">
                        <a:moveTo>
                          <a:pt x="181101" y="0"/>
                        </a:moveTo>
                        <a:lnTo>
                          <a:pt x="183485" y="0"/>
                        </a:lnTo>
                      </a:path>
                      <a:path w="231775" h="55879">
                        <a:moveTo>
                          <a:pt x="184294" y="0"/>
                        </a:moveTo>
                        <a:lnTo>
                          <a:pt x="185884" y="0"/>
                        </a:lnTo>
                      </a:path>
                      <a:path w="231775" h="55879">
                        <a:moveTo>
                          <a:pt x="185884" y="0"/>
                        </a:moveTo>
                        <a:lnTo>
                          <a:pt x="188282" y="0"/>
                        </a:lnTo>
                      </a:path>
                      <a:path w="231775" h="55879">
                        <a:moveTo>
                          <a:pt x="189872" y="0"/>
                        </a:moveTo>
                        <a:lnTo>
                          <a:pt x="190680" y="0"/>
                        </a:lnTo>
                      </a:path>
                      <a:path w="231775" h="55879">
                        <a:moveTo>
                          <a:pt x="190680" y="0"/>
                        </a:moveTo>
                        <a:lnTo>
                          <a:pt x="196258" y="0"/>
                        </a:lnTo>
                      </a:path>
                      <a:path w="231775" h="55879">
                        <a:moveTo>
                          <a:pt x="196258" y="0"/>
                        </a:moveTo>
                        <a:lnTo>
                          <a:pt x="201849" y="0"/>
                        </a:lnTo>
                      </a:path>
                      <a:path w="231775" h="55879">
                        <a:moveTo>
                          <a:pt x="201849" y="0"/>
                        </a:moveTo>
                        <a:lnTo>
                          <a:pt x="202644" y="0"/>
                        </a:lnTo>
                      </a:path>
                      <a:path w="231775" h="55879">
                        <a:moveTo>
                          <a:pt x="204234" y="0"/>
                        </a:moveTo>
                        <a:lnTo>
                          <a:pt x="207427" y="0"/>
                        </a:lnTo>
                      </a:path>
                      <a:path w="231775" h="55879">
                        <a:moveTo>
                          <a:pt x="207427" y="0"/>
                        </a:moveTo>
                        <a:lnTo>
                          <a:pt x="208222" y="0"/>
                        </a:lnTo>
                      </a:path>
                      <a:path w="231775" h="55879">
                        <a:moveTo>
                          <a:pt x="209016" y="0"/>
                        </a:moveTo>
                        <a:lnTo>
                          <a:pt x="211415" y="0"/>
                        </a:lnTo>
                      </a:path>
                      <a:path w="231775" h="55879">
                        <a:moveTo>
                          <a:pt x="211415" y="0"/>
                        </a:moveTo>
                        <a:lnTo>
                          <a:pt x="215403" y="0"/>
                        </a:lnTo>
                      </a:path>
                      <a:path w="231775" h="55879">
                        <a:moveTo>
                          <a:pt x="215403" y="0"/>
                        </a:moveTo>
                        <a:lnTo>
                          <a:pt x="217006" y="0"/>
                        </a:lnTo>
                      </a:path>
                      <a:path w="231775" h="55879">
                        <a:moveTo>
                          <a:pt x="217006" y="0"/>
                        </a:moveTo>
                        <a:lnTo>
                          <a:pt x="217801" y="0"/>
                        </a:lnTo>
                      </a:path>
                      <a:path w="231775" h="55879">
                        <a:moveTo>
                          <a:pt x="0" y="55844"/>
                        </a:moveTo>
                        <a:lnTo>
                          <a:pt x="161161" y="55844"/>
                        </a:lnTo>
                      </a:path>
                      <a:path w="231775" h="55879">
                        <a:moveTo>
                          <a:pt x="0" y="55844"/>
                        </a:moveTo>
                        <a:lnTo>
                          <a:pt x="0" y="55036"/>
                        </a:lnTo>
                      </a:path>
                      <a:path w="231775" h="55879">
                        <a:moveTo>
                          <a:pt x="0" y="55036"/>
                        </a:moveTo>
                        <a:lnTo>
                          <a:pt x="0" y="53446"/>
                        </a:lnTo>
                      </a:path>
                      <a:path w="231775" h="55879">
                        <a:moveTo>
                          <a:pt x="0" y="53446"/>
                        </a:moveTo>
                        <a:lnTo>
                          <a:pt x="0" y="50253"/>
                        </a:lnTo>
                      </a:path>
                      <a:path w="231775" h="55879">
                        <a:moveTo>
                          <a:pt x="0" y="50253"/>
                        </a:moveTo>
                        <a:lnTo>
                          <a:pt x="0" y="45470"/>
                        </a:lnTo>
                      </a:path>
                      <a:path w="231775" h="55879">
                        <a:moveTo>
                          <a:pt x="0" y="45470"/>
                        </a:moveTo>
                        <a:lnTo>
                          <a:pt x="0" y="39879"/>
                        </a:lnTo>
                      </a:path>
                      <a:path w="231775" h="55879">
                        <a:moveTo>
                          <a:pt x="0" y="39879"/>
                        </a:moveTo>
                        <a:lnTo>
                          <a:pt x="0" y="34301"/>
                        </a:lnTo>
                      </a:path>
                      <a:path w="231775" h="55879">
                        <a:moveTo>
                          <a:pt x="0" y="34301"/>
                        </a:moveTo>
                        <a:lnTo>
                          <a:pt x="0" y="28724"/>
                        </a:lnTo>
                      </a:path>
                      <a:path w="231775" h="55879">
                        <a:moveTo>
                          <a:pt x="0" y="28724"/>
                        </a:moveTo>
                        <a:lnTo>
                          <a:pt x="0" y="2392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47" name="object 2047"/>
                  <p:cNvSpPr/>
                  <p:nvPr/>
                </p:nvSpPr>
                <p:spPr>
                  <a:xfrm>
                    <a:off x="9601695" y="7390247"/>
                    <a:ext cx="163830" cy="2540"/>
                  </a:xfrm>
                  <a:custGeom>
                    <a:avLst/>
                    <a:gdLst/>
                    <a:ahLst/>
                    <a:cxnLst/>
                    <a:rect l="l" t="t" r="r" b="b"/>
                    <a:pathLst>
                      <a:path w="163829" h="2540">
                        <a:moveTo>
                          <a:pt x="2387" y="1206"/>
                        </a:moveTo>
                        <a:lnTo>
                          <a:pt x="2044" y="355"/>
                        </a:lnTo>
                        <a:lnTo>
                          <a:pt x="1193" y="0"/>
                        </a:lnTo>
                        <a:lnTo>
                          <a:pt x="342" y="355"/>
                        </a:lnTo>
                        <a:lnTo>
                          <a:pt x="0" y="1206"/>
                        </a:lnTo>
                        <a:lnTo>
                          <a:pt x="342" y="2044"/>
                        </a:lnTo>
                        <a:lnTo>
                          <a:pt x="1193" y="2400"/>
                        </a:lnTo>
                        <a:lnTo>
                          <a:pt x="2044" y="2044"/>
                        </a:lnTo>
                        <a:lnTo>
                          <a:pt x="2387" y="1206"/>
                        </a:lnTo>
                        <a:close/>
                      </a:path>
                      <a:path w="163829" h="2540">
                        <a:moveTo>
                          <a:pt x="163550" y="1206"/>
                        </a:moveTo>
                        <a:lnTo>
                          <a:pt x="163207" y="355"/>
                        </a:lnTo>
                        <a:lnTo>
                          <a:pt x="162356" y="0"/>
                        </a:lnTo>
                        <a:lnTo>
                          <a:pt x="161505" y="355"/>
                        </a:lnTo>
                        <a:lnTo>
                          <a:pt x="161163" y="1206"/>
                        </a:lnTo>
                        <a:lnTo>
                          <a:pt x="161505" y="2044"/>
                        </a:lnTo>
                        <a:lnTo>
                          <a:pt x="162356" y="2400"/>
                        </a:lnTo>
                        <a:lnTo>
                          <a:pt x="163207" y="2044"/>
                        </a:lnTo>
                        <a:lnTo>
                          <a:pt x="163550"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48" name="object 2048"/>
                  <p:cNvSpPr/>
                  <p:nvPr/>
                </p:nvSpPr>
                <p:spPr>
                  <a:xfrm>
                    <a:off x="9764057" y="7124184"/>
                    <a:ext cx="41910" cy="299720"/>
                  </a:xfrm>
                  <a:custGeom>
                    <a:avLst/>
                    <a:gdLst/>
                    <a:ahLst/>
                    <a:cxnLst/>
                    <a:rect l="l" t="t" r="r" b="b"/>
                    <a:pathLst>
                      <a:path w="41909" h="299720">
                        <a:moveTo>
                          <a:pt x="0" y="267259"/>
                        </a:moveTo>
                        <a:lnTo>
                          <a:pt x="0" y="272056"/>
                        </a:lnTo>
                      </a:path>
                      <a:path w="41909" h="299720">
                        <a:moveTo>
                          <a:pt x="0" y="272056"/>
                        </a:moveTo>
                        <a:lnTo>
                          <a:pt x="0" y="277633"/>
                        </a:lnTo>
                      </a:path>
                      <a:path w="41909" h="299720">
                        <a:moveTo>
                          <a:pt x="0" y="277633"/>
                        </a:moveTo>
                        <a:lnTo>
                          <a:pt x="0" y="283211"/>
                        </a:lnTo>
                      </a:path>
                      <a:path w="41909" h="299720">
                        <a:moveTo>
                          <a:pt x="0" y="283211"/>
                        </a:moveTo>
                        <a:lnTo>
                          <a:pt x="0" y="288802"/>
                        </a:lnTo>
                      </a:path>
                      <a:path w="41909" h="299720">
                        <a:moveTo>
                          <a:pt x="0" y="288802"/>
                        </a:moveTo>
                        <a:lnTo>
                          <a:pt x="0" y="293585"/>
                        </a:lnTo>
                      </a:path>
                      <a:path w="41909" h="299720">
                        <a:moveTo>
                          <a:pt x="0" y="293585"/>
                        </a:moveTo>
                        <a:lnTo>
                          <a:pt x="0" y="296778"/>
                        </a:lnTo>
                      </a:path>
                      <a:path w="41909" h="299720">
                        <a:moveTo>
                          <a:pt x="0" y="296778"/>
                        </a:moveTo>
                        <a:lnTo>
                          <a:pt x="0" y="298368"/>
                        </a:lnTo>
                      </a:path>
                      <a:path w="41909" h="299720">
                        <a:moveTo>
                          <a:pt x="0" y="298368"/>
                        </a:moveTo>
                        <a:lnTo>
                          <a:pt x="0" y="299177"/>
                        </a:lnTo>
                      </a:path>
                      <a:path w="41909" h="299720">
                        <a:moveTo>
                          <a:pt x="41482" y="21543"/>
                        </a:moveTo>
                        <a:lnTo>
                          <a:pt x="41482" y="15156"/>
                        </a:lnTo>
                      </a:path>
                      <a:path w="41909" h="299720">
                        <a:moveTo>
                          <a:pt x="41482" y="15156"/>
                        </a:moveTo>
                        <a:lnTo>
                          <a:pt x="41482" y="10374"/>
                        </a:lnTo>
                      </a:path>
                      <a:path w="41909" h="299720">
                        <a:moveTo>
                          <a:pt x="41482" y="10374"/>
                        </a:moveTo>
                        <a:lnTo>
                          <a:pt x="41482" y="7181"/>
                        </a:lnTo>
                      </a:path>
                      <a:path w="41909" h="299720">
                        <a:moveTo>
                          <a:pt x="41482" y="7181"/>
                        </a:moveTo>
                        <a:lnTo>
                          <a:pt x="41482" y="6386"/>
                        </a:lnTo>
                      </a:path>
                      <a:path w="41909" h="299720">
                        <a:moveTo>
                          <a:pt x="29518" y="6386"/>
                        </a:moveTo>
                        <a:lnTo>
                          <a:pt x="29518" y="7181"/>
                        </a:lnTo>
                      </a:path>
                      <a:path w="41909" h="299720">
                        <a:moveTo>
                          <a:pt x="29518" y="7181"/>
                        </a:moveTo>
                        <a:lnTo>
                          <a:pt x="29518" y="11168"/>
                        </a:lnTo>
                      </a:path>
                      <a:path w="41909" h="299720">
                        <a:moveTo>
                          <a:pt x="29518" y="11168"/>
                        </a:moveTo>
                        <a:lnTo>
                          <a:pt x="29518" y="15965"/>
                        </a:lnTo>
                      </a:path>
                      <a:path w="41909" h="299720">
                        <a:moveTo>
                          <a:pt x="29518" y="15965"/>
                        </a:moveTo>
                        <a:lnTo>
                          <a:pt x="29518" y="21543"/>
                        </a:lnTo>
                      </a:path>
                      <a:path w="41909" h="299720">
                        <a:moveTo>
                          <a:pt x="35096" y="0"/>
                        </a:moveTo>
                        <a:lnTo>
                          <a:pt x="36699" y="808"/>
                        </a:lnTo>
                      </a:path>
                      <a:path w="41909" h="299720">
                        <a:moveTo>
                          <a:pt x="36699" y="808"/>
                        </a:moveTo>
                        <a:lnTo>
                          <a:pt x="38289" y="808"/>
                        </a:lnTo>
                      </a:path>
                      <a:path w="41909" h="299720">
                        <a:moveTo>
                          <a:pt x="38289" y="808"/>
                        </a:moveTo>
                        <a:lnTo>
                          <a:pt x="39084" y="2398"/>
                        </a:lnTo>
                      </a:path>
                      <a:path w="41909" h="299720">
                        <a:moveTo>
                          <a:pt x="39084" y="2398"/>
                        </a:moveTo>
                        <a:lnTo>
                          <a:pt x="40687" y="3193"/>
                        </a:lnTo>
                      </a:path>
                      <a:path w="41909" h="299720">
                        <a:moveTo>
                          <a:pt x="40687" y="3193"/>
                        </a:moveTo>
                        <a:lnTo>
                          <a:pt x="40687" y="4796"/>
                        </a:lnTo>
                      </a:path>
                      <a:path w="41909" h="299720">
                        <a:moveTo>
                          <a:pt x="40687" y="4796"/>
                        </a:moveTo>
                        <a:lnTo>
                          <a:pt x="41482" y="6386"/>
                        </a:lnTo>
                      </a:path>
                      <a:path w="41909" h="299720">
                        <a:moveTo>
                          <a:pt x="41482" y="6386"/>
                        </a:moveTo>
                        <a:lnTo>
                          <a:pt x="40687" y="7181"/>
                        </a:lnTo>
                      </a:path>
                      <a:path w="41909" h="299720">
                        <a:moveTo>
                          <a:pt x="29518" y="7989"/>
                        </a:moveTo>
                        <a:lnTo>
                          <a:pt x="29518" y="6386"/>
                        </a:lnTo>
                      </a:path>
                      <a:path w="41909" h="299720">
                        <a:moveTo>
                          <a:pt x="29518" y="6386"/>
                        </a:moveTo>
                        <a:lnTo>
                          <a:pt x="29518" y="4796"/>
                        </a:lnTo>
                      </a:path>
                      <a:path w="41909" h="299720">
                        <a:moveTo>
                          <a:pt x="29518" y="4796"/>
                        </a:moveTo>
                        <a:lnTo>
                          <a:pt x="30313" y="3193"/>
                        </a:lnTo>
                      </a:path>
                      <a:path w="41909" h="299720">
                        <a:moveTo>
                          <a:pt x="30313" y="3193"/>
                        </a:moveTo>
                        <a:lnTo>
                          <a:pt x="31108" y="2398"/>
                        </a:lnTo>
                      </a:path>
                      <a:path w="41909" h="299720">
                        <a:moveTo>
                          <a:pt x="31108" y="2398"/>
                        </a:moveTo>
                        <a:lnTo>
                          <a:pt x="31903" y="808"/>
                        </a:lnTo>
                      </a:path>
                      <a:path w="41909" h="299720">
                        <a:moveTo>
                          <a:pt x="31903" y="808"/>
                        </a:moveTo>
                        <a:lnTo>
                          <a:pt x="33506" y="808"/>
                        </a:lnTo>
                      </a:path>
                      <a:path w="41909" h="299720">
                        <a:moveTo>
                          <a:pt x="33506" y="808"/>
                        </a:moveTo>
                        <a:lnTo>
                          <a:pt x="35096" y="0"/>
                        </a:lnTo>
                      </a:path>
                      <a:path w="41909" h="299720">
                        <a:moveTo>
                          <a:pt x="35096" y="21543"/>
                        </a:moveTo>
                        <a:lnTo>
                          <a:pt x="33506" y="21543"/>
                        </a:lnTo>
                      </a:path>
                      <a:path w="41909" h="299720">
                        <a:moveTo>
                          <a:pt x="33506" y="21543"/>
                        </a:moveTo>
                        <a:lnTo>
                          <a:pt x="31903" y="21543"/>
                        </a:lnTo>
                      </a:path>
                      <a:path w="41909" h="299720">
                        <a:moveTo>
                          <a:pt x="31903" y="21543"/>
                        </a:moveTo>
                        <a:lnTo>
                          <a:pt x="31108" y="21543"/>
                        </a:lnTo>
                      </a:path>
                      <a:path w="41909" h="299720">
                        <a:moveTo>
                          <a:pt x="31108" y="21543"/>
                        </a:moveTo>
                        <a:lnTo>
                          <a:pt x="30313" y="21543"/>
                        </a:lnTo>
                      </a:path>
                      <a:path w="41909" h="299720">
                        <a:moveTo>
                          <a:pt x="30313" y="21543"/>
                        </a:moveTo>
                        <a:lnTo>
                          <a:pt x="29518" y="2154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49" name="object 2049"/>
                  <p:cNvSpPr/>
                  <p:nvPr/>
                </p:nvSpPr>
                <p:spPr>
                  <a:xfrm>
                    <a:off x="9792379" y="714453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50" name="object 2050"/>
                  <p:cNvSpPr/>
                  <p:nvPr/>
                </p:nvSpPr>
                <p:spPr>
                  <a:xfrm>
                    <a:off x="9804744" y="7145727"/>
                    <a:ext cx="1270" cy="0"/>
                  </a:xfrm>
                  <a:custGeom>
                    <a:avLst/>
                    <a:gdLst/>
                    <a:ahLst/>
                    <a:cxnLst/>
                    <a:rect l="l" t="t" r="r" b="b"/>
                    <a:pathLst>
                      <a:path w="127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51" name="object 2051"/>
                  <p:cNvSpPr/>
                  <p:nvPr/>
                </p:nvSpPr>
                <p:spPr>
                  <a:xfrm>
                    <a:off x="9803548" y="714453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52" name="object 2052"/>
                  <p:cNvSpPr/>
                  <p:nvPr/>
                </p:nvSpPr>
                <p:spPr>
                  <a:xfrm>
                    <a:off x="9533496" y="7145727"/>
                    <a:ext cx="271780" cy="278130"/>
                  </a:xfrm>
                  <a:custGeom>
                    <a:avLst/>
                    <a:gdLst/>
                    <a:ahLst/>
                    <a:cxnLst/>
                    <a:rect l="l" t="t" r="r" b="b"/>
                    <a:pathLst>
                      <a:path w="271779" h="278129">
                        <a:moveTo>
                          <a:pt x="271247" y="0"/>
                        </a:moveTo>
                        <a:lnTo>
                          <a:pt x="269644" y="0"/>
                        </a:lnTo>
                      </a:path>
                      <a:path w="271779" h="278129">
                        <a:moveTo>
                          <a:pt x="269644" y="0"/>
                        </a:moveTo>
                        <a:lnTo>
                          <a:pt x="268849" y="0"/>
                        </a:lnTo>
                      </a:path>
                      <a:path w="271779" h="278129">
                        <a:moveTo>
                          <a:pt x="268849" y="0"/>
                        </a:moveTo>
                        <a:lnTo>
                          <a:pt x="267259" y="0"/>
                        </a:lnTo>
                      </a:path>
                      <a:path w="271779" h="278129">
                        <a:moveTo>
                          <a:pt x="267259" y="0"/>
                        </a:moveTo>
                        <a:lnTo>
                          <a:pt x="265656" y="0"/>
                        </a:lnTo>
                      </a:path>
                      <a:path w="271779" h="278129">
                        <a:moveTo>
                          <a:pt x="0" y="277633"/>
                        </a:moveTo>
                        <a:lnTo>
                          <a:pt x="15156" y="277633"/>
                        </a:lnTo>
                      </a:path>
                      <a:path w="271779" h="278129">
                        <a:moveTo>
                          <a:pt x="55036" y="277633"/>
                        </a:moveTo>
                        <a:lnTo>
                          <a:pt x="69398" y="277633"/>
                        </a:lnTo>
                      </a:path>
                      <a:path w="271779" h="278129">
                        <a:moveTo>
                          <a:pt x="0" y="277633"/>
                        </a:moveTo>
                        <a:lnTo>
                          <a:pt x="0" y="276825"/>
                        </a:lnTo>
                      </a:path>
                      <a:path w="271779" h="278129">
                        <a:moveTo>
                          <a:pt x="0" y="276825"/>
                        </a:moveTo>
                        <a:lnTo>
                          <a:pt x="0" y="275235"/>
                        </a:lnTo>
                      </a:path>
                      <a:path w="271779" h="278129">
                        <a:moveTo>
                          <a:pt x="0" y="275235"/>
                        </a:moveTo>
                        <a:lnTo>
                          <a:pt x="0" y="272042"/>
                        </a:lnTo>
                      </a:path>
                      <a:path w="271779" h="278129">
                        <a:moveTo>
                          <a:pt x="0" y="272042"/>
                        </a:moveTo>
                        <a:lnTo>
                          <a:pt x="0" y="267259"/>
                        </a:lnTo>
                      </a:path>
                      <a:path w="271779" h="278129">
                        <a:moveTo>
                          <a:pt x="0" y="267259"/>
                        </a:moveTo>
                        <a:lnTo>
                          <a:pt x="0" y="261668"/>
                        </a:lnTo>
                      </a:path>
                      <a:path w="271779" h="278129">
                        <a:moveTo>
                          <a:pt x="0" y="261668"/>
                        </a:moveTo>
                        <a:lnTo>
                          <a:pt x="0" y="256090"/>
                        </a:lnTo>
                      </a:path>
                      <a:path w="271779" h="278129">
                        <a:moveTo>
                          <a:pt x="0" y="256090"/>
                        </a:moveTo>
                        <a:lnTo>
                          <a:pt x="0" y="250513"/>
                        </a:lnTo>
                      </a:path>
                      <a:path w="271779" h="278129">
                        <a:moveTo>
                          <a:pt x="0" y="250513"/>
                        </a:moveTo>
                        <a:lnTo>
                          <a:pt x="0" y="24571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53" name="object 2053"/>
                  <p:cNvSpPr/>
                  <p:nvPr/>
                </p:nvSpPr>
                <p:spPr>
                  <a:xfrm>
                    <a:off x="9532290" y="7390247"/>
                    <a:ext cx="72390" cy="2540"/>
                  </a:xfrm>
                  <a:custGeom>
                    <a:avLst/>
                    <a:gdLst/>
                    <a:ahLst/>
                    <a:cxnLst/>
                    <a:rect l="l" t="t" r="r" b="b"/>
                    <a:pathLst>
                      <a:path w="72390" h="2540">
                        <a:moveTo>
                          <a:pt x="2400" y="1206"/>
                        </a:moveTo>
                        <a:lnTo>
                          <a:pt x="2044" y="355"/>
                        </a:lnTo>
                        <a:lnTo>
                          <a:pt x="1206" y="0"/>
                        </a:lnTo>
                        <a:lnTo>
                          <a:pt x="355" y="355"/>
                        </a:lnTo>
                        <a:lnTo>
                          <a:pt x="0" y="1206"/>
                        </a:lnTo>
                        <a:lnTo>
                          <a:pt x="355" y="2044"/>
                        </a:lnTo>
                        <a:lnTo>
                          <a:pt x="1206" y="2400"/>
                        </a:lnTo>
                        <a:lnTo>
                          <a:pt x="2044" y="2044"/>
                        </a:lnTo>
                        <a:lnTo>
                          <a:pt x="2400" y="1206"/>
                        </a:lnTo>
                        <a:close/>
                      </a:path>
                      <a:path w="72390" h="2540">
                        <a:moveTo>
                          <a:pt x="71793" y="1206"/>
                        </a:moveTo>
                        <a:lnTo>
                          <a:pt x="71450" y="355"/>
                        </a:lnTo>
                        <a:lnTo>
                          <a:pt x="70599" y="0"/>
                        </a:lnTo>
                        <a:lnTo>
                          <a:pt x="69748" y="355"/>
                        </a:lnTo>
                        <a:lnTo>
                          <a:pt x="69405" y="1206"/>
                        </a:lnTo>
                        <a:lnTo>
                          <a:pt x="69748" y="2044"/>
                        </a:lnTo>
                        <a:lnTo>
                          <a:pt x="70599" y="2400"/>
                        </a:lnTo>
                        <a:lnTo>
                          <a:pt x="71450" y="2044"/>
                        </a:lnTo>
                        <a:lnTo>
                          <a:pt x="71793"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54" name="object 2054"/>
                  <p:cNvSpPr/>
                  <p:nvPr/>
                </p:nvSpPr>
                <p:spPr>
                  <a:xfrm>
                    <a:off x="9547051" y="7391444"/>
                    <a:ext cx="55880" cy="45720"/>
                  </a:xfrm>
                  <a:custGeom>
                    <a:avLst/>
                    <a:gdLst/>
                    <a:ahLst/>
                    <a:cxnLst/>
                    <a:rect l="l" t="t" r="r" b="b"/>
                    <a:pathLst>
                      <a:path w="55879" h="45720">
                        <a:moveTo>
                          <a:pt x="55844" y="0"/>
                        </a:moveTo>
                        <a:lnTo>
                          <a:pt x="55844" y="4796"/>
                        </a:lnTo>
                      </a:path>
                      <a:path w="55879" h="45720">
                        <a:moveTo>
                          <a:pt x="55844" y="4796"/>
                        </a:moveTo>
                        <a:lnTo>
                          <a:pt x="55844" y="10374"/>
                        </a:lnTo>
                      </a:path>
                      <a:path w="55879" h="45720">
                        <a:moveTo>
                          <a:pt x="55844" y="10374"/>
                        </a:moveTo>
                        <a:lnTo>
                          <a:pt x="55844" y="15951"/>
                        </a:lnTo>
                      </a:path>
                      <a:path w="55879" h="45720">
                        <a:moveTo>
                          <a:pt x="55844" y="15951"/>
                        </a:moveTo>
                        <a:lnTo>
                          <a:pt x="55844" y="21543"/>
                        </a:lnTo>
                      </a:path>
                      <a:path w="55879" h="45720">
                        <a:moveTo>
                          <a:pt x="55844" y="21543"/>
                        </a:moveTo>
                        <a:lnTo>
                          <a:pt x="55844" y="26325"/>
                        </a:lnTo>
                      </a:path>
                      <a:path w="55879" h="45720">
                        <a:moveTo>
                          <a:pt x="55844" y="26325"/>
                        </a:moveTo>
                        <a:lnTo>
                          <a:pt x="55844" y="29518"/>
                        </a:lnTo>
                      </a:path>
                      <a:path w="55879" h="45720">
                        <a:moveTo>
                          <a:pt x="55844" y="29518"/>
                        </a:moveTo>
                        <a:lnTo>
                          <a:pt x="55844" y="31108"/>
                        </a:lnTo>
                      </a:path>
                      <a:path w="55879" h="45720">
                        <a:moveTo>
                          <a:pt x="55844" y="31108"/>
                        </a:moveTo>
                        <a:lnTo>
                          <a:pt x="55844" y="31917"/>
                        </a:lnTo>
                      </a:path>
                      <a:path w="55879" h="45720">
                        <a:moveTo>
                          <a:pt x="43086" y="45470"/>
                        </a:moveTo>
                        <a:lnTo>
                          <a:pt x="43086" y="30313"/>
                        </a:lnTo>
                      </a:path>
                      <a:path w="55879" h="45720">
                        <a:moveTo>
                          <a:pt x="0" y="30313"/>
                        </a:moveTo>
                        <a:lnTo>
                          <a:pt x="0" y="45470"/>
                        </a:lnTo>
                      </a:path>
                      <a:path w="55879" h="45720">
                        <a:moveTo>
                          <a:pt x="43086" y="45470"/>
                        </a:moveTo>
                        <a:lnTo>
                          <a:pt x="42291" y="45470"/>
                        </a:lnTo>
                      </a:path>
                      <a:path w="55879" h="45720">
                        <a:moveTo>
                          <a:pt x="42291" y="45470"/>
                        </a:moveTo>
                        <a:lnTo>
                          <a:pt x="39893" y="45470"/>
                        </a:lnTo>
                      </a:path>
                      <a:path w="55879" h="45720">
                        <a:moveTo>
                          <a:pt x="39893" y="45470"/>
                        </a:moveTo>
                        <a:lnTo>
                          <a:pt x="36699" y="45470"/>
                        </a:lnTo>
                      </a:path>
                      <a:path w="55879" h="45720">
                        <a:moveTo>
                          <a:pt x="36699" y="45470"/>
                        </a:moveTo>
                        <a:lnTo>
                          <a:pt x="34315" y="45470"/>
                        </a:lnTo>
                      </a:path>
                      <a:path w="55879" h="45720">
                        <a:moveTo>
                          <a:pt x="32711" y="45470"/>
                        </a:moveTo>
                        <a:lnTo>
                          <a:pt x="31917" y="45470"/>
                        </a:lnTo>
                      </a:path>
                      <a:path w="55879" h="45720">
                        <a:moveTo>
                          <a:pt x="31917" y="45470"/>
                        </a:moveTo>
                        <a:lnTo>
                          <a:pt x="29518" y="4547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55" name="object 2055"/>
                  <p:cNvSpPr/>
                  <p:nvPr/>
                </p:nvSpPr>
                <p:spPr>
                  <a:xfrm>
                    <a:off x="9572988" y="743571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56" name="object 2056"/>
                  <p:cNvSpPr/>
                  <p:nvPr/>
                </p:nvSpPr>
                <p:spPr>
                  <a:xfrm>
                    <a:off x="9547051" y="7436914"/>
                    <a:ext cx="27305" cy="325755"/>
                  </a:xfrm>
                  <a:custGeom>
                    <a:avLst/>
                    <a:gdLst/>
                    <a:ahLst/>
                    <a:cxnLst/>
                    <a:rect l="l" t="t" r="r" b="b"/>
                    <a:pathLst>
                      <a:path w="27304" h="325754">
                        <a:moveTo>
                          <a:pt x="27134" y="0"/>
                        </a:moveTo>
                        <a:lnTo>
                          <a:pt x="21543" y="0"/>
                        </a:lnTo>
                      </a:path>
                      <a:path w="27304" h="325754">
                        <a:moveTo>
                          <a:pt x="21543" y="0"/>
                        </a:moveTo>
                        <a:lnTo>
                          <a:pt x="15951" y="0"/>
                        </a:lnTo>
                      </a:path>
                      <a:path w="27304" h="325754">
                        <a:moveTo>
                          <a:pt x="15951" y="0"/>
                        </a:moveTo>
                        <a:lnTo>
                          <a:pt x="15156" y="0"/>
                        </a:lnTo>
                      </a:path>
                      <a:path w="27304" h="325754">
                        <a:moveTo>
                          <a:pt x="13567" y="0"/>
                        </a:moveTo>
                        <a:lnTo>
                          <a:pt x="10374" y="0"/>
                        </a:lnTo>
                      </a:path>
                      <a:path w="27304" h="325754">
                        <a:moveTo>
                          <a:pt x="10374" y="0"/>
                        </a:moveTo>
                        <a:lnTo>
                          <a:pt x="9579" y="0"/>
                        </a:lnTo>
                      </a:path>
                      <a:path w="27304" h="325754">
                        <a:moveTo>
                          <a:pt x="8784" y="0"/>
                        </a:moveTo>
                        <a:lnTo>
                          <a:pt x="6386" y="0"/>
                        </a:lnTo>
                      </a:path>
                      <a:path w="27304" h="325754">
                        <a:moveTo>
                          <a:pt x="6386" y="0"/>
                        </a:moveTo>
                        <a:lnTo>
                          <a:pt x="2398" y="0"/>
                        </a:lnTo>
                      </a:path>
                      <a:path w="27304" h="325754">
                        <a:moveTo>
                          <a:pt x="2398" y="0"/>
                        </a:moveTo>
                        <a:lnTo>
                          <a:pt x="808" y="0"/>
                        </a:lnTo>
                      </a:path>
                      <a:path w="27304" h="325754">
                        <a:moveTo>
                          <a:pt x="808" y="0"/>
                        </a:moveTo>
                        <a:lnTo>
                          <a:pt x="0" y="0"/>
                        </a:lnTo>
                      </a:path>
                      <a:path w="27304" h="325754">
                        <a:moveTo>
                          <a:pt x="15156" y="303959"/>
                        </a:moveTo>
                        <a:lnTo>
                          <a:pt x="15156" y="310345"/>
                        </a:lnTo>
                      </a:path>
                      <a:path w="27304" h="325754">
                        <a:moveTo>
                          <a:pt x="15156" y="310345"/>
                        </a:moveTo>
                        <a:lnTo>
                          <a:pt x="15156" y="315128"/>
                        </a:lnTo>
                      </a:path>
                      <a:path w="27304" h="325754">
                        <a:moveTo>
                          <a:pt x="15156" y="315128"/>
                        </a:moveTo>
                        <a:lnTo>
                          <a:pt x="15156" y="318321"/>
                        </a:lnTo>
                      </a:path>
                      <a:path w="27304" h="325754">
                        <a:moveTo>
                          <a:pt x="15156" y="318321"/>
                        </a:moveTo>
                        <a:lnTo>
                          <a:pt x="15156" y="319116"/>
                        </a:lnTo>
                      </a:path>
                      <a:path w="27304" h="325754">
                        <a:moveTo>
                          <a:pt x="27134" y="319116"/>
                        </a:moveTo>
                        <a:lnTo>
                          <a:pt x="27134" y="318321"/>
                        </a:lnTo>
                      </a:path>
                      <a:path w="27304" h="325754">
                        <a:moveTo>
                          <a:pt x="27134" y="318321"/>
                        </a:moveTo>
                        <a:lnTo>
                          <a:pt x="27134" y="314333"/>
                        </a:lnTo>
                      </a:path>
                      <a:path w="27304" h="325754">
                        <a:moveTo>
                          <a:pt x="27134" y="314333"/>
                        </a:moveTo>
                        <a:lnTo>
                          <a:pt x="27134" y="309551"/>
                        </a:lnTo>
                      </a:path>
                      <a:path w="27304" h="325754">
                        <a:moveTo>
                          <a:pt x="27134" y="309551"/>
                        </a:moveTo>
                        <a:lnTo>
                          <a:pt x="27134" y="303959"/>
                        </a:lnTo>
                      </a:path>
                      <a:path w="27304" h="325754">
                        <a:moveTo>
                          <a:pt x="21543" y="325502"/>
                        </a:moveTo>
                        <a:lnTo>
                          <a:pt x="19953" y="324707"/>
                        </a:lnTo>
                      </a:path>
                      <a:path w="27304" h="325754">
                        <a:moveTo>
                          <a:pt x="19953" y="324707"/>
                        </a:moveTo>
                        <a:lnTo>
                          <a:pt x="18349" y="324707"/>
                        </a:lnTo>
                      </a:path>
                      <a:path w="27304" h="325754">
                        <a:moveTo>
                          <a:pt x="18349" y="324707"/>
                        </a:moveTo>
                        <a:lnTo>
                          <a:pt x="16760" y="323104"/>
                        </a:lnTo>
                      </a:path>
                      <a:path w="27304" h="325754">
                        <a:moveTo>
                          <a:pt x="16760" y="323104"/>
                        </a:moveTo>
                        <a:lnTo>
                          <a:pt x="15951" y="322309"/>
                        </a:lnTo>
                      </a:path>
                      <a:path w="27304" h="325754">
                        <a:moveTo>
                          <a:pt x="15951" y="322309"/>
                        </a:moveTo>
                        <a:lnTo>
                          <a:pt x="15951" y="320706"/>
                        </a:lnTo>
                      </a:path>
                      <a:path w="27304" h="325754">
                        <a:moveTo>
                          <a:pt x="15951" y="320706"/>
                        </a:moveTo>
                        <a:lnTo>
                          <a:pt x="15156" y="319116"/>
                        </a:lnTo>
                      </a:path>
                      <a:path w="27304" h="325754">
                        <a:moveTo>
                          <a:pt x="15156" y="319116"/>
                        </a:moveTo>
                        <a:lnTo>
                          <a:pt x="15156" y="318321"/>
                        </a:lnTo>
                      </a:path>
                      <a:path w="27304" h="325754">
                        <a:moveTo>
                          <a:pt x="27134" y="317526"/>
                        </a:moveTo>
                        <a:lnTo>
                          <a:pt x="27134" y="319116"/>
                        </a:lnTo>
                      </a:path>
                      <a:path w="27304" h="325754">
                        <a:moveTo>
                          <a:pt x="27134" y="319116"/>
                        </a:moveTo>
                        <a:lnTo>
                          <a:pt x="27134" y="320706"/>
                        </a:lnTo>
                      </a:path>
                      <a:path w="27304" h="325754">
                        <a:moveTo>
                          <a:pt x="27134" y="320706"/>
                        </a:moveTo>
                        <a:lnTo>
                          <a:pt x="26325" y="322309"/>
                        </a:lnTo>
                      </a:path>
                      <a:path w="27304" h="325754">
                        <a:moveTo>
                          <a:pt x="26325" y="322309"/>
                        </a:moveTo>
                        <a:lnTo>
                          <a:pt x="25530" y="323104"/>
                        </a:lnTo>
                      </a:path>
                      <a:path w="27304" h="325754">
                        <a:moveTo>
                          <a:pt x="25530" y="323104"/>
                        </a:moveTo>
                        <a:lnTo>
                          <a:pt x="23941" y="324707"/>
                        </a:lnTo>
                      </a:path>
                      <a:path w="27304" h="325754">
                        <a:moveTo>
                          <a:pt x="23941" y="324707"/>
                        </a:moveTo>
                        <a:lnTo>
                          <a:pt x="23146" y="324707"/>
                        </a:lnTo>
                      </a:path>
                      <a:path w="27304" h="325754">
                        <a:moveTo>
                          <a:pt x="23146" y="324707"/>
                        </a:moveTo>
                        <a:lnTo>
                          <a:pt x="21543" y="325502"/>
                        </a:lnTo>
                      </a:path>
                      <a:path w="27304" h="325754">
                        <a:moveTo>
                          <a:pt x="21543" y="303959"/>
                        </a:moveTo>
                        <a:lnTo>
                          <a:pt x="23146" y="303959"/>
                        </a:lnTo>
                      </a:path>
                      <a:path w="27304" h="325754">
                        <a:moveTo>
                          <a:pt x="23146" y="303959"/>
                        </a:moveTo>
                        <a:lnTo>
                          <a:pt x="23941" y="303959"/>
                        </a:lnTo>
                      </a:path>
                      <a:path w="27304" h="325754">
                        <a:moveTo>
                          <a:pt x="23941" y="303959"/>
                        </a:moveTo>
                        <a:lnTo>
                          <a:pt x="25530" y="303959"/>
                        </a:lnTo>
                      </a:path>
                      <a:path w="27304" h="325754">
                        <a:moveTo>
                          <a:pt x="25530" y="303959"/>
                        </a:moveTo>
                        <a:lnTo>
                          <a:pt x="26325" y="303959"/>
                        </a:lnTo>
                      </a:path>
                      <a:path w="27304" h="325754">
                        <a:moveTo>
                          <a:pt x="26325" y="303959"/>
                        </a:moveTo>
                        <a:lnTo>
                          <a:pt x="27134" y="30395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57" name="object 2057"/>
                  <p:cNvSpPr/>
                  <p:nvPr/>
                </p:nvSpPr>
                <p:spPr>
                  <a:xfrm>
                    <a:off x="9572988" y="773967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58" name="object 2058"/>
                  <p:cNvSpPr/>
                  <p:nvPr/>
                </p:nvSpPr>
                <p:spPr>
                  <a:xfrm>
                    <a:off x="9562207" y="7740874"/>
                    <a:ext cx="1270" cy="0"/>
                  </a:xfrm>
                  <a:custGeom>
                    <a:avLst/>
                    <a:gdLst/>
                    <a:ahLst/>
                    <a:cxnLst/>
                    <a:rect l="l" t="t" r="r" b="b"/>
                    <a:pathLst>
                      <a:path w="1270">
                        <a:moveTo>
                          <a:pt x="0"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59" name="object 2059"/>
                  <p:cNvSpPr/>
                  <p:nvPr/>
                </p:nvSpPr>
                <p:spPr>
                  <a:xfrm>
                    <a:off x="9561806" y="773967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60" name="object 2060"/>
                  <p:cNvSpPr/>
                  <p:nvPr/>
                </p:nvSpPr>
                <p:spPr>
                  <a:xfrm>
                    <a:off x="9455314" y="7391444"/>
                    <a:ext cx="113664" cy="349885"/>
                  </a:xfrm>
                  <a:custGeom>
                    <a:avLst/>
                    <a:gdLst/>
                    <a:ahLst/>
                    <a:cxnLst/>
                    <a:rect l="l" t="t" r="r" b="b"/>
                    <a:pathLst>
                      <a:path w="113665" h="349884">
                        <a:moveTo>
                          <a:pt x="107687" y="349430"/>
                        </a:moveTo>
                        <a:lnTo>
                          <a:pt x="108496" y="349430"/>
                        </a:lnTo>
                      </a:path>
                      <a:path w="113665" h="349884">
                        <a:moveTo>
                          <a:pt x="108496" y="349430"/>
                        </a:moveTo>
                        <a:lnTo>
                          <a:pt x="110086" y="349430"/>
                        </a:lnTo>
                      </a:path>
                      <a:path w="113665" h="349884">
                        <a:moveTo>
                          <a:pt x="110086" y="349430"/>
                        </a:moveTo>
                        <a:lnTo>
                          <a:pt x="111689" y="349430"/>
                        </a:lnTo>
                      </a:path>
                      <a:path w="113665" h="349884">
                        <a:moveTo>
                          <a:pt x="111689" y="349430"/>
                        </a:moveTo>
                        <a:lnTo>
                          <a:pt x="113279" y="349430"/>
                        </a:lnTo>
                      </a:path>
                      <a:path w="113665" h="349884">
                        <a:moveTo>
                          <a:pt x="0" y="31917"/>
                        </a:moveTo>
                        <a:lnTo>
                          <a:pt x="69398" y="31917"/>
                        </a:lnTo>
                      </a:path>
                      <a:path w="113665" h="349884">
                        <a:moveTo>
                          <a:pt x="0" y="31917"/>
                        </a:moveTo>
                        <a:lnTo>
                          <a:pt x="0" y="31108"/>
                        </a:lnTo>
                      </a:path>
                      <a:path w="113665" h="349884">
                        <a:moveTo>
                          <a:pt x="0" y="31108"/>
                        </a:moveTo>
                        <a:lnTo>
                          <a:pt x="0" y="29518"/>
                        </a:lnTo>
                      </a:path>
                      <a:path w="113665" h="349884">
                        <a:moveTo>
                          <a:pt x="0" y="29518"/>
                        </a:moveTo>
                        <a:lnTo>
                          <a:pt x="0" y="26325"/>
                        </a:lnTo>
                      </a:path>
                      <a:path w="113665" h="349884">
                        <a:moveTo>
                          <a:pt x="0" y="26325"/>
                        </a:moveTo>
                        <a:lnTo>
                          <a:pt x="0" y="21543"/>
                        </a:lnTo>
                      </a:path>
                      <a:path w="113665" h="349884">
                        <a:moveTo>
                          <a:pt x="0" y="21543"/>
                        </a:moveTo>
                        <a:lnTo>
                          <a:pt x="0" y="15951"/>
                        </a:lnTo>
                      </a:path>
                      <a:path w="113665" h="349884">
                        <a:moveTo>
                          <a:pt x="0" y="15951"/>
                        </a:moveTo>
                        <a:lnTo>
                          <a:pt x="0" y="10374"/>
                        </a:lnTo>
                      </a:path>
                      <a:path w="113665" h="349884">
                        <a:moveTo>
                          <a:pt x="0" y="10374"/>
                        </a:moveTo>
                        <a:lnTo>
                          <a:pt x="0" y="4796"/>
                        </a:lnTo>
                      </a:path>
                      <a:path w="113665" h="349884">
                        <a:moveTo>
                          <a:pt x="0" y="4796"/>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61" name="object 2061"/>
                  <p:cNvSpPr/>
                  <p:nvPr/>
                </p:nvSpPr>
                <p:spPr>
                  <a:xfrm>
                    <a:off x="9454108" y="7390247"/>
                    <a:ext cx="72390" cy="2540"/>
                  </a:xfrm>
                  <a:custGeom>
                    <a:avLst/>
                    <a:gdLst/>
                    <a:ahLst/>
                    <a:cxnLst/>
                    <a:rect l="l" t="t" r="r" b="b"/>
                    <a:pathLst>
                      <a:path w="72390" h="2540">
                        <a:moveTo>
                          <a:pt x="2400" y="1206"/>
                        </a:moveTo>
                        <a:lnTo>
                          <a:pt x="2044" y="355"/>
                        </a:lnTo>
                        <a:lnTo>
                          <a:pt x="1193" y="0"/>
                        </a:lnTo>
                        <a:lnTo>
                          <a:pt x="355" y="355"/>
                        </a:lnTo>
                        <a:lnTo>
                          <a:pt x="0" y="1206"/>
                        </a:lnTo>
                        <a:lnTo>
                          <a:pt x="355" y="2044"/>
                        </a:lnTo>
                        <a:lnTo>
                          <a:pt x="1193" y="2400"/>
                        </a:lnTo>
                        <a:lnTo>
                          <a:pt x="2044" y="2044"/>
                        </a:lnTo>
                        <a:lnTo>
                          <a:pt x="2400" y="1206"/>
                        </a:lnTo>
                        <a:close/>
                      </a:path>
                      <a:path w="72390" h="2540">
                        <a:moveTo>
                          <a:pt x="71793" y="1206"/>
                        </a:moveTo>
                        <a:lnTo>
                          <a:pt x="71450" y="355"/>
                        </a:lnTo>
                        <a:lnTo>
                          <a:pt x="70599" y="0"/>
                        </a:lnTo>
                        <a:lnTo>
                          <a:pt x="69748" y="355"/>
                        </a:lnTo>
                        <a:lnTo>
                          <a:pt x="69405" y="1206"/>
                        </a:lnTo>
                        <a:lnTo>
                          <a:pt x="69748" y="2044"/>
                        </a:lnTo>
                        <a:lnTo>
                          <a:pt x="70599" y="2400"/>
                        </a:lnTo>
                        <a:lnTo>
                          <a:pt x="71450" y="2044"/>
                        </a:lnTo>
                        <a:lnTo>
                          <a:pt x="71793"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62" name="object 2062"/>
                  <p:cNvSpPr/>
                  <p:nvPr/>
                </p:nvSpPr>
                <p:spPr>
                  <a:xfrm>
                    <a:off x="9468868" y="7367516"/>
                    <a:ext cx="55880" cy="55880"/>
                  </a:xfrm>
                  <a:custGeom>
                    <a:avLst/>
                    <a:gdLst/>
                    <a:ahLst/>
                    <a:cxnLst/>
                    <a:rect l="l" t="t" r="r" b="b"/>
                    <a:pathLst>
                      <a:path w="55879" h="55879">
                        <a:moveTo>
                          <a:pt x="55844" y="23927"/>
                        </a:moveTo>
                        <a:lnTo>
                          <a:pt x="55844" y="28724"/>
                        </a:lnTo>
                      </a:path>
                      <a:path w="55879" h="55879">
                        <a:moveTo>
                          <a:pt x="55844" y="28724"/>
                        </a:moveTo>
                        <a:lnTo>
                          <a:pt x="55844" y="34301"/>
                        </a:lnTo>
                      </a:path>
                      <a:path w="55879" h="55879">
                        <a:moveTo>
                          <a:pt x="55844" y="34301"/>
                        </a:moveTo>
                        <a:lnTo>
                          <a:pt x="55844" y="39879"/>
                        </a:lnTo>
                      </a:path>
                      <a:path w="55879" h="55879">
                        <a:moveTo>
                          <a:pt x="55844" y="39879"/>
                        </a:moveTo>
                        <a:lnTo>
                          <a:pt x="55844" y="45470"/>
                        </a:lnTo>
                      </a:path>
                      <a:path w="55879" h="55879">
                        <a:moveTo>
                          <a:pt x="55844" y="45470"/>
                        </a:moveTo>
                        <a:lnTo>
                          <a:pt x="55844" y="50253"/>
                        </a:lnTo>
                      </a:path>
                      <a:path w="55879" h="55879">
                        <a:moveTo>
                          <a:pt x="55844" y="50253"/>
                        </a:moveTo>
                        <a:lnTo>
                          <a:pt x="55844" y="53446"/>
                        </a:lnTo>
                      </a:path>
                      <a:path w="55879" h="55879">
                        <a:moveTo>
                          <a:pt x="55844" y="53446"/>
                        </a:moveTo>
                        <a:lnTo>
                          <a:pt x="55844" y="55036"/>
                        </a:lnTo>
                      </a:path>
                      <a:path w="55879" h="55879">
                        <a:moveTo>
                          <a:pt x="55844" y="55036"/>
                        </a:moveTo>
                        <a:lnTo>
                          <a:pt x="55844" y="55844"/>
                        </a:lnTo>
                      </a:path>
                      <a:path w="55879" h="55879">
                        <a:moveTo>
                          <a:pt x="0" y="0"/>
                        </a:moveTo>
                        <a:lnTo>
                          <a:pt x="808" y="0"/>
                        </a:lnTo>
                      </a:path>
                      <a:path w="55879" h="55879">
                        <a:moveTo>
                          <a:pt x="808" y="0"/>
                        </a:moveTo>
                        <a:lnTo>
                          <a:pt x="2398" y="0"/>
                        </a:lnTo>
                      </a:path>
                      <a:path w="55879" h="55879">
                        <a:moveTo>
                          <a:pt x="2398" y="0"/>
                        </a:moveTo>
                        <a:lnTo>
                          <a:pt x="6386" y="0"/>
                        </a:lnTo>
                      </a:path>
                      <a:path w="55879" h="55879">
                        <a:moveTo>
                          <a:pt x="6386" y="0"/>
                        </a:moveTo>
                        <a:lnTo>
                          <a:pt x="8784" y="0"/>
                        </a:lnTo>
                      </a:path>
                      <a:path w="55879" h="55879">
                        <a:moveTo>
                          <a:pt x="9579" y="0"/>
                        </a:moveTo>
                        <a:lnTo>
                          <a:pt x="10374" y="0"/>
                        </a:lnTo>
                      </a:path>
                      <a:path w="55879" h="55879">
                        <a:moveTo>
                          <a:pt x="10374" y="0"/>
                        </a:moveTo>
                        <a:lnTo>
                          <a:pt x="13567" y="0"/>
                        </a:lnTo>
                      </a:path>
                      <a:path w="55879" h="55879">
                        <a:moveTo>
                          <a:pt x="15170" y="0"/>
                        </a:moveTo>
                        <a:lnTo>
                          <a:pt x="15965" y="0"/>
                        </a:lnTo>
                      </a:path>
                      <a:path w="55879" h="55879">
                        <a:moveTo>
                          <a:pt x="15965" y="0"/>
                        </a:moveTo>
                        <a:lnTo>
                          <a:pt x="21543" y="0"/>
                        </a:lnTo>
                      </a:path>
                      <a:path w="55879" h="55879">
                        <a:moveTo>
                          <a:pt x="21543" y="0"/>
                        </a:moveTo>
                        <a:lnTo>
                          <a:pt x="2713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63" name="object 2063"/>
                  <p:cNvSpPr/>
                  <p:nvPr/>
                </p:nvSpPr>
                <p:spPr>
                  <a:xfrm>
                    <a:off x="9494805" y="736631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64" name="object 2064"/>
                  <p:cNvSpPr/>
                  <p:nvPr/>
                </p:nvSpPr>
                <p:spPr>
                  <a:xfrm>
                    <a:off x="9289370" y="7367516"/>
                    <a:ext cx="222885" cy="55880"/>
                  </a:xfrm>
                  <a:custGeom>
                    <a:avLst/>
                    <a:gdLst/>
                    <a:ahLst/>
                    <a:cxnLst/>
                    <a:rect l="l" t="t" r="r" b="b"/>
                    <a:pathLst>
                      <a:path w="222884" h="55879">
                        <a:moveTo>
                          <a:pt x="209016" y="0"/>
                        </a:moveTo>
                        <a:lnTo>
                          <a:pt x="211415" y="0"/>
                        </a:lnTo>
                      </a:path>
                      <a:path w="222884" h="55879">
                        <a:moveTo>
                          <a:pt x="211415" y="0"/>
                        </a:moveTo>
                        <a:lnTo>
                          <a:pt x="212209" y="0"/>
                        </a:lnTo>
                      </a:path>
                      <a:path w="222884" h="55879">
                        <a:moveTo>
                          <a:pt x="213799" y="0"/>
                        </a:moveTo>
                        <a:lnTo>
                          <a:pt x="216197" y="0"/>
                        </a:lnTo>
                      </a:path>
                      <a:path w="222884" h="55879">
                        <a:moveTo>
                          <a:pt x="216197" y="0"/>
                        </a:moveTo>
                        <a:lnTo>
                          <a:pt x="219390" y="0"/>
                        </a:lnTo>
                      </a:path>
                      <a:path w="222884" h="55879">
                        <a:moveTo>
                          <a:pt x="219390" y="0"/>
                        </a:moveTo>
                        <a:lnTo>
                          <a:pt x="221789" y="0"/>
                        </a:lnTo>
                      </a:path>
                      <a:path w="222884" h="55879">
                        <a:moveTo>
                          <a:pt x="221789" y="0"/>
                        </a:moveTo>
                        <a:lnTo>
                          <a:pt x="222584" y="0"/>
                        </a:lnTo>
                      </a:path>
                      <a:path w="222884" h="55879">
                        <a:moveTo>
                          <a:pt x="0" y="55844"/>
                        </a:moveTo>
                        <a:lnTo>
                          <a:pt x="165944" y="55844"/>
                        </a:lnTo>
                      </a:path>
                      <a:path w="222884" h="55879">
                        <a:moveTo>
                          <a:pt x="0" y="55844"/>
                        </a:moveTo>
                        <a:lnTo>
                          <a:pt x="0" y="55036"/>
                        </a:lnTo>
                      </a:path>
                      <a:path w="222884" h="55879">
                        <a:moveTo>
                          <a:pt x="0" y="55036"/>
                        </a:moveTo>
                        <a:lnTo>
                          <a:pt x="0" y="53446"/>
                        </a:lnTo>
                      </a:path>
                      <a:path w="222884" h="55879">
                        <a:moveTo>
                          <a:pt x="0" y="53446"/>
                        </a:moveTo>
                        <a:lnTo>
                          <a:pt x="0" y="50253"/>
                        </a:lnTo>
                      </a:path>
                      <a:path w="222884" h="55879">
                        <a:moveTo>
                          <a:pt x="0" y="50253"/>
                        </a:moveTo>
                        <a:lnTo>
                          <a:pt x="0" y="45470"/>
                        </a:lnTo>
                      </a:path>
                      <a:path w="222884" h="55879">
                        <a:moveTo>
                          <a:pt x="0" y="45470"/>
                        </a:moveTo>
                        <a:lnTo>
                          <a:pt x="0" y="39879"/>
                        </a:lnTo>
                      </a:path>
                      <a:path w="222884" h="55879">
                        <a:moveTo>
                          <a:pt x="0" y="39879"/>
                        </a:moveTo>
                        <a:lnTo>
                          <a:pt x="0" y="34301"/>
                        </a:lnTo>
                      </a:path>
                      <a:path w="222884" h="55879">
                        <a:moveTo>
                          <a:pt x="0" y="34301"/>
                        </a:moveTo>
                        <a:lnTo>
                          <a:pt x="0" y="28724"/>
                        </a:lnTo>
                      </a:path>
                      <a:path w="222884" h="55879">
                        <a:moveTo>
                          <a:pt x="0" y="28724"/>
                        </a:moveTo>
                        <a:lnTo>
                          <a:pt x="0" y="2392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65" name="object 2065"/>
                  <p:cNvSpPr/>
                  <p:nvPr/>
                </p:nvSpPr>
                <p:spPr>
                  <a:xfrm>
                    <a:off x="9288170" y="7390247"/>
                    <a:ext cx="168910" cy="2540"/>
                  </a:xfrm>
                  <a:custGeom>
                    <a:avLst/>
                    <a:gdLst/>
                    <a:ahLst/>
                    <a:cxnLst/>
                    <a:rect l="l" t="t" r="r" b="b"/>
                    <a:pathLst>
                      <a:path w="168909" h="2540">
                        <a:moveTo>
                          <a:pt x="2387" y="1206"/>
                        </a:moveTo>
                        <a:lnTo>
                          <a:pt x="2044" y="355"/>
                        </a:lnTo>
                        <a:lnTo>
                          <a:pt x="1193" y="0"/>
                        </a:lnTo>
                        <a:lnTo>
                          <a:pt x="342" y="355"/>
                        </a:lnTo>
                        <a:lnTo>
                          <a:pt x="0" y="1206"/>
                        </a:lnTo>
                        <a:lnTo>
                          <a:pt x="342" y="2044"/>
                        </a:lnTo>
                        <a:lnTo>
                          <a:pt x="1193" y="2400"/>
                        </a:lnTo>
                        <a:lnTo>
                          <a:pt x="2044" y="2044"/>
                        </a:lnTo>
                        <a:lnTo>
                          <a:pt x="2387" y="1206"/>
                        </a:lnTo>
                        <a:close/>
                      </a:path>
                      <a:path w="168909" h="2540">
                        <a:moveTo>
                          <a:pt x="168338" y="1206"/>
                        </a:moveTo>
                        <a:lnTo>
                          <a:pt x="167982" y="355"/>
                        </a:lnTo>
                        <a:lnTo>
                          <a:pt x="167132" y="0"/>
                        </a:lnTo>
                        <a:lnTo>
                          <a:pt x="166293" y="355"/>
                        </a:lnTo>
                        <a:lnTo>
                          <a:pt x="165938" y="1206"/>
                        </a:lnTo>
                        <a:lnTo>
                          <a:pt x="166293" y="2044"/>
                        </a:lnTo>
                        <a:lnTo>
                          <a:pt x="167132" y="2400"/>
                        </a:lnTo>
                        <a:lnTo>
                          <a:pt x="167982" y="2044"/>
                        </a:lnTo>
                        <a:lnTo>
                          <a:pt x="168338"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66" name="object 2066"/>
                  <p:cNvSpPr/>
                  <p:nvPr/>
                </p:nvSpPr>
                <p:spPr>
                  <a:xfrm>
                    <a:off x="9455314" y="7124184"/>
                    <a:ext cx="41275" cy="299720"/>
                  </a:xfrm>
                  <a:custGeom>
                    <a:avLst/>
                    <a:gdLst/>
                    <a:ahLst/>
                    <a:cxnLst/>
                    <a:rect l="l" t="t" r="r" b="b"/>
                    <a:pathLst>
                      <a:path w="41275" h="299720">
                        <a:moveTo>
                          <a:pt x="0" y="267259"/>
                        </a:moveTo>
                        <a:lnTo>
                          <a:pt x="0" y="272056"/>
                        </a:lnTo>
                      </a:path>
                      <a:path w="41275" h="299720">
                        <a:moveTo>
                          <a:pt x="0" y="272056"/>
                        </a:moveTo>
                        <a:lnTo>
                          <a:pt x="0" y="277633"/>
                        </a:lnTo>
                      </a:path>
                      <a:path w="41275" h="299720">
                        <a:moveTo>
                          <a:pt x="0" y="277633"/>
                        </a:moveTo>
                        <a:lnTo>
                          <a:pt x="0" y="283211"/>
                        </a:lnTo>
                      </a:path>
                      <a:path w="41275" h="299720">
                        <a:moveTo>
                          <a:pt x="0" y="283211"/>
                        </a:moveTo>
                        <a:lnTo>
                          <a:pt x="0" y="288802"/>
                        </a:lnTo>
                      </a:path>
                      <a:path w="41275" h="299720">
                        <a:moveTo>
                          <a:pt x="0" y="288802"/>
                        </a:moveTo>
                        <a:lnTo>
                          <a:pt x="0" y="293585"/>
                        </a:lnTo>
                      </a:path>
                      <a:path w="41275" h="299720">
                        <a:moveTo>
                          <a:pt x="0" y="293585"/>
                        </a:moveTo>
                        <a:lnTo>
                          <a:pt x="0" y="296778"/>
                        </a:lnTo>
                      </a:path>
                      <a:path w="41275" h="299720">
                        <a:moveTo>
                          <a:pt x="0" y="296778"/>
                        </a:moveTo>
                        <a:lnTo>
                          <a:pt x="0" y="298368"/>
                        </a:lnTo>
                      </a:path>
                      <a:path w="41275" h="299720">
                        <a:moveTo>
                          <a:pt x="0" y="298368"/>
                        </a:moveTo>
                        <a:lnTo>
                          <a:pt x="0" y="299177"/>
                        </a:lnTo>
                      </a:path>
                      <a:path w="41275" h="299720">
                        <a:moveTo>
                          <a:pt x="40687" y="21543"/>
                        </a:moveTo>
                        <a:lnTo>
                          <a:pt x="40687" y="15156"/>
                        </a:lnTo>
                      </a:path>
                      <a:path w="41275" h="299720">
                        <a:moveTo>
                          <a:pt x="40687" y="15156"/>
                        </a:moveTo>
                        <a:lnTo>
                          <a:pt x="40687" y="10374"/>
                        </a:lnTo>
                      </a:path>
                      <a:path w="41275" h="299720">
                        <a:moveTo>
                          <a:pt x="40687" y="10374"/>
                        </a:moveTo>
                        <a:lnTo>
                          <a:pt x="40687" y="7181"/>
                        </a:lnTo>
                      </a:path>
                      <a:path w="41275" h="299720">
                        <a:moveTo>
                          <a:pt x="40687" y="7181"/>
                        </a:moveTo>
                        <a:lnTo>
                          <a:pt x="40687" y="6386"/>
                        </a:lnTo>
                      </a:path>
                      <a:path w="41275" h="299720">
                        <a:moveTo>
                          <a:pt x="28724" y="6386"/>
                        </a:moveTo>
                        <a:lnTo>
                          <a:pt x="28724" y="7181"/>
                        </a:lnTo>
                      </a:path>
                      <a:path w="41275" h="299720">
                        <a:moveTo>
                          <a:pt x="28724" y="7181"/>
                        </a:moveTo>
                        <a:lnTo>
                          <a:pt x="28724" y="11168"/>
                        </a:lnTo>
                      </a:path>
                      <a:path w="41275" h="299720">
                        <a:moveTo>
                          <a:pt x="28724" y="11168"/>
                        </a:moveTo>
                        <a:lnTo>
                          <a:pt x="28724" y="15965"/>
                        </a:lnTo>
                      </a:path>
                      <a:path w="41275" h="299720">
                        <a:moveTo>
                          <a:pt x="28724" y="15965"/>
                        </a:moveTo>
                        <a:lnTo>
                          <a:pt x="28724" y="21543"/>
                        </a:lnTo>
                      </a:path>
                      <a:path w="41275" h="299720">
                        <a:moveTo>
                          <a:pt x="35096" y="0"/>
                        </a:moveTo>
                        <a:lnTo>
                          <a:pt x="36699" y="808"/>
                        </a:lnTo>
                      </a:path>
                      <a:path w="41275" h="299720">
                        <a:moveTo>
                          <a:pt x="36699" y="808"/>
                        </a:moveTo>
                        <a:lnTo>
                          <a:pt x="37494" y="808"/>
                        </a:lnTo>
                      </a:path>
                      <a:path w="41275" h="299720">
                        <a:moveTo>
                          <a:pt x="37494" y="808"/>
                        </a:moveTo>
                        <a:lnTo>
                          <a:pt x="39084" y="2398"/>
                        </a:lnTo>
                      </a:path>
                      <a:path w="41275" h="299720">
                        <a:moveTo>
                          <a:pt x="39084" y="2398"/>
                        </a:moveTo>
                        <a:lnTo>
                          <a:pt x="39879" y="3193"/>
                        </a:lnTo>
                      </a:path>
                      <a:path w="41275" h="299720">
                        <a:moveTo>
                          <a:pt x="39879" y="3193"/>
                        </a:moveTo>
                        <a:lnTo>
                          <a:pt x="40687" y="4796"/>
                        </a:lnTo>
                      </a:path>
                      <a:path w="41275" h="299720">
                        <a:moveTo>
                          <a:pt x="40687" y="4796"/>
                        </a:moveTo>
                        <a:lnTo>
                          <a:pt x="40687" y="6386"/>
                        </a:lnTo>
                      </a:path>
                      <a:path w="41275" h="299720">
                        <a:moveTo>
                          <a:pt x="40687" y="6386"/>
                        </a:moveTo>
                        <a:lnTo>
                          <a:pt x="40687" y="7181"/>
                        </a:lnTo>
                      </a:path>
                      <a:path w="41275" h="299720">
                        <a:moveTo>
                          <a:pt x="29518" y="7989"/>
                        </a:moveTo>
                        <a:lnTo>
                          <a:pt x="28724" y="6386"/>
                        </a:lnTo>
                      </a:path>
                      <a:path w="41275" h="299720">
                        <a:moveTo>
                          <a:pt x="28724" y="6386"/>
                        </a:moveTo>
                        <a:lnTo>
                          <a:pt x="29518" y="4796"/>
                        </a:lnTo>
                      </a:path>
                      <a:path w="41275" h="299720">
                        <a:moveTo>
                          <a:pt x="29518" y="4796"/>
                        </a:moveTo>
                        <a:lnTo>
                          <a:pt x="29518" y="3193"/>
                        </a:lnTo>
                      </a:path>
                      <a:path w="41275" h="299720">
                        <a:moveTo>
                          <a:pt x="29518" y="3193"/>
                        </a:moveTo>
                        <a:lnTo>
                          <a:pt x="30313" y="2398"/>
                        </a:lnTo>
                      </a:path>
                      <a:path w="41275" h="299720">
                        <a:moveTo>
                          <a:pt x="30313" y="2398"/>
                        </a:moveTo>
                        <a:lnTo>
                          <a:pt x="31903" y="808"/>
                        </a:lnTo>
                      </a:path>
                      <a:path w="41275" h="299720">
                        <a:moveTo>
                          <a:pt x="31903" y="808"/>
                        </a:moveTo>
                        <a:lnTo>
                          <a:pt x="33506" y="808"/>
                        </a:lnTo>
                      </a:path>
                      <a:path w="41275" h="299720">
                        <a:moveTo>
                          <a:pt x="33506" y="808"/>
                        </a:moveTo>
                        <a:lnTo>
                          <a:pt x="35096" y="0"/>
                        </a:lnTo>
                      </a:path>
                      <a:path w="41275" h="299720">
                        <a:moveTo>
                          <a:pt x="35096" y="21543"/>
                        </a:moveTo>
                        <a:lnTo>
                          <a:pt x="33506" y="21543"/>
                        </a:lnTo>
                      </a:path>
                      <a:path w="41275" h="299720">
                        <a:moveTo>
                          <a:pt x="33506" y="21543"/>
                        </a:moveTo>
                        <a:lnTo>
                          <a:pt x="31903" y="21543"/>
                        </a:lnTo>
                      </a:path>
                      <a:path w="41275" h="299720">
                        <a:moveTo>
                          <a:pt x="31903" y="21543"/>
                        </a:moveTo>
                        <a:lnTo>
                          <a:pt x="30313" y="21543"/>
                        </a:lnTo>
                      </a:path>
                      <a:path w="41275" h="299720">
                        <a:moveTo>
                          <a:pt x="30313" y="21543"/>
                        </a:moveTo>
                        <a:lnTo>
                          <a:pt x="29518" y="2154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67" name="object 2067"/>
                  <p:cNvSpPr/>
                  <p:nvPr/>
                </p:nvSpPr>
                <p:spPr>
                  <a:xfrm>
                    <a:off x="9483637" y="714453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68" name="object 2068"/>
                  <p:cNvSpPr/>
                  <p:nvPr/>
                </p:nvSpPr>
                <p:spPr>
                  <a:xfrm>
                    <a:off x="9484038" y="7145727"/>
                    <a:ext cx="1270" cy="0"/>
                  </a:xfrm>
                  <a:custGeom>
                    <a:avLst/>
                    <a:gdLst/>
                    <a:ahLst/>
                    <a:cxnLst/>
                    <a:rect l="l" t="t" r="r" b="b"/>
                    <a:pathLst>
                      <a:path w="127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69" name="object 2069"/>
                  <p:cNvSpPr/>
                  <p:nvPr/>
                </p:nvSpPr>
                <p:spPr>
                  <a:xfrm>
                    <a:off x="9494805" y="714453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70" name="object 2070"/>
                  <p:cNvSpPr/>
                  <p:nvPr/>
                </p:nvSpPr>
                <p:spPr>
                  <a:xfrm>
                    <a:off x="8727729" y="7145727"/>
                    <a:ext cx="3144520" cy="347345"/>
                  </a:xfrm>
                  <a:custGeom>
                    <a:avLst/>
                    <a:gdLst/>
                    <a:ahLst/>
                    <a:cxnLst/>
                    <a:rect l="l" t="t" r="r" b="b"/>
                    <a:pathLst>
                      <a:path w="3144520" h="347345">
                        <a:moveTo>
                          <a:pt x="768272" y="0"/>
                        </a:moveTo>
                        <a:lnTo>
                          <a:pt x="767464" y="0"/>
                        </a:lnTo>
                      </a:path>
                      <a:path w="3144520" h="347345">
                        <a:moveTo>
                          <a:pt x="767464" y="0"/>
                        </a:moveTo>
                        <a:lnTo>
                          <a:pt x="766669" y="0"/>
                        </a:lnTo>
                      </a:path>
                      <a:path w="3144520" h="347345">
                        <a:moveTo>
                          <a:pt x="766669" y="0"/>
                        </a:moveTo>
                        <a:lnTo>
                          <a:pt x="765079" y="0"/>
                        </a:lnTo>
                      </a:path>
                      <a:path w="3144520" h="347345">
                        <a:moveTo>
                          <a:pt x="765079" y="0"/>
                        </a:moveTo>
                        <a:lnTo>
                          <a:pt x="764284" y="0"/>
                        </a:lnTo>
                      </a:path>
                      <a:path w="3144520" h="347345">
                        <a:moveTo>
                          <a:pt x="764284" y="0"/>
                        </a:moveTo>
                        <a:lnTo>
                          <a:pt x="762681" y="0"/>
                        </a:lnTo>
                      </a:path>
                      <a:path w="3144520" h="347345">
                        <a:moveTo>
                          <a:pt x="3095401" y="319911"/>
                        </a:moveTo>
                        <a:lnTo>
                          <a:pt x="165944" y="319911"/>
                        </a:lnTo>
                      </a:path>
                      <a:path w="3144520" h="347345">
                        <a:moveTo>
                          <a:pt x="31122" y="319911"/>
                        </a:moveTo>
                        <a:lnTo>
                          <a:pt x="0" y="319911"/>
                        </a:lnTo>
                      </a:path>
                      <a:path w="3144520" h="347345">
                        <a:moveTo>
                          <a:pt x="0" y="345442"/>
                        </a:moveTo>
                        <a:lnTo>
                          <a:pt x="31122" y="345442"/>
                        </a:lnTo>
                      </a:path>
                      <a:path w="3144520" h="347345">
                        <a:moveTo>
                          <a:pt x="165944" y="345442"/>
                        </a:moveTo>
                        <a:lnTo>
                          <a:pt x="3095401" y="345442"/>
                        </a:lnTo>
                      </a:path>
                      <a:path w="3144520" h="347345">
                        <a:moveTo>
                          <a:pt x="3095401" y="347032"/>
                        </a:moveTo>
                        <a:lnTo>
                          <a:pt x="3107365" y="347032"/>
                        </a:lnTo>
                      </a:path>
                      <a:path w="3144520" h="347345">
                        <a:moveTo>
                          <a:pt x="3132896" y="347032"/>
                        </a:moveTo>
                        <a:lnTo>
                          <a:pt x="3144065" y="347032"/>
                        </a:lnTo>
                      </a:path>
                      <a:path w="3144520" h="347345">
                        <a:moveTo>
                          <a:pt x="3144065" y="319116"/>
                        </a:moveTo>
                        <a:lnTo>
                          <a:pt x="3095401" y="319116"/>
                        </a:lnTo>
                      </a:path>
                      <a:path w="3144520" h="347345">
                        <a:moveTo>
                          <a:pt x="3144065" y="347032"/>
                        </a:moveTo>
                        <a:lnTo>
                          <a:pt x="3144065" y="34623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71" name="object 2071"/>
                  <p:cNvSpPr/>
                  <p:nvPr/>
                </p:nvSpPr>
                <p:spPr>
                  <a:xfrm>
                    <a:off x="11870589" y="7463653"/>
                    <a:ext cx="2540" cy="2540"/>
                  </a:xfrm>
                  <a:custGeom>
                    <a:avLst/>
                    <a:gdLst/>
                    <a:ahLst/>
                    <a:cxnLst/>
                    <a:rect l="l" t="t" r="r" b="b"/>
                    <a:pathLst>
                      <a:path w="2540" h="2540">
                        <a:moveTo>
                          <a:pt x="2400" y="1193"/>
                        </a:moveTo>
                        <a:lnTo>
                          <a:pt x="2044" y="355"/>
                        </a:lnTo>
                        <a:lnTo>
                          <a:pt x="1206" y="0"/>
                        </a:lnTo>
                        <a:lnTo>
                          <a:pt x="355" y="355"/>
                        </a:lnTo>
                        <a:lnTo>
                          <a:pt x="0" y="1193"/>
                        </a:lnTo>
                        <a:lnTo>
                          <a:pt x="355" y="2044"/>
                        </a:lnTo>
                        <a:lnTo>
                          <a:pt x="1206" y="2387"/>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72" name="object 2072"/>
                  <p:cNvSpPr/>
                  <p:nvPr/>
                </p:nvSpPr>
                <p:spPr>
                  <a:xfrm>
                    <a:off x="11823131" y="7464843"/>
                    <a:ext cx="48895" cy="27940"/>
                  </a:xfrm>
                  <a:custGeom>
                    <a:avLst/>
                    <a:gdLst/>
                    <a:ahLst/>
                    <a:cxnLst/>
                    <a:rect l="l" t="t" r="r" b="b"/>
                    <a:pathLst>
                      <a:path w="48895" h="27940">
                        <a:moveTo>
                          <a:pt x="48663" y="0"/>
                        </a:moveTo>
                        <a:lnTo>
                          <a:pt x="48663" y="1589"/>
                        </a:lnTo>
                      </a:path>
                      <a:path w="48895" h="27940">
                        <a:moveTo>
                          <a:pt x="48663" y="1589"/>
                        </a:moveTo>
                        <a:lnTo>
                          <a:pt x="48663" y="3987"/>
                        </a:lnTo>
                      </a:path>
                      <a:path w="48895" h="27940">
                        <a:moveTo>
                          <a:pt x="48663" y="3987"/>
                        </a:moveTo>
                        <a:lnTo>
                          <a:pt x="48663" y="6386"/>
                        </a:lnTo>
                      </a:path>
                      <a:path w="48895" h="27940">
                        <a:moveTo>
                          <a:pt x="48663" y="6386"/>
                        </a:moveTo>
                        <a:lnTo>
                          <a:pt x="48663" y="10374"/>
                        </a:lnTo>
                      </a:path>
                      <a:path w="48895" h="27940">
                        <a:moveTo>
                          <a:pt x="48663" y="10374"/>
                        </a:moveTo>
                        <a:lnTo>
                          <a:pt x="48663" y="13553"/>
                        </a:lnTo>
                      </a:path>
                      <a:path w="48895" h="27940">
                        <a:moveTo>
                          <a:pt x="48663" y="13553"/>
                        </a:moveTo>
                        <a:lnTo>
                          <a:pt x="48663" y="17555"/>
                        </a:lnTo>
                      </a:path>
                      <a:path w="48895" h="27940">
                        <a:moveTo>
                          <a:pt x="48663" y="17555"/>
                        </a:moveTo>
                        <a:lnTo>
                          <a:pt x="48663" y="20748"/>
                        </a:lnTo>
                      </a:path>
                      <a:path w="48895" h="27940">
                        <a:moveTo>
                          <a:pt x="48663" y="20748"/>
                        </a:moveTo>
                        <a:lnTo>
                          <a:pt x="48663" y="23132"/>
                        </a:lnTo>
                      </a:path>
                      <a:path w="48895" h="27940">
                        <a:moveTo>
                          <a:pt x="48663" y="23132"/>
                        </a:moveTo>
                        <a:lnTo>
                          <a:pt x="48663" y="25530"/>
                        </a:lnTo>
                      </a:path>
                      <a:path w="48895" h="27940">
                        <a:moveTo>
                          <a:pt x="48663" y="25530"/>
                        </a:moveTo>
                        <a:lnTo>
                          <a:pt x="48663" y="27120"/>
                        </a:lnTo>
                      </a:path>
                      <a:path w="48895" h="27940">
                        <a:moveTo>
                          <a:pt x="48663" y="27120"/>
                        </a:moveTo>
                        <a:lnTo>
                          <a:pt x="48663" y="27915"/>
                        </a:lnTo>
                      </a:path>
                      <a:path w="48895" h="27940">
                        <a:moveTo>
                          <a:pt x="0" y="27915"/>
                        </a:moveTo>
                        <a:lnTo>
                          <a:pt x="0" y="27120"/>
                        </a:lnTo>
                      </a:path>
                      <a:path w="48895" h="27940">
                        <a:moveTo>
                          <a:pt x="0" y="27120"/>
                        </a:moveTo>
                        <a:lnTo>
                          <a:pt x="0" y="25530"/>
                        </a:lnTo>
                      </a:path>
                      <a:path w="48895" h="27940">
                        <a:moveTo>
                          <a:pt x="0" y="25530"/>
                        </a:moveTo>
                        <a:lnTo>
                          <a:pt x="0" y="23132"/>
                        </a:lnTo>
                      </a:path>
                      <a:path w="48895" h="27940">
                        <a:moveTo>
                          <a:pt x="0" y="23132"/>
                        </a:moveTo>
                        <a:lnTo>
                          <a:pt x="0" y="20748"/>
                        </a:lnTo>
                      </a:path>
                      <a:path w="48895" h="27940">
                        <a:moveTo>
                          <a:pt x="0" y="20748"/>
                        </a:moveTo>
                        <a:lnTo>
                          <a:pt x="0" y="17555"/>
                        </a:lnTo>
                      </a:path>
                      <a:path w="48895" h="27940">
                        <a:moveTo>
                          <a:pt x="0" y="17555"/>
                        </a:moveTo>
                        <a:lnTo>
                          <a:pt x="0" y="13553"/>
                        </a:lnTo>
                      </a:path>
                      <a:path w="48895" h="27940">
                        <a:moveTo>
                          <a:pt x="0" y="13553"/>
                        </a:moveTo>
                        <a:lnTo>
                          <a:pt x="0" y="10374"/>
                        </a:lnTo>
                      </a:path>
                      <a:path w="48895" h="27940">
                        <a:moveTo>
                          <a:pt x="0" y="10374"/>
                        </a:moveTo>
                        <a:lnTo>
                          <a:pt x="0" y="6386"/>
                        </a:lnTo>
                      </a:path>
                      <a:path w="48895" h="27940">
                        <a:moveTo>
                          <a:pt x="0" y="6386"/>
                        </a:moveTo>
                        <a:lnTo>
                          <a:pt x="0" y="3987"/>
                        </a:lnTo>
                      </a:path>
                      <a:path w="48895" h="27940">
                        <a:moveTo>
                          <a:pt x="0" y="3987"/>
                        </a:moveTo>
                        <a:lnTo>
                          <a:pt x="0" y="1589"/>
                        </a:lnTo>
                      </a:path>
                      <a:path w="48895" h="27940">
                        <a:moveTo>
                          <a:pt x="0" y="1589"/>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73" name="object 2073"/>
                  <p:cNvSpPr/>
                  <p:nvPr/>
                </p:nvSpPr>
                <p:spPr>
                  <a:xfrm>
                    <a:off x="11821922" y="7463653"/>
                    <a:ext cx="2540" cy="2540"/>
                  </a:xfrm>
                  <a:custGeom>
                    <a:avLst/>
                    <a:gdLst/>
                    <a:ahLst/>
                    <a:cxnLst/>
                    <a:rect l="l" t="t" r="r" b="b"/>
                    <a:pathLst>
                      <a:path w="2540" h="2540">
                        <a:moveTo>
                          <a:pt x="2400" y="1193"/>
                        </a:moveTo>
                        <a:lnTo>
                          <a:pt x="2044" y="355"/>
                        </a:lnTo>
                        <a:lnTo>
                          <a:pt x="1206" y="0"/>
                        </a:lnTo>
                        <a:lnTo>
                          <a:pt x="355" y="355"/>
                        </a:lnTo>
                        <a:lnTo>
                          <a:pt x="0" y="1193"/>
                        </a:lnTo>
                        <a:lnTo>
                          <a:pt x="355" y="2044"/>
                        </a:lnTo>
                        <a:lnTo>
                          <a:pt x="1206" y="2387"/>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74" name="object 2074"/>
                  <p:cNvSpPr/>
                  <p:nvPr/>
                </p:nvSpPr>
                <p:spPr>
                  <a:xfrm>
                    <a:off x="11823131" y="7491169"/>
                    <a:ext cx="38735" cy="12065"/>
                  </a:xfrm>
                  <a:custGeom>
                    <a:avLst/>
                    <a:gdLst/>
                    <a:ahLst/>
                    <a:cxnLst/>
                    <a:rect l="l" t="t" r="r" b="b"/>
                    <a:pathLst>
                      <a:path w="38734" h="12065">
                        <a:moveTo>
                          <a:pt x="0" y="794"/>
                        </a:moveTo>
                        <a:lnTo>
                          <a:pt x="0" y="1589"/>
                        </a:lnTo>
                      </a:path>
                      <a:path w="38734" h="12065">
                        <a:moveTo>
                          <a:pt x="38289" y="11963"/>
                        </a:moveTo>
                        <a:lnTo>
                          <a:pt x="38289" y="0"/>
                        </a:lnTo>
                      </a:path>
                      <a:path w="38734" h="12065">
                        <a:moveTo>
                          <a:pt x="10374" y="0"/>
                        </a:moveTo>
                        <a:lnTo>
                          <a:pt x="10374" y="1196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75" name="object 2075"/>
                  <p:cNvSpPr/>
                  <p:nvPr/>
                </p:nvSpPr>
                <p:spPr>
                  <a:xfrm>
                    <a:off x="11860223" y="7501936"/>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76" name="object 2076"/>
                  <p:cNvSpPr/>
                  <p:nvPr/>
                </p:nvSpPr>
                <p:spPr>
                  <a:xfrm>
                    <a:off x="11833505" y="7465638"/>
                    <a:ext cx="264160" cy="297180"/>
                  </a:xfrm>
                  <a:custGeom>
                    <a:avLst/>
                    <a:gdLst/>
                    <a:ahLst/>
                    <a:cxnLst/>
                    <a:rect l="l" t="t" r="r" b="b"/>
                    <a:pathLst>
                      <a:path w="264159" h="297179">
                        <a:moveTo>
                          <a:pt x="27915" y="37494"/>
                        </a:moveTo>
                        <a:lnTo>
                          <a:pt x="26325" y="37494"/>
                        </a:lnTo>
                      </a:path>
                      <a:path w="264159" h="297179">
                        <a:moveTo>
                          <a:pt x="26325" y="37494"/>
                        </a:moveTo>
                        <a:lnTo>
                          <a:pt x="23927" y="37494"/>
                        </a:lnTo>
                      </a:path>
                      <a:path w="264159" h="297179">
                        <a:moveTo>
                          <a:pt x="23927" y="37494"/>
                        </a:moveTo>
                        <a:lnTo>
                          <a:pt x="21529" y="37494"/>
                        </a:lnTo>
                      </a:path>
                      <a:path w="264159" h="297179">
                        <a:moveTo>
                          <a:pt x="21529" y="37494"/>
                        </a:moveTo>
                        <a:lnTo>
                          <a:pt x="19939" y="37494"/>
                        </a:lnTo>
                      </a:path>
                      <a:path w="264159" h="297179">
                        <a:moveTo>
                          <a:pt x="19144" y="37494"/>
                        </a:moveTo>
                        <a:lnTo>
                          <a:pt x="17541" y="37494"/>
                        </a:lnTo>
                      </a:path>
                      <a:path w="264159" h="297179">
                        <a:moveTo>
                          <a:pt x="17541" y="37494"/>
                        </a:moveTo>
                        <a:lnTo>
                          <a:pt x="14348" y="37494"/>
                        </a:lnTo>
                      </a:path>
                      <a:path w="264159" h="297179">
                        <a:moveTo>
                          <a:pt x="14348" y="37494"/>
                        </a:moveTo>
                        <a:lnTo>
                          <a:pt x="10360" y="37494"/>
                        </a:lnTo>
                      </a:path>
                      <a:path w="264159" h="297179">
                        <a:moveTo>
                          <a:pt x="10360" y="37494"/>
                        </a:moveTo>
                        <a:lnTo>
                          <a:pt x="9565" y="37494"/>
                        </a:lnTo>
                      </a:path>
                      <a:path w="264159" h="297179">
                        <a:moveTo>
                          <a:pt x="8770" y="37494"/>
                        </a:moveTo>
                        <a:lnTo>
                          <a:pt x="7167" y="37494"/>
                        </a:lnTo>
                      </a:path>
                      <a:path w="264159" h="297179">
                        <a:moveTo>
                          <a:pt x="7167" y="37494"/>
                        </a:moveTo>
                        <a:lnTo>
                          <a:pt x="4782" y="37494"/>
                        </a:lnTo>
                      </a:path>
                      <a:path w="264159" h="297179">
                        <a:moveTo>
                          <a:pt x="4782" y="37494"/>
                        </a:moveTo>
                        <a:lnTo>
                          <a:pt x="2384" y="37494"/>
                        </a:lnTo>
                      </a:path>
                      <a:path w="264159" h="297179">
                        <a:moveTo>
                          <a:pt x="2384" y="37494"/>
                        </a:moveTo>
                        <a:lnTo>
                          <a:pt x="794" y="37494"/>
                        </a:lnTo>
                      </a:path>
                      <a:path w="264159" h="297179">
                        <a:moveTo>
                          <a:pt x="794" y="37494"/>
                        </a:moveTo>
                        <a:lnTo>
                          <a:pt x="0" y="37494"/>
                        </a:lnTo>
                      </a:path>
                      <a:path w="264159" h="297179">
                        <a:moveTo>
                          <a:pt x="264053" y="0"/>
                        </a:moveTo>
                        <a:lnTo>
                          <a:pt x="38289" y="0"/>
                        </a:lnTo>
                      </a:path>
                      <a:path w="264159" h="297179">
                        <a:moveTo>
                          <a:pt x="38289" y="25530"/>
                        </a:moveTo>
                        <a:lnTo>
                          <a:pt x="264053" y="25530"/>
                        </a:lnTo>
                      </a:path>
                      <a:path w="264159" h="297179">
                        <a:moveTo>
                          <a:pt x="7975" y="275235"/>
                        </a:moveTo>
                        <a:lnTo>
                          <a:pt x="7975" y="281621"/>
                        </a:lnTo>
                      </a:path>
                      <a:path w="264159" h="297179">
                        <a:moveTo>
                          <a:pt x="7975" y="281621"/>
                        </a:moveTo>
                        <a:lnTo>
                          <a:pt x="7975" y="286404"/>
                        </a:lnTo>
                      </a:path>
                      <a:path w="264159" h="297179">
                        <a:moveTo>
                          <a:pt x="7975" y="286404"/>
                        </a:moveTo>
                        <a:lnTo>
                          <a:pt x="7975" y="289597"/>
                        </a:lnTo>
                      </a:path>
                      <a:path w="264159" h="297179">
                        <a:moveTo>
                          <a:pt x="7975" y="289597"/>
                        </a:moveTo>
                        <a:lnTo>
                          <a:pt x="7975" y="290392"/>
                        </a:lnTo>
                      </a:path>
                      <a:path w="264159" h="297179">
                        <a:moveTo>
                          <a:pt x="19939" y="290392"/>
                        </a:moveTo>
                        <a:lnTo>
                          <a:pt x="19939" y="289597"/>
                        </a:lnTo>
                      </a:path>
                      <a:path w="264159" h="297179">
                        <a:moveTo>
                          <a:pt x="19939" y="289597"/>
                        </a:moveTo>
                        <a:lnTo>
                          <a:pt x="19939" y="285609"/>
                        </a:lnTo>
                      </a:path>
                      <a:path w="264159" h="297179">
                        <a:moveTo>
                          <a:pt x="19939" y="285609"/>
                        </a:moveTo>
                        <a:lnTo>
                          <a:pt x="19939" y="280827"/>
                        </a:lnTo>
                      </a:path>
                      <a:path w="264159" h="297179">
                        <a:moveTo>
                          <a:pt x="19939" y="280827"/>
                        </a:moveTo>
                        <a:lnTo>
                          <a:pt x="19939" y="275235"/>
                        </a:lnTo>
                      </a:path>
                      <a:path w="264159" h="297179">
                        <a:moveTo>
                          <a:pt x="14348" y="296778"/>
                        </a:moveTo>
                        <a:lnTo>
                          <a:pt x="12758" y="295983"/>
                        </a:lnTo>
                      </a:path>
                      <a:path w="264159" h="297179">
                        <a:moveTo>
                          <a:pt x="12758" y="295983"/>
                        </a:moveTo>
                        <a:lnTo>
                          <a:pt x="11155" y="295983"/>
                        </a:lnTo>
                      </a:path>
                      <a:path w="264159" h="297179">
                        <a:moveTo>
                          <a:pt x="11155" y="295983"/>
                        </a:moveTo>
                        <a:lnTo>
                          <a:pt x="10360" y="294380"/>
                        </a:lnTo>
                      </a:path>
                      <a:path w="264159" h="297179">
                        <a:moveTo>
                          <a:pt x="10360" y="294380"/>
                        </a:moveTo>
                        <a:lnTo>
                          <a:pt x="8770" y="293585"/>
                        </a:lnTo>
                      </a:path>
                      <a:path w="264159" h="297179">
                        <a:moveTo>
                          <a:pt x="8770" y="293585"/>
                        </a:moveTo>
                        <a:lnTo>
                          <a:pt x="8770" y="291982"/>
                        </a:lnTo>
                      </a:path>
                      <a:path w="264159" h="297179">
                        <a:moveTo>
                          <a:pt x="8770" y="291982"/>
                        </a:moveTo>
                        <a:lnTo>
                          <a:pt x="7975" y="290392"/>
                        </a:lnTo>
                      </a:path>
                      <a:path w="264159" h="297179">
                        <a:moveTo>
                          <a:pt x="7975" y="290392"/>
                        </a:moveTo>
                        <a:lnTo>
                          <a:pt x="8770" y="289597"/>
                        </a:lnTo>
                      </a:path>
                      <a:path w="264159" h="297179">
                        <a:moveTo>
                          <a:pt x="19939" y="288802"/>
                        </a:moveTo>
                        <a:lnTo>
                          <a:pt x="19939" y="290392"/>
                        </a:lnTo>
                      </a:path>
                      <a:path w="264159" h="297179">
                        <a:moveTo>
                          <a:pt x="19939" y="290392"/>
                        </a:moveTo>
                        <a:lnTo>
                          <a:pt x="19939" y="291982"/>
                        </a:lnTo>
                      </a:path>
                      <a:path w="264159" h="297179">
                        <a:moveTo>
                          <a:pt x="19939" y="291982"/>
                        </a:moveTo>
                        <a:lnTo>
                          <a:pt x="19144" y="293585"/>
                        </a:lnTo>
                      </a:path>
                      <a:path w="264159" h="297179">
                        <a:moveTo>
                          <a:pt x="19144" y="293585"/>
                        </a:moveTo>
                        <a:lnTo>
                          <a:pt x="18336" y="294380"/>
                        </a:lnTo>
                      </a:path>
                      <a:path w="264159" h="297179">
                        <a:moveTo>
                          <a:pt x="18336" y="294380"/>
                        </a:moveTo>
                        <a:lnTo>
                          <a:pt x="17541" y="295983"/>
                        </a:lnTo>
                      </a:path>
                      <a:path w="264159" h="297179">
                        <a:moveTo>
                          <a:pt x="17541" y="295983"/>
                        </a:moveTo>
                        <a:lnTo>
                          <a:pt x="15951" y="295983"/>
                        </a:lnTo>
                      </a:path>
                      <a:path w="264159" h="297179">
                        <a:moveTo>
                          <a:pt x="15951" y="295983"/>
                        </a:moveTo>
                        <a:lnTo>
                          <a:pt x="14348" y="296778"/>
                        </a:lnTo>
                      </a:path>
                      <a:path w="264159" h="297179">
                        <a:moveTo>
                          <a:pt x="14348" y="275235"/>
                        </a:moveTo>
                        <a:lnTo>
                          <a:pt x="15951" y="275235"/>
                        </a:lnTo>
                      </a:path>
                      <a:path w="264159" h="297179">
                        <a:moveTo>
                          <a:pt x="15951" y="275235"/>
                        </a:moveTo>
                        <a:lnTo>
                          <a:pt x="17541" y="275235"/>
                        </a:lnTo>
                      </a:path>
                      <a:path w="264159" h="297179">
                        <a:moveTo>
                          <a:pt x="17541" y="275235"/>
                        </a:moveTo>
                        <a:lnTo>
                          <a:pt x="18336" y="275235"/>
                        </a:lnTo>
                      </a:path>
                      <a:path w="264159" h="297179">
                        <a:moveTo>
                          <a:pt x="18336" y="275235"/>
                        </a:moveTo>
                        <a:lnTo>
                          <a:pt x="19144" y="275235"/>
                        </a:lnTo>
                      </a:path>
                      <a:path w="264159" h="297179">
                        <a:moveTo>
                          <a:pt x="19144" y="275235"/>
                        </a:moveTo>
                        <a:lnTo>
                          <a:pt x="19939" y="27523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77" name="object 2077"/>
                  <p:cNvSpPr/>
                  <p:nvPr/>
                </p:nvSpPr>
                <p:spPr>
                  <a:xfrm>
                    <a:off x="11852248" y="773967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78" name="object 2078"/>
                  <p:cNvSpPr/>
                  <p:nvPr/>
                </p:nvSpPr>
                <p:spPr>
                  <a:xfrm>
                    <a:off x="11841480" y="7740874"/>
                    <a:ext cx="1270" cy="0"/>
                  </a:xfrm>
                  <a:custGeom>
                    <a:avLst/>
                    <a:gdLst/>
                    <a:ahLst/>
                    <a:cxnLst/>
                    <a:rect l="l" t="t" r="r" b="b"/>
                    <a:pathLst>
                      <a:path w="1270">
                        <a:moveTo>
                          <a:pt x="0"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79" name="object 2079"/>
                  <p:cNvSpPr/>
                  <p:nvPr/>
                </p:nvSpPr>
                <p:spPr>
                  <a:xfrm>
                    <a:off x="11841079" y="773967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80" name="object 2080"/>
                  <p:cNvSpPr/>
                  <p:nvPr/>
                </p:nvSpPr>
                <p:spPr>
                  <a:xfrm>
                    <a:off x="11842276" y="7517495"/>
                    <a:ext cx="285750" cy="223520"/>
                  </a:xfrm>
                  <a:custGeom>
                    <a:avLst/>
                    <a:gdLst/>
                    <a:ahLst/>
                    <a:cxnLst/>
                    <a:rect l="l" t="t" r="r" b="b"/>
                    <a:pathLst>
                      <a:path w="285750" h="223520">
                        <a:moveTo>
                          <a:pt x="0" y="223378"/>
                        </a:moveTo>
                        <a:lnTo>
                          <a:pt x="1589" y="223378"/>
                        </a:lnTo>
                      </a:path>
                      <a:path w="285750" h="223520">
                        <a:moveTo>
                          <a:pt x="1589" y="223378"/>
                        </a:moveTo>
                        <a:lnTo>
                          <a:pt x="2384" y="223378"/>
                        </a:lnTo>
                      </a:path>
                      <a:path w="285750" h="223520">
                        <a:moveTo>
                          <a:pt x="2384" y="223378"/>
                        </a:moveTo>
                        <a:lnTo>
                          <a:pt x="3987" y="223378"/>
                        </a:lnTo>
                      </a:path>
                      <a:path w="285750" h="223520">
                        <a:moveTo>
                          <a:pt x="3987" y="223378"/>
                        </a:moveTo>
                        <a:lnTo>
                          <a:pt x="5577" y="223378"/>
                        </a:lnTo>
                      </a:path>
                      <a:path w="285750" h="223520">
                        <a:moveTo>
                          <a:pt x="285596" y="223378"/>
                        </a:moveTo>
                        <a:lnTo>
                          <a:pt x="285596" y="0"/>
                        </a:lnTo>
                      </a:path>
                      <a:path w="285750" h="223520">
                        <a:moveTo>
                          <a:pt x="273632" y="0"/>
                        </a:moveTo>
                        <a:lnTo>
                          <a:pt x="273632" y="22337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81" name="object 2081"/>
                  <p:cNvSpPr/>
                  <p:nvPr/>
                </p:nvSpPr>
                <p:spPr>
                  <a:xfrm>
                    <a:off x="12126675" y="773967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82" name="object 2082"/>
                  <p:cNvSpPr/>
                  <p:nvPr/>
                </p:nvSpPr>
                <p:spPr>
                  <a:xfrm>
                    <a:off x="12115908" y="7740874"/>
                    <a:ext cx="12065" cy="0"/>
                  </a:xfrm>
                  <a:custGeom>
                    <a:avLst/>
                    <a:gdLst/>
                    <a:ahLst/>
                    <a:cxnLst/>
                    <a:rect l="l" t="t" r="r" b="b"/>
                    <a:pathLst>
                      <a:path w="12065">
                        <a:moveTo>
                          <a:pt x="11963" y="0"/>
                        </a:moveTo>
                        <a:lnTo>
                          <a:pt x="11168" y="0"/>
                        </a:lnTo>
                      </a:path>
                      <a:path w="12065">
                        <a:moveTo>
                          <a:pt x="11168" y="0"/>
                        </a:moveTo>
                        <a:lnTo>
                          <a:pt x="10374" y="0"/>
                        </a:lnTo>
                      </a:path>
                      <a:path w="12065">
                        <a:moveTo>
                          <a:pt x="10374" y="0"/>
                        </a:moveTo>
                        <a:lnTo>
                          <a:pt x="8784" y="0"/>
                        </a:lnTo>
                      </a:path>
                      <a:path w="12065">
                        <a:moveTo>
                          <a:pt x="8784" y="0"/>
                        </a:moveTo>
                        <a:lnTo>
                          <a:pt x="7181" y="0"/>
                        </a:lnTo>
                      </a:path>
                      <a:path w="12065">
                        <a:moveTo>
                          <a:pt x="7181" y="0"/>
                        </a:moveTo>
                        <a:lnTo>
                          <a:pt x="6386" y="0"/>
                        </a:lnTo>
                      </a:path>
                      <a:path w="12065">
                        <a:moveTo>
                          <a:pt x="6386" y="0"/>
                        </a:moveTo>
                        <a:lnTo>
                          <a:pt x="4796" y="0"/>
                        </a:lnTo>
                      </a:path>
                      <a:path w="12065">
                        <a:moveTo>
                          <a:pt x="4796" y="0"/>
                        </a:moveTo>
                        <a:lnTo>
                          <a:pt x="3193" y="0"/>
                        </a:lnTo>
                      </a:path>
                      <a:path w="12065">
                        <a:moveTo>
                          <a:pt x="3193" y="0"/>
                        </a:moveTo>
                        <a:lnTo>
                          <a:pt x="1603" y="0"/>
                        </a:lnTo>
                      </a:path>
                      <a:path w="12065">
                        <a:moveTo>
                          <a:pt x="1603" y="0"/>
                        </a:moveTo>
                        <a:lnTo>
                          <a:pt x="808" y="0"/>
                        </a:lnTo>
                      </a:path>
                      <a:path w="12065">
                        <a:moveTo>
                          <a:pt x="808"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83" name="object 2083"/>
                  <p:cNvSpPr/>
                  <p:nvPr/>
                </p:nvSpPr>
                <p:spPr>
                  <a:xfrm>
                    <a:off x="12114708" y="7516307"/>
                    <a:ext cx="2540" cy="226060"/>
                  </a:xfrm>
                  <a:custGeom>
                    <a:avLst/>
                    <a:gdLst/>
                    <a:ahLst/>
                    <a:cxnLst/>
                    <a:rect l="l" t="t" r="r" b="b"/>
                    <a:pathLst>
                      <a:path w="2540" h="226059">
                        <a:moveTo>
                          <a:pt x="2387" y="224574"/>
                        </a:moveTo>
                        <a:lnTo>
                          <a:pt x="2044" y="223723"/>
                        </a:lnTo>
                        <a:lnTo>
                          <a:pt x="1193" y="223380"/>
                        </a:lnTo>
                        <a:lnTo>
                          <a:pt x="342" y="223723"/>
                        </a:lnTo>
                        <a:lnTo>
                          <a:pt x="0" y="224574"/>
                        </a:lnTo>
                        <a:lnTo>
                          <a:pt x="342" y="225425"/>
                        </a:lnTo>
                        <a:lnTo>
                          <a:pt x="1193" y="225767"/>
                        </a:lnTo>
                        <a:lnTo>
                          <a:pt x="2044" y="225425"/>
                        </a:lnTo>
                        <a:lnTo>
                          <a:pt x="2387" y="224574"/>
                        </a:lnTo>
                        <a:close/>
                      </a:path>
                      <a:path w="2540" h="226059">
                        <a:moveTo>
                          <a:pt x="2387" y="1193"/>
                        </a:moveTo>
                        <a:lnTo>
                          <a:pt x="2044" y="342"/>
                        </a:lnTo>
                        <a:lnTo>
                          <a:pt x="1193" y="0"/>
                        </a:lnTo>
                        <a:lnTo>
                          <a:pt x="342" y="342"/>
                        </a:lnTo>
                        <a:lnTo>
                          <a:pt x="0" y="1193"/>
                        </a:lnTo>
                        <a:lnTo>
                          <a:pt x="342" y="2044"/>
                        </a:lnTo>
                        <a:lnTo>
                          <a:pt x="1193" y="2387"/>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84" name="object 2084"/>
                  <p:cNvSpPr/>
                  <p:nvPr/>
                </p:nvSpPr>
                <p:spPr>
                  <a:xfrm>
                    <a:off x="12115908" y="7517495"/>
                    <a:ext cx="1270" cy="0"/>
                  </a:xfrm>
                  <a:custGeom>
                    <a:avLst/>
                    <a:gdLst/>
                    <a:ahLst/>
                    <a:cxnLst/>
                    <a:rect l="l" t="t" r="r" b="b"/>
                    <a:pathLst>
                      <a:path w="1270">
                        <a:moveTo>
                          <a:pt x="0" y="0"/>
                        </a:moveTo>
                        <a:lnTo>
                          <a:pt x="80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85" name="object 2085"/>
                  <p:cNvSpPr/>
                  <p:nvPr/>
                </p:nvSpPr>
                <p:spPr>
                  <a:xfrm>
                    <a:off x="12116315" y="751629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86" name="object 2086"/>
                  <p:cNvSpPr/>
                  <p:nvPr/>
                </p:nvSpPr>
                <p:spPr>
                  <a:xfrm>
                    <a:off x="12117512" y="7517495"/>
                    <a:ext cx="10795" cy="0"/>
                  </a:xfrm>
                  <a:custGeom>
                    <a:avLst/>
                    <a:gdLst/>
                    <a:ahLst/>
                    <a:cxnLst/>
                    <a:rect l="l" t="t" r="r" b="b"/>
                    <a:pathLst>
                      <a:path w="10795">
                        <a:moveTo>
                          <a:pt x="0" y="0"/>
                        </a:moveTo>
                        <a:lnTo>
                          <a:pt x="1589" y="0"/>
                        </a:lnTo>
                      </a:path>
                      <a:path w="10795">
                        <a:moveTo>
                          <a:pt x="1589" y="0"/>
                        </a:moveTo>
                        <a:lnTo>
                          <a:pt x="2384" y="0"/>
                        </a:lnTo>
                      </a:path>
                      <a:path w="10795">
                        <a:moveTo>
                          <a:pt x="3193" y="0"/>
                        </a:moveTo>
                        <a:lnTo>
                          <a:pt x="4782" y="0"/>
                        </a:lnTo>
                      </a:path>
                      <a:path w="10795">
                        <a:moveTo>
                          <a:pt x="4782" y="0"/>
                        </a:moveTo>
                        <a:lnTo>
                          <a:pt x="5577" y="0"/>
                        </a:lnTo>
                      </a:path>
                      <a:path w="10795">
                        <a:moveTo>
                          <a:pt x="6372" y="0"/>
                        </a:moveTo>
                        <a:lnTo>
                          <a:pt x="7181" y="0"/>
                        </a:lnTo>
                      </a:path>
                      <a:path w="10795">
                        <a:moveTo>
                          <a:pt x="7181" y="0"/>
                        </a:moveTo>
                        <a:lnTo>
                          <a:pt x="8770" y="0"/>
                        </a:lnTo>
                      </a:path>
                      <a:path w="10795">
                        <a:moveTo>
                          <a:pt x="8770" y="0"/>
                        </a:moveTo>
                        <a:lnTo>
                          <a:pt x="9565" y="0"/>
                        </a:lnTo>
                      </a:path>
                      <a:path w="10795">
                        <a:moveTo>
                          <a:pt x="9565" y="0"/>
                        </a:moveTo>
                        <a:lnTo>
                          <a:pt x="1036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87" name="object 2087"/>
                  <p:cNvSpPr/>
                  <p:nvPr/>
                </p:nvSpPr>
                <p:spPr>
                  <a:xfrm>
                    <a:off x="12126675" y="751629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88" name="object 2088"/>
                  <p:cNvSpPr/>
                  <p:nvPr/>
                </p:nvSpPr>
                <p:spPr>
                  <a:xfrm>
                    <a:off x="12465338" y="7517495"/>
                    <a:ext cx="11430" cy="223520"/>
                  </a:xfrm>
                  <a:custGeom>
                    <a:avLst/>
                    <a:gdLst/>
                    <a:ahLst/>
                    <a:cxnLst/>
                    <a:rect l="l" t="t" r="r" b="b"/>
                    <a:pathLst>
                      <a:path w="11429" h="223520">
                        <a:moveTo>
                          <a:pt x="11168" y="223378"/>
                        </a:moveTo>
                        <a:lnTo>
                          <a:pt x="11168" y="0"/>
                        </a:lnTo>
                      </a:path>
                      <a:path w="11429" h="223520">
                        <a:moveTo>
                          <a:pt x="0" y="0"/>
                        </a:moveTo>
                        <a:lnTo>
                          <a:pt x="0" y="22337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89" name="object 2089"/>
                  <p:cNvSpPr/>
                  <p:nvPr/>
                </p:nvSpPr>
                <p:spPr>
                  <a:xfrm>
                    <a:off x="12475299" y="7739688"/>
                    <a:ext cx="2540" cy="2540"/>
                  </a:xfrm>
                  <a:custGeom>
                    <a:avLst/>
                    <a:gdLst/>
                    <a:ahLst/>
                    <a:cxnLst/>
                    <a:rect l="l" t="t" r="r" b="b"/>
                    <a:pathLst>
                      <a:path w="2540" h="2540">
                        <a:moveTo>
                          <a:pt x="2400" y="1193"/>
                        </a:moveTo>
                        <a:lnTo>
                          <a:pt x="2044" y="342"/>
                        </a:lnTo>
                        <a:lnTo>
                          <a:pt x="1206" y="0"/>
                        </a:lnTo>
                        <a:lnTo>
                          <a:pt x="355" y="342"/>
                        </a:lnTo>
                        <a:lnTo>
                          <a:pt x="0" y="1193"/>
                        </a:lnTo>
                        <a:lnTo>
                          <a:pt x="355" y="2044"/>
                        </a:lnTo>
                        <a:lnTo>
                          <a:pt x="1206" y="2387"/>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90" name="object 2090"/>
                  <p:cNvSpPr/>
                  <p:nvPr/>
                </p:nvSpPr>
                <p:spPr>
                  <a:xfrm>
                    <a:off x="12465338" y="7740874"/>
                    <a:ext cx="11430" cy="0"/>
                  </a:xfrm>
                  <a:custGeom>
                    <a:avLst/>
                    <a:gdLst/>
                    <a:ahLst/>
                    <a:cxnLst/>
                    <a:rect l="l" t="t" r="r" b="b"/>
                    <a:pathLst>
                      <a:path w="11429">
                        <a:moveTo>
                          <a:pt x="11168" y="0"/>
                        </a:moveTo>
                        <a:lnTo>
                          <a:pt x="9579" y="0"/>
                        </a:lnTo>
                      </a:path>
                      <a:path w="11429">
                        <a:moveTo>
                          <a:pt x="9579" y="0"/>
                        </a:moveTo>
                        <a:lnTo>
                          <a:pt x="8784" y="0"/>
                        </a:lnTo>
                      </a:path>
                      <a:path w="11429">
                        <a:moveTo>
                          <a:pt x="8784" y="0"/>
                        </a:moveTo>
                        <a:lnTo>
                          <a:pt x="7181" y="0"/>
                        </a:lnTo>
                      </a:path>
                      <a:path w="11429">
                        <a:moveTo>
                          <a:pt x="7181" y="0"/>
                        </a:moveTo>
                        <a:lnTo>
                          <a:pt x="5591" y="0"/>
                        </a:lnTo>
                      </a:path>
                      <a:path w="11429">
                        <a:moveTo>
                          <a:pt x="5591" y="0"/>
                        </a:moveTo>
                        <a:lnTo>
                          <a:pt x="3987" y="0"/>
                        </a:lnTo>
                      </a:path>
                      <a:path w="11429">
                        <a:moveTo>
                          <a:pt x="3987" y="0"/>
                        </a:moveTo>
                        <a:lnTo>
                          <a:pt x="2398" y="0"/>
                        </a:lnTo>
                      </a:path>
                      <a:path w="11429">
                        <a:moveTo>
                          <a:pt x="2398" y="0"/>
                        </a:moveTo>
                        <a:lnTo>
                          <a:pt x="1603" y="0"/>
                        </a:lnTo>
                      </a:path>
                      <a:path w="11429">
                        <a:moveTo>
                          <a:pt x="1603" y="0"/>
                        </a:moveTo>
                        <a:lnTo>
                          <a:pt x="794" y="0"/>
                        </a:lnTo>
                      </a:path>
                      <a:path w="11429">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91" name="object 2091"/>
                  <p:cNvSpPr/>
                  <p:nvPr/>
                </p:nvSpPr>
                <p:spPr>
                  <a:xfrm>
                    <a:off x="12464135" y="7516307"/>
                    <a:ext cx="2540" cy="226060"/>
                  </a:xfrm>
                  <a:custGeom>
                    <a:avLst/>
                    <a:gdLst/>
                    <a:ahLst/>
                    <a:cxnLst/>
                    <a:rect l="l" t="t" r="r" b="b"/>
                    <a:pathLst>
                      <a:path w="2540" h="226059">
                        <a:moveTo>
                          <a:pt x="2387" y="224574"/>
                        </a:moveTo>
                        <a:lnTo>
                          <a:pt x="2044" y="223723"/>
                        </a:lnTo>
                        <a:lnTo>
                          <a:pt x="1193" y="223380"/>
                        </a:lnTo>
                        <a:lnTo>
                          <a:pt x="355" y="223723"/>
                        </a:lnTo>
                        <a:lnTo>
                          <a:pt x="0" y="224574"/>
                        </a:lnTo>
                        <a:lnTo>
                          <a:pt x="355" y="225425"/>
                        </a:lnTo>
                        <a:lnTo>
                          <a:pt x="1193" y="225767"/>
                        </a:lnTo>
                        <a:lnTo>
                          <a:pt x="2044" y="225425"/>
                        </a:lnTo>
                        <a:lnTo>
                          <a:pt x="2387" y="224574"/>
                        </a:lnTo>
                        <a:close/>
                      </a:path>
                      <a:path w="2540" h="226059">
                        <a:moveTo>
                          <a:pt x="2387" y="1193"/>
                        </a:moveTo>
                        <a:lnTo>
                          <a:pt x="2044" y="342"/>
                        </a:lnTo>
                        <a:lnTo>
                          <a:pt x="1193" y="0"/>
                        </a:lnTo>
                        <a:lnTo>
                          <a:pt x="355" y="342"/>
                        </a:lnTo>
                        <a:lnTo>
                          <a:pt x="0" y="1193"/>
                        </a:lnTo>
                        <a:lnTo>
                          <a:pt x="355" y="2044"/>
                        </a:lnTo>
                        <a:lnTo>
                          <a:pt x="1193" y="2387"/>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92" name="object 2092"/>
                  <p:cNvSpPr/>
                  <p:nvPr/>
                </p:nvSpPr>
                <p:spPr>
                  <a:xfrm>
                    <a:off x="12465338" y="7517495"/>
                    <a:ext cx="10795" cy="0"/>
                  </a:xfrm>
                  <a:custGeom>
                    <a:avLst/>
                    <a:gdLst/>
                    <a:ahLst/>
                    <a:cxnLst/>
                    <a:rect l="l" t="t" r="r" b="b"/>
                    <a:pathLst>
                      <a:path w="10795">
                        <a:moveTo>
                          <a:pt x="0" y="0"/>
                        </a:moveTo>
                        <a:lnTo>
                          <a:pt x="794" y="0"/>
                        </a:lnTo>
                      </a:path>
                      <a:path w="10795">
                        <a:moveTo>
                          <a:pt x="794" y="0"/>
                        </a:moveTo>
                        <a:lnTo>
                          <a:pt x="1603" y="0"/>
                        </a:lnTo>
                      </a:path>
                      <a:path w="10795">
                        <a:moveTo>
                          <a:pt x="1603" y="0"/>
                        </a:moveTo>
                        <a:lnTo>
                          <a:pt x="2398" y="0"/>
                        </a:lnTo>
                      </a:path>
                      <a:path w="10795">
                        <a:moveTo>
                          <a:pt x="2398" y="0"/>
                        </a:moveTo>
                        <a:lnTo>
                          <a:pt x="3987" y="0"/>
                        </a:lnTo>
                      </a:path>
                      <a:path w="10795">
                        <a:moveTo>
                          <a:pt x="3987" y="0"/>
                        </a:moveTo>
                        <a:lnTo>
                          <a:pt x="5591" y="0"/>
                        </a:lnTo>
                      </a:path>
                      <a:path w="10795">
                        <a:moveTo>
                          <a:pt x="5591" y="0"/>
                        </a:moveTo>
                        <a:lnTo>
                          <a:pt x="7181" y="0"/>
                        </a:lnTo>
                      </a:path>
                      <a:path w="10795">
                        <a:moveTo>
                          <a:pt x="7975" y="0"/>
                        </a:moveTo>
                        <a:lnTo>
                          <a:pt x="8784" y="0"/>
                        </a:lnTo>
                      </a:path>
                      <a:path w="10795">
                        <a:moveTo>
                          <a:pt x="8784" y="0"/>
                        </a:moveTo>
                        <a:lnTo>
                          <a:pt x="9579" y="0"/>
                        </a:lnTo>
                      </a:path>
                      <a:path w="10795">
                        <a:moveTo>
                          <a:pt x="9579" y="0"/>
                        </a:moveTo>
                        <a:lnTo>
                          <a:pt x="1037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93" name="object 2093"/>
                  <p:cNvSpPr/>
                  <p:nvPr/>
                </p:nvSpPr>
                <p:spPr>
                  <a:xfrm>
                    <a:off x="12475299" y="7516307"/>
                    <a:ext cx="2540" cy="2540"/>
                  </a:xfrm>
                  <a:custGeom>
                    <a:avLst/>
                    <a:gdLst/>
                    <a:ahLst/>
                    <a:cxnLst/>
                    <a:rect l="l" t="t" r="r" b="b"/>
                    <a:pathLst>
                      <a:path w="2540" h="2540">
                        <a:moveTo>
                          <a:pt x="2400" y="1193"/>
                        </a:moveTo>
                        <a:lnTo>
                          <a:pt x="2044" y="342"/>
                        </a:lnTo>
                        <a:lnTo>
                          <a:pt x="1206" y="0"/>
                        </a:lnTo>
                        <a:lnTo>
                          <a:pt x="355" y="342"/>
                        </a:lnTo>
                        <a:lnTo>
                          <a:pt x="0" y="1193"/>
                        </a:lnTo>
                        <a:lnTo>
                          <a:pt x="355" y="2044"/>
                        </a:lnTo>
                        <a:lnTo>
                          <a:pt x="1206" y="2387"/>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94" name="object 2094"/>
                  <p:cNvSpPr/>
                  <p:nvPr/>
                </p:nvSpPr>
                <p:spPr>
                  <a:xfrm>
                    <a:off x="12446988" y="7464843"/>
                    <a:ext cx="48895" cy="27940"/>
                  </a:xfrm>
                  <a:custGeom>
                    <a:avLst/>
                    <a:gdLst/>
                    <a:ahLst/>
                    <a:cxnLst/>
                    <a:rect l="l" t="t" r="r" b="b"/>
                    <a:pathLst>
                      <a:path w="48895" h="27940">
                        <a:moveTo>
                          <a:pt x="0" y="27915"/>
                        </a:moveTo>
                        <a:lnTo>
                          <a:pt x="11168" y="27915"/>
                        </a:lnTo>
                      </a:path>
                      <a:path w="48895" h="27940">
                        <a:moveTo>
                          <a:pt x="36699" y="27915"/>
                        </a:moveTo>
                        <a:lnTo>
                          <a:pt x="48677" y="27915"/>
                        </a:lnTo>
                      </a:path>
                      <a:path w="48895" h="27940">
                        <a:moveTo>
                          <a:pt x="48677" y="0"/>
                        </a:moveTo>
                        <a:lnTo>
                          <a:pt x="0" y="0"/>
                        </a:lnTo>
                      </a:path>
                      <a:path w="48895" h="27940">
                        <a:moveTo>
                          <a:pt x="48677" y="27915"/>
                        </a:moveTo>
                        <a:lnTo>
                          <a:pt x="48677" y="27120"/>
                        </a:lnTo>
                      </a:path>
                      <a:path w="48895" h="27940">
                        <a:moveTo>
                          <a:pt x="48677" y="27120"/>
                        </a:moveTo>
                        <a:lnTo>
                          <a:pt x="48677" y="26325"/>
                        </a:lnTo>
                      </a:path>
                      <a:path w="48895" h="27940">
                        <a:moveTo>
                          <a:pt x="48677" y="794"/>
                        </a:moveTo>
                        <a:lnTo>
                          <a:pt x="4867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95" name="object 2095"/>
                  <p:cNvSpPr/>
                  <p:nvPr/>
                </p:nvSpPr>
                <p:spPr>
                  <a:xfrm>
                    <a:off x="12494463" y="7463653"/>
                    <a:ext cx="2540" cy="2540"/>
                  </a:xfrm>
                  <a:custGeom>
                    <a:avLst/>
                    <a:gdLst/>
                    <a:ahLst/>
                    <a:cxnLst/>
                    <a:rect l="l" t="t" r="r" b="b"/>
                    <a:pathLst>
                      <a:path w="2540" h="2540">
                        <a:moveTo>
                          <a:pt x="2387" y="1193"/>
                        </a:moveTo>
                        <a:lnTo>
                          <a:pt x="2044" y="355"/>
                        </a:lnTo>
                        <a:lnTo>
                          <a:pt x="1193" y="0"/>
                        </a:lnTo>
                        <a:lnTo>
                          <a:pt x="355" y="355"/>
                        </a:lnTo>
                        <a:lnTo>
                          <a:pt x="0" y="1193"/>
                        </a:lnTo>
                        <a:lnTo>
                          <a:pt x="355" y="2044"/>
                        </a:lnTo>
                        <a:lnTo>
                          <a:pt x="1193" y="2387"/>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96" name="object 2096"/>
                  <p:cNvSpPr/>
                  <p:nvPr/>
                </p:nvSpPr>
                <p:spPr>
                  <a:xfrm>
                    <a:off x="12446988" y="7464843"/>
                    <a:ext cx="48895" cy="27940"/>
                  </a:xfrm>
                  <a:custGeom>
                    <a:avLst/>
                    <a:gdLst/>
                    <a:ahLst/>
                    <a:cxnLst/>
                    <a:rect l="l" t="t" r="r" b="b"/>
                    <a:pathLst>
                      <a:path w="48895" h="27940">
                        <a:moveTo>
                          <a:pt x="48677" y="0"/>
                        </a:moveTo>
                        <a:lnTo>
                          <a:pt x="48677" y="1589"/>
                        </a:lnTo>
                      </a:path>
                      <a:path w="48895" h="27940">
                        <a:moveTo>
                          <a:pt x="48677" y="1589"/>
                        </a:moveTo>
                        <a:lnTo>
                          <a:pt x="48677" y="3987"/>
                        </a:lnTo>
                      </a:path>
                      <a:path w="48895" h="27940">
                        <a:moveTo>
                          <a:pt x="48677" y="3987"/>
                        </a:moveTo>
                        <a:lnTo>
                          <a:pt x="48677" y="6386"/>
                        </a:lnTo>
                      </a:path>
                      <a:path w="48895" h="27940">
                        <a:moveTo>
                          <a:pt x="48677" y="6386"/>
                        </a:moveTo>
                        <a:lnTo>
                          <a:pt x="48677" y="10374"/>
                        </a:lnTo>
                      </a:path>
                      <a:path w="48895" h="27940">
                        <a:moveTo>
                          <a:pt x="48677" y="10374"/>
                        </a:moveTo>
                        <a:lnTo>
                          <a:pt x="48677" y="13553"/>
                        </a:lnTo>
                      </a:path>
                      <a:path w="48895" h="27940">
                        <a:moveTo>
                          <a:pt x="48677" y="13553"/>
                        </a:moveTo>
                        <a:lnTo>
                          <a:pt x="48677" y="17555"/>
                        </a:lnTo>
                      </a:path>
                      <a:path w="48895" h="27940">
                        <a:moveTo>
                          <a:pt x="48677" y="17555"/>
                        </a:moveTo>
                        <a:lnTo>
                          <a:pt x="48677" y="20748"/>
                        </a:lnTo>
                      </a:path>
                      <a:path w="48895" h="27940">
                        <a:moveTo>
                          <a:pt x="48677" y="20748"/>
                        </a:moveTo>
                        <a:lnTo>
                          <a:pt x="48677" y="23132"/>
                        </a:lnTo>
                      </a:path>
                      <a:path w="48895" h="27940">
                        <a:moveTo>
                          <a:pt x="48677" y="23132"/>
                        </a:moveTo>
                        <a:lnTo>
                          <a:pt x="48677" y="25530"/>
                        </a:lnTo>
                      </a:path>
                      <a:path w="48895" h="27940">
                        <a:moveTo>
                          <a:pt x="48677" y="25530"/>
                        </a:moveTo>
                        <a:lnTo>
                          <a:pt x="48677" y="27120"/>
                        </a:lnTo>
                      </a:path>
                      <a:path w="48895" h="27940">
                        <a:moveTo>
                          <a:pt x="48677" y="27120"/>
                        </a:moveTo>
                        <a:lnTo>
                          <a:pt x="48677" y="27915"/>
                        </a:lnTo>
                      </a:path>
                      <a:path w="48895" h="27940">
                        <a:moveTo>
                          <a:pt x="0" y="27915"/>
                        </a:moveTo>
                        <a:lnTo>
                          <a:pt x="0" y="27120"/>
                        </a:lnTo>
                      </a:path>
                      <a:path w="48895" h="27940">
                        <a:moveTo>
                          <a:pt x="0" y="27120"/>
                        </a:moveTo>
                        <a:lnTo>
                          <a:pt x="0" y="25530"/>
                        </a:lnTo>
                      </a:path>
                      <a:path w="48895" h="27940">
                        <a:moveTo>
                          <a:pt x="0" y="25530"/>
                        </a:moveTo>
                        <a:lnTo>
                          <a:pt x="0" y="23132"/>
                        </a:lnTo>
                      </a:path>
                      <a:path w="48895" h="27940">
                        <a:moveTo>
                          <a:pt x="0" y="23132"/>
                        </a:moveTo>
                        <a:lnTo>
                          <a:pt x="0" y="20748"/>
                        </a:lnTo>
                      </a:path>
                      <a:path w="48895" h="27940">
                        <a:moveTo>
                          <a:pt x="0" y="20748"/>
                        </a:moveTo>
                        <a:lnTo>
                          <a:pt x="0" y="17555"/>
                        </a:lnTo>
                      </a:path>
                      <a:path w="48895" h="27940">
                        <a:moveTo>
                          <a:pt x="0" y="17555"/>
                        </a:moveTo>
                        <a:lnTo>
                          <a:pt x="0" y="13553"/>
                        </a:lnTo>
                      </a:path>
                      <a:path w="48895" h="27940">
                        <a:moveTo>
                          <a:pt x="0" y="13553"/>
                        </a:moveTo>
                        <a:lnTo>
                          <a:pt x="0" y="10374"/>
                        </a:lnTo>
                      </a:path>
                      <a:path w="48895" h="27940">
                        <a:moveTo>
                          <a:pt x="0" y="10374"/>
                        </a:moveTo>
                        <a:lnTo>
                          <a:pt x="0" y="6386"/>
                        </a:lnTo>
                      </a:path>
                      <a:path w="48895" h="27940">
                        <a:moveTo>
                          <a:pt x="0" y="6386"/>
                        </a:moveTo>
                        <a:lnTo>
                          <a:pt x="0" y="3987"/>
                        </a:lnTo>
                      </a:path>
                      <a:path w="48895" h="27940">
                        <a:moveTo>
                          <a:pt x="0" y="3987"/>
                        </a:moveTo>
                        <a:lnTo>
                          <a:pt x="0" y="1589"/>
                        </a:lnTo>
                      </a:path>
                      <a:path w="48895" h="27940">
                        <a:moveTo>
                          <a:pt x="0" y="1589"/>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97" name="object 2097"/>
                  <p:cNvSpPr/>
                  <p:nvPr/>
                </p:nvSpPr>
                <p:spPr>
                  <a:xfrm>
                    <a:off x="12445785" y="7463653"/>
                    <a:ext cx="2540" cy="2540"/>
                  </a:xfrm>
                  <a:custGeom>
                    <a:avLst/>
                    <a:gdLst/>
                    <a:ahLst/>
                    <a:cxnLst/>
                    <a:rect l="l" t="t" r="r" b="b"/>
                    <a:pathLst>
                      <a:path w="2540" h="2540">
                        <a:moveTo>
                          <a:pt x="2400" y="1193"/>
                        </a:moveTo>
                        <a:lnTo>
                          <a:pt x="2044" y="355"/>
                        </a:lnTo>
                        <a:lnTo>
                          <a:pt x="1193" y="0"/>
                        </a:lnTo>
                        <a:lnTo>
                          <a:pt x="355" y="355"/>
                        </a:lnTo>
                        <a:lnTo>
                          <a:pt x="0" y="1193"/>
                        </a:lnTo>
                        <a:lnTo>
                          <a:pt x="355" y="2044"/>
                        </a:lnTo>
                        <a:lnTo>
                          <a:pt x="1193" y="2387"/>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98" name="object 2098"/>
                  <p:cNvSpPr/>
                  <p:nvPr/>
                </p:nvSpPr>
                <p:spPr>
                  <a:xfrm>
                    <a:off x="12446988" y="7491169"/>
                    <a:ext cx="38100" cy="12065"/>
                  </a:xfrm>
                  <a:custGeom>
                    <a:avLst/>
                    <a:gdLst/>
                    <a:ahLst/>
                    <a:cxnLst/>
                    <a:rect l="l" t="t" r="r" b="b"/>
                    <a:pathLst>
                      <a:path w="38100" h="12065">
                        <a:moveTo>
                          <a:pt x="0" y="794"/>
                        </a:moveTo>
                        <a:lnTo>
                          <a:pt x="0" y="1589"/>
                        </a:lnTo>
                      </a:path>
                      <a:path w="38100" h="12065">
                        <a:moveTo>
                          <a:pt x="37494" y="11963"/>
                        </a:moveTo>
                        <a:lnTo>
                          <a:pt x="37494" y="0"/>
                        </a:lnTo>
                      </a:path>
                      <a:path w="38100" h="12065">
                        <a:moveTo>
                          <a:pt x="10374" y="0"/>
                        </a:moveTo>
                        <a:lnTo>
                          <a:pt x="10374" y="1196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099" name="object 2099"/>
                  <p:cNvSpPr/>
                  <p:nvPr/>
                </p:nvSpPr>
                <p:spPr>
                  <a:xfrm>
                    <a:off x="12483286" y="7501936"/>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00" name="object 2100"/>
                  <p:cNvSpPr/>
                  <p:nvPr/>
                </p:nvSpPr>
                <p:spPr>
                  <a:xfrm>
                    <a:off x="12457362" y="7503133"/>
                    <a:ext cx="27305" cy="0"/>
                  </a:xfrm>
                  <a:custGeom>
                    <a:avLst/>
                    <a:gdLst/>
                    <a:ahLst/>
                    <a:cxnLst/>
                    <a:rect l="l" t="t" r="r" b="b"/>
                    <a:pathLst>
                      <a:path w="27304">
                        <a:moveTo>
                          <a:pt x="27120" y="0"/>
                        </a:moveTo>
                        <a:lnTo>
                          <a:pt x="25530" y="0"/>
                        </a:lnTo>
                      </a:path>
                      <a:path w="27304">
                        <a:moveTo>
                          <a:pt x="25530" y="0"/>
                        </a:moveTo>
                        <a:lnTo>
                          <a:pt x="23132" y="0"/>
                        </a:lnTo>
                      </a:path>
                      <a:path w="27304">
                        <a:moveTo>
                          <a:pt x="23132" y="0"/>
                        </a:moveTo>
                        <a:lnTo>
                          <a:pt x="20748" y="0"/>
                        </a:lnTo>
                      </a:path>
                      <a:path w="27304">
                        <a:moveTo>
                          <a:pt x="20748" y="0"/>
                        </a:moveTo>
                        <a:lnTo>
                          <a:pt x="19144" y="0"/>
                        </a:lnTo>
                      </a:path>
                      <a:path w="27304">
                        <a:moveTo>
                          <a:pt x="18349" y="0"/>
                        </a:moveTo>
                        <a:lnTo>
                          <a:pt x="17555" y="0"/>
                        </a:lnTo>
                      </a:path>
                      <a:path w="27304">
                        <a:moveTo>
                          <a:pt x="17555" y="0"/>
                        </a:moveTo>
                        <a:lnTo>
                          <a:pt x="13567" y="0"/>
                        </a:lnTo>
                      </a:path>
                      <a:path w="27304">
                        <a:moveTo>
                          <a:pt x="13567" y="0"/>
                        </a:moveTo>
                        <a:lnTo>
                          <a:pt x="10374" y="0"/>
                        </a:lnTo>
                      </a:path>
                      <a:path w="27304">
                        <a:moveTo>
                          <a:pt x="10374" y="0"/>
                        </a:moveTo>
                        <a:lnTo>
                          <a:pt x="8770" y="0"/>
                        </a:lnTo>
                      </a:path>
                      <a:path w="27304">
                        <a:moveTo>
                          <a:pt x="7975" y="0"/>
                        </a:moveTo>
                        <a:lnTo>
                          <a:pt x="6386" y="0"/>
                        </a:lnTo>
                      </a:path>
                      <a:path w="27304">
                        <a:moveTo>
                          <a:pt x="6386" y="0"/>
                        </a:moveTo>
                        <a:lnTo>
                          <a:pt x="3987" y="0"/>
                        </a:lnTo>
                      </a:path>
                      <a:path w="27304">
                        <a:moveTo>
                          <a:pt x="3987" y="0"/>
                        </a:moveTo>
                        <a:lnTo>
                          <a:pt x="1589" y="0"/>
                        </a:lnTo>
                      </a:path>
                      <a:path w="27304">
                        <a:moveTo>
                          <a:pt x="1589"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01" name="object 2101"/>
                  <p:cNvSpPr/>
                  <p:nvPr/>
                </p:nvSpPr>
                <p:spPr>
                  <a:xfrm>
                    <a:off x="12456166" y="7501936"/>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02" name="object 2102"/>
                  <p:cNvSpPr/>
                  <p:nvPr/>
                </p:nvSpPr>
                <p:spPr>
                  <a:xfrm>
                    <a:off x="12465338" y="7465638"/>
                    <a:ext cx="35560" cy="297180"/>
                  </a:xfrm>
                  <a:custGeom>
                    <a:avLst/>
                    <a:gdLst/>
                    <a:ahLst/>
                    <a:cxnLst/>
                    <a:rect l="l" t="t" r="r" b="b"/>
                    <a:pathLst>
                      <a:path w="35559" h="297179">
                        <a:moveTo>
                          <a:pt x="30327" y="25530"/>
                        </a:moveTo>
                        <a:lnTo>
                          <a:pt x="35110" y="25530"/>
                        </a:lnTo>
                      </a:path>
                      <a:path w="35559" h="297179">
                        <a:moveTo>
                          <a:pt x="35110" y="0"/>
                        </a:moveTo>
                        <a:lnTo>
                          <a:pt x="30327" y="0"/>
                        </a:lnTo>
                      </a:path>
                      <a:path w="35559" h="297179">
                        <a:moveTo>
                          <a:pt x="30327" y="25530"/>
                        </a:moveTo>
                        <a:lnTo>
                          <a:pt x="30327" y="24736"/>
                        </a:lnTo>
                      </a:path>
                      <a:path w="35559" h="297179">
                        <a:moveTo>
                          <a:pt x="30327" y="24736"/>
                        </a:moveTo>
                        <a:lnTo>
                          <a:pt x="30327" y="23941"/>
                        </a:lnTo>
                      </a:path>
                      <a:path w="35559" h="297179">
                        <a:moveTo>
                          <a:pt x="30327" y="23941"/>
                        </a:moveTo>
                        <a:lnTo>
                          <a:pt x="30327" y="21543"/>
                        </a:lnTo>
                      </a:path>
                      <a:path w="35559" h="297179">
                        <a:moveTo>
                          <a:pt x="30327" y="21543"/>
                        </a:moveTo>
                        <a:lnTo>
                          <a:pt x="30327" y="19144"/>
                        </a:lnTo>
                      </a:path>
                      <a:path w="35559" h="297179">
                        <a:moveTo>
                          <a:pt x="30327" y="19144"/>
                        </a:moveTo>
                        <a:lnTo>
                          <a:pt x="30327" y="15965"/>
                        </a:lnTo>
                      </a:path>
                      <a:path w="35559" h="297179">
                        <a:moveTo>
                          <a:pt x="30327" y="15965"/>
                        </a:moveTo>
                        <a:lnTo>
                          <a:pt x="30327" y="12758"/>
                        </a:lnTo>
                      </a:path>
                      <a:path w="35559" h="297179">
                        <a:moveTo>
                          <a:pt x="30327" y="12758"/>
                        </a:moveTo>
                        <a:lnTo>
                          <a:pt x="30327" y="9579"/>
                        </a:lnTo>
                      </a:path>
                      <a:path w="35559" h="297179">
                        <a:moveTo>
                          <a:pt x="30327" y="9579"/>
                        </a:moveTo>
                        <a:lnTo>
                          <a:pt x="30327" y="6386"/>
                        </a:lnTo>
                      </a:path>
                      <a:path w="35559" h="297179">
                        <a:moveTo>
                          <a:pt x="30327" y="6386"/>
                        </a:moveTo>
                        <a:lnTo>
                          <a:pt x="30327" y="3987"/>
                        </a:lnTo>
                      </a:path>
                      <a:path w="35559" h="297179">
                        <a:moveTo>
                          <a:pt x="30327" y="3987"/>
                        </a:moveTo>
                        <a:lnTo>
                          <a:pt x="30327" y="1603"/>
                        </a:lnTo>
                      </a:path>
                      <a:path w="35559" h="297179">
                        <a:moveTo>
                          <a:pt x="30327" y="1603"/>
                        </a:moveTo>
                        <a:lnTo>
                          <a:pt x="30327" y="794"/>
                        </a:lnTo>
                      </a:path>
                      <a:path w="35559" h="297179">
                        <a:moveTo>
                          <a:pt x="30327" y="794"/>
                        </a:moveTo>
                        <a:lnTo>
                          <a:pt x="30327" y="0"/>
                        </a:lnTo>
                      </a:path>
                      <a:path w="35559" h="297179">
                        <a:moveTo>
                          <a:pt x="35110" y="25530"/>
                        </a:moveTo>
                        <a:lnTo>
                          <a:pt x="35110" y="24736"/>
                        </a:lnTo>
                      </a:path>
                      <a:path w="35559" h="297179">
                        <a:moveTo>
                          <a:pt x="35110" y="24736"/>
                        </a:moveTo>
                        <a:lnTo>
                          <a:pt x="35110" y="23941"/>
                        </a:lnTo>
                      </a:path>
                      <a:path w="35559" h="297179">
                        <a:moveTo>
                          <a:pt x="35110" y="23941"/>
                        </a:moveTo>
                        <a:lnTo>
                          <a:pt x="35110" y="21543"/>
                        </a:lnTo>
                      </a:path>
                      <a:path w="35559" h="297179">
                        <a:moveTo>
                          <a:pt x="35110" y="21543"/>
                        </a:moveTo>
                        <a:lnTo>
                          <a:pt x="35110" y="19144"/>
                        </a:lnTo>
                      </a:path>
                      <a:path w="35559" h="297179">
                        <a:moveTo>
                          <a:pt x="35110" y="19144"/>
                        </a:moveTo>
                        <a:lnTo>
                          <a:pt x="35110" y="15965"/>
                        </a:lnTo>
                      </a:path>
                      <a:path w="35559" h="297179">
                        <a:moveTo>
                          <a:pt x="35110" y="15965"/>
                        </a:moveTo>
                        <a:lnTo>
                          <a:pt x="35110" y="12758"/>
                        </a:lnTo>
                      </a:path>
                      <a:path w="35559" h="297179">
                        <a:moveTo>
                          <a:pt x="35110" y="12758"/>
                        </a:moveTo>
                        <a:lnTo>
                          <a:pt x="35110" y="9579"/>
                        </a:lnTo>
                      </a:path>
                      <a:path w="35559" h="297179">
                        <a:moveTo>
                          <a:pt x="35110" y="9579"/>
                        </a:moveTo>
                        <a:lnTo>
                          <a:pt x="35110" y="6386"/>
                        </a:lnTo>
                      </a:path>
                      <a:path w="35559" h="297179">
                        <a:moveTo>
                          <a:pt x="35110" y="6386"/>
                        </a:moveTo>
                        <a:lnTo>
                          <a:pt x="35110" y="3987"/>
                        </a:lnTo>
                      </a:path>
                      <a:path w="35559" h="297179">
                        <a:moveTo>
                          <a:pt x="35110" y="3987"/>
                        </a:moveTo>
                        <a:lnTo>
                          <a:pt x="35110" y="1603"/>
                        </a:lnTo>
                      </a:path>
                      <a:path w="35559" h="297179">
                        <a:moveTo>
                          <a:pt x="35110" y="1603"/>
                        </a:moveTo>
                        <a:lnTo>
                          <a:pt x="35110" y="794"/>
                        </a:lnTo>
                      </a:path>
                      <a:path w="35559" h="297179">
                        <a:moveTo>
                          <a:pt x="35110" y="794"/>
                        </a:moveTo>
                        <a:lnTo>
                          <a:pt x="35110" y="0"/>
                        </a:lnTo>
                      </a:path>
                      <a:path w="35559" h="297179">
                        <a:moveTo>
                          <a:pt x="35110" y="0"/>
                        </a:moveTo>
                        <a:lnTo>
                          <a:pt x="35110" y="794"/>
                        </a:lnTo>
                      </a:path>
                      <a:path w="35559" h="297179">
                        <a:moveTo>
                          <a:pt x="35110" y="794"/>
                        </a:moveTo>
                        <a:lnTo>
                          <a:pt x="35110" y="1603"/>
                        </a:lnTo>
                      </a:path>
                      <a:path w="35559" h="297179">
                        <a:moveTo>
                          <a:pt x="35110" y="1603"/>
                        </a:moveTo>
                        <a:lnTo>
                          <a:pt x="35110" y="3987"/>
                        </a:lnTo>
                      </a:path>
                      <a:path w="35559" h="297179">
                        <a:moveTo>
                          <a:pt x="35110" y="3987"/>
                        </a:moveTo>
                        <a:lnTo>
                          <a:pt x="35110" y="6386"/>
                        </a:lnTo>
                      </a:path>
                      <a:path w="35559" h="297179">
                        <a:moveTo>
                          <a:pt x="35110" y="6386"/>
                        </a:moveTo>
                        <a:lnTo>
                          <a:pt x="35110" y="9579"/>
                        </a:lnTo>
                      </a:path>
                      <a:path w="35559" h="297179">
                        <a:moveTo>
                          <a:pt x="35110" y="9579"/>
                        </a:moveTo>
                        <a:lnTo>
                          <a:pt x="35110" y="12758"/>
                        </a:lnTo>
                      </a:path>
                      <a:path w="35559" h="297179">
                        <a:moveTo>
                          <a:pt x="35110" y="12758"/>
                        </a:moveTo>
                        <a:lnTo>
                          <a:pt x="35110" y="15965"/>
                        </a:lnTo>
                      </a:path>
                      <a:path w="35559" h="297179">
                        <a:moveTo>
                          <a:pt x="35110" y="15965"/>
                        </a:moveTo>
                        <a:lnTo>
                          <a:pt x="35110" y="19144"/>
                        </a:lnTo>
                      </a:path>
                      <a:path w="35559" h="297179">
                        <a:moveTo>
                          <a:pt x="35110" y="19144"/>
                        </a:moveTo>
                        <a:lnTo>
                          <a:pt x="35110" y="21543"/>
                        </a:lnTo>
                      </a:path>
                      <a:path w="35559" h="297179">
                        <a:moveTo>
                          <a:pt x="35110" y="21543"/>
                        </a:moveTo>
                        <a:lnTo>
                          <a:pt x="35110" y="23941"/>
                        </a:lnTo>
                      </a:path>
                      <a:path w="35559" h="297179">
                        <a:moveTo>
                          <a:pt x="35110" y="23941"/>
                        </a:moveTo>
                        <a:lnTo>
                          <a:pt x="35110" y="24736"/>
                        </a:lnTo>
                      </a:path>
                      <a:path w="35559" h="297179">
                        <a:moveTo>
                          <a:pt x="35110" y="24736"/>
                        </a:moveTo>
                        <a:lnTo>
                          <a:pt x="35110" y="25530"/>
                        </a:lnTo>
                      </a:path>
                      <a:path w="35559" h="297179">
                        <a:moveTo>
                          <a:pt x="0" y="275235"/>
                        </a:moveTo>
                        <a:lnTo>
                          <a:pt x="0" y="281621"/>
                        </a:lnTo>
                      </a:path>
                      <a:path w="35559" h="297179">
                        <a:moveTo>
                          <a:pt x="0" y="281621"/>
                        </a:moveTo>
                        <a:lnTo>
                          <a:pt x="0" y="286404"/>
                        </a:lnTo>
                      </a:path>
                      <a:path w="35559" h="297179">
                        <a:moveTo>
                          <a:pt x="0" y="286404"/>
                        </a:moveTo>
                        <a:lnTo>
                          <a:pt x="0" y="289597"/>
                        </a:lnTo>
                      </a:path>
                      <a:path w="35559" h="297179">
                        <a:moveTo>
                          <a:pt x="0" y="289597"/>
                        </a:moveTo>
                        <a:lnTo>
                          <a:pt x="0" y="290392"/>
                        </a:lnTo>
                      </a:path>
                      <a:path w="35559" h="297179">
                        <a:moveTo>
                          <a:pt x="11168" y="290392"/>
                        </a:moveTo>
                        <a:lnTo>
                          <a:pt x="11168" y="289597"/>
                        </a:lnTo>
                      </a:path>
                      <a:path w="35559" h="297179">
                        <a:moveTo>
                          <a:pt x="11168" y="289597"/>
                        </a:moveTo>
                        <a:lnTo>
                          <a:pt x="11168" y="285609"/>
                        </a:lnTo>
                      </a:path>
                      <a:path w="35559" h="297179">
                        <a:moveTo>
                          <a:pt x="11168" y="285609"/>
                        </a:moveTo>
                        <a:lnTo>
                          <a:pt x="11168" y="280827"/>
                        </a:lnTo>
                      </a:path>
                      <a:path w="35559" h="297179">
                        <a:moveTo>
                          <a:pt x="11168" y="280827"/>
                        </a:moveTo>
                        <a:lnTo>
                          <a:pt x="11168" y="275235"/>
                        </a:lnTo>
                      </a:path>
                      <a:path w="35559" h="297179">
                        <a:moveTo>
                          <a:pt x="5591" y="296778"/>
                        </a:moveTo>
                        <a:lnTo>
                          <a:pt x="3987" y="295983"/>
                        </a:lnTo>
                      </a:path>
                      <a:path w="35559" h="297179">
                        <a:moveTo>
                          <a:pt x="3987" y="295983"/>
                        </a:moveTo>
                        <a:lnTo>
                          <a:pt x="2398" y="295983"/>
                        </a:lnTo>
                      </a:path>
                      <a:path w="35559" h="297179">
                        <a:moveTo>
                          <a:pt x="2398" y="295983"/>
                        </a:moveTo>
                        <a:lnTo>
                          <a:pt x="1603" y="294380"/>
                        </a:lnTo>
                      </a:path>
                      <a:path w="35559" h="297179">
                        <a:moveTo>
                          <a:pt x="1603" y="294380"/>
                        </a:moveTo>
                        <a:lnTo>
                          <a:pt x="794" y="293585"/>
                        </a:lnTo>
                      </a:path>
                      <a:path w="35559" h="297179">
                        <a:moveTo>
                          <a:pt x="794" y="293585"/>
                        </a:moveTo>
                        <a:lnTo>
                          <a:pt x="0" y="291982"/>
                        </a:lnTo>
                      </a:path>
                      <a:path w="35559" h="297179">
                        <a:moveTo>
                          <a:pt x="0" y="291982"/>
                        </a:moveTo>
                        <a:lnTo>
                          <a:pt x="0" y="290392"/>
                        </a:lnTo>
                      </a:path>
                      <a:path w="35559" h="297179">
                        <a:moveTo>
                          <a:pt x="0" y="290392"/>
                        </a:moveTo>
                        <a:lnTo>
                          <a:pt x="0" y="289597"/>
                        </a:lnTo>
                      </a:path>
                      <a:path w="35559" h="297179">
                        <a:moveTo>
                          <a:pt x="11168" y="288802"/>
                        </a:moveTo>
                        <a:lnTo>
                          <a:pt x="11168" y="290392"/>
                        </a:lnTo>
                      </a:path>
                      <a:path w="35559" h="297179">
                        <a:moveTo>
                          <a:pt x="11168" y="290392"/>
                        </a:moveTo>
                        <a:lnTo>
                          <a:pt x="11168" y="291982"/>
                        </a:lnTo>
                      </a:path>
                      <a:path w="35559" h="297179">
                        <a:moveTo>
                          <a:pt x="11168" y="291982"/>
                        </a:moveTo>
                        <a:lnTo>
                          <a:pt x="11168" y="293585"/>
                        </a:lnTo>
                      </a:path>
                      <a:path w="35559" h="297179">
                        <a:moveTo>
                          <a:pt x="11168" y="293585"/>
                        </a:moveTo>
                        <a:lnTo>
                          <a:pt x="9579" y="294380"/>
                        </a:lnTo>
                      </a:path>
                      <a:path w="35559" h="297179">
                        <a:moveTo>
                          <a:pt x="9579" y="294380"/>
                        </a:moveTo>
                        <a:lnTo>
                          <a:pt x="8784" y="295983"/>
                        </a:lnTo>
                      </a:path>
                      <a:path w="35559" h="297179">
                        <a:moveTo>
                          <a:pt x="8784" y="295983"/>
                        </a:moveTo>
                        <a:lnTo>
                          <a:pt x="7181" y="295983"/>
                        </a:lnTo>
                      </a:path>
                      <a:path w="35559" h="297179">
                        <a:moveTo>
                          <a:pt x="7181" y="295983"/>
                        </a:moveTo>
                        <a:lnTo>
                          <a:pt x="5591" y="296778"/>
                        </a:lnTo>
                      </a:path>
                      <a:path w="35559" h="297179">
                        <a:moveTo>
                          <a:pt x="5591" y="275235"/>
                        </a:moveTo>
                        <a:lnTo>
                          <a:pt x="7181" y="275235"/>
                        </a:lnTo>
                      </a:path>
                      <a:path w="35559" h="297179">
                        <a:moveTo>
                          <a:pt x="7181" y="275235"/>
                        </a:moveTo>
                        <a:lnTo>
                          <a:pt x="8784" y="275235"/>
                        </a:lnTo>
                      </a:path>
                      <a:path w="35559" h="297179">
                        <a:moveTo>
                          <a:pt x="8784" y="275235"/>
                        </a:moveTo>
                        <a:lnTo>
                          <a:pt x="9579" y="275235"/>
                        </a:lnTo>
                      </a:path>
                      <a:path w="35559" h="297179">
                        <a:moveTo>
                          <a:pt x="9579" y="275235"/>
                        </a:moveTo>
                        <a:lnTo>
                          <a:pt x="11168" y="27523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03" name="object 2103"/>
                  <p:cNvSpPr/>
                  <p:nvPr/>
                </p:nvSpPr>
                <p:spPr>
                  <a:xfrm>
                    <a:off x="12464135" y="7739688"/>
                    <a:ext cx="13970" cy="2540"/>
                  </a:xfrm>
                  <a:custGeom>
                    <a:avLst/>
                    <a:gdLst/>
                    <a:ahLst/>
                    <a:cxnLst/>
                    <a:rect l="l" t="t" r="r" b="b"/>
                    <a:pathLst>
                      <a:path w="13970" h="2540">
                        <a:moveTo>
                          <a:pt x="2387" y="1193"/>
                        </a:moveTo>
                        <a:lnTo>
                          <a:pt x="2044" y="342"/>
                        </a:lnTo>
                        <a:lnTo>
                          <a:pt x="1193" y="0"/>
                        </a:lnTo>
                        <a:lnTo>
                          <a:pt x="355" y="342"/>
                        </a:lnTo>
                        <a:lnTo>
                          <a:pt x="0" y="1193"/>
                        </a:lnTo>
                        <a:lnTo>
                          <a:pt x="355" y="2044"/>
                        </a:lnTo>
                        <a:lnTo>
                          <a:pt x="1193" y="2387"/>
                        </a:lnTo>
                        <a:lnTo>
                          <a:pt x="2044" y="2044"/>
                        </a:lnTo>
                        <a:lnTo>
                          <a:pt x="2387" y="1193"/>
                        </a:lnTo>
                        <a:close/>
                      </a:path>
                      <a:path w="13970" h="2540">
                        <a:moveTo>
                          <a:pt x="13563" y="1193"/>
                        </a:moveTo>
                        <a:lnTo>
                          <a:pt x="13208" y="342"/>
                        </a:lnTo>
                        <a:lnTo>
                          <a:pt x="12369" y="0"/>
                        </a:lnTo>
                        <a:lnTo>
                          <a:pt x="11518" y="342"/>
                        </a:lnTo>
                        <a:lnTo>
                          <a:pt x="11163" y="1193"/>
                        </a:lnTo>
                        <a:lnTo>
                          <a:pt x="11518" y="2044"/>
                        </a:lnTo>
                        <a:lnTo>
                          <a:pt x="12369" y="2387"/>
                        </a:lnTo>
                        <a:lnTo>
                          <a:pt x="13208" y="2044"/>
                        </a:lnTo>
                        <a:lnTo>
                          <a:pt x="13563"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04" name="object 2104"/>
                  <p:cNvSpPr/>
                  <p:nvPr/>
                </p:nvSpPr>
                <p:spPr>
                  <a:xfrm>
                    <a:off x="12097558" y="7464843"/>
                    <a:ext cx="373380" cy="276225"/>
                  </a:xfrm>
                  <a:custGeom>
                    <a:avLst/>
                    <a:gdLst/>
                    <a:ahLst/>
                    <a:cxnLst/>
                    <a:rect l="l" t="t" r="r" b="b"/>
                    <a:pathLst>
                      <a:path w="373379" h="276225">
                        <a:moveTo>
                          <a:pt x="367780" y="276030"/>
                        </a:moveTo>
                        <a:lnTo>
                          <a:pt x="368575" y="276030"/>
                        </a:lnTo>
                      </a:path>
                      <a:path w="373379" h="276225">
                        <a:moveTo>
                          <a:pt x="368575" y="276030"/>
                        </a:moveTo>
                        <a:lnTo>
                          <a:pt x="369383" y="276030"/>
                        </a:lnTo>
                      </a:path>
                      <a:path w="373379" h="276225">
                        <a:moveTo>
                          <a:pt x="369383" y="276030"/>
                        </a:moveTo>
                        <a:lnTo>
                          <a:pt x="370178" y="276030"/>
                        </a:lnTo>
                      </a:path>
                      <a:path w="373379" h="276225">
                        <a:moveTo>
                          <a:pt x="370178" y="276030"/>
                        </a:moveTo>
                        <a:lnTo>
                          <a:pt x="371768" y="276030"/>
                        </a:lnTo>
                      </a:path>
                      <a:path w="373379" h="276225">
                        <a:moveTo>
                          <a:pt x="371768" y="276030"/>
                        </a:moveTo>
                        <a:lnTo>
                          <a:pt x="373371" y="276030"/>
                        </a:lnTo>
                      </a:path>
                      <a:path w="373379" h="276225">
                        <a:moveTo>
                          <a:pt x="0" y="27915"/>
                        </a:moveTo>
                        <a:lnTo>
                          <a:pt x="11977" y="27915"/>
                        </a:lnTo>
                      </a:path>
                      <a:path w="373379" h="276225">
                        <a:moveTo>
                          <a:pt x="36699" y="27915"/>
                        </a:moveTo>
                        <a:lnTo>
                          <a:pt x="48677" y="27915"/>
                        </a:lnTo>
                      </a:path>
                      <a:path w="373379" h="276225">
                        <a:moveTo>
                          <a:pt x="48677" y="0"/>
                        </a:moveTo>
                        <a:lnTo>
                          <a:pt x="0" y="0"/>
                        </a:lnTo>
                      </a:path>
                      <a:path w="373379" h="276225">
                        <a:moveTo>
                          <a:pt x="48677" y="27915"/>
                        </a:moveTo>
                        <a:lnTo>
                          <a:pt x="48677" y="2712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05" name="object 2105"/>
                  <p:cNvSpPr/>
                  <p:nvPr/>
                </p:nvSpPr>
                <p:spPr>
                  <a:xfrm>
                    <a:off x="12145036" y="7463653"/>
                    <a:ext cx="2540" cy="2540"/>
                  </a:xfrm>
                  <a:custGeom>
                    <a:avLst/>
                    <a:gdLst/>
                    <a:ahLst/>
                    <a:cxnLst/>
                    <a:rect l="l" t="t" r="r" b="b"/>
                    <a:pathLst>
                      <a:path w="2540" h="2540">
                        <a:moveTo>
                          <a:pt x="2387" y="1193"/>
                        </a:moveTo>
                        <a:lnTo>
                          <a:pt x="2044" y="355"/>
                        </a:lnTo>
                        <a:lnTo>
                          <a:pt x="1193" y="0"/>
                        </a:lnTo>
                        <a:lnTo>
                          <a:pt x="342" y="355"/>
                        </a:lnTo>
                        <a:lnTo>
                          <a:pt x="0" y="1193"/>
                        </a:lnTo>
                        <a:lnTo>
                          <a:pt x="342" y="2044"/>
                        </a:lnTo>
                        <a:lnTo>
                          <a:pt x="1193" y="2387"/>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06" name="object 2106"/>
                  <p:cNvSpPr/>
                  <p:nvPr/>
                </p:nvSpPr>
                <p:spPr>
                  <a:xfrm>
                    <a:off x="12097558" y="7464843"/>
                    <a:ext cx="48895" cy="27940"/>
                  </a:xfrm>
                  <a:custGeom>
                    <a:avLst/>
                    <a:gdLst/>
                    <a:ahLst/>
                    <a:cxnLst/>
                    <a:rect l="l" t="t" r="r" b="b"/>
                    <a:pathLst>
                      <a:path w="48895" h="27940">
                        <a:moveTo>
                          <a:pt x="48677" y="0"/>
                        </a:moveTo>
                        <a:lnTo>
                          <a:pt x="48677" y="1589"/>
                        </a:lnTo>
                      </a:path>
                      <a:path w="48895" h="27940">
                        <a:moveTo>
                          <a:pt x="48677" y="1589"/>
                        </a:moveTo>
                        <a:lnTo>
                          <a:pt x="48677" y="3987"/>
                        </a:lnTo>
                      </a:path>
                      <a:path w="48895" h="27940">
                        <a:moveTo>
                          <a:pt x="48677" y="3987"/>
                        </a:moveTo>
                        <a:lnTo>
                          <a:pt x="48677" y="6386"/>
                        </a:lnTo>
                      </a:path>
                      <a:path w="48895" h="27940">
                        <a:moveTo>
                          <a:pt x="48677" y="6386"/>
                        </a:moveTo>
                        <a:lnTo>
                          <a:pt x="48677" y="10374"/>
                        </a:lnTo>
                      </a:path>
                      <a:path w="48895" h="27940">
                        <a:moveTo>
                          <a:pt x="48677" y="10374"/>
                        </a:moveTo>
                        <a:lnTo>
                          <a:pt x="48677" y="13553"/>
                        </a:lnTo>
                      </a:path>
                      <a:path w="48895" h="27940">
                        <a:moveTo>
                          <a:pt x="48677" y="13553"/>
                        </a:moveTo>
                        <a:lnTo>
                          <a:pt x="48677" y="17555"/>
                        </a:lnTo>
                      </a:path>
                      <a:path w="48895" h="27940">
                        <a:moveTo>
                          <a:pt x="48677" y="17555"/>
                        </a:moveTo>
                        <a:lnTo>
                          <a:pt x="48677" y="20748"/>
                        </a:lnTo>
                      </a:path>
                      <a:path w="48895" h="27940">
                        <a:moveTo>
                          <a:pt x="48677" y="20748"/>
                        </a:moveTo>
                        <a:lnTo>
                          <a:pt x="48677" y="23132"/>
                        </a:lnTo>
                      </a:path>
                      <a:path w="48895" h="27940">
                        <a:moveTo>
                          <a:pt x="48677" y="23132"/>
                        </a:moveTo>
                        <a:lnTo>
                          <a:pt x="48677" y="25530"/>
                        </a:lnTo>
                      </a:path>
                      <a:path w="48895" h="27940">
                        <a:moveTo>
                          <a:pt x="48677" y="25530"/>
                        </a:moveTo>
                        <a:lnTo>
                          <a:pt x="48677" y="27120"/>
                        </a:lnTo>
                      </a:path>
                      <a:path w="48895" h="27940">
                        <a:moveTo>
                          <a:pt x="48677" y="27120"/>
                        </a:moveTo>
                        <a:lnTo>
                          <a:pt x="48677" y="27915"/>
                        </a:lnTo>
                      </a:path>
                      <a:path w="48895" h="27940">
                        <a:moveTo>
                          <a:pt x="0" y="27915"/>
                        </a:moveTo>
                        <a:lnTo>
                          <a:pt x="0" y="27120"/>
                        </a:lnTo>
                      </a:path>
                      <a:path w="48895" h="27940">
                        <a:moveTo>
                          <a:pt x="0" y="27120"/>
                        </a:moveTo>
                        <a:lnTo>
                          <a:pt x="0" y="25530"/>
                        </a:lnTo>
                      </a:path>
                      <a:path w="48895" h="27940">
                        <a:moveTo>
                          <a:pt x="0" y="25530"/>
                        </a:moveTo>
                        <a:lnTo>
                          <a:pt x="0" y="23132"/>
                        </a:lnTo>
                      </a:path>
                      <a:path w="48895" h="27940">
                        <a:moveTo>
                          <a:pt x="0" y="23132"/>
                        </a:moveTo>
                        <a:lnTo>
                          <a:pt x="0" y="20748"/>
                        </a:lnTo>
                      </a:path>
                      <a:path w="48895" h="27940">
                        <a:moveTo>
                          <a:pt x="0" y="20748"/>
                        </a:moveTo>
                        <a:lnTo>
                          <a:pt x="0" y="17555"/>
                        </a:lnTo>
                      </a:path>
                      <a:path w="48895" h="27940">
                        <a:moveTo>
                          <a:pt x="0" y="17555"/>
                        </a:moveTo>
                        <a:lnTo>
                          <a:pt x="0" y="13553"/>
                        </a:lnTo>
                      </a:path>
                      <a:path w="48895" h="27940">
                        <a:moveTo>
                          <a:pt x="0" y="13553"/>
                        </a:moveTo>
                        <a:lnTo>
                          <a:pt x="0" y="10374"/>
                        </a:lnTo>
                      </a:path>
                      <a:path w="48895" h="27940">
                        <a:moveTo>
                          <a:pt x="0" y="10374"/>
                        </a:moveTo>
                        <a:lnTo>
                          <a:pt x="0" y="6386"/>
                        </a:lnTo>
                      </a:path>
                      <a:path w="48895" h="27940">
                        <a:moveTo>
                          <a:pt x="0" y="6386"/>
                        </a:moveTo>
                        <a:lnTo>
                          <a:pt x="0" y="3987"/>
                        </a:lnTo>
                      </a:path>
                      <a:path w="48895" h="27940">
                        <a:moveTo>
                          <a:pt x="0" y="3987"/>
                        </a:moveTo>
                        <a:lnTo>
                          <a:pt x="0" y="1589"/>
                        </a:lnTo>
                      </a:path>
                      <a:path w="48895" h="27940">
                        <a:moveTo>
                          <a:pt x="0" y="1589"/>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07" name="object 2107"/>
                  <p:cNvSpPr/>
                  <p:nvPr/>
                </p:nvSpPr>
                <p:spPr>
                  <a:xfrm>
                    <a:off x="12096356" y="7463653"/>
                    <a:ext cx="2540" cy="2540"/>
                  </a:xfrm>
                  <a:custGeom>
                    <a:avLst/>
                    <a:gdLst/>
                    <a:ahLst/>
                    <a:cxnLst/>
                    <a:rect l="l" t="t" r="r" b="b"/>
                    <a:pathLst>
                      <a:path w="2540" h="2540">
                        <a:moveTo>
                          <a:pt x="2387" y="1193"/>
                        </a:moveTo>
                        <a:lnTo>
                          <a:pt x="2044" y="355"/>
                        </a:lnTo>
                        <a:lnTo>
                          <a:pt x="1193" y="0"/>
                        </a:lnTo>
                        <a:lnTo>
                          <a:pt x="355" y="355"/>
                        </a:lnTo>
                        <a:lnTo>
                          <a:pt x="0" y="1193"/>
                        </a:lnTo>
                        <a:lnTo>
                          <a:pt x="355" y="2044"/>
                        </a:lnTo>
                        <a:lnTo>
                          <a:pt x="1193" y="2387"/>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08" name="object 2108"/>
                  <p:cNvSpPr/>
                  <p:nvPr/>
                </p:nvSpPr>
                <p:spPr>
                  <a:xfrm>
                    <a:off x="12097558" y="7465638"/>
                    <a:ext cx="349885" cy="297180"/>
                  </a:xfrm>
                  <a:custGeom>
                    <a:avLst/>
                    <a:gdLst/>
                    <a:ahLst/>
                    <a:cxnLst/>
                    <a:rect l="l" t="t" r="r" b="b"/>
                    <a:pathLst>
                      <a:path w="349884" h="297179">
                        <a:moveTo>
                          <a:pt x="0" y="26325"/>
                        </a:moveTo>
                        <a:lnTo>
                          <a:pt x="0" y="27120"/>
                        </a:lnTo>
                      </a:path>
                      <a:path w="349884" h="297179">
                        <a:moveTo>
                          <a:pt x="38303" y="37494"/>
                        </a:moveTo>
                        <a:lnTo>
                          <a:pt x="38303" y="25530"/>
                        </a:lnTo>
                      </a:path>
                      <a:path w="349884" h="297179">
                        <a:moveTo>
                          <a:pt x="10374" y="25530"/>
                        </a:moveTo>
                        <a:lnTo>
                          <a:pt x="10374" y="37494"/>
                        </a:lnTo>
                      </a:path>
                      <a:path w="349884" h="297179">
                        <a:moveTo>
                          <a:pt x="38303" y="37494"/>
                        </a:moveTo>
                        <a:lnTo>
                          <a:pt x="37508" y="37494"/>
                        </a:lnTo>
                      </a:path>
                      <a:path w="349884" h="297179">
                        <a:moveTo>
                          <a:pt x="37508" y="37494"/>
                        </a:moveTo>
                        <a:lnTo>
                          <a:pt x="36699" y="37494"/>
                        </a:lnTo>
                      </a:path>
                      <a:path w="349884" h="297179">
                        <a:moveTo>
                          <a:pt x="36699" y="37494"/>
                        </a:moveTo>
                        <a:lnTo>
                          <a:pt x="34315" y="37494"/>
                        </a:lnTo>
                      </a:path>
                      <a:path w="349884" h="297179">
                        <a:moveTo>
                          <a:pt x="34315" y="37494"/>
                        </a:moveTo>
                        <a:lnTo>
                          <a:pt x="31122" y="37494"/>
                        </a:lnTo>
                      </a:path>
                      <a:path w="349884" h="297179">
                        <a:moveTo>
                          <a:pt x="31122" y="37494"/>
                        </a:moveTo>
                        <a:lnTo>
                          <a:pt x="30313" y="37494"/>
                        </a:lnTo>
                      </a:path>
                      <a:path w="349884" h="297179">
                        <a:moveTo>
                          <a:pt x="28724" y="37494"/>
                        </a:moveTo>
                        <a:lnTo>
                          <a:pt x="27929" y="37494"/>
                        </a:lnTo>
                      </a:path>
                      <a:path w="349884" h="297179">
                        <a:moveTo>
                          <a:pt x="27929" y="37494"/>
                        </a:moveTo>
                        <a:lnTo>
                          <a:pt x="24736" y="37494"/>
                        </a:lnTo>
                      </a:path>
                      <a:path w="349884" h="297179">
                        <a:moveTo>
                          <a:pt x="24736" y="37494"/>
                        </a:moveTo>
                        <a:lnTo>
                          <a:pt x="20748" y="37494"/>
                        </a:lnTo>
                      </a:path>
                      <a:path w="349884" h="297179">
                        <a:moveTo>
                          <a:pt x="20748" y="37494"/>
                        </a:moveTo>
                        <a:lnTo>
                          <a:pt x="19953" y="37494"/>
                        </a:lnTo>
                      </a:path>
                      <a:path w="349884" h="297179">
                        <a:moveTo>
                          <a:pt x="18349" y="37494"/>
                        </a:moveTo>
                        <a:lnTo>
                          <a:pt x="17555" y="37494"/>
                        </a:lnTo>
                      </a:path>
                      <a:path w="349884" h="297179">
                        <a:moveTo>
                          <a:pt x="17555" y="37494"/>
                        </a:moveTo>
                        <a:lnTo>
                          <a:pt x="14362" y="37494"/>
                        </a:lnTo>
                      </a:path>
                      <a:path w="349884" h="297179">
                        <a:moveTo>
                          <a:pt x="14362" y="37494"/>
                        </a:moveTo>
                        <a:lnTo>
                          <a:pt x="12772" y="37494"/>
                        </a:lnTo>
                      </a:path>
                      <a:path w="349884" h="297179">
                        <a:moveTo>
                          <a:pt x="12772" y="37494"/>
                        </a:moveTo>
                        <a:lnTo>
                          <a:pt x="11182" y="37494"/>
                        </a:lnTo>
                      </a:path>
                      <a:path w="349884" h="297179">
                        <a:moveTo>
                          <a:pt x="11182" y="37494"/>
                        </a:moveTo>
                        <a:lnTo>
                          <a:pt x="10374" y="37494"/>
                        </a:lnTo>
                      </a:path>
                      <a:path w="349884" h="297179">
                        <a:moveTo>
                          <a:pt x="349430" y="0"/>
                        </a:moveTo>
                        <a:lnTo>
                          <a:pt x="48677" y="0"/>
                        </a:lnTo>
                      </a:path>
                      <a:path w="349884" h="297179">
                        <a:moveTo>
                          <a:pt x="48677" y="25530"/>
                        </a:moveTo>
                        <a:lnTo>
                          <a:pt x="349430" y="25530"/>
                        </a:lnTo>
                      </a:path>
                      <a:path w="349884" h="297179">
                        <a:moveTo>
                          <a:pt x="48677" y="15965"/>
                        </a:moveTo>
                        <a:lnTo>
                          <a:pt x="48677" y="15156"/>
                        </a:lnTo>
                      </a:path>
                      <a:path w="349884" h="297179">
                        <a:moveTo>
                          <a:pt x="18349" y="275235"/>
                        </a:moveTo>
                        <a:lnTo>
                          <a:pt x="18349" y="281621"/>
                        </a:lnTo>
                      </a:path>
                      <a:path w="349884" h="297179">
                        <a:moveTo>
                          <a:pt x="18349" y="281621"/>
                        </a:moveTo>
                        <a:lnTo>
                          <a:pt x="18349" y="286404"/>
                        </a:lnTo>
                      </a:path>
                      <a:path w="349884" h="297179">
                        <a:moveTo>
                          <a:pt x="18349" y="286404"/>
                        </a:moveTo>
                        <a:lnTo>
                          <a:pt x="18349" y="289597"/>
                        </a:lnTo>
                      </a:path>
                      <a:path w="349884" h="297179">
                        <a:moveTo>
                          <a:pt x="18349" y="289597"/>
                        </a:moveTo>
                        <a:lnTo>
                          <a:pt x="18349" y="290392"/>
                        </a:lnTo>
                      </a:path>
                      <a:path w="349884" h="297179">
                        <a:moveTo>
                          <a:pt x="30313" y="290392"/>
                        </a:moveTo>
                        <a:lnTo>
                          <a:pt x="30313" y="289597"/>
                        </a:lnTo>
                      </a:path>
                      <a:path w="349884" h="297179">
                        <a:moveTo>
                          <a:pt x="30313" y="289597"/>
                        </a:moveTo>
                        <a:lnTo>
                          <a:pt x="30313" y="285609"/>
                        </a:lnTo>
                      </a:path>
                      <a:path w="349884" h="297179">
                        <a:moveTo>
                          <a:pt x="30313" y="285609"/>
                        </a:moveTo>
                        <a:lnTo>
                          <a:pt x="30313" y="280827"/>
                        </a:lnTo>
                      </a:path>
                      <a:path w="349884" h="297179">
                        <a:moveTo>
                          <a:pt x="30313" y="280827"/>
                        </a:moveTo>
                        <a:lnTo>
                          <a:pt x="30313" y="275235"/>
                        </a:lnTo>
                      </a:path>
                      <a:path w="349884" h="297179">
                        <a:moveTo>
                          <a:pt x="24736" y="296778"/>
                        </a:moveTo>
                        <a:lnTo>
                          <a:pt x="23146" y="295983"/>
                        </a:lnTo>
                      </a:path>
                      <a:path w="349884" h="297179">
                        <a:moveTo>
                          <a:pt x="23146" y="295983"/>
                        </a:moveTo>
                        <a:lnTo>
                          <a:pt x="21543" y="295983"/>
                        </a:lnTo>
                      </a:path>
                      <a:path w="349884" h="297179">
                        <a:moveTo>
                          <a:pt x="21543" y="295983"/>
                        </a:moveTo>
                        <a:lnTo>
                          <a:pt x="19953" y="294380"/>
                        </a:lnTo>
                      </a:path>
                      <a:path w="349884" h="297179">
                        <a:moveTo>
                          <a:pt x="19953" y="294380"/>
                        </a:moveTo>
                        <a:lnTo>
                          <a:pt x="19158" y="293585"/>
                        </a:lnTo>
                      </a:path>
                      <a:path w="349884" h="297179">
                        <a:moveTo>
                          <a:pt x="19158" y="293585"/>
                        </a:moveTo>
                        <a:lnTo>
                          <a:pt x="18349" y="291982"/>
                        </a:lnTo>
                      </a:path>
                      <a:path w="349884" h="297179">
                        <a:moveTo>
                          <a:pt x="18349" y="291982"/>
                        </a:moveTo>
                        <a:lnTo>
                          <a:pt x="18349" y="290392"/>
                        </a:lnTo>
                      </a:path>
                      <a:path w="349884" h="297179">
                        <a:moveTo>
                          <a:pt x="18349" y="290392"/>
                        </a:moveTo>
                        <a:lnTo>
                          <a:pt x="18349" y="289597"/>
                        </a:lnTo>
                      </a:path>
                      <a:path w="349884" h="297179">
                        <a:moveTo>
                          <a:pt x="30313" y="288802"/>
                        </a:moveTo>
                        <a:lnTo>
                          <a:pt x="30313" y="290392"/>
                        </a:lnTo>
                      </a:path>
                      <a:path w="349884" h="297179">
                        <a:moveTo>
                          <a:pt x="30313" y="290392"/>
                        </a:moveTo>
                        <a:lnTo>
                          <a:pt x="30313" y="291982"/>
                        </a:lnTo>
                      </a:path>
                      <a:path w="349884" h="297179">
                        <a:moveTo>
                          <a:pt x="30313" y="291982"/>
                        </a:moveTo>
                        <a:lnTo>
                          <a:pt x="29518" y="293585"/>
                        </a:lnTo>
                      </a:path>
                      <a:path w="349884" h="297179">
                        <a:moveTo>
                          <a:pt x="29518" y="293585"/>
                        </a:moveTo>
                        <a:lnTo>
                          <a:pt x="28724" y="294380"/>
                        </a:lnTo>
                      </a:path>
                      <a:path w="349884" h="297179">
                        <a:moveTo>
                          <a:pt x="28724" y="294380"/>
                        </a:moveTo>
                        <a:lnTo>
                          <a:pt x="27134" y="295983"/>
                        </a:lnTo>
                      </a:path>
                      <a:path w="349884" h="297179">
                        <a:moveTo>
                          <a:pt x="27134" y="295983"/>
                        </a:moveTo>
                        <a:lnTo>
                          <a:pt x="25530" y="295983"/>
                        </a:lnTo>
                      </a:path>
                      <a:path w="349884" h="297179">
                        <a:moveTo>
                          <a:pt x="25530" y="295983"/>
                        </a:moveTo>
                        <a:lnTo>
                          <a:pt x="24736" y="296778"/>
                        </a:lnTo>
                      </a:path>
                      <a:path w="349884" h="297179">
                        <a:moveTo>
                          <a:pt x="24736" y="275235"/>
                        </a:moveTo>
                        <a:lnTo>
                          <a:pt x="25530" y="275235"/>
                        </a:lnTo>
                      </a:path>
                      <a:path w="349884" h="297179">
                        <a:moveTo>
                          <a:pt x="25530" y="275235"/>
                        </a:moveTo>
                        <a:lnTo>
                          <a:pt x="27134" y="275235"/>
                        </a:lnTo>
                      </a:path>
                      <a:path w="349884" h="297179">
                        <a:moveTo>
                          <a:pt x="27134" y="275235"/>
                        </a:moveTo>
                        <a:lnTo>
                          <a:pt x="28724" y="275235"/>
                        </a:lnTo>
                      </a:path>
                      <a:path w="349884" h="297179">
                        <a:moveTo>
                          <a:pt x="28724" y="275235"/>
                        </a:moveTo>
                        <a:lnTo>
                          <a:pt x="29518" y="275235"/>
                        </a:lnTo>
                      </a:path>
                      <a:path w="349884" h="297179">
                        <a:moveTo>
                          <a:pt x="29518" y="275235"/>
                        </a:moveTo>
                        <a:lnTo>
                          <a:pt x="30313" y="27523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09" name="object 2109"/>
                  <p:cNvSpPr/>
                  <p:nvPr/>
                </p:nvSpPr>
                <p:spPr>
                  <a:xfrm>
                    <a:off x="12114708" y="7739688"/>
                    <a:ext cx="14604" cy="2540"/>
                  </a:xfrm>
                  <a:custGeom>
                    <a:avLst/>
                    <a:gdLst/>
                    <a:ahLst/>
                    <a:cxnLst/>
                    <a:rect l="l" t="t" r="r" b="b"/>
                    <a:pathLst>
                      <a:path w="14604" h="2540">
                        <a:moveTo>
                          <a:pt x="2387" y="1193"/>
                        </a:moveTo>
                        <a:lnTo>
                          <a:pt x="2044" y="342"/>
                        </a:lnTo>
                        <a:lnTo>
                          <a:pt x="1193" y="0"/>
                        </a:lnTo>
                        <a:lnTo>
                          <a:pt x="342" y="342"/>
                        </a:lnTo>
                        <a:lnTo>
                          <a:pt x="0" y="1193"/>
                        </a:lnTo>
                        <a:lnTo>
                          <a:pt x="342" y="2044"/>
                        </a:lnTo>
                        <a:lnTo>
                          <a:pt x="1193" y="2387"/>
                        </a:lnTo>
                        <a:lnTo>
                          <a:pt x="2044" y="2044"/>
                        </a:lnTo>
                        <a:lnTo>
                          <a:pt x="2387" y="1193"/>
                        </a:lnTo>
                        <a:close/>
                      </a:path>
                      <a:path w="14604" h="2540">
                        <a:moveTo>
                          <a:pt x="14351" y="1193"/>
                        </a:moveTo>
                        <a:lnTo>
                          <a:pt x="14008" y="342"/>
                        </a:lnTo>
                        <a:lnTo>
                          <a:pt x="13157" y="0"/>
                        </a:lnTo>
                        <a:lnTo>
                          <a:pt x="12306" y="342"/>
                        </a:lnTo>
                        <a:lnTo>
                          <a:pt x="11963" y="1193"/>
                        </a:lnTo>
                        <a:lnTo>
                          <a:pt x="12306" y="2044"/>
                        </a:lnTo>
                        <a:lnTo>
                          <a:pt x="13157" y="2387"/>
                        </a:lnTo>
                        <a:lnTo>
                          <a:pt x="14008" y="2044"/>
                        </a:lnTo>
                        <a:lnTo>
                          <a:pt x="14351"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10" name="object 2110"/>
                  <p:cNvSpPr/>
                  <p:nvPr/>
                </p:nvSpPr>
                <p:spPr>
                  <a:xfrm>
                    <a:off x="4225849" y="4723669"/>
                    <a:ext cx="7896859" cy="3017520"/>
                  </a:xfrm>
                  <a:custGeom>
                    <a:avLst/>
                    <a:gdLst/>
                    <a:ahLst/>
                    <a:cxnLst/>
                    <a:rect l="l" t="t" r="r" b="b"/>
                    <a:pathLst>
                      <a:path w="7896859" h="3017520">
                        <a:moveTo>
                          <a:pt x="7890058" y="3017205"/>
                        </a:moveTo>
                        <a:lnTo>
                          <a:pt x="7890867" y="3017205"/>
                        </a:lnTo>
                      </a:path>
                      <a:path w="7896859" h="3017520">
                        <a:moveTo>
                          <a:pt x="7890867" y="3017205"/>
                        </a:moveTo>
                        <a:lnTo>
                          <a:pt x="7891662" y="3017205"/>
                        </a:lnTo>
                      </a:path>
                      <a:path w="7896859" h="3017520">
                        <a:moveTo>
                          <a:pt x="7891662" y="3017205"/>
                        </a:moveTo>
                        <a:lnTo>
                          <a:pt x="7893251" y="3017205"/>
                        </a:lnTo>
                      </a:path>
                      <a:path w="7896859" h="3017520">
                        <a:moveTo>
                          <a:pt x="7893251" y="3017205"/>
                        </a:moveTo>
                        <a:lnTo>
                          <a:pt x="7894855" y="3017205"/>
                        </a:lnTo>
                      </a:path>
                      <a:path w="7896859" h="3017520">
                        <a:moveTo>
                          <a:pt x="7894855" y="3017205"/>
                        </a:moveTo>
                        <a:lnTo>
                          <a:pt x="7896444" y="3017205"/>
                        </a:lnTo>
                      </a:path>
                      <a:path w="7896859" h="3017520">
                        <a:moveTo>
                          <a:pt x="20748" y="0"/>
                        </a:moveTo>
                        <a:lnTo>
                          <a:pt x="14362" y="1589"/>
                        </a:lnTo>
                      </a:path>
                      <a:path w="7896859" h="3017520">
                        <a:moveTo>
                          <a:pt x="14362" y="1589"/>
                        </a:moveTo>
                        <a:lnTo>
                          <a:pt x="7975" y="4782"/>
                        </a:lnTo>
                      </a:path>
                      <a:path w="7896859" h="3017520">
                        <a:moveTo>
                          <a:pt x="7975" y="4782"/>
                        </a:moveTo>
                        <a:lnTo>
                          <a:pt x="3193" y="10360"/>
                        </a:lnTo>
                      </a:path>
                      <a:path w="7896859" h="3017520">
                        <a:moveTo>
                          <a:pt x="3193" y="10360"/>
                        </a:moveTo>
                        <a:lnTo>
                          <a:pt x="794" y="16746"/>
                        </a:lnTo>
                      </a:path>
                      <a:path w="7896859" h="3017520">
                        <a:moveTo>
                          <a:pt x="794" y="16746"/>
                        </a:moveTo>
                        <a:lnTo>
                          <a:pt x="0" y="20734"/>
                        </a:lnTo>
                      </a:path>
                      <a:path w="7896859" h="3017520">
                        <a:moveTo>
                          <a:pt x="11963" y="20734"/>
                        </a:moveTo>
                        <a:lnTo>
                          <a:pt x="13567" y="16746"/>
                        </a:lnTo>
                      </a:path>
                      <a:path w="7896859" h="3017520">
                        <a:moveTo>
                          <a:pt x="13567" y="16746"/>
                        </a:moveTo>
                        <a:lnTo>
                          <a:pt x="16760" y="12758"/>
                        </a:lnTo>
                      </a:path>
                      <a:path w="7896859" h="3017520">
                        <a:moveTo>
                          <a:pt x="16760" y="12758"/>
                        </a:moveTo>
                        <a:lnTo>
                          <a:pt x="20748" y="1196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11" name="object 2111"/>
                  <p:cNvSpPr/>
                  <p:nvPr/>
                </p:nvSpPr>
                <p:spPr>
                  <a:xfrm>
                    <a:off x="4245401" y="472247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12" name="object 2112"/>
                  <p:cNvSpPr/>
                  <p:nvPr/>
                </p:nvSpPr>
                <p:spPr>
                  <a:xfrm>
                    <a:off x="4246597" y="4723669"/>
                    <a:ext cx="0" cy="12065"/>
                  </a:xfrm>
                  <a:custGeom>
                    <a:avLst/>
                    <a:gdLst/>
                    <a:ahLst/>
                    <a:cxnLst/>
                    <a:rect l="l" t="t" r="r" b="b"/>
                    <a:pathLst>
                      <a:path h="12064">
                        <a:moveTo>
                          <a:pt x="0" y="0"/>
                        </a:moveTo>
                        <a:lnTo>
                          <a:pt x="0" y="794"/>
                        </a:lnTo>
                      </a:path>
                      <a:path h="12064">
                        <a:moveTo>
                          <a:pt x="0" y="794"/>
                        </a:moveTo>
                        <a:lnTo>
                          <a:pt x="0" y="1589"/>
                        </a:lnTo>
                      </a:path>
                      <a:path h="12064">
                        <a:moveTo>
                          <a:pt x="0" y="1589"/>
                        </a:moveTo>
                        <a:lnTo>
                          <a:pt x="0" y="3179"/>
                        </a:lnTo>
                      </a:path>
                      <a:path h="12064">
                        <a:moveTo>
                          <a:pt x="0" y="3179"/>
                        </a:moveTo>
                        <a:lnTo>
                          <a:pt x="0" y="4782"/>
                        </a:lnTo>
                      </a:path>
                      <a:path h="12064">
                        <a:moveTo>
                          <a:pt x="0" y="4782"/>
                        </a:moveTo>
                        <a:lnTo>
                          <a:pt x="0" y="5577"/>
                        </a:lnTo>
                      </a:path>
                      <a:path h="12064">
                        <a:moveTo>
                          <a:pt x="0" y="5577"/>
                        </a:moveTo>
                        <a:lnTo>
                          <a:pt x="0" y="7181"/>
                        </a:lnTo>
                      </a:path>
                      <a:path h="12064">
                        <a:moveTo>
                          <a:pt x="0" y="7181"/>
                        </a:moveTo>
                        <a:lnTo>
                          <a:pt x="0" y="8770"/>
                        </a:lnTo>
                      </a:path>
                      <a:path h="12064">
                        <a:moveTo>
                          <a:pt x="0" y="8770"/>
                        </a:moveTo>
                        <a:lnTo>
                          <a:pt x="0" y="10360"/>
                        </a:lnTo>
                      </a:path>
                      <a:path h="12064">
                        <a:moveTo>
                          <a:pt x="0" y="10360"/>
                        </a:moveTo>
                        <a:lnTo>
                          <a:pt x="0" y="11168"/>
                        </a:lnTo>
                      </a:path>
                      <a:path h="12064">
                        <a:moveTo>
                          <a:pt x="0" y="11168"/>
                        </a:moveTo>
                        <a:lnTo>
                          <a:pt x="0" y="1196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13" name="object 2113"/>
                  <p:cNvSpPr/>
                  <p:nvPr/>
                </p:nvSpPr>
                <p:spPr>
                  <a:xfrm>
                    <a:off x="4236605" y="4734436"/>
                    <a:ext cx="11430" cy="11430"/>
                  </a:xfrm>
                  <a:custGeom>
                    <a:avLst/>
                    <a:gdLst/>
                    <a:ahLst/>
                    <a:cxnLst/>
                    <a:rect l="l" t="t" r="r" b="b"/>
                    <a:pathLst>
                      <a:path w="11429" h="11429">
                        <a:moveTo>
                          <a:pt x="2400" y="9969"/>
                        </a:moveTo>
                        <a:lnTo>
                          <a:pt x="2044" y="9131"/>
                        </a:lnTo>
                        <a:lnTo>
                          <a:pt x="1206" y="8775"/>
                        </a:lnTo>
                        <a:lnTo>
                          <a:pt x="355" y="9131"/>
                        </a:lnTo>
                        <a:lnTo>
                          <a:pt x="0" y="9969"/>
                        </a:lnTo>
                        <a:lnTo>
                          <a:pt x="355" y="10820"/>
                        </a:lnTo>
                        <a:lnTo>
                          <a:pt x="1206" y="11176"/>
                        </a:lnTo>
                        <a:lnTo>
                          <a:pt x="2044" y="10820"/>
                        </a:lnTo>
                        <a:lnTo>
                          <a:pt x="2400" y="9969"/>
                        </a:lnTo>
                        <a:close/>
                      </a:path>
                      <a:path w="11429" h="11429">
                        <a:moveTo>
                          <a:pt x="11188" y="1206"/>
                        </a:moveTo>
                        <a:lnTo>
                          <a:pt x="10833" y="355"/>
                        </a:lnTo>
                        <a:lnTo>
                          <a:pt x="9982" y="0"/>
                        </a:lnTo>
                        <a:lnTo>
                          <a:pt x="9144" y="355"/>
                        </a:lnTo>
                        <a:lnTo>
                          <a:pt x="8788" y="1206"/>
                        </a:lnTo>
                        <a:lnTo>
                          <a:pt x="9144" y="2044"/>
                        </a:lnTo>
                        <a:lnTo>
                          <a:pt x="9982" y="2400"/>
                        </a:lnTo>
                        <a:lnTo>
                          <a:pt x="10833" y="2044"/>
                        </a:lnTo>
                        <a:lnTo>
                          <a:pt x="11188"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14" name="object 2114"/>
                  <p:cNvSpPr/>
                  <p:nvPr/>
                </p:nvSpPr>
                <p:spPr>
                  <a:xfrm>
                    <a:off x="4225849" y="4744403"/>
                    <a:ext cx="12065" cy="0"/>
                  </a:xfrm>
                  <a:custGeom>
                    <a:avLst/>
                    <a:gdLst/>
                    <a:ahLst/>
                    <a:cxnLst/>
                    <a:rect l="l" t="t" r="r" b="b"/>
                    <a:pathLst>
                      <a:path w="12064">
                        <a:moveTo>
                          <a:pt x="11963" y="0"/>
                        </a:moveTo>
                        <a:lnTo>
                          <a:pt x="11168" y="0"/>
                        </a:lnTo>
                      </a:path>
                      <a:path w="12064">
                        <a:moveTo>
                          <a:pt x="11168" y="0"/>
                        </a:moveTo>
                        <a:lnTo>
                          <a:pt x="10374" y="0"/>
                        </a:lnTo>
                      </a:path>
                      <a:path w="12064">
                        <a:moveTo>
                          <a:pt x="10374" y="0"/>
                        </a:moveTo>
                        <a:lnTo>
                          <a:pt x="8784" y="0"/>
                        </a:lnTo>
                      </a:path>
                      <a:path w="12064">
                        <a:moveTo>
                          <a:pt x="8784" y="0"/>
                        </a:moveTo>
                        <a:lnTo>
                          <a:pt x="7975" y="0"/>
                        </a:lnTo>
                      </a:path>
                      <a:path w="12064">
                        <a:moveTo>
                          <a:pt x="7975" y="0"/>
                        </a:moveTo>
                        <a:lnTo>
                          <a:pt x="6386" y="0"/>
                        </a:lnTo>
                      </a:path>
                      <a:path w="12064">
                        <a:moveTo>
                          <a:pt x="6386" y="0"/>
                        </a:moveTo>
                        <a:lnTo>
                          <a:pt x="4796" y="0"/>
                        </a:lnTo>
                      </a:path>
                      <a:path w="12064">
                        <a:moveTo>
                          <a:pt x="4796" y="0"/>
                        </a:moveTo>
                        <a:lnTo>
                          <a:pt x="3193" y="0"/>
                        </a:lnTo>
                      </a:path>
                      <a:path w="12064">
                        <a:moveTo>
                          <a:pt x="3193" y="0"/>
                        </a:moveTo>
                        <a:lnTo>
                          <a:pt x="1589" y="0"/>
                        </a:lnTo>
                      </a:path>
                      <a:path w="12064">
                        <a:moveTo>
                          <a:pt x="1589" y="0"/>
                        </a:moveTo>
                        <a:lnTo>
                          <a:pt x="794" y="0"/>
                        </a:lnTo>
                      </a:path>
                      <a:path w="12064">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15" name="object 2115"/>
                  <p:cNvSpPr/>
                  <p:nvPr/>
                </p:nvSpPr>
                <p:spPr>
                  <a:xfrm>
                    <a:off x="4224652" y="474320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16" name="object 2116"/>
                  <p:cNvSpPr/>
                  <p:nvPr/>
                </p:nvSpPr>
                <p:spPr>
                  <a:xfrm>
                    <a:off x="4217079" y="4794670"/>
                    <a:ext cx="20955" cy="20955"/>
                  </a:xfrm>
                  <a:custGeom>
                    <a:avLst/>
                    <a:gdLst/>
                    <a:ahLst/>
                    <a:cxnLst/>
                    <a:rect l="l" t="t" r="r" b="b"/>
                    <a:pathLst>
                      <a:path w="20954" h="20954">
                        <a:moveTo>
                          <a:pt x="0" y="20734"/>
                        </a:moveTo>
                        <a:lnTo>
                          <a:pt x="7181" y="19939"/>
                        </a:lnTo>
                      </a:path>
                      <a:path w="20954" h="20954">
                        <a:moveTo>
                          <a:pt x="7181" y="19939"/>
                        </a:moveTo>
                        <a:lnTo>
                          <a:pt x="13567" y="15951"/>
                        </a:lnTo>
                      </a:path>
                      <a:path w="20954" h="20954">
                        <a:moveTo>
                          <a:pt x="13567" y="15951"/>
                        </a:moveTo>
                        <a:lnTo>
                          <a:pt x="17555" y="10374"/>
                        </a:lnTo>
                      </a:path>
                      <a:path w="20954" h="20954">
                        <a:moveTo>
                          <a:pt x="17555" y="10374"/>
                        </a:moveTo>
                        <a:lnTo>
                          <a:pt x="20734" y="3987"/>
                        </a:lnTo>
                      </a:path>
                      <a:path w="20954" h="20954">
                        <a:moveTo>
                          <a:pt x="20734" y="3987"/>
                        </a:moveTo>
                        <a:lnTo>
                          <a:pt x="20734" y="0"/>
                        </a:lnTo>
                      </a:path>
                      <a:path w="20954" h="20954">
                        <a:moveTo>
                          <a:pt x="8770" y="0"/>
                        </a:moveTo>
                        <a:lnTo>
                          <a:pt x="7975" y="4782"/>
                        </a:lnTo>
                      </a:path>
                      <a:path w="20954" h="20954">
                        <a:moveTo>
                          <a:pt x="7975" y="4782"/>
                        </a:moveTo>
                        <a:lnTo>
                          <a:pt x="4782" y="7975"/>
                        </a:lnTo>
                      </a:path>
                      <a:path w="20954" h="20954">
                        <a:moveTo>
                          <a:pt x="4782" y="7975"/>
                        </a:moveTo>
                        <a:lnTo>
                          <a:pt x="0" y="877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17" name="object 2117"/>
                  <p:cNvSpPr/>
                  <p:nvPr/>
                </p:nvSpPr>
                <p:spPr>
                  <a:xfrm>
                    <a:off x="4215882" y="481420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18" name="object 2118"/>
                  <p:cNvSpPr/>
                  <p:nvPr/>
                </p:nvSpPr>
                <p:spPr>
                  <a:xfrm>
                    <a:off x="4217079" y="4804236"/>
                    <a:ext cx="0" cy="11430"/>
                  </a:xfrm>
                  <a:custGeom>
                    <a:avLst/>
                    <a:gdLst/>
                    <a:ahLst/>
                    <a:cxnLst/>
                    <a:rect l="l" t="t" r="r" b="b"/>
                    <a:pathLst>
                      <a:path h="11429">
                        <a:moveTo>
                          <a:pt x="0" y="11168"/>
                        </a:moveTo>
                        <a:lnTo>
                          <a:pt x="0" y="10374"/>
                        </a:lnTo>
                      </a:path>
                      <a:path h="11429">
                        <a:moveTo>
                          <a:pt x="0" y="10374"/>
                        </a:moveTo>
                        <a:lnTo>
                          <a:pt x="0" y="9579"/>
                        </a:lnTo>
                      </a:path>
                      <a:path h="11429">
                        <a:moveTo>
                          <a:pt x="0" y="9579"/>
                        </a:moveTo>
                        <a:lnTo>
                          <a:pt x="0" y="8784"/>
                        </a:lnTo>
                      </a:path>
                      <a:path h="11429">
                        <a:moveTo>
                          <a:pt x="0" y="8784"/>
                        </a:moveTo>
                        <a:lnTo>
                          <a:pt x="0" y="7181"/>
                        </a:lnTo>
                      </a:path>
                      <a:path h="11429">
                        <a:moveTo>
                          <a:pt x="0" y="7181"/>
                        </a:moveTo>
                        <a:lnTo>
                          <a:pt x="0" y="5591"/>
                        </a:lnTo>
                      </a:path>
                      <a:path h="11429">
                        <a:moveTo>
                          <a:pt x="0" y="5591"/>
                        </a:moveTo>
                        <a:lnTo>
                          <a:pt x="0" y="3987"/>
                        </a:lnTo>
                      </a:path>
                      <a:path h="11429">
                        <a:moveTo>
                          <a:pt x="0" y="3987"/>
                        </a:moveTo>
                        <a:lnTo>
                          <a:pt x="0" y="2398"/>
                        </a:lnTo>
                      </a:path>
                      <a:path h="11429">
                        <a:moveTo>
                          <a:pt x="0" y="2398"/>
                        </a:moveTo>
                        <a:lnTo>
                          <a:pt x="0" y="1603"/>
                        </a:lnTo>
                      </a:path>
                      <a:path h="11429">
                        <a:moveTo>
                          <a:pt x="0" y="1603"/>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19" name="object 2119"/>
                  <p:cNvSpPr/>
                  <p:nvPr/>
                </p:nvSpPr>
                <p:spPr>
                  <a:xfrm>
                    <a:off x="4215882" y="4803039"/>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20" name="object 2120"/>
                  <p:cNvSpPr/>
                  <p:nvPr/>
                </p:nvSpPr>
                <p:spPr>
                  <a:xfrm>
                    <a:off x="4217079" y="4803441"/>
                    <a:ext cx="0" cy="1270"/>
                  </a:xfrm>
                  <a:custGeom>
                    <a:avLst/>
                    <a:gdLst/>
                    <a:ahLst/>
                    <a:cxnLst/>
                    <a:rect l="l" t="t" r="r" b="b"/>
                    <a:pathLst>
                      <a:path h="1270">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21" name="object 2121"/>
                  <p:cNvSpPr/>
                  <p:nvPr/>
                </p:nvSpPr>
                <p:spPr>
                  <a:xfrm>
                    <a:off x="4224652" y="479347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22" name="object 2122"/>
                  <p:cNvSpPr/>
                  <p:nvPr/>
                </p:nvSpPr>
                <p:spPr>
                  <a:xfrm>
                    <a:off x="4225849" y="4794670"/>
                    <a:ext cx="12065" cy="0"/>
                  </a:xfrm>
                  <a:custGeom>
                    <a:avLst/>
                    <a:gdLst/>
                    <a:ahLst/>
                    <a:cxnLst/>
                    <a:rect l="l" t="t" r="r" b="b"/>
                    <a:pathLst>
                      <a:path w="12064">
                        <a:moveTo>
                          <a:pt x="0" y="0"/>
                        </a:moveTo>
                        <a:lnTo>
                          <a:pt x="794" y="0"/>
                        </a:lnTo>
                      </a:path>
                      <a:path w="12064">
                        <a:moveTo>
                          <a:pt x="794" y="0"/>
                        </a:moveTo>
                        <a:lnTo>
                          <a:pt x="1589" y="0"/>
                        </a:lnTo>
                      </a:path>
                      <a:path w="12064">
                        <a:moveTo>
                          <a:pt x="1589" y="0"/>
                        </a:moveTo>
                        <a:lnTo>
                          <a:pt x="3193" y="0"/>
                        </a:lnTo>
                      </a:path>
                      <a:path w="12064">
                        <a:moveTo>
                          <a:pt x="3193" y="0"/>
                        </a:moveTo>
                        <a:lnTo>
                          <a:pt x="4796" y="0"/>
                        </a:lnTo>
                      </a:path>
                      <a:path w="12064">
                        <a:moveTo>
                          <a:pt x="4796" y="0"/>
                        </a:moveTo>
                        <a:lnTo>
                          <a:pt x="6386" y="0"/>
                        </a:lnTo>
                      </a:path>
                      <a:path w="12064">
                        <a:moveTo>
                          <a:pt x="6386" y="0"/>
                        </a:moveTo>
                        <a:lnTo>
                          <a:pt x="7975" y="0"/>
                        </a:lnTo>
                      </a:path>
                      <a:path w="12064">
                        <a:moveTo>
                          <a:pt x="7975" y="0"/>
                        </a:moveTo>
                        <a:lnTo>
                          <a:pt x="8784" y="0"/>
                        </a:lnTo>
                      </a:path>
                      <a:path w="12064">
                        <a:moveTo>
                          <a:pt x="8784" y="0"/>
                        </a:moveTo>
                        <a:lnTo>
                          <a:pt x="10374" y="0"/>
                        </a:lnTo>
                      </a:path>
                      <a:path w="12064">
                        <a:moveTo>
                          <a:pt x="10374" y="0"/>
                        </a:moveTo>
                        <a:lnTo>
                          <a:pt x="11168" y="0"/>
                        </a:lnTo>
                      </a:path>
                      <a:path w="12064">
                        <a:moveTo>
                          <a:pt x="11168" y="0"/>
                        </a:moveTo>
                        <a:lnTo>
                          <a:pt x="1196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23" name="object 2123"/>
                  <p:cNvSpPr/>
                  <p:nvPr/>
                </p:nvSpPr>
                <p:spPr>
                  <a:xfrm>
                    <a:off x="4236616" y="479347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24" name="object 2124"/>
                  <p:cNvSpPr/>
                  <p:nvPr/>
                </p:nvSpPr>
                <p:spPr>
                  <a:xfrm>
                    <a:off x="4136498" y="3164004"/>
                    <a:ext cx="20955" cy="21590"/>
                  </a:xfrm>
                  <a:custGeom>
                    <a:avLst/>
                    <a:gdLst/>
                    <a:ahLst/>
                    <a:cxnLst/>
                    <a:rect l="l" t="t" r="r" b="b"/>
                    <a:pathLst>
                      <a:path w="20954" h="21589">
                        <a:moveTo>
                          <a:pt x="20748" y="0"/>
                        </a:moveTo>
                        <a:lnTo>
                          <a:pt x="13567" y="1589"/>
                        </a:lnTo>
                      </a:path>
                      <a:path w="20954" h="21589">
                        <a:moveTo>
                          <a:pt x="13567" y="1589"/>
                        </a:moveTo>
                        <a:lnTo>
                          <a:pt x="7181" y="4782"/>
                        </a:lnTo>
                      </a:path>
                      <a:path w="20954" h="21589">
                        <a:moveTo>
                          <a:pt x="7181" y="4782"/>
                        </a:moveTo>
                        <a:lnTo>
                          <a:pt x="2398" y="10360"/>
                        </a:lnTo>
                      </a:path>
                      <a:path w="20954" h="21589">
                        <a:moveTo>
                          <a:pt x="2398" y="10360"/>
                        </a:moveTo>
                        <a:lnTo>
                          <a:pt x="0" y="17555"/>
                        </a:lnTo>
                      </a:path>
                      <a:path w="20954" h="21589">
                        <a:moveTo>
                          <a:pt x="0" y="17555"/>
                        </a:moveTo>
                        <a:lnTo>
                          <a:pt x="0" y="21543"/>
                        </a:lnTo>
                      </a:path>
                      <a:path w="20954" h="21589">
                        <a:moveTo>
                          <a:pt x="11963" y="21543"/>
                        </a:moveTo>
                        <a:lnTo>
                          <a:pt x="12772" y="16746"/>
                        </a:lnTo>
                      </a:path>
                      <a:path w="20954" h="21589">
                        <a:moveTo>
                          <a:pt x="12772" y="16746"/>
                        </a:moveTo>
                        <a:lnTo>
                          <a:pt x="15951" y="13553"/>
                        </a:lnTo>
                      </a:path>
                      <a:path w="20954" h="21589">
                        <a:moveTo>
                          <a:pt x="15951" y="13553"/>
                        </a:moveTo>
                        <a:lnTo>
                          <a:pt x="20748" y="11963"/>
                        </a:lnTo>
                      </a:path>
                      <a:path w="20954" h="21589">
                        <a:moveTo>
                          <a:pt x="20748" y="0"/>
                        </a:moveTo>
                        <a:lnTo>
                          <a:pt x="20748"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25" name="object 2125"/>
                  <p:cNvSpPr/>
                  <p:nvPr/>
                </p:nvSpPr>
                <p:spPr>
                  <a:xfrm>
                    <a:off x="4156049" y="316360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26" name="object 2126"/>
                  <p:cNvSpPr/>
                  <p:nvPr/>
                </p:nvSpPr>
                <p:spPr>
                  <a:xfrm>
                    <a:off x="4157246" y="3164799"/>
                    <a:ext cx="0" cy="11430"/>
                  </a:xfrm>
                  <a:custGeom>
                    <a:avLst/>
                    <a:gdLst/>
                    <a:ahLst/>
                    <a:cxnLst/>
                    <a:rect l="l" t="t" r="r" b="b"/>
                    <a:pathLst>
                      <a:path h="11430">
                        <a:moveTo>
                          <a:pt x="0" y="0"/>
                        </a:moveTo>
                        <a:lnTo>
                          <a:pt x="0" y="1589"/>
                        </a:lnTo>
                      </a:path>
                      <a:path h="11430">
                        <a:moveTo>
                          <a:pt x="0" y="1589"/>
                        </a:moveTo>
                        <a:lnTo>
                          <a:pt x="0" y="2398"/>
                        </a:lnTo>
                      </a:path>
                      <a:path h="11430">
                        <a:moveTo>
                          <a:pt x="0" y="2398"/>
                        </a:moveTo>
                        <a:lnTo>
                          <a:pt x="0" y="3987"/>
                        </a:lnTo>
                      </a:path>
                      <a:path h="11430">
                        <a:moveTo>
                          <a:pt x="0" y="3987"/>
                        </a:moveTo>
                        <a:lnTo>
                          <a:pt x="0" y="5577"/>
                        </a:lnTo>
                      </a:path>
                      <a:path h="11430">
                        <a:moveTo>
                          <a:pt x="0" y="5577"/>
                        </a:moveTo>
                        <a:lnTo>
                          <a:pt x="0" y="7181"/>
                        </a:lnTo>
                      </a:path>
                      <a:path h="11430">
                        <a:moveTo>
                          <a:pt x="0" y="7181"/>
                        </a:moveTo>
                        <a:lnTo>
                          <a:pt x="0" y="8770"/>
                        </a:lnTo>
                      </a:path>
                      <a:path h="11430">
                        <a:moveTo>
                          <a:pt x="0" y="8770"/>
                        </a:moveTo>
                        <a:lnTo>
                          <a:pt x="0" y="9565"/>
                        </a:lnTo>
                      </a:path>
                      <a:path h="11430">
                        <a:moveTo>
                          <a:pt x="0" y="9565"/>
                        </a:moveTo>
                        <a:lnTo>
                          <a:pt x="0" y="10374"/>
                        </a:lnTo>
                      </a:path>
                      <a:path h="11430">
                        <a:moveTo>
                          <a:pt x="0" y="10374"/>
                        </a:moveTo>
                        <a:lnTo>
                          <a:pt x="0" y="1116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27" name="object 2127"/>
                  <p:cNvSpPr/>
                  <p:nvPr/>
                </p:nvSpPr>
                <p:spPr>
                  <a:xfrm>
                    <a:off x="4156049" y="317477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28" name="object 2128"/>
                  <p:cNvSpPr/>
                  <p:nvPr/>
                </p:nvSpPr>
                <p:spPr>
                  <a:xfrm>
                    <a:off x="4147666" y="3185547"/>
                    <a:ext cx="1270" cy="0"/>
                  </a:xfrm>
                  <a:custGeom>
                    <a:avLst/>
                    <a:gdLst/>
                    <a:ahLst/>
                    <a:cxnLst/>
                    <a:rect l="l" t="t" r="r" b="b"/>
                    <a:pathLst>
                      <a:path w="127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29" name="object 2129"/>
                  <p:cNvSpPr/>
                  <p:nvPr/>
                </p:nvSpPr>
                <p:spPr>
                  <a:xfrm>
                    <a:off x="4146470" y="3184350"/>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30" name="object 2130"/>
                  <p:cNvSpPr/>
                  <p:nvPr/>
                </p:nvSpPr>
                <p:spPr>
                  <a:xfrm>
                    <a:off x="4136498" y="3185547"/>
                    <a:ext cx="11430" cy="0"/>
                  </a:xfrm>
                  <a:custGeom>
                    <a:avLst/>
                    <a:gdLst/>
                    <a:ahLst/>
                    <a:cxnLst/>
                    <a:rect l="l" t="t" r="r" b="b"/>
                    <a:pathLst>
                      <a:path w="11429">
                        <a:moveTo>
                          <a:pt x="11168" y="0"/>
                        </a:moveTo>
                        <a:lnTo>
                          <a:pt x="9565" y="0"/>
                        </a:lnTo>
                      </a:path>
                      <a:path w="11429">
                        <a:moveTo>
                          <a:pt x="9565" y="0"/>
                        </a:moveTo>
                        <a:lnTo>
                          <a:pt x="8770" y="0"/>
                        </a:lnTo>
                      </a:path>
                      <a:path w="11429">
                        <a:moveTo>
                          <a:pt x="8770" y="0"/>
                        </a:moveTo>
                        <a:lnTo>
                          <a:pt x="7181" y="0"/>
                        </a:lnTo>
                      </a:path>
                      <a:path w="11429">
                        <a:moveTo>
                          <a:pt x="7181" y="0"/>
                        </a:moveTo>
                        <a:lnTo>
                          <a:pt x="5577" y="0"/>
                        </a:lnTo>
                      </a:path>
                      <a:path w="11429">
                        <a:moveTo>
                          <a:pt x="5577" y="0"/>
                        </a:moveTo>
                        <a:lnTo>
                          <a:pt x="3987" y="0"/>
                        </a:lnTo>
                      </a:path>
                      <a:path w="11429">
                        <a:moveTo>
                          <a:pt x="3987" y="0"/>
                        </a:moveTo>
                        <a:lnTo>
                          <a:pt x="2398" y="0"/>
                        </a:lnTo>
                      </a:path>
                      <a:path w="11429">
                        <a:moveTo>
                          <a:pt x="2398" y="0"/>
                        </a:moveTo>
                        <a:lnTo>
                          <a:pt x="1589" y="0"/>
                        </a:lnTo>
                      </a:path>
                      <a:path w="11429">
                        <a:moveTo>
                          <a:pt x="1589" y="0"/>
                        </a:moveTo>
                        <a:lnTo>
                          <a:pt x="794" y="0"/>
                        </a:lnTo>
                      </a:path>
                      <a:path w="11429">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31" name="object 2131"/>
                  <p:cNvSpPr/>
                  <p:nvPr/>
                </p:nvSpPr>
                <p:spPr>
                  <a:xfrm>
                    <a:off x="4135301" y="3184350"/>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32" name="object 2132"/>
                  <p:cNvSpPr/>
                  <p:nvPr/>
                </p:nvSpPr>
                <p:spPr>
                  <a:xfrm>
                    <a:off x="5105003" y="5349130"/>
                    <a:ext cx="18415" cy="20320"/>
                  </a:xfrm>
                  <a:custGeom>
                    <a:avLst/>
                    <a:gdLst/>
                    <a:ahLst/>
                    <a:cxnLst/>
                    <a:rect l="l" t="t" r="r" b="b"/>
                    <a:pathLst>
                      <a:path w="18414" h="20320">
                        <a:moveTo>
                          <a:pt x="17555" y="14362"/>
                        </a:moveTo>
                        <a:lnTo>
                          <a:pt x="16760" y="12758"/>
                        </a:lnTo>
                      </a:path>
                      <a:path w="18414" h="20320">
                        <a:moveTo>
                          <a:pt x="16760" y="12758"/>
                        </a:moveTo>
                        <a:lnTo>
                          <a:pt x="13567" y="6372"/>
                        </a:lnTo>
                      </a:path>
                      <a:path w="18414" h="20320">
                        <a:moveTo>
                          <a:pt x="13567" y="6372"/>
                        </a:moveTo>
                        <a:lnTo>
                          <a:pt x="7975" y="1589"/>
                        </a:lnTo>
                      </a:path>
                      <a:path w="18414" h="20320">
                        <a:moveTo>
                          <a:pt x="7975" y="1589"/>
                        </a:moveTo>
                        <a:lnTo>
                          <a:pt x="2398" y="0"/>
                        </a:lnTo>
                      </a:path>
                      <a:path w="18414" h="20320">
                        <a:moveTo>
                          <a:pt x="0" y="11963"/>
                        </a:moveTo>
                        <a:lnTo>
                          <a:pt x="1603" y="11963"/>
                        </a:lnTo>
                      </a:path>
                      <a:path w="18414" h="20320">
                        <a:moveTo>
                          <a:pt x="1603" y="11963"/>
                        </a:moveTo>
                        <a:lnTo>
                          <a:pt x="4796" y="15156"/>
                        </a:lnTo>
                      </a:path>
                      <a:path w="18414" h="20320">
                        <a:moveTo>
                          <a:pt x="4796" y="15156"/>
                        </a:moveTo>
                        <a:lnTo>
                          <a:pt x="5591" y="16746"/>
                        </a:lnTo>
                      </a:path>
                      <a:path w="18414" h="20320">
                        <a:moveTo>
                          <a:pt x="18349" y="19939"/>
                        </a:moveTo>
                        <a:lnTo>
                          <a:pt x="17555" y="1993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33" name="object 2133"/>
                  <p:cNvSpPr/>
                  <p:nvPr/>
                </p:nvSpPr>
                <p:spPr>
                  <a:xfrm>
                    <a:off x="5121361" y="536787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34" name="object 2134"/>
                  <p:cNvSpPr/>
                  <p:nvPr/>
                </p:nvSpPr>
                <p:spPr>
                  <a:xfrm>
                    <a:off x="5111389" y="5369069"/>
                    <a:ext cx="11430" cy="0"/>
                  </a:xfrm>
                  <a:custGeom>
                    <a:avLst/>
                    <a:gdLst/>
                    <a:ahLst/>
                    <a:cxnLst/>
                    <a:rect l="l" t="t" r="r" b="b"/>
                    <a:pathLst>
                      <a:path w="11429">
                        <a:moveTo>
                          <a:pt x="11168" y="0"/>
                        </a:moveTo>
                        <a:lnTo>
                          <a:pt x="10374" y="0"/>
                        </a:lnTo>
                      </a:path>
                      <a:path w="11429">
                        <a:moveTo>
                          <a:pt x="10374" y="0"/>
                        </a:moveTo>
                        <a:lnTo>
                          <a:pt x="8770" y="0"/>
                        </a:lnTo>
                      </a:path>
                      <a:path w="11429">
                        <a:moveTo>
                          <a:pt x="8770" y="0"/>
                        </a:moveTo>
                        <a:lnTo>
                          <a:pt x="7181" y="0"/>
                        </a:lnTo>
                      </a:path>
                      <a:path w="11429">
                        <a:moveTo>
                          <a:pt x="7181" y="0"/>
                        </a:moveTo>
                        <a:lnTo>
                          <a:pt x="5577" y="0"/>
                        </a:lnTo>
                      </a:path>
                      <a:path w="11429">
                        <a:moveTo>
                          <a:pt x="5577" y="0"/>
                        </a:moveTo>
                        <a:lnTo>
                          <a:pt x="3987" y="0"/>
                        </a:lnTo>
                      </a:path>
                      <a:path w="11429">
                        <a:moveTo>
                          <a:pt x="3987" y="0"/>
                        </a:moveTo>
                        <a:lnTo>
                          <a:pt x="3193" y="0"/>
                        </a:lnTo>
                      </a:path>
                      <a:path w="11429">
                        <a:moveTo>
                          <a:pt x="3193" y="0"/>
                        </a:moveTo>
                        <a:lnTo>
                          <a:pt x="1589" y="0"/>
                        </a:lnTo>
                      </a:path>
                      <a:path w="11429">
                        <a:moveTo>
                          <a:pt x="1589" y="0"/>
                        </a:moveTo>
                        <a:lnTo>
                          <a:pt x="794" y="0"/>
                        </a:lnTo>
                      </a:path>
                      <a:path w="11429">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35" name="object 2135"/>
                  <p:cNvSpPr/>
                  <p:nvPr/>
                </p:nvSpPr>
                <p:spPr>
                  <a:xfrm>
                    <a:off x="5110192" y="536787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36" name="object 2136"/>
                  <p:cNvSpPr/>
                  <p:nvPr/>
                </p:nvSpPr>
                <p:spPr>
                  <a:xfrm>
                    <a:off x="5102618" y="5359504"/>
                    <a:ext cx="0" cy="1270"/>
                  </a:xfrm>
                  <a:custGeom>
                    <a:avLst/>
                    <a:gdLst/>
                    <a:ahLst/>
                    <a:cxnLst/>
                    <a:rect l="l" t="t" r="r" b="b"/>
                    <a:pathLst>
                      <a:path h="1270">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37" name="object 2137"/>
                  <p:cNvSpPr/>
                  <p:nvPr/>
                </p:nvSpPr>
                <p:spPr>
                  <a:xfrm>
                    <a:off x="5101422" y="535830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38" name="object 2138"/>
                  <p:cNvSpPr/>
                  <p:nvPr/>
                </p:nvSpPr>
                <p:spPr>
                  <a:xfrm>
                    <a:off x="5102618" y="5348321"/>
                    <a:ext cx="0" cy="11430"/>
                  </a:xfrm>
                  <a:custGeom>
                    <a:avLst/>
                    <a:gdLst/>
                    <a:ahLst/>
                    <a:cxnLst/>
                    <a:rect l="l" t="t" r="r" b="b"/>
                    <a:pathLst>
                      <a:path h="11429">
                        <a:moveTo>
                          <a:pt x="0" y="11182"/>
                        </a:moveTo>
                        <a:lnTo>
                          <a:pt x="0" y="10374"/>
                        </a:lnTo>
                      </a:path>
                      <a:path h="11429">
                        <a:moveTo>
                          <a:pt x="0" y="10374"/>
                        </a:moveTo>
                        <a:lnTo>
                          <a:pt x="0" y="8784"/>
                        </a:lnTo>
                      </a:path>
                      <a:path h="11429">
                        <a:moveTo>
                          <a:pt x="0" y="8784"/>
                        </a:moveTo>
                        <a:lnTo>
                          <a:pt x="0" y="7181"/>
                        </a:lnTo>
                      </a:path>
                      <a:path h="11429">
                        <a:moveTo>
                          <a:pt x="0" y="7181"/>
                        </a:moveTo>
                        <a:lnTo>
                          <a:pt x="0" y="5591"/>
                        </a:lnTo>
                      </a:path>
                      <a:path h="11429">
                        <a:moveTo>
                          <a:pt x="0" y="5591"/>
                        </a:moveTo>
                        <a:lnTo>
                          <a:pt x="0" y="3987"/>
                        </a:lnTo>
                      </a:path>
                      <a:path h="11429">
                        <a:moveTo>
                          <a:pt x="0" y="3987"/>
                        </a:moveTo>
                        <a:lnTo>
                          <a:pt x="0" y="3193"/>
                        </a:lnTo>
                      </a:path>
                      <a:path h="11429">
                        <a:moveTo>
                          <a:pt x="0" y="3193"/>
                        </a:moveTo>
                        <a:lnTo>
                          <a:pt x="0" y="1603"/>
                        </a:lnTo>
                      </a:path>
                      <a:path h="11429">
                        <a:moveTo>
                          <a:pt x="0" y="1603"/>
                        </a:moveTo>
                        <a:lnTo>
                          <a:pt x="0" y="808"/>
                        </a:lnTo>
                      </a:path>
                      <a:path h="11429">
                        <a:moveTo>
                          <a:pt x="0" y="80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39" name="object 2139"/>
                  <p:cNvSpPr/>
                  <p:nvPr/>
                </p:nvSpPr>
                <p:spPr>
                  <a:xfrm>
                    <a:off x="5101422" y="534712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40" name="object 2140"/>
                  <p:cNvSpPr/>
                  <p:nvPr/>
                </p:nvSpPr>
                <p:spPr>
                  <a:xfrm>
                    <a:off x="4217079" y="3985710"/>
                    <a:ext cx="20955" cy="20955"/>
                  </a:xfrm>
                  <a:custGeom>
                    <a:avLst/>
                    <a:gdLst/>
                    <a:ahLst/>
                    <a:cxnLst/>
                    <a:rect l="l" t="t" r="r" b="b"/>
                    <a:pathLst>
                      <a:path w="20954" h="20954">
                        <a:moveTo>
                          <a:pt x="0" y="20748"/>
                        </a:moveTo>
                        <a:lnTo>
                          <a:pt x="7181" y="19953"/>
                        </a:lnTo>
                      </a:path>
                      <a:path w="20954" h="20954">
                        <a:moveTo>
                          <a:pt x="7181" y="19953"/>
                        </a:moveTo>
                        <a:lnTo>
                          <a:pt x="13567" y="15965"/>
                        </a:lnTo>
                      </a:path>
                      <a:path w="20954" h="20954">
                        <a:moveTo>
                          <a:pt x="13567" y="15965"/>
                        </a:moveTo>
                        <a:lnTo>
                          <a:pt x="17555" y="10374"/>
                        </a:lnTo>
                      </a:path>
                      <a:path w="20954" h="20954">
                        <a:moveTo>
                          <a:pt x="17555" y="10374"/>
                        </a:moveTo>
                        <a:lnTo>
                          <a:pt x="20734" y="4001"/>
                        </a:lnTo>
                      </a:path>
                      <a:path w="20954" h="20954">
                        <a:moveTo>
                          <a:pt x="8770" y="0"/>
                        </a:moveTo>
                        <a:lnTo>
                          <a:pt x="7975" y="4796"/>
                        </a:lnTo>
                      </a:path>
                      <a:path w="20954" h="20954">
                        <a:moveTo>
                          <a:pt x="7975" y="4796"/>
                        </a:moveTo>
                        <a:lnTo>
                          <a:pt x="4782" y="7989"/>
                        </a:lnTo>
                      </a:path>
                      <a:path w="20954" h="20954">
                        <a:moveTo>
                          <a:pt x="4782" y="7989"/>
                        </a:moveTo>
                        <a:lnTo>
                          <a:pt x="0" y="87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41" name="object 2141"/>
                  <p:cNvSpPr/>
                  <p:nvPr/>
                </p:nvSpPr>
                <p:spPr>
                  <a:xfrm>
                    <a:off x="4215882" y="400526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42" name="object 2142"/>
                  <p:cNvSpPr/>
                  <p:nvPr/>
                </p:nvSpPr>
                <p:spPr>
                  <a:xfrm>
                    <a:off x="4217079" y="3995289"/>
                    <a:ext cx="0" cy="11430"/>
                  </a:xfrm>
                  <a:custGeom>
                    <a:avLst/>
                    <a:gdLst/>
                    <a:ahLst/>
                    <a:cxnLst/>
                    <a:rect l="l" t="t" r="r" b="b"/>
                    <a:pathLst>
                      <a:path h="11429">
                        <a:moveTo>
                          <a:pt x="0" y="11168"/>
                        </a:moveTo>
                        <a:lnTo>
                          <a:pt x="0" y="10374"/>
                        </a:lnTo>
                      </a:path>
                      <a:path h="11429">
                        <a:moveTo>
                          <a:pt x="0" y="10374"/>
                        </a:moveTo>
                        <a:lnTo>
                          <a:pt x="0" y="9579"/>
                        </a:lnTo>
                      </a:path>
                      <a:path h="11429">
                        <a:moveTo>
                          <a:pt x="0" y="9579"/>
                        </a:moveTo>
                        <a:lnTo>
                          <a:pt x="0" y="7975"/>
                        </a:lnTo>
                      </a:path>
                      <a:path h="11429">
                        <a:moveTo>
                          <a:pt x="0" y="7975"/>
                        </a:moveTo>
                        <a:lnTo>
                          <a:pt x="0" y="7181"/>
                        </a:lnTo>
                      </a:path>
                      <a:path h="11429">
                        <a:moveTo>
                          <a:pt x="0" y="7181"/>
                        </a:moveTo>
                        <a:lnTo>
                          <a:pt x="0" y="5577"/>
                        </a:lnTo>
                      </a:path>
                      <a:path h="11429">
                        <a:moveTo>
                          <a:pt x="0" y="5577"/>
                        </a:moveTo>
                        <a:lnTo>
                          <a:pt x="0" y="3987"/>
                        </a:lnTo>
                      </a:path>
                      <a:path h="11429">
                        <a:moveTo>
                          <a:pt x="0" y="3987"/>
                        </a:moveTo>
                        <a:lnTo>
                          <a:pt x="0" y="2398"/>
                        </a:lnTo>
                      </a:path>
                      <a:path h="11429">
                        <a:moveTo>
                          <a:pt x="0" y="2398"/>
                        </a:moveTo>
                        <a:lnTo>
                          <a:pt x="0" y="1589"/>
                        </a:lnTo>
                      </a:path>
                      <a:path h="11429">
                        <a:moveTo>
                          <a:pt x="0" y="1589"/>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43" name="object 2143"/>
                  <p:cNvSpPr/>
                  <p:nvPr/>
                </p:nvSpPr>
                <p:spPr>
                  <a:xfrm>
                    <a:off x="4215882" y="399409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44" name="object 2144"/>
                  <p:cNvSpPr/>
                  <p:nvPr/>
                </p:nvSpPr>
                <p:spPr>
                  <a:xfrm>
                    <a:off x="4217079" y="3994494"/>
                    <a:ext cx="0" cy="1270"/>
                  </a:xfrm>
                  <a:custGeom>
                    <a:avLst/>
                    <a:gdLst/>
                    <a:ahLst/>
                    <a:cxnLst/>
                    <a:rect l="l" t="t" r="r" b="b"/>
                    <a:pathLst>
                      <a:path h="1270">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45" name="object 2145"/>
                  <p:cNvSpPr/>
                  <p:nvPr/>
                </p:nvSpPr>
                <p:spPr>
                  <a:xfrm>
                    <a:off x="4224652" y="398451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46" name="object 2146"/>
                  <p:cNvSpPr/>
                  <p:nvPr/>
                </p:nvSpPr>
                <p:spPr>
                  <a:xfrm>
                    <a:off x="4229042" y="3985710"/>
                    <a:ext cx="8255" cy="0"/>
                  </a:xfrm>
                  <a:custGeom>
                    <a:avLst/>
                    <a:gdLst/>
                    <a:ahLst/>
                    <a:cxnLst/>
                    <a:rect l="l" t="t" r="r" b="b"/>
                    <a:pathLst>
                      <a:path w="8254">
                        <a:moveTo>
                          <a:pt x="0" y="0"/>
                        </a:moveTo>
                        <a:lnTo>
                          <a:pt x="1603" y="0"/>
                        </a:lnTo>
                      </a:path>
                      <a:path w="8254">
                        <a:moveTo>
                          <a:pt x="1603" y="0"/>
                        </a:moveTo>
                        <a:lnTo>
                          <a:pt x="3193" y="0"/>
                        </a:lnTo>
                      </a:path>
                      <a:path w="8254">
                        <a:moveTo>
                          <a:pt x="3193" y="0"/>
                        </a:moveTo>
                        <a:lnTo>
                          <a:pt x="4782" y="0"/>
                        </a:lnTo>
                      </a:path>
                      <a:path w="8254">
                        <a:moveTo>
                          <a:pt x="4782" y="0"/>
                        </a:moveTo>
                        <a:lnTo>
                          <a:pt x="5591" y="0"/>
                        </a:lnTo>
                      </a:path>
                      <a:path w="8254">
                        <a:moveTo>
                          <a:pt x="5591" y="0"/>
                        </a:moveTo>
                        <a:lnTo>
                          <a:pt x="7181" y="0"/>
                        </a:lnTo>
                      </a:path>
                      <a:path w="8254">
                        <a:moveTo>
                          <a:pt x="7181" y="0"/>
                        </a:moveTo>
                        <a:lnTo>
                          <a:pt x="797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47" name="object 2147"/>
                  <p:cNvSpPr/>
                  <p:nvPr/>
                </p:nvSpPr>
                <p:spPr>
                  <a:xfrm>
                    <a:off x="4236616" y="398451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48" name="object 2148"/>
                  <p:cNvSpPr/>
                  <p:nvPr/>
                </p:nvSpPr>
                <p:spPr>
                  <a:xfrm>
                    <a:off x="4225849" y="3919505"/>
                    <a:ext cx="20955" cy="20955"/>
                  </a:xfrm>
                  <a:custGeom>
                    <a:avLst/>
                    <a:gdLst/>
                    <a:ahLst/>
                    <a:cxnLst/>
                    <a:rect l="l" t="t" r="r" b="b"/>
                    <a:pathLst>
                      <a:path w="20954" h="20954">
                        <a:moveTo>
                          <a:pt x="20748" y="0"/>
                        </a:moveTo>
                        <a:lnTo>
                          <a:pt x="14362" y="1589"/>
                        </a:lnTo>
                      </a:path>
                      <a:path w="20954" h="20954">
                        <a:moveTo>
                          <a:pt x="14362" y="1589"/>
                        </a:moveTo>
                        <a:lnTo>
                          <a:pt x="7975" y="4782"/>
                        </a:lnTo>
                      </a:path>
                      <a:path w="20954" h="20954">
                        <a:moveTo>
                          <a:pt x="7975" y="4782"/>
                        </a:moveTo>
                        <a:lnTo>
                          <a:pt x="3193" y="10360"/>
                        </a:lnTo>
                      </a:path>
                      <a:path w="20954" h="20954">
                        <a:moveTo>
                          <a:pt x="3193" y="10360"/>
                        </a:moveTo>
                        <a:lnTo>
                          <a:pt x="794" y="17541"/>
                        </a:lnTo>
                      </a:path>
                      <a:path w="20954" h="20954">
                        <a:moveTo>
                          <a:pt x="794" y="17541"/>
                        </a:moveTo>
                        <a:lnTo>
                          <a:pt x="0" y="20734"/>
                        </a:lnTo>
                      </a:path>
                      <a:path w="20954" h="20954">
                        <a:moveTo>
                          <a:pt x="11963" y="20734"/>
                        </a:moveTo>
                        <a:lnTo>
                          <a:pt x="13567" y="16746"/>
                        </a:lnTo>
                      </a:path>
                      <a:path w="20954" h="20954">
                        <a:moveTo>
                          <a:pt x="13567" y="16746"/>
                        </a:moveTo>
                        <a:lnTo>
                          <a:pt x="16760" y="13553"/>
                        </a:lnTo>
                      </a:path>
                      <a:path w="20954" h="20954">
                        <a:moveTo>
                          <a:pt x="16760" y="13553"/>
                        </a:moveTo>
                        <a:lnTo>
                          <a:pt x="20748" y="11963"/>
                        </a:lnTo>
                      </a:path>
                      <a:path w="20954" h="20954">
                        <a:moveTo>
                          <a:pt x="20748" y="0"/>
                        </a:moveTo>
                        <a:lnTo>
                          <a:pt x="20748"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49" name="object 2149"/>
                  <p:cNvSpPr/>
                  <p:nvPr/>
                </p:nvSpPr>
                <p:spPr>
                  <a:xfrm>
                    <a:off x="4245401" y="391910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50" name="object 2150"/>
                  <p:cNvSpPr/>
                  <p:nvPr/>
                </p:nvSpPr>
                <p:spPr>
                  <a:xfrm>
                    <a:off x="4246597" y="3920299"/>
                    <a:ext cx="0" cy="11430"/>
                  </a:xfrm>
                  <a:custGeom>
                    <a:avLst/>
                    <a:gdLst/>
                    <a:ahLst/>
                    <a:cxnLst/>
                    <a:rect l="l" t="t" r="r" b="b"/>
                    <a:pathLst>
                      <a:path h="11429">
                        <a:moveTo>
                          <a:pt x="0" y="0"/>
                        </a:moveTo>
                        <a:lnTo>
                          <a:pt x="0" y="794"/>
                        </a:lnTo>
                      </a:path>
                      <a:path h="11429">
                        <a:moveTo>
                          <a:pt x="0" y="794"/>
                        </a:moveTo>
                        <a:lnTo>
                          <a:pt x="0" y="2384"/>
                        </a:lnTo>
                      </a:path>
                      <a:path h="11429">
                        <a:moveTo>
                          <a:pt x="0" y="2384"/>
                        </a:moveTo>
                        <a:lnTo>
                          <a:pt x="0" y="3987"/>
                        </a:lnTo>
                      </a:path>
                      <a:path h="11429">
                        <a:moveTo>
                          <a:pt x="0" y="3987"/>
                        </a:moveTo>
                        <a:lnTo>
                          <a:pt x="0" y="5577"/>
                        </a:lnTo>
                      </a:path>
                      <a:path h="11429">
                        <a:moveTo>
                          <a:pt x="0" y="5577"/>
                        </a:moveTo>
                        <a:lnTo>
                          <a:pt x="0" y="7181"/>
                        </a:lnTo>
                      </a:path>
                      <a:path h="11429">
                        <a:moveTo>
                          <a:pt x="0" y="7181"/>
                        </a:moveTo>
                        <a:lnTo>
                          <a:pt x="0" y="7975"/>
                        </a:lnTo>
                      </a:path>
                      <a:path h="11429">
                        <a:moveTo>
                          <a:pt x="0" y="7975"/>
                        </a:moveTo>
                        <a:lnTo>
                          <a:pt x="0" y="9565"/>
                        </a:lnTo>
                      </a:path>
                      <a:path h="11429">
                        <a:moveTo>
                          <a:pt x="0" y="9565"/>
                        </a:moveTo>
                        <a:lnTo>
                          <a:pt x="0" y="10360"/>
                        </a:lnTo>
                      </a:path>
                      <a:path h="11429">
                        <a:moveTo>
                          <a:pt x="0" y="10360"/>
                        </a:moveTo>
                        <a:lnTo>
                          <a:pt x="0" y="1116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51" name="object 2151"/>
                  <p:cNvSpPr/>
                  <p:nvPr/>
                </p:nvSpPr>
                <p:spPr>
                  <a:xfrm>
                    <a:off x="4236605" y="3930272"/>
                    <a:ext cx="11430" cy="11430"/>
                  </a:xfrm>
                  <a:custGeom>
                    <a:avLst/>
                    <a:gdLst/>
                    <a:ahLst/>
                    <a:cxnLst/>
                    <a:rect l="l" t="t" r="r" b="b"/>
                    <a:pathLst>
                      <a:path w="11429" h="11429">
                        <a:moveTo>
                          <a:pt x="2400" y="9969"/>
                        </a:moveTo>
                        <a:lnTo>
                          <a:pt x="2044" y="9131"/>
                        </a:lnTo>
                        <a:lnTo>
                          <a:pt x="1206" y="8775"/>
                        </a:lnTo>
                        <a:lnTo>
                          <a:pt x="355" y="9131"/>
                        </a:lnTo>
                        <a:lnTo>
                          <a:pt x="0" y="9969"/>
                        </a:lnTo>
                        <a:lnTo>
                          <a:pt x="355" y="10820"/>
                        </a:lnTo>
                        <a:lnTo>
                          <a:pt x="1206" y="11176"/>
                        </a:lnTo>
                        <a:lnTo>
                          <a:pt x="2044" y="10820"/>
                        </a:lnTo>
                        <a:lnTo>
                          <a:pt x="2400" y="9969"/>
                        </a:lnTo>
                        <a:close/>
                      </a:path>
                      <a:path w="11429" h="11429">
                        <a:moveTo>
                          <a:pt x="11188" y="1206"/>
                        </a:moveTo>
                        <a:lnTo>
                          <a:pt x="10833" y="355"/>
                        </a:lnTo>
                        <a:lnTo>
                          <a:pt x="9982" y="0"/>
                        </a:lnTo>
                        <a:lnTo>
                          <a:pt x="9144" y="355"/>
                        </a:lnTo>
                        <a:lnTo>
                          <a:pt x="8788" y="1206"/>
                        </a:lnTo>
                        <a:lnTo>
                          <a:pt x="9144" y="2044"/>
                        </a:lnTo>
                        <a:lnTo>
                          <a:pt x="9982" y="2400"/>
                        </a:lnTo>
                        <a:lnTo>
                          <a:pt x="10833" y="2044"/>
                        </a:lnTo>
                        <a:lnTo>
                          <a:pt x="11188"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52" name="object 2152"/>
                  <p:cNvSpPr/>
                  <p:nvPr/>
                </p:nvSpPr>
                <p:spPr>
                  <a:xfrm>
                    <a:off x="4225849" y="3940239"/>
                    <a:ext cx="12065" cy="0"/>
                  </a:xfrm>
                  <a:custGeom>
                    <a:avLst/>
                    <a:gdLst/>
                    <a:ahLst/>
                    <a:cxnLst/>
                    <a:rect l="l" t="t" r="r" b="b"/>
                    <a:pathLst>
                      <a:path w="12064">
                        <a:moveTo>
                          <a:pt x="11963" y="0"/>
                        </a:moveTo>
                        <a:lnTo>
                          <a:pt x="11168" y="0"/>
                        </a:lnTo>
                      </a:path>
                      <a:path w="12064">
                        <a:moveTo>
                          <a:pt x="11168" y="0"/>
                        </a:moveTo>
                        <a:lnTo>
                          <a:pt x="10374" y="0"/>
                        </a:lnTo>
                      </a:path>
                      <a:path w="12064">
                        <a:moveTo>
                          <a:pt x="10374" y="0"/>
                        </a:moveTo>
                        <a:lnTo>
                          <a:pt x="8784" y="0"/>
                        </a:lnTo>
                      </a:path>
                      <a:path w="12064">
                        <a:moveTo>
                          <a:pt x="8784" y="0"/>
                        </a:moveTo>
                        <a:lnTo>
                          <a:pt x="7975" y="0"/>
                        </a:lnTo>
                      </a:path>
                      <a:path w="12064">
                        <a:moveTo>
                          <a:pt x="7975" y="0"/>
                        </a:moveTo>
                        <a:lnTo>
                          <a:pt x="6386" y="0"/>
                        </a:lnTo>
                      </a:path>
                      <a:path w="12064">
                        <a:moveTo>
                          <a:pt x="6386" y="0"/>
                        </a:moveTo>
                        <a:lnTo>
                          <a:pt x="4796" y="0"/>
                        </a:lnTo>
                      </a:path>
                      <a:path w="12064">
                        <a:moveTo>
                          <a:pt x="4796" y="0"/>
                        </a:moveTo>
                        <a:lnTo>
                          <a:pt x="3193" y="0"/>
                        </a:lnTo>
                      </a:path>
                      <a:path w="12064">
                        <a:moveTo>
                          <a:pt x="3193" y="0"/>
                        </a:moveTo>
                        <a:lnTo>
                          <a:pt x="1589" y="0"/>
                        </a:lnTo>
                      </a:path>
                      <a:path w="12064">
                        <a:moveTo>
                          <a:pt x="1589" y="0"/>
                        </a:moveTo>
                        <a:lnTo>
                          <a:pt x="794" y="0"/>
                        </a:lnTo>
                      </a:path>
                      <a:path w="12064">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53" name="object 2153"/>
                  <p:cNvSpPr/>
                  <p:nvPr/>
                </p:nvSpPr>
                <p:spPr>
                  <a:xfrm>
                    <a:off x="4224652" y="393904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54" name="object 2154"/>
                  <p:cNvSpPr/>
                  <p:nvPr/>
                </p:nvSpPr>
                <p:spPr>
                  <a:xfrm>
                    <a:off x="4848926" y="5348321"/>
                    <a:ext cx="10795" cy="12065"/>
                  </a:xfrm>
                  <a:custGeom>
                    <a:avLst/>
                    <a:gdLst/>
                    <a:ahLst/>
                    <a:cxnLst/>
                    <a:rect l="l" t="t" r="r" b="b"/>
                    <a:pathLst>
                      <a:path w="10795" h="12064">
                        <a:moveTo>
                          <a:pt x="0" y="11977"/>
                        </a:moveTo>
                        <a:lnTo>
                          <a:pt x="5577" y="11977"/>
                        </a:lnTo>
                      </a:path>
                      <a:path w="10795" h="12064">
                        <a:moveTo>
                          <a:pt x="5577" y="11977"/>
                        </a:moveTo>
                        <a:lnTo>
                          <a:pt x="6372" y="11977"/>
                        </a:lnTo>
                      </a:path>
                      <a:path w="10795" h="12064">
                        <a:moveTo>
                          <a:pt x="6372" y="0"/>
                        </a:moveTo>
                        <a:lnTo>
                          <a:pt x="4782" y="0"/>
                        </a:lnTo>
                      </a:path>
                      <a:path w="10795" h="12064">
                        <a:moveTo>
                          <a:pt x="4782" y="0"/>
                        </a:moveTo>
                        <a:lnTo>
                          <a:pt x="0" y="0"/>
                        </a:lnTo>
                      </a:path>
                      <a:path w="10795" h="12064">
                        <a:moveTo>
                          <a:pt x="10360" y="5591"/>
                        </a:moveTo>
                        <a:lnTo>
                          <a:pt x="10360" y="7181"/>
                        </a:lnTo>
                      </a:path>
                      <a:path w="10795" h="12064">
                        <a:moveTo>
                          <a:pt x="10360" y="7181"/>
                        </a:moveTo>
                        <a:lnTo>
                          <a:pt x="10360" y="8784"/>
                        </a:lnTo>
                      </a:path>
                      <a:path w="10795" h="12064">
                        <a:moveTo>
                          <a:pt x="10360" y="8784"/>
                        </a:moveTo>
                        <a:lnTo>
                          <a:pt x="10360" y="10374"/>
                        </a:lnTo>
                      </a:path>
                      <a:path w="10795" h="12064">
                        <a:moveTo>
                          <a:pt x="10360" y="10374"/>
                        </a:moveTo>
                        <a:lnTo>
                          <a:pt x="10360" y="1118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55" name="object 2155"/>
                  <p:cNvSpPr/>
                  <p:nvPr/>
                </p:nvSpPr>
                <p:spPr>
                  <a:xfrm>
                    <a:off x="4858089" y="535830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56" name="object 2156"/>
                  <p:cNvSpPr/>
                  <p:nvPr/>
                </p:nvSpPr>
                <p:spPr>
                  <a:xfrm>
                    <a:off x="4859286" y="5359504"/>
                    <a:ext cx="0" cy="1270"/>
                  </a:xfrm>
                  <a:custGeom>
                    <a:avLst/>
                    <a:gdLst/>
                    <a:ahLst/>
                    <a:cxnLst/>
                    <a:rect l="l" t="t" r="r" b="b"/>
                    <a:pathLst>
                      <a:path h="1270">
                        <a:moveTo>
                          <a:pt x="0" y="0"/>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57" name="object 2157"/>
                  <p:cNvSpPr/>
                  <p:nvPr/>
                </p:nvSpPr>
                <p:spPr>
                  <a:xfrm>
                    <a:off x="4858089" y="534712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58" name="object 2158"/>
                  <p:cNvSpPr/>
                  <p:nvPr/>
                </p:nvSpPr>
                <p:spPr>
                  <a:xfrm>
                    <a:off x="4797069" y="5348321"/>
                    <a:ext cx="62230" cy="12065"/>
                  </a:xfrm>
                  <a:custGeom>
                    <a:avLst/>
                    <a:gdLst/>
                    <a:ahLst/>
                    <a:cxnLst/>
                    <a:rect l="l" t="t" r="r" b="b"/>
                    <a:pathLst>
                      <a:path w="62229" h="12064">
                        <a:moveTo>
                          <a:pt x="62217" y="0"/>
                        </a:moveTo>
                        <a:lnTo>
                          <a:pt x="62217" y="808"/>
                        </a:lnTo>
                      </a:path>
                      <a:path w="62229" h="12064">
                        <a:moveTo>
                          <a:pt x="62217" y="808"/>
                        </a:moveTo>
                        <a:lnTo>
                          <a:pt x="62217" y="1603"/>
                        </a:lnTo>
                      </a:path>
                      <a:path w="62229" h="12064">
                        <a:moveTo>
                          <a:pt x="62217" y="1603"/>
                        </a:moveTo>
                        <a:lnTo>
                          <a:pt x="62217" y="3193"/>
                        </a:lnTo>
                      </a:path>
                      <a:path w="62229" h="12064">
                        <a:moveTo>
                          <a:pt x="62217" y="3193"/>
                        </a:moveTo>
                        <a:lnTo>
                          <a:pt x="62217" y="3987"/>
                        </a:lnTo>
                      </a:path>
                      <a:path w="62229" h="12064">
                        <a:moveTo>
                          <a:pt x="62217" y="3987"/>
                        </a:moveTo>
                        <a:lnTo>
                          <a:pt x="62217" y="5591"/>
                        </a:lnTo>
                      </a:path>
                      <a:path w="62229" h="12064">
                        <a:moveTo>
                          <a:pt x="47868" y="5591"/>
                        </a:moveTo>
                        <a:lnTo>
                          <a:pt x="47868" y="3987"/>
                        </a:lnTo>
                      </a:path>
                      <a:path w="62229" h="12064">
                        <a:moveTo>
                          <a:pt x="47868" y="3987"/>
                        </a:moveTo>
                        <a:lnTo>
                          <a:pt x="48663" y="3193"/>
                        </a:lnTo>
                      </a:path>
                      <a:path w="62229" h="12064">
                        <a:moveTo>
                          <a:pt x="48663" y="3193"/>
                        </a:moveTo>
                        <a:lnTo>
                          <a:pt x="48663" y="1603"/>
                        </a:lnTo>
                      </a:path>
                      <a:path w="62229" h="12064">
                        <a:moveTo>
                          <a:pt x="48663" y="1603"/>
                        </a:moveTo>
                        <a:lnTo>
                          <a:pt x="50253" y="808"/>
                        </a:lnTo>
                      </a:path>
                      <a:path w="62229" h="12064">
                        <a:moveTo>
                          <a:pt x="50253" y="808"/>
                        </a:moveTo>
                        <a:lnTo>
                          <a:pt x="51048" y="0"/>
                        </a:lnTo>
                      </a:path>
                      <a:path w="62229" h="12064">
                        <a:moveTo>
                          <a:pt x="51048" y="0"/>
                        </a:moveTo>
                        <a:lnTo>
                          <a:pt x="51856" y="0"/>
                        </a:lnTo>
                      </a:path>
                      <a:path w="62229" h="12064">
                        <a:moveTo>
                          <a:pt x="51856" y="0"/>
                        </a:moveTo>
                        <a:lnTo>
                          <a:pt x="52651" y="0"/>
                        </a:lnTo>
                      </a:path>
                      <a:path w="62229" h="12064">
                        <a:moveTo>
                          <a:pt x="52651" y="11977"/>
                        </a:moveTo>
                        <a:lnTo>
                          <a:pt x="51856" y="11977"/>
                        </a:lnTo>
                      </a:path>
                      <a:path w="62229" h="12064">
                        <a:moveTo>
                          <a:pt x="51856" y="11977"/>
                        </a:moveTo>
                        <a:lnTo>
                          <a:pt x="51048" y="11182"/>
                        </a:lnTo>
                      </a:path>
                      <a:path w="62229" h="12064">
                        <a:moveTo>
                          <a:pt x="51048" y="11182"/>
                        </a:moveTo>
                        <a:lnTo>
                          <a:pt x="50253" y="11182"/>
                        </a:lnTo>
                      </a:path>
                      <a:path w="62229" h="12064">
                        <a:moveTo>
                          <a:pt x="50253" y="11182"/>
                        </a:moveTo>
                        <a:lnTo>
                          <a:pt x="48663" y="10374"/>
                        </a:lnTo>
                      </a:path>
                      <a:path w="62229" h="12064">
                        <a:moveTo>
                          <a:pt x="48663" y="10374"/>
                        </a:moveTo>
                        <a:lnTo>
                          <a:pt x="48663" y="8784"/>
                        </a:lnTo>
                      </a:path>
                      <a:path w="62229" h="12064">
                        <a:moveTo>
                          <a:pt x="48663" y="8784"/>
                        </a:moveTo>
                        <a:lnTo>
                          <a:pt x="47868" y="7181"/>
                        </a:lnTo>
                      </a:path>
                      <a:path w="62229" h="12064">
                        <a:moveTo>
                          <a:pt x="47868" y="7181"/>
                        </a:moveTo>
                        <a:lnTo>
                          <a:pt x="47868" y="5591"/>
                        </a:lnTo>
                      </a:path>
                      <a:path w="62229" h="12064">
                        <a:moveTo>
                          <a:pt x="4782" y="0"/>
                        </a:moveTo>
                        <a:lnTo>
                          <a:pt x="5577" y="0"/>
                        </a:lnTo>
                      </a:path>
                      <a:path w="62229" h="12064">
                        <a:moveTo>
                          <a:pt x="6372" y="0"/>
                        </a:moveTo>
                        <a:lnTo>
                          <a:pt x="11155" y="0"/>
                        </a:lnTo>
                      </a:path>
                      <a:path w="62229" h="12064">
                        <a:moveTo>
                          <a:pt x="11155" y="11977"/>
                        </a:moveTo>
                        <a:lnTo>
                          <a:pt x="5577" y="11977"/>
                        </a:lnTo>
                      </a:path>
                      <a:path w="62229" h="12064">
                        <a:moveTo>
                          <a:pt x="5577" y="11977"/>
                        </a:moveTo>
                        <a:lnTo>
                          <a:pt x="4782" y="11977"/>
                        </a:lnTo>
                      </a:path>
                      <a:path w="62229" h="12064">
                        <a:moveTo>
                          <a:pt x="0" y="11977"/>
                        </a:moveTo>
                        <a:lnTo>
                          <a:pt x="0" y="1118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59" name="object 2159"/>
                  <p:cNvSpPr/>
                  <p:nvPr/>
                </p:nvSpPr>
                <p:spPr>
                  <a:xfrm>
                    <a:off x="4795872" y="535830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60" name="object 2160"/>
                  <p:cNvSpPr/>
                  <p:nvPr/>
                </p:nvSpPr>
                <p:spPr>
                  <a:xfrm>
                    <a:off x="4797069" y="5348321"/>
                    <a:ext cx="0" cy="11430"/>
                  </a:xfrm>
                  <a:custGeom>
                    <a:avLst/>
                    <a:gdLst/>
                    <a:ahLst/>
                    <a:cxnLst/>
                    <a:rect l="l" t="t" r="r" b="b"/>
                    <a:pathLst>
                      <a:path h="11429">
                        <a:moveTo>
                          <a:pt x="0" y="11182"/>
                        </a:moveTo>
                        <a:lnTo>
                          <a:pt x="0" y="10374"/>
                        </a:lnTo>
                      </a:path>
                      <a:path h="11429">
                        <a:moveTo>
                          <a:pt x="0" y="10374"/>
                        </a:moveTo>
                        <a:lnTo>
                          <a:pt x="0" y="8784"/>
                        </a:lnTo>
                      </a:path>
                      <a:path h="11429">
                        <a:moveTo>
                          <a:pt x="0" y="8784"/>
                        </a:moveTo>
                        <a:lnTo>
                          <a:pt x="0" y="7181"/>
                        </a:lnTo>
                      </a:path>
                      <a:path h="11429">
                        <a:moveTo>
                          <a:pt x="0" y="7181"/>
                        </a:moveTo>
                        <a:lnTo>
                          <a:pt x="0" y="5591"/>
                        </a:lnTo>
                      </a:path>
                      <a:path h="11429">
                        <a:moveTo>
                          <a:pt x="0" y="5591"/>
                        </a:moveTo>
                        <a:lnTo>
                          <a:pt x="0" y="3987"/>
                        </a:lnTo>
                      </a:path>
                      <a:path h="11429">
                        <a:moveTo>
                          <a:pt x="0" y="3987"/>
                        </a:moveTo>
                        <a:lnTo>
                          <a:pt x="0" y="3193"/>
                        </a:lnTo>
                      </a:path>
                      <a:path h="11429">
                        <a:moveTo>
                          <a:pt x="0" y="3193"/>
                        </a:moveTo>
                        <a:lnTo>
                          <a:pt x="0" y="1603"/>
                        </a:lnTo>
                      </a:path>
                      <a:path h="11429">
                        <a:moveTo>
                          <a:pt x="0" y="1603"/>
                        </a:moveTo>
                        <a:lnTo>
                          <a:pt x="0" y="808"/>
                        </a:lnTo>
                      </a:path>
                      <a:path h="11429">
                        <a:moveTo>
                          <a:pt x="0" y="80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61" name="object 2161"/>
                  <p:cNvSpPr/>
                  <p:nvPr/>
                </p:nvSpPr>
                <p:spPr>
                  <a:xfrm>
                    <a:off x="4795872" y="534712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62" name="object 2162"/>
                  <p:cNvSpPr/>
                  <p:nvPr/>
                </p:nvSpPr>
                <p:spPr>
                  <a:xfrm>
                    <a:off x="4130111" y="5348321"/>
                    <a:ext cx="20955" cy="12065"/>
                  </a:xfrm>
                  <a:custGeom>
                    <a:avLst/>
                    <a:gdLst/>
                    <a:ahLst/>
                    <a:cxnLst/>
                    <a:rect l="l" t="t" r="r" b="b"/>
                    <a:pathLst>
                      <a:path w="20954" h="12064">
                        <a:moveTo>
                          <a:pt x="20748" y="0"/>
                        </a:moveTo>
                        <a:lnTo>
                          <a:pt x="17555" y="0"/>
                        </a:lnTo>
                      </a:path>
                      <a:path w="20954" h="12064">
                        <a:moveTo>
                          <a:pt x="7181" y="0"/>
                        </a:moveTo>
                        <a:lnTo>
                          <a:pt x="0" y="0"/>
                        </a:lnTo>
                      </a:path>
                      <a:path w="20954" h="12064">
                        <a:moveTo>
                          <a:pt x="0" y="11977"/>
                        </a:moveTo>
                        <a:lnTo>
                          <a:pt x="20748" y="11977"/>
                        </a:lnTo>
                      </a:path>
                      <a:path w="20954" h="12064">
                        <a:moveTo>
                          <a:pt x="0" y="0"/>
                        </a:moveTo>
                        <a:lnTo>
                          <a:pt x="0" y="808"/>
                        </a:lnTo>
                      </a:path>
                      <a:path w="20954" h="12064">
                        <a:moveTo>
                          <a:pt x="0" y="808"/>
                        </a:moveTo>
                        <a:lnTo>
                          <a:pt x="0" y="1603"/>
                        </a:lnTo>
                      </a:path>
                      <a:path w="20954" h="12064">
                        <a:moveTo>
                          <a:pt x="0" y="1603"/>
                        </a:moveTo>
                        <a:lnTo>
                          <a:pt x="0" y="3193"/>
                        </a:lnTo>
                      </a:path>
                      <a:path w="20954" h="12064">
                        <a:moveTo>
                          <a:pt x="0" y="3193"/>
                        </a:moveTo>
                        <a:lnTo>
                          <a:pt x="0" y="3987"/>
                        </a:lnTo>
                      </a:path>
                      <a:path w="20954" h="12064">
                        <a:moveTo>
                          <a:pt x="0" y="3987"/>
                        </a:moveTo>
                        <a:lnTo>
                          <a:pt x="0" y="5591"/>
                        </a:lnTo>
                      </a:path>
                      <a:path w="20954" h="12064">
                        <a:moveTo>
                          <a:pt x="0" y="5591"/>
                        </a:moveTo>
                        <a:lnTo>
                          <a:pt x="0" y="7181"/>
                        </a:lnTo>
                      </a:path>
                      <a:path w="20954" h="12064">
                        <a:moveTo>
                          <a:pt x="0" y="7181"/>
                        </a:moveTo>
                        <a:lnTo>
                          <a:pt x="0" y="8784"/>
                        </a:lnTo>
                      </a:path>
                      <a:path w="20954" h="12064">
                        <a:moveTo>
                          <a:pt x="0" y="8784"/>
                        </a:moveTo>
                        <a:lnTo>
                          <a:pt x="0" y="10374"/>
                        </a:lnTo>
                      </a:path>
                      <a:path w="20954" h="12064">
                        <a:moveTo>
                          <a:pt x="0" y="10374"/>
                        </a:moveTo>
                        <a:lnTo>
                          <a:pt x="0" y="1118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63" name="object 2163"/>
                  <p:cNvSpPr/>
                  <p:nvPr/>
                </p:nvSpPr>
                <p:spPr>
                  <a:xfrm>
                    <a:off x="4128915" y="535830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64" name="object 2164"/>
                  <p:cNvSpPr/>
                  <p:nvPr/>
                </p:nvSpPr>
                <p:spPr>
                  <a:xfrm>
                    <a:off x="4130111" y="5359504"/>
                    <a:ext cx="0" cy="1270"/>
                  </a:xfrm>
                  <a:custGeom>
                    <a:avLst/>
                    <a:gdLst/>
                    <a:ahLst/>
                    <a:cxnLst/>
                    <a:rect l="l" t="t" r="r" b="b"/>
                    <a:pathLst>
                      <a:path h="1270">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65" name="object 2165"/>
                  <p:cNvSpPr/>
                  <p:nvPr/>
                </p:nvSpPr>
                <p:spPr>
                  <a:xfrm>
                    <a:off x="4128915" y="535830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66" name="object 2166"/>
                  <p:cNvSpPr/>
                  <p:nvPr/>
                </p:nvSpPr>
                <p:spPr>
                  <a:xfrm>
                    <a:off x="4130111" y="5348321"/>
                    <a:ext cx="0" cy="11430"/>
                  </a:xfrm>
                  <a:custGeom>
                    <a:avLst/>
                    <a:gdLst/>
                    <a:ahLst/>
                    <a:cxnLst/>
                    <a:rect l="l" t="t" r="r" b="b"/>
                    <a:pathLst>
                      <a:path h="11429">
                        <a:moveTo>
                          <a:pt x="0" y="11182"/>
                        </a:moveTo>
                        <a:lnTo>
                          <a:pt x="0" y="10374"/>
                        </a:lnTo>
                      </a:path>
                      <a:path h="11429">
                        <a:moveTo>
                          <a:pt x="0" y="10374"/>
                        </a:moveTo>
                        <a:lnTo>
                          <a:pt x="0" y="8784"/>
                        </a:lnTo>
                      </a:path>
                      <a:path h="11429">
                        <a:moveTo>
                          <a:pt x="0" y="8784"/>
                        </a:moveTo>
                        <a:lnTo>
                          <a:pt x="0" y="7181"/>
                        </a:lnTo>
                      </a:path>
                      <a:path h="11429">
                        <a:moveTo>
                          <a:pt x="0" y="7181"/>
                        </a:moveTo>
                        <a:lnTo>
                          <a:pt x="0" y="5591"/>
                        </a:lnTo>
                      </a:path>
                      <a:path h="11429">
                        <a:moveTo>
                          <a:pt x="0" y="5591"/>
                        </a:moveTo>
                        <a:lnTo>
                          <a:pt x="0" y="3987"/>
                        </a:lnTo>
                      </a:path>
                      <a:path h="11429">
                        <a:moveTo>
                          <a:pt x="0" y="3987"/>
                        </a:moveTo>
                        <a:lnTo>
                          <a:pt x="0" y="3193"/>
                        </a:lnTo>
                      </a:path>
                      <a:path h="11429">
                        <a:moveTo>
                          <a:pt x="0" y="3193"/>
                        </a:moveTo>
                        <a:lnTo>
                          <a:pt x="0" y="1603"/>
                        </a:lnTo>
                      </a:path>
                      <a:path h="11429">
                        <a:moveTo>
                          <a:pt x="0" y="1603"/>
                        </a:moveTo>
                        <a:lnTo>
                          <a:pt x="0" y="808"/>
                        </a:lnTo>
                      </a:path>
                      <a:path h="11429">
                        <a:moveTo>
                          <a:pt x="0" y="80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67" name="object 2167"/>
                  <p:cNvSpPr/>
                  <p:nvPr/>
                </p:nvSpPr>
                <p:spPr>
                  <a:xfrm>
                    <a:off x="4128915" y="534712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68" name="object 2168"/>
                  <p:cNvSpPr/>
                  <p:nvPr/>
                </p:nvSpPr>
                <p:spPr>
                  <a:xfrm>
                    <a:off x="4130111" y="5349130"/>
                    <a:ext cx="0" cy="10795"/>
                  </a:xfrm>
                  <a:custGeom>
                    <a:avLst/>
                    <a:gdLst/>
                    <a:ahLst/>
                    <a:cxnLst/>
                    <a:rect l="l" t="t" r="r" b="b"/>
                    <a:pathLst>
                      <a:path h="10795">
                        <a:moveTo>
                          <a:pt x="0" y="10374"/>
                        </a:moveTo>
                        <a:lnTo>
                          <a:pt x="0" y="9565"/>
                        </a:lnTo>
                      </a:path>
                      <a:path h="10795">
                        <a:moveTo>
                          <a:pt x="0" y="9565"/>
                        </a:moveTo>
                        <a:lnTo>
                          <a:pt x="0" y="8770"/>
                        </a:lnTo>
                      </a:path>
                      <a:path h="10795">
                        <a:moveTo>
                          <a:pt x="0" y="8770"/>
                        </a:moveTo>
                        <a:lnTo>
                          <a:pt x="0" y="7975"/>
                        </a:lnTo>
                      </a:path>
                      <a:path h="10795">
                        <a:moveTo>
                          <a:pt x="0" y="7975"/>
                        </a:moveTo>
                        <a:lnTo>
                          <a:pt x="0" y="6372"/>
                        </a:lnTo>
                      </a:path>
                      <a:path h="10795">
                        <a:moveTo>
                          <a:pt x="0" y="6372"/>
                        </a:moveTo>
                        <a:lnTo>
                          <a:pt x="0" y="4782"/>
                        </a:lnTo>
                      </a:path>
                      <a:path h="10795">
                        <a:moveTo>
                          <a:pt x="0" y="4782"/>
                        </a:moveTo>
                        <a:lnTo>
                          <a:pt x="0" y="3987"/>
                        </a:lnTo>
                      </a:path>
                      <a:path h="10795">
                        <a:moveTo>
                          <a:pt x="0" y="3987"/>
                        </a:moveTo>
                        <a:lnTo>
                          <a:pt x="0" y="2384"/>
                        </a:lnTo>
                      </a:path>
                      <a:path h="10795">
                        <a:moveTo>
                          <a:pt x="0" y="2384"/>
                        </a:moveTo>
                        <a:lnTo>
                          <a:pt x="0" y="1589"/>
                        </a:lnTo>
                      </a:path>
                      <a:path h="10795">
                        <a:moveTo>
                          <a:pt x="0" y="1589"/>
                        </a:moveTo>
                        <a:lnTo>
                          <a:pt x="0" y="794"/>
                        </a:lnTo>
                      </a:path>
                      <a:path h="10795">
                        <a:moveTo>
                          <a:pt x="0" y="794"/>
                        </a:moveTo>
                        <a:lnTo>
                          <a:pt x="0" y="0"/>
                        </a:lnTo>
                      </a:path>
                      <a:path h="10795">
                        <a:moveTo>
                          <a:pt x="0" y="0"/>
                        </a:moveTo>
                        <a:lnTo>
                          <a:pt x="0" y="794"/>
                        </a:lnTo>
                      </a:path>
                      <a:path h="10795">
                        <a:moveTo>
                          <a:pt x="0" y="794"/>
                        </a:moveTo>
                        <a:lnTo>
                          <a:pt x="0" y="1589"/>
                        </a:lnTo>
                      </a:path>
                      <a:path h="10795">
                        <a:moveTo>
                          <a:pt x="0" y="1589"/>
                        </a:moveTo>
                        <a:lnTo>
                          <a:pt x="0" y="2384"/>
                        </a:lnTo>
                      </a:path>
                      <a:path h="10795">
                        <a:moveTo>
                          <a:pt x="0" y="2384"/>
                        </a:moveTo>
                        <a:lnTo>
                          <a:pt x="0" y="3987"/>
                        </a:lnTo>
                      </a:path>
                      <a:path h="10795">
                        <a:moveTo>
                          <a:pt x="0" y="3987"/>
                        </a:moveTo>
                        <a:lnTo>
                          <a:pt x="0" y="4782"/>
                        </a:lnTo>
                      </a:path>
                      <a:path h="10795">
                        <a:moveTo>
                          <a:pt x="0" y="4782"/>
                        </a:moveTo>
                        <a:lnTo>
                          <a:pt x="0" y="6372"/>
                        </a:lnTo>
                      </a:path>
                      <a:path h="10795">
                        <a:moveTo>
                          <a:pt x="0" y="6372"/>
                        </a:moveTo>
                        <a:lnTo>
                          <a:pt x="0" y="7975"/>
                        </a:lnTo>
                      </a:path>
                      <a:path h="10795">
                        <a:moveTo>
                          <a:pt x="0" y="7975"/>
                        </a:moveTo>
                        <a:lnTo>
                          <a:pt x="0" y="8770"/>
                        </a:lnTo>
                      </a:path>
                      <a:path h="10795">
                        <a:moveTo>
                          <a:pt x="0" y="8770"/>
                        </a:moveTo>
                        <a:lnTo>
                          <a:pt x="0" y="9565"/>
                        </a:lnTo>
                      </a:path>
                      <a:path h="10795">
                        <a:moveTo>
                          <a:pt x="0" y="9565"/>
                        </a:moveTo>
                        <a:lnTo>
                          <a:pt x="0" y="1037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69" name="object 2169"/>
                  <p:cNvSpPr/>
                  <p:nvPr/>
                </p:nvSpPr>
                <p:spPr>
                  <a:xfrm>
                    <a:off x="4153651" y="534712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70" name="object 2170"/>
                  <p:cNvSpPr/>
                  <p:nvPr/>
                </p:nvSpPr>
                <p:spPr>
                  <a:xfrm>
                    <a:off x="4154848" y="5348321"/>
                    <a:ext cx="0" cy="11430"/>
                  </a:xfrm>
                  <a:custGeom>
                    <a:avLst/>
                    <a:gdLst/>
                    <a:ahLst/>
                    <a:cxnLst/>
                    <a:rect l="l" t="t" r="r" b="b"/>
                    <a:pathLst>
                      <a:path h="11429">
                        <a:moveTo>
                          <a:pt x="0" y="0"/>
                        </a:moveTo>
                        <a:lnTo>
                          <a:pt x="0" y="808"/>
                        </a:lnTo>
                      </a:path>
                      <a:path h="11429">
                        <a:moveTo>
                          <a:pt x="0" y="808"/>
                        </a:moveTo>
                        <a:lnTo>
                          <a:pt x="0" y="1603"/>
                        </a:lnTo>
                      </a:path>
                      <a:path h="11429">
                        <a:moveTo>
                          <a:pt x="0" y="1603"/>
                        </a:moveTo>
                        <a:lnTo>
                          <a:pt x="0" y="3193"/>
                        </a:lnTo>
                      </a:path>
                      <a:path h="11429">
                        <a:moveTo>
                          <a:pt x="0" y="3193"/>
                        </a:moveTo>
                        <a:lnTo>
                          <a:pt x="0" y="3987"/>
                        </a:lnTo>
                      </a:path>
                      <a:path h="11429">
                        <a:moveTo>
                          <a:pt x="0" y="3987"/>
                        </a:moveTo>
                        <a:lnTo>
                          <a:pt x="0" y="5591"/>
                        </a:lnTo>
                      </a:path>
                      <a:path h="11429">
                        <a:moveTo>
                          <a:pt x="0" y="5591"/>
                        </a:moveTo>
                        <a:lnTo>
                          <a:pt x="0" y="7181"/>
                        </a:lnTo>
                      </a:path>
                      <a:path h="11429">
                        <a:moveTo>
                          <a:pt x="0" y="7181"/>
                        </a:moveTo>
                        <a:lnTo>
                          <a:pt x="0" y="8784"/>
                        </a:lnTo>
                      </a:path>
                      <a:path h="11429">
                        <a:moveTo>
                          <a:pt x="0" y="8784"/>
                        </a:moveTo>
                        <a:lnTo>
                          <a:pt x="0" y="10374"/>
                        </a:lnTo>
                      </a:path>
                      <a:path h="11429">
                        <a:moveTo>
                          <a:pt x="0" y="10374"/>
                        </a:moveTo>
                        <a:lnTo>
                          <a:pt x="0" y="1118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71" name="object 2171"/>
                  <p:cNvSpPr/>
                  <p:nvPr/>
                </p:nvSpPr>
                <p:spPr>
                  <a:xfrm>
                    <a:off x="4153651" y="535830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72" name="object 2172"/>
                  <p:cNvSpPr/>
                  <p:nvPr/>
                </p:nvSpPr>
                <p:spPr>
                  <a:xfrm>
                    <a:off x="4136498" y="5341949"/>
                    <a:ext cx="18415" cy="18415"/>
                  </a:xfrm>
                  <a:custGeom>
                    <a:avLst/>
                    <a:gdLst/>
                    <a:ahLst/>
                    <a:cxnLst/>
                    <a:rect l="l" t="t" r="r" b="b"/>
                    <a:pathLst>
                      <a:path w="18414" h="18414">
                        <a:moveTo>
                          <a:pt x="18349" y="17555"/>
                        </a:moveTo>
                        <a:lnTo>
                          <a:pt x="18349" y="18349"/>
                        </a:lnTo>
                      </a:path>
                      <a:path w="18414" h="18414">
                        <a:moveTo>
                          <a:pt x="0" y="0"/>
                        </a:moveTo>
                        <a:lnTo>
                          <a:pt x="0" y="7181"/>
                        </a:lnTo>
                      </a:path>
                      <a:path w="18414" h="18414">
                        <a:moveTo>
                          <a:pt x="11963" y="7181"/>
                        </a:moveTo>
                        <a:lnTo>
                          <a:pt x="1196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73" name="object 2173"/>
                  <p:cNvSpPr/>
                  <p:nvPr/>
                </p:nvSpPr>
                <p:spPr>
                  <a:xfrm>
                    <a:off x="4135301" y="534075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74" name="object 2174"/>
                  <p:cNvSpPr/>
                  <p:nvPr/>
                </p:nvSpPr>
                <p:spPr>
                  <a:xfrm>
                    <a:off x="4136498" y="5341949"/>
                    <a:ext cx="11430" cy="0"/>
                  </a:xfrm>
                  <a:custGeom>
                    <a:avLst/>
                    <a:gdLst/>
                    <a:ahLst/>
                    <a:cxnLst/>
                    <a:rect l="l" t="t" r="r" b="b"/>
                    <a:pathLst>
                      <a:path w="11429">
                        <a:moveTo>
                          <a:pt x="0" y="0"/>
                        </a:moveTo>
                        <a:lnTo>
                          <a:pt x="794" y="0"/>
                        </a:lnTo>
                      </a:path>
                      <a:path w="11429">
                        <a:moveTo>
                          <a:pt x="794" y="0"/>
                        </a:moveTo>
                        <a:lnTo>
                          <a:pt x="1589" y="0"/>
                        </a:lnTo>
                      </a:path>
                      <a:path w="11429">
                        <a:moveTo>
                          <a:pt x="1589" y="0"/>
                        </a:moveTo>
                        <a:lnTo>
                          <a:pt x="2398" y="0"/>
                        </a:lnTo>
                      </a:path>
                      <a:path w="11429">
                        <a:moveTo>
                          <a:pt x="2398" y="0"/>
                        </a:moveTo>
                        <a:lnTo>
                          <a:pt x="3987" y="0"/>
                        </a:lnTo>
                      </a:path>
                      <a:path w="11429">
                        <a:moveTo>
                          <a:pt x="3987" y="0"/>
                        </a:moveTo>
                        <a:lnTo>
                          <a:pt x="5577" y="0"/>
                        </a:lnTo>
                      </a:path>
                      <a:path w="11429">
                        <a:moveTo>
                          <a:pt x="5577" y="0"/>
                        </a:moveTo>
                        <a:lnTo>
                          <a:pt x="7181" y="0"/>
                        </a:lnTo>
                      </a:path>
                      <a:path w="11429">
                        <a:moveTo>
                          <a:pt x="7181" y="0"/>
                        </a:moveTo>
                        <a:lnTo>
                          <a:pt x="8770" y="0"/>
                        </a:lnTo>
                      </a:path>
                      <a:path w="11429">
                        <a:moveTo>
                          <a:pt x="8770" y="0"/>
                        </a:moveTo>
                        <a:lnTo>
                          <a:pt x="9565" y="0"/>
                        </a:lnTo>
                      </a:path>
                      <a:path w="11429">
                        <a:moveTo>
                          <a:pt x="9565" y="0"/>
                        </a:moveTo>
                        <a:lnTo>
                          <a:pt x="1116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75" name="object 2175"/>
                  <p:cNvSpPr/>
                  <p:nvPr/>
                </p:nvSpPr>
                <p:spPr>
                  <a:xfrm>
                    <a:off x="4146470" y="534075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76" name="object 2176"/>
                  <p:cNvSpPr/>
                  <p:nvPr/>
                </p:nvSpPr>
                <p:spPr>
                  <a:xfrm>
                    <a:off x="4136498" y="4797055"/>
                    <a:ext cx="12065" cy="545465"/>
                  </a:xfrm>
                  <a:custGeom>
                    <a:avLst/>
                    <a:gdLst/>
                    <a:ahLst/>
                    <a:cxnLst/>
                    <a:rect l="l" t="t" r="r" b="b"/>
                    <a:pathLst>
                      <a:path w="12064" h="545464">
                        <a:moveTo>
                          <a:pt x="11168" y="544893"/>
                        </a:moveTo>
                        <a:lnTo>
                          <a:pt x="11963" y="544893"/>
                        </a:lnTo>
                      </a:path>
                      <a:path w="12064" h="545464">
                        <a:moveTo>
                          <a:pt x="0" y="0"/>
                        </a:moveTo>
                        <a:lnTo>
                          <a:pt x="0" y="24736"/>
                        </a:lnTo>
                      </a:path>
                      <a:path w="12064" h="545464">
                        <a:moveTo>
                          <a:pt x="11963" y="24736"/>
                        </a:moveTo>
                        <a:lnTo>
                          <a:pt x="11963" y="17555"/>
                        </a:lnTo>
                      </a:path>
                      <a:path w="12064" h="545464">
                        <a:moveTo>
                          <a:pt x="11963" y="7181"/>
                        </a:moveTo>
                        <a:lnTo>
                          <a:pt x="11963" y="0"/>
                        </a:lnTo>
                      </a:path>
                      <a:path w="12064" h="545464">
                        <a:moveTo>
                          <a:pt x="11963" y="24736"/>
                        </a:moveTo>
                        <a:lnTo>
                          <a:pt x="11168" y="2473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77" name="object 2177"/>
                  <p:cNvSpPr/>
                  <p:nvPr/>
                </p:nvSpPr>
                <p:spPr>
                  <a:xfrm>
                    <a:off x="4146470" y="482059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78" name="object 2178"/>
                  <p:cNvSpPr/>
                  <p:nvPr/>
                </p:nvSpPr>
                <p:spPr>
                  <a:xfrm>
                    <a:off x="4136498" y="4821791"/>
                    <a:ext cx="11430" cy="0"/>
                  </a:xfrm>
                  <a:custGeom>
                    <a:avLst/>
                    <a:gdLst/>
                    <a:ahLst/>
                    <a:cxnLst/>
                    <a:rect l="l" t="t" r="r" b="b"/>
                    <a:pathLst>
                      <a:path w="11429">
                        <a:moveTo>
                          <a:pt x="11168" y="0"/>
                        </a:moveTo>
                        <a:lnTo>
                          <a:pt x="9565" y="0"/>
                        </a:lnTo>
                      </a:path>
                      <a:path w="11429">
                        <a:moveTo>
                          <a:pt x="9565" y="0"/>
                        </a:moveTo>
                        <a:lnTo>
                          <a:pt x="8770" y="0"/>
                        </a:lnTo>
                      </a:path>
                      <a:path w="11429">
                        <a:moveTo>
                          <a:pt x="8770" y="0"/>
                        </a:moveTo>
                        <a:lnTo>
                          <a:pt x="7181" y="0"/>
                        </a:lnTo>
                      </a:path>
                      <a:path w="11429">
                        <a:moveTo>
                          <a:pt x="7181" y="0"/>
                        </a:moveTo>
                        <a:lnTo>
                          <a:pt x="5577" y="0"/>
                        </a:lnTo>
                      </a:path>
                      <a:path w="11429">
                        <a:moveTo>
                          <a:pt x="5577" y="0"/>
                        </a:moveTo>
                        <a:lnTo>
                          <a:pt x="3987" y="0"/>
                        </a:lnTo>
                      </a:path>
                      <a:path w="11429">
                        <a:moveTo>
                          <a:pt x="3987" y="0"/>
                        </a:moveTo>
                        <a:lnTo>
                          <a:pt x="2398" y="0"/>
                        </a:lnTo>
                      </a:path>
                      <a:path w="11429">
                        <a:moveTo>
                          <a:pt x="2398" y="0"/>
                        </a:moveTo>
                        <a:lnTo>
                          <a:pt x="1589" y="0"/>
                        </a:lnTo>
                      </a:path>
                      <a:path w="11429">
                        <a:moveTo>
                          <a:pt x="1589" y="0"/>
                        </a:moveTo>
                        <a:lnTo>
                          <a:pt x="794" y="0"/>
                        </a:lnTo>
                      </a:path>
                      <a:path w="11429">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79" name="object 2179"/>
                  <p:cNvSpPr/>
                  <p:nvPr/>
                </p:nvSpPr>
                <p:spPr>
                  <a:xfrm>
                    <a:off x="4135298" y="4795866"/>
                    <a:ext cx="2540" cy="27305"/>
                  </a:xfrm>
                  <a:custGeom>
                    <a:avLst/>
                    <a:gdLst/>
                    <a:ahLst/>
                    <a:cxnLst/>
                    <a:rect l="l" t="t" r="r" b="b"/>
                    <a:pathLst>
                      <a:path w="2539" h="27304">
                        <a:moveTo>
                          <a:pt x="2387" y="25933"/>
                        </a:moveTo>
                        <a:lnTo>
                          <a:pt x="2044" y="25082"/>
                        </a:lnTo>
                        <a:lnTo>
                          <a:pt x="1193" y="24739"/>
                        </a:lnTo>
                        <a:lnTo>
                          <a:pt x="342" y="25082"/>
                        </a:lnTo>
                        <a:lnTo>
                          <a:pt x="0" y="25933"/>
                        </a:lnTo>
                        <a:lnTo>
                          <a:pt x="342" y="26771"/>
                        </a:lnTo>
                        <a:lnTo>
                          <a:pt x="1193" y="27127"/>
                        </a:lnTo>
                        <a:lnTo>
                          <a:pt x="2044" y="26771"/>
                        </a:lnTo>
                        <a:lnTo>
                          <a:pt x="2387" y="25933"/>
                        </a:lnTo>
                        <a:close/>
                      </a:path>
                      <a:path w="2539" h="27304">
                        <a:moveTo>
                          <a:pt x="2387" y="1193"/>
                        </a:moveTo>
                        <a:lnTo>
                          <a:pt x="2044" y="342"/>
                        </a:lnTo>
                        <a:lnTo>
                          <a:pt x="1193" y="0"/>
                        </a:lnTo>
                        <a:lnTo>
                          <a:pt x="342" y="342"/>
                        </a:lnTo>
                        <a:lnTo>
                          <a:pt x="0" y="1193"/>
                        </a:lnTo>
                        <a:lnTo>
                          <a:pt x="342" y="2044"/>
                        </a:lnTo>
                        <a:lnTo>
                          <a:pt x="1193" y="2387"/>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80" name="object 2180"/>
                  <p:cNvSpPr/>
                  <p:nvPr/>
                </p:nvSpPr>
                <p:spPr>
                  <a:xfrm>
                    <a:off x="4136498" y="4797055"/>
                    <a:ext cx="11430" cy="0"/>
                  </a:xfrm>
                  <a:custGeom>
                    <a:avLst/>
                    <a:gdLst/>
                    <a:ahLst/>
                    <a:cxnLst/>
                    <a:rect l="l" t="t" r="r" b="b"/>
                    <a:pathLst>
                      <a:path w="11429">
                        <a:moveTo>
                          <a:pt x="0" y="0"/>
                        </a:moveTo>
                        <a:lnTo>
                          <a:pt x="794" y="0"/>
                        </a:lnTo>
                      </a:path>
                      <a:path w="11429">
                        <a:moveTo>
                          <a:pt x="794" y="0"/>
                        </a:moveTo>
                        <a:lnTo>
                          <a:pt x="1589" y="0"/>
                        </a:lnTo>
                      </a:path>
                      <a:path w="11429">
                        <a:moveTo>
                          <a:pt x="1589" y="0"/>
                        </a:moveTo>
                        <a:lnTo>
                          <a:pt x="2398" y="0"/>
                        </a:lnTo>
                      </a:path>
                      <a:path w="11429">
                        <a:moveTo>
                          <a:pt x="2398" y="0"/>
                        </a:moveTo>
                        <a:lnTo>
                          <a:pt x="3987" y="0"/>
                        </a:lnTo>
                      </a:path>
                      <a:path w="11429">
                        <a:moveTo>
                          <a:pt x="3987" y="0"/>
                        </a:moveTo>
                        <a:lnTo>
                          <a:pt x="5577" y="0"/>
                        </a:lnTo>
                      </a:path>
                      <a:path w="11429">
                        <a:moveTo>
                          <a:pt x="5577" y="0"/>
                        </a:moveTo>
                        <a:lnTo>
                          <a:pt x="7181" y="0"/>
                        </a:lnTo>
                      </a:path>
                      <a:path w="11429">
                        <a:moveTo>
                          <a:pt x="7181" y="0"/>
                        </a:moveTo>
                        <a:lnTo>
                          <a:pt x="8770" y="0"/>
                        </a:lnTo>
                      </a:path>
                      <a:path w="11429">
                        <a:moveTo>
                          <a:pt x="8770" y="0"/>
                        </a:moveTo>
                        <a:lnTo>
                          <a:pt x="9565" y="0"/>
                        </a:lnTo>
                      </a:path>
                      <a:path w="11429">
                        <a:moveTo>
                          <a:pt x="9565" y="0"/>
                        </a:moveTo>
                        <a:lnTo>
                          <a:pt x="1116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81" name="object 2181"/>
                  <p:cNvSpPr/>
                  <p:nvPr/>
                </p:nvSpPr>
                <p:spPr>
                  <a:xfrm>
                    <a:off x="4146470" y="479585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82" name="object 2182"/>
                  <p:cNvSpPr/>
                  <p:nvPr/>
                </p:nvSpPr>
                <p:spPr>
                  <a:xfrm>
                    <a:off x="4147666" y="4797055"/>
                    <a:ext cx="7620" cy="18415"/>
                  </a:xfrm>
                  <a:custGeom>
                    <a:avLst/>
                    <a:gdLst/>
                    <a:ahLst/>
                    <a:cxnLst/>
                    <a:rect l="l" t="t" r="r" b="b"/>
                    <a:pathLst>
                      <a:path w="7620" h="18414">
                        <a:moveTo>
                          <a:pt x="0" y="0"/>
                        </a:moveTo>
                        <a:lnTo>
                          <a:pt x="794" y="0"/>
                        </a:lnTo>
                      </a:path>
                      <a:path w="7620" h="18414">
                        <a:moveTo>
                          <a:pt x="7181" y="6386"/>
                        </a:moveTo>
                        <a:lnTo>
                          <a:pt x="0" y="6386"/>
                        </a:lnTo>
                      </a:path>
                      <a:path w="7620" h="18414">
                        <a:moveTo>
                          <a:pt x="0" y="18349"/>
                        </a:moveTo>
                        <a:lnTo>
                          <a:pt x="7181" y="18349"/>
                        </a:lnTo>
                      </a:path>
                      <a:path w="7620" h="18414">
                        <a:moveTo>
                          <a:pt x="7181" y="6386"/>
                        </a:moveTo>
                        <a:lnTo>
                          <a:pt x="7181" y="718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83" name="object 2183"/>
                  <p:cNvSpPr/>
                  <p:nvPr/>
                </p:nvSpPr>
                <p:spPr>
                  <a:xfrm>
                    <a:off x="4153651" y="4803039"/>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84" name="object 2184"/>
                  <p:cNvSpPr/>
                  <p:nvPr/>
                </p:nvSpPr>
                <p:spPr>
                  <a:xfrm>
                    <a:off x="4154848" y="4804236"/>
                    <a:ext cx="0" cy="11430"/>
                  </a:xfrm>
                  <a:custGeom>
                    <a:avLst/>
                    <a:gdLst/>
                    <a:ahLst/>
                    <a:cxnLst/>
                    <a:rect l="l" t="t" r="r" b="b"/>
                    <a:pathLst>
                      <a:path h="11429">
                        <a:moveTo>
                          <a:pt x="0" y="0"/>
                        </a:moveTo>
                        <a:lnTo>
                          <a:pt x="0" y="1603"/>
                        </a:lnTo>
                      </a:path>
                      <a:path h="11429">
                        <a:moveTo>
                          <a:pt x="0" y="1603"/>
                        </a:moveTo>
                        <a:lnTo>
                          <a:pt x="0" y="2398"/>
                        </a:lnTo>
                      </a:path>
                      <a:path h="11429">
                        <a:moveTo>
                          <a:pt x="0" y="2398"/>
                        </a:moveTo>
                        <a:lnTo>
                          <a:pt x="0" y="3987"/>
                        </a:lnTo>
                      </a:path>
                      <a:path h="11429">
                        <a:moveTo>
                          <a:pt x="0" y="3987"/>
                        </a:moveTo>
                        <a:lnTo>
                          <a:pt x="0" y="5591"/>
                        </a:lnTo>
                      </a:path>
                      <a:path h="11429">
                        <a:moveTo>
                          <a:pt x="0" y="5591"/>
                        </a:moveTo>
                        <a:lnTo>
                          <a:pt x="0" y="7181"/>
                        </a:lnTo>
                      </a:path>
                      <a:path h="11429">
                        <a:moveTo>
                          <a:pt x="0" y="7181"/>
                        </a:moveTo>
                        <a:lnTo>
                          <a:pt x="0" y="8784"/>
                        </a:lnTo>
                      </a:path>
                      <a:path h="11429">
                        <a:moveTo>
                          <a:pt x="0" y="8784"/>
                        </a:moveTo>
                        <a:lnTo>
                          <a:pt x="0" y="9579"/>
                        </a:lnTo>
                      </a:path>
                      <a:path h="11429">
                        <a:moveTo>
                          <a:pt x="0" y="9579"/>
                        </a:moveTo>
                        <a:lnTo>
                          <a:pt x="0" y="10374"/>
                        </a:lnTo>
                      </a:path>
                      <a:path h="11429">
                        <a:moveTo>
                          <a:pt x="0" y="10374"/>
                        </a:moveTo>
                        <a:lnTo>
                          <a:pt x="0" y="1116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85" name="object 2185"/>
                  <p:cNvSpPr/>
                  <p:nvPr/>
                </p:nvSpPr>
                <p:spPr>
                  <a:xfrm>
                    <a:off x="4153651" y="481420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86" name="object 2186"/>
                  <p:cNvSpPr/>
                  <p:nvPr/>
                </p:nvSpPr>
                <p:spPr>
                  <a:xfrm>
                    <a:off x="4136498" y="3988108"/>
                    <a:ext cx="12065" cy="24765"/>
                  </a:xfrm>
                  <a:custGeom>
                    <a:avLst/>
                    <a:gdLst/>
                    <a:ahLst/>
                    <a:cxnLst/>
                    <a:rect l="l" t="t" r="r" b="b"/>
                    <a:pathLst>
                      <a:path w="12064" h="24764">
                        <a:moveTo>
                          <a:pt x="11963" y="24736"/>
                        </a:moveTo>
                        <a:lnTo>
                          <a:pt x="11963" y="17555"/>
                        </a:lnTo>
                      </a:path>
                      <a:path w="12064" h="24764">
                        <a:moveTo>
                          <a:pt x="11963" y="7181"/>
                        </a:moveTo>
                        <a:lnTo>
                          <a:pt x="11963" y="0"/>
                        </a:lnTo>
                      </a:path>
                      <a:path w="12064" h="24764">
                        <a:moveTo>
                          <a:pt x="0" y="0"/>
                        </a:moveTo>
                        <a:lnTo>
                          <a:pt x="0" y="2473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87" name="object 2187"/>
                  <p:cNvSpPr/>
                  <p:nvPr/>
                </p:nvSpPr>
                <p:spPr>
                  <a:xfrm>
                    <a:off x="4135301" y="398691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88" name="object 2188"/>
                  <p:cNvSpPr/>
                  <p:nvPr/>
                </p:nvSpPr>
                <p:spPr>
                  <a:xfrm>
                    <a:off x="4136498" y="3988108"/>
                    <a:ext cx="11430" cy="0"/>
                  </a:xfrm>
                  <a:custGeom>
                    <a:avLst/>
                    <a:gdLst/>
                    <a:ahLst/>
                    <a:cxnLst/>
                    <a:rect l="l" t="t" r="r" b="b"/>
                    <a:pathLst>
                      <a:path w="11429">
                        <a:moveTo>
                          <a:pt x="0" y="0"/>
                        </a:moveTo>
                        <a:lnTo>
                          <a:pt x="794" y="0"/>
                        </a:lnTo>
                      </a:path>
                      <a:path w="11429">
                        <a:moveTo>
                          <a:pt x="794" y="0"/>
                        </a:moveTo>
                        <a:lnTo>
                          <a:pt x="1589" y="0"/>
                        </a:lnTo>
                      </a:path>
                      <a:path w="11429">
                        <a:moveTo>
                          <a:pt x="1589" y="0"/>
                        </a:moveTo>
                        <a:lnTo>
                          <a:pt x="2398" y="0"/>
                        </a:lnTo>
                      </a:path>
                      <a:path w="11429">
                        <a:moveTo>
                          <a:pt x="2398" y="0"/>
                        </a:moveTo>
                        <a:lnTo>
                          <a:pt x="3987" y="0"/>
                        </a:lnTo>
                      </a:path>
                      <a:path w="11429">
                        <a:moveTo>
                          <a:pt x="3987" y="0"/>
                        </a:moveTo>
                        <a:lnTo>
                          <a:pt x="5577" y="0"/>
                        </a:lnTo>
                      </a:path>
                      <a:path w="11429">
                        <a:moveTo>
                          <a:pt x="5577" y="0"/>
                        </a:moveTo>
                        <a:lnTo>
                          <a:pt x="7181" y="0"/>
                        </a:lnTo>
                      </a:path>
                      <a:path w="11429">
                        <a:moveTo>
                          <a:pt x="7181" y="0"/>
                        </a:moveTo>
                        <a:lnTo>
                          <a:pt x="8770" y="0"/>
                        </a:lnTo>
                      </a:path>
                      <a:path w="11429">
                        <a:moveTo>
                          <a:pt x="8770" y="0"/>
                        </a:moveTo>
                        <a:lnTo>
                          <a:pt x="9565" y="0"/>
                        </a:lnTo>
                      </a:path>
                      <a:path w="11429">
                        <a:moveTo>
                          <a:pt x="9565" y="0"/>
                        </a:moveTo>
                        <a:lnTo>
                          <a:pt x="1116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89" name="object 2189"/>
                  <p:cNvSpPr/>
                  <p:nvPr/>
                </p:nvSpPr>
                <p:spPr>
                  <a:xfrm>
                    <a:off x="4146470" y="398691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90" name="object 2190"/>
                  <p:cNvSpPr/>
                  <p:nvPr/>
                </p:nvSpPr>
                <p:spPr>
                  <a:xfrm>
                    <a:off x="4147666" y="3988108"/>
                    <a:ext cx="1270" cy="24765"/>
                  </a:xfrm>
                  <a:custGeom>
                    <a:avLst/>
                    <a:gdLst/>
                    <a:ahLst/>
                    <a:cxnLst/>
                    <a:rect l="l" t="t" r="r" b="b"/>
                    <a:pathLst>
                      <a:path w="1270" h="24764">
                        <a:moveTo>
                          <a:pt x="0" y="0"/>
                        </a:moveTo>
                        <a:lnTo>
                          <a:pt x="794" y="0"/>
                        </a:lnTo>
                      </a:path>
                      <a:path w="1270" h="24764">
                        <a:moveTo>
                          <a:pt x="794" y="24736"/>
                        </a:moveTo>
                        <a:lnTo>
                          <a:pt x="0" y="2473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91" name="object 2191"/>
                  <p:cNvSpPr/>
                  <p:nvPr/>
                </p:nvSpPr>
                <p:spPr>
                  <a:xfrm>
                    <a:off x="4146470" y="401164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92" name="object 2192"/>
                  <p:cNvSpPr/>
                  <p:nvPr/>
                </p:nvSpPr>
                <p:spPr>
                  <a:xfrm>
                    <a:off x="4136498" y="4012844"/>
                    <a:ext cx="11430" cy="0"/>
                  </a:xfrm>
                  <a:custGeom>
                    <a:avLst/>
                    <a:gdLst/>
                    <a:ahLst/>
                    <a:cxnLst/>
                    <a:rect l="l" t="t" r="r" b="b"/>
                    <a:pathLst>
                      <a:path w="11429">
                        <a:moveTo>
                          <a:pt x="11168" y="0"/>
                        </a:moveTo>
                        <a:lnTo>
                          <a:pt x="9565" y="0"/>
                        </a:lnTo>
                      </a:path>
                      <a:path w="11429">
                        <a:moveTo>
                          <a:pt x="9565" y="0"/>
                        </a:moveTo>
                        <a:lnTo>
                          <a:pt x="8770" y="0"/>
                        </a:lnTo>
                      </a:path>
                      <a:path w="11429">
                        <a:moveTo>
                          <a:pt x="8770" y="0"/>
                        </a:moveTo>
                        <a:lnTo>
                          <a:pt x="7181" y="0"/>
                        </a:lnTo>
                      </a:path>
                      <a:path w="11429">
                        <a:moveTo>
                          <a:pt x="7181" y="0"/>
                        </a:moveTo>
                        <a:lnTo>
                          <a:pt x="5577" y="0"/>
                        </a:lnTo>
                      </a:path>
                      <a:path w="11429">
                        <a:moveTo>
                          <a:pt x="5577" y="0"/>
                        </a:moveTo>
                        <a:lnTo>
                          <a:pt x="3987" y="0"/>
                        </a:lnTo>
                      </a:path>
                      <a:path w="11429">
                        <a:moveTo>
                          <a:pt x="3987" y="0"/>
                        </a:moveTo>
                        <a:lnTo>
                          <a:pt x="2398" y="0"/>
                        </a:lnTo>
                      </a:path>
                      <a:path w="11429">
                        <a:moveTo>
                          <a:pt x="2398" y="0"/>
                        </a:moveTo>
                        <a:lnTo>
                          <a:pt x="1589" y="0"/>
                        </a:lnTo>
                      </a:path>
                      <a:path w="11429">
                        <a:moveTo>
                          <a:pt x="1589" y="0"/>
                        </a:moveTo>
                        <a:lnTo>
                          <a:pt x="794" y="0"/>
                        </a:lnTo>
                      </a:path>
                      <a:path w="11429">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93" name="object 2193"/>
                  <p:cNvSpPr/>
                  <p:nvPr/>
                </p:nvSpPr>
                <p:spPr>
                  <a:xfrm>
                    <a:off x="4135301" y="401164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94" name="object 2194"/>
                  <p:cNvSpPr/>
                  <p:nvPr/>
                </p:nvSpPr>
                <p:spPr>
                  <a:xfrm>
                    <a:off x="4147666" y="3994494"/>
                    <a:ext cx="7620" cy="12065"/>
                  </a:xfrm>
                  <a:custGeom>
                    <a:avLst/>
                    <a:gdLst/>
                    <a:ahLst/>
                    <a:cxnLst/>
                    <a:rect l="l" t="t" r="r" b="b"/>
                    <a:pathLst>
                      <a:path w="7620" h="12064">
                        <a:moveTo>
                          <a:pt x="7181" y="0"/>
                        </a:moveTo>
                        <a:lnTo>
                          <a:pt x="0" y="0"/>
                        </a:lnTo>
                      </a:path>
                      <a:path w="7620" h="12064">
                        <a:moveTo>
                          <a:pt x="0" y="11963"/>
                        </a:moveTo>
                        <a:lnTo>
                          <a:pt x="7181" y="11963"/>
                        </a:lnTo>
                      </a:path>
                      <a:path w="7620" h="12064">
                        <a:moveTo>
                          <a:pt x="7181" y="0"/>
                        </a:moveTo>
                        <a:lnTo>
                          <a:pt x="7181"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95" name="object 2195"/>
                  <p:cNvSpPr/>
                  <p:nvPr/>
                </p:nvSpPr>
                <p:spPr>
                  <a:xfrm>
                    <a:off x="4153651" y="399409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96" name="object 2196"/>
                  <p:cNvSpPr/>
                  <p:nvPr/>
                </p:nvSpPr>
                <p:spPr>
                  <a:xfrm>
                    <a:off x="4154848" y="3995289"/>
                    <a:ext cx="0" cy="11430"/>
                  </a:xfrm>
                  <a:custGeom>
                    <a:avLst/>
                    <a:gdLst/>
                    <a:ahLst/>
                    <a:cxnLst/>
                    <a:rect l="l" t="t" r="r" b="b"/>
                    <a:pathLst>
                      <a:path h="11429">
                        <a:moveTo>
                          <a:pt x="0" y="0"/>
                        </a:moveTo>
                        <a:lnTo>
                          <a:pt x="0" y="1589"/>
                        </a:lnTo>
                      </a:path>
                      <a:path h="11429">
                        <a:moveTo>
                          <a:pt x="0" y="1589"/>
                        </a:moveTo>
                        <a:lnTo>
                          <a:pt x="0" y="2398"/>
                        </a:lnTo>
                      </a:path>
                      <a:path h="11429">
                        <a:moveTo>
                          <a:pt x="0" y="2398"/>
                        </a:moveTo>
                        <a:lnTo>
                          <a:pt x="0" y="3987"/>
                        </a:lnTo>
                      </a:path>
                      <a:path h="11429">
                        <a:moveTo>
                          <a:pt x="0" y="3987"/>
                        </a:moveTo>
                        <a:lnTo>
                          <a:pt x="0" y="5577"/>
                        </a:lnTo>
                      </a:path>
                      <a:path h="11429">
                        <a:moveTo>
                          <a:pt x="0" y="5577"/>
                        </a:moveTo>
                        <a:lnTo>
                          <a:pt x="0" y="7181"/>
                        </a:lnTo>
                      </a:path>
                      <a:path h="11429">
                        <a:moveTo>
                          <a:pt x="0" y="7181"/>
                        </a:moveTo>
                        <a:lnTo>
                          <a:pt x="0" y="7975"/>
                        </a:lnTo>
                      </a:path>
                      <a:path h="11429">
                        <a:moveTo>
                          <a:pt x="0" y="7975"/>
                        </a:moveTo>
                        <a:lnTo>
                          <a:pt x="0" y="9579"/>
                        </a:lnTo>
                      </a:path>
                      <a:path h="11429">
                        <a:moveTo>
                          <a:pt x="0" y="9579"/>
                        </a:moveTo>
                        <a:lnTo>
                          <a:pt x="0" y="10374"/>
                        </a:lnTo>
                      </a:path>
                      <a:path h="11429">
                        <a:moveTo>
                          <a:pt x="0" y="10374"/>
                        </a:moveTo>
                        <a:lnTo>
                          <a:pt x="0" y="1116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97" name="object 2197"/>
                  <p:cNvSpPr/>
                  <p:nvPr/>
                </p:nvSpPr>
                <p:spPr>
                  <a:xfrm>
                    <a:off x="4153651" y="400526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98" name="object 2198"/>
                  <p:cNvSpPr/>
                  <p:nvPr/>
                </p:nvSpPr>
                <p:spPr>
                  <a:xfrm>
                    <a:off x="4301633" y="3910720"/>
                    <a:ext cx="20955" cy="20955"/>
                  </a:xfrm>
                  <a:custGeom>
                    <a:avLst/>
                    <a:gdLst/>
                    <a:ahLst/>
                    <a:cxnLst/>
                    <a:rect l="l" t="t" r="r" b="b"/>
                    <a:pathLst>
                      <a:path w="20954" h="20954">
                        <a:moveTo>
                          <a:pt x="0" y="20748"/>
                        </a:moveTo>
                        <a:lnTo>
                          <a:pt x="7181" y="19939"/>
                        </a:lnTo>
                      </a:path>
                      <a:path w="20954" h="20954">
                        <a:moveTo>
                          <a:pt x="7181" y="19939"/>
                        </a:moveTo>
                        <a:lnTo>
                          <a:pt x="13567" y="15951"/>
                        </a:lnTo>
                      </a:path>
                      <a:path w="20954" h="20954">
                        <a:moveTo>
                          <a:pt x="13567" y="15951"/>
                        </a:moveTo>
                        <a:lnTo>
                          <a:pt x="18349" y="10374"/>
                        </a:lnTo>
                      </a:path>
                      <a:path w="20954" h="20954">
                        <a:moveTo>
                          <a:pt x="18349" y="10374"/>
                        </a:moveTo>
                        <a:lnTo>
                          <a:pt x="20748" y="3987"/>
                        </a:lnTo>
                      </a:path>
                      <a:path w="20954" h="20954">
                        <a:moveTo>
                          <a:pt x="20748" y="3987"/>
                        </a:moveTo>
                        <a:lnTo>
                          <a:pt x="20748" y="0"/>
                        </a:lnTo>
                      </a:path>
                      <a:path w="20954" h="20954">
                        <a:moveTo>
                          <a:pt x="8784" y="0"/>
                        </a:moveTo>
                        <a:lnTo>
                          <a:pt x="7975" y="4796"/>
                        </a:lnTo>
                      </a:path>
                      <a:path w="20954" h="20954">
                        <a:moveTo>
                          <a:pt x="7975" y="4796"/>
                        </a:moveTo>
                        <a:lnTo>
                          <a:pt x="4796" y="7975"/>
                        </a:lnTo>
                      </a:path>
                      <a:path w="20954" h="20954">
                        <a:moveTo>
                          <a:pt x="4796" y="7975"/>
                        </a:moveTo>
                        <a:lnTo>
                          <a:pt x="0" y="87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199" name="object 2199"/>
                  <p:cNvSpPr/>
                  <p:nvPr/>
                </p:nvSpPr>
                <p:spPr>
                  <a:xfrm>
                    <a:off x="4300437" y="393027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00" name="object 2200"/>
                  <p:cNvSpPr/>
                  <p:nvPr/>
                </p:nvSpPr>
                <p:spPr>
                  <a:xfrm>
                    <a:off x="4301633" y="3920299"/>
                    <a:ext cx="0" cy="11430"/>
                  </a:xfrm>
                  <a:custGeom>
                    <a:avLst/>
                    <a:gdLst/>
                    <a:ahLst/>
                    <a:cxnLst/>
                    <a:rect l="l" t="t" r="r" b="b"/>
                    <a:pathLst>
                      <a:path h="11429">
                        <a:moveTo>
                          <a:pt x="0" y="11168"/>
                        </a:moveTo>
                        <a:lnTo>
                          <a:pt x="0" y="10360"/>
                        </a:lnTo>
                      </a:path>
                      <a:path h="11429">
                        <a:moveTo>
                          <a:pt x="0" y="10360"/>
                        </a:moveTo>
                        <a:lnTo>
                          <a:pt x="0" y="9565"/>
                        </a:lnTo>
                      </a:path>
                      <a:path h="11429">
                        <a:moveTo>
                          <a:pt x="0" y="9565"/>
                        </a:moveTo>
                        <a:lnTo>
                          <a:pt x="0" y="7975"/>
                        </a:lnTo>
                      </a:path>
                      <a:path h="11429">
                        <a:moveTo>
                          <a:pt x="0" y="7975"/>
                        </a:moveTo>
                        <a:lnTo>
                          <a:pt x="0" y="7181"/>
                        </a:lnTo>
                      </a:path>
                      <a:path h="11429">
                        <a:moveTo>
                          <a:pt x="0" y="7181"/>
                        </a:moveTo>
                        <a:lnTo>
                          <a:pt x="0" y="5577"/>
                        </a:lnTo>
                      </a:path>
                      <a:path h="11429">
                        <a:moveTo>
                          <a:pt x="0" y="5577"/>
                        </a:moveTo>
                        <a:lnTo>
                          <a:pt x="0" y="3987"/>
                        </a:lnTo>
                      </a:path>
                      <a:path h="11429">
                        <a:moveTo>
                          <a:pt x="0" y="3987"/>
                        </a:moveTo>
                        <a:lnTo>
                          <a:pt x="0" y="2384"/>
                        </a:lnTo>
                      </a:path>
                      <a:path h="11429">
                        <a:moveTo>
                          <a:pt x="0" y="2384"/>
                        </a:moveTo>
                        <a:lnTo>
                          <a:pt x="0" y="794"/>
                        </a:lnTo>
                      </a:path>
                      <a:path h="11429">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01" name="object 2201"/>
                  <p:cNvSpPr/>
                  <p:nvPr/>
                </p:nvSpPr>
                <p:spPr>
                  <a:xfrm>
                    <a:off x="4300437" y="391910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02" name="object 2202"/>
                  <p:cNvSpPr/>
                  <p:nvPr/>
                </p:nvSpPr>
                <p:spPr>
                  <a:xfrm>
                    <a:off x="4301633" y="3910720"/>
                    <a:ext cx="10160" cy="10160"/>
                  </a:xfrm>
                  <a:custGeom>
                    <a:avLst/>
                    <a:gdLst/>
                    <a:ahLst/>
                    <a:cxnLst/>
                    <a:rect l="l" t="t" r="r" b="b"/>
                    <a:pathLst>
                      <a:path w="10160" h="10160">
                        <a:moveTo>
                          <a:pt x="0" y="9579"/>
                        </a:moveTo>
                        <a:lnTo>
                          <a:pt x="0" y="8784"/>
                        </a:lnTo>
                      </a:path>
                      <a:path w="10160" h="10160">
                        <a:moveTo>
                          <a:pt x="8784" y="0"/>
                        </a:moveTo>
                        <a:lnTo>
                          <a:pt x="957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03" name="object 2203"/>
                  <p:cNvSpPr/>
                  <p:nvPr/>
                </p:nvSpPr>
                <p:spPr>
                  <a:xfrm>
                    <a:off x="4310016" y="390952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04" name="object 2204"/>
                  <p:cNvSpPr/>
                  <p:nvPr/>
                </p:nvSpPr>
                <p:spPr>
                  <a:xfrm>
                    <a:off x="4311213" y="3910720"/>
                    <a:ext cx="11430" cy="0"/>
                  </a:xfrm>
                  <a:custGeom>
                    <a:avLst/>
                    <a:gdLst/>
                    <a:ahLst/>
                    <a:cxnLst/>
                    <a:rect l="l" t="t" r="r" b="b"/>
                    <a:pathLst>
                      <a:path w="11429">
                        <a:moveTo>
                          <a:pt x="0" y="0"/>
                        </a:moveTo>
                        <a:lnTo>
                          <a:pt x="1589" y="0"/>
                        </a:lnTo>
                      </a:path>
                      <a:path w="11429">
                        <a:moveTo>
                          <a:pt x="1589" y="0"/>
                        </a:moveTo>
                        <a:lnTo>
                          <a:pt x="2384" y="0"/>
                        </a:lnTo>
                      </a:path>
                      <a:path w="11429">
                        <a:moveTo>
                          <a:pt x="2384" y="0"/>
                        </a:moveTo>
                        <a:lnTo>
                          <a:pt x="3987" y="0"/>
                        </a:lnTo>
                      </a:path>
                      <a:path w="11429">
                        <a:moveTo>
                          <a:pt x="3987" y="0"/>
                        </a:moveTo>
                        <a:lnTo>
                          <a:pt x="5591" y="0"/>
                        </a:lnTo>
                      </a:path>
                      <a:path w="11429">
                        <a:moveTo>
                          <a:pt x="5591" y="0"/>
                        </a:moveTo>
                        <a:lnTo>
                          <a:pt x="7181" y="0"/>
                        </a:lnTo>
                      </a:path>
                      <a:path w="11429">
                        <a:moveTo>
                          <a:pt x="7181" y="0"/>
                        </a:moveTo>
                        <a:lnTo>
                          <a:pt x="8770" y="0"/>
                        </a:lnTo>
                      </a:path>
                      <a:path w="11429">
                        <a:moveTo>
                          <a:pt x="8770" y="0"/>
                        </a:moveTo>
                        <a:lnTo>
                          <a:pt x="9579" y="0"/>
                        </a:lnTo>
                      </a:path>
                      <a:path w="11429">
                        <a:moveTo>
                          <a:pt x="9579" y="0"/>
                        </a:moveTo>
                        <a:lnTo>
                          <a:pt x="10374" y="0"/>
                        </a:lnTo>
                      </a:path>
                      <a:path w="11429">
                        <a:moveTo>
                          <a:pt x="10374" y="0"/>
                        </a:moveTo>
                        <a:lnTo>
                          <a:pt x="1116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05" name="object 2205"/>
                  <p:cNvSpPr/>
                  <p:nvPr/>
                </p:nvSpPr>
                <p:spPr>
                  <a:xfrm>
                    <a:off x="4321185" y="390952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06" name="object 2206"/>
                  <p:cNvSpPr/>
                  <p:nvPr/>
                </p:nvSpPr>
                <p:spPr>
                  <a:xfrm>
                    <a:off x="4310418" y="3850093"/>
                    <a:ext cx="12065" cy="20955"/>
                  </a:xfrm>
                  <a:custGeom>
                    <a:avLst/>
                    <a:gdLst/>
                    <a:ahLst/>
                    <a:cxnLst/>
                    <a:rect l="l" t="t" r="r" b="b"/>
                    <a:pathLst>
                      <a:path w="12064" h="20954">
                        <a:moveTo>
                          <a:pt x="11963" y="20734"/>
                        </a:moveTo>
                        <a:lnTo>
                          <a:pt x="11963" y="14362"/>
                        </a:lnTo>
                      </a:path>
                      <a:path w="12064" h="20954">
                        <a:moveTo>
                          <a:pt x="11963" y="14362"/>
                        </a:moveTo>
                        <a:lnTo>
                          <a:pt x="11963" y="9579"/>
                        </a:lnTo>
                      </a:path>
                      <a:path w="12064" h="20954">
                        <a:moveTo>
                          <a:pt x="11963" y="9579"/>
                        </a:moveTo>
                        <a:lnTo>
                          <a:pt x="11963" y="6386"/>
                        </a:lnTo>
                      </a:path>
                      <a:path w="12064" h="20954">
                        <a:moveTo>
                          <a:pt x="11963" y="6386"/>
                        </a:moveTo>
                        <a:lnTo>
                          <a:pt x="11963" y="5591"/>
                        </a:lnTo>
                      </a:path>
                      <a:path w="12064" h="20954">
                        <a:moveTo>
                          <a:pt x="0" y="5591"/>
                        </a:moveTo>
                        <a:lnTo>
                          <a:pt x="0" y="7181"/>
                        </a:lnTo>
                      </a:path>
                      <a:path w="12064" h="20954">
                        <a:moveTo>
                          <a:pt x="0" y="7181"/>
                        </a:moveTo>
                        <a:lnTo>
                          <a:pt x="0" y="10374"/>
                        </a:lnTo>
                      </a:path>
                      <a:path w="12064" h="20954">
                        <a:moveTo>
                          <a:pt x="0" y="10374"/>
                        </a:moveTo>
                        <a:lnTo>
                          <a:pt x="0" y="15951"/>
                        </a:lnTo>
                      </a:path>
                      <a:path w="12064" h="20954">
                        <a:moveTo>
                          <a:pt x="0" y="15951"/>
                        </a:moveTo>
                        <a:lnTo>
                          <a:pt x="0" y="20734"/>
                        </a:lnTo>
                      </a:path>
                      <a:path w="12064" h="20954">
                        <a:moveTo>
                          <a:pt x="6386" y="0"/>
                        </a:moveTo>
                        <a:lnTo>
                          <a:pt x="7975" y="0"/>
                        </a:lnTo>
                      </a:path>
                      <a:path w="12064" h="20954">
                        <a:moveTo>
                          <a:pt x="7975" y="0"/>
                        </a:moveTo>
                        <a:lnTo>
                          <a:pt x="9565" y="794"/>
                        </a:lnTo>
                      </a:path>
                      <a:path w="12064" h="20954">
                        <a:moveTo>
                          <a:pt x="9565" y="794"/>
                        </a:moveTo>
                        <a:lnTo>
                          <a:pt x="10374" y="1603"/>
                        </a:lnTo>
                      </a:path>
                      <a:path w="12064" h="20954">
                        <a:moveTo>
                          <a:pt x="10374" y="1603"/>
                        </a:moveTo>
                        <a:lnTo>
                          <a:pt x="11168" y="2398"/>
                        </a:lnTo>
                      </a:path>
                      <a:path w="12064" h="20954">
                        <a:moveTo>
                          <a:pt x="11168" y="2398"/>
                        </a:moveTo>
                        <a:lnTo>
                          <a:pt x="11963" y="3987"/>
                        </a:lnTo>
                      </a:path>
                      <a:path w="12064" h="20954">
                        <a:moveTo>
                          <a:pt x="11963" y="3987"/>
                        </a:moveTo>
                        <a:lnTo>
                          <a:pt x="11963" y="5591"/>
                        </a:lnTo>
                      </a:path>
                      <a:path w="12064" h="20954">
                        <a:moveTo>
                          <a:pt x="11963" y="5591"/>
                        </a:moveTo>
                        <a:lnTo>
                          <a:pt x="11963" y="6386"/>
                        </a:lnTo>
                      </a:path>
                      <a:path w="12064" h="20954">
                        <a:moveTo>
                          <a:pt x="794" y="7181"/>
                        </a:moveTo>
                        <a:lnTo>
                          <a:pt x="0" y="5591"/>
                        </a:lnTo>
                      </a:path>
                      <a:path w="12064" h="20954">
                        <a:moveTo>
                          <a:pt x="0" y="5591"/>
                        </a:moveTo>
                        <a:lnTo>
                          <a:pt x="794" y="3987"/>
                        </a:lnTo>
                      </a:path>
                      <a:path w="12064" h="20954">
                        <a:moveTo>
                          <a:pt x="794" y="3987"/>
                        </a:moveTo>
                        <a:lnTo>
                          <a:pt x="794" y="2398"/>
                        </a:lnTo>
                      </a:path>
                      <a:path w="12064" h="20954">
                        <a:moveTo>
                          <a:pt x="794" y="2398"/>
                        </a:moveTo>
                        <a:lnTo>
                          <a:pt x="2384" y="1603"/>
                        </a:lnTo>
                      </a:path>
                      <a:path w="12064" h="20954">
                        <a:moveTo>
                          <a:pt x="2384" y="1603"/>
                        </a:moveTo>
                        <a:lnTo>
                          <a:pt x="3179" y="794"/>
                        </a:lnTo>
                      </a:path>
                      <a:path w="12064" h="20954">
                        <a:moveTo>
                          <a:pt x="3179" y="794"/>
                        </a:moveTo>
                        <a:lnTo>
                          <a:pt x="4782" y="0"/>
                        </a:lnTo>
                      </a:path>
                      <a:path w="12064" h="20954">
                        <a:moveTo>
                          <a:pt x="4782" y="0"/>
                        </a:moveTo>
                        <a:lnTo>
                          <a:pt x="6386" y="0"/>
                        </a:lnTo>
                      </a:path>
                      <a:path w="12064" h="20954">
                        <a:moveTo>
                          <a:pt x="6386" y="20734"/>
                        </a:moveTo>
                        <a:lnTo>
                          <a:pt x="4782" y="20734"/>
                        </a:lnTo>
                      </a:path>
                      <a:path w="12064" h="20954">
                        <a:moveTo>
                          <a:pt x="4782" y="20734"/>
                        </a:moveTo>
                        <a:lnTo>
                          <a:pt x="3179" y="20734"/>
                        </a:lnTo>
                      </a:path>
                      <a:path w="12064" h="20954">
                        <a:moveTo>
                          <a:pt x="3179" y="20734"/>
                        </a:moveTo>
                        <a:lnTo>
                          <a:pt x="2384" y="20734"/>
                        </a:lnTo>
                      </a:path>
                      <a:path w="12064" h="20954">
                        <a:moveTo>
                          <a:pt x="2384" y="20734"/>
                        </a:moveTo>
                        <a:lnTo>
                          <a:pt x="794" y="2073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07" name="object 2207"/>
                  <p:cNvSpPr/>
                  <p:nvPr/>
                </p:nvSpPr>
                <p:spPr>
                  <a:xfrm>
                    <a:off x="4310016" y="386963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08" name="object 2208"/>
                  <p:cNvSpPr/>
                  <p:nvPr/>
                </p:nvSpPr>
                <p:spPr>
                  <a:xfrm>
                    <a:off x="4310418" y="3870827"/>
                    <a:ext cx="1270" cy="0"/>
                  </a:xfrm>
                  <a:custGeom>
                    <a:avLst/>
                    <a:gdLst/>
                    <a:ahLst/>
                    <a:cxnLst/>
                    <a:rect l="l" t="t" r="r" b="b"/>
                    <a:pathLst>
                      <a:path w="127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09" name="object 2209"/>
                  <p:cNvSpPr/>
                  <p:nvPr/>
                </p:nvSpPr>
                <p:spPr>
                  <a:xfrm>
                    <a:off x="4321185" y="386963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10" name="object 2210"/>
                  <p:cNvSpPr/>
                  <p:nvPr/>
                </p:nvSpPr>
                <p:spPr>
                  <a:xfrm>
                    <a:off x="4316804" y="3073049"/>
                    <a:ext cx="499745" cy="798195"/>
                  </a:xfrm>
                  <a:custGeom>
                    <a:avLst/>
                    <a:gdLst/>
                    <a:ahLst/>
                    <a:cxnLst/>
                    <a:rect l="l" t="t" r="r" b="b"/>
                    <a:pathLst>
                      <a:path w="499745" h="798195">
                        <a:moveTo>
                          <a:pt x="5577" y="797777"/>
                        </a:moveTo>
                        <a:lnTo>
                          <a:pt x="4782" y="797777"/>
                        </a:lnTo>
                      </a:path>
                      <a:path w="499745" h="798195">
                        <a:moveTo>
                          <a:pt x="4782" y="797777"/>
                        </a:moveTo>
                        <a:lnTo>
                          <a:pt x="3987" y="797777"/>
                        </a:lnTo>
                      </a:path>
                      <a:path w="499745" h="798195">
                        <a:moveTo>
                          <a:pt x="3987" y="797777"/>
                        </a:moveTo>
                        <a:lnTo>
                          <a:pt x="3179" y="797777"/>
                        </a:lnTo>
                      </a:path>
                      <a:path w="499745" h="798195">
                        <a:moveTo>
                          <a:pt x="3179" y="797777"/>
                        </a:moveTo>
                        <a:lnTo>
                          <a:pt x="1589" y="797777"/>
                        </a:lnTo>
                      </a:path>
                      <a:path w="499745" h="798195">
                        <a:moveTo>
                          <a:pt x="1589" y="797777"/>
                        </a:moveTo>
                        <a:lnTo>
                          <a:pt x="0" y="797777"/>
                        </a:lnTo>
                      </a:path>
                      <a:path w="499745" h="798195">
                        <a:moveTo>
                          <a:pt x="499395" y="82170"/>
                        </a:moveTo>
                        <a:lnTo>
                          <a:pt x="499395" y="0"/>
                        </a:lnTo>
                      </a:path>
                      <a:path w="499745" h="798195">
                        <a:moveTo>
                          <a:pt x="487431" y="0"/>
                        </a:moveTo>
                        <a:lnTo>
                          <a:pt x="487431" y="8217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11" name="object 2211"/>
                  <p:cNvSpPr/>
                  <p:nvPr/>
                </p:nvSpPr>
                <p:spPr>
                  <a:xfrm>
                    <a:off x="4815003" y="315402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12" name="object 2212"/>
                  <p:cNvSpPr/>
                  <p:nvPr/>
                </p:nvSpPr>
                <p:spPr>
                  <a:xfrm>
                    <a:off x="4804236" y="3155220"/>
                    <a:ext cx="12065" cy="0"/>
                  </a:xfrm>
                  <a:custGeom>
                    <a:avLst/>
                    <a:gdLst/>
                    <a:ahLst/>
                    <a:cxnLst/>
                    <a:rect l="l" t="t" r="r" b="b"/>
                    <a:pathLst>
                      <a:path w="12064">
                        <a:moveTo>
                          <a:pt x="11963" y="0"/>
                        </a:moveTo>
                        <a:lnTo>
                          <a:pt x="11168" y="0"/>
                        </a:lnTo>
                      </a:path>
                      <a:path w="12064">
                        <a:moveTo>
                          <a:pt x="11168" y="0"/>
                        </a:moveTo>
                        <a:lnTo>
                          <a:pt x="10374" y="0"/>
                        </a:lnTo>
                      </a:path>
                      <a:path w="12064">
                        <a:moveTo>
                          <a:pt x="10374" y="0"/>
                        </a:moveTo>
                        <a:lnTo>
                          <a:pt x="8784" y="0"/>
                        </a:lnTo>
                      </a:path>
                      <a:path w="12064">
                        <a:moveTo>
                          <a:pt x="8784" y="0"/>
                        </a:moveTo>
                        <a:lnTo>
                          <a:pt x="7975" y="0"/>
                        </a:lnTo>
                      </a:path>
                      <a:path w="12064">
                        <a:moveTo>
                          <a:pt x="7975" y="0"/>
                        </a:moveTo>
                        <a:lnTo>
                          <a:pt x="6386" y="0"/>
                        </a:lnTo>
                      </a:path>
                      <a:path w="12064">
                        <a:moveTo>
                          <a:pt x="6386" y="0"/>
                        </a:moveTo>
                        <a:lnTo>
                          <a:pt x="4796" y="0"/>
                        </a:lnTo>
                      </a:path>
                      <a:path w="12064">
                        <a:moveTo>
                          <a:pt x="4796" y="0"/>
                        </a:moveTo>
                        <a:lnTo>
                          <a:pt x="3193" y="0"/>
                        </a:lnTo>
                      </a:path>
                      <a:path w="12064">
                        <a:moveTo>
                          <a:pt x="3193" y="0"/>
                        </a:moveTo>
                        <a:lnTo>
                          <a:pt x="1603" y="0"/>
                        </a:lnTo>
                      </a:path>
                      <a:path w="12064">
                        <a:moveTo>
                          <a:pt x="1603" y="0"/>
                        </a:moveTo>
                        <a:lnTo>
                          <a:pt x="808" y="0"/>
                        </a:lnTo>
                      </a:path>
                      <a:path w="12064">
                        <a:moveTo>
                          <a:pt x="808"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13" name="object 2213"/>
                  <p:cNvSpPr/>
                  <p:nvPr/>
                </p:nvSpPr>
                <p:spPr>
                  <a:xfrm>
                    <a:off x="4803038" y="3071853"/>
                    <a:ext cx="2540" cy="85090"/>
                  </a:xfrm>
                  <a:custGeom>
                    <a:avLst/>
                    <a:gdLst/>
                    <a:ahLst/>
                    <a:cxnLst/>
                    <a:rect l="l" t="t" r="r" b="b"/>
                    <a:pathLst>
                      <a:path w="2539" h="85089">
                        <a:moveTo>
                          <a:pt x="2387" y="83375"/>
                        </a:moveTo>
                        <a:lnTo>
                          <a:pt x="2032" y="82524"/>
                        </a:lnTo>
                        <a:lnTo>
                          <a:pt x="1193" y="82181"/>
                        </a:lnTo>
                        <a:lnTo>
                          <a:pt x="342" y="82524"/>
                        </a:lnTo>
                        <a:lnTo>
                          <a:pt x="0" y="83375"/>
                        </a:lnTo>
                        <a:lnTo>
                          <a:pt x="342" y="84213"/>
                        </a:lnTo>
                        <a:lnTo>
                          <a:pt x="1193" y="84569"/>
                        </a:lnTo>
                        <a:lnTo>
                          <a:pt x="2032" y="84213"/>
                        </a:lnTo>
                        <a:lnTo>
                          <a:pt x="2387" y="83375"/>
                        </a:lnTo>
                        <a:close/>
                      </a:path>
                      <a:path w="2539" h="85089">
                        <a:moveTo>
                          <a:pt x="2387" y="1206"/>
                        </a:moveTo>
                        <a:lnTo>
                          <a:pt x="2032" y="355"/>
                        </a:lnTo>
                        <a:lnTo>
                          <a:pt x="1193" y="0"/>
                        </a:lnTo>
                        <a:lnTo>
                          <a:pt x="342" y="355"/>
                        </a:lnTo>
                        <a:lnTo>
                          <a:pt x="0" y="1206"/>
                        </a:lnTo>
                        <a:lnTo>
                          <a:pt x="342" y="2044"/>
                        </a:lnTo>
                        <a:lnTo>
                          <a:pt x="1193" y="2400"/>
                        </a:lnTo>
                        <a:lnTo>
                          <a:pt x="2032"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14" name="object 2214"/>
                  <p:cNvSpPr/>
                  <p:nvPr/>
                </p:nvSpPr>
                <p:spPr>
                  <a:xfrm>
                    <a:off x="4804236" y="3073049"/>
                    <a:ext cx="12065" cy="0"/>
                  </a:xfrm>
                  <a:custGeom>
                    <a:avLst/>
                    <a:gdLst/>
                    <a:ahLst/>
                    <a:cxnLst/>
                    <a:rect l="l" t="t" r="r" b="b"/>
                    <a:pathLst>
                      <a:path w="12064">
                        <a:moveTo>
                          <a:pt x="0" y="0"/>
                        </a:moveTo>
                        <a:lnTo>
                          <a:pt x="808" y="0"/>
                        </a:lnTo>
                      </a:path>
                      <a:path w="12064">
                        <a:moveTo>
                          <a:pt x="808" y="0"/>
                        </a:moveTo>
                        <a:lnTo>
                          <a:pt x="1603" y="0"/>
                        </a:lnTo>
                      </a:path>
                      <a:path w="12064">
                        <a:moveTo>
                          <a:pt x="1603" y="0"/>
                        </a:moveTo>
                        <a:lnTo>
                          <a:pt x="3193" y="0"/>
                        </a:lnTo>
                      </a:path>
                      <a:path w="12064">
                        <a:moveTo>
                          <a:pt x="3193" y="0"/>
                        </a:moveTo>
                        <a:lnTo>
                          <a:pt x="4796" y="0"/>
                        </a:lnTo>
                      </a:path>
                      <a:path w="12064">
                        <a:moveTo>
                          <a:pt x="4796" y="0"/>
                        </a:moveTo>
                        <a:lnTo>
                          <a:pt x="6386" y="0"/>
                        </a:lnTo>
                      </a:path>
                      <a:path w="12064">
                        <a:moveTo>
                          <a:pt x="6386" y="0"/>
                        </a:moveTo>
                        <a:lnTo>
                          <a:pt x="7975" y="0"/>
                        </a:lnTo>
                      </a:path>
                      <a:path w="12064">
                        <a:moveTo>
                          <a:pt x="7975" y="0"/>
                        </a:moveTo>
                        <a:lnTo>
                          <a:pt x="8784" y="0"/>
                        </a:lnTo>
                      </a:path>
                      <a:path w="12064">
                        <a:moveTo>
                          <a:pt x="8784" y="0"/>
                        </a:moveTo>
                        <a:lnTo>
                          <a:pt x="10374" y="0"/>
                        </a:lnTo>
                      </a:path>
                      <a:path w="12064">
                        <a:moveTo>
                          <a:pt x="10374" y="0"/>
                        </a:moveTo>
                        <a:lnTo>
                          <a:pt x="11168" y="0"/>
                        </a:lnTo>
                      </a:path>
                      <a:path w="12064">
                        <a:moveTo>
                          <a:pt x="11168" y="0"/>
                        </a:moveTo>
                        <a:lnTo>
                          <a:pt x="1196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15" name="object 2215"/>
                  <p:cNvSpPr/>
                  <p:nvPr/>
                </p:nvSpPr>
                <p:spPr>
                  <a:xfrm>
                    <a:off x="4815003" y="307185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16" name="object 2216"/>
                  <p:cNvSpPr/>
                  <p:nvPr/>
                </p:nvSpPr>
                <p:spPr>
                  <a:xfrm>
                    <a:off x="4795465" y="3155220"/>
                    <a:ext cx="20955" cy="20955"/>
                  </a:xfrm>
                  <a:custGeom>
                    <a:avLst/>
                    <a:gdLst/>
                    <a:ahLst/>
                    <a:cxnLst/>
                    <a:rect l="l" t="t" r="r" b="b"/>
                    <a:pathLst>
                      <a:path w="20954" h="20955">
                        <a:moveTo>
                          <a:pt x="0" y="20748"/>
                        </a:moveTo>
                        <a:lnTo>
                          <a:pt x="7181" y="19953"/>
                        </a:lnTo>
                      </a:path>
                      <a:path w="20954" h="20955">
                        <a:moveTo>
                          <a:pt x="7181" y="19953"/>
                        </a:moveTo>
                        <a:lnTo>
                          <a:pt x="13567" y="15965"/>
                        </a:lnTo>
                      </a:path>
                      <a:path w="20954" h="20955">
                        <a:moveTo>
                          <a:pt x="13567" y="15965"/>
                        </a:moveTo>
                        <a:lnTo>
                          <a:pt x="17555" y="10374"/>
                        </a:lnTo>
                      </a:path>
                      <a:path w="20954" h="20955">
                        <a:moveTo>
                          <a:pt x="17555" y="10374"/>
                        </a:moveTo>
                        <a:lnTo>
                          <a:pt x="20734" y="3987"/>
                        </a:lnTo>
                      </a:path>
                      <a:path w="20954" h="20955">
                        <a:moveTo>
                          <a:pt x="20734" y="3987"/>
                        </a:moveTo>
                        <a:lnTo>
                          <a:pt x="20734" y="0"/>
                        </a:lnTo>
                      </a:path>
                      <a:path w="20954" h="20955">
                        <a:moveTo>
                          <a:pt x="8770" y="0"/>
                        </a:moveTo>
                        <a:lnTo>
                          <a:pt x="7975" y="4796"/>
                        </a:lnTo>
                      </a:path>
                      <a:path w="20954" h="20955">
                        <a:moveTo>
                          <a:pt x="7975" y="4796"/>
                        </a:moveTo>
                        <a:lnTo>
                          <a:pt x="4782" y="7975"/>
                        </a:lnTo>
                      </a:path>
                      <a:path w="20954" h="20955">
                        <a:moveTo>
                          <a:pt x="4782" y="7975"/>
                        </a:moveTo>
                        <a:lnTo>
                          <a:pt x="0" y="87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17" name="object 2217"/>
                  <p:cNvSpPr/>
                  <p:nvPr/>
                </p:nvSpPr>
                <p:spPr>
                  <a:xfrm>
                    <a:off x="4794269" y="317477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18" name="object 2218"/>
                  <p:cNvSpPr/>
                  <p:nvPr/>
                </p:nvSpPr>
                <p:spPr>
                  <a:xfrm>
                    <a:off x="4795465" y="3164799"/>
                    <a:ext cx="0" cy="11430"/>
                  </a:xfrm>
                  <a:custGeom>
                    <a:avLst/>
                    <a:gdLst/>
                    <a:ahLst/>
                    <a:cxnLst/>
                    <a:rect l="l" t="t" r="r" b="b"/>
                    <a:pathLst>
                      <a:path h="11430">
                        <a:moveTo>
                          <a:pt x="0" y="11168"/>
                        </a:moveTo>
                        <a:lnTo>
                          <a:pt x="0" y="10374"/>
                        </a:lnTo>
                      </a:path>
                      <a:path h="11430">
                        <a:moveTo>
                          <a:pt x="0" y="10374"/>
                        </a:moveTo>
                        <a:lnTo>
                          <a:pt x="0" y="9565"/>
                        </a:lnTo>
                      </a:path>
                      <a:path h="11430">
                        <a:moveTo>
                          <a:pt x="0" y="9565"/>
                        </a:moveTo>
                        <a:lnTo>
                          <a:pt x="0" y="8770"/>
                        </a:lnTo>
                      </a:path>
                      <a:path h="11430">
                        <a:moveTo>
                          <a:pt x="0" y="8770"/>
                        </a:moveTo>
                        <a:lnTo>
                          <a:pt x="0" y="7181"/>
                        </a:lnTo>
                      </a:path>
                      <a:path h="11430">
                        <a:moveTo>
                          <a:pt x="0" y="7181"/>
                        </a:moveTo>
                        <a:lnTo>
                          <a:pt x="0" y="5577"/>
                        </a:lnTo>
                      </a:path>
                      <a:path h="11430">
                        <a:moveTo>
                          <a:pt x="0" y="5577"/>
                        </a:moveTo>
                        <a:lnTo>
                          <a:pt x="0" y="3987"/>
                        </a:lnTo>
                      </a:path>
                      <a:path h="11430">
                        <a:moveTo>
                          <a:pt x="0" y="3987"/>
                        </a:moveTo>
                        <a:lnTo>
                          <a:pt x="0" y="2398"/>
                        </a:lnTo>
                      </a:path>
                      <a:path h="11430">
                        <a:moveTo>
                          <a:pt x="0" y="2398"/>
                        </a:moveTo>
                        <a:lnTo>
                          <a:pt x="0" y="1589"/>
                        </a:lnTo>
                      </a:path>
                      <a:path h="11430">
                        <a:moveTo>
                          <a:pt x="0" y="1589"/>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19" name="object 2219"/>
                  <p:cNvSpPr/>
                  <p:nvPr/>
                </p:nvSpPr>
                <p:spPr>
                  <a:xfrm>
                    <a:off x="4794269" y="316360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20" name="object 2220"/>
                  <p:cNvSpPr/>
                  <p:nvPr/>
                </p:nvSpPr>
                <p:spPr>
                  <a:xfrm>
                    <a:off x="4795465" y="3164004"/>
                    <a:ext cx="0" cy="1270"/>
                  </a:xfrm>
                  <a:custGeom>
                    <a:avLst/>
                    <a:gdLst/>
                    <a:ahLst/>
                    <a:cxnLst/>
                    <a:rect l="l" t="t" r="r" b="b"/>
                    <a:pathLst>
                      <a:path h="1269">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21" name="object 2221"/>
                  <p:cNvSpPr/>
                  <p:nvPr/>
                </p:nvSpPr>
                <p:spPr>
                  <a:xfrm>
                    <a:off x="4803039" y="315402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22" name="object 2222"/>
                  <p:cNvSpPr/>
                  <p:nvPr/>
                </p:nvSpPr>
                <p:spPr>
                  <a:xfrm>
                    <a:off x="4804236" y="3155220"/>
                    <a:ext cx="12065" cy="0"/>
                  </a:xfrm>
                  <a:custGeom>
                    <a:avLst/>
                    <a:gdLst/>
                    <a:ahLst/>
                    <a:cxnLst/>
                    <a:rect l="l" t="t" r="r" b="b"/>
                    <a:pathLst>
                      <a:path w="12064">
                        <a:moveTo>
                          <a:pt x="0" y="0"/>
                        </a:moveTo>
                        <a:lnTo>
                          <a:pt x="808" y="0"/>
                        </a:lnTo>
                      </a:path>
                      <a:path w="12064">
                        <a:moveTo>
                          <a:pt x="808" y="0"/>
                        </a:moveTo>
                        <a:lnTo>
                          <a:pt x="1603" y="0"/>
                        </a:lnTo>
                      </a:path>
                      <a:path w="12064">
                        <a:moveTo>
                          <a:pt x="1603" y="0"/>
                        </a:moveTo>
                        <a:lnTo>
                          <a:pt x="3193" y="0"/>
                        </a:lnTo>
                      </a:path>
                      <a:path w="12064">
                        <a:moveTo>
                          <a:pt x="3193" y="0"/>
                        </a:moveTo>
                        <a:lnTo>
                          <a:pt x="4796" y="0"/>
                        </a:lnTo>
                      </a:path>
                      <a:path w="12064">
                        <a:moveTo>
                          <a:pt x="4796" y="0"/>
                        </a:moveTo>
                        <a:lnTo>
                          <a:pt x="6386" y="0"/>
                        </a:lnTo>
                      </a:path>
                      <a:path w="12064">
                        <a:moveTo>
                          <a:pt x="6386" y="0"/>
                        </a:moveTo>
                        <a:lnTo>
                          <a:pt x="7975" y="0"/>
                        </a:lnTo>
                      </a:path>
                      <a:path w="12064">
                        <a:moveTo>
                          <a:pt x="7975" y="0"/>
                        </a:moveTo>
                        <a:lnTo>
                          <a:pt x="8784" y="0"/>
                        </a:lnTo>
                      </a:path>
                      <a:path w="12064">
                        <a:moveTo>
                          <a:pt x="8784" y="0"/>
                        </a:moveTo>
                        <a:lnTo>
                          <a:pt x="10374" y="0"/>
                        </a:lnTo>
                      </a:path>
                      <a:path w="12064">
                        <a:moveTo>
                          <a:pt x="10374" y="0"/>
                        </a:moveTo>
                        <a:lnTo>
                          <a:pt x="11168" y="0"/>
                        </a:lnTo>
                      </a:path>
                      <a:path w="12064">
                        <a:moveTo>
                          <a:pt x="11168" y="0"/>
                        </a:moveTo>
                        <a:lnTo>
                          <a:pt x="1196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23" name="object 2223"/>
                  <p:cNvSpPr/>
                  <p:nvPr/>
                </p:nvSpPr>
                <p:spPr>
                  <a:xfrm>
                    <a:off x="4815003" y="315402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24" name="object 2224"/>
                  <p:cNvSpPr/>
                  <p:nvPr/>
                </p:nvSpPr>
                <p:spPr>
                  <a:xfrm>
                    <a:off x="4804236" y="3058687"/>
                    <a:ext cx="12065" cy="14604"/>
                  </a:xfrm>
                  <a:custGeom>
                    <a:avLst/>
                    <a:gdLst/>
                    <a:ahLst/>
                    <a:cxnLst/>
                    <a:rect l="l" t="t" r="r" b="b"/>
                    <a:pathLst>
                      <a:path w="12064" h="14605">
                        <a:moveTo>
                          <a:pt x="0" y="0"/>
                        </a:moveTo>
                        <a:lnTo>
                          <a:pt x="0" y="808"/>
                        </a:lnTo>
                      </a:path>
                      <a:path w="12064" h="14605">
                        <a:moveTo>
                          <a:pt x="0" y="808"/>
                        </a:moveTo>
                        <a:lnTo>
                          <a:pt x="0" y="4796"/>
                        </a:lnTo>
                      </a:path>
                      <a:path w="12064" h="14605">
                        <a:moveTo>
                          <a:pt x="0" y="4796"/>
                        </a:moveTo>
                        <a:lnTo>
                          <a:pt x="0" y="9579"/>
                        </a:lnTo>
                      </a:path>
                      <a:path w="12064" h="14605">
                        <a:moveTo>
                          <a:pt x="0" y="9579"/>
                        </a:moveTo>
                        <a:lnTo>
                          <a:pt x="0" y="14362"/>
                        </a:lnTo>
                      </a:path>
                      <a:path w="12064" h="14605">
                        <a:moveTo>
                          <a:pt x="11963" y="14362"/>
                        </a:moveTo>
                        <a:lnTo>
                          <a:pt x="11963" y="8784"/>
                        </a:lnTo>
                      </a:path>
                      <a:path w="12064" h="14605">
                        <a:moveTo>
                          <a:pt x="11963" y="8784"/>
                        </a:moveTo>
                        <a:lnTo>
                          <a:pt x="11963" y="3987"/>
                        </a:lnTo>
                      </a:path>
                      <a:path w="12064" h="14605">
                        <a:moveTo>
                          <a:pt x="11963" y="3987"/>
                        </a:moveTo>
                        <a:lnTo>
                          <a:pt x="11963" y="808"/>
                        </a:lnTo>
                      </a:path>
                      <a:path w="12064" h="14605">
                        <a:moveTo>
                          <a:pt x="11963" y="808"/>
                        </a:moveTo>
                        <a:lnTo>
                          <a:pt x="11963" y="0"/>
                        </a:lnTo>
                      </a:path>
                      <a:path w="12064" h="14605">
                        <a:moveTo>
                          <a:pt x="6386" y="14362"/>
                        </a:moveTo>
                        <a:lnTo>
                          <a:pt x="4796" y="14362"/>
                        </a:lnTo>
                      </a:path>
                      <a:path w="12064" h="14605">
                        <a:moveTo>
                          <a:pt x="4796" y="14362"/>
                        </a:moveTo>
                        <a:lnTo>
                          <a:pt x="3193" y="14362"/>
                        </a:lnTo>
                      </a:path>
                      <a:path w="12064" h="14605">
                        <a:moveTo>
                          <a:pt x="3193" y="14362"/>
                        </a:moveTo>
                        <a:lnTo>
                          <a:pt x="1603" y="14362"/>
                        </a:lnTo>
                      </a:path>
                      <a:path w="12064" h="14605">
                        <a:moveTo>
                          <a:pt x="1603" y="14362"/>
                        </a:moveTo>
                        <a:lnTo>
                          <a:pt x="808" y="14362"/>
                        </a:lnTo>
                      </a:path>
                      <a:path w="12064" h="14605">
                        <a:moveTo>
                          <a:pt x="808" y="14362"/>
                        </a:moveTo>
                        <a:lnTo>
                          <a:pt x="0" y="1436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25" name="object 2225"/>
                  <p:cNvSpPr/>
                  <p:nvPr/>
                </p:nvSpPr>
                <p:spPr>
                  <a:xfrm>
                    <a:off x="4803038" y="3071853"/>
                    <a:ext cx="14604" cy="2540"/>
                  </a:xfrm>
                  <a:custGeom>
                    <a:avLst/>
                    <a:gdLst/>
                    <a:ahLst/>
                    <a:cxnLst/>
                    <a:rect l="l" t="t" r="r" b="b"/>
                    <a:pathLst>
                      <a:path w="14604" h="2539">
                        <a:moveTo>
                          <a:pt x="2387" y="1206"/>
                        </a:moveTo>
                        <a:lnTo>
                          <a:pt x="2032" y="355"/>
                        </a:lnTo>
                        <a:lnTo>
                          <a:pt x="1193" y="0"/>
                        </a:lnTo>
                        <a:lnTo>
                          <a:pt x="342" y="355"/>
                        </a:lnTo>
                        <a:lnTo>
                          <a:pt x="0" y="1206"/>
                        </a:lnTo>
                        <a:lnTo>
                          <a:pt x="342" y="2044"/>
                        </a:lnTo>
                        <a:lnTo>
                          <a:pt x="1193" y="2400"/>
                        </a:lnTo>
                        <a:lnTo>
                          <a:pt x="2032" y="2044"/>
                        </a:lnTo>
                        <a:lnTo>
                          <a:pt x="2387" y="1206"/>
                        </a:lnTo>
                        <a:close/>
                      </a:path>
                      <a:path w="14604" h="2539">
                        <a:moveTo>
                          <a:pt x="14351" y="1206"/>
                        </a:moveTo>
                        <a:lnTo>
                          <a:pt x="14008" y="355"/>
                        </a:lnTo>
                        <a:lnTo>
                          <a:pt x="13157" y="0"/>
                        </a:lnTo>
                        <a:lnTo>
                          <a:pt x="12306" y="355"/>
                        </a:lnTo>
                        <a:lnTo>
                          <a:pt x="11963" y="1206"/>
                        </a:lnTo>
                        <a:lnTo>
                          <a:pt x="12306" y="2044"/>
                        </a:lnTo>
                        <a:lnTo>
                          <a:pt x="13157" y="2400"/>
                        </a:lnTo>
                        <a:lnTo>
                          <a:pt x="14008" y="2044"/>
                        </a:lnTo>
                        <a:lnTo>
                          <a:pt x="14351"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26" name="object 2226"/>
                  <p:cNvSpPr/>
                  <p:nvPr/>
                </p:nvSpPr>
                <p:spPr>
                  <a:xfrm>
                    <a:off x="4301633" y="3052315"/>
                    <a:ext cx="514984" cy="1683385"/>
                  </a:xfrm>
                  <a:custGeom>
                    <a:avLst/>
                    <a:gdLst/>
                    <a:ahLst/>
                    <a:cxnLst/>
                    <a:rect l="l" t="t" r="r" b="b"/>
                    <a:pathLst>
                      <a:path w="514985" h="1683385">
                        <a:moveTo>
                          <a:pt x="514566" y="20734"/>
                        </a:moveTo>
                        <a:lnTo>
                          <a:pt x="513771" y="20734"/>
                        </a:lnTo>
                      </a:path>
                      <a:path w="514985" h="1683385">
                        <a:moveTo>
                          <a:pt x="513771" y="20734"/>
                        </a:moveTo>
                        <a:lnTo>
                          <a:pt x="512976" y="20734"/>
                        </a:lnTo>
                      </a:path>
                      <a:path w="514985" h="1683385">
                        <a:moveTo>
                          <a:pt x="512976" y="20734"/>
                        </a:moveTo>
                        <a:lnTo>
                          <a:pt x="511386" y="20734"/>
                        </a:lnTo>
                      </a:path>
                      <a:path w="514985" h="1683385">
                        <a:moveTo>
                          <a:pt x="511386" y="20734"/>
                        </a:moveTo>
                        <a:lnTo>
                          <a:pt x="510578" y="20734"/>
                        </a:lnTo>
                      </a:path>
                      <a:path w="514985" h="1683385">
                        <a:moveTo>
                          <a:pt x="510578" y="20734"/>
                        </a:moveTo>
                        <a:lnTo>
                          <a:pt x="508988" y="20734"/>
                        </a:lnTo>
                      </a:path>
                      <a:path w="514985" h="1683385">
                        <a:moveTo>
                          <a:pt x="508988" y="0"/>
                        </a:moveTo>
                        <a:lnTo>
                          <a:pt x="510578" y="0"/>
                        </a:lnTo>
                      </a:path>
                      <a:path w="514985" h="1683385">
                        <a:moveTo>
                          <a:pt x="510578" y="0"/>
                        </a:moveTo>
                        <a:lnTo>
                          <a:pt x="511386" y="794"/>
                        </a:lnTo>
                      </a:path>
                      <a:path w="514985" h="1683385">
                        <a:moveTo>
                          <a:pt x="511386" y="794"/>
                        </a:moveTo>
                        <a:lnTo>
                          <a:pt x="512976" y="1589"/>
                        </a:lnTo>
                      </a:path>
                      <a:path w="514985" h="1683385">
                        <a:moveTo>
                          <a:pt x="512976" y="1589"/>
                        </a:moveTo>
                        <a:lnTo>
                          <a:pt x="513771" y="3193"/>
                        </a:lnTo>
                      </a:path>
                      <a:path w="514985" h="1683385">
                        <a:moveTo>
                          <a:pt x="513771" y="3193"/>
                        </a:moveTo>
                        <a:lnTo>
                          <a:pt x="514566" y="4782"/>
                        </a:lnTo>
                      </a:path>
                      <a:path w="514985" h="1683385">
                        <a:moveTo>
                          <a:pt x="514566" y="4782"/>
                        </a:moveTo>
                        <a:lnTo>
                          <a:pt x="514566" y="6372"/>
                        </a:lnTo>
                      </a:path>
                      <a:path w="514985" h="1683385">
                        <a:moveTo>
                          <a:pt x="514566" y="6372"/>
                        </a:moveTo>
                        <a:lnTo>
                          <a:pt x="514566" y="7181"/>
                        </a:lnTo>
                      </a:path>
                      <a:path w="514985" h="1683385">
                        <a:moveTo>
                          <a:pt x="502602" y="7975"/>
                        </a:moveTo>
                        <a:lnTo>
                          <a:pt x="502602" y="6372"/>
                        </a:lnTo>
                      </a:path>
                      <a:path w="514985" h="1683385">
                        <a:moveTo>
                          <a:pt x="502602" y="6372"/>
                        </a:moveTo>
                        <a:lnTo>
                          <a:pt x="502602" y="4782"/>
                        </a:lnTo>
                      </a:path>
                      <a:path w="514985" h="1683385">
                        <a:moveTo>
                          <a:pt x="502602" y="4782"/>
                        </a:moveTo>
                        <a:lnTo>
                          <a:pt x="503411" y="3193"/>
                        </a:lnTo>
                      </a:path>
                      <a:path w="514985" h="1683385">
                        <a:moveTo>
                          <a:pt x="503411" y="3193"/>
                        </a:moveTo>
                        <a:lnTo>
                          <a:pt x="504205" y="1589"/>
                        </a:lnTo>
                      </a:path>
                      <a:path w="514985" h="1683385">
                        <a:moveTo>
                          <a:pt x="504205" y="1589"/>
                        </a:moveTo>
                        <a:lnTo>
                          <a:pt x="505795" y="794"/>
                        </a:lnTo>
                      </a:path>
                      <a:path w="514985" h="1683385">
                        <a:moveTo>
                          <a:pt x="505795" y="794"/>
                        </a:moveTo>
                        <a:lnTo>
                          <a:pt x="507399" y="0"/>
                        </a:lnTo>
                      </a:path>
                      <a:path w="514985" h="1683385">
                        <a:moveTo>
                          <a:pt x="507399" y="0"/>
                        </a:moveTo>
                        <a:lnTo>
                          <a:pt x="508988" y="0"/>
                        </a:lnTo>
                      </a:path>
                      <a:path w="514985" h="1683385">
                        <a:moveTo>
                          <a:pt x="0" y="1683317"/>
                        </a:moveTo>
                        <a:lnTo>
                          <a:pt x="7181" y="1681714"/>
                        </a:lnTo>
                      </a:path>
                      <a:path w="514985" h="1683385">
                        <a:moveTo>
                          <a:pt x="7181" y="1681714"/>
                        </a:moveTo>
                        <a:lnTo>
                          <a:pt x="13567" y="1678535"/>
                        </a:lnTo>
                      </a:path>
                      <a:path w="514985" h="1683385">
                        <a:moveTo>
                          <a:pt x="13567" y="1678535"/>
                        </a:moveTo>
                        <a:lnTo>
                          <a:pt x="18349" y="1672943"/>
                        </a:lnTo>
                      </a:path>
                      <a:path w="514985" h="1683385">
                        <a:moveTo>
                          <a:pt x="18349" y="1672943"/>
                        </a:moveTo>
                        <a:lnTo>
                          <a:pt x="20748" y="1666557"/>
                        </a:lnTo>
                      </a:path>
                      <a:path w="514985" h="1683385">
                        <a:moveTo>
                          <a:pt x="20748" y="1666557"/>
                        </a:moveTo>
                        <a:lnTo>
                          <a:pt x="20748" y="1662569"/>
                        </a:lnTo>
                      </a:path>
                      <a:path w="514985" h="1683385">
                        <a:moveTo>
                          <a:pt x="8784" y="1662569"/>
                        </a:moveTo>
                        <a:lnTo>
                          <a:pt x="7975" y="1666557"/>
                        </a:lnTo>
                      </a:path>
                      <a:path w="514985" h="1683385">
                        <a:moveTo>
                          <a:pt x="7975" y="1666557"/>
                        </a:moveTo>
                        <a:lnTo>
                          <a:pt x="4796" y="1670545"/>
                        </a:lnTo>
                      </a:path>
                      <a:path w="514985" h="1683385">
                        <a:moveTo>
                          <a:pt x="4796" y="1670545"/>
                        </a:moveTo>
                        <a:lnTo>
                          <a:pt x="0" y="167135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27" name="object 2227"/>
                  <p:cNvSpPr/>
                  <p:nvPr/>
                </p:nvSpPr>
                <p:spPr>
                  <a:xfrm>
                    <a:off x="4300437" y="473443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28" name="object 2228"/>
                  <p:cNvSpPr/>
                  <p:nvPr/>
                </p:nvSpPr>
                <p:spPr>
                  <a:xfrm>
                    <a:off x="4301633" y="4723669"/>
                    <a:ext cx="0" cy="12065"/>
                  </a:xfrm>
                  <a:custGeom>
                    <a:avLst/>
                    <a:gdLst/>
                    <a:ahLst/>
                    <a:cxnLst/>
                    <a:rect l="l" t="t" r="r" b="b"/>
                    <a:pathLst>
                      <a:path h="12064">
                        <a:moveTo>
                          <a:pt x="0" y="11963"/>
                        </a:moveTo>
                        <a:lnTo>
                          <a:pt x="0" y="11168"/>
                        </a:lnTo>
                      </a:path>
                      <a:path h="12064">
                        <a:moveTo>
                          <a:pt x="0" y="11168"/>
                        </a:moveTo>
                        <a:lnTo>
                          <a:pt x="0" y="10360"/>
                        </a:lnTo>
                      </a:path>
                      <a:path h="12064">
                        <a:moveTo>
                          <a:pt x="0" y="10360"/>
                        </a:moveTo>
                        <a:lnTo>
                          <a:pt x="0" y="8770"/>
                        </a:lnTo>
                      </a:path>
                      <a:path h="12064">
                        <a:moveTo>
                          <a:pt x="0" y="8770"/>
                        </a:moveTo>
                        <a:lnTo>
                          <a:pt x="0" y="7181"/>
                        </a:lnTo>
                      </a:path>
                      <a:path h="12064">
                        <a:moveTo>
                          <a:pt x="0" y="7181"/>
                        </a:moveTo>
                        <a:lnTo>
                          <a:pt x="0" y="5577"/>
                        </a:lnTo>
                      </a:path>
                      <a:path h="12064">
                        <a:moveTo>
                          <a:pt x="0" y="5577"/>
                        </a:moveTo>
                        <a:lnTo>
                          <a:pt x="0" y="4782"/>
                        </a:lnTo>
                      </a:path>
                      <a:path h="12064">
                        <a:moveTo>
                          <a:pt x="0" y="4782"/>
                        </a:moveTo>
                        <a:lnTo>
                          <a:pt x="0" y="3179"/>
                        </a:lnTo>
                      </a:path>
                      <a:path h="12064">
                        <a:moveTo>
                          <a:pt x="0" y="3179"/>
                        </a:moveTo>
                        <a:lnTo>
                          <a:pt x="0" y="1589"/>
                        </a:lnTo>
                      </a:path>
                      <a:path h="12064">
                        <a:moveTo>
                          <a:pt x="0" y="1589"/>
                        </a:moveTo>
                        <a:lnTo>
                          <a:pt x="0" y="794"/>
                        </a:lnTo>
                      </a:path>
                      <a:path h="12064">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29" name="object 2229"/>
                  <p:cNvSpPr/>
                  <p:nvPr/>
                </p:nvSpPr>
                <p:spPr>
                  <a:xfrm>
                    <a:off x="4300437" y="472247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30" name="object 2230"/>
                  <p:cNvSpPr/>
                  <p:nvPr/>
                </p:nvSpPr>
                <p:spPr>
                  <a:xfrm>
                    <a:off x="4310418" y="4714884"/>
                    <a:ext cx="1270" cy="0"/>
                  </a:xfrm>
                  <a:custGeom>
                    <a:avLst/>
                    <a:gdLst/>
                    <a:ahLst/>
                    <a:cxnLst/>
                    <a:rect l="l" t="t" r="r" b="b"/>
                    <a:pathLst>
                      <a:path w="1270">
                        <a:moveTo>
                          <a:pt x="0"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31" name="object 2231"/>
                  <p:cNvSpPr/>
                  <p:nvPr/>
                </p:nvSpPr>
                <p:spPr>
                  <a:xfrm>
                    <a:off x="4310016" y="471368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32" name="object 2232"/>
                  <p:cNvSpPr/>
                  <p:nvPr/>
                </p:nvSpPr>
                <p:spPr>
                  <a:xfrm>
                    <a:off x="4311213" y="4714884"/>
                    <a:ext cx="11430" cy="0"/>
                  </a:xfrm>
                  <a:custGeom>
                    <a:avLst/>
                    <a:gdLst/>
                    <a:ahLst/>
                    <a:cxnLst/>
                    <a:rect l="l" t="t" r="r" b="b"/>
                    <a:pathLst>
                      <a:path w="11429">
                        <a:moveTo>
                          <a:pt x="0" y="0"/>
                        </a:moveTo>
                        <a:lnTo>
                          <a:pt x="1589" y="0"/>
                        </a:lnTo>
                      </a:path>
                      <a:path w="11429">
                        <a:moveTo>
                          <a:pt x="1589" y="0"/>
                        </a:moveTo>
                        <a:lnTo>
                          <a:pt x="2384" y="0"/>
                        </a:lnTo>
                      </a:path>
                      <a:path w="11429">
                        <a:moveTo>
                          <a:pt x="2384" y="0"/>
                        </a:moveTo>
                        <a:lnTo>
                          <a:pt x="3987" y="0"/>
                        </a:lnTo>
                      </a:path>
                      <a:path w="11429">
                        <a:moveTo>
                          <a:pt x="3987" y="0"/>
                        </a:moveTo>
                        <a:lnTo>
                          <a:pt x="5591" y="0"/>
                        </a:lnTo>
                      </a:path>
                      <a:path w="11429">
                        <a:moveTo>
                          <a:pt x="5591" y="0"/>
                        </a:moveTo>
                        <a:lnTo>
                          <a:pt x="7181" y="0"/>
                        </a:lnTo>
                      </a:path>
                      <a:path w="11429">
                        <a:moveTo>
                          <a:pt x="7181" y="0"/>
                        </a:moveTo>
                        <a:lnTo>
                          <a:pt x="8770" y="0"/>
                        </a:lnTo>
                      </a:path>
                      <a:path w="11429">
                        <a:moveTo>
                          <a:pt x="8770" y="0"/>
                        </a:moveTo>
                        <a:lnTo>
                          <a:pt x="9579" y="0"/>
                        </a:lnTo>
                      </a:path>
                      <a:path w="11429">
                        <a:moveTo>
                          <a:pt x="9579" y="0"/>
                        </a:moveTo>
                        <a:lnTo>
                          <a:pt x="10374" y="0"/>
                        </a:lnTo>
                      </a:path>
                      <a:path w="11429">
                        <a:moveTo>
                          <a:pt x="10374" y="0"/>
                        </a:moveTo>
                        <a:lnTo>
                          <a:pt x="1116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33" name="object 2233"/>
                  <p:cNvSpPr/>
                  <p:nvPr/>
                </p:nvSpPr>
                <p:spPr>
                  <a:xfrm>
                    <a:off x="4321185" y="471368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34" name="object 2234"/>
                  <p:cNvSpPr/>
                  <p:nvPr/>
                </p:nvSpPr>
                <p:spPr>
                  <a:xfrm>
                    <a:off x="4310418" y="4657450"/>
                    <a:ext cx="12065" cy="20955"/>
                  </a:xfrm>
                  <a:custGeom>
                    <a:avLst/>
                    <a:gdLst/>
                    <a:ahLst/>
                    <a:cxnLst/>
                    <a:rect l="l" t="t" r="r" b="b"/>
                    <a:pathLst>
                      <a:path w="12064" h="20954">
                        <a:moveTo>
                          <a:pt x="11963" y="20734"/>
                        </a:moveTo>
                        <a:lnTo>
                          <a:pt x="11963" y="15156"/>
                        </a:lnTo>
                      </a:path>
                      <a:path w="12064" h="20954">
                        <a:moveTo>
                          <a:pt x="11963" y="15156"/>
                        </a:moveTo>
                        <a:lnTo>
                          <a:pt x="11963" y="10374"/>
                        </a:lnTo>
                      </a:path>
                      <a:path w="12064" h="20954">
                        <a:moveTo>
                          <a:pt x="11963" y="10374"/>
                        </a:moveTo>
                        <a:lnTo>
                          <a:pt x="11963" y="7181"/>
                        </a:lnTo>
                      </a:path>
                      <a:path w="12064" h="20954">
                        <a:moveTo>
                          <a:pt x="11963" y="7181"/>
                        </a:moveTo>
                        <a:lnTo>
                          <a:pt x="11963" y="6386"/>
                        </a:lnTo>
                      </a:path>
                      <a:path w="12064" h="20954">
                        <a:moveTo>
                          <a:pt x="0" y="6386"/>
                        </a:moveTo>
                        <a:lnTo>
                          <a:pt x="0" y="7181"/>
                        </a:lnTo>
                      </a:path>
                      <a:path w="12064" h="20954">
                        <a:moveTo>
                          <a:pt x="0" y="7181"/>
                        </a:moveTo>
                        <a:lnTo>
                          <a:pt x="0" y="11168"/>
                        </a:lnTo>
                      </a:path>
                      <a:path w="12064" h="20954">
                        <a:moveTo>
                          <a:pt x="0" y="11168"/>
                        </a:moveTo>
                        <a:lnTo>
                          <a:pt x="0" y="15951"/>
                        </a:lnTo>
                      </a:path>
                      <a:path w="12064" h="20954">
                        <a:moveTo>
                          <a:pt x="0" y="15951"/>
                        </a:moveTo>
                        <a:lnTo>
                          <a:pt x="0" y="20734"/>
                        </a:lnTo>
                      </a:path>
                      <a:path w="12064" h="20954">
                        <a:moveTo>
                          <a:pt x="6386" y="0"/>
                        </a:moveTo>
                        <a:lnTo>
                          <a:pt x="7975" y="794"/>
                        </a:lnTo>
                      </a:path>
                      <a:path w="12064" h="20954">
                        <a:moveTo>
                          <a:pt x="7975" y="794"/>
                        </a:moveTo>
                        <a:lnTo>
                          <a:pt x="9565" y="794"/>
                        </a:lnTo>
                      </a:path>
                      <a:path w="12064" h="20954">
                        <a:moveTo>
                          <a:pt x="9565" y="794"/>
                        </a:moveTo>
                        <a:lnTo>
                          <a:pt x="10374" y="1589"/>
                        </a:lnTo>
                      </a:path>
                      <a:path w="12064" h="20954">
                        <a:moveTo>
                          <a:pt x="10374" y="1589"/>
                        </a:moveTo>
                        <a:lnTo>
                          <a:pt x="11168" y="3193"/>
                        </a:lnTo>
                      </a:path>
                      <a:path w="12064" h="20954">
                        <a:moveTo>
                          <a:pt x="11168" y="3193"/>
                        </a:moveTo>
                        <a:lnTo>
                          <a:pt x="11963" y="4782"/>
                        </a:lnTo>
                      </a:path>
                      <a:path w="12064" h="20954">
                        <a:moveTo>
                          <a:pt x="11963" y="4782"/>
                        </a:moveTo>
                        <a:lnTo>
                          <a:pt x="11963" y="6386"/>
                        </a:lnTo>
                      </a:path>
                      <a:path w="12064" h="20954">
                        <a:moveTo>
                          <a:pt x="11963" y="6386"/>
                        </a:moveTo>
                        <a:lnTo>
                          <a:pt x="11963" y="7181"/>
                        </a:lnTo>
                      </a:path>
                      <a:path w="12064" h="20954">
                        <a:moveTo>
                          <a:pt x="794" y="7975"/>
                        </a:moveTo>
                        <a:lnTo>
                          <a:pt x="0" y="6386"/>
                        </a:lnTo>
                      </a:path>
                      <a:path w="12064" h="20954">
                        <a:moveTo>
                          <a:pt x="0" y="6386"/>
                        </a:moveTo>
                        <a:lnTo>
                          <a:pt x="794" y="4782"/>
                        </a:lnTo>
                      </a:path>
                      <a:path w="12064" h="20954">
                        <a:moveTo>
                          <a:pt x="794" y="4782"/>
                        </a:moveTo>
                        <a:lnTo>
                          <a:pt x="794" y="3193"/>
                        </a:lnTo>
                      </a:path>
                      <a:path w="12064" h="20954">
                        <a:moveTo>
                          <a:pt x="794" y="3193"/>
                        </a:moveTo>
                        <a:lnTo>
                          <a:pt x="2384" y="1589"/>
                        </a:lnTo>
                      </a:path>
                      <a:path w="12064" h="20954">
                        <a:moveTo>
                          <a:pt x="2384" y="1589"/>
                        </a:moveTo>
                        <a:lnTo>
                          <a:pt x="3179" y="794"/>
                        </a:lnTo>
                      </a:path>
                      <a:path w="12064" h="20954">
                        <a:moveTo>
                          <a:pt x="3179" y="794"/>
                        </a:moveTo>
                        <a:lnTo>
                          <a:pt x="4782" y="794"/>
                        </a:lnTo>
                      </a:path>
                      <a:path w="12064" h="20954">
                        <a:moveTo>
                          <a:pt x="4782" y="794"/>
                        </a:moveTo>
                        <a:lnTo>
                          <a:pt x="6386" y="0"/>
                        </a:lnTo>
                      </a:path>
                      <a:path w="12064" h="20954">
                        <a:moveTo>
                          <a:pt x="6386" y="20734"/>
                        </a:moveTo>
                        <a:lnTo>
                          <a:pt x="4782" y="20734"/>
                        </a:lnTo>
                      </a:path>
                      <a:path w="12064" h="20954">
                        <a:moveTo>
                          <a:pt x="4782" y="20734"/>
                        </a:moveTo>
                        <a:lnTo>
                          <a:pt x="3179" y="20734"/>
                        </a:lnTo>
                      </a:path>
                      <a:path w="12064" h="20954">
                        <a:moveTo>
                          <a:pt x="3179" y="20734"/>
                        </a:moveTo>
                        <a:lnTo>
                          <a:pt x="2384" y="20734"/>
                        </a:lnTo>
                      </a:path>
                      <a:path w="12064" h="20954">
                        <a:moveTo>
                          <a:pt x="2384" y="20734"/>
                        </a:moveTo>
                        <a:lnTo>
                          <a:pt x="794" y="2073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35" name="object 2235"/>
                  <p:cNvSpPr/>
                  <p:nvPr/>
                </p:nvSpPr>
                <p:spPr>
                  <a:xfrm>
                    <a:off x="4310016" y="467698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36" name="object 2236"/>
                  <p:cNvSpPr/>
                  <p:nvPr/>
                </p:nvSpPr>
                <p:spPr>
                  <a:xfrm>
                    <a:off x="4310418" y="4678184"/>
                    <a:ext cx="1270" cy="0"/>
                  </a:xfrm>
                  <a:custGeom>
                    <a:avLst/>
                    <a:gdLst/>
                    <a:ahLst/>
                    <a:cxnLst/>
                    <a:rect l="l" t="t" r="r" b="b"/>
                    <a:pathLst>
                      <a:path w="127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37" name="object 2237"/>
                  <p:cNvSpPr/>
                  <p:nvPr/>
                </p:nvSpPr>
                <p:spPr>
                  <a:xfrm>
                    <a:off x="4321185" y="467698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38" name="object 2238"/>
                  <p:cNvSpPr/>
                  <p:nvPr/>
                </p:nvSpPr>
                <p:spPr>
                  <a:xfrm>
                    <a:off x="4316804" y="2222620"/>
                    <a:ext cx="9164955" cy="2456180"/>
                  </a:xfrm>
                  <a:custGeom>
                    <a:avLst/>
                    <a:gdLst/>
                    <a:ahLst/>
                    <a:cxnLst/>
                    <a:rect l="l" t="t" r="r" b="b"/>
                    <a:pathLst>
                      <a:path w="9164955" h="2456179">
                        <a:moveTo>
                          <a:pt x="5577" y="2455564"/>
                        </a:moveTo>
                        <a:lnTo>
                          <a:pt x="4782" y="2455564"/>
                        </a:lnTo>
                      </a:path>
                      <a:path w="9164955" h="2456179">
                        <a:moveTo>
                          <a:pt x="4782" y="2455564"/>
                        </a:moveTo>
                        <a:lnTo>
                          <a:pt x="3987" y="2455564"/>
                        </a:lnTo>
                      </a:path>
                      <a:path w="9164955" h="2456179">
                        <a:moveTo>
                          <a:pt x="3987" y="2455564"/>
                        </a:moveTo>
                        <a:lnTo>
                          <a:pt x="3179" y="2455564"/>
                        </a:lnTo>
                      </a:path>
                      <a:path w="9164955" h="2456179">
                        <a:moveTo>
                          <a:pt x="3179" y="2455564"/>
                        </a:moveTo>
                        <a:lnTo>
                          <a:pt x="1589" y="2455564"/>
                        </a:lnTo>
                      </a:path>
                      <a:path w="9164955" h="2456179">
                        <a:moveTo>
                          <a:pt x="1589" y="2455564"/>
                        </a:moveTo>
                        <a:lnTo>
                          <a:pt x="0" y="2455564"/>
                        </a:lnTo>
                      </a:path>
                      <a:path w="9164955" h="2456179">
                        <a:moveTo>
                          <a:pt x="9085135" y="0"/>
                        </a:moveTo>
                        <a:lnTo>
                          <a:pt x="9085135" y="86158"/>
                        </a:lnTo>
                      </a:path>
                      <a:path w="9164955" h="2456179">
                        <a:moveTo>
                          <a:pt x="9164908" y="86158"/>
                        </a:moveTo>
                        <a:lnTo>
                          <a:pt x="9164908" y="0"/>
                        </a:lnTo>
                      </a:path>
                      <a:path w="9164955" h="2456179">
                        <a:moveTo>
                          <a:pt x="9085930" y="0"/>
                        </a:moveTo>
                        <a:lnTo>
                          <a:pt x="9086725" y="0"/>
                        </a:lnTo>
                      </a:path>
                      <a:path w="9164955" h="2456179">
                        <a:moveTo>
                          <a:pt x="9087520" y="0"/>
                        </a:moveTo>
                        <a:lnTo>
                          <a:pt x="9089123" y="0"/>
                        </a:lnTo>
                      </a:path>
                      <a:path w="9164955" h="2456179">
                        <a:moveTo>
                          <a:pt x="9089123" y="0"/>
                        </a:moveTo>
                        <a:lnTo>
                          <a:pt x="909071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39" name="object 2239"/>
                  <p:cNvSpPr/>
                  <p:nvPr/>
                </p:nvSpPr>
                <p:spPr>
                  <a:xfrm>
                    <a:off x="13408720" y="222142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40" name="object 2240"/>
                  <p:cNvSpPr/>
                  <p:nvPr/>
                </p:nvSpPr>
                <p:spPr>
                  <a:xfrm>
                    <a:off x="13409916" y="2222620"/>
                    <a:ext cx="63500" cy="0"/>
                  </a:xfrm>
                  <a:custGeom>
                    <a:avLst/>
                    <a:gdLst/>
                    <a:ahLst/>
                    <a:cxnLst/>
                    <a:rect l="l" t="t" r="r" b="b"/>
                    <a:pathLst>
                      <a:path w="63500">
                        <a:moveTo>
                          <a:pt x="0" y="0"/>
                        </a:moveTo>
                        <a:lnTo>
                          <a:pt x="3193" y="0"/>
                        </a:lnTo>
                      </a:path>
                      <a:path w="63500">
                        <a:moveTo>
                          <a:pt x="5577" y="0"/>
                        </a:moveTo>
                        <a:lnTo>
                          <a:pt x="6372" y="0"/>
                        </a:lnTo>
                      </a:path>
                      <a:path w="63500">
                        <a:moveTo>
                          <a:pt x="6372" y="0"/>
                        </a:moveTo>
                        <a:lnTo>
                          <a:pt x="10374" y="0"/>
                        </a:lnTo>
                      </a:path>
                      <a:path w="63500">
                        <a:moveTo>
                          <a:pt x="13567" y="0"/>
                        </a:moveTo>
                        <a:lnTo>
                          <a:pt x="14362" y="0"/>
                        </a:lnTo>
                      </a:path>
                      <a:path w="63500">
                        <a:moveTo>
                          <a:pt x="14362" y="0"/>
                        </a:moveTo>
                        <a:lnTo>
                          <a:pt x="19144" y="0"/>
                        </a:lnTo>
                      </a:path>
                      <a:path w="63500">
                        <a:moveTo>
                          <a:pt x="22337" y="0"/>
                        </a:moveTo>
                        <a:lnTo>
                          <a:pt x="31903" y="0"/>
                        </a:lnTo>
                      </a:path>
                      <a:path w="63500">
                        <a:moveTo>
                          <a:pt x="31903" y="0"/>
                        </a:moveTo>
                        <a:lnTo>
                          <a:pt x="40687" y="0"/>
                        </a:lnTo>
                      </a:path>
                      <a:path w="63500">
                        <a:moveTo>
                          <a:pt x="43880" y="0"/>
                        </a:moveTo>
                        <a:lnTo>
                          <a:pt x="48663" y="0"/>
                        </a:lnTo>
                      </a:path>
                      <a:path w="63500">
                        <a:moveTo>
                          <a:pt x="48663" y="0"/>
                        </a:moveTo>
                        <a:lnTo>
                          <a:pt x="49458" y="0"/>
                        </a:lnTo>
                      </a:path>
                      <a:path w="63500">
                        <a:moveTo>
                          <a:pt x="52651" y="0"/>
                        </a:moveTo>
                        <a:lnTo>
                          <a:pt x="56639" y="0"/>
                        </a:lnTo>
                      </a:path>
                      <a:path w="63500">
                        <a:moveTo>
                          <a:pt x="56639" y="0"/>
                        </a:moveTo>
                        <a:lnTo>
                          <a:pt x="57434" y="0"/>
                        </a:lnTo>
                      </a:path>
                      <a:path w="63500">
                        <a:moveTo>
                          <a:pt x="59832" y="0"/>
                        </a:moveTo>
                        <a:lnTo>
                          <a:pt x="6302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41" name="object 2241"/>
                  <p:cNvSpPr/>
                  <p:nvPr/>
                </p:nvSpPr>
                <p:spPr>
                  <a:xfrm>
                    <a:off x="13471745" y="222142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42" name="object 2242"/>
                  <p:cNvSpPr/>
                  <p:nvPr/>
                </p:nvSpPr>
                <p:spPr>
                  <a:xfrm>
                    <a:off x="13475340" y="2222620"/>
                    <a:ext cx="2540" cy="0"/>
                  </a:xfrm>
                  <a:custGeom>
                    <a:avLst/>
                    <a:gdLst/>
                    <a:ahLst/>
                    <a:cxnLst/>
                    <a:rect l="l" t="t" r="r" b="b"/>
                    <a:pathLst>
                      <a:path w="2540">
                        <a:moveTo>
                          <a:pt x="0" y="0"/>
                        </a:moveTo>
                        <a:lnTo>
                          <a:pt x="238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43" name="object 2243"/>
                  <p:cNvSpPr/>
                  <p:nvPr/>
                </p:nvSpPr>
                <p:spPr>
                  <a:xfrm>
                    <a:off x="13476528" y="222142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44" name="object 2244"/>
                  <p:cNvSpPr/>
                  <p:nvPr/>
                </p:nvSpPr>
                <p:spPr>
                  <a:xfrm>
                    <a:off x="13401940" y="2142834"/>
                    <a:ext cx="339090" cy="166370"/>
                  </a:xfrm>
                  <a:custGeom>
                    <a:avLst/>
                    <a:gdLst/>
                    <a:ahLst/>
                    <a:cxnLst/>
                    <a:rect l="l" t="t" r="r" b="b"/>
                    <a:pathLst>
                      <a:path w="339090" h="166369">
                        <a:moveTo>
                          <a:pt x="77387" y="79786"/>
                        </a:moveTo>
                        <a:lnTo>
                          <a:pt x="78182" y="79786"/>
                        </a:lnTo>
                      </a:path>
                      <a:path w="339090" h="166369">
                        <a:moveTo>
                          <a:pt x="79772" y="165944"/>
                        </a:moveTo>
                        <a:lnTo>
                          <a:pt x="78182" y="165944"/>
                        </a:lnTo>
                      </a:path>
                      <a:path w="339090" h="166369">
                        <a:moveTo>
                          <a:pt x="78182" y="165944"/>
                        </a:moveTo>
                        <a:lnTo>
                          <a:pt x="75784" y="165944"/>
                        </a:lnTo>
                      </a:path>
                      <a:path w="339090" h="166369">
                        <a:moveTo>
                          <a:pt x="75784" y="165944"/>
                        </a:moveTo>
                        <a:lnTo>
                          <a:pt x="71001" y="165944"/>
                        </a:lnTo>
                      </a:path>
                      <a:path w="339090" h="166369">
                        <a:moveTo>
                          <a:pt x="71001" y="165944"/>
                        </a:moveTo>
                        <a:lnTo>
                          <a:pt x="64615" y="165944"/>
                        </a:lnTo>
                      </a:path>
                      <a:path w="339090" h="166369">
                        <a:moveTo>
                          <a:pt x="64615" y="165944"/>
                        </a:moveTo>
                        <a:lnTo>
                          <a:pt x="56639" y="165944"/>
                        </a:lnTo>
                      </a:path>
                      <a:path w="339090" h="166369">
                        <a:moveTo>
                          <a:pt x="56639" y="165944"/>
                        </a:moveTo>
                        <a:lnTo>
                          <a:pt x="48663" y="165944"/>
                        </a:lnTo>
                      </a:path>
                      <a:path w="339090" h="166369">
                        <a:moveTo>
                          <a:pt x="48663" y="165944"/>
                        </a:moveTo>
                        <a:lnTo>
                          <a:pt x="39879" y="165944"/>
                        </a:lnTo>
                      </a:path>
                      <a:path w="339090" h="166369">
                        <a:moveTo>
                          <a:pt x="39879" y="165944"/>
                        </a:moveTo>
                        <a:lnTo>
                          <a:pt x="30313" y="165944"/>
                        </a:lnTo>
                      </a:path>
                      <a:path w="339090" h="166369">
                        <a:moveTo>
                          <a:pt x="30313" y="165944"/>
                        </a:moveTo>
                        <a:lnTo>
                          <a:pt x="22337" y="165944"/>
                        </a:lnTo>
                      </a:path>
                      <a:path w="339090" h="166369">
                        <a:moveTo>
                          <a:pt x="22337" y="165944"/>
                        </a:moveTo>
                        <a:lnTo>
                          <a:pt x="14348" y="165944"/>
                        </a:lnTo>
                      </a:path>
                      <a:path w="339090" h="166369">
                        <a:moveTo>
                          <a:pt x="14348" y="165944"/>
                        </a:moveTo>
                        <a:lnTo>
                          <a:pt x="7975" y="165944"/>
                        </a:lnTo>
                      </a:path>
                      <a:path w="339090" h="166369">
                        <a:moveTo>
                          <a:pt x="7975" y="165944"/>
                        </a:moveTo>
                        <a:lnTo>
                          <a:pt x="3987" y="165944"/>
                        </a:lnTo>
                      </a:path>
                      <a:path w="339090" h="166369">
                        <a:moveTo>
                          <a:pt x="3987" y="165944"/>
                        </a:moveTo>
                        <a:lnTo>
                          <a:pt x="794" y="165944"/>
                        </a:lnTo>
                      </a:path>
                      <a:path w="339090" h="166369">
                        <a:moveTo>
                          <a:pt x="794" y="165944"/>
                        </a:moveTo>
                        <a:lnTo>
                          <a:pt x="0" y="165944"/>
                        </a:lnTo>
                      </a:path>
                      <a:path w="339090" h="166369">
                        <a:moveTo>
                          <a:pt x="159558" y="0"/>
                        </a:moveTo>
                        <a:lnTo>
                          <a:pt x="199437" y="0"/>
                        </a:lnTo>
                      </a:path>
                      <a:path w="339090" h="166369">
                        <a:moveTo>
                          <a:pt x="334218" y="0"/>
                        </a:moveTo>
                        <a:lnTo>
                          <a:pt x="33901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45" name="object 2245"/>
                  <p:cNvSpPr/>
                  <p:nvPr/>
                </p:nvSpPr>
                <p:spPr>
                  <a:xfrm>
                    <a:off x="13560302" y="214004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46" name="object 2246"/>
                  <p:cNvSpPr/>
                  <p:nvPr/>
                </p:nvSpPr>
                <p:spPr>
                  <a:xfrm>
                    <a:off x="8676681" y="2141244"/>
                    <a:ext cx="5403850" cy="5299710"/>
                  </a:xfrm>
                  <a:custGeom>
                    <a:avLst/>
                    <a:gdLst/>
                    <a:ahLst/>
                    <a:cxnLst/>
                    <a:rect l="l" t="t" r="r" b="b"/>
                    <a:pathLst>
                      <a:path w="5403850" h="5299709">
                        <a:moveTo>
                          <a:pt x="4884817" y="1589"/>
                        </a:moveTo>
                        <a:lnTo>
                          <a:pt x="4867262" y="1589"/>
                        </a:lnTo>
                      </a:path>
                      <a:path w="5403850" h="5299709">
                        <a:moveTo>
                          <a:pt x="4867262" y="1589"/>
                        </a:moveTo>
                        <a:lnTo>
                          <a:pt x="4850502" y="1589"/>
                        </a:lnTo>
                      </a:path>
                      <a:path w="5403850" h="5299709">
                        <a:moveTo>
                          <a:pt x="4850502" y="1589"/>
                        </a:moveTo>
                        <a:lnTo>
                          <a:pt x="4833755" y="1589"/>
                        </a:lnTo>
                      </a:path>
                      <a:path w="5403850" h="5299709">
                        <a:moveTo>
                          <a:pt x="4833755" y="1589"/>
                        </a:moveTo>
                        <a:lnTo>
                          <a:pt x="4819393" y="1589"/>
                        </a:lnTo>
                      </a:path>
                      <a:path w="5403850" h="5299709">
                        <a:moveTo>
                          <a:pt x="4819393" y="1589"/>
                        </a:moveTo>
                        <a:lnTo>
                          <a:pt x="4810622" y="1589"/>
                        </a:lnTo>
                      </a:path>
                      <a:path w="5403850" h="5299709">
                        <a:moveTo>
                          <a:pt x="4884817" y="0"/>
                        </a:moveTo>
                        <a:lnTo>
                          <a:pt x="4884817" y="794"/>
                        </a:lnTo>
                      </a:path>
                      <a:path w="5403850" h="5299709">
                        <a:moveTo>
                          <a:pt x="4884817" y="794"/>
                        </a:moveTo>
                        <a:lnTo>
                          <a:pt x="4884817" y="1589"/>
                        </a:lnTo>
                      </a:path>
                      <a:path w="5403850" h="5299709">
                        <a:moveTo>
                          <a:pt x="5403316" y="2631883"/>
                        </a:moveTo>
                        <a:lnTo>
                          <a:pt x="5286830" y="2631883"/>
                        </a:lnTo>
                      </a:path>
                      <a:path w="5403850" h="5299709">
                        <a:moveTo>
                          <a:pt x="5254214" y="2631883"/>
                        </a:moveTo>
                        <a:lnTo>
                          <a:pt x="5223928" y="2631883"/>
                        </a:lnTo>
                      </a:path>
                      <a:path w="5403850" h="5299709">
                        <a:moveTo>
                          <a:pt x="5191175" y="2631883"/>
                        </a:moveTo>
                        <a:lnTo>
                          <a:pt x="1688895" y="2631883"/>
                        </a:lnTo>
                      </a:path>
                      <a:path w="5403850" h="5299709">
                        <a:moveTo>
                          <a:pt x="1656991" y="2631883"/>
                        </a:moveTo>
                        <a:lnTo>
                          <a:pt x="1604326" y="2631883"/>
                        </a:lnTo>
                      </a:path>
                      <a:path w="5403850" h="5299709">
                        <a:moveTo>
                          <a:pt x="1571628" y="2631883"/>
                        </a:moveTo>
                        <a:lnTo>
                          <a:pt x="504987" y="2631883"/>
                        </a:lnTo>
                      </a:path>
                      <a:path w="5403850" h="5299709">
                        <a:moveTo>
                          <a:pt x="446757" y="2631883"/>
                        </a:moveTo>
                        <a:lnTo>
                          <a:pt x="216992" y="2631883"/>
                        </a:lnTo>
                      </a:path>
                      <a:path w="5403850" h="5299709">
                        <a:moveTo>
                          <a:pt x="82170" y="2631883"/>
                        </a:moveTo>
                        <a:lnTo>
                          <a:pt x="51048" y="2631883"/>
                        </a:lnTo>
                      </a:path>
                      <a:path w="5403850" h="5299709">
                        <a:moveTo>
                          <a:pt x="51048" y="2657414"/>
                        </a:moveTo>
                        <a:lnTo>
                          <a:pt x="82170" y="2657414"/>
                        </a:lnTo>
                      </a:path>
                      <a:path w="5403850" h="5299709">
                        <a:moveTo>
                          <a:pt x="216992" y="2657414"/>
                        </a:moveTo>
                        <a:lnTo>
                          <a:pt x="446757" y="2657414"/>
                        </a:lnTo>
                      </a:path>
                      <a:path w="5403850" h="5299709">
                        <a:moveTo>
                          <a:pt x="504987" y="2657414"/>
                        </a:moveTo>
                        <a:lnTo>
                          <a:pt x="1571628" y="2657414"/>
                        </a:lnTo>
                      </a:path>
                      <a:path w="5403850" h="5299709">
                        <a:moveTo>
                          <a:pt x="1604326" y="2657414"/>
                        </a:moveTo>
                        <a:lnTo>
                          <a:pt x="1656991" y="2657414"/>
                        </a:lnTo>
                      </a:path>
                      <a:path w="5403850" h="5299709">
                        <a:moveTo>
                          <a:pt x="1688895" y="2657414"/>
                        </a:moveTo>
                        <a:lnTo>
                          <a:pt x="5191175" y="2657414"/>
                        </a:lnTo>
                      </a:path>
                      <a:path w="5403850" h="5299709">
                        <a:moveTo>
                          <a:pt x="5223928" y="2657414"/>
                        </a:moveTo>
                        <a:lnTo>
                          <a:pt x="5254214" y="2657414"/>
                        </a:lnTo>
                      </a:path>
                      <a:path w="5403850" h="5299709">
                        <a:moveTo>
                          <a:pt x="5286830" y="2657414"/>
                        </a:moveTo>
                        <a:lnTo>
                          <a:pt x="5403316" y="2657414"/>
                        </a:lnTo>
                      </a:path>
                      <a:path w="5403850" h="5299709">
                        <a:moveTo>
                          <a:pt x="794" y="2682136"/>
                        </a:moveTo>
                        <a:lnTo>
                          <a:pt x="794" y="5299658"/>
                        </a:lnTo>
                      </a:path>
                      <a:path w="5403850" h="5299709">
                        <a:moveTo>
                          <a:pt x="26325" y="5299658"/>
                        </a:moveTo>
                        <a:lnTo>
                          <a:pt x="26325" y="2682136"/>
                        </a:lnTo>
                      </a:path>
                      <a:path w="5403850" h="5299709">
                        <a:moveTo>
                          <a:pt x="51048" y="2631088"/>
                        </a:moveTo>
                        <a:lnTo>
                          <a:pt x="39879" y="2631883"/>
                        </a:lnTo>
                      </a:path>
                      <a:path w="5403850" h="5299709">
                        <a:moveTo>
                          <a:pt x="39879" y="2631883"/>
                        </a:moveTo>
                        <a:lnTo>
                          <a:pt x="28710" y="2635871"/>
                        </a:lnTo>
                      </a:path>
                      <a:path w="5403850" h="5299709">
                        <a:moveTo>
                          <a:pt x="28710" y="2635871"/>
                        </a:moveTo>
                        <a:lnTo>
                          <a:pt x="19144" y="2641448"/>
                        </a:lnTo>
                      </a:path>
                      <a:path w="5403850" h="5299709">
                        <a:moveTo>
                          <a:pt x="19144" y="2641448"/>
                        </a:moveTo>
                        <a:lnTo>
                          <a:pt x="11168" y="2649438"/>
                        </a:lnTo>
                      </a:path>
                      <a:path w="5403850" h="5299709">
                        <a:moveTo>
                          <a:pt x="11168" y="2649438"/>
                        </a:moveTo>
                        <a:lnTo>
                          <a:pt x="4782" y="2659004"/>
                        </a:lnTo>
                      </a:path>
                      <a:path w="5403850" h="5299709">
                        <a:moveTo>
                          <a:pt x="4782" y="2659004"/>
                        </a:moveTo>
                        <a:lnTo>
                          <a:pt x="794" y="2670172"/>
                        </a:lnTo>
                      </a:path>
                      <a:path w="5403850" h="5299709">
                        <a:moveTo>
                          <a:pt x="794" y="2670172"/>
                        </a:moveTo>
                        <a:lnTo>
                          <a:pt x="0" y="2681341"/>
                        </a:lnTo>
                      </a:path>
                      <a:path w="5403850" h="5299709">
                        <a:moveTo>
                          <a:pt x="0" y="2681341"/>
                        </a:moveTo>
                        <a:lnTo>
                          <a:pt x="0" y="2682136"/>
                        </a:lnTo>
                      </a:path>
                      <a:path w="5403850" h="5299709">
                        <a:moveTo>
                          <a:pt x="27120" y="2682136"/>
                        </a:moveTo>
                        <a:lnTo>
                          <a:pt x="28710" y="2674955"/>
                        </a:lnTo>
                      </a:path>
                      <a:path w="5403850" h="5299709">
                        <a:moveTo>
                          <a:pt x="28710" y="2674955"/>
                        </a:moveTo>
                        <a:lnTo>
                          <a:pt x="31903" y="2667788"/>
                        </a:lnTo>
                      </a:path>
                      <a:path w="5403850" h="5299709">
                        <a:moveTo>
                          <a:pt x="31903" y="2667788"/>
                        </a:moveTo>
                        <a:lnTo>
                          <a:pt x="37494" y="2662991"/>
                        </a:lnTo>
                      </a:path>
                      <a:path w="5403850" h="5299709">
                        <a:moveTo>
                          <a:pt x="37494" y="2662991"/>
                        </a:moveTo>
                        <a:lnTo>
                          <a:pt x="44662" y="2659812"/>
                        </a:lnTo>
                      </a:path>
                      <a:path w="5403850" h="5299709">
                        <a:moveTo>
                          <a:pt x="44662" y="2659812"/>
                        </a:moveTo>
                        <a:lnTo>
                          <a:pt x="51048" y="265900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47" name="object 2247"/>
                  <p:cNvSpPr/>
                  <p:nvPr/>
                </p:nvSpPr>
                <p:spPr>
                  <a:xfrm>
                    <a:off x="8726533" y="477113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48" name="object 2248"/>
                  <p:cNvSpPr/>
                  <p:nvPr/>
                </p:nvSpPr>
                <p:spPr>
                  <a:xfrm>
                    <a:off x="8727729" y="4772332"/>
                    <a:ext cx="0" cy="27940"/>
                  </a:xfrm>
                  <a:custGeom>
                    <a:avLst/>
                    <a:gdLst/>
                    <a:ahLst/>
                    <a:cxnLst/>
                    <a:rect l="l" t="t" r="r" b="b"/>
                    <a:pathLst>
                      <a:path h="27939">
                        <a:moveTo>
                          <a:pt x="0" y="0"/>
                        </a:moveTo>
                        <a:lnTo>
                          <a:pt x="0" y="1589"/>
                        </a:lnTo>
                      </a:path>
                      <a:path h="27939">
                        <a:moveTo>
                          <a:pt x="0" y="1589"/>
                        </a:moveTo>
                        <a:lnTo>
                          <a:pt x="0" y="3987"/>
                        </a:lnTo>
                      </a:path>
                      <a:path h="27939">
                        <a:moveTo>
                          <a:pt x="0" y="3987"/>
                        </a:moveTo>
                        <a:lnTo>
                          <a:pt x="0" y="6372"/>
                        </a:lnTo>
                      </a:path>
                      <a:path h="27939">
                        <a:moveTo>
                          <a:pt x="0" y="6372"/>
                        </a:moveTo>
                        <a:lnTo>
                          <a:pt x="0" y="10360"/>
                        </a:lnTo>
                      </a:path>
                      <a:path h="27939">
                        <a:moveTo>
                          <a:pt x="0" y="10360"/>
                        </a:moveTo>
                        <a:lnTo>
                          <a:pt x="0" y="13553"/>
                        </a:lnTo>
                      </a:path>
                      <a:path h="27939">
                        <a:moveTo>
                          <a:pt x="0" y="13553"/>
                        </a:moveTo>
                        <a:lnTo>
                          <a:pt x="0" y="17541"/>
                        </a:lnTo>
                      </a:path>
                      <a:path h="27939">
                        <a:moveTo>
                          <a:pt x="0" y="17541"/>
                        </a:moveTo>
                        <a:lnTo>
                          <a:pt x="0" y="20734"/>
                        </a:lnTo>
                      </a:path>
                      <a:path h="27939">
                        <a:moveTo>
                          <a:pt x="0" y="20734"/>
                        </a:moveTo>
                        <a:lnTo>
                          <a:pt x="0" y="23132"/>
                        </a:lnTo>
                      </a:path>
                      <a:path h="27939">
                        <a:moveTo>
                          <a:pt x="0" y="23132"/>
                        </a:moveTo>
                        <a:lnTo>
                          <a:pt x="0" y="25517"/>
                        </a:lnTo>
                      </a:path>
                      <a:path h="27939">
                        <a:moveTo>
                          <a:pt x="0" y="25517"/>
                        </a:moveTo>
                        <a:lnTo>
                          <a:pt x="0" y="27120"/>
                        </a:lnTo>
                      </a:path>
                      <a:path h="27939">
                        <a:moveTo>
                          <a:pt x="0" y="27120"/>
                        </a:moveTo>
                        <a:lnTo>
                          <a:pt x="0" y="27915"/>
                        </a:lnTo>
                      </a:path>
                      <a:path h="27939">
                        <a:moveTo>
                          <a:pt x="0" y="27915"/>
                        </a:moveTo>
                        <a:lnTo>
                          <a:pt x="0" y="2712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49" name="object 2249"/>
                  <p:cNvSpPr/>
                  <p:nvPr/>
                </p:nvSpPr>
                <p:spPr>
                  <a:xfrm>
                    <a:off x="8675484" y="4771139"/>
                    <a:ext cx="53975" cy="53975"/>
                  </a:xfrm>
                  <a:custGeom>
                    <a:avLst/>
                    <a:gdLst/>
                    <a:ahLst/>
                    <a:cxnLst/>
                    <a:rect l="l" t="t" r="r" b="b"/>
                    <a:pathLst>
                      <a:path w="53975" h="53975">
                        <a:moveTo>
                          <a:pt x="2387" y="52247"/>
                        </a:moveTo>
                        <a:lnTo>
                          <a:pt x="2032" y="51396"/>
                        </a:lnTo>
                        <a:lnTo>
                          <a:pt x="1193" y="51054"/>
                        </a:lnTo>
                        <a:lnTo>
                          <a:pt x="342" y="51396"/>
                        </a:lnTo>
                        <a:lnTo>
                          <a:pt x="0" y="52247"/>
                        </a:lnTo>
                        <a:lnTo>
                          <a:pt x="342" y="53098"/>
                        </a:lnTo>
                        <a:lnTo>
                          <a:pt x="1193" y="53441"/>
                        </a:lnTo>
                        <a:lnTo>
                          <a:pt x="2032" y="53098"/>
                        </a:lnTo>
                        <a:lnTo>
                          <a:pt x="2387" y="52247"/>
                        </a:lnTo>
                        <a:close/>
                      </a:path>
                      <a:path w="53975" h="53975">
                        <a:moveTo>
                          <a:pt x="29502" y="52247"/>
                        </a:moveTo>
                        <a:lnTo>
                          <a:pt x="29159" y="51396"/>
                        </a:lnTo>
                        <a:lnTo>
                          <a:pt x="28308" y="51054"/>
                        </a:lnTo>
                        <a:lnTo>
                          <a:pt x="27470" y="51396"/>
                        </a:lnTo>
                        <a:lnTo>
                          <a:pt x="27114" y="52247"/>
                        </a:lnTo>
                        <a:lnTo>
                          <a:pt x="27470" y="53098"/>
                        </a:lnTo>
                        <a:lnTo>
                          <a:pt x="28308" y="53441"/>
                        </a:lnTo>
                        <a:lnTo>
                          <a:pt x="29159" y="53098"/>
                        </a:lnTo>
                        <a:lnTo>
                          <a:pt x="29502" y="52247"/>
                        </a:lnTo>
                        <a:close/>
                      </a:path>
                      <a:path w="53975" h="53975">
                        <a:moveTo>
                          <a:pt x="53441" y="1193"/>
                        </a:moveTo>
                        <a:lnTo>
                          <a:pt x="53086" y="355"/>
                        </a:lnTo>
                        <a:lnTo>
                          <a:pt x="52235" y="0"/>
                        </a:lnTo>
                        <a:lnTo>
                          <a:pt x="51396" y="355"/>
                        </a:lnTo>
                        <a:lnTo>
                          <a:pt x="51041" y="1193"/>
                        </a:lnTo>
                        <a:lnTo>
                          <a:pt x="51396" y="2044"/>
                        </a:lnTo>
                        <a:lnTo>
                          <a:pt x="52235" y="2400"/>
                        </a:lnTo>
                        <a:lnTo>
                          <a:pt x="53086" y="2044"/>
                        </a:lnTo>
                        <a:lnTo>
                          <a:pt x="53441"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50" name="object 2250"/>
                  <p:cNvSpPr/>
                  <p:nvPr/>
                </p:nvSpPr>
                <p:spPr>
                  <a:xfrm>
                    <a:off x="8676681" y="4823381"/>
                    <a:ext cx="27305" cy="0"/>
                  </a:xfrm>
                  <a:custGeom>
                    <a:avLst/>
                    <a:gdLst/>
                    <a:ahLst/>
                    <a:cxnLst/>
                    <a:rect l="l" t="t" r="r" b="b"/>
                    <a:pathLst>
                      <a:path w="27304">
                        <a:moveTo>
                          <a:pt x="27120" y="0"/>
                        </a:moveTo>
                        <a:lnTo>
                          <a:pt x="25530" y="0"/>
                        </a:lnTo>
                      </a:path>
                      <a:path w="27304">
                        <a:moveTo>
                          <a:pt x="25530" y="0"/>
                        </a:moveTo>
                        <a:lnTo>
                          <a:pt x="23132" y="0"/>
                        </a:lnTo>
                      </a:path>
                      <a:path w="27304">
                        <a:moveTo>
                          <a:pt x="23132" y="0"/>
                        </a:moveTo>
                        <a:lnTo>
                          <a:pt x="20734" y="0"/>
                        </a:lnTo>
                      </a:path>
                      <a:path w="27304">
                        <a:moveTo>
                          <a:pt x="20734" y="0"/>
                        </a:moveTo>
                        <a:lnTo>
                          <a:pt x="16746" y="0"/>
                        </a:lnTo>
                      </a:path>
                      <a:path w="27304">
                        <a:moveTo>
                          <a:pt x="16746" y="0"/>
                        </a:moveTo>
                        <a:lnTo>
                          <a:pt x="13553" y="0"/>
                        </a:lnTo>
                      </a:path>
                      <a:path w="27304">
                        <a:moveTo>
                          <a:pt x="13553" y="0"/>
                        </a:moveTo>
                        <a:lnTo>
                          <a:pt x="9565" y="0"/>
                        </a:lnTo>
                      </a:path>
                      <a:path w="27304">
                        <a:moveTo>
                          <a:pt x="9565" y="0"/>
                        </a:moveTo>
                        <a:lnTo>
                          <a:pt x="6372" y="0"/>
                        </a:lnTo>
                      </a:path>
                      <a:path w="27304">
                        <a:moveTo>
                          <a:pt x="6372" y="0"/>
                        </a:moveTo>
                        <a:lnTo>
                          <a:pt x="3987" y="0"/>
                        </a:lnTo>
                      </a:path>
                      <a:path w="27304">
                        <a:moveTo>
                          <a:pt x="3987" y="0"/>
                        </a:moveTo>
                        <a:lnTo>
                          <a:pt x="1589" y="0"/>
                        </a:lnTo>
                      </a:path>
                      <a:path w="27304">
                        <a:moveTo>
                          <a:pt x="1589"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51" name="object 2251"/>
                  <p:cNvSpPr/>
                  <p:nvPr/>
                </p:nvSpPr>
                <p:spPr>
                  <a:xfrm>
                    <a:off x="8675484" y="482218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52" name="object 2252"/>
                  <p:cNvSpPr/>
                  <p:nvPr/>
                </p:nvSpPr>
                <p:spPr>
                  <a:xfrm>
                    <a:off x="8710188" y="7380275"/>
                    <a:ext cx="509270" cy="43180"/>
                  </a:xfrm>
                  <a:custGeom>
                    <a:avLst/>
                    <a:gdLst/>
                    <a:ahLst/>
                    <a:cxnLst/>
                    <a:rect l="l" t="t" r="r" b="b"/>
                    <a:pathLst>
                      <a:path w="509270" h="43179">
                        <a:moveTo>
                          <a:pt x="0" y="43086"/>
                        </a:moveTo>
                        <a:lnTo>
                          <a:pt x="48663" y="43086"/>
                        </a:lnTo>
                      </a:path>
                      <a:path w="509270" h="43179">
                        <a:moveTo>
                          <a:pt x="183485" y="43086"/>
                        </a:moveTo>
                        <a:lnTo>
                          <a:pt x="508975" y="43086"/>
                        </a:lnTo>
                      </a:path>
                      <a:path w="509270" h="43179">
                        <a:moveTo>
                          <a:pt x="8770"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53" name="object 2253"/>
                  <p:cNvSpPr/>
                  <p:nvPr/>
                </p:nvSpPr>
                <p:spPr>
                  <a:xfrm>
                    <a:off x="9217966" y="739024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54" name="object 2254"/>
                  <p:cNvSpPr/>
                  <p:nvPr/>
                </p:nvSpPr>
                <p:spPr>
                  <a:xfrm>
                    <a:off x="9219163" y="2351864"/>
                    <a:ext cx="7533640" cy="5071745"/>
                  </a:xfrm>
                  <a:custGeom>
                    <a:avLst/>
                    <a:gdLst/>
                    <a:ahLst/>
                    <a:cxnLst/>
                    <a:rect l="l" t="t" r="r" b="b"/>
                    <a:pathLst>
                      <a:path w="7533640" h="5071745">
                        <a:moveTo>
                          <a:pt x="0" y="5039579"/>
                        </a:moveTo>
                        <a:lnTo>
                          <a:pt x="0" y="5044375"/>
                        </a:lnTo>
                      </a:path>
                      <a:path w="7533640" h="5071745">
                        <a:moveTo>
                          <a:pt x="0" y="5044375"/>
                        </a:moveTo>
                        <a:lnTo>
                          <a:pt x="0" y="5049953"/>
                        </a:lnTo>
                      </a:path>
                      <a:path w="7533640" h="5071745">
                        <a:moveTo>
                          <a:pt x="0" y="5049953"/>
                        </a:moveTo>
                        <a:lnTo>
                          <a:pt x="0" y="5055530"/>
                        </a:lnTo>
                      </a:path>
                      <a:path w="7533640" h="5071745">
                        <a:moveTo>
                          <a:pt x="0" y="5055530"/>
                        </a:moveTo>
                        <a:lnTo>
                          <a:pt x="0" y="5061122"/>
                        </a:lnTo>
                      </a:path>
                      <a:path w="7533640" h="5071745">
                        <a:moveTo>
                          <a:pt x="0" y="5061122"/>
                        </a:moveTo>
                        <a:lnTo>
                          <a:pt x="0" y="5065905"/>
                        </a:lnTo>
                      </a:path>
                      <a:path w="7533640" h="5071745">
                        <a:moveTo>
                          <a:pt x="0" y="5065905"/>
                        </a:moveTo>
                        <a:lnTo>
                          <a:pt x="0" y="5069098"/>
                        </a:lnTo>
                      </a:path>
                      <a:path w="7533640" h="5071745">
                        <a:moveTo>
                          <a:pt x="0" y="5069098"/>
                        </a:moveTo>
                        <a:lnTo>
                          <a:pt x="0" y="5070687"/>
                        </a:lnTo>
                      </a:path>
                      <a:path w="7533640" h="5071745">
                        <a:moveTo>
                          <a:pt x="0" y="5070687"/>
                        </a:moveTo>
                        <a:lnTo>
                          <a:pt x="0" y="5071496"/>
                        </a:lnTo>
                      </a:path>
                      <a:path w="7533640" h="5071745">
                        <a:moveTo>
                          <a:pt x="7533433" y="299163"/>
                        </a:moveTo>
                        <a:lnTo>
                          <a:pt x="7531926" y="272042"/>
                        </a:lnTo>
                      </a:path>
                      <a:path w="7533640" h="5071745">
                        <a:moveTo>
                          <a:pt x="7531926" y="272042"/>
                        </a:moveTo>
                        <a:lnTo>
                          <a:pt x="7528637" y="244908"/>
                        </a:lnTo>
                      </a:path>
                      <a:path w="7533640" h="5071745">
                        <a:moveTo>
                          <a:pt x="7528637" y="244908"/>
                        </a:moveTo>
                        <a:lnTo>
                          <a:pt x="7522333" y="217787"/>
                        </a:lnTo>
                      </a:path>
                      <a:path w="7533640" h="5071745">
                        <a:moveTo>
                          <a:pt x="7522333" y="217787"/>
                        </a:moveTo>
                        <a:lnTo>
                          <a:pt x="7513562" y="192256"/>
                        </a:lnTo>
                      </a:path>
                      <a:path w="7533640" h="5071745">
                        <a:moveTo>
                          <a:pt x="7513562" y="192256"/>
                        </a:moveTo>
                        <a:lnTo>
                          <a:pt x="7502325" y="166725"/>
                        </a:lnTo>
                      </a:path>
                      <a:path w="7533640" h="5071745">
                        <a:moveTo>
                          <a:pt x="7502325" y="166725"/>
                        </a:moveTo>
                        <a:lnTo>
                          <a:pt x="7489580" y="142798"/>
                        </a:lnTo>
                      </a:path>
                      <a:path w="7533640" h="5071745">
                        <a:moveTo>
                          <a:pt x="7489580" y="142798"/>
                        </a:moveTo>
                        <a:lnTo>
                          <a:pt x="7474368" y="120460"/>
                        </a:lnTo>
                      </a:path>
                      <a:path w="7533640" h="5071745">
                        <a:moveTo>
                          <a:pt x="7474368" y="120460"/>
                        </a:moveTo>
                        <a:lnTo>
                          <a:pt x="7456826" y="98917"/>
                        </a:lnTo>
                      </a:path>
                      <a:path w="7533640" h="5071745">
                        <a:moveTo>
                          <a:pt x="7456826" y="98917"/>
                        </a:moveTo>
                        <a:lnTo>
                          <a:pt x="7437778" y="79772"/>
                        </a:lnTo>
                      </a:path>
                      <a:path w="7533640" h="5071745">
                        <a:moveTo>
                          <a:pt x="7437778" y="79772"/>
                        </a:moveTo>
                        <a:lnTo>
                          <a:pt x="7416947" y="62217"/>
                        </a:lnTo>
                      </a:path>
                      <a:path w="7533640" h="5071745">
                        <a:moveTo>
                          <a:pt x="7416947" y="62217"/>
                        </a:moveTo>
                        <a:lnTo>
                          <a:pt x="7394609" y="46265"/>
                        </a:lnTo>
                      </a:path>
                      <a:path w="7533640" h="5071745">
                        <a:moveTo>
                          <a:pt x="7394609" y="46265"/>
                        </a:moveTo>
                        <a:lnTo>
                          <a:pt x="7370764" y="32698"/>
                        </a:lnTo>
                      </a:path>
                      <a:path w="7533640" h="5071745">
                        <a:moveTo>
                          <a:pt x="7370764" y="32698"/>
                        </a:moveTo>
                        <a:lnTo>
                          <a:pt x="7345959" y="21529"/>
                        </a:lnTo>
                      </a:path>
                      <a:path w="7533640" h="5071745">
                        <a:moveTo>
                          <a:pt x="7345959" y="21529"/>
                        </a:moveTo>
                        <a:lnTo>
                          <a:pt x="7319647" y="12758"/>
                        </a:lnTo>
                      </a:path>
                      <a:path w="7533640" h="5071745">
                        <a:moveTo>
                          <a:pt x="7319647" y="12758"/>
                        </a:moveTo>
                        <a:lnTo>
                          <a:pt x="7293335" y="5577"/>
                        </a:lnTo>
                      </a:path>
                      <a:path w="7533640" h="5071745">
                        <a:moveTo>
                          <a:pt x="7293335" y="5577"/>
                        </a:moveTo>
                        <a:lnTo>
                          <a:pt x="7266201" y="1589"/>
                        </a:lnTo>
                      </a:path>
                      <a:path w="7533640" h="5071745">
                        <a:moveTo>
                          <a:pt x="7266201" y="1589"/>
                        </a:moveTo>
                        <a:lnTo>
                          <a:pt x="7239066" y="0"/>
                        </a:lnTo>
                      </a:path>
                      <a:path w="7533640" h="5071745">
                        <a:moveTo>
                          <a:pt x="7239066" y="0"/>
                        </a:moveTo>
                        <a:lnTo>
                          <a:pt x="7234270" y="0"/>
                        </a:lnTo>
                      </a:path>
                      <a:path w="7533640" h="5071745">
                        <a:moveTo>
                          <a:pt x="7234270" y="149184"/>
                        </a:moveTo>
                        <a:lnTo>
                          <a:pt x="7253456" y="150773"/>
                        </a:lnTo>
                      </a:path>
                      <a:path w="7533640" h="5071745">
                        <a:moveTo>
                          <a:pt x="7253456" y="150773"/>
                        </a:moveTo>
                        <a:lnTo>
                          <a:pt x="7272642" y="154761"/>
                        </a:lnTo>
                      </a:path>
                      <a:path w="7533640" h="5071745">
                        <a:moveTo>
                          <a:pt x="7272642" y="154761"/>
                        </a:moveTo>
                        <a:lnTo>
                          <a:pt x="7290868" y="160353"/>
                        </a:lnTo>
                      </a:path>
                      <a:path w="7533640" h="5071745">
                        <a:moveTo>
                          <a:pt x="7290868" y="160353"/>
                        </a:moveTo>
                        <a:lnTo>
                          <a:pt x="7308547" y="169123"/>
                        </a:lnTo>
                      </a:path>
                      <a:path w="7533640" h="5071745">
                        <a:moveTo>
                          <a:pt x="7308547" y="169123"/>
                        </a:moveTo>
                        <a:lnTo>
                          <a:pt x="7324444" y="179497"/>
                        </a:lnTo>
                      </a:path>
                      <a:path w="7533640" h="5071745">
                        <a:moveTo>
                          <a:pt x="7324444" y="179497"/>
                        </a:moveTo>
                        <a:lnTo>
                          <a:pt x="7338833" y="192256"/>
                        </a:lnTo>
                      </a:path>
                      <a:path w="7533640" h="5071745">
                        <a:moveTo>
                          <a:pt x="7338833" y="192256"/>
                        </a:moveTo>
                        <a:lnTo>
                          <a:pt x="7352400" y="206618"/>
                        </a:lnTo>
                      </a:path>
                      <a:path w="7533640" h="5071745">
                        <a:moveTo>
                          <a:pt x="7352400" y="206618"/>
                        </a:moveTo>
                        <a:lnTo>
                          <a:pt x="7362678" y="222570"/>
                        </a:lnTo>
                      </a:path>
                      <a:path w="7533640" h="5071745">
                        <a:moveTo>
                          <a:pt x="7362678" y="222570"/>
                        </a:moveTo>
                        <a:lnTo>
                          <a:pt x="7371449" y="240125"/>
                        </a:lnTo>
                      </a:path>
                      <a:path w="7533640" h="5071745">
                        <a:moveTo>
                          <a:pt x="7371449" y="240125"/>
                        </a:moveTo>
                        <a:lnTo>
                          <a:pt x="7377890" y="258475"/>
                        </a:lnTo>
                      </a:path>
                      <a:path w="7533640" h="5071745">
                        <a:moveTo>
                          <a:pt x="7377890" y="258475"/>
                        </a:moveTo>
                        <a:lnTo>
                          <a:pt x="7381864" y="276825"/>
                        </a:lnTo>
                      </a:path>
                      <a:path w="7533640" h="5071745">
                        <a:moveTo>
                          <a:pt x="7381864" y="276825"/>
                        </a:moveTo>
                        <a:lnTo>
                          <a:pt x="7383509" y="296765"/>
                        </a:lnTo>
                      </a:path>
                      <a:path w="7533640" h="5071745">
                        <a:moveTo>
                          <a:pt x="7383509" y="296765"/>
                        </a:moveTo>
                        <a:lnTo>
                          <a:pt x="7384331" y="299163"/>
                        </a:lnTo>
                      </a:path>
                      <a:path w="7533640" h="5071745">
                        <a:moveTo>
                          <a:pt x="7533433" y="299163"/>
                        </a:moveTo>
                        <a:lnTo>
                          <a:pt x="7532611" y="299163"/>
                        </a:lnTo>
                      </a:path>
                      <a:path w="7533640" h="5071745">
                        <a:moveTo>
                          <a:pt x="7532611" y="299163"/>
                        </a:moveTo>
                        <a:lnTo>
                          <a:pt x="7528637" y="299163"/>
                        </a:lnTo>
                      </a:path>
                      <a:path w="7533640" h="5071745">
                        <a:moveTo>
                          <a:pt x="7528637" y="299163"/>
                        </a:moveTo>
                        <a:lnTo>
                          <a:pt x="7523155" y="299163"/>
                        </a:lnTo>
                      </a:path>
                      <a:path w="7533640" h="5071745">
                        <a:moveTo>
                          <a:pt x="7523155" y="299163"/>
                        </a:moveTo>
                        <a:lnTo>
                          <a:pt x="7515892" y="299163"/>
                        </a:lnTo>
                      </a:path>
                      <a:path w="7533640" h="5071745">
                        <a:moveTo>
                          <a:pt x="7515892" y="299163"/>
                        </a:moveTo>
                        <a:lnTo>
                          <a:pt x="7507121" y="299163"/>
                        </a:lnTo>
                      </a:path>
                      <a:path w="7533640" h="5071745">
                        <a:moveTo>
                          <a:pt x="7507121" y="299163"/>
                        </a:moveTo>
                        <a:lnTo>
                          <a:pt x="7496021" y="299163"/>
                        </a:lnTo>
                      </a:path>
                      <a:path w="7533640" h="5071745">
                        <a:moveTo>
                          <a:pt x="7496021" y="299163"/>
                        </a:moveTo>
                        <a:lnTo>
                          <a:pt x="7483961" y="299163"/>
                        </a:lnTo>
                      </a:path>
                      <a:path w="7533640" h="5071745">
                        <a:moveTo>
                          <a:pt x="7483961" y="299163"/>
                        </a:moveTo>
                        <a:lnTo>
                          <a:pt x="7472038" y="299163"/>
                        </a:lnTo>
                      </a:path>
                      <a:path w="7533640" h="5071745">
                        <a:moveTo>
                          <a:pt x="7472038" y="299163"/>
                        </a:moveTo>
                        <a:lnTo>
                          <a:pt x="7458471" y="299163"/>
                        </a:lnTo>
                      </a:path>
                      <a:path w="7533640" h="5071745">
                        <a:moveTo>
                          <a:pt x="7458471" y="299163"/>
                        </a:moveTo>
                        <a:lnTo>
                          <a:pt x="7445726" y="299163"/>
                        </a:lnTo>
                      </a:path>
                      <a:path w="7533640" h="5071745">
                        <a:moveTo>
                          <a:pt x="7445726" y="299163"/>
                        </a:moveTo>
                        <a:lnTo>
                          <a:pt x="7432981" y="299163"/>
                        </a:lnTo>
                      </a:path>
                      <a:path w="7533640" h="5071745">
                        <a:moveTo>
                          <a:pt x="7432981" y="299163"/>
                        </a:moveTo>
                        <a:lnTo>
                          <a:pt x="7420921" y="299163"/>
                        </a:lnTo>
                      </a:path>
                      <a:path w="7533640" h="5071745">
                        <a:moveTo>
                          <a:pt x="7420921" y="299163"/>
                        </a:moveTo>
                        <a:lnTo>
                          <a:pt x="7410643" y="299163"/>
                        </a:lnTo>
                      </a:path>
                      <a:path w="7533640" h="5071745">
                        <a:moveTo>
                          <a:pt x="7410643" y="299163"/>
                        </a:moveTo>
                        <a:lnTo>
                          <a:pt x="7401050" y="299163"/>
                        </a:lnTo>
                      </a:path>
                      <a:path w="7533640" h="5071745">
                        <a:moveTo>
                          <a:pt x="7401050" y="299163"/>
                        </a:moveTo>
                        <a:lnTo>
                          <a:pt x="7393787" y="299163"/>
                        </a:lnTo>
                      </a:path>
                      <a:path w="7533640" h="5071745">
                        <a:moveTo>
                          <a:pt x="7393787" y="299163"/>
                        </a:moveTo>
                        <a:lnTo>
                          <a:pt x="7388305" y="299163"/>
                        </a:lnTo>
                      </a:path>
                      <a:path w="7533640" h="5071745">
                        <a:moveTo>
                          <a:pt x="7388305" y="299163"/>
                        </a:moveTo>
                        <a:lnTo>
                          <a:pt x="7385016" y="299163"/>
                        </a:lnTo>
                      </a:path>
                      <a:path w="7533640" h="5071745">
                        <a:moveTo>
                          <a:pt x="7385016" y="299163"/>
                        </a:moveTo>
                        <a:lnTo>
                          <a:pt x="7384331" y="299163"/>
                        </a:lnTo>
                      </a:path>
                      <a:path w="7533640" h="5071745">
                        <a:moveTo>
                          <a:pt x="7234270" y="149184"/>
                        </a:moveTo>
                        <a:lnTo>
                          <a:pt x="7234270" y="148375"/>
                        </a:lnTo>
                      </a:path>
                      <a:path w="7533640" h="5071745">
                        <a:moveTo>
                          <a:pt x="7234270" y="148375"/>
                        </a:moveTo>
                        <a:lnTo>
                          <a:pt x="7234270" y="145196"/>
                        </a:lnTo>
                      </a:path>
                      <a:path w="7533640" h="5071745">
                        <a:moveTo>
                          <a:pt x="7234270" y="145196"/>
                        </a:moveTo>
                        <a:lnTo>
                          <a:pt x="7234270" y="139604"/>
                        </a:lnTo>
                      </a:path>
                      <a:path w="7533640" h="5071745">
                        <a:moveTo>
                          <a:pt x="7234270" y="139604"/>
                        </a:moveTo>
                        <a:lnTo>
                          <a:pt x="7234270" y="131629"/>
                        </a:lnTo>
                      </a:path>
                      <a:path w="7533640" h="5071745">
                        <a:moveTo>
                          <a:pt x="7234270" y="131629"/>
                        </a:moveTo>
                        <a:lnTo>
                          <a:pt x="7234270" y="122844"/>
                        </a:lnTo>
                      </a:path>
                      <a:path w="7533640" h="5071745">
                        <a:moveTo>
                          <a:pt x="7234270" y="122844"/>
                        </a:moveTo>
                        <a:lnTo>
                          <a:pt x="7234270" y="112484"/>
                        </a:lnTo>
                      </a:path>
                      <a:path w="7533640" h="5071745">
                        <a:moveTo>
                          <a:pt x="7234270" y="112484"/>
                        </a:moveTo>
                        <a:lnTo>
                          <a:pt x="7234270" y="100506"/>
                        </a:lnTo>
                      </a:path>
                      <a:path w="7533640" h="5071745">
                        <a:moveTo>
                          <a:pt x="7234270" y="100506"/>
                        </a:moveTo>
                        <a:lnTo>
                          <a:pt x="7234270" y="87748"/>
                        </a:lnTo>
                      </a:path>
                      <a:path w="7533640" h="5071745">
                        <a:moveTo>
                          <a:pt x="7234270" y="87748"/>
                        </a:moveTo>
                        <a:lnTo>
                          <a:pt x="7234270" y="74989"/>
                        </a:lnTo>
                      </a:path>
                      <a:path w="7533640" h="5071745">
                        <a:moveTo>
                          <a:pt x="7234270" y="74989"/>
                        </a:moveTo>
                        <a:lnTo>
                          <a:pt x="7234270" y="61422"/>
                        </a:lnTo>
                      </a:path>
                      <a:path w="7533640" h="5071745">
                        <a:moveTo>
                          <a:pt x="7234270" y="61422"/>
                        </a:moveTo>
                        <a:lnTo>
                          <a:pt x="7234270" y="49458"/>
                        </a:lnTo>
                      </a:path>
                      <a:path w="7533640" h="5071745">
                        <a:moveTo>
                          <a:pt x="7234270" y="49458"/>
                        </a:moveTo>
                        <a:lnTo>
                          <a:pt x="7234270" y="37494"/>
                        </a:lnTo>
                      </a:path>
                      <a:path w="7533640" h="5071745">
                        <a:moveTo>
                          <a:pt x="7234270" y="37494"/>
                        </a:moveTo>
                        <a:lnTo>
                          <a:pt x="7234270" y="26325"/>
                        </a:lnTo>
                      </a:path>
                      <a:path w="7533640" h="5071745">
                        <a:moveTo>
                          <a:pt x="7234270" y="26325"/>
                        </a:moveTo>
                        <a:lnTo>
                          <a:pt x="7234270" y="17541"/>
                        </a:lnTo>
                      </a:path>
                      <a:path w="7533640" h="5071745">
                        <a:moveTo>
                          <a:pt x="7234270" y="17541"/>
                        </a:moveTo>
                        <a:lnTo>
                          <a:pt x="7234270" y="9565"/>
                        </a:lnTo>
                      </a:path>
                      <a:path w="7533640" h="5071745">
                        <a:moveTo>
                          <a:pt x="7234270" y="9565"/>
                        </a:moveTo>
                        <a:lnTo>
                          <a:pt x="7234270" y="4782"/>
                        </a:lnTo>
                      </a:path>
                      <a:path w="7533640" h="5071745">
                        <a:moveTo>
                          <a:pt x="7234270" y="4782"/>
                        </a:moveTo>
                        <a:lnTo>
                          <a:pt x="7234270" y="794"/>
                        </a:lnTo>
                      </a:path>
                      <a:path w="7533640" h="5071745">
                        <a:moveTo>
                          <a:pt x="7234270" y="794"/>
                        </a:moveTo>
                        <a:lnTo>
                          <a:pt x="723427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55" name="object 2255"/>
                  <p:cNvSpPr/>
                  <p:nvPr/>
                </p:nvSpPr>
                <p:spPr>
                  <a:xfrm>
                    <a:off x="2536940" y="1494240"/>
                    <a:ext cx="14246225" cy="4323715"/>
                  </a:xfrm>
                  <a:custGeom>
                    <a:avLst/>
                    <a:gdLst/>
                    <a:ahLst/>
                    <a:cxnLst/>
                    <a:rect l="l" t="t" r="r" b="b"/>
                    <a:pathLst>
                      <a:path w="14246225" h="4323715">
                        <a:moveTo>
                          <a:pt x="8067980" y="0"/>
                        </a:moveTo>
                        <a:lnTo>
                          <a:pt x="8067980" y="126846"/>
                        </a:lnTo>
                      </a:path>
                      <a:path w="14246225" h="4323715">
                        <a:moveTo>
                          <a:pt x="8225935" y="126846"/>
                        </a:moveTo>
                        <a:lnTo>
                          <a:pt x="8225935" y="0"/>
                        </a:lnTo>
                      </a:path>
                      <a:path w="14246225" h="4323715">
                        <a:moveTo>
                          <a:pt x="8225935" y="0"/>
                        </a:moveTo>
                        <a:lnTo>
                          <a:pt x="8067980" y="0"/>
                        </a:lnTo>
                      </a:path>
                      <a:path w="14246225" h="4323715">
                        <a:moveTo>
                          <a:pt x="6836203" y="0"/>
                        </a:moveTo>
                        <a:lnTo>
                          <a:pt x="6836203" y="126846"/>
                        </a:lnTo>
                      </a:path>
                      <a:path w="14246225" h="4323715">
                        <a:moveTo>
                          <a:pt x="6994158" y="126846"/>
                        </a:moveTo>
                        <a:lnTo>
                          <a:pt x="6994158" y="0"/>
                        </a:lnTo>
                      </a:path>
                      <a:path w="14246225" h="4323715">
                        <a:moveTo>
                          <a:pt x="6994158" y="0"/>
                        </a:moveTo>
                        <a:lnTo>
                          <a:pt x="6836203" y="0"/>
                        </a:lnTo>
                      </a:path>
                      <a:path w="14246225" h="4323715">
                        <a:moveTo>
                          <a:pt x="8636788" y="0"/>
                        </a:moveTo>
                        <a:lnTo>
                          <a:pt x="8636788" y="59832"/>
                        </a:lnTo>
                      </a:path>
                      <a:path w="14246225" h="4323715">
                        <a:moveTo>
                          <a:pt x="8794757" y="59832"/>
                        </a:moveTo>
                        <a:lnTo>
                          <a:pt x="8794757" y="0"/>
                        </a:lnTo>
                      </a:path>
                      <a:path w="14246225" h="4323715">
                        <a:moveTo>
                          <a:pt x="8794757" y="0"/>
                        </a:moveTo>
                        <a:lnTo>
                          <a:pt x="8636788" y="0"/>
                        </a:lnTo>
                      </a:path>
                      <a:path w="14246225" h="4323715">
                        <a:moveTo>
                          <a:pt x="9434580" y="0"/>
                        </a:moveTo>
                        <a:lnTo>
                          <a:pt x="9434580" y="59832"/>
                        </a:lnTo>
                      </a:path>
                      <a:path w="14246225" h="4323715">
                        <a:moveTo>
                          <a:pt x="9592535" y="59832"/>
                        </a:moveTo>
                        <a:lnTo>
                          <a:pt x="9592535" y="0"/>
                        </a:lnTo>
                      </a:path>
                      <a:path w="14246225" h="4323715">
                        <a:moveTo>
                          <a:pt x="9592535" y="0"/>
                        </a:moveTo>
                        <a:lnTo>
                          <a:pt x="9434580" y="0"/>
                        </a:lnTo>
                      </a:path>
                      <a:path w="14246225" h="4323715">
                        <a:moveTo>
                          <a:pt x="10486050" y="0"/>
                        </a:moveTo>
                        <a:lnTo>
                          <a:pt x="10486050" y="59832"/>
                        </a:lnTo>
                      </a:path>
                      <a:path w="14246225" h="4323715">
                        <a:moveTo>
                          <a:pt x="10644005" y="59832"/>
                        </a:moveTo>
                        <a:lnTo>
                          <a:pt x="10644005" y="0"/>
                        </a:lnTo>
                      </a:path>
                      <a:path w="14246225" h="4323715">
                        <a:moveTo>
                          <a:pt x="10644005" y="0"/>
                        </a:moveTo>
                        <a:lnTo>
                          <a:pt x="10486050" y="0"/>
                        </a:lnTo>
                      </a:path>
                      <a:path w="14246225" h="4323715">
                        <a:moveTo>
                          <a:pt x="13009410" y="0"/>
                        </a:moveTo>
                        <a:lnTo>
                          <a:pt x="13009410" y="129244"/>
                        </a:lnTo>
                      </a:path>
                      <a:path w="14246225" h="4323715">
                        <a:moveTo>
                          <a:pt x="13009410" y="129244"/>
                        </a:moveTo>
                        <a:lnTo>
                          <a:pt x="13167420" y="129244"/>
                        </a:lnTo>
                      </a:path>
                      <a:path w="14246225" h="4323715">
                        <a:moveTo>
                          <a:pt x="13167420" y="129244"/>
                        </a:moveTo>
                        <a:lnTo>
                          <a:pt x="13167420" y="0"/>
                        </a:lnTo>
                      </a:path>
                      <a:path w="14246225" h="4323715">
                        <a:moveTo>
                          <a:pt x="13167420" y="0"/>
                        </a:moveTo>
                        <a:lnTo>
                          <a:pt x="13009410" y="0"/>
                        </a:lnTo>
                      </a:path>
                      <a:path w="14246225" h="4323715">
                        <a:moveTo>
                          <a:pt x="13871817" y="0"/>
                        </a:moveTo>
                        <a:lnTo>
                          <a:pt x="13871817" y="129244"/>
                        </a:lnTo>
                      </a:path>
                      <a:path w="14246225" h="4323715">
                        <a:moveTo>
                          <a:pt x="13871817" y="129244"/>
                        </a:moveTo>
                        <a:lnTo>
                          <a:pt x="14029827" y="129244"/>
                        </a:lnTo>
                      </a:path>
                      <a:path w="14246225" h="4323715">
                        <a:moveTo>
                          <a:pt x="14029827" y="129244"/>
                        </a:moveTo>
                        <a:lnTo>
                          <a:pt x="14029827" y="0"/>
                        </a:lnTo>
                      </a:path>
                      <a:path w="14246225" h="4323715">
                        <a:moveTo>
                          <a:pt x="14029827" y="0"/>
                        </a:moveTo>
                        <a:lnTo>
                          <a:pt x="13871817" y="0"/>
                        </a:lnTo>
                      </a:path>
                      <a:path w="14246225" h="4323715">
                        <a:moveTo>
                          <a:pt x="14222919" y="1497433"/>
                        </a:moveTo>
                        <a:lnTo>
                          <a:pt x="14245942" y="1497433"/>
                        </a:lnTo>
                      </a:path>
                      <a:path w="14246225" h="4323715">
                        <a:moveTo>
                          <a:pt x="14245942" y="1497433"/>
                        </a:moveTo>
                        <a:lnTo>
                          <a:pt x="14245942" y="1339478"/>
                        </a:lnTo>
                      </a:path>
                      <a:path w="14246225" h="4323715">
                        <a:moveTo>
                          <a:pt x="14245942" y="1339478"/>
                        </a:moveTo>
                        <a:lnTo>
                          <a:pt x="14222919" y="1339478"/>
                        </a:lnTo>
                      </a:path>
                      <a:path w="14246225" h="4323715">
                        <a:moveTo>
                          <a:pt x="12569093" y="1291609"/>
                        </a:moveTo>
                        <a:lnTo>
                          <a:pt x="12655155" y="1291609"/>
                        </a:lnTo>
                      </a:path>
                      <a:path w="14246225" h="4323715">
                        <a:moveTo>
                          <a:pt x="12655155" y="1291609"/>
                        </a:moveTo>
                        <a:lnTo>
                          <a:pt x="12655155" y="1173534"/>
                        </a:lnTo>
                      </a:path>
                      <a:path w="14246225" h="4323715">
                        <a:moveTo>
                          <a:pt x="12655155" y="1173534"/>
                        </a:moveTo>
                        <a:lnTo>
                          <a:pt x="12569093" y="1173534"/>
                        </a:lnTo>
                      </a:path>
                      <a:path w="14246225" h="4323715">
                        <a:moveTo>
                          <a:pt x="12569093" y="1173534"/>
                        </a:moveTo>
                        <a:lnTo>
                          <a:pt x="12569093" y="1291609"/>
                        </a:lnTo>
                      </a:path>
                      <a:path w="14246225" h="4323715">
                        <a:moveTo>
                          <a:pt x="12569093" y="1894732"/>
                        </a:moveTo>
                        <a:lnTo>
                          <a:pt x="12623362" y="1894732"/>
                        </a:lnTo>
                      </a:path>
                      <a:path w="14246225" h="4323715">
                        <a:moveTo>
                          <a:pt x="12655155" y="1777465"/>
                        </a:moveTo>
                        <a:lnTo>
                          <a:pt x="12569093" y="1777465"/>
                        </a:lnTo>
                      </a:path>
                      <a:path w="14246225" h="4323715">
                        <a:moveTo>
                          <a:pt x="12569093" y="1777465"/>
                        </a:moveTo>
                        <a:lnTo>
                          <a:pt x="12569093" y="1894732"/>
                        </a:lnTo>
                      </a:path>
                      <a:path w="14246225" h="4323715">
                        <a:moveTo>
                          <a:pt x="0" y="1569243"/>
                        </a:moveTo>
                        <a:lnTo>
                          <a:pt x="31122" y="1569243"/>
                        </a:lnTo>
                      </a:path>
                      <a:path w="14246225" h="4323715">
                        <a:moveTo>
                          <a:pt x="31122" y="1451962"/>
                        </a:moveTo>
                        <a:lnTo>
                          <a:pt x="0" y="1451962"/>
                        </a:lnTo>
                      </a:path>
                      <a:path w="14246225" h="4323715">
                        <a:moveTo>
                          <a:pt x="0" y="1451962"/>
                        </a:moveTo>
                        <a:lnTo>
                          <a:pt x="0" y="1569243"/>
                        </a:lnTo>
                      </a:path>
                      <a:path w="14246225" h="4323715">
                        <a:moveTo>
                          <a:pt x="0" y="1884358"/>
                        </a:moveTo>
                        <a:lnTo>
                          <a:pt x="31122" y="1884358"/>
                        </a:lnTo>
                      </a:path>
                      <a:path w="14246225" h="4323715">
                        <a:moveTo>
                          <a:pt x="31122" y="1766283"/>
                        </a:moveTo>
                        <a:lnTo>
                          <a:pt x="0" y="1766283"/>
                        </a:lnTo>
                      </a:path>
                      <a:path w="14246225" h="4323715">
                        <a:moveTo>
                          <a:pt x="0" y="1766283"/>
                        </a:moveTo>
                        <a:lnTo>
                          <a:pt x="0" y="1884358"/>
                        </a:lnTo>
                      </a:path>
                      <a:path w="14246225" h="4323715">
                        <a:moveTo>
                          <a:pt x="9523931" y="4323176"/>
                        </a:moveTo>
                        <a:lnTo>
                          <a:pt x="9732948" y="4323176"/>
                        </a:lnTo>
                      </a:path>
                      <a:path w="14246225" h="4323715">
                        <a:moveTo>
                          <a:pt x="9732948" y="4323176"/>
                        </a:moveTo>
                        <a:lnTo>
                          <a:pt x="9732948" y="4203511"/>
                        </a:lnTo>
                      </a:path>
                      <a:path w="14246225" h="4323715">
                        <a:moveTo>
                          <a:pt x="9732948" y="4203511"/>
                        </a:moveTo>
                        <a:lnTo>
                          <a:pt x="9523931" y="4203511"/>
                        </a:lnTo>
                      </a:path>
                      <a:path w="14246225" h="4323715">
                        <a:moveTo>
                          <a:pt x="9523931" y="4203511"/>
                        </a:moveTo>
                        <a:lnTo>
                          <a:pt x="9523931" y="4323176"/>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56" name="object 2256"/>
                  <p:cNvSpPr/>
                  <p:nvPr/>
                </p:nvSpPr>
                <p:spPr>
                  <a:xfrm>
                    <a:off x="13297432" y="5672221"/>
                    <a:ext cx="3575050" cy="3505835"/>
                  </a:xfrm>
                  <a:custGeom>
                    <a:avLst/>
                    <a:gdLst/>
                    <a:ahLst/>
                    <a:cxnLst/>
                    <a:rect l="l" t="t" r="r" b="b"/>
                    <a:pathLst>
                      <a:path w="3575050" h="3505834">
                        <a:moveTo>
                          <a:pt x="1526157" y="3505459"/>
                        </a:moveTo>
                        <a:lnTo>
                          <a:pt x="1526157" y="3146449"/>
                        </a:lnTo>
                      </a:path>
                      <a:path w="3575050" h="3505834">
                        <a:moveTo>
                          <a:pt x="3066650" y="3146449"/>
                        </a:moveTo>
                        <a:lnTo>
                          <a:pt x="3066650" y="3505459"/>
                        </a:lnTo>
                      </a:path>
                      <a:path w="3575050" h="3505834">
                        <a:moveTo>
                          <a:pt x="3066650" y="3505459"/>
                        </a:moveTo>
                        <a:lnTo>
                          <a:pt x="1526157" y="3505459"/>
                        </a:lnTo>
                      </a:path>
                      <a:path w="3575050" h="3505834">
                        <a:moveTo>
                          <a:pt x="3066650" y="3146449"/>
                        </a:moveTo>
                        <a:lnTo>
                          <a:pt x="1526157" y="3146449"/>
                        </a:lnTo>
                      </a:path>
                      <a:path w="3575050" h="3505834">
                        <a:moveTo>
                          <a:pt x="3430497" y="3141666"/>
                        </a:moveTo>
                        <a:lnTo>
                          <a:pt x="3071446" y="3141666"/>
                        </a:lnTo>
                      </a:path>
                      <a:path w="3575050" h="3505834">
                        <a:moveTo>
                          <a:pt x="3071446" y="0"/>
                        </a:moveTo>
                        <a:lnTo>
                          <a:pt x="3430497" y="0"/>
                        </a:lnTo>
                      </a:path>
                      <a:path w="3575050" h="3505834">
                        <a:moveTo>
                          <a:pt x="3430497" y="0"/>
                        </a:moveTo>
                        <a:lnTo>
                          <a:pt x="3430497" y="3141666"/>
                        </a:lnTo>
                      </a:path>
                      <a:path w="3575050" h="3505834">
                        <a:moveTo>
                          <a:pt x="3071446" y="0"/>
                        </a:moveTo>
                        <a:lnTo>
                          <a:pt x="3071446" y="3141666"/>
                        </a:lnTo>
                      </a:path>
                      <a:path w="3575050" h="3505834">
                        <a:moveTo>
                          <a:pt x="3066650" y="3505459"/>
                        </a:moveTo>
                        <a:lnTo>
                          <a:pt x="3066650" y="3146449"/>
                        </a:lnTo>
                      </a:path>
                      <a:path w="3575050" h="3505834">
                        <a:moveTo>
                          <a:pt x="3066650" y="3146449"/>
                        </a:moveTo>
                        <a:lnTo>
                          <a:pt x="3071446" y="3146449"/>
                        </a:lnTo>
                      </a:path>
                      <a:path w="3575050" h="3505834">
                        <a:moveTo>
                          <a:pt x="3430497" y="3505459"/>
                        </a:moveTo>
                        <a:lnTo>
                          <a:pt x="3066650" y="3505459"/>
                        </a:lnTo>
                      </a:path>
                      <a:path w="3575050" h="3505834">
                        <a:moveTo>
                          <a:pt x="3430497" y="3505459"/>
                        </a:moveTo>
                        <a:lnTo>
                          <a:pt x="3430497" y="3141666"/>
                        </a:lnTo>
                      </a:path>
                      <a:path w="3575050" h="3505834">
                        <a:moveTo>
                          <a:pt x="3430497" y="3141666"/>
                        </a:moveTo>
                        <a:lnTo>
                          <a:pt x="3071446" y="3141666"/>
                        </a:lnTo>
                      </a:path>
                      <a:path w="3575050" h="3505834">
                        <a:moveTo>
                          <a:pt x="3071446" y="3141666"/>
                        </a:moveTo>
                        <a:lnTo>
                          <a:pt x="3071446" y="3146449"/>
                        </a:lnTo>
                      </a:path>
                      <a:path w="3575050" h="3505834">
                        <a:moveTo>
                          <a:pt x="0" y="19144"/>
                        </a:moveTo>
                        <a:lnTo>
                          <a:pt x="358995" y="19144"/>
                        </a:lnTo>
                      </a:path>
                      <a:path w="3575050" h="3505834">
                        <a:moveTo>
                          <a:pt x="358995" y="40687"/>
                        </a:moveTo>
                        <a:lnTo>
                          <a:pt x="0" y="40687"/>
                        </a:lnTo>
                      </a:path>
                      <a:path w="3575050" h="3505834">
                        <a:moveTo>
                          <a:pt x="0" y="40687"/>
                        </a:moveTo>
                        <a:lnTo>
                          <a:pt x="0" y="19144"/>
                        </a:lnTo>
                      </a:path>
                      <a:path w="3575050" h="3505834">
                        <a:moveTo>
                          <a:pt x="358995" y="40687"/>
                        </a:moveTo>
                        <a:lnTo>
                          <a:pt x="358995" y="19144"/>
                        </a:lnTo>
                      </a:path>
                      <a:path w="3575050" h="3505834">
                        <a:moveTo>
                          <a:pt x="1526157" y="3146449"/>
                        </a:moveTo>
                        <a:lnTo>
                          <a:pt x="1526157" y="3505459"/>
                        </a:lnTo>
                      </a:path>
                      <a:path w="3575050" h="3505834">
                        <a:moveTo>
                          <a:pt x="1525335" y="3505459"/>
                        </a:moveTo>
                        <a:lnTo>
                          <a:pt x="1525335" y="3146449"/>
                        </a:lnTo>
                      </a:path>
                      <a:path w="3575050" h="3505834">
                        <a:moveTo>
                          <a:pt x="1525335" y="3146449"/>
                        </a:moveTo>
                        <a:lnTo>
                          <a:pt x="1526157" y="3146449"/>
                        </a:lnTo>
                      </a:path>
                      <a:path w="3575050" h="3505834">
                        <a:moveTo>
                          <a:pt x="1525335" y="3505459"/>
                        </a:moveTo>
                        <a:lnTo>
                          <a:pt x="1526157" y="3505459"/>
                        </a:lnTo>
                      </a:path>
                      <a:path w="3575050" h="3505834">
                        <a:moveTo>
                          <a:pt x="3574802" y="67822"/>
                        </a:moveTo>
                        <a:lnTo>
                          <a:pt x="3574802" y="1503819"/>
                        </a:lnTo>
                      </a:path>
                      <a:path w="3575050" h="3505834">
                        <a:moveTo>
                          <a:pt x="3574802" y="1503819"/>
                        </a:moveTo>
                        <a:lnTo>
                          <a:pt x="3437623" y="1503819"/>
                        </a:lnTo>
                      </a:path>
                      <a:path w="3575050" h="3505834">
                        <a:moveTo>
                          <a:pt x="3574802" y="67822"/>
                        </a:moveTo>
                        <a:lnTo>
                          <a:pt x="3437623" y="67822"/>
                        </a:lnTo>
                      </a:path>
                      <a:path w="3575050" h="3505834">
                        <a:moveTo>
                          <a:pt x="1343480" y="3146449"/>
                        </a:moveTo>
                        <a:lnTo>
                          <a:pt x="1343480" y="3505459"/>
                        </a:lnTo>
                      </a:path>
                      <a:path w="3575050" h="3505834">
                        <a:moveTo>
                          <a:pt x="812167" y="3505459"/>
                        </a:moveTo>
                        <a:lnTo>
                          <a:pt x="812167" y="3146449"/>
                        </a:lnTo>
                      </a:path>
                      <a:path w="3575050" h="3505834">
                        <a:moveTo>
                          <a:pt x="812167" y="3146449"/>
                        </a:moveTo>
                        <a:lnTo>
                          <a:pt x="1343480" y="3146449"/>
                        </a:lnTo>
                      </a:path>
                      <a:path w="3575050" h="3505834">
                        <a:moveTo>
                          <a:pt x="812167" y="3505459"/>
                        </a:moveTo>
                        <a:lnTo>
                          <a:pt x="1343480" y="3505459"/>
                        </a:lnTo>
                      </a:path>
                      <a:path w="3575050" h="3505834">
                        <a:moveTo>
                          <a:pt x="807370" y="3141666"/>
                        </a:moveTo>
                        <a:lnTo>
                          <a:pt x="448320" y="3141666"/>
                        </a:lnTo>
                      </a:path>
                      <a:path w="3575050" h="3505834">
                        <a:moveTo>
                          <a:pt x="448320" y="2942229"/>
                        </a:moveTo>
                        <a:lnTo>
                          <a:pt x="807370" y="2942229"/>
                        </a:lnTo>
                      </a:path>
                      <a:path w="3575050" h="3505834">
                        <a:moveTo>
                          <a:pt x="807370" y="2942229"/>
                        </a:moveTo>
                        <a:lnTo>
                          <a:pt x="807370" y="3141666"/>
                        </a:lnTo>
                      </a:path>
                      <a:path w="3575050" h="3505834">
                        <a:moveTo>
                          <a:pt x="448320" y="2942229"/>
                        </a:moveTo>
                        <a:lnTo>
                          <a:pt x="448320" y="3141666"/>
                        </a:lnTo>
                      </a:path>
                      <a:path w="3575050" h="3505834">
                        <a:moveTo>
                          <a:pt x="448320" y="3141666"/>
                        </a:moveTo>
                        <a:lnTo>
                          <a:pt x="807370" y="3141666"/>
                        </a:lnTo>
                      </a:path>
                      <a:path w="3575050" h="3505834">
                        <a:moveTo>
                          <a:pt x="807370" y="3141666"/>
                        </a:moveTo>
                        <a:lnTo>
                          <a:pt x="807370" y="3146449"/>
                        </a:lnTo>
                      </a:path>
                      <a:path w="3575050" h="3505834">
                        <a:moveTo>
                          <a:pt x="448320" y="3505459"/>
                        </a:moveTo>
                        <a:lnTo>
                          <a:pt x="448320" y="3141666"/>
                        </a:lnTo>
                      </a:path>
                      <a:path w="3575050" h="3505834">
                        <a:moveTo>
                          <a:pt x="448320" y="3505459"/>
                        </a:moveTo>
                        <a:lnTo>
                          <a:pt x="812167" y="3505459"/>
                        </a:lnTo>
                      </a:path>
                      <a:path w="3575050" h="3505834">
                        <a:moveTo>
                          <a:pt x="812167" y="3505459"/>
                        </a:moveTo>
                        <a:lnTo>
                          <a:pt x="812167" y="3146449"/>
                        </a:lnTo>
                      </a:path>
                      <a:path w="3575050" h="3505834">
                        <a:moveTo>
                          <a:pt x="812167" y="3146449"/>
                        </a:moveTo>
                        <a:lnTo>
                          <a:pt x="807370" y="3146449"/>
                        </a:lnTo>
                      </a:path>
                      <a:path w="3575050" h="3505834">
                        <a:moveTo>
                          <a:pt x="2119687" y="2956591"/>
                        </a:moveTo>
                        <a:lnTo>
                          <a:pt x="2119687" y="2557688"/>
                        </a:lnTo>
                      </a:path>
                      <a:path w="3575050" h="3505834">
                        <a:moveTo>
                          <a:pt x="2273723" y="2557688"/>
                        </a:moveTo>
                        <a:lnTo>
                          <a:pt x="2273723" y="2956591"/>
                        </a:lnTo>
                      </a:path>
                      <a:path w="3575050" h="3505834">
                        <a:moveTo>
                          <a:pt x="2273723" y="2956591"/>
                        </a:moveTo>
                        <a:lnTo>
                          <a:pt x="2119687" y="2956591"/>
                        </a:lnTo>
                      </a:path>
                      <a:path w="3575050" h="3505834">
                        <a:moveTo>
                          <a:pt x="2273723" y="2557688"/>
                        </a:moveTo>
                        <a:lnTo>
                          <a:pt x="2119687" y="2557688"/>
                        </a:lnTo>
                      </a:path>
                      <a:path w="3575050" h="3505834">
                        <a:moveTo>
                          <a:pt x="812167" y="2577642"/>
                        </a:moveTo>
                        <a:lnTo>
                          <a:pt x="812167" y="2936637"/>
                        </a:lnTo>
                      </a:path>
                      <a:path w="3575050" h="3505834">
                        <a:moveTo>
                          <a:pt x="812167" y="2936637"/>
                        </a:moveTo>
                        <a:lnTo>
                          <a:pt x="807370" y="2936637"/>
                        </a:lnTo>
                      </a:path>
                      <a:path w="3575050" h="3505834">
                        <a:moveTo>
                          <a:pt x="448320" y="2577642"/>
                        </a:moveTo>
                        <a:lnTo>
                          <a:pt x="812167" y="2577642"/>
                        </a:lnTo>
                      </a:path>
                      <a:path w="3575050" h="3505834">
                        <a:moveTo>
                          <a:pt x="448320" y="2577642"/>
                        </a:moveTo>
                        <a:lnTo>
                          <a:pt x="448320" y="2942229"/>
                        </a:lnTo>
                      </a:path>
                      <a:path w="3575050" h="3505834">
                        <a:moveTo>
                          <a:pt x="448320" y="2942229"/>
                        </a:moveTo>
                        <a:lnTo>
                          <a:pt x="807370" y="2942229"/>
                        </a:lnTo>
                      </a:path>
                      <a:path w="3575050" h="3505834">
                        <a:moveTo>
                          <a:pt x="807370" y="2942229"/>
                        </a:moveTo>
                        <a:lnTo>
                          <a:pt x="807370" y="2936637"/>
                        </a:lnTo>
                      </a:path>
                      <a:path w="3575050" h="3505834">
                        <a:moveTo>
                          <a:pt x="812167" y="2936637"/>
                        </a:moveTo>
                        <a:lnTo>
                          <a:pt x="812167" y="2577642"/>
                        </a:lnTo>
                      </a:path>
                      <a:path w="3575050" h="3505834">
                        <a:moveTo>
                          <a:pt x="1106534" y="2577642"/>
                        </a:moveTo>
                        <a:lnTo>
                          <a:pt x="1106534" y="2936637"/>
                        </a:lnTo>
                      </a:path>
                      <a:path w="3575050" h="3505834">
                        <a:moveTo>
                          <a:pt x="1106534" y="2936637"/>
                        </a:moveTo>
                        <a:lnTo>
                          <a:pt x="812167" y="2936637"/>
                        </a:lnTo>
                      </a:path>
                      <a:path w="3575050" h="3505834">
                        <a:moveTo>
                          <a:pt x="1106534" y="2577642"/>
                        </a:moveTo>
                        <a:lnTo>
                          <a:pt x="812167" y="2577642"/>
                        </a:lnTo>
                      </a:path>
                      <a:path w="3575050" h="3505834">
                        <a:moveTo>
                          <a:pt x="1825320" y="2907119"/>
                        </a:moveTo>
                        <a:lnTo>
                          <a:pt x="1406519" y="2907119"/>
                        </a:lnTo>
                      </a:path>
                      <a:path w="3575050" h="3505834">
                        <a:moveTo>
                          <a:pt x="1823676" y="2907119"/>
                        </a:moveTo>
                        <a:lnTo>
                          <a:pt x="1408027" y="2907119"/>
                        </a:lnTo>
                      </a:path>
                      <a:path w="3575050" h="3505834">
                        <a:moveTo>
                          <a:pt x="1406519" y="2607955"/>
                        </a:moveTo>
                        <a:lnTo>
                          <a:pt x="1825320" y="2607955"/>
                        </a:lnTo>
                      </a:path>
                      <a:path w="3575050" h="3505834">
                        <a:moveTo>
                          <a:pt x="1408027" y="2607955"/>
                        </a:moveTo>
                        <a:lnTo>
                          <a:pt x="1823676" y="2607955"/>
                        </a:lnTo>
                      </a:path>
                      <a:path w="3575050" h="3505834">
                        <a:moveTo>
                          <a:pt x="1825320" y="2607955"/>
                        </a:moveTo>
                        <a:lnTo>
                          <a:pt x="1825320" y="2907119"/>
                        </a:lnTo>
                      </a:path>
                      <a:path w="3575050" h="3505834">
                        <a:moveTo>
                          <a:pt x="1406519" y="2607955"/>
                        </a:moveTo>
                        <a:lnTo>
                          <a:pt x="1406519" y="2907119"/>
                        </a:lnTo>
                      </a:path>
                      <a:path w="3575050" h="3505834">
                        <a:moveTo>
                          <a:pt x="1178344" y="2907119"/>
                        </a:moveTo>
                        <a:lnTo>
                          <a:pt x="1178344" y="2607955"/>
                        </a:lnTo>
                      </a:path>
                      <a:path w="3575050" h="3505834">
                        <a:moveTo>
                          <a:pt x="1390485" y="2607955"/>
                        </a:moveTo>
                        <a:lnTo>
                          <a:pt x="1390485" y="2907119"/>
                        </a:lnTo>
                      </a:path>
                      <a:path w="3575050" h="3505834">
                        <a:moveTo>
                          <a:pt x="1390485" y="2907119"/>
                        </a:moveTo>
                        <a:lnTo>
                          <a:pt x="1178344" y="2907119"/>
                        </a:lnTo>
                      </a:path>
                      <a:path w="3575050" h="3505834">
                        <a:moveTo>
                          <a:pt x="1390485" y="2607955"/>
                        </a:moveTo>
                        <a:lnTo>
                          <a:pt x="1178344" y="2607955"/>
                        </a:lnTo>
                      </a:path>
                      <a:path w="3575050" h="3505834">
                        <a:moveTo>
                          <a:pt x="1178344" y="2907119"/>
                        </a:moveTo>
                        <a:lnTo>
                          <a:pt x="1106534" y="2936637"/>
                        </a:lnTo>
                      </a:path>
                      <a:path w="3575050" h="3505834">
                        <a:moveTo>
                          <a:pt x="1106534" y="2577642"/>
                        </a:moveTo>
                        <a:lnTo>
                          <a:pt x="1178344" y="2607955"/>
                        </a:lnTo>
                      </a:path>
                      <a:path w="3575050" h="3505834">
                        <a:moveTo>
                          <a:pt x="1106534" y="2936637"/>
                        </a:moveTo>
                        <a:lnTo>
                          <a:pt x="1106534" y="2577642"/>
                        </a:lnTo>
                      </a:path>
                      <a:path w="3575050" h="3505834">
                        <a:moveTo>
                          <a:pt x="1178344" y="2607955"/>
                        </a:moveTo>
                        <a:lnTo>
                          <a:pt x="1178344" y="2907119"/>
                        </a:lnTo>
                      </a:path>
                      <a:path w="3575050" h="3505834">
                        <a:moveTo>
                          <a:pt x="1999227" y="2607955"/>
                        </a:moveTo>
                        <a:lnTo>
                          <a:pt x="1999227" y="2907119"/>
                        </a:lnTo>
                      </a:path>
                      <a:path w="3575050" h="3505834">
                        <a:moveTo>
                          <a:pt x="1839710" y="2907119"/>
                        </a:moveTo>
                        <a:lnTo>
                          <a:pt x="1839710" y="2607955"/>
                        </a:lnTo>
                      </a:path>
                      <a:path w="3575050" h="3505834">
                        <a:moveTo>
                          <a:pt x="1839710" y="2607955"/>
                        </a:moveTo>
                        <a:lnTo>
                          <a:pt x="1999227" y="2607955"/>
                        </a:lnTo>
                      </a:path>
                      <a:path w="3575050" h="3505834">
                        <a:moveTo>
                          <a:pt x="1839710" y="2907119"/>
                        </a:moveTo>
                        <a:lnTo>
                          <a:pt x="1999227" y="2907119"/>
                        </a:lnTo>
                      </a:path>
                      <a:path w="3575050" h="3505834">
                        <a:moveTo>
                          <a:pt x="1999227" y="2607955"/>
                        </a:moveTo>
                        <a:lnTo>
                          <a:pt x="2119687" y="2557688"/>
                        </a:lnTo>
                      </a:path>
                      <a:path w="3575050" h="3505834">
                        <a:moveTo>
                          <a:pt x="2119687" y="2956591"/>
                        </a:moveTo>
                        <a:lnTo>
                          <a:pt x="1999227" y="2907119"/>
                        </a:lnTo>
                      </a:path>
                      <a:path w="3575050" h="3505834">
                        <a:moveTo>
                          <a:pt x="2119687" y="2557688"/>
                        </a:moveTo>
                        <a:lnTo>
                          <a:pt x="2119687" y="2956591"/>
                        </a:lnTo>
                      </a:path>
                      <a:path w="3575050" h="3505834">
                        <a:moveTo>
                          <a:pt x="1999227" y="2907119"/>
                        </a:moveTo>
                        <a:lnTo>
                          <a:pt x="1999227" y="260795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57" name="object 2257"/>
                  <p:cNvSpPr/>
                  <p:nvPr/>
                </p:nvSpPr>
                <p:spPr>
                  <a:xfrm>
                    <a:off x="12788443" y="6490747"/>
                    <a:ext cx="52069" cy="120014"/>
                  </a:xfrm>
                  <a:custGeom>
                    <a:avLst/>
                    <a:gdLst/>
                    <a:ahLst/>
                    <a:cxnLst/>
                    <a:rect l="l" t="t" r="r" b="b"/>
                    <a:pathLst>
                      <a:path w="52070" h="120015">
                        <a:moveTo>
                          <a:pt x="0" y="119665"/>
                        </a:moveTo>
                        <a:lnTo>
                          <a:pt x="0" y="0"/>
                        </a:lnTo>
                      </a:path>
                      <a:path w="52070" h="120015">
                        <a:moveTo>
                          <a:pt x="51856" y="0"/>
                        </a:moveTo>
                        <a:lnTo>
                          <a:pt x="51856" y="119665"/>
                        </a:lnTo>
                      </a:path>
                      <a:path w="52070" h="120015">
                        <a:moveTo>
                          <a:pt x="0" y="119665"/>
                        </a:moveTo>
                        <a:lnTo>
                          <a:pt x="51856" y="119665"/>
                        </a:lnTo>
                      </a:path>
                      <a:path w="52070" h="120015">
                        <a:moveTo>
                          <a:pt x="51856" y="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58" name="object 2258"/>
                  <p:cNvSpPr/>
                  <p:nvPr/>
                </p:nvSpPr>
                <p:spPr>
                  <a:xfrm>
                    <a:off x="10387914" y="2786645"/>
                    <a:ext cx="104775" cy="109855"/>
                  </a:xfrm>
                  <a:custGeom>
                    <a:avLst/>
                    <a:gdLst/>
                    <a:ahLst/>
                    <a:cxnLst/>
                    <a:rect l="l" t="t" r="r" b="b"/>
                    <a:pathLst>
                      <a:path w="104775" h="109855">
                        <a:moveTo>
                          <a:pt x="32711" y="109304"/>
                        </a:moveTo>
                        <a:lnTo>
                          <a:pt x="35110" y="108496"/>
                        </a:lnTo>
                      </a:path>
                      <a:path w="104775" h="109855">
                        <a:moveTo>
                          <a:pt x="35110" y="108496"/>
                        </a:moveTo>
                        <a:lnTo>
                          <a:pt x="50267" y="99725"/>
                        </a:lnTo>
                      </a:path>
                      <a:path w="104775" h="109855">
                        <a:moveTo>
                          <a:pt x="50267" y="99725"/>
                        </a:moveTo>
                        <a:lnTo>
                          <a:pt x="63820" y="89351"/>
                        </a:lnTo>
                      </a:path>
                      <a:path w="104775" h="109855">
                        <a:moveTo>
                          <a:pt x="63820" y="89351"/>
                        </a:moveTo>
                        <a:lnTo>
                          <a:pt x="76592" y="77387"/>
                        </a:lnTo>
                      </a:path>
                      <a:path w="104775" h="109855">
                        <a:moveTo>
                          <a:pt x="76592" y="77387"/>
                        </a:moveTo>
                        <a:lnTo>
                          <a:pt x="86158" y="63025"/>
                        </a:lnTo>
                      </a:path>
                      <a:path w="104775" h="109855">
                        <a:moveTo>
                          <a:pt x="86158" y="63025"/>
                        </a:moveTo>
                        <a:lnTo>
                          <a:pt x="94134" y="47868"/>
                        </a:lnTo>
                      </a:path>
                      <a:path w="104775" h="109855">
                        <a:moveTo>
                          <a:pt x="94134" y="47868"/>
                        </a:moveTo>
                        <a:lnTo>
                          <a:pt x="100520" y="31917"/>
                        </a:lnTo>
                      </a:path>
                      <a:path w="104775" h="109855">
                        <a:moveTo>
                          <a:pt x="100520" y="31917"/>
                        </a:moveTo>
                        <a:lnTo>
                          <a:pt x="103713" y="14362"/>
                        </a:lnTo>
                      </a:path>
                      <a:path w="104775" h="109855">
                        <a:moveTo>
                          <a:pt x="103713" y="14362"/>
                        </a:moveTo>
                        <a:lnTo>
                          <a:pt x="104508" y="0"/>
                        </a:lnTo>
                      </a:path>
                      <a:path w="104775" h="109855">
                        <a:moveTo>
                          <a:pt x="24736" y="0"/>
                        </a:moveTo>
                        <a:lnTo>
                          <a:pt x="23941" y="9579"/>
                        </a:lnTo>
                      </a:path>
                      <a:path w="104775" h="109855">
                        <a:moveTo>
                          <a:pt x="23941" y="9579"/>
                        </a:moveTo>
                        <a:lnTo>
                          <a:pt x="19953" y="19144"/>
                        </a:lnTo>
                      </a:path>
                      <a:path w="104775" h="109855">
                        <a:moveTo>
                          <a:pt x="19953" y="19144"/>
                        </a:moveTo>
                        <a:lnTo>
                          <a:pt x="14362" y="27120"/>
                        </a:lnTo>
                      </a:path>
                      <a:path w="104775" h="109855">
                        <a:moveTo>
                          <a:pt x="14362" y="27120"/>
                        </a:moveTo>
                        <a:lnTo>
                          <a:pt x="6386" y="33506"/>
                        </a:lnTo>
                      </a:path>
                      <a:path w="104775" h="109855">
                        <a:moveTo>
                          <a:pt x="6386" y="33506"/>
                        </a:moveTo>
                        <a:lnTo>
                          <a:pt x="0" y="36699"/>
                        </a:lnTo>
                      </a:path>
                      <a:path w="104775" h="109855">
                        <a:moveTo>
                          <a:pt x="26325" y="0"/>
                        </a:moveTo>
                        <a:lnTo>
                          <a:pt x="27134" y="0"/>
                        </a:lnTo>
                      </a:path>
                      <a:path w="104775" h="109855">
                        <a:moveTo>
                          <a:pt x="29518" y="0"/>
                        </a:moveTo>
                        <a:lnTo>
                          <a:pt x="31122" y="0"/>
                        </a:lnTo>
                      </a:path>
                      <a:path w="104775" h="109855">
                        <a:moveTo>
                          <a:pt x="34301" y="0"/>
                        </a:moveTo>
                        <a:lnTo>
                          <a:pt x="35110" y="0"/>
                        </a:lnTo>
                      </a:path>
                      <a:path w="104775" h="109855">
                        <a:moveTo>
                          <a:pt x="35110" y="0"/>
                        </a:moveTo>
                        <a:lnTo>
                          <a:pt x="36699" y="0"/>
                        </a:lnTo>
                      </a:path>
                      <a:path w="104775" h="109855">
                        <a:moveTo>
                          <a:pt x="40687" y="0"/>
                        </a:moveTo>
                        <a:lnTo>
                          <a:pt x="42291" y="0"/>
                        </a:lnTo>
                      </a:path>
                      <a:path w="104775" h="109855">
                        <a:moveTo>
                          <a:pt x="42291" y="0"/>
                        </a:moveTo>
                        <a:lnTo>
                          <a:pt x="44675" y="0"/>
                        </a:lnTo>
                      </a:path>
                      <a:path w="104775" h="109855">
                        <a:moveTo>
                          <a:pt x="49472" y="0"/>
                        </a:moveTo>
                        <a:lnTo>
                          <a:pt x="50267" y="0"/>
                        </a:lnTo>
                      </a:path>
                      <a:path w="104775" h="109855">
                        <a:moveTo>
                          <a:pt x="50267" y="0"/>
                        </a:moveTo>
                        <a:lnTo>
                          <a:pt x="52651" y="0"/>
                        </a:lnTo>
                      </a:path>
                      <a:path w="104775" h="109855">
                        <a:moveTo>
                          <a:pt x="58242" y="0"/>
                        </a:moveTo>
                        <a:lnTo>
                          <a:pt x="59832" y="0"/>
                        </a:lnTo>
                      </a:path>
                      <a:path w="104775" h="109855">
                        <a:moveTo>
                          <a:pt x="59832" y="0"/>
                        </a:moveTo>
                        <a:lnTo>
                          <a:pt x="62230" y="0"/>
                        </a:lnTo>
                      </a:path>
                      <a:path w="104775" h="109855">
                        <a:moveTo>
                          <a:pt x="67013" y="0"/>
                        </a:moveTo>
                        <a:lnTo>
                          <a:pt x="69411" y="0"/>
                        </a:lnTo>
                      </a:path>
                      <a:path w="104775" h="109855">
                        <a:moveTo>
                          <a:pt x="69411" y="0"/>
                        </a:moveTo>
                        <a:lnTo>
                          <a:pt x="71001" y="0"/>
                        </a:lnTo>
                      </a:path>
                      <a:path w="104775" h="109855">
                        <a:moveTo>
                          <a:pt x="76592" y="0"/>
                        </a:moveTo>
                        <a:lnTo>
                          <a:pt x="78977" y="0"/>
                        </a:lnTo>
                      </a:path>
                      <a:path w="104775" h="109855">
                        <a:moveTo>
                          <a:pt x="78977" y="0"/>
                        </a:moveTo>
                        <a:lnTo>
                          <a:pt x="80580" y="0"/>
                        </a:lnTo>
                      </a:path>
                      <a:path w="104775" h="109855">
                        <a:moveTo>
                          <a:pt x="84568" y="0"/>
                        </a:moveTo>
                        <a:lnTo>
                          <a:pt x="86967" y="0"/>
                        </a:lnTo>
                      </a:path>
                      <a:path w="104775" h="109855">
                        <a:moveTo>
                          <a:pt x="86967" y="0"/>
                        </a:moveTo>
                        <a:lnTo>
                          <a:pt x="88556" y="0"/>
                        </a:lnTo>
                      </a:path>
                      <a:path w="104775" h="109855">
                        <a:moveTo>
                          <a:pt x="92544" y="0"/>
                        </a:moveTo>
                        <a:lnTo>
                          <a:pt x="9494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59" name="object 2259"/>
                  <p:cNvSpPr/>
                  <p:nvPr/>
                </p:nvSpPr>
                <p:spPr>
                  <a:xfrm>
                    <a:off x="10481660" y="278544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60" name="object 2260"/>
                  <p:cNvSpPr/>
                  <p:nvPr/>
                </p:nvSpPr>
                <p:spPr>
                  <a:xfrm>
                    <a:off x="10412651" y="2126087"/>
                    <a:ext cx="80010" cy="661035"/>
                  </a:xfrm>
                  <a:custGeom>
                    <a:avLst/>
                    <a:gdLst/>
                    <a:ahLst/>
                    <a:cxnLst/>
                    <a:rect l="l" t="t" r="r" b="b"/>
                    <a:pathLst>
                      <a:path w="80009" h="661035">
                        <a:moveTo>
                          <a:pt x="73399" y="660557"/>
                        </a:moveTo>
                        <a:lnTo>
                          <a:pt x="74989" y="660557"/>
                        </a:lnTo>
                      </a:path>
                      <a:path w="80009" h="661035">
                        <a:moveTo>
                          <a:pt x="77387" y="660557"/>
                        </a:moveTo>
                        <a:lnTo>
                          <a:pt x="78977" y="660557"/>
                        </a:lnTo>
                      </a:path>
                      <a:path w="80009" h="661035">
                        <a:moveTo>
                          <a:pt x="79772" y="461119"/>
                        </a:moveTo>
                        <a:lnTo>
                          <a:pt x="79772" y="0"/>
                        </a:lnTo>
                      </a:path>
                      <a:path w="80009" h="661035">
                        <a:moveTo>
                          <a:pt x="0" y="0"/>
                        </a:moveTo>
                        <a:lnTo>
                          <a:pt x="0" y="461119"/>
                        </a:lnTo>
                      </a:path>
                      <a:path w="80009" h="661035">
                        <a:moveTo>
                          <a:pt x="78977" y="461119"/>
                        </a:moveTo>
                        <a:lnTo>
                          <a:pt x="78182" y="461119"/>
                        </a:lnTo>
                      </a:path>
                      <a:path w="80009" h="661035">
                        <a:moveTo>
                          <a:pt x="76592" y="461119"/>
                        </a:moveTo>
                        <a:lnTo>
                          <a:pt x="75784" y="461119"/>
                        </a:lnTo>
                      </a:path>
                      <a:path w="80009" h="661035">
                        <a:moveTo>
                          <a:pt x="75784" y="461119"/>
                        </a:moveTo>
                        <a:lnTo>
                          <a:pt x="74194" y="461119"/>
                        </a:lnTo>
                      </a:path>
                      <a:path w="80009" h="661035">
                        <a:moveTo>
                          <a:pt x="71796" y="461119"/>
                        </a:moveTo>
                        <a:lnTo>
                          <a:pt x="71001" y="461119"/>
                        </a:lnTo>
                      </a:path>
                      <a:path w="80009" h="661035">
                        <a:moveTo>
                          <a:pt x="71001" y="461119"/>
                        </a:moveTo>
                        <a:lnTo>
                          <a:pt x="68603" y="461119"/>
                        </a:lnTo>
                      </a:path>
                      <a:path w="80009" h="661035">
                        <a:moveTo>
                          <a:pt x="65410" y="461119"/>
                        </a:moveTo>
                        <a:lnTo>
                          <a:pt x="64615" y="461119"/>
                        </a:lnTo>
                      </a:path>
                      <a:path w="80009" h="661035">
                        <a:moveTo>
                          <a:pt x="64615" y="461119"/>
                        </a:moveTo>
                        <a:lnTo>
                          <a:pt x="60627" y="461119"/>
                        </a:lnTo>
                      </a:path>
                      <a:path w="80009" h="661035">
                        <a:moveTo>
                          <a:pt x="58242" y="461119"/>
                        </a:moveTo>
                        <a:lnTo>
                          <a:pt x="57434" y="461119"/>
                        </a:lnTo>
                      </a:path>
                      <a:path w="80009" h="661035">
                        <a:moveTo>
                          <a:pt x="57434" y="461119"/>
                        </a:moveTo>
                        <a:lnTo>
                          <a:pt x="51856" y="461119"/>
                        </a:lnTo>
                      </a:path>
                      <a:path w="80009" h="661035">
                        <a:moveTo>
                          <a:pt x="48663" y="461119"/>
                        </a:moveTo>
                        <a:lnTo>
                          <a:pt x="39879" y="461119"/>
                        </a:lnTo>
                      </a:path>
                      <a:path w="80009" h="661035">
                        <a:moveTo>
                          <a:pt x="39879" y="461119"/>
                        </a:moveTo>
                        <a:lnTo>
                          <a:pt x="31108" y="461119"/>
                        </a:lnTo>
                      </a:path>
                      <a:path w="80009" h="661035">
                        <a:moveTo>
                          <a:pt x="27915" y="461119"/>
                        </a:moveTo>
                        <a:lnTo>
                          <a:pt x="22337" y="46111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61" name="object 2261"/>
                  <p:cNvSpPr/>
                  <p:nvPr/>
                </p:nvSpPr>
                <p:spPr>
                  <a:xfrm>
                    <a:off x="10433792" y="258601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62" name="object 2262"/>
                  <p:cNvSpPr/>
                  <p:nvPr/>
                </p:nvSpPr>
                <p:spPr>
                  <a:xfrm>
                    <a:off x="9814310" y="1920249"/>
                    <a:ext cx="678180" cy="856615"/>
                  </a:xfrm>
                  <a:custGeom>
                    <a:avLst/>
                    <a:gdLst/>
                    <a:ahLst/>
                    <a:cxnLst/>
                    <a:rect l="l" t="t" r="r" b="b"/>
                    <a:pathLst>
                      <a:path w="678179" h="856614">
                        <a:moveTo>
                          <a:pt x="617485" y="666957"/>
                        </a:moveTo>
                        <a:lnTo>
                          <a:pt x="613497" y="666957"/>
                        </a:lnTo>
                      </a:path>
                      <a:path w="678179" h="856614">
                        <a:moveTo>
                          <a:pt x="613497" y="666957"/>
                        </a:moveTo>
                        <a:lnTo>
                          <a:pt x="612702" y="666957"/>
                        </a:lnTo>
                      </a:path>
                      <a:path w="678179" h="856614">
                        <a:moveTo>
                          <a:pt x="609509" y="666957"/>
                        </a:moveTo>
                        <a:lnTo>
                          <a:pt x="607111" y="666957"/>
                        </a:lnTo>
                      </a:path>
                      <a:path w="678179" h="856614">
                        <a:moveTo>
                          <a:pt x="607111" y="666957"/>
                        </a:moveTo>
                        <a:lnTo>
                          <a:pt x="606316" y="666957"/>
                        </a:lnTo>
                      </a:path>
                      <a:path w="678179" h="856614">
                        <a:moveTo>
                          <a:pt x="603917" y="666957"/>
                        </a:moveTo>
                        <a:lnTo>
                          <a:pt x="602328" y="666957"/>
                        </a:lnTo>
                      </a:path>
                      <a:path w="678179" h="856614">
                        <a:moveTo>
                          <a:pt x="602328" y="666957"/>
                        </a:moveTo>
                        <a:lnTo>
                          <a:pt x="601533" y="666957"/>
                        </a:lnTo>
                      </a:path>
                      <a:path w="678179" h="856614">
                        <a:moveTo>
                          <a:pt x="600738" y="666957"/>
                        </a:moveTo>
                        <a:lnTo>
                          <a:pt x="599135" y="666957"/>
                        </a:lnTo>
                      </a:path>
                      <a:path w="678179" h="856614">
                        <a:moveTo>
                          <a:pt x="598340" y="39893"/>
                        </a:moveTo>
                        <a:lnTo>
                          <a:pt x="598340" y="41496"/>
                        </a:lnTo>
                      </a:path>
                      <a:path w="678179" h="856614">
                        <a:moveTo>
                          <a:pt x="598340" y="41496"/>
                        </a:moveTo>
                        <a:lnTo>
                          <a:pt x="598340" y="45484"/>
                        </a:lnTo>
                      </a:path>
                      <a:path w="678179" h="856614">
                        <a:moveTo>
                          <a:pt x="598340" y="45484"/>
                        </a:moveTo>
                        <a:lnTo>
                          <a:pt x="598340" y="51061"/>
                        </a:lnTo>
                      </a:path>
                      <a:path w="678179" h="856614">
                        <a:moveTo>
                          <a:pt x="598340" y="51061"/>
                        </a:moveTo>
                        <a:lnTo>
                          <a:pt x="598340" y="59846"/>
                        </a:lnTo>
                      </a:path>
                      <a:path w="678179" h="856614">
                        <a:moveTo>
                          <a:pt x="598340" y="59846"/>
                        </a:moveTo>
                        <a:lnTo>
                          <a:pt x="598340" y="69411"/>
                        </a:lnTo>
                      </a:path>
                      <a:path w="678179" h="856614">
                        <a:moveTo>
                          <a:pt x="598340" y="69411"/>
                        </a:moveTo>
                        <a:lnTo>
                          <a:pt x="598340" y="71015"/>
                        </a:lnTo>
                      </a:path>
                      <a:path w="678179" h="856614">
                        <a:moveTo>
                          <a:pt x="678112" y="71015"/>
                        </a:moveTo>
                        <a:lnTo>
                          <a:pt x="678112" y="67822"/>
                        </a:lnTo>
                      </a:path>
                      <a:path w="678179" h="856614">
                        <a:moveTo>
                          <a:pt x="678112" y="67822"/>
                        </a:moveTo>
                        <a:lnTo>
                          <a:pt x="678112" y="58242"/>
                        </a:lnTo>
                      </a:path>
                      <a:path w="678179" h="856614">
                        <a:moveTo>
                          <a:pt x="678112" y="58242"/>
                        </a:moveTo>
                        <a:lnTo>
                          <a:pt x="678112" y="50267"/>
                        </a:lnTo>
                      </a:path>
                      <a:path w="678179" h="856614">
                        <a:moveTo>
                          <a:pt x="678112" y="50267"/>
                        </a:moveTo>
                        <a:lnTo>
                          <a:pt x="678112" y="44689"/>
                        </a:lnTo>
                      </a:path>
                      <a:path w="678179" h="856614">
                        <a:moveTo>
                          <a:pt x="678112" y="44689"/>
                        </a:moveTo>
                        <a:lnTo>
                          <a:pt x="678112" y="41496"/>
                        </a:lnTo>
                      </a:path>
                      <a:path w="678179" h="856614">
                        <a:moveTo>
                          <a:pt x="678112" y="41496"/>
                        </a:moveTo>
                        <a:lnTo>
                          <a:pt x="678112" y="39893"/>
                        </a:lnTo>
                      </a:path>
                      <a:path w="678179" h="856614">
                        <a:moveTo>
                          <a:pt x="638219" y="0"/>
                        </a:moveTo>
                        <a:lnTo>
                          <a:pt x="647798" y="1603"/>
                        </a:lnTo>
                      </a:path>
                      <a:path w="678179" h="856614">
                        <a:moveTo>
                          <a:pt x="647798" y="1603"/>
                        </a:moveTo>
                        <a:lnTo>
                          <a:pt x="656583" y="4796"/>
                        </a:lnTo>
                      </a:path>
                      <a:path w="678179" h="856614">
                        <a:moveTo>
                          <a:pt x="656583" y="4796"/>
                        </a:moveTo>
                        <a:lnTo>
                          <a:pt x="664559" y="10374"/>
                        </a:lnTo>
                      </a:path>
                      <a:path w="678179" h="856614">
                        <a:moveTo>
                          <a:pt x="664559" y="10374"/>
                        </a:moveTo>
                        <a:lnTo>
                          <a:pt x="670931" y="17555"/>
                        </a:lnTo>
                      </a:path>
                      <a:path w="678179" h="856614">
                        <a:moveTo>
                          <a:pt x="670931" y="17555"/>
                        </a:moveTo>
                        <a:lnTo>
                          <a:pt x="675728" y="26339"/>
                        </a:lnTo>
                      </a:path>
                      <a:path w="678179" h="856614">
                        <a:moveTo>
                          <a:pt x="678112" y="37508"/>
                        </a:moveTo>
                        <a:lnTo>
                          <a:pt x="678112" y="39893"/>
                        </a:lnTo>
                      </a:path>
                      <a:path w="678179" h="856614">
                        <a:moveTo>
                          <a:pt x="678112" y="39893"/>
                        </a:moveTo>
                        <a:lnTo>
                          <a:pt x="678112" y="43086"/>
                        </a:lnTo>
                      </a:path>
                      <a:path w="678179" h="856614">
                        <a:moveTo>
                          <a:pt x="598340" y="42291"/>
                        </a:moveTo>
                        <a:lnTo>
                          <a:pt x="598340" y="39893"/>
                        </a:lnTo>
                      </a:path>
                      <a:path w="678179" h="856614">
                        <a:moveTo>
                          <a:pt x="598340" y="39893"/>
                        </a:moveTo>
                        <a:lnTo>
                          <a:pt x="598340" y="35110"/>
                        </a:lnTo>
                      </a:path>
                      <a:path w="678179" h="856614">
                        <a:moveTo>
                          <a:pt x="600738" y="26339"/>
                        </a:moveTo>
                        <a:lnTo>
                          <a:pt x="605521" y="17555"/>
                        </a:lnTo>
                      </a:path>
                      <a:path w="678179" h="856614">
                        <a:moveTo>
                          <a:pt x="605521" y="17555"/>
                        </a:moveTo>
                        <a:lnTo>
                          <a:pt x="611893" y="10374"/>
                        </a:lnTo>
                      </a:path>
                      <a:path w="678179" h="856614">
                        <a:moveTo>
                          <a:pt x="619883" y="4796"/>
                        </a:moveTo>
                        <a:lnTo>
                          <a:pt x="628654" y="1603"/>
                        </a:lnTo>
                      </a:path>
                      <a:path w="678179" h="856614">
                        <a:moveTo>
                          <a:pt x="628654" y="1603"/>
                        </a:moveTo>
                        <a:lnTo>
                          <a:pt x="638219" y="0"/>
                        </a:lnTo>
                      </a:path>
                      <a:path w="678179" h="856614">
                        <a:moveTo>
                          <a:pt x="174715" y="856034"/>
                        </a:moveTo>
                        <a:lnTo>
                          <a:pt x="191461" y="855226"/>
                        </a:lnTo>
                      </a:path>
                      <a:path w="678179" h="856614">
                        <a:moveTo>
                          <a:pt x="191461" y="855226"/>
                        </a:moveTo>
                        <a:lnTo>
                          <a:pt x="209016" y="851238"/>
                        </a:lnTo>
                      </a:path>
                      <a:path w="678179" h="856614">
                        <a:moveTo>
                          <a:pt x="209016" y="851238"/>
                        </a:moveTo>
                        <a:lnTo>
                          <a:pt x="224982" y="844865"/>
                        </a:lnTo>
                      </a:path>
                      <a:path w="678179" h="856614">
                        <a:moveTo>
                          <a:pt x="224982" y="844865"/>
                        </a:moveTo>
                        <a:lnTo>
                          <a:pt x="240139" y="836876"/>
                        </a:lnTo>
                      </a:path>
                      <a:path w="678179" h="856614">
                        <a:moveTo>
                          <a:pt x="240139" y="836876"/>
                        </a:moveTo>
                        <a:lnTo>
                          <a:pt x="253692" y="826515"/>
                        </a:lnTo>
                      </a:path>
                      <a:path w="678179" h="856614">
                        <a:moveTo>
                          <a:pt x="253692" y="826515"/>
                        </a:moveTo>
                        <a:lnTo>
                          <a:pt x="265670" y="813743"/>
                        </a:lnTo>
                      </a:path>
                      <a:path w="678179" h="856614">
                        <a:moveTo>
                          <a:pt x="265670" y="813743"/>
                        </a:moveTo>
                        <a:lnTo>
                          <a:pt x="276030" y="800189"/>
                        </a:lnTo>
                      </a:path>
                      <a:path w="678179" h="856614">
                        <a:moveTo>
                          <a:pt x="276030" y="800189"/>
                        </a:moveTo>
                        <a:lnTo>
                          <a:pt x="284020" y="785019"/>
                        </a:lnTo>
                      </a:path>
                      <a:path w="678179" h="856614">
                        <a:moveTo>
                          <a:pt x="284020" y="785019"/>
                        </a:moveTo>
                        <a:lnTo>
                          <a:pt x="289597" y="768272"/>
                        </a:lnTo>
                      </a:path>
                      <a:path w="678179" h="856614">
                        <a:moveTo>
                          <a:pt x="289597" y="768272"/>
                        </a:moveTo>
                        <a:lnTo>
                          <a:pt x="293585" y="751512"/>
                        </a:lnTo>
                      </a:path>
                      <a:path w="678179" h="856614">
                        <a:moveTo>
                          <a:pt x="293585" y="751512"/>
                        </a:moveTo>
                        <a:lnTo>
                          <a:pt x="294380" y="736355"/>
                        </a:lnTo>
                      </a:path>
                      <a:path w="678179" h="856614">
                        <a:moveTo>
                          <a:pt x="214608" y="736355"/>
                        </a:moveTo>
                        <a:lnTo>
                          <a:pt x="213004" y="746729"/>
                        </a:lnTo>
                      </a:path>
                      <a:path w="678179" h="856614">
                        <a:moveTo>
                          <a:pt x="213004" y="746729"/>
                        </a:moveTo>
                        <a:lnTo>
                          <a:pt x="209825" y="755500"/>
                        </a:lnTo>
                      </a:path>
                      <a:path w="678179" h="856614">
                        <a:moveTo>
                          <a:pt x="209825" y="755500"/>
                        </a:moveTo>
                        <a:lnTo>
                          <a:pt x="203439" y="763489"/>
                        </a:lnTo>
                      </a:path>
                      <a:path w="678179" h="856614">
                        <a:moveTo>
                          <a:pt x="203439" y="763489"/>
                        </a:moveTo>
                        <a:lnTo>
                          <a:pt x="196258" y="769862"/>
                        </a:lnTo>
                      </a:path>
                      <a:path w="678179" h="856614">
                        <a:moveTo>
                          <a:pt x="196258" y="769862"/>
                        </a:moveTo>
                        <a:lnTo>
                          <a:pt x="186678" y="774658"/>
                        </a:lnTo>
                      </a:path>
                      <a:path w="678179" h="856614">
                        <a:moveTo>
                          <a:pt x="186678" y="774658"/>
                        </a:moveTo>
                        <a:lnTo>
                          <a:pt x="177113" y="776248"/>
                        </a:lnTo>
                      </a:path>
                      <a:path w="678179" h="856614">
                        <a:moveTo>
                          <a:pt x="177113" y="776248"/>
                        </a:moveTo>
                        <a:lnTo>
                          <a:pt x="174715" y="776248"/>
                        </a:lnTo>
                      </a:path>
                      <a:path w="678179" h="856614">
                        <a:moveTo>
                          <a:pt x="174715" y="856034"/>
                        </a:moveTo>
                        <a:lnTo>
                          <a:pt x="174715" y="855226"/>
                        </a:lnTo>
                      </a:path>
                      <a:path w="678179" h="856614">
                        <a:moveTo>
                          <a:pt x="174715" y="855226"/>
                        </a:moveTo>
                        <a:lnTo>
                          <a:pt x="174715" y="852032"/>
                        </a:lnTo>
                      </a:path>
                      <a:path w="678179" h="856614">
                        <a:moveTo>
                          <a:pt x="174715" y="852032"/>
                        </a:moveTo>
                        <a:lnTo>
                          <a:pt x="174715" y="846455"/>
                        </a:lnTo>
                      </a:path>
                      <a:path w="678179" h="856614">
                        <a:moveTo>
                          <a:pt x="174715" y="846455"/>
                        </a:moveTo>
                        <a:lnTo>
                          <a:pt x="174715" y="839274"/>
                        </a:lnTo>
                      </a:path>
                      <a:path w="678179" h="856614">
                        <a:moveTo>
                          <a:pt x="174715" y="839274"/>
                        </a:moveTo>
                        <a:lnTo>
                          <a:pt x="174715" y="830503"/>
                        </a:lnTo>
                      </a:path>
                      <a:path w="678179" h="856614">
                        <a:moveTo>
                          <a:pt x="174715" y="830503"/>
                        </a:moveTo>
                        <a:lnTo>
                          <a:pt x="174715" y="820924"/>
                        </a:lnTo>
                      </a:path>
                      <a:path w="678179" h="856614">
                        <a:moveTo>
                          <a:pt x="174715" y="820924"/>
                        </a:moveTo>
                        <a:lnTo>
                          <a:pt x="174715" y="811345"/>
                        </a:lnTo>
                      </a:path>
                      <a:path w="678179" h="856614">
                        <a:moveTo>
                          <a:pt x="174715" y="811345"/>
                        </a:moveTo>
                        <a:lnTo>
                          <a:pt x="174715" y="802574"/>
                        </a:lnTo>
                      </a:path>
                      <a:path w="678179" h="856614">
                        <a:moveTo>
                          <a:pt x="174715" y="802574"/>
                        </a:moveTo>
                        <a:lnTo>
                          <a:pt x="174715" y="793803"/>
                        </a:lnTo>
                      </a:path>
                      <a:path w="678179" h="856614">
                        <a:moveTo>
                          <a:pt x="174715" y="793803"/>
                        </a:moveTo>
                        <a:lnTo>
                          <a:pt x="174715" y="786622"/>
                        </a:lnTo>
                      </a:path>
                      <a:path w="678179" h="856614">
                        <a:moveTo>
                          <a:pt x="174715" y="786622"/>
                        </a:moveTo>
                        <a:lnTo>
                          <a:pt x="174715" y="781031"/>
                        </a:lnTo>
                      </a:path>
                      <a:path w="678179" h="856614">
                        <a:moveTo>
                          <a:pt x="174715" y="781031"/>
                        </a:moveTo>
                        <a:lnTo>
                          <a:pt x="174715" y="777838"/>
                        </a:lnTo>
                      </a:path>
                      <a:path w="678179" h="856614">
                        <a:moveTo>
                          <a:pt x="174715" y="777043"/>
                        </a:moveTo>
                        <a:lnTo>
                          <a:pt x="174715" y="776248"/>
                        </a:lnTo>
                      </a:path>
                      <a:path w="678179" h="856614">
                        <a:moveTo>
                          <a:pt x="214608" y="736355"/>
                        </a:moveTo>
                        <a:lnTo>
                          <a:pt x="215403" y="736355"/>
                        </a:lnTo>
                      </a:path>
                      <a:path w="678179" h="856614">
                        <a:moveTo>
                          <a:pt x="215403" y="736355"/>
                        </a:moveTo>
                        <a:lnTo>
                          <a:pt x="219390" y="736355"/>
                        </a:lnTo>
                      </a:path>
                      <a:path w="678179" h="856614">
                        <a:moveTo>
                          <a:pt x="219390" y="736355"/>
                        </a:moveTo>
                        <a:lnTo>
                          <a:pt x="224173" y="736355"/>
                        </a:lnTo>
                      </a:path>
                      <a:path w="678179" h="856614">
                        <a:moveTo>
                          <a:pt x="224173" y="736355"/>
                        </a:moveTo>
                        <a:lnTo>
                          <a:pt x="231354" y="736355"/>
                        </a:lnTo>
                      </a:path>
                      <a:path w="678179" h="856614">
                        <a:moveTo>
                          <a:pt x="231354" y="736355"/>
                        </a:moveTo>
                        <a:lnTo>
                          <a:pt x="240139" y="736355"/>
                        </a:lnTo>
                      </a:path>
                      <a:path w="678179" h="856614">
                        <a:moveTo>
                          <a:pt x="240139" y="736355"/>
                        </a:moveTo>
                        <a:lnTo>
                          <a:pt x="249704" y="736355"/>
                        </a:lnTo>
                      </a:path>
                      <a:path w="678179" h="856614">
                        <a:moveTo>
                          <a:pt x="249704" y="736355"/>
                        </a:moveTo>
                        <a:lnTo>
                          <a:pt x="259284" y="736355"/>
                        </a:lnTo>
                      </a:path>
                      <a:path w="678179" h="856614">
                        <a:moveTo>
                          <a:pt x="259284" y="736355"/>
                        </a:moveTo>
                        <a:lnTo>
                          <a:pt x="268849" y="736355"/>
                        </a:lnTo>
                      </a:path>
                      <a:path w="678179" h="856614">
                        <a:moveTo>
                          <a:pt x="268849" y="736355"/>
                        </a:moveTo>
                        <a:lnTo>
                          <a:pt x="276825" y="736355"/>
                        </a:lnTo>
                      </a:path>
                      <a:path w="678179" h="856614">
                        <a:moveTo>
                          <a:pt x="276825" y="736355"/>
                        </a:moveTo>
                        <a:lnTo>
                          <a:pt x="284020" y="736355"/>
                        </a:lnTo>
                      </a:path>
                      <a:path w="678179" h="856614">
                        <a:moveTo>
                          <a:pt x="284020" y="736355"/>
                        </a:moveTo>
                        <a:lnTo>
                          <a:pt x="289597" y="736355"/>
                        </a:lnTo>
                      </a:path>
                      <a:path w="678179" h="856614">
                        <a:moveTo>
                          <a:pt x="289597" y="736355"/>
                        </a:moveTo>
                        <a:lnTo>
                          <a:pt x="292790" y="736355"/>
                        </a:lnTo>
                      </a:path>
                      <a:path w="678179" h="856614">
                        <a:moveTo>
                          <a:pt x="292790" y="736355"/>
                        </a:moveTo>
                        <a:lnTo>
                          <a:pt x="294380" y="736355"/>
                        </a:lnTo>
                      </a:path>
                      <a:path w="678179" h="856614">
                        <a:moveTo>
                          <a:pt x="294380" y="736355"/>
                        </a:moveTo>
                        <a:lnTo>
                          <a:pt x="294380" y="190680"/>
                        </a:lnTo>
                      </a:path>
                      <a:path w="678179" h="856614">
                        <a:moveTo>
                          <a:pt x="214608" y="190680"/>
                        </a:moveTo>
                        <a:lnTo>
                          <a:pt x="214608" y="736355"/>
                        </a:lnTo>
                      </a:path>
                      <a:path w="678179" h="856614">
                        <a:moveTo>
                          <a:pt x="294380" y="736355"/>
                        </a:moveTo>
                        <a:lnTo>
                          <a:pt x="293585" y="736355"/>
                        </a:lnTo>
                      </a:path>
                      <a:path w="678179" h="856614">
                        <a:moveTo>
                          <a:pt x="291995" y="736355"/>
                        </a:moveTo>
                        <a:lnTo>
                          <a:pt x="290392" y="736355"/>
                        </a:lnTo>
                      </a:path>
                      <a:path w="678179" h="856614">
                        <a:moveTo>
                          <a:pt x="288008" y="736355"/>
                        </a:moveTo>
                        <a:lnTo>
                          <a:pt x="285609" y="736355"/>
                        </a:lnTo>
                      </a:path>
                      <a:path w="678179" h="856614">
                        <a:moveTo>
                          <a:pt x="285609" y="736355"/>
                        </a:moveTo>
                        <a:lnTo>
                          <a:pt x="284814" y="736355"/>
                        </a:lnTo>
                      </a:path>
                      <a:path w="678179" h="856614">
                        <a:moveTo>
                          <a:pt x="281621" y="736355"/>
                        </a:moveTo>
                        <a:lnTo>
                          <a:pt x="279223" y="736355"/>
                        </a:lnTo>
                      </a:path>
                      <a:path w="678179" h="856614">
                        <a:moveTo>
                          <a:pt x="279223" y="736355"/>
                        </a:moveTo>
                        <a:lnTo>
                          <a:pt x="278428" y="736355"/>
                        </a:lnTo>
                      </a:path>
                      <a:path w="678179" h="856614">
                        <a:moveTo>
                          <a:pt x="274440" y="736355"/>
                        </a:moveTo>
                        <a:lnTo>
                          <a:pt x="272042" y="736355"/>
                        </a:lnTo>
                      </a:path>
                      <a:path w="678179" h="856614">
                        <a:moveTo>
                          <a:pt x="272042" y="736355"/>
                        </a:moveTo>
                        <a:lnTo>
                          <a:pt x="270452" y="736355"/>
                        </a:lnTo>
                      </a:path>
                      <a:path w="678179" h="856614">
                        <a:moveTo>
                          <a:pt x="266465" y="736355"/>
                        </a:moveTo>
                        <a:lnTo>
                          <a:pt x="263271" y="736355"/>
                        </a:lnTo>
                      </a:path>
                      <a:path w="678179" h="856614">
                        <a:moveTo>
                          <a:pt x="263271" y="736355"/>
                        </a:moveTo>
                        <a:lnTo>
                          <a:pt x="260873" y="736355"/>
                        </a:lnTo>
                      </a:path>
                      <a:path w="678179" h="856614">
                        <a:moveTo>
                          <a:pt x="256885" y="736355"/>
                        </a:moveTo>
                        <a:lnTo>
                          <a:pt x="254501" y="736355"/>
                        </a:lnTo>
                      </a:path>
                      <a:path w="678179" h="856614">
                        <a:moveTo>
                          <a:pt x="254501" y="736355"/>
                        </a:moveTo>
                        <a:lnTo>
                          <a:pt x="252102" y="736355"/>
                        </a:lnTo>
                      </a:path>
                      <a:path w="678179" h="856614">
                        <a:moveTo>
                          <a:pt x="247306" y="736355"/>
                        </a:moveTo>
                        <a:lnTo>
                          <a:pt x="245716" y="736355"/>
                        </a:lnTo>
                      </a:path>
                      <a:path w="678179" h="856614">
                        <a:moveTo>
                          <a:pt x="245716" y="736355"/>
                        </a:moveTo>
                        <a:lnTo>
                          <a:pt x="242523" y="736355"/>
                        </a:lnTo>
                      </a:path>
                      <a:path w="678179" h="856614">
                        <a:moveTo>
                          <a:pt x="238535" y="736355"/>
                        </a:moveTo>
                        <a:lnTo>
                          <a:pt x="236946" y="736355"/>
                        </a:lnTo>
                      </a:path>
                      <a:path w="678179" h="856614">
                        <a:moveTo>
                          <a:pt x="236946" y="736355"/>
                        </a:moveTo>
                        <a:lnTo>
                          <a:pt x="233753" y="736355"/>
                        </a:lnTo>
                      </a:path>
                      <a:path w="678179" h="856614">
                        <a:moveTo>
                          <a:pt x="230559" y="736355"/>
                        </a:moveTo>
                        <a:lnTo>
                          <a:pt x="229765" y="736355"/>
                        </a:lnTo>
                      </a:path>
                      <a:path w="678179" h="856614">
                        <a:moveTo>
                          <a:pt x="229765" y="736355"/>
                        </a:moveTo>
                        <a:lnTo>
                          <a:pt x="226572" y="736355"/>
                        </a:lnTo>
                      </a:path>
                      <a:path w="678179" h="856614">
                        <a:moveTo>
                          <a:pt x="224173" y="736355"/>
                        </a:moveTo>
                        <a:lnTo>
                          <a:pt x="223378" y="736355"/>
                        </a:lnTo>
                      </a:path>
                      <a:path w="678179" h="856614">
                        <a:moveTo>
                          <a:pt x="223378" y="736355"/>
                        </a:moveTo>
                        <a:lnTo>
                          <a:pt x="220980" y="736355"/>
                        </a:lnTo>
                      </a:path>
                      <a:path w="678179" h="856614">
                        <a:moveTo>
                          <a:pt x="218596" y="736355"/>
                        </a:moveTo>
                        <a:lnTo>
                          <a:pt x="216992" y="736355"/>
                        </a:lnTo>
                      </a:path>
                      <a:path w="678179" h="856614">
                        <a:moveTo>
                          <a:pt x="215403" y="736355"/>
                        </a:moveTo>
                        <a:lnTo>
                          <a:pt x="214608" y="736355"/>
                        </a:lnTo>
                      </a:path>
                      <a:path w="678179" h="856614">
                        <a:moveTo>
                          <a:pt x="214608" y="44689"/>
                        </a:moveTo>
                        <a:lnTo>
                          <a:pt x="214608" y="45484"/>
                        </a:lnTo>
                      </a:path>
                      <a:path w="678179" h="856614">
                        <a:moveTo>
                          <a:pt x="214608" y="45484"/>
                        </a:moveTo>
                        <a:lnTo>
                          <a:pt x="214608" y="49472"/>
                        </a:lnTo>
                      </a:path>
                      <a:path w="678179" h="856614">
                        <a:moveTo>
                          <a:pt x="214608" y="49472"/>
                        </a:moveTo>
                        <a:lnTo>
                          <a:pt x="214608" y="55049"/>
                        </a:lnTo>
                      </a:path>
                      <a:path w="678179" h="856614">
                        <a:moveTo>
                          <a:pt x="214608" y="55049"/>
                        </a:moveTo>
                        <a:lnTo>
                          <a:pt x="214608" y="63834"/>
                        </a:lnTo>
                      </a:path>
                      <a:path w="678179" h="856614">
                        <a:moveTo>
                          <a:pt x="214608" y="63834"/>
                        </a:moveTo>
                        <a:lnTo>
                          <a:pt x="214608" y="73399"/>
                        </a:lnTo>
                      </a:path>
                      <a:path w="678179" h="856614">
                        <a:moveTo>
                          <a:pt x="214608" y="73399"/>
                        </a:moveTo>
                        <a:lnTo>
                          <a:pt x="214608" y="85363"/>
                        </a:lnTo>
                      </a:path>
                      <a:path w="678179" h="856614">
                        <a:moveTo>
                          <a:pt x="214608" y="85363"/>
                        </a:moveTo>
                        <a:lnTo>
                          <a:pt x="214608" y="86172"/>
                        </a:lnTo>
                      </a:path>
                      <a:path w="678179" h="856614">
                        <a:moveTo>
                          <a:pt x="294380" y="86172"/>
                        </a:moveTo>
                        <a:lnTo>
                          <a:pt x="294380" y="83773"/>
                        </a:lnTo>
                      </a:path>
                      <a:path w="678179" h="856614">
                        <a:moveTo>
                          <a:pt x="294380" y="83773"/>
                        </a:moveTo>
                        <a:lnTo>
                          <a:pt x="294380" y="72605"/>
                        </a:lnTo>
                      </a:path>
                      <a:path w="678179" h="856614">
                        <a:moveTo>
                          <a:pt x="294380" y="72605"/>
                        </a:moveTo>
                        <a:lnTo>
                          <a:pt x="294380" y="62230"/>
                        </a:lnTo>
                      </a:path>
                      <a:path w="678179" h="856614">
                        <a:moveTo>
                          <a:pt x="294380" y="62230"/>
                        </a:moveTo>
                        <a:lnTo>
                          <a:pt x="294380" y="54255"/>
                        </a:lnTo>
                      </a:path>
                      <a:path w="678179" h="856614">
                        <a:moveTo>
                          <a:pt x="294380" y="54255"/>
                        </a:moveTo>
                        <a:lnTo>
                          <a:pt x="294380" y="48677"/>
                        </a:lnTo>
                      </a:path>
                      <a:path w="678179" h="856614">
                        <a:moveTo>
                          <a:pt x="294380" y="48677"/>
                        </a:moveTo>
                        <a:lnTo>
                          <a:pt x="294380" y="45484"/>
                        </a:lnTo>
                      </a:path>
                      <a:path w="678179" h="856614">
                        <a:moveTo>
                          <a:pt x="294380" y="45484"/>
                        </a:moveTo>
                        <a:lnTo>
                          <a:pt x="294380" y="44689"/>
                        </a:lnTo>
                      </a:path>
                      <a:path w="678179" h="856614">
                        <a:moveTo>
                          <a:pt x="254501" y="4796"/>
                        </a:moveTo>
                        <a:lnTo>
                          <a:pt x="264066" y="5591"/>
                        </a:lnTo>
                      </a:path>
                      <a:path w="678179" h="856614">
                        <a:moveTo>
                          <a:pt x="264066" y="5591"/>
                        </a:moveTo>
                        <a:lnTo>
                          <a:pt x="272837" y="8784"/>
                        </a:lnTo>
                      </a:path>
                      <a:path w="678179" h="856614">
                        <a:moveTo>
                          <a:pt x="272837" y="8784"/>
                        </a:moveTo>
                        <a:lnTo>
                          <a:pt x="280827" y="14362"/>
                        </a:lnTo>
                      </a:path>
                      <a:path w="678179" h="856614">
                        <a:moveTo>
                          <a:pt x="280827" y="14362"/>
                        </a:moveTo>
                        <a:lnTo>
                          <a:pt x="287199" y="21543"/>
                        </a:lnTo>
                      </a:path>
                      <a:path w="678179" h="856614">
                        <a:moveTo>
                          <a:pt x="287199" y="21543"/>
                        </a:moveTo>
                        <a:lnTo>
                          <a:pt x="291995" y="30327"/>
                        </a:lnTo>
                      </a:path>
                      <a:path w="678179" h="856614">
                        <a:moveTo>
                          <a:pt x="294380" y="41496"/>
                        </a:moveTo>
                        <a:lnTo>
                          <a:pt x="294380" y="44689"/>
                        </a:lnTo>
                      </a:path>
                      <a:path w="678179" h="856614">
                        <a:moveTo>
                          <a:pt x="294380" y="44689"/>
                        </a:moveTo>
                        <a:lnTo>
                          <a:pt x="294380" y="47074"/>
                        </a:lnTo>
                      </a:path>
                      <a:path w="678179" h="856614">
                        <a:moveTo>
                          <a:pt x="214608" y="46279"/>
                        </a:moveTo>
                        <a:lnTo>
                          <a:pt x="214608" y="44689"/>
                        </a:lnTo>
                      </a:path>
                      <a:path w="678179" h="856614">
                        <a:moveTo>
                          <a:pt x="214608" y="44689"/>
                        </a:moveTo>
                        <a:lnTo>
                          <a:pt x="214608" y="39893"/>
                        </a:lnTo>
                      </a:path>
                      <a:path w="678179" h="856614">
                        <a:moveTo>
                          <a:pt x="216992" y="30327"/>
                        </a:moveTo>
                        <a:lnTo>
                          <a:pt x="221789" y="21543"/>
                        </a:lnTo>
                      </a:path>
                      <a:path w="678179" h="856614">
                        <a:moveTo>
                          <a:pt x="221789" y="21543"/>
                        </a:moveTo>
                        <a:lnTo>
                          <a:pt x="228175" y="14362"/>
                        </a:lnTo>
                      </a:path>
                      <a:path w="678179" h="856614">
                        <a:moveTo>
                          <a:pt x="236151" y="8784"/>
                        </a:moveTo>
                        <a:lnTo>
                          <a:pt x="244921" y="5591"/>
                        </a:lnTo>
                      </a:path>
                      <a:path w="678179" h="856614">
                        <a:moveTo>
                          <a:pt x="244921" y="5591"/>
                        </a:moveTo>
                        <a:lnTo>
                          <a:pt x="254501" y="4796"/>
                        </a:lnTo>
                      </a:path>
                      <a:path w="678179" h="856614">
                        <a:moveTo>
                          <a:pt x="79772" y="686897"/>
                        </a:moveTo>
                        <a:lnTo>
                          <a:pt x="79772" y="190680"/>
                        </a:lnTo>
                      </a:path>
                      <a:path w="678179" h="856614">
                        <a:moveTo>
                          <a:pt x="0" y="190680"/>
                        </a:moveTo>
                        <a:lnTo>
                          <a:pt x="0" y="686897"/>
                        </a:lnTo>
                      </a:path>
                      <a:path w="678179" h="856614">
                        <a:moveTo>
                          <a:pt x="78977" y="686897"/>
                        </a:moveTo>
                        <a:lnTo>
                          <a:pt x="78182" y="686897"/>
                        </a:lnTo>
                      </a:path>
                      <a:path w="678179" h="856614">
                        <a:moveTo>
                          <a:pt x="76592" y="686897"/>
                        </a:moveTo>
                        <a:lnTo>
                          <a:pt x="75784" y="686897"/>
                        </a:lnTo>
                      </a:path>
                      <a:path w="678179" h="856614">
                        <a:moveTo>
                          <a:pt x="75784" y="686897"/>
                        </a:moveTo>
                        <a:lnTo>
                          <a:pt x="74194" y="686897"/>
                        </a:lnTo>
                      </a:path>
                      <a:path w="678179" h="856614">
                        <a:moveTo>
                          <a:pt x="71796" y="686897"/>
                        </a:moveTo>
                        <a:lnTo>
                          <a:pt x="71001" y="686897"/>
                        </a:lnTo>
                      </a:path>
                      <a:path w="678179" h="856614">
                        <a:moveTo>
                          <a:pt x="71001" y="686897"/>
                        </a:moveTo>
                        <a:lnTo>
                          <a:pt x="68617" y="686897"/>
                        </a:lnTo>
                      </a:path>
                      <a:path w="678179" h="856614">
                        <a:moveTo>
                          <a:pt x="65423" y="686897"/>
                        </a:moveTo>
                        <a:lnTo>
                          <a:pt x="64629" y="686897"/>
                        </a:lnTo>
                      </a:path>
                      <a:path w="678179" h="856614">
                        <a:moveTo>
                          <a:pt x="64629" y="686897"/>
                        </a:moveTo>
                        <a:lnTo>
                          <a:pt x="60641" y="686897"/>
                        </a:lnTo>
                      </a:path>
                      <a:path w="678179" h="856614">
                        <a:moveTo>
                          <a:pt x="58242" y="686897"/>
                        </a:moveTo>
                        <a:lnTo>
                          <a:pt x="57448" y="686897"/>
                        </a:lnTo>
                      </a:path>
                      <a:path w="678179" h="856614">
                        <a:moveTo>
                          <a:pt x="57448" y="686897"/>
                        </a:moveTo>
                        <a:lnTo>
                          <a:pt x="51856" y="686897"/>
                        </a:lnTo>
                      </a:path>
                      <a:path w="678179" h="856614">
                        <a:moveTo>
                          <a:pt x="48663" y="686897"/>
                        </a:moveTo>
                        <a:lnTo>
                          <a:pt x="39893" y="686897"/>
                        </a:lnTo>
                      </a:path>
                      <a:path w="678179" h="856614">
                        <a:moveTo>
                          <a:pt x="39893" y="686897"/>
                        </a:moveTo>
                        <a:lnTo>
                          <a:pt x="31122" y="686897"/>
                        </a:lnTo>
                      </a:path>
                      <a:path w="678179" h="856614">
                        <a:moveTo>
                          <a:pt x="27915" y="686897"/>
                        </a:moveTo>
                        <a:lnTo>
                          <a:pt x="22337" y="68689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63" name="object 2263"/>
                  <p:cNvSpPr/>
                  <p:nvPr/>
                </p:nvSpPr>
                <p:spPr>
                  <a:xfrm>
                    <a:off x="9835452" y="260595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64" name="object 2264"/>
                  <p:cNvSpPr/>
                  <p:nvPr/>
                </p:nvSpPr>
                <p:spPr>
                  <a:xfrm>
                    <a:off x="2821755" y="1924251"/>
                    <a:ext cx="7072630" cy="5050155"/>
                  </a:xfrm>
                  <a:custGeom>
                    <a:avLst/>
                    <a:gdLst/>
                    <a:ahLst/>
                    <a:cxnLst/>
                    <a:rect l="l" t="t" r="r" b="b"/>
                    <a:pathLst>
                      <a:path w="7072630" h="5050155">
                        <a:moveTo>
                          <a:pt x="7011699" y="682895"/>
                        </a:moveTo>
                        <a:lnTo>
                          <a:pt x="7007712" y="682895"/>
                        </a:lnTo>
                      </a:path>
                      <a:path w="7072630" h="5050155">
                        <a:moveTo>
                          <a:pt x="7007712" y="682895"/>
                        </a:moveTo>
                        <a:lnTo>
                          <a:pt x="7006917" y="682895"/>
                        </a:lnTo>
                      </a:path>
                      <a:path w="7072630" h="5050155">
                        <a:moveTo>
                          <a:pt x="7003724" y="682895"/>
                        </a:moveTo>
                        <a:lnTo>
                          <a:pt x="7001339" y="682895"/>
                        </a:lnTo>
                      </a:path>
                      <a:path w="7072630" h="5050155">
                        <a:moveTo>
                          <a:pt x="7001339" y="682895"/>
                        </a:moveTo>
                        <a:lnTo>
                          <a:pt x="7000530" y="682895"/>
                        </a:lnTo>
                      </a:path>
                      <a:path w="7072630" h="5050155">
                        <a:moveTo>
                          <a:pt x="6998941" y="682895"/>
                        </a:moveTo>
                        <a:lnTo>
                          <a:pt x="6996543" y="682895"/>
                        </a:lnTo>
                      </a:path>
                      <a:path w="7072630" h="5050155">
                        <a:moveTo>
                          <a:pt x="6996543" y="682895"/>
                        </a:moveTo>
                        <a:lnTo>
                          <a:pt x="6995748" y="682895"/>
                        </a:lnTo>
                      </a:path>
                      <a:path w="7072630" h="5050155">
                        <a:moveTo>
                          <a:pt x="6994953" y="682895"/>
                        </a:moveTo>
                        <a:lnTo>
                          <a:pt x="6993349" y="682895"/>
                        </a:lnTo>
                      </a:path>
                      <a:path w="7072630" h="5050155">
                        <a:moveTo>
                          <a:pt x="6992555" y="40687"/>
                        </a:moveTo>
                        <a:lnTo>
                          <a:pt x="6992555" y="41482"/>
                        </a:lnTo>
                      </a:path>
                      <a:path w="7072630" h="5050155">
                        <a:moveTo>
                          <a:pt x="6992555" y="41482"/>
                        </a:moveTo>
                        <a:lnTo>
                          <a:pt x="6992555" y="45470"/>
                        </a:lnTo>
                      </a:path>
                      <a:path w="7072630" h="5050155">
                        <a:moveTo>
                          <a:pt x="6992555" y="45470"/>
                        </a:moveTo>
                        <a:lnTo>
                          <a:pt x="6992555" y="51048"/>
                        </a:lnTo>
                      </a:path>
                      <a:path w="7072630" h="5050155">
                        <a:moveTo>
                          <a:pt x="6992555" y="51048"/>
                        </a:moveTo>
                        <a:lnTo>
                          <a:pt x="6992555" y="59832"/>
                        </a:lnTo>
                      </a:path>
                      <a:path w="7072630" h="5050155">
                        <a:moveTo>
                          <a:pt x="6992555" y="59832"/>
                        </a:moveTo>
                        <a:lnTo>
                          <a:pt x="6992555" y="69398"/>
                        </a:lnTo>
                      </a:path>
                      <a:path w="7072630" h="5050155">
                        <a:moveTo>
                          <a:pt x="6992555" y="69398"/>
                        </a:moveTo>
                        <a:lnTo>
                          <a:pt x="6992555" y="81362"/>
                        </a:lnTo>
                      </a:path>
                      <a:path w="7072630" h="5050155">
                        <a:moveTo>
                          <a:pt x="6992555" y="81362"/>
                        </a:moveTo>
                        <a:lnTo>
                          <a:pt x="6992555" y="82170"/>
                        </a:lnTo>
                      </a:path>
                      <a:path w="7072630" h="5050155">
                        <a:moveTo>
                          <a:pt x="7072327" y="82170"/>
                        </a:moveTo>
                        <a:lnTo>
                          <a:pt x="7072327" y="79772"/>
                        </a:lnTo>
                      </a:path>
                      <a:path w="7072630" h="5050155">
                        <a:moveTo>
                          <a:pt x="7072327" y="79772"/>
                        </a:moveTo>
                        <a:lnTo>
                          <a:pt x="7072327" y="68603"/>
                        </a:lnTo>
                      </a:path>
                      <a:path w="7072630" h="5050155">
                        <a:moveTo>
                          <a:pt x="7072327" y="68603"/>
                        </a:moveTo>
                        <a:lnTo>
                          <a:pt x="7072327" y="58229"/>
                        </a:lnTo>
                      </a:path>
                      <a:path w="7072630" h="5050155">
                        <a:moveTo>
                          <a:pt x="7072327" y="58229"/>
                        </a:moveTo>
                        <a:lnTo>
                          <a:pt x="7072327" y="50253"/>
                        </a:lnTo>
                      </a:path>
                      <a:path w="7072630" h="5050155">
                        <a:moveTo>
                          <a:pt x="7072327" y="50253"/>
                        </a:moveTo>
                        <a:lnTo>
                          <a:pt x="7072327" y="44675"/>
                        </a:lnTo>
                      </a:path>
                      <a:path w="7072630" h="5050155">
                        <a:moveTo>
                          <a:pt x="7072327" y="44675"/>
                        </a:moveTo>
                        <a:lnTo>
                          <a:pt x="7072327" y="41482"/>
                        </a:lnTo>
                      </a:path>
                      <a:path w="7072630" h="5050155">
                        <a:moveTo>
                          <a:pt x="7072327" y="41482"/>
                        </a:moveTo>
                        <a:lnTo>
                          <a:pt x="7072327" y="40687"/>
                        </a:lnTo>
                      </a:path>
                      <a:path w="7072630" h="5050155">
                        <a:moveTo>
                          <a:pt x="7032448" y="794"/>
                        </a:moveTo>
                        <a:lnTo>
                          <a:pt x="7042013" y="1589"/>
                        </a:lnTo>
                      </a:path>
                      <a:path w="7072630" h="5050155">
                        <a:moveTo>
                          <a:pt x="7042013" y="1589"/>
                        </a:moveTo>
                        <a:lnTo>
                          <a:pt x="7050798" y="4782"/>
                        </a:lnTo>
                      </a:path>
                      <a:path w="7072630" h="5050155">
                        <a:moveTo>
                          <a:pt x="7050798" y="4782"/>
                        </a:moveTo>
                        <a:lnTo>
                          <a:pt x="7058773" y="10360"/>
                        </a:lnTo>
                      </a:path>
                      <a:path w="7072630" h="5050155">
                        <a:moveTo>
                          <a:pt x="7058773" y="10360"/>
                        </a:moveTo>
                        <a:lnTo>
                          <a:pt x="7065160" y="17541"/>
                        </a:lnTo>
                      </a:path>
                      <a:path w="7072630" h="5050155">
                        <a:moveTo>
                          <a:pt x="7065160" y="17541"/>
                        </a:moveTo>
                        <a:lnTo>
                          <a:pt x="7069942" y="26325"/>
                        </a:lnTo>
                      </a:path>
                      <a:path w="7072630" h="5050155">
                        <a:moveTo>
                          <a:pt x="7072327" y="37494"/>
                        </a:moveTo>
                        <a:lnTo>
                          <a:pt x="7072327" y="40687"/>
                        </a:lnTo>
                      </a:path>
                      <a:path w="7072630" h="5050155">
                        <a:moveTo>
                          <a:pt x="7072327" y="40687"/>
                        </a:moveTo>
                        <a:lnTo>
                          <a:pt x="7072327" y="43072"/>
                        </a:lnTo>
                      </a:path>
                      <a:path w="7072630" h="5050155">
                        <a:moveTo>
                          <a:pt x="6992555" y="42277"/>
                        </a:moveTo>
                        <a:lnTo>
                          <a:pt x="6992555" y="40687"/>
                        </a:lnTo>
                      </a:path>
                      <a:path w="7072630" h="5050155">
                        <a:moveTo>
                          <a:pt x="6992555" y="40687"/>
                        </a:moveTo>
                        <a:lnTo>
                          <a:pt x="6992555" y="35891"/>
                        </a:lnTo>
                      </a:path>
                      <a:path w="7072630" h="5050155">
                        <a:moveTo>
                          <a:pt x="6994953" y="26325"/>
                        </a:moveTo>
                        <a:lnTo>
                          <a:pt x="6999736" y="17541"/>
                        </a:lnTo>
                      </a:path>
                      <a:path w="7072630" h="5050155">
                        <a:moveTo>
                          <a:pt x="6999736" y="17541"/>
                        </a:moveTo>
                        <a:lnTo>
                          <a:pt x="7006122" y="10360"/>
                        </a:lnTo>
                      </a:path>
                      <a:path w="7072630" h="5050155">
                        <a:moveTo>
                          <a:pt x="7014098" y="4782"/>
                        </a:moveTo>
                        <a:lnTo>
                          <a:pt x="7022868" y="1589"/>
                        </a:lnTo>
                      </a:path>
                      <a:path w="7072630" h="5050155">
                        <a:moveTo>
                          <a:pt x="7022868" y="1589"/>
                        </a:moveTo>
                        <a:lnTo>
                          <a:pt x="7032448" y="794"/>
                        </a:lnTo>
                      </a:path>
                      <a:path w="7072630" h="5050155">
                        <a:moveTo>
                          <a:pt x="6688609" y="752307"/>
                        </a:moveTo>
                        <a:lnTo>
                          <a:pt x="6688609" y="186678"/>
                        </a:lnTo>
                      </a:path>
                      <a:path w="7072630" h="5050155">
                        <a:moveTo>
                          <a:pt x="6608823" y="186678"/>
                        </a:moveTo>
                        <a:lnTo>
                          <a:pt x="6608823" y="752307"/>
                        </a:lnTo>
                      </a:path>
                      <a:path w="7072630" h="5050155">
                        <a:moveTo>
                          <a:pt x="6688609" y="752307"/>
                        </a:moveTo>
                        <a:lnTo>
                          <a:pt x="6687800" y="752307"/>
                        </a:lnTo>
                      </a:path>
                      <a:path w="7072630" h="5050155">
                        <a:moveTo>
                          <a:pt x="6686210" y="752307"/>
                        </a:moveTo>
                        <a:lnTo>
                          <a:pt x="6684607" y="752307"/>
                        </a:lnTo>
                      </a:path>
                      <a:path w="7072630" h="5050155">
                        <a:moveTo>
                          <a:pt x="6684607" y="752307"/>
                        </a:moveTo>
                        <a:lnTo>
                          <a:pt x="6683812" y="752307"/>
                        </a:lnTo>
                      </a:path>
                      <a:path w="7072630" h="5050155">
                        <a:moveTo>
                          <a:pt x="6682222" y="752307"/>
                        </a:moveTo>
                        <a:lnTo>
                          <a:pt x="6679824" y="752307"/>
                        </a:lnTo>
                      </a:path>
                      <a:path w="7072630" h="5050155">
                        <a:moveTo>
                          <a:pt x="6679824" y="752307"/>
                        </a:moveTo>
                        <a:lnTo>
                          <a:pt x="6679029" y="752307"/>
                        </a:lnTo>
                      </a:path>
                      <a:path w="7072630" h="5050155">
                        <a:moveTo>
                          <a:pt x="6675836" y="752307"/>
                        </a:moveTo>
                        <a:lnTo>
                          <a:pt x="6673438" y="752307"/>
                        </a:lnTo>
                      </a:path>
                      <a:path w="7072630" h="5050155">
                        <a:moveTo>
                          <a:pt x="6673438" y="752307"/>
                        </a:moveTo>
                        <a:lnTo>
                          <a:pt x="6671848" y="752307"/>
                        </a:lnTo>
                      </a:path>
                      <a:path w="7072630" h="5050155">
                        <a:moveTo>
                          <a:pt x="6668655" y="752307"/>
                        </a:moveTo>
                        <a:lnTo>
                          <a:pt x="6666271" y="752307"/>
                        </a:lnTo>
                      </a:path>
                      <a:path w="7072630" h="5050155">
                        <a:moveTo>
                          <a:pt x="6666271" y="752307"/>
                        </a:moveTo>
                        <a:lnTo>
                          <a:pt x="6663872" y="752307"/>
                        </a:lnTo>
                      </a:path>
                      <a:path w="7072630" h="5050155">
                        <a:moveTo>
                          <a:pt x="6660679" y="752307"/>
                        </a:moveTo>
                        <a:lnTo>
                          <a:pt x="6657486" y="752307"/>
                        </a:lnTo>
                      </a:path>
                      <a:path w="7072630" h="5050155">
                        <a:moveTo>
                          <a:pt x="6657486" y="752307"/>
                        </a:moveTo>
                        <a:lnTo>
                          <a:pt x="6655088" y="752307"/>
                        </a:lnTo>
                      </a:path>
                      <a:path w="7072630" h="5050155">
                        <a:moveTo>
                          <a:pt x="6651100" y="752307"/>
                        </a:moveTo>
                        <a:lnTo>
                          <a:pt x="6648716" y="752307"/>
                        </a:lnTo>
                      </a:path>
                      <a:path w="7072630" h="5050155">
                        <a:moveTo>
                          <a:pt x="6648716" y="752307"/>
                        </a:moveTo>
                        <a:lnTo>
                          <a:pt x="6646317" y="752307"/>
                        </a:lnTo>
                      </a:path>
                      <a:path w="7072630" h="5050155">
                        <a:moveTo>
                          <a:pt x="6641535" y="752307"/>
                        </a:moveTo>
                        <a:lnTo>
                          <a:pt x="6639931" y="752307"/>
                        </a:lnTo>
                      </a:path>
                      <a:path w="7072630" h="5050155">
                        <a:moveTo>
                          <a:pt x="6639931" y="752307"/>
                        </a:moveTo>
                        <a:lnTo>
                          <a:pt x="6636752" y="752307"/>
                        </a:lnTo>
                      </a:path>
                      <a:path w="7072630" h="5050155">
                        <a:moveTo>
                          <a:pt x="6632764" y="752307"/>
                        </a:moveTo>
                        <a:lnTo>
                          <a:pt x="6631160" y="752307"/>
                        </a:lnTo>
                      </a:path>
                      <a:path w="7072630" h="5050155">
                        <a:moveTo>
                          <a:pt x="6631160" y="752307"/>
                        </a:moveTo>
                        <a:lnTo>
                          <a:pt x="6627967" y="752307"/>
                        </a:lnTo>
                      </a:path>
                      <a:path w="7072630" h="5050155">
                        <a:moveTo>
                          <a:pt x="6624774" y="752307"/>
                        </a:moveTo>
                        <a:lnTo>
                          <a:pt x="6623979" y="752307"/>
                        </a:lnTo>
                      </a:path>
                      <a:path w="7072630" h="5050155">
                        <a:moveTo>
                          <a:pt x="6623979" y="752307"/>
                        </a:moveTo>
                        <a:lnTo>
                          <a:pt x="6620786" y="752307"/>
                        </a:lnTo>
                      </a:path>
                      <a:path w="7072630" h="5050155">
                        <a:moveTo>
                          <a:pt x="6618402" y="752307"/>
                        </a:moveTo>
                        <a:lnTo>
                          <a:pt x="6617593" y="752307"/>
                        </a:lnTo>
                      </a:path>
                      <a:path w="7072630" h="5050155">
                        <a:moveTo>
                          <a:pt x="6617593" y="752307"/>
                        </a:moveTo>
                        <a:lnTo>
                          <a:pt x="6615209" y="752307"/>
                        </a:lnTo>
                      </a:path>
                      <a:path w="7072630" h="5050155">
                        <a:moveTo>
                          <a:pt x="6612810" y="752307"/>
                        </a:moveTo>
                        <a:lnTo>
                          <a:pt x="6611221" y="752307"/>
                        </a:lnTo>
                      </a:path>
                      <a:path w="7072630" h="5050155">
                        <a:moveTo>
                          <a:pt x="6609617" y="752307"/>
                        </a:moveTo>
                        <a:lnTo>
                          <a:pt x="6608823" y="752307"/>
                        </a:lnTo>
                      </a:path>
                      <a:path w="7072630" h="5050155">
                        <a:moveTo>
                          <a:pt x="6608823" y="39879"/>
                        </a:moveTo>
                        <a:lnTo>
                          <a:pt x="6608823" y="40687"/>
                        </a:lnTo>
                      </a:path>
                      <a:path w="7072630" h="5050155">
                        <a:moveTo>
                          <a:pt x="6608823" y="40687"/>
                        </a:moveTo>
                        <a:lnTo>
                          <a:pt x="6608823" y="44675"/>
                        </a:lnTo>
                      </a:path>
                      <a:path w="7072630" h="5050155">
                        <a:moveTo>
                          <a:pt x="6608823" y="44675"/>
                        </a:moveTo>
                        <a:lnTo>
                          <a:pt x="6608823" y="50253"/>
                        </a:lnTo>
                      </a:path>
                      <a:path w="7072630" h="5050155">
                        <a:moveTo>
                          <a:pt x="6608823" y="50253"/>
                        </a:moveTo>
                        <a:lnTo>
                          <a:pt x="6608823" y="59037"/>
                        </a:lnTo>
                      </a:path>
                      <a:path w="7072630" h="5050155">
                        <a:moveTo>
                          <a:pt x="6608823" y="59037"/>
                        </a:moveTo>
                        <a:lnTo>
                          <a:pt x="6608823" y="68603"/>
                        </a:lnTo>
                      </a:path>
                      <a:path w="7072630" h="5050155">
                        <a:moveTo>
                          <a:pt x="6608823" y="68603"/>
                        </a:moveTo>
                        <a:lnTo>
                          <a:pt x="6608823" y="80567"/>
                        </a:lnTo>
                      </a:path>
                      <a:path w="7072630" h="5050155">
                        <a:moveTo>
                          <a:pt x="6608823" y="80567"/>
                        </a:moveTo>
                        <a:lnTo>
                          <a:pt x="6608823" y="82170"/>
                        </a:lnTo>
                      </a:path>
                      <a:path w="7072630" h="5050155">
                        <a:moveTo>
                          <a:pt x="6688609" y="82170"/>
                        </a:moveTo>
                        <a:lnTo>
                          <a:pt x="6688609" y="78977"/>
                        </a:lnTo>
                      </a:path>
                      <a:path w="7072630" h="5050155">
                        <a:moveTo>
                          <a:pt x="6688609" y="78977"/>
                        </a:moveTo>
                        <a:lnTo>
                          <a:pt x="6688609" y="67808"/>
                        </a:lnTo>
                      </a:path>
                      <a:path w="7072630" h="5050155">
                        <a:moveTo>
                          <a:pt x="6688609" y="67808"/>
                        </a:moveTo>
                        <a:lnTo>
                          <a:pt x="6688609" y="57434"/>
                        </a:lnTo>
                      </a:path>
                      <a:path w="7072630" h="5050155">
                        <a:moveTo>
                          <a:pt x="6688609" y="57434"/>
                        </a:moveTo>
                        <a:lnTo>
                          <a:pt x="6688609" y="49458"/>
                        </a:lnTo>
                      </a:path>
                      <a:path w="7072630" h="5050155">
                        <a:moveTo>
                          <a:pt x="6688609" y="49458"/>
                        </a:moveTo>
                        <a:lnTo>
                          <a:pt x="6688609" y="43867"/>
                        </a:lnTo>
                      </a:path>
                      <a:path w="7072630" h="5050155">
                        <a:moveTo>
                          <a:pt x="6688609" y="43867"/>
                        </a:moveTo>
                        <a:lnTo>
                          <a:pt x="6688609" y="40687"/>
                        </a:lnTo>
                      </a:path>
                      <a:path w="7072630" h="5050155">
                        <a:moveTo>
                          <a:pt x="6688609" y="40687"/>
                        </a:moveTo>
                        <a:lnTo>
                          <a:pt x="6688609" y="39879"/>
                        </a:lnTo>
                      </a:path>
                      <a:path w="7072630" h="5050155">
                        <a:moveTo>
                          <a:pt x="6648716" y="0"/>
                        </a:moveTo>
                        <a:lnTo>
                          <a:pt x="6658281" y="794"/>
                        </a:lnTo>
                      </a:path>
                      <a:path w="7072630" h="5050155">
                        <a:moveTo>
                          <a:pt x="6658281" y="794"/>
                        </a:moveTo>
                        <a:lnTo>
                          <a:pt x="6667065" y="3987"/>
                        </a:lnTo>
                      </a:path>
                      <a:path w="7072630" h="5050155">
                        <a:moveTo>
                          <a:pt x="6667065" y="3987"/>
                        </a:moveTo>
                        <a:lnTo>
                          <a:pt x="6675041" y="9565"/>
                        </a:lnTo>
                      </a:path>
                      <a:path w="7072630" h="5050155">
                        <a:moveTo>
                          <a:pt x="6675041" y="9565"/>
                        </a:moveTo>
                        <a:lnTo>
                          <a:pt x="6681414" y="16746"/>
                        </a:lnTo>
                      </a:path>
                      <a:path w="7072630" h="5050155">
                        <a:moveTo>
                          <a:pt x="6681414" y="16746"/>
                        </a:moveTo>
                        <a:lnTo>
                          <a:pt x="6686210" y="25517"/>
                        </a:lnTo>
                      </a:path>
                      <a:path w="7072630" h="5050155">
                        <a:moveTo>
                          <a:pt x="6688609" y="36699"/>
                        </a:moveTo>
                        <a:lnTo>
                          <a:pt x="6688609" y="39879"/>
                        </a:lnTo>
                      </a:path>
                      <a:path w="7072630" h="5050155">
                        <a:moveTo>
                          <a:pt x="6688609" y="39879"/>
                        </a:moveTo>
                        <a:lnTo>
                          <a:pt x="6688609" y="42277"/>
                        </a:lnTo>
                      </a:path>
                      <a:path w="7072630" h="5050155">
                        <a:moveTo>
                          <a:pt x="6608823" y="41482"/>
                        </a:moveTo>
                        <a:lnTo>
                          <a:pt x="6608823" y="39879"/>
                        </a:lnTo>
                      </a:path>
                      <a:path w="7072630" h="5050155">
                        <a:moveTo>
                          <a:pt x="6608823" y="39879"/>
                        </a:moveTo>
                        <a:lnTo>
                          <a:pt x="6608823" y="35096"/>
                        </a:lnTo>
                      </a:path>
                      <a:path w="7072630" h="5050155">
                        <a:moveTo>
                          <a:pt x="6611221" y="25517"/>
                        </a:moveTo>
                        <a:lnTo>
                          <a:pt x="6616004" y="16746"/>
                        </a:lnTo>
                      </a:path>
                      <a:path w="7072630" h="5050155">
                        <a:moveTo>
                          <a:pt x="6616004" y="16746"/>
                        </a:moveTo>
                        <a:lnTo>
                          <a:pt x="6622390" y="9565"/>
                        </a:lnTo>
                      </a:path>
                      <a:path w="7072630" h="5050155">
                        <a:moveTo>
                          <a:pt x="6630366" y="3987"/>
                        </a:moveTo>
                        <a:lnTo>
                          <a:pt x="6639136" y="794"/>
                        </a:lnTo>
                      </a:path>
                      <a:path w="7072630" h="5050155">
                        <a:moveTo>
                          <a:pt x="6639136" y="794"/>
                        </a:moveTo>
                        <a:lnTo>
                          <a:pt x="6648716" y="0"/>
                        </a:lnTo>
                      </a:path>
                      <a:path w="7072630" h="5050155">
                        <a:moveTo>
                          <a:pt x="0" y="702848"/>
                        </a:moveTo>
                        <a:lnTo>
                          <a:pt x="0" y="504995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65" name="object 2265"/>
                  <p:cNvSpPr/>
                  <p:nvPr/>
                </p:nvSpPr>
                <p:spPr>
                  <a:xfrm>
                    <a:off x="2901527" y="2671776"/>
                    <a:ext cx="0" cy="4302760"/>
                  </a:xfrm>
                  <a:custGeom>
                    <a:avLst/>
                    <a:gdLst/>
                    <a:ahLst/>
                    <a:cxnLst/>
                    <a:rect l="l" t="t" r="r" b="b"/>
                    <a:pathLst>
                      <a:path h="4302759">
                        <a:moveTo>
                          <a:pt x="0" y="684485"/>
                        </a:moveTo>
                        <a:lnTo>
                          <a:pt x="0" y="922222"/>
                        </a:lnTo>
                      </a:path>
                      <a:path h="4302759">
                        <a:moveTo>
                          <a:pt x="0" y="993227"/>
                        </a:moveTo>
                        <a:lnTo>
                          <a:pt x="0" y="1250109"/>
                        </a:lnTo>
                      </a:path>
                      <a:path h="4302759">
                        <a:moveTo>
                          <a:pt x="0" y="1801379"/>
                        </a:moveTo>
                        <a:lnTo>
                          <a:pt x="0" y="2225001"/>
                        </a:lnTo>
                      </a:path>
                      <a:path h="4302759">
                        <a:moveTo>
                          <a:pt x="0" y="1321115"/>
                        </a:moveTo>
                        <a:lnTo>
                          <a:pt x="0" y="1730374"/>
                        </a:lnTo>
                      </a:path>
                      <a:path h="4302759">
                        <a:moveTo>
                          <a:pt x="0" y="2296006"/>
                        </a:moveTo>
                        <a:lnTo>
                          <a:pt x="0" y="4302428"/>
                        </a:lnTo>
                      </a:path>
                      <a:path h="4302759">
                        <a:moveTo>
                          <a:pt x="0" y="0"/>
                        </a:moveTo>
                        <a:lnTo>
                          <a:pt x="0" y="295966"/>
                        </a:lnTo>
                      </a:path>
                      <a:path h="4302759">
                        <a:moveTo>
                          <a:pt x="0" y="366971"/>
                        </a:moveTo>
                        <a:lnTo>
                          <a:pt x="0" y="61348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66" name="object 2266"/>
                  <p:cNvSpPr/>
                  <p:nvPr/>
                </p:nvSpPr>
                <p:spPr>
                  <a:xfrm>
                    <a:off x="2821755" y="2627100"/>
                    <a:ext cx="78740" cy="4347210"/>
                  </a:xfrm>
                  <a:custGeom>
                    <a:avLst/>
                    <a:gdLst/>
                    <a:ahLst/>
                    <a:cxnLst/>
                    <a:rect l="l" t="t" r="r" b="b"/>
                    <a:pathLst>
                      <a:path w="78739" h="4347209">
                        <a:moveTo>
                          <a:pt x="0" y="0"/>
                        </a:moveTo>
                        <a:lnTo>
                          <a:pt x="794" y="0"/>
                        </a:lnTo>
                      </a:path>
                      <a:path w="78739" h="4347209">
                        <a:moveTo>
                          <a:pt x="1589" y="0"/>
                        </a:moveTo>
                        <a:lnTo>
                          <a:pt x="3987" y="0"/>
                        </a:lnTo>
                      </a:path>
                      <a:path w="78739" h="4347209">
                        <a:moveTo>
                          <a:pt x="6386" y="0"/>
                        </a:moveTo>
                        <a:lnTo>
                          <a:pt x="8770" y="0"/>
                        </a:lnTo>
                      </a:path>
                      <a:path w="78739" h="4347209">
                        <a:moveTo>
                          <a:pt x="8770" y="0"/>
                        </a:moveTo>
                        <a:lnTo>
                          <a:pt x="9565" y="0"/>
                        </a:lnTo>
                      </a:path>
                      <a:path w="78739" h="4347209">
                        <a:moveTo>
                          <a:pt x="11963" y="0"/>
                        </a:moveTo>
                        <a:lnTo>
                          <a:pt x="15156" y="0"/>
                        </a:lnTo>
                      </a:path>
                      <a:path w="78739" h="4347209">
                        <a:moveTo>
                          <a:pt x="15156" y="0"/>
                        </a:moveTo>
                        <a:lnTo>
                          <a:pt x="15951" y="0"/>
                        </a:lnTo>
                      </a:path>
                      <a:path w="78739" h="4347209">
                        <a:moveTo>
                          <a:pt x="19144" y="0"/>
                        </a:moveTo>
                        <a:lnTo>
                          <a:pt x="22337" y="0"/>
                        </a:lnTo>
                      </a:path>
                      <a:path w="78739" h="4347209">
                        <a:moveTo>
                          <a:pt x="22337" y="0"/>
                        </a:moveTo>
                        <a:lnTo>
                          <a:pt x="23927" y="0"/>
                        </a:lnTo>
                      </a:path>
                      <a:path w="78739" h="4347209">
                        <a:moveTo>
                          <a:pt x="27915" y="0"/>
                        </a:moveTo>
                        <a:lnTo>
                          <a:pt x="31108" y="0"/>
                        </a:lnTo>
                      </a:path>
                      <a:path w="78739" h="4347209">
                        <a:moveTo>
                          <a:pt x="31108" y="0"/>
                        </a:moveTo>
                        <a:lnTo>
                          <a:pt x="32711" y="0"/>
                        </a:lnTo>
                      </a:path>
                      <a:path w="78739" h="4347209">
                        <a:moveTo>
                          <a:pt x="36699" y="0"/>
                        </a:moveTo>
                        <a:lnTo>
                          <a:pt x="39879" y="0"/>
                        </a:lnTo>
                      </a:path>
                      <a:path w="78739" h="4347209">
                        <a:moveTo>
                          <a:pt x="39879" y="0"/>
                        </a:moveTo>
                        <a:lnTo>
                          <a:pt x="42277" y="0"/>
                        </a:lnTo>
                      </a:path>
                      <a:path w="78739" h="4347209">
                        <a:moveTo>
                          <a:pt x="46265" y="0"/>
                        </a:moveTo>
                        <a:lnTo>
                          <a:pt x="48663" y="0"/>
                        </a:lnTo>
                      </a:path>
                      <a:path w="78739" h="4347209">
                        <a:moveTo>
                          <a:pt x="48663" y="0"/>
                        </a:moveTo>
                        <a:lnTo>
                          <a:pt x="51061" y="0"/>
                        </a:lnTo>
                      </a:path>
                      <a:path w="78739" h="4347209">
                        <a:moveTo>
                          <a:pt x="78182" y="4347104"/>
                        </a:moveTo>
                        <a:lnTo>
                          <a:pt x="77387" y="434710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67" name="object 2267"/>
                  <p:cNvSpPr/>
                  <p:nvPr/>
                </p:nvSpPr>
                <p:spPr>
                  <a:xfrm>
                    <a:off x="2896343" y="6973008"/>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68" name="object 2268"/>
                  <p:cNvSpPr/>
                  <p:nvPr/>
                </p:nvSpPr>
                <p:spPr>
                  <a:xfrm>
                    <a:off x="2895155" y="6974204"/>
                    <a:ext cx="2540" cy="0"/>
                  </a:xfrm>
                  <a:custGeom>
                    <a:avLst/>
                    <a:gdLst/>
                    <a:ahLst/>
                    <a:cxnLst/>
                    <a:rect l="l" t="t" r="r" b="b"/>
                    <a:pathLst>
                      <a:path w="2539">
                        <a:moveTo>
                          <a:pt x="238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69" name="object 2269"/>
                  <p:cNvSpPr/>
                  <p:nvPr/>
                </p:nvSpPr>
                <p:spPr>
                  <a:xfrm>
                    <a:off x="2891560" y="6973008"/>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70" name="object 2270"/>
                  <p:cNvSpPr/>
                  <p:nvPr/>
                </p:nvSpPr>
                <p:spPr>
                  <a:xfrm>
                    <a:off x="2722029" y="2457168"/>
                    <a:ext cx="170815" cy="4517390"/>
                  </a:xfrm>
                  <a:custGeom>
                    <a:avLst/>
                    <a:gdLst/>
                    <a:ahLst/>
                    <a:cxnLst/>
                    <a:rect l="l" t="t" r="r" b="b"/>
                    <a:pathLst>
                      <a:path w="170814" h="4517390">
                        <a:moveTo>
                          <a:pt x="170727" y="4517037"/>
                        </a:moveTo>
                        <a:lnTo>
                          <a:pt x="167534" y="4517037"/>
                        </a:lnTo>
                      </a:path>
                      <a:path w="170814" h="4517390">
                        <a:moveTo>
                          <a:pt x="165135" y="4517037"/>
                        </a:moveTo>
                        <a:lnTo>
                          <a:pt x="164341" y="4517037"/>
                        </a:lnTo>
                      </a:path>
                      <a:path w="170814" h="4517390">
                        <a:moveTo>
                          <a:pt x="164341" y="4517037"/>
                        </a:moveTo>
                        <a:lnTo>
                          <a:pt x="160353" y="4517037"/>
                        </a:lnTo>
                      </a:path>
                      <a:path w="170814" h="4517390">
                        <a:moveTo>
                          <a:pt x="157160" y="4517037"/>
                        </a:moveTo>
                        <a:lnTo>
                          <a:pt x="156365" y="4517037"/>
                        </a:lnTo>
                      </a:path>
                      <a:path w="170814" h="4517390">
                        <a:moveTo>
                          <a:pt x="156365" y="4517037"/>
                        </a:moveTo>
                        <a:lnTo>
                          <a:pt x="151582" y="4517037"/>
                        </a:lnTo>
                      </a:path>
                      <a:path w="170814" h="4517390">
                        <a:moveTo>
                          <a:pt x="148389" y="4517037"/>
                        </a:moveTo>
                        <a:lnTo>
                          <a:pt x="139604" y="4517037"/>
                        </a:lnTo>
                      </a:path>
                      <a:path w="170814" h="4517390">
                        <a:moveTo>
                          <a:pt x="139604" y="4517037"/>
                        </a:moveTo>
                        <a:lnTo>
                          <a:pt x="130834" y="4517037"/>
                        </a:lnTo>
                      </a:path>
                      <a:path w="170814" h="4517390">
                        <a:moveTo>
                          <a:pt x="127641" y="4517037"/>
                        </a:moveTo>
                        <a:lnTo>
                          <a:pt x="122063" y="4517037"/>
                        </a:lnTo>
                      </a:path>
                      <a:path w="170814" h="4517390">
                        <a:moveTo>
                          <a:pt x="122063" y="4517037"/>
                        </a:moveTo>
                        <a:lnTo>
                          <a:pt x="121268" y="4517037"/>
                        </a:lnTo>
                      </a:path>
                      <a:path w="170814" h="4517390">
                        <a:moveTo>
                          <a:pt x="118075" y="4517037"/>
                        </a:moveTo>
                        <a:lnTo>
                          <a:pt x="114882" y="4517037"/>
                        </a:lnTo>
                      </a:path>
                      <a:path w="170814" h="4517390">
                        <a:moveTo>
                          <a:pt x="114882" y="4517037"/>
                        </a:moveTo>
                        <a:lnTo>
                          <a:pt x="114087" y="4517037"/>
                        </a:lnTo>
                      </a:path>
                      <a:path w="170814" h="4517390">
                        <a:moveTo>
                          <a:pt x="110894" y="4517037"/>
                        </a:moveTo>
                        <a:lnTo>
                          <a:pt x="108496" y="4517037"/>
                        </a:lnTo>
                      </a:path>
                      <a:path w="170814" h="4517390">
                        <a:moveTo>
                          <a:pt x="108496" y="4517037"/>
                        </a:moveTo>
                        <a:lnTo>
                          <a:pt x="107701" y="4517037"/>
                        </a:lnTo>
                      </a:path>
                      <a:path w="170814" h="4517390">
                        <a:moveTo>
                          <a:pt x="105303" y="4517037"/>
                        </a:moveTo>
                        <a:lnTo>
                          <a:pt x="103713" y="4517037"/>
                        </a:lnTo>
                      </a:path>
                      <a:path w="170814" h="4517390">
                        <a:moveTo>
                          <a:pt x="103713" y="4517037"/>
                        </a:moveTo>
                        <a:lnTo>
                          <a:pt x="102918" y="4517037"/>
                        </a:lnTo>
                      </a:path>
                      <a:path w="170814" h="4517390">
                        <a:moveTo>
                          <a:pt x="101315" y="4517037"/>
                        </a:moveTo>
                        <a:lnTo>
                          <a:pt x="100520" y="4517037"/>
                        </a:lnTo>
                      </a:path>
                      <a:path w="170814" h="4517390">
                        <a:moveTo>
                          <a:pt x="0" y="0"/>
                        </a:moveTo>
                        <a:lnTo>
                          <a:pt x="0" y="4367057"/>
                        </a:lnTo>
                      </a:path>
                      <a:path w="170814" h="4517390">
                        <a:moveTo>
                          <a:pt x="79772" y="4367057"/>
                        </a:moveTo>
                        <a:lnTo>
                          <a:pt x="79772" y="0"/>
                        </a:lnTo>
                      </a:path>
                      <a:path w="170814" h="4517390">
                        <a:moveTo>
                          <a:pt x="0" y="0"/>
                        </a:moveTo>
                        <a:lnTo>
                          <a:pt x="1603" y="0"/>
                        </a:lnTo>
                      </a:path>
                      <a:path w="170814" h="4517390">
                        <a:moveTo>
                          <a:pt x="2398" y="0"/>
                        </a:moveTo>
                        <a:lnTo>
                          <a:pt x="3987" y="0"/>
                        </a:lnTo>
                      </a:path>
                      <a:path w="170814" h="4517390">
                        <a:moveTo>
                          <a:pt x="6386" y="0"/>
                        </a:moveTo>
                        <a:lnTo>
                          <a:pt x="8784" y="0"/>
                        </a:lnTo>
                      </a:path>
                      <a:path w="170814" h="4517390">
                        <a:moveTo>
                          <a:pt x="8784" y="0"/>
                        </a:moveTo>
                        <a:lnTo>
                          <a:pt x="9579" y="0"/>
                        </a:lnTo>
                      </a:path>
                      <a:path w="170814" h="4517390">
                        <a:moveTo>
                          <a:pt x="12772" y="0"/>
                        </a:moveTo>
                        <a:lnTo>
                          <a:pt x="15156" y="0"/>
                        </a:lnTo>
                      </a:path>
                      <a:path w="170814" h="4517390">
                        <a:moveTo>
                          <a:pt x="15156" y="0"/>
                        </a:moveTo>
                        <a:lnTo>
                          <a:pt x="15951" y="0"/>
                        </a:lnTo>
                      </a:path>
                      <a:path w="170814" h="4517390">
                        <a:moveTo>
                          <a:pt x="19939" y="0"/>
                        </a:moveTo>
                        <a:lnTo>
                          <a:pt x="23132" y="0"/>
                        </a:lnTo>
                      </a:path>
                      <a:path w="170814" h="4517390">
                        <a:moveTo>
                          <a:pt x="23132" y="0"/>
                        </a:moveTo>
                        <a:lnTo>
                          <a:pt x="23927" y="0"/>
                        </a:lnTo>
                      </a:path>
                      <a:path w="170814" h="4517390">
                        <a:moveTo>
                          <a:pt x="28724" y="0"/>
                        </a:moveTo>
                        <a:lnTo>
                          <a:pt x="31122" y="0"/>
                        </a:lnTo>
                      </a:path>
                      <a:path w="170814" h="4517390">
                        <a:moveTo>
                          <a:pt x="31122" y="0"/>
                        </a:moveTo>
                        <a:lnTo>
                          <a:pt x="33506" y="0"/>
                        </a:lnTo>
                      </a:path>
                      <a:path w="170814" h="4517390">
                        <a:moveTo>
                          <a:pt x="37494" y="0"/>
                        </a:moveTo>
                        <a:lnTo>
                          <a:pt x="39893" y="0"/>
                        </a:lnTo>
                      </a:path>
                      <a:path w="170814" h="4517390">
                        <a:moveTo>
                          <a:pt x="39893" y="0"/>
                        </a:moveTo>
                        <a:lnTo>
                          <a:pt x="43086" y="0"/>
                        </a:lnTo>
                      </a:path>
                      <a:path w="170814" h="4517390">
                        <a:moveTo>
                          <a:pt x="47074" y="0"/>
                        </a:moveTo>
                        <a:lnTo>
                          <a:pt x="49458" y="0"/>
                        </a:lnTo>
                      </a:path>
                      <a:path w="170814" h="4517390">
                        <a:moveTo>
                          <a:pt x="49458" y="0"/>
                        </a:moveTo>
                        <a:lnTo>
                          <a:pt x="51856" y="0"/>
                        </a:lnTo>
                      </a:path>
                      <a:path w="170814" h="4517390">
                        <a:moveTo>
                          <a:pt x="55844" y="0"/>
                        </a:moveTo>
                        <a:lnTo>
                          <a:pt x="57448" y="0"/>
                        </a:lnTo>
                      </a:path>
                      <a:path w="170814" h="4517390">
                        <a:moveTo>
                          <a:pt x="57448" y="0"/>
                        </a:moveTo>
                        <a:lnTo>
                          <a:pt x="60641" y="0"/>
                        </a:lnTo>
                      </a:path>
                      <a:path w="170814" h="4517390">
                        <a:moveTo>
                          <a:pt x="63820" y="0"/>
                        </a:moveTo>
                        <a:lnTo>
                          <a:pt x="65423" y="0"/>
                        </a:lnTo>
                      </a:path>
                      <a:path w="170814" h="4517390">
                        <a:moveTo>
                          <a:pt x="65423" y="0"/>
                        </a:moveTo>
                        <a:lnTo>
                          <a:pt x="67808" y="0"/>
                        </a:lnTo>
                      </a:path>
                      <a:path w="170814" h="4517390">
                        <a:moveTo>
                          <a:pt x="71001" y="0"/>
                        </a:moveTo>
                        <a:lnTo>
                          <a:pt x="71796" y="0"/>
                        </a:lnTo>
                      </a:path>
                      <a:path w="170814" h="4517390">
                        <a:moveTo>
                          <a:pt x="71796" y="0"/>
                        </a:moveTo>
                        <a:lnTo>
                          <a:pt x="74194" y="0"/>
                        </a:lnTo>
                      </a:path>
                      <a:path w="170814" h="4517390">
                        <a:moveTo>
                          <a:pt x="75784" y="0"/>
                        </a:moveTo>
                        <a:lnTo>
                          <a:pt x="78182" y="0"/>
                        </a:lnTo>
                      </a:path>
                      <a:path w="170814" h="4517390">
                        <a:moveTo>
                          <a:pt x="78977" y="0"/>
                        </a:moveTo>
                        <a:lnTo>
                          <a:pt x="79772" y="0"/>
                        </a:lnTo>
                      </a:path>
                      <a:path w="170814" h="4517390">
                        <a:moveTo>
                          <a:pt x="78977" y="4367057"/>
                        </a:moveTo>
                        <a:lnTo>
                          <a:pt x="78182" y="4367057"/>
                        </a:lnTo>
                      </a:path>
                      <a:path w="170814" h="4517390">
                        <a:moveTo>
                          <a:pt x="76592" y="4367057"/>
                        </a:moveTo>
                        <a:lnTo>
                          <a:pt x="75784" y="4367057"/>
                        </a:lnTo>
                      </a:path>
                      <a:path w="170814" h="4517390">
                        <a:moveTo>
                          <a:pt x="75784" y="4367057"/>
                        </a:moveTo>
                        <a:lnTo>
                          <a:pt x="74194" y="436705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71" name="object 2271"/>
                  <p:cNvSpPr/>
                  <p:nvPr/>
                </p:nvSpPr>
                <p:spPr>
                  <a:xfrm>
                    <a:off x="2792629" y="6823029"/>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72" name="object 2272"/>
                  <p:cNvSpPr/>
                  <p:nvPr/>
                </p:nvSpPr>
                <p:spPr>
                  <a:xfrm>
                    <a:off x="2730814" y="6824225"/>
                    <a:ext cx="63500" cy="0"/>
                  </a:xfrm>
                  <a:custGeom>
                    <a:avLst/>
                    <a:gdLst/>
                    <a:ahLst/>
                    <a:cxnLst/>
                    <a:rect l="l" t="t" r="r" b="b"/>
                    <a:pathLst>
                      <a:path w="63500">
                        <a:moveTo>
                          <a:pt x="63012" y="0"/>
                        </a:moveTo>
                        <a:lnTo>
                          <a:pt x="59832" y="0"/>
                        </a:lnTo>
                      </a:path>
                      <a:path w="63500">
                        <a:moveTo>
                          <a:pt x="57434" y="0"/>
                        </a:moveTo>
                        <a:lnTo>
                          <a:pt x="56639" y="0"/>
                        </a:lnTo>
                      </a:path>
                      <a:path w="63500">
                        <a:moveTo>
                          <a:pt x="56639" y="0"/>
                        </a:moveTo>
                        <a:lnTo>
                          <a:pt x="52651" y="0"/>
                        </a:lnTo>
                      </a:path>
                      <a:path w="63500">
                        <a:moveTo>
                          <a:pt x="49458" y="0"/>
                        </a:moveTo>
                        <a:lnTo>
                          <a:pt x="48663" y="0"/>
                        </a:lnTo>
                      </a:path>
                      <a:path w="63500">
                        <a:moveTo>
                          <a:pt x="48663" y="0"/>
                        </a:moveTo>
                        <a:lnTo>
                          <a:pt x="43867" y="0"/>
                        </a:lnTo>
                      </a:path>
                      <a:path w="63500">
                        <a:moveTo>
                          <a:pt x="40674" y="0"/>
                        </a:moveTo>
                        <a:lnTo>
                          <a:pt x="31108" y="0"/>
                        </a:lnTo>
                      </a:path>
                      <a:path w="63500">
                        <a:moveTo>
                          <a:pt x="31108" y="0"/>
                        </a:moveTo>
                        <a:lnTo>
                          <a:pt x="22337" y="0"/>
                        </a:lnTo>
                      </a:path>
                      <a:path w="63500">
                        <a:moveTo>
                          <a:pt x="19131" y="0"/>
                        </a:moveTo>
                        <a:lnTo>
                          <a:pt x="14348" y="0"/>
                        </a:lnTo>
                      </a:path>
                      <a:path w="63500">
                        <a:moveTo>
                          <a:pt x="14348" y="0"/>
                        </a:moveTo>
                        <a:lnTo>
                          <a:pt x="13553" y="0"/>
                        </a:lnTo>
                      </a:path>
                      <a:path w="63500">
                        <a:moveTo>
                          <a:pt x="10360" y="0"/>
                        </a:moveTo>
                        <a:lnTo>
                          <a:pt x="6372" y="0"/>
                        </a:lnTo>
                      </a:path>
                      <a:path w="63500">
                        <a:moveTo>
                          <a:pt x="6372" y="0"/>
                        </a:moveTo>
                        <a:lnTo>
                          <a:pt x="5577" y="0"/>
                        </a:lnTo>
                      </a:path>
                      <a:path w="63500">
                        <a:moveTo>
                          <a:pt x="3179"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73" name="object 2273"/>
                  <p:cNvSpPr/>
                  <p:nvPr/>
                </p:nvSpPr>
                <p:spPr>
                  <a:xfrm>
                    <a:off x="2729617" y="6823029"/>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74" name="object 2274"/>
                  <p:cNvSpPr/>
                  <p:nvPr/>
                </p:nvSpPr>
                <p:spPr>
                  <a:xfrm>
                    <a:off x="2726017" y="6824225"/>
                    <a:ext cx="2540" cy="0"/>
                  </a:xfrm>
                  <a:custGeom>
                    <a:avLst/>
                    <a:gdLst/>
                    <a:ahLst/>
                    <a:cxnLst/>
                    <a:rect l="l" t="t" r="r" b="b"/>
                    <a:pathLst>
                      <a:path w="2539">
                        <a:moveTo>
                          <a:pt x="2398"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75" name="object 2275"/>
                  <p:cNvSpPr/>
                  <p:nvPr/>
                </p:nvSpPr>
                <p:spPr>
                  <a:xfrm>
                    <a:off x="2724821" y="6823029"/>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76" name="object 2276"/>
                  <p:cNvSpPr/>
                  <p:nvPr/>
                </p:nvSpPr>
                <p:spPr>
                  <a:xfrm>
                    <a:off x="2723633" y="6824225"/>
                    <a:ext cx="113030" cy="309880"/>
                  </a:xfrm>
                  <a:custGeom>
                    <a:avLst/>
                    <a:gdLst/>
                    <a:ahLst/>
                    <a:cxnLst/>
                    <a:rect l="l" t="t" r="r" b="b"/>
                    <a:pathLst>
                      <a:path w="113030" h="309879">
                        <a:moveTo>
                          <a:pt x="794" y="0"/>
                        </a:moveTo>
                        <a:lnTo>
                          <a:pt x="0" y="0"/>
                        </a:lnTo>
                      </a:path>
                      <a:path w="113030" h="309879">
                        <a:moveTo>
                          <a:pt x="112484" y="309537"/>
                        </a:moveTo>
                        <a:lnTo>
                          <a:pt x="107687" y="309537"/>
                        </a:lnTo>
                      </a:path>
                      <a:path w="113030" h="309879">
                        <a:moveTo>
                          <a:pt x="107687" y="309537"/>
                        </a:moveTo>
                        <a:lnTo>
                          <a:pt x="95724" y="309537"/>
                        </a:lnTo>
                      </a:path>
                      <a:path w="113030" h="309879">
                        <a:moveTo>
                          <a:pt x="95724" y="309537"/>
                        </a:moveTo>
                        <a:lnTo>
                          <a:pt x="81362" y="309537"/>
                        </a:lnTo>
                      </a:path>
                      <a:path w="113030" h="309879">
                        <a:moveTo>
                          <a:pt x="81362" y="309537"/>
                        </a:moveTo>
                        <a:lnTo>
                          <a:pt x="66205" y="309537"/>
                        </a:lnTo>
                      </a:path>
                      <a:path w="113030" h="309879">
                        <a:moveTo>
                          <a:pt x="66205" y="309537"/>
                        </a:moveTo>
                        <a:lnTo>
                          <a:pt x="49458" y="309537"/>
                        </a:lnTo>
                      </a:path>
                      <a:path w="113030" h="309879">
                        <a:moveTo>
                          <a:pt x="49458" y="309537"/>
                        </a:moveTo>
                        <a:lnTo>
                          <a:pt x="32698" y="309537"/>
                        </a:lnTo>
                      </a:path>
                      <a:path w="113030" h="309879">
                        <a:moveTo>
                          <a:pt x="32698" y="309537"/>
                        </a:moveTo>
                        <a:lnTo>
                          <a:pt x="18336" y="309537"/>
                        </a:lnTo>
                      </a:path>
                      <a:path w="113030" h="309879">
                        <a:moveTo>
                          <a:pt x="18336" y="229751"/>
                        </a:moveTo>
                        <a:lnTo>
                          <a:pt x="35096" y="229751"/>
                        </a:lnTo>
                      </a:path>
                      <a:path w="113030" h="309879">
                        <a:moveTo>
                          <a:pt x="35096" y="229751"/>
                        </a:moveTo>
                        <a:lnTo>
                          <a:pt x="51843" y="229751"/>
                        </a:lnTo>
                      </a:path>
                      <a:path w="113030" h="309879">
                        <a:moveTo>
                          <a:pt x="51843" y="229751"/>
                        </a:moveTo>
                        <a:lnTo>
                          <a:pt x="68603" y="229751"/>
                        </a:lnTo>
                      </a:path>
                      <a:path w="113030" h="309879">
                        <a:moveTo>
                          <a:pt x="68603" y="229751"/>
                        </a:moveTo>
                        <a:lnTo>
                          <a:pt x="83760" y="229751"/>
                        </a:lnTo>
                      </a:path>
                      <a:path w="113030" h="309879">
                        <a:moveTo>
                          <a:pt x="83760" y="229751"/>
                        </a:moveTo>
                        <a:lnTo>
                          <a:pt x="91736" y="229751"/>
                        </a:lnTo>
                      </a:path>
                      <a:path w="113030" h="309879">
                        <a:moveTo>
                          <a:pt x="18336" y="309537"/>
                        </a:moveTo>
                        <a:lnTo>
                          <a:pt x="18336" y="308742"/>
                        </a:lnTo>
                      </a:path>
                      <a:path w="113030" h="309879">
                        <a:moveTo>
                          <a:pt x="18336" y="308742"/>
                        </a:moveTo>
                        <a:lnTo>
                          <a:pt x="18336" y="307139"/>
                        </a:lnTo>
                      </a:path>
                      <a:path w="113030" h="309879">
                        <a:moveTo>
                          <a:pt x="18336" y="307139"/>
                        </a:moveTo>
                        <a:lnTo>
                          <a:pt x="18336" y="302356"/>
                        </a:lnTo>
                      </a:path>
                      <a:path w="113030" h="309879">
                        <a:moveTo>
                          <a:pt x="18336" y="302356"/>
                        </a:moveTo>
                        <a:lnTo>
                          <a:pt x="18336" y="295970"/>
                        </a:lnTo>
                      </a:path>
                      <a:path w="113030" h="309879">
                        <a:moveTo>
                          <a:pt x="18336" y="295970"/>
                        </a:moveTo>
                        <a:lnTo>
                          <a:pt x="18336" y="287994"/>
                        </a:lnTo>
                      </a:path>
                      <a:path w="113030" h="309879">
                        <a:moveTo>
                          <a:pt x="18336" y="287994"/>
                        </a:moveTo>
                        <a:lnTo>
                          <a:pt x="18336" y="279223"/>
                        </a:lnTo>
                      </a:path>
                      <a:path w="113030" h="309879">
                        <a:moveTo>
                          <a:pt x="18336" y="279223"/>
                        </a:moveTo>
                        <a:lnTo>
                          <a:pt x="18336" y="269644"/>
                        </a:lnTo>
                      </a:path>
                      <a:path w="113030" h="309879">
                        <a:moveTo>
                          <a:pt x="18336" y="269644"/>
                        </a:moveTo>
                        <a:lnTo>
                          <a:pt x="18336" y="260078"/>
                        </a:lnTo>
                      </a:path>
                      <a:path w="113030" h="309879">
                        <a:moveTo>
                          <a:pt x="18336" y="260078"/>
                        </a:moveTo>
                        <a:lnTo>
                          <a:pt x="18336" y="251294"/>
                        </a:lnTo>
                      </a:path>
                      <a:path w="113030" h="309879">
                        <a:moveTo>
                          <a:pt x="18336" y="251294"/>
                        </a:moveTo>
                        <a:lnTo>
                          <a:pt x="18336" y="243318"/>
                        </a:lnTo>
                      </a:path>
                      <a:path w="113030" h="309879">
                        <a:moveTo>
                          <a:pt x="18336" y="243318"/>
                        </a:moveTo>
                        <a:lnTo>
                          <a:pt x="18336" y="236946"/>
                        </a:lnTo>
                      </a:path>
                      <a:path w="113030" h="309879">
                        <a:moveTo>
                          <a:pt x="18336" y="236946"/>
                        </a:moveTo>
                        <a:lnTo>
                          <a:pt x="18336" y="232149"/>
                        </a:lnTo>
                      </a:path>
                      <a:path w="113030" h="309879">
                        <a:moveTo>
                          <a:pt x="18336" y="232149"/>
                        </a:moveTo>
                        <a:lnTo>
                          <a:pt x="18336" y="22975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77" name="object 2277"/>
                  <p:cNvSpPr/>
                  <p:nvPr/>
                </p:nvSpPr>
                <p:spPr>
                  <a:xfrm>
                    <a:off x="2740772" y="7052780"/>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78" name="object 2278"/>
                  <p:cNvSpPr/>
                  <p:nvPr/>
                </p:nvSpPr>
                <p:spPr>
                  <a:xfrm>
                    <a:off x="2821755" y="2467542"/>
                    <a:ext cx="160020" cy="4666615"/>
                  </a:xfrm>
                  <a:custGeom>
                    <a:avLst/>
                    <a:gdLst/>
                    <a:ahLst/>
                    <a:cxnLst/>
                    <a:rect l="l" t="t" r="r" b="b"/>
                    <a:pathLst>
                      <a:path w="160019" h="4666615">
                        <a:moveTo>
                          <a:pt x="159558" y="0"/>
                        </a:moveTo>
                        <a:lnTo>
                          <a:pt x="139604" y="794"/>
                        </a:lnTo>
                      </a:path>
                      <a:path w="160019" h="4666615">
                        <a:moveTo>
                          <a:pt x="139604" y="794"/>
                        </a:moveTo>
                        <a:lnTo>
                          <a:pt x="119665" y="4782"/>
                        </a:lnTo>
                      </a:path>
                      <a:path w="160019" h="4666615">
                        <a:moveTo>
                          <a:pt x="119665" y="4782"/>
                        </a:moveTo>
                        <a:lnTo>
                          <a:pt x="100520" y="10360"/>
                        </a:lnTo>
                      </a:path>
                      <a:path w="160019" h="4666615">
                        <a:moveTo>
                          <a:pt x="100520" y="10360"/>
                        </a:moveTo>
                        <a:lnTo>
                          <a:pt x="82965" y="19144"/>
                        </a:lnTo>
                      </a:path>
                      <a:path w="160019" h="4666615">
                        <a:moveTo>
                          <a:pt x="82965" y="19144"/>
                        </a:moveTo>
                        <a:lnTo>
                          <a:pt x="65410" y="29518"/>
                        </a:lnTo>
                      </a:path>
                      <a:path w="160019" h="4666615">
                        <a:moveTo>
                          <a:pt x="65410" y="29518"/>
                        </a:moveTo>
                        <a:lnTo>
                          <a:pt x="50253" y="42277"/>
                        </a:lnTo>
                      </a:path>
                      <a:path w="160019" h="4666615">
                        <a:moveTo>
                          <a:pt x="50253" y="42277"/>
                        </a:moveTo>
                        <a:lnTo>
                          <a:pt x="36699" y="57434"/>
                        </a:lnTo>
                      </a:path>
                      <a:path w="160019" h="4666615">
                        <a:moveTo>
                          <a:pt x="36699" y="57434"/>
                        </a:moveTo>
                        <a:lnTo>
                          <a:pt x="24736" y="73386"/>
                        </a:lnTo>
                      </a:path>
                      <a:path w="160019" h="4666615">
                        <a:moveTo>
                          <a:pt x="24736" y="73386"/>
                        </a:moveTo>
                        <a:lnTo>
                          <a:pt x="15156" y="90941"/>
                        </a:lnTo>
                      </a:path>
                      <a:path w="160019" h="4666615">
                        <a:moveTo>
                          <a:pt x="15156" y="90941"/>
                        </a:moveTo>
                        <a:lnTo>
                          <a:pt x="7975" y="109291"/>
                        </a:lnTo>
                      </a:path>
                      <a:path w="160019" h="4666615">
                        <a:moveTo>
                          <a:pt x="7975" y="109291"/>
                        </a:moveTo>
                        <a:lnTo>
                          <a:pt x="2398" y="128436"/>
                        </a:lnTo>
                      </a:path>
                      <a:path w="160019" h="4666615">
                        <a:moveTo>
                          <a:pt x="2398" y="128436"/>
                        </a:moveTo>
                        <a:lnTo>
                          <a:pt x="0" y="148375"/>
                        </a:lnTo>
                      </a:path>
                      <a:path w="160019" h="4666615">
                        <a:moveTo>
                          <a:pt x="0" y="148375"/>
                        </a:moveTo>
                        <a:lnTo>
                          <a:pt x="0" y="159558"/>
                        </a:lnTo>
                      </a:path>
                      <a:path w="160019" h="4666615">
                        <a:moveTo>
                          <a:pt x="80580" y="145196"/>
                        </a:moveTo>
                        <a:lnTo>
                          <a:pt x="84568" y="131629"/>
                        </a:lnTo>
                      </a:path>
                      <a:path w="160019" h="4666615">
                        <a:moveTo>
                          <a:pt x="84568" y="131629"/>
                        </a:moveTo>
                        <a:lnTo>
                          <a:pt x="90146" y="118856"/>
                        </a:lnTo>
                      </a:path>
                      <a:path w="160019" h="4666615">
                        <a:moveTo>
                          <a:pt x="90146" y="118856"/>
                        </a:moveTo>
                        <a:lnTo>
                          <a:pt x="98930" y="106892"/>
                        </a:lnTo>
                      </a:path>
                      <a:path w="160019" h="4666615">
                        <a:moveTo>
                          <a:pt x="98930" y="106892"/>
                        </a:moveTo>
                        <a:lnTo>
                          <a:pt x="108496" y="97327"/>
                        </a:lnTo>
                      </a:path>
                      <a:path w="160019" h="4666615">
                        <a:moveTo>
                          <a:pt x="108496" y="97327"/>
                        </a:moveTo>
                        <a:lnTo>
                          <a:pt x="120460" y="89351"/>
                        </a:lnTo>
                      </a:path>
                      <a:path w="160019" h="4666615">
                        <a:moveTo>
                          <a:pt x="120460" y="89351"/>
                        </a:moveTo>
                        <a:lnTo>
                          <a:pt x="133232" y="83760"/>
                        </a:lnTo>
                      </a:path>
                      <a:path w="160019" h="4666615">
                        <a:moveTo>
                          <a:pt x="133232" y="83760"/>
                        </a:moveTo>
                        <a:lnTo>
                          <a:pt x="146785" y="80567"/>
                        </a:lnTo>
                      </a:path>
                      <a:path w="160019" h="4666615">
                        <a:moveTo>
                          <a:pt x="146785" y="80567"/>
                        </a:moveTo>
                        <a:lnTo>
                          <a:pt x="159558" y="79772"/>
                        </a:lnTo>
                      </a:path>
                      <a:path w="160019" h="4666615">
                        <a:moveTo>
                          <a:pt x="159558" y="794"/>
                        </a:moveTo>
                        <a:lnTo>
                          <a:pt x="159558" y="3987"/>
                        </a:lnTo>
                      </a:path>
                      <a:path w="160019" h="4666615">
                        <a:moveTo>
                          <a:pt x="159558" y="3987"/>
                        </a:moveTo>
                        <a:lnTo>
                          <a:pt x="159558" y="9565"/>
                        </a:lnTo>
                      </a:path>
                      <a:path w="160019" h="4666615">
                        <a:moveTo>
                          <a:pt x="159558" y="9565"/>
                        </a:moveTo>
                        <a:lnTo>
                          <a:pt x="159558" y="16746"/>
                        </a:lnTo>
                      </a:path>
                      <a:path w="160019" h="4666615">
                        <a:moveTo>
                          <a:pt x="159558" y="16746"/>
                        </a:moveTo>
                        <a:lnTo>
                          <a:pt x="159558" y="25517"/>
                        </a:lnTo>
                      </a:path>
                      <a:path w="160019" h="4666615">
                        <a:moveTo>
                          <a:pt x="159558" y="25517"/>
                        </a:moveTo>
                        <a:lnTo>
                          <a:pt x="159558" y="34301"/>
                        </a:lnTo>
                      </a:path>
                      <a:path w="160019" h="4666615">
                        <a:moveTo>
                          <a:pt x="159558" y="34301"/>
                        </a:moveTo>
                        <a:lnTo>
                          <a:pt x="159558" y="44675"/>
                        </a:lnTo>
                      </a:path>
                      <a:path w="160019" h="4666615">
                        <a:moveTo>
                          <a:pt x="159558" y="44675"/>
                        </a:moveTo>
                        <a:lnTo>
                          <a:pt x="159558" y="53446"/>
                        </a:lnTo>
                      </a:path>
                      <a:path w="160019" h="4666615">
                        <a:moveTo>
                          <a:pt x="159558" y="53446"/>
                        </a:moveTo>
                        <a:lnTo>
                          <a:pt x="159558" y="62217"/>
                        </a:lnTo>
                      </a:path>
                      <a:path w="160019" h="4666615">
                        <a:moveTo>
                          <a:pt x="159558" y="62217"/>
                        </a:moveTo>
                        <a:lnTo>
                          <a:pt x="159558" y="69398"/>
                        </a:lnTo>
                      </a:path>
                      <a:path w="160019" h="4666615">
                        <a:moveTo>
                          <a:pt x="159558" y="69398"/>
                        </a:moveTo>
                        <a:lnTo>
                          <a:pt x="159558" y="74989"/>
                        </a:lnTo>
                      </a:path>
                      <a:path w="160019" h="4666615">
                        <a:moveTo>
                          <a:pt x="159558" y="74989"/>
                        </a:moveTo>
                        <a:lnTo>
                          <a:pt x="159558" y="75784"/>
                        </a:lnTo>
                      </a:path>
                      <a:path w="160019" h="4666615">
                        <a:moveTo>
                          <a:pt x="159558" y="77374"/>
                        </a:moveTo>
                        <a:lnTo>
                          <a:pt x="159558" y="78182"/>
                        </a:lnTo>
                      </a:path>
                      <a:path w="160019" h="4666615">
                        <a:moveTo>
                          <a:pt x="53446" y="159558"/>
                        </a:moveTo>
                        <a:lnTo>
                          <a:pt x="44675" y="159558"/>
                        </a:lnTo>
                      </a:path>
                      <a:path w="160019" h="4666615">
                        <a:moveTo>
                          <a:pt x="44675" y="159558"/>
                        </a:moveTo>
                        <a:lnTo>
                          <a:pt x="35096" y="159558"/>
                        </a:lnTo>
                      </a:path>
                      <a:path w="160019" h="4666615">
                        <a:moveTo>
                          <a:pt x="35096" y="159558"/>
                        </a:moveTo>
                        <a:lnTo>
                          <a:pt x="25530" y="159558"/>
                        </a:lnTo>
                      </a:path>
                      <a:path w="160019" h="4666615">
                        <a:moveTo>
                          <a:pt x="25530" y="159558"/>
                        </a:moveTo>
                        <a:lnTo>
                          <a:pt x="16760" y="159558"/>
                        </a:lnTo>
                      </a:path>
                      <a:path w="160019" h="4666615">
                        <a:moveTo>
                          <a:pt x="16760" y="159558"/>
                        </a:moveTo>
                        <a:lnTo>
                          <a:pt x="9565" y="159558"/>
                        </a:lnTo>
                      </a:path>
                      <a:path w="160019" h="4666615">
                        <a:moveTo>
                          <a:pt x="9565" y="159558"/>
                        </a:moveTo>
                        <a:lnTo>
                          <a:pt x="3987" y="159558"/>
                        </a:lnTo>
                      </a:path>
                      <a:path w="160019" h="4666615">
                        <a:moveTo>
                          <a:pt x="3987" y="159558"/>
                        </a:moveTo>
                        <a:lnTo>
                          <a:pt x="794" y="159558"/>
                        </a:lnTo>
                      </a:path>
                      <a:path w="160019" h="4666615">
                        <a:moveTo>
                          <a:pt x="794" y="159558"/>
                        </a:moveTo>
                        <a:lnTo>
                          <a:pt x="0" y="159558"/>
                        </a:lnTo>
                      </a:path>
                      <a:path w="160019" h="4666615">
                        <a:moveTo>
                          <a:pt x="0" y="4506662"/>
                        </a:moveTo>
                        <a:lnTo>
                          <a:pt x="0" y="4523423"/>
                        </a:lnTo>
                      </a:path>
                      <a:path w="160019" h="4666615">
                        <a:moveTo>
                          <a:pt x="0" y="4523423"/>
                        </a:moveTo>
                        <a:lnTo>
                          <a:pt x="0" y="4540964"/>
                        </a:lnTo>
                      </a:path>
                      <a:path w="160019" h="4666615">
                        <a:moveTo>
                          <a:pt x="0" y="4540964"/>
                        </a:moveTo>
                        <a:lnTo>
                          <a:pt x="0" y="4556930"/>
                        </a:lnTo>
                      </a:path>
                      <a:path w="160019" h="4666615">
                        <a:moveTo>
                          <a:pt x="0" y="4556930"/>
                        </a:moveTo>
                        <a:lnTo>
                          <a:pt x="0" y="4572086"/>
                        </a:lnTo>
                      </a:path>
                      <a:path w="160019" h="4666615">
                        <a:moveTo>
                          <a:pt x="0" y="4572086"/>
                        </a:moveTo>
                        <a:lnTo>
                          <a:pt x="0" y="4585640"/>
                        </a:lnTo>
                      </a:path>
                      <a:path w="160019" h="4666615">
                        <a:moveTo>
                          <a:pt x="0" y="4585640"/>
                        </a:moveTo>
                        <a:lnTo>
                          <a:pt x="0" y="4597617"/>
                        </a:lnTo>
                      </a:path>
                      <a:path w="160019" h="4666615">
                        <a:moveTo>
                          <a:pt x="0" y="4597617"/>
                        </a:moveTo>
                        <a:lnTo>
                          <a:pt x="0" y="4607978"/>
                        </a:lnTo>
                      </a:path>
                      <a:path w="160019" h="4666615">
                        <a:moveTo>
                          <a:pt x="0" y="4607978"/>
                        </a:moveTo>
                        <a:lnTo>
                          <a:pt x="0" y="4615954"/>
                        </a:lnTo>
                      </a:path>
                      <a:path w="160019" h="4666615">
                        <a:moveTo>
                          <a:pt x="0" y="4615954"/>
                        </a:moveTo>
                        <a:lnTo>
                          <a:pt x="0" y="4621545"/>
                        </a:lnTo>
                      </a:path>
                      <a:path w="160019" h="4666615">
                        <a:moveTo>
                          <a:pt x="0" y="4621545"/>
                        </a:moveTo>
                        <a:lnTo>
                          <a:pt x="0" y="4625533"/>
                        </a:lnTo>
                      </a:path>
                      <a:path w="160019" h="4666615">
                        <a:moveTo>
                          <a:pt x="0" y="4625533"/>
                        </a:moveTo>
                        <a:lnTo>
                          <a:pt x="0" y="4626328"/>
                        </a:lnTo>
                      </a:path>
                      <a:path w="160019" h="4666615">
                        <a:moveTo>
                          <a:pt x="79772" y="4626328"/>
                        </a:moveTo>
                        <a:lnTo>
                          <a:pt x="79772" y="4624738"/>
                        </a:lnTo>
                      </a:path>
                      <a:path w="160019" h="4666615">
                        <a:moveTo>
                          <a:pt x="79772" y="4624738"/>
                        </a:moveTo>
                        <a:lnTo>
                          <a:pt x="79772" y="4621545"/>
                        </a:lnTo>
                      </a:path>
                      <a:path w="160019" h="4666615">
                        <a:moveTo>
                          <a:pt x="79772" y="4621545"/>
                        </a:moveTo>
                        <a:lnTo>
                          <a:pt x="79772" y="4615159"/>
                        </a:lnTo>
                      </a:path>
                      <a:path w="160019" h="4666615">
                        <a:moveTo>
                          <a:pt x="79772" y="4615159"/>
                        </a:moveTo>
                        <a:lnTo>
                          <a:pt x="79772" y="4606388"/>
                        </a:lnTo>
                      </a:path>
                      <a:path w="160019" h="4666615">
                        <a:moveTo>
                          <a:pt x="79772" y="4606388"/>
                        </a:moveTo>
                        <a:lnTo>
                          <a:pt x="79772" y="4596014"/>
                        </a:lnTo>
                      </a:path>
                      <a:path w="160019" h="4666615">
                        <a:moveTo>
                          <a:pt x="79772" y="4596014"/>
                        </a:moveTo>
                        <a:lnTo>
                          <a:pt x="79772" y="4584050"/>
                        </a:lnTo>
                      </a:path>
                      <a:path w="160019" h="4666615">
                        <a:moveTo>
                          <a:pt x="79772" y="4584050"/>
                        </a:moveTo>
                        <a:lnTo>
                          <a:pt x="79772" y="4569688"/>
                        </a:lnTo>
                      </a:path>
                      <a:path w="160019" h="4666615">
                        <a:moveTo>
                          <a:pt x="79772" y="4569688"/>
                        </a:moveTo>
                        <a:lnTo>
                          <a:pt x="79772" y="4554531"/>
                        </a:lnTo>
                      </a:path>
                      <a:path w="160019" h="4666615">
                        <a:moveTo>
                          <a:pt x="79772" y="4554531"/>
                        </a:moveTo>
                        <a:lnTo>
                          <a:pt x="79772" y="4538580"/>
                        </a:lnTo>
                      </a:path>
                      <a:path w="160019" h="4666615">
                        <a:moveTo>
                          <a:pt x="79772" y="4538580"/>
                        </a:moveTo>
                        <a:lnTo>
                          <a:pt x="79772" y="4521024"/>
                        </a:lnTo>
                      </a:path>
                      <a:path w="160019" h="4666615">
                        <a:moveTo>
                          <a:pt x="79772" y="4521024"/>
                        </a:moveTo>
                        <a:lnTo>
                          <a:pt x="79772" y="4506662"/>
                        </a:lnTo>
                      </a:path>
                      <a:path w="160019" h="4666615">
                        <a:moveTo>
                          <a:pt x="39879" y="4666221"/>
                        </a:moveTo>
                        <a:lnTo>
                          <a:pt x="30313" y="4664631"/>
                        </a:lnTo>
                      </a:path>
                      <a:path w="160019" h="4666615">
                        <a:moveTo>
                          <a:pt x="30313" y="4664631"/>
                        </a:moveTo>
                        <a:lnTo>
                          <a:pt x="20748" y="4661438"/>
                        </a:lnTo>
                      </a:path>
                      <a:path w="160019" h="4666615">
                        <a:moveTo>
                          <a:pt x="20748" y="4661438"/>
                        </a:moveTo>
                        <a:lnTo>
                          <a:pt x="13567" y="4655847"/>
                        </a:lnTo>
                      </a:path>
                      <a:path w="160019" h="4666615">
                        <a:moveTo>
                          <a:pt x="13567" y="4655847"/>
                        </a:moveTo>
                        <a:lnTo>
                          <a:pt x="7181" y="4648666"/>
                        </a:lnTo>
                      </a:path>
                      <a:path w="160019" h="4666615">
                        <a:moveTo>
                          <a:pt x="7181" y="4648666"/>
                        </a:moveTo>
                        <a:lnTo>
                          <a:pt x="2398" y="4639895"/>
                        </a:lnTo>
                      </a:path>
                      <a:path w="160019" h="4666615">
                        <a:moveTo>
                          <a:pt x="0" y="4627931"/>
                        </a:moveTo>
                        <a:lnTo>
                          <a:pt x="0" y="4626328"/>
                        </a:lnTo>
                      </a:path>
                      <a:path w="160019" h="4666615">
                        <a:moveTo>
                          <a:pt x="0" y="4626328"/>
                        </a:moveTo>
                        <a:lnTo>
                          <a:pt x="0" y="4622340"/>
                        </a:lnTo>
                      </a:path>
                      <a:path w="160019" h="4666615">
                        <a:moveTo>
                          <a:pt x="78977" y="4623148"/>
                        </a:moveTo>
                        <a:lnTo>
                          <a:pt x="79772" y="4626328"/>
                        </a:lnTo>
                      </a:path>
                      <a:path w="160019" h="4666615">
                        <a:moveTo>
                          <a:pt x="79772" y="4626328"/>
                        </a:moveTo>
                        <a:lnTo>
                          <a:pt x="79772" y="4627931"/>
                        </a:lnTo>
                      </a:path>
                      <a:path w="160019" h="4666615">
                        <a:moveTo>
                          <a:pt x="76592" y="4639895"/>
                        </a:moveTo>
                        <a:lnTo>
                          <a:pt x="72605" y="4648666"/>
                        </a:lnTo>
                      </a:path>
                      <a:path w="160019" h="4666615">
                        <a:moveTo>
                          <a:pt x="72605" y="4648666"/>
                        </a:moveTo>
                        <a:lnTo>
                          <a:pt x="66218" y="4655847"/>
                        </a:lnTo>
                      </a:path>
                      <a:path w="160019" h="4666615">
                        <a:moveTo>
                          <a:pt x="66218" y="4655847"/>
                        </a:moveTo>
                        <a:lnTo>
                          <a:pt x="58242" y="4661438"/>
                        </a:lnTo>
                      </a:path>
                      <a:path w="160019" h="4666615">
                        <a:moveTo>
                          <a:pt x="58242" y="4661438"/>
                        </a:moveTo>
                        <a:lnTo>
                          <a:pt x="49458" y="4664631"/>
                        </a:lnTo>
                      </a:path>
                      <a:path w="160019" h="4666615">
                        <a:moveTo>
                          <a:pt x="49458" y="4664631"/>
                        </a:moveTo>
                        <a:lnTo>
                          <a:pt x="39879" y="4666221"/>
                        </a:lnTo>
                      </a:path>
                      <a:path w="160019" h="4666615">
                        <a:moveTo>
                          <a:pt x="39879" y="4506662"/>
                        </a:moveTo>
                        <a:lnTo>
                          <a:pt x="49458" y="4506662"/>
                        </a:lnTo>
                      </a:path>
                      <a:path w="160019" h="4666615">
                        <a:moveTo>
                          <a:pt x="49458" y="4506662"/>
                        </a:moveTo>
                        <a:lnTo>
                          <a:pt x="58242" y="4506662"/>
                        </a:lnTo>
                      </a:path>
                      <a:path w="160019" h="4666615">
                        <a:moveTo>
                          <a:pt x="58242" y="4506662"/>
                        </a:moveTo>
                        <a:lnTo>
                          <a:pt x="66218" y="4506662"/>
                        </a:lnTo>
                      </a:path>
                      <a:path w="160019" h="4666615">
                        <a:moveTo>
                          <a:pt x="66218" y="4506662"/>
                        </a:moveTo>
                        <a:lnTo>
                          <a:pt x="72605" y="4506662"/>
                        </a:lnTo>
                      </a:path>
                      <a:path w="160019" h="4666615">
                        <a:moveTo>
                          <a:pt x="72605" y="4506662"/>
                        </a:moveTo>
                        <a:lnTo>
                          <a:pt x="76592" y="4506662"/>
                        </a:lnTo>
                      </a:path>
                      <a:path w="160019" h="4666615">
                        <a:moveTo>
                          <a:pt x="76592" y="4506662"/>
                        </a:moveTo>
                        <a:lnTo>
                          <a:pt x="78977" y="4506662"/>
                        </a:lnTo>
                      </a:path>
                      <a:path w="160019" h="4666615">
                        <a:moveTo>
                          <a:pt x="78977" y="4506662"/>
                        </a:moveTo>
                        <a:lnTo>
                          <a:pt x="79772" y="450666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79" name="object 2279"/>
                  <p:cNvSpPr/>
                  <p:nvPr/>
                </p:nvSpPr>
                <p:spPr>
                  <a:xfrm>
                    <a:off x="2820558" y="6973008"/>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80" name="object 2280"/>
                  <p:cNvSpPr/>
                  <p:nvPr/>
                </p:nvSpPr>
                <p:spPr>
                  <a:xfrm>
                    <a:off x="2642257" y="6903998"/>
                    <a:ext cx="219710" cy="80010"/>
                  </a:xfrm>
                  <a:custGeom>
                    <a:avLst/>
                    <a:gdLst/>
                    <a:ahLst/>
                    <a:cxnLst/>
                    <a:rect l="l" t="t" r="r" b="b"/>
                    <a:pathLst>
                      <a:path w="219710" h="80009">
                        <a:moveTo>
                          <a:pt x="179497" y="70206"/>
                        </a:moveTo>
                        <a:lnTo>
                          <a:pt x="181896" y="70206"/>
                        </a:lnTo>
                      </a:path>
                      <a:path w="219710" h="80009">
                        <a:moveTo>
                          <a:pt x="181896" y="70206"/>
                        </a:moveTo>
                        <a:lnTo>
                          <a:pt x="186678" y="70206"/>
                        </a:lnTo>
                      </a:path>
                      <a:path w="219710" h="80009">
                        <a:moveTo>
                          <a:pt x="186678" y="70206"/>
                        </a:moveTo>
                        <a:lnTo>
                          <a:pt x="193065" y="70206"/>
                        </a:lnTo>
                      </a:path>
                      <a:path w="219710" h="80009">
                        <a:moveTo>
                          <a:pt x="193065" y="70206"/>
                        </a:moveTo>
                        <a:lnTo>
                          <a:pt x="200246" y="70206"/>
                        </a:lnTo>
                      </a:path>
                      <a:path w="219710" h="80009">
                        <a:moveTo>
                          <a:pt x="200246" y="70206"/>
                        </a:moveTo>
                        <a:lnTo>
                          <a:pt x="209811" y="70206"/>
                        </a:lnTo>
                      </a:path>
                      <a:path w="219710" h="80009">
                        <a:moveTo>
                          <a:pt x="209811" y="70206"/>
                        </a:moveTo>
                        <a:lnTo>
                          <a:pt x="219377" y="70206"/>
                        </a:lnTo>
                      </a:path>
                      <a:path w="219710" h="80009">
                        <a:moveTo>
                          <a:pt x="94929" y="79786"/>
                        </a:moveTo>
                        <a:lnTo>
                          <a:pt x="90146" y="79786"/>
                        </a:lnTo>
                      </a:path>
                      <a:path w="219710" h="80009">
                        <a:moveTo>
                          <a:pt x="90146" y="79786"/>
                        </a:moveTo>
                        <a:lnTo>
                          <a:pt x="77374" y="79786"/>
                        </a:lnTo>
                      </a:path>
                      <a:path w="219710" h="80009">
                        <a:moveTo>
                          <a:pt x="77374" y="79786"/>
                        </a:moveTo>
                        <a:lnTo>
                          <a:pt x="63820" y="79786"/>
                        </a:lnTo>
                      </a:path>
                      <a:path w="219710" h="80009">
                        <a:moveTo>
                          <a:pt x="63820" y="79786"/>
                        </a:moveTo>
                        <a:lnTo>
                          <a:pt x="48663" y="79786"/>
                        </a:lnTo>
                      </a:path>
                      <a:path w="219710" h="80009">
                        <a:moveTo>
                          <a:pt x="48663" y="79786"/>
                        </a:moveTo>
                        <a:lnTo>
                          <a:pt x="31903" y="79786"/>
                        </a:lnTo>
                      </a:path>
                      <a:path w="219710" h="80009">
                        <a:moveTo>
                          <a:pt x="31903" y="79786"/>
                        </a:moveTo>
                        <a:lnTo>
                          <a:pt x="15156" y="79786"/>
                        </a:lnTo>
                      </a:path>
                      <a:path w="219710" h="80009">
                        <a:moveTo>
                          <a:pt x="15156" y="79786"/>
                        </a:moveTo>
                        <a:lnTo>
                          <a:pt x="0" y="79786"/>
                        </a:lnTo>
                      </a:path>
                      <a:path w="219710" h="80009">
                        <a:moveTo>
                          <a:pt x="0" y="0"/>
                        </a:moveTo>
                        <a:lnTo>
                          <a:pt x="17541" y="0"/>
                        </a:lnTo>
                      </a:path>
                      <a:path w="219710" h="80009">
                        <a:moveTo>
                          <a:pt x="17541" y="0"/>
                        </a:moveTo>
                        <a:lnTo>
                          <a:pt x="34301" y="0"/>
                        </a:lnTo>
                      </a:path>
                      <a:path w="219710" h="80009">
                        <a:moveTo>
                          <a:pt x="34301" y="0"/>
                        </a:moveTo>
                        <a:lnTo>
                          <a:pt x="50253" y="0"/>
                        </a:lnTo>
                      </a:path>
                      <a:path w="219710" h="80009">
                        <a:moveTo>
                          <a:pt x="50253" y="0"/>
                        </a:moveTo>
                        <a:lnTo>
                          <a:pt x="65410" y="0"/>
                        </a:lnTo>
                      </a:path>
                      <a:path w="219710" h="80009">
                        <a:moveTo>
                          <a:pt x="65410" y="0"/>
                        </a:moveTo>
                        <a:lnTo>
                          <a:pt x="741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81" name="object 2281"/>
                  <p:cNvSpPr/>
                  <p:nvPr/>
                </p:nvSpPr>
                <p:spPr>
                  <a:xfrm>
                    <a:off x="2641060" y="6982587"/>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82" name="object 2282"/>
                  <p:cNvSpPr/>
                  <p:nvPr/>
                </p:nvSpPr>
                <p:spPr>
                  <a:xfrm>
                    <a:off x="2642257" y="6824225"/>
                    <a:ext cx="160020" cy="160020"/>
                  </a:xfrm>
                  <a:custGeom>
                    <a:avLst/>
                    <a:gdLst/>
                    <a:ahLst/>
                    <a:cxnLst/>
                    <a:rect l="l" t="t" r="r" b="b"/>
                    <a:pathLst>
                      <a:path w="160019" h="160020">
                        <a:moveTo>
                          <a:pt x="0" y="159558"/>
                        </a:moveTo>
                        <a:lnTo>
                          <a:pt x="0" y="157160"/>
                        </a:lnTo>
                      </a:path>
                      <a:path w="160019" h="160020">
                        <a:moveTo>
                          <a:pt x="0" y="157160"/>
                        </a:moveTo>
                        <a:lnTo>
                          <a:pt x="0" y="152377"/>
                        </a:lnTo>
                      </a:path>
                      <a:path w="160019" h="160020">
                        <a:moveTo>
                          <a:pt x="0" y="152377"/>
                        </a:moveTo>
                        <a:lnTo>
                          <a:pt x="0" y="145991"/>
                        </a:lnTo>
                      </a:path>
                      <a:path w="160019" h="160020">
                        <a:moveTo>
                          <a:pt x="0" y="145991"/>
                        </a:moveTo>
                        <a:lnTo>
                          <a:pt x="0" y="138015"/>
                        </a:lnTo>
                      </a:path>
                      <a:path w="160019" h="160020">
                        <a:moveTo>
                          <a:pt x="0" y="138015"/>
                        </a:moveTo>
                        <a:lnTo>
                          <a:pt x="0" y="129244"/>
                        </a:lnTo>
                      </a:path>
                      <a:path w="160019" h="160020">
                        <a:moveTo>
                          <a:pt x="0" y="129244"/>
                        </a:moveTo>
                        <a:lnTo>
                          <a:pt x="0" y="119665"/>
                        </a:lnTo>
                      </a:path>
                      <a:path w="160019" h="160020">
                        <a:moveTo>
                          <a:pt x="0" y="119665"/>
                        </a:moveTo>
                        <a:lnTo>
                          <a:pt x="0" y="110086"/>
                        </a:lnTo>
                      </a:path>
                      <a:path w="160019" h="160020">
                        <a:moveTo>
                          <a:pt x="0" y="110086"/>
                        </a:moveTo>
                        <a:lnTo>
                          <a:pt x="0" y="101315"/>
                        </a:lnTo>
                      </a:path>
                      <a:path w="160019" h="160020">
                        <a:moveTo>
                          <a:pt x="0" y="101315"/>
                        </a:moveTo>
                        <a:lnTo>
                          <a:pt x="0" y="93339"/>
                        </a:lnTo>
                      </a:path>
                      <a:path w="160019" h="160020">
                        <a:moveTo>
                          <a:pt x="0" y="93339"/>
                        </a:moveTo>
                        <a:lnTo>
                          <a:pt x="0" y="86953"/>
                        </a:lnTo>
                      </a:path>
                      <a:path w="160019" h="160020">
                        <a:moveTo>
                          <a:pt x="0" y="86953"/>
                        </a:moveTo>
                        <a:lnTo>
                          <a:pt x="0" y="82965"/>
                        </a:lnTo>
                      </a:path>
                      <a:path w="160019" h="160020">
                        <a:moveTo>
                          <a:pt x="0" y="82965"/>
                        </a:moveTo>
                        <a:lnTo>
                          <a:pt x="0" y="80567"/>
                        </a:lnTo>
                      </a:path>
                      <a:path w="160019" h="160020">
                        <a:moveTo>
                          <a:pt x="0" y="80567"/>
                        </a:moveTo>
                        <a:lnTo>
                          <a:pt x="0" y="79772"/>
                        </a:lnTo>
                      </a:path>
                      <a:path w="160019" h="160020">
                        <a:moveTo>
                          <a:pt x="79772" y="0"/>
                        </a:moveTo>
                        <a:lnTo>
                          <a:pt x="79772" y="17555"/>
                        </a:lnTo>
                      </a:path>
                      <a:path w="160019" h="160020">
                        <a:moveTo>
                          <a:pt x="79772" y="17555"/>
                        </a:moveTo>
                        <a:lnTo>
                          <a:pt x="79772" y="34301"/>
                        </a:lnTo>
                      </a:path>
                      <a:path w="160019" h="160020">
                        <a:moveTo>
                          <a:pt x="79772" y="34301"/>
                        </a:moveTo>
                        <a:lnTo>
                          <a:pt x="79772" y="50253"/>
                        </a:lnTo>
                      </a:path>
                      <a:path w="160019" h="160020">
                        <a:moveTo>
                          <a:pt x="79772" y="50253"/>
                        </a:moveTo>
                        <a:lnTo>
                          <a:pt x="79772" y="65410"/>
                        </a:lnTo>
                      </a:path>
                      <a:path w="160019" h="160020">
                        <a:moveTo>
                          <a:pt x="79772" y="65410"/>
                        </a:moveTo>
                        <a:lnTo>
                          <a:pt x="79772" y="79772"/>
                        </a:lnTo>
                      </a:path>
                      <a:path w="160019" h="160020">
                        <a:moveTo>
                          <a:pt x="79772" y="79772"/>
                        </a:moveTo>
                        <a:lnTo>
                          <a:pt x="79772" y="91736"/>
                        </a:lnTo>
                      </a:path>
                      <a:path w="160019" h="160020">
                        <a:moveTo>
                          <a:pt x="79772" y="91736"/>
                        </a:moveTo>
                        <a:lnTo>
                          <a:pt x="79772" y="102110"/>
                        </a:lnTo>
                      </a:path>
                      <a:path w="160019" h="160020">
                        <a:moveTo>
                          <a:pt x="79772" y="102110"/>
                        </a:moveTo>
                        <a:lnTo>
                          <a:pt x="79772" y="110086"/>
                        </a:lnTo>
                      </a:path>
                      <a:path w="160019" h="160020">
                        <a:moveTo>
                          <a:pt x="79772" y="110086"/>
                        </a:moveTo>
                        <a:lnTo>
                          <a:pt x="79772" y="115677"/>
                        </a:lnTo>
                      </a:path>
                      <a:path w="160019" h="160020">
                        <a:moveTo>
                          <a:pt x="79772" y="115677"/>
                        </a:moveTo>
                        <a:lnTo>
                          <a:pt x="79772" y="118870"/>
                        </a:lnTo>
                      </a:path>
                      <a:path w="160019" h="160020">
                        <a:moveTo>
                          <a:pt x="79772" y="118870"/>
                        </a:moveTo>
                        <a:lnTo>
                          <a:pt x="79772" y="119665"/>
                        </a:lnTo>
                      </a:path>
                      <a:path w="160019" h="160020">
                        <a:moveTo>
                          <a:pt x="159544" y="119665"/>
                        </a:moveTo>
                        <a:lnTo>
                          <a:pt x="159544" y="118870"/>
                        </a:lnTo>
                      </a:path>
                      <a:path w="160019" h="160020">
                        <a:moveTo>
                          <a:pt x="159544" y="118870"/>
                        </a:moveTo>
                        <a:lnTo>
                          <a:pt x="159544" y="114882"/>
                        </a:lnTo>
                      </a:path>
                      <a:path w="160019" h="160020">
                        <a:moveTo>
                          <a:pt x="159544" y="114882"/>
                        </a:moveTo>
                        <a:lnTo>
                          <a:pt x="159544" y="108496"/>
                        </a:lnTo>
                      </a:path>
                      <a:path w="160019" h="160020">
                        <a:moveTo>
                          <a:pt x="159544" y="108496"/>
                        </a:moveTo>
                        <a:lnTo>
                          <a:pt x="159544" y="100520"/>
                        </a:lnTo>
                      </a:path>
                      <a:path w="160019" h="160020">
                        <a:moveTo>
                          <a:pt x="159544" y="100520"/>
                        </a:moveTo>
                        <a:lnTo>
                          <a:pt x="159544" y="90146"/>
                        </a:lnTo>
                      </a:path>
                      <a:path w="160019" h="160020">
                        <a:moveTo>
                          <a:pt x="159544" y="90146"/>
                        </a:moveTo>
                        <a:lnTo>
                          <a:pt x="159544" y="77387"/>
                        </a:lnTo>
                      </a:path>
                      <a:path w="160019" h="160020">
                        <a:moveTo>
                          <a:pt x="159544" y="77387"/>
                        </a:moveTo>
                        <a:lnTo>
                          <a:pt x="159544" y="63820"/>
                        </a:lnTo>
                      </a:path>
                      <a:path w="160019" h="160020">
                        <a:moveTo>
                          <a:pt x="159544" y="63820"/>
                        </a:moveTo>
                        <a:lnTo>
                          <a:pt x="159544" y="48663"/>
                        </a:lnTo>
                      </a:path>
                      <a:path w="160019" h="160020">
                        <a:moveTo>
                          <a:pt x="159544" y="48663"/>
                        </a:moveTo>
                        <a:lnTo>
                          <a:pt x="159544" y="31903"/>
                        </a:lnTo>
                      </a:path>
                      <a:path w="160019" h="160020">
                        <a:moveTo>
                          <a:pt x="159544" y="31903"/>
                        </a:moveTo>
                        <a:lnTo>
                          <a:pt x="159544" y="15156"/>
                        </a:lnTo>
                      </a:path>
                      <a:path w="160019" h="160020">
                        <a:moveTo>
                          <a:pt x="159544" y="15156"/>
                        </a:moveTo>
                        <a:lnTo>
                          <a:pt x="159544" y="0"/>
                        </a:lnTo>
                      </a:path>
                      <a:path w="160019" h="160020">
                        <a:moveTo>
                          <a:pt x="119665" y="159558"/>
                        </a:moveTo>
                        <a:lnTo>
                          <a:pt x="110086" y="158763"/>
                        </a:lnTo>
                      </a:path>
                      <a:path w="160019" h="160020">
                        <a:moveTo>
                          <a:pt x="110086" y="158763"/>
                        </a:moveTo>
                        <a:lnTo>
                          <a:pt x="101315" y="155570"/>
                        </a:lnTo>
                      </a:path>
                      <a:path w="160019" h="160020">
                        <a:moveTo>
                          <a:pt x="101315" y="155570"/>
                        </a:moveTo>
                        <a:lnTo>
                          <a:pt x="93339" y="149979"/>
                        </a:lnTo>
                      </a:path>
                      <a:path w="160019" h="160020">
                        <a:moveTo>
                          <a:pt x="93339" y="149979"/>
                        </a:moveTo>
                        <a:lnTo>
                          <a:pt x="86953" y="142798"/>
                        </a:lnTo>
                      </a:path>
                      <a:path w="160019" h="160020">
                        <a:moveTo>
                          <a:pt x="86953" y="142798"/>
                        </a:moveTo>
                        <a:lnTo>
                          <a:pt x="82965" y="134027"/>
                        </a:lnTo>
                      </a:path>
                      <a:path w="160019" h="160020">
                        <a:moveTo>
                          <a:pt x="80580" y="121255"/>
                        </a:moveTo>
                        <a:lnTo>
                          <a:pt x="79772" y="119665"/>
                        </a:lnTo>
                      </a:path>
                      <a:path w="160019" h="160020">
                        <a:moveTo>
                          <a:pt x="79772" y="119665"/>
                        </a:moveTo>
                        <a:lnTo>
                          <a:pt x="80580" y="115677"/>
                        </a:lnTo>
                      </a:path>
                      <a:path w="160019" h="160020">
                        <a:moveTo>
                          <a:pt x="159544" y="116472"/>
                        </a:moveTo>
                        <a:lnTo>
                          <a:pt x="159544" y="119665"/>
                        </a:lnTo>
                      </a:path>
                      <a:path w="160019" h="160020">
                        <a:moveTo>
                          <a:pt x="159544" y="119665"/>
                        </a:moveTo>
                        <a:lnTo>
                          <a:pt x="159544" y="122049"/>
                        </a:lnTo>
                      </a:path>
                      <a:path w="160019" h="160020">
                        <a:moveTo>
                          <a:pt x="157160" y="134027"/>
                        </a:moveTo>
                        <a:lnTo>
                          <a:pt x="153172" y="142798"/>
                        </a:lnTo>
                      </a:path>
                      <a:path w="160019" h="160020">
                        <a:moveTo>
                          <a:pt x="153172" y="142798"/>
                        </a:moveTo>
                        <a:lnTo>
                          <a:pt x="146785" y="149979"/>
                        </a:lnTo>
                      </a:path>
                      <a:path w="160019" h="160020">
                        <a:moveTo>
                          <a:pt x="146785" y="149979"/>
                        </a:moveTo>
                        <a:lnTo>
                          <a:pt x="138810" y="155570"/>
                        </a:lnTo>
                      </a:path>
                      <a:path w="160019" h="160020">
                        <a:moveTo>
                          <a:pt x="138810" y="155570"/>
                        </a:moveTo>
                        <a:lnTo>
                          <a:pt x="129230" y="158763"/>
                        </a:lnTo>
                      </a:path>
                      <a:path w="160019" h="160020">
                        <a:moveTo>
                          <a:pt x="129230" y="158763"/>
                        </a:moveTo>
                        <a:lnTo>
                          <a:pt x="119665" y="159558"/>
                        </a:lnTo>
                      </a:path>
                      <a:path w="160019" h="160020">
                        <a:moveTo>
                          <a:pt x="119665" y="0"/>
                        </a:moveTo>
                        <a:lnTo>
                          <a:pt x="129230" y="0"/>
                        </a:lnTo>
                      </a:path>
                      <a:path w="160019" h="160020">
                        <a:moveTo>
                          <a:pt x="129230" y="0"/>
                        </a:moveTo>
                        <a:lnTo>
                          <a:pt x="138810" y="0"/>
                        </a:lnTo>
                      </a:path>
                      <a:path w="160019" h="160020">
                        <a:moveTo>
                          <a:pt x="138810" y="0"/>
                        </a:moveTo>
                        <a:lnTo>
                          <a:pt x="146785" y="0"/>
                        </a:lnTo>
                      </a:path>
                      <a:path w="160019" h="160020">
                        <a:moveTo>
                          <a:pt x="146785" y="0"/>
                        </a:moveTo>
                        <a:lnTo>
                          <a:pt x="153172" y="0"/>
                        </a:lnTo>
                      </a:path>
                      <a:path w="160019" h="160020">
                        <a:moveTo>
                          <a:pt x="153172" y="0"/>
                        </a:moveTo>
                        <a:lnTo>
                          <a:pt x="157160" y="0"/>
                        </a:lnTo>
                      </a:path>
                      <a:path w="160019" h="160020">
                        <a:moveTo>
                          <a:pt x="157160" y="0"/>
                        </a:moveTo>
                        <a:lnTo>
                          <a:pt x="15954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83" name="object 2283"/>
                  <p:cNvSpPr/>
                  <p:nvPr/>
                </p:nvSpPr>
                <p:spPr>
                  <a:xfrm>
                    <a:off x="2800605" y="6823029"/>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84" name="object 2284"/>
                  <p:cNvSpPr/>
                  <p:nvPr/>
                </p:nvSpPr>
                <p:spPr>
                  <a:xfrm>
                    <a:off x="2536940" y="2007217"/>
                    <a:ext cx="4059554" cy="4817110"/>
                  </a:xfrm>
                  <a:custGeom>
                    <a:avLst/>
                    <a:gdLst/>
                    <a:ahLst/>
                    <a:cxnLst/>
                    <a:rect l="l" t="t" r="r" b="b"/>
                    <a:pathLst>
                      <a:path w="4059554" h="4817109">
                        <a:moveTo>
                          <a:pt x="185089" y="4817008"/>
                        </a:moveTo>
                        <a:lnTo>
                          <a:pt x="185897" y="4817008"/>
                        </a:lnTo>
                      </a:path>
                      <a:path w="4059554" h="4817109">
                        <a:moveTo>
                          <a:pt x="185897" y="4817008"/>
                        </a:moveTo>
                        <a:lnTo>
                          <a:pt x="188282" y="4817008"/>
                        </a:lnTo>
                      </a:path>
                      <a:path w="4059554" h="4817109">
                        <a:moveTo>
                          <a:pt x="188282" y="4817008"/>
                        </a:moveTo>
                        <a:lnTo>
                          <a:pt x="192270" y="4817008"/>
                        </a:lnTo>
                      </a:path>
                      <a:path w="4059554" h="4817109">
                        <a:moveTo>
                          <a:pt x="192270" y="4817008"/>
                        </a:moveTo>
                        <a:lnTo>
                          <a:pt x="198656" y="4817008"/>
                        </a:lnTo>
                      </a:path>
                      <a:path w="4059554" h="4817109">
                        <a:moveTo>
                          <a:pt x="198656" y="4817008"/>
                        </a:moveTo>
                        <a:lnTo>
                          <a:pt x="206632" y="4817008"/>
                        </a:lnTo>
                      </a:path>
                      <a:path w="4059554" h="4817109">
                        <a:moveTo>
                          <a:pt x="206632" y="4817008"/>
                        </a:moveTo>
                        <a:lnTo>
                          <a:pt x="215403" y="4817008"/>
                        </a:lnTo>
                      </a:path>
                      <a:path w="4059554" h="4817109">
                        <a:moveTo>
                          <a:pt x="215403" y="4817008"/>
                        </a:moveTo>
                        <a:lnTo>
                          <a:pt x="224982" y="4817008"/>
                        </a:lnTo>
                      </a:path>
                      <a:path w="4059554" h="4817109">
                        <a:moveTo>
                          <a:pt x="304754" y="330285"/>
                        </a:moveTo>
                        <a:lnTo>
                          <a:pt x="288008" y="331875"/>
                        </a:lnTo>
                      </a:path>
                      <a:path w="4059554" h="4817109">
                        <a:moveTo>
                          <a:pt x="288008" y="331875"/>
                        </a:moveTo>
                        <a:lnTo>
                          <a:pt x="271247" y="335068"/>
                        </a:lnTo>
                      </a:path>
                      <a:path w="4059554" h="4817109">
                        <a:moveTo>
                          <a:pt x="271247" y="335068"/>
                        </a:moveTo>
                        <a:lnTo>
                          <a:pt x="254501" y="341454"/>
                        </a:lnTo>
                      </a:path>
                      <a:path w="4059554" h="4817109">
                        <a:moveTo>
                          <a:pt x="254501" y="341454"/>
                        </a:moveTo>
                        <a:lnTo>
                          <a:pt x="239344" y="349430"/>
                        </a:lnTo>
                      </a:path>
                      <a:path w="4059554" h="4817109">
                        <a:moveTo>
                          <a:pt x="239344" y="349430"/>
                        </a:moveTo>
                        <a:lnTo>
                          <a:pt x="225777" y="360599"/>
                        </a:lnTo>
                      </a:path>
                      <a:path w="4059554" h="4817109">
                        <a:moveTo>
                          <a:pt x="225777" y="360599"/>
                        </a:moveTo>
                        <a:lnTo>
                          <a:pt x="213813" y="372563"/>
                        </a:lnTo>
                      </a:path>
                      <a:path w="4059554" h="4817109">
                        <a:moveTo>
                          <a:pt x="213813" y="372563"/>
                        </a:moveTo>
                        <a:lnTo>
                          <a:pt x="203439" y="386925"/>
                        </a:lnTo>
                      </a:path>
                      <a:path w="4059554" h="4817109">
                        <a:moveTo>
                          <a:pt x="203439" y="386925"/>
                        </a:moveTo>
                        <a:lnTo>
                          <a:pt x="195463" y="402082"/>
                        </a:lnTo>
                      </a:path>
                      <a:path w="4059554" h="4817109">
                        <a:moveTo>
                          <a:pt x="195463" y="402082"/>
                        </a:moveTo>
                        <a:lnTo>
                          <a:pt x="189885" y="418033"/>
                        </a:lnTo>
                      </a:path>
                      <a:path w="4059554" h="4817109">
                        <a:moveTo>
                          <a:pt x="189885" y="418033"/>
                        </a:moveTo>
                        <a:lnTo>
                          <a:pt x="186692" y="434794"/>
                        </a:lnTo>
                      </a:path>
                      <a:path w="4059554" h="4817109">
                        <a:moveTo>
                          <a:pt x="186692" y="434794"/>
                        </a:moveTo>
                        <a:lnTo>
                          <a:pt x="185089" y="449950"/>
                        </a:lnTo>
                      </a:path>
                      <a:path w="4059554" h="4817109">
                        <a:moveTo>
                          <a:pt x="264861" y="449950"/>
                        </a:moveTo>
                        <a:lnTo>
                          <a:pt x="266465" y="440371"/>
                        </a:lnTo>
                      </a:path>
                      <a:path w="4059554" h="4817109">
                        <a:moveTo>
                          <a:pt x="266465" y="440371"/>
                        </a:moveTo>
                        <a:lnTo>
                          <a:pt x="270452" y="430806"/>
                        </a:lnTo>
                      </a:path>
                      <a:path w="4059554" h="4817109">
                        <a:moveTo>
                          <a:pt x="270452" y="430806"/>
                        </a:moveTo>
                        <a:lnTo>
                          <a:pt x="276044" y="422830"/>
                        </a:lnTo>
                      </a:path>
                      <a:path w="4059554" h="4817109">
                        <a:moveTo>
                          <a:pt x="276044" y="422830"/>
                        </a:moveTo>
                        <a:lnTo>
                          <a:pt x="284020" y="416444"/>
                        </a:lnTo>
                      </a:path>
                      <a:path w="4059554" h="4817109">
                        <a:moveTo>
                          <a:pt x="284020" y="416444"/>
                        </a:moveTo>
                        <a:lnTo>
                          <a:pt x="292790" y="412456"/>
                        </a:lnTo>
                      </a:path>
                      <a:path w="4059554" h="4817109">
                        <a:moveTo>
                          <a:pt x="292790" y="412456"/>
                        </a:moveTo>
                        <a:lnTo>
                          <a:pt x="302370" y="410057"/>
                        </a:lnTo>
                      </a:path>
                      <a:path w="4059554" h="4817109">
                        <a:moveTo>
                          <a:pt x="302370" y="410057"/>
                        </a:moveTo>
                        <a:lnTo>
                          <a:pt x="304754" y="410057"/>
                        </a:lnTo>
                      </a:path>
                      <a:path w="4059554" h="4817109">
                        <a:moveTo>
                          <a:pt x="304754" y="330285"/>
                        </a:moveTo>
                        <a:lnTo>
                          <a:pt x="304754" y="331080"/>
                        </a:lnTo>
                      </a:path>
                      <a:path w="4059554" h="4817109">
                        <a:moveTo>
                          <a:pt x="304754" y="331080"/>
                        </a:moveTo>
                        <a:lnTo>
                          <a:pt x="304754" y="335068"/>
                        </a:lnTo>
                      </a:path>
                      <a:path w="4059554" h="4817109">
                        <a:moveTo>
                          <a:pt x="304754" y="335068"/>
                        </a:moveTo>
                        <a:lnTo>
                          <a:pt x="304754" y="340659"/>
                        </a:lnTo>
                      </a:path>
                      <a:path w="4059554" h="4817109">
                        <a:moveTo>
                          <a:pt x="304754" y="340659"/>
                        </a:moveTo>
                        <a:lnTo>
                          <a:pt x="304754" y="347827"/>
                        </a:lnTo>
                      </a:path>
                      <a:path w="4059554" h="4817109">
                        <a:moveTo>
                          <a:pt x="304754" y="347827"/>
                        </a:moveTo>
                        <a:lnTo>
                          <a:pt x="304754" y="355802"/>
                        </a:lnTo>
                      </a:path>
                      <a:path w="4059554" h="4817109">
                        <a:moveTo>
                          <a:pt x="304754" y="355802"/>
                        </a:moveTo>
                        <a:lnTo>
                          <a:pt x="304754" y="365382"/>
                        </a:lnTo>
                      </a:path>
                      <a:path w="4059554" h="4817109">
                        <a:moveTo>
                          <a:pt x="304754" y="365382"/>
                        </a:moveTo>
                        <a:lnTo>
                          <a:pt x="304754" y="374961"/>
                        </a:lnTo>
                      </a:path>
                      <a:path w="4059554" h="4817109">
                        <a:moveTo>
                          <a:pt x="304754" y="374961"/>
                        </a:moveTo>
                        <a:lnTo>
                          <a:pt x="304754" y="384526"/>
                        </a:lnTo>
                      </a:path>
                      <a:path w="4059554" h="4817109">
                        <a:moveTo>
                          <a:pt x="304754" y="384526"/>
                        </a:moveTo>
                        <a:lnTo>
                          <a:pt x="304754" y="392516"/>
                        </a:lnTo>
                      </a:path>
                      <a:path w="4059554" h="4817109">
                        <a:moveTo>
                          <a:pt x="304754" y="392516"/>
                        </a:moveTo>
                        <a:lnTo>
                          <a:pt x="304754" y="399683"/>
                        </a:lnTo>
                      </a:path>
                      <a:path w="4059554" h="4817109">
                        <a:moveTo>
                          <a:pt x="304754" y="399683"/>
                        </a:moveTo>
                        <a:lnTo>
                          <a:pt x="304754" y="405275"/>
                        </a:lnTo>
                      </a:path>
                      <a:path w="4059554" h="4817109">
                        <a:moveTo>
                          <a:pt x="304754" y="405275"/>
                        </a:moveTo>
                        <a:lnTo>
                          <a:pt x="304754" y="409263"/>
                        </a:lnTo>
                      </a:path>
                      <a:path w="4059554" h="4817109">
                        <a:moveTo>
                          <a:pt x="304754" y="409263"/>
                        </a:moveTo>
                        <a:lnTo>
                          <a:pt x="304754" y="410057"/>
                        </a:lnTo>
                      </a:path>
                      <a:path w="4059554" h="4817109">
                        <a:moveTo>
                          <a:pt x="264861" y="449950"/>
                        </a:moveTo>
                        <a:lnTo>
                          <a:pt x="264066" y="449950"/>
                        </a:lnTo>
                      </a:path>
                      <a:path w="4059554" h="4817109">
                        <a:moveTo>
                          <a:pt x="264066" y="449950"/>
                        </a:moveTo>
                        <a:lnTo>
                          <a:pt x="260873" y="449950"/>
                        </a:lnTo>
                      </a:path>
                      <a:path w="4059554" h="4817109">
                        <a:moveTo>
                          <a:pt x="260873" y="449950"/>
                        </a:moveTo>
                        <a:lnTo>
                          <a:pt x="255296" y="449950"/>
                        </a:lnTo>
                      </a:path>
                      <a:path w="4059554" h="4817109">
                        <a:moveTo>
                          <a:pt x="255296" y="449950"/>
                        </a:moveTo>
                        <a:lnTo>
                          <a:pt x="248115" y="449950"/>
                        </a:lnTo>
                      </a:path>
                      <a:path w="4059554" h="4817109">
                        <a:moveTo>
                          <a:pt x="248115" y="449950"/>
                        </a:moveTo>
                        <a:lnTo>
                          <a:pt x="239344" y="449950"/>
                        </a:lnTo>
                      </a:path>
                      <a:path w="4059554" h="4817109">
                        <a:moveTo>
                          <a:pt x="239344" y="449950"/>
                        </a:moveTo>
                        <a:lnTo>
                          <a:pt x="229765" y="449950"/>
                        </a:lnTo>
                      </a:path>
                      <a:path w="4059554" h="4817109">
                        <a:moveTo>
                          <a:pt x="229765" y="449950"/>
                        </a:moveTo>
                        <a:lnTo>
                          <a:pt x="220199" y="449950"/>
                        </a:lnTo>
                      </a:path>
                      <a:path w="4059554" h="4817109">
                        <a:moveTo>
                          <a:pt x="220199" y="449950"/>
                        </a:moveTo>
                        <a:lnTo>
                          <a:pt x="211415" y="449950"/>
                        </a:lnTo>
                      </a:path>
                      <a:path w="4059554" h="4817109">
                        <a:moveTo>
                          <a:pt x="211415" y="449950"/>
                        </a:moveTo>
                        <a:lnTo>
                          <a:pt x="202644" y="449950"/>
                        </a:lnTo>
                      </a:path>
                      <a:path w="4059554" h="4817109">
                        <a:moveTo>
                          <a:pt x="202644" y="449950"/>
                        </a:moveTo>
                        <a:lnTo>
                          <a:pt x="195463" y="449950"/>
                        </a:lnTo>
                      </a:path>
                      <a:path w="4059554" h="4817109">
                        <a:moveTo>
                          <a:pt x="195463" y="449950"/>
                        </a:moveTo>
                        <a:lnTo>
                          <a:pt x="189885" y="449950"/>
                        </a:lnTo>
                      </a:path>
                      <a:path w="4059554" h="4817109">
                        <a:moveTo>
                          <a:pt x="189885" y="449950"/>
                        </a:moveTo>
                        <a:lnTo>
                          <a:pt x="186692" y="449950"/>
                        </a:lnTo>
                      </a:path>
                      <a:path w="4059554" h="4817109">
                        <a:moveTo>
                          <a:pt x="186692" y="449950"/>
                        </a:moveTo>
                        <a:lnTo>
                          <a:pt x="185089" y="449950"/>
                        </a:lnTo>
                      </a:path>
                      <a:path w="4059554" h="4817109">
                        <a:moveTo>
                          <a:pt x="38303" y="4213885"/>
                        </a:moveTo>
                        <a:lnTo>
                          <a:pt x="38303" y="4225849"/>
                        </a:lnTo>
                      </a:path>
                      <a:path w="4059554" h="4817109">
                        <a:moveTo>
                          <a:pt x="38303" y="4225849"/>
                        </a:moveTo>
                        <a:lnTo>
                          <a:pt x="38303" y="4237813"/>
                        </a:lnTo>
                      </a:path>
                      <a:path w="4059554" h="4817109">
                        <a:moveTo>
                          <a:pt x="38303" y="4237813"/>
                        </a:moveTo>
                        <a:lnTo>
                          <a:pt x="38303" y="4248187"/>
                        </a:lnTo>
                      </a:path>
                      <a:path w="4059554" h="4817109">
                        <a:moveTo>
                          <a:pt x="38303" y="4248187"/>
                        </a:moveTo>
                        <a:lnTo>
                          <a:pt x="38303" y="4257766"/>
                        </a:lnTo>
                      </a:path>
                      <a:path w="4059554" h="4817109">
                        <a:moveTo>
                          <a:pt x="38303" y="4257766"/>
                        </a:moveTo>
                        <a:lnTo>
                          <a:pt x="38303" y="4264934"/>
                        </a:lnTo>
                      </a:path>
                      <a:path w="4059554" h="4817109">
                        <a:moveTo>
                          <a:pt x="38303" y="4264934"/>
                        </a:moveTo>
                        <a:lnTo>
                          <a:pt x="38303" y="4270525"/>
                        </a:lnTo>
                      </a:path>
                      <a:path w="4059554" h="4817109">
                        <a:moveTo>
                          <a:pt x="38303" y="4270525"/>
                        </a:moveTo>
                        <a:lnTo>
                          <a:pt x="38303" y="4272923"/>
                        </a:lnTo>
                      </a:path>
                      <a:path w="4059554" h="4817109">
                        <a:moveTo>
                          <a:pt x="38303" y="4272923"/>
                        </a:moveTo>
                        <a:lnTo>
                          <a:pt x="38303" y="4273718"/>
                        </a:lnTo>
                      </a:path>
                      <a:path w="4059554" h="4817109">
                        <a:moveTo>
                          <a:pt x="31122" y="4295261"/>
                        </a:moveTo>
                        <a:lnTo>
                          <a:pt x="20748" y="4295261"/>
                        </a:lnTo>
                      </a:path>
                      <a:path w="4059554" h="4817109">
                        <a:moveTo>
                          <a:pt x="20748" y="4295261"/>
                        </a:moveTo>
                        <a:lnTo>
                          <a:pt x="8784" y="4295261"/>
                        </a:lnTo>
                      </a:path>
                      <a:path w="4059554" h="4817109">
                        <a:moveTo>
                          <a:pt x="8784" y="4295261"/>
                        </a:moveTo>
                        <a:lnTo>
                          <a:pt x="0" y="4295261"/>
                        </a:lnTo>
                      </a:path>
                      <a:path w="4059554" h="4817109">
                        <a:moveTo>
                          <a:pt x="0" y="4252175"/>
                        </a:moveTo>
                        <a:lnTo>
                          <a:pt x="12772" y="4252175"/>
                        </a:lnTo>
                      </a:path>
                      <a:path w="4059554" h="4817109">
                        <a:moveTo>
                          <a:pt x="12772" y="4252175"/>
                        </a:moveTo>
                        <a:lnTo>
                          <a:pt x="23941" y="4252175"/>
                        </a:lnTo>
                      </a:path>
                      <a:path w="4059554" h="4817109">
                        <a:moveTo>
                          <a:pt x="23941" y="4252175"/>
                        </a:moveTo>
                        <a:lnTo>
                          <a:pt x="34315" y="4252175"/>
                        </a:lnTo>
                      </a:path>
                      <a:path w="4059554" h="4817109">
                        <a:moveTo>
                          <a:pt x="0" y="4295261"/>
                        </a:moveTo>
                        <a:lnTo>
                          <a:pt x="0" y="4294452"/>
                        </a:lnTo>
                      </a:path>
                      <a:path w="4059554" h="4817109">
                        <a:moveTo>
                          <a:pt x="0" y="4294452"/>
                        </a:moveTo>
                        <a:lnTo>
                          <a:pt x="0" y="4292068"/>
                        </a:lnTo>
                      </a:path>
                      <a:path w="4059554" h="4817109">
                        <a:moveTo>
                          <a:pt x="0" y="4292068"/>
                        </a:moveTo>
                        <a:lnTo>
                          <a:pt x="0" y="4288875"/>
                        </a:lnTo>
                      </a:path>
                      <a:path w="4059554" h="4817109">
                        <a:moveTo>
                          <a:pt x="0" y="4288875"/>
                        </a:moveTo>
                        <a:lnTo>
                          <a:pt x="0" y="4284092"/>
                        </a:lnTo>
                      </a:path>
                      <a:path w="4059554" h="4817109">
                        <a:moveTo>
                          <a:pt x="0" y="4284092"/>
                        </a:moveTo>
                        <a:lnTo>
                          <a:pt x="0" y="4279296"/>
                        </a:lnTo>
                      </a:path>
                      <a:path w="4059554" h="4817109">
                        <a:moveTo>
                          <a:pt x="0" y="4279296"/>
                        </a:moveTo>
                        <a:lnTo>
                          <a:pt x="0" y="4273718"/>
                        </a:lnTo>
                      </a:path>
                      <a:path w="4059554" h="4817109">
                        <a:moveTo>
                          <a:pt x="0" y="4273718"/>
                        </a:moveTo>
                        <a:lnTo>
                          <a:pt x="0" y="4268127"/>
                        </a:lnTo>
                      </a:path>
                      <a:path w="4059554" h="4817109">
                        <a:moveTo>
                          <a:pt x="0" y="4268127"/>
                        </a:moveTo>
                        <a:lnTo>
                          <a:pt x="0" y="4263344"/>
                        </a:lnTo>
                      </a:path>
                      <a:path w="4059554" h="4817109">
                        <a:moveTo>
                          <a:pt x="0" y="4263344"/>
                        </a:moveTo>
                        <a:lnTo>
                          <a:pt x="0" y="4258561"/>
                        </a:lnTo>
                      </a:path>
                      <a:path w="4059554" h="4817109">
                        <a:moveTo>
                          <a:pt x="0" y="4258561"/>
                        </a:moveTo>
                        <a:lnTo>
                          <a:pt x="0" y="4255368"/>
                        </a:lnTo>
                      </a:path>
                      <a:path w="4059554" h="4817109">
                        <a:moveTo>
                          <a:pt x="0" y="4255368"/>
                        </a:moveTo>
                        <a:lnTo>
                          <a:pt x="0" y="4252970"/>
                        </a:lnTo>
                      </a:path>
                      <a:path w="4059554" h="4817109">
                        <a:moveTo>
                          <a:pt x="0" y="4252970"/>
                        </a:moveTo>
                        <a:lnTo>
                          <a:pt x="0" y="4252175"/>
                        </a:lnTo>
                      </a:path>
                      <a:path w="4059554" h="4817109">
                        <a:moveTo>
                          <a:pt x="81375" y="4393383"/>
                        </a:moveTo>
                        <a:lnTo>
                          <a:pt x="81375" y="4391794"/>
                        </a:lnTo>
                      </a:path>
                      <a:path w="4059554" h="4817109">
                        <a:moveTo>
                          <a:pt x="81375" y="4391794"/>
                        </a:moveTo>
                        <a:lnTo>
                          <a:pt x="81375" y="4388600"/>
                        </a:lnTo>
                      </a:path>
                      <a:path w="4059554" h="4817109">
                        <a:moveTo>
                          <a:pt x="81375" y="4388600"/>
                        </a:moveTo>
                        <a:lnTo>
                          <a:pt x="81375" y="4382214"/>
                        </a:lnTo>
                      </a:path>
                      <a:path w="4059554" h="4817109">
                        <a:moveTo>
                          <a:pt x="81375" y="4382214"/>
                        </a:moveTo>
                        <a:lnTo>
                          <a:pt x="81375" y="4374238"/>
                        </a:lnTo>
                      </a:path>
                      <a:path w="4059554" h="4817109">
                        <a:moveTo>
                          <a:pt x="81375" y="4374238"/>
                        </a:moveTo>
                        <a:lnTo>
                          <a:pt x="81375" y="4364659"/>
                        </a:lnTo>
                      </a:path>
                      <a:path w="4059554" h="4817109">
                        <a:moveTo>
                          <a:pt x="81375" y="4364659"/>
                        </a:moveTo>
                        <a:lnTo>
                          <a:pt x="81375" y="4353490"/>
                        </a:lnTo>
                      </a:path>
                      <a:path w="4059554" h="4817109">
                        <a:moveTo>
                          <a:pt x="81375" y="4353490"/>
                        </a:moveTo>
                        <a:lnTo>
                          <a:pt x="81375" y="4341526"/>
                        </a:lnTo>
                      </a:path>
                      <a:path w="4059554" h="4817109">
                        <a:moveTo>
                          <a:pt x="81375" y="4341526"/>
                        </a:moveTo>
                        <a:lnTo>
                          <a:pt x="81375" y="4333551"/>
                        </a:lnTo>
                      </a:path>
                      <a:path w="4059554" h="4817109">
                        <a:moveTo>
                          <a:pt x="38303" y="4333551"/>
                        </a:moveTo>
                        <a:lnTo>
                          <a:pt x="38303" y="4345514"/>
                        </a:lnTo>
                      </a:path>
                      <a:path w="4059554" h="4817109">
                        <a:moveTo>
                          <a:pt x="38303" y="4345514"/>
                        </a:moveTo>
                        <a:lnTo>
                          <a:pt x="38303" y="4357492"/>
                        </a:lnTo>
                      </a:path>
                      <a:path w="4059554" h="4817109">
                        <a:moveTo>
                          <a:pt x="38303" y="4357492"/>
                        </a:moveTo>
                        <a:lnTo>
                          <a:pt x="38303" y="4367852"/>
                        </a:lnTo>
                      </a:path>
                      <a:path w="4059554" h="4817109">
                        <a:moveTo>
                          <a:pt x="38303" y="4367852"/>
                        </a:moveTo>
                        <a:lnTo>
                          <a:pt x="38303" y="4377432"/>
                        </a:lnTo>
                      </a:path>
                      <a:path w="4059554" h="4817109">
                        <a:moveTo>
                          <a:pt x="38303" y="4377432"/>
                        </a:moveTo>
                        <a:lnTo>
                          <a:pt x="38303" y="4384613"/>
                        </a:lnTo>
                      </a:path>
                      <a:path w="4059554" h="4817109">
                        <a:moveTo>
                          <a:pt x="38303" y="4384613"/>
                        </a:moveTo>
                        <a:lnTo>
                          <a:pt x="38303" y="4390190"/>
                        </a:lnTo>
                      </a:path>
                      <a:path w="4059554" h="4817109">
                        <a:moveTo>
                          <a:pt x="38303" y="4390190"/>
                        </a:moveTo>
                        <a:lnTo>
                          <a:pt x="38303" y="4392588"/>
                        </a:lnTo>
                      </a:path>
                      <a:path w="4059554" h="4817109">
                        <a:moveTo>
                          <a:pt x="38303" y="4392588"/>
                        </a:moveTo>
                        <a:lnTo>
                          <a:pt x="38303" y="4393383"/>
                        </a:lnTo>
                      </a:path>
                      <a:path w="4059554" h="4817109">
                        <a:moveTo>
                          <a:pt x="59846" y="4333551"/>
                        </a:moveTo>
                        <a:lnTo>
                          <a:pt x="65423" y="4333551"/>
                        </a:lnTo>
                      </a:path>
                      <a:path w="4059554" h="4817109">
                        <a:moveTo>
                          <a:pt x="65423" y="4333551"/>
                        </a:moveTo>
                        <a:lnTo>
                          <a:pt x="71001" y="4333551"/>
                        </a:lnTo>
                      </a:path>
                      <a:path w="4059554" h="4817109">
                        <a:moveTo>
                          <a:pt x="71001" y="4333551"/>
                        </a:moveTo>
                        <a:lnTo>
                          <a:pt x="75798" y="4333551"/>
                        </a:lnTo>
                      </a:path>
                      <a:path w="4059554" h="4817109">
                        <a:moveTo>
                          <a:pt x="75798" y="4333551"/>
                        </a:moveTo>
                        <a:lnTo>
                          <a:pt x="78991" y="4333551"/>
                        </a:lnTo>
                      </a:path>
                      <a:path w="4059554" h="4817109">
                        <a:moveTo>
                          <a:pt x="78991" y="4333551"/>
                        </a:moveTo>
                        <a:lnTo>
                          <a:pt x="80580" y="4333551"/>
                        </a:lnTo>
                      </a:path>
                      <a:path w="4059554" h="4817109">
                        <a:moveTo>
                          <a:pt x="80580" y="4333551"/>
                        </a:moveTo>
                        <a:lnTo>
                          <a:pt x="81375" y="4333551"/>
                        </a:lnTo>
                      </a:path>
                      <a:path w="4059554" h="4817109">
                        <a:moveTo>
                          <a:pt x="38303" y="4333551"/>
                        </a:moveTo>
                        <a:lnTo>
                          <a:pt x="39098" y="4333551"/>
                        </a:lnTo>
                      </a:path>
                      <a:path w="4059554" h="4817109">
                        <a:moveTo>
                          <a:pt x="39098" y="4333551"/>
                        </a:moveTo>
                        <a:lnTo>
                          <a:pt x="41482" y="4333551"/>
                        </a:lnTo>
                      </a:path>
                      <a:path w="4059554" h="4817109">
                        <a:moveTo>
                          <a:pt x="41482" y="4333551"/>
                        </a:moveTo>
                        <a:lnTo>
                          <a:pt x="44675" y="4333551"/>
                        </a:lnTo>
                      </a:path>
                      <a:path w="4059554" h="4817109">
                        <a:moveTo>
                          <a:pt x="44675" y="4333551"/>
                        </a:moveTo>
                        <a:lnTo>
                          <a:pt x="49472" y="4333551"/>
                        </a:lnTo>
                      </a:path>
                      <a:path w="4059554" h="4817109">
                        <a:moveTo>
                          <a:pt x="49472" y="4333551"/>
                        </a:moveTo>
                        <a:lnTo>
                          <a:pt x="54255" y="4333551"/>
                        </a:lnTo>
                      </a:path>
                      <a:path w="4059554" h="4817109">
                        <a:moveTo>
                          <a:pt x="54255" y="4333551"/>
                        </a:moveTo>
                        <a:lnTo>
                          <a:pt x="59846" y="4333551"/>
                        </a:lnTo>
                      </a:path>
                      <a:path w="4059554" h="4817109">
                        <a:moveTo>
                          <a:pt x="59846" y="4414926"/>
                        </a:moveTo>
                        <a:lnTo>
                          <a:pt x="54255" y="4414131"/>
                        </a:lnTo>
                      </a:path>
                      <a:path w="4059554" h="4817109">
                        <a:moveTo>
                          <a:pt x="54255" y="4414131"/>
                        </a:moveTo>
                        <a:lnTo>
                          <a:pt x="49472" y="4411733"/>
                        </a:lnTo>
                      </a:path>
                      <a:path w="4059554" h="4817109">
                        <a:moveTo>
                          <a:pt x="49472" y="4411733"/>
                        </a:moveTo>
                        <a:lnTo>
                          <a:pt x="44675" y="4408540"/>
                        </a:lnTo>
                      </a:path>
                      <a:path w="4059554" h="4817109">
                        <a:moveTo>
                          <a:pt x="44675" y="4408540"/>
                        </a:moveTo>
                        <a:lnTo>
                          <a:pt x="41482" y="4403757"/>
                        </a:lnTo>
                      </a:path>
                      <a:path w="4059554" h="4817109">
                        <a:moveTo>
                          <a:pt x="41482" y="4403757"/>
                        </a:moveTo>
                        <a:lnTo>
                          <a:pt x="39098" y="4398975"/>
                        </a:lnTo>
                      </a:path>
                      <a:path w="4059554" h="4817109">
                        <a:moveTo>
                          <a:pt x="80580" y="4398975"/>
                        </a:moveTo>
                        <a:lnTo>
                          <a:pt x="78991" y="4403757"/>
                        </a:lnTo>
                      </a:path>
                      <a:path w="4059554" h="4817109">
                        <a:moveTo>
                          <a:pt x="78991" y="4403757"/>
                        </a:moveTo>
                        <a:lnTo>
                          <a:pt x="75798" y="4408540"/>
                        </a:lnTo>
                      </a:path>
                      <a:path w="4059554" h="4817109">
                        <a:moveTo>
                          <a:pt x="75798" y="4408540"/>
                        </a:moveTo>
                        <a:lnTo>
                          <a:pt x="71001" y="4411733"/>
                        </a:lnTo>
                      </a:path>
                      <a:path w="4059554" h="4817109">
                        <a:moveTo>
                          <a:pt x="71001" y="4411733"/>
                        </a:moveTo>
                        <a:lnTo>
                          <a:pt x="65423" y="4414131"/>
                        </a:lnTo>
                      </a:path>
                      <a:path w="4059554" h="4817109">
                        <a:moveTo>
                          <a:pt x="65423" y="4414131"/>
                        </a:moveTo>
                        <a:lnTo>
                          <a:pt x="59846" y="4414926"/>
                        </a:lnTo>
                      </a:path>
                      <a:path w="4059554" h="4817109">
                        <a:moveTo>
                          <a:pt x="40687" y="4414926"/>
                        </a:moveTo>
                        <a:lnTo>
                          <a:pt x="31122" y="4414926"/>
                        </a:lnTo>
                      </a:path>
                      <a:path w="4059554" h="4817109">
                        <a:moveTo>
                          <a:pt x="31122" y="4414926"/>
                        </a:moveTo>
                        <a:lnTo>
                          <a:pt x="20748" y="4414926"/>
                        </a:lnTo>
                      </a:path>
                      <a:path w="4059554" h="4817109">
                        <a:moveTo>
                          <a:pt x="20748" y="4414926"/>
                        </a:moveTo>
                        <a:lnTo>
                          <a:pt x="8784" y="4414926"/>
                        </a:lnTo>
                      </a:path>
                      <a:path w="4059554" h="4817109">
                        <a:moveTo>
                          <a:pt x="8784" y="4414926"/>
                        </a:moveTo>
                        <a:lnTo>
                          <a:pt x="0" y="4414926"/>
                        </a:lnTo>
                      </a:path>
                      <a:path w="4059554" h="4817109">
                        <a:moveTo>
                          <a:pt x="0" y="4371840"/>
                        </a:moveTo>
                        <a:lnTo>
                          <a:pt x="12772" y="4371840"/>
                        </a:lnTo>
                      </a:path>
                      <a:path w="4059554" h="4817109">
                        <a:moveTo>
                          <a:pt x="12772" y="4371840"/>
                        </a:moveTo>
                        <a:lnTo>
                          <a:pt x="23941" y="4371840"/>
                        </a:lnTo>
                      </a:path>
                      <a:path w="4059554" h="4817109">
                        <a:moveTo>
                          <a:pt x="23941" y="4371840"/>
                        </a:moveTo>
                        <a:lnTo>
                          <a:pt x="35110" y="4371840"/>
                        </a:lnTo>
                      </a:path>
                      <a:path w="4059554" h="4817109">
                        <a:moveTo>
                          <a:pt x="0" y="4414926"/>
                        </a:moveTo>
                        <a:lnTo>
                          <a:pt x="0" y="4414131"/>
                        </a:lnTo>
                      </a:path>
                      <a:path w="4059554" h="4817109">
                        <a:moveTo>
                          <a:pt x="0" y="4414131"/>
                        </a:moveTo>
                        <a:lnTo>
                          <a:pt x="0" y="4411733"/>
                        </a:lnTo>
                      </a:path>
                      <a:path w="4059554" h="4817109">
                        <a:moveTo>
                          <a:pt x="0" y="4411733"/>
                        </a:moveTo>
                        <a:lnTo>
                          <a:pt x="0" y="4408540"/>
                        </a:lnTo>
                      </a:path>
                      <a:path w="4059554" h="4817109">
                        <a:moveTo>
                          <a:pt x="0" y="4408540"/>
                        </a:moveTo>
                        <a:lnTo>
                          <a:pt x="0" y="4403757"/>
                        </a:lnTo>
                      </a:path>
                      <a:path w="4059554" h="4817109">
                        <a:moveTo>
                          <a:pt x="0" y="4403757"/>
                        </a:moveTo>
                        <a:lnTo>
                          <a:pt x="0" y="4398975"/>
                        </a:lnTo>
                      </a:path>
                      <a:path w="4059554" h="4817109">
                        <a:moveTo>
                          <a:pt x="0" y="4398975"/>
                        </a:moveTo>
                        <a:lnTo>
                          <a:pt x="0" y="4393383"/>
                        </a:lnTo>
                      </a:path>
                      <a:path w="4059554" h="4817109">
                        <a:moveTo>
                          <a:pt x="0" y="4393383"/>
                        </a:moveTo>
                        <a:lnTo>
                          <a:pt x="0" y="4387806"/>
                        </a:lnTo>
                      </a:path>
                      <a:path w="4059554" h="4817109">
                        <a:moveTo>
                          <a:pt x="0" y="4387806"/>
                        </a:moveTo>
                        <a:lnTo>
                          <a:pt x="0" y="4383009"/>
                        </a:lnTo>
                      </a:path>
                      <a:path w="4059554" h="4817109">
                        <a:moveTo>
                          <a:pt x="0" y="4383009"/>
                        </a:moveTo>
                        <a:lnTo>
                          <a:pt x="0" y="4378226"/>
                        </a:lnTo>
                      </a:path>
                      <a:path w="4059554" h="4817109">
                        <a:moveTo>
                          <a:pt x="0" y="4378226"/>
                        </a:moveTo>
                        <a:lnTo>
                          <a:pt x="0" y="4375033"/>
                        </a:lnTo>
                      </a:path>
                      <a:path w="4059554" h="4817109">
                        <a:moveTo>
                          <a:pt x="0" y="4375033"/>
                        </a:moveTo>
                        <a:lnTo>
                          <a:pt x="0" y="4372635"/>
                        </a:lnTo>
                      </a:path>
                      <a:path w="4059554" h="4817109">
                        <a:moveTo>
                          <a:pt x="0" y="4372635"/>
                        </a:moveTo>
                        <a:lnTo>
                          <a:pt x="0" y="4371840"/>
                        </a:lnTo>
                      </a:path>
                      <a:path w="4059554" h="4817109">
                        <a:moveTo>
                          <a:pt x="4056725" y="85363"/>
                        </a:moveTo>
                        <a:lnTo>
                          <a:pt x="4059123" y="85363"/>
                        </a:lnTo>
                      </a:path>
                      <a:path w="4059554" h="4817109">
                        <a:moveTo>
                          <a:pt x="3976144" y="71001"/>
                        </a:moveTo>
                        <a:lnTo>
                          <a:pt x="3976144" y="60627"/>
                        </a:lnTo>
                      </a:path>
                      <a:path w="4059554" h="4817109">
                        <a:moveTo>
                          <a:pt x="3953806" y="60627"/>
                        </a:moveTo>
                        <a:lnTo>
                          <a:pt x="3953806" y="71001"/>
                        </a:lnTo>
                      </a:path>
                      <a:path w="4059554" h="4817109">
                        <a:moveTo>
                          <a:pt x="3953806" y="71001"/>
                        </a:moveTo>
                        <a:lnTo>
                          <a:pt x="3954601" y="72591"/>
                        </a:lnTo>
                      </a:path>
                      <a:path w="4059554" h="4817109">
                        <a:moveTo>
                          <a:pt x="3954601" y="72591"/>
                        </a:moveTo>
                        <a:lnTo>
                          <a:pt x="3954601" y="74194"/>
                        </a:lnTo>
                      </a:path>
                      <a:path w="4059554" h="4817109">
                        <a:moveTo>
                          <a:pt x="3954601" y="74194"/>
                        </a:moveTo>
                        <a:lnTo>
                          <a:pt x="3956205" y="74989"/>
                        </a:lnTo>
                      </a:path>
                      <a:path w="4059554" h="4817109">
                        <a:moveTo>
                          <a:pt x="3956205" y="74989"/>
                        </a:moveTo>
                        <a:lnTo>
                          <a:pt x="3957000" y="76579"/>
                        </a:lnTo>
                      </a:path>
                      <a:path w="4059554" h="4817109">
                        <a:moveTo>
                          <a:pt x="3957000" y="76579"/>
                        </a:moveTo>
                        <a:lnTo>
                          <a:pt x="3958603" y="76579"/>
                        </a:lnTo>
                      </a:path>
                      <a:path w="4059554" h="4817109">
                        <a:moveTo>
                          <a:pt x="3958603" y="76579"/>
                        </a:moveTo>
                        <a:lnTo>
                          <a:pt x="3960193" y="77387"/>
                        </a:lnTo>
                      </a:path>
                      <a:path w="4059554" h="4817109">
                        <a:moveTo>
                          <a:pt x="3960193" y="77387"/>
                        </a:moveTo>
                        <a:lnTo>
                          <a:pt x="3970567" y="77387"/>
                        </a:lnTo>
                      </a:path>
                      <a:path w="4059554" h="4817109">
                        <a:moveTo>
                          <a:pt x="3970567" y="77387"/>
                        </a:moveTo>
                        <a:lnTo>
                          <a:pt x="3972156" y="76579"/>
                        </a:lnTo>
                      </a:path>
                      <a:path w="4059554" h="4817109">
                        <a:moveTo>
                          <a:pt x="3972156" y="76579"/>
                        </a:moveTo>
                        <a:lnTo>
                          <a:pt x="3972965" y="76579"/>
                        </a:lnTo>
                      </a:path>
                      <a:path w="4059554" h="4817109">
                        <a:moveTo>
                          <a:pt x="3972965" y="76579"/>
                        </a:moveTo>
                        <a:lnTo>
                          <a:pt x="3974555" y="74989"/>
                        </a:lnTo>
                      </a:path>
                      <a:path w="4059554" h="4817109">
                        <a:moveTo>
                          <a:pt x="3974555" y="74989"/>
                        </a:moveTo>
                        <a:lnTo>
                          <a:pt x="3975349" y="74194"/>
                        </a:lnTo>
                      </a:path>
                      <a:path w="4059554" h="4817109">
                        <a:moveTo>
                          <a:pt x="3975349" y="74194"/>
                        </a:moveTo>
                        <a:lnTo>
                          <a:pt x="3976144" y="72591"/>
                        </a:lnTo>
                      </a:path>
                      <a:path w="4059554" h="4817109">
                        <a:moveTo>
                          <a:pt x="3976144" y="72591"/>
                        </a:moveTo>
                        <a:lnTo>
                          <a:pt x="3976144" y="71001"/>
                        </a:lnTo>
                      </a:path>
                      <a:path w="4059554" h="4817109">
                        <a:moveTo>
                          <a:pt x="3953806" y="68603"/>
                        </a:moveTo>
                        <a:lnTo>
                          <a:pt x="3953806" y="60627"/>
                        </a:lnTo>
                      </a:path>
                      <a:path w="4059554" h="4817109">
                        <a:moveTo>
                          <a:pt x="3925891" y="60627"/>
                        </a:moveTo>
                        <a:lnTo>
                          <a:pt x="3925891" y="68603"/>
                        </a:lnTo>
                      </a:path>
                      <a:path w="4059554" h="4817109">
                        <a:moveTo>
                          <a:pt x="3925891" y="68603"/>
                        </a:moveTo>
                        <a:lnTo>
                          <a:pt x="3953806" y="68603"/>
                        </a:lnTo>
                      </a:path>
                      <a:path w="4059554" h="4817109">
                        <a:moveTo>
                          <a:pt x="3976144" y="60627"/>
                        </a:moveTo>
                        <a:lnTo>
                          <a:pt x="3976144" y="68603"/>
                        </a:lnTo>
                      </a:path>
                      <a:path w="4059554" h="4817109">
                        <a:moveTo>
                          <a:pt x="3976144" y="68603"/>
                        </a:moveTo>
                        <a:lnTo>
                          <a:pt x="3992110" y="68603"/>
                        </a:lnTo>
                      </a:path>
                      <a:path w="4059554" h="4817109">
                        <a:moveTo>
                          <a:pt x="3972965" y="94134"/>
                        </a:moveTo>
                        <a:lnTo>
                          <a:pt x="3972965" y="82170"/>
                        </a:lnTo>
                      </a:path>
                      <a:path w="4059554" h="4817109">
                        <a:moveTo>
                          <a:pt x="3957808" y="82170"/>
                        </a:moveTo>
                        <a:lnTo>
                          <a:pt x="3957808" y="94134"/>
                        </a:lnTo>
                      </a:path>
                      <a:path w="4059554" h="4817109">
                        <a:moveTo>
                          <a:pt x="3957808" y="94134"/>
                        </a:moveTo>
                        <a:lnTo>
                          <a:pt x="3972965" y="94134"/>
                        </a:lnTo>
                      </a:path>
                      <a:path w="4059554" h="4817109">
                        <a:moveTo>
                          <a:pt x="3984134" y="98122"/>
                        </a:moveTo>
                        <a:lnTo>
                          <a:pt x="3984134" y="94134"/>
                        </a:lnTo>
                      </a:path>
                      <a:path w="4059554" h="4817109">
                        <a:moveTo>
                          <a:pt x="3984134" y="94134"/>
                        </a:moveTo>
                        <a:lnTo>
                          <a:pt x="3946625" y="94134"/>
                        </a:lnTo>
                      </a:path>
                      <a:path w="4059554" h="4817109">
                        <a:moveTo>
                          <a:pt x="3946625" y="94134"/>
                        </a:moveTo>
                        <a:lnTo>
                          <a:pt x="3946625" y="98122"/>
                        </a:lnTo>
                      </a:path>
                      <a:path w="4059554" h="4817109">
                        <a:moveTo>
                          <a:pt x="3946625" y="98122"/>
                        </a:moveTo>
                        <a:lnTo>
                          <a:pt x="3950613" y="98122"/>
                        </a:lnTo>
                      </a:path>
                      <a:path w="4059554" h="4817109">
                        <a:moveTo>
                          <a:pt x="3956205" y="98122"/>
                        </a:moveTo>
                        <a:lnTo>
                          <a:pt x="3961796" y="98122"/>
                        </a:lnTo>
                      </a:path>
                      <a:path w="4059554" h="4817109">
                        <a:moveTo>
                          <a:pt x="3978543" y="98122"/>
                        </a:moveTo>
                        <a:lnTo>
                          <a:pt x="3983339" y="98122"/>
                        </a:lnTo>
                      </a:path>
                      <a:path w="4059554" h="4817109">
                        <a:moveTo>
                          <a:pt x="3975349" y="12758"/>
                        </a:moveTo>
                        <a:lnTo>
                          <a:pt x="3975349" y="7181"/>
                        </a:lnTo>
                      </a:path>
                      <a:path w="4059554" h="4817109">
                        <a:moveTo>
                          <a:pt x="3955410" y="7181"/>
                        </a:moveTo>
                        <a:lnTo>
                          <a:pt x="3955410" y="12758"/>
                        </a:lnTo>
                      </a:path>
                      <a:path w="4059554" h="4817109">
                        <a:moveTo>
                          <a:pt x="3945831" y="0"/>
                        </a:moveTo>
                        <a:lnTo>
                          <a:pt x="3942637" y="0"/>
                        </a:lnTo>
                      </a:path>
                      <a:path w="4059554" h="4817109">
                        <a:moveTo>
                          <a:pt x="3942637" y="0"/>
                        </a:moveTo>
                        <a:lnTo>
                          <a:pt x="3942637" y="4782"/>
                        </a:lnTo>
                      </a:path>
                      <a:path w="4059554" h="4817109">
                        <a:moveTo>
                          <a:pt x="3942637" y="4782"/>
                        </a:moveTo>
                        <a:lnTo>
                          <a:pt x="3947434" y="4782"/>
                        </a:lnTo>
                      </a:path>
                      <a:path w="4059554" h="4817109">
                        <a:moveTo>
                          <a:pt x="3945036" y="68603"/>
                        </a:moveTo>
                        <a:lnTo>
                          <a:pt x="3945036" y="75784"/>
                        </a:lnTo>
                      </a:path>
                      <a:path w="4059554" h="4817109">
                        <a:moveTo>
                          <a:pt x="3945036" y="75784"/>
                        </a:moveTo>
                        <a:lnTo>
                          <a:pt x="3952217" y="82170"/>
                        </a:lnTo>
                      </a:path>
                      <a:path w="4059554" h="4817109">
                        <a:moveTo>
                          <a:pt x="3952217" y="82170"/>
                        </a:moveTo>
                        <a:lnTo>
                          <a:pt x="3978543" y="82170"/>
                        </a:lnTo>
                      </a:path>
                      <a:path w="4059554" h="4817109">
                        <a:moveTo>
                          <a:pt x="3978543" y="82170"/>
                        </a:moveTo>
                        <a:lnTo>
                          <a:pt x="3984929" y="75784"/>
                        </a:lnTo>
                      </a:path>
                      <a:path w="4059554" h="4817109">
                        <a:moveTo>
                          <a:pt x="3984929" y="75784"/>
                        </a:moveTo>
                        <a:lnTo>
                          <a:pt x="3984929" y="68603"/>
                        </a:lnTo>
                      </a:path>
                      <a:path w="4059554" h="4817109">
                        <a:moveTo>
                          <a:pt x="3917915" y="105303"/>
                        </a:moveTo>
                        <a:lnTo>
                          <a:pt x="3945831" y="105303"/>
                        </a:lnTo>
                      </a:path>
                      <a:path w="4059554" h="4817109">
                        <a:moveTo>
                          <a:pt x="4056725" y="105303"/>
                        </a:moveTo>
                        <a:lnTo>
                          <a:pt x="4059123" y="105303"/>
                        </a:lnTo>
                      </a:path>
                      <a:path w="4059554" h="4817109">
                        <a:moveTo>
                          <a:pt x="4059123" y="0"/>
                        </a:moveTo>
                        <a:lnTo>
                          <a:pt x="4056725" y="0"/>
                        </a:lnTo>
                      </a:path>
                      <a:path w="4059554" h="4817109">
                        <a:moveTo>
                          <a:pt x="3942637" y="0"/>
                        </a:moveTo>
                        <a:lnTo>
                          <a:pt x="3917915" y="0"/>
                        </a:lnTo>
                      </a:path>
                      <a:path w="4059554" h="4817109">
                        <a:moveTo>
                          <a:pt x="3917915" y="0"/>
                        </a:moveTo>
                        <a:lnTo>
                          <a:pt x="3917915" y="12758"/>
                        </a:lnTo>
                      </a:path>
                      <a:path w="4059554" h="4817109">
                        <a:moveTo>
                          <a:pt x="3917915" y="60627"/>
                        </a:moveTo>
                        <a:lnTo>
                          <a:pt x="3917915" y="1053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85" name="object 2285"/>
                  <p:cNvSpPr/>
                  <p:nvPr/>
                </p:nvSpPr>
                <p:spPr>
                  <a:xfrm>
                    <a:off x="7102655" y="2067844"/>
                    <a:ext cx="0" cy="18415"/>
                  </a:xfrm>
                  <a:custGeom>
                    <a:avLst/>
                    <a:gdLst/>
                    <a:ahLst/>
                    <a:cxnLst/>
                    <a:rect l="l" t="t" r="r" b="b"/>
                    <a:pathLst>
                      <a:path h="18414">
                        <a:moveTo>
                          <a:pt x="0" y="0"/>
                        </a:moveTo>
                        <a:lnTo>
                          <a:pt x="0" y="1834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86" name="object 2286"/>
                  <p:cNvSpPr/>
                  <p:nvPr/>
                </p:nvSpPr>
                <p:spPr>
                  <a:xfrm>
                    <a:off x="7093870" y="2007217"/>
                    <a:ext cx="8890" cy="13335"/>
                  </a:xfrm>
                  <a:custGeom>
                    <a:avLst/>
                    <a:gdLst/>
                    <a:ahLst/>
                    <a:cxnLst/>
                    <a:rect l="l" t="t" r="r" b="b"/>
                    <a:pathLst>
                      <a:path w="8890" h="13335">
                        <a:moveTo>
                          <a:pt x="8784" y="12758"/>
                        </a:moveTo>
                        <a:lnTo>
                          <a:pt x="8784" y="0"/>
                        </a:lnTo>
                      </a:path>
                      <a:path w="8890" h="13335">
                        <a:moveTo>
                          <a:pt x="878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87" name="object 2287"/>
                  <p:cNvSpPr/>
                  <p:nvPr/>
                </p:nvSpPr>
                <p:spPr>
                  <a:xfrm>
                    <a:off x="3073049" y="820115"/>
                    <a:ext cx="0" cy="1007744"/>
                  </a:xfrm>
                  <a:custGeom>
                    <a:avLst/>
                    <a:gdLst/>
                    <a:ahLst/>
                    <a:cxnLst/>
                    <a:rect l="l" t="t" r="r" b="b"/>
                    <a:pathLst>
                      <a:path h="1007744">
                        <a:moveTo>
                          <a:pt x="0" y="0"/>
                        </a:moveTo>
                        <a:lnTo>
                          <a:pt x="0" y="10076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88" name="object 2288"/>
                  <p:cNvSpPr/>
                  <p:nvPr/>
                </p:nvSpPr>
                <p:spPr>
                  <a:xfrm>
                    <a:off x="3009229" y="694064"/>
                    <a:ext cx="0" cy="1134110"/>
                  </a:xfrm>
                  <a:custGeom>
                    <a:avLst/>
                    <a:gdLst/>
                    <a:ahLst/>
                    <a:cxnLst/>
                    <a:rect l="l" t="t" r="r" b="b"/>
                    <a:pathLst>
                      <a:path h="1134110">
                        <a:moveTo>
                          <a:pt x="0" y="0"/>
                        </a:moveTo>
                        <a:lnTo>
                          <a:pt x="0" y="113365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89" name="object 2289"/>
                  <p:cNvSpPr/>
                  <p:nvPr/>
                </p:nvSpPr>
                <p:spPr>
                  <a:xfrm>
                    <a:off x="3009229" y="1827719"/>
                    <a:ext cx="64135" cy="0"/>
                  </a:xfrm>
                  <a:custGeom>
                    <a:avLst/>
                    <a:gdLst/>
                    <a:ahLst/>
                    <a:cxnLst/>
                    <a:rect l="l" t="t" r="r" b="b"/>
                    <a:pathLst>
                      <a:path w="64135">
                        <a:moveTo>
                          <a:pt x="63820" y="0"/>
                        </a:moveTo>
                        <a:lnTo>
                          <a:pt x="62230" y="0"/>
                        </a:lnTo>
                      </a:path>
                      <a:path w="64135">
                        <a:moveTo>
                          <a:pt x="62230" y="0"/>
                        </a:moveTo>
                        <a:lnTo>
                          <a:pt x="59037" y="0"/>
                        </a:lnTo>
                      </a:path>
                      <a:path w="64135">
                        <a:moveTo>
                          <a:pt x="59037" y="0"/>
                        </a:moveTo>
                        <a:lnTo>
                          <a:pt x="54255" y="0"/>
                        </a:lnTo>
                      </a:path>
                      <a:path w="64135">
                        <a:moveTo>
                          <a:pt x="54255" y="0"/>
                        </a:moveTo>
                        <a:lnTo>
                          <a:pt x="47868" y="0"/>
                        </a:lnTo>
                      </a:path>
                      <a:path w="64135">
                        <a:moveTo>
                          <a:pt x="47868" y="0"/>
                        </a:moveTo>
                        <a:lnTo>
                          <a:pt x="39893" y="0"/>
                        </a:lnTo>
                      </a:path>
                      <a:path w="64135">
                        <a:moveTo>
                          <a:pt x="39893" y="0"/>
                        </a:moveTo>
                        <a:lnTo>
                          <a:pt x="31917" y="0"/>
                        </a:lnTo>
                      </a:path>
                      <a:path w="64135">
                        <a:moveTo>
                          <a:pt x="31917" y="0"/>
                        </a:moveTo>
                        <a:lnTo>
                          <a:pt x="23146" y="0"/>
                        </a:lnTo>
                      </a:path>
                      <a:path w="64135">
                        <a:moveTo>
                          <a:pt x="23146" y="0"/>
                        </a:moveTo>
                        <a:lnTo>
                          <a:pt x="15951" y="0"/>
                        </a:lnTo>
                      </a:path>
                      <a:path w="64135">
                        <a:moveTo>
                          <a:pt x="15951" y="0"/>
                        </a:moveTo>
                        <a:lnTo>
                          <a:pt x="9579" y="0"/>
                        </a:lnTo>
                      </a:path>
                      <a:path w="64135">
                        <a:moveTo>
                          <a:pt x="9579" y="0"/>
                        </a:moveTo>
                        <a:lnTo>
                          <a:pt x="3987" y="0"/>
                        </a:lnTo>
                      </a:path>
                      <a:path w="64135">
                        <a:moveTo>
                          <a:pt x="3987" y="0"/>
                        </a:moveTo>
                        <a:lnTo>
                          <a:pt x="808" y="0"/>
                        </a:lnTo>
                      </a:path>
                      <a:path w="64135">
                        <a:moveTo>
                          <a:pt x="808"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90" name="object 2290"/>
                  <p:cNvSpPr/>
                  <p:nvPr/>
                </p:nvSpPr>
                <p:spPr>
                  <a:xfrm>
                    <a:off x="3104172" y="820115"/>
                    <a:ext cx="0" cy="1031240"/>
                  </a:xfrm>
                  <a:custGeom>
                    <a:avLst/>
                    <a:gdLst/>
                    <a:ahLst/>
                    <a:cxnLst/>
                    <a:rect l="l" t="t" r="r" b="b"/>
                    <a:pathLst>
                      <a:path h="1031239">
                        <a:moveTo>
                          <a:pt x="0" y="0"/>
                        </a:moveTo>
                        <a:lnTo>
                          <a:pt x="0" y="103073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91" name="object 2291"/>
                  <p:cNvSpPr/>
                  <p:nvPr/>
                </p:nvSpPr>
                <p:spPr>
                  <a:xfrm>
                    <a:off x="3167198" y="820115"/>
                    <a:ext cx="0" cy="1031240"/>
                  </a:xfrm>
                  <a:custGeom>
                    <a:avLst/>
                    <a:gdLst/>
                    <a:ahLst/>
                    <a:cxnLst/>
                    <a:rect l="l" t="t" r="r" b="b"/>
                    <a:pathLst>
                      <a:path h="1031239">
                        <a:moveTo>
                          <a:pt x="0" y="0"/>
                        </a:moveTo>
                        <a:lnTo>
                          <a:pt x="0" y="103073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92" name="object 2292"/>
                  <p:cNvSpPr/>
                  <p:nvPr/>
                </p:nvSpPr>
                <p:spPr>
                  <a:xfrm>
                    <a:off x="3104172" y="1850851"/>
                    <a:ext cx="63500" cy="0"/>
                  </a:xfrm>
                  <a:custGeom>
                    <a:avLst/>
                    <a:gdLst/>
                    <a:ahLst/>
                    <a:cxnLst/>
                    <a:rect l="l" t="t" r="r" b="b"/>
                    <a:pathLst>
                      <a:path w="63500">
                        <a:moveTo>
                          <a:pt x="63025" y="0"/>
                        </a:moveTo>
                        <a:lnTo>
                          <a:pt x="62217" y="0"/>
                        </a:lnTo>
                      </a:path>
                      <a:path w="63500">
                        <a:moveTo>
                          <a:pt x="62217" y="0"/>
                        </a:moveTo>
                        <a:lnTo>
                          <a:pt x="59037" y="0"/>
                        </a:lnTo>
                      </a:path>
                      <a:path w="63500">
                        <a:moveTo>
                          <a:pt x="59037" y="0"/>
                        </a:moveTo>
                        <a:lnTo>
                          <a:pt x="54241" y="0"/>
                        </a:lnTo>
                      </a:path>
                      <a:path w="63500">
                        <a:moveTo>
                          <a:pt x="54241" y="0"/>
                        </a:moveTo>
                        <a:lnTo>
                          <a:pt x="47060" y="0"/>
                        </a:lnTo>
                      </a:path>
                      <a:path w="63500">
                        <a:moveTo>
                          <a:pt x="47060" y="0"/>
                        </a:moveTo>
                        <a:lnTo>
                          <a:pt x="39893" y="0"/>
                        </a:lnTo>
                      </a:path>
                      <a:path w="63500">
                        <a:moveTo>
                          <a:pt x="39893" y="0"/>
                        </a:moveTo>
                        <a:lnTo>
                          <a:pt x="31108" y="0"/>
                        </a:lnTo>
                      </a:path>
                      <a:path w="63500">
                        <a:moveTo>
                          <a:pt x="31108" y="0"/>
                        </a:moveTo>
                        <a:lnTo>
                          <a:pt x="23132" y="0"/>
                        </a:lnTo>
                      </a:path>
                      <a:path w="63500">
                        <a:moveTo>
                          <a:pt x="23132" y="0"/>
                        </a:moveTo>
                        <a:lnTo>
                          <a:pt x="15951" y="0"/>
                        </a:lnTo>
                      </a:path>
                      <a:path w="63500">
                        <a:moveTo>
                          <a:pt x="15951" y="0"/>
                        </a:moveTo>
                        <a:lnTo>
                          <a:pt x="8770" y="0"/>
                        </a:lnTo>
                      </a:path>
                      <a:path w="63500">
                        <a:moveTo>
                          <a:pt x="8770" y="0"/>
                        </a:moveTo>
                        <a:lnTo>
                          <a:pt x="3987" y="0"/>
                        </a:lnTo>
                      </a:path>
                      <a:path w="63500">
                        <a:moveTo>
                          <a:pt x="3987" y="0"/>
                        </a:moveTo>
                        <a:lnTo>
                          <a:pt x="794" y="0"/>
                        </a:lnTo>
                      </a:path>
                      <a:path w="6350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2293" name="object 2293"/>
                  <p:cNvPicPr/>
                  <p:nvPr/>
                </p:nvPicPr>
                <p:blipFill>
                  <a:blip r:embed="rId71" cstate="print"/>
                  <a:stretch>
                    <a:fillRect/>
                  </a:stretch>
                </p:blipFill>
                <p:spPr>
                  <a:xfrm>
                    <a:off x="2908708" y="2688116"/>
                    <a:ext cx="256496" cy="145199"/>
                  </a:xfrm>
                  <a:prstGeom prst="rect">
                    <a:avLst/>
                  </a:prstGeom>
                </p:spPr>
              </p:pic>
              <p:sp>
                <p:nvSpPr>
                  <p:cNvPr id="2294" name="object 2294"/>
                  <p:cNvSpPr/>
                  <p:nvPr/>
                </p:nvSpPr>
                <p:spPr>
                  <a:xfrm>
                    <a:off x="3293249" y="1570038"/>
                    <a:ext cx="328295" cy="216535"/>
                  </a:xfrm>
                  <a:custGeom>
                    <a:avLst/>
                    <a:gdLst/>
                    <a:ahLst/>
                    <a:cxnLst/>
                    <a:rect l="l" t="t" r="r" b="b"/>
                    <a:pathLst>
                      <a:path w="328295" h="216535">
                        <a:moveTo>
                          <a:pt x="231354" y="216197"/>
                        </a:moveTo>
                        <a:lnTo>
                          <a:pt x="231354" y="146785"/>
                        </a:lnTo>
                      </a:path>
                      <a:path w="328295" h="216535">
                        <a:moveTo>
                          <a:pt x="231354" y="146785"/>
                        </a:moveTo>
                        <a:lnTo>
                          <a:pt x="220980" y="146785"/>
                        </a:lnTo>
                      </a:path>
                      <a:path w="328295" h="216535">
                        <a:moveTo>
                          <a:pt x="220980" y="146785"/>
                        </a:moveTo>
                        <a:lnTo>
                          <a:pt x="220980" y="216197"/>
                        </a:lnTo>
                      </a:path>
                      <a:path w="328295" h="216535">
                        <a:moveTo>
                          <a:pt x="220980" y="216197"/>
                        </a:moveTo>
                        <a:lnTo>
                          <a:pt x="231354" y="216197"/>
                        </a:lnTo>
                      </a:path>
                      <a:path w="328295" h="216535">
                        <a:moveTo>
                          <a:pt x="186678" y="139604"/>
                        </a:moveTo>
                        <a:lnTo>
                          <a:pt x="186678" y="153172"/>
                        </a:lnTo>
                      </a:path>
                      <a:path w="328295" h="216535">
                        <a:moveTo>
                          <a:pt x="266451" y="153172"/>
                        </a:moveTo>
                        <a:lnTo>
                          <a:pt x="266451" y="139604"/>
                        </a:lnTo>
                      </a:path>
                      <a:path w="328295" h="216535">
                        <a:moveTo>
                          <a:pt x="226558" y="131629"/>
                        </a:moveTo>
                        <a:lnTo>
                          <a:pt x="222570" y="132423"/>
                        </a:lnTo>
                      </a:path>
                      <a:path w="328295" h="216535">
                        <a:moveTo>
                          <a:pt x="222570" y="132423"/>
                        </a:moveTo>
                        <a:lnTo>
                          <a:pt x="218582" y="133218"/>
                        </a:lnTo>
                      </a:path>
                      <a:path w="328295" h="216535">
                        <a:moveTo>
                          <a:pt x="218582" y="133218"/>
                        </a:moveTo>
                        <a:lnTo>
                          <a:pt x="215403" y="135617"/>
                        </a:lnTo>
                      </a:path>
                      <a:path w="328295" h="216535">
                        <a:moveTo>
                          <a:pt x="215403" y="135617"/>
                        </a:moveTo>
                        <a:lnTo>
                          <a:pt x="213004" y="138810"/>
                        </a:lnTo>
                      </a:path>
                      <a:path w="328295" h="216535">
                        <a:moveTo>
                          <a:pt x="213004" y="138810"/>
                        </a:moveTo>
                        <a:lnTo>
                          <a:pt x="212209" y="142798"/>
                        </a:lnTo>
                      </a:path>
                      <a:path w="328295" h="216535">
                        <a:moveTo>
                          <a:pt x="212209" y="142798"/>
                        </a:moveTo>
                        <a:lnTo>
                          <a:pt x="211415" y="146785"/>
                        </a:lnTo>
                      </a:path>
                      <a:path w="328295" h="216535">
                        <a:moveTo>
                          <a:pt x="211415" y="146785"/>
                        </a:moveTo>
                        <a:lnTo>
                          <a:pt x="212209" y="150773"/>
                        </a:lnTo>
                      </a:path>
                      <a:path w="328295" h="216535">
                        <a:moveTo>
                          <a:pt x="212209" y="150773"/>
                        </a:moveTo>
                        <a:lnTo>
                          <a:pt x="213004" y="153967"/>
                        </a:lnTo>
                      </a:path>
                      <a:path w="328295" h="216535">
                        <a:moveTo>
                          <a:pt x="213004" y="153967"/>
                        </a:moveTo>
                        <a:lnTo>
                          <a:pt x="215403" y="157160"/>
                        </a:lnTo>
                      </a:path>
                      <a:path w="328295" h="216535">
                        <a:moveTo>
                          <a:pt x="215403" y="157160"/>
                        </a:moveTo>
                        <a:lnTo>
                          <a:pt x="218582" y="159558"/>
                        </a:lnTo>
                      </a:path>
                      <a:path w="328295" h="216535">
                        <a:moveTo>
                          <a:pt x="218582" y="159558"/>
                        </a:moveTo>
                        <a:lnTo>
                          <a:pt x="220980" y="160353"/>
                        </a:lnTo>
                      </a:path>
                      <a:path w="328295" h="216535">
                        <a:moveTo>
                          <a:pt x="231354" y="160353"/>
                        </a:moveTo>
                        <a:lnTo>
                          <a:pt x="233739" y="159558"/>
                        </a:lnTo>
                      </a:path>
                      <a:path w="328295" h="216535">
                        <a:moveTo>
                          <a:pt x="233739" y="159558"/>
                        </a:moveTo>
                        <a:lnTo>
                          <a:pt x="236932" y="157160"/>
                        </a:lnTo>
                      </a:path>
                      <a:path w="328295" h="216535">
                        <a:moveTo>
                          <a:pt x="236932" y="157160"/>
                        </a:moveTo>
                        <a:lnTo>
                          <a:pt x="239330" y="153967"/>
                        </a:lnTo>
                      </a:path>
                      <a:path w="328295" h="216535">
                        <a:moveTo>
                          <a:pt x="239330" y="153967"/>
                        </a:moveTo>
                        <a:lnTo>
                          <a:pt x="240920" y="150773"/>
                        </a:lnTo>
                      </a:path>
                      <a:path w="328295" h="216535">
                        <a:moveTo>
                          <a:pt x="240920" y="150773"/>
                        </a:moveTo>
                        <a:lnTo>
                          <a:pt x="240920" y="146785"/>
                        </a:lnTo>
                      </a:path>
                      <a:path w="328295" h="216535">
                        <a:moveTo>
                          <a:pt x="240920" y="146785"/>
                        </a:moveTo>
                        <a:lnTo>
                          <a:pt x="240920" y="142798"/>
                        </a:lnTo>
                      </a:path>
                      <a:path w="328295" h="216535">
                        <a:moveTo>
                          <a:pt x="240920" y="142798"/>
                        </a:moveTo>
                        <a:lnTo>
                          <a:pt x="239330" y="138810"/>
                        </a:lnTo>
                      </a:path>
                      <a:path w="328295" h="216535">
                        <a:moveTo>
                          <a:pt x="239330" y="138810"/>
                        </a:moveTo>
                        <a:lnTo>
                          <a:pt x="236932" y="135617"/>
                        </a:lnTo>
                      </a:path>
                      <a:path w="328295" h="216535">
                        <a:moveTo>
                          <a:pt x="236932" y="135617"/>
                        </a:moveTo>
                        <a:lnTo>
                          <a:pt x="233739" y="133218"/>
                        </a:lnTo>
                      </a:path>
                      <a:path w="328295" h="216535">
                        <a:moveTo>
                          <a:pt x="233739" y="133218"/>
                        </a:moveTo>
                        <a:lnTo>
                          <a:pt x="230546" y="132423"/>
                        </a:lnTo>
                      </a:path>
                      <a:path w="328295" h="216535">
                        <a:moveTo>
                          <a:pt x="230546" y="132423"/>
                        </a:moveTo>
                        <a:lnTo>
                          <a:pt x="226558" y="131629"/>
                        </a:lnTo>
                      </a:path>
                      <a:path w="328295" h="216535">
                        <a:moveTo>
                          <a:pt x="186678" y="153172"/>
                        </a:moveTo>
                        <a:lnTo>
                          <a:pt x="187473" y="153172"/>
                        </a:lnTo>
                      </a:path>
                      <a:path w="328295" h="216535">
                        <a:moveTo>
                          <a:pt x="187473" y="153172"/>
                        </a:moveTo>
                        <a:lnTo>
                          <a:pt x="190666" y="153172"/>
                        </a:lnTo>
                      </a:path>
                      <a:path w="328295" h="216535">
                        <a:moveTo>
                          <a:pt x="190666" y="153172"/>
                        </a:moveTo>
                        <a:lnTo>
                          <a:pt x="196244" y="153172"/>
                        </a:lnTo>
                      </a:path>
                      <a:path w="328295" h="216535">
                        <a:moveTo>
                          <a:pt x="196244" y="153172"/>
                        </a:moveTo>
                        <a:lnTo>
                          <a:pt x="199437" y="153172"/>
                        </a:lnTo>
                      </a:path>
                      <a:path w="328295" h="216535">
                        <a:moveTo>
                          <a:pt x="252897" y="153172"/>
                        </a:moveTo>
                        <a:lnTo>
                          <a:pt x="256077" y="153172"/>
                        </a:lnTo>
                      </a:path>
                      <a:path w="328295" h="216535">
                        <a:moveTo>
                          <a:pt x="256077" y="153172"/>
                        </a:moveTo>
                        <a:lnTo>
                          <a:pt x="261668" y="153172"/>
                        </a:lnTo>
                      </a:path>
                      <a:path w="328295" h="216535">
                        <a:moveTo>
                          <a:pt x="261668" y="153172"/>
                        </a:moveTo>
                        <a:lnTo>
                          <a:pt x="264861" y="153172"/>
                        </a:lnTo>
                      </a:path>
                      <a:path w="328295" h="216535">
                        <a:moveTo>
                          <a:pt x="264861" y="153172"/>
                        </a:moveTo>
                        <a:lnTo>
                          <a:pt x="266451" y="153172"/>
                        </a:lnTo>
                      </a:path>
                      <a:path w="328295" h="216535">
                        <a:moveTo>
                          <a:pt x="266451" y="153172"/>
                        </a:moveTo>
                        <a:lnTo>
                          <a:pt x="264861" y="153172"/>
                        </a:lnTo>
                      </a:path>
                      <a:path w="328295" h="216535">
                        <a:moveTo>
                          <a:pt x="264861" y="153172"/>
                        </a:moveTo>
                        <a:lnTo>
                          <a:pt x="261668" y="153172"/>
                        </a:lnTo>
                      </a:path>
                      <a:path w="328295" h="216535">
                        <a:moveTo>
                          <a:pt x="261668" y="153172"/>
                        </a:moveTo>
                        <a:lnTo>
                          <a:pt x="256077" y="153172"/>
                        </a:lnTo>
                      </a:path>
                      <a:path w="328295" h="216535">
                        <a:moveTo>
                          <a:pt x="256077" y="153172"/>
                        </a:moveTo>
                        <a:lnTo>
                          <a:pt x="248896" y="153172"/>
                        </a:lnTo>
                      </a:path>
                      <a:path w="328295" h="216535">
                        <a:moveTo>
                          <a:pt x="248896" y="153172"/>
                        </a:moveTo>
                        <a:lnTo>
                          <a:pt x="240125" y="153172"/>
                        </a:lnTo>
                      </a:path>
                      <a:path w="328295" h="216535">
                        <a:moveTo>
                          <a:pt x="240125" y="153172"/>
                        </a:moveTo>
                        <a:lnTo>
                          <a:pt x="239330" y="153172"/>
                        </a:lnTo>
                      </a:path>
                      <a:path w="328295" h="216535">
                        <a:moveTo>
                          <a:pt x="213004" y="153172"/>
                        </a:moveTo>
                        <a:lnTo>
                          <a:pt x="212209" y="153172"/>
                        </a:lnTo>
                      </a:path>
                      <a:path w="328295" h="216535">
                        <a:moveTo>
                          <a:pt x="212209" y="153172"/>
                        </a:moveTo>
                        <a:lnTo>
                          <a:pt x="203425" y="153172"/>
                        </a:lnTo>
                      </a:path>
                      <a:path w="328295" h="216535">
                        <a:moveTo>
                          <a:pt x="203425" y="153172"/>
                        </a:moveTo>
                        <a:lnTo>
                          <a:pt x="196244" y="153172"/>
                        </a:lnTo>
                      </a:path>
                      <a:path w="328295" h="216535">
                        <a:moveTo>
                          <a:pt x="196244" y="153172"/>
                        </a:moveTo>
                        <a:lnTo>
                          <a:pt x="190666" y="153172"/>
                        </a:lnTo>
                      </a:path>
                      <a:path w="328295" h="216535">
                        <a:moveTo>
                          <a:pt x="190666" y="153172"/>
                        </a:moveTo>
                        <a:lnTo>
                          <a:pt x="187473" y="153172"/>
                        </a:lnTo>
                      </a:path>
                      <a:path w="328295" h="216535">
                        <a:moveTo>
                          <a:pt x="187473" y="153172"/>
                        </a:moveTo>
                        <a:lnTo>
                          <a:pt x="186678" y="153172"/>
                        </a:lnTo>
                      </a:path>
                      <a:path w="328295" h="216535">
                        <a:moveTo>
                          <a:pt x="186678" y="139604"/>
                        </a:moveTo>
                        <a:lnTo>
                          <a:pt x="187473" y="139604"/>
                        </a:lnTo>
                      </a:path>
                      <a:path w="328295" h="216535">
                        <a:moveTo>
                          <a:pt x="187473" y="139604"/>
                        </a:moveTo>
                        <a:lnTo>
                          <a:pt x="190666" y="139604"/>
                        </a:lnTo>
                      </a:path>
                      <a:path w="328295" h="216535">
                        <a:moveTo>
                          <a:pt x="190666" y="139604"/>
                        </a:moveTo>
                        <a:lnTo>
                          <a:pt x="196244" y="139604"/>
                        </a:lnTo>
                      </a:path>
                      <a:path w="328295" h="216535">
                        <a:moveTo>
                          <a:pt x="196244" y="139604"/>
                        </a:moveTo>
                        <a:lnTo>
                          <a:pt x="203425" y="139604"/>
                        </a:lnTo>
                      </a:path>
                      <a:path w="328295" h="216535">
                        <a:moveTo>
                          <a:pt x="203425" y="139604"/>
                        </a:moveTo>
                        <a:lnTo>
                          <a:pt x="212209" y="139604"/>
                        </a:lnTo>
                      </a:path>
                      <a:path w="328295" h="216535">
                        <a:moveTo>
                          <a:pt x="212209" y="139604"/>
                        </a:moveTo>
                        <a:lnTo>
                          <a:pt x="213004" y="139604"/>
                        </a:lnTo>
                      </a:path>
                      <a:path w="328295" h="216535">
                        <a:moveTo>
                          <a:pt x="239330" y="139604"/>
                        </a:moveTo>
                        <a:lnTo>
                          <a:pt x="240125" y="139604"/>
                        </a:lnTo>
                      </a:path>
                      <a:path w="328295" h="216535">
                        <a:moveTo>
                          <a:pt x="240125" y="139604"/>
                        </a:moveTo>
                        <a:lnTo>
                          <a:pt x="248896" y="139604"/>
                        </a:lnTo>
                      </a:path>
                      <a:path w="328295" h="216535">
                        <a:moveTo>
                          <a:pt x="248896" y="139604"/>
                        </a:moveTo>
                        <a:lnTo>
                          <a:pt x="256077" y="139604"/>
                        </a:lnTo>
                      </a:path>
                      <a:path w="328295" h="216535">
                        <a:moveTo>
                          <a:pt x="256077" y="139604"/>
                        </a:moveTo>
                        <a:lnTo>
                          <a:pt x="261668" y="139604"/>
                        </a:lnTo>
                      </a:path>
                      <a:path w="328295" h="216535">
                        <a:moveTo>
                          <a:pt x="261668" y="139604"/>
                        </a:moveTo>
                        <a:lnTo>
                          <a:pt x="264861" y="139604"/>
                        </a:lnTo>
                      </a:path>
                      <a:path w="328295" h="216535">
                        <a:moveTo>
                          <a:pt x="264861" y="139604"/>
                        </a:moveTo>
                        <a:lnTo>
                          <a:pt x="266451" y="139604"/>
                        </a:lnTo>
                      </a:path>
                      <a:path w="328295" h="216535">
                        <a:moveTo>
                          <a:pt x="266451" y="139604"/>
                        </a:moveTo>
                        <a:lnTo>
                          <a:pt x="264861" y="139604"/>
                        </a:lnTo>
                      </a:path>
                      <a:path w="328295" h="216535">
                        <a:moveTo>
                          <a:pt x="264861" y="139604"/>
                        </a:moveTo>
                        <a:lnTo>
                          <a:pt x="261668" y="139604"/>
                        </a:lnTo>
                      </a:path>
                      <a:path w="328295" h="216535">
                        <a:moveTo>
                          <a:pt x="261668" y="139604"/>
                        </a:moveTo>
                        <a:lnTo>
                          <a:pt x="256077" y="139604"/>
                        </a:lnTo>
                      </a:path>
                      <a:path w="328295" h="216535">
                        <a:moveTo>
                          <a:pt x="256077" y="139604"/>
                        </a:moveTo>
                        <a:lnTo>
                          <a:pt x="252897" y="139604"/>
                        </a:lnTo>
                      </a:path>
                      <a:path w="328295" h="216535">
                        <a:moveTo>
                          <a:pt x="199437" y="139604"/>
                        </a:moveTo>
                        <a:lnTo>
                          <a:pt x="196244" y="139604"/>
                        </a:lnTo>
                      </a:path>
                      <a:path w="328295" h="216535">
                        <a:moveTo>
                          <a:pt x="196244" y="139604"/>
                        </a:moveTo>
                        <a:lnTo>
                          <a:pt x="190666" y="139604"/>
                        </a:lnTo>
                      </a:path>
                      <a:path w="328295" h="216535">
                        <a:moveTo>
                          <a:pt x="190666" y="139604"/>
                        </a:moveTo>
                        <a:lnTo>
                          <a:pt x="187473" y="139604"/>
                        </a:lnTo>
                      </a:path>
                      <a:path w="328295" h="216535">
                        <a:moveTo>
                          <a:pt x="187473" y="139604"/>
                        </a:moveTo>
                        <a:lnTo>
                          <a:pt x="186678" y="139604"/>
                        </a:lnTo>
                      </a:path>
                      <a:path w="328295" h="216535">
                        <a:moveTo>
                          <a:pt x="243318" y="36686"/>
                        </a:moveTo>
                        <a:lnTo>
                          <a:pt x="312730" y="36686"/>
                        </a:lnTo>
                      </a:path>
                      <a:path w="328295" h="216535">
                        <a:moveTo>
                          <a:pt x="312730" y="36686"/>
                        </a:moveTo>
                        <a:lnTo>
                          <a:pt x="312730" y="25517"/>
                        </a:lnTo>
                      </a:path>
                      <a:path w="328295" h="216535">
                        <a:moveTo>
                          <a:pt x="312730" y="25517"/>
                        </a:moveTo>
                        <a:lnTo>
                          <a:pt x="243318" y="25517"/>
                        </a:lnTo>
                      </a:path>
                      <a:path w="328295" h="216535">
                        <a:moveTo>
                          <a:pt x="243318" y="25517"/>
                        </a:moveTo>
                        <a:lnTo>
                          <a:pt x="243318" y="36686"/>
                        </a:lnTo>
                      </a:path>
                      <a:path w="328295" h="216535">
                        <a:moveTo>
                          <a:pt x="318308" y="7167"/>
                        </a:moveTo>
                        <a:lnTo>
                          <a:pt x="307139" y="7167"/>
                        </a:lnTo>
                      </a:path>
                      <a:path w="328295" h="216535">
                        <a:moveTo>
                          <a:pt x="307139" y="55036"/>
                        </a:moveTo>
                        <a:lnTo>
                          <a:pt x="318308" y="55036"/>
                        </a:lnTo>
                      </a:path>
                      <a:path w="328295" h="216535">
                        <a:moveTo>
                          <a:pt x="327887" y="31108"/>
                        </a:moveTo>
                        <a:lnTo>
                          <a:pt x="327092" y="27120"/>
                        </a:lnTo>
                      </a:path>
                      <a:path w="328295" h="216535">
                        <a:moveTo>
                          <a:pt x="327092" y="27120"/>
                        </a:moveTo>
                        <a:lnTo>
                          <a:pt x="325489" y="23927"/>
                        </a:lnTo>
                      </a:path>
                      <a:path w="328295" h="216535">
                        <a:moveTo>
                          <a:pt x="325489" y="23927"/>
                        </a:moveTo>
                        <a:lnTo>
                          <a:pt x="323104" y="20734"/>
                        </a:lnTo>
                      </a:path>
                      <a:path w="328295" h="216535">
                        <a:moveTo>
                          <a:pt x="323104" y="20734"/>
                        </a:moveTo>
                        <a:lnTo>
                          <a:pt x="319897" y="18336"/>
                        </a:lnTo>
                      </a:path>
                      <a:path w="328295" h="216535">
                        <a:moveTo>
                          <a:pt x="319897" y="18336"/>
                        </a:moveTo>
                        <a:lnTo>
                          <a:pt x="316718" y="16746"/>
                        </a:lnTo>
                      </a:path>
                      <a:path w="328295" h="216535">
                        <a:moveTo>
                          <a:pt x="316718" y="16746"/>
                        </a:moveTo>
                        <a:lnTo>
                          <a:pt x="312730" y="15951"/>
                        </a:lnTo>
                      </a:path>
                      <a:path w="328295" h="216535">
                        <a:moveTo>
                          <a:pt x="312730" y="15951"/>
                        </a:moveTo>
                        <a:lnTo>
                          <a:pt x="308742" y="16746"/>
                        </a:lnTo>
                      </a:path>
                      <a:path w="328295" h="216535">
                        <a:moveTo>
                          <a:pt x="308742" y="16746"/>
                        </a:moveTo>
                        <a:lnTo>
                          <a:pt x="305549" y="18336"/>
                        </a:lnTo>
                      </a:path>
                      <a:path w="328295" h="216535">
                        <a:moveTo>
                          <a:pt x="305549" y="18336"/>
                        </a:moveTo>
                        <a:lnTo>
                          <a:pt x="302356" y="20734"/>
                        </a:lnTo>
                      </a:path>
                      <a:path w="328295" h="216535">
                        <a:moveTo>
                          <a:pt x="302356" y="20734"/>
                        </a:moveTo>
                        <a:lnTo>
                          <a:pt x="299958" y="23927"/>
                        </a:lnTo>
                      </a:path>
                      <a:path w="328295" h="216535">
                        <a:moveTo>
                          <a:pt x="299958" y="23927"/>
                        </a:moveTo>
                        <a:lnTo>
                          <a:pt x="299163" y="25517"/>
                        </a:lnTo>
                      </a:path>
                      <a:path w="328295" h="216535">
                        <a:moveTo>
                          <a:pt x="299163" y="36686"/>
                        </a:moveTo>
                        <a:lnTo>
                          <a:pt x="299958" y="38289"/>
                        </a:lnTo>
                      </a:path>
                      <a:path w="328295" h="216535">
                        <a:moveTo>
                          <a:pt x="299958" y="38289"/>
                        </a:moveTo>
                        <a:lnTo>
                          <a:pt x="302356" y="41482"/>
                        </a:lnTo>
                      </a:path>
                      <a:path w="328295" h="216535">
                        <a:moveTo>
                          <a:pt x="302356" y="41482"/>
                        </a:moveTo>
                        <a:lnTo>
                          <a:pt x="305549" y="43867"/>
                        </a:lnTo>
                      </a:path>
                      <a:path w="328295" h="216535">
                        <a:moveTo>
                          <a:pt x="305549" y="43867"/>
                        </a:moveTo>
                        <a:lnTo>
                          <a:pt x="308742" y="45470"/>
                        </a:lnTo>
                      </a:path>
                      <a:path w="328295" h="216535">
                        <a:moveTo>
                          <a:pt x="308742" y="45470"/>
                        </a:moveTo>
                        <a:lnTo>
                          <a:pt x="312730" y="46265"/>
                        </a:lnTo>
                      </a:path>
                      <a:path w="328295" h="216535">
                        <a:moveTo>
                          <a:pt x="312730" y="46265"/>
                        </a:moveTo>
                        <a:lnTo>
                          <a:pt x="316718" y="45470"/>
                        </a:lnTo>
                      </a:path>
                      <a:path w="328295" h="216535">
                        <a:moveTo>
                          <a:pt x="316718" y="45470"/>
                        </a:moveTo>
                        <a:lnTo>
                          <a:pt x="319897" y="43867"/>
                        </a:lnTo>
                      </a:path>
                      <a:path w="328295" h="216535">
                        <a:moveTo>
                          <a:pt x="319897" y="43867"/>
                        </a:moveTo>
                        <a:lnTo>
                          <a:pt x="323104" y="41482"/>
                        </a:lnTo>
                      </a:path>
                      <a:path w="328295" h="216535">
                        <a:moveTo>
                          <a:pt x="323104" y="41482"/>
                        </a:moveTo>
                        <a:lnTo>
                          <a:pt x="325489" y="38289"/>
                        </a:lnTo>
                      </a:path>
                      <a:path w="328295" h="216535">
                        <a:moveTo>
                          <a:pt x="325489" y="38289"/>
                        </a:moveTo>
                        <a:lnTo>
                          <a:pt x="327092" y="35096"/>
                        </a:lnTo>
                      </a:path>
                      <a:path w="328295" h="216535">
                        <a:moveTo>
                          <a:pt x="327092" y="35096"/>
                        </a:moveTo>
                        <a:lnTo>
                          <a:pt x="327887" y="31108"/>
                        </a:lnTo>
                      </a:path>
                      <a:path w="328295" h="216535">
                        <a:moveTo>
                          <a:pt x="307139" y="7167"/>
                        </a:moveTo>
                        <a:lnTo>
                          <a:pt x="307139" y="7975"/>
                        </a:lnTo>
                      </a:path>
                      <a:path w="328295" h="216535">
                        <a:moveTo>
                          <a:pt x="307139" y="7975"/>
                        </a:moveTo>
                        <a:lnTo>
                          <a:pt x="307139" y="10360"/>
                        </a:lnTo>
                      </a:path>
                      <a:path w="328295" h="216535">
                        <a:moveTo>
                          <a:pt x="307139" y="10360"/>
                        </a:moveTo>
                        <a:lnTo>
                          <a:pt x="307139" y="14348"/>
                        </a:lnTo>
                      </a:path>
                      <a:path w="328295" h="216535">
                        <a:moveTo>
                          <a:pt x="307139" y="47868"/>
                        </a:moveTo>
                        <a:lnTo>
                          <a:pt x="307139" y="51856"/>
                        </a:lnTo>
                      </a:path>
                      <a:path w="328295" h="216535">
                        <a:moveTo>
                          <a:pt x="307139" y="51856"/>
                        </a:moveTo>
                        <a:lnTo>
                          <a:pt x="307139" y="54241"/>
                        </a:lnTo>
                      </a:path>
                      <a:path w="328295" h="216535">
                        <a:moveTo>
                          <a:pt x="307139" y="54241"/>
                        </a:moveTo>
                        <a:lnTo>
                          <a:pt x="307139" y="55036"/>
                        </a:lnTo>
                      </a:path>
                      <a:path w="328295" h="216535">
                        <a:moveTo>
                          <a:pt x="307139" y="55036"/>
                        </a:moveTo>
                        <a:lnTo>
                          <a:pt x="307139" y="54241"/>
                        </a:lnTo>
                      </a:path>
                      <a:path w="328295" h="216535">
                        <a:moveTo>
                          <a:pt x="307139" y="54241"/>
                        </a:moveTo>
                        <a:lnTo>
                          <a:pt x="307139" y="51856"/>
                        </a:lnTo>
                      </a:path>
                      <a:path w="328295" h="216535">
                        <a:moveTo>
                          <a:pt x="307139" y="51856"/>
                        </a:moveTo>
                        <a:lnTo>
                          <a:pt x="307139" y="47868"/>
                        </a:lnTo>
                      </a:path>
                      <a:path w="328295" h="216535">
                        <a:moveTo>
                          <a:pt x="307139" y="47868"/>
                        </a:moveTo>
                        <a:lnTo>
                          <a:pt x="307139" y="44662"/>
                        </a:lnTo>
                      </a:path>
                      <a:path w="328295" h="216535">
                        <a:moveTo>
                          <a:pt x="307139" y="17541"/>
                        </a:moveTo>
                        <a:lnTo>
                          <a:pt x="307139" y="14348"/>
                        </a:lnTo>
                      </a:path>
                      <a:path w="328295" h="216535">
                        <a:moveTo>
                          <a:pt x="307139" y="14348"/>
                        </a:moveTo>
                        <a:lnTo>
                          <a:pt x="307139" y="10360"/>
                        </a:lnTo>
                      </a:path>
                      <a:path w="328295" h="216535">
                        <a:moveTo>
                          <a:pt x="307139" y="10360"/>
                        </a:moveTo>
                        <a:lnTo>
                          <a:pt x="307139" y="7975"/>
                        </a:lnTo>
                      </a:path>
                      <a:path w="328295" h="216535">
                        <a:moveTo>
                          <a:pt x="307139" y="7975"/>
                        </a:moveTo>
                        <a:lnTo>
                          <a:pt x="307139" y="7167"/>
                        </a:lnTo>
                      </a:path>
                      <a:path w="328295" h="216535">
                        <a:moveTo>
                          <a:pt x="318308" y="7167"/>
                        </a:moveTo>
                        <a:lnTo>
                          <a:pt x="318308" y="7975"/>
                        </a:lnTo>
                      </a:path>
                      <a:path w="328295" h="216535">
                        <a:moveTo>
                          <a:pt x="318308" y="7975"/>
                        </a:moveTo>
                        <a:lnTo>
                          <a:pt x="318308" y="10360"/>
                        </a:lnTo>
                      </a:path>
                      <a:path w="328295" h="216535">
                        <a:moveTo>
                          <a:pt x="318308" y="10360"/>
                        </a:moveTo>
                        <a:lnTo>
                          <a:pt x="318308" y="14348"/>
                        </a:lnTo>
                      </a:path>
                      <a:path w="328295" h="216535">
                        <a:moveTo>
                          <a:pt x="318308" y="14348"/>
                        </a:moveTo>
                        <a:lnTo>
                          <a:pt x="318308" y="17541"/>
                        </a:lnTo>
                      </a:path>
                      <a:path w="328295" h="216535">
                        <a:moveTo>
                          <a:pt x="318308" y="44662"/>
                        </a:moveTo>
                        <a:lnTo>
                          <a:pt x="318308" y="47868"/>
                        </a:lnTo>
                      </a:path>
                      <a:path w="328295" h="216535">
                        <a:moveTo>
                          <a:pt x="318308" y="47868"/>
                        </a:moveTo>
                        <a:lnTo>
                          <a:pt x="318308" y="51856"/>
                        </a:lnTo>
                      </a:path>
                      <a:path w="328295" h="216535">
                        <a:moveTo>
                          <a:pt x="318308" y="51856"/>
                        </a:moveTo>
                        <a:lnTo>
                          <a:pt x="318308" y="54241"/>
                        </a:lnTo>
                      </a:path>
                      <a:path w="328295" h="216535">
                        <a:moveTo>
                          <a:pt x="318308" y="54241"/>
                        </a:moveTo>
                        <a:lnTo>
                          <a:pt x="318308" y="55036"/>
                        </a:lnTo>
                      </a:path>
                      <a:path w="328295" h="216535">
                        <a:moveTo>
                          <a:pt x="0" y="29505"/>
                        </a:moveTo>
                        <a:lnTo>
                          <a:pt x="69398" y="29505"/>
                        </a:lnTo>
                      </a:path>
                      <a:path w="328295" h="216535">
                        <a:moveTo>
                          <a:pt x="69398" y="29505"/>
                        </a:moveTo>
                        <a:lnTo>
                          <a:pt x="69398" y="19144"/>
                        </a:lnTo>
                      </a:path>
                      <a:path w="328295" h="216535">
                        <a:moveTo>
                          <a:pt x="69398" y="19144"/>
                        </a:moveTo>
                        <a:lnTo>
                          <a:pt x="0" y="19144"/>
                        </a:lnTo>
                      </a:path>
                      <a:path w="328295" h="216535">
                        <a:moveTo>
                          <a:pt x="0" y="19144"/>
                        </a:moveTo>
                        <a:lnTo>
                          <a:pt x="0" y="29505"/>
                        </a:lnTo>
                      </a:path>
                      <a:path w="328295" h="216535">
                        <a:moveTo>
                          <a:pt x="74989" y="0"/>
                        </a:moveTo>
                        <a:lnTo>
                          <a:pt x="63012" y="0"/>
                        </a:lnTo>
                      </a:path>
                      <a:path w="328295" h="216535">
                        <a:moveTo>
                          <a:pt x="63012" y="47868"/>
                        </a:moveTo>
                        <a:lnTo>
                          <a:pt x="74989" y="47868"/>
                        </a:lnTo>
                      </a:path>
                      <a:path w="328295" h="216535">
                        <a:moveTo>
                          <a:pt x="83760" y="23927"/>
                        </a:moveTo>
                        <a:lnTo>
                          <a:pt x="83760" y="20734"/>
                        </a:lnTo>
                      </a:path>
                      <a:path w="328295" h="216535">
                        <a:moveTo>
                          <a:pt x="83760" y="20734"/>
                        </a:moveTo>
                        <a:lnTo>
                          <a:pt x="82170" y="16746"/>
                        </a:lnTo>
                      </a:path>
                      <a:path w="328295" h="216535">
                        <a:moveTo>
                          <a:pt x="82170" y="16746"/>
                        </a:moveTo>
                        <a:lnTo>
                          <a:pt x="79772" y="13553"/>
                        </a:lnTo>
                      </a:path>
                      <a:path w="328295" h="216535">
                        <a:moveTo>
                          <a:pt x="79772" y="13553"/>
                        </a:moveTo>
                        <a:lnTo>
                          <a:pt x="76579" y="11155"/>
                        </a:lnTo>
                      </a:path>
                      <a:path w="328295" h="216535">
                        <a:moveTo>
                          <a:pt x="76579" y="11155"/>
                        </a:moveTo>
                        <a:lnTo>
                          <a:pt x="73386" y="9565"/>
                        </a:lnTo>
                      </a:path>
                      <a:path w="328295" h="216535">
                        <a:moveTo>
                          <a:pt x="73386" y="9565"/>
                        </a:moveTo>
                        <a:lnTo>
                          <a:pt x="69398" y="9565"/>
                        </a:lnTo>
                      </a:path>
                      <a:path w="328295" h="216535">
                        <a:moveTo>
                          <a:pt x="69398" y="9565"/>
                        </a:moveTo>
                        <a:lnTo>
                          <a:pt x="65410" y="9565"/>
                        </a:lnTo>
                      </a:path>
                      <a:path w="328295" h="216535">
                        <a:moveTo>
                          <a:pt x="65410" y="9565"/>
                        </a:moveTo>
                        <a:lnTo>
                          <a:pt x="61422" y="11155"/>
                        </a:lnTo>
                      </a:path>
                      <a:path w="328295" h="216535">
                        <a:moveTo>
                          <a:pt x="61422" y="11155"/>
                        </a:moveTo>
                        <a:lnTo>
                          <a:pt x="58229" y="13553"/>
                        </a:lnTo>
                      </a:path>
                      <a:path w="328295" h="216535">
                        <a:moveTo>
                          <a:pt x="58229" y="13553"/>
                        </a:moveTo>
                        <a:lnTo>
                          <a:pt x="55844" y="16746"/>
                        </a:lnTo>
                      </a:path>
                      <a:path w="328295" h="216535">
                        <a:moveTo>
                          <a:pt x="55844" y="16746"/>
                        </a:moveTo>
                        <a:lnTo>
                          <a:pt x="55036" y="19144"/>
                        </a:lnTo>
                      </a:path>
                      <a:path w="328295" h="216535">
                        <a:moveTo>
                          <a:pt x="55036" y="29505"/>
                        </a:moveTo>
                        <a:lnTo>
                          <a:pt x="55844" y="31903"/>
                        </a:lnTo>
                      </a:path>
                      <a:path w="328295" h="216535">
                        <a:moveTo>
                          <a:pt x="55844" y="31903"/>
                        </a:moveTo>
                        <a:lnTo>
                          <a:pt x="58229" y="35096"/>
                        </a:lnTo>
                      </a:path>
                      <a:path w="328295" h="216535">
                        <a:moveTo>
                          <a:pt x="58229" y="35096"/>
                        </a:moveTo>
                        <a:lnTo>
                          <a:pt x="61422" y="37494"/>
                        </a:lnTo>
                      </a:path>
                      <a:path w="328295" h="216535">
                        <a:moveTo>
                          <a:pt x="61422" y="37494"/>
                        </a:moveTo>
                        <a:lnTo>
                          <a:pt x="65410" y="39084"/>
                        </a:lnTo>
                      </a:path>
                      <a:path w="328295" h="216535">
                        <a:moveTo>
                          <a:pt x="65410" y="39084"/>
                        </a:moveTo>
                        <a:lnTo>
                          <a:pt x="69398" y="39084"/>
                        </a:lnTo>
                      </a:path>
                      <a:path w="328295" h="216535">
                        <a:moveTo>
                          <a:pt x="69398" y="39084"/>
                        </a:moveTo>
                        <a:lnTo>
                          <a:pt x="73386" y="39084"/>
                        </a:lnTo>
                      </a:path>
                      <a:path w="328295" h="216535">
                        <a:moveTo>
                          <a:pt x="73386" y="39084"/>
                        </a:moveTo>
                        <a:lnTo>
                          <a:pt x="76579" y="37494"/>
                        </a:lnTo>
                      </a:path>
                      <a:path w="328295" h="216535">
                        <a:moveTo>
                          <a:pt x="76579" y="37494"/>
                        </a:moveTo>
                        <a:lnTo>
                          <a:pt x="79772" y="35096"/>
                        </a:lnTo>
                      </a:path>
                      <a:path w="328295" h="216535">
                        <a:moveTo>
                          <a:pt x="79772" y="35096"/>
                        </a:moveTo>
                        <a:lnTo>
                          <a:pt x="82170" y="31903"/>
                        </a:lnTo>
                      </a:path>
                      <a:path w="328295" h="216535">
                        <a:moveTo>
                          <a:pt x="82170" y="31903"/>
                        </a:moveTo>
                        <a:lnTo>
                          <a:pt x="83760" y="27915"/>
                        </a:lnTo>
                      </a:path>
                      <a:path w="328295" h="216535">
                        <a:moveTo>
                          <a:pt x="83760" y="27915"/>
                        </a:moveTo>
                        <a:lnTo>
                          <a:pt x="83760" y="23927"/>
                        </a:lnTo>
                      </a:path>
                      <a:path w="328295" h="216535">
                        <a:moveTo>
                          <a:pt x="63012" y="0"/>
                        </a:moveTo>
                        <a:lnTo>
                          <a:pt x="63012" y="794"/>
                        </a:lnTo>
                      </a:path>
                      <a:path w="328295" h="216535">
                        <a:moveTo>
                          <a:pt x="63012" y="794"/>
                        </a:moveTo>
                        <a:lnTo>
                          <a:pt x="63012" y="3179"/>
                        </a:lnTo>
                      </a:path>
                      <a:path w="328295" h="216535">
                        <a:moveTo>
                          <a:pt x="63012" y="3179"/>
                        </a:moveTo>
                        <a:lnTo>
                          <a:pt x="63012" y="7167"/>
                        </a:lnTo>
                      </a:path>
                      <a:path w="328295" h="216535">
                        <a:moveTo>
                          <a:pt x="63012" y="41482"/>
                        </a:moveTo>
                        <a:lnTo>
                          <a:pt x="63012" y="44662"/>
                        </a:lnTo>
                      </a:path>
                      <a:path w="328295" h="216535">
                        <a:moveTo>
                          <a:pt x="63012" y="44662"/>
                        </a:moveTo>
                        <a:lnTo>
                          <a:pt x="63012" y="47060"/>
                        </a:lnTo>
                      </a:path>
                      <a:path w="328295" h="216535">
                        <a:moveTo>
                          <a:pt x="63012" y="47060"/>
                        </a:moveTo>
                        <a:lnTo>
                          <a:pt x="63012" y="47868"/>
                        </a:lnTo>
                      </a:path>
                      <a:path w="328295" h="216535">
                        <a:moveTo>
                          <a:pt x="63012" y="47868"/>
                        </a:moveTo>
                        <a:lnTo>
                          <a:pt x="63012" y="47060"/>
                        </a:lnTo>
                      </a:path>
                      <a:path w="328295" h="216535">
                        <a:moveTo>
                          <a:pt x="63012" y="47060"/>
                        </a:moveTo>
                        <a:lnTo>
                          <a:pt x="63012" y="44662"/>
                        </a:lnTo>
                      </a:path>
                      <a:path w="328295" h="216535">
                        <a:moveTo>
                          <a:pt x="63012" y="44662"/>
                        </a:moveTo>
                        <a:lnTo>
                          <a:pt x="63012" y="41482"/>
                        </a:lnTo>
                      </a:path>
                      <a:path w="328295" h="216535">
                        <a:moveTo>
                          <a:pt x="63012" y="41482"/>
                        </a:moveTo>
                        <a:lnTo>
                          <a:pt x="63012" y="37494"/>
                        </a:lnTo>
                      </a:path>
                      <a:path w="328295" h="216535">
                        <a:moveTo>
                          <a:pt x="63012" y="10360"/>
                        </a:moveTo>
                        <a:lnTo>
                          <a:pt x="63012" y="7167"/>
                        </a:lnTo>
                      </a:path>
                      <a:path w="328295" h="216535">
                        <a:moveTo>
                          <a:pt x="63012" y="7167"/>
                        </a:moveTo>
                        <a:lnTo>
                          <a:pt x="63012" y="3179"/>
                        </a:lnTo>
                      </a:path>
                      <a:path w="328295" h="216535">
                        <a:moveTo>
                          <a:pt x="63012" y="3179"/>
                        </a:moveTo>
                        <a:lnTo>
                          <a:pt x="63012" y="794"/>
                        </a:lnTo>
                      </a:path>
                      <a:path w="328295" h="216535">
                        <a:moveTo>
                          <a:pt x="63012" y="794"/>
                        </a:moveTo>
                        <a:lnTo>
                          <a:pt x="63012" y="0"/>
                        </a:lnTo>
                      </a:path>
                      <a:path w="328295" h="216535">
                        <a:moveTo>
                          <a:pt x="74989" y="0"/>
                        </a:moveTo>
                        <a:lnTo>
                          <a:pt x="74989" y="794"/>
                        </a:lnTo>
                      </a:path>
                      <a:path w="328295" h="216535">
                        <a:moveTo>
                          <a:pt x="74989" y="794"/>
                        </a:moveTo>
                        <a:lnTo>
                          <a:pt x="74989" y="3179"/>
                        </a:lnTo>
                      </a:path>
                      <a:path w="328295" h="216535">
                        <a:moveTo>
                          <a:pt x="74989" y="3179"/>
                        </a:moveTo>
                        <a:lnTo>
                          <a:pt x="74989" y="7167"/>
                        </a:lnTo>
                      </a:path>
                      <a:path w="328295" h="216535">
                        <a:moveTo>
                          <a:pt x="74989" y="7167"/>
                        </a:moveTo>
                        <a:lnTo>
                          <a:pt x="74989" y="10360"/>
                        </a:lnTo>
                      </a:path>
                      <a:path w="328295" h="216535">
                        <a:moveTo>
                          <a:pt x="74989" y="37494"/>
                        </a:moveTo>
                        <a:lnTo>
                          <a:pt x="74989" y="41482"/>
                        </a:lnTo>
                      </a:path>
                      <a:path w="328295" h="216535">
                        <a:moveTo>
                          <a:pt x="74989" y="41482"/>
                        </a:moveTo>
                        <a:lnTo>
                          <a:pt x="74989" y="44662"/>
                        </a:lnTo>
                      </a:path>
                      <a:path w="328295" h="216535">
                        <a:moveTo>
                          <a:pt x="74989" y="44662"/>
                        </a:moveTo>
                        <a:lnTo>
                          <a:pt x="74989" y="47060"/>
                        </a:lnTo>
                      </a:path>
                      <a:path w="328295" h="216535">
                        <a:moveTo>
                          <a:pt x="74989" y="47060"/>
                        </a:moveTo>
                        <a:lnTo>
                          <a:pt x="74989" y="47868"/>
                        </a:lnTo>
                      </a:path>
                      <a:path w="328295" h="216535">
                        <a:moveTo>
                          <a:pt x="74989" y="47868"/>
                        </a:moveTo>
                        <a:lnTo>
                          <a:pt x="74989" y="47060"/>
                        </a:lnTo>
                      </a:path>
                      <a:path w="328295" h="216535">
                        <a:moveTo>
                          <a:pt x="74989" y="47060"/>
                        </a:moveTo>
                        <a:lnTo>
                          <a:pt x="74989" y="44662"/>
                        </a:lnTo>
                      </a:path>
                      <a:path w="328295" h="216535">
                        <a:moveTo>
                          <a:pt x="74989" y="44662"/>
                        </a:moveTo>
                        <a:lnTo>
                          <a:pt x="74989" y="41482"/>
                        </a:lnTo>
                      </a:path>
                      <a:path w="328295" h="216535">
                        <a:moveTo>
                          <a:pt x="74989" y="41482"/>
                        </a:moveTo>
                        <a:lnTo>
                          <a:pt x="74989" y="40674"/>
                        </a:lnTo>
                      </a:path>
                      <a:path w="328295" h="216535">
                        <a:moveTo>
                          <a:pt x="74989" y="7975"/>
                        </a:moveTo>
                        <a:lnTo>
                          <a:pt x="74989" y="7167"/>
                        </a:lnTo>
                      </a:path>
                      <a:path w="328295" h="216535">
                        <a:moveTo>
                          <a:pt x="74989" y="7167"/>
                        </a:moveTo>
                        <a:lnTo>
                          <a:pt x="74989" y="3179"/>
                        </a:lnTo>
                      </a:path>
                      <a:path w="328295" h="216535">
                        <a:moveTo>
                          <a:pt x="74989" y="3179"/>
                        </a:moveTo>
                        <a:lnTo>
                          <a:pt x="74989" y="794"/>
                        </a:lnTo>
                      </a:path>
                      <a:path w="328295" h="216535">
                        <a:moveTo>
                          <a:pt x="74989" y="794"/>
                        </a:moveTo>
                        <a:lnTo>
                          <a:pt x="74989" y="0"/>
                        </a:lnTo>
                      </a:path>
                      <a:path w="328295" h="216535">
                        <a:moveTo>
                          <a:pt x="39879" y="40674"/>
                        </a:moveTo>
                        <a:lnTo>
                          <a:pt x="63012" y="40674"/>
                        </a:lnTo>
                      </a:path>
                      <a:path w="328295" h="216535">
                        <a:moveTo>
                          <a:pt x="63012" y="7975"/>
                        </a:moveTo>
                        <a:lnTo>
                          <a:pt x="39879" y="7975"/>
                        </a:lnTo>
                      </a:path>
                      <a:path w="328295" h="216535">
                        <a:moveTo>
                          <a:pt x="39879" y="40674"/>
                        </a:moveTo>
                        <a:lnTo>
                          <a:pt x="39879" y="39879"/>
                        </a:lnTo>
                      </a:path>
                      <a:path w="328295" h="216535">
                        <a:moveTo>
                          <a:pt x="39879" y="39879"/>
                        </a:moveTo>
                        <a:lnTo>
                          <a:pt x="39879" y="38289"/>
                        </a:lnTo>
                      </a:path>
                      <a:path w="328295" h="216535">
                        <a:moveTo>
                          <a:pt x="39879" y="38289"/>
                        </a:moveTo>
                        <a:lnTo>
                          <a:pt x="39879" y="35891"/>
                        </a:lnTo>
                      </a:path>
                      <a:path w="328295" h="216535">
                        <a:moveTo>
                          <a:pt x="39879" y="35891"/>
                        </a:moveTo>
                        <a:lnTo>
                          <a:pt x="39879" y="32698"/>
                        </a:lnTo>
                      </a:path>
                      <a:path w="328295" h="216535">
                        <a:moveTo>
                          <a:pt x="39879" y="32698"/>
                        </a:moveTo>
                        <a:lnTo>
                          <a:pt x="39879" y="29505"/>
                        </a:lnTo>
                      </a:path>
                      <a:path w="328295" h="216535">
                        <a:moveTo>
                          <a:pt x="39879" y="19144"/>
                        </a:moveTo>
                        <a:lnTo>
                          <a:pt x="39879" y="15951"/>
                        </a:lnTo>
                      </a:path>
                      <a:path w="328295" h="216535">
                        <a:moveTo>
                          <a:pt x="39879" y="15951"/>
                        </a:moveTo>
                        <a:lnTo>
                          <a:pt x="39879" y="12758"/>
                        </a:lnTo>
                      </a:path>
                      <a:path w="328295" h="216535">
                        <a:moveTo>
                          <a:pt x="39879" y="12758"/>
                        </a:moveTo>
                        <a:lnTo>
                          <a:pt x="39879" y="9565"/>
                        </a:lnTo>
                      </a:path>
                      <a:path w="328295" h="216535">
                        <a:moveTo>
                          <a:pt x="39879" y="9565"/>
                        </a:moveTo>
                        <a:lnTo>
                          <a:pt x="39879" y="797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95" name="object 2295"/>
                  <p:cNvSpPr/>
                  <p:nvPr/>
                </p:nvSpPr>
                <p:spPr>
                  <a:xfrm>
                    <a:off x="3331921" y="1576822"/>
                    <a:ext cx="26034" cy="2540"/>
                  </a:xfrm>
                  <a:custGeom>
                    <a:avLst/>
                    <a:gdLst/>
                    <a:ahLst/>
                    <a:cxnLst/>
                    <a:rect l="l" t="t" r="r" b="b"/>
                    <a:pathLst>
                      <a:path w="26035" h="2540">
                        <a:moveTo>
                          <a:pt x="2400" y="1193"/>
                        </a:moveTo>
                        <a:lnTo>
                          <a:pt x="2044" y="355"/>
                        </a:lnTo>
                        <a:lnTo>
                          <a:pt x="1206" y="0"/>
                        </a:lnTo>
                        <a:lnTo>
                          <a:pt x="355" y="355"/>
                        </a:lnTo>
                        <a:lnTo>
                          <a:pt x="0" y="1193"/>
                        </a:lnTo>
                        <a:lnTo>
                          <a:pt x="355" y="2044"/>
                        </a:lnTo>
                        <a:lnTo>
                          <a:pt x="1206" y="2400"/>
                        </a:lnTo>
                        <a:lnTo>
                          <a:pt x="2044" y="2044"/>
                        </a:lnTo>
                        <a:lnTo>
                          <a:pt x="2400" y="1193"/>
                        </a:lnTo>
                        <a:close/>
                      </a:path>
                      <a:path w="26035" h="2540">
                        <a:moveTo>
                          <a:pt x="25527" y="1193"/>
                        </a:moveTo>
                        <a:lnTo>
                          <a:pt x="25184" y="355"/>
                        </a:lnTo>
                        <a:lnTo>
                          <a:pt x="24333" y="0"/>
                        </a:lnTo>
                        <a:lnTo>
                          <a:pt x="23482" y="355"/>
                        </a:lnTo>
                        <a:lnTo>
                          <a:pt x="23139" y="1193"/>
                        </a:lnTo>
                        <a:lnTo>
                          <a:pt x="23482" y="2044"/>
                        </a:lnTo>
                        <a:lnTo>
                          <a:pt x="24333" y="2400"/>
                        </a:lnTo>
                        <a:lnTo>
                          <a:pt x="25184" y="2044"/>
                        </a:lnTo>
                        <a:lnTo>
                          <a:pt x="2552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96" name="object 2296"/>
                  <p:cNvSpPr/>
                  <p:nvPr/>
                </p:nvSpPr>
                <p:spPr>
                  <a:xfrm>
                    <a:off x="3356261" y="1579603"/>
                    <a:ext cx="9472295" cy="6261100"/>
                  </a:xfrm>
                  <a:custGeom>
                    <a:avLst/>
                    <a:gdLst/>
                    <a:ahLst/>
                    <a:cxnLst/>
                    <a:rect l="l" t="t" r="r" b="b"/>
                    <a:pathLst>
                      <a:path w="9472295" h="6261100">
                        <a:moveTo>
                          <a:pt x="0" y="0"/>
                        </a:moveTo>
                        <a:lnTo>
                          <a:pt x="0" y="794"/>
                        </a:lnTo>
                      </a:path>
                      <a:path w="9472295" h="6261100">
                        <a:moveTo>
                          <a:pt x="0" y="27929"/>
                        </a:moveTo>
                        <a:lnTo>
                          <a:pt x="0" y="28724"/>
                        </a:lnTo>
                      </a:path>
                      <a:path w="9472295" h="6261100">
                        <a:moveTo>
                          <a:pt x="0" y="30313"/>
                        </a:moveTo>
                        <a:lnTo>
                          <a:pt x="0" y="31108"/>
                        </a:lnTo>
                      </a:path>
                      <a:path w="9472295" h="6261100">
                        <a:moveTo>
                          <a:pt x="1073822" y="1165558"/>
                        </a:moveTo>
                        <a:lnTo>
                          <a:pt x="1003615" y="1165558"/>
                        </a:lnTo>
                      </a:path>
                      <a:path w="9472295" h="6261100">
                        <a:moveTo>
                          <a:pt x="1003615" y="1165558"/>
                        </a:moveTo>
                        <a:lnTo>
                          <a:pt x="1003615" y="1176727"/>
                        </a:lnTo>
                      </a:path>
                      <a:path w="9472295" h="6261100">
                        <a:moveTo>
                          <a:pt x="1003615" y="1176727"/>
                        </a:moveTo>
                        <a:lnTo>
                          <a:pt x="1073822" y="1176727"/>
                        </a:lnTo>
                      </a:path>
                      <a:path w="9472295" h="6261100">
                        <a:moveTo>
                          <a:pt x="1073822" y="1176727"/>
                        </a:moveTo>
                        <a:lnTo>
                          <a:pt x="1073822" y="1165558"/>
                        </a:lnTo>
                      </a:path>
                      <a:path w="9472295" h="6261100">
                        <a:moveTo>
                          <a:pt x="998037" y="1203053"/>
                        </a:moveTo>
                        <a:lnTo>
                          <a:pt x="1010001" y="1203053"/>
                        </a:lnTo>
                      </a:path>
                      <a:path w="9472295" h="6261100">
                        <a:moveTo>
                          <a:pt x="1010001" y="1139232"/>
                        </a:moveTo>
                        <a:lnTo>
                          <a:pt x="998037" y="1139232"/>
                        </a:lnTo>
                      </a:path>
                      <a:path w="9472295" h="6261100">
                        <a:moveTo>
                          <a:pt x="989253" y="1171149"/>
                        </a:moveTo>
                        <a:lnTo>
                          <a:pt x="989253" y="1175137"/>
                        </a:lnTo>
                      </a:path>
                      <a:path w="9472295" h="6261100">
                        <a:moveTo>
                          <a:pt x="989253" y="1175137"/>
                        </a:moveTo>
                        <a:lnTo>
                          <a:pt x="990856" y="1178316"/>
                        </a:lnTo>
                      </a:path>
                      <a:path w="9472295" h="6261100">
                        <a:moveTo>
                          <a:pt x="990856" y="1178316"/>
                        </a:moveTo>
                        <a:lnTo>
                          <a:pt x="993241" y="1181510"/>
                        </a:lnTo>
                      </a:path>
                      <a:path w="9472295" h="6261100">
                        <a:moveTo>
                          <a:pt x="993241" y="1181510"/>
                        </a:moveTo>
                        <a:lnTo>
                          <a:pt x="996434" y="1183908"/>
                        </a:lnTo>
                      </a:path>
                      <a:path w="9472295" h="6261100">
                        <a:moveTo>
                          <a:pt x="996434" y="1183908"/>
                        </a:moveTo>
                        <a:lnTo>
                          <a:pt x="1000422" y="1185511"/>
                        </a:lnTo>
                      </a:path>
                      <a:path w="9472295" h="6261100">
                        <a:moveTo>
                          <a:pt x="1000422" y="1185511"/>
                        </a:moveTo>
                        <a:lnTo>
                          <a:pt x="1003615" y="1186306"/>
                        </a:lnTo>
                      </a:path>
                      <a:path w="9472295" h="6261100">
                        <a:moveTo>
                          <a:pt x="1003615" y="1186306"/>
                        </a:moveTo>
                        <a:lnTo>
                          <a:pt x="1007603" y="1185511"/>
                        </a:lnTo>
                      </a:path>
                      <a:path w="9472295" h="6261100">
                        <a:moveTo>
                          <a:pt x="1007603" y="1185511"/>
                        </a:moveTo>
                        <a:lnTo>
                          <a:pt x="1011591" y="1183908"/>
                        </a:lnTo>
                      </a:path>
                      <a:path w="9472295" h="6261100">
                        <a:moveTo>
                          <a:pt x="1011591" y="1183908"/>
                        </a:moveTo>
                        <a:lnTo>
                          <a:pt x="1014784" y="1181510"/>
                        </a:lnTo>
                      </a:path>
                      <a:path w="9472295" h="6261100">
                        <a:moveTo>
                          <a:pt x="1014784" y="1181510"/>
                        </a:moveTo>
                        <a:lnTo>
                          <a:pt x="1017182" y="1178316"/>
                        </a:lnTo>
                      </a:path>
                      <a:path w="9472295" h="6261100">
                        <a:moveTo>
                          <a:pt x="1017182" y="1178316"/>
                        </a:moveTo>
                        <a:lnTo>
                          <a:pt x="1017977" y="1176727"/>
                        </a:lnTo>
                      </a:path>
                      <a:path w="9472295" h="6261100">
                        <a:moveTo>
                          <a:pt x="1017977" y="1165558"/>
                        </a:moveTo>
                        <a:lnTo>
                          <a:pt x="1017182" y="1163968"/>
                        </a:lnTo>
                      </a:path>
                      <a:path w="9472295" h="6261100">
                        <a:moveTo>
                          <a:pt x="1017182" y="1163968"/>
                        </a:moveTo>
                        <a:lnTo>
                          <a:pt x="1014784" y="1160775"/>
                        </a:lnTo>
                      </a:path>
                      <a:path w="9472295" h="6261100">
                        <a:moveTo>
                          <a:pt x="1014784" y="1160775"/>
                        </a:moveTo>
                        <a:lnTo>
                          <a:pt x="1011591" y="1158377"/>
                        </a:lnTo>
                      </a:path>
                      <a:path w="9472295" h="6261100">
                        <a:moveTo>
                          <a:pt x="1011591" y="1158377"/>
                        </a:moveTo>
                        <a:lnTo>
                          <a:pt x="1007603" y="1156787"/>
                        </a:lnTo>
                      </a:path>
                      <a:path w="9472295" h="6261100">
                        <a:moveTo>
                          <a:pt x="1007603" y="1156787"/>
                        </a:moveTo>
                        <a:lnTo>
                          <a:pt x="1003615" y="1155992"/>
                        </a:lnTo>
                      </a:path>
                      <a:path w="9472295" h="6261100">
                        <a:moveTo>
                          <a:pt x="1003615" y="1155992"/>
                        </a:moveTo>
                        <a:lnTo>
                          <a:pt x="1000422" y="1156787"/>
                        </a:lnTo>
                      </a:path>
                      <a:path w="9472295" h="6261100">
                        <a:moveTo>
                          <a:pt x="1000422" y="1156787"/>
                        </a:moveTo>
                        <a:lnTo>
                          <a:pt x="996434" y="1158377"/>
                        </a:lnTo>
                      </a:path>
                      <a:path w="9472295" h="6261100">
                        <a:moveTo>
                          <a:pt x="996434" y="1158377"/>
                        </a:moveTo>
                        <a:lnTo>
                          <a:pt x="993241" y="1160775"/>
                        </a:lnTo>
                      </a:path>
                      <a:path w="9472295" h="6261100">
                        <a:moveTo>
                          <a:pt x="993241" y="1160775"/>
                        </a:moveTo>
                        <a:lnTo>
                          <a:pt x="990856" y="1163968"/>
                        </a:lnTo>
                      </a:path>
                      <a:path w="9472295" h="6261100">
                        <a:moveTo>
                          <a:pt x="990856" y="1163968"/>
                        </a:moveTo>
                        <a:lnTo>
                          <a:pt x="989253" y="1167161"/>
                        </a:lnTo>
                      </a:path>
                      <a:path w="9472295" h="6261100">
                        <a:moveTo>
                          <a:pt x="989253" y="1167161"/>
                        </a:moveTo>
                        <a:lnTo>
                          <a:pt x="989253" y="1171149"/>
                        </a:lnTo>
                      </a:path>
                      <a:path w="9472295" h="6261100">
                        <a:moveTo>
                          <a:pt x="1010001" y="1203053"/>
                        </a:moveTo>
                        <a:lnTo>
                          <a:pt x="1010001" y="1202258"/>
                        </a:lnTo>
                      </a:path>
                      <a:path w="9472295" h="6261100">
                        <a:moveTo>
                          <a:pt x="1010001" y="1202258"/>
                        </a:moveTo>
                        <a:lnTo>
                          <a:pt x="1010001" y="1199065"/>
                        </a:lnTo>
                      </a:path>
                      <a:path w="9472295" h="6261100">
                        <a:moveTo>
                          <a:pt x="1010001" y="1199065"/>
                        </a:moveTo>
                        <a:lnTo>
                          <a:pt x="1010001" y="1193487"/>
                        </a:lnTo>
                      </a:path>
                      <a:path w="9472295" h="6261100">
                        <a:moveTo>
                          <a:pt x="1010001" y="1142425"/>
                        </a:moveTo>
                        <a:lnTo>
                          <a:pt x="1010001" y="1140027"/>
                        </a:lnTo>
                      </a:path>
                      <a:path w="9472295" h="6261100">
                        <a:moveTo>
                          <a:pt x="1010001" y="1140027"/>
                        </a:moveTo>
                        <a:lnTo>
                          <a:pt x="1010001" y="1139232"/>
                        </a:lnTo>
                      </a:path>
                      <a:path w="9472295" h="6261100">
                        <a:moveTo>
                          <a:pt x="1010001" y="1139232"/>
                        </a:moveTo>
                        <a:lnTo>
                          <a:pt x="1010001" y="1140027"/>
                        </a:lnTo>
                      </a:path>
                      <a:path w="9472295" h="6261100">
                        <a:moveTo>
                          <a:pt x="1010001" y="1140027"/>
                        </a:moveTo>
                        <a:lnTo>
                          <a:pt x="1010001" y="1143220"/>
                        </a:lnTo>
                      </a:path>
                      <a:path w="9472295" h="6261100">
                        <a:moveTo>
                          <a:pt x="1010001" y="1143220"/>
                        </a:moveTo>
                        <a:lnTo>
                          <a:pt x="1010001" y="1148811"/>
                        </a:lnTo>
                      </a:path>
                      <a:path w="9472295" h="6261100">
                        <a:moveTo>
                          <a:pt x="1010001" y="1148811"/>
                        </a:moveTo>
                        <a:lnTo>
                          <a:pt x="1010001" y="1155197"/>
                        </a:lnTo>
                      </a:path>
                      <a:path w="9472295" h="6261100">
                        <a:moveTo>
                          <a:pt x="1010001" y="1155197"/>
                        </a:moveTo>
                        <a:lnTo>
                          <a:pt x="1010001" y="1157582"/>
                        </a:lnTo>
                      </a:path>
                      <a:path w="9472295" h="6261100">
                        <a:moveTo>
                          <a:pt x="1010001" y="1184703"/>
                        </a:moveTo>
                        <a:lnTo>
                          <a:pt x="1010001" y="1187101"/>
                        </a:lnTo>
                      </a:path>
                      <a:path w="9472295" h="6261100">
                        <a:moveTo>
                          <a:pt x="1010001" y="1187101"/>
                        </a:moveTo>
                        <a:lnTo>
                          <a:pt x="1010001" y="1193487"/>
                        </a:lnTo>
                      </a:path>
                      <a:path w="9472295" h="6261100">
                        <a:moveTo>
                          <a:pt x="1010001" y="1193487"/>
                        </a:moveTo>
                        <a:lnTo>
                          <a:pt x="1010001" y="1199065"/>
                        </a:lnTo>
                      </a:path>
                      <a:path w="9472295" h="6261100">
                        <a:moveTo>
                          <a:pt x="1010001" y="1199065"/>
                        </a:moveTo>
                        <a:lnTo>
                          <a:pt x="1010001" y="1202258"/>
                        </a:lnTo>
                      </a:path>
                      <a:path w="9472295" h="6261100">
                        <a:moveTo>
                          <a:pt x="1010001" y="1202258"/>
                        </a:moveTo>
                        <a:lnTo>
                          <a:pt x="1010001" y="1203053"/>
                        </a:lnTo>
                      </a:path>
                      <a:path w="9472295" h="6261100">
                        <a:moveTo>
                          <a:pt x="998037" y="1203053"/>
                        </a:moveTo>
                        <a:lnTo>
                          <a:pt x="998037" y="1202258"/>
                        </a:lnTo>
                      </a:path>
                      <a:path w="9472295" h="6261100">
                        <a:moveTo>
                          <a:pt x="998037" y="1202258"/>
                        </a:moveTo>
                        <a:lnTo>
                          <a:pt x="998037" y="1199065"/>
                        </a:lnTo>
                      </a:path>
                      <a:path w="9472295" h="6261100">
                        <a:moveTo>
                          <a:pt x="998037" y="1199065"/>
                        </a:moveTo>
                        <a:lnTo>
                          <a:pt x="998037" y="1193487"/>
                        </a:lnTo>
                      </a:path>
                      <a:path w="9472295" h="6261100">
                        <a:moveTo>
                          <a:pt x="998037" y="1193487"/>
                        </a:moveTo>
                        <a:lnTo>
                          <a:pt x="998037" y="1187101"/>
                        </a:lnTo>
                      </a:path>
                      <a:path w="9472295" h="6261100">
                        <a:moveTo>
                          <a:pt x="998037" y="1187101"/>
                        </a:moveTo>
                        <a:lnTo>
                          <a:pt x="998037" y="1184703"/>
                        </a:lnTo>
                      </a:path>
                      <a:path w="9472295" h="6261100">
                        <a:moveTo>
                          <a:pt x="998037" y="1157582"/>
                        </a:moveTo>
                        <a:lnTo>
                          <a:pt x="998037" y="1155197"/>
                        </a:lnTo>
                      </a:path>
                      <a:path w="9472295" h="6261100">
                        <a:moveTo>
                          <a:pt x="998037" y="1155197"/>
                        </a:moveTo>
                        <a:lnTo>
                          <a:pt x="998037" y="1148811"/>
                        </a:lnTo>
                      </a:path>
                      <a:path w="9472295" h="6261100">
                        <a:moveTo>
                          <a:pt x="998037" y="1148811"/>
                        </a:moveTo>
                        <a:lnTo>
                          <a:pt x="998037" y="1143220"/>
                        </a:lnTo>
                      </a:path>
                      <a:path w="9472295" h="6261100">
                        <a:moveTo>
                          <a:pt x="998037" y="1143220"/>
                        </a:moveTo>
                        <a:lnTo>
                          <a:pt x="998037" y="1140027"/>
                        </a:lnTo>
                      </a:path>
                      <a:path w="9472295" h="6261100">
                        <a:moveTo>
                          <a:pt x="998037" y="1140027"/>
                        </a:moveTo>
                        <a:lnTo>
                          <a:pt x="998037" y="1139232"/>
                        </a:lnTo>
                      </a:path>
                      <a:path w="9472295" h="6261100">
                        <a:moveTo>
                          <a:pt x="998037" y="1139232"/>
                        </a:moveTo>
                        <a:lnTo>
                          <a:pt x="998037" y="1140027"/>
                        </a:lnTo>
                      </a:path>
                      <a:path w="9472295" h="6261100">
                        <a:moveTo>
                          <a:pt x="998037" y="1193487"/>
                        </a:moveTo>
                        <a:lnTo>
                          <a:pt x="998037" y="1199065"/>
                        </a:lnTo>
                      </a:path>
                      <a:path w="9472295" h="6261100">
                        <a:moveTo>
                          <a:pt x="998037" y="1199065"/>
                        </a:moveTo>
                        <a:lnTo>
                          <a:pt x="998037" y="1202258"/>
                        </a:lnTo>
                      </a:path>
                      <a:path w="9472295" h="6261100">
                        <a:moveTo>
                          <a:pt x="998037" y="1202258"/>
                        </a:moveTo>
                        <a:lnTo>
                          <a:pt x="998037" y="1203053"/>
                        </a:lnTo>
                      </a:path>
                      <a:path w="9472295" h="6261100">
                        <a:moveTo>
                          <a:pt x="980482" y="1164763"/>
                        </a:moveTo>
                        <a:lnTo>
                          <a:pt x="980482" y="1095351"/>
                        </a:lnTo>
                      </a:path>
                      <a:path w="9472295" h="6261100">
                        <a:moveTo>
                          <a:pt x="980482" y="1095351"/>
                        </a:moveTo>
                        <a:lnTo>
                          <a:pt x="970108" y="1095351"/>
                        </a:lnTo>
                      </a:path>
                      <a:path w="9472295" h="6261100">
                        <a:moveTo>
                          <a:pt x="970108" y="1095351"/>
                        </a:moveTo>
                        <a:lnTo>
                          <a:pt x="970108" y="1164763"/>
                        </a:lnTo>
                      </a:path>
                      <a:path w="9472295" h="6261100">
                        <a:moveTo>
                          <a:pt x="970108" y="1164763"/>
                        </a:moveTo>
                        <a:lnTo>
                          <a:pt x="980482" y="1164763"/>
                        </a:lnTo>
                      </a:path>
                      <a:path w="9472295" h="6261100">
                        <a:moveTo>
                          <a:pt x="950963" y="1089773"/>
                        </a:moveTo>
                        <a:lnTo>
                          <a:pt x="950963" y="1100942"/>
                        </a:lnTo>
                      </a:path>
                      <a:path w="9472295" h="6261100">
                        <a:moveTo>
                          <a:pt x="998832" y="1100942"/>
                        </a:moveTo>
                        <a:lnTo>
                          <a:pt x="998832" y="1089773"/>
                        </a:lnTo>
                      </a:path>
                      <a:path w="9472295" h="6261100">
                        <a:moveTo>
                          <a:pt x="974891" y="1080194"/>
                        </a:moveTo>
                        <a:lnTo>
                          <a:pt x="970903" y="1080989"/>
                        </a:lnTo>
                      </a:path>
                      <a:path w="9472295" h="6261100">
                        <a:moveTo>
                          <a:pt x="970903" y="1080989"/>
                        </a:moveTo>
                        <a:lnTo>
                          <a:pt x="967710" y="1082592"/>
                        </a:lnTo>
                      </a:path>
                      <a:path w="9472295" h="6261100">
                        <a:moveTo>
                          <a:pt x="967710" y="1082592"/>
                        </a:moveTo>
                        <a:lnTo>
                          <a:pt x="964531" y="1084991"/>
                        </a:lnTo>
                      </a:path>
                      <a:path w="9472295" h="6261100">
                        <a:moveTo>
                          <a:pt x="964531" y="1084991"/>
                        </a:moveTo>
                        <a:lnTo>
                          <a:pt x="962132" y="1088170"/>
                        </a:lnTo>
                      </a:path>
                      <a:path w="9472295" h="6261100">
                        <a:moveTo>
                          <a:pt x="962132" y="1088170"/>
                        </a:moveTo>
                        <a:lnTo>
                          <a:pt x="960543" y="1091363"/>
                        </a:lnTo>
                      </a:path>
                      <a:path w="9472295" h="6261100">
                        <a:moveTo>
                          <a:pt x="960543" y="1091363"/>
                        </a:moveTo>
                        <a:lnTo>
                          <a:pt x="959734" y="1095351"/>
                        </a:lnTo>
                      </a:path>
                      <a:path w="9472295" h="6261100">
                        <a:moveTo>
                          <a:pt x="959734" y="1095351"/>
                        </a:moveTo>
                        <a:lnTo>
                          <a:pt x="960543" y="1099353"/>
                        </a:lnTo>
                      </a:path>
                      <a:path w="9472295" h="6261100">
                        <a:moveTo>
                          <a:pt x="960543" y="1099353"/>
                        </a:moveTo>
                        <a:lnTo>
                          <a:pt x="962132" y="1102532"/>
                        </a:lnTo>
                      </a:path>
                      <a:path w="9472295" h="6261100">
                        <a:moveTo>
                          <a:pt x="962132" y="1102532"/>
                        </a:moveTo>
                        <a:lnTo>
                          <a:pt x="964531" y="1105725"/>
                        </a:lnTo>
                      </a:path>
                      <a:path w="9472295" h="6261100">
                        <a:moveTo>
                          <a:pt x="964531" y="1105725"/>
                        </a:moveTo>
                        <a:lnTo>
                          <a:pt x="967710" y="1108123"/>
                        </a:lnTo>
                      </a:path>
                      <a:path w="9472295" h="6261100">
                        <a:moveTo>
                          <a:pt x="967710" y="1108123"/>
                        </a:moveTo>
                        <a:lnTo>
                          <a:pt x="970108" y="1108918"/>
                        </a:lnTo>
                      </a:path>
                      <a:path w="9472295" h="6261100">
                        <a:moveTo>
                          <a:pt x="980482" y="1108918"/>
                        </a:moveTo>
                        <a:lnTo>
                          <a:pt x="982867" y="1108123"/>
                        </a:lnTo>
                      </a:path>
                      <a:path w="9472295" h="6261100">
                        <a:moveTo>
                          <a:pt x="982867" y="1108123"/>
                        </a:moveTo>
                        <a:lnTo>
                          <a:pt x="985265" y="1105725"/>
                        </a:lnTo>
                      </a:path>
                      <a:path w="9472295" h="6261100">
                        <a:moveTo>
                          <a:pt x="985265" y="1105725"/>
                        </a:moveTo>
                        <a:lnTo>
                          <a:pt x="987663" y="1102532"/>
                        </a:lnTo>
                      </a:path>
                      <a:path w="9472295" h="6261100">
                        <a:moveTo>
                          <a:pt x="987663" y="1102532"/>
                        </a:moveTo>
                        <a:lnTo>
                          <a:pt x="989253" y="1099353"/>
                        </a:lnTo>
                      </a:path>
                      <a:path w="9472295" h="6261100">
                        <a:moveTo>
                          <a:pt x="989253" y="1099353"/>
                        </a:moveTo>
                        <a:lnTo>
                          <a:pt x="990061" y="1095351"/>
                        </a:lnTo>
                      </a:path>
                      <a:path w="9472295" h="6261100">
                        <a:moveTo>
                          <a:pt x="990061" y="1095351"/>
                        </a:moveTo>
                        <a:lnTo>
                          <a:pt x="989253" y="1091363"/>
                        </a:lnTo>
                      </a:path>
                      <a:path w="9472295" h="6261100">
                        <a:moveTo>
                          <a:pt x="989253" y="1091363"/>
                        </a:moveTo>
                        <a:lnTo>
                          <a:pt x="987663" y="1088170"/>
                        </a:lnTo>
                      </a:path>
                      <a:path w="9472295" h="6261100">
                        <a:moveTo>
                          <a:pt x="987663" y="1088170"/>
                        </a:moveTo>
                        <a:lnTo>
                          <a:pt x="985265" y="1084991"/>
                        </a:lnTo>
                      </a:path>
                      <a:path w="9472295" h="6261100">
                        <a:moveTo>
                          <a:pt x="985265" y="1084991"/>
                        </a:moveTo>
                        <a:lnTo>
                          <a:pt x="982867" y="1082592"/>
                        </a:lnTo>
                      </a:path>
                      <a:path w="9472295" h="6261100">
                        <a:moveTo>
                          <a:pt x="982867" y="1082592"/>
                        </a:moveTo>
                        <a:lnTo>
                          <a:pt x="978879" y="1080989"/>
                        </a:lnTo>
                      </a:path>
                      <a:path w="9472295" h="6261100">
                        <a:moveTo>
                          <a:pt x="978879" y="1080989"/>
                        </a:moveTo>
                        <a:lnTo>
                          <a:pt x="974891" y="1080194"/>
                        </a:lnTo>
                      </a:path>
                      <a:path w="9472295" h="6261100">
                        <a:moveTo>
                          <a:pt x="998832" y="1100942"/>
                        </a:moveTo>
                        <a:lnTo>
                          <a:pt x="998037" y="1100942"/>
                        </a:lnTo>
                      </a:path>
                      <a:path w="9472295" h="6261100">
                        <a:moveTo>
                          <a:pt x="998037" y="1100942"/>
                        </a:moveTo>
                        <a:lnTo>
                          <a:pt x="995639" y="1100942"/>
                        </a:lnTo>
                      </a:path>
                      <a:path w="9472295" h="6261100">
                        <a:moveTo>
                          <a:pt x="995639" y="1100942"/>
                        </a:moveTo>
                        <a:lnTo>
                          <a:pt x="991651" y="1100942"/>
                        </a:lnTo>
                      </a:path>
                      <a:path w="9472295" h="6261100">
                        <a:moveTo>
                          <a:pt x="991651" y="1100942"/>
                        </a:moveTo>
                        <a:lnTo>
                          <a:pt x="988458" y="1100942"/>
                        </a:lnTo>
                      </a:path>
                      <a:path w="9472295" h="6261100">
                        <a:moveTo>
                          <a:pt x="961337" y="1100942"/>
                        </a:moveTo>
                        <a:lnTo>
                          <a:pt x="958144" y="1100942"/>
                        </a:lnTo>
                      </a:path>
                      <a:path w="9472295" h="6261100">
                        <a:moveTo>
                          <a:pt x="958144" y="1100942"/>
                        </a:moveTo>
                        <a:lnTo>
                          <a:pt x="954156" y="1100942"/>
                        </a:lnTo>
                      </a:path>
                      <a:path w="9472295" h="6261100">
                        <a:moveTo>
                          <a:pt x="954156" y="1100942"/>
                        </a:moveTo>
                        <a:lnTo>
                          <a:pt x="951758" y="1100942"/>
                        </a:lnTo>
                      </a:path>
                      <a:path w="9472295" h="6261100">
                        <a:moveTo>
                          <a:pt x="951758" y="1100942"/>
                        </a:moveTo>
                        <a:lnTo>
                          <a:pt x="950963" y="1100942"/>
                        </a:lnTo>
                      </a:path>
                      <a:path w="9472295" h="6261100">
                        <a:moveTo>
                          <a:pt x="950963" y="1089773"/>
                        </a:moveTo>
                        <a:lnTo>
                          <a:pt x="951758" y="1089773"/>
                        </a:lnTo>
                      </a:path>
                      <a:path w="9472295" h="6261100">
                        <a:moveTo>
                          <a:pt x="951758" y="1089773"/>
                        </a:moveTo>
                        <a:lnTo>
                          <a:pt x="954156" y="1089773"/>
                        </a:lnTo>
                      </a:path>
                      <a:path w="9472295" h="6261100">
                        <a:moveTo>
                          <a:pt x="954156" y="1089773"/>
                        </a:moveTo>
                        <a:lnTo>
                          <a:pt x="958144" y="1089773"/>
                        </a:lnTo>
                      </a:path>
                      <a:path w="9472295" h="6261100">
                        <a:moveTo>
                          <a:pt x="958144" y="1089773"/>
                        </a:moveTo>
                        <a:lnTo>
                          <a:pt x="961337" y="1089773"/>
                        </a:lnTo>
                      </a:path>
                      <a:path w="9472295" h="6261100">
                        <a:moveTo>
                          <a:pt x="988458" y="1089773"/>
                        </a:moveTo>
                        <a:lnTo>
                          <a:pt x="991651" y="1089773"/>
                        </a:lnTo>
                      </a:path>
                      <a:path w="9472295" h="6261100">
                        <a:moveTo>
                          <a:pt x="991651" y="1089773"/>
                        </a:moveTo>
                        <a:lnTo>
                          <a:pt x="995639" y="1089773"/>
                        </a:lnTo>
                      </a:path>
                      <a:path w="9472295" h="6261100">
                        <a:moveTo>
                          <a:pt x="995639" y="1089773"/>
                        </a:moveTo>
                        <a:lnTo>
                          <a:pt x="998037" y="1089773"/>
                        </a:lnTo>
                      </a:path>
                      <a:path w="9472295" h="6261100">
                        <a:moveTo>
                          <a:pt x="998037" y="1089773"/>
                        </a:moveTo>
                        <a:lnTo>
                          <a:pt x="998832" y="1089773"/>
                        </a:lnTo>
                      </a:path>
                      <a:path w="9472295" h="6261100">
                        <a:moveTo>
                          <a:pt x="1433626" y="1416057"/>
                        </a:moveTo>
                        <a:lnTo>
                          <a:pt x="1503024" y="1416057"/>
                        </a:lnTo>
                      </a:path>
                      <a:path w="9472295" h="6261100">
                        <a:moveTo>
                          <a:pt x="1503024" y="1416057"/>
                        </a:moveTo>
                        <a:lnTo>
                          <a:pt x="1503024" y="1404888"/>
                        </a:lnTo>
                      </a:path>
                      <a:path w="9472295" h="6261100">
                        <a:moveTo>
                          <a:pt x="1503024" y="1404888"/>
                        </a:moveTo>
                        <a:lnTo>
                          <a:pt x="1433626" y="1404888"/>
                        </a:lnTo>
                      </a:path>
                      <a:path w="9472295" h="6261100">
                        <a:moveTo>
                          <a:pt x="1433626" y="1404888"/>
                        </a:moveTo>
                        <a:lnTo>
                          <a:pt x="1433626" y="1416057"/>
                        </a:lnTo>
                      </a:path>
                      <a:path w="9472295" h="6261100">
                        <a:moveTo>
                          <a:pt x="1509411" y="1378576"/>
                        </a:moveTo>
                        <a:lnTo>
                          <a:pt x="1497447" y="1378576"/>
                        </a:lnTo>
                      </a:path>
                      <a:path w="9472295" h="6261100">
                        <a:moveTo>
                          <a:pt x="1497447" y="1442397"/>
                        </a:moveTo>
                        <a:lnTo>
                          <a:pt x="1509411" y="1442397"/>
                        </a:lnTo>
                      </a:path>
                      <a:path w="9472295" h="6261100">
                        <a:moveTo>
                          <a:pt x="1518181" y="1410480"/>
                        </a:moveTo>
                        <a:lnTo>
                          <a:pt x="1517386" y="1406492"/>
                        </a:lnTo>
                      </a:path>
                      <a:path w="9472295" h="6261100">
                        <a:moveTo>
                          <a:pt x="1517386" y="1406492"/>
                        </a:moveTo>
                        <a:lnTo>
                          <a:pt x="1516592" y="1403299"/>
                        </a:lnTo>
                      </a:path>
                      <a:path w="9472295" h="6261100">
                        <a:moveTo>
                          <a:pt x="1516592" y="1403299"/>
                        </a:moveTo>
                        <a:lnTo>
                          <a:pt x="1514193" y="1400106"/>
                        </a:lnTo>
                      </a:path>
                      <a:path w="9472295" h="6261100">
                        <a:moveTo>
                          <a:pt x="1514193" y="1400106"/>
                        </a:moveTo>
                        <a:lnTo>
                          <a:pt x="1511000" y="1397707"/>
                        </a:lnTo>
                      </a:path>
                      <a:path w="9472295" h="6261100">
                        <a:moveTo>
                          <a:pt x="1511000" y="1397707"/>
                        </a:moveTo>
                        <a:lnTo>
                          <a:pt x="1507012" y="1396118"/>
                        </a:lnTo>
                      </a:path>
                      <a:path w="9472295" h="6261100">
                        <a:moveTo>
                          <a:pt x="1507012" y="1396118"/>
                        </a:moveTo>
                        <a:lnTo>
                          <a:pt x="1503024" y="1395323"/>
                        </a:lnTo>
                      </a:path>
                      <a:path w="9472295" h="6261100">
                        <a:moveTo>
                          <a:pt x="1503024" y="1395323"/>
                        </a:moveTo>
                        <a:lnTo>
                          <a:pt x="1499037" y="1396118"/>
                        </a:lnTo>
                      </a:path>
                      <a:path w="9472295" h="6261100">
                        <a:moveTo>
                          <a:pt x="1499037" y="1396118"/>
                        </a:moveTo>
                        <a:lnTo>
                          <a:pt x="1495843" y="1397707"/>
                        </a:lnTo>
                      </a:path>
                      <a:path w="9472295" h="6261100">
                        <a:moveTo>
                          <a:pt x="1495843" y="1397707"/>
                        </a:moveTo>
                        <a:lnTo>
                          <a:pt x="1492664" y="1400106"/>
                        </a:lnTo>
                      </a:path>
                      <a:path w="9472295" h="6261100">
                        <a:moveTo>
                          <a:pt x="1492664" y="1400106"/>
                        </a:moveTo>
                        <a:lnTo>
                          <a:pt x="1490266" y="1403299"/>
                        </a:lnTo>
                      </a:path>
                      <a:path w="9472295" h="6261100">
                        <a:moveTo>
                          <a:pt x="1490266" y="1403299"/>
                        </a:moveTo>
                        <a:lnTo>
                          <a:pt x="1489471" y="1404888"/>
                        </a:lnTo>
                      </a:path>
                      <a:path w="9472295" h="6261100">
                        <a:moveTo>
                          <a:pt x="1489471" y="1416057"/>
                        </a:moveTo>
                        <a:lnTo>
                          <a:pt x="1490266" y="1417661"/>
                        </a:lnTo>
                      </a:path>
                      <a:path w="9472295" h="6261100">
                        <a:moveTo>
                          <a:pt x="1490266" y="1417661"/>
                        </a:moveTo>
                        <a:lnTo>
                          <a:pt x="1492664" y="1420854"/>
                        </a:lnTo>
                      </a:path>
                      <a:path w="9472295" h="6261100">
                        <a:moveTo>
                          <a:pt x="1492664" y="1420854"/>
                        </a:moveTo>
                        <a:lnTo>
                          <a:pt x="1495843" y="1423238"/>
                        </a:lnTo>
                      </a:path>
                      <a:path w="9472295" h="6261100">
                        <a:moveTo>
                          <a:pt x="1495843" y="1423238"/>
                        </a:moveTo>
                        <a:lnTo>
                          <a:pt x="1499037" y="1424842"/>
                        </a:lnTo>
                      </a:path>
                      <a:path w="9472295" h="6261100">
                        <a:moveTo>
                          <a:pt x="1499037" y="1424842"/>
                        </a:moveTo>
                        <a:lnTo>
                          <a:pt x="1503024" y="1425637"/>
                        </a:lnTo>
                      </a:path>
                      <a:path w="9472295" h="6261100">
                        <a:moveTo>
                          <a:pt x="1503024" y="1425637"/>
                        </a:moveTo>
                        <a:lnTo>
                          <a:pt x="1507012" y="1424842"/>
                        </a:lnTo>
                      </a:path>
                      <a:path w="9472295" h="6261100">
                        <a:moveTo>
                          <a:pt x="1507012" y="1424842"/>
                        </a:moveTo>
                        <a:lnTo>
                          <a:pt x="1511000" y="1423238"/>
                        </a:lnTo>
                      </a:path>
                      <a:path w="9472295" h="6261100">
                        <a:moveTo>
                          <a:pt x="1511000" y="1423238"/>
                        </a:moveTo>
                        <a:lnTo>
                          <a:pt x="1514193" y="1420854"/>
                        </a:lnTo>
                      </a:path>
                      <a:path w="9472295" h="6261100">
                        <a:moveTo>
                          <a:pt x="1514193" y="1420854"/>
                        </a:moveTo>
                        <a:lnTo>
                          <a:pt x="1516592" y="1417661"/>
                        </a:lnTo>
                      </a:path>
                      <a:path w="9472295" h="6261100">
                        <a:moveTo>
                          <a:pt x="1516592" y="1417661"/>
                        </a:moveTo>
                        <a:lnTo>
                          <a:pt x="1517386" y="1414468"/>
                        </a:lnTo>
                      </a:path>
                      <a:path w="9472295" h="6261100">
                        <a:moveTo>
                          <a:pt x="1517386" y="1414468"/>
                        </a:moveTo>
                        <a:lnTo>
                          <a:pt x="1518181" y="1410480"/>
                        </a:lnTo>
                      </a:path>
                      <a:path w="9472295" h="6261100">
                        <a:moveTo>
                          <a:pt x="1497447" y="1378576"/>
                        </a:moveTo>
                        <a:lnTo>
                          <a:pt x="1497447" y="1379371"/>
                        </a:lnTo>
                      </a:path>
                      <a:path w="9472295" h="6261100">
                        <a:moveTo>
                          <a:pt x="1497447" y="1379371"/>
                        </a:moveTo>
                        <a:lnTo>
                          <a:pt x="1497447" y="1381756"/>
                        </a:lnTo>
                      </a:path>
                      <a:path w="9472295" h="6261100">
                        <a:moveTo>
                          <a:pt x="1497447" y="1439204"/>
                        </a:moveTo>
                        <a:lnTo>
                          <a:pt x="1497447" y="1441588"/>
                        </a:lnTo>
                      </a:path>
                      <a:path w="9472295" h="6261100">
                        <a:moveTo>
                          <a:pt x="1497447" y="1441588"/>
                        </a:moveTo>
                        <a:lnTo>
                          <a:pt x="1497447" y="1442397"/>
                        </a:lnTo>
                      </a:path>
                      <a:path w="9472295" h="6261100">
                        <a:moveTo>
                          <a:pt x="1497447" y="1442397"/>
                        </a:moveTo>
                        <a:lnTo>
                          <a:pt x="1497447" y="1441588"/>
                        </a:lnTo>
                      </a:path>
                      <a:path w="9472295" h="6261100">
                        <a:moveTo>
                          <a:pt x="1497447" y="1441588"/>
                        </a:moveTo>
                        <a:lnTo>
                          <a:pt x="1497447" y="1438409"/>
                        </a:lnTo>
                      </a:path>
                      <a:path w="9472295" h="6261100">
                        <a:moveTo>
                          <a:pt x="1497447" y="1438409"/>
                        </a:moveTo>
                        <a:lnTo>
                          <a:pt x="1497447" y="1432818"/>
                        </a:lnTo>
                      </a:path>
                      <a:path w="9472295" h="6261100">
                        <a:moveTo>
                          <a:pt x="1497447" y="1432818"/>
                        </a:moveTo>
                        <a:lnTo>
                          <a:pt x="1497447" y="1426432"/>
                        </a:lnTo>
                      </a:path>
                      <a:path w="9472295" h="6261100">
                        <a:moveTo>
                          <a:pt x="1497447" y="1426432"/>
                        </a:moveTo>
                        <a:lnTo>
                          <a:pt x="1497447" y="1424047"/>
                        </a:lnTo>
                      </a:path>
                      <a:path w="9472295" h="6261100">
                        <a:moveTo>
                          <a:pt x="1497447" y="1396913"/>
                        </a:moveTo>
                        <a:lnTo>
                          <a:pt x="1497447" y="1394528"/>
                        </a:lnTo>
                      </a:path>
                      <a:path w="9472295" h="6261100">
                        <a:moveTo>
                          <a:pt x="1497447" y="1394528"/>
                        </a:moveTo>
                        <a:lnTo>
                          <a:pt x="1497447" y="1388142"/>
                        </a:lnTo>
                      </a:path>
                      <a:path w="9472295" h="6261100">
                        <a:moveTo>
                          <a:pt x="1497447" y="1388142"/>
                        </a:moveTo>
                        <a:lnTo>
                          <a:pt x="1497447" y="1382564"/>
                        </a:lnTo>
                      </a:path>
                      <a:path w="9472295" h="6261100">
                        <a:moveTo>
                          <a:pt x="1497447" y="1382564"/>
                        </a:moveTo>
                        <a:lnTo>
                          <a:pt x="1497447" y="1379371"/>
                        </a:lnTo>
                      </a:path>
                      <a:path w="9472295" h="6261100">
                        <a:moveTo>
                          <a:pt x="1497447" y="1379371"/>
                        </a:moveTo>
                        <a:lnTo>
                          <a:pt x="1497447" y="1378576"/>
                        </a:lnTo>
                      </a:path>
                      <a:path w="9472295" h="6261100">
                        <a:moveTo>
                          <a:pt x="1509411" y="1378576"/>
                        </a:moveTo>
                        <a:lnTo>
                          <a:pt x="1509411" y="1379371"/>
                        </a:lnTo>
                      </a:path>
                      <a:path w="9472295" h="6261100">
                        <a:moveTo>
                          <a:pt x="1509411" y="1379371"/>
                        </a:moveTo>
                        <a:lnTo>
                          <a:pt x="1509411" y="1382564"/>
                        </a:lnTo>
                      </a:path>
                      <a:path w="9472295" h="6261100">
                        <a:moveTo>
                          <a:pt x="1509411" y="1382564"/>
                        </a:moveTo>
                        <a:lnTo>
                          <a:pt x="1509411" y="1388142"/>
                        </a:lnTo>
                      </a:path>
                      <a:path w="9472295" h="6261100">
                        <a:moveTo>
                          <a:pt x="1509411" y="1388142"/>
                        </a:moveTo>
                        <a:lnTo>
                          <a:pt x="1509411" y="1394528"/>
                        </a:lnTo>
                      </a:path>
                      <a:path w="9472295" h="6261100">
                        <a:moveTo>
                          <a:pt x="1509411" y="1394528"/>
                        </a:moveTo>
                        <a:lnTo>
                          <a:pt x="1509411" y="1396913"/>
                        </a:lnTo>
                      </a:path>
                      <a:path w="9472295" h="6261100">
                        <a:moveTo>
                          <a:pt x="1509411" y="1424047"/>
                        </a:moveTo>
                        <a:lnTo>
                          <a:pt x="1509411" y="1426432"/>
                        </a:lnTo>
                      </a:path>
                      <a:path w="9472295" h="6261100">
                        <a:moveTo>
                          <a:pt x="1509411" y="1426432"/>
                        </a:moveTo>
                        <a:lnTo>
                          <a:pt x="1509411" y="1432818"/>
                        </a:lnTo>
                      </a:path>
                      <a:path w="9472295" h="6261100">
                        <a:moveTo>
                          <a:pt x="1509411" y="1432818"/>
                        </a:moveTo>
                        <a:lnTo>
                          <a:pt x="1509411" y="1438409"/>
                        </a:lnTo>
                      </a:path>
                      <a:path w="9472295" h="6261100">
                        <a:moveTo>
                          <a:pt x="1509411" y="1438409"/>
                        </a:moveTo>
                        <a:lnTo>
                          <a:pt x="1509411" y="1441588"/>
                        </a:lnTo>
                      </a:path>
                      <a:path w="9472295" h="6261100">
                        <a:moveTo>
                          <a:pt x="1509411" y="1441588"/>
                        </a:moveTo>
                        <a:lnTo>
                          <a:pt x="1509411" y="1442397"/>
                        </a:lnTo>
                      </a:path>
                      <a:path w="9472295" h="6261100">
                        <a:moveTo>
                          <a:pt x="1509411" y="1442397"/>
                        </a:moveTo>
                        <a:lnTo>
                          <a:pt x="1509411" y="1441588"/>
                        </a:lnTo>
                      </a:path>
                      <a:path w="9472295" h="6261100">
                        <a:moveTo>
                          <a:pt x="1509411" y="1441588"/>
                        </a:moveTo>
                        <a:lnTo>
                          <a:pt x="1509411" y="1439204"/>
                        </a:lnTo>
                      </a:path>
                      <a:path w="9472295" h="6261100">
                        <a:moveTo>
                          <a:pt x="1509411" y="1381756"/>
                        </a:moveTo>
                        <a:lnTo>
                          <a:pt x="1509411" y="1379371"/>
                        </a:lnTo>
                      </a:path>
                      <a:path w="9472295" h="6261100">
                        <a:moveTo>
                          <a:pt x="1509411" y="1379371"/>
                        </a:moveTo>
                        <a:lnTo>
                          <a:pt x="1509411" y="1378576"/>
                        </a:lnTo>
                      </a:path>
                      <a:path w="9472295" h="6261100">
                        <a:moveTo>
                          <a:pt x="5578895" y="6015279"/>
                        </a:moveTo>
                        <a:lnTo>
                          <a:pt x="5628354" y="6015279"/>
                        </a:lnTo>
                      </a:path>
                      <a:path w="9472295" h="6261100">
                        <a:moveTo>
                          <a:pt x="5578895" y="6249827"/>
                        </a:moveTo>
                        <a:lnTo>
                          <a:pt x="5578895" y="6015279"/>
                        </a:lnTo>
                      </a:path>
                      <a:path w="9472295" h="6261100">
                        <a:moveTo>
                          <a:pt x="5628354" y="6249827"/>
                        </a:moveTo>
                        <a:lnTo>
                          <a:pt x="5628354" y="6015279"/>
                        </a:lnTo>
                      </a:path>
                      <a:path w="9472295" h="6261100">
                        <a:moveTo>
                          <a:pt x="5716910" y="5274935"/>
                        </a:moveTo>
                        <a:lnTo>
                          <a:pt x="5716910" y="5224668"/>
                        </a:lnTo>
                      </a:path>
                      <a:path w="9472295" h="6261100">
                        <a:moveTo>
                          <a:pt x="5956241" y="5224668"/>
                        </a:moveTo>
                        <a:lnTo>
                          <a:pt x="5956241" y="5274935"/>
                        </a:lnTo>
                      </a:path>
                      <a:path w="9472295" h="6261100">
                        <a:moveTo>
                          <a:pt x="5956241" y="5274935"/>
                        </a:moveTo>
                        <a:lnTo>
                          <a:pt x="5716910" y="5274935"/>
                        </a:lnTo>
                      </a:path>
                      <a:path w="9472295" h="6261100">
                        <a:moveTo>
                          <a:pt x="5956241" y="5224668"/>
                        </a:moveTo>
                        <a:lnTo>
                          <a:pt x="5716910" y="5224668"/>
                        </a:lnTo>
                      </a:path>
                      <a:path w="9472295" h="6261100">
                        <a:moveTo>
                          <a:pt x="9422616" y="5972193"/>
                        </a:moveTo>
                        <a:lnTo>
                          <a:pt x="9472074" y="5972193"/>
                        </a:lnTo>
                      </a:path>
                      <a:path w="9472295" h="6261100">
                        <a:moveTo>
                          <a:pt x="9472074" y="6260996"/>
                        </a:moveTo>
                        <a:lnTo>
                          <a:pt x="9422616" y="6260996"/>
                        </a:lnTo>
                      </a:path>
                      <a:path w="9472295" h="6261100">
                        <a:moveTo>
                          <a:pt x="9422616" y="6260996"/>
                        </a:moveTo>
                        <a:lnTo>
                          <a:pt x="9422616" y="5972193"/>
                        </a:lnTo>
                      </a:path>
                      <a:path w="9472295" h="6261100">
                        <a:moveTo>
                          <a:pt x="9472074" y="6260996"/>
                        </a:moveTo>
                        <a:lnTo>
                          <a:pt x="9472074" y="597219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2297" name="object 2297"/>
                  <p:cNvPicPr/>
                  <p:nvPr/>
                </p:nvPicPr>
                <p:blipFill>
                  <a:blip r:embed="rId72" cstate="print"/>
                  <a:stretch>
                    <a:fillRect/>
                  </a:stretch>
                </p:blipFill>
                <p:spPr>
                  <a:xfrm>
                    <a:off x="2975334" y="7767606"/>
                    <a:ext cx="179493" cy="165131"/>
                  </a:xfrm>
                  <a:prstGeom prst="rect">
                    <a:avLst/>
                  </a:prstGeom>
                </p:spPr>
              </p:pic>
              <p:sp>
                <p:nvSpPr>
                  <p:cNvPr id="2298" name="object 2298"/>
                  <p:cNvSpPr/>
                  <p:nvPr/>
                </p:nvSpPr>
                <p:spPr>
                  <a:xfrm>
                    <a:off x="3153630" y="4616762"/>
                    <a:ext cx="7119620" cy="3319779"/>
                  </a:xfrm>
                  <a:custGeom>
                    <a:avLst/>
                    <a:gdLst/>
                    <a:ahLst/>
                    <a:cxnLst/>
                    <a:rect l="l" t="t" r="r" b="b"/>
                    <a:pathLst>
                      <a:path w="7119620" h="3319779">
                        <a:moveTo>
                          <a:pt x="1980096" y="3304404"/>
                        </a:moveTo>
                        <a:lnTo>
                          <a:pt x="1980096" y="3244572"/>
                        </a:lnTo>
                      </a:path>
                      <a:path w="7119620" h="3319779">
                        <a:moveTo>
                          <a:pt x="1980096" y="3244572"/>
                        </a:moveTo>
                        <a:lnTo>
                          <a:pt x="3157618" y="3244572"/>
                        </a:lnTo>
                      </a:path>
                      <a:path w="7119620" h="3319779">
                        <a:moveTo>
                          <a:pt x="1980096" y="3304404"/>
                        </a:moveTo>
                        <a:lnTo>
                          <a:pt x="2951794" y="3304404"/>
                        </a:lnTo>
                      </a:path>
                      <a:path w="7119620" h="3319779">
                        <a:moveTo>
                          <a:pt x="622267" y="3305213"/>
                        </a:moveTo>
                        <a:lnTo>
                          <a:pt x="622267" y="3245380"/>
                        </a:lnTo>
                      </a:path>
                      <a:path w="7119620" h="3319779">
                        <a:moveTo>
                          <a:pt x="1980096" y="3244572"/>
                        </a:moveTo>
                        <a:lnTo>
                          <a:pt x="1980096" y="3304404"/>
                        </a:lnTo>
                      </a:path>
                      <a:path w="7119620" h="3319779">
                        <a:moveTo>
                          <a:pt x="1980096" y="3304404"/>
                        </a:moveTo>
                        <a:lnTo>
                          <a:pt x="622267" y="3305213"/>
                        </a:lnTo>
                      </a:path>
                      <a:path w="7119620" h="3319779">
                        <a:moveTo>
                          <a:pt x="1980096" y="3244572"/>
                        </a:moveTo>
                        <a:lnTo>
                          <a:pt x="622267" y="3245380"/>
                        </a:lnTo>
                      </a:path>
                      <a:path w="7119620" h="3319779">
                        <a:moveTo>
                          <a:pt x="502602" y="3319575"/>
                        </a:moveTo>
                        <a:lnTo>
                          <a:pt x="502602" y="3230223"/>
                        </a:lnTo>
                      </a:path>
                      <a:path w="7119620" h="3319779">
                        <a:moveTo>
                          <a:pt x="622267" y="3230223"/>
                        </a:moveTo>
                        <a:lnTo>
                          <a:pt x="622267" y="3319575"/>
                        </a:lnTo>
                      </a:path>
                      <a:path w="7119620" h="3319779">
                        <a:moveTo>
                          <a:pt x="622267" y="3231018"/>
                        </a:moveTo>
                        <a:lnTo>
                          <a:pt x="622267" y="3245380"/>
                        </a:lnTo>
                      </a:path>
                      <a:path w="7119620" h="3319779">
                        <a:moveTo>
                          <a:pt x="622267" y="3274885"/>
                        </a:moveTo>
                        <a:lnTo>
                          <a:pt x="622267" y="3318766"/>
                        </a:lnTo>
                      </a:path>
                      <a:path w="7119620" h="3319779">
                        <a:moveTo>
                          <a:pt x="622267" y="3319575"/>
                        </a:moveTo>
                        <a:lnTo>
                          <a:pt x="502602" y="3319575"/>
                        </a:lnTo>
                      </a:path>
                      <a:path w="7119620" h="3319779">
                        <a:moveTo>
                          <a:pt x="622267" y="3230223"/>
                        </a:moveTo>
                        <a:lnTo>
                          <a:pt x="502602" y="3230223"/>
                        </a:lnTo>
                      </a:path>
                      <a:path w="7119620" h="3319779">
                        <a:moveTo>
                          <a:pt x="23941" y="3305213"/>
                        </a:moveTo>
                        <a:lnTo>
                          <a:pt x="23941" y="3245380"/>
                        </a:lnTo>
                      </a:path>
                      <a:path w="7119620" h="3319779">
                        <a:moveTo>
                          <a:pt x="502602" y="3245380"/>
                        </a:moveTo>
                        <a:lnTo>
                          <a:pt x="502602" y="3305213"/>
                        </a:lnTo>
                      </a:path>
                      <a:path w="7119620" h="3319779">
                        <a:moveTo>
                          <a:pt x="502602" y="3305213"/>
                        </a:moveTo>
                        <a:lnTo>
                          <a:pt x="23941" y="3305213"/>
                        </a:lnTo>
                      </a:path>
                      <a:path w="7119620" h="3319779">
                        <a:moveTo>
                          <a:pt x="502602" y="3245380"/>
                        </a:moveTo>
                        <a:lnTo>
                          <a:pt x="23941" y="3245380"/>
                        </a:lnTo>
                      </a:path>
                      <a:path w="7119620" h="3319779">
                        <a:moveTo>
                          <a:pt x="23941" y="3305213"/>
                        </a:moveTo>
                        <a:lnTo>
                          <a:pt x="0" y="3314778"/>
                        </a:lnTo>
                      </a:path>
                      <a:path w="7119620" h="3319779">
                        <a:moveTo>
                          <a:pt x="0" y="3235006"/>
                        </a:moveTo>
                        <a:lnTo>
                          <a:pt x="23941" y="3245380"/>
                        </a:lnTo>
                      </a:path>
                      <a:path w="7119620" h="3319779">
                        <a:moveTo>
                          <a:pt x="0" y="3314778"/>
                        </a:moveTo>
                        <a:lnTo>
                          <a:pt x="0" y="3235006"/>
                        </a:lnTo>
                      </a:path>
                      <a:path w="7119620" h="3319779">
                        <a:moveTo>
                          <a:pt x="23941" y="3245380"/>
                        </a:moveTo>
                        <a:lnTo>
                          <a:pt x="23941" y="3305213"/>
                        </a:lnTo>
                      </a:path>
                      <a:path w="7119620" h="3319779">
                        <a:moveTo>
                          <a:pt x="7119401" y="443564"/>
                        </a:moveTo>
                        <a:lnTo>
                          <a:pt x="7119401" y="0"/>
                        </a:lnTo>
                      </a:path>
                      <a:path w="7119620" h="3319779">
                        <a:moveTo>
                          <a:pt x="7101860" y="0"/>
                        </a:moveTo>
                        <a:lnTo>
                          <a:pt x="7101860" y="44356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299" name="object 2299"/>
                  <p:cNvSpPr/>
                  <p:nvPr/>
                </p:nvSpPr>
                <p:spPr>
                  <a:xfrm>
                    <a:off x="10271835" y="505913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00" name="object 2300"/>
                  <p:cNvSpPr/>
                  <p:nvPr/>
                </p:nvSpPr>
                <p:spPr>
                  <a:xfrm>
                    <a:off x="10255490" y="4616762"/>
                    <a:ext cx="17780" cy="443865"/>
                  </a:xfrm>
                  <a:custGeom>
                    <a:avLst/>
                    <a:gdLst/>
                    <a:ahLst/>
                    <a:cxnLst/>
                    <a:rect l="l" t="t" r="r" b="b"/>
                    <a:pathLst>
                      <a:path w="17779" h="443864">
                        <a:moveTo>
                          <a:pt x="17541" y="443564"/>
                        </a:moveTo>
                        <a:lnTo>
                          <a:pt x="16746" y="443564"/>
                        </a:lnTo>
                      </a:path>
                      <a:path w="17779" h="443864">
                        <a:moveTo>
                          <a:pt x="16746" y="443564"/>
                        </a:moveTo>
                        <a:lnTo>
                          <a:pt x="15156" y="443564"/>
                        </a:lnTo>
                      </a:path>
                      <a:path w="17779" h="443864">
                        <a:moveTo>
                          <a:pt x="15156" y="443564"/>
                        </a:moveTo>
                        <a:lnTo>
                          <a:pt x="13553" y="443564"/>
                        </a:lnTo>
                      </a:path>
                      <a:path w="17779" h="443864">
                        <a:moveTo>
                          <a:pt x="13553" y="443564"/>
                        </a:moveTo>
                        <a:lnTo>
                          <a:pt x="11168" y="443564"/>
                        </a:lnTo>
                      </a:path>
                      <a:path w="17779" h="443864">
                        <a:moveTo>
                          <a:pt x="11168" y="443564"/>
                        </a:moveTo>
                        <a:lnTo>
                          <a:pt x="8770" y="443564"/>
                        </a:lnTo>
                      </a:path>
                      <a:path w="17779" h="443864">
                        <a:moveTo>
                          <a:pt x="8770" y="443564"/>
                        </a:moveTo>
                        <a:lnTo>
                          <a:pt x="6372" y="443564"/>
                        </a:lnTo>
                      </a:path>
                      <a:path w="17779" h="443864">
                        <a:moveTo>
                          <a:pt x="6372" y="443564"/>
                        </a:moveTo>
                        <a:lnTo>
                          <a:pt x="4782" y="443564"/>
                        </a:lnTo>
                      </a:path>
                      <a:path w="17779" h="443864">
                        <a:moveTo>
                          <a:pt x="4782" y="443564"/>
                        </a:moveTo>
                        <a:lnTo>
                          <a:pt x="3179" y="443564"/>
                        </a:lnTo>
                      </a:path>
                      <a:path w="17779" h="443864">
                        <a:moveTo>
                          <a:pt x="3179" y="443564"/>
                        </a:moveTo>
                        <a:lnTo>
                          <a:pt x="1589" y="443564"/>
                        </a:lnTo>
                      </a:path>
                      <a:path w="17779" h="443864">
                        <a:moveTo>
                          <a:pt x="1589" y="443564"/>
                        </a:moveTo>
                        <a:lnTo>
                          <a:pt x="794" y="443564"/>
                        </a:lnTo>
                      </a:path>
                      <a:path w="17779" h="443864">
                        <a:moveTo>
                          <a:pt x="794" y="443564"/>
                        </a:moveTo>
                        <a:lnTo>
                          <a:pt x="0" y="443564"/>
                        </a:lnTo>
                      </a:path>
                      <a:path w="17779" h="443864">
                        <a:moveTo>
                          <a:pt x="0" y="0"/>
                        </a:moveTo>
                        <a:lnTo>
                          <a:pt x="794" y="0"/>
                        </a:lnTo>
                      </a:path>
                      <a:path w="17779" h="443864">
                        <a:moveTo>
                          <a:pt x="794" y="0"/>
                        </a:moveTo>
                        <a:lnTo>
                          <a:pt x="1589" y="0"/>
                        </a:lnTo>
                      </a:path>
                      <a:path w="17779" h="443864">
                        <a:moveTo>
                          <a:pt x="1589" y="0"/>
                        </a:moveTo>
                        <a:lnTo>
                          <a:pt x="3179" y="0"/>
                        </a:lnTo>
                      </a:path>
                      <a:path w="17779" h="443864">
                        <a:moveTo>
                          <a:pt x="3179" y="0"/>
                        </a:moveTo>
                        <a:lnTo>
                          <a:pt x="4782" y="0"/>
                        </a:lnTo>
                      </a:path>
                      <a:path w="17779" h="443864">
                        <a:moveTo>
                          <a:pt x="4782" y="0"/>
                        </a:moveTo>
                        <a:lnTo>
                          <a:pt x="6372" y="0"/>
                        </a:lnTo>
                      </a:path>
                      <a:path w="17779" h="443864">
                        <a:moveTo>
                          <a:pt x="6372" y="0"/>
                        </a:moveTo>
                        <a:lnTo>
                          <a:pt x="8770" y="0"/>
                        </a:lnTo>
                      </a:path>
                      <a:path w="17779" h="443864">
                        <a:moveTo>
                          <a:pt x="8770" y="0"/>
                        </a:moveTo>
                        <a:lnTo>
                          <a:pt x="11168" y="0"/>
                        </a:lnTo>
                      </a:path>
                      <a:path w="17779" h="443864">
                        <a:moveTo>
                          <a:pt x="11168" y="0"/>
                        </a:moveTo>
                        <a:lnTo>
                          <a:pt x="13553" y="0"/>
                        </a:lnTo>
                      </a:path>
                      <a:path w="17779" h="443864">
                        <a:moveTo>
                          <a:pt x="13553" y="0"/>
                        </a:moveTo>
                        <a:lnTo>
                          <a:pt x="15156" y="0"/>
                        </a:lnTo>
                      </a:path>
                      <a:path w="17779" h="443864">
                        <a:moveTo>
                          <a:pt x="15156" y="0"/>
                        </a:moveTo>
                        <a:lnTo>
                          <a:pt x="16746" y="0"/>
                        </a:lnTo>
                      </a:path>
                      <a:path w="17779" h="443864">
                        <a:moveTo>
                          <a:pt x="16746" y="0"/>
                        </a:moveTo>
                        <a:lnTo>
                          <a:pt x="1754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01" name="object 2301"/>
                  <p:cNvSpPr/>
                  <p:nvPr/>
                </p:nvSpPr>
                <p:spPr>
                  <a:xfrm>
                    <a:off x="10271835" y="461556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02" name="object 2302"/>
                  <p:cNvSpPr/>
                  <p:nvPr/>
                </p:nvSpPr>
                <p:spPr>
                  <a:xfrm>
                    <a:off x="10174909" y="5073894"/>
                    <a:ext cx="67310" cy="17780"/>
                  </a:xfrm>
                  <a:custGeom>
                    <a:avLst/>
                    <a:gdLst/>
                    <a:ahLst/>
                    <a:cxnLst/>
                    <a:rect l="l" t="t" r="r" b="b"/>
                    <a:pathLst>
                      <a:path w="67309" h="17779">
                        <a:moveTo>
                          <a:pt x="67013" y="0"/>
                        </a:moveTo>
                        <a:lnTo>
                          <a:pt x="0" y="0"/>
                        </a:lnTo>
                      </a:path>
                      <a:path w="67309" h="17779">
                        <a:moveTo>
                          <a:pt x="0" y="17541"/>
                        </a:moveTo>
                        <a:lnTo>
                          <a:pt x="67013" y="1754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03" name="object 2303"/>
                  <p:cNvSpPr/>
                  <p:nvPr/>
                </p:nvSpPr>
                <p:spPr>
                  <a:xfrm>
                    <a:off x="10240726" y="507269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04" name="object 2304"/>
                  <p:cNvSpPr/>
                  <p:nvPr/>
                </p:nvSpPr>
                <p:spPr>
                  <a:xfrm>
                    <a:off x="10174909" y="5073894"/>
                    <a:ext cx="67310" cy="17780"/>
                  </a:xfrm>
                  <a:custGeom>
                    <a:avLst/>
                    <a:gdLst/>
                    <a:ahLst/>
                    <a:cxnLst/>
                    <a:rect l="l" t="t" r="r" b="b"/>
                    <a:pathLst>
                      <a:path w="67309" h="17779">
                        <a:moveTo>
                          <a:pt x="67013" y="0"/>
                        </a:moveTo>
                        <a:lnTo>
                          <a:pt x="67013" y="794"/>
                        </a:lnTo>
                      </a:path>
                      <a:path w="67309" h="17779">
                        <a:moveTo>
                          <a:pt x="67013" y="794"/>
                        </a:moveTo>
                        <a:lnTo>
                          <a:pt x="67013" y="2384"/>
                        </a:lnTo>
                      </a:path>
                      <a:path w="67309" h="17779">
                        <a:moveTo>
                          <a:pt x="67013" y="2384"/>
                        </a:moveTo>
                        <a:lnTo>
                          <a:pt x="67013" y="3987"/>
                        </a:lnTo>
                      </a:path>
                      <a:path w="67309" h="17779">
                        <a:moveTo>
                          <a:pt x="67013" y="3987"/>
                        </a:moveTo>
                        <a:lnTo>
                          <a:pt x="67013" y="6386"/>
                        </a:lnTo>
                      </a:path>
                      <a:path w="67309" h="17779">
                        <a:moveTo>
                          <a:pt x="67013" y="6386"/>
                        </a:moveTo>
                        <a:lnTo>
                          <a:pt x="67013" y="8770"/>
                        </a:lnTo>
                      </a:path>
                      <a:path w="67309" h="17779">
                        <a:moveTo>
                          <a:pt x="67013" y="8770"/>
                        </a:moveTo>
                        <a:lnTo>
                          <a:pt x="67013" y="10374"/>
                        </a:lnTo>
                      </a:path>
                      <a:path w="67309" h="17779">
                        <a:moveTo>
                          <a:pt x="67013" y="10374"/>
                        </a:moveTo>
                        <a:lnTo>
                          <a:pt x="67013" y="12758"/>
                        </a:lnTo>
                      </a:path>
                      <a:path w="67309" h="17779">
                        <a:moveTo>
                          <a:pt x="67013" y="12758"/>
                        </a:moveTo>
                        <a:lnTo>
                          <a:pt x="67013" y="14362"/>
                        </a:lnTo>
                      </a:path>
                      <a:path w="67309" h="17779">
                        <a:moveTo>
                          <a:pt x="67013" y="14362"/>
                        </a:moveTo>
                        <a:lnTo>
                          <a:pt x="67013" y="15951"/>
                        </a:lnTo>
                      </a:path>
                      <a:path w="67309" h="17779">
                        <a:moveTo>
                          <a:pt x="67013" y="15951"/>
                        </a:moveTo>
                        <a:lnTo>
                          <a:pt x="67013" y="16746"/>
                        </a:lnTo>
                      </a:path>
                      <a:path w="67309" h="17779">
                        <a:moveTo>
                          <a:pt x="67013" y="16746"/>
                        </a:moveTo>
                        <a:lnTo>
                          <a:pt x="67013" y="17541"/>
                        </a:lnTo>
                      </a:path>
                      <a:path w="67309" h="17779">
                        <a:moveTo>
                          <a:pt x="0" y="0"/>
                        </a:moveTo>
                        <a:lnTo>
                          <a:pt x="0" y="794"/>
                        </a:lnTo>
                      </a:path>
                      <a:path w="67309" h="17779">
                        <a:moveTo>
                          <a:pt x="0" y="794"/>
                        </a:moveTo>
                        <a:lnTo>
                          <a:pt x="0" y="2384"/>
                        </a:lnTo>
                      </a:path>
                      <a:path w="67309" h="17779">
                        <a:moveTo>
                          <a:pt x="0" y="2384"/>
                        </a:moveTo>
                        <a:lnTo>
                          <a:pt x="0" y="3987"/>
                        </a:lnTo>
                      </a:path>
                      <a:path w="67309" h="17779">
                        <a:moveTo>
                          <a:pt x="0" y="3987"/>
                        </a:moveTo>
                        <a:lnTo>
                          <a:pt x="0" y="6386"/>
                        </a:lnTo>
                      </a:path>
                      <a:path w="67309" h="17779">
                        <a:moveTo>
                          <a:pt x="0" y="6386"/>
                        </a:moveTo>
                        <a:lnTo>
                          <a:pt x="0" y="8770"/>
                        </a:lnTo>
                      </a:path>
                      <a:path w="67309" h="17779">
                        <a:moveTo>
                          <a:pt x="0" y="8770"/>
                        </a:moveTo>
                        <a:lnTo>
                          <a:pt x="0" y="10374"/>
                        </a:lnTo>
                      </a:path>
                      <a:path w="67309" h="17779">
                        <a:moveTo>
                          <a:pt x="0" y="10374"/>
                        </a:moveTo>
                        <a:lnTo>
                          <a:pt x="0" y="12758"/>
                        </a:lnTo>
                      </a:path>
                      <a:path w="67309" h="17779">
                        <a:moveTo>
                          <a:pt x="0" y="12758"/>
                        </a:moveTo>
                        <a:lnTo>
                          <a:pt x="0" y="14362"/>
                        </a:lnTo>
                      </a:path>
                      <a:path w="67309" h="17779">
                        <a:moveTo>
                          <a:pt x="0" y="14362"/>
                        </a:moveTo>
                        <a:lnTo>
                          <a:pt x="0" y="15951"/>
                        </a:lnTo>
                      </a:path>
                      <a:path w="67309" h="17779">
                        <a:moveTo>
                          <a:pt x="0" y="15951"/>
                        </a:moveTo>
                        <a:lnTo>
                          <a:pt x="0" y="16746"/>
                        </a:lnTo>
                      </a:path>
                      <a:path w="67309" h="17779">
                        <a:moveTo>
                          <a:pt x="0" y="17541"/>
                        </a:moveTo>
                        <a:lnTo>
                          <a:pt x="0" y="16746"/>
                        </a:lnTo>
                      </a:path>
                      <a:path w="67309" h="17779">
                        <a:moveTo>
                          <a:pt x="0" y="16746"/>
                        </a:moveTo>
                        <a:lnTo>
                          <a:pt x="0" y="15951"/>
                        </a:lnTo>
                      </a:path>
                      <a:path w="67309" h="17779">
                        <a:moveTo>
                          <a:pt x="0" y="15951"/>
                        </a:moveTo>
                        <a:lnTo>
                          <a:pt x="0" y="14362"/>
                        </a:lnTo>
                      </a:path>
                      <a:path w="67309" h="17779">
                        <a:moveTo>
                          <a:pt x="0" y="14362"/>
                        </a:moveTo>
                        <a:lnTo>
                          <a:pt x="0" y="12758"/>
                        </a:lnTo>
                      </a:path>
                      <a:path w="67309" h="17779">
                        <a:moveTo>
                          <a:pt x="0" y="12758"/>
                        </a:moveTo>
                        <a:lnTo>
                          <a:pt x="0" y="10374"/>
                        </a:lnTo>
                      </a:path>
                      <a:path w="67309" h="17779">
                        <a:moveTo>
                          <a:pt x="0" y="10374"/>
                        </a:moveTo>
                        <a:lnTo>
                          <a:pt x="0" y="8770"/>
                        </a:lnTo>
                      </a:path>
                      <a:path w="67309" h="17779">
                        <a:moveTo>
                          <a:pt x="0" y="8770"/>
                        </a:moveTo>
                        <a:lnTo>
                          <a:pt x="0" y="6386"/>
                        </a:lnTo>
                      </a:path>
                      <a:path w="67309" h="17779">
                        <a:moveTo>
                          <a:pt x="0" y="6386"/>
                        </a:moveTo>
                        <a:lnTo>
                          <a:pt x="0" y="3987"/>
                        </a:lnTo>
                      </a:path>
                      <a:path w="67309" h="17779">
                        <a:moveTo>
                          <a:pt x="0" y="3987"/>
                        </a:moveTo>
                        <a:lnTo>
                          <a:pt x="0" y="2384"/>
                        </a:lnTo>
                      </a:path>
                      <a:path w="67309" h="17779">
                        <a:moveTo>
                          <a:pt x="0" y="2384"/>
                        </a:moveTo>
                        <a:lnTo>
                          <a:pt x="0" y="794"/>
                        </a:lnTo>
                      </a:path>
                      <a:path w="67309" h="17779">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05" name="object 2305"/>
                  <p:cNvSpPr/>
                  <p:nvPr/>
                </p:nvSpPr>
                <p:spPr>
                  <a:xfrm>
                    <a:off x="10173712" y="507269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06" name="object 2306"/>
                  <p:cNvSpPr/>
                  <p:nvPr/>
                </p:nvSpPr>
                <p:spPr>
                  <a:xfrm>
                    <a:off x="13901295" y="4585653"/>
                    <a:ext cx="965835" cy="17780"/>
                  </a:xfrm>
                  <a:custGeom>
                    <a:avLst/>
                    <a:gdLst/>
                    <a:ahLst/>
                    <a:cxnLst/>
                    <a:rect l="l" t="t" r="r" b="b"/>
                    <a:pathLst>
                      <a:path w="965834" h="17779">
                        <a:moveTo>
                          <a:pt x="965325" y="0"/>
                        </a:moveTo>
                        <a:lnTo>
                          <a:pt x="51116" y="0"/>
                        </a:lnTo>
                      </a:path>
                      <a:path w="965834" h="17779">
                        <a:moveTo>
                          <a:pt x="39879" y="0"/>
                        </a:moveTo>
                        <a:lnTo>
                          <a:pt x="0" y="0"/>
                        </a:lnTo>
                      </a:path>
                      <a:path w="965834" h="17779">
                        <a:moveTo>
                          <a:pt x="0" y="17541"/>
                        </a:moveTo>
                        <a:lnTo>
                          <a:pt x="39879" y="17541"/>
                        </a:lnTo>
                      </a:path>
                      <a:path w="965834" h="17779">
                        <a:moveTo>
                          <a:pt x="51116" y="17541"/>
                        </a:moveTo>
                        <a:lnTo>
                          <a:pt x="965325" y="1754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07" name="object 2307"/>
                  <p:cNvSpPr/>
                  <p:nvPr/>
                </p:nvSpPr>
                <p:spPr>
                  <a:xfrm>
                    <a:off x="14865424" y="458445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08" name="object 2308"/>
                  <p:cNvSpPr/>
                  <p:nvPr/>
                </p:nvSpPr>
                <p:spPr>
                  <a:xfrm>
                    <a:off x="13901295" y="4585653"/>
                    <a:ext cx="965835" cy="17780"/>
                  </a:xfrm>
                  <a:custGeom>
                    <a:avLst/>
                    <a:gdLst/>
                    <a:ahLst/>
                    <a:cxnLst/>
                    <a:rect l="l" t="t" r="r" b="b"/>
                    <a:pathLst>
                      <a:path w="965834" h="17779">
                        <a:moveTo>
                          <a:pt x="965325" y="0"/>
                        </a:moveTo>
                        <a:lnTo>
                          <a:pt x="965325" y="794"/>
                        </a:lnTo>
                      </a:path>
                      <a:path w="965834" h="17779">
                        <a:moveTo>
                          <a:pt x="965325" y="794"/>
                        </a:moveTo>
                        <a:lnTo>
                          <a:pt x="965325" y="2384"/>
                        </a:lnTo>
                      </a:path>
                      <a:path w="965834" h="17779">
                        <a:moveTo>
                          <a:pt x="965325" y="2384"/>
                        </a:moveTo>
                        <a:lnTo>
                          <a:pt x="965325" y="3987"/>
                        </a:lnTo>
                      </a:path>
                      <a:path w="965834" h="17779">
                        <a:moveTo>
                          <a:pt x="965325" y="3987"/>
                        </a:moveTo>
                        <a:lnTo>
                          <a:pt x="965325" y="6372"/>
                        </a:lnTo>
                      </a:path>
                      <a:path w="965834" h="17779">
                        <a:moveTo>
                          <a:pt x="965325" y="6372"/>
                        </a:moveTo>
                        <a:lnTo>
                          <a:pt x="965325" y="8770"/>
                        </a:lnTo>
                      </a:path>
                      <a:path w="965834" h="17779">
                        <a:moveTo>
                          <a:pt x="965325" y="8770"/>
                        </a:moveTo>
                        <a:lnTo>
                          <a:pt x="965325" y="10360"/>
                        </a:lnTo>
                      </a:path>
                      <a:path w="965834" h="17779">
                        <a:moveTo>
                          <a:pt x="965325" y="10360"/>
                        </a:moveTo>
                        <a:lnTo>
                          <a:pt x="965325" y="12758"/>
                        </a:lnTo>
                      </a:path>
                      <a:path w="965834" h="17779">
                        <a:moveTo>
                          <a:pt x="965325" y="12758"/>
                        </a:moveTo>
                        <a:lnTo>
                          <a:pt x="965325" y="14348"/>
                        </a:lnTo>
                      </a:path>
                      <a:path w="965834" h="17779">
                        <a:moveTo>
                          <a:pt x="965325" y="14348"/>
                        </a:moveTo>
                        <a:lnTo>
                          <a:pt x="965325" y="15951"/>
                        </a:lnTo>
                      </a:path>
                      <a:path w="965834" h="17779">
                        <a:moveTo>
                          <a:pt x="965325" y="15951"/>
                        </a:moveTo>
                        <a:lnTo>
                          <a:pt x="965325" y="16746"/>
                        </a:lnTo>
                      </a:path>
                      <a:path w="965834" h="17779">
                        <a:moveTo>
                          <a:pt x="965325" y="16746"/>
                        </a:moveTo>
                        <a:lnTo>
                          <a:pt x="965325" y="17541"/>
                        </a:lnTo>
                      </a:path>
                      <a:path w="965834" h="17779">
                        <a:moveTo>
                          <a:pt x="0" y="17541"/>
                        </a:moveTo>
                        <a:lnTo>
                          <a:pt x="0" y="16746"/>
                        </a:lnTo>
                      </a:path>
                      <a:path w="965834" h="17779">
                        <a:moveTo>
                          <a:pt x="0" y="16746"/>
                        </a:moveTo>
                        <a:lnTo>
                          <a:pt x="0" y="15951"/>
                        </a:lnTo>
                      </a:path>
                      <a:path w="965834" h="17779">
                        <a:moveTo>
                          <a:pt x="0" y="15951"/>
                        </a:moveTo>
                        <a:lnTo>
                          <a:pt x="0" y="14348"/>
                        </a:lnTo>
                      </a:path>
                      <a:path w="965834" h="17779">
                        <a:moveTo>
                          <a:pt x="0" y="14348"/>
                        </a:moveTo>
                        <a:lnTo>
                          <a:pt x="0" y="12758"/>
                        </a:lnTo>
                      </a:path>
                      <a:path w="965834" h="17779">
                        <a:moveTo>
                          <a:pt x="0" y="12758"/>
                        </a:moveTo>
                        <a:lnTo>
                          <a:pt x="0" y="10360"/>
                        </a:lnTo>
                      </a:path>
                      <a:path w="965834" h="17779">
                        <a:moveTo>
                          <a:pt x="0" y="10360"/>
                        </a:moveTo>
                        <a:lnTo>
                          <a:pt x="0" y="8770"/>
                        </a:lnTo>
                      </a:path>
                      <a:path w="965834" h="17779">
                        <a:moveTo>
                          <a:pt x="0" y="8770"/>
                        </a:moveTo>
                        <a:lnTo>
                          <a:pt x="0" y="6372"/>
                        </a:lnTo>
                      </a:path>
                      <a:path w="965834" h="17779">
                        <a:moveTo>
                          <a:pt x="0" y="6372"/>
                        </a:moveTo>
                        <a:lnTo>
                          <a:pt x="0" y="3987"/>
                        </a:lnTo>
                      </a:path>
                      <a:path w="965834" h="17779">
                        <a:moveTo>
                          <a:pt x="0" y="3987"/>
                        </a:moveTo>
                        <a:lnTo>
                          <a:pt x="0" y="2384"/>
                        </a:lnTo>
                      </a:path>
                      <a:path w="965834" h="17779">
                        <a:moveTo>
                          <a:pt x="0" y="2384"/>
                        </a:moveTo>
                        <a:lnTo>
                          <a:pt x="0" y="794"/>
                        </a:lnTo>
                      </a:path>
                      <a:path w="965834" h="17779">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09" name="object 2309"/>
                  <p:cNvSpPr/>
                  <p:nvPr/>
                </p:nvSpPr>
                <p:spPr>
                  <a:xfrm>
                    <a:off x="13900098" y="458445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10" name="object 2310"/>
                  <p:cNvSpPr/>
                  <p:nvPr/>
                </p:nvSpPr>
                <p:spPr>
                  <a:xfrm>
                    <a:off x="7000531" y="4577677"/>
                    <a:ext cx="61594" cy="33020"/>
                  </a:xfrm>
                  <a:custGeom>
                    <a:avLst/>
                    <a:gdLst/>
                    <a:ahLst/>
                    <a:cxnLst/>
                    <a:rect l="l" t="t" r="r" b="b"/>
                    <a:pathLst>
                      <a:path w="61595" h="33020">
                        <a:moveTo>
                          <a:pt x="61436" y="0"/>
                        </a:moveTo>
                        <a:lnTo>
                          <a:pt x="51061" y="0"/>
                        </a:lnTo>
                      </a:path>
                      <a:path w="61595" h="33020">
                        <a:moveTo>
                          <a:pt x="51061" y="0"/>
                        </a:moveTo>
                        <a:lnTo>
                          <a:pt x="40687" y="0"/>
                        </a:lnTo>
                      </a:path>
                      <a:path w="61595" h="33020">
                        <a:moveTo>
                          <a:pt x="40687" y="0"/>
                        </a:moveTo>
                        <a:lnTo>
                          <a:pt x="31917" y="0"/>
                        </a:lnTo>
                      </a:path>
                      <a:path w="61595" h="33020">
                        <a:moveTo>
                          <a:pt x="31917" y="0"/>
                        </a:moveTo>
                        <a:lnTo>
                          <a:pt x="24736" y="0"/>
                        </a:lnTo>
                      </a:path>
                      <a:path w="61595" h="33020">
                        <a:moveTo>
                          <a:pt x="24736" y="0"/>
                        </a:moveTo>
                        <a:lnTo>
                          <a:pt x="19953" y="0"/>
                        </a:lnTo>
                      </a:path>
                      <a:path w="61595" h="33020">
                        <a:moveTo>
                          <a:pt x="19953" y="0"/>
                        </a:moveTo>
                        <a:lnTo>
                          <a:pt x="16760" y="0"/>
                        </a:lnTo>
                      </a:path>
                      <a:path w="61595" h="33020">
                        <a:moveTo>
                          <a:pt x="16760" y="0"/>
                        </a:moveTo>
                        <a:lnTo>
                          <a:pt x="15965" y="0"/>
                        </a:lnTo>
                      </a:path>
                      <a:path w="61595" h="33020">
                        <a:moveTo>
                          <a:pt x="15965" y="32698"/>
                        </a:moveTo>
                        <a:lnTo>
                          <a:pt x="17555" y="32698"/>
                        </a:lnTo>
                      </a:path>
                      <a:path w="61595" h="33020">
                        <a:moveTo>
                          <a:pt x="17555" y="32698"/>
                        </a:moveTo>
                        <a:lnTo>
                          <a:pt x="21543" y="32698"/>
                        </a:lnTo>
                      </a:path>
                      <a:path w="61595" h="33020">
                        <a:moveTo>
                          <a:pt x="21543" y="32698"/>
                        </a:moveTo>
                        <a:lnTo>
                          <a:pt x="27134" y="32698"/>
                        </a:lnTo>
                      </a:path>
                      <a:path w="61595" h="33020">
                        <a:moveTo>
                          <a:pt x="27134" y="32698"/>
                        </a:moveTo>
                        <a:lnTo>
                          <a:pt x="35110" y="32698"/>
                        </a:lnTo>
                      </a:path>
                      <a:path w="61595" h="33020">
                        <a:moveTo>
                          <a:pt x="35110" y="32698"/>
                        </a:moveTo>
                        <a:lnTo>
                          <a:pt x="43880" y="32698"/>
                        </a:lnTo>
                      </a:path>
                      <a:path w="61595" h="33020">
                        <a:moveTo>
                          <a:pt x="43880" y="32698"/>
                        </a:moveTo>
                        <a:lnTo>
                          <a:pt x="54255" y="32698"/>
                        </a:lnTo>
                      </a:path>
                      <a:path w="61595" h="33020">
                        <a:moveTo>
                          <a:pt x="54255" y="32698"/>
                        </a:moveTo>
                        <a:lnTo>
                          <a:pt x="61436" y="32698"/>
                        </a:lnTo>
                      </a:path>
                      <a:path w="61595" h="33020">
                        <a:moveTo>
                          <a:pt x="0" y="16746"/>
                        </a:moveTo>
                        <a:lnTo>
                          <a:pt x="0" y="11963"/>
                        </a:lnTo>
                      </a:path>
                      <a:path w="61595" h="33020">
                        <a:moveTo>
                          <a:pt x="0" y="11963"/>
                        </a:moveTo>
                        <a:lnTo>
                          <a:pt x="1603" y="7975"/>
                        </a:lnTo>
                      </a:path>
                      <a:path w="61595" h="33020">
                        <a:moveTo>
                          <a:pt x="1603" y="7975"/>
                        </a:moveTo>
                        <a:lnTo>
                          <a:pt x="4796" y="4782"/>
                        </a:lnTo>
                      </a:path>
                      <a:path w="61595" h="33020">
                        <a:moveTo>
                          <a:pt x="4796" y="4782"/>
                        </a:moveTo>
                        <a:lnTo>
                          <a:pt x="7989" y="2384"/>
                        </a:lnTo>
                      </a:path>
                      <a:path w="61595" h="33020">
                        <a:moveTo>
                          <a:pt x="7989" y="2384"/>
                        </a:moveTo>
                        <a:lnTo>
                          <a:pt x="11977" y="794"/>
                        </a:lnTo>
                      </a:path>
                      <a:path w="61595" h="33020">
                        <a:moveTo>
                          <a:pt x="11977" y="32698"/>
                        </a:moveTo>
                        <a:lnTo>
                          <a:pt x="7989" y="31108"/>
                        </a:lnTo>
                      </a:path>
                      <a:path w="61595" h="33020">
                        <a:moveTo>
                          <a:pt x="7989" y="31108"/>
                        </a:moveTo>
                        <a:lnTo>
                          <a:pt x="4796" y="27915"/>
                        </a:lnTo>
                      </a:path>
                      <a:path w="61595" h="33020">
                        <a:moveTo>
                          <a:pt x="4796" y="27915"/>
                        </a:moveTo>
                        <a:lnTo>
                          <a:pt x="1603" y="24722"/>
                        </a:lnTo>
                      </a:path>
                      <a:path w="61595" h="33020">
                        <a:moveTo>
                          <a:pt x="1603" y="24722"/>
                        </a:moveTo>
                        <a:lnTo>
                          <a:pt x="0" y="20734"/>
                        </a:lnTo>
                      </a:path>
                      <a:path w="61595" h="33020">
                        <a:moveTo>
                          <a:pt x="0" y="20734"/>
                        </a:moveTo>
                        <a:lnTo>
                          <a:pt x="0" y="16746"/>
                        </a:lnTo>
                      </a:path>
                      <a:path w="61595" h="33020">
                        <a:moveTo>
                          <a:pt x="61436" y="16746"/>
                        </a:moveTo>
                        <a:lnTo>
                          <a:pt x="61436" y="20734"/>
                        </a:lnTo>
                      </a:path>
                      <a:path w="61595" h="33020">
                        <a:moveTo>
                          <a:pt x="61436" y="20734"/>
                        </a:moveTo>
                        <a:lnTo>
                          <a:pt x="61436" y="24722"/>
                        </a:lnTo>
                      </a:path>
                      <a:path w="61595" h="33020">
                        <a:moveTo>
                          <a:pt x="61436" y="24722"/>
                        </a:moveTo>
                        <a:lnTo>
                          <a:pt x="61436" y="27915"/>
                        </a:lnTo>
                      </a:path>
                      <a:path w="61595" h="33020">
                        <a:moveTo>
                          <a:pt x="61436" y="27915"/>
                        </a:moveTo>
                        <a:lnTo>
                          <a:pt x="61436" y="31108"/>
                        </a:lnTo>
                      </a:path>
                      <a:path w="61595" h="33020">
                        <a:moveTo>
                          <a:pt x="61436" y="31108"/>
                        </a:moveTo>
                        <a:lnTo>
                          <a:pt x="61436" y="326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11" name="object 2311"/>
                  <p:cNvSpPr/>
                  <p:nvPr/>
                </p:nvSpPr>
                <p:spPr>
                  <a:xfrm>
                    <a:off x="7060770" y="460917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12" name="object 2312"/>
                  <p:cNvSpPr/>
                  <p:nvPr/>
                </p:nvSpPr>
                <p:spPr>
                  <a:xfrm>
                    <a:off x="7061967" y="4577677"/>
                    <a:ext cx="3219450" cy="26034"/>
                  </a:xfrm>
                  <a:custGeom>
                    <a:avLst/>
                    <a:gdLst/>
                    <a:ahLst/>
                    <a:cxnLst/>
                    <a:rect l="l" t="t" r="r" b="b"/>
                    <a:pathLst>
                      <a:path w="3219450" h="26035">
                        <a:moveTo>
                          <a:pt x="0" y="0"/>
                        </a:moveTo>
                        <a:lnTo>
                          <a:pt x="0" y="794"/>
                        </a:lnTo>
                      </a:path>
                      <a:path w="3219450" h="26035">
                        <a:moveTo>
                          <a:pt x="0" y="794"/>
                        </a:moveTo>
                        <a:lnTo>
                          <a:pt x="0" y="2384"/>
                        </a:lnTo>
                      </a:path>
                      <a:path w="3219450" h="26035">
                        <a:moveTo>
                          <a:pt x="0" y="2384"/>
                        </a:moveTo>
                        <a:lnTo>
                          <a:pt x="0" y="4782"/>
                        </a:lnTo>
                      </a:path>
                      <a:path w="3219450" h="26035">
                        <a:moveTo>
                          <a:pt x="0" y="4782"/>
                        </a:moveTo>
                        <a:lnTo>
                          <a:pt x="0" y="7975"/>
                        </a:lnTo>
                      </a:path>
                      <a:path w="3219450" h="26035">
                        <a:moveTo>
                          <a:pt x="0" y="7975"/>
                        </a:moveTo>
                        <a:lnTo>
                          <a:pt x="0" y="11963"/>
                        </a:lnTo>
                      </a:path>
                      <a:path w="3219450" h="26035">
                        <a:moveTo>
                          <a:pt x="0" y="11963"/>
                        </a:moveTo>
                        <a:lnTo>
                          <a:pt x="0" y="16746"/>
                        </a:lnTo>
                      </a:path>
                      <a:path w="3219450" h="26035">
                        <a:moveTo>
                          <a:pt x="3185547" y="25517"/>
                        </a:moveTo>
                        <a:lnTo>
                          <a:pt x="3219041" y="25517"/>
                        </a:lnTo>
                      </a:path>
                      <a:path w="3219450" h="26035">
                        <a:moveTo>
                          <a:pt x="3219041" y="7975"/>
                        </a:moveTo>
                        <a:lnTo>
                          <a:pt x="3185547" y="7975"/>
                        </a:lnTo>
                      </a:path>
                      <a:path w="3219450" h="26035">
                        <a:moveTo>
                          <a:pt x="3185547" y="25517"/>
                        </a:moveTo>
                        <a:lnTo>
                          <a:pt x="3185547" y="24722"/>
                        </a:lnTo>
                      </a:path>
                      <a:path w="3219450" h="26035">
                        <a:moveTo>
                          <a:pt x="3185547" y="24722"/>
                        </a:moveTo>
                        <a:lnTo>
                          <a:pt x="3185547" y="23927"/>
                        </a:lnTo>
                      </a:path>
                      <a:path w="3219450" h="26035">
                        <a:moveTo>
                          <a:pt x="3185547" y="23927"/>
                        </a:moveTo>
                        <a:lnTo>
                          <a:pt x="3185547" y="22324"/>
                        </a:lnTo>
                      </a:path>
                      <a:path w="3219450" h="26035">
                        <a:moveTo>
                          <a:pt x="3185547" y="22324"/>
                        </a:moveTo>
                        <a:lnTo>
                          <a:pt x="3185547" y="20734"/>
                        </a:lnTo>
                      </a:path>
                      <a:path w="3219450" h="26035">
                        <a:moveTo>
                          <a:pt x="3185547" y="20734"/>
                        </a:moveTo>
                        <a:lnTo>
                          <a:pt x="3185547" y="18336"/>
                        </a:lnTo>
                      </a:path>
                      <a:path w="3219450" h="26035">
                        <a:moveTo>
                          <a:pt x="3185547" y="18336"/>
                        </a:moveTo>
                        <a:lnTo>
                          <a:pt x="3185547" y="16746"/>
                        </a:lnTo>
                      </a:path>
                      <a:path w="3219450" h="26035">
                        <a:moveTo>
                          <a:pt x="3185547" y="16746"/>
                        </a:moveTo>
                        <a:lnTo>
                          <a:pt x="3185547" y="14348"/>
                        </a:lnTo>
                      </a:path>
                      <a:path w="3219450" h="26035">
                        <a:moveTo>
                          <a:pt x="3185547" y="14348"/>
                        </a:moveTo>
                        <a:lnTo>
                          <a:pt x="3185547" y="11963"/>
                        </a:lnTo>
                      </a:path>
                      <a:path w="3219450" h="26035">
                        <a:moveTo>
                          <a:pt x="3185547" y="11963"/>
                        </a:moveTo>
                        <a:lnTo>
                          <a:pt x="3185547" y="10360"/>
                        </a:lnTo>
                      </a:path>
                      <a:path w="3219450" h="26035">
                        <a:moveTo>
                          <a:pt x="3185547" y="10360"/>
                        </a:moveTo>
                        <a:lnTo>
                          <a:pt x="3185547" y="8770"/>
                        </a:lnTo>
                      </a:path>
                      <a:path w="3219450" h="26035">
                        <a:moveTo>
                          <a:pt x="3185547" y="8770"/>
                        </a:moveTo>
                        <a:lnTo>
                          <a:pt x="3185547" y="797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13" name="object 2313"/>
                  <p:cNvSpPr/>
                  <p:nvPr/>
                </p:nvSpPr>
                <p:spPr>
                  <a:xfrm>
                    <a:off x="10246310" y="4584462"/>
                    <a:ext cx="36195" cy="2540"/>
                  </a:xfrm>
                  <a:custGeom>
                    <a:avLst/>
                    <a:gdLst/>
                    <a:ahLst/>
                    <a:cxnLst/>
                    <a:rect l="l" t="t" r="r" b="b"/>
                    <a:pathLst>
                      <a:path w="36195" h="2539">
                        <a:moveTo>
                          <a:pt x="2400" y="1193"/>
                        </a:moveTo>
                        <a:lnTo>
                          <a:pt x="2044" y="355"/>
                        </a:lnTo>
                        <a:lnTo>
                          <a:pt x="1193" y="0"/>
                        </a:lnTo>
                        <a:lnTo>
                          <a:pt x="355" y="355"/>
                        </a:lnTo>
                        <a:lnTo>
                          <a:pt x="0" y="1193"/>
                        </a:lnTo>
                        <a:lnTo>
                          <a:pt x="355" y="2044"/>
                        </a:lnTo>
                        <a:lnTo>
                          <a:pt x="1193" y="2400"/>
                        </a:lnTo>
                        <a:lnTo>
                          <a:pt x="2044" y="2044"/>
                        </a:lnTo>
                        <a:lnTo>
                          <a:pt x="2400" y="1193"/>
                        </a:lnTo>
                        <a:close/>
                      </a:path>
                      <a:path w="36195" h="2539">
                        <a:moveTo>
                          <a:pt x="35890" y="1193"/>
                        </a:moveTo>
                        <a:lnTo>
                          <a:pt x="35534" y="355"/>
                        </a:lnTo>
                        <a:lnTo>
                          <a:pt x="34696" y="0"/>
                        </a:lnTo>
                        <a:lnTo>
                          <a:pt x="33845" y="355"/>
                        </a:lnTo>
                        <a:lnTo>
                          <a:pt x="33489" y="1193"/>
                        </a:lnTo>
                        <a:lnTo>
                          <a:pt x="33845" y="2044"/>
                        </a:lnTo>
                        <a:lnTo>
                          <a:pt x="34696" y="2400"/>
                        </a:lnTo>
                        <a:lnTo>
                          <a:pt x="35534" y="2044"/>
                        </a:lnTo>
                        <a:lnTo>
                          <a:pt x="3589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14" name="object 2314"/>
                  <p:cNvSpPr/>
                  <p:nvPr/>
                </p:nvSpPr>
                <p:spPr>
                  <a:xfrm>
                    <a:off x="8561798" y="4577677"/>
                    <a:ext cx="1719580" cy="33020"/>
                  </a:xfrm>
                  <a:custGeom>
                    <a:avLst/>
                    <a:gdLst/>
                    <a:ahLst/>
                    <a:cxnLst/>
                    <a:rect l="l" t="t" r="r" b="b"/>
                    <a:pathLst>
                      <a:path w="1719579" h="33020">
                        <a:moveTo>
                          <a:pt x="1719209" y="7975"/>
                        </a:moveTo>
                        <a:lnTo>
                          <a:pt x="1719209" y="8770"/>
                        </a:lnTo>
                      </a:path>
                      <a:path w="1719579" h="33020">
                        <a:moveTo>
                          <a:pt x="1719209" y="8770"/>
                        </a:moveTo>
                        <a:lnTo>
                          <a:pt x="1719209" y="10360"/>
                        </a:lnTo>
                      </a:path>
                      <a:path w="1719579" h="33020">
                        <a:moveTo>
                          <a:pt x="1719209" y="10360"/>
                        </a:moveTo>
                        <a:lnTo>
                          <a:pt x="1719209" y="11963"/>
                        </a:lnTo>
                      </a:path>
                      <a:path w="1719579" h="33020">
                        <a:moveTo>
                          <a:pt x="1719209" y="11963"/>
                        </a:moveTo>
                        <a:lnTo>
                          <a:pt x="1719209" y="14348"/>
                        </a:lnTo>
                      </a:path>
                      <a:path w="1719579" h="33020">
                        <a:moveTo>
                          <a:pt x="1719209" y="14348"/>
                        </a:moveTo>
                        <a:lnTo>
                          <a:pt x="1719209" y="16746"/>
                        </a:lnTo>
                      </a:path>
                      <a:path w="1719579" h="33020">
                        <a:moveTo>
                          <a:pt x="1719209" y="16746"/>
                        </a:moveTo>
                        <a:lnTo>
                          <a:pt x="1719209" y="18336"/>
                        </a:lnTo>
                      </a:path>
                      <a:path w="1719579" h="33020">
                        <a:moveTo>
                          <a:pt x="1719209" y="18336"/>
                        </a:moveTo>
                        <a:lnTo>
                          <a:pt x="1719209" y="20734"/>
                        </a:lnTo>
                      </a:path>
                      <a:path w="1719579" h="33020">
                        <a:moveTo>
                          <a:pt x="1719209" y="20734"/>
                        </a:moveTo>
                        <a:lnTo>
                          <a:pt x="1719209" y="22324"/>
                        </a:lnTo>
                      </a:path>
                      <a:path w="1719579" h="33020">
                        <a:moveTo>
                          <a:pt x="1719209" y="22324"/>
                        </a:moveTo>
                        <a:lnTo>
                          <a:pt x="1719209" y="23927"/>
                        </a:lnTo>
                      </a:path>
                      <a:path w="1719579" h="33020">
                        <a:moveTo>
                          <a:pt x="1719209" y="23927"/>
                        </a:moveTo>
                        <a:lnTo>
                          <a:pt x="1719209" y="24722"/>
                        </a:lnTo>
                      </a:path>
                      <a:path w="1719579" h="33020">
                        <a:moveTo>
                          <a:pt x="1719209" y="24722"/>
                        </a:moveTo>
                        <a:lnTo>
                          <a:pt x="1719209" y="25517"/>
                        </a:lnTo>
                      </a:path>
                      <a:path w="1719579" h="33020">
                        <a:moveTo>
                          <a:pt x="0" y="32698"/>
                        </a:moveTo>
                        <a:lnTo>
                          <a:pt x="1658581" y="32698"/>
                        </a:lnTo>
                      </a:path>
                      <a:path w="1719579" h="33020">
                        <a:moveTo>
                          <a:pt x="1658581"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15" name="object 2315"/>
                  <p:cNvSpPr/>
                  <p:nvPr/>
                </p:nvSpPr>
                <p:spPr>
                  <a:xfrm>
                    <a:off x="8560602" y="460917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16" name="object 2316"/>
                  <p:cNvSpPr/>
                  <p:nvPr/>
                </p:nvSpPr>
                <p:spPr>
                  <a:xfrm>
                    <a:off x="8561798" y="4577677"/>
                    <a:ext cx="1658620" cy="33020"/>
                  </a:xfrm>
                  <a:custGeom>
                    <a:avLst/>
                    <a:gdLst/>
                    <a:ahLst/>
                    <a:cxnLst/>
                    <a:rect l="l" t="t" r="r" b="b"/>
                    <a:pathLst>
                      <a:path w="1658620" h="33020">
                        <a:moveTo>
                          <a:pt x="0" y="32698"/>
                        </a:moveTo>
                        <a:lnTo>
                          <a:pt x="0" y="31108"/>
                        </a:lnTo>
                      </a:path>
                      <a:path w="1658620" h="33020">
                        <a:moveTo>
                          <a:pt x="0" y="31108"/>
                        </a:moveTo>
                        <a:lnTo>
                          <a:pt x="0" y="27915"/>
                        </a:lnTo>
                      </a:path>
                      <a:path w="1658620" h="33020">
                        <a:moveTo>
                          <a:pt x="0" y="27915"/>
                        </a:moveTo>
                        <a:lnTo>
                          <a:pt x="0" y="24722"/>
                        </a:lnTo>
                      </a:path>
                      <a:path w="1658620" h="33020">
                        <a:moveTo>
                          <a:pt x="0" y="24722"/>
                        </a:moveTo>
                        <a:lnTo>
                          <a:pt x="0" y="20734"/>
                        </a:lnTo>
                      </a:path>
                      <a:path w="1658620" h="33020">
                        <a:moveTo>
                          <a:pt x="0" y="20734"/>
                        </a:moveTo>
                        <a:lnTo>
                          <a:pt x="0" y="16746"/>
                        </a:lnTo>
                      </a:path>
                      <a:path w="1658620" h="33020">
                        <a:moveTo>
                          <a:pt x="0" y="16746"/>
                        </a:moveTo>
                        <a:lnTo>
                          <a:pt x="0" y="11963"/>
                        </a:lnTo>
                      </a:path>
                      <a:path w="1658620" h="33020">
                        <a:moveTo>
                          <a:pt x="0" y="11963"/>
                        </a:moveTo>
                        <a:lnTo>
                          <a:pt x="0" y="7975"/>
                        </a:lnTo>
                      </a:path>
                      <a:path w="1658620" h="33020">
                        <a:moveTo>
                          <a:pt x="0" y="7975"/>
                        </a:moveTo>
                        <a:lnTo>
                          <a:pt x="0" y="4782"/>
                        </a:lnTo>
                      </a:path>
                      <a:path w="1658620" h="33020">
                        <a:moveTo>
                          <a:pt x="0" y="4782"/>
                        </a:moveTo>
                        <a:lnTo>
                          <a:pt x="0" y="2384"/>
                        </a:lnTo>
                      </a:path>
                      <a:path w="1658620" h="33020">
                        <a:moveTo>
                          <a:pt x="0" y="2384"/>
                        </a:moveTo>
                        <a:lnTo>
                          <a:pt x="0" y="794"/>
                        </a:lnTo>
                      </a:path>
                      <a:path w="1658620" h="33020">
                        <a:moveTo>
                          <a:pt x="0" y="794"/>
                        </a:moveTo>
                        <a:lnTo>
                          <a:pt x="0" y="0"/>
                        </a:lnTo>
                      </a:path>
                      <a:path w="1658620" h="33020">
                        <a:moveTo>
                          <a:pt x="1658581" y="0"/>
                        </a:moveTo>
                        <a:lnTo>
                          <a:pt x="1658581" y="794"/>
                        </a:lnTo>
                      </a:path>
                      <a:path w="1658620" h="33020">
                        <a:moveTo>
                          <a:pt x="1658581" y="1589"/>
                        </a:moveTo>
                        <a:lnTo>
                          <a:pt x="1658581" y="2384"/>
                        </a:lnTo>
                      </a:path>
                      <a:path w="1658620" h="33020">
                        <a:moveTo>
                          <a:pt x="1658581" y="2384"/>
                        </a:moveTo>
                        <a:lnTo>
                          <a:pt x="1658581" y="3179"/>
                        </a:lnTo>
                      </a:path>
                      <a:path w="1658620" h="33020">
                        <a:moveTo>
                          <a:pt x="1658581" y="3987"/>
                        </a:moveTo>
                        <a:lnTo>
                          <a:pt x="1658581" y="4782"/>
                        </a:lnTo>
                      </a:path>
                      <a:path w="1658620" h="33020">
                        <a:moveTo>
                          <a:pt x="1658581" y="4782"/>
                        </a:moveTo>
                        <a:lnTo>
                          <a:pt x="1658581" y="7975"/>
                        </a:lnTo>
                      </a:path>
                      <a:path w="1658620" h="33020">
                        <a:moveTo>
                          <a:pt x="1658581" y="7975"/>
                        </a:moveTo>
                        <a:lnTo>
                          <a:pt x="1658581" y="11963"/>
                        </a:lnTo>
                      </a:path>
                      <a:path w="1658620" h="33020">
                        <a:moveTo>
                          <a:pt x="1658581" y="11963"/>
                        </a:moveTo>
                        <a:lnTo>
                          <a:pt x="1658581" y="12758"/>
                        </a:lnTo>
                      </a:path>
                      <a:path w="1658620" h="33020">
                        <a:moveTo>
                          <a:pt x="1658581" y="14348"/>
                        </a:moveTo>
                        <a:lnTo>
                          <a:pt x="1658581" y="16746"/>
                        </a:lnTo>
                      </a:path>
                      <a:path w="1658620" h="33020">
                        <a:moveTo>
                          <a:pt x="1658581" y="16746"/>
                        </a:moveTo>
                        <a:lnTo>
                          <a:pt x="1658581" y="18336"/>
                        </a:lnTo>
                      </a:path>
                      <a:path w="1658620" h="33020">
                        <a:moveTo>
                          <a:pt x="1658581" y="19939"/>
                        </a:moveTo>
                        <a:lnTo>
                          <a:pt x="1658581" y="20734"/>
                        </a:lnTo>
                      </a:path>
                      <a:path w="1658620" h="33020">
                        <a:moveTo>
                          <a:pt x="1658581" y="20734"/>
                        </a:moveTo>
                        <a:lnTo>
                          <a:pt x="1658581" y="24722"/>
                        </a:lnTo>
                      </a:path>
                      <a:path w="1658620" h="33020">
                        <a:moveTo>
                          <a:pt x="1658581" y="24722"/>
                        </a:moveTo>
                        <a:lnTo>
                          <a:pt x="1658581" y="27915"/>
                        </a:lnTo>
                      </a:path>
                      <a:path w="1658620" h="33020">
                        <a:moveTo>
                          <a:pt x="1658581" y="27915"/>
                        </a:moveTo>
                        <a:lnTo>
                          <a:pt x="1658581" y="28710"/>
                        </a:lnTo>
                      </a:path>
                      <a:path w="1658620" h="33020">
                        <a:moveTo>
                          <a:pt x="1658581" y="29505"/>
                        </a:moveTo>
                        <a:lnTo>
                          <a:pt x="1658581" y="3110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17" name="object 2317"/>
                  <p:cNvSpPr/>
                  <p:nvPr/>
                </p:nvSpPr>
                <p:spPr>
                  <a:xfrm>
                    <a:off x="10219182" y="4607601"/>
                    <a:ext cx="2540" cy="4445"/>
                  </a:xfrm>
                  <a:custGeom>
                    <a:avLst/>
                    <a:gdLst/>
                    <a:ahLst/>
                    <a:cxnLst/>
                    <a:rect l="l" t="t" r="r" b="b"/>
                    <a:pathLst>
                      <a:path w="2540" h="4445">
                        <a:moveTo>
                          <a:pt x="2387" y="1193"/>
                        </a:moveTo>
                        <a:lnTo>
                          <a:pt x="2044" y="342"/>
                        </a:lnTo>
                        <a:lnTo>
                          <a:pt x="1193" y="0"/>
                        </a:lnTo>
                        <a:lnTo>
                          <a:pt x="342" y="342"/>
                        </a:lnTo>
                        <a:lnTo>
                          <a:pt x="0" y="1193"/>
                        </a:lnTo>
                        <a:lnTo>
                          <a:pt x="317" y="1993"/>
                        </a:lnTo>
                        <a:lnTo>
                          <a:pt x="0" y="2781"/>
                        </a:lnTo>
                        <a:lnTo>
                          <a:pt x="342" y="3632"/>
                        </a:lnTo>
                        <a:lnTo>
                          <a:pt x="1193" y="3975"/>
                        </a:lnTo>
                        <a:lnTo>
                          <a:pt x="2044" y="3632"/>
                        </a:lnTo>
                        <a:lnTo>
                          <a:pt x="2387" y="2781"/>
                        </a:lnTo>
                        <a:lnTo>
                          <a:pt x="2057" y="1993"/>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18" name="object 2318"/>
                  <p:cNvSpPr/>
                  <p:nvPr/>
                </p:nvSpPr>
                <p:spPr>
                  <a:xfrm>
                    <a:off x="10241923" y="5060327"/>
                    <a:ext cx="31115" cy="31115"/>
                  </a:xfrm>
                  <a:custGeom>
                    <a:avLst/>
                    <a:gdLst/>
                    <a:ahLst/>
                    <a:cxnLst/>
                    <a:rect l="l" t="t" r="r" b="b"/>
                    <a:pathLst>
                      <a:path w="31115" h="31114">
                        <a:moveTo>
                          <a:pt x="0" y="31108"/>
                        </a:moveTo>
                        <a:lnTo>
                          <a:pt x="8770" y="29518"/>
                        </a:lnTo>
                      </a:path>
                      <a:path w="31115" h="31114">
                        <a:moveTo>
                          <a:pt x="8770" y="29518"/>
                        </a:moveTo>
                        <a:lnTo>
                          <a:pt x="16746" y="25530"/>
                        </a:lnTo>
                      </a:path>
                      <a:path w="31115" h="31114">
                        <a:moveTo>
                          <a:pt x="16746" y="25530"/>
                        </a:moveTo>
                        <a:lnTo>
                          <a:pt x="23941" y="19953"/>
                        </a:lnTo>
                      </a:path>
                      <a:path w="31115" h="31114">
                        <a:moveTo>
                          <a:pt x="23941" y="19953"/>
                        </a:moveTo>
                        <a:lnTo>
                          <a:pt x="28724" y="12758"/>
                        </a:lnTo>
                      </a:path>
                      <a:path w="31115" h="31114">
                        <a:moveTo>
                          <a:pt x="28724" y="12758"/>
                        </a:moveTo>
                        <a:lnTo>
                          <a:pt x="31108" y="4782"/>
                        </a:lnTo>
                      </a:path>
                      <a:path w="31115" h="31114">
                        <a:moveTo>
                          <a:pt x="31108" y="4782"/>
                        </a:moveTo>
                        <a:lnTo>
                          <a:pt x="31108" y="0"/>
                        </a:lnTo>
                      </a:path>
                      <a:path w="31115" h="31114">
                        <a:moveTo>
                          <a:pt x="13567" y="0"/>
                        </a:moveTo>
                        <a:lnTo>
                          <a:pt x="12758" y="5591"/>
                        </a:lnTo>
                      </a:path>
                      <a:path w="31115" h="31114">
                        <a:moveTo>
                          <a:pt x="12758" y="5591"/>
                        </a:moveTo>
                        <a:lnTo>
                          <a:pt x="8770" y="10374"/>
                        </a:lnTo>
                      </a:path>
                      <a:path w="31115" h="31114">
                        <a:moveTo>
                          <a:pt x="8770" y="10374"/>
                        </a:moveTo>
                        <a:lnTo>
                          <a:pt x="3987" y="12758"/>
                        </a:lnTo>
                      </a:path>
                      <a:path w="31115" h="31114">
                        <a:moveTo>
                          <a:pt x="3987" y="12758"/>
                        </a:moveTo>
                        <a:lnTo>
                          <a:pt x="0" y="13567"/>
                        </a:lnTo>
                      </a:path>
                      <a:path w="31115" h="31114">
                        <a:moveTo>
                          <a:pt x="0" y="31108"/>
                        </a:moveTo>
                        <a:lnTo>
                          <a:pt x="0" y="30313"/>
                        </a:lnTo>
                      </a:path>
                      <a:path w="31115" h="31114">
                        <a:moveTo>
                          <a:pt x="0" y="30313"/>
                        </a:moveTo>
                        <a:lnTo>
                          <a:pt x="0" y="29518"/>
                        </a:lnTo>
                      </a:path>
                      <a:path w="31115" h="31114">
                        <a:moveTo>
                          <a:pt x="0" y="29518"/>
                        </a:moveTo>
                        <a:lnTo>
                          <a:pt x="0" y="27929"/>
                        </a:lnTo>
                      </a:path>
                      <a:path w="31115" h="31114">
                        <a:moveTo>
                          <a:pt x="0" y="27929"/>
                        </a:moveTo>
                        <a:lnTo>
                          <a:pt x="0" y="26325"/>
                        </a:lnTo>
                      </a:path>
                      <a:path w="31115" h="31114">
                        <a:moveTo>
                          <a:pt x="0" y="26325"/>
                        </a:moveTo>
                        <a:lnTo>
                          <a:pt x="0" y="23941"/>
                        </a:lnTo>
                      </a:path>
                      <a:path w="31115" h="31114">
                        <a:moveTo>
                          <a:pt x="0" y="23941"/>
                        </a:moveTo>
                        <a:lnTo>
                          <a:pt x="0" y="22337"/>
                        </a:lnTo>
                      </a:path>
                      <a:path w="31115" h="31114">
                        <a:moveTo>
                          <a:pt x="0" y="22337"/>
                        </a:moveTo>
                        <a:lnTo>
                          <a:pt x="0" y="19953"/>
                        </a:lnTo>
                      </a:path>
                      <a:path w="31115" h="31114">
                        <a:moveTo>
                          <a:pt x="0" y="19953"/>
                        </a:moveTo>
                        <a:lnTo>
                          <a:pt x="0" y="17555"/>
                        </a:lnTo>
                      </a:path>
                      <a:path w="31115" h="31114">
                        <a:moveTo>
                          <a:pt x="0" y="17555"/>
                        </a:moveTo>
                        <a:lnTo>
                          <a:pt x="0" y="15951"/>
                        </a:lnTo>
                      </a:path>
                      <a:path w="31115" h="31114">
                        <a:moveTo>
                          <a:pt x="0" y="15951"/>
                        </a:moveTo>
                        <a:lnTo>
                          <a:pt x="0" y="14362"/>
                        </a:lnTo>
                      </a:path>
                      <a:path w="31115" h="31114">
                        <a:moveTo>
                          <a:pt x="0" y="14362"/>
                        </a:moveTo>
                        <a:lnTo>
                          <a:pt x="0" y="1356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19" name="object 2319"/>
                  <p:cNvSpPr/>
                  <p:nvPr/>
                </p:nvSpPr>
                <p:spPr>
                  <a:xfrm>
                    <a:off x="10240726" y="507269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20" name="object 2320"/>
                  <p:cNvSpPr/>
                  <p:nvPr/>
                </p:nvSpPr>
                <p:spPr>
                  <a:xfrm>
                    <a:off x="10255490" y="5060327"/>
                    <a:ext cx="17780" cy="0"/>
                  </a:xfrm>
                  <a:custGeom>
                    <a:avLst/>
                    <a:gdLst/>
                    <a:ahLst/>
                    <a:cxnLst/>
                    <a:rect l="l" t="t" r="r" b="b"/>
                    <a:pathLst>
                      <a:path w="17779">
                        <a:moveTo>
                          <a:pt x="0" y="0"/>
                        </a:moveTo>
                        <a:lnTo>
                          <a:pt x="794" y="0"/>
                        </a:lnTo>
                      </a:path>
                      <a:path w="17779">
                        <a:moveTo>
                          <a:pt x="794" y="0"/>
                        </a:moveTo>
                        <a:lnTo>
                          <a:pt x="1589" y="0"/>
                        </a:lnTo>
                      </a:path>
                      <a:path w="17779">
                        <a:moveTo>
                          <a:pt x="1589" y="0"/>
                        </a:moveTo>
                        <a:lnTo>
                          <a:pt x="3179" y="0"/>
                        </a:lnTo>
                      </a:path>
                      <a:path w="17779">
                        <a:moveTo>
                          <a:pt x="3179" y="0"/>
                        </a:moveTo>
                        <a:lnTo>
                          <a:pt x="4782" y="0"/>
                        </a:lnTo>
                      </a:path>
                      <a:path w="17779">
                        <a:moveTo>
                          <a:pt x="4782" y="0"/>
                        </a:moveTo>
                        <a:lnTo>
                          <a:pt x="6372" y="0"/>
                        </a:lnTo>
                      </a:path>
                      <a:path w="17779">
                        <a:moveTo>
                          <a:pt x="6372" y="0"/>
                        </a:moveTo>
                        <a:lnTo>
                          <a:pt x="8770" y="0"/>
                        </a:lnTo>
                      </a:path>
                      <a:path w="17779">
                        <a:moveTo>
                          <a:pt x="8770" y="0"/>
                        </a:moveTo>
                        <a:lnTo>
                          <a:pt x="11168" y="0"/>
                        </a:lnTo>
                      </a:path>
                      <a:path w="17779">
                        <a:moveTo>
                          <a:pt x="11168" y="0"/>
                        </a:moveTo>
                        <a:lnTo>
                          <a:pt x="13553" y="0"/>
                        </a:lnTo>
                      </a:path>
                      <a:path w="17779">
                        <a:moveTo>
                          <a:pt x="13553" y="0"/>
                        </a:moveTo>
                        <a:lnTo>
                          <a:pt x="15156" y="0"/>
                        </a:lnTo>
                      </a:path>
                      <a:path w="17779">
                        <a:moveTo>
                          <a:pt x="15156" y="0"/>
                        </a:moveTo>
                        <a:lnTo>
                          <a:pt x="16746" y="0"/>
                        </a:lnTo>
                      </a:path>
                      <a:path w="17779">
                        <a:moveTo>
                          <a:pt x="16746" y="0"/>
                        </a:moveTo>
                        <a:lnTo>
                          <a:pt x="1754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21" name="object 2321"/>
                  <p:cNvSpPr/>
                  <p:nvPr/>
                </p:nvSpPr>
                <p:spPr>
                  <a:xfrm>
                    <a:off x="10271835" y="505913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22" name="object 2322"/>
                  <p:cNvSpPr/>
                  <p:nvPr/>
                </p:nvSpPr>
                <p:spPr>
                  <a:xfrm>
                    <a:off x="10255490" y="4610376"/>
                    <a:ext cx="17780" cy="6985"/>
                  </a:xfrm>
                  <a:custGeom>
                    <a:avLst/>
                    <a:gdLst/>
                    <a:ahLst/>
                    <a:cxnLst/>
                    <a:rect l="l" t="t" r="r" b="b"/>
                    <a:pathLst>
                      <a:path w="17779" h="6985">
                        <a:moveTo>
                          <a:pt x="0" y="6386"/>
                        </a:moveTo>
                        <a:lnTo>
                          <a:pt x="0" y="0"/>
                        </a:lnTo>
                      </a:path>
                      <a:path w="17779" h="6985">
                        <a:moveTo>
                          <a:pt x="17541" y="0"/>
                        </a:moveTo>
                        <a:lnTo>
                          <a:pt x="17541" y="794"/>
                        </a:lnTo>
                      </a:path>
                      <a:path w="17779" h="6985">
                        <a:moveTo>
                          <a:pt x="17541" y="794"/>
                        </a:moveTo>
                        <a:lnTo>
                          <a:pt x="17541" y="638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23" name="object 2323"/>
                  <p:cNvSpPr/>
                  <p:nvPr/>
                </p:nvSpPr>
                <p:spPr>
                  <a:xfrm>
                    <a:off x="10271835" y="461556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24" name="object 2324"/>
                  <p:cNvSpPr/>
                  <p:nvPr/>
                </p:nvSpPr>
                <p:spPr>
                  <a:xfrm>
                    <a:off x="10255490" y="4616762"/>
                    <a:ext cx="3637915" cy="443865"/>
                  </a:xfrm>
                  <a:custGeom>
                    <a:avLst/>
                    <a:gdLst/>
                    <a:ahLst/>
                    <a:cxnLst/>
                    <a:rect l="l" t="t" r="r" b="b"/>
                    <a:pathLst>
                      <a:path w="3637915" h="443864">
                        <a:moveTo>
                          <a:pt x="17541" y="0"/>
                        </a:moveTo>
                        <a:lnTo>
                          <a:pt x="16746" y="0"/>
                        </a:lnTo>
                      </a:path>
                      <a:path w="3637915" h="443864">
                        <a:moveTo>
                          <a:pt x="16746" y="0"/>
                        </a:moveTo>
                        <a:lnTo>
                          <a:pt x="15156" y="0"/>
                        </a:lnTo>
                      </a:path>
                      <a:path w="3637915" h="443864">
                        <a:moveTo>
                          <a:pt x="15156" y="0"/>
                        </a:moveTo>
                        <a:lnTo>
                          <a:pt x="13553" y="0"/>
                        </a:lnTo>
                      </a:path>
                      <a:path w="3637915" h="443864">
                        <a:moveTo>
                          <a:pt x="13553" y="0"/>
                        </a:moveTo>
                        <a:lnTo>
                          <a:pt x="11168" y="0"/>
                        </a:lnTo>
                      </a:path>
                      <a:path w="3637915" h="443864">
                        <a:moveTo>
                          <a:pt x="11168" y="0"/>
                        </a:moveTo>
                        <a:lnTo>
                          <a:pt x="8770" y="0"/>
                        </a:lnTo>
                      </a:path>
                      <a:path w="3637915" h="443864">
                        <a:moveTo>
                          <a:pt x="8770" y="0"/>
                        </a:moveTo>
                        <a:lnTo>
                          <a:pt x="6372" y="0"/>
                        </a:lnTo>
                      </a:path>
                      <a:path w="3637915" h="443864">
                        <a:moveTo>
                          <a:pt x="6372" y="0"/>
                        </a:moveTo>
                        <a:lnTo>
                          <a:pt x="4782" y="0"/>
                        </a:lnTo>
                      </a:path>
                      <a:path w="3637915" h="443864">
                        <a:moveTo>
                          <a:pt x="4782" y="0"/>
                        </a:moveTo>
                        <a:lnTo>
                          <a:pt x="3179" y="0"/>
                        </a:lnTo>
                      </a:path>
                      <a:path w="3637915" h="443864">
                        <a:moveTo>
                          <a:pt x="3179" y="0"/>
                        </a:moveTo>
                        <a:lnTo>
                          <a:pt x="1589" y="0"/>
                        </a:lnTo>
                      </a:path>
                      <a:path w="3637915" h="443864">
                        <a:moveTo>
                          <a:pt x="1589" y="0"/>
                        </a:moveTo>
                        <a:lnTo>
                          <a:pt x="794" y="0"/>
                        </a:lnTo>
                      </a:path>
                      <a:path w="3637915" h="443864">
                        <a:moveTo>
                          <a:pt x="794" y="0"/>
                        </a:moveTo>
                        <a:lnTo>
                          <a:pt x="0" y="0"/>
                        </a:lnTo>
                      </a:path>
                      <a:path w="3637915" h="443864">
                        <a:moveTo>
                          <a:pt x="3637855" y="443564"/>
                        </a:moveTo>
                        <a:lnTo>
                          <a:pt x="3637855" y="0"/>
                        </a:lnTo>
                      </a:path>
                      <a:path w="3637915" h="443864">
                        <a:moveTo>
                          <a:pt x="3620314" y="0"/>
                        </a:moveTo>
                        <a:lnTo>
                          <a:pt x="3620314" y="443564"/>
                        </a:lnTo>
                      </a:path>
                      <a:path w="3637915" h="443864">
                        <a:moveTo>
                          <a:pt x="3637855" y="443564"/>
                        </a:moveTo>
                        <a:lnTo>
                          <a:pt x="3637033" y="443564"/>
                        </a:lnTo>
                      </a:path>
                      <a:path w="3637915" h="443864">
                        <a:moveTo>
                          <a:pt x="3637033" y="443564"/>
                        </a:moveTo>
                        <a:lnTo>
                          <a:pt x="3636348" y="443564"/>
                        </a:lnTo>
                      </a:path>
                      <a:path w="3637915" h="443864">
                        <a:moveTo>
                          <a:pt x="3636348" y="443564"/>
                        </a:moveTo>
                        <a:lnTo>
                          <a:pt x="3635526" y="443564"/>
                        </a:lnTo>
                      </a:path>
                      <a:path w="3637915" h="443864">
                        <a:moveTo>
                          <a:pt x="3635526" y="443564"/>
                        </a:moveTo>
                        <a:lnTo>
                          <a:pt x="3633059" y="443564"/>
                        </a:lnTo>
                      </a:path>
                      <a:path w="3637915" h="443864">
                        <a:moveTo>
                          <a:pt x="3633059" y="443564"/>
                        </a:moveTo>
                        <a:lnTo>
                          <a:pt x="3631552" y="443564"/>
                        </a:lnTo>
                      </a:path>
                      <a:path w="3637915" h="443864">
                        <a:moveTo>
                          <a:pt x="3631552" y="443564"/>
                        </a:moveTo>
                        <a:lnTo>
                          <a:pt x="3629085" y="443564"/>
                        </a:lnTo>
                      </a:path>
                      <a:path w="3637915" h="443864">
                        <a:moveTo>
                          <a:pt x="3629085" y="443564"/>
                        </a:moveTo>
                        <a:lnTo>
                          <a:pt x="3626755" y="443564"/>
                        </a:lnTo>
                      </a:path>
                      <a:path w="3637915" h="443864">
                        <a:moveTo>
                          <a:pt x="3626755" y="443564"/>
                        </a:moveTo>
                        <a:lnTo>
                          <a:pt x="3624288" y="443564"/>
                        </a:lnTo>
                      </a:path>
                      <a:path w="3637915" h="443864">
                        <a:moveTo>
                          <a:pt x="3624288" y="443564"/>
                        </a:moveTo>
                        <a:lnTo>
                          <a:pt x="3622781" y="443564"/>
                        </a:lnTo>
                      </a:path>
                      <a:path w="3637915" h="443864">
                        <a:moveTo>
                          <a:pt x="3622781" y="443564"/>
                        </a:moveTo>
                        <a:lnTo>
                          <a:pt x="3621136" y="443564"/>
                        </a:lnTo>
                      </a:path>
                      <a:path w="3637915" h="443864">
                        <a:moveTo>
                          <a:pt x="3621136" y="443564"/>
                        </a:moveTo>
                        <a:lnTo>
                          <a:pt x="3620314" y="44356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25" name="object 2325"/>
                  <p:cNvSpPr/>
                  <p:nvPr/>
                </p:nvSpPr>
                <p:spPr>
                  <a:xfrm>
                    <a:off x="13874598" y="4615576"/>
                    <a:ext cx="2540" cy="446405"/>
                  </a:xfrm>
                  <a:custGeom>
                    <a:avLst/>
                    <a:gdLst/>
                    <a:ahLst/>
                    <a:cxnLst/>
                    <a:rect l="l" t="t" r="r" b="b"/>
                    <a:pathLst>
                      <a:path w="2540" h="446404">
                        <a:moveTo>
                          <a:pt x="2400" y="444754"/>
                        </a:moveTo>
                        <a:lnTo>
                          <a:pt x="2044" y="443915"/>
                        </a:lnTo>
                        <a:lnTo>
                          <a:pt x="1206" y="443560"/>
                        </a:lnTo>
                        <a:lnTo>
                          <a:pt x="355" y="443915"/>
                        </a:lnTo>
                        <a:lnTo>
                          <a:pt x="0" y="444754"/>
                        </a:lnTo>
                        <a:lnTo>
                          <a:pt x="355" y="445604"/>
                        </a:lnTo>
                        <a:lnTo>
                          <a:pt x="1206" y="445947"/>
                        </a:lnTo>
                        <a:lnTo>
                          <a:pt x="2044" y="445604"/>
                        </a:lnTo>
                        <a:lnTo>
                          <a:pt x="2400" y="444754"/>
                        </a:lnTo>
                        <a:close/>
                      </a:path>
                      <a:path w="2540" h="446404">
                        <a:moveTo>
                          <a:pt x="2400" y="1193"/>
                        </a:moveTo>
                        <a:lnTo>
                          <a:pt x="2044" y="342"/>
                        </a:lnTo>
                        <a:lnTo>
                          <a:pt x="1206" y="0"/>
                        </a:lnTo>
                        <a:lnTo>
                          <a:pt x="355" y="342"/>
                        </a:lnTo>
                        <a:lnTo>
                          <a:pt x="0" y="1193"/>
                        </a:lnTo>
                        <a:lnTo>
                          <a:pt x="355" y="2032"/>
                        </a:lnTo>
                        <a:lnTo>
                          <a:pt x="1206" y="2387"/>
                        </a:lnTo>
                        <a:lnTo>
                          <a:pt x="2044" y="2032"/>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26" name="object 2326"/>
                  <p:cNvSpPr/>
                  <p:nvPr/>
                </p:nvSpPr>
                <p:spPr>
                  <a:xfrm>
                    <a:off x="13794401" y="4616762"/>
                    <a:ext cx="99060" cy="474980"/>
                  </a:xfrm>
                  <a:custGeom>
                    <a:avLst/>
                    <a:gdLst/>
                    <a:ahLst/>
                    <a:cxnLst/>
                    <a:rect l="l" t="t" r="r" b="b"/>
                    <a:pathLst>
                      <a:path w="99059" h="474979">
                        <a:moveTo>
                          <a:pt x="81403" y="0"/>
                        </a:moveTo>
                        <a:lnTo>
                          <a:pt x="82225" y="0"/>
                        </a:lnTo>
                      </a:path>
                      <a:path w="99059" h="474979">
                        <a:moveTo>
                          <a:pt x="82225" y="0"/>
                        </a:moveTo>
                        <a:lnTo>
                          <a:pt x="83869" y="0"/>
                        </a:lnTo>
                      </a:path>
                      <a:path w="99059" h="474979">
                        <a:moveTo>
                          <a:pt x="83869" y="0"/>
                        </a:moveTo>
                        <a:lnTo>
                          <a:pt x="85377" y="0"/>
                        </a:lnTo>
                      </a:path>
                      <a:path w="99059" h="474979">
                        <a:moveTo>
                          <a:pt x="85377" y="0"/>
                        </a:moveTo>
                        <a:lnTo>
                          <a:pt x="87844" y="0"/>
                        </a:lnTo>
                      </a:path>
                      <a:path w="99059" h="474979">
                        <a:moveTo>
                          <a:pt x="87844" y="0"/>
                        </a:moveTo>
                        <a:lnTo>
                          <a:pt x="90173" y="0"/>
                        </a:lnTo>
                      </a:path>
                      <a:path w="99059" h="474979">
                        <a:moveTo>
                          <a:pt x="90173" y="0"/>
                        </a:moveTo>
                        <a:lnTo>
                          <a:pt x="92640" y="0"/>
                        </a:lnTo>
                      </a:path>
                      <a:path w="99059" h="474979">
                        <a:moveTo>
                          <a:pt x="92640" y="0"/>
                        </a:moveTo>
                        <a:lnTo>
                          <a:pt x="94148" y="0"/>
                        </a:lnTo>
                      </a:path>
                      <a:path w="99059" h="474979">
                        <a:moveTo>
                          <a:pt x="94148" y="0"/>
                        </a:moveTo>
                        <a:lnTo>
                          <a:pt x="96614" y="0"/>
                        </a:lnTo>
                      </a:path>
                      <a:path w="99059" h="474979">
                        <a:moveTo>
                          <a:pt x="96614" y="0"/>
                        </a:moveTo>
                        <a:lnTo>
                          <a:pt x="97437" y="0"/>
                        </a:lnTo>
                      </a:path>
                      <a:path w="99059" h="474979">
                        <a:moveTo>
                          <a:pt x="97437" y="0"/>
                        </a:moveTo>
                        <a:lnTo>
                          <a:pt x="98122" y="0"/>
                        </a:lnTo>
                      </a:path>
                      <a:path w="99059" h="474979">
                        <a:moveTo>
                          <a:pt x="98122" y="0"/>
                        </a:moveTo>
                        <a:lnTo>
                          <a:pt x="98944" y="0"/>
                        </a:lnTo>
                      </a:path>
                      <a:path w="99059" h="474979">
                        <a:moveTo>
                          <a:pt x="67835" y="457131"/>
                        </a:moveTo>
                        <a:lnTo>
                          <a:pt x="0" y="457131"/>
                        </a:lnTo>
                      </a:path>
                      <a:path w="99059" h="474979">
                        <a:moveTo>
                          <a:pt x="0" y="474673"/>
                        </a:moveTo>
                        <a:lnTo>
                          <a:pt x="67835" y="47467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27" name="object 2327"/>
                  <p:cNvSpPr/>
                  <p:nvPr/>
                </p:nvSpPr>
                <p:spPr>
                  <a:xfrm>
                    <a:off x="13861041" y="507269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28" name="object 2328"/>
                  <p:cNvSpPr/>
                  <p:nvPr/>
                </p:nvSpPr>
                <p:spPr>
                  <a:xfrm>
                    <a:off x="13794401" y="5073894"/>
                    <a:ext cx="67945" cy="17780"/>
                  </a:xfrm>
                  <a:custGeom>
                    <a:avLst/>
                    <a:gdLst/>
                    <a:ahLst/>
                    <a:cxnLst/>
                    <a:rect l="l" t="t" r="r" b="b"/>
                    <a:pathLst>
                      <a:path w="67944" h="17779">
                        <a:moveTo>
                          <a:pt x="67835" y="0"/>
                        </a:moveTo>
                        <a:lnTo>
                          <a:pt x="67835" y="794"/>
                        </a:lnTo>
                      </a:path>
                      <a:path w="67944" h="17779">
                        <a:moveTo>
                          <a:pt x="67835" y="794"/>
                        </a:moveTo>
                        <a:lnTo>
                          <a:pt x="67835" y="2384"/>
                        </a:lnTo>
                      </a:path>
                      <a:path w="67944" h="17779">
                        <a:moveTo>
                          <a:pt x="67835" y="2384"/>
                        </a:moveTo>
                        <a:lnTo>
                          <a:pt x="67835" y="3987"/>
                        </a:lnTo>
                      </a:path>
                      <a:path w="67944" h="17779">
                        <a:moveTo>
                          <a:pt x="67835" y="3987"/>
                        </a:moveTo>
                        <a:lnTo>
                          <a:pt x="67835" y="6386"/>
                        </a:lnTo>
                      </a:path>
                      <a:path w="67944" h="17779">
                        <a:moveTo>
                          <a:pt x="67835" y="6386"/>
                        </a:moveTo>
                        <a:lnTo>
                          <a:pt x="67835" y="8770"/>
                        </a:lnTo>
                      </a:path>
                      <a:path w="67944" h="17779">
                        <a:moveTo>
                          <a:pt x="67835" y="8770"/>
                        </a:moveTo>
                        <a:lnTo>
                          <a:pt x="67835" y="10374"/>
                        </a:lnTo>
                      </a:path>
                      <a:path w="67944" h="17779">
                        <a:moveTo>
                          <a:pt x="67835" y="10374"/>
                        </a:moveTo>
                        <a:lnTo>
                          <a:pt x="67835" y="12758"/>
                        </a:lnTo>
                      </a:path>
                      <a:path w="67944" h="17779">
                        <a:moveTo>
                          <a:pt x="67835" y="12758"/>
                        </a:moveTo>
                        <a:lnTo>
                          <a:pt x="67835" y="14362"/>
                        </a:lnTo>
                      </a:path>
                      <a:path w="67944" h="17779">
                        <a:moveTo>
                          <a:pt x="67835" y="14362"/>
                        </a:moveTo>
                        <a:lnTo>
                          <a:pt x="67835" y="15951"/>
                        </a:lnTo>
                      </a:path>
                      <a:path w="67944" h="17779">
                        <a:moveTo>
                          <a:pt x="67835" y="15951"/>
                        </a:moveTo>
                        <a:lnTo>
                          <a:pt x="67835" y="16746"/>
                        </a:lnTo>
                      </a:path>
                      <a:path w="67944" h="17779">
                        <a:moveTo>
                          <a:pt x="67835" y="16746"/>
                        </a:moveTo>
                        <a:lnTo>
                          <a:pt x="67835" y="17541"/>
                        </a:lnTo>
                      </a:path>
                      <a:path w="67944" h="17779">
                        <a:moveTo>
                          <a:pt x="0" y="0"/>
                        </a:moveTo>
                        <a:lnTo>
                          <a:pt x="0" y="794"/>
                        </a:lnTo>
                      </a:path>
                      <a:path w="67944" h="17779">
                        <a:moveTo>
                          <a:pt x="0" y="794"/>
                        </a:moveTo>
                        <a:lnTo>
                          <a:pt x="0" y="2384"/>
                        </a:lnTo>
                      </a:path>
                      <a:path w="67944" h="17779">
                        <a:moveTo>
                          <a:pt x="0" y="2384"/>
                        </a:moveTo>
                        <a:lnTo>
                          <a:pt x="0" y="3987"/>
                        </a:lnTo>
                      </a:path>
                      <a:path w="67944" h="17779">
                        <a:moveTo>
                          <a:pt x="0" y="3987"/>
                        </a:moveTo>
                        <a:lnTo>
                          <a:pt x="0" y="6386"/>
                        </a:lnTo>
                      </a:path>
                      <a:path w="67944" h="17779">
                        <a:moveTo>
                          <a:pt x="0" y="6386"/>
                        </a:moveTo>
                        <a:lnTo>
                          <a:pt x="0" y="8770"/>
                        </a:lnTo>
                      </a:path>
                      <a:path w="67944" h="17779">
                        <a:moveTo>
                          <a:pt x="0" y="8770"/>
                        </a:moveTo>
                        <a:lnTo>
                          <a:pt x="0" y="10374"/>
                        </a:lnTo>
                      </a:path>
                      <a:path w="67944" h="17779">
                        <a:moveTo>
                          <a:pt x="0" y="10374"/>
                        </a:moveTo>
                        <a:lnTo>
                          <a:pt x="0" y="12758"/>
                        </a:lnTo>
                      </a:path>
                      <a:path w="67944" h="17779">
                        <a:moveTo>
                          <a:pt x="0" y="12758"/>
                        </a:moveTo>
                        <a:lnTo>
                          <a:pt x="0" y="14362"/>
                        </a:lnTo>
                      </a:path>
                      <a:path w="67944" h="17779">
                        <a:moveTo>
                          <a:pt x="0" y="14362"/>
                        </a:moveTo>
                        <a:lnTo>
                          <a:pt x="0" y="15951"/>
                        </a:lnTo>
                      </a:path>
                      <a:path w="67944" h="17779">
                        <a:moveTo>
                          <a:pt x="0" y="15951"/>
                        </a:moveTo>
                        <a:lnTo>
                          <a:pt x="0" y="16746"/>
                        </a:lnTo>
                      </a:path>
                      <a:path w="67944" h="17779">
                        <a:moveTo>
                          <a:pt x="0" y="17541"/>
                        </a:moveTo>
                        <a:lnTo>
                          <a:pt x="0" y="16746"/>
                        </a:lnTo>
                      </a:path>
                      <a:path w="67944" h="17779">
                        <a:moveTo>
                          <a:pt x="0" y="16746"/>
                        </a:moveTo>
                        <a:lnTo>
                          <a:pt x="0" y="15951"/>
                        </a:lnTo>
                      </a:path>
                      <a:path w="67944" h="17779">
                        <a:moveTo>
                          <a:pt x="0" y="15951"/>
                        </a:moveTo>
                        <a:lnTo>
                          <a:pt x="0" y="14362"/>
                        </a:lnTo>
                      </a:path>
                      <a:path w="67944" h="17779">
                        <a:moveTo>
                          <a:pt x="0" y="14362"/>
                        </a:moveTo>
                        <a:lnTo>
                          <a:pt x="0" y="12758"/>
                        </a:lnTo>
                      </a:path>
                      <a:path w="67944" h="17779">
                        <a:moveTo>
                          <a:pt x="0" y="12758"/>
                        </a:moveTo>
                        <a:lnTo>
                          <a:pt x="0" y="10374"/>
                        </a:lnTo>
                      </a:path>
                      <a:path w="67944" h="17779">
                        <a:moveTo>
                          <a:pt x="0" y="10374"/>
                        </a:moveTo>
                        <a:lnTo>
                          <a:pt x="0" y="8770"/>
                        </a:lnTo>
                      </a:path>
                      <a:path w="67944" h="17779">
                        <a:moveTo>
                          <a:pt x="0" y="8770"/>
                        </a:moveTo>
                        <a:lnTo>
                          <a:pt x="0" y="6386"/>
                        </a:lnTo>
                      </a:path>
                      <a:path w="67944" h="17779">
                        <a:moveTo>
                          <a:pt x="0" y="6386"/>
                        </a:moveTo>
                        <a:lnTo>
                          <a:pt x="0" y="3987"/>
                        </a:lnTo>
                      </a:path>
                      <a:path w="67944" h="17779">
                        <a:moveTo>
                          <a:pt x="0" y="3987"/>
                        </a:moveTo>
                        <a:lnTo>
                          <a:pt x="0" y="2384"/>
                        </a:lnTo>
                      </a:path>
                      <a:path w="67944" h="17779">
                        <a:moveTo>
                          <a:pt x="0" y="2384"/>
                        </a:moveTo>
                        <a:lnTo>
                          <a:pt x="0" y="794"/>
                        </a:lnTo>
                      </a:path>
                      <a:path w="67944" h="17779">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29" name="object 2329"/>
                  <p:cNvSpPr/>
                  <p:nvPr/>
                </p:nvSpPr>
                <p:spPr>
                  <a:xfrm>
                    <a:off x="13793205" y="507269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30" name="object 2330"/>
                  <p:cNvSpPr/>
                  <p:nvPr/>
                </p:nvSpPr>
                <p:spPr>
                  <a:xfrm>
                    <a:off x="13938022" y="4564110"/>
                    <a:ext cx="17780" cy="528955"/>
                  </a:xfrm>
                  <a:custGeom>
                    <a:avLst/>
                    <a:gdLst/>
                    <a:ahLst/>
                    <a:cxnLst/>
                    <a:rect l="l" t="t" r="r" b="b"/>
                    <a:pathLst>
                      <a:path w="17780" h="528954">
                        <a:moveTo>
                          <a:pt x="17541" y="528928"/>
                        </a:moveTo>
                        <a:lnTo>
                          <a:pt x="17541" y="35891"/>
                        </a:lnTo>
                      </a:path>
                      <a:path w="17780" h="528954">
                        <a:moveTo>
                          <a:pt x="17541" y="24722"/>
                        </a:moveTo>
                        <a:lnTo>
                          <a:pt x="17541" y="0"/>
                        </a:lnTo>
                      </a:path>
                      <a:path w="17780" h="528954">
                        <a:moveTo>
                          <a:pt x="0" y="0"/>
                        </a:moveTo>
                        <a:lnTo>
                          <a:pt x="0" y="24722"/>
                        </a:lnTo>
                      </a:path>
                      <a:path w="17780" h="528954">
                        <a:moveTo>
                          <a:pt x="0" y="35891"/>
                        </a:moveTo>
                        <a:lnTo>
                          <a:pt x="0" y="52892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31" name="object 2331"/>
                  <p:cNvSpPr/>
                  <p:nvPr/>
                </p:nvSpPr>
                <p:spPr>
                  <a:xfrm>
                    <a:off x="13954367" y="509184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32" name="object 2332"/>
                  <p:cNvSpPr/>
                  <p:nvPr/>
                </p:nvSpPr>
                <p:spPr>
                  <a:xfrm>
                    <a:off x="13938022" y="4564110"/>
                    <a:ext cx="17780" cy="528955"/>
                  </a:xfrm>
                  <a:custGeom>
                    <a:avLst/>
                    <a:gdLst/>
                    <a:ahLst/>
                    <a:cxnLst/>
                    <a:rect l="l" t="t" r="r" b="b"/>
                    <a:pathLst>
                      <a:path w="17780" h="528954">
                        <a:moveTo>
                          <a:pt x="17541" y="528928"/>
                        </a:moveTo>
                        <a:lnTo>
                          <a:pt x="16719" y="528928"/>
                        </a:lnTo>
                      </a:path>
                      <a:path w="17780" h="528954">
                        <a:moveTo>
                          <a:pt x="16719" y="528928"/>
                        </a:moveTo>
                        <a:lnTo>
                          <a:pt x="15211" y="528928"/>
                        </a:lnTo>
                      </a:path>
                      <a:path w="17780" h="528954">
                        <a:moveTo>
                          <a:pt x="15211" y="528928"/>
                        </a:moveTo>
                        <a:lnTo>
                          <a:pt x="13567" y="528928"/>
                        </a:lnTo>
                      </a:path>
                      <a:path w="17780" h="528954">
                        <a:moveTo>
                          <a:pt x="13567" y="528928"/>
                        </a:moveTo>
                        <a:lnTo>
                          <a:pt x="11237" y="528928"/>
                        </a:lnTo>
                      </a:path>
                      <a:path w="17780" h="528954">
                        <a:moveTo>
                          <a:pt x="11237" y="528928"/>
                        </a:moveTo>
                        <a:lnTo>
                          <a:pt x="8770" y="528928"/>
                        </a:lnTo>
                      </a:path>
                      <a:path w="17780" h="528954">
                        <a:moveTo>
                          <a:pt x="8770" y="528928"/>
                        </a:moveTo>
                        <a:lnTo>
                          <a:pt x="7263" y="528928"/>
                        </a:lnTo>
                      </a:path>
                      <a:path w="17780" h="528954">
                        <a:moveTo>
                          <a:pt x="7263" y="528928"/>
                        </a:moveTo>
                        <a:lnTo>
                          <a:pt x="4796" y="528928"/>
                        </a:lnTo>
                      </a:path>
                      <a:path w="17780" h="528954">
                        <a:moveTo>
                          <a:pt x="4796" y="528928"/>
                        </a:moveTo>
                        <a:lnTo>
                          <a:pt x="3151" y="528928"/>
                        </a:lnTo>
                      </a:path>
                      <a:path w="17780" h="528954">
                        <a:moveTo>
                          <a:pt x="3151" y="528928"/>
                        </a:moveTo>
                        <a:lnTo>
                          <a:pt x="1644" y="528928"/>
                        </a:lnTo>
                      </a:path>
                      <a:path w="17780" h="528954">
                        <a:moveTo>
                          <a:pt x="1644" y="528928"/>
                        </a:moveTo>
                        <a:lnTo>
                          <a:pt x="822" y="528928"/>
                        </a:lnTo>
                      </a:path>
                      <a:path w="17780" h="528954">
                        <a:moveTo>
                          <a:pt x="822" y="528928"/>
                        </a:moveTo>
                        <a:lnTo>
                          <a:pt x="0" y="528928"/>
                        </a:lnTo>
                      </a:path>
                      <a:path w="17780" h="528954">
                        <a:moveTo>
                          <a:pt x="0" y="0"/>
                        </a:moveTo>
                        <a:lnTo>
                          <a:pt x="822" y="0"/>
                        </a:lnTo>
                      </a:path>
                      <a:path w="17780" h="528954">
                        <a:moveTo>
                          <a:pt x="822" y="0"/>
                        </a:moveTo>
                        <a:lnTo>
                          <a:pt x="1644" y="0"/>
                        </a:lnTo>
                      </a:path>
                      <a:path w="17780" h="528954">
                        <a:moveTo>
                          <a:pt x="1644" y="0"/>
                        </a:moveTo>
                        <a:lnTo>
                          <a:pt x="3151" y="0"/>
                        </a:lnTo>
                      </a:path>
                      <a:path w="17780" h="528954">
                        <a:moveTo>
                          <a:pt x="3151" y="0"/>
                        </a:moveTo>
                        <a:lnTo>
                          <a:pt x="4796" y="0"/>
                        </a:lnTo>
                      </a:path>
                      <a:path w="17780" h="528954">
                        <a:moveTo>
                          <a:pt x="4796" y="0"/>
                        </a:moveTo>
                        <a:lnTo>
                          <a:pt x="7263" y="0"/>
                        </a:lnTo>
                      </a:path>
                      <a:path w="17780" h="528954">
                        <a:moveTo>
                          <a:pt x="7263" y="0"/>
                        </a:moveTo>
                        <a:lnTo>
                          <a:pt x="8770" y="0"/>
                        </a:lnTo>
                      </a:path>
                      <a:path w="17780" h="528954">
                        <a:moveTo>
                          <a:pt x="8770" y="0"/>
                        </a:moveTo>
                        <a:lnTo>
                          <a:pt x="11237" y="0"/>
                        </a:lnTo>
                      </a:path>
                      <a:path w="17780" h="528954">
                        <a:moveTo>
                          <a:pt x="11237" y="0"/>
                        </a:moveTo>
                        <a:lnTo>
                          <a:pt x="13567" y="0"/>
                        </a:lnTo>
                      </a:path>
                      <a:path w="17780" h="528954">
                        <a:moveTo>
                          <a:pt x="13567" y="0"/>
                        </a:moveTo>
                        <a:lnTo>
                          <a:pt x="15211" y="0"/>
                        </a:lnTo>
                      </a:path>
                      <a:path w="17780" h="528954">
                        <a:moveTo>
                          <a:pt x="15211" y="0"/>
                        </a:moveTo>
                        <a:lnTo>
                          <a:pt x="16719" y="0"/>
                        </a:lnTo>
                      </a:path>
                      <a:path w="17780" h="528954">
                        <a:moveTo>
                          <a:pt x="16719" y="0"/>
                        </a:moveTo>
                        <a:lnTo>
                          <a:pt x="1754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33" name="object 2333"/>
                  <p:cNvSpPr/>
                  <p:nvPr/>
                </p:nvSpPr>
                <p:spPr>
                  <a:xfrm>
                    <a:off x="13954367" y="456291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34" name="object 2334"/>
                  <p:cNvSpPr/>
                  <p:nvPr/>
                </p:nvSpPr>
                <p:spPr>
                  <a:xfrm>
                    <a:off x="13794401" y="5106592"/>
                    <a:ext cx="130175" cy="17780"/>
                  </a:xfrm>
                  <a:custGeom>
                    <a:avLst/>
                    <a:gdLst/>
                    <a:ahLst/>
                    <a:cxnLst/>
                    <a:rect l="l" t="t" r="r" b="b"/>
                    <a:pathLst>
                      <a:path w="130175" h="17779">
                        <a:moveTo>
                          <a:pt x="130053" y="0"/>
                        </a:moveTo>
                        <a:lnTo>
                          <a:pt x="0" y="0"/>
                        </a:lnTo>
                      </a:path>
                      <a:path w="130175" h="17779">
                        <a:moveTo>
                          <a:pt x="0" y="17555"/>
                        </a:moveTo>
                        <a:lnTo>
                          <a:pt x="130053" y="17555"/>
                        </a:lnTo>
                      </a:path>
                      <a:path w="130175" h="17779">
                        <a:moveTo>
                          <a:pt x="130053" y="0"/>
                        </a:moveTo>
                        <a:lnTo>
                          <a:pt x="130053" y="808"/>
                        </a:lnTo>
                      </a:path>
                      <a:path w="130175" h="17779">
                        <a:moveTo>
                          <a:pt x="130053" y="808"/>
                        </a:moveTo>
                        <a:lnTo>
                          <a:pt x="130053" y="1603"/>
                        </a:lnTo>
                      </a:path>
                      <a:path w="130175" h="17779">
                        <a:moveTo>
                          <a:pt x="130053" y="1603"/>
                        </a:moveTo>
                        <a:lnTo>
                          <a:pt x="130053" y="3193"/>
                        </a:lnTo>
                      </a:path>
                      <a:path w="130175" h="17779">
                        <a:moveTo>
                          <a:pt x="130053" y="3193"/>
                        </a:moveTo>
                        <a:lnTo>
                          <a:pt x="130053" y="4796"/>
                        </a:lnTo>
                      </a:path>
                      <a:path w="130175" h="17779">
                        <a:moveTo>
                          <a:pt x="130053" y="4796"/>
                        </a:moveTo>
                        <a:lnTo>
                          <a:pt x="130053" y="6386"/>
                        </a:lnTo>
                      </a:path>
                      <a:path w="130175" h="17779">
                        <a:moveTo>
                          <a:pt x="130053" y="6386"/>
                        </a:moveTo>
                        <a:lnTo>
                          <a:pt x="130053" y="8784"/>
                        </a:lnTo>
                      </a:path>
                      <a:path w="130175" h="17779">
                        <a:moveTo>
                          <a:pt x="130053" y="8784"/>
                        </a:moveTo>
                        <a:lnTo>
                          <a:pt x="130053" y="11168"/>
                        </a:lnTo>
                      </a:path>
                      <a:path w="130175" h="17779">
                        <a:moveTo>
                          <a:pt x="130053" y="11168"/>
                        </a:moveTo>
                        <a:lnTo>
                          <a:pt x="130053" y="13567"/>
                        </a:lnTo>
                      </a:path>
                      <a:path w="130175" h="17779">
                        <a:moveTo>
                          <a:pt x="130053" y="13567"/>
                        </a:moveTo>
                        <a:lnTo>
                          <a:pt x="130053" y="15170"/>
                        </a:lnTo>
                      </a:path>
                      <a:path w="130175" h="17779">
                        <a:moveTo>
                          <a:pt x="130053" y="15170"/>
                        </a:moveTo>
                        <a:lnTo>
                          <a:pt x="130053" y="16760"/>
                        </a:lnTo>
                      </a:path>
                      <a:path w="130175" h="17779">
                        <a:moveTo>
                          <a:pt x="130053" y="16760"/>
                        </a:moveTo>
                        <a:lnTo>
                          <a:pt x="130053" y="1755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35" name="object 2335"/>
                  <p:cNvSpPr/>
                  <p:nvPr/>
                </p:nvSpPr>
                <p:spPr>
                  <a:xfrm>
                    <a:off x="13923258" y="512295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36" name="object 2336"/>
                  <p:cNvSpPr/>
                  <p:nvPr/>
                </p:nvSpPr>
                <p:spPr>
                  <a:xfrm>
                    <a:off x="13794401" y="5107401"/>
                    <a:ext cx="0" cy="17145"/>
                  </a:xfrm>
                  <a:custGeom>
                    <a:avLst/>
                    <a:gdLst/>
                    <a:ahLst/>
                    <a:cxnLst/>
                    <a:rect l="l" t="t" r="r" b="b"/>
                    <a:pathLst>
                      <a:path h="17145">
                        <a:moveTo>
                          <a:pt x="0" y="0"/>
                        </a:moveTo>
                        <a:lnTo>
                          <a:pt x="0" y="794"/>
                        </a:lnTo>
                      </a:path>
                      <a:path h="17145">
                        <a:moveTo>
                          <a:pt x="0" y="794"/>
                        </a:moveTo>
                        <a:lnTo>
                          <a:pt x="0" y="2384"/>
                        </a:lnTo>
                      </a:path>
                      <a:path h="17145">
                        <a:moveTo>
                          <a:pt x="0" y="2384"/>
                        </a:moveTo>
                        <a:lnTo>
                          <a:pt x="0" y="3987"/>
                        </a:lnTo>
                      </a:path>
                      <a:path h="17145">
                        <a:moveTo>
                          <a:pt x="0" y="3987"/>
                        </a:moveTo>
                        <a:lnTo>
                          <a:pt x="0" y="5577"/>
                        </a:lnTo>
                      </a:path>
                      <a:path h="17145">
                        <a:moveTo>
                          <a:pt x="0" y="5577"/>
                        </a:moveTo>
                        <a:lnTo>
                          <a:pt x="0" y="7975"/>
                        </a:lnTo>
                      </a:path>
                      <a:path h="17145">
                        <a:moveTo>
                          <a:pt x="0" y="7975"/>
                        </a:moveTo>
                        <a:lnTo>
                          <a:pt x="0" y="10360"/>
                        </a:lnTo>
                      </a:path>
                      <a:path h="17145">
                        <a:moveTo>
                          <a:pt x="0" y="10360"/>
                        </a:moveTo>
                        <a:lnTo>
                          <a:pt x="0" y="12758"/>
                        </a:lnTo>
                      </a:path>
                      <a:path h="17145">
                        <a:moveTo>
                          <a:pt x="0" y="12758"/>
                        </a:moveTo>
                        <a:lnTo>
                          <a:pt x="0" y="14362"/>
                        </a:lnTo>
                      </a:path>
                      <a:path h="17145">
                        <a:moveTo>
                          <a:pt x="0" y="14362"/>
                        </a:moveTo>
                        <a:lnTo>
                          <a:pt x="0" y="15951"/>
                        </a:lnTo>
                      </a:path>
                      <a:path h="17145">
                        <a:moveTo>
                          <a:pt x="0" y="15951"/>
                        </a:moveTo>
                        <a:lnTo>
                          <a:pt x="0" y="1674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37" name="object 2337"/>
                  <p:cNvSpPr/>
                  <p:nvPr/>
                </p:nvSpPr>
                <p:spPr>
                  <a:xfrm>
                    <a:off x="13793205" y="512295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38" name="object 2338"/>
                  <p:cNvSpPr/>
                  <p:nvPr/>
                </p:nvSpPr>
                <p:spPr>
                  <a:xfrm>
                    <a:off x="10340840" y="4569688"/>
                    <a:ext cx="3453765" cy="563245"/>
                  </a:xfrm>
                  <a:custGeom>
                    <a:avLst/>
                    <a:gdLst/>
                    <a:ahLst/>
                    <a:cxnLst/>
                    <a:rect l="l" t="t" r="r" b="b"/>
                    <a:pathLst>
                      <a:path w="3453765" h="563245">
                        <a:moveTo>
                          <a:pt x="3453561" y="554459"/>
                        </a:moveTo>
                        <a:lnTo>
                          <a:pt x="3453561" y="553664"/>
                        </a:lnTo>
                      </a:path>
                      <a:path w="3453765" h="563245">
                        <a:moveTo>
                          <a:pt x="3453561" y="553664"/>
                        </a:moveTo>
                        <a:lnTo>
                          <a:pt x="3453561" y="552074"/>
                        </a:lnTo>
                      </a:path>
                      <a:path w="3453765" h="563245">
                        <a:moveTo>
                          <a:pt x="3453561" y="552074"/>
                        </a:moveTo>
                        <a:lnTo>
                          <a:pt x="3453561" y="550471"/>
                        </a:lnTo>
                      </a:path>
                      <a:path w="3453765" h="563245">
                        <a:moveTo>
                          <a:pt x="3453561" y="550471"/>
                        </a:moveTo>
                        <a:lnTo>
                          <a:pt x="3453561" y="548073"/>
                        </a:lnTo>
                      </a:path>
                      <a:path w="3453765" h="563245">
                        <a:moveTo>
                          <a:pt x="3453561" y="548073"/>
                        </a:moveTo>
                        <a:lnTo>
                          <a:pt x="3453561" y="545688"/>
                        </a:lnTo>
                      </a:path>
                      <a:path w="3453765" h="563245">
                        <a:moveTo>
                          <a:pt x="3453561" y="545688"/>
                        </a:moveTo>
                        <a:lnTo>
                          <a:pt x="3453561" y="543290"/>
                        </a:lnTo>
                      </a:path>
                      <a:path w="3453765" h="563245">
                        <a:moveTo>
                          <a:pt x="3453561" y="543290"/>
                        </a:moveTo>
                        <a:lnTo>
                          <a:pt x="3453561" y="541700"/>
                        </a:lnTo>
                      </a:path>
                      <a:path w="3453765" h="563245">
                        <a:moveTo>
                          <a:pt x="3453561" y="541700"/>
                        </a:moveTo>
                        <a:lnTo>
                          <a:pt x="3453561" y="540097"/>
                        </a:lnTo>
                      </a:path>
                      <a:path w="3453765" h="563245">
                        <a:moveTo>
                          <a:pt x="3453561" y="540097"/>
                        </a:moveTo>
                        <a:lnTo>
                          <a:pt x="3453561" y="538507"/>
                        </a:lnTo>
                      </a:path>
                      <a:path w="3453765" h="563245">
                        <a:moveTo>
                          <a:pt x="3453561" y="538507"/>
                        </a:moveTo>
                        <a:lnTo>
                          <a:pt x="3453561" y="537712"/>
                        </a:lnTo>
                      </a:path>
                      <a:path w="3453765" h="563245">
                        <a:moveTo>
                          <a:pt x="3453561" y="537712"/>
                        </a:moveTo>
                        <a:lnTo>
                          <a:pt x="3453561" y="536904"/>
                        </a:lnTo>
                      </a:path>
                      <a:path w="3453765" h="563245">
                        <a:moveTo>
                          <a:pt x="17555" y="563230"/>
                        </a:moveTo>
                        <a:lnTo>
                          <a:pt x="17555" y="40687"/>
                        </a:lnTo>
                      </a:path>
                      <a:path w="3453765" h="563245">
                        <a:moveTo>
                          <a:pt x="17555" y="7989"/>
                        </a:moveTo>
                        <a:lnTo>
                          <a:pt x="17555" y="0"/>
                        </a:lnTo>
                      </a:path>
                      <a:path w="3453765" h="563245">
                        <a:moveTo>
                          <a:pt x="0" y="0"/>
                        </a:moveTo>
                        <a:lnTo>
                          <a:pt x="0" y="7989"/>
                        </a:lnTo>
                      </a:path>
                      <a:path w="3453765" h="563245">
                        <a:moveTo>
                          <a:pt x="0" y="40687"/>
                        </a:moveTo>
                        <a:lnTo>
                          <a:pt x="0" y="56323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39" name="object 2339"/>
                  <p:cNvSpPr/>
                  <p:nvPr/>
                </p:nvSpPr>
                <p:spPr>
                  <a:xfrm>
                    <a:off x="10357199" y="513172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40" name="object 2340"/>
                  <p:cNvSpPr/>
                  <p:nvPr/>
                </p:nvSpPr>
                <p:spPr>
                  <a:xfrm>
                    <a:off x="10340840" y="5132918"/>
                    <a:ext cx="17780" cy="0"/>
                  </a:xfrm>
                  <a:custGeom>
                    <a:avLst/>
                    <a:gdLst/>
                    <a:ahLst/>
                    <a:cxnLst/>
                    <a:rect l="l" t="t" r="r" b="b"/>
                    <a:pathLst>
                      <a:path w="17779">
                        <a:moveTo>
                          <a:pt x="17555" y="0"/>
                        </a:moveTo>
                        <a:lnTo>
                          <a:pt x="15965" y="0"/>
                        </a:lnTo>
                      </a:path>
                      <a:path w="17779">
                        <a:moveTo>
                          <a:pt x="15965" y="0"/>
                        </a:moveTo>
                        <a:lnTo>
                          <a:pt x="15170" y="0"/>
                        </a:lnTo>
                      </a:path>
                      <a:path w="17779">
                        <a:moveTo>
                          <a:pt x="15170" y="0"/>
                        </a:moveTo>
                        <a:lnTo>
                          <a:pt x="12772" y="0"/>
                        </a:lnTo>
                      </a:path>
                      <a:path w="17779">
                        <a:moveTo>
                          <a:pt x="12772" y="0"/>
                        </a:moveTo>
                        <a:lnTo>
                          <a:pt x="11182" y="0"/>
                        </a:lnTo>
                      </a:path>
                      <a:path w="17779">
                        <a:moveTo>
                          <a:pt x="11182" y="0"/>
                        </a:moveTo>
                        <a:lnTo>
                          <a:pt x="8784" y="0"/>
                        </a:lnTo>
                      </a:path>
                      <a:path w="17779">
                        <a:moveTo>
                          <a:pt x="8784" y="0"/>
                        </a:moveTo>
                        <a:lnTo>
                          <a:pt x="6386" y="0"/>
                        </a:lnTo>
                      </a:path>
                      <a:path w="17779">
                        <a:moveTo>
                          <a:pt x="6386" y="0"/>
                        </a:moveTo>
                        <a:lnTo>
                          <a:pt x="4796" y="0"/>
                        </a:lnTo>
                      </a:path>
                      <a:path w="17779">
                        <a:moveTo>
                          <a:pt x="4796" y="0"/>
                        </a:moveTo>
                        <a:lnTo>
                          <a:pt x="2398" y="0"/>
                        </a:lnTo>
                      </a:path>
                      <a:path w="17779">
                        <a:moveTo>
                          <a:pt x="2398" y="0"/>
                        </a:moveTo>
                        <a:lnTo>
                          <a:pt x="1603" y="0"/>
                        </a:lnTo>
                      </a:path>
                      <a:path w="17779">
                        <a:moveTo>
                          <a:pt x="1603"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41" name="object 2341"/>
                  <p:cNvSpPr/>
                  <p:nvPr/>
                </p:nvSpPr>
                <p:spPr>
                  <a:xfrm>
                    <a:off x="10339642" y="4568497"/>
                    <a:ext cx="2540" cy="565785"/>
                  </a:xfrm>
                  <a:custGeom>
                    <a:avLst/>
                    <a:gdLst/>
                    <a:ahLst/>
                    <a:cxnLst/>
                    <a:rect l="l" t="t" r="r" b="b"/>
                    <a:pathLst>
                      <a:path w="2540" h="565785">
                        <a:moveTo>
                          <a:pt x="2387" y="564426"/>
                        </a:moveTo>
                        <a:lnTo>
                          <a:pt x="2044" y="563575"/>
                        </a:lnTo>
                        <a:lnTo>
                          <a:pt x="1193" y="563232"/>
                        </a:lnTo>
                        <a:lnTo>
                          <a:pt x="342" y="563575"/>
                        </a:lnTo>
                        <a:lnTo>
                          <a:pt x="0" y="564426"/>
                        </a:lnTo>
                        <a:lnTo>
                          <a:pt x="342" y="565277"/>
                        </a:lnTo>
                        <a:lnTo>
                          <a:pt x="1193" y="565619"/>
                        </a:lnTo>
                        <a:lnTo>
                          <a:pt x="2044" y="565277"/>
                        </a:lnTo>
                        <a:lnTo>
                          <a:pt x="2387" y="564426"/>
                        </a:lnTo>
                        <a:close/>
                      </a:path>
                      <a:path w="2540" h="565785">
                        <a:moveTo>
                          <a:pt x="2387" y="1193"/>
                        </a:moveTo>
                        <a:lnTo>
                          <a:pt x="2044" y="355"/>
                        </a:lnTo>
                        <a:lnTo>
                          <a:pt x="1193" y="0"/>
                        </a:lnTo>
                        <a:lnTo>
                          <a:pt x="342" y="355"/>
                        </a:lnTo>
                        <a:lnTo>
                          <a:pt x="0" y="1193"/>
                        </a:lnTo>
                        <a:lnTo>
                          <a:pt x="342" y="2044"/>
                        </a:lnTo>
                        <a:lnTo>
                          <a:pt x="1193" y="2387"/>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42" name="object 2342"/>
                  <p:cNvSpPr/>
                  <p:nvPr/>
                </p:nvSpPr>
                <p:spPr>
                  <a:xfrm>
                    <a:off x="10340840" y="4569688"/>
                    <a:ext cx="17780" cy="0"/>
                  </a:xfrm>
                  <a:custGeom>
                    <a:avLst/>
                    <a:gdLst/>
                    <a:ahLst/>
                    <a:cxnLst/>
                    <a:rect l="l" t="t" r="r" b="b"/>
                    <a:pathLst>
                      <a:path w="17779">
                        <a:moveTo>
                          <a:pt x="0" y="0"/>
                        </a:moveTo>
                        <a:lnTo>
                          <a:pt x="1603" y="0"/>
                        </a:lnTo>
                      </a:path>
                      <a:path w="17779">
                        <a:moveTo>
                          <a:pt x="1603" y="0"/>
                        </a:moveTo>
                        <a:lnTo>
                          <a:pt x="2398" y="0"/>
                        </a:lnTo>
                      </a:path>
                      <a:path w="17779">
                        <a:moveTo>
                          <a:pt x="2398" y="0"/>
                        </a:moveTo>
                        <a:lnTo>
                          <a:pt x="4796" y="0"/>
                        </a:lnTo>
                      </a:path>
                      <a:path w="17779">
                        <a:moveTo>
                          <a:pt x="4796" y="0"/>
                        </a:moveTo>
                        <a:lnTo>
                          <a:pt x="6386" y="0"/>
                        </a:lnTo>
                      </a:path>
                      <a:path w="17779">
                        <a:moveTo>
                          <a:pt x="6386" y="0"/>
                        </a:moveTo>
                        <a:lnTo>
                          <a:pt x="8784" y="0"/>
                        </a:lnTo>
                      </a:path>
                      <a:path w="17779">
                        <a:moveTo>
                          <a:pt x="8784" y="0"/>
                        </a:moveTo>
                        <a:lnTo>
                          <a:pt x="11182" y="0"/>
                        </a:lnTo>
                      </a:path>
                      <a:path w="17779">
                        <a:moveTo>
                          <a:pt x="11182" y="0"/>
                        </a:moveTo>
                        <a:lnTo>
                          <a:pt x="12772" y="0"/>
                        </a:lnTo>
                      </a:path>
                      <a:path w="17779">
                        <a:moveTo>
                          <a:pt x="12772" y="0"/>
                        </a:moveTo>
                        <a:lnTo>
                          <a:pt x="15170" y="0"/>
                        </a:lnTo>
                      </a:path>
                      <a:path w="17779">
                        <a:moveTo>
                          <a:pt x="15170" y="0"/>
                        </a:moveTo>
                        <a:lnTo>
                          <a:pt x="15965" y="0"/>
                        </a:lnTo>
                      </a:path>
                      <a:path w="17779">
                        <a:moveTo>
                          <a:pt x="15965" y="0"/>
                        </a:moveTo>
                        <a:lnTo>
                          <a:pt x="1755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43" name="object 2343"/>
                  <p:cNvSpPr/>
                  <p:nvPr/>
                </p:nvSpPr>
                <p:spPr>
                  <a:xfrm>
                    <a:off x="10357199" y="456849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44" name="object 2344"/>
                  <p:cNvSpPr/>
                  <p:nvPr/>
                </p:nvSpPr>
                <p:spPr>
                  <a:xfrm>
                    <a:off x="10174909" y="5146485"/>
                    <a:ext cx="152400" cy="17780"/>
                  </a:xfrm>
                  <a:custGeom>
                    <a:avLst/>
                    <a:gdLst/>
                    <a:ahLst/>
                    <a:cxnLst/>
                    <a:rect l="l" t="t" r="r" b="b"/>
                    <a:pathLst>
                      <a:path w="152400" h="17779">
                        <a:moveTo>
                          <a:pt x="152377" y="0"/>
                        </a:moveTo>
                        <a:lnTo>
                          <a:pt x="0" y="0"/>
                        </a:lnTo>
                      </a:path>
                      <a:path w="152400" h="17779">
                        <a:moveTo>
                          <a:pt x="0" y="17555"/>
                        </a:moveTo>
                        <a:lnTo>
                          <a:pt x="152377" y="17555"/>
                        </a:lnTo>
                      </a:path>
                      <a:path w="152400" h="17779">
                        <a:moveTo>
                          <a:pt x="152377" y="0"/>
                        </a:moveTo>
                        <a:lnTo>
                          <a:pt x="152377" y="794"/>
                        </a:lnTo>
                      </a:path>
                      <a:path w="152400" h="17779">
                        <a:moveTo>
                          <a:pt x="152377" y="794"/>
                        </a:moveTo>
                        <a:lnTo>
                          <a:pt x="152377" y="1603"/>
                        </a:lnTo>
                      </a:path>
                      <a:path w="152400" h="17779">
                        <a:moveTo>
                          <a:pt x="152377" y="1603"/>
                        </a:moveTo>
                        <a:lnTo>
                          <a:pt x="152377" y="3193"/>
                        </a:lnTo>
                      </a:path>
                      <a:path w="152400" h="17779">
                        <a:moveTo>
                          <a:pt x="152377" y="3193"/>
                        </a:moveTo>
                        <a:lnTo>
                          <a:pt x="152377" y="4782"/>
                        </a:lnTo>
                      </a:path>
                      <a:path w="152400" h="17779">
                        <a:moveTo>
                          <a:pt x="152377" y="4782"/>
                        </a:moveTo>
                        <a:lnTo>
                          <a:pt x="152377" y="7181"/>
                        </a:lnTo>
                      </a:path>
                      <a:path w="152400" h="17779">
                        <a:moveTo>
                          <a:pt x="152377" y="7181"/>
                        </a:moveTo>
                        <a:lnTo>
                          <a:pt x="152377" y="8770"/>
                        </a:lnTo>
                      </a:path>
                      <a:path w="152400" h="17779">
                        <a:moveTo>
                          <a:pt x="152377" y="8770"/>
                        </a:moveTo>
                        <a:lnTo>
                          <a:pt x="152377" y="11168"/>
                        </a:lnTo>
                      </a:path>
                      <a:path w="152400" h="17779">
                        <a:moveTo>
                          <a:pt x="152377" y="11168"/>
                        </a:moveTo>
                        <a:lnTo>
                          <a:pt x="152377" y="13567"/>
                        </a:lnTo>
                      </a:path>
                      <a:path w="152400" h="17779">
                        <a:moveTo>
                          <a:pt x="152377" y="13567"/>
                        </a:moveTo>
                        <a:lnTo>
                          <a:pt x="152377" y="15156"/>
                        </a:lnTo>
                      </a:path>
                      <a:path w="152400" h="17779">
                        <a:moveTo>
                          <a:pt x="152377" y="15156"/>
                        </a:moveTo>
                        <a:lnTo>
                          <a:pt x="152377" y="16760"/>
                        </a:lnTo>
                      </a:path>
                      <a:path w="152400" h="17779">
                        <a:moveTo>
                          <a:pt x="152377" y="16760"/>
                        </a:moveTo>
                        <a:lnTo>
                          <a:pt x="152377" y="1755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45" name="object 2345"/>
                  <p:cNvSpPr/>
                  <p:nvPr/>
                </p:nvSpPr>
                <p:spPr>
                  <a:xfrm>
                    <a:off x="10326090" y="516284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46" name="object 2346"/>
                  <p:cNvSpPr/>
                  <p:nvPr/>
                </p:nvSpPr>
                <p:spPr>
                  <a:xfrm>
                    <a:off x="10174909" y="5147280"/>
                    <a:ext cx="0" cy="17145"/>
                  </a:xfrm>
                  <a:custGeom>
                    <a:avLst/>
                    <a:gdLst/>
                    <a:ahLst/>
                    <a:cxnLst/>
                    <a:rect l="l" t="t" r="r" b="b"/>
                    <a:pathLst>
                      <a:path h="17145">
                        <a:moveTo>
                          <a:pt x="0" y="0"/>
                        </a:moveTo>
                        <a:lnTo>
                          <a:pt x="0" y="808"/>
                        </a:lnTo>
                      </a:path>
                      <a:path h="17145">
                        <a:moveTo>
                          <a:pt x="0" y="808"/>
                        </a:moveTo>
                        <a:lnTo>
                          <a:pt x="0" y="2398"/>
                        </a:lnTo>
                      </a:path>
                      <a:path h="17145">
                        <a:moveTo>
                          <a:pt x="0" y="2398"/>
                        </a:moveTo>
                        <a:lnTo>
                          <a:pt x="0" y="3987"/>
                        </a:lnTo>
                      </a:path>
                      <a:path h="17145">
                        <a:moveTo>
                          <a:pt x="0" y="3987"/>
                        </a:moveTo>
                        <a:lnTo>
                          <a:pt x="0" y="6386"/>
                        </a:lnTo>
                      </a:path>
                      <a:path h="17145">
                        <a:moveTo>
                          <a:pt x="0" y="6386"/>
                        </a:moveTo>
                        <a:lnTo>
                          <a:pt x="0" y="7975"/>
                        </a:lnTo>
                      </a:path>
                      <a:path h="17145">
                        <a:moveTo>
                          <a:pt x="0" y="7975"/>
                        </a:moveTo>
                        <a:lnTo>
                          <a:pt x="0" y="10374"/>
                        </a:lnTo>
                      </a:path>
                      <a:path h="17145">
                        <a:moveTo>
                          <a:pt x="0" y="10374"/>
                        </a:moveTo>
                        <a:lnTo>
                          <a:pt x="0" y="12772"/>
                        </a:lnTo>
                      </a:path>
                      <a:path h="17145">
                        <a:moveTo>
                          <a:pt x="0" y="12772"/>
                        </a:moveTo>
                        <a:lnTo>
                          <a:pt x="0" y="14362"/>
                        </a:lnTo>
                      </a:path>
                      <a:path h="17145">
                        <a:moveTo>
                          <a:pt x="0" y="14362"/>
                        </a:moveTo>
                        <a:lnTo>
                          <a:pt x="0" y="15965"/>
                        </a:lnTo>
                      </a:path>
                      <a:path h="17145">
                        <a:moveTo>
                          <a:pt x="0" y="15965"/>
                        </a:moveTo>
                        <a:lnTo>
                          <a:pt x="0" y="1676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47" name="object 2347"/>
                  <p:cNvSpPr/>
                  <p:nvPr/>
                </p:nvSpPr>
                <p:spPr>
                  <a:xfrm>
                    <a:off x="10173712" y="516284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48" name="object 2348"/>
                  <p:cNvSpPr/>
                  <p:nvPr/>
                </p:nvSpPr>
                <p:spPr>
                  <a:xfrm>
                    <a:off x="10174909" y="4538579"/>
                    <a:ext cx="191770" cy="625475"/>
                  </a:xfrm>
                  <a:custGeom>
                    <a:avLst/>
                    <a:gdLst/>
                    <a:ahLst/>
                    <a:cxnLst/>
                    <a:rect l="l" t="t" r="r" b="b"/>
                    <a:pathLst>
                      <a:path w="191770" h="625475">
                        <a:moveTo>
                          <a:pt x="0" y="625460"/>
                        </a:moveTo>
                        <a:lnTo>
                          <a:pt x="0" y="624666"/>
                        </a:lnTo>
                      </a:path>
                      <a:path w="191770" h="625475">
                        <a:moveTo>
                          <a:pt x="0" y="624666"/>
                        </a:moveTo>
                        <a:lnTo>
                          <a:pt x="0" y="623062"/>
                        </a:lnTo>
                      </a:path>
                      <a:path w="191770" h="625475">
                        <a:moveTo>
                          <a:pt x="0" y="623062"/>
                        </a:moveTo>
                        <a:lnTo>
                          <a:pt x="0" y="621473"/>
                        </a:lnTo>
                      </a:path>
                      <a:path w="191770" h="625475">
                        <a:moveTo>
                          <a:pt x="0" y="621473"/>
                        </a:moveTo>
                        <a:lnTo>
                          <a:pt x="0" y="619074"/>
                        </a:lnTo>
                      </a:path>
                      <a:path w="191770" h="625475">
                        <a:moveTo>
                          <a:pt x="0" y="619074"/>
                        </a:moveTo>
                        <a:lnTo>
                          <a:pt x="0" y="616676"/>
                        </a:lnTo>
                      </a:path>
                      <a:path w="191770" h="625475">
                        <a:moveTo>
                          <a:pt x="0" y="616676"/>
                        </a:moveTo>
                        <a:lnTo>
                          <a:pt x="0" y="615086"/>
                        </a:lnTo>
                      </a:path>
                      <a:path w="191770" h="625475">
                        <a:moveTo>
                          <a:pt x="0" y="615086"/>
                        </a:moveTo>
                        <a:lnTo>
                          <a:pt x="0" y="612688"/>
                        </a:lnTo>
                      </a:path>
                      <a:path w="191770" h="625475">
                        <a:moveTo>
                          <a:pt x="0" y="612688"/>
                        </a:moveTo>
                        <a:lnTo>
                          <a:pt x="0" y="611098"/>
                        </a:lnTo>
                      </a:path>
                      <a:path w="191770" h="625475">
                        <a:moveTo>
                          <a:pt x="0" y="611098"/>
                        </a:moveTo>
                        <a:lnTo>
                          <a:pt x="0" y="609509"/>
                        </a:lnTo>
                      </a:path>
                      <a:path w="191770" h="625475">
                        <a:moveTo>
                          <a:pt x="0" y="609509"/>
                        </a:moveTo>
                        <a:lnTo>
                          <a:pt x="0" y="608700"/>
                        </a:lnTo>
                      </a:path>
                      <a:path w="191770" h="625475">
                        <a:moveTo>
                          <a:pt x="0" y="608700"/>
                        </a:moveTo>
                        <a:lnTo>
                          <a:pt x="0" y="607905"/>
                        </a:lnTo>
                      </a:path>
                      <a:path w="191770" h="625475">
                        <a:moveTo>
                          <a:pt x="157954" y="17555"/>
                        </a:moveTo>
                        <a:lnTo>
                          <a:pt x="191461" y="17555"/>
                        </a:lnTo>
                      </a:path>
                      <a:path w="191770" h="625475">
                        <a:moveTo>
                          <a:pt x="191461" y="0"/>
                        </a:moveTo>
                        <a:lnTo>
                          <a:pt x="157954" y="0"/>
                        </a:lnTo>
                      </a:path>
                      <a:path w="191770" h="625475">
                        <a:moveTo>
                          <a:pt x="157954" y="17555"/>
                        </a:moveTo>
                        <a:lnTo>
                          <a:pt x="157954" y="16746"/>
                        </a:lnTo>
                      </a:path>
                      <a:path w="191770" h="625475">
                        <a:moveTo>
                          <a:pt x="157954" y="16746"/>
                        </a:moveTo>
                        <a:lnTo>
                          <a:pt x="157954" y="15951"/>
                        </a:lnTo>
                      </a:path>
                      <a:path w="191770" h="625475">
                        <a:moveTo>
                          <a:pt x="157954" y="15951"/>
                        </a:moveTo>
                        <a:lnTo>
                          <a:pt x="157954" y="15156"/>
                        </a:lnTo>
                      </a:path>
                      <a:path w="191770" h="625475">
                        <a:moveTo>
                          <a:pt x="157954" y="15156"/>
                        </a:moveTo>
                        <a:lnTo>
                          <a:pt x="157954" y="12758"/>
                        </a:lnTo>
                      </a:path>
                      <a:path w="191770" h="625475">
                        <a:moveTo>
                          <a:pt x="157954" y="12758"/>
                        </a:moveTo>
                        <a:lnTo>
                          <a:pt x="157954" y="11168"/>
                        </a:lnTo>
                      </a:path>
                      <a:path w="191770" h="625475">
                        <a:moveTo>
                          <a:pt x="157954" y="11168"/>
                        </a:moveTo>
                        <a:lnTo>
                          <a:pt x="157954" y="8770"/>
                        </a:lnTo>
                      </a:path>
                      <a:path w="191770" h="625475">
                        <a:moveTo>
                          <a:pt x="157954" y="8770"/>
                        </a:moveTo>
                        <a:lnTo>
                          <a:pt x="157954" y="6372"/>
                        </a:lnTo>
                      </a:path>
                      <a:path w="191770" h="625475">
                        <a:moveTo>
                          <a:pt x="157954" y="6372"/>
                        </a:moveTo>
                        <a:lnTo>
                          <a:pt x="157954" y="3987"/>
                        </a:lnTo>
                      </a:path>
                      <a:path w="191770" h="625475">
                        <a:moveTo>
                          <a:pt x="157954" y="3987"/>
                        </a:moveTo>
                        <a:lnTo>
                          <a:pt x="157954" y="2384"/>
                        </a:lnTo>
                      </a:path>
                      <a:path w="191770" h="625475">
                        <a:moveTo>
                          <a:pt x="157954" y="2384"/>
                        </a:moveTo>
                        <a:lnTo>
                          <a:pt x="157954" y="794"/>
                        </a:lnTo>
                      </a:path>
                      <a:path w="191770" h="625475">
                        <a:moveTo>
                          <a:pt x="157954" y="794"/>
                        </a:moveTo>
                        <a:lnTo>
                          <a:pt x="15795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49" name="object 2349"/>
                  <p:cNvSpPr/>
                  <p:nvPr/>
                </p:nvSpPr>
                <p:spPr>
                  <a:xfrm>
                    <a:off x="10331666" y="4537383"/>
                    <a:ext cx="36195" cy="2540"/>
                  </a:xfrm>
                  <a:custGeom>
                    <a:avLst/>
                    <a:gdLst/>
                    <a:ahLst/>
                    <a:cxnLst/>
                    <a:rect l="l" t="t" r="r" b="b"/>
                    <a:pathLst>
                      <a:path w="36195" h="2539">
                        <a:moveTo>
                          <a:pt x="2387" y="1206"/>
                        </a:moveTo>
                        <a:lnTo>
                          <a:pt x="2044" y="355"/>
                        </a:lnTo>
                        <a:lnTo>
                          <a:pt x="1193" y="0"/>
                        </a:lnTo>
                        <a:lnTo>
                          <a:pt x="342" y="355"/>
                        </a:lnTo>
                        <a:lnTo>
                          <a:pt x="0" y="1206"/>
                        </a:lnTo>
                        <a:lnTo>
                          <a:pt x="342" y="2044"/>
                        </a:lnTo>
                        <a:lnTo>
                          <a:pt x="1193" y="2400"/>
                        </a:lnTo>
                        <a:lnTo>
                          <a:pt x="2044" y="2044"/>
                        </a:lnTo>
                        <a:lnTo>
                          <a:pt x="2387" y="1206"/>
                        </a:lnTo>
                        <a:close/>
                      </a:path>
                      <a:path w="36195" h="2539">
                        <a:moveTo>
                          <a:pt x="35890" y="1206"/>
                        </a:moveTo>
                        <a:lnTo>
                          <a:pt x="35547" y="355"/>
                        </a:lnTo>
                        <a:lnTo>
                          <a:pt x="34696" y="0"/>
                        </a:lnTo>
                        <a:lnTo>
                          <a:pt x="33858" y="355"/>
                        </a:lnTo>
                        <a:lnTo>
                          <a:pt x="33502" y="1206"/>
                        </a:lnTo>
                        <a:lnTo>
                          <a:pt x="33858" y="2044"/>
                        </a:lnTo>
                        <a:lnTo>
                          <a:pt x="34696" y="2400"/>
                        </a:lnTo>
                        <a:lnTo>
                          <a:pt x="35547" y="2044"/>
                        </a:lnTo>
                        <a:lnTo>
                          <a:pt x="35890"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50" name="object 2350"/>
                  <p:cNvSpPr/>
                  <p:nvPr/>
                </p:nvSpPr>
                <p:spPr>
                  <a:xfrm>
                    <a:off x="8546642" y="4530604"/>
                    <a:ext cx="1819910" cy="33020"/>
                  </a:xfrm>
                  <a:custGeom>
                    <a:avLst/>
                    <a:gdLst/>
                    <a:ahLst/>
                    <a:cxnLst/>
                    <a:rect l="l" t="t" r="r" b="b"/>
                    <a:pathLst>
                      <a:path w="1819909" h="33020">
                        <a:moveTo>
                          <a:pt x="1819729" y="7975"/>
                        </a:moveTo>
                        <a:lnTo>
                          <a:pt x="1819729" y="8770"/>
                        </a:lnTo>
                      </a:path>
                      <a:path w="1819909" h="33020">
                        <a:moveTo>
                          <a:pt x="1819729" y="8770"/>
                        </a:moveTo>
                        <a:lnTo>
                          <a:pt x="1819729" y="10360"/>
                        </a:lnTo>
                      </a:path>
                      <a:path w="1819909" h="33020">
                        <a:moveTo>
                          <a:pt x="1819729" y="10360"/>
                        </a:moveTo>
                        <a:lnTo>
                          <a:pt x="1819729" y="11963"/>
                        </a:lnTo>
                      </a:path>
                      <a:path w="1819909" h="33020">
                        <a:moveTo>
                          <a:pt x="1819729" y="11963"/>
                        </a:moveTo>
                        <a:lnTo>
                          <a:pt x="1819729" y="14348"/>
                        </a:lnTo>
                      </a:path>
                      <a:path w="1819909" h="33020">
                        <a:moveTo>
                          <a:pt x="1819729" y="14348"/>
                        </a:moveTo>
                        <a:lnTo>
                          <a:pt x="1819729" y="16746"/>
                        </a:lnTo>
                      </a:path>
                      <a:path w="1819909" h="33020">
                        <a:moveTo>
                          <a:pt x="1819729" y="16746"/>
                        </a:moveTo>
                        <a:lnTo>
                          <a:pt x="1819729" y="19144"/>
                        </a:lnTo>
                      </a:path>
                      <a:path w="1819909" h="33020">
                        <a:moveTo>
                          <a:pt x="1819729" y="19144"/>
                        </a:moveTo>
                        <a:lnTo>
                          <a:pt x="1819729" y="20734"/>
                        </a:lnTo>
                      </a:path>
                      <a:path w="1819909" h="33020">
                        <a:moveTo>
                          <a:pt x="1819729" y="20734"/>
                        </a:moveTo>
                        <a:lnTo>
                          <a:pt x="1819729" y="23132"/>
                        </a:lnTo>
                      </a:path>
                      <a:path w="1819909" h="33020">
                        <a:moveTo>
                          <a:pt x="1819729" y="23132"/>
                        </a:moveTo>
                        <a:lnTo>
                          <a:pt x="1819729" y="23927"/>
                        </a:lnTo>
                      </a:path>
                      <a:path w="1819909" h="33020">
                        <a:moveTo>
                          <a:pt x="1819729" y="23927"/>
                        </a:moveTo>
                        <a:lnTo>
                          <a:pt x="1819729" y="24722"/>
                        </a:lnTo>
                      </a:path>
                      <a:path w="1819909" h="33020">
                        <a:moveTo>
                          <a:pt x="1819729" y="24722"/>
                        </a:moveTo>
                        <a:lnTo>
                          <a:pt x="1819729" y="25530"/>
                        </a:lnTo>
                      </a:path>
                      <a:path w="1819909" h="33020">
                        <a:moveTo>
                          <a:pt x="0" y="32711"/>
                        </a:moveTo>
                        <a:lnTo>
                          <a:pt x="1759102" y="32711"/>
                        </a:lnTo>
                      </a:path>
                      <a:path w="1819909" h="33020">
                        <a:moveTo>
                          <a:pt x="1759102"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51" name="object 2351"/>
                  <p:cNvSpPr/>
                  <p:nvPr/>
                </p:nvSpPr>
                <p:spPr>
                  <a:xfrm>
                    <a:off x="8545445" y="456211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52" name="object 2352"/>
                  <p:cNvSpPr/>
                  <p:nvPr/>
                </p:nvSpPr>
                <p:spPr>
                  <a:xfrm>
                    <a:off x="8546642" y="4530604"/>
                    <a:ext cx="1759585" cy="33020"/>
                  </a:xfrm>
                  <a:custGeom>
                    <a:avLst/>
                    <a:gdLst/>
                    <a:ahLst/>
                    <a:cxnLst/>
                    <a:rect l="l" t="t" r="r" b="b"/>
                    <a:pathLst>
                      <a:path w="1759584" h="33020">
                        <a:moveTo>
                          <a:pt x="0" y="32711"/>
                        </a:moveTo>
                        <a:lnTo>
                          <a:pt x="0" y="31108"/>
                        </a:lnTo>
                      </a:path>
                      <a:path w="1759584" h="33020">
                        <a:moveTo>
                          <a:pt x="0" y="31108"/>
                        </a:moveTo>
                        <a:lnTo>
                          <a:pt x="0" y="27915"/>
                        </a:lnTo>
                      </a:path>
                      <a:path w="1759584" h="33020">
                        <a:moveTo>
                          <a:pt x="0" y="27915"/>
                        </a:moveTo>
                        <a:lnTo>
                          <a:pt x="0" y="24722"/>
                        </a:lnTo>
                      </a:path>
                      <a:path w="1759584" h="33020">
                        <a:moveTo>
                          <a:pt x="0" y="24722"/>
                        </a:moveTo>
                        <a:lnTo>
                          <a:pt x="0" y="20734"/>
                        </a:lnTo>
                      </a:path>
                      <a:path w="1759584" h="33020">
                        <a:moveTo>
                          <a:pt x="0" y="20734"/>
                        </a:moveTo>
                        <a:lnTo>
                          <a:pt x="0" y="16746"/>
                        </a:lnTo>
                      </a:path>
                      <a:path w="1759584" h="33020">
                        <a:moveTo>
                          <a:pt x="0" y="16746"/>
                        </a:moveTo>
                        <a:lnTo>
                          <a:pt x="0" y="11963"/>
                        </a:lnTo>
                      </a:path>
                      <a:path w="1759584" h="33020">
                        <a:moveTo>
                          <a:pt x="0" y="11963"/>
                        </a:moveTo>
                        <a:lnTo>
                          <a:pt x="0" y="7975"/>
                        </a:lnTo>
                      </a:path>
                      <a:path w="1759584" h="33020">
                        <a:moveTo>
                          <a:pt x="0" y="7975"/>
                        </a:moveTo>
                        <a:lnTo>
                          <a:pt x="0" y="4782"/>
                        </a:lnTo>
                      </a:path>
                      <a:path w="1759584" h="33020">
                        <a:moveTo>
                          <a:pt x="0" y="4782"/>
                        </a:moveTo>
                        <a:lnTo>
                          <a:pt x="0" y="2384"/>
                        </a:lnTo>
                      </a:path>
                      <a:path w="1759584" h="33020">
                        <a:moveTo>
                          <a:pt x="0" y="2384"/>
                        </a:moveTo>
                        <a:lnTo>
                          <a:pt x="0" y="794"/>
                        </a:lnTo>
                      </a:path>
                      <a:path w="1759584" h="33020">
                        <a:moveTo>
                          <a:pt x="0" y="794"/>
                        </a:moveTo>
                        <a:lnTo>
                          <a:pt x="0" y="0"/>
                        </a:lnTo>
                      </a:path>
                      <a:path w="1759584" h="33020">
                        <a:moveTo>
                          <a:pt x="1759102" y="0"/>
                        </a:moveTo>
                        <a:lnTo>
                          <a:pt x="1759102" y="794"/>
                        </a:lnTo>
                      </a:path>
                      <a:path w="1759584" h="33020">
                        <a:moveTo>
                          <a:pt x="1759102" y="1589"/>
                        </a:moveTo>
                        <a:lnTo>
                          <a:pt x="1759102" y="2384"/>
                        </a:lnTo>
                      </a:path>
                      <a:path w="1759584" h="33020">
                        <a:moveTo>
                          <a:pt x="1759102" y="2384"/>
                        </a:moveTo>
                        <a:lnTo>
                          <a:pt x="1759102" y="3193"/>
                        </a:lnTo>
                      </a:path>
                      <a:path w="1759584" h="33020">
                        <a:moveTo>
                          <a:pt x="1759102" y="3987"/>
                        </a:moveTo>
                        <a:lnTo>
                          <a:pt x="1759102" y="4782"/>
                        </a:lnTo>
                      </a:path>
                      <a:path w="1759584" h="33020">
                        <a:moveTo>
                          <a:pt x="1759102" y="4782"/>
                        </a:moveTo>
                        <a:lnTo>
                          <a:pt x="1759102" y="7975"/>
                        </a:lnTo>
                      </a:path>
                      <a:path w="1759584" h="33020">
                        <a:moveTo>
                          <a:pt x="1759102" y="7975"/>
                        </a:moveTo>
                        <a:lnTo>
                          <a:pt x="1759102" y="11963"/>
                        </a:lnTo>
                      </a:path>
                      <a:path w="1759584" h="33020">
                        <a:moveTo>
                          <a:pt x="1759102" y="11963"/>
                        </a:moveTo>
                        <a:lnTo>
                          <a:pt x="1759102" y="13553"/>
                        </a:lnTo>
                      </a:path>
                      <a:path w="1759584" h="33020">
                        <a:moveTo>
                          <a:pt x="1759102" y="14348"/>
                        </a:moveTo>
                        <a:lnTo>
                          <a:pt x="1759102" y="16746"/>
                        </a:lnTo>
                      </a:path>
                      <a:path w="1759584" h="33020">
                        <a:moveTo>
                          <a:pt x="1759102" y="16746"/>
                        </a:moveTo>
                        <a:lnTo>
                          <a:pt x="1759102" y="18349"/>
                        </a:lnTo>
                      </a:path>
                      <a:path w="1759584" h="33020">
                        <a:moveTo>
                          <a:pt x="1759102" y="19939"/>
                        </a:moveTo>
                        <a:lnTo>
                          <a:pt x="1759102" y="20734"/>
                        </a:lnTo>
                      </a:path>
                      <a:path w="1759584" h="33020">
                        <a:moveTo>
                          <a:pt x="1759102" y="20734"/>
                        </a:moveTo>
                        <a:lnTo>
                          <a:pt x="1759102" y="24722"/>
                        </a:lnTo>
                      </a:path>
                      <a:path w="1759584" h="33020">
                        <a:moveTo>
                          <a:pt x="1759102" y="24722"/>
                        </a:moveTo>
                        <a:lnTo>
                          <a:pt x="1759102" y="27915"/>
                        </a:lnTo>
                      </a:path>
                      <a:path w="1759584" h="33020">
                        <a:moveTo>
                          <a:pt x="1759102" y="27915"/>
                        </a:moveTo>
                        <a:lnTo>
                          <a:pt x="1759102" y="28710"/>
                        </a:lnTo>
                      </a:path>
                      <a:path w="1759584" h="33020">
                        <a:moveTo>
                          <a:pt x="1759102" y="29518"/>
                        </a:moveTo>
                        <a:lnTo>
                          <a:pt x="1759102" y="31108"/>
                        </a:lnTo>
                      </a:path>
                      <a:path w="1759584" h="33020">
                        <a:moveTo>
                          <a:pt x="1759102" y="31108"/>
                        </a:moveTo>
                        <a:lnTo>
                          <a:pt x="1759102" y="319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53" name="object 2353"/>
                  <p:cNvSpPr/>
                  <p:nvPr/>
                </p:nvSpPr>
                <p:spPr>
                  <a:xfrm>
                    <a:off x="10304547" y="456211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54" name="object 2354"/>
                  <p:cNvSpPr/>
                  <p:nvPr/>
                </p:nvSpPr>
                <p:spPr>
                  <a:xfrm>
                    <a:off x="10327287" y="5132918"/>
                    <a:ext cx="31115" cy="31750"/>
                  </a:xfrm>
                  <a:custGeom>
                    <a:avLst/>
                    <a:gdLst/>
                    <a:ahLst/>
                    <a:cxnLst/>
                    <a:rect l="l" t="t" r="r" b="b"/>
                    <a:pathLst>
                      <a:path w="31115" h="31750">
                        <a:moveTo>
                          <a:pt x="0" y="31122"/>
                        </a:moveTo>
                        <a:lnTo>
                          <a:pt x="8770" y="30327"/>
                        </a:lnTo>
                      </a:path>
                      <a:path w="31115" h="31750">
                        <a:moveTo>
                          <a:pt x="8770" y="30327"/>
                        </a:moveTo>
                        <a:lnTo>
                          <a:pt x="16746" y="26325"/>
                        </a:lnTo>
                      </a:path>
                      <a:path w="31115" h="31750">
                        <a:moveTo>
                          <a:pt x="16746" y="26325"/>
                        </a:moveTo>
                        <a:lnTo>
                          <a:pt x="23132" y="20748"/>
                        </a:lnTo>
                      </a:path>
                      <a:path w="31115" h="31750">
                        <a:moveTo>
                          <a:pt x="23132" y="20748"/>
                        </a:moveTo>
                        <a:lnTo>
                          <a:pt x="27915" y="13567"/>
                        </a:lnTo>
                      </a:path>
                      <a:path w="31115" h="31750">
                        <a:moveTo>
                          <a:pt x="27915" y="13567"/>
                        </a:moveTo>
                        <a:lnTo>
                          <a:pt x="30313" y="4796"/>
                        </a:lnTo>
                      </a:path>
                      <a:path w="31115" h="31750">
                        <a:moveTo>
                          <a:pt x="30313" y="4796"/>
                        </a:moveTo>
                        <a:lnTo>
                          <a:pt x="31108" y="0"/>
                        </a:lnTo>
                      </a:path>
                      <a:path w="31115" h="31750">
                        <a:moveTo>
                          <a:pt x="13553" y="0"/>
                        </a:moveTo>
                        <a:lnTo>
                          <a:pt x="12758" y="5591"/>
                        </a:lnTo>
                      </a:path>
                      <a:path w="31115" h="31750">
                        <a:moveTo>
                          <a:pt x="12758" y="5591"/>
                        </a:moveTo>
                        <a:lnTo>
                          <a:pt x="8770" y="10374"/>
                        </a:lnTo>
                      </a:path>
                      <a:path w="31115" h="31750">
                        <a:moveTo>
                          <a:pt x="8770" y="10374"/>
                        </a:moveTo>
                        <a:lnTo>
                          <a:pt x="3987" y="13567"/>
                        </a:lnTo>
                      </a:path>
                      <a:path w="31115" h="31750">
                        <a:moveTo>
                          <a:pt x="3987" y="13567"/>
                        </a:moveTo>
                        <a:lnTo>
                          <a:pt x="0" y="1356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55" name="object 2355"/>
                  <p:cNvSpPr/>
                  <p:nvPr/>
                </p:nvSpPr>
                <p:spPr>
                  <a:xfrm>
                    <a:off x="10326090" y="516284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56" name="object 2356"/>
                  <p:cNvSpPr/>
                  <p:nvPr/>
                </p:nvSpPr>
                <p:spPr>
                  <a:xfrm>
                    <a:off x="10327287" y="5146485"/>
                    <a:ext cx="0" cy="17780"/>
                  </a:xfrm>
                  <a:custGeom>
                    <a:avLst/>
                    <a:gdLst/>
                    <a:ahLst/>
                    <a:cxnLst/>
                    <a:rect l="l" t="t" r="r" b="b"/>
                    <a:pathLst>
                      <a:path h="17779">
                        <a:moveTo>
                          <a:pt x="0" y="17555"/>
                        </a:moveTo>
                        <a:lnTo>
                          <a:pt x="0" y="16760"/>
                        </a:lnTo>
                      </a:path>
                      <a:path h="17779">
                        <a:moveTo>
                          <a:pt x="0" y="16760"/>
                        </a:moveTo>
                        <a:lnTo>
                          <a:pt x="0" y="15156"/>
                        </a:lnTo>
                      </a:path>
                      <a:path h="17779">
                        <a:moveTo>
                          <a:pt x="0" y="15156"/>
                        </a:moveTo>
                        <a:lnTo>
                          <a:pt x="0" y="13567"/>
                        </a:lnTo>
                      </a:path>
                      <a:path h="17779">
                        <a:moveTo>
                          <a:pt x="0" y="13567"/>
                        </a:moveTo>
                        <a:lnTo>
                          <a:pt x="0" y="11168"/>
                        </a:lnTo>
                      </a:path>
                      <a:path h="17779">
                        <a:moveTo>
                          <a:pt x="0" y="11168"/>
                        </a:moveTo>
                        <a:lnTo>
                          <a:pt x="0" y="8770"/>
                        </a:lnTo>
                      </a:path>
                      <a:path h="17779">
                        <a:moveTo>
                          <a:pt x="0" y="8770"/>
                        </a:moveTo>
                        <a:lnTo>
                          <a:pt x="0" y="7181"/>
                        </a:lnTo>
                      </a:path>
                      <a:path h="17779">
                        <a:moveTo>
                          <a:pt x="0" y="7181"/>
                        </a:moveTo>
                        <a:lnTo>
                          <a:pt x="0" y="4782"/>
                        </a:lnTo>
                      </a:path>
                      <a:path h="17779">
                        <a:moveTo>
                          <a:pt x="0" y="4782"/>
                        </a:moveTo>
                        <a:lnTo>
                          <a:pt x="0" y="3193"/>
                        </a:lnTo>
                      </a:path>
                      <a:path h="17779">
                        <a:moveTo>
                          <a:pt x="0" y="3193"/>
                        </a:moveTo>
                        <a:lnTo>
                          <a:pt x="0" y="1603"/>
                        </a:lnTo>
                      </a:path>
                      <a:path h="17779">
                        <a:moveTo>
                          <a:pt x="0" y="1603"/>
                        </a:moveTo>
                        <a:lnTo>
                          <a:pt x="0" y="794"/>
                        </a:lnTo>
                      </a:path>
                      <a:path h="17779">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57" name="object 2357"/>
                  <p:cNvSpPr/>
                  <p:nvPr/>
                </p:nvSpPr>
                <p:spPr>
                  <a:xfrm>
                    <a:off x="10339643" y="513172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58" name="object 2358"/>
                  <p:cNvSpPr/>
                  <p:nvPr/>
                </p:nvSpPr>
                <p:spPr>
                  <a:xfrm>
                    <a:off x="10340840" y="5132918"/>
                    <a:ext cx="17780" cy="0"/>
                  </a:xfrm>
                  <a:custGeom>
                    <a:avLst/>
                    <a:gdLst/>
                    <a:ahLst/>
                    <a:cxnLst/>
                    <a:rect l="l" t="t" r="r" b="b"/>
                    <a:pathLst>
                      <a:path w="17779">
                        <a:moveTo>
                          <a:pt x="0" y="0"/>
                        </a:moveTo>
                        <a:lnTo>
                          <a:pt x="1603" y="0"/>
                        </a:lnTo>
                      </a:path>
                      <a:path w="17779">
                        <a:moveTo>
                          <a:pt x="1603" y="0"/>
                        </a:moveTo>
                        <a:lnTo>
                          <a:pt x="2398" y="0"/>
                        </a:lnTo>
                      </a:path>
                      <a:path w="17779">
                        <a:moveTo>
                          <a:pt x="2398" y="0"/>
                        </a:moveTo>
                        <a:lnTo>
                          <a:pt x="4796" y="0"/>
                        </a:lnTo>
                      </a:path>
                      <a:path w="17779">
                        <a:moveTo>
                          <a:pt x="4796" y="0"/>
                        </a:moveTo>
                        <a:lnTo>
                          <a:pt x="6386" y="0"/>
                        </a:lnTo>
                      </a:path>
                      <a:path w="17779">
                        <a:moveTo>
                          <a:pt x="6386" y="0"/>
                        </a:moveTo>
                        <a:lnTo>
                          <a:pt x="8784" y="0"/>
                        </a:lnTo>
                      </a:path>
                      <a:path w="17779">
                        <a:moveTo>
                          <a:pt x="8784" y="0"/>
                        </a:moveTo>
                        <a:lnTo>
                          <a:pt x="11182" y="0"/>
                        </a:lnTo>
                      </a:path>
                      <a:path w="17779">
                        <a:moveTo>
                          <a:pt x="11182" y="0"/>
                        </a:moveTo>
                        <a:lnTo>
                          <a:pt x="12772" y="0"/>
                        </a:lnTo>
                      </a:path>
                      <a:path w="17779">
                        <a:moveTo>
                          <a:pt x="12772" y="0"/>
                        </a:moveTo>
                        <a:lnTo>
                          <a:pt x="15170" y="0"/>
                        </a:lnTo>
                      </a:path>
                      <a:path w="17779">
                        <a:moveTo>
                          <a:pt x="15170" y="0"/>
                        </a:moveTo>
                        <a:lnTo>
                          <a:pt x="15965" y="0"/>
                        </a:lnTo>
                      </a:path>
                      <a:path w="17779">
                        <a:moveTo>
                          <a:pt x="15965" y="0"/>
                        </a:moveTo>
                        <a:lnTo>
                          <a:pt x="1755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59" name="object 2359"/>
                  <p:cNvSpPr/>
                  <p:nvPr/>
                </p:nvSpPr>
                <p:spPr>
                  <a:xfrm>
                    <a:off x="10357199" y="513172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60" name="object 2360"/>
                  <p:cNvSpPr/>
                  <p:nvPr/>
                </p:nvSpPr>
                <p:spPr>
                  <a:xfrm>
                    <a:off x="10340840" y="4562507"/>
                    <a:ext cx="17780" cy="7620"/>
                  </a:xfrm>
                  <a:custGeom>
                    <a:avLst/>
                    <a:gdLst/>
                    <a:ahLst/>
                    <a:cxnLst/>
                    <a:rect l="l" t="t" r="r" b="b"/>
                    <a:pathLst>
                      <a:path w="17779" h="7620">
                        <a:moveTo>
                          <a:pt x="0" y="7181"/>
                        </a:moveTo>
                        <a:lnTo>
                          <a:pt x="0" y="0"/>
                        </a:lnTo>
                      </a:path>
                      <a:path w="17779" h="7620">
                        <a:moveTo>
                          <a:pt x="17555" y="808"/>
                        </a:moveTo>
                        <a:lnTo>
                          <a:pt x="17555" y="1603"/>
                        </a:lnTo>
                      </a:path>
                      <a:path w="17779" h="7620">
                        <a:moveTo>
                          <a:pt x="17555" y="1603"/>
                        </a:moveTo>
                        <a:lnTo>
                          <a:pt x="17555" y="718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61" name="object 2361"/>
                  <p:cNvSpPr/>
                  <p:nvPr/>
                </p:nvSpPr>
                <p:spPr>
                  <a:xfrm>
                    <a:off x="10357199" y="456849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62" name="object 2362"/>
                  <p:cNvSpPr/>
                  <p:nvPr/>
                </p:nvSpPr>
                <p:spPr>
                  <a:xfrm>
                    <a:off x="10340840" y="4569688"/>
                    <a:ext cx="17780" cy="0"/>
                  </a:xfrm>
                  <a:custGeom>
                    <a:avLst/>
                    <a:gdLst/>
                    <a:ahLst/>
                    <a:cxnLst/>
                    <a:rect l="l" t="t" r="r" b="b"/>
                    <a:pathLst>
                      <a:path w="17779">
                        <a:moveTo>
                          <a:pt x="17555" y="0"/>
                        </a:moveTo>
                        <a:lnTo>
                          <a:pt x="15965" y="0"/>
                        </a:lnTo>
                      </a:path>
                      <a:path w="17779">
                        <a:moveTo>
                          <a:pt x="15965" y="0"/>
                        </a:moveTo>
                        <a:lnTo>
                          <a:pt x="15170" y="0"/>
                        </a:lnTo>
                      </a:path>
                      <a:path w="17779">
                        <a:moveTo>
                          <a:pt x="15170" y="0"/>
                        </a:moveTo>
                        <a:lnTo>
                          <a:pt x="12772" y="0"/>
                        </a:lnTo>
                      </a:path>
                      <a:path w="17779">
                        <a:moveTo>
                          <a:pt x="12772" y="0"/>
                        </a:moveTo>
                        <a:lnTo>
                          <a:pt x="11182" y="0"/>
                        </a:lnTo>
                      </a:path>
                      <a:path w="17779">
                        <a:moveTo>
                          <a:pt x="11182" y="0"/>
                        </a:moveTo>
                        <a:lnTo>
                          <a:pt x="8784" y="0"/>
                        </a:lnTo>
                      </a:path>
                      <a:path w="17779">
                        <a:moveTo>
                          <a:pt x="8784" y="0"/>
                        </a:moveTo>
                        <a:lnTo>
                          <a:pt x="6386" y="0"/>
                        </a:lnTo>
                      </a:path>
                      <a:path w="17779">
                        <a:moveTo>
                          <a:pt x="6386" y="0"/>
                        </a:moveTo>
                        <a:lnTo>
                          <a:pt x="4796" y="0"/>
                        </a:lnTo>
                      </a:path>
                      <a:path w="17779">
                        <a:moveTo>
                          <a:pt x="4796" y="0"/>
                        </a:moveTo>
                        <a:lnTo>
                          <a:pt x="2398" y="0"/>
                        </a:lnTo>
                      </a:path>
                      <a:path w="17779">
                        <a:moveTo>
                          <a:pt x="2398" y="0"/>
                        </a:moveTo>
                        <a:lnTo>
                          <a:pt x="1603" y="0"/>
                        </a:lnTo>
                      </a:path>
                      <a:path w="17779">
                        <a:moveTo>
                          <a:pt x="1603"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63" name="object 2363"/>
                  <p:cNvSpPr/>
                  <p:nvPr/>
                </p:nvSpPr>
                <p:spPr>
                  <a:xfrm>
                    <a:off x="10339643" y="456849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64" name="object 2364"/>
                  <p:cNvSpPr/>
                  <p:nvPr/>
                </p:nvSpPr>
                <p:spPr>
                  <a:xfrm>
                    <a:off x="9232730" y="3617135"/>
                    <a:ext cx="7539990" cy="3900804"/>
                  </a:xfrm>
                  <a:custGeom>
                    <a:avLst/>
                    <a:gdLst/>
                    <a:ahLst/>
                    <a:cxnLst/>
                    <a:rect l="l" t="t" r="r" b="b"/>
                    <a:pathLst>
                      <a:path w="7539990" h="3900804">
                        <a:moveTo>
                          <a:pt x="27120" y="3834950"/>
                        </a:moveTo>
                        <a:lnTo>
                          <a:pt x="43072" y="3819779"/>
                        </a:lnTo>
                      </a:path>
                      <a:path w="7539990" h="3900804">
                        <a:moveTo>
                          <a:pt x="0" y="3819779"/>
                        </a:moveTo>
                        <a:lnTo>
                          <a:pt x="15951" y="3834950"/>
                        </a:lnTo>
                      </a:path>
                      <a:path w="7539990" h="3900804">
                        <a:moveTo>
                          <a:pt x="2176354" y="3735224"/>
                        </a:moveTo>
                        <a:lnTo>
                          <a:pt x="2163582" y="3747188"/>
                        </a:lnTo>
                      </a:path>
                      <a:path w="7539990" h="3900804">
                        <a:moveTo>
                          <a:pt x="2201077" y="3747188"/>
                        </a:moveTo>
                        <a:lnTo>
                          <a:pt x="2188318" y="3735224"/>
                        </a:lnTo>
                      </a:path>
                      <a:path w="7539990" h="3900804">
                        <a:moveTo>
                          <a:pt x="1841286" y="3735224"/>
                        </a:moveTo>
                        <a:lnTo>
                          <a:pt x="1828514" y="3747188"/>
                        </a:lnTo>
                      </a:path>
                      <a:path w="7539990" h="3900804">
                        <a:moveTo>
                          <a:pt x="1866008" y="3747188"/>
                        </a:moveTo>
                        <a:lnTo>
                          <a:pt x="1853250" y="3735224"/>
                        </a:lnTo>
                      </a:path>
                      <a:path w="7539990" h="3900804">
                        <a:moveTo>
                          <a:pt x="1529350" y="3735224"/>
                        </a:moveTo>
                        <a:lnTo>
                          <a:pt x="1516578" y="3747188"/>
                        </a:lnTo>
                      </a:path>
                      <a:path w="7539990" h="3900804">
                        <a:moveTo>
                          <a:pt x="1554073" y="3747188"/>
                        </a:moveTo>
                        <a:lnTo>
                          <a:pt x="1541314" y="3735224"/>
                        </a:lnTo>
                      </a:path>
                      <a:path w="7539990" h="3900804">
                        <a:moveTo>
                          <a:pt x="1299585" y="3834950"/>
                        </a:moveTo>
                        <a:lnTo>
                          <a:pt x="1314742" y="3819779"/>
                        </a:lnTo>
                      </a:path>
                      <a:path w="7539990" h="3900804">
                        <a:moveTo>
                          <a:pt x="1271656" y="3819779"/>
                        </a:moveTo>
                        <a:lnTo>
                          <a:pt x="1287621" y="3834950"/>
                        </a:lnTo>
                      </a:path>
                      <a:path w="7539990" h="3900804">
                        <a:moveTo>
                          <a:pt x="1205451" y="3735224"/>
                        </a:moveTo>
                        <a:lnTo>
                          <a:pt x="1192678" y="3747188"/>
                        </a:lnTo>
                      </a:path>
                      <a:path w="7539990" h="3900804">
                        <a:moveTo>
                          <a:pt x="1230173" y="3747188"/>
                        </a:moveTo>
                        <a:lnTo>
                          <a:pt x="1217415" y="3735224"/>
                        </a:lnTo>
                      </a:path>
                      <a:path w="7539990" h="3900804">
                        <a:moveTo>
                          <a:pt x="974891" y="3834950"/>
                        </a:moveTo>
                        <a:lnTo>
                          <a:pt x="990843" y="3819779"/>
                        </a:lnTo>
                      </a:path>
                      <a:path w="7539990" h="3900804">
                        <a:moveTo>
                          <a:pt x="947770" y="3819779"/>
                        </a:moveTo>
                        <a:lnTo>
                          <a:pt x="963722" y="3834950"/>
                        </a:lnTo>
                      </a:path>
                      <a:path w="7539990" h="3900804">
                        <a:moveTo>
                          <a:pt x="881551" y="3735224"/>
                        </a:moveTo>
                        <a:lnTo>
                          <a:pt x="868779" y="3747188"/>
                        </a:lnTo>
                      </a:path>
                      <a:path w="7539990" h="3900804">
                        <a:moveTo>
                          <a:pt x="906274" y="3747188"/>
                        </a:moveTo>
                        <a:lnTo>
                          <a:pt x="893515" y="3735224"/>
                        </a:lnTo>
                      </a:path>
                      <a:path w="7539990" h="3900804">
                        <a:moveTo>
                          <a:pt x="665340" y="3834950"/>
                        </a:moveTo>
                        <a:lnTo>
                          <a:pt x="681305" y="3819779"/>
                        </a:lnTo>
                      </a:path>
                      <a:path w="7539990" h="3900804">
                        <a:moveTo>
                          <a:pt x="638219" y="3819779"/>
                        </a:moveTo>
                        <a:lnTo>
                          <a:pt x="654185" y="3834950"/>
                        </a:lnTo>
                      </a:path>
                      <a:path w="7539990" h="3900804">
                        <a:moveTo>
                          <a:pt x="560845" y="3735224"/>
                        </a:moveTo>
                        <a:lnTo>
                          <a:pt x="548073" y="3747188"/>
                        </a:lnTo>
                      </a:path>
                      <a:path w="7539990" h="3900804">
                        <a:moveTo>
                          <a:pt x="585567" y="3747188"/>
                        </a:moveTo>
                        <a:lnTo>
                          <a:pt x="572809" y="3735224"/>
                        </a:lnTo>
                      </a:path>
                      <a:path w="7539990" h="3900804">
                        <a:moveTo>
                          <a:pt x="341454" y="3834950"/>
                        </a:moveTo>
                        <a:lnTo>
                          <a:pt x="357406" y="3819779"/>
                        </a:lnTo>
                      </a:path>
                      <a:path w="7539990" h="3900804">
                        <a:moveTo>
                          <a:pt x="314320" y="3819779"/>
                        </a:moveTo>
                        <a:lnTo>
                          <a:pt x="329477" y="3834950"/>
                        </a:lnTo>
                      </a:path>
                      <a:path w="7539990" h="3900804">
                        <a:moveTo>
                          <a:pt x="251308" y="3735224"/>
                        </a:moveTo>
                        <a:lnTo>
                          <a:pt x="238535" y="3747188"/>
                        </a:lnTo>
                      </a:path>
                      <a:path w="7539990" h="3900804">
                        <a:moveTo>
                          <a:pt x="276030" y="3747188"/>
                        </a:moveTo>
                        <a:lnTo>
                          <a:pt x="263271" y="3735224"/>
                        </a:lnTo>
                      </a:path>
                      <a:path w="7539990" h="3900804">
                        <a:moveTo>
                          <a:pt x="2620714" y="3900360"/>
                        </a:moveTo>
                        <a:lnTo>
                          <a:pt x="2628690" y="3885998"/>
                        </a:lnTo>
                      </a:path>
                      <a:path w="7539990" h="3900804">
                        <a:moveTo>
                          <a:pt x="2600774" y="3885998"/>
                        </a:moveTo>
                        <a:lnTo>
                          <a:pt x="2608750" y="3900360"/>
                        </a:lnTo>
                      </a:path>
                      <a:path w="7539990" h="3900804">
                        <a:moveTo>
                          <a:pt x="3243777" y="3900360"/>
                        </a:moveTo>
                        <a:lnTo>
                          <a:pt x="3251753" y="3885998"/>
                        </a:lnTo>
                      </a:path>
                      <a:path w="7539990" h="3900804">
                        <a:moveTo>
                          <a:pt x="3224632" y="3885998"/>
                        </a:moveTo>
                        <a:lnTo>
                          <a:pt x="3232608" y="3900360"/>
                        </a:lnTo>
                      </a:path>
                      <a:path w="7539990" h="3900804">
                        <a:moveTo>
                          <a:pt x="2895141" y="3900360"/>
                        </a:moveTo>
                        <a:lnTo>
                          <a:pt x="2903131" y="3885998"/>
                        </a:lnTo>
                      </a:path>
                      <a:path w="7539990" h="3900804">
                        <a:moveTo>
                          <a:pt x="2875201" y="3885998"/>
                        </a:moveTo>
                        <a:lnTo>
                          <a:pt x="2883177" y="3900360"/>
                        </a:lnTo>
                      </a:path>
                      <a:path w="7539990" h="3900804">
                        <a:moveTo>
                          <a:pt x="7539874" y="299177"/>
                        </a:moveTo>
                        <a:lnTo>
                          <a:pt x="7240711" y="299177"/>
                        </a:lnTo>
                      </a:path>
                      <a:path w="7539990" h="3900804">
                        <a:moveTo>
                          <a:pt x="7539052" y="299177"/>
                        </a:moveTo>
                        <a:lnTo>
                          <a:pt x="7242218" y="299177"/>
                        </a:lnTo>
                      </a:path>
                      <a:path w="7539990" h="3900804">
                        <a:moveTo>
                          <a:pt x="7240711" y="0"/>
                        </a:moveTo>
                        <a:lnTo>
                          <a:pt x="7539874" y="0"/>
                        </a:lnTo>
                      </a:path>
                      <a:path w="7539990" h="3900804">
                        <a:moveTo>
                          <a:pt x="7242218" y="0"/>
                        </a:moveTo>
                        <a:lnTo>
                          <a:pt x="7539052" y="0"/>
                        </a:lnTo>
                      </a:path>
                      <a:path w="7539990" h="3900804">
                        <a:moveTo>
                          <a:pt x="7539874" y="0"/>
                        </a:moveTo>
                        <a:lnTo>
                          <a:pt x="7539874" y="299177"/>
                        </a:lnTo>
                      </a:path>
                      <a:path w="7539990" h="3900804">
                        <a:moveTo>
                          <a:pt x="7240711" y="0"/>
                        </a:moveTo>
                        <a:lnTo>
                          <a:pt x="7240711" y="299177"/>
                        </a:lnTo>
                      </a:path>
                      <a:path w="7539990" h="3900804">
                        <a:moveTo>
                          <a:pt x="2583219" y="3747188"/>
                        </a:moveTo>
                        <a:lnTo>
                          <a:pt x="2583219" y="3528592"/>
                        </a:lnTo>
                      </a:path>
                      <a:path w="7539990" h="3900804">
                        <a:moveTo>
                          <a:pt x="2572050" y="3528592"/>
                        </a:moveTo>
                        <a:lnTo>
                          <a:pt x="2572050" y="374718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65" name="object 2365"/>
                  <p:cNvSpPr/>
                  <p:nvPr/>
                </p:nvSpPr>
                <p:spPr>
                  <a:xfrm>
                    <a:off x="11814753" y="738625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66" name="object 2366"/>
                  <p:cNvSpPr/>
                  <p:nvPr/>
                </p:nvSpPr>
                <p:spPr>
                  <a:xfrm>
                    <a:off x="11804781" y="7387456"/>
                    <a:ext cx="11430" cy="0"/>
                  </a:xfrm>
                  <a:custGeom>
                    <a:avLst/>
                    <a:gdLst/>
                    <a:ahLst/>
                    <a:cxnLst/>
                    <a:rect l="l" t="t" r="r" b="b"/>
                    <a:pathLst>
                      <a:path w="11429">
                        <a:moveTo>
                          <a:pt x="11168" y="0"/>
                        </a:moveTo>
                        <a:lnTo>
                          <a:pt x="10374" y="0"/>
                        </a:lnTo>
                      </a:path>
                      <a:path w="11429">
                        <a:moveTo>
                          <a:pt x="10374" y="0"/>
                        </a:moveTo>
                        <a:lnTo>
                          <a:pt x="9565" y="0"/>
                        </a:lnTo>
                      </a:path>
                      <a:path w="11429">
                        <a:moveTo>
                          <a:pt x="9565" y="0"/>
                        </a:moveTo>
                        <a:lnTo>
                          <a:pt x="8770" y="0"/>
                        </a:lnTo>
                      </a:path>
                      <a:path w="11429">
                        <a:moveTo>
                          <a:pt x="8770" y="0"/>
                        </a:moveTo>
                        <a:lnTo>
                          <a:pt x="7181" y="0"/>
                        </a:lnTo>
                      </a:path>
                      <a:path w="11429">
                        <a:moveTo>
                          <a:pt x="7181" y="0"/>
                        </a:moveTo>
                        <a:lnTo>
                          <a:pt x="5577" y="0"/>
                        </a:lnTo>
                      </a:path>
                      <a:path w="11429">
                        <a:moveTo>
                          <a:pt x="5577" y="0"/>
                        </a:moveTo>
                        <a:lnTo>
                          <a:pt x="3987" y="0"/>
                        </a:lnTo>
                      </a:path>
                      <a:path w="11429">
                        <a:moveTo>
                          <a:pt x="3987" y="0"/>
                        </a:moveTo>
                        <a:lnTo>
                          <a:pt x="2384" y="0"/>
                        </a:lnTo>
                      </a:path>
                      <a:path w="11429">
                        <a:moveTo>
                          <a:pt x="2384" y="0"/>
                        </a:moveTo>
                        <a:lnTo>
                          <a:pt x="1589" y="0"/>
                        </a:lnTo>
                      </a:path>
                      <a:path w="11429">
                        <a:moveTo>
                          <a:pt x="1589" y="0"/>
                        </a:moveTo>
                        <a:lnTo>
                          <a:pt x="794" y="0"/>
                        </a:lnTo>
                      </a:path>
                      <a:path w="11429">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67" name="object 2367"/>
                  <p:cNvSpPr/>
                  <p:nvPr/>
                </p:nvSpPr>
                <p:spPr>
                  <a:xfrm>
                    <a:off x="11803583" y="7144540"/>
                    <a:ext cx="2540" cy="244475"/>
                  </a:xfrm>
                  <a:custGeom>
                    <a:avLst/>
                    <a:gdLst/>
                    <a:ahLst/>
                    <a:cxnLst/>
                    <a:rect l="l" t="t" r="r" b="b"/>
                    <a:pathLst>
                      <a:path w="2540" h="244475">
                        <a:moveTo>
                          <a:pt x="2387" y="242925"/>
                        </a:moveTo>
                        <a:lnTo>
                          <a:pt x="2032" y="242074"/>
                        </a:lnTo>
                        <a:lnTo>
                          <a:pt x="1193" y="241719"/>
                        </a:lnTo>
                        <a:lnTo>
                          <a:pt x="342" y="242074"/>
                        </a:lnTo>
                        <a:lnTo>
                          <a:pt x="0" y="242925"/>
                        </a:lnTo>
                        <a:lnTo>
                          <a:pt x="342" y="243763"/>
                        </a:lnTo>
                        <a:lnTo>
                          <a:pt x="1193" y="244119"/>
                        </a:lnTo>
                        <a:lnTo>
                          <a:pt x="2032" y="243763"/>
                        </a:lnTo>
                        <a:lnTo>
                          <a:pt x="2387" y="242925"/>
                        </a:lnTo>
                        <a:close/>
                      </a:path>
                      <a:path w="2540" h="244475">
                        <a:moveTo>
                          <a:pt x="2387" y="1193"/>
                        </a:moveTo>
                        <a:lnTo>
                          <a:pt x="2032" y="342"/>
                        </a:lnTo>
                        <a:lnTo>
                          <a:pt x="1193" y="0"/>
                        </a:lnTo>
                        <a:lnTo>
                          <a:pt x="342" y="342"/>
                        </a:lnTo>
                        <a:lnTo>
                          <a:pt x="0" y="1193"/>
                        </a:lnTo>
                        <a:lnTo>
                          <a:pt x="342" y="2044"/>
                        </a:lnTo>
                        <a:lnTo>
                          <a:pt x="1193" y="2387"/>
                        </a:lnTo>
                        <a:lnTo>
                          <a:pt x="2032"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68" name="object 2368"/>
                  <p:cNvSpPr/>
                  <p:nvPr/>
                </p:nvSpPr>
                <p:spPr>
                  <a:xfrm>
                    <a:off x="11804781" y="7145727"/>
                    <a:ext cx="11430" cy="0"/>
                  </a:xfrm>
                  <a:custGeom>
                    <a:avLst/>
                    <a:gdLst/>
                    <a:ahLst/>
                    <a:cxnLst/>
                    <a:rect l="l" t="t" r="r" b="b"/>
                    <a:pathLst>
                      <a:path w="11429">
                        <a:moveTo>
                          <a:pt x="0" y="0"/>
                        </a:moveTo>
                        <a:lnTo>
                          <a:pt x="794" y="0"/>
                        </a:lnTo>
                      </a:path>
                      <a:path w="11429">
                        <a:moveTo>
                          <a:pt x="794" y="0"/>
                        </a:moveTo>
                        <a:lnTo>
                          <a:pt x="1589" y="0"/>
                        </a:lnTo>
                      </a:path>
                      <a:path w="11429">
                        <a:moveTo>
                          <a:pt x="1589" y="0"/>
                        </a:moveTo>
                        <a:lnTo>
                          <a:pt x="2384" y="0"/>
                        </a:lnTo>
                      </a:path>
                      <a:path w="11429">
                        <a:moveTo>
                          <a:pt x="2384" y="0"/>
                        </a:moveTo>
                        <a:lnTo>
                          <a:pt x="3987" y="0"/>
                        </a:lnTo>
                      </a:path>
                      <a:path w="11429">
                        <a:moveTo>
                          <a:pt x="3987" y="0"/>
                        </a:moveTo>
                        <a:lnTo>
                          <a:pt x="5577" y="0"/>
                        </a:lnTo>
                      </a:path>
                      <a:path w="11429">
                        <a:moveTo>
                          <a:pt x="5577" y="0"/>
                        </a:moveTo>
                        <a:lnTo>
                          <a:pt x="7181" y="0"/>
                        </a:lnTo>
                      </a:path>
                      <a:path w="11429">
                        <a:moveTo>
                          <a:pt x="7181" y="0"/>
                        </a:moveTo>
                        <a:lnTo>
                          <a:pt x="8770" y="0"/>
                        </a:lnTo>
                      </a:path>
                      <a:path w="11429">
                        <a:moveTo>
                          <a:pt x="8770" y="0"/>
                        </a:moveTo>
                        <a:lnTo>
                          <a:pt x="9565" y="0"/>
                        </a:lnTo>
                      </a:path>
                      <a:path w="11429">
                        <a:moveTo>
                          <a:pt x="9565" y="0"/>
                        </a:moveTo>
                        <a:lnTo>
                          <a:pt x="10374" y="0"/>
                        </a:lnTo>
                      </a:path>
                      <a:path w="11429">
                        <a:moveTo>
                          <a:pt x="10374" y="0"/>
                        </a:moveTo>
                        <a:lnTo>
                          <a:pt x="1116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69" name="object 2369"/>
                  <p:cNvSpPr/>
                  <p:nvPr/>
                </p:nvSpPr>
                <p:spPr>
                  <a:xfrm>
                    <a:off x="11814753" y="714453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70" name="object 2370"/>
                  <p:cNvSpPr/>
                  <p:nvPr/>
                </p:nvSpPr>
                <p:spPr>
                  <a:xfrm>
                    <a:off x="11449759" y="7423360"/>
                    <a:ext cx="316230" cy="0"/>
                  </a:xfrm>
                  <a:custGeom>
                    <a:avLst/>
                    <a:gdLst/>
                    <a:ahLst/>
                    <a:cxnLst/>
                    <a:rect l="l" t="t" r="r" b="b"/>
                    <a:pathLst>
                      <a:path w="316229">
                        <a:moveTo>
                          <a:pt x="0" y="0"/>
                        </a:moveTo>
                        <a:lnTo>
                          <a:pt x="53460" y="0"/>
                        </a:lnTo>
                      </a:path>
                      <a:path w="316229">
                        <a:moveTo>
                          <a:pt x="61436" y="0"/>
                        </a:moveTo>
                        <a:lnTo>
                          <a:pt x="31592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71" name="object 2371"/>
                  <p:cNvSpPr/>
                  <p:nvPr/>
                </p:nvSpPr>
                <p:spPr>
                  <a:xfrm>
                    <a:off x="11764486" y="739024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72" name="object 2372"/>
                  <p:cNvSpPr/>
                  <p:nvPr/>
                </p:nvSpPr>
                <p:spPr>
                  <a:xfrm>
                    <a:off x="11765683" y="7391444"/>
                    <a:ext cx="0" cy="3810"/>
                  </a:xfrm>
                  <a:custGeom>
                    <a:avLst/>
                    <a:gdLst/>
                    <a:ahLst/>
                    <a:cxnLst/>
                    <a:rect l="l" t="t" r="r" b="b"/>
                    <a:pathLst>
                      <a:path h="3809">
                        <a:moveTo>
                          <a:pt x="0" y="0"/>
                        </a:moveTo>
                        <a:lnTo>
                          <a:pt x="0" y="319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73" name="object 2373"/>
                  <p:cNvSpPr/>
                  <p:nvPr/>
                </p:nvSpPr>
                <p:spPr>
                  <a:xfrm>
                    <a:off x="11764486" y="7395043"/>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74" name="object 2374"/>
                  <p:cNvSpPr/>
                  <p:nvPr/>
                </p:nvSpPr>
                <p:spPr>
                  <a:xfrm>
                    <a:off x="11449759" y="7391444"/>
                    <a:ext cx="316230" cy="32384"/>
                  </a:xfrm>
                  <a:custGeom>
                    <a:avLst/>
                    <a:gdLst/>
                    <a:ahLst/>
                    <a:cxnLst/>
                    <a:rect l="l" t="t" r="r" b="b"/>
                    <a:pathLst>
                      <a:path w="316229" h="32384">
                        <a:moveTo>
                          <a:pt x="315923" y="4796"/>
                        </a:moveTo>
                        <a:lnTo>
                          <a:pt x="315923" y="10374"/>
                        </a:lnTo>
                      </a:path>
                      <a:path w="316229" h="32384">
                        <a:moveTo>
                          <a:pt x="315923" y="10374"/>
                        </a:moveTo>
                        <a:lnTo>
                          <a:pt x="315923" y="15951"/>
                        </a:lnTo>
                      </a:path>
                      <a:path w="316229" h="32384">
                        <a:moveTo>
                          <a:pt x="315923" y="15951"/>
                        </a:moveTo>
                        <a:lnTo>
                          <a:pt x="315923" y="16760"/>
                        </a:lnTo>
                      </a:path>
                      <a:path w="316229" h="32384">
                        <a:moveTo>
                          <a:pt x="315923" y="18349"/>
                        </a:moveTo>
                        <a:lnTo>
                          <a:pt x="315923" y="21543"/>
                        </a:lnTo>
                      </a:path>
                      <a:path w="316229" h="32384">
                        <a:moveTo>
                          <a:pt x="315923" y="21543"/>
                        </a:moveTo>
                        <a:lnTo>
                          <a:pt x="315923" y="22337"/>
                        </a:lnTo>
                      </a:path>
                      <a:path w="316229" h="32384">
                        <a:moveTo>
                          <a:pt x="315923" y="23941"/>
                        </a:moveTo>
                        <a:lnTo>
                          <a:pt x="315923" y="26325"/>
                        </a:lnTo>
                      </a:path>
                      <a:path w="316229" h="32384">
                        <a:moveTo>
                          <a:pt x="315923" y="26325"/>
                        </a:moveTo>
                        <a:lnTo>
                          <a:pt x="315923" y="27120"/>
                        </a:lnTo>
                      </a:path>
                      <a:path w="316229" h="32384">
                        <a:moveTo>
                          <a:pt x="315923" y="28724"/>
                        </a:moveTo>
                        <a:lnTo>
                          <a:pt x="315923" y="29518"/>
                        </a:lnTo>
                      </a:path>
                      <a:path w="316229" h="32384">
                        <a:moveTo>
                          <a:pt x="315923" y="29518"/>
                        </a:moveTo>
                        <a:lnTo>
                          <a:pt x="315923" y="30313"/>
                        </a:lnTo>
                      </a:path>
                      <a:path w="316229" h="32384">
                        <a:moveTo>
                          <a:pt x="315923" y="31108"/>
                        </a:moveTo>
                        <a:lnTo>
                          <a:pt x="315923" y="31917"/>
                        </a:lnTo>
                      </a:path>
                      <a:path w="316229" h="32384">
                        <a:moveTo>
                          <a:pt x="0" y="31917"/>
                        </a:moveTo>
                        <a:lnTo>
                          <a:pt x="0" y="31108"/>
                        </a:lnTo>
                      </a:path>
                      <a:path w="316229" h="32384">
                        <a:moveTo>
                          <a:pt x="0" y="31108"/>
                        </a:moveTo>
                        <a:lnTo>
                          <a:pt x="0" y="29518"/>
                        </a:lnTo>
                      </a:path>
                      <a:path w="316229" h="32384">
                        <a:moveTo>
                          <a:pt x="0" y="29518"/>
                        </a:moveTo>
                        <a:lnTo>
                          <a:pt x="0" y="26325"/>
                        </a:lnTo>
                      </a:path>
                      <a:path w="316229" h="32384">
                        <a:moveTo>
                          <a:pt x="0" y="26325"/>
                        </a:moveTo>
                        <a:lnTo>
                          <a:pt x="0" y="21543"/>
                        </a:lnTo>
                      </a:path>
                      <a:path w="316229" h="32384">
                        <a:moveTo>
                          <a:pt x="0" y="21543"/>
                        </a:moveTo>
                        <a:lnTo>
                          <a:pt x="0" y="15951"/>
                        </a:lnTo>
                      </a:path>
                      <a:path w="316229" h="32384">
                        <a:moveTo>
                          <a:pt x="0" y="15951"/>
                        </a:moveTo>
                        <a:lnTo>
                          <a:pt x="0" y="10374"/>
                        </a:lnTo>
                      </a:path>
                      <a:path w="316229" h="32384">
                        <a:moveTo>
                          <a:pt x="0" y="10374"/>
                        </a:moveTo>
                        <a:lnTo>
                          <a:pt x="0" y="4796"/>
                        </a:lnTo>
                      </a:path>
                      <a:path w="316229" h="32384">
                        <a:moveTo>
                          <a:pt x="0" y="4796"/>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75" name="object 2375"/>
                  <p:cNvSpPr/>
                  <p:nvPr/>
                </p:nvSpPr>
                <p:spPr>
                  <a:xfrm>
                    <a:off x="11448563" y="739024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76" name="object 2376"/>
                  <p:cNvSpPr/>
                  <p:nvPr/>
                </p:nvSpPr>
                <p:spPr>
                  <a:xfrm>
                    <a:off x="13855933" y="7956277"/>
                    <a:ext cx="179705" cy="60325"/>
                  </a:xfrm>
                  <a:custGeom>
                    <a:avLst/>
                    <a:gdLst/>
                    <a:ahLst/>
                    <a:cxnLst/>
                    <a:rect l="l" t="t" r="r" b="b"/>
                    <a:pathLst>
                      <a:path w="179705" h="60325">
                        <a:moveTo>
                          <a:pt x="0" y="59832"/>
                        </a:moveTo>
                        <a:lnTo>
                          <a:pt x="179388" y="59832"/>
                        </a:lnTo>
                      </a:path>
                      <a:path w="179705" h="60325">
                        <a:moveTo>
                          <a:pt x="179388" y="59832"/>
                        </a:moveTo>
                        <a:lnTo>
                          <a:pt x="179388" y="0"/>
                        </a:lnTo>
                      </a:path>
                      <a:path w="179705" h="60325">
                        <a:moveTo>
                          <a:pt x="179388" y="0"/>
                        </a:moveTo>
                        <a:lnTo>
                          <a:pt x="0" y="0"/>
                        </a:lnTo>
                      </a:path>
                      <a:path w="179705" h="60325">
                        <a:moveTo>
                          <a:pt x="0" y="0"/>
                        </a:moveTo>
                        <a:lnTo>
                          <a:pt x="0" y="5983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77" name="object 2377"/>
                  <p:cNvSpPr/>
                  <p:nvPr/>
                </p:nvSpPr>
                <p:spPr>
                  <a:xfrm>
                    <a:off x="3013217" y="6221102"/>
                    <a:ext cx="434340" cy="294640"/>
                  </a:xfrm>
                  <a:custGeom>
                    <a:avLst/>
                    <a:gdLst/>
                    <a:ahLst/>
                    <a:cxnLst/>
                    <a:rect l="l" t="t" r="r" b="b"/>
                    <a:pathLst>
                      <a:path w="434339" h="294640">
                        <a:moveTo>
                          <a:pt x="433999" y="0"/>
                        </a:moveTo>
                        <a:lnTo>
                          <a:pt x="0" y="0"/>
                        </a:lnTo>
                      </a:path>
                      <a:path w="434339" h="294640">
                        <a:moveTo>
                          <a:pt x="0" y="0"/>
                        </a:moveTo>
                        <a:lnTo>
                          <a:pt x="0" y="294380"/>
                        </a:lnTo>
                      </a:path>
                      <a:path w="434339" h="294640">
                        <a:moveTo>
                          <a:pt x="0" y="294380"/>
                        </a:moveTo>
                        <a:lnTo>
                          <a:pt x="433999" y="294380"/>
                        </a:lnTo>
                      </a:path>
                      <a:path w="434339" h="294640">
                        <a:moveTo>
                          <a:pt x="433999" y="294380"/>
                        </a:moveTo>
                        <a:lnTo>
                          <a:pt x="43399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78" name="object 2378"/>
                  <p:cNvSpPr/>
                  <p:nvPr/>
                </p:nvSpPr>
                <p:spPr>
                  <a:xfrm>
                    <a:off x="11677126" y="5542990"/>
                    <a:ext cx="100330" cy="80010"/>
                  </a:xfrm>
                  <a:custGeom>
                    <a:avLst/>
                    <a:gdLst/>
                    <a:ahLst/>
                    <a:cxnLst/>
                    <a:rect l="l" t="t" r="r" b="b"/>
                    <a:pathLst>
                      <a:path w="100329" h="80010">
                        <a:moveTo>
                          <a:pt x="0" y="0"/>
                        </a:moveTo>
                        <a:lnTo>
                          <a:pt x="0" y="79772"/>
                        </a:lnTo>
                      </a:path>
                      <a:path w="100329" h="80010">
                        <a:moveTo>
                          <a:pt x="0" y="79772"/>
                        </a:moveTo>
                        <a:lnTo>
                          <a:pt x="99725" y="79772"/>
                        </a:lnTo>
                      </a:path>
                      <a:path w="100329" h="80010">
                        <a:moveTo>
                          <a:pt x="99725" y="79772"/>
                        </a:moveTo>
                        <a:lnTo>
                          <a:pt x="99725" y="0"/>
                        </a:lnTo>
                      </a:path>
                      <a:path w="100329" h="80010">
                        <a:moveTo>
                          <a:pt x="99725" y="0"/>
                        </a:moveTo>
                        <a:lnTo>
                          <a:pt x="0" y="0"/>
                        </a:lnTo>
                      </a:path>
                      <a:path w="100329" h="80010">
                        <a:moveTo>
                          <a:pt x="94148" y="79772"/>
                        </a:moveTo>
                        <a:lnTo>
                          <a:pt x="4796" y="79772"/>
                        </a:lnTo>
                      </a:path>
                      <a:path w="100329" h="80010">
                        <a:moveTo>
                          <a:pt x="4796" y="0"/>
                        </a:moveTo>
                        <a:lnTo>
                          <a:pt x="94148"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79" name="object 2379"/>
                  <p:cNvSpPr/>
                  <p:nvPr/>
                </p:nvSpPr>
                <p:spPr>
                  <a:xfrm>
                    <a:off x="3546147" y="694064"/>
                    <a:ext cx="0" cy="864869"/>
                  </a:xfrm>
                  <a:custGeom>
                    <a:avLst/>
                    <a:gdLst/>
                    <a:ahLst/>
                    <a:cxnLst/>
                    <a:rect l="l" t="t" r="r" b="b"/>
                    <a:pathLst>
                      <a:path h="864869">
                        <a:moveTo>
                          <a:pt x="0" y="864791"/>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80" name="object 2380"/>
                  <p:cNvSpPr/>
                  <p:nvPr/>
                </p:nvSpPr>
                <p:spPr>
                  <a:xfrm>
                    <a:off x="3492687" y="694064"/>
                    <a:ext cx="0" cy="864869"/>
                  </a:xfrm>
                  <a:custGeom>
                    <a:avLst/>
                    <a:gdLst/>
                    <a:ahLst/>
                    <a:cxnLst/>
                    <a:rect l="l" t="t" r="r" b="b"/>
                    <a:pathLst>
                      <a:path h="864869">
                        <a:moveTo>
                          <a:pt x="0" y="0"/>
                        </a:moveTo>
                        <a:lnTo>
                          <a:pt x="0" y="86479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81" name="object 2381"/>
                  <p:cNvSpPr/>
                  <p:nvPr/>
                </p:nvSpPr>
                <p:spPr>
                  <a:xfrm>
                    <a:off x="3321959" y="1558855"/>
                    <a:ext cx="224790" cy="151130"/>
                  </a:xfrm>
                  <a:custGeom>
                    <a:avLst/>
                    <a:gdLst/>
                    <a:ahLst/>
                    <a:cxnLst/>
                    <a:rect l="l" t="t" r="r" b="b"/>
                    <a:pathLst>
                      <a:path w="224789" h="151130">
                        <a:moveTo>
                          <a:pt x="224187" y="0"/>
                        </a:moveTo>
                        <a:lnTo>
                          <a:pt x="223378" y="0"/>
                        </a:lnTo>
                      </a:path>
                      <a:path w="224789" h="151130">
                        <a:moveTo>
                          <a:pt x="223378" y="0"/>
                        </a:moveTo>
                        <a:lnTo>
                          <a:pt x="220994" y="0"/>
                        </a:lnTo>
                      </a:path>
                      <a:path w="224789" h="151130">
                        <a:moveTo>
                          <a:pt x="220994" y="0"/>
                        </a:moveTo>
                        <a:lnTo>
                          <a:pt x="216197" y="0"/>
                        </a:lnTo>
                      </a:path>
                      <a:path w="224789" h="151130">
                        <a:moveTo>
                          <a:pt x="216197" y="0"/>
                        </a:moveTo>
                        <a:lnTo>
                          <a:pt x="210620" y="0"/>
                        </a:lnTo>
                      </a:path>
                      <a:path w="224789" h="151130">
                        <a:moveTo>
                          <a:pt x="210620" y="0"/>
                        </a:moveTo>
                        <a:lnTo>
                          <a:pt x="204234" y="0"/>
                        </a:lnTo>
                      </a:path>
                      <a:path w="224789" h="151130">
                        <a:moveTo>
                          <a:pt x="204234" y="0"/>
                        </a:moveTo>
                        <a:lnTo>
                          <a:pt x="197847" y="0"/>
                        </a:lnTo>
                      </a:path>
                      <a:path w="224789" h="151130">
                        <a:moveTo>
                          <a:pt x="197847" y="0"/>
                        </a:moveTo>
                        <a:lnTo>
                          <a:pt x="190680" y="0"/>
                        </a:lnTo>
                      </a:path>
                      <a:path w="224789" h="151130">
                        <a:moveTo>
                          <a:pt x="190680" y="0"/>
                        </a:moveTo>
                        <a:lnTo>
                          <a:pt x="184294" y="0"/>
                        </a:lnTo>
                      </a:path>
                      <a:path w="224789" h="151130">
                        <a:moveTo>
                          <a:pt x="184294" y="0"/>
                        </a:moveTo>
                        <a:lnTo>
                          <a:pt x="178703" y="0"/>
                        </a:lnTo>
                      </a:path>
                      <a:path w="224789" h="151130">
                        <a:moveTo>
                          <a:pt x="178703" y="0"/>
                        </a:moveTo>
                        <a:lnTo>
                          <a:pt x="174715" y="0"/>
                        </a:lnTo>
                      </a:path>
                      <a:path w="224789" h="151130">
                        <a:moveTo>
                          <a:pt x="174715" y="0"/>
                        </a:moveTo>
                        <a:lnTo>
                          <a:pt x="171522" y="0"/>
                        </a:lnTo>
                      </a:path>
                      <a:path w="224789" h="151130">
                        <a:moveTo>
                          <a:pt x="171522" y="0"/>
                        </a:moveTo>
                        <a:lnTo>
                          <a:pt x="170727" y="0"/>
                        </a:lnTo>
                      </a:path>
                      <a:path w="224789" h="151130">
                        <a:moveTo>
                          <a:pt x="0" y="150787"/>
                        </a:moveTo>
                        <a:lnTo>
                          <a:pt x="0" y="4786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82" name="object 2382"/>
                  <p:cNvSpPr/>
                  <p:nvPr/>
                </p:nvSpPr>
                <p:spPr>
                  <a:xfrm>
                    <a:off x="3321959" y="820115"/>
                    <a:ext cx="0" cy="762000"/>
                  </a:xfrm>
                  <a:custGeom>
                    <a:avLst/>
                    <a:gdLst/>
                    <a:ahLst/>
                    <a:cxnLst/>
                    <a:rect l="l" t="t" r="r" b="b"/>
                    <a:pathLst>
                      <a:path h="762000">
                        <a:moveTo>
                          <a:pt x="0" y="0"/>
                        </a:moveTo>
                        <a:lnTo>
                          <a:pt x="0" y="76188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83" name="object 2383"/>
                  <p:cNvSpPr/>
                  <p:nvPr/>
                </p:nvSpPr>
                <p:spPr>
                  <a:xfrm>
                    <a:off x="3268513" y="694064"/>
                    <a:ext cx="0" cy="1016000"/>
                  </a:xfrm>
                  <a:custGeom>
                    <a:avLst/>
                    <a:gdLst/>
                    <a:ahLst/>
                    <a:cxnLst/>
                    <a:rect l="l" t="t" r="r" b="b"/>
                    <a:pathLst>
                      <a:path h="1016000">
                        <a:moveTo>
                          <a:pt x="0" y="0"/>
                        </a:moveTo>
                        <a:lnTo>
                          <a:pt x="0" y="101557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84" name="object 2384"/>
                  <p:cNvSpPr/>
                  <p:nvPr/>
                </p:nvSpPr>
                <p:spPr>
                  <a:xfrm>
                    <a:off x="13963512" y="4538579"/>
                    <a:ext cx="856615" cy="17780"/>
                  </a:xfrm>
                  <a:custGeom>
                    <a:avLst/>
                    <a:gdLst/>
                    <a:ahLst/>
                    <a:cxnLst/>
                    <a:rect l="l" t="t" r="r" b="b"/>
                    <a:pathLst>
                      <a:path w="856615" h="17779">
                        <a:moveTo>
                          <a:pt x="856103" y="0"/>
                        </a:moveTo>
                        <a:lnTo>
                          <a:pt x="0" y="0"/>
                        </a:lnTo>
                      </a:path>
                      <a:path w="856615" h="17779">
                        <a:moveTo>
                          <a:pt x="0" y="17555"/>
                        </a:moveTo>
                        <a:lnTo>
                          <a:pt x="856103" y="1755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85" name="object 2385"/>
                  <p:cNvSpPr/>
                  <p:nvPr/>
                </p:nvSpPr>
                <p:spPr>
                  <a:xfrm>
                    <a:off x="14818418" y="453738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86" name="object 2386"/>
                  <p:cNvSpPr/>
                  <p:nvPr/>
                </p:nvSpPr>
                <p:spPr>
                  <a:xfrm>
                    <a:off x="13963512" y="4538579"/>
                    <a:ext cx="856615" cy="17780"/>
                  </a:xfrm>
                  <a:custGeom>
                    <a:avLst/>
                    <a:gdLst/>
                    <a:ahLst/>
                    <a:cxnLst/>
                    <a:rect l="l" t="t" r="r" b="b"/>
                    <a:pathLst>
                      <a:path w="856615" h="17779">
                        <a:moveTo>
                          <a:pt x="856103" y="0"/>
                        </a:moveTo>
                        <a:lnTo>
                          <a:pt x="856103" y="794"/>
                        </a:lnTo>
                      </a:path>
                      <a:path w="856615" h="17779">
                        <a:moveTo>
                          <a:pt x="856103" y="794"/>
                        </a:moveTo>
                        <a:lnTo>
                          <a:pt x="856103" y="2384"/>
                        </a:lnTo>
                      </a:path>
                      <a:path w="856615" h="17779">
                        <a:moveTo>
                          <a:pt x="856103" y="2384"/>
                        </a:moveTo>
                        <a:lnTo>
                          <a:pt x="856103" y="3987"/>
                        </a:lnTo>
                      </a:path>
                      <a:path w="856615" h="17779">
                        <a:moveTo>
                          <a:pt x="856103" y="3987"/>
                        </a:moveTo>
                        <a:lnTo>
                          <a:pt x="856103" y="6372"/>
                        </a:lnTo>
                      </a:path>
                      <a:path w="856615" h="17779">
                        <a:moveTo>
                          <a:pt x="856103" y="6372"/>
                        </a:moveTo>
                        <a:lnTo>
                          <a:pt x="856103" y="8770"/>
                        </a:lnTo>
                      </a:path>
                      <a:path w="856615" h="17779">
                        <a:moveTo>
                          <a:pt x="856103" y="8770"/>
                        </a:moveTo>
                        <a:lnTo>
                          <a:pt x="856103" y="11168"/>
                        </a:lnTo>
                      </a:path>
                      <a:path w="856615" h="17779">
                        <a:moveTo>
                          <a:pt x="856103" y="11168"/>
                        </a:moveTo>
                        <a:lnTo>
                          <a:pt x="856103" y="12758"/>
                        </a:lnTo>
                      </a:path>
                      <a:path w="856615" h="17779">
                        <a:moveTo>
                          <a:pt x="856103" y="12758"/>
                        </a:moveTo>
                        <a:lnTo>
                          <a:pt x="856103" y="15156"/>
                        </a:lnTo>
                      </a:path>
                      <a:path w="856615" h="17779">
                        <a:moveTo>
                          <a:pt x="856103" y="15156"/>
                        </a:moveTo>
                        <a:lnTo>
                          <a:pt x="856103" y="15951"/>
                        </a:lnTo>
                      </a:path>
                      <a:path w="856615" h="17779">
                        <a:moveTo>
                          <a:pt x="856103" y="15951"/>
                        </a:moveTo>
                        <a:lnTo>
                          <a:pt x="856103" y="16746"/>
                        </a:lnTo>
                      </a:path>
                      <a:path w="856615" h="17779">
                        <a:moveTo>
                          <a:pt x="856103" y="16746"/>
                        </a:moveTo>
                        <a:lnTo>
                          <a:pt x="856103" y="17555"/>
                        </a:lnTo>
                      </a:path>
                      <a:path w="856615" h="17779">
                        <a:moveTo>
                          <a:pt x="0" y="17555"/>
                        </a:moveTo>
                        <a:lnTo>
                          <a:pt x="0" y="16746"/>
                        </a:lnTo>
                      </a:path>
                      <a:path w="856615" h="17779">
                        <a:moveTo>
                          <a:pt x="0" y="16746"/>
                        </a:moveTo>
                        <a:lnTo>
                          <a:pt x="0" y="15951"/>
                        </a:lnTo>
                      </a:path>
                      <a:path w="856615" h="17779">
                        <a:moveTo>
                          <a:pt x="0" y="15951"/>
                        </a:moveTo>
                        <a:lnTo>
                          <a:pt x="0" y="15156"/>
                        </a:lnTo>
                      </a:path>
                      <a:path w="856615" h="17779">
                        <a:moveTo>
                          <a:pt x="0" y="15156"/>
                        </a:moveTo>
                        <a:lnTo>
                          <a:pt x="0" y="12758"/>
                        </a:lnTo>
                      </a:path>
                      <a:path w="856615" h="17779">
                        <a:moveTo>
                          <a:pt x="0" y="12758"/>
                        </a:moveTo>
                        <a:lnTo>
                          <a:pt x="0" y="11168"/>
                        </a:lnTo>
                      </a:path>
                      <a:path w="856615" h="17779">
                        <a:moveTo>
                          <a:pt x="0" y="11168"/>
                        </a:moveTo>
                        <a:lnTo>
                          <a:pt x="0" y="8770"/>
                        </a:lnTo>
                      </a:path>
                      <a:path w="856615" h="17779">
                        <a:moveTo>
                          <a:pt x="0" y="8770"/>
                        </a:moveTo>
                        <a:lnTo>
                          <a:pt x="0" y="6372"/>
                        </a:lnTo>
                      </a:path>
                      <a:path w="856615" h="17779">
                        <a:moveTo>
                          <a:pt x="0" y="6372"/>
                        </a:moveTo>
                        <a:lnTo>
                          <a:pt x="0" y="3987"/>
                        </a:lnTo>
                      </a:path>
                      <a:path w="856615" h="17779">
                        <a:moveTo>
                          <a:pt x="0" y="3987"/>
                        </a:moveTo>
                        <a:lnTo>
                          <a:pt x="0" y="2384"/>
                        </a:lnTo>
                      </a:path>
                      <a:path w="856615" h="17779">
                        <a:moveTo>
                          <a:pt x="0" y="2384"/>
                        </a:moveTo>
                        <a:lnTo>
                          <a:pt x="0" y="794"/>
                        </a:lnTo>
                      </a:path>
                      <a:path w="856615" h="17779">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87" name="object 2387"/>
                  <p:cNvSpPr/>
                  <p:nvPr/>
                </p:nvSpPr>
                <p:spPr>
                  <a:xfrm>
                    <a:off x="13962315" y="453738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88" name="object 2388"/>
                  <p:cNvSpPr/>
                  <p:nvPr/>
                </p:nvSpPr>
                <p:spPr>
                  <a:xfrm>
                    <a:off x="14833182" y="3138473"/>
                    <a:ext cx="17780" cy="1386840"/>
                  </a:xfrm>
                  <a:custGeom>
                    <a:avLst/>
                    <a:gdLst/>
                    <a:ahLst/>
                    <a:cxnLst/>
                    <a:rect l="l" t="t" r="r" b="b"/>
                    <a:pathLst>
                      <a:path w="17780" h="1386839">
                        <a:moveTo>
                          <a:pt x="0" y="0"/>
                        </a:moveTo>
                        <a:lnTo>
                          <a:pt x="0" y="526530"/>
                        </a:lnTo>
                      </a:path>
                      <a:path w="17780" h="1386839">
                        <a:moveTo>
                          <a:pt x="0" y="717210"/>
                        </a:moveTo>
                        <a:lnTo>
                          <a:pt x="0" y="1386539"/>
                        </a:lnTo>
                      </a:path>
                      <a:path w="17780" h="1386839">
                        <a:moveTo>
                          <a:pt x="17541" y="1386539"/>
                        </a:moveTo>
                        <a:lnTo>
                          <a:pt x="17541" y="699655"/>
                        </a:lnTo>
                      </a:path>
                      <a:path w="17780" h="1386839">
                        <a:moveTo>
                          <a:pt x="17541" y="508975"/>
                        </a:moveTo>
                        <a:lnTo>
                          <a:pt x="1754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89" name="object 2389"/>
                  <p:cNvSpPr/>
                  <p:nvPr/>
                </p:nvSpPr>
                <p:spPr>
                  <a:xfrm>
                    <a:off x="14831985" y="313727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90" name="object 2390"/>
                  <p:cNvSpPr/>
                  <p:nvPr/>
                </p:nvSpPr>
                <p:spPr>
                  <a:xfrm>
                    <a:off x="14833182" y="3138473"/>
                    <a:ext cx="17780" cy="1386840"/>
                  </a:xfrm>
                  <a:custGeom>
                    <a:avLst/>
                    <a:gdLst/>
                    <a:ahLst/>
                    <a:cxnLst/>
                    <a:rect l="l" t="t" r="r" b="b"/>
                    <a:pathLst>
                      <a:path w="17780" h="1386839">
                        <a:moveTo>
                          <a:pt x="0" y="0"/>
                        </a:moveTo>
                        <a:lnTo>
                          <a:pt x="822" y="0"/>
                        </a:lnTo>
                      </a:path>
                      <a:path w="17780" h="1386839">
                        <a:moveTo>
                          <a:pt x="822" y="0"/>
                        </a:moveTo>
                        <a:lnTo>
                          <a:pt x="2329" y="0"/>
                        </a:lnTo>
                      </a:path>
                      <a:path w="17780" h="1386839">
                        <a:moveTo>
                          <a:pt x="2329" y="0"/>
                        </a:moveTo>
                        <a:lnTo>
                          <a:pt x="3974" y="0"/>
                        </a:lnTo>
                      </a:path>
                      <a:path w="17780" h="1386839">
                        <a:moveTo>
                          <a:pt x="3974" y="0"/>
                        </a:moveTo>
                        <a:lnTo>
                          <a:pt x="6303" y="0"/>
                        </a:lnTo>
                      </a:path>
                      <a:path w="17780" h="1386839">
                        <a:moveTo>
                          <a:pt x="6303" y="0"/>
                        </a:moveTo>
                        <a:lnTo>
                          <a:pt x="8770" y="0"/>
                        </a:lnTo>
                      </a:path>
                      <a:path w="17780" h="1386839">
                        <a:moveTo>
                          <a:pt x="8770" y="0"/>
                        </a:moveTo>
                        <a:lnTo>
                          <a:pt x="11100" y="0"/>
                        </a:lnTo>
                      </a:path>
                      <a:path w="17780" h="1386839">
                        <a:moveTo>
                          <a:pt x="11100" y="0"/>
                        </a:moveTo>
                        <a:lnTo>
                          <a:pt x="12744" y="0"/>
                        </a:lnTo>
                      </a:path>
                      <a:path w="17780" h="1386839">
                        <a:moveTo>
                          <a:pt x="12744" y="0"/>
                        </a:moveTo>
                        <a:lnTo>
                          <a:pt x="15074" y="0"/>
                        </a:lnTo>
                      </a:path>
                      <a:path w="17780" h="1386839">
                        <a:moveTo>
                          <a:pt x="15074" y="0"/>
                        </a:moveTo>
                        <a:lnTo>
                          <a:pt x="15896" y="0"/>
                        </a:lnTo>
                      </a:path>
                      <a:path w="17780" h="1386839">
                        <a:moveTo>
                          <a:pt x="15896" y="0"/>
                        </a:moveTo>
                        <a:lnTo>
                          <a:pt x="16719" y="0"/>
                        </a:lnTo>
                      </a:path>
                      <a:path w="17780" h="1386839">
                        <a:moveTo>
                          <a:pt x="16719" y="0"/>
                        </a:moveTo>
                        <a:lnTo>
                          <a:pt x="17541" y="0"/>
                        </a:lnTo>
                      </a:path>
                      <a:path w="17780" h="1386839">
                        <a:moveTo>
                          <a:pt x="17541" y="1386539"/>
                        </a:moveTo>
                        <a:lnTo>
                          <a:pt x="16719" y="1386539"/>
                        </a:lnTo>
                      </a:path>
                      <a:path w="17780" h="1386839">
                        <a:moveTo>
                          <a:pt x="16719" y="1386539"/>
                        </a:moveTo>
                        <a:lnTo>
                          <a:pt x="15896" y="1386539"/>
                        </a:lnTo>
                      </a:path>
                      <a:path w="17780" h="1386839">
                        <a:moveTo>
                          <a:pt x="15896" y="1386539"/>
                        </a:moveTo>
                        <a:lnTo>
                          <a:pt x="15074" y="1386539"/>
                        </a:lnTo>
                      </a:path>
                      <a:path w="17780" h="1386839">
                        <a:moveTo>
                          <a:pt x="15074" y="1386539"/>
                        </a:moveTo>
                        <a:lnTo>
                          <a:pt x="12744" y="1386539"/>
                        </a:lnTo>
                      </a:path>
                      <a:path w="17780" h="1386839">
                        <a:moveTo>
                          <a:pt x="12744" y="1386539"/>
                        </a:moveTo>
                        <a:lnTo>
                          <a:pt x="11100" y="1386539"/>
                        </a:lnTo>
                      </a:path>
                      <a:path w="17780" h="1386839">
                        <a:moveTo>
                          <a:pt x="11100" y="1386539"/>
                        </a:moveTo>
                        <a:lnTo>
                          <a:pt x="8770" y="1386539"/>
                        </a:lnTo>
                      </a:path>
                      <a:path w="17780" h="1386839">
                        <a:moveTo>
                          <a:pt x="8770" y="1386539"/>
                        </a:moveTo>
                        <a:lnTo>
                          <a:pt x="6303" y="1386539"/>
                        </a:lnTo>
                      </a:path>
                      <a:path w="17780" h="1386839">
                        <a:moveTo>
                          <a:pt x="6303" y="1386539"/>
                        </a:moveTo>
                        <a:lnTo>
                          <a:pt x="3974" y="1386539"/>
                        </a:lnTo>
                      </a:path>
                      <a:path w="17780" h="1386839">
                        <a:moveTo>
                          <a:pt x="3974" y="1386539"/>
                        </a:moveTo>
                        <a:lnTo>
                          <a:pt x="2329" y="1386539"/>
                        </a:lnTo>
                      </a:path>
                      <a:path w="17780" h="1386839">
                        <a:moveTo>
                          <a:pt x="2329" y="1386539"/>
                        </a:moveTo>
                        <a:lnTo>
                          <a:pt x="822" y="1386539"/>
                        </a:lnTo>
                      </a:path>
                      <a:path w="17780" h="1386839">
                        <a:moveTo>
                          <a:pt x="822" y="1386539"/>
                        </a:moveTo>
                        <a:lnTo>
                          <a:pt x="0" y="138653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91" name="object 2391"/>
                  <p:cNvSpPr/>
                  <p:nvPr/>
                </p:nvSpPr>
                <p:spPr>
                  <a:xfrm>
                    <a:off x="14831985" y="452381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92" name="object 2392"/>
                  <p:cNvSpPr/>
                  <p:nvPr/>
                </p:nvSpPr>
                <p:spPr>
                  <a:xfrm>
                    <a:off x="14864291" y="3107351"/>
                    <a:ext cx="2082800" cy="17780"/>
                  </a:xfrm>
                  <a:custGeom>
                    <a:avLst/>
                    <a:gdLst/>
                    <a:ahLst/>
                    <a:cxnLst/>
                    <a:rect l="l" t="t" r="r" b="b"/>
                    <a:pathLst>
                      <a:path w="2082800" h="17780">
                        <a:moveTo>
                          <a:pt x="0" y="17555"/>
                        </a:moveTo>
                        <a:lnTo>
                          <a:pt x="2082220" y="17555"/>
                        </a:lnTo>
                      </a:path>
                      <a:path w="2082800" h="17780">
                        <a:moveTo>
                          <a:pt x="2082220"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93" name="object 2393"/>
                  <p:cNvSpPr/>
                  <p:nvPr/>
                </p:nvSpPr>
                <p:spPr>
                  <a:xfrm>
                    <a:off x="14863094" y="312370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94" name="object 2394"/>
                  <p:cNvSpPr/>
                  <p:nvPr/>
                </p:nvSpPr>
                <p:spPr>
                  <a:xfrm>
                    <a:off x="14864291" y="3107351"/>
                    <a:ext cx="0" cy="17780"/>
                  </a:xfrm>
                  <a:custGeom>
                    <a:avLst/>
                    <a:gdLst/>
                    <a:ahLst/>
                    <a:cxnLst/>
                    <a:rect l="l" t="t" r="r" b="b"/>
                    <a:pathLst>
                      <a:path h="17780">
                        <a:moveTo>
                          <a:pt x="0" y="17555"/>
                        </a:moveTo>
                        <a:lnTo>
                          <a:pt x="0" y="16760"/>
                        </a:lnTo>
                      </a:path>
                      <a:path h="17780">
                        <a:moveTo>
                          <a:pt x="0" y="16760"/>
                        </a:moveTo>
                        <a:lnTo>
                          <a:pt x="0" y="15156"/>
                        </a:lnTo>
                      </a:path>
                      <a:path h="17780">
                        <a:moveTo>
                          <a:pt x="0" y="15156"/>
                        </a:moveTo>
                        <a:lnTo>
                          <a:pt x="0" y="13567"/>
                        </a:lnTo>
                      </a:path>
                      <a:path h="17780">
                        <a:moveTo>
                          <a:pt x="0" y="13567"/>
                        </a:moveTo>
                        <a:lnTo>
                          <a:pt x="0" y="11168"/>
                        </a:lnTo>
                      </a:path>
                      <a:path h="17780">
                        <a:moveTo>
                          <a:pt x="0" y="11168"/>
                        </a:moveTo>
                        <a:lnTo>
                          <a:pt x="0" y="8784"/>
                        </a:lnTo>
                      </a:path>
                      <a:path h="17780">
                        <a:moveTo>
                          <a:pt x="0" y="8784"/>
                        </a:moveTo>
                        <a:lnTo>
                          <a:pt x="0" y="6386"/>
                        </a:lnTo>
                      </a:path>
                      <a:path h="17780">
                        <a:moveTo>
                          <a:pt x="0" y="6386"/>
                        </a:moveTo>
                        <a:lnTo>
                          <a:pt x="0" y="4796"/>
                        </a:lnTo>
                      </a:path>
                      <a:path h="17780">
                        <a:moveTo>
                          <a:pt x="0" y="4796"/>
                        </a:moveTo>
                        <a:lnTo>
                          <a:pt x="0" y="2398"/>
                        </a:lnTo>
                      </a:path>
                      <a:path h="17780">
                        <a:moveTo>
                          <a:pt x="0" y="2398"/>
                        </a:moveTo>
                        <a:lnTo>
                          <a:pt x="0" y="1603"/>
                        </a:lnTo>
                      </a:path>
                      <a:path h="17780">
                        <a:moveTo>
                          <a:pt x="0" y="1603"/>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95" name="object 2395"/>
                  <p:cNvSpPr/>
                  <p:nvPr/>
                </p:nvSpPr>
                <p:spPr>
                  <a:xfrm>
                    <a:off x="14863094" y="310615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96" name="object 2396"/>
                  <p:cNvSpPr/>
                  <p:nvPr/>
                </p:nvSpPr>
                <p:spPr>
                  <a:xfrm>
                    <a:off x="16946511" y="3107351"/>
                    <a:ext cx="0" cy="17780"/>
                  </a:xfrm>
                  <a:custGeom>
                    <a:avLst/>
                    <a:gdLst/>
                    <a:ahLst/>
                    <a:cxnLst/>
                    <a:rect l="l" t="t" r="r" b="b"/>
                    <a:pathLst>
                      <a:path h="17780">
                        <a:moveTo>
                          <a:pt x="0" y="17555"/>
                        </a:moveTo>
                        <a:lnTo>
                          <a:pt x="0" y="16760"/>
                        </a:lnTo>
                      </a:path>
                      <a:path h="17780">
                        <a:moveTo>
                          <a:pt x="0" y="16760"/>
                        </a:moveTo>
                        <a:lnTo>
                          <a:pt x="0" y="15156"/>
                        </a:lnTo>
                      </a:path>
                      <a:path h="17780">
                        <a:moveTo>
                          <a:pt x="0" y="15156"/>
                        </a:moveTo>
                        <a:lnTo>
                          <a:pt x="0" y="13567"/>
                        </a:lnTo>
                      </a:path>
                      <a:path h="17780">
                        <a:moveTo>
                          <a:pt x="0" y="13567"/>
                        </a:moveTo>
                        <a:lnTo>
                          <a:pt x="0" y="11168"/>
                        </a:lnTo>
                      </a:path>
                      <a:path h="17780">
                        <a:moveTo>
                          <a:pt x="0" y="11168"/>
                        </a:moveTo>
                        <a:lnTo>
                          <a:pt x="0" y="8784"/>
                        </a:lnTo>
                      </a:path>
                      <a:path h="17780">
                        <a:moveTo>
                          <a:pt x="0" y="8784"/>
                        </a:moveTo>
                        <a:lnTo>
                          <a:pt x="0" y="6386"/>
                        </a:lnTo>
                      </a:path>
                      <a:path h="17780">
                        <a:moveTo>
                          <a:pt x="0" y="6386"/>
                        </a:moveTo>
                        <a:lnTo>
                          <a:pt x="0" y="4796"/>
                        </a:lnTo>
                      </a:path>
                      <a:path h="17780">
                        <a:moveTo>
                          <a:pt x="0" y="4796"/>
                        </a:moveTo>
                        <a:lnTo>
                          <a:pt x="0" y="2398"/>
                        </a:lnTo>
                      </a:path>
                      <a:path h="17780">
                        <a:moveTo>
                          <a:pt x="0" y="2398"/>
                        </a:moveTo>
                        <a:lnTo>
                          <a:pt x="0" y="1603"/>
                        </a:lnTo>
                      </a:path>
                      <a:path h="17780">
                        <a:moveTo>
                          <a:pt x="0" y="1603"/>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97" name="object 2397"/>
                  <p:cNvSpPr/>
                  <p:nvPr/>
                </p:nvSpPr>
                <p:spPr>
                  <a:xfrm>
                    <a:off x="16945315" y="310615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98" name="object 2398"/>
                  <p:cNvSpPr/>
                  <p:nvPr/>
                </p:nvSpPr>
                <p:spPr>
                  <a:xfrm>
                    <a:off x="16946511" y="3107351"/>
                    <a:ext cx="0" cy="17780"/>
                  </a:xfrm>
                  <a:custGeom>
                    <a:avLst/>
                    <a:gdLst/>
                    <a:ahLst/>
                    <a:cxnLst/>
                    <a:rect l="l" t="t" r="r" b="b"/>
                    <a:pathLst>
                      <a:path h="17780">
                        <a:moveTo>
                          <a:pt x="0" y="0"/>
                        </a:moveTo>
                        <a:lnTo>
                          <a:pt x="0" y="1603"/>
                        </a:lnTo>
                      </a:path>
                      <a:path h="17780">
                        <a:moveTo>
                          <a:pt x="0" y="1603"/>
                        </a:moveTo>
                        <a:lnTo>
                          <a:pt x="0" y="2398"/>
                        </a:lnTo>
                      </a:path>
                      <a:path h="17780">
                        <a:moveTo>
                          <a:pt x="0" y="2398"/>
                        </a:moveTo>
                        <a:lnTo>
                          <a:pt x="0" y="4796"/>
                        </a:lnTo>
                      </a:path>
                      <a:path h="17780">
                        <a:moveTo>
                          <a:pt x="0" y="4796"/>
                        </a:moveTo>
                        <a:lnTo>
                          <a:pt x="0" y="6386"/>
                        </a:lnTo>
                      </a:path>
                      <a:path h="17780">
                        <a:moveTo>
                          <a:pt x="0" y="6386"/>
                        </a:moveTo>
                        <a:lnTo>
                          <a:pt x="0" y="8784"/>
                        </a:lnTo>
                      </a:path>
                      <a:path h="17780">
                        <a:moveTo>
                          <a:pt x="0" y="8784"/>
                        </a:moveTo>
                        <a:lnTo>
                          <a:pt x="0" y="11168"/>
                        </a:lnTo>
                      </a:path>
                      <a:path h="17780">
                        <a:moveTo>
                          <a:pt x="0" y="11168"/>
                        </a:moveTo>
                        <a:lnTo>
                          <a:pt x="0" y="13567"/>
                        </a:lnTo>
                      </a:path>
                      <a:path h="17780">
                        <a:moveTo>
                          <a:pt x="0" y="13567"/>
                        </a:moveTo>
                        <a:lnTo>
                          <a:pt x="0" y="15156"/>
                        </a:lnTo>
                      </a:path>
                      <a:path h="17780">
                        <a:moveTo>
                          <a:pt x="0" y="15156"/>
                        </a:moveTo>
                        <a:lnTo>
                          <a:pt x="0" y="16760"/>
                        </a:lnTo>
                      </a:path>
                      <a:path h="17780">
                        <a:moveTo>
                          <a:pt x="0" y="16760"/>
                        </a:moveTo>
                        <a:lnTo>
                          <a:pt x="0" y="1755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399" name="object 2399"/>
                  <p:cNvSpPr/>
                  <p:nvPr/>
                </p:nvSpPr>
                <p:spPr>
                  <a:xfrm>
                    <a:off x="16945315" y="312370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00" name="object 2400"/>
                  <p:cNvSpPr/>
                  <p:nvPr/>
                </p:nvSpPr>
                <p:spPr>
                  <a:xfrm>
                    <a:off x="13930074" y="4538579"/>
                    <a:ext cx="33655" cy="17780"/>
                  </a:xfrm>
                  <a:custGeom>
                    <a:avLst/>
                    <a:gdLst/>
                    <a:ahLst/>
                    <a:cxnLst/>
                    <a:rect l="l" t="t" r="r" b="b"/>
                    <a:pathLst>
                      <a:path w="33655" h="17779">
                        <a:moveTo>
                          <a:pt x="33438" y="0"/>
                        </a:moveTo>
                        <a:lnTo>
                          <a:pt x="0" y="0"/>
                        </a:lnTo>
                      </a:path>
                      <a:path w="33655" h="17779">
                        <a:moveTo>
                          <a:pt x="0" y="17555"/>
                        </a:moveTo>
                        <a:lnTo>
                          <a:pt x="9592" y="17555"/>
                        </a:lnTo>
                      </a:path>
                      <a:path w="33655" h="17779">
                        <a:moveTo>
                          <a:pt x="24667" y="17555"/>
                        </a:moveTo>
                        <a:lnTo>
                          <a:pt x="33438" y="17555"/>
                        </a:lnTo>
                      </a:path>
                      <a:path w="33655" h="17779">
                        <a:moveTo>
                          <a:pt x="0" y="17555"/>
                        </a:moveTo>
                        <a:lnTo>
                          <a:pt x="0" y="16746"/>
                        </a:lnTo>
                      </a:path>
                      <a:path w="33655" h="17779">
                        <a:moveTo>
                          <a:pt x="0" y="16746"/>
                        </a:moveTo>
                        <a:lnTo>
                          <a:pt x="0" y="15951"/>
                        </a:lnTo>
                      </a:path>
                      <a:path w="33655" h="17779">
                        <a:moveTo>
                          <a:pt x="0" y="15951"/>
                        </a:moveTo>
                        <a:lnTo>
                          <a:pt x="0" y="15156"/>
                        </a:lnTo>
                      </a:path>
                      <a:path w="33655" h="17779">
                        <a:moveTo>
                          <a:pt x="0" y="15156"/>
                        </a:moveTo>
                        <a:lnTo>
                          <a:pt x="0" y="12758"/>
                        </a:lnTo>
                      </a:path>
                      <a:path w="33655" h="17779">
                        <a:moveTo>
                          <a:pt x="0" y="12758"/>
                        </a:moveTo>
                        <a:lnTo>
                          <a:pt x="0" y="11168"/>
                        </a:lnTo>
                      </a:path>
                      <a:path w="33655" h="17779">
                        <a:moveTo>
                          <a:pt x="0" y="11168"/>
                        </a:moveTo>
                        <a:lnTo>
                          <a:pt x="0" y="8770"/>
                        </a:lnTo>
                      </a:path>
                      <a:path w="33655" h="17779">
                        <a:moveTo>
                          <a:pt x="0" y="8770"/>
                        </a:moveTo>
                        <a:lnTo>
                          <a:pt x="0" y="6372"/>
                        </a:lnTo>
                      </a:path>
                      <a:path w="33655" h="17779">
                        <a:moveTo>
                          <a:pt x="0" y="6372"/>
                        </a:moveTo>
                        <a:lnTo>
                          <a:pt x="0" y="3987"/>
                        </a:lnTo>
                      </a:path>
                      <a:path w="33655" h="17779">
                        <a:moveTo>
                          <a:pt x="0" y="3987"/>
                        </a:moveTo>
                        <a:lnTo>
                          <a:pt x="0" y="2384"/>
                        </a:lnTo>
                      </a:path>
                      <a:path w="33655" h="17779">
                        <a:moveTo>
                          <a:pt x="0" y="2384"/>
                        </a:moveTo>
                        <a:lnTo>
                          <a:pt x="0" y="794"/>
                        </a:lnTo>
                      </a:path>
                      <a:path w="33655" h="17779">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01" name="object 2401"/>
                  <p:cNvSpPr/>
                  <p:nvPr/>
                </p:nvSpPr>
                <p:spPr>
                  <a:xfrm>
                    <a:off x="13928878" y="4537383"/>
                    <a:ext cx="36195" cy="2540"/>
                  </a:xfrm>
                  <a:custGeom>
                    <a:avLst/>
                    <a:gdLst/>
                    <a:ahLst/>
                    <a:cxnLst/>
                    <a:rect l="l" t="t" r="r" b="b"/>
                    <a:pathLst>
                      <a:path w="36194" h="2539">
                        <a:moveTo>
                          <a:pt x="2387" y="1206"/>
                        </a:moveTo>
                        <a:lnTo>
                          <a:pt x="2032" y="355"/>
                        </a:lnTo>
                        <a:lnTo>
                          <a:pt x="1193" y="0"/>
                        </a:lnTo>
                        <a:lnTo>
                          <a:pt x="342" y="355"/>
                        </a:lnTo>
                        <a:lnTo>
                          <a:pt x="0" y="1206"/>
                        </a:lnTo>
                        <a:lnTo>
                          <a:pt x="342" y="2044"/>
                        </a:lnTo>
                        <a:lnTo>
                          <a:pt x="1193" y="2400"/>
                        </a:lnTo>
                        <a:lnTo>
                          <a:pt x="2032" y="2044"/>
                        </a:lnTo>
                        <a:lnTo>
                          <a:pt x="2387" y="1206"/>
                        </a:lnTo>
                        <a:close/>
                      </a:path>
                      <a:path w="36194" h="2539">
                        <a:moveTo>
                          <a:pt x="35826" y="1206"/>
                        </a:moveTo>
                        <a:lnTo>
                          <a:pt x="35471" y="355"/>
                        </a:lnTo>
                        <a:lnTo>
                          <a:pt x="34632" y="0"/>
                        </a:lnTo>
                        <a:lnTo>
                          <a:pt x="33782" y="355"/>
                        </a:lnTo>
                        <a:lnTo>
                          <a:pt x="33426" y="1206"/>
                        </a:lnTo>
                        <a:lnTo>
                          <a:pt x="33782" y="2044"/>
                        </a:lnTo>
                        <a:lnTo>
                          <a:pt x="34632" y="2400"/>
                        </a:lnTo>
                        <a:lnTo>
                          <a:pt x="35471" y="2044"/>
                        </a:lnTo>
                        <a:lnTo>
                          <a:pt x="35826"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02" name="object 2402"/>
                  <p:cNvSpPr/>
                  <p:nvPr/>
                </p:nvSpPr>
                <p:spPr>
                  <a:xfrm>
                    <a:off x="13938022" y="4538579"/>
                    <a:ext cx="26034" cy="26034"/>
                  </a:xfrm>
                  <a:custGeom>
                    <a:avLst/>
                    <a:gdLst/>
                    <a:ahLst/>
                    <a:cxnLst/>
                    <a:rect l="l" t="t" r="r" b="b"/>
                    <a:pathLst>
                      <a:path w="26034" h="26035">
                        <a:moveTo>
                          <a:pt x="25489" y="0"/>
                        </a:moveTo>
                        <a:lnTo>
                          <a:pt x="25489" y="794"/>
                        </a:lnTo>
                      </a:path>
                      <a:path w="26034" h="26035">
                        <a:moveTo>
                          <a:pt x="25489" y="794"/>
                        </a:moveTo>
                        <a:lnTo>
                          <a:pt x="25489" y="2384"/>
                        </a:lnTo>
                      </a:path>
                      <a:path w="26034" h="26035">
                        <a:moveTo>
                          <a:pt x="25489" y="2384"/>
                        </a:moveTo>
                        <a:lnTo>
                          <a:pt x="25489" y="3987"/>
                        </a:lnTo>
                      </a:path>
                      <a:path w="26034" h="26035">
                        <a:moveTo>
                          <a:pt x="25489" y="3987"/>
                        </a:moveTo>
                        <a:lnTo>
                          <a:pt x="25489" y="6372"/>
                        </a:lnTo>
                      </a:path>
                      <a:path w="26034" h="26035">
                        <a:moveTo>
                          <a:pt x="25489" y="6372"/>
                        </a:moveTo>
                        <a:lnTo>
                          <a:pt x="25489" y="8770"/>
                        </a:lnTo>
                      </a:path>
                      <a:path w="26034" h="26035">
                        <a:moveTo>
                          <a:pt x="25489" y="8770"/>
                        </a:moveTo>
                        <a:lnTo>
                          <a:pt x="25489" y="11168"/>
                        </a:lnTo>
                      </a:path>
                      <a:path w="26034" h="26035">
                        <a:moveTo>
                          <a:pt x="25489" y="11168"/>
                        </a:moveTo>
                        <a:lnTo>
                          <a:pt x="25489" y="12758"/>
                        </a:lnTo>
                      </a:path>
                      <a:path w="26034" h="26035">
                        <a:moveTo>
                          <a:pt x="25489" y="12758"/>
                        </a:moveTo>
                        <a:lnTo>
                          <a:pt x="25489" y="15156"/>
                        </a:lnTo>
                      </a:path>
                      <a:path w="26034" h="26035">
                        <a:moveTo>
                          <a:pt x="25489" y="15156"/>
                        </a:moveTo>
                        <a:lnTo>
                          <a:pt x="25489" y="15951"/>
                        </a:lnTo>
                      </a:path>
                      <a:path w="26034" h="26035">
                        <a:moveTo>
                          <a:pt x="25489" y="15951"/>
                        </a:moveTo>
                        <a:lnTo>
                          <a:pt x="25489" y="16746"/>
                        </a:lnTo>
                      </a:path>
                      <a:path w="26034" h="26035">
                        <a:moveTo>
                          <a:pt x="25489" y="16746"/>
                        </a:moveTo>
                        <a:lnTo>
                          <a:pt x="25489" y="17555"/>
                        </a:lnTo>
                      </a:path>
                      <a:path w="26034" h="26035">
                        <a:moveTo>
                          <a:pt x="17541" y="25530"/>
                        </a:moveTo>
                        <a:lnTo>
                          <a:pt x="17541" y="15951"/>
                        </a:lnTo>
                      </a:path>
                      <a:path w="26034" h="26035">
                        <a:moveTo>
                          <a:pt x="0" y="15951"/>
                        </a:moveTo>
                        <a:lnTo>
                          <a:pt x="0" y="2553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03" name="object 2403"/>
                  <p:cNvSpPr/>
                  <p:nvPr/>
                </p:nvSpPr>
                <p:spPr>
                  <a:xfrm>
                    <a:off x="13954367" y="456291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04" name="object 2404"/>
                  <p:cNvSpPr/>
                  <p:nvPr/>
                </p:nvSpPr>
                <p:spPr>
                  <a:xfrm>
                    <a:off x="10366371" y="4538579"/>
                    <a:ext cx="3589654" cy="26034"/>
                  </a:xfrm>
                  <a:custGeom>
                    <a:avLst/>
                    <a:gdLst/>
                    <a:ahLst/>
                    <a:cxnLst/>
                    <a:rect l="l" t="t" r="r" b="b"/>
                    <a:pathLst>
                      <a:path w="3589655" h="26035">
                        <a:moveTo>
                          <a:pt x="3589192" y="25530"/>
                        </a:moveTo>
                        <a:lnTo>
                          <a:pt x="3588369" y="25530"/>
                        </a:lnTo>
                      </a:path>
                      <a:path w="3589655" h="26035">
                        <a:moveTo>
                          <a:pt x="3588369" y="25530"/>
                        </a:moveTo>
                        <a:lnTo>
                          <a:pt x="3586862" y="25530"/>
                        </a:lnTo>
                      </a:path>
                      <a:path w="3589655" h="26035">
                        <a:moveTo>
                          <a:pt x="3586862" y="25530"/>
                        </a:moveTo>
                        <a:lnTo>
                          <a:pt x="3585218" y="25530"/>
                        </a:lnTo>
                      </a:path>
                      <a:path w="3589655" h="26035">
                        <a:moveTo>
                          <a:pt x="3585218" y="25530"/>
                        </a:moveTo>
                        <a:lnTo>
                          <a:pt x="3582888" y="25530"/>
                        </a:lnTo>
                      </a:path>
                      <a:path w="3589655" h="26035">
                        <a:moveTo>
                          <a:pt x="3582888" y="25530"/>
                        </a:moveTo>
                        <a:lnTo>
                          <a:pt x="3580421" y="25530"/>
                        </a:lnTo>
                      </a:path>
                      <a:path w="3589655" h="26035">
                        <a:moveTo>
                          <a:pt x="3580421" y="25530"/>
                        </a:moveTo>
                        <a:lnTo>
                          <a:pt x="3578914" y="25530"/>
                        </a:lnTo>
                      </a:path>
                      <a:path w="3589655" h="26035">
                        <a:moveTo>
                          <a:pt x="3578914" y="25530"/>
                        </a:moveTo>
                        <a:lnTo>
                          <a:pt x="3576447" y="25530"/>
                        </a:lnTo>
                      </a:path>
                      <a:path w="3589655" h="26035">
                        <a:moveTo>
                          <a:pt x="3576447" y="25530"/>
                        </a:moveTo>
                        <a:lnTo>
                          <a:pt x="3574802" y="25530"/>
                        </a:lnTo>
                      </a:path>
                      <a:path w="3589655" h="26035">
                        <a:moveTo>
                          <a:pt x="3574802" y="25530"/>
                        </a:moveTo>
                        <a:lnTo>
                          <a:pt x="3573295" y="25530"/>
                        </a:lnTo>
                      </a:path>
                      <a:path w="3589655" h="26035">
                        <a:moveTo>
                          <a:pt x="3573295" y="25530"/>
                        </a:moveTo>
                        <a:lnTo>
                          <a:pt x="3572473" y="25530"/>
                        </a:lnTo>
                      </a:path>
                      <a:path w="3589655" h="26035">
                        <a:moveTo>
                          <a:pt x="3572473" y="25530"/>
                        </a:moveTo>
                        <a:lnTo>
                          <a:pt x="3571650" y="25530"/>
                        </a:lnTo>
                      </a:path>
                      <a:path w="3589655" h="26035">
                        <a:moveTo>
                          <a:pt x="0" y="17555"/>
                        </a:moveTo>
                        <a:lnTo>
                          <a:pt x="3563702" y="17555"/>
                        </a:lnTo>
                      </a:path>
                      <a:path w="3589655" h="26035">
                        <a:moveTo>
                          <a:pt x="3563702" y="0"/>
                        </a:moveTo>
                        <a:lnTo>
                          <a:pt x="0" y="0"/>
                        </a:lnTo>
                      </a:path>
                      <a:path w="3589655" h="26035">
                        <a:moveTo>
                          <a:pt x="0" y="17555"/>
                        </a:moveTo>
                        <a:lnTo>
                          <a:pt x="0" y="16746"/>
                        </a:lnTo>
                      </a:path>
                      <a:path w="3589655" h="26035">
                        <a:moveTo>
                          <a:pt x="0" y="16746"/>
                        </a:moveTo>
                        <a:lnTo>
                          <a:pt x="0" y="15951"/>
                        </a:lnTo>
                      </a:path>
                      <a:path w="3589655" h="26035">
                        <a:moveTo>
                          <a:pt x="0" y="15951"/>
                        </a:moveTo>
                        <a:lnTo>
                          <a:pt x="0" y="15156"/>
                        </a:lnTo>
                      </a:path>
                      <a:path w="3589655" h="26035">
                        <a:moveTo>
                          <a:pt x="0" y="15156"/>
                        </a:moveTo>
                        <a:lnTo>
                          <a:pt x="0" y="12758"/>
                        </a:lnTo>
                      </a:path>
                      <a:path w="3589655" h="26035">
                        <a:moveTo>
                          <a:pt x="0" y="12758"/>
                        </a:moveTo>
                        <a:lnTo>
                          <a:pt x="0" y="11168"/>
                        </a:lnTo>
                      </a:path>
                      <a:path w="3589655" h="26035">
                        <a:moveTo>
                          <a:pt x="0" y="11168"/>
                        </a:moveTo>
                        <a:lnTo>
                          <a:pt x="0" y="8770"/>
                        </a:lnTo>
                      </a:path>
                      <a:path w="3589655" h="26035">
                        <a:moveTo>
                          <a:pt x="0" y="8770"/>
                        </a:moveTo>
                        <a:lnTo>
                          <a:pt x="0" y="6372"/>
                        </a:lnTo>
                      </a:path>
                      <a:path w="3589655" h="26035">
                        <a:moveTo>
                          <a:pt x="0" y="6372"/>
                        </a:moveTo>
                        <a:lnTo>
                          <a:pt x="0" y="3987"/>
                        </a:lnTo>
                      </a:path>
                      <a:path w="3589655" h="26035">
                        <a:moveTo>
                          <a:pt x="0" y="3987"/>
                        </a:moveTo>
                        <a:lnTo>
                          <a:pt x="0" y="2384"/>
                        </a:lnTo>
                      </a:path>
                      <a:path w="3589655" h="26035">
                        <a:moveTo>
                          <a:pt x="0" y="2384"/>
                        </a:moveTo>
                        <a:lnTo>
                          <a:pt x="0" y="794"/>
                        </a:lnTo>
                      </a:path>
                      <a:path w="3589655" h="26035">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05" name="object 2405"/>
                  <p:cNvSpPr/>
                  <p:nvPr/>
                </p:nvSpPr>
                <p:spPr>
                  <a:xfrm>
                    <a:off x="10365169" y="4537383"/>
                    <a:ext cx="3566160" cy="2540"/>
                  </a:xfrm>
                  <a:custGeom>
                    <a:avLst/>
                    <a:gdLst/>
                    <a:ahLst/>
                    <a:cxnLst/>
                    <a:rect l="l" t="t" r="r" b="b"/>
                    <a:pathLst>
                      <a:path w="3566159" h="2539">
                        <a:moveTo>
                          <a:pt x="2387" y="1206"/>
                        </a:moveTo>
                        <a:lnTo>
                          <a:pt x="2044" y="355"/>
                        </a:lnTo>
                        <a:lnTo>
                          <a:pt x="1193" y="0"/>
                        </a:lnTo>
                        <a:lnTo>
                          <a:pt x="355" y="355"/>
                        </a:lnTo>
                        <a:lnTo>
                          <a:pt x="0" y="1206"/>
                        </a:lnTo>
                        <a:lnTo>
                          <a:pt x="355" y="2044"/>
                        </a:lnTo>
                        <a:lnTo>
                          <a:pt x="1193" y="2400"/>
                        </a:lnTo>
                        <a:lnTo>
                          <a:pt x="2044" y="2044"/>
                        </a:lnTo>
                        <a:lnTo>
                          <a:pt x="2387" y="1206"/>
                        </a:lnTo>
                        <a:close/>
                      </a:path>
                      <a:path w="3566159" h="2539">
                        <a:moveTo>
                          <a:pt x="3566096" y="1206"/>
                        </a:moveTo>
                        <a:lnTo>
                          <a:pt x="3565741" y="355"/>
                        </a:lnTo>
                        <a:lnTo>
                          <a:pt x="3564902" y="0"/>
                        </a:lnTo>
                        <a:lnTo>
                          <a:pt x="3564051" y="355"/>
                        </a:lnTo>
                        <a:lnTo>
                          <a:pt x="3563709" y="1206"/>
                        </a:lnTo>
                        <a:lnTo>
                          <a:pt x="3564051" y="2044"/>
                        </a:lnTo>
                        <a:lnTo>
                          <a:pt x="3564902" y="2400"/>
                        </a:lnTo>
                        <a:lnTo>
                          <a:pt x="3565741" y="2044"/>
                        </a:lnTo>
                        <a:lnTo>
                          <a:pt x="3566096"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06" name="object 2406"/>
                  <p:cNvSpPr/>
                  <p:nvPr/>
                </p:nvSpPr>
                <p:spPr>
                  <a:xfrm>
                    <a:off x="13924455" y="4538579"/>
                    <a:ext cx="31115" cy="586105"/>
                  </a:xfrm>
                  <a:custGeom>
                    <a:avLst/>
                    <a:gdLst/>
                    <a:ahLst/>
                    <a:cxnLst/>
                    <a:rect l="l" t="t" r="r" b="b"/>
                    <a:pathLst>
                      <a:path w="31115" h="586104">
                        <a:moveTo>
                          <a:pt x="5618" y="0"/>
                        </a:moveTo>
                        <a:lnTo>
                          <a:pt x="5618" y="794"/>
                        </a:lnTo>
                      </a:path>
                      <a:path w="31115" h="586104">
                        <a:moveTo>
                          <a:pt x="5618" y="794"/>
                        </a:moveTo>
                        <a:lnTo>
                          <a:pt x="5618" y="2384"/>
                        </a:lnTo>
                      </a:path>
                      <a:path w="31115" h="586104">
                        <a:moveTo>
                          <a:pt x="5618" y="2384"/>
                        </a:moveTo>
                        <a:lnTo>
                          <a:pt x="5618" y="3987"/>
                        </a:lnTo>
                      </a:path>
                      <a:path w="31115" h="586104">
                        <a:moveTo>
                          <a:pt x="5618" y="3987"/>
                        </a:moveTo>
                        <a:lnTo>
                          <a:pt x="5618" y="6372"/>
                        </a:lnTo>
                      </a:path>
                      <a:path w="31115" h="586104">
                        <a:moveTo>
                          <a:pt x="5618" y="6372"/>
                        </a:moveTo>
                        <a:lnTo>
                          <a:pt x="5618" y="8770"/>
                        </a:lnTo>
                      </a:path>
                      <a:path w="31115" h="586104">
                        <a:moveTo>
                          <a:pt x="5618" y="8770"/>
                        </a:moveTo>
                        <a:lnTo>
                          <a:pt x="5618" y="11168"/>
                        </a:lnTo>
                      </a:path>
                      <a:path w="31115" h="586104">
                        <a:moveTo>
                          <a:pt x="5618" y="11168"/>
                        </a:moveTo>
                        <a:lnTo>
                          <a:pt x="5618" y="12758"/>
                        </a:lnTo>
                      </a:path>
                      <a:path w="31115" h="586104">
                        <a:moveTo>
                          <a:pt x="5618" y="12758"/>
                        </a:moveTo>
                        <a:lnTo>
                          <a:pt x="5618" y="15156"/>
                        </a:lnTo>
                      </a:path>
                      <a:path w="31115" h="586104">
                        <a:moveTo>
                          <a:pt x="5618" y="15156"/>
                        </a:moveTo>
                        <a:lnTo>
                          <a:pt x="5618" y="15951"/>
                        </a:lnTo>
                      </a:path>
                      <a:path w="31115" h="586104">
                        <a:moveTo>
                          <a:pt x="5618" y="15951"/>
                        </a:moveTo>
                        <a:lnTo>
                          <a:pt x="5618" y="16746"/>
                        </a:lnTo>
                      </a:path>
                      <a:path w="31115" h="586104">
                        <a:moveTo>
                          <a:pt x="5618" y="16746"/>
                        </a:moveTo>
                        <a:lnTo>
                          <a:pt x="5618" y="17555"/>
                        </a:lnTo>
                      </a:path>
                      <a:path w="31115" h="586104">
                        <a:moveTo>
                          <a:pt x="0" y="585567"/>
                        </a:moveTo>
                        <a:lnTo>
                          <a:pt x="8770" y="584773"/>
                        </a:lnTo>
                      </a:path>
                      <a:path w="31115" h="586104">
                        <a:moveTo>
                          <a:pt x="8770" y="584773"/>
                        </a:moveTo>
                        <a:lnTo>
                          <a:pt x="16719" y="580785"/>
                        </a:lnTo>
                      </a:path>
                      <a:path w="31115" h="586104">
                        <a:moveTo>
                          <a:pt x="16719" y="580785"/>
                        </a:moveTo>
                        <a:lnTo>
                          <a:pt x="23982" y="575193"/>
                        </a:lnTo>
                      </a:path>
                      <a:path w="31115" h="586104">
                        <a:moveTo>
                          <a:pt x="23982" y="575193"/>
                        </a:moveTo>
                        <a:lnTo>
                          <a:pt x="28778" y="568012"/>
                        </a:lnTo>
                      </a:path>
                      <a:path w="31115" h="586104">
                        <a:moveTo>
                          <a:pt x="28778" y="568012"/>
                        </a:moveTo>
                        <a:lnTo>
                          <a:pt x="31108" y="559242"/>
                        </a:lnTo>
                      </a:path>
                      <a:path w="31115" h="586104">
                        <a:moveTo>
                          <a:pt x="31108" y="559242"/>
                        </a:moveTo>
                        <a:lnTo>
                          <a:pt x="31108" y="554459"/>
                        </a:lnTo>
                      </a:path>
                      <a:path w="31115" h="586104">
                        <a:moveTo>
                          <a:pt x="13567" y="554459"/>
                        </a:moveTo>
                        <a:lnTo>
                          <a:pt x="12744" y="560036"/>
                        </a:lnTo>
                      </a:path>
                      <a:path w="31115" h="586104">
                        <a:moveTo>
                          <a:pt x="12744" y="560036"/>
                        </a:moveTo>
                        <a:lnTo>
                          <a:pt x="9592" y="564819"/>
                        </a:lnTo>
                      </a:path>
                      <a:path w="31115" h="586104">
                        <a:moveTo>
                          <a:pt x="9592" y="564819"/>
                        </a:moveTo>
                        <a:lnTo>
                          <a:pt x="3974" y="568012"/>
                        </a:lnTo>
                      </a:path>
                      <a:path w="31115" h="586104">
                        <a:moveTo>
                          <a:pt x="3974" y="568012"/>
                        </a:moveTo>
                        <a:lnTo>
                          <a:pt x="0" y="56801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07" name="object 2407"/>
                  <p:cNvSpPr/>
                  <p:nvPr/>
                </p:nvSpPr>
                <p:spPr>
                  <a:xfrm>
                    <a:off x="13923258" y="512295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08" name="object 2408"/>
                  <p:cNvSpPr/>
                  <p:nvPr/>
                </p:nvSpPr>
                <p:spPr>
                  <a:xfrm>
                    <a:off x="13924455" y="5093039"/>
                    <a:ext cx="31115" cy="31115"/>
                  </a:xfrm>
                  <a:custGeom>
                    <a:avLst/>
                    <a:gdLst/>
                    <a:ahLst/>
                    <a:cxnLst/>
                    <a:rect l="l" t="t" r="r" b="b"/>
                    <a:pathLst>
                      <a:path w="31115" h="31114">
                        <a:moveTo>
                          <a:pt x="0" y="31108"/>
                        </a:moveTo>
                        <a:lnTo>
                          <a:pt x="0" y="30313"/>
                        </a:lnTo>
                      </a:path>
                      <a:path w="31115" h="31114">
                        <a:moveTo>
                          <a:pt x="0" y="30313"/>
                        </a:moveTo>
                        <a:lnTo>
                          <a:pt x="0" y="28724"/>
                        </a:lnTo>
                      </a:path>
                      <a:path w="31115" h="31114">
                        <a:moveTo>
                          <a:pt x="0" y="28724"/>
                        </a:moveTo>
                        <a:lnTo>
                          <a:pt x="0" y="27120"/>
                        </a:lnTo>
                      </a:path>
                      <a:path w="31115" h="31114">
                        <a:moveTo>
                          <a:pt x="0" y="27120"/>
                        </a:moveTo>
                        <a:lnTo>
                          <a:pt x="0" y="24722"/>
                        </a:lnTo>
                      </a:path>
                      <a:path w="31115" h="31114">
                        <a:moveTo>
                          <a:pt x="0" y="24722"/>
                        </a:moveTo>
                        <a:lnTo>
                          <a:pt x="0" y="22337"/>
                        </a:lnTo>
                      </a:path>
                      <a:path w="31115" h="31114">
                        <a:moveTo>
                          <a:pt x="0" y="22337"/>
                        </a:moveTo>
                        <a:lnTo>
                          <a:pt x="0" y="19939"/>
                        </a:lnTo>
                      </a:path>
                      <a:path w="31115" h="31114">
                        <a:moveTo>
                          <a:pt x="0" y="19939"/>
                        </a:moveTo>
                        <a:lnTo>
                          <a:pt x="0" y="18349"/>
                        </a:lnTo>
                      </a:path>
                      <a:path w="31115" h="31114">
                        <a:moveTo>
                          <a:pt x="0" y="18349"/>
                        </a:moveTo>
                        <a:lnTo>
                          <a:pt x="0" y="16746"/>
                        </a:lnTo>
                      </a:path>
                      <a:path w="31115" h="31114">
                        <a:moveTo>
                          <a:pt x="0" y="16746"/>
                        </a:moveTo>
                        <a:lnTo>
                          <a:pt x="0" y="15156"/>
                        </a:lnTo>
                      </a:path>
                      <a:path w="31115" h="31114">
                        <a:moveTo>
                          <a:pt x="0" y="15156"/>
                        </a:moveTo>
                        <a:lnTo>
                          <a:pt x="0" y="14362"/>
                        </a:lnTo>
                      </a:path>
                      <a:path w="31115" h="31114">
                        <a:moveTo>
                          <a:pt x="0" y="14362"/>
                        </a:moveTo>
                        <a:lnTo>
                          <a:pt x="0" y="13553"/>
                        </a:lnTo>
                      </a:path>
                      <a:path w="31115" h="31114">
                        <a:moveTo>
                          <a:pt x="13567" y="0"/>
                        </a:moveTo>
                        <a:lnTo>
                          <a:pt x="14389" y="0"/>
                        </a:lnTo>
                      </a:path>
                      <a:path w="31115" h="31114">
                        <a:moveTo>
                          <a:pt x="14389" y="0"/>
                        </a:moveTo>
                        <a:lnTo>
                          <a:pt x="15211" y="0"/>
                        </a:lnTo>
                      </a:path>
                      <a:path w="31115" h="31114">
                        <a:moveTo>
                          <a:pt x="15211" y="0"/>
                        </a:moveTo>
                        <a:lnTo>
                          <a:pt x="16719" y="0"/>
                        </a:lnTo>
                      </a:path>
                      <a:path w="31115" h="31114">
                        <a:moveTo>
                          <a:pt x="16719" y="0"/>
                        </a:moveTo>
                        <a:lnTo>
                          <a:pt x="18363" y="0"/>
                        </a:lnTo>
                      </a:path>
                      <a:path w="31115" h="31114">
                        <a:moveTo>
                          <a:pt x="18363" y="0"/>
                        </a:moveTo>
                        <a:lnTo>
                          <a:pt x="20830" y="0"/>
                        </a:lnTo>
                      </a:path>
                      <a:path w="31115" h="31114">
                        <a:moveTo>
                          <a:pt x="20830" y="0"/>
                        </a:moveTo>
                        <a:lnTo>
                          <a:pt x="22337" y="0"/>
                        </a:lnTo>
                      </a:path>
                      <a:path w="31115" h="31114">
                        <a:moveTo>
                          <a:pt x="22337" y="0"/>
                        </a:moveTo>
                        <a:lnTo>
                          <a:pt x="24804" y="0"/>
                        </a:lnTo>
                      </a:path>
                      <a:path w="31115" h="31114">
                        <a:moveTo>
                          <a:pt x="24804" y="0"/>
                        </a:moveTo>
                        <a:lnTo>
                          <a:pt x="27134" y="0"/>
                        </a:lnTo>
                      </a:path>
                      <a:path w="31115" h="31114">
                        <a:moveTo>
                          <a:pt x="27134" y="0"/>
                        </a:moveTo>
                        <a:lnTo>
                          <a:pt x="28778" y="0"/>
                        </a:lnTo>
                      </a:path>
                      <a:path w="31115" h="31114">
                        <a:moveTo>
                          <a:pt x="28778" y="0"/>
                        </a:moveTo>
                        <a:lnTo>
                          <a:pt x="30286" y="0"/>
                        </a:lnTo>
                      </a:path>
                      <a:path w="31115" h="31114">
                        <a:moveTo>
                          <a:pt x="30286" y="0"/>
                        </a:moveTo>
                        <a:lnTo>
                          <a:pt x="3110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09" name="object 2409"/>
                  <p:cNvSpPr/>
                  <p:nvPr/>
                </p:nvSpPr>
                <p:spPr>
                  <a:xfrm>
                    <a:off x="13954367" y="509184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10" name="object 2410"/>
                  <p:cNvSpPr/>
                  <p:nvPr/>
                </p:nvSpPr>
                <p:spPr>
                  <a:xfrm>
                    <a:off x="14880188" y="3205487"/>
                    <a:ext cx="17780" cy="1365885"/>
                  </a:xfrm>
                  <a:custGeom>
                    <a:avLst/>
                    <a:gdLst/>
                    <a:ahLst/>
                    <a:cxnLst/>
                    <a:rect l="l" t="t" r="r" b="b"/>
                    <a:pathLst>
                      <a:path w="17780" h="1365885">
                        <a:moveTo>
                          <a:pt x="0" y="0"/>
                        </a:moveTo>
                        <a:lnTo>
                          <a:pt x="0" y="412456"/>
                        </a:lnTo>
                      </a:path>
                      <a:path w="17780" h="1365885">
                        <a:moveTo>
                          <a:pt x="0" y="603123"/>
                        </a:moveTo>
                        <a:lnTo>
                          <a:pt x="0" y="1365804"/>
                        </a:lnTo>
                      </a:path>
                      <a:path w="17780" h="1365885">
                        <a:moveTo>
                          <a:pt x="17541" y="1365804"/>
                        </a:moveTo>
                        <a:lnTo>
                          <a:pt x="17541" y="585567"/>
                        </a:lnTo>
                      </a:path>
                      <a:path w="17780" h="1365885">
                        <a:moveTo>
                          <a:pt x="17541" y="394901"/>
                        </a:moveTo>
                        <a:lnTo>
                          <a:pt x="17541" y="0"/>
                        </a:lnTo>
                      </a:path>
                      <a:path w="17780" h="1365885">
                        <a:moveTo>
                          <a:pt x="0" y="0"/>
                        </a:moveTo>
                        <a:lnTo>
                          <a:pt x="822" y="0"/>
                        </a:lnTo>
                      </a:path>
                      <a:path w="17780" h="1365885">
                        <a:moveTo>
                          <a:pt x="822" y="0"/>
                        </a:moveTo>
                        <a:lnTo>
                          <a:pt x="1644" y="0"/>
                        </a:lnTo>
                      </a:path>
                      <a:path w="17780" h="1365885">
                        <a:moveTo>
                          <a:pt x="1644" y="0"/>
                        </a:moveTo>
                        <a:lnTo>
                          <a:pt x="3289" y="0"/>
                        </a:lnTo>
                      </a:path>
                      <a:path w="17780" h="1365885">
                        <a:moveTo>
                          <a:pt x="3289" y="0"/>
                        </a:moveTo>
                        <a:lnTo>
                          <a:pt x="4796" y="0"/>
                        </a:lnTo>
                      </a:path>
                      <a:path w="17780" h="1365885">
                        <a:moveTo>
                          <a:pt x="4796" y="0"/>
                        </a:moveTo>
                        <a:lnTo>
                          <a:pt x="6440" y="0"/>
                        </a:lnTo>
                      </a:path>
                      <a:path w="17780" h="1365885">
                        <a:moveTo>
                          <a:pt x="6440" y="0"/>
                        </a:moveTo>
                        <a:lnTo>
                          <a:pt x="8770" y="0"/>
                        </a:lnTo>
                      </a:path>
                      <a:path w="17780" h="1365885">
                        <a:moveTo>
                          <a:pt x="8770" y="0"/>
                        </a:moveTo>
                        <a:lnTo>
                          <a:pt x="11237" y="0"/>
                        </a:lnTo>
                      </a:path>
                      <a:path w="17780" h="1365885">
                        <a:moveTo>
                          <a:pt x="11237" y="0"/>
                        </a:moveTo>
                        <a:lnTo>
                          <a:pt x="13567" y="0"/>
                        </a:lnTo>
                      </a:path>
                      <a:path w="17780" h="1365885">
                        <a:moveTo>
                          <a:pt x="13567" y="0"/>
                        </a:moveTo>
                        <a:lnTo>
                          <a:pt x="15211" y="0"/>
                        </a:lnTo>
                      </a:path>
                      <a:path w="17780" h="1365885">
                        <a:moveTo>
                          <a:pt x="15211" y="0"/>
                        </a:moveTo>
                        <a:lnTo>
                          <a:pt x="16856" y="0"/>
                        </a:lnTo>
                      </a:path>
                      <a:path w="17780" h="1365885">
                        <a:moveTo>
                          <a:pt x="16856" y="0"/>
                        </a:moveTo>
                        <a:lnTo>
                          <a:pt x="1754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11" name="object 2411"/>
                  <p:cNvSpPr/>
                  <p:nvPr/>
                </p:nvSpPr>
                <p:spPr>
                  <a:xfrm>
                    <a:off x="14896529" y="3204302"/>
                    <a:ext cx="2540" cy="1368425"/>
                  </a:xfrm>
                  <a:custGeom>
                    <a:avLst/>
                    <a:gdLst/>
                    <a:ahLst/>
                    <a:cxnLst/>
                    <a:rect l="l" t="t" r="r" b="b"/>
                    <a:pathLst>
                      <a:path w="2540" h="1368425">
                        <a:moveTo>
                          <a:pt x="2387" y="1366989"/>
                        </a:moveTo>
                        <a:lnTo>
                          <a:pt x="2044" y="1366151"/>
                        </a:lnTo>
                        <a:lnTo>
                          <a:pt x="1193" y="1365796"/>
                        </a:lnTo>
                        <a:lnTo>
                          <a:pt x="342" y="1366151"/>
                        </a:lnTo>
                        <a:lnTo>
                          <a:pt x="0" y="1366989"/>
                        </a:lnTo>
                        <a:lnTo>
                          <a:pt x="342" y="1367840"/>
                        </a:lnTo>
                        <a:lnTo>
                          <a:pt x="1193" y="1368196"/>
                        </a:lnTo>
                        <a:lnTo>
                          <a:pt x="2044" y="1367840"/>
                        </a:lnTo>
                        <a:lnTo>
                          <a:pt x="2387" y="1366989"/>
                        </a:lnTo>
                        <a:close/>
                      </a:path>
                      <a:path w="2540" h="1368425">
                        <a:moveTo>
                          <a:pt x="2387" y="1193"/>
                        </a:moveTo>
                        <a:lnTo>
                          <a:pt x="2044" y="342"/>
                        </a:lnTo>
                        <a:lnTo>
                          <a:pt x="1193" y="0"/>
                        </a:lnTo>
                        <a:lnTo>
                          <a:pt x="342" y="342"/>
                        </a:lnTo>
                        <a:lnTo>
                          <a:pt x="0" y="1193"/>
                        </a:lnTo>
                        <a:lnTo>
                          <a:pt x="342" y="2032"/>
                        </a:lnTo>
                        <a:lnTo>
                          <a:pt x="1193" y="2387"/>
                        </a:lnTo>
                        <a:lnTo>
                          <a:pt x="2044" y="2032"/>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12" name="object 2412"/>
                  <p:cNvSpPr/>
                  <p:nvPr/>
                </p:nvSpPr>
                <p:spPr>
                  <a:xfrm>
                    <a:off x="14880188" y="3174364"/>
                    <a:ext cx="2066925" cy="1397000"/>
                  </a:xfrm>
                  <a:custGeom>
                    <a:avLst/>
                    <a:gdLst/>
                    <a:ahLst/>
                    <a:cxnLst/>
                    <a:rect l="l" t="t" r="r" b="b"/>
                    <a:pathLst>
                      <a:path w="2066925" h="1397000">
                        <a:moveTo>
                          <a:pt x="17541" y="1396926"/>
                        </a:moveTo>
                        <a:lnTo>
                          <a:pt x="16856" y="1396926"/>
                        </a:lnTo>
                      </a:path>
                      <a:path w="2066925" h="1397000">
                        <a:moveTo>
                          <a:pt x="16856" y="1396926"/>
                        </a:moveTo>
                        <a:lnTo>
                          <a:pt x="15211" y="1396926"/>
                        </a:lnTo>
                      </a:path>
                      <a:path w="2066925" h="1397000">
                        <a:moveTo>
                          <a:pt x="15211" y="1396926"/>
                        </a:moveTo>
                        <a:lnTo>
                          <a:pt x="13567" y="1396926"/>
                        </a:lnTo>
                      </a:path>
                      <a:path w="2066925" h="1397000">
                        <a:moveTo>
                          <a:pt x="13567" y="1396926"/>
                        </a:moveTo>
                        <a:lnTo>
                          <a:pt x="11237" y="1396926"/>
                        </a:lnTo>
                      </a:path>
                      <a:path w="2066925" h="1397000">
                        <a:moveTo>
                          <a:pt x="11237" y="1396926"/>
                        </a:moveTo>
                        <a:lnTo>
                          <a:pt x="8770" y="1396926"/>
                        </a:lnTo>
                      </a:path>
                      <a:path w="2066925" h="1397000">
                        <a:moveTo>
                          <a:pt x="8770" y="1396926"/>
                        </a:moveTo>
                        <a:lnTo>
                          <a:pt x="6440" y="1396926"/>
                        </a:lnTo>
                      </a:path>
                      <a:path w="2066925" h="1397000">
                        <a:moveTo>
                          <a:pt x="6440" y="1396926"/>
                        </a:moveTo>
                        <a:lnTo>
                          <a:pt x="4796" y="1396926"/>
                        </a:lnTo>
                      </a:path>
                      <a:path w="2066925" h="1397000">
                        <a:moveTo>
                          <a:pt x="4796" y="1396926"/>
                        </a:moveTo>
                        <a:lnTo>
                          <a:pt x="3289" y="1396926"/>
                        </a:lnTo>
                      </a:path>
                      <a:path w="2066925" h="1397000">
                        <a:moveTo>
                          <a:pt x="3289" y="1396926"/>
                        </a:moveTo>
                        <a:lnTo>
                          <a:pt x="1644" y="1396926"/>
                        </a:lnTo>
                      </a:path>
                      <a:path w="2066925" h="1397000">
                        <a:moveTo>
                          <a:pt x="1644" y="1396926"/>
                        </a:moveTo>
                        <a:lnTo>
                          <a:pt x="822" y="1396926"/>
                        </a:lnTo>
                      </a:path>
                      <a:path w="2066925" h="1397000">
                        <a:moveTo>
                          <a:pt x="822" y="1396926"/>
                        </a:moveTo>
                        <a:lnTo>
                          <a:pt x="0" y="1396926"/>
                        </a:lnTo>
                      </a:path>
                      <a:path w="2066925" h="1397000">
                        <a:moveTo>
                          <a:pt x="31108" y="17555"/>
                        </a:moveTo>
                        <a:lnTo>
                          <a:pt x="2066323" y="17555"/>
                        </a:lnTo>
                      </a:path>
                      <a:path w="2066925" h="1397000">
                        <a:moveTo>
                          <a:pt x="2066323" y="0"/>
                        </a:moveTo>
                        <a:lnTo>
                          <a:pt x="31108" y="0"/>
                        </a:lnTo>
                      </a:path>
                      <a:path w="2066925" h="1397000">
                        <a:moveTo>
                          <a:pt x="31108" y="17555"/>
                        </a:moveTo>
                        <a:lnTo>
                          <a:pt x="31108" y="16760"/>
                        </a:lnTo>
                      </a:path>
                      <a:path w="2066925" h="1397000">
                        <a:moveTo>
                          <a:pt x="31108" y="16760"/>
                        </a:moveTo>
                        <a:lnTo>
                          <a:pt x="31108" y="15965"/>
                        </a:lnTo>
                      </a:path>
                      <a:path w="2066925" h="1397000">
                        <a:moveTo>
                          <a:pt x="31108" y="15965"/>
                        </a:moveTo>
                        <a:lnTo>
                          <a:pt x="31108" y="15170"/>
                        </a:lnTo>
                      </a:path>
                      <a:path w="2066925" h="1397000">
                        <a:moveTo>
                          <a:pt x="31108" y="15170"/>
                        </a:moveTo>
                        <a:lnTo>
                          <a:pt x="31108" y="12772"/>
                        </a:lnTo>
                      </a:path>
                      <a:path w="2066925" h="1397000">
                        <a:moveTo>
                          <a:pt x="31108" y="12772"/>
                        </a:moveTo>
                        <a:lnTo>
                          <a:pt x="31108" y="11182"/>
                        </a:lnTo>
                      </a:path>
                      <a:path w="2066925" h="1397000">
                        <a:moveTo>
                          <a:pt x="31108" y="11182"/>
                        </a:moveTo>
                        <a:lnTo>
                          <a:pt x="31108" y="8784"/>
                        </a:lnTo>
                      </a:path>
                      <a:path w="2066925" h="1397000">
                        <a:moveTo>
                          <a:pt x="31108" y="8784"/>
                        </a:moveTo>
                        <a:lnTo>
                          <a:pt x="31108" y="6386"/>
                        </a:lnTo>
                      </a:path>
                      <a:path w="2066925" h="1397000">
                        <a:moveTo>
                          <a:pt x="31108" y="6386"/>
                        </a:moveTo>
                        <a:lnTo>
                          <a:pt x="31108" y="3987"/>
                        </a:lnTo>
                      </a:path>
                      <a:path w="2066925" h="1397000">
                        <a:moveTo>
                          <a:pt x="31108" y="3987"/>
                        </a:moveTo>
                        <a:lnTo>
                          <a:pt x="31108" y="2398"/>
                        </a:lnTo>
                      </a:path>
                      <a:path w="2066925" h="1397000">
                        <a:moveTo>
                          <a:pt x="31108" y="2398"/>
                        </a:moveTo>
                        <a:lnTo>
                          <a:pt x="31108" y="808"/>
                        </a:lnTo>
                      </a:path>
                      <a:path w="2066925" h="1397000">
                        <a:moveTo>
                          <a:pt x="31108" y="808"/>
                        </a:moveTo>
                        <a:lnTo>
                          <a:pt x="3110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13" name="object 2413"/>
                  <p:cNvSpPr/>
                  <p:nvPr/>
                </p:nvSpPr>
                <p:spPr>
                  <a:xfrm>
                    <a:off x="14910100" y="317316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14" name="object 2414"/>
                  <p:cNvSpPr/>
                  <p:nvPr/>
                </p:nvSpPr>
                <p:spPr>
                  <a:xfrm>
                    <a:off x="16946511" y="3174364"/>
                    <a:ext cx="0" cy="17145"/>
                  </a:xfrm>
                  <a:custGeom>
                    <a:avLst/>
                    <a:gdLst/>
                    <a:ahLst/>
                    <a:cxnLst/>
                    <a:rect l="l" t="t" r="r" b="b"/>
                    <a:pathLst>
                      <a:path h="17144">
                        <a:moveTo>
                          <a:pt x="0" y="16760"/>
                        </a:moveTo>
                        <a:lnTo>
                          <a:pt x="0" y="15965"/>
                        </a:lnTo>
                      </a:path>
                      <a:path h="17144">
                        <a:moveTo>
                          <a:pt x="0" y="15965"/>
                        </a:moveTo>
                        <a:lnTo>
                          <a:pt x="0" y="15170"/>
                        </a:lnTo>
                      </a:path>
                      <a:path h="17144">
                        <a:moveTo>
                          <a:pt x="0" y="15170"/>
                        </a:moveTo>
                        <a:lnTo>
                          <a:pt x="0" y="12772"/>
                        </a:lnTo>
                      </a:path>
                      <a:path h="17144">
                        <a:moveTo>
                          <a:pt x="0" y="12772"/>
                        </a:moveTo>
                        <a:lnTo>
                          <a:pt x="0" y="11182"/>
                        </a:lnTo>
                      </a:path>
                      <a:path h="17144">
                        <a:moveTo>
                          <a:pt x="0" y="11182"/>
                        </a:moveTo>
                        <a:lnTo>
                          <a:pt x="0" y="8784"/>
                        </a:lnTo>
                      </a:path>
                      <a:path h="17144">
                        <a:moveTo>
                          <a:pt x="0" y="8784"/>
                        </a:moveTo>
                        <a:lnTo>
                          <a:pt x="0" y="6386"/>
                        </a:lnTo>
                      </a:path>
                      <a:path h="17144">
                        <a:moveTo>
                          <a:pt x="0" y="6386"/>
                        </a:moveTo>
                        <a:lnTo>
                          <a:pt x="0" y="3987"/>
                        </a:lnTo>
                      </a:path>
                      <a:path h="17144">
                        <a:moveTo>
                          <a:pt x="0" y="3987"/>
                        </a:moveTo>
                        <a:lnTo>
                          <a:pt x="0" y="2398"/>
                        </a:lnTo>
                      </a:path>
                      <a:path h="17144">
                        <a:moveTo>
                          <a:pt x="0" y="2398"/>
                        </a:moveTo>
                        <a:lnTo>
                          <a:pt x="0" y="808"/>
                        </a:lnTo>
                      </a:path>
                      <a:path h="17144">
                        <a:moveTo>
                          <a:pt x="0" y="80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15" name="object 2415"/>
                  <p:cNvSpPr/>
                  <p:nvPr/>
                </p:nvSpPr>
                <p:spPr>
                  <a:xfrm>
                    <a:off x="16945315" y="317316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16" name="object 2416"/>
                  <p:cNvSpPr/>
                  <p:nvPr/>
                </p:nvSpPr>
                <p:spPr>
                  <a:xfrm>
                    <a:off x="3755959" y="3174364"/>
                    <a:ext cx="13190855" cy="939800"/>
                  </a:xfrm>
                  <a:custGeom>
                    <a:avLst/>
                    <a:gdLst/>
                    <a:ahLst/>
                    <a:cxnLst/>
                    <a:rect l="l" t="t" r="r" b="b"/>
                    <a:pathLst>
                      <a:path w="13190855" h="939800">
                        <a:moveTo>
                          <a:pt x="13190552" y="0"/>
                        </a:moveTo>
                        <a:lnTo>
                          <a:pt x="13190552" y="808"/>
                        </a:lnTo>
                      </a:path>
                      <a:path w="13190855" h="939800">
                        <a:moveTo>
                          <a:pt x="13190552" y="808"/>
                        </a:moveTo>
                        <a:lnTo>
                          <a:pt x="13190552" y="2398"/>
                        </a:lnTo>
                      </a:path>
                      <a:path w="13190855" h="939800">
                        <a:moveTo>
                          <a:pt x="13190552" y="2398"/>
                        </a:moveTo>
                        <a:lnTo>
                          <a:pt x="13190552" y="3987"/>
                        </a:lnTo>
                      </a:path>
                      <a:path w="13190855" h="939800">
                        <a:moveTo>
                          <a:pt x="13190552" y="3987"/>
                        </a:moveTo>
                        <a:lnTo>
                          <a:pt x="13190552" y="6386"/>
                        </a:lnTo>
                      </a:path>
                      <a:path w="13190855" h="939800">
                        <a:moveTo>
                          <a:pt x="13190552" y="6386"/>
                        </a:moveTo>
                        <a:lnTo>
                          <a:pt x="13190552" y="8784"/>
                        </a:lnTo>
                      </a:path>
                      <a:path w="13190855" h="939800">
                        <a:moveTo>
                          <a:pt x="13190552" y="8784"/>
                        </a:moveTo>
                        <a:lnTo>
                          <a:pt x="13190552" y="11182"/>
                        </a:lnTo>
                      </a:path>
                      <a:path w="13190855" h="939800">
                        <a:moveTo>
                          <a:pt x="13190552" y="11182"/>
                        </a:moveTo>
                        <a:lnTo>
                          <a:pt x="13190552" y="12772"/>
                        </a:lnTo>
                      </a:path>
                      <a:path w="13190855" h="939800">
                        <a:moveTo>
                          <a:pt x="13190552" y="12772"/>
                        </a:moveTo>
                        <a:lnTo>
                          <a:pt x="13190552" y="15170"/>
                        </a:lnTo>
                      </a:path>
                      <a:path w="13190855" h="939800">
                        <a:moveTo>
                          <a:pt x="13190552" y="15170"/>
                        </a:moveTo>
                        <a:lnTo>
                          <a:pt x="13190552" y="15965"/>
                        </a:lnTo>
                      </a:path>
                      <a:path w="13190855" h="939800">
                        <a:moveTo>
                          <a:pt x="13190552" y="15965"/>
                        </a:moveTo>
                        <a:lnTo>
                          <a:pt x="13190552" y="16760"/>
                        </a:lnTo>
                      </a:path>
                      <a:path w="13190855" h="939800">
                        <a:moveTo>
                          <a:pt x="13190552" y="16760"/>
                        </a:moveTo>
                        <a:lnTo>
                          <a:pt x="13190552" y="17555"/>
                        </a:lnTo>
                      </a:path>
                      <a:path w="13190855" h="939800">
                        <a:moveTo>
                          <a:pt x="29518" y="939794"/>
                        </a:moveTo>
                        <a:lnTo>
                          <a:pt x="27929" y="923829"/>
                        </a:lnTo>
                      </a:path>
                      <a:path w="13190855" h="939800">
                        <a:moveTo>
                          <a:pt x="27929" y="923829"/>
                        </a:moveTo>
                        <a:lnTo>
                          <a:pt x="24722" y="907877"/>
                        </a:lnTo>
                      </a:path>
                      <a:path w="13190855" h="939800">
                        <a:moveTo>
                          <a:pt x="24722" y="907877"/>
                        </a:moveTo>
                        <a:lnTo>
                          <a:pt x="18349" y="893515"/>
                        </a:lnTo>
                      </a:path>
                      <a:path w="13190855" h="939800">
                        <a:moveTo>
                          <a:pt x="18349" y="893515"/>
                        </a:moveTo>
                        <a:lnTo>
                          <a:pt x="10374" y="879962"/>
                        </a:lnTo>
                      </a:path>
                      <a:path w="13190855" h="939800">
                        <a:moveTo>
                          <a:pt x="10374" y="879962"/>
                        </a:moveTo>
                        <a:lnTo>
                          <a:pt x="0" y="8679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17" name="object 2417"/>
                  <p:cNvSpPr/>
                  <p:nvPr/>
                </p:nvSpPr>
                <p:spPr>
                  <a:xfrm>
                    <a:off x="3754762" y="404115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18" name="object 2418"/>
                  <p:cNvSpPr/>
                  <p:nvPr/>
                </p:nvSpPr>
                <p:spPr>
                  <a:xfrm>
                    <a:off x="3717669" y="4042349"/>
                    <a:ext cx="5168900" cy="3714750"/>
                  </a:xfrm>
                  <a:custGeom>
                    <a:avLst/>
                    <a:gdLst/>
                    <a:ahLst/>
                    <a:cxnLst/>
                    <a:rect l="l" t="t" r="r" b="b"/>
                    <a:pathLst>
                      <a:path w="5168900" h="3714750">
                        <a:moveTo>
                          <a:pt x="0" y="37508"/>
                        </a:moveTo>
                        <a:lnTo>
                          <a:pt x="7167" y="46279"/>
                        </a:lnTo>
                      </a:path>
                      <a:path w="5168900" h="3714750">
                        <a:moveTo>
                          <a:pt x="7167" y="46279"/>
                        </a:moveTo>
                        <a:lnTo>
                          <a:pt x="11963" y="55844"/>
                        </a:lnTo>
                      </a:path>
                      <a:path w="5168900" h="3714750">
                        <a:moveTo>
                          <a:pt x="11963" y="55844"/>
                        </a:moveTo>
                        <a:lnTo>
                          <a:pt x="14362" y="67027"/>
                        </a:lnTo>
                      </a:path>
                      <a:path w="5168900" h="3714750">
                        <a:moveTo>
                          <a:pt x="14362" y="67027"/>
                        </a:moveTo>
                        <a:lnTo>
                          <a:pt x="14362" y="71810"/>
                        </a:lnTo>
                      </a:path>
                      <a:path w="5168900" h="3714750">
                        <a:moveTo>
                          <a:pt x="67808" y="71810"/>
                        </a:moveTo>
                        <a:lnTo>
                          <a:pt x="67013" y="71810"/>
                        </a:lnTo>
                      </a:path>
                      <a:path w="5168900" h="3714750">
                        <a:moveTo>
                          <a:pt x="67013" y="71810"/>
                        </a:moveTo>
                        <a:lnTo>
                          <a:pt x="64615" y="71810"/>
                        </a:lnTo>
                      </a:path>
                      <a:path w="5168900" h="3714750">
                        <a:moveTo>
                          <a:pt x="64615" y="71810"/>
                        </a:moveTo>
                        <a:lnTo>
                          <a:pt x="59832" y="71810"/>
                        </a:lnTo>
                      </a:path>
                      <a:path w="5168900" h="3714750">
                        <a:moveTo>
                          <a:pt x="59832" y="71810"/>
                        </a:moveTo>
                        <a:lnTo>
                          <a:pt x="54241" y="71810"/>
                        </a:lnTo>
                      </a:path>
                      <a:path w="5168900" h="3714750">
                        <a:moveTo>
                          <a:pt x="54241" y="71810"/>
                        </a:moveTo>
                        <a:lnTo>
                          <a:pt x="47855" y="71810"/>
                        </a:lnTo>
                      </a:path>
                      <a:path w="5168900" h="3714750">
                        <a:moveTo>
                          <a:pt x="47855" y="71810"/>
                        </a:moveTo>
                        <a:lnTo>
                          <a:pt x="40687" y="71810"/>
                        </a:lnTo>
                      </a:path>
                      <a:path w="5168900" h="3714750">
                        <a:moveTo>
                          <a:pt x="40687" y="71810"/>
                        </a:moveTo>
                        <a:lnTo>
                          <a:pt x="34301" y="71810"/>
                        </a:lnTo>
                      </a:path>
                      <a:path w="5168900" h="3714750">
                        <a:moveTo>
                          <a:pt x="34301" y="71810"/>
                        </a:moveTo>
                        <a:lnTo>
                          <a:pt x="27915" y="71810"/>
                        </a:lnTo>
                      </a:path>
                      <a:path w="5168900" h="3714750">
                        <a:moveTo>
                          <a:pt x="27915" y="71810"/>
                        </a:moveTo>
                        <a:lnTo>
                          <a:pt x="22337" y="71810"/>
                        </a:lnTo>
                      </a:path>
                      <a:path w="5168900" h="3714750">
                        <a:moveTo>
                          <a:pt x="22337" y="71810"/>
                        </a:moveTo>
                        <a:lnTo>
                          <a:pt x="17541" y="71810"/>
                        </a:lnTo>
                      </a:path>
                      <a:path w="5168900" h="3714750">
                        <a:moveTo>
                          <a:pt x="17541" y="71810"/>
                        </a:moveTo>
                        <a:lnTo>
                          <a:pt x="15156" y="71810"/>
                        </a:lnTo>
                      </a:path>
                      <a:path w="5168900" h="3714750">
                        <a:moveTo>
                          <a:pt x="15156" y="71810"/>
                        </a:moveTo>
                        <a:lnTo>
                          <a:pt x="14362" y="71810"/>
                        </a:lnTo>
                      </a:path>
                      <a:path w="5168900" h="3714750">
                        <a:moveTo>
                          <a:pt x="0" y="37508"/>
                        </a:moveTo>
                        <a:lnTo>
                          <a:pt x="794" y="36713"/>
                        </a:lnTo>
                      </a:path>
                      <a:path w="5168900" h="3714750">
                        <a:moveTo>
                          <a:pt x="794" y="36713"/>
                        </a:moveTo>
                        <a:lnTo>
                          <a:pt x="2384" y="35110"/>
                        </a:lnTo>
                      </a:path>
                      <a:path w="5168900" h="3714750">
                        <a:moveTo>
                          <a:pt x="2384" y="35110"/>
                        </a:moveTo>
                        <a:lnTo>
                          <a:pt x="5577" y="31917"/>
                        </a:lnTo>
                      </a:path>
                      <a:path w="5168900" h="3714750">
                        <a:moveTo>
                          <a:pt x="5577" y="31917"/>
                        </a:moveTo>
                        <a:lnTo>
                          <a:pt x="9565" y="27929"/>
                        </a:lnTo>
                      </a:path>
                      <a:path w="5168900" h="3714750">
                        <a:moveTo>
                          <a:pt x="9565" y="27929"/>
                        </a:moveTo>
                        <a:lnTo>
                          <a:pt x="14362" y="23941"/>
                        </a:lnTo>
                      </a:path>
                      <a:path w="5168900" h="3714750">
                        <a:moveTo>
                          <a:pt x="14362" y="23941"/>
                        </a:moveTo>
                        <a:lnTo>
                          <a:pt x="19144" y="18363"/>
                        </a:lnTo>
                      </a:path>
                      <a:path w="5168900" h="3714750">
                        <a:moveTo>
                          <a:pt x="19144" y="18363"/>
                        </a:moveTo>
                        <a:lnTo>
                          <a:pt x="23927" y="13567"/>
                        </a:lnTo>
                      </a:path>
                      <a:path w="5168900" h="3714750">
                        <a:moveTo>
                          <a:pt x="23927" y="13567"/>
                        </a:moveTo>
                        <a:lnTo>
                          <a:pt x="28710" y="9579"/>
                        </a:lnTo>
                      </a:path>
                      <a:path w="5168900" h="3714750">
                        <a:moveTo>
                          <a:pt x="28710" y="9579"/>
                        </a:moveTo>
                        <a:lnTo>
                          <a:pt x="32698" y="5591"/>
                        </a:lnTo>
                      </a:path>
                      <a:path w="5168900" h="3714750">
                        <a:moveTo>
                          <a:pt x="32698" y="5591"/>
                        </a:moveTo>
                        <a:lnTo>
                          <a:pt x="35891" y="2398"/>
                        </a:lnTo>
                      </a:path>
                      <a:path w="5168900" h="3714750">
                        <a:moveTo>
                          <a:pt x="35891" y="2398"/>
                        </a:moveTo>
                        <a:lnTo>
                          <a:pt x="37481" y="808"/>
                        </a:lnTo>
                      </a:path>
                      <a:path w="5168900" h="3714750">
                        <a:moveTo>
                          <a:pt x="37481" y="808"/>
                        </a:moveTo>
                        <a:lnTo>
                          <a:pt x="38289" y="0"/>
                        </a:lnTo>
                      </a:path>
                      <a:path w="5168900" h="3714750">
                        <a:moveTo>
                          <a:pt x="5168823" y="826515"/>
                        </a:moveTo>
                        <a:lnTo>
                          <a:pt x="5168823" y="576810"/>
                        </a:lnTo>
                      </a:path>
                      <a:path w="5168900" h="3714750">
                        <a:moveTo>
                          <a:pt x="5049158" y="576810"/>
                        </a:moveTo>
                        <a:lnTo>
                          <a:pt x="5049158" y="826515"/>
                        </a:lnTo>
                      </a:path>
                      <a:path w="5168900" h="3714750">
                        <a:moveTo>
                          <a:pt x="5168823" y="826515"/>
                        </a:moveTo>
                        <a:lnTo>
                          <a:pt x="5167220" y="826515"/>
                        </a:lnTo>
                      </a:path>
                      <a:path w="5168900" h="3714750">
                        <a:moveTo>
                          <a:pt x="5167220" y="826515"/>
                        </a:moveTo>
                        <a:lnTo>
                          <a:pt x="5164041" y="826515"/>
                        </a:lnTo>
                      </a:path>
                      <a:path w="5168900" h="3714750">
                        <a:moveTo>
                          <a:pt x="5164041" y="826515"/>
                        </a:moveTo>
                        <a:lnTo>
                          <a:pt x="5158449" y="826515"/>
                        </a:lnTo>
                      </a:path>
                      <a:path w="5168900" h="3714750">
                        <a:moveTo>
                          <a:pt x="5158449" y="826515"/>
                        </a:moveTo>
                        <a:lnTo>
                          <a:pt x="5151268" y="826515"/>
                        </a:lnTo>
                      </a:path>
                      <a:path w="5168900" h="3714750">
                        <a:moveTo>
                          <a:pt x="5151268" y="826515"/>
                        </a:moveTo>
                        <a:lnTo>
                          <a:pt x="5141703" y="826515"/>
                        </a:lnTo>
                      </a:path>
                      <a:path w="5168900" h="3714750">
                        <a:moveTo>
                          <a:pt x="5141703" y="826515"/>
                        </a:moveTo>
                        <a:lnTo>
                          <a:pt x="5131329" y="826515"/>
                        </a:lnTo>
                      </a:path>
                      <a:path w="5168900" h="3714750">
                        <a:moveTo>
                          <a:pt x="5131329" y="826515"/>
                        </a:moveTo>
                        <a:lnTo>
                          <a:pt x="5120160" y="826515"/>
                        </a:lnTo>
                      </a:path>
                      <a:path w="5168900" h="3714750">
                        <a:moveTo>
                          <a:pt x="5120160" y="826515"/>
                        </a:moveTo>
                        <a:lnTo>
                          <a:pt x="5108991" y="826515"/>
                        </a:lnTo>
                      </a:path>
                      <a:path w="5168900" h="3714750">
                        <a:moveTo>
                          <a:pt x="5108991" y="826515"/>
                        </a:moveTo>
                        <a:lnTo>
                          <a:pt x="5097027" y="826515"/>
                        </a:lnTo>
                      </a:path>
                      <a:path w="5168900" h="3714750">
                        <a:moveTo>
                          <a:pt x="5097027" y="826515"/>
                        </a:moveTo>
                        <a:lnTo>
                          <a:pt x="5085858" y="826515"/>
                        </a:lnTo>
                      </a:path>
                      <a:path w="5168900" h="3714750">
                        <a:moveTo>
                          <a:pt x="5085858" y="826515"/>
                        </a:moveTo>
                        <a:lnTo>
                          <a:pt x="5075484" y="826515"/>
                        </a:lnTo>
                      </a:path>
                      <a:path w="5168900" h="3714750">
                        <a:moveTo>
                          <a:pt x="5075484" y="826515"/>
                        </a:moveTo>
                        <a:lnTo>
                          <a:pt x="5066713" y="826515"/>
                        </a:lnTo>
                      </a:path>
                      <a:path w="5168900" h="3714750">
                        <a:moveTo>
                          <a:pt x="5066713" y="826515"/>
                        </a:moveTo>
                        <a:lnTo>
                          <a:pt x="5058724" y="826515"/>
                        </a:lnTo>
                      </a:path>
                      <a:path w="5168900" h="3714750">
                        <a:moveTo>
                          <a:pt x="5058724" y="826515"/>
                        </a:moveTo>
                        <a:lnTo>
                          <a:pt x="5053146" y="826515"/>
                        </a:lnTo>
                      </a:path>
                      <a:path w="5168900" h="3714750">
                        <a:moveTo>
                          <a:pt x="5053146" y="826515"/>
                        </a:moveTo>
                        <a:lnTo>
                          <a:pt x="5049953" y="826515"/>
                        </a:lnTo>
                      </a:path>
                      <a:path w="5168900" h="3714750">
                        <a:moveTo>
                          <a:pt x="5049953" y="826515"/>
                        </a:moveTo>
                        <a:lnTo>
                          <a:pt x="5049158" y="826515"/>
                        </a:lnTo>
                      </a:path>
                      <a:path w="5168900" h="3714750">
                        <a:moveTo>
                          <a:pt x="5049158" y="576810"/>
                        </a:moveTo>
                        <a:lnTo>
                          <a:pt x="5049953" y="576810"/>
                        </a:lnTo>
                      </a:path>
                      <a:path w="5168900" h="3714750">
                        <a:moveTo>
                          <a:pt x="5049953" y="576810"/>
                        </a:moveTo>
                        <a:lnTo>
                          <a:pt x="5053146" y="576810"/>
                        </a:lnTo>
                      </a:path>
                      <a:path w="5168900" h="3714750">
                        <a:moveTo>
                          <a:pt x="5053146" y="576810"/>
                        </a:moveTo>
                        <a:lnTo>
                          <a:pt x="5058724" y="576810"/>
                        </a:lnTo>
                      </a:path>
                      <a:path w="5168900" h="3714750">
                        <a:moveTo>
                          <a:pt x="5058724" y="576810"/>
                        </a:moveTo>
                        <a:lnTo>
                          <a:pt x="5066713" y="576810"/>
                        </a:lnTo>
                      </a:path>
                      <a:path w="5168900" h="3714750">
                        <a:moveTo>
                          <a:pt x="5066713" y="576810"/>
                        </a:moveTo>
                        <a:lnTo>
                          <a:pt x="5075484" y="576810"/>
                        </a:lnTo>
                      </a:path>
                      <a:path w="5168900" h="3714750">
                        <a:moveTo>
                          <a:pt x="5075484" y="576810"/>
                        </a:moveTo>
                        <a:lnTo>
                          <a:pt x="5085858" y="576810"/>
                        </a:lnTo>
                      </a:path>
                      <a:path w="5168900" h="3714750">
                        <a:moveTo>
                          <a:pt x="5085858" y="576810"/>
                        </a:moveTo>
                        <a:lnTo>
                          <a:pt x="5097027" y="576810"/>
                        </a:lnTo>
                      </a:path>
                      <a:path w="5168900" h="3714750">
                        <a:moveTo>
                          <a:pt x="5097027" y="576810"/>
                        </a:moveTo>
                        <a:lnTo>
                          <a:pt x="5108991" y="576810"/>
                        </a:lnTo>
                      </a:path>
                      <a:path w="5168900" h="3714750">
                        <a:moveTo>
                          <a:pt x="5108991" y="576810"/>
                        </a:moveTo>
                        <a:lnTo>
                          <a:pt x="5120160" y="576810"/>
                        </a:lnTo>
                      </a:path>
                      <a:path w="5168900" h="3714750">
                        <a:moveTo>
                          <a:pt x="5120160" y="576810"/>
                        </a:moveTo>
                        <a:lnTo>
                          <a:pt x="5131329" y="576810"/>
                        </a:lnTo>
                      </a:path>
                      <a:path w="5168900" h="3714750">
                        <a:moveTo>
                          <a:pt x="5131329" y="576810"/>
                        </a:moveTo>
                        <a:lnTo>
                          <a:pt x="5141703" y="576810"/>
                        </a:lnTo>
                      </a:path>
                      <a:path w="5168900" h="3714750">
                        <a:moveTo>
                          <a:pt x="5141703" y="576810"/>
                        </a:moveTo>
                        <a:lnTo>
                          <a:pt x="5151268" y="576810"/>
                        </a:lnTo>
                      </a:path>
                      <a:path w="5168900" h="3714750">
                        <a:moveTo>
                          <a:pt x="5151268" y="576810"/>
                        </a:moveTo>
                        <a:lnTo>
                          <a:pt x="5158449" y="576810"/>
                        </a:lnTo>
                      </a:path>
                      <a:path w="5168900" h="3714750">
                        <a:moveTo>
                          <a:pt x="5158449" y="576810"/>
                        </a:moveTo>
                        <a:lnTo>
                          <a:pt x="5164041" y="576810"/>
                        </a:lnTo>
                      </a:path>
                      <a:path w="5168900" h="3714750">
                        <a:moveTo>
                          <a:pt x="5164041" y="576810"/>
                        </a:moveTo>
                        <a:lnTo>
                          <a:pt x="5167220" y="576810"/>
                        </a:lnTo>
                      </a:path>
                      <a:path w="5168900" h="3714750">
                        <a:moveTo>
                          <a:pt x="5167220" y="576810"/>
                        </a:moveTo>
                        <a:lnTo>
                          <a:pt x="5168823" y="576810"/>
                        </a:lnTo>
                      </a:path>
                      <a:path w="5168900" h="3714750">
                        <a:moveTo>
                          <a:pt x="4947829" y="3534978"/>
                        </a:moveTo>
                        <a:lnTo>
                          <a:pt x="4947829" y="740343"/>
                        </a:lnTo>
                      </a:path>
                      <a:path w="5168900" h="3714750">
                        <a:moveTo>
                          <a:pt x="4828164" y="740343"/>
                        </a:moveTo>
                        <a:lnTo>
                          <a:pt x="4828164" y="1333106"/>
                        </a:lnTo>
                      </a:path>
                      <a:path w="5168900" h="3714750">
                        <a:moveTo>
                          <a:pt x="4828164" y="1344275"/>
                        </a:moveTo>
                        <a:lnTo>
                          <a:pt x="4828164" y="3495098"/>
                        </a:lnTo>
                      </a:path>
                      <a:path w="5168900" h="3714750">
                        <a:moveTo>
                          <a:pt x="4828164" y="3500676"/>
                        </a:moveTo>
                        <a:lnTo>
                          <a:pt x="4828164" y="3534978"/>
                        </a:lnTo>
                      </a:path>
                      <a:path w="5168900" h="3714750">
                        <a:moveTo>
                          <a:pt x="4947829" y="3534978"/>
                        </a:moveTo>
                        <a:lnTo>
                          <a:pt x="4946239" y="3534978"/>
                        </a:lnTo>
                      </a:path>
                      <a:path w="5168900" h="3714750">
                        <a:moveTo>
                          <a:pt x="4946239" y="3534978"/>
                        </a:moveTo>
                        <a:lnTo>
                          <a:pt x="4943046" y="3534978"/>
                        </a:lnTo>
                      </a:path>
                      <a:path w="5168900" h="3714750">
                        <a:moveTo>
                          <a:pt x="4943046" y="3534978"/>
                        </a:moveTo>
                        <a:lnTo>
                          <a:pt x="4937469" y="3534978"/>
                        </a:lnTo>
                      </a:path>
                      <a:path w="5168900" h="3714750">
                        <a:moveTo>
                          <a:pt x="4937469" y="3534978"/>
                        </a:moveTo>
                        <a:lnTo>
                          <a:pt x="4930288" y="3534978"/>
                        </a:lnTo>
                      </a:path>
                      <a:path w="5168900" h="3714750">
                        <a:moveTo>
                          <a:pt x="4930288" y="3534978"/>
                        </a:moveTo>
                        <a:lnTo>
                          <a:pt x="4921503" y="3534978"/>
                        </a:lnTo>
                      </a:path>
                      <a:path w="5168900" h="3714750">
                        <a:moveTo>
                          <a:pt x="4921503" y="3534978"/>
                        </a:moveTo>
                        <a:lnTo>
                          <a:pt x="4911143" y="3534978"/>
                        </a:lnTo>
                      </a:path>
                      <a:path w="5168900" h="3714750">
                        <a:moveTo>
                          <a:pt x="4911143" y="3534978"/>
                        </a:moveTo>
                        <a:lnTo>
                          <a:pt x="4899974" y="3534978"/>
                        </a:lnTo>
                      </a:path>
                      <a:path w="5168900" h="3714750">
                        <a:moveTo>
                          <a:pt x="4899974" y="3534978"/>
                        </a:moveTo>
                        <a:lnTo>
                          <a:pt x="4887996" y="3534978"/>
                        </a:lnTo>
                      </a:path>
                      <a:path w="5168900" h="3714750">
                        <a:moveTo>
                          <a:pt x="4887996" y="3534978"/>
                        </a:moveTo>
                        <a:lnTo>
                          <a:pt x="4876032" y="3534978"/>
                        </a:lnTo>
                      </a:path>
                      <a:path w="5168900" h="3714750">
                        <a:moveTo>
                          <a:pt x="4876032" y="3534978"/>
                        </a:moveTo>
                        <a:lnTo>
                          <a:pt x="4864864" y="3534978"/>
                        </a:lnTo>
                      </a:path>
                      <a:path w="5168900" h="3714750">
                        <a:moveTo>
                          <a:pt x="4864864" y="3534978"/>
                        </a:moveTo>
                        <a:lnTo>
                          <a:pt x="4854503" y="3534978"/>
                        </a:lnTo>
                      </a:path>
                      <a:path w="5168900" h="3714750">
                        <a:moveTo>
                          <a:pt x="4854503" y="3534978"/>
                        </a:moveTo>
                        <a:lnTo>
                          <a:pt x="4845719" y="3534978"/>
                        </a:lnTo>
                      </a:path>
                      <a:path w="5168900" h="3714750">
                        <a:moveTo>
                          <a:pt x="4845719" y="3534978"/>
                        </a:moveTo>
                        <a:lnTo>
                          <a:pt x="4838538" y="3534978"/>
                        </a:lnTo>
                      </a:path>
                      <a:path w="5168900" h="3714750">
                        <a:moveTo>
                          <a:pt x="4838538" y="3534978"/>
                        </a:moveTo>
                        <a:lnTo>
                          <a:pt x="4832960" y="3534978"/>
                        </a:lnTo>
                      </a:path>
                      <a:path w="5168900" h="3714750">
                        <a:moveTo>
                          <a:pt x="4832960" y="3534978"/>
                        </a:moveTo>
                        <a:lnTo>
                          <a:pt x="4828972" y="3534978"/>
                        </a:lnTo>
                      </a:path>
                      <a:path w="5168900" h="3714750">
                        <a:moveTo>
                          <a:pt x="4828972" y="3534978"/>
                        </a:moveTo>
                        <a:lnTo>
                          <a:pt x="4828164" y="3534978"/>
                        </a:lnTo>
                      </a:path>
                      <a:path w="5168900" h="3714750">
                        <a:moveTo>
                          <a:pt x="4828164" y="740343"/>
                        </a:moveTo>
                        <a:lnTo>
                          <a:pt x="4828972" y="740343"/>
                        </a:lnTo>
                      </a:path>
                      <a:path w="5168900" h="3714750">
                        <a:moveTo>
                          <a:pt x="4828972" y="740343"/>
                        </a:moveTo>
                        <a:lnTo>
                          <a:pt x="4832960" y="740343"/>
                        </a:lnTo>
                      </a:path>
                      <a:path w="5168900" h="3714750">
                        <a:moveTo>
                          <a:pt x="4832960" y="740343"/>
                        </a:moveTo>
                        <a:lnTo>
                          <a:pt x="4838538" y="740343"/>
                        </a:lnTo>
                      </a:path>
                      <a:path w="5168900" h="3714750">
                        <a:moveTo>
                          <a:pt x="4838538" y="740343"/>
                        </a:moveTo>
                        <a:lnTo>
                          <a:pt x="4845719" y="740343"/>
                        </a:lnTo>
                      </a:path>
                      <a:path w="5168900" h="3714750">
                        <a:moveTo>
                          <a:pt x="4845719" y="740343"/>
                        </a:moveTo>
                        <a:lnTo>
                          <a:pt x="4854503" y="740343"/>
                        </a:lnTo>
                      </a:path>
                      <a:path w="5168900" h="3714750">
                        <a:moveTo>
                          <a:pt x="4854503" y="740343"/>
                        </a:moveTo>
                        <a:lnTo>
                          <a:pt x="4864864" y="740343"/>
                        </a:lnTo>
                      </a:path>
                      <a:path w="5168900" h="3714750">
                        <a:moveTo>
                          <a:pt x="4864864" y="740343"/>
                        </a:moveTo>
                        <a:lnTo>
                          <a:pt x="4876032" y="740343"/>
                        </a:lnTo>
                      </a:path>
                      <a:path w="5168900" h="3714750">
                        <a:moveTo>
                          <a:pt x="4876032" y="740343"/>
                        </a:moveTo>
                        <a:lnTo>
                          <a:pt x="4887996" y="740343"/>
                        </a:lnTo>
                      </a:path>
                      <a:path w="5168900" h="3714750">
                        <a:moveTo>
                          <a:pt x="4887996" y="740343"/>
                        </a:moveTo>
                        <a:lnTo>
                          <a:pt x="4899974" y="740343"/>
                        </a:lnTo>
                      </a:path>
                      <a:path w="5168900" h="3714750">
                        <a:moveTo>
                          <a:pt x="4899974" y="740343"/>
                        </a:moveTo>
                        <a:lnTo>
                          <a:pt x="4911143" y="740343"/>
                        </a:lnTo>
                      </a:path>
                      <a:path w="5168900" h="3714750">
                        <a:moveTo>
                          <a:pt x="4911143" y="740343"/>
                        </a:moveTo>
                        <a:lnTo>
                          <a:pt x="4921503" y="740343"/>
                        </a:lnTo>
                      </a:path>
                      <a:path w="5168900" h="3714750">
                        <a:moveTo>
                          <a:pt x="4921503" y="740343"/>
                        </a:moveTo>
                        <a:lnTo>
                          <a:pt x="4930288" y="740343"/>
                        </a:lnTo>
                      </a:path>
                      <a:path w="5168900" h="3714750">
                        <a:moveTo>
                          <a:pt x="4930288" y="740343"/>
                        </a:moveTo>
                        <a:lnTo>
                          <a:pt x="4937469" y="740343"/>
                        </a:lnTo>
                      </a:path>
                      <a:path w="5168900" h="3714750">
                        <a:moveTo>
                          <a:pt x="4937469" y="740343"/>
                        </a:moveTo>
                        <a:lnTo>
                          <a:pt x="4943046" y="740343"/>
                        </a:lnTo>
                      </a:path>
                      <a:path w="5168900" h="3714750">
                        <a:moveTo>
                          <a:pt x="4943046" y="740343"/>
                        </a:moveTo>
                        <a:lnTo>
                          <a:pt x="4946239" y="740343"/>
                        </a:lnTo>
                      </a:path>
                      <a:path w="5168900" h="3714750">
                        <a:moveTo>
                          <a:pt x="4946239" y="740343"/>
                        </a:moveTo>
                        <a:lnTo>
                          <a:pt x="4947829" y="740343"/>
                        </a:lnTo>
                      </a:path>
                      <a:path w="5168900" h="3714750">
                        <a:moveTo>
                          <a:pt x="4828164" y="403685"/>
                        </a:moveTo>
                        <a:lnTo>
                          <a:pt x="4828164" y="469904"/>
                        </a:lnTo>
                      </a:path>
                      <a:path w="5168900" h="3714750">
                        <a:moveTo>
                          <a:pt x="4947829" y="469904"/>
                        </a:moveTo>
                        <a:lnTo>
                          <a:pt x="4947829" y="403685"/>
                        </a:lnTo>
                      </a:path>
                      <a:path w="5168900" h="3714750">
                        <a:moveTo>
                          <a:pt x="4838538" y="403685"/>
                        </a:moveTo>
                        <a:lnTo>
                          <a:pt x="4844924" y="403685"/>
                        </a:lnTo>
                      </a:path>
                      <a:path w="5168900" h="3714750">
                        <a:moveTo>
                          <a:pt x="4907950" y="403685"/>
                        </a:moveTo>
                        <a:lnTo>
                          <a:pt x="4911143" y="403685"/>
                        </a:lnTo>
                      </a:path>
                      <a:path w="5168900" h="3714750">
                        <a:moveTo>
                          <a:pt x="4947829" y="469904"/>
                        </a:moveTo>
                        <a:lnTo>
                          <a:pt x="4946239" y="469904"/>
                        </a:lnTo>
                      </a:path>
                      <a:path w="5168900" h="3714750">
                        <a:moveTo>
                          <a:pt x="4946239" y="469904"/>
                        </a:moveTo>
                        <a:lnTo>
                          <a:pt x="4943046" y="469904"/>
                        </a:lnTo>
                      </a:path>
                      <a:path w="5168900" h="3714750">
                        <a:moveTo>
                          <a:pt x="4943046" y="469904"/>
                        </a:moveTo>
                        <a:lnTo>
                          <a:pt x="4937469" y="469904"/>
                        </a:lnTo>
                      </a:path>
                      <a:path w="5168900" h="3714750">
                        <a:moveTo>
                          <a:pt x="4937469" y="469904"/>
                        </a:moveTo>
                        <a:lnTo>
                          <a:pt x="4930288" y="469904"/>
                        </a:lnTo>
                      </a:path>
                      <a:path w="5168900" h="3714750">
                        <a:moveTo>
                          <a:pt x="4930288" y="469904"/>
                        </a:moveTo>
                        <a:lnTo>
                          <a:pt x="4921503" y="469904"/>
                        </a:lnTo>
                      </a:path>
                      <a:path w="5168900" h="3714750">
                        <a:moveTo>
                          <a:pt x="4921503" y="469904"/>
                        </a:moveTo>
                        <a:lnTo>
                          <a:pt x="4911143" y="469904"/>
                        </a:lnTo>
                      </a:path>
                      <a:path w="5168900" h="3714750">
                        <a:moveTo>
                          <a:pt x="4911143" y="469904"/>
                        </a:moveTo>
                        <a:lnTo>
                          <a:pt x="4899974" y="469904"/>
                        </a:lnTo>
                      </a:path>
                      <a:path w="5168900" h="3714750">
                        <a:moveTo>
                          <a:pt x="4899974" y="469904"/>
                        </a:moveTo>
                        <a:lnTo>
                          <a:pt x="4887996" y="469904"/>
                        </a:lnTo>
                      </a:path>
                      <a:path w="5168900" h="3714750">
                        <a:moveTo>
                          <a:pt x="4887996" y="469904"/>
                        </a:moveTo>
                        <a:lnTo>
                          <a:pt x="4876032" y="469904"/>
                        </a:lnTo>
                      </a:path>
                      <a:path w="5168900" h="3714750">
                        <a:moveTo>
                          <a:pt x="4876032" y="469904"/>
                        </a:moveTo>
                        <a:lnTo>
                          <a:pt x="4864864" y="469904"/>
                        </a:lnTo>
                      </a:path>
                      <a:path w="5168900" h="3714750">
                        <a:moveTo>
                          <a:pt x="4864864" y="469904"/>
                        </a:moveTo>
                        <a:lnTo>
                          <a:pt x="4854503" y="469904"/>
                        </a:lnTo>
                      </a:path>
                      <a:path w="5168900" h="3714750">
                        <a:moveTo>
                          <a:pt x="4854503" y="469904"/>
                        </a:moveTo>
                        <a:lnTo>
                          <a:pt x="4845719" y="469904"/>
                        </a:lnTo>
                      </a:path>
                      <a:path w="5168900" h="3714750">
                        <a:moveTo>
                          <a:pt x="4845719" y="469904"/>
                        </a:moveTo>
                        <a:lnTo>
                          <a:pt x="4838538" y="469904"/>
                        </a:lnTo>
                      </a:path>
                      <a:path w="5168900" h="3714750">
                        <a:moveTo>
                          <a:pt x="4838538" y="469904"/>
                        </a:moveTo>
                        <a:lnTo>
                          <a:pt x="4832960" y="469904"/>
                        </a:lnTo>
                      </a:path>
                      <a:path w="5168900" h="3714750">
                        <a:moveTo>
                          <a:pt x="4832960" y="469904"/>
                        </a:moveTo>
                        <a:lnTo>
                          <a:pt x="4828972" y="469904"/>
                        </a:lnTo>
                      </a:path>
                      <a:path w="5168900" h="3714750">
                        <a:moveTo>
                          <a:pt x="4828972" y="469904"/>
                        </a:moveTo>
                        <a:lnTo>
                          <a:pt x="4828164" y="469904"/>
                        </a:lnTo>
                      </a:path>
                      <a:path w="5168900" h="3714750">
                        <a:moveTo>
                          <a:pt x="4997301" y="144415"/>
                        </a:moveTo>
                        <a:lnTo>
                          <a:pt x="4777910" y="144415"/>
                        </a:lnTo>
                      </a:path>
                      <a:path w="5168900" h="3714750">
                        <a:moveTo>
                          <a:pt x="4777910" y="294394"/>
                        </a:moveTo>
                        <a:lnTo>
                          <a:pt x="4829767" y="294394"/>
                        </a:lnTo>
                      </a:path>
                      <a:path w="5168900" h="3714750">
                        <a:moveTo>
                          <a:pt x="4946239" y="294394"/>
                        </a:moveTo>
                        <a:lnTo>
                          <a:pt x="4997301" y="294394"/>
                        </a:lnTo>
                      </a:path>
                      <a:path w="5168900" h="3714750">
                        <a:moveTo>
                          <a:pt x="4777910" y="294394"/>
                        </a:moveTo>
                        <a:lnTo>
                          <a:pt x="4777910" y="292790"/>
                        </a:lnTo>
                      </a:path>
                      <a:path w="5168900" h="3714750">
                        <a:moveTo>
                          <a:pt x="4777910" y="292790"/>
                        </a:moveTo>
                        <a:lnTo>
                          <a:pt x="4777910" y="289597"/>
                        </a:lnTo>
                      </a:path>
                      <a:path w="5168900" h="3714750">
                        <a:moveTo>
                          <a:pt x="4777910" y="289597"/>
                        </a:moveTo>
                        <a:lnTo>
                          <a:pt x="4777910" y="284020"/>
                        </a:lnTo>
                      </a:path>
                      <a:path w="5168900" h="3714750">
                        <a:moveTo>
                          <a:pt x="4777910" y="284020"/>
                        </a:moveTo>
                        <a:lnTo>
                          <a:pt x="4777910" y="276839"/>
                        </a:lnTo>
                      </a:path>
                      <a:path w="5168900" h="3714750">
                        <a:moveTo>
                          <a:pt x="4777910" y="276839"/>
                        </a:moveTo>
                        <a:lnTo>
                          <a:pt x="4777910" y="267259"/>
                        </a:lnTo>
                      </a:path>
                      <a:path w="5168900" h="3714750">
                        <a:moveTo>
                          <a:pt x="4777910" y="267259"/>
                        </a:moveTo>
                        <a:lnTo>
                          <a:pt x="4777910" y="256899"/>
                        </a:lnTo>
                      </a:path>
                      <a:path w="5168900" h="3714750">
                        <a:moveTo>
                          <a:pt x="4777910" y="256899"/>
                        </a:moveTo>
                        <a:lnTo>
                          <a:pt x="4777910" y="244921"/>
                        </a:lnTo>
                      </a:path>
                      <a:path w="5168900" h="3714750">
                        <a:moveTo>
                          <a:pt x="4777910" y="244921"/>
                        </a:moveTo>
                        <a:lnTo>
                          <a:pt x="4777910" y="232163"/>
                        </a:lnTo>
                      </a:path>
                      <a:path w="5168900" h="3714750">
                        <a:moveTo>
                          <a:pt x="4777910" y="232163"/>
                        </a:moveTo>
                        <a:lnTo>
                          <a:pt x="4777910" y="219390"/>
                        </a:lnTo>
                      </a:path>
                      <a:path w="5168900" h="3714750">
                        <a:moveTo>
                          <a:pt x="4777910" y="219390"/>
                        </a:moveTo>
                        <a:lnTo>
                          <a:pt x="4777910" y="205837"/>
                        </a:lnTo>
                      </a:path>
                      <a:path w="5168900" h="3714750">
                        <a:moveTo>
                          <a:pt x="4777910" y="205837"/>
                        </a:moveTo>
                        <a:lnTo>
                          <a:pt x="4777910" y="193873"/>
                        </a:lnTo>
                      </a:path>
                      <a:path w="5168900" h="3714750">
                        <a:moveTo>
                          <a:pt x="4777910" y="193873"/>
                        </a:moveTo>
                        <a:lnTo>
                          <a:pt x="4777910" y="181896"/>
                        </a:lnTo>
                      </a:path>
                      <a:path w="5168900" h="3714750">
                        <a:moveTo>
                          <a:pt x="4777910" y="181896"/>
                        </a:moveTo>
                        <a:lnTo>
                          <a:pt x="4777910" y="171535"/>
                        </a:lnTo>
                      </a:path>
                      <a:path w="5168900" h="3714750">
                        <a:moveTo>
                          <a:pt x="4777910" y="171535"/>
                        </a:moveTo>
                        <a:lnTo>
                          <a:pt x="4777910" y="161956"/>
                        </a:lnTo>
                      </a:path>
                      <a:path w="5168900" h="3714750">
                        <a:moveTo>
                          <a:pt x="4777910" y="161956"/>
                        </a:moveTo>
                        <a:lnTo>
                          <a:pt x="4777910" y="154775"/>
                        </a:lnTo>
                      </a:path>
                      <a:path w="5168900" h="3714750">
                        <a:moveTo>
                          <a:pt x="4777910" y="154775"/>
                        </a:moveTo>
                        <a:lnTo>
                          <a:pt x="4777910" y="149197"/>
                        </a:lnTo>
                      </a:path>
                      <a:path w="5168900" h="3714750">
                        <a:moveTo>
                          <a:pt x="4777910" y="149197"/>
                        </a:moveTo>
                        <a:lnTo>
                          <a:pt x="4777910" y="145210"/>
                        </a:lnTo>
                      </a:path>
                      <a:path w="5168900" h="3714750">
                        <a:moveTo>
                          <a:pt x="4777910" y="145210"/>
                        </a:moveTo>
                        <a:lnTo>
                          <a:pt x="4777910" y="144415"/>
                        </a:lnTo>
                      </a:path>
                      <a:path w="5168900" h="3714750">
                        <a:moveTo>
                          <a:pt x="4997301" y="144415"/>
                        </a:moveTo>
                        <a:lnTo>
                          <a:pt x="4997301" y="145210"/>
                        </a:lnTo>
                      </a:path>
                      <a:path w="5168900" h="3714750">
                        <a:moveTo>
                          <a:pt x="4997301" y="145210"/>
                        </a:moveTo>
                        <a:lnTo>
                          <a:pt x="4997301" y="149197"/>
                        </a:lnTo>
                      </a:path>
                      <a:path w="5168900" h="3714750">
                        <a:moveTo>
                          <a:pt x="4997301" y="149197"/>
                        </a:moveTo>
                        <a:lnTo>
                          <a:pt x="4997301" y="154775"/>
                        </a:lnTo>
                      </a:path>
                      <a:path w="5168900" h="3714750">
                        <a:moveTo>
                          <a:pt x="4997301" y="154775"/>
                        </a:moveTo>
                        <a:lnTo>
                          <a:pt x="4997301" y="161956"/>
                        </a:lnTo>
                      </a:path>
                      <a:path w="5168900" h="3714750">
                        <a:moveTo>
                          <a:pt x="4997301" y="161956"/>
                        </a:moveTo>
                        <a:lnTo>
                          <a:pt x="4997301" y="171535"/>
                        </a:lnTo>
                      </a:path>
                      <a:path w="5168900" h="3714750">
                        <a:moveTo>
                          <a:pt x="4997301" y="171535"/>
                        </a:moveTo>
                        <a:lnTo>
                          <a:pt x="4997301" y="181896"/>
                        </a:lnTo>
                      </a:path>
                      <a:path w="5168900" h="3714750">
                        <a:moveTo>
                          <a:pt x="4997301" y="181896"/>
                        </a:moveTo>
                        <a:lnTo>
                          <a:pt x="4997301" y="193873"/>
                        </a:lnTo>
                      </a:path>
                      <a:path w="5168900" h="3714750">
                        <a:moveTo>
                          <a:pt x="4997301" y="193873"/>
                        </a:moveTo>
                        <a:lnTo>
                          <a:pt x="4997301" y="205837"/>
                        </a:lnTo>
                      </a:path>
                      <a:path w="5168900" h="3714750">
                        <a:moveTo>
                          <a:pt x="4997301" y="205837"/>
                        </a:moveTo>
                        <a:lnTo>
                          <a:pt x="4997301" y="219390"/>
                        </a:lnTo>
                      </a:path>
                      <a:path w="5168900" h="3714750">
                        <a:moveTo>
                          <a:pt x="4997301" y="219390"/>
                        </a:moveTo>
                        <a:lnTo>
                          <a:pt x="4997301" y="232163"/>
                        </a:lnTo>
                      </a:path>
                      <a:path w="5168900" h="3714750">
                        <a:moveTo>
                          <a:pt x="4997301" y="232163"/>
                        </a:moveTo>
                        <a:lnTo>
                          <a:pt x="4997301" y="244921"/>
                        </a:lnTo>
                      </a:path>
                      <a:path w="5168900" h="3714750">
                        <a:moveTo>
                          <a:pt x="4997301" y="244921"/>
                        </a:moveTo>
                        <a:lnTo>
                          <a:pt x="4997301" y="256899"/>
                        </a:lnTo>
                      </a:path>
                      <a:path w="5168900" h="3714750">
                        <a:moveTo>
                          <a:pt x="4997301" y="256899"/>
                        </a:moveTo>
                        <a:lnTo>
                          <a:pt x="4997301" y="267259"/>
                        </a:lnTo>
                      </a:path>
                      <a:path w="5168900" h="3714750">
                        <a:moveTo>
                          <a:pt x="4997301" y="267259"/>
                        </a:moveTo>
                        <a:lnTo>
                          <a:pt x="4997301" y="276839"/>
                        </a:lnTo>
                      </a:path>
                      <a:path w="5168900" h="3714750">
                        <a:moveTo>
                          <a:pt x="4997301" y="276839"/>
                        </a:moveTo>
                        <a:lnTo>
                          <a:pt x="4997301" y="284020"/>
                        </a:lnTo>
                      </a:path>
                      <a:path w="5168900" h="3714750">
                        <a:moveTo>
                          <a:pt x="4997301" y="284020"/>
                        </a:moveTo>
                        <a:lnTo>
                          <a:pt x="4997301" y="289597"/>
                        </a:lnTo>
                      </a:path>
                      <a:path w="5168900" h="3714750">
                        <a:moveTo>
                          <a:pt x="4997301" y="289597"/>
                        </a:moveTo>
                        <a:lnTo>
                          <a:pt x="4997301" y="292790"/>
                        </a:lnTo>
                      </a:path>
                      <a:path w="5168900" h="3714750">
                        <a:moveTo>
                          <a:pt x="4997301" y="292790"/>
                        </a:moveTo>
                        <a:lnTo>
                          <a:pt x="4997301" y="294394"/>
                        </a:lnTo>
                      </a:path>
                      <a:path w="5168900" h="3714750">
                        <a:moveTo>
                          <a:pt x="4947829" y="323913"/>
                        </a:moveTo>
                        <a:lnTo>
                          <a:pt x="4947829" y="301575"/>
                        </a:lnTo>
                      </a:path>
                      <a:path w="5168900" h="3714750">
                        <a:moveTo>
                          <a:pt x="4828164" y="301575"/>
                        </a:moveTo>
                        <a:lnTo>
                          <a:pt x="4828164" y="323913"/>
                        </a:lnTo>
                      </a:path>
                      <a:path w="5168900" h="3714750">
                        <a:moveTo>
                          <a:pt x="4947829" y="323913"/>
                        </a:moveTo>
                        <a:lnTo>
                          <a:pt x="4946239" y="323913"/>
                        </a:lnTo>
                      </a:path>
                      <a:path w="5168900" h="3714750">
                        <a:moveTo>
                          <a:pt x="4946239" y="323913"/>
                        </a:moveTo>
                        <a:lnTo>
                          <a:pt x="4943046" y="323913"/>
                        </a:lnTo>
                      </a:path>
                      <a:path w="5168900" h="3714750">
                        <a:moveTo>
                          <a:pt x="4943046" y="323913"/>
                        </a:moveTo>
                        <a:lnTo>
                          <a:pt x="4937469" y="323913"/>
                        </a:lnTo>
                      </a:path>
                      <a:path w="5168900" h="3714750">
                        <a:moveTo>
                          <a:pt x="4937469" y="323913"/>
                        </a:moveTo>
                        <a:lnTo>
                          <a:pt x="4930288" y="323913"/>
                        </a:lnTo>
                      </a:path>
                      <a:path w="5168900" h="3714750">
                        <a:moveTo>
                          <a:pt x="4930288" y="323913"/>
                        </a:moveTo>
                        <a:lnTo>
                          <a:pt x="4921503" y="323913"/>
                        </a:lnTo>
                      </a:path>
                      <a:path w="5168900" h="3714750">
                        <a:moveTo>
                          <a:pt x="4921503" y="323913"/>
                        </a:moveTo>
                        <a:lnTo>
                          <a:pt x="4911143" y="323913"/>
                        </a:lnTo>
                      </a:path>
                      <a:path w="5168900" h="3714750">
                        <a:moveTo>
                          <a:pt x="4911143" y="323913"/>
                        </a:moveTo>
                        <a:lnTo>
                          <a:pt x="4899974" y="323913"/>
                        </a:lnTo>
                      </a:path>
                      <a:path w="5168900" h="3714750">
                        <a:moveTo>
                          <a:pt x="4899974" y="323913"/>
                        </a:moveTo>
                        <a:lnTo>
                          <a:pt x="4887996" y="323913"/>
                        </a:lnTo>
                      </a:path>
                      <a:path w="5168900" h="3714750">
                        <a:moveTo>
                          <a:pt x="4887996" y="323913"/>
                        </a:moveTo>
                        <a:lnTo>
                          <a:pt x="4876032" y="323913"/>
                        </a:lnTo>
                      </a:path>
                      <a:path w="5168900" h="3714750">
                        <a:moveTo>
                          <a:pt x="4876032" y="323913"/>
                        </a:moveTo>
                        <a:lnTo>
                          <a:pt x="4864864" y="323913"/>
                        </a:lnTo>
                      </a:path>
                      <a:path w="5168900" h="3714750">
                        <a:moveTo>
                          <a:pt x="4864864" y="323913"/>
                        </a:moveTo>
                        <a:lnTo>
                          <a:pt x="4854503" y="323913"/>
                        </a:lnTo>
                      </a:path>
                      <a:path w="5168900" h="3714750">
                        <a:moveTo>
                          <a:pt x="4854503" y="323913"/>
                        </a:moveTo>
                        <a:lnTo>
                          <a:pt x="4845719" y="323913"/>
                        </a:lnTo>
                      </a:path>
                      <a:path w="5168900" h="3714750">
                        <a:moveTo>
                          <a:pt x="4845719" y="323913"/>
                        </a:moveTo>
                        <a:lnTo>
                          <a:pt x="4838538" y="323913"/>
                        </a:lnTo>
                      </a:path>
                      <a:path w="5168900" h="3714750">
                        <a:moveTo>
                          <a:pt x="4838538" y="323913"/>
                        </a:moveTo>
                        <a:lnTo>
                          <a:pt x="4832960" y="323913"/>
                        </a:lnTo>
                      </a:path>
                      <a:path w="5168900" h="3714750">
                        <a:moveTo>
                          <a:pt x="4832960" y="323913"/>
                        </a:moveTo>
                        <a:lnTo>
                          <a:pt x="4828972" y="323913"/>
                        </a:lnTo>
                      </a:path>
                      <a:path w="5168900" h="3714750">
                        <a:moveTo>
                          <a:pt x="4828972" y="323913"/>
                        </a:moveTo>
                        <a:lnTo>
                          <a:pt x="4828164" y="323913"/>
                        </a:lnTo>
                      </a:path>
                      <a:path w="5168900" h="3714750">
                        <a:moveTo>
                          <a:pt x="4947829" y="694078"/>
                        </a:moveTo>
                        <a:lnTo>
                          <a:pt x="4947829" y="576002"/>
                        </a:lnTo>
                      </a:path>
                      <a:path w="5168900" h="3714750">
                        <a:moveTo>
                          <a:pt x="4828164" y="583978"/>
                        </a:moveTo>
                        <a:lnTo>
                          <a:pt x="4828164" y="694078"/>
                        </a:lnTo>
                      </a:path>
                      <a:path w="5168900" h="3714750">
                        <a:moveTo>
                          <a:pt x="4947829" y="694078"/>
                        </a:moveTo>
                        <a:lnTo>
                          <a:pt x="4946239" y="697271"/>
                        </a:lnTo>
                      </a:path>
                      <a:path w="5168900" h="3714750">
                        <a:moveTo>
                          <a:pt x="4946239" y="697271"/>
                        </a:moveTo>
                        <a:lnTo>
                          <a:pt x="4943046" y="699655"/>
                        </a:lnTo>
                      </a:path>
                      <a:path w="5168900" h="3714750">
                        <a:moveTo>
                          <a:pt x="4943046" y="699655"/>
                        </a:moveTo>
                        <a:lnTo>
                          <a:pt x="4937469" y="702862"/>
                        </a:lnTo>
                      </a:path>
                      <a:path w="5168900" h="3714750">
                        <a:moveTo>
                          <a:pt x="4937469" y="702862"/>
                        </a:moveTo>
                        <a:lnTo>
                          <a:pt x="4930288" y="705247"/>
                        </a:lnTo>
                      </a:path>
                      <a:path w="5168900" h="3714750">
                        <a:moveTo>
                          <a:pt x="4930288" y="705247"/>
                        </a:moveTo>
                        <a:lnTo>
                          <a:pt x="4921503" y="706850"/>
                        </a:lnTo>
                      </a:path>
                      <a:path w="5168900" h="3714750">
                        <a:moveTo>
                          <a:pt x="4921503" y="706850"/>
                        </a:moveTo>
                        <a:lnTo>
                          <a:pt x="4911143" y="708440"/>
                        </a:lnTo>
                      </a:path>
                      <a:path w="5168900" h="3714750">
                        <a:moveTo>
                          <a:pt x="4911143" y="708440"/>
                        </a:moveTo>
                        <a:lnTo>
                          <a:pt x="4899974" y="709234"/>
                        </a:lnTo>
                      </a:path>
                      <a:path w="5168900" h="3714750">
                        <a:moveTo>
                          <a:pt x="4899974" y="709234"/>
                        </a:moveTo>
                        <a:lnTo>
                          <a:pt x="4887996" y="709234"/>
                        </a:lnTo>
                      </a:path>
                      <a:path w="5168900" h="3714750">
                        <a:moveTo>
                          <a:pt x="4887996" y="709234"/>
                        </a:moveTo>
                        <a:lnTo>
                          <a:pt x="4876032" y="709234"/>
                        </a:lnTo>
                      </a:path>
                      <a:path w="5168900" h="3714750">
                        <a:moveTo>
                          <a:pt x="4876032" y="709234"/>
                        </a:moveTo>
                        <a:lnTo>
                          <a:pt x="4864864" y="708440"/>
                        </a:lnTo>
                      </a:path>
                      <a:path w="5168900" h="3714750">
                        <a:moveTo>
                          <a:pt x="4864864" y="708440"/>
                        </a:moveTo>
                        <a:lnTo>
                          <a:pt x="4854503" y="706850"/>
                        </a:lnTo>
                      </a:path>
                      <a:path w="5168900" h="3714750">
                        <a:moveTo>
                          <a:pt x="4854503" y="706850"/>
                        </a:moveTo>
                        <a:lnTo>
                          <a:pt x="4845719" y="705247"/>
                        </a:lnTo>
                      </a:path>
                      <a:path w="5168900" h="3714750">
                        <a:moveTo>
                          <a:pt x="4845719" y="705247"/>
                        </a:moveTo>
                        <a:lnTo>
                          <a:pt x="4838538" y="702862"/>
                        </a:lnTo>
                      </a:path>
                      <a:path w="5168900" h="3714750">
                        <a:moveTo>
                          <a:pt x="4838538" y="702862"/>
                        </a:moveTo>
                        <a:lnTo>
                          <a:pt x="4832960" y="699655"/>
                        </a:lnTo>
                      </a:path>
                      <a:path w="5168900" h="3714750">
                        <a:moveTo>
                          <a:pt x="4832960" y="699655"/>
                        </a:moveTo>
                        <a:lnTo>
                          <a:pt x="4828972" y="697271"/>
                        </a:lnTo>
                      </a:path>
                      <a:path w="5168900" h="3714750">
                        <a:moveTo>
                          <a:pt x="4828972" y="697271"/>
                        </a:moveTo>
                        <a:lnTo>
                          <a:pt x="4828164" y="694078"/>
                        </a:lnTo>
                      </a:path>
                      <a:path w="5168900" h="3714750">
                        <a:moveTo>
                          <a:pt x="4947829" y="694078"/>
                        </a:moveTo>
                        <a:lnTo>
                          <a:pt x="4947829" y="714826"/>
                        </a:lnTo>
                      </a:path>
                      <a:path w="5168900" h="3714750">
                        <a:moveTo>
                          <a:pt x="4947829" y="714826"/>
                        </a:moveTo>
                        <a:lnTo>
                          <a:pt x="4947829" y="735560"/>
                        </a:lnTo>
                      </a:path>
                      <a:path w="5168900" h="3714750">
                        <a:moveTo>
                          <a:pt x="4947829" y="735560"/>
                        </a:moveTo>
                        <a:lnTo>
                          <a:pt x="4947829" y="740343"/>
                        </a:lnTo>
                      </a:path>
                      <a:path w="5168900" h="3714750">
                        <a:moveTo>
                          <a:pt x="4828164" y="740343"/>
                        </a:moveTo>
                        <a:lnTo>
                          <a:pt x="4828164" y="719609"/>
                        </a:lnTo>
                      </a:path>
                      <a:path w="5168900" h="3714750">
                        <a:moveTo>
                          <a:pt x="4828164" y="719609"/>
                        </a:moveTo>
                        <a:lnTo>
                          <a:pt x="4828164" y="698065"/>
                        </a:lnTo>
                      </a:path>
                      <a:path w="5168900" h="3714750">
                        <a:moveTo>
                          <a:pt x="4828164" y="698065"/>
                        </a:moveTo>
                        <a:lnTo>
                          <a:pt x="4828164" y="694078"/>
                        </a:lnTo>
                      </a:path>
                      <a:path w="5168900" h="3714750">
                        <a:moveTo>
                          <a:pt x="4947829" y="740343"/>
                        </a:moveTo>
                        <a:lnTo>
                          <a:pt x="4946239" y="740343"/>
                        </a:lnTo>
                      </a:path>
                      <a:path w="5168900" h="3714750">
                        <a:moveTo>
                          <a:pt x="4946239" y="740343"/>
                        </a:moveTo>
                        <a:lnTo>
                          <a:pt x="4943046" y="740343"/>
                        </a:lnTo>
                      </a:path>
                      <a:path w="5168900" h="3714750">
                        <a:moveTo>
                          <a:pt x="4943046" y="740343"/>
                        </a:moveTo>
                        <a:lnTo>
                          <a:pt x="4937469" y="740343"/>
                        </a:lnTo>
                      </a:path>
                      <a:path w="5168900" h="3714750">
                        <a:moveTo>
                          <a:pt x="4937469" y="740343"/>
                        </a:moveTo>
                        <a:lnTo>
                          <a:pt x="4930288" y="740343"/>
                        </a:lnTo>
                      </a:path>
                      <a:path w="5168900" h="3714750">
                        <a:moveTo>
                          <a:pt x="4930288" y="740343"/>
                        </a:moveTo>
                        <a:lnTo>
                          <a:pt x="4921503" y="740343"/>
                        </a:lnTo>
                      </a:path>
                      <a:path w="5168900" h="3714750">
                        <a:moveTo>
                          <a:pt x="4921503" y="740343"/>
                        </a:moveTo>
                        <a:lnTo>
                          <a:pt x="4911143" y="740343"/>
                        </a:lnTo>
                      </a:path>
                      <a:path w="5168900" h="3714750">
                        <a:moveTo>
                          <a:pt x="4911143" y="740343"/>
                        </a:moveTo>
                        <a:lnTo>
                          <a:pt x="4899974" y="740343"/>
                        </a:lnTo>
                      </a:path>
                      <a:path w="5168900" h="3714750">
                        <a:moveTo>
                          <a:pt x="4899974" y="740343"/>
                        </a:moveTo>
                        <a:lnTo>
                          <a:pt x="4887996" y="740343"/>
                        </a:lnTo>
                      </a:path>
                      <a:path w="5168900" h="3714750">
                        <a:moveTo>
                          <a:pt x="4887996" y="740343"/>
                        </a:moveTo>
                        <a:lnTo>
                          <a:pt x="4876032" y="740343"/>
                        </a:lnTo>
                      </a:path>
                      <a:path w="5168900" h="3714750">
                        <a:moveTo>
                          <a:pt x="4876032" y="740343"/>
                        </a:moveTo>
                        <a:lnTo>
                          <a:pt x="4864864" y="740343"/>
                        </a:lnTo>
                      </a:path>
                      <a:path w="5168900" h="3714750">
                        <a:moveTo>
                          <a:pt x="4864864" y="740343"/>
                        </a:moveTo>
                        <a:lnTo>
                          <a:pt x="4854503" y="740343"/>
                        </a:lnTo>
                      </a:path>
                      <a:path w="5168900" h="3714750">
                        <a:moveTo>
                          <a:pt x="4854503" y="740343"/>
                        </a:moveTo>
                        <a:lnTo>
                          <a:pt x="4845719" y="740343"/>
                        </a:lnTo>
                      </a:path>
                      <a:path w="5168900" h="3714750">
                        <a:moveTo>
                          <a:pt x="4845719" y="740343"/>
                        </a:moveTo>
                        <a:lnTo>
                          <a:pt x="4838538" y="740343"/>
                        </a:lnTo>
                      </a:path>
                      <a:path w="5168900" h="3714750">
                        <a:moveTo>
                          <a:pt x="4838538" y="740343"/>
                        </a:moveTo>
                        <a:lnTo>
                          <a:pt x="4832960" y="740343"/>
                        </a:lnTo>
                      </a:path>
                      <a:path w="5168900" h="3714750">
                        <a:moveTo>
                          <a:pt x="4832960" y="740343"/>
                        </a:moveTo>
                        <a:lnTo>
                          <a:pt x="4828972" y="740343"/>
                        </a:lnTo>
                      </a:path>
                      <a:path w="5168900" h="3714750">
                        <a:moveTo>
                          <a:pt x="4828972" y="740343"/>
                        </a:moveTo>
                        <a:lnTo>
                          <a:pt x="4828164" y="740343"/>
                        </a:lnTo>
                      </a:path>
                      <a:path w="5168900" h="3714750">
                        <a:moveTo>
                          <a:pt x="4828164" y="694078"/>
                        </a:moveTo>
                        <a:lnTo>
                          <a:pt x="4828972" y="697271"/>
                        </a:lnTo>
                      </a:path>
                      <a:path w="5168900" h="3714750">
                        <a:moveTo>
                          <a:pt x="4828972" y="697271"/>
                        </a:moveTo>
                        <a:lnTo>
                          <a:pt x="4832960" y="699655"/>
                        </a:lnTo>
                      </a:path>
                      <a:path w="5168900" h="3714750">
                        <a:moveTo>
                          <a:pt x="4832960" y="699655"/>
                        </a:moveTo>
                        <a:lnTo>
                          <a:pt x="4838538" y="702862"/>
                        </a:lnTo>
                      </a:path>
                      <a:path w="5168900" h="3714750">
                        <a:moveTo>
                          <a:pt x="4838538" y="702862"/>
                        </a:moveTo>
                        <a:lnTo>
                          <a:pt x="4845719" y="705247"/>
                        </a:lnTo>
                      </a:path>
                      <a:path w="5168900" h="3714750">
                        <a:moveTo>
                          <a:pt x="4845719" y="705247"/>
                        </a:moveTo>
                        <a:lnTo>
                          <a:pt x="4854503" y="706850"/>
                        </a:lnTo>
                      </a:path>
                      <a:path w="5168900" h="3714750">
                        <a:moveTo>
                          <a:pt x="4854503" y="706850"/>
                        </a:moveTo>
                        <a:lnTo>
                          <a:pt x="4864864" y="708440"/>
                        </a:lnTo>
                      </a:path>
                      <a:path w="5168900" h="3714750">
                        <a:moveTo>
                          <a:pt x="4864864" y="708440"/>
                        </a:moveTo>
                        <a:lnTo>
                          <a:pt x="4876032" y="709234"/>
                        </a:lnTo>
                      </a:path>
                      <a:path w="5168900" h="3714750">
                        <a:moveTo>
                          <a:pt x="4876032" y="709234"/>
                        </a:moveTo>
                        <a:lnTo>
                          <a:pt x="4887996" y="709234"/>
                        </a:lnTo>
                      </a:path>
                      <a:path w="5168900" h="3714750">
                        <a:moveTo>
                          <a:pt x="4887996" y="709234"/>
                        </a:moveTo>
                        <a:lnTo>
                          <a:pt x="4899974" y="709234"/>
                        </a:lnTo>
                      </a:path>
                      <a:path w="5168900" h="3714750">
                        <a:moveTo>
                          <a:pt x="4899974" y="709234"/>
                        </a:moveTo>
                        <a:lnTo>
                          <a:pt x="4911143" y="708440"/>
                        </a:lnTo>
                      </a:path>
                      <a:path w="5168900" h="3714750">
                        <a:moveTo>
                          <a:pt x="4911143" y="708440"/>
                        </a:moveTo>
                        <a:lnTo>
                          <a:pt x="4921503" y="706850"/>
                        </a:lnTo>
                      </a:path>
                      <a:path w="5168900" h="3714750">
                        <a:moveTo>
                          <a:pt x="4921503" y="706850"/>
                        </a:moveTo>
                        <a:lnTo>
                          <a:pt x="4930288" y="705247"/>
                        </a:lnTo>
                      </a:path>
                      <a:path w="5168900" h="3714750">
                        <a:moveTo>
                          <a:pt x="4930288" y="705247"/>
                        </a:moveTo>
                        <a:lnTo>
                          <a:pt x="4937469" y="702862"/>
                        </a:lnTo>
                      </a:path>
                      <a:path w="5168900" h="3714750">
                        <a:moveTo>
                          <a:pt x="4937469" y="702862"/>
                        </a:moveTo>
                        <a:lnTo>
                          <a:pt x="4943046" y="699655"/>
                        </a:lnTo>
                      </a:path>
                      <a:path w="5168900" h="3714750">
                        <a:moveTo>
                          <a:pt x="4943046" y="699655"/>
                        </a:moveTo>
                        <a:lnTo>
                          <a:pt x="4946239" y="697271"/>
                        </a:lnTo>
                      </a:path>
                      <a:path w="5168900" h="3714750">
                        <a:moveTo>
                          <a:pt x="4946239" y="697271"/>
                        </a:moveTo>
                        <a:lnTo>
                          <a:pt x="4947829" y="694078"/>
                        </a:lnTo>
                      </a:path>
                      <a:path w="5168900" h="3714750">
                        <a:moveTo>
                          <a:pt x="4947829" y="481073"/>
                        </a:moveTo>
                        <a:lnTo>
                          <a:pt x="4947829" y="474687"/>
                        </a:lnTo>
                      </a:path>
                      <a:path w="5168900" h="3714750">
                        <a:moveTo>
                          <a:pt x="4947829" y="474687"/>
                        </a:moveTo>
                        <a:lnTo>
                          <a:pt x="4947829" y="469904"/>
                        </a:lnTo>
                      </a:path>
                      <a:path w="5168900" h="3714750">
                        <a:moveTo>
                          <a:pt x="4828164" y="469904"/>
                        </a:moveTo>
                        <a:lnTo>
                          <a:pt x="4828164" y="481073"/>
                        </a:lnTo>
                      </a:path>
                      <a:path w="5168900" h="3714750">
                        <a:moveTo>
                          <a:pt x="4887996" y="469904"/>
                        </a:moveTo>
                        <a:lnTo>
                          <a:pt x="4899974" y="469904"/>
                        </a:lnTo>
                      </a:path>
                      <a:path w="5168900" h="3714750">
                        <a:moveTo>
                          <a:pt x="4899974" y="469904"/>
                        </a:moveTo>
                        <a:lnTo>
                          <a:pt x="4911143" y="469904"/>
                        </a:lnTo>
                      </a:path>
                      <a:path w="5168900" h="3714750">
                        <a:moveTo>
                          <a:pt x="4911143" y="469904"/>
                        </a:moveTo>
                        <a:lnTo>
                          <a:pt x="4921503" y="469904"/>
                        </a:lnTo>
                      </a:path>
                      <a:path w="5168900" h="3714750">
                        <a:moveTo>
                          <a:pt x="4921503" y="469904"/>
                        </a:moveTo>
                        <a:lnTo>
                          <a:pt x="4930288" y="469904"/>
                        </a:lnTo>
                      </a:path>
                      <a:path w="5168900" h="3714750">
                        <a:moveTo>
                          <a:pt x="4930288" y="469904"/>
                        </a:moveTo>
                        <a:lnTo>
                          <a:pt x="4937469" y="469904"/>
                        </a:lnTo>
                      </a:path>
                      <a:path w="5168900" h="3714750">
                        <a:moveTo>
                          <a:pt x="4937469" y="469904"/>
                        </a:moveTo>
                        <a:lnTo>
                          <a:pt x="4943046" y="469904"/>
                        </a:lnTo>
                      </a:path>
                      <a:path w="5168900" h="3714750">
                        <a:moveTo>
                          <a:pt x="4943046" y="469904"/>
                        </a:moveTo>
                        <a:lnTo>
                          <a:pt x="4946239" y="469904"/>
                        </a:lnTo>
                      </a:path>
                      <a:path w="5168900" h="3714750">
                        <a:moveTo>
                          <a:pt x="4946239" y="469904"/>
                        </a:moveTo>
                        <a:lnTo>
                          <a:pt x="4947829" y="469904"/>
                        </a:lnTo>
                      </a:path>
                      <a:path w="5168900" h="3714750">
                        <a:moveTo>
                          <a:pt x="4828164" y="469904"/>
                        </a:moveTo>
                        <a:lnTo>
                          <a:pt x="4828972" y="469904"/>
                        </a:lnTo>
                      </a:path>
                      <a:path w="5168900" h="3714750">
                        <a:moveTo>
                          <a:pt x="4828972" y="469904"/>
                        </a:moveTo>
                        <a:lnTo>
                          <a:pt x="4832960" y="469904"/>
                        </a:lnTo>
                      </a:path>
                      <a:path w="5168900" h="3714750">
                        <a:moveTo>
                          <a:pt x="4832960" y="469904"/>
                        </a:moveTo>
                        <a:lnTo>
                          <a:pt x="4838538" y="469904"/>
                        </a:lnTo>
                      </a:path>
                      <a:path w="5168900" h="3714750">
                        <a:moveTo>
                          <a:pt x="4838538" y="469904"/>
                        </a:moveTo>
                        <a:lnTo>
                          <a:pt x="4845719" y="469904"/>
                        </a:lnTo>
                      </a:path>
                      <a:path w="5168900" h="3714750">
                        <a:moveTo>
                          <a:pt x="4845719" y="469904"/>
                        </a:moveTo>
                        <a:lnTo>
                          <a:pt x="4854503" y="469904"/>
                        </a:lnTo>
                      </a:path>
                      <a:path w="5168900" h="3714750">
                        <a:moveTo>
                          <a:pt x="4854503" y="469904"/>
                        </a:moveTo>
                        <a:lnTo>
                          <a:pt x="4864864" y="469904"/>
                        </a:lnTo>
                      </a:path>
                      <a:path w="5168900" h="3714750">
                        <a:moveTo>
                          <a:pt x="4864864" y="469904"/>
                        </a:moveTo>
                        <a:lnTo>
                          <a:pt x="4876032" y="469904"/>
                        </a:lnTo>
                      </a:path>
                      <a:path w="5168900" h="3714750">
                        <a:moveTo>
                          <a:pt x="4876032" y="469904"/>
                        </a:moveTo>
                        <a:lnTo>
                          <a:pt x="4887996" y="469904"/>
                        </a:lnTo>
                      </a:path>
                      <a:path w="5168900" h="3714750">
                        <a:moveTo>
                          <a:pt x="4947829" y="3714476"/>
                        </a:moveTo>
                        <a:lnTo>
                          <a:pt x="4947829" y="3712886"/>
                        </a:lnTo>
                      </a:path>
                      <a:path w="5168900" h="3714750">
                        <a:moveTo>
                          <a:pt x="4947829" y="3712886"/>
                        </a:moveTo>
                        <a:lnTo>
                          <a:pt x="4947829" y="3709693"/>
                        </a:lnTo>
                      </a:path>
                      <a:path w="5168900" h="3714750">
                        <a:moveTo>
                          <a:pt x="4947829" y="3709693"/>
                        </a:moveTo>
                        <a:lnTo>
                          <a:pt x="4947829" y="3703307"/>
                        </a:lnTo>
                      </a:path>
                      <a:path w="5168900" h="3714750">
                        <a:moveTo>
                          <a:pt x="4947829" y="3703307"/>
                        </a:moveTo>
                        <a:lnTo>
                          <a:pt x="4947829" y="3694536"/>
                        </a:lnTo>
                      </a:path>
                      <a:path w="5168900" h="3714750">
                        <a:moveTo>
                          <a:pt x="4947829" y="3694536"/>
                        </a:moveTo>
                        <a:lnTo>
                          <a:pt x="4947829" y="3684162"/>
                        </a:lnTo>
                      </a:path>
                      <a:path w="5168900" h="3714750">
                        <a:moveTo>
                          <a:pt x="4947829" y="3684162"/>
                        </a:moveTo>
                        <a:lnTo>
                          <a:pt x="4947829" y="3671403"/>
                        </a:lnTo>
                      </a:path>
                      <a:path w="5168900" h="3714750">
                        <a:moveTo>
                          <a:pt x="4947829" y="3671403"/>
                        </a:moveTo>
                        <a:lnTo>
                          <a:pt x="4947829" y="3656247"/>
                        </a:lnTo>
                      </a:path>
                      <a:path w="5168900" h="3714750">
                        <a:moveTo>
                          <a:pt x="4947829" y="3656247"/>
                        </a:moveTo>
                        <a:lnTo>
                          <a:pt x="4947829" y="3640281"/>
                        </a:lnTo>
                      </a:path>
                      <a:path w="5168900" h="3714750">
                        <a:moveTo>
                          <a:pt x="4947829" y="3640281"/>
                        </a:moveTo>
                        <a:lnTo>
                          <a:pt x="4947829" y="3621931"/>
                        </a:lnTo>
                      </a:path>
                      <a:path w="5168900" h="3714750">
                        <a:moveTo>
                          <a:pt x="4947829" y="3621931"/>
                        </a:moveTo>
                        <a:lnTo>
                          <a:pt x="4947829" y="3602786"/>
                        </a:lnTo>
                      </a:path>
                      <a:path w="5168900" h="3714750">
                        <a:moveTo>
                          <a:pt x="4947829" y="3602786"/>
                        </a:moveTo>
                        <a:lnTo>
                          <a:pt x="4947829" y="3582847"/>
                        </a:lnTo>
                      </a:path>
                      <a:path w="5168900" h="3714750">
                        <a:moveTo>
                          <a:pt x="4947829" y="3582847"/>
                        </a:moveTo>
                        <a:lnTo>
                          <a:pt x="4947829" y="3562098"/>
                        </a:lnTo>
                      </a:path>
                      <a:path w="5168900" h="3714750">
                        <a:moveTo>
                          <a:pt x="4947829" y="3562098"/>
                        </a:moveTo>
                        <a:lnTo>
                          <a:pt x="4947829" y="3541364"/>
                        </a:lnTo>
                      </a:path>
                      <a:path w="5168900" h="3714750">
                        <a:moveTo>
                          <a:pt x="4947829" y="3541364"/>
                        </a:moveTo>
                        <a:lnTo>
                          <a:pt x="4947829" y="3534978"/>
                        </a:lnTo>
                      </a:path>
                      <a:path w="5168900" h="3714750">
                        <a:moveTo>
                          <a:pt x="4828164" y="3534978"/>
                        </a:moveTo>
                        <a:lnTo>
                          <a:pt x="4828164" y="3556521"/>
                        </a:lnTo>
                      </a:path>
                      <a:path w="5168900" h="3714750">
                        <a:moveTo>
                          <a:pt x="4828164" y="3556521"/>
                        </a:moveTo>
                        <a:lnTo>
                          <a:pt x="4828164" y="3577269"/>
                        </a:lnTo>
                      </a:path>
                      <a:path w="5168900" h="3714750">
                        <a:moveTo>
                          <a:pt x="4828164" y="3577269"/>
                        </a:moveTo>
                        <a:lnTo>
                          <a:pt x="4828164" y="359720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19" name="object 2419"/>
                  <p:cNvSpPr/>
                  <p:nvPr/>
                </p:nvSpPr>
                <p:spPr>
                  <a:xfrm>
                    <a:off x="8544637" y="775562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20" name="object 2420"/>
                  <p:cNvSpPr/>
                  <p:nvPr/>
                </p:nvSpPr>
                <p:spPr>
                  <a:xfrm>
                    <a:off x="8509942" y="4343925"/>
                    <a:ext cx="411480" cy="3485515"/>
                  </a:xfrm>
                  <a:custGeom>
                    <a:avLst/>
                    <a:gdLst/>
                    <a:ahLst/>
                    <a:cxnLst/>
                    <a:rect l="l" t="t" r="r" b="b"/>
                    <a:pathLst>
                      <a:path w="411479" h="3485515">
                        <a:moveTo>
                          <a:pt x="95724" y="3233403"/>
                        </a:moveTo>
                        <a:lnTo>
                          <a:pt x="107701" y="3233403"/>
                        </a:lnTo>
                      </a:path>
                      <a:path w="411479" h="3485515">
                        <a:moveTo>
                          <a:pt x="107701" y="3233403"/>
                        </a:moveTo>
                        <a:lnTo>
                          <a:pt x="118870" y="3233403"/>
                        </a:lnTo>
                      </a:path>
                      <a:path w="411479" h="3485515">
                        <a:moveTo>
                          <a:pt x="118870" y="3233403"/>
                        </a:moveTo>
                        <a:lnTo>
                          <a:pt x="129230" y="3233403"/>
                        </a:lnTo>
                      </a:path>
                      <a:path w="411479" h="3485515">
                        <a:moveTo>
                          <a:pt x="129230" y="3233403"/>
                        </a:moveTo>
                        <a:lnTo>
                          <a:pt x="138015" y="3233403"/>
                        </a:lnTo>
                      </a:path>
                      <a:path w="411479" h="3485515">
                        <a:moveTo>
                          <a:pt x="138015" y="3233403"/>
                        </a:moveTo>
                        <a:lnTo>
                          <a:pt x="145196" y="3233403"/>
                        </a:lnTo>
                      </a:path>
                      <a:path w="411479" h="3485515">
                        <a:moveTo>
                          <a:pt x="145196" y="3233403"/>
                        </a:moveTo>
                        <a:lnTo>
                          <a:pt x="150773" y="3233403"/>
                        </a:lnTo>
                      </a:path>
                      <a:path w="411479" h="3485515">
                        <a:moveTo>
                          <a:pt x="150773" y="3233403"/>
                        </a:moveTo>
                        <a:lnTo>
                          <a:pt x="153967" y="3233403"/>
                        </a:lnTo>
                      </a:path>
                      <a:path w="411479" h="3485515">
                        <a:moveTo>
                          <a:pt x="153967" y="3233403"/>
                        </a:moveTo>
                        <a:lnTo>
                          <a:pt x="155556" y="3233403"/>
                        </a:lnTo>
                      </a:path>
                      <a:path w="411479" h="3485515">
                        <a:moveTo>
                          <a:pt x="35891" y="3233403"/>
                        </a:moveTo>
                        <a:lnTo>
                          <a:pt x="36699" y="3233403"/>
                        </a:lnTo>
                      </a:path>
                      <a:path w="411479" h="3485515">
                        <a:moveTo>
                          <a:pt x="36699" y="3233403"/>
                        </a:moveTo>
                        <a:lnTo>
                          <a:pt x="40687" y="3233403"/>
                        </a:lnTo>
                      </a:path>
                      <a:path w="411479" h="3485515">
                        <a:moveTo>
                          <a:pt x="40687" y="3233403"/>
                        </a:moveTo>
                        <a:lnTo>
                          <a:pt x="46265" y="3233403"/>
                        </a:lnTo>
                      </a:path>
                      <a:path w="411479" h="3485515">
                        <a:moveTo>
                          <a:pt x="46265" y="3233403"/>
                        </a:moveTo>
                        <a:lnTo>
                          <a:pt x="53446" y="3233403"/>
                        </a:lnTo>
                      </a:path>
                      <a:path w="411479" h="3485515">
                        <a:moveTo>
                          <a:pt x="53446" y="3233403"/>
                        </a:moveTo>
                        <a:lnTo>
                          <a:pt x="62230" y="3233403"/>
                        </a:lnTo>
                      </a:path>
                      <a:path w="411479" h="3485515">
                        <a:moveTo>
                          <a:pt x="62230" y="3233403"/>
                        </a:moveTo>
                        <a:lnTo>
                          <a:pt x="72591" y="3233403"/>
                        </a:lnTo>
                      </a:path>
                      <a:path w="411479" h="3485515">
                        <a:moveTo>
                          <a:pt x="72591" y="3233403"/>
                        </a:moveTo>
                        <a:lnTo>
                          <a:pt x="83760" y="3233403"/>
                        </a:lnTo>
                      </a:path>
                      <a:path w="411479" h="3485515">
                        <a:moveTo>
                          <a:pt x="83760" y="3233403"/>
                        </a:moveTo>
                        <a:lnTo>
                          <a:pt x="95724" y="3233403"/>
                        </a:lnTo>
                      </a:path>
                      <a:path w="411479" h="3485515">
                        <a:moveTo>
                          <a:pt x="95724" y="3472747"/>
                        </a:moveTo>
                        <a:lnTo>
                          <a:pt x="83760" y="3471938"/>
                        </a:lnTo>
                      </a:path>
                      <a:path w="411479" h="3485515">
                        <a:moveTo>
                          <a:pt x="83760" y="3471938"/>
                        </a:moveTo>
                        <a:lnTo>
                          <a:pt x="72591" y="3467950"/>
                        </a:lnTo>
                      </a:path>
                      <a:path w="411479" h="3485515">
                        <a:moveTo>
                          <a:pt x="72591" y="3467950"/>
                        </a:moveTo>
                        <a:lnTo>
                          <a:pt x="62230" y="3462373"/>
                        </a:lnTo>
                      </a:path>
                      <a:path w="411479" h="3485515">
                        <a:moveTo>
                          <a:pt x="62230" y="3462373"/>
                        </a:moveTo>
                        <a:lnTo>
                          <a:pt x="53446" y="3455192"/>
                        </a:lnTo>
                      </a:path>
                      <a:path w="411479" h="3485515">
                        <a:moveTo>
                          <a:pt x="53446" y="3455192"/>
                        </a:moveTo>
                        <a:lnTo>
                          <a:pt x="46265" y="3446407"/>
                        </a:lnTo>
                      </a:path>
                      <a:path w="411479" h="3485515">
                        <a:moveTo>
                          <a:pt x="40687" y="3436033"/>
                        </a:moveTo>
                        <a:lnTo>
                          <a:pt x="36699" y="3424878"/>
                        </a:lnTo>
                      </a:path>
                      <a:path w="411479" h="3485515">
                        <a:moveTo>
                          <a:pt x="154761" y="3417697"/>
                        </a:moveTo>
                        <a:lnTo>
                          <a:pt x="154761" y="3418492"/>
                        </a:lnTo>
                      </a:path>
                      <a:path w="411479" h="3485515">
                        <a:moveTo>
                          <a:pt x="153967" y="3424878"/>
                        </a:moveTo>
                        <a:lnTo>
                          <a:pt x="150773" y="3436033"/>
                        </a:lnTo>
                      </a:path>
                      <a:path w="411479" h="3485515">
                        <a:moveTo>
                          <a:pt x="145196" y="3446407"/>
                        </a:moveTo>
                        <a:lnTo>
                          <a:pt x="138015" y="3455192"/>
                        </a:lnTo>
                      </a:path>
                      <a:path w="411479" h="3485515">
                        <a:moveTo>
                          <a:pt x="138015" y="3455192"/>
                        </a:moveTo>
                        <a:lnTo>
                          <a:pt x="129230" y="3462373"/>
                        </a:lnTo>
                      </a:path>
                      <a:path w="411479" h="3485515">
                        <a:moveTo>
                          <a:pt x="129230" y="3462373"/>
                        </a:moveTo>
                        <a:lnTo>
                          <a:pt x="118870" y="3467950"/>
                        </a:lnTo>
                      </a:path>
                      <a:path w="411479" h="3485515">
                        <a:moveTo>
                          <a:pt x="118870" y="3467950"/>
                        </a:moveTo>
                        <a:lnTo>
                          <a:pt x="107701" y="3471938"/>
                        </a:lnTo>
                      </a:path>
                      <a:path w="411479" h="3485515">
                        <a:moveTo>
                          <a:pt x="107701" y="3471938"/>
                        </a:moveTo>
                        <a:lnTo>
                          <a:pt x="95724" y="3472747"/>
                        </a:lnTo>
                      </a:path>
                      <a:path w="411479" h="3485515">
                        <a:moveTo>
                          <a:pt x="29518" y="3343502"/>
                        </a:moveTo>
                        <a:lnTo>
                          <a:pt x="27915" y="3345092"/>
                        </a:lnTo>
                      </a:path>
                      <a:path w="411479" h="3485515">
                        <a:moveTo>
                          <a:pt x="27915" y="3345092"/>
                        </a:moveTo>
                        <a:lnTo>
                          <a:pt x="18349" y="3356261"/>
                        </a:lnTo>
                      </a:path>
                      <a:path w="411479" h="3485515">
                        <a:moveTo>
                          <a:pt x="18349" y="3356261"/>
                        </a:moveTo>
                        <a:lnTo>
                          <a:pt x="10374" y="3369828"/>
                        </a:lnTo>
                      </a:path>
                      <a:path w="411479" h="3485515">
                        <a:moveTo>
                          <a:pt x="10374" y="3369828"/>
                        </a:moveTo>
                        <a:lnTo>
                          <a:pt x="4782" y="3383382"/>
                        </a:lnTo>
                      </a:path>
                      <a:path w="411479" h="3485515">
                        <a:moveTo>
                          <a:pt x="4782" y="3383382"/>
                        </a:moveTo>
                        <a:lnTo>
                          <a:pt x="794" y="3397744"/>
                        </a:lnTo>
                      </a:path>
                      <a:path w="411479" h="3485515">
                        <a:moveTo>
                          <a:pt x="794" y="3397744"/>
                        </a:moveTo>
                        <a:lnTo>
                          <a:pt x="0" y="3412901"/>
                        </a:lnTo>
                      </a:path>
                      <a:path w="411479" h="3485515">
                        <a:moveTo>
                          <a:pt x="0" y="3412901"/>
                        </a:moveTo>
                        <a:lnTo>
                          <a:pt x="794" y="3428057"/>
                        </a:lnTo>
                      </a:path>
                      <a:path w="411479" h="3485515">
                        <a:moveTo>
                          <a:pt x="794" y="3428057"/>
                        </a:moveTo>
                        <a:lnTo>
                          <a:pt x="4782" y="3442419"/>
                        </a:lnTo>
                      </a:path>
                      <a:path w="411479" h="3485515">
                        <a:moveTo>
                          <a:pt x="4782" y="3442419"/>
                        </a:moveTo>
                        <a:lnTo>
                          <a:pt x="10374" y="3455987"/>
                        </a:lnTo>
                      </a:path>
                      <a:path w="411479" h="3485515">
                        <a:moveTo>
                          <a:pt x="10374" y="3455987"/>
                        </a:moveTo>
                        <a:lnTo>
                          <a:pt x="18349" y="3469540"/>
                        </a:lnTo>
                      </a:path>
                      <a:path w="411479" h="3485515">
                        <a:moveTo>
                          <a:pt x="18349" y="3469540"/>
                        </a:moveTo>
                        <a:lnTo>
                          <a:pt x="27915" y="3480723"/>
                        </a:lnTo>
                      </a:path>
                      <a:path w="411479" h="3485515">
                        <a:moveTo>
                          <a:pt x="27915" y="3480723"/>
                        </a:moveTo>
                        <a:lnTo>
                          <a:pt x="33506" y="3485506"/>
                        </a:lnTo>
                      </a:path>
                      <a:path w="411479" h="3485515">
                        <a:moveTo>
                          <a:pt x="157954" y="3485506"/>
                        </a:moveTo>
                        <a:lnTo>
                          <a:pt x="163546" y="3480723"/>
                        </a:lnTo>
                      </a:path>
                      <a:path w="411479" h="3485515">
                        <a:moveTo>
                          <a:pt x="163546" y="3480723"/>
                        </a:moveTo>
                        <a:lnTo>
                          <a:pt x="173111" y="3469540"/>
                        </a:lnTo>
                      </a:path>
                      <a:path w="411479" h="3485515">
                        <a:moveTo>
                          <a:pt x="173111" y="3469540"/>
                        </a:moveTo>
                        <a:lnTo>
                          <a:pt x="181087" y="3455987"/>
                        </a:lnTo>
                      </a:path>
                      <a:path w="411479" h="3485515">
                        <a:moveTo>
                          <a:pt x="181087" y="3455987"/>
                        </a:moveTo>
                        <a:lnTo>
                          <a:pt x="186678" y="3442419"/>
                        </a:lnTo>
                      </a:path>
                      <a:path w="411479" h="3485515">
                        <a:moveTo>
                          <a:pt x="186678" y="3442419"/>
                        </a:moveTo>
                        <a:lnTo>
                          <a:pt x="189872" y="3428057"/>
                        </a:lnTo>
                      </a:path>
                      <a:path w="411479" h="3485515">
                        <a:moveTo>
                          <a:pt x="189872" y="3397744"/>
                        </a:moveTo>
                        <a:lnTo>
                          <a:pt x="186678" y="3383382"/>
                        </a:lnTo>
                      </a:path>
                      <a:path w="411479" h="3485515">
                        <a:moveTo>
                          <a:pt x="186678" y="3383382"/>
                        </a:moveTo>
                        <a:lnTo>
                          <a:pt x="181087" y="3369828"/>
                        </a:lnTo>
                      </a:path>
                      <a:path w="411479" h="3485515">
                        <a:moveTo>
                          <a:pt x="181087" y="3369828"/>
                        </a:moveTo>
                        <a:lnTo>
                          <a:pt x="173111" y="3356261"/>
                        </a:lnTo>
                      </a:path>
                      <a:path w="411479" h="3485515">
                        <a:moveTo>
                          <a:pt x="173111" y="3356261"/>
                        </a:moveTo>
                        <a:lnTo>
                          <a:pt x="163546" y="3345092"/>
                        </a:lnTo>
                      </a:path>
                      <a:path w="411479" h="3485515">
                        <a:moveTo>
                          <a:pt x="163546" y="3345092"/>
                        </a:moveTo>
                        <a:lnTo>
                          <a:pt x="161942" y="3343502"/>
                        </a:lnTo>
                      </a:path>
                      <a:path w="411479" h="3485515">
                        <a:moveTo>
                          <a:pt x="376551" y="3403335"/>
                        </a:moveTo>
                        <a:lnTo>
                          <a:pt x="376551" y="3401732"/>
                        </a:lnTo>
                      </a:path>
                      <a:path w="411479" h="3485515">
                        <a:moveTo>
                          <a:pt x="376551" y="3401732"/>
                        </a:moveTo>
                        <a:lnTo>
                          <a:pt x="376551" y="3397744"/>
                        </a:lnTo>
                      </a:path>
                      <a:path w="411479" h="3485515">
                        <a:moveTo>
                          <a:pt x="376551" y="3397744"/>
                        </a:moveTo>
                        <a:lnTo>
                          <a:pt x="376551" y="3392166"/>
                        </a:lnTo>
                      </a:path>
                      <a:path w="411479" h="3485515">
                        <a:moveTo>
                          <a:pt x="376551" y="3392166"/>
                        </a:moveTo>
                        <a:lnTo>
                          <a:pt x="376551" y="3383382"/>
                        </a:lnTo>
                      </a:path>
                      <a:path w="411479" h="3485515">
                        <a:moveTo>
                          <a:pt x="376551" y="3383382"/>
                        </a:moveTo>
                        <a:lnTo>
                          <a:pt x="376551" y="3372213"/>
                        </a:lnTo>
                      </a:path>
                      <a:path w="411479" h="3485515">
                        <a:moveTo>
                          <a:pt x="376551" y="3372213"/>
                        </a:moveTo>
                        <a:lnTo>
                          <a:pt x="376551" y="3359454"/>
                        </a:lnTo>
                      </a:path>
                      <a:path w="411479" h="3485515">
                        <a:moveTo>
                          <a:pt x="376551" y="3359454"/>
                        </a:moveTo>
                        <a:lnTo>
                          <a:pt x="376551" y="3345092"/>
                        </a:lnTo>
                      </a:path>
                      <a:path w="411479" h="3485515">
                        <a:moveTo>
                          <a:pt x="376551" y="3345092"/>
                        </a:moveTo>
                        <a:lnTo>
                          <a:pt x="376551" y="3328332"/>
                        </a:lnTo>
                      </a:path>
                      <a:path w="411479" h="3485515">
                        <a:moveTo>
                          <a:pt x="376551" y="3328332"/>
                        </a:moveTo>
                        <a:lnTo>
                          <a:pt x="376551" y="3310790"/>
                        </a:lnTo>
                      </a:path>
                      <a:path w="411479" h="3485515">
                        <a:moveTo>
                          <a:pt x="376551" y="3310790"/>
                        </a:moveTo>
                        <a:lnTo>
                          <a:pt x="376551" y="3291646"/>
                        </a:lnTo>
                      </a:path>
                      <a:path w="411479" h="3485515">
                        <a:moveTo>
                          <a:pt x="376551" y="3291646"/>
                        </a:moveTo>
                        <a:lnTo>
                          <a:pt x="376551" y="3271692"/>
                        </a:lnTo>
                      </a:path>
                      <a:path w="411479" h="3485515">
                        <a:moveTo>
                          <a:pt x="376551" y="3271692"/>
                        </a:moveTo>
                        <a:lnTo>
                          <a:pt x="376551" y="3250958"/>
                        </a:lnTo>
                      </a:path>
                      <a:path w="411479" h="3485515">
                        <a:moveTo>
                          <a:pt x="376551" y="3250958"/>
                        </a:moveTo>
                        <a:lnTo>
                          <a:pt x="376551" y="3229415"/>
                        </a:lnTo>
                      </a:path>
                      <a:path w="411479" h="3485515">
                        <a:moveTo>
                          <a:pt x="376551" y="3229415"/>
                        </a:moveTo>
                        <a:lnTo>
                          <a:pt x="376551" y="3223837"/>
                        </a:lnTo>
                      </a:path>
                      <a:path w="411479" h="3485515">
                        <a:moveTo>
                          <a:pt x="256885" y="3223837"/>
                        </a:moveTo>
                        <a:lnTo>
                          <a:pt x="256885" y="3244572"/>
                        </a:lnTo>
                      </a:path>
                      <a:path w="411479" h="3485515">
                        <a:moveTo>
                          <a:pt x="256885" y="3244572"/>
                        </a:moveTo>
                        <a:lnTo>
                          <a:pt x="256885" y="3265320"/>
                        </a:lnTo>
                      </a:path>
                      <a:path w="411479" h="3485515">
                        <a:moveTo>
                          <a:pt x="256885" y="3265320"/>
                        </a:moveTo>
                        <a:lnTo>
                          <a:pt x="256885" y="3286054"/>
                        </a:lnTo>
                      </a:path>
                      <a:path w="411479" h="3485515">
                        <a:moveTo>
                          <a:pt x="256885" y="3286054"/>
                        </a:moveTo>
                        <a:lnTo>
                          <a:pt x="256885" y="3305213"/>
                        </a:lnTo>
                      </a:path>
                      <a:path w="411479" h="3485515">
                        <a:moveTo>
                          <a:pt x="256885" y="3305213"/>
                        </a:moveTo>
                        <a:lnTo>
                          <a:pt x="256885" y="3323549"/>
                        </a:lnTo>
                      </a:path>
                      <a:path w="411479" h="3485515">
                        <a:moveTo>
                          <a:pt x="256885" y="3323549"/>
                        </a:moveTo>
                        <a:lnTo>
                          <a:pt x="256885" y="3340309"/>
                        </a:lnTo>
                      </a:path>
                      <a:path w="411479" h="3485515">
                        <a:moveTo>
                          <a:pt x="256885" y="3340309"/>
                        </a:moveTo>
                        <a:lnTo>
                          <a:pt x="256885" y="3355466"/>
                        </a:lnTo>
                      </a:path>
                      <a:path w="411479" h="3485515">
                        <a:moveTo>
                          <a:pt x="256885" y="3355466"/>
                        </a:moveTo>
                        <a:lnTo>
                          <a:pt x="256885" y="3369033"/>
                        </a:lnTo>
                      </a:path>
                      <a:path w="411479" h="3485515">
                        <a:moveTo>
                          <a:pt x="256885" y="3369033"/>
                        </a:moveTo>
                        <a:lnTo>
                          <a:pt x="256885" y="3380189"/>
                        </a:lnTo>
                      </a:path>
                      <a:path w="411479" h="3485515">
                        <a:moveTo>
                          <a:pt x="256885" y="3380189"/>
                        </a:moveTo>
                        <a:lnTo>
                          <a:pt x="256885" y="3389768"/>
                        </a:lnTo>
                      </a:path>
                      <a:path w="411479" h="3485515">
                        <a:moveTo>
                          <a:pt x="256885" y="3389768"/>
                        </a:moveTo>
                        <a:lnTo>
                          <a:pt x="256885" y="3396154"/>
                        </a:lnTo>
                      </a:path>
                      <a:path w="411479" h="3485515">
                        <a:moveTo>
                          <a:pt x="256885" y="3396154"/>
                        </a:moveTo>
                        <a:lnTo>
                          <a:pt x="256885" y="3400937"/>
                        </a:lnTo>
                      </a:path>
                      <a:path w="411479" h="3485515">
                        <a:moveTo>
                          <a:pt x="256885" y="3400937"/>
                        </a:moveTo>
                        <a:lnTo>
                          <a:pt x="256885" y="3402540"/>
                        </a:lnTo>
                      </a:path>
                      <a:path w="411479" h="3485515">
                        <a:moveTo>
                          <a:pt x="256885" y="3402540"/>
                        </a:moveTo>
                        <a:lnTo>
                          <a:pt x="256885" y="3403335"/>
                        </a:lnTo>
                      </a:path>
                      <a:path w="411479" h="3485515">
                        <a:moveTo>
                          <a:pt x="316718" y="3223837"/>
                        </a:moveTo>
                        <a:lnTo>
                          <a:pt x="327887" y="3223837"/>
                        </a:lnTo>
                      </a:path>
                      <a:path w="411479" h="3485515">
                        <a:moveTo>
                          <a:pt x="327887" y="3223837"/>
                        </a:moveTo>
                        <a:lnTo>
                          <a:pt x="339056" y="3223837"/>
                        </a:lnTo>
                      </a:path>
                      <a:path w="411479" h="3485515">
                        <a:moveTo>
                          <a:pt x="339056" y="3223837"/>
                        </a:moveTo>
                        <a:lnTo>
                          <a:pt x="349430" y="3223837"/>
                        </a:lnTo>
                      </a:path>
                      <a:path w="411479" h="3485515">
                        <a:moveTo>
                          <a:pt x="349430" y="3223837"/>
                        </a:moveTo>
                        <a:lnTo>
                          <a:pt x="358995" y="3223837"/>
                        </a:lnTo>
                      </a:path>
                      <a:path w="411479" h="3485515">
                        <a:moveTo>
                          <a:pt x="358995" y="3223837"/>
                        </a:moveTo>
                        <a:lnTo>
                          <a:pt x="366176" y="3223837"/>
                        </a:lnTo>
                      </a:path>
                      <a:path w="411479" h="3485515">
                        <a:moveTo>
                          <a:pt x="366176" y="3223837"/>
                        </a:moveTo>
                        <a:lnTo>
                          <a:pt x="371768" y="3223837"/>
                        </a:lnTo>
                      </a:path>
                      <a:path w="411479" h="3485515">
                        <a:moveTo>
                          <a:pt x="371768" y="3223837"/>
                        </a:moveTo>
                        <a:lnTo>
                          <a:pt x="374947" y="3223837"/>
                        </a:lnTo>
                      </a:path>
                      <a:path w="411479" h="3485515">
                        <a:moveTo>
                          <a:pt x="374947" y="3223837"/>
                        </a:moveTo>
                        <a:lnTo>
                          <a:pt x="376551" y="3223837"/>
                        </a:lnTo>
                      </a:path>
                      <a:path w="411479" h="3485515">
                        <a:moveTo>
                          <a:pt x="256885" y="3223837"/>
                        </a:moveTo>
                        <a:lnTo>
                          <a:pt x="257680" y="3223837"/>
                        </a:lnTo>
                      </a:path>
                      <a:path w="411479" h="3485515">
                        <a:moveTo>
                          <a:pt x="257680" y="3223837"/>
                        </a:moveTo>
                        <a:lnTo>
                          <a:pt x="260873" y="3223837"/>
                        </a:lnTo>
                      </a:path>
                      <a:path w="411479" h="3485515">
                        <a:moveTo>
                          <a:pt x="260873" y="3223837"/>
                        </a:moveTo>
                        <a:lnTo>
                          <a:pt x="266451" y="3223837"/>
                        </a:lnTo>
                      </a:path>
                      <a:path w="411479" h="3485515">
                        <a:moveTo>
                          <a:pt x="266451" y="3223837"/>
                        </a:moveTo>
                        <a:lnTo>
                          <a:pt x="274440" y="3223837"/>
                        </a:lnTo>
                      </a:path>
                      <a:path w="411479" h="3485515">
                        <a:moveTo>
                          <a:pt x="274440" y="3223837"/>
                        </a:moveTo>
                        <a:lnTo>
                          <a:pt x="283211" y="3223837"/>
                        </a:lnTo>
                      </a:path>
                      <a:path w="411479" h="3485515">
                        <a:moveTo>
                          <a:pt x="283211" y="3223837"/>
                        </a:moveTo>
                        <a:lnTo>
                          <a:pt x="293585" y="3223837"/>
                        </a:lnTo>
                      </a:path>
                      <a:path w="411479" h="3485515">
                        <a:moveTo>
                          <a:pt x="293585" y="3223837"/>
                        </a:moveTo>
                        <a:lnTo>
                          <a:pt x="304754" y="3223837"/>
                        </a:lnTo>
                      </a:path>
                      <a:path w="411479" h="3485515">
                        <a:moveTo>
                          <a:pt x="304754" y="3223837"/>
                        </a:moveTo>
                        <a:lnTo>
                          <a:pt x="316718" y="3223837"/>
                        </a:lnTo>
                      </a:path>
                      <a:path w="411479" h="3485515">
                        <a:moveTo>
                          <a:pt x="316718" y="3463168"/>
                        </a:moveTo>
                        <a:lnTo>
                          <a:pt x="304754" y="3461564"/>
                        </a:lnTo>
                      </a:path>
                      <a:path w="411479" h="3485515">
                        <a:moveTo>
                          <a:pt x="304754" y="3461564"/>
                        </a:moveTo>
                        <a:lnTo>
                          <a:pt x="293585" y="3458385"/>
                        </a:lnTo>
                      </a:path>
                      <a:path w="411479" h="3485515">
                        <a:moveTo>
                          <a:pt x="293585" y="3458385"/>
                        </a:moveTo>
                        <a:lnTo>
                          <a:pt x="283211" y="3452794"/>
                        </a:lnTo>
                      </a:path>
                      <a:path w="411479" h="3485515">
                        <a:moveTo>
                          <a:pt x="283211" y="3452794"/>
                        </a:moveTo>
                        <a:lnTo>
                          <a:pt x="274440" y="3445613"/>
                        </a:lnTo>
                      </a:path>
                      <a:path w="411479" h="3485515">
                        <a:moveTo>
                          <a:pt x="274440" y="3445613"/>
                        </a:moveTo>
                        <a:lnTo>
                          <a:pt x="266451" y="3436033"/>
                        </a:lnTo>
                      </a:path>
                      <a:path w="411479" h="3485515">
                        <a:moveTo>
                          <a:pt x="260873" y="3425673"/>
                        </a:moveTo>
                        <a:lnTo>
                          <a:pt x="257680" y="3414504"/>
                        </a:lnTo>
                      </a:path>
                      <a:path w="411479" h="3485515">
                        <a:moveTo>
                          <a:pt x="375756" y="3408118"/>
                        </a:moveTo>
                        <a:lnTo>
                          <a:pt x="375756" y="3408913"/>
                        </a:lnTo>
                      </a:path>
                      <a:path w="411479" h="3485515">
                        <a:moveTo>
                          <a:pt x="374947" y="3414504"/>
                        </a:moveTo>
                        <a:lnTo>
                          <a:pt x="371768" y="3425673"/>
                        </a:lnTo>
                      </a:path>
                      <a:path w="411479" h="3485515">
                        <a:moveTo>
                          <a:pt x="366176" y="3436033"/>
                        </a:moveTo>
                        <a:lnTo>
                          <a:pt x="358995" y="3445613"/>
                        </a:lnTo>
                      </a:path>
                      <a:path w="411479" h="3485515">
                        <a:moveTo>
                          <a:pt x="358995" y="3445613"/>
                        </a:moveTo>
                        <a:lnTo>
                          <a:pt x="349430" y="3452794"/>
                        </a:lnTo>
                      </a:path>
                      <a:path w="411479" h="3485515">
                        <a:moveTo>
                          <a:pt x="349430" y="3452794"/>
                        </a:moveTo>
                        <a:lnTo>
                          <a:pt x="339056" y="3458385"/>
                        </a:lnTo>
                      </a:path>
                      <a:path w="411479" h="3485515">
                        <a:moveTo>
                          <a:pt x="339056" y="3458385"/>
                        </a:moveTo>
                        <a:lnTo>
                          <a:pt x="327887" y="3461564"/>
                        </a:lnTo>
                      </a:path>
                      <a:path w="411479" h="3485515">
                        <a:moveTo>
                          <a:pt x="327887" y="3461564"/>
                        </a:moveTo>
                        <a:lnTo>
                          <a:pt x="316718" y="3463168"/>
                        </a:lnTo>
                      </a:path>
                      <a:path w="411479" h="3485515">
                        <a:moveTo>
                          <a:pt x="250499" y="3333923"/>
                        </a:moveTo>
                        <a:lnTo>
                          <a:pt x="248909" y="3335526"/>
                        </a:lnTo>
                      </a:path>
                      <a:path w="411479" h="3485515">
                        <a:moveTo>
                          <a:pt x="248909" y="3335526"/>
                        </a:moveTo>
                        <a:lnTo>
                          <a:pt x="238535" y="3346695"/>
                        </a:lnTo>
                      </a:path>
                      <a:path w="411479" h="3485515">
                        <a:moveTo>
                          <a:pt x="238535" y="3346695"/>
                        </a:moveTo>
                        <a:lnTo>
                          <a:pt x="231354" y="3359454"/>
                        </a:lnTo>
                      </a:path>
                      <a:path w="411479" h="3485515">
                        <a:moveTo>
                          <a:pt x="231354" y="3359454"/>
                        </a:moveTo>
                        <a:lnTo>
                          <a:pt x="224968" y="3373021"/>
                        </a:lnTo>
                      </a:path>
                      <a:path w="411479" h="3485515">
                        <a:moveTo>
                          <a:pt x="224968" y="3373021"/>
                        </a:moveTo>
                        <a:lnTo>
                          <a:pt x="221775" y="3388178"/>
                        </a:lnTo>
                      </a:path>
                      <a:path w="411479" h="3485515">
                        <a:moveTo>
                          <a:pt x="221775" y="3417697"/>
                        </a:moveTo>
                        <a:lnTo>
                          <a:pt x="224968" y="3432854"/>
                        </a:lnTo>
                      </a:path>
                      <a:path w="411479" h="3485515">
                        <a:moveTo>
                          <a:pt x="224968" y="3432854"/>
                        </a:moveTo>
                        <a:lnTo>
                          <a:pt x="231354" y="3446407"/>
                        </a:lnTo>
                      </a:path>
                      <a:path w="411479" h="3485515">
                        <a:moveTo>
                          <a:pt x="231354" y="3446407"/>
                        </a:moveTo>
                        <a:lnTo>
                          <a:pt x="238535" y="3459180"/>
                        </a:lnTo>
                      </a:path>
                      <a:path w="411479" h="3485515">
                        <a:moveTo>
                          <a:pt x="238535" y="3459180"/>
                        </a:moveTo>
                        <a:lnTo>
                          <a:pt x="248909" y="3470349"/>
                        </a:lnTo>
                      </a:path>
                      <a:path w="411479" h="3485515">
                        <a:moveTo>
                          <a:pt x="248909" y="3470349"/>
                        </a:moveTo>
                        <a:lnTo>
                          <a:pt x="260078" y="3480723"/>
                        </a:lnTo>
                      </a:path>
                      <a:path w="411479" h="3485515">
                        <a:moveTo>
                          <a:pt x="260078" y="3480723"/>
                        </a:moveTo>
                        <a:lnTo>
                          <a:pt x="268054" y="3485506"/>
                        </a:lnTo>
                      </a:path>
                      <a:path w="411479" h="3485515">
                        <a:moveTo>
                          <a:pt x="364587" y="3485506"/>
                        </a:moveTo>
                        <a:lnTo>
                          <a:pt x="372563" y="3480723"/>
                        </a:lnTo>
                      </a:path>
                      <a:path w="411479" h="3485515">
                        <a:moveTo>
                          <a:pt x="372563" y="3480723"/>
                        </a:moveTo>
                        <a:lnTo>
                          <a:pt x="383732" y="3470349"/>
                        </a:lnTo>
                      </a:path>
                      <a:path w="411479" h="3485515">
                        <a:moveTo>
                          <a:pt x="383732" y="3470349"/>
                        </a:moveTo>
                        <a:lnTo>
                          <a:pt x="394106" y="3459180"/>
                        </a:lnTo>
                      </a:path>
                      <a:path w="411479" h="3485515">
                        <a:moveTo>
                          <a:pt x="394106" y="3459180"/>
                        </a:moveTo>
                        <a:lnTo>
                          <a:pt x="401287" y="3446407"/>
                        </a:lnTo>
                      </a:path>
                      <a:path w="411479" h="3485515">
                        <a:moveTo>
                          <a:pt x="401287" y="3446407"/>
                        </a:moveTo>
                        <a:lnTo>
                          <a:pt x="407659" y="3432854"/>
                        </a:lnTo>
                      </a:path>
                      <a:path w="411479" h="3485515">
                        <a:moveTo>
                          <a:pt x="407659" y="3432854"/>
                        </a:moveTo>
                        <a:lnTo>
                          <a:pt x="410852" y="3417697"/>
                        </a:lnTo>
                      </a:path>
                      <a:path w="411479" h="3485515">
                        <a:moveTo>
                          <a:pt x="410852" y="3388178"/>
                        </a:moveTo>
                        <a:lnTo>
                          <a:pt x="407659" y="3373021"/>
                        </a:lnTo>
                      </a:path>
                      <a:path w="411479" h="3485515">
                        <a:moveTo>
                          <a:pt x="407659" y="3373021"/>
                        </a:moveTo>
                        <a:lnTo>
                          <a:pt x="401287" y="3359454"/>
                        </a:lnTo>
                      </a:path>
                      <a:path w="411479" h="3485515">
                        <a:moveTo>
                          <a:pt x="401287" y="3359454"/>
                        </a:moveTo>
                        <a:lnTo>
                          <a:pt x="394106" y="3346695"/>
                        </a:lnTo>
                      </a:path>
                      <a:path w="411479" h="3485515">
                        <a:moveTo>
                          <a:pt x="394106" y="3346695"/>
                        </a:moveTo>
                        <a:lnTo>
                          <a:pt x="383732" y="3335526"/>
                        </a:lnTo>
                      </a:path>
                      <a:path w="411479" h="3485515">
                        <a:moveTo>
                          <a:pt x="383732" y="3335526"/>
                        </a:moveTo>
                        <a:lnTo>
                          <a:pt x="382128" y="3333923"/>
                        </a:lnTo>
                      </a:path>
                      <a:path w="411479" h="3485515">
                        <a:moveTo>
                          <a:pt x="191461" y="102110"/>
                        </a:moveTo>
                        <a:lnTo>
                          <a:pt x="191461" y="88543"/>
                        </a:lnTo>
                      </a:path>
                      <a:path w="411479" h="3485515">
                        <a:moveTo>
                          <a:pt x="0" y="88543"/>
                        </a:moveTo>
                        <a:lnTo>
                          <a:pt x="0" y="102110"/>
                        </a:lnTo>
                      </a:path>
                      <a:path w="411479" h="3485515">
                        <a:moveTo>
                          <a:pt x="191461" y="88543"/>
                        </a:moveTo>
                        <a:lnTo>
                          <a:pt x="189872" y="88543"/>
                        </a:lnTo>
                      </a:path>
                      <a:path w="411479" h="3485515">
                        <a:moveTo>
                          <a:pt x="189872" y="88543"/>
                        </a:moveTo>
                        <a:lnTo>
                          <a:pt x="186678" y="88543"/>
                        </a:lnTo>
                      </a:path>
                      <a:path w="411479" h="3485515">
                        <a:moveTo>
                          <a:pt x="186678" y="88543"/>
                        </a:moveTo>
                        <a:lnTo>
                          <a:pt x="181087" y="88543"/>
                        </a:lnTo>
                      </a:path>
                      <a:path w="411479" h="3485515">
                        <a:moveTo>
                          <a:pt x="181087" y="88543"/>
                        </a:moveTo>
                        <a:lnTo>
                          <a:pt x="173111" y="88543"/>
                        </a:lnTo>
                      </a:path>
                      <a:path w="411479" h="3485515">
                        <a:moveTo>
                          <a:pt x="173111" y="88543"/>
                        </a:moveTo>
                        <a:lnTo>
                          <a:pt x="163546" y="88543"/>
                        </a:lnTo>
                      </a:path>
                      <a:path w="411479" h="3485515">
                        <a:moveTo>
                          <a:pt x="27915" y="88543"/>
                        </a:moveTo>
                        <a:lnTo>
                          <a:pt x="18349" y="88543"/>
                        </a:lnTo>
                      </a:path>
                      <a:path w="411479" h="3485515">
                        <a:moveTo>
                          <a:pt x="18349" y="88543"/>
                        </a:moveTo>
                        <a:lnTo>
                          <a:pt x="10374" y="88543"/>
                        </a:lnTo>
                      </a:path>
                      <a:path w="411479" h="3485515">
                        <a:moveTo>
                          <a:pt x="10374" y="88543"/>
                        </a:moveTo>
                        <a:lnTo>
                          <a:pt x="4782" y="88543"/>
                        </a:lnTo>
                      </a:path>
                      <a:path w="411479" h="3485515">
                        <a:moveTo>
                          <a:pt x="4782" y="88543"/>
                        </a:moveTo>
                        <a:lnTo>
                          <a:pt x="794" y="88543"/>
                        </a:lnTo>
                      </a:path>
                      <a:path w="411479" h="3485515">
                        <a:moveTo>
                          <a:pt x="794" y="88543"/>
                        </a:moveTo>
                        <a:lnTo>
                          <a:pt x="0" y="88543"/>
                        </a:lnTo>
                      </a:path>
                      <a:path w="411479" h="3485515">
                        <a:moveTo>
                          <a:pt x="0" y="88543"/>
                        </a:moveTo>
                        <a:lnTo>
                          <a:pt x="794" y="88543"/>
                        </a:lnTo>
                      </a:path>
                      <a:path w="411479" h="3485515">
                        <a:moveTo>
                          <a:pt x="794" y="88543"/>
                        </a:moveTo>
                        <a:lnTo>
                          <a:pt x="4782" y="88543"/>
                        </a:lnTo>
                      </a:path>
                      <a:path w="411479" h="3485515">
                        <a:moveTo>
                          <a:pt x="4782" y="88543"/>
                        </a:moveTo>
                        <a:lnTo>
                          <a:pt x="10374" y="88543"/>
                        </a:lnTo>
                      </a:path>
                      <a:path w="411479" h="3485515">
                        <a:moveTo>
                          <a:pt x="10374" y="88543"/>
                        </a:moveTo>
                        <a:lnTo>
                          <a:pt x="18349" y="88543"/>
                        </a:lnTo>
                      </a:path>
                      <a:path w="411479" h="3485515">
                        <a:moveTo>
                          <a:pt x="18349" y="88543"/>
                        </a:moveTo>
                        <a:lnTo>
                          <a:pt x="27915" y="88543"/>
                        </a:lnTo>
                      </a:path>
                      <a:path w="411479" h="3485515">
                        <a:moveTo>
                          <a:pt x="27915" y="88543"/>
                        </a:moveTo>
                        <a:lnTo>
                          <a:pt x="39084" y="88543"/>
                        </a:lnTo>
                      </a:path>
                      <a:path w="411479" h="3485515">
                        <a:moveTo>
                          <a:pt x="39084" y="88543"/>
                        </a:moveTo>
                        <a:lnTo>
                          <a:pt x="51856" y="88543"/>
                        </a:lnTo>
                      </a:path>
                      <a:path w="411479" h="3485515">
                        <a:moveTo>
                          <a:pt x="51856" y="88543"/>
                        </a:moveTo>
                        <a:lnTo>
                          <a:pt x="66218" y="88543"/>
                        </a:lnTo>
                      </a:path>
                      <a:path w="411479" h="3485515">
                        <a:moveTo>
                          <a:pt x="66218" y="88543"/>
                        </a:moveTo>
                        <a:lnTo>
                          <a:pt x="80580" y="88543"/>
                        </a:lnTo>
                      </a:path>
                      <a:path w="411479" h="3485515">
                        <a:moveTo>
                          <a:pt x="80580" y="88543"/>
                        </a:moveTo>
                        <a:lnTo>
                          <a:pt x="95724" y="88543"/>
                        </a:lnTo>
                      </a:path>
                      <a:path w="411479" h="3485515">
                        <a:moveTo>
                          <a:pt x="95724" y="88543"/>
                        </a:moveTo>
                        <a:lnTo>
                          <a:pt x="110894" y="88543"/>
                        </a:lnTo>
                      </a:path>
                      <a:path w="411479" h="3485515">
                        <a:moveTo>
                          <a:pt x="110894" y="88543"/>
                        </a:moveTo>
                        <a:lnTo>
                          <a:pt x="125242" y="88543"/>
                        </a:lnTo>
                      </a:path>
                      <a:path w="411479" h="3485515">
                        <a:moveTo>
                          <a:pt x="125242" y="88543"/>
                        </a:moveTo>
                        <a:lnTo>
                          <a:pt x="138810" y="88543"/>
                        </a:lnTo>
                      </a:path>
                      <a:path w="411479" h="3485515">
                        <a:moveTo>
                          <a:pt x="138810" y="88543"/>
                        </a:moveTo>
                        <a:lnTo>
                          <a:pt x="151568" y="88543"/>
                        </a:lnTo>
                      </a:path>
                      <a:path w="411479" h="3485515">
                        <a:moveTo>
                          <a:pt x="151568" y="88543"/>
                        </a:moveTo>
                        <a:lnTo>
                          <a:pt x="163546" y="88543"/>
                        </a:lnTo>
                      </a:path>
                      <a:path w="411479" h="3485515">
                        <a:moveTo>
                          <a:pt x="163546" y="88543"/>
                        </a:moveTo>
                        <a:lnTo>
                          <a:pt x="173111" y="88543"/>
                        </a:lnTo>
                      </a:path>
                      <a:path w="411479" h="3485515">
                        <a:moveTo>
                          <a:pt x="173111" y="88543"/>
                        </a:moveTo>
                        <a:lnTo>
                          <a:pt x="181087" y="88543"/>
                        </a:lnTo>
                      </a:path>
                      <a:path w="411479" h="3485515">
                        <a:moveTo>
                          <a:pt x="181087" y="88543"/>
                        </a:moveTo>
                        <a:lnTo>
                          <a:pt x="186678" y="88543"/>
                        </a:lnTo>
                      </a:path>
                      <a:path w="411479" h="3485515">
                        <a:moveTo>
                          <a:pt x="186678" y="88543"/>
                        </a:moveTo>
                        <a:lnTo>
                          <a:pt x="189872" y="88543"/>
                        </a:lnTo>
                      </a:path>
                      <a:path w="411479" h="3485515">
                        <a:moveTo>
                          <a:pt x="189872" y="88543"/>
                        </a:moveTo>
                        <a:lnTo>
                          <a:pt x="191461" y="88543"/>
                        </a:lnTo>
                      </a:path>
                      <a:path w="411479" h="3485515">
                        <a:moveTo>
                          <a:pt x="118870" y="88543"/>
                        </a:moveTo>
                        <a:lnTo>
                          <a:pt x="115677" y="88543"/>
                        </a:lnTo>
                      </a:path>
                      <a:path w="411479" h="3485515">
                        <a:moveTo>
                          <a:pt x="52651" y="88543"/>
                        </a:moveTo>
                        <a:lnTo>
                          <a:pt x="46265" y="88543"/>
                        </a:lnTo>
                      </a:path>
                      <a:path w="411479" h="3485515">
                        <a:moveTo>
                          <a:pt x="191461" y="102110"/>
                        </a:moveTo>
                        <a:lnTo>
                          <a:pt x="189872" y="102110"/>
                        </a:lnTo>
                      </a:path>
                      <a:path w="411479" h="3485515">
                        <a:moveTo>
                          <a:pt x="189872" y="102110"/>
                        </a:moveTo>
                        <a:lnTo>
                          <a:pt x="186678" y="102110"/>
                        </a:lnTo>
                      </a:path>
                      <a:path w="411479" h="3485515">
                        <a:moveTo>
                          <a:pt x="186678" y="102110"/>
                        </a:moveTo>
                        <a:lnTo>
                          <a:pt x="181087" y="102110"/>
                        </a:lnTo>
                      </a:path>
                      <a:path w="411479" h="3485515">
                        <a:moveTo>
                          <a:pt x="181087" y="102110"/>
                        </a:moveTo>
                        <a:lnTo>
                          <a:pt x="173111" y="102110"/>
                        </a:lnTo>
                      </a:path>
                      <a:path w="411479" h="3485515">
                        <a:moveTo>
                          <a:pt x="173111" y="102110"/>
                        </a:moveTo>
                        <a:lnTo>
                          <a:pt x="163546" y="102110"/>
                        </a:lnTo>
                      </a:path>
                      <a:path w="411479" h="3485515">
                        <a:moveTo>
                          <a:pt x="163546" y="102110"/>
                        </a:moveTo>
                        <a:lnTo>
                          <a:pt x="151568" y="102110"/>
                        </a:lnTo>
                      </a:path>
                      <a:path w="411479" h="3485515">
                        <a:moveTo>
                          <a:pt x="151568" y="102110"/>
                        </a:moveTo>
                        <a:lnTo>
                          <a:pt x="138810" y="102110"/>
                        </a:lnTo>
                      </a:path>
                      <a:path w="411479" h="3485515">
                        <a:moveTo>
                          <a:pt x="138810" y="102110"/>
                        </a:moveTo>
                        <a:lnTo>
                          <a:pt x="125242" y="102110"/>
                        </a:lnTo>
                      </a:path>
                      <a:path w="411479" h="3485515">
                        <a:moveTo>
                          <a:pt x="125242" y="102110"/>
                        </a:moveTo>
                        <a:lnTo>
                          <a:pt x="110894" y="102110"/>
                        </a:lnTo>
                      </a:path>
                      <a:path w="411479" h="3485515">
                        <a:moveTo>
                          <a:pt x="110894" y="102110"/>
                        </a:moveTo>
                        <a:lnTo>
                          <a:pt x="95724" y="102110"/>
                        </a:lnTo>
                      </a:path>
                      <a:path w="411479" h="3485515">
                        <a:moveTo>
                          <a:pt x="95724" y="102110"/>
                        </a:moveTo>
                        <a:lnTo>
                          <a:pt x="80580" y="102110"/>
                        </a:lnTo>
                      </a:path>
                      <a:path w="411479" h="3485515">
                        <a:moveTo>
                          <a:pt x="80580" y="102110"/>
                        </a:moveTo>
                        <a:lnTo>
                          <a:pt x="66218" y="102110"/>
                        </a:lnTo>
                      </a:path>
                      <a:path w="411479" h="3485515">
                        <a:moveTo>
                          <a:pt x="66218" y="102110"/>
                        </a:moveTo>
                        <a:lnTo>
                          <a:pt x="51856" y="102110"/>
                        </a:lnTo>
                      </a:path>
                      <a:path w="411479" h="3485515">
                        <a:moveTo>
                          <a:pt x="51856" y="102110"/>
                        </a:moveTo>
                        <a:lnTo>
                          <a:pt x="39084" y="102110"/>
                        </a:lnTo>
                      </a:path>
                      <a:path w="411479" h="3485515">
                        <a:moveTo>
                          <a:pt x="39084" y="102110"/>
                        </a:moveTo>
                        <a:lnTo>
                          <a:pt x="27915" y="102110"/>
                        </a:lnTo>
                      </a:path>
                      <a:path w="411479" h="3485515">
                        <a:moveTo>
                          <a:pt x="27915" y="102110"/>
                        </a:moveTo>
                        <a:lnTo>
                          <a:pt x="18349" y="102110"/>
                        </a:lnTo>
                      </a:path>
                      <a:path w="411479" h="3485515">
                        <a:moveTo>
                          <a:pt x="18349" y="102110"/>
                        </a:moveTo>
                        <a:lnTo>
                          <a:pt x="10374" y="102110"/>
                        </a:lnTo>
                      </a:path>
                      <a:path w="411479" h="3485515">
                        <a:moveTo>
                          <a:pt x="10374" y="102110"/>
                        </a:moveTo>
                        <a:lnTo>
                          <a:pt x="4782" y="102110"/>
                        </a:lnTo>
                      </a:path>
                      <a:path w="411479" h="3485515">
                        <a:moveTo>
                          <a:pt x="4782" y="102110"/>
                        </a:moveTo>
                        <a:lnTo>
                          <a:pt x="794" y="102110"/>
                        </a:lnTo>
                      </a:path>
                      <a:path w="411479" h="3485515">
                        <a:moveTo>
                          <a:pt x="794" y="102110"/>
                        </a:moveTo>
                        <a:lnTo>
                          <a:pt x="0" y="102110"/>
                        </a:lnTo>
                      </a:path>
                      <a:path w="411479" h="3485515">
                        <a:moveTo>
                          <a:pt x="0" y="102110"/>
                        </a:moveTo>
                        <a:lnTo>
                          <a:pt x="794" y="102110"/>
                        </a:lnTo>
                      </a:path>
                      <a:path w="411479" h="3485515">
                        <a:moveTo>
                          <a:pt x="794" y="102110"/>
                        </a:moveTo>
                        <a:lnTo>
                          <a:pt x="4782" y="102110"/>
                        </a:lnTo>
                      </a:path>
                      <a:path w="411479" h="3485515">
                        <a:moveTo>
                          <a:pt x="4782" y="102110"/>
                        </a:moveTo>
                        <a:lnTo>
                          <a:pt x="10374" y="102110"/>
                        </a:lnTo>
                      </a:path>
                      <a:path w="411479" h="3485515">
                        <a:moveTo>
                          <a:pt x="10374" y="102110"/>
                        </a:moveTo>
                        <a:lnTo>
                          <a:pt x="18349" y="102110"/>
                        </a:lnTo>
                      </a:path>
                      <a:path w="411479" h="3485515">
                        <a:moveTo>
                          <a:pt x="18349" y="102110"/>
                        </a:moveTo>
                        <a:lnTo>
                          <a:pt x="27915" y="102110"/>
                        </a:lnTo>
                      </a:path>
                      <a:path w="411479" h="3485515">
                        <a:moveTo>
                          <a:pt x="163546" y="102110"/>
                        </a:moveTo>
                        <a:lnTo>
                          <a:pt x="173111" y="102110"/>
                        </a:lnTo>
                      </a:path>
                      <a:path w="411479" h="3485515">
                        <a:moveTo>
                          <a:pt x="173111" y="102110"/>
                        </a:moveTo>
                        <a:lnTo>
                          <a:pt x="181087" y="102110"/>
                        </a:lnTo>
                      </a:path>
                      <a:path w="411479" h="3485515">
                        <a:moveTo>
                          <a:pt x="181087" y="102110"/>
                        </a:moveTo>
                        <a:lnTo>
                          <a:pt x="186678" y="102110"/>
                        </a:lnTo>
                      </a:path>
                      <a:path w="411479" h="3485515">
                        <a:moveTo>
                          <a:pt x="186678" y="102110"/>
                        </a:moveTo>
                        <a:lnTo>
                          <a:pt x="189872" y="102110"/>
                        </a:lnTo>
                      </a:path>
                      <a:path w="411479" h="3485515">
                        <a:moveTo>
                          <a:pt x="189872" y="102110"/>
                        </a:moveTo>
                        <a:lnTo>
                          <a:pt x="191461" y="102110"/>
                        </a:lnTo>
                      </a:path>
                      <a:path w="411479" h="3485515">
                        <a:moveTo>
                          <a:pt x="46265" y="102110"/>
                        </a:moveTo>
                        <a:lnTo>
                          <a:pt x="52651" y="102110"/>
                        </a:lnTo>
                      </a:path>
                      <a:path w="411479" h="3485515">
                        <a:moveTo>
                          <a:pt x="115677" y="102110"/>
                        </a:moveTo>
                        <a:lnTo>
                          <a:pt x="118870" y="102110"/>
                        </a:lnTo>
                      </a:path>
                      <a:path w="411479" h="3485515">
                        <a:moveTo>
                          <a:pt x="35891" y="22337"/>
                        </a:moveTo>
                        <a:lnTo>
                          <a:pt x="35891" y="88543"/>
                        </a:lnTo>
                      </a:path>
                      <a:path w="411479" h="3485515">
                        <a:moveTo>
                          <a:pt x="155556" y="88543"/>
                        </a:moveTo>
                        <a:lnTo>
                          <a:pt x="155556" y="22337"/>
                        </a:lnTo>
                      </a:path>
                      <a:path w="411479" h="3485515">
                        <a:moveTo>
                          <a:pt x="35891" y="22337"/>
                        </a:moveTo>
                        <a:lnTo>
                          <a:pt x="36699" y="22337"/>
                        </a:lnTo>
                      </a:path>
                      <a:path w="411479" h="3485515">
                        <a:moveTo>
                          <a:pt x="36699" y="22337"/>
                        </a:moveTo>
                        <a:lnTo>
                          <a:pt x="40687" y="22337"/>
                        </a:lnTo>
                      </a:path>
                      <a:path w="411479" h="3485515">
                        <a:moveTo>
                          <a:pt x="40687" y="22337"/>
                        </a:moveTo>
                        <a:lnTo>
                          <a:pt x="46265" y="22337"/>
                        </a:lnTo>
                      </a:path>
                      <a:path w="411479" h="3485515">
                        <a:moveTo>
                          <a:pt x="46265" y="22337"/>
                        </a:moveTo>
                        <a:lnTo>
                          <a:pt x="53446" y="22337"/>
                        </a:lnTo>
                      </a:path>
                      <a:path w="411479" h="3485515">
                        <a:moveTo>
                          <a:pt x="53446" y="22337"/>
                        </a:moveTo>
                        <a:lnTo>
                          <a:pt x="62230" y="22337"/>
                        </a:lnTo>
                      </a:path>
                      <a:path w="411479" h="3485515">
                        <a:moveTo>
                          <a:pt x="62230" y="22337"/>
                        </a:moveTo>
                        <a:lnTo>
                          <a:pt x="72591" y="22337"/>
                        </a:lnTo>
                      </a:path>
                      <a:path w="411479" h="3485515">
                        <a:moveTo>
                          <a:pt x="72591" y="22337"/>
                        </a:moveTo>
                        <a:lnTo>
                          <a:pt x="83760" y="22337"/>
                        </a:lnTo>
                      </a:path>
                      <a:path w="411479" h="3485515">
                        <a:moveTo>
                          <a:pt x="83760" y="22337"/>
                        </a:moveTo>
                        <a:lnTo>
                          <a:pt x="95724" y="22337"/>
                        </a:lnTo>
                      </a:path>
                      <a:path w="411479" h="3485515">
                        <a:moveTo>
                          <a:pt x="95724" y="22337"/>
                        </a:moveTo>
                        <a:lnTo>
                          <a:pt x="107701" y="22337"/>
                        </a:lnTo>
                      </a:path>
                      <a:path w="411479" h="3485515">
                        <a:moveTo>
                          <a:pt x="107701" y="22337"/>
                        </a:moveTo>
                        <a:lnTo>
                          <a:pt x="118870" y="22337"/>
                        </a:lnTo>
                      </a:path>
                      <a:path w="411479" h="3485515">
                        <a:moveTo>
                          <a:pt x="118870" y="22337"/>
                        </a:moveTo>
                        <a:lnTo>
                          <a:pt x="129230" y="22337"/>
                        </a:lnTo>
                      </a:path>
                      <a:path w="411479" h="3485515">
                        <a:moveTo>
                          <a:pt x="129230" y="22337"/>
                        </a:moveTo>
                        <a:lnTo>
                          <a:pt x="138015" y="22337"/>
                        </a:lnTo>
                      </a:path>
                      <a:path w="411479" h="3485515">
                        <a:moveTo>
                          <a:pt x="138015" y="22337"/>
                        </a:moveTo>
                        <a:lnTo>
                          <a:pt x="145196" y="22337"/>
                        </a:lnTo>
                      </a:path>
                      <a:path w="411479" h="3485515">
                        <a:moveTo>
                          <a:pt x="145196" y="22337"/>
                        </a:moveTo>
                        <a:lnTo>
                          <a:pt x="150773" y="22337"/>
                        </a:lnTo>
                      </a:path>
                      <a:path w="411479" h="3485515">
                        <a:moveTo>
                          <a:pt x="150773" y="22337"/>
                        </a:moveTo>
                        <a:lnTo>
                          <a:pt x="153967" y="22337"/>
                        </a:lnTo>
                      </a:path>
                      <a:path w="411479" h="3485515">
                        <a:moveTo>
                          <a:pt x="153967" y="22337"/>
                        </a:moveTo>
                        <a:lnTo>
                          <a:pt x="155556" y="22337"/>
                        </a:lnTo>
                      </a:path>
                      <a:path w="411479" h="3485515">
                        <a:moveTo>
                          <a:pt x="118870" y="88543"/>
                        </a:moveTo>
                        <a:lnTo>
                          <a:pt x="115677" y="88543"/>
                        </a:lnTo>
                      </a:path>
                      <a:path w="411479" h="3485515">
                        <a:moveTo>
                          <a:pt x="52651" y="88543"/>
                        </a:moveTo>
                        <a:lnTo>
                          <a:pt x="46265" y="88543"/>
                        </a:lnTo>
                      </a:path>
                      <a:path w="411479" h="3485515">
                        <a:moveTo>
                          <a:pt x="376551" y="179497"/>
                        </a:moveTo>
                        <a:lnTo>
                          <a:pt x="376551" y="0"/>
                        </a:lnTo>
                      </a:path>
                      <a:path w="411479" h="3485515">
                        <a:moveTo>
                          <a:pt x="256885" y="0"/>
                        </a:moveTo>
                        <a:lnTo>
                          <a:pt x="256885" y="179497"/>
                        </a:lnTo>
                      </a:path>
                      <a:path w="411479" h="3485515">
                        <a:moveTo>
                          <a:pt x="374947" y="179497"/>
                        </a:moveTo>
                        <a:lnTo>
                          <a:pt x="371768" y="173906"/>
                        </a:lnTo>
                      </a:path>
                      <a:path w="411479" h="3485515">
                        <a:moveTo>
                          <a:pt x="371768" y="173906"/>
                        </a:moveTo>
                        <a:lnTo>
                          <a:pt x="366176" y="168329"/>
                        </a:lnTo>
                      </a:path>
                      <a:path w="411479" h="3485515">
                        <a:moveTo>
                          <a:pt x="366176" y="168329"/>
                        </a:moveTo>
                        <a:lnTo>
                          <a:pt x="358995" y="164341"/>
                        </a:lnTo>
                      </a:path>
                      <a:path w="411479" h="3485515">
                        <a:moveTo>
                          <a:pt x="358995" y="164341"/>
                        </a:moveTo>
                        <a:lnTo>
                          <a:pt x="349430" y="160353"/>
                        </a:lnTo>
                      </a:path>
                      <a:path w="411479" h="3485515">
                        <a:moveTo>
                          <a:pt x="349430" y="160353"/>
                        </a:moveTo>
                        <a:lnTo>
                          <a:pt x="339056" y="157160"/>
                        </a:lnTo>
                      </a:path>
                      <a:path w="411479" h="3485515">
                        <a:moveTo>
                          <a:pt x="339056" y="157160"/>
                        </a:moveTo>
                        <a:lnTo>
                          <a:pt x="327887" y="155556"/>
                        </a:lnTo>
                      </a:path>
                      <a:path w="411479" h="3485515">
                        <a:moveTo>
                          <a:pt x="327887" y="155556"/>
                        </a:moveTo>
                        <a:lnTo>
                          <a:pt x="316718" y="155556"/>
                        </a:lnTo>
                      </a:path>
                      <a:path w="411479" h="3485515">
                        <a:moveTo>
                          <a:pt x="316718" y="155556"/>
                        </a:moveTo>
                        <a:lnTo>
                          <a:pt x="304754" y="155556"/>
                        </a:lnTo>
                      </a:path>
                      <a:path w="411479" h="3485515">
                        <a:moveTo>
                          <a:pt x="304754" y="155556"/>
                        </a:moveTo>
                        <a:lnTo>
                          <a:pt x="293585" y="157160"/>
                        </a:lnTo>
                      </a:path>
                      <a:path w="411479" h="3485515">
                        <a:moveTo>
                          <a:pt x="293585" y="157160"/>
                        </a:moveTo>
                        <a:lnTo>
                          <a:pt x="283211" y="160353"/>
                        </a:lnTo>
                      </a:path>
                      <a:path w="411479" h="3485515">
                        <a:moveTo>
                          <a:pt x="283211" y="160353"/>
                        </a:moveTo>
                        <a:lnTo>
                          <a:pt x="274440" y="164341"/>
                        </a:lnTo>
                      </a:path>
                      <a:path w="411479" h="3485515">
                        <a:moveTo>
                          <a:pt x="274440" y="164341"/>
                        </a:moveTo>
                        <a:lnTo>
                          <a:pt x="266451" y="168329"/>
                        </a:lnTo>
                      </a:path>
                      <a:path w="411479" h="3485515">
                        <a:moveTo>
                          <a:pt x="266451" y="168329"/>
                        </a:moveTo>
                        <a:lnTo>
                          <a:pt x="260873" y="173906"/>
                        </a:lnTo>
                      </a:path>
                      <a:path w="411479" h="3485515">
                        <a:moveTo>
                          <a:pt x="260873" y="173906"/>
                        </a:moveTo>
                        <a:lnTo>
                          <a:pt x="257680" y="179497"/>
                        </a:lnTo>
                      </a:path>
                      <a:path w="411479" h="3485515">
                        <a:moveTo>
                          <a:pt x="256885" y="274427"/>
                        </a:moveTo>
                        <a:lnTo>
                          <a:pt x="256885" y="275235"/>
                        </a:lnTo>
                      </a:path>
                      <a:path w="411479" h="3485515">
                        <a:moveTo>
                          <a:pt x="376551" y="275235"/>
                        </a:moveTo>
                        <a:lnTo>
                          <a:pt x="376551" y="274427"/>
                        </a:lnTo>
                      </a:path>
                      <a:path w="411479" h="3485515">
                        <a:moveTo>
                          <a:pt x="316718" y="275235"/>
                        </a:moveTo>
                        <a:lnTo>
                          <a:pt x="304754" y="275235"/>
                        </a:lnTo>
                      </a:path>
                      <a:path w="411479" h="3485515">
                        <a:moveTo>
                          <a:pt x="304754" y="275235"/>
                        </a:moveTo>
                        <a:lnTo>
                          <a:pt x="293585" y="275235"/>
                        </a:lnTo>
                      </a:path>
                      <a:path w="411479" h="3485515">
                        <a:moveTo>
                          <a:pt x="293585" y="275235"/>
                        </a:moveTo>
                        <a:lnTo>
                          <a:pt x="283211" y="275235"/>
                        </a:lnTo>
                      </a:path>
                      <a:path w="411479" h="3485515">
                        <a:moveTo>
                          <a:pt x="283211" y="275235"/>
                        </a:moveTo>
                        <a:lnTo>
                          <a:pt x="274440" y="275235"/>
                        </a:lnTo>
                      </a:path>
                      <a:path w="411479" h="3485515">
                        <a:moveTo>
                          <a:pt x="274440" y="275235"/>
                        </a:moveTo>
                        <a:lnTo>
                          <a:pt x="266451" y="275235"/>
                        </a:lnTo>
                      </a:path>
                      <a:path w="411479" h="3485515">
                        <a:moveTo>
                          <a:pt x="266451" y="275235"/>
                        </a:moveTo>
                        <a:lnTo>
                          <a:pt x="260873" y="275235"/>
                        </a:lnTo>
                      </a:path>
                      <a:path w="411479" h="3485515">
                        <a:moveTo>
                          <a:pt x="260873" y="275235"/>
                        </a:moveTo>
                        <a:lnTo>
                          <a:pt x="257680" y="275235"/>
                        </a:lnTo>
                      </a:path>
                      <a:path w="411479" h="3485515">
                        <a:moveTo>
                          <a:pt x="257680" y="275235"/>
                        </a:moveTo>
                        <a:lnTo>
                          <a:pt x="256885" y="275235"/>
                        </a:lnTo>
                      </a:path>
                      <a:path w="411479" h="3485515">
                        <a:moveTo>
                          <a:pt x="376551" y="275235"/>
                        </a:moveTo>
                        <a:lnTo>
                          <a:pt x="374947" y="275235"/>
                        </a:lnTo>
                      </a:path>
                      <a:path w="411479" h="3485515">
                        <a:moveTo>
                          <a:pt x="374947" y="275235"/>
                        </a:moveTo>
                        <a:lnTo>
                          <a:pt x="371768" y="275235"/>
                        </a:lnTo>
                      </a:path>
                      <a:path w="411479" h="3485515">
                        <a:moveTo>
                          <a:pt x="371768" y="275235"/>
                        </a:moveTo>
                        <a:lnTo>
                          <a:pt x="366176" y="275235"/>
                        </a:lnTo>
                      </a:path>
                      <a:path w="411479" h="3485515">
                        <a:moveTo>
                          <a:pt x="366176" y="275235"/>
                        </a:moveTo>
                        <a:lnTo>
                          <a:pt x="358995" y="275235"/>
                        </a:lnTo>
                      </a:path>
                      <a:path w="411479" h="3485515">
                        <a:moveTo>
                          <a:pt x="358995" y="275235"/>
                        </a:moveTo>
                        <a:lnTo>
                          <a:pt x="349430" y="275235"/>
                        </a:lnTo>
                      </a:path>
                      <a:path w="411479" h="3485515">
                        <a:moveTo>
                          <a:pt x="349430" y="275235"/>
                        </a:moveTo>
                        <a:lnTo>
                          <a:pt x="339056" y="275235"/>
                        </a:lnTo>
                      </a:path>
                      <a:path w="411479" h="3485515">
                        <a:moveTo>
                          <a:pt x="339056" y="275235"/>
                        </a:moveTo>
                        <a:lnTo>
                          <a:pt x="327887" y="275235"/>
                        </a:lnTo>
                      </a:path>
                      <a:path w="411479" h="3485515">
                        <a:moveTo>
                          <a:pt x="327887" y="275235"/>
                        </a:moveTo>
                        <a:lnTo>
                          <a:pt x="316718" y="275235"/>
                        </a:lnTo>
                      </a:path>
                      <a:path w="411479" h="3485515">
                        <a:moveTo>
                          <a:pt x="316718" y="155556"/>
                        </a:moveTo>
                        <a:lnTo>
                          <a:pt x="327887" y="155556"/>
                        </a:lnTo>
                      </a:path>
                      <a:path w="411479" h="3485515">
                        <a:moveTo>
                          <a:pt x="327887" y="155556"/>
                        </a:moveTo>
                        <a:lnTo>
                          <a:pt x="339056" y="157160"/>
                        </a:lnTo>
                      </a:path>
                      <a:path w="411479" h="3485515">
                        <a:moveTo>
                          <a:pt x="339056" y="157160"/>
                        </a:moveTo>
                        <a:lnTo>
                          <a:pt x="349430" y="160353"/>
                        </a:lnTo>
                      </a:path>
                      <a:path w="411479" h="3485515">
                        <a:moveTo>
                          <a:pt x="349430" y="160353"/>
                        </a:moveTo>
                        <a:lnTo>
                          <a:pt x="358995" y="164341"/>
                        </a:lnTo>
                      </a:path>
                      <a:path w="411479" h="3485515">
                        <a:moveTo>
                          <a:pt x="358995" y="164341"/>
                        </a:moveTo>
                        <a:lnTo>
                          <a:pt x="366176" y="168329"/>
                        </a:lnTo>
                      </a:path>
                      <a:path w="411479" h="3485515">
                        <a:moveTo>
                          <a:pt x="366176" y="168329"/>
                        </a:moveTo>
                        <a:lnTo>
                          <a:pt x="371768" y="173906"/>
                        </a:lnTo>
                      </a:path>
                      <a:path w="411479" h="3485515">
                        <a:moveTo>
                          <a:pt x="371768" y="173906"/>
                        </a:moveTo>
                        <a:lnTo>
                          <a:pt x="374947" y="179497"/>
                        </a:lnTo>
                      </a:path>
                      <a:path w="411479" h="3485515">
                        <a:moveTo>
                          <a:pt x="257680" y="179497"/>
                        </a:moveTo>
                        <a:lnTo>
                          <a:pt x="260873" y="173906"/>
                        </a:lnTo>
                      </a:path>
                      <a:path w="411479" h="3485515">
                        <a:moveTo>
                          <a:pt x="260873" y="173906"/>
                        </a:moveTo>
                        <a:lnTo>
                          <a:pt x="266451" y="168329"/>
                        </a:lnTo>
                      </a:path>
                      <a:path w="411479" h="3485515">
                        <a:moveTo>
                          <a:pt x="266451" y="168329"/>
                        </a:moveTo>
                        <a:lnTo>
                          <a:pt x="274440" y="164341"/>
                        </a:lnTo>
                      </a:path>
                      <a:path w="411479" h="3485515">
                        <a:moveTo>
                          <a:pt x="274440" y="164341"/>
                        </a:moveTo>
                        <a:lnTo>
                          <a:pt x="283211" y="160353"/>
                        </a:lnTo>
                      </a:path>
                      <a:path w="411479" h="3485515">
                        <a:moveTo>
                          <a:pt x="283211" y="160353"/>
                        </a:moveTo>
                        <a:lnTo>
                          <a:pt x="293585" y="157160"/>
                        </a:lnTo>
                      </a:path>
                      <a:path w="411479" h="3485515">
                        <a:moveTo>
                          <a:pt x="293585" y="157160"/>
                        </a:moveTo>
                        <a:lnTo>
                          <a:pt x="304754" y="155556"/>
                        </a:lnTo>
                      </a:path>
                      <a:path w="411479" h="3485515">
                        <a:moveTo>
                          <a:pt x="304754" y="155556"/>
                        </a:moveTo>
                        <a:lnTo>
                          <a:pt x="316718" y="15555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21" name="object 2421"/>
                  <p:cNvSpPr/>
                  <p:nvPr/>
                </p:nvSpPr>
                <p:spPr>
                  <a:xfrm>
                    <a:off x="8886493" y="2913491"/>
                    <a:ext cx="0" cy="407034"/>
                  </a:xfrm>
                  <a:custGeom>
                    <a:avLst/>
                    <a:gdLst/>
                    <a:ahLst/>
                    <a:cxnLst/>
                    <a:rect l="l" t="t" r="r" b="b"/>
                    <a:pathLst>
                      <a:path h="407035">
                        <a:moveTo>
                          <a:pt x="0" y="0"/>
                        </a:moveTo>
                        <a:lnTo>
                          <a:pt x="0" y="313535"/>
                        </a:lnTo>
                      </a:path>
                      <a:path h="407035">
                        <a:moveTo>
                          <a:pt x="0" y="384540"/>
                        </a:moveTo>
                        <a:lnTo>
                          <a:pt x="0" y="40687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22" name="object 2422"/>
                  <p:cNvSpPr/>
                  <p:nvPr/>
                </p:nvSpPr>
                <p:spPr>
                  <a:xfrm>
                    <a:off x="8716560" y="1629062"/>
                    <a:ext cx="219710" cy="1691639"/>
                  </a:xfrm>
                  <a:custGeom>
                    <a:avLst/>
                    <a:gdLst/>
                    <a:ahLst/>
                    <a:cxnLst/>
                    <a:rect l="l" t="t" r="r" b="b"/>
                    <a:pathLst>
                      <a:path w="219709" h="1691639">
                        <a:moveTo>
                          <a:pt x="169932" y="1189499"/>
                        </a:moveTo>
                        <a:lnTo>
                          <a:pt x="169932" y="1155197"/>
                        </a:lnTo>
                      </a:path>
                      <a:path w="219709" h="1691639">
                        <a:moveTo>
                          <a:pt x="169932" y="1060255"/>
                        </a:moveTo>
                        <a:lnTo>
                          <a:pt x="169932" y="849634"/>
                        </a:lnTo>
                      </a:path>
                      <a:path w="219709" h="1691639">
                        <a:moveTo>
                          <a:pt x="169932" y="745140"/>
                        </a:moveTo>
                        <a:lnTo>
                          <a:pt x="169932" y="481868"/>
                        </a:lnTo>
                      </a:path>
                      <a:path w="219709" h="1691639">
                        <a:moveTo>
                          <a:pt x="169932" y="377359"/>
                        </a:moveTo>
                        <a:lnTo>
                          <a:pt x="169932" y="373371"/>
                        </a:lnTo>
                      </a:path>
                      <a:path w="219709" h="1691639">
                        <a:moveTo>
                          <a:pt x="50267" y="373371"/>
                        </a:moveTo>
                        <a:lnTo>
                          <a:pt x="50267" y="377359"/>
                        </a:lnTo>
                      </a:path>
                      <a:path w="219709" h="1691639">
                        <a:moveTo>
                          <a:pt x="50267" y="481868"/>
                        </a:moveTo>
                        <a:lnTo>
                          <a:pt x="50267" y="745140"/>
                        </a:lnTo>
                      </a:path>
                      <a:path w="219709" h="1691639">
                        <a:moveTo>
                          <a:pt x="50267" y="849634"/>
                        </a:moveTo>
                        <a:lnTo>
                          <a:pt x="50267" y="1060255"/>
                        </a:lnTo>
                      </a:path>
                      <a:path w="219709" h="1691639">
                        <a:moveTo>
                          <a:pt x="50267" y="1155197"/>
                        </a:moveTo>
                        <a:lnTo>
                          <a:pt x="50267" y="1189499"/>
                        </a:lnTo>
                      </a:path>
                      <a:path w="219709" h="1691639">
                        <a:moveTo>
                          <a:pt x="50267" y="1284428"/>
                        </a:moveTo>
                        <a:lnTo>
                          <a:pt x="50267" y="1691307"/>
                        </a:lnTo>
                      </a:path>
                      <a:path w="219709" h="1691639">
                        <a:moveTo>
                          <a:pt x="50267" y="373371"/>
                        </a:moveTo>
                        <a:lnTo>
                          <a:pt x="51061" y="373371"/>
                        </a:lnTo>
                      </a:path>
                      <a:path w="219709" h="1691639">
                        <a:moveTo>
                          <a:pt x="51061" y="373371"/>
                        </a:moveTo>
                        <a:lnTo>
                          <a:pt x="54255" y="373371"/>
                        </a:lnTo>
                      </a:path>
                      <a:path w="219709" h="1691639">
                        <a:moveTo>
                          <a:pt x="54255" y="373371"/>
                        </a:moveTo>
                        <a:lnTo>
                          <a:pt x="59832" y="373371"/>
                        </a:lnTo>
                      </a:path>
                      <a:path w="219709" h="1691639">
                        <a:moveTo>
                          <a:pt x="59832" y="373371"/>
                        </a:moveTo>
                        <a:lnTo>
                          <a:pt x="67822" y="373371"/>
                        </a:lnTo>
                      </a:path>
                      <a:path w="219709" h="1691639">
                        <a:moveTo>
                          <a:pt x="67822" y="373371"/>
                        </a:moveTo>
                        <a:lnTo>
                          <a:pt x="76592" y="373371"/>
                        </a:lnTo>
                      </a:path>
                      <a:path w="219709" h="1691639">
                        <a:moveTo>
                          <a:pt x="76592" y="373371"/>
                        </a:moveTo>
                        <a:lnTo>
                          <a:pt x="86967" y="373371"/>
                        </a:lnTo>
                      </a:path>
                      <a:path w="219709" h="1691639">
                        <a:moveTo>
                          <a:pt x="86967" y="373371"/>
                        </a:moveTo>
                        <a:lnTo>
                          <a:pt x="98135" y="373371"/>
                        </a:lnTo>
                      </a:path>
                      <a:path w="219709" h="1691639">
                        <a:moveTo>
                          <a:pt x="98135" y="373371"/>
                        </a:moveTo>
                        <a:lnTo>
                          <a:pt x="110099" y="373371"/>
                        </a:lnTo>
                      </a:path>
                      <a:path w="219709" h="1691639">
                        <a:moveTo>
                          <a:pt x="110099" y="373371"/>
                        </a:moveTo>
                        <a:lnTo>
                          <a:pt x="121268" y="373371"/>
                        </a:lnTo>
                      </a:path>
                      <a:path w="219709" h="1691639">
                        <a:moveTo>
                          <a:pt x="121268" y="373371"/>
                        </a:moveTo>
                        <a:lnTo>
                          <a:pt x="132437" y="373371"/>
                        </a:lnTo>
                      </a:path>
                      <a:path w="219709" h="1691639">
                        <a:moveTo>
                          <a:pt x="132437" y="373371"/>
                        </a:moveTo>
                        <a:lnTo>
                          <a:pt x="142811" y="373371"/>
                        </a:lnTo>
                      </a:path>
                      <a:path w="219709" h="1691639">
                        <a:moveTo>
                          <a:pt x="142811" y="373371"/>
                        </a:moveTo>
                        <a:lnTo>
                          <a:pt x="152377" y="373371"/>
                        </a:lnTo>
                      </a:path>
                      <a:path w="219709" h="1691639">
                        <a:moveTo>
                          <a:pt x="152377" y="373371"/>
                        </a:moveTo>
                        <a:lnTo>
                          <a:pt x="159558" y="373371"/>
                        </a:lnTo>
                      </a:path>
                      <a:path w="219709" h="1691639">
                        <a:moveTo>
                          <a:pt x="159558" y="373371"/>
                        </a:moveTo>
                        <a:lnTo>
                          <a:pt x="165149" y="373371"/>
                        </a:lnTo>
                      </a:path>
                      <a:path w="219709" h="1691639">
                        <a:moveTo>
                          <a:pt x="165149" y="373371"/>
                        </a:moveTo>
                        <a:lnTo>
                          <a:pt x="168329" y="373371"/>
                        </a:lnTo>
                      </a:path>
                      <a:path w="219709" h="1691639">
                        <a:moveTo>
                          <a:pt x="168329" y="373371"/>
                        </a:moveTo>
                        <a:lnTo>
                          <a:pt x="169932" y="373371"/>
                        </a:lnTo>
                      </a:path>
                      <a:path w="219709" h="1691639">
                        <a:moveTo>
                          <a:pt x="50267" y="201041"/>
                        </a:moveTo>
                        <a:lnTo>
                          <a:pt x="50267" y="203439"/>
                        </a:lnTo>
                      </a:path>
                      <a:path w="219709" h="1691639">
                        <a:moveTo>
                          <a:pt x="169932" y="203439"/>
                        </a:moveTo>
                        <a:lnTo>
                          <a:pt x="169932" y="201041"/>
                        </a:lnTo>
                      </a:path>
                      <a:path w="219709" h="1691639">
                        <a:moveTo>
                          <a:pt x="168329" y="254501"/>
                        </a:moveTo>
                        <a:lnTo>
                          <a:pt x="168329" y="255296"/>
                        </a:lnTo>
                      </a:path>
                      <a:path w="219709" h="1691639">
                        <a:moveTo>
                          <a:pt x="168329" y="255296"/>
                        </a:moveTo>
                        <a:lnTo>
                          <a:pt x="165149" y="263271"/>
                        </a:lnTo>
                      </a:path>
                      <a:path w="219709" h="1691639">
                        <a:moveTo>
                          <a:pt x="165149" y="263271"/>
                        </a:moveTo>
                        <a:lnTo>
                          <a:pt x="159558" y="270452"/>
                        </a:lnTo>
                      </a:path>
                      <a:path w="219709" h="1691639">
                        <a:moveTo>
                          <a:pt x="159558" y="270452"/>
                        </a:moveTo>
                        <a:lnTo>
                          <a:pt x="152377" y="276839"/>
                        </a:lnTo>
                      </a:path>
                      <a:path w="219709" h="1691639">
                        <a:moveTo>
                          <a:pt x="152377" y="276839"/>
                        </a:moveTo>
                        <a:lnTo>
                          <a:pt x="142811" y="281621"/>
                        </a:lnTo>
                      </a:path>
                      <a:path w="219709" h="1691639">
                        <a:moveTo>
                          <a:pt x="142811" y="281621"/>
                        </a:moveTo>
                        <a:lnTo>
                          <a:pt x="132437" y="285609"/>
                        </a:lnTo>
                      </a:path>
                      <a:path w="219709" h="1691639">
                        <a:moveTo>
                          <a:pt x="132437" y="285609"/>
                        </a:moveTo>
                        <a:lnTo>
                          <a:pt x="121268" y="288008"/>
                        </a:lnTo>
                      </a:path>
                      <a:path w="219709" h="1691639">
                        <a:moveTo>
                          <a:pt x="121268" y="288008"/>
                        </a:moveTo>
                        <a:lnTo>
                          <a:pt x="110099" y="288802"/>
                        </a:lnTo>
                      </a:path>
                      <a:path w="219709" h="1691639">
                        <a:moveTo>
                          <a:pt x="110099" y="288802"/>
                        </a:moveTo>
                        <a:lnTo>
                          <a:pt x="98135" y="288008"/>
                        </a:lnTo>
                      </a:path>
                      <a:path w="219709" h="1691639">
                        <a:moveTo>
                          <a:pt x="98135" y="288008"/>
                        </a:moveTo>
                        <a:lnTo>
                          <a:pt x="86967" y="285609"/>
                        </a:lnTo>
                      </a:path>
                      <a:path w="219709" h="1691639">
                        <a:moveTo>
                          <a:pt x="86967" y="285609"/>
                        </a:moveTo>
                        <a:lnTo>
                          <a:pt x="76592" y="281621"/>
                        </a:lnTo>
                      </a:path>
                      <a:path w="219709" h="1691639">
                        <a:moveTo>
                          <a:pt x="76592" y="281621"/>
                        </a:moveTo>
                        <a:lnTo>
                          <a:pt x="67822" y="276839"/>
                        </a:lnTo>
                      </a:path>
                      <a:path w="219709" h="1691639">
                        <a:moveTo>
                          <a:pt x="67822" y="276839"/>
                        </a:moveTo>
                        <a:lnTo>
                          <a:pt x="59832" y="270452"/>
                        </a:lnTo>
                      </a:path>
                      <a:path w="219709" h="1691639">
                        <a:moveTo>
                          <a:pt x="59832" y="270452"/>
                        </a:moveTo>
                        <a:lnTo>
                          <a:pt x="54255" y="263271"/>
                        </a:lnTo>
                      </a:path>
                      <a:path w="219709" h="1691639">
                        <a:moveTo>
                          <a:pt x="54255" y="263271"/>
                        </a:moveTo>
                        <a:lnTo>
                          <a:pt x="51061" y="255296"/>
                        </a:lnTo>
                      </a:path>
                      <a:path w="219709" h="1691639">
                        <a:moveTo>
                          <a:pt x="51061" y="255296"/>
                        </a:moveTo>
                        <a:lnTo>
                          <a:pt x="51061" y="254501"/>
                        </a:lnTo>
                      </a:path>
                      <a:path w="219709" h="1691639">
                        <a:moveTo>
                          <a:pt x="219390" y="0"/>
                        </a:moveTo>
                        <a:lnTo>
                          <a:pt x="0" y="0"/>
                        </a:lnTo>
                      </a:path>
                      <a:path w="219709" h="1691639">
                        <a:moveTo>
                          <a:pt x="0" y="149184"/>
                        </a:moveTo>
                        <a:lnTo>
                          <a:pt x="86158" y="149184"/>
                        </a:lnTo>
                      </a:path>
                      <a:path w="219709" h="1691639">
                        <a:moveTo>
                          <a:pt x="133232" y="149184"/>
                        </a:moveTo>
                        <a:lnTo>
                          <a:pt x="219390" y="1491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23" name="object 2423"/>
                  <p:cNvSpPr/>
                  <p:nvPr/>
                </p:nvSpPr>
                <p:spPr>
                  <a:xfrm>
                    <a:off x="8934755" y="162786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24" name="object 2424"/>
                  <p:cNvSpPr/>
                  <p:nvPr/>
                </p:nvSpPr>
                <p:spPr>
                  <a:xfrm>
                    <a:off x="8935952" y="1629062"/>
                    <a:ext cx="0" cy="149225"/>
                  </a:xfrm>
                  <a:custGeom>
                    <a:avLst/>
                    <a:gdLst/>
                    <a:ahLst/>
                    <a:cxnLst/>
                    <a:rect l="l" t="t" r="r" b="b"/>
                    <a:pathLst>
                      <a:path h="149225">
                        <a:moveTo>
                          <a:pt x="0" y="0"/>
                        </a:moveTo>
                        <a:lnTo>
                          <a:pt x="0" y="2398"/>
                        </a:lnTo>
                      </a:path>
                      <a:path h="149225">
                        <a:moveTo>
                          <a:pt x="0" y="2398"/>
                        </a:moveTo>
                        <a:lnTo>
                          <a:pt x="0" y="7181"/>
                        </a:lnTo>
                      </a:path>
                      <a:path h="149225">
                        <a:moveTo>
                          <a:pt x="0" y="7181"/>
                        </a:moveTo>
                        <a:lnTo>
                          <a:pt x="0" y="13567"/>
                        </a:lnTo>
                      </a:path>
                      <a:path h="149225">
                        <a:moveTo>
                          <a:pt x="0" y="13567"/>
                        </a:moveTo>
                        <a:lnTo>
                          <a:pt x="0" y="21543"/>
                        </a:lnTo>
                      </a:path>
                      <a:path h="149225">
                        <a:moveTo>
                          <a:pt x="0" y="21543"/>
                        </a:moveTo>
                        <a:lnTo>
                          <a:pt x="0" y="31917"/>
                        </a:lnTo>
                      </a:path>
                      <a:path h="149225">
                        <a:moveTo>
                          <a:pt x="0" y="31917"/>
                        </a:moveTo>
                        <a:lnTo>
                          <a:pt x="0" y="43086"/>
                        </a:lnTo>
                      </a:path>
                      <a:path h="149225">
                        <a:moveTo>
                          <a:pt x="0" y="43086"/>
                        </a:moveTo>
                        <a:lnTo>
                          <a:pt x="0" y="55049"/>
                        </a:lnTo>
                      </a:path>
                      <a:path h="149225">
                        <a:moveTo>
                          <a:pt x="0" y="55049"/>
                        </a:moveTo>
                        <a:lnTo>
                          <a:pt x="0" y="67808"/>
                        </a:lnTo>
                      </a:path>
                      <a:path h="149225">
                        <a:moveTo>
                          <a:pt x="0" y="67808"/>
                        </a:moveTo>
                        <a:lnTo>
                          <a:pt x="0" y="81375"/>
                        </a:lnTo>
                      </a:path>
                      <a:path h="149225">
                        <a:moveTo>
                          <a:pt x="0" y="81375"/>
                        </a:moveTo>
                        <a:lnTo>
                          <a:pt x="0" y="94148"/>
                        </a:lnTo>
                      </a:path>
                      <a:path h="149225">
                        <a:moveTo>
                          <a:pt x="0" y="94148"/>
                        </a:moveTo>
                        <a:lnTo>
                          <a:pt x="0" y="106111"/>
                        </a:lnTo>
                      </a:path>
                      <a:path h="149225">
                        <a:moveTo>
                          <a:pt x="0" y="106111"/>
                        </a:moveTo>
                        <a:lnTo>
                          <a:pt x="0" y="117280"/>
                        </a:lnTo>
                      </a:path>
                      <a:path h="149225">
                        <a:moveTo>
                          <a:pt x="0" y="117280"/>
                        </a:moveTo>
                        <a:lnTo>
                          <a:pt x="0" y="127654"/>
                        </a:lnTo>
                      </a:path>
                      <a:path h="149225">
                        <a:moveTo>
                          <a:pt x="0" y="127654"/>
                        </a:moveTo>
                        <a:lnTo>
                          <a:pt x="0" y="135630"/>
                        </a:lnTo>
                      </a:path>
                      <a:path h="149225">
                        <a:moveTo>
                          <a:pt x="0" y="135630"/>
                        </a:moveTo>
                        <a:lnTo>
                          <a:pt x="0" y="142016"/>
                        </a:lnTo>
                      </a:path>
                      <a:path h="149225">
                        <a:moveTo>
                          <a:pt x="0" y="142016"/>
                        </a:moveTo>
                        <a:lnTo>
                          <a:pt x="0" y="146799"/>
                        </a:lnTo>
                      </a:path>
                      <a:path h="149225">
                        <a:moveTo>
                          <a:pt x="0" y="146799"/>
                        </a:moveTo>
                        <a:lnTo>
                          <a:pt x="0" y="1491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25" name="object 2425"/>
                  <p:cNvSpPr/>
                  <p:nvPr/>
                </p:nvSpPr>
                <p:spPr>
                  <a:xfrm>
                    <a:off x="8715363" y="1777050"/>
                    <a:ext cx="222250" cy="2540"/>
                  </a:xfrm>
                  <a:custGeom>
                    <a:avLst/>
                    <a:gdLst/>
                    <a:ahLst/>
                    <a:cxnLst/>
                    <a:rect l="l" t="t" r="r" b="b"/>
                    <a:pathLst>
                      <a:path w="222250" h="2539">
                        <a:moveTo>
                          <a:pt x="2387" y="1206"/>
                        </a:moveTo>
                        <a:lnTo>
                          <a:pt x="2032" y="355"/>
                        </a:lnTo>
                        <a:lnTo>
                          <a:pt x="1193" y="0"/>
                        </a:lnTo>
                        <a:lnTo>
                          <a:pt x="342" y="355"/>
                        </a:lnTo>
                        <a:lnTo>
                          <a:pt x="0" y="1206"/>
                        </a:lnTo>
                        <a:lnTo>
                          <a:pt x="342" y="2044"/>
                        </a:lnTo>
                        <a:lnTo>
                          <a:pt x="1193" y="2400"/>
                        </a:lnTo>
                        <a:lnTo>
                          <a:pt x="2032" y="2044"/>
                        </a:lnTo>
                        <a:lnTo>
                          <a:pt x="2387" y="1206"/>
                        </a:lnTo>
                        <a:close/>
                      </a:path>
                      <a:path w="222250" h="2539">
                        <a:moveTo>
                          <a:pt x="221780" y="1206"/>
                        </a:moveTo>
                        <a:lnTo>
                          <a:pt x="221424" y="355"/>
                        </a:lnTo>
                        <a:lnTo>
                          <a:pt x="220586" y="0"/>
                        </a:lnTo>
                        <a:lnTo>
                          <a:pt x="219735" y="355"/>
                        </a:lnTo>
                        <a:lnTo>
                          <a:pt x="219392" y="1206"/>
                        </a:lnTo>
                        <a:lnTo>
                          <a:pt x="219735" y="2044"/>
                        </a:lnTo>
                        <a:lnTo>
                          <a:pt x="220586" y="2400"/>
                        </a:lnTo>
                        <a:lnTo>
                          <a:pt x="221424" y="2044"/>
                        </a:lnTo>
                        <a:lnTo>
                          <a:pt x="221780"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26" name="object 2426"/>
                  <p:cNvSpPr/>
                  <p:nvPr/>
                </p:nvSpPr>
                <p:spPr>
                  <a:xfrm>
                    <a:off x="8716560" y="1629062"/>
                    <a:ext cx="0" cy="149225"/>
                  </a:xfrm>
                  <a:custGeom>
                    <a:avLst/>
                    <a:gdLst/>
                    <a:ahLst/>
                    <a:cxnLst/>
                    <a:rect l="l" t="t" r="r" b="b"/>
                    <a:pathLst>
                      <a:path h="149225">
                        <a:moveTo>
                          <a:pt x="0" y="149184"/>
                        </a:moveTo>
                        <a:lnTo>
                          <a:pt x="0" y="146799"/>
                        </a:lnTo>
                      </a:path>
                      <a:path h="149225">
                        <a:moveTo>
                          <a:pt x="0" y="146799"/>
                        </a:moveTo>
                        <a:lnTo>
                          <a:pt x="0" y="142016"/>
                        </a:lnTo>
                      </a:path>
                      <a:path h="149225">
                        <a:moveTo>
                          <a:pt x="0" y="142016"/>
                        </a:moveTo>
                        <a:lnTo>
                          <a:pt x="0" y="135630"/>
                        </a:lnTo>
                      </a:path>
                      <a:path h="149225">
                        <a:moveTo>
                          <a:pt x="0" y="135630"/>
                        </a:moveTo>
                        <a:lnTo>
                          <a:pt x="0" y="127654"/>
                        </a:lnTo>
                      </a:path>
                      <a:path h="149225">
                        <a:moveTo>
                          <a:pt x="0" y="127654"/>
                        </a:moveTo>
                        <a:lnTo>
                          <a:pt x="0" y="117280"/>
                        </a:lnTo>
                      </a:path>
                      <a:path h="149225">
                        <a:moveTo>
                          <a:pt x="0" y="117280"/>
                        </a:moveTo>
                        <a:lnTo>
                          <a:pt x="0" y="106111"/>
                        </a:lnTo>
                      </a:path>
                      <a:path h="149225">
                        <a:moveTo>
                          <a:pt x="0" y="106111"/>
                        </a:moveTo>
                        <a:lnTo>
                          <a:pt x="0" y="94148"/>
                        </a:lnTo>
                      </a:path>
                      <a:path h="149225">
                        <a:moveTo>
                          <a:pt x="0" y="94148"/>
                        </a:moveTo>
                        <a:lnTo>
                          <a:pt x="0" y="81375"/>
                        </a:lnTo>
                      </a:path>
                      <a:path h="149225">
                        <a:moveTo>
                          <a:pt x="0" y="81375"/>
                        </a:moveTo>
                        <a:lnTo>
                          <a:pt x="0" y="67808"/>
                        </a:lnTo>
                      </a:path>
                      <a:path h="149225">
                        <a:moveTo>
                          <a:pt x="0" y="67808"/>
                        </a:moveTo>
                        <a:lnTo>
                          <a:pt x="0" y="55049"/>
                        </a:lnTo>
                      </a:path>
                      <a:path h="149225">
                        <a:moveTo>
                          <a:pt x="0" y="55049"/>
                        </a:moveTo>
                        <a:lnTo>
                          <a:pt x="0" y="43086"/>
                        </a:lnTo>
                      </a:path>
                      <a:path h="149225">
                        <a:moveTo>
                          <a:pt x="0" y="43086"/>
                        </a:moveTo>
                        <a:lnTo>
                          <a:pt x="0" y="31917"/>
                        </a:lnTo>
                      </a:path>
                      <a:path h="149225">
                        <a:moveTo>
                          <a:pt x="0" y="31917"/>
                        </a:moveTo>
                        <a:lnTo>
                          <a:pt x="0" y="21543"/>
                        </a:lnTo>
                      </a:path>
                      <a:path h="149225">
                        <a:moveTo>
                          <a:pt x="0" y="21543"/>
                        </a:moveTo>
                        <a:lnTo>
                          <a:pt x="0" y="13567"/>
                        </a:lnTo>
                      </a:path>
                      <a:path h="149225">
                        <a:moveTo>
                          <a:pt x="0" y="13567"/>
                        </a:moveTo>
                        <a:lnTo>
                          <a:pt x="0" y="7181"/>
                        </a:lnTo>
                      </a:path>
                      <a:path h="149225">
                        <a:moveTo>
                          <a:pt x="0" y="7181"/>
                        </a:moveTo>
                        <a:lnTo>
                          <a:pt x="0" y="2398"/>
                        </a:lnTo>
                      </a:path>
                      <a:path h="149225">
                        <a:moveTo>
                          <a:pt x="0" y="239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27" name="object 2427"/>
                  <p:cNvSpPr/>
                  <p:nvPr/>
                </p:nvSpPr>
                <p:spPr>
                  <a:xfrm>
                    <a:off x="8715363" y="162786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28" name="object 2428"/>
                  <p:cNvSpPr/>
                  <p:nvPr/>
                </p:nvSpPr>
                <p:spPr>
                  <a:xfrm>
                    <a:off x="7788743" y="1629062"/>
                    <a:ext cx="7787005" cy="5965825"/>
                  </a:xfrm>
                  <a:custGeom>
                    <a:avLst/>
                    <a:gdLst/>
                    <a:ahLst/>
                    <a:cxnLst/>
                    <a:rect l="l" t="t" r="r" b="b"/>
                    <a:pathLst>
                      <a:path w="7787005" h="5965825">
                        <a:moveTo>
                          <a:pt x="1096954" y="149184"/>
                        </a:moveTo>
                        <a:lnTo>
                          <a:pt x="1096146" y="157173"/>
                        </a:lnTo>
                      </a:path>
                      <a:path w="7787005" h="5965825">
                        <a:moveTo>
                          <a:pt x="1096146" y="157173"/>
                        </a:moveTo>
                        <a:lnTo>
                          <a:pt x="1092967" y="165149"/>
                        </a:lnTo>
                      </a:path>
                      <a:path w="7787005" h="5965825">
                        <a:moveTo>
                          <a:pt x="1092967" y="165149"/>
                        </a:moveTo>
                        <a:lnTo>
                          <a:pt x="1087375" y="172330"/>
                        </a:lnTo>
                      </a:path>
                      <a:path w="7787005" h="5965825">
                        <a:moveTo>
                          <a:pt x="1087375" y="172330"/>
                        </a:moveTo>
                        <a:lnTo>
                          <a:pt x="1080194" y="178703"/>
                        </a:lnTo>
                      </a:path>
                      <a:path w="7787005" h="5965825">
                        <a:moveTo>
                          <a:pt x="1080194" y="178703"/>
                        </a:moveTo>
                        <a:lnTo>
                          <a:pt x="1070629" y="183499"/>
                        </a:lnTo>
                      </a:path>
                      <a:path w="7787005" h="5965825">
                        <a:moveTo>
                          <a:pt x="1070629" y="183499"/>
                        </a:moveTo>
                        <a:lnTo>
                          <a:pt x="1060255" y="187487"/>
                        </a:lnTo>
                      </a:path>
                      <a:path w="7787005" h="5965825">
                        <a:moveTo>
                          <a:pt x="1060255" y="187487"/>
                        </a:moveTo>
                        <a:lnTo>
                          <a:pt x="1049086" y="189872"/>
                        </a:lnTo>
                      </a:path>
                      <a:path w="7787005" h="5965825">
                        <a:moveTo>
                          <a:pt x="1049086" y="189872"/>
                        </a:moveTo>
                        <a:lnTo>
                          <a:pt x="1037917" y="190680"/>
                        </a:lnTo>
                      </a:path>
                      <a:path w="7787005" h="5965825">
                        <a:moveTo>
                          <a:pt x="1037917" y="190680"/>
                        </a:moveTo>
                        <a:lnTo>
                          <a:pt x="1025953" y="189872"/>
                        </a:lnTo>
                      </a:path>
                      <a:path w="7787005" h="5965825">
                        <a:moveTo>
                          <a:pt x="1025953" y="189872"/>
                        </a:moveTo>
                        <a:lnTo>
                          <a:pt x="1014784" y="187487"/>
                        </a:lnTo>
                      </a:path>
                      <a:path w="7787005" h="5965825">
                        <a:moveTo>
                          <a:pt x="1014784" y="187487"/>
                        </a:moveTo>
                        <a:lnTo>
                          <a:pt x="1004410" y="183499"/>
                        </a:lnTo>
                      </a:path>
                      <a:path w="7787005" h="5965825">
                        <a:moveTo>
                          <a:pt x="1004410" y="183499"/>
                        </a:moveTo>
                        <a:lnTo>
                          <a:pt x="995639" y="178703"/>
                        </a:lnTo>
                      </a:path>
                      <a:path w="7787005" h="5965825">
                        <a:moveTo>
                          <a:pt x="995639" y="178703"/>
                        </a:moveTo>
                        <a:lnTo>
                          <a:pt x="987650" y="172330"/>
                        </a:lnTo>
                      </a:path>
                      <a:path w="7787005" h="5965825">
                        <a:moveTo>
                          <a:pt x="987650" y="172330"/>
                        </a:moveTo>
                        <a:lnTo>
                          <a:pt x="982072" y="165149"/>
                        </a:lnTo>
                      </a:path>
                      <a:path w="7787005" h="5965825">
                        <a:moveTo>
                          <a:pt x="982072" y="165149"/>
                        </a:moveTo>
                        <a:lnTo>
                          <a:pt x="978879" y="157173"/>
                        </a:lnTo>
                      </a:path>
                      <a:path w="7787005" h="5965825">
                        <a:moveTo>
                          <a:pt x="978879" y="157173"/>
                        </a:moveTo>
                        <a:lnTo>
                          <a:pt x="978084" y="149184"/>
                        </a:lnTo>
                      </a:path>
                      <a:path w="7787005" h="5965825">
                        <a:moveTo>
                          <a:pt x="0" y="149184"/>
                        </a:moveTo>
                        <a:lnTo>
                          <a:pt x="773055" y="149184"/>
                        </a:lnTo>
                      </a:path>
                      <a:path w="7787005" h="5965825">
                        <a:moveTo>
                          <a:pt x="851238" y="149184"/>
                        </a:moveTo>
                        <a:lnTo>
                          <a:pt x="927817" y="149184"/>
                        </a:lnTo>
                      </a:path>
                      <a:path w="7787005" h="5965825">
                        <a:moveTo>
                          <a:pt x="927817" y="0"/>
                        </a:moveTo>
                        <a:lnTo>
                          <a:pt x="0" y="0"/>
                        </a:lnTo>
                      </a:path>
                      <a:path w="7787005" h="5965825">
                        <a:moveTo>
                          <a:pt x="0" y="149184"/>
                        </a:moveTo>
                        <a:lnTo>
                          <a:pt x="0" y="148389"/>
                        </a:lnTo>
                      </a:path>
                      <a:path w="7787005" h="5965825">
                        <a:moveTo>
                          <a:pt x="0" y="148389"/>
                        </a:moveTo>
                        <a:lnTo>
                          <a:pt x="0" y="145196"/>
                        </a:lnTo>
                      </a:path>
                      <a:path w="7787005" h="5965825">
                        <a:moveTo>
                          <a:pt x="0" y="145196"/>
                        </a:moveTo>
                        <a:lnTo>
                          <a:pt x="0" y="139618"/>
                        </a:lnTo>
                      </a:path>
                      <a:path w="7787005" h="5965825">
                        <a:moveTo>
                          <a:pt x="0" y="139618"/>
                        </a:moveTo>
                        <a:lnTo>
                          <a:pt x="0" y="131642"/>
                        </a:lnTo>
                      </a:path>
                      <a:path w="7787005" h="5965825">
                        <a:moveTo>
                          <a:pt x="0" y="131642"/>
                        </a:moveTo>
                        <a:lnTo>
                          <a:pt x="0" y="122858"/>
                        </a:lnTo>
                      </a:path>
                      <a:path w="7787005" h="5965825">
                        <a:moveTo>
                          <a:pt x="0" y="122858"/>
                        </a:moveTo>
                        <a:lnTo>
                          <a:pt x="0" y="111689"/>
                        </a:lnTo>
                      </a:path>
                      <a:path w="7787005" h="5965825">
                        <a:moveTo>
                          <a:pt x="0" y="111689"/>
                        </a:moveTo>
                        <a:lnTo>
                          <a:pt x="0" y="100534"/>
                        </a:lnTo>
                      </a:path>
                      <a:path w="7787005" h="5965825">
                        <a:moveTo>
                          <a:pt x="0" y="100534"/>
                        </a:moveTo>
                        <a:lnTo>
                          <a:pt x="0" y="87761"/>
                        </a:lnTo>
                      </a:path>
                      <a:path w="7787005" h="5965825">
                        <a:moveTo>
                          <a:pt x="0" y="87761"/>
                        </a:moveTo>
                        <a:lnTo>
                          <a:pt x="0" y="75003"/>
                        </a:lnTo>
                      </a:path>
                      <a:path w="7787005" h="5965825">
                        <a:moveTo>
                          <a:pt x="0" y="75003"/>
                        </a:moveTo>
                        <a:lnTo>
                          <a:pt x="0" y="61436"/>
                        </a:lnTo>
                      </a:path>
                      <a:path w="7787005" h="5965825">
                        <a:moveTo>
                          <a:pt x="0" y="61436"/>
                        </a:moveTo>
                        <a:lnTo>
                          <a:pt x="0" y="48677"/>
                        </a:lnTo>
                      </a:path>
                      <a:path w="7787005" h="5965825">
                        <a:moveTo>
                          <a:pt x="0" y="48677"/>
                        </a:moveTo>
                        <a:lnTo>
                          <a:pt x="0" y="37494"/>
                        </a:lnTo>
                      </a:path>
                      <a:path w="7787005" h="5965825">
                        <a:moveTo>
                          <a:pt x="0" y="37494"/>
                        </a:moveTo>
                        <a:lnTo>
                          <a:pt x="0" y="26325"/>
                        </a:lnTo>
                      </a:path>
                      <a:path w="7787005" h="5965825">
                        <a:moveTo>
                          <a:pt x="0" y="26325"/>
                        </a:moveTo>
                        <a:lnTo>
                          <a:pt x="0" y="17555"/>
                        </a:lnTo>
                      </a:path>
                      <a:path w="7787005" h="5965825">
                        <a:moveTo>
                          <a:pt x="0" y="17555"/>
                        </a:moveTo>
                        <a:lnTo>
                          <a:pt x="0" y="9579"/>
                        </a:lnTo>
                      </a:path>
                      <a:path w="7787005" h="5965825">
                        <a:moveTo>
                          <a:pt x="0" y="9579"/>
                        </a:moveTo>
                        <a:lnTo>
                          <a:pt x="0" y="3987"/>
                        </a:lnTo>
                      </a:path>
                      <a:path w="7787005" h="5965825">
                        <a:moveTo>
                          <a:pt x="0" y="3987"/>
                        </a:moveTo>
                        <a:lnTo>
                          <a:pt x="0" y="808"/>
                        </a:lnTo>
                      </a:path>
                      <a:path w="7787005" h="5965825">
                        <a:moveTo>
                          <a:pt x="0" y="808"/>
                        </a:moveTo>
                        <a:lnTo>
                          <a:pt x="0" y="0"/>
                        </a:lnTo>
                      </a:path>
                      <a:path w="7787005" h="5965825">
                        <a:moveTo>
                          <a:pt x="927817" y="808"/>
                        </a:moveTo>
                        <a:lnTo>
                          <a:pt x="927817" y="1603"/>
                        </a:lnTo>
                      </a:path>
                      <a:path w="7787005" h="5965825">
                        <a:moveTo>
                          <a:pt x="927817" y="3193"/>
                        </a:moveTo>
                        <a:lnTo>
                          <a:pt x="927817" y="3987"/>
                        </a:lnTo>
                      </a:path>
                      <a:path w="7787005" h="5965825">
                        <a:moveTo>
                          <a:pt x="927817" y="3987"/>
                        </a:moveTo>
                        <a:lnTo>
                          <a:pt x="927817" y="5591"/>
                        </a:lnTo>
                      </a:path>
                      <a:path w="7787005" h="5965825">
                        <a:moveTo>
                          <a:pt x="927817" y="8784"/>
                        </a:moveTo>
                        <a:lnTo>
                          <a:pt x="927817" y="9579"/>
                        </a:lnTo>
                      </a:path>
                      <a:path w="7787005" h="5965825">
                        <a:moveTo>
                          <a:pt x="927817" y="9579"/>
                        </a:moveTo>
                        <a:lnTo>
                          <a:pt x="927817" y="11963"/>
                        </a:lnTo>
                      </a:path>
                      <a:path w="7787005" h="5965825">
                        <a:moveTo>
                          <a:pt x="927817" y="15156"/>
                        </a:moveTo>
                        <a:lnTo>
                          <a:pt x="927817" y="17555"/>
                        </a:lnTo>
                      </a:path>
                      <a:path w="7787005" h="5965825">
                        <a:moveTo>
                          <a:pt x="927817" y="17555"/>
                        </a:moveTo>
                        <a:lnTo>
                          <a:pt x="927817" y="19953"/>
                        </a:lnTo>
                      </a:path>
                      <a:path w="7787005" h="5965825">
                        <a:moveTo>
                          <a:pt x="927817" y="23941"/>
                        </a:moveTo>
                        <a:lnTo>
                          <a:pt x="927817" y="26325"/>
                        </a:lnTo>
                      </a:path>
                      <a:path w="7787005" h="5965825">
                        <a:moveTo>
                          <a:pt x="927817" y="26325"/>
                        </a:moveTo>
                        <a:lnTo>
                          <a:pt x="927817" y="32711"/>
                        </a:lnTo>
                      </a:path>
                      <a:path w="7787005" h="5965825">
                        <a:moveTo>
                          <a:pt x="927817" y="34315"/>
                        </a:moveTo>
                        <a:lnTo>
                          <a:pt x="927817" y="37494"/>
                        </a:lnTo>
                      </a:path>
                      <a:path w="7787005" h="5965825">
                        <a:moveTo>
                          <a:pt x="927817" y="37494"/>
                        </a:moveTo>
                        <a:lnTo>
                          <a:pt x="927817" y="39893"/>
                        </a:lnTo>
                      </a:path>
                      <a:path w="7787005" h="5965825">
                        <a:moveTo>
                          <a:pt x="927817" y="46279"/>
                        </a:moveTo>
                        <a:lnTo>
                          <a:pt x="927817" y="48677"/>
                        </a:lnTo>
                      </a:path>
                      <a:path w="7787005" h="5965825">
                        <a:moveTo>
                          <a:pt x="927817" y="48677"/>
                        </a:moveTo>
                        <a:lnTo>
                          <a:pt x="927817" y="51856"/>
                        </a:lnTo>
                      </a:path>
                      <a:path w="7787005" h="5965825">
                        <a:moveTo>
                          <a:pt x="927817" y="58242"/>
                        </a:moveTo>
                        <a:lnTo>
                          <a:pt x="927817" y="61436"/>
                        </a:lnTo>
                      </a:path>
                      <a:path w="7787005" h="5965825">
                        <a:moveTo>
                          <a:pt x="927817" y="61436"/>
                        </a:moveTo>
                        <a:lnTo>
                          <a:pt x="927817" y="64629"/>
                        </a:lnTo>
                      </a:path>
                      <a:path w="7787005" h="5965825">
                        <a:moveTo>
                          <a:pt x="927817" y="71001"/>
                        </a:moveTo>
                        <a:lnTo>
                          <a:pt x="927817" y="75003"/>
                        </a:lnTo>
                      </a:path>
                      <a:path w="7787005" h="5965825">
                        <a:moveTo>
                          <a:pt x="927817" y="75003"/>
                        </a:moveTo>
                        <a:lnTo>
                          <a:pt x="927817" y="78182"/>
                        </a:lnTo>
                      </a:path>
                      <a:path w="7787005" h="5965825">
                        <a:moveTo>
                          <a:pt x="927817" y="84568"/>
                        </a:moveTo>
                        <a:lnTo>
                          <a:pt x="927817" y="87761"/>
                        </a:lnTo>
                      </a:path>
                      <a:path w="7787005" h="5965825">
                        <a:moveTo>
                          <a:pt x="927817" y="87761"/>
                        </a:moveTo>
                        <a:lnTo>
                          <a:pt x="927817" y="90954"/>
                        </a:lnTo>
                      </a:path>
                      <a:path w="7787005" h="5965825">
                        <a:moveTo>
                          <a:pt x="927817" y="97327"/>
                        </a:moveTo>
                        <a:lnTo>
                          <a:pt x="927817" y="100534"/>
                        </a:lnTo>
                      </a:path>
                      <a:path w="7787005" h="5965825">
                        <a:moveTo>
                          <a:pt x="927817" y="100534"/>
                        </a:moveTo>
                        <a:lnTo>
                          <a:pt x="927817" y="102918"/>
                        </a:lnTo>
                      </a:path>
                      <a:path w="7787005" h="5965825">
                        <a:moveTo>
                          <a:pt x="927817" y="109304"/>
                        </a:moveTo>
                        <a:lnTo>
                          <a:pt x="927817" y="111689"/>
                        </a:lnTo>
                      </a:path>
                      <a:path w="7787005" h="5965825">
                        <a:moveTo>
                          <a:pt x="927817" y="111689"/>
                        </a:moveTo>
                        <a:lnTo>
                          <a:pt x="927817" y="114882"/>
                        </a:lnTo>
                      </a:path>
                      <a:path w="7787005" h="5965825">
                        <a:moveTo>
                          <a:pt x="927817" y="119665"/>
                        </a:moveTo>
                        <a:lnTo>
                          <a:pt x="927817" y="122858"/>
                        </a:lnTo>
                      </a:path>
                      <a:path w="7787005" h="5965825">
                        <a:moveTo>
                          <a:pt x="927817" y="122858"/>
                        </a:moveTo>
                        <a:lnTo>
                          <a:pt x="927817" y="125256"/>
                        </a:lnTo>
                      </a:path>
                      <a:path w="7787005" h="5965825">
                        <a:moveTo>
                          <a:pt x="927817" y="129244"/>
                        </a:moveTo>
                        <a:lnTo>
                          <a:pt x="927817" y="131642"/>
                        </a:lnTo>
                      </a:path>
                      <a:path w="7787005" h="5965825">
                        <a:moveTo>
                          <a:pt x="927817" y="131642"/>
                        </a:moveTo>
                        <a:lnTo>
                          <a:pt x="927817" y="134027"/>
                        </a:lnTo>
                      </a:path>
                      <a:path w="7787005" h="5965825">
                        <a:moveTo>
                          <a:pt x="927817" y="137220"/>
                        </a:moveTo>
                        <a:lnTo>
                          <a:pt x="927817" y="139618"/>
                        </a:lnTo>
                      </a:path>
                      <a:path w="7787005" h="5965825">
                        <a:moveTo>
                          <a:pt x="927817" y="139618"/>
                        </a:moveTo>
                        <a:lnTo>
                          <a:pt x="927817" y="140413"/>
                        </a:lnTo>
                      </a:path>
                      <a:path w="7787005" h="5965825">
                        <a:moveTo>
                          <a:pt x="927817" y="143606"/>
                        </a:moveTo>
                        <a:lnTo>
                          <a:pt x="927817" y="145196"/>
                        </a:lnTo>
                      </a:path>
                      <a:path w="7787005" h="5965825">
                        <a:moveTo>
                          <a:pt x="927817" y="145196"/>
                        </a:moveTo>
                        <a:lnTo>
                          <a:pt x="927817" y="146004"/>
                        </a:lnTo>
                      </a:path>
                      <a:path w="7787005" h="5965825">
                        <a:moveTo>
                          <a:pt x="927817" y="147594"/>
                        </a:moveTo>
                        <a:lnTo>
                          <a:pt x="927817" y="148389"/>
                        </a:lnTo>
                      </a:path>
                      <a:path w="7787005" h="5965825">
                        <a:moveTo>
                          <a:pt x="927817" y="148389"/>
                        </a:moveTo>
                        <a:lnTo>
                          <a:pt x="927817" y="149184"/>
                        </a:lnTo>
                      </a:path>
                      <a:path w="7787005" h="5965825">
                        <a:moveTo>
                          <a:pt x="1097749" y="261682"/>
                        </a:moveTo>
                        <a:lnTo>
                          <a:pt x="1097749" y="262477"/>
                        </a:lnTo>
                      </a:path>
                      <a:path w="7787005" h="5965825">
                        <a:moveTo>
                          <a:pt x="1097749" y="262477"/>
                        </a:moveTo>
                        <a:lnTo>
                          <a:pt x="1097749" y="280032"/>
                        </a:lnTo>
                      </a:path>
                      <a:path w="7787005" h="5965825">
                        <a:moveTo>
                          <a:pt x="1097749" y="280032"/>
                        </a:moveTo>
                        <a:lnTo>
                          <a:pt x="1097749" y="298382"/>
                        </a:lnTo>
                      </a:path>
                      <a:path w="7787005" h="5965825">
                        <a:moveTo>
                          <a:pt x="1097749" y="298382"/>
                        </a:moveTo>
                        <a:lnTo>
                          <a:pt x="1097749" y="318321"/>
                        </a:lnTo>
                      </a:path>
                      <a:path w="7787005" h="5965825">
                        <a:moveTo>
                          <a:pt x="1097749" y="318321"/>
                        </a:moveTo>
                        <a:lnTo>
                          <a:pt x="1097749" y="339056"/>
                        </a:lnTo>
                      </a:path>
                      <a:path w="7787005" h="5965825">
                        <a:moveTo>
                          <a:pt x="1097749" y="339056"/>
                        </a:moveTo>
                        <a:lnTo>
                          <a:pt x="1097749" y="359804"/>
                        </a:lnTo>
                      </a:path>
                      <a:path w="7787005" h="5965825">
                        <a:moveTo>
                          <a:pt x="1097749" y="359804"/>
                        </a:moveTo>
                        <a:lnTo>
                          <a:pt x="1097749" y="373371"/>
                        </a:lnTo>
                      </a:path>
                      <a:path w="7787005" h="5965825">
                        <a:moveTo>
                          <a:pt x="978084" y="373371"/>
                        </a:moveTo>
                        <a:lnTo>
                          <a:pt x="978084" y="352623"/>
                        </a:lnTo>
                      </a:path>
                      <a:path w="7787005" h="5965825">
                        <a:moveTo>
                          <a:pt x="978084" y="352623"/>
                        </a:moveTo>
                        <a:lnTo>
                          <a:pt x="978084" y="331889"/>
                        </a:lnTo>
                      </a:path>
                      <a:path w="7787005" h="5965825">
                        <a:moveTo>
                          <a:pt x="978084" y="331889"/>
                        </a:moveTo>
                        <a:lnTo>
                          <a:pt x="978084" y="311140"/>
                        </a:lnTo>
                      </a:path>
                      <a:path w="7787005" h="5965825">
                        <a:moveTo>
                          <a:pt x="978084" y="311140"/>
                        </a:moveTo>
                        <a:lnTo>
                          <a:pt x="978084" y="291995"/>
                        </a:lnTo>
                      </a:path>
                      <a:path w="7787005" h="5965825">
                        <a:moveTo>
                          <a:pt x="978084" y="291995"/>
                        </a:moveTo>
                        <a:lnTo>
                          <a:pt x="978084" y="273646"/>
                        </a:lnTo>
                      </a:path>
                      <a:path w="7787005" h="5965825">
                        <a:moveTo>
                          <a:pt x="978084" y="273646"/>
                        </a:moveTo>
                        <a:lnTo>
                          <a:pt x="978084" y="261682"/>
                        </a:lnTo>
                      </a:path>
                      <a:path w="7787005" h="5965825">
                        <a:moveTo>
                          <a:pt x="1097749" y="373371"/>
                        </a:moveTo>
                        <a:lnTo>
                          <a:pt x="1096146" y="373371"/>
                        </a:lnTo>
                      </a:path>
                      <a:path w="7787005" h="5965825">
                        <a:moveTo>
                          <a:pt x="1096146" y="373371"/>
                        </a:moveTo>
                        <a:lnTo>
                          <a:pt x="1092967" y="373371"/>
                        </a:lnTo>
                      </a:path>
                      <a:path w="7787005" h="5965825">
                        <a:moveTo>
                          <a:pt x="1092967" y="373371"/>
                        </a:moveTo>
                        <a:lnTo>
                          <a:pt x="1087375" y="373371"/>
                        </a:lnTo>
                      </a:path>
                      <a:path w="7787005" h="5965825">
                        <a:moveTo>
                          <a:pt x="1087375" y="373371"/>
                        </a:moveTo>
                        <a:lnTo>
                          <a:pt x="1080194" y="373371"/>
                        </a:lnTo>
                      </a:path>
                      <a:path w="7787005" h="5965825">
                        <a:moveTo>
                          <a:pt x="1080194" y="373371"/>
                        </a:moveTo>
                        <a:lnTo>
                          <a:pt x="1070629" y="373371"/>
                        </a:lnTo>
                      </a:path>
                      <a:path w="7787005" h="5965825">
                        <a:moveTo>
                          <a:pt x="1070629" y="373371"/>
                        </a:moveTo>
                        <a:lnTo>
                          <a:pt x="1060255" y="373371"/>
                        </a:lnTo>
                      </a:path>
                      <a:path w="7787005" h="5965825">
                        <a:moveTo>
                          <a:pt x="1060255" y="373371"/>
                        </a:moveTo>
                        <a:lnTo>
                          <a:pt x="1049086" y="373371"/>
                        </a:lnTo>
                      </a:path>
                      <a:path w="7787005" h="5965825">
                        <a:moveTo>
                          <a:pt x="1049086" y="373371"/>
                        </a:moveTo>
                        <a:lnTo>
                          <a:pt x="1037917" y="373371"/>
                        </a:lnTo>
                      </a:path>
                      <a:path w="7787005" h="5965825">
                        <a:moveTo>
                          <a:pt x="1037917" y="373371"/>
                        </a:moveTo>
                        <a:lnTo>
                          <a:pt x="1025953" y="373371"/>
                        </a:lnTo>
                      </a:path>
                      <a:path w="7787005" h="5965825">
                        <a:moveTo>
                          <a:pt x="1025953" y="373371"/>
                        </a:moveTo>
                        <a:lnTo>
                          <a:pt x="1014784" y="373371"/>
                        </a:lnTo>
                      </a:path>
                      <a:path w="7787005" h="5965825">
                        <a:moveTo>
                          <a:pt x="1014784" y="373371"/>
                        </a:moveTo>
                        <a:lnTo>
                          <a:pt x="1004410" y="373371"/>
                        </a:lnTo>
                      </a:path>
                      <a:path w="7787005" h="5965825">
                        <a:moveTo>
                          <a:pt x="1004410" y="373371"/>
                        </a:moveTo>
                        <a:lnTo>
                          <a:pt x="995639" y="373371"/>
                        </a:lnTo>
                      </a:path>
                      <a:path w="7787005" h="5965825">
                        <a:moveTo>
                          <a:pt x="995639" y="373371"/>
                        </a:moveTo>
                        <a:lnTo>
                          <a:pt x="987650" y="373371"/>
                        </a:lnTo>
                      </a:path>
                      <a:path w="7787005" h="5965825">
                        <a:moveTo>
                          <a:pt x="987650" y="373371"/>
                        </a:moveTo>
                        <a:lnTo>
                          <a:pt x="982072" y="373371"/>
                        </a:lnTo>
                      </a:path>
                      <a:path w="7787005" h="5965825">
                        <a:moveTo>
                          <a:pt x="982072" y="373371"/>
                        </a:moveTo>
                        <a:lnTo>
                          <a:pt x="978879" y="373371"/>
                        </a:lnTo>
                      </a:path>
                      <a:path w="7787005" h="5965825">
                        <a:moveTo>
                          <a:pt x="978879" y="373371"/>
                        </a:moveTo>
                        <a:lnTo>
                          <a:pt x="978084" y="373371"/>
                        </a:lnTo>
                      </a:path>
                      <a:path w="7787005" h="5965825">
                        <a:moveTo>
                          <a:pt x="983662" y="264066"/>
                        </a:moveTo>
                        <a:lnTo>
                          <a:pt x="987650" y="270452"/>
                        </a:lnTo>
                      </a:path>
                      <a:path w="7787005" h="5965825">
                        <a:moveTo>
                          <a:pt x="987650" y="270452"/>
                        </a:moveTo>
                        <a:lnTo>
                          <a:pt x="995639" y="276839"/>
                        </a:lnTo>
                      </a:path>
                      <a:path w="7787005" h="5965825">
                        <a:moveTo>
                          <a:pt x="995639" y="276839"/>
                        </a:moveTo>
                        <a:lnTo>
                          <a:pt x="1004410" y="281621"/>
                        </a:lnTo>
                      </a:path>
                      <a:path w="7787005" h="5965825">
                        <a:moveTo>
                          <a:pt x="1004410" y="281621"/>
                        </a:moveTo>
                        <a:lnTo>
                          <a:pt x="1014784" y="285609"/>
                        </a:lnTo>
                      </a:path>
                      <a:path w="7787005" h="5965825">
                        <a:moveTo>
                          <a:pt x="1014784" y="285609"/>
                        </a:moveTo>
                        <a:lnTo>
                          <a:pt x="1025953" y="288008"/>
                        </a:lnTo>
                      </a:path>
                      <a:path w="7787005" h="5965825">
                        <a:moveTo>
                          <a:pt x="1025953" y="288008"/>
                        </a:moveTo>
                        <a:lnTo>
                          <a:pt x="1037917" y="288802"/>
                        </a:lnTo>
                      </a:path>
                      <a:path w="7787005" h="5965825">
                        <a:moveTo>
                          <a:pt x="1037917" y="288802"/>
                        </a:moveTo>
                        <a:lnTo>
                          <a:pt x="1049086" y="288008"/>
                        </a:lnTo>
                      </a:path>
                      <a:path w="7787005" h="5965825">
                        <a:moveTo>
                          <a:pt x="1049086" y="288008"/>
                        </a:moveTo>
                        <a:lnTo>
                          <a:pt x="1060255" y="285609"/>
                        </a:lnTo>
                      </a:path>
                      <a:path w="7787005" h="5965825">
                        <a:moveTo>
                          <a:pt x="1060255" y="285609"/>
                        </a:moveTo>
                        <a:lnTo>
                          <a:pt x="1070629" y="281621"/>
                        </a:lnTo>
                      </a:path>
                      <a:path w="7787005" h="5965825">
                        <a:moveTo>
                          <a:pt x="1070629" y="281621"/>
                        </a:moveTo>
                        <a:lnTo>
                          <a:pt x="1080194" y="276839"/>
                        </a:lnTo>
                      </a:path>
                      <a:path w="7787005" h="5965825">
                        <a:moveTo>
                          <a:pt x="1080194" y="276839"/>
                        </a:moveTo>
                        <a:lnTo>
                          <a:pt x="1087375" y="270452"/>
                        </a:lnTo>
                      </a:path>
                      <a:path w="7787005" h="5965825">
                        <a:moveTo>
                          <a:pt x="1087375" y="270452"/>
                        </a:moveTo>
                        <a:lnTo>
                          <a:pt x="1091363" y="264066"/>
                        </a:lnTo>
                      </a:path>
                      <a:path w="7787005" h="5965825">
                        <a:moveTo>
                          <a:pt x="1133654" y="201041"/>
                        </a:moveTo>
                        <a:lnTo>
                          <a:pt x="1133654" y="191475"/>
                        </a:lnTo>
                      </a:path>
                      <a:path w="7787005" h="5965825">
                        <a:moveTo>
                          <a:pt x="942179" y="191475"/>
                        </a:moveTo>
                        <a:lnTo>
                          <a:pt x="942179" y="201041"/>
                        </a:lnTo>
                      </a:path>
                      <a:path w="7787005" h="5965825">
                        <a:moveTo>
                          <a:pt x="1133654" y="191475"/>
                        </a:moveTo>
                        <a:lnTo>
                          <a:pt x="1132051" y="181101"/>
                        </a:lnTo>
                      </a:path>
                      <a:path w="7787005" h="5965825">
                        <a:moveTo>
                          <a:pt x="1132051" y="181101"/>
                        </a:moveTo>
                        <a:lnTo>
                          <a:pt x="1128858" y="170727"/>
                        </a:lnTo>
                      </a:path>
                      <a:path w="7787005" h="5965825">
                        <a:moveTo>
                          <a:pt x="1128858" y="170727"/>
                        </a:moveTo>
                        <a:lnTo>
                          <a:pt x="1122485" y="160366"/>
                        </a:lnTo>
                      </a:path>
                      <a:path w="7787005" h="5965825">
                        <a:moveTo>
                          <a:pt x="1122485" y="160366"/>
                        </a:moveTo>
                        <a:lnTo>
                          <a:pt x="1119292" y="157173"/>
                        </a:lnTo>
                      </a:path>
                      <a:path w="7787005" h="5965825">
                        <a:moveTo>
                          <a:pt x="955746" y="157173"/>
                        </a:moveTo>
                        <a:lnTo>
                          <a:pt x="952553" y="160366"/>
                        </a:lnTo>
                      </a:path>
                      <a:path w="7787005" h="5965825">
                        <a:moveTo>
                          <a:pt x="952553" y="160366"/>
                        </a:moveTo>
                        <a:lnTo>
                          <a:pt x="946167" y="170727"/>
                        </a:lnTo>
                      </a:path>
                      <a:path w="7787005" h="5965825">
                        <a:moveTo>
                          <a:pt x="946167" y="170727"/>
                        </a:moveTo>
                        <a:lnTo>
                          <a:pt x="942974" y="181101"/>
                        </a:lnTo>
                      </a:path>
                      <a:path w="7787005" h="5965825">
                        <a:moveTo>
                          <a:pt x="942974" y="181101"/>
                        </a:moveTo>
                        <a:lnTo>
                          <a:pt x="942179" y="191475"/>
                        </a:lnTo>
                      </a:path>
                      <a:path w="7787005" h="5965825">
                        <a:moveTo>
                          <a:pt x="942179" y="191475"/>
                        </a:moveTo>
                        <a:lnTo>
                          <a:pt x="942974" y="201849"/>
                        </a:lnTo>
                      </a:path>
                      <a:path w="7787005" h="5965825">
                        <a:moveTo>
                          <a:pt x="942974" y="201849"/>
                        </a:moveTo>
                        <a:lnTo>
                          <a:pt x="946167" y="212223"/>
                        </a:lnTo>
                      </a:path>
                      <a:path w="7787005" h="5965825">
                        <a:moveTo>
                          <a:pt x="946167" y="212223"/>
                        </a:moveTo>
                        <a:lnTo>
                          <a:pt x="952553" y="221789"/>
                        </a:lnTo>
                      </a:path>
                      <a:path w="7787005" h="5965825">
                        <a:moveTo>
                          <a:pt x="952553" y="221789"/>
                        </a:moveTo>
                        <a:lnTo>
                          <a:pt x="959734" y="231354"/>
                        </a:lnTo>
                      </a:path>
                      <a:path w="7787005" h="5965825">
                        <a:moveTo>
                          <a:pt x="959734" y="231354"/>
                        </a:moveTo>
                        <a:lnTo>
                          <a:pt x="970108" y="239344"/>
                        </a:lnTo>
                      </a:path>
                      <a:path w="7787005" h="5965825">
                        <a:moveTo>
                          <a:pt x="970108" y="239344"/>
                        </a:moveTo>
                        <a:lnTo>
                          <a:pt x="981277" y="246525"/>
                        </a:lnTo>
                      </a:path>
                      <a:path w="7787005" h="5965825">
                        <a:moveTo>
                          <a:pt x="981277" y="246525"/>
                        </a:moveTo>
                        <a:lnTo>
                          <a:pt x="994036" y="252102"/>
                        </a:lnTo>
                      </a:path>
                      <a:path w="7787005" h="5965825">
                        <a:moveTo>
                          <a:pt x="994036" y="252102"/>
                        </a:moveTo>
                        <a:lnTo>
                          <a:pt x="1007603" y="256090"/>
                        </a:lnTo>
                      </a:path>
                      <a:path w="7787005" h="5965825">
                        <a:moveTo>
                          <a:pt x="1007603" y="256090"/>
                        </a:moveTo>
                        <a:lnTo>
                          <a:pt x="1022760" y="258489"/>
                        </a:lnTo>
                      </a:path>
                      <a:path w="7787005" h="5965825">
                        <a:moveTo>
                          <a:pt x="1022760" y="258489"/>
                        </a:moveTo>
                        <a:lnTo>
                          <a:pt x="1037917" y="259284"/>
                        </a:lnTo>
                      </a:path>
                      <a:path w="7787005" h="5965825">
                        <a:moveTo>
                          <a:pt x="1037917" y="259284"/>
                        </a:moveTo>
                        <a:lnTo>
                          <a:pt x="1052279" y="258489"/>
                        </a:lnTo>
                      </a:path>
                      <a:path w="7787005" h="5965825">
                        <a:moveTo>
                          <a:pt x="1052279" y="258489"/>
                        </a:moveTo>
                        <a:lnTo>
                          <a:pt x="1067436" y="256090"/>
                        </a:lnTo>
                      </a:path>
                      <a:path w="7787005" h="5965825">
                        <a:moveTo>
                          <a:pt x="1067436" y="256090"/>
                        </a:moveTo>
                        <a:lnTo>
                          <a:pt x="1081003" y="252102"/>
                        </a:lnTo>
                      </a:path>
                      <a:path w="7787005" h="5965825">
                        <a:moveTo>
                          <a:pt x="1081003" y="252102"/>
                        </a:moveTo>
                        <a:lnTo>
                          <a:pt x="1093761" y="246525"/>
                        </a:lnTo>
                      </a:path>
                      <a:path w="7787005" h="5965825">
                        <a:moveTo>
                          <a:pt x="1093761" y="246525"/>
                        </a:moveTo>
                        <a:lnTo>
                          <a:pt x="1104930" y="239344"/>
                        </a:lnTo>
                      </a:path>
                      <a:path w="7787005" h="5965825">
                        <a:moveTo>
                          <a:pt x="1104930" y="239344"/>
                        </a:moveTo>
                        <a:lnTo>
                          <a:pt x="1115304" y="231354"/>
                        </a:lnTo>
                      </a:path>
                      <a:path w="7787005" h="5965825">
                        <a:moveTo>
                          <a:pt x="1115304" y="231354"/>
                        </a:moveTo>
                        <a:lnTo>
                          <a:pt x="1122485" y="221789"/>
                        </a:lnTo>
                      </a:path>
                      <a:path w="7787005" h="5965825">
                        <a:moveTo>
                          <a:pt x="1122485" y="221789"/>
                        </a:moveTo>
                        <a:lnTo>
                          <a:pt x="1128858" y="212223"/>
                        </a:lnTo>
                      </a:path>
                      <a:path w="7787005" h="5965825">
                        <a:moveTo>
                          <a:pt x="1128858" y="212223"/>
                        </a:moveTo>
                        <a:lnTo>
                          <a:pt x="1132051" y="201849"/>
                        </a:lnTo>
                      </a:path>
                      <a:path w="7787005" h="5965825">
                        <a:moveTo>
                          <a:pt x="1132051" y="201849"/>
                        </a:moveTo>
                        <a:lnTo>
                          <a:pt x="1133654" y="191475"/>
                        </a:lnTo>
                      </a:path>
                      <a:path w="7787005" h="5965825">
                        <a:moveTo>
                          <a:pt x="1097749" y="191475"/>
                        </a:moveTo>
                        <a:lnTo>
                          <a:pt x="1096146" y="199451"/>
                        </a:lnTo>
                      </a:path>
                      <a:path w="7787005" h="5965825">
                        <a:moveTo>
                          <a:pt x="1096146" y="199451"/>
                        </a:moveTo>
                        <a:lnTo>
                          <a:pt x="1092967" y="207427"/>
                        </a:lnTo>
                      </a:path>
                      <a:path w="7787005" h="5965825">
                        <a:moveTo>
                          <a:pt x="1092967" y="207427"/>
                        </a:moveTo>
                        <a:lnTo>
                          <a:pt x="1087375" y="214608"/>
                        </a:lnTo>
                      </a:path>
                      <a:path w="7787005" h="5965825">
                        <a:moveTo>
                          <a:pt x="1087375" y="214608"/>
                        </a:moveTo>
                        <a:lnTo>
                          <a:pt x="1080194" y="220994"/>
                        </a:lnTo>
                      </a:path>
                      <a:path w="7787005" h="5965825">
                        <a:moveTo>
                          <a:pt x="1080194" y="220994"/>
                        </a:moveTo>
                        <a:lnTo>
                          <a:pt x="1070629" y="226572"/>
                        </a:lnTo>
                      </a:path>
                      <a:path w="7787005" h="5965825">
                        <a:moveTo>
                          <a:pt x="1070629" y="226572"/>
                        </a:moveTo>
                        <a:lnTo>
                          <a:pt x="1060255" y="230559"/>
                        </a:lnTo>
                      </a:path>
                      <a:path w="7787005" h="5965825">
                        <a:moveTo>
                          <a:pt x="1060255" y="230559"/>
                        </a:moveTo>
                        <a:lnTo>
                          <a:pt x="1049086" y="232958"/>
                        </a:lnTo>
                      </a:path>
                      <a:path w="7787005" h="5965825">
                        <a:moveTo>
                          <a:pt x="1049086" y="232958"/>
                        </a:moveTo>
                        <a:lnTo>
                          <a:pt x="1037917" y="233753"/>
                        </a:lnTo>
                      </a:path>
                      <a:path w="7787005" h="5965825">
                        <a:moveTo>
                          <a:pt x="1037917" y="233753"/>
                        </a:moveTo>
                        <a:lnTo>
                          <a:pt x="1025953" y="232958"/>
                        </a:lnTo>
                      </a:path>
                      <a:path w="7787005" h="5965825">
                        <a:moveTo>
                          <a:pt x="1025953" y="232958"/>
                        </a:moveTo>
                        <a:lnTo>
                          <a:pt x="1014784" y="230559"/>
                        </a:lnTo>
                      </a:path>
                      <a:path w="7787005" h="5965825">
                        <a:moveTo>
                          <a:pt x="1014784" y="230559"/>
                        </a:moveTo>
                        <a:lnTo>
                          <a:pt x="1004410" y="226572"/>
                        </a:lnTo>
                      </a:path>
                      <a:path w="7787005" h="5965825">
                        <a:moveTo>
                          <a:pt x="1004410" y="226572"/>
                        </a:moveTo>
                        <a:lnTo>
                          <a:pt x="995639" y="220994"/>
                        </a:lnTo>
                      </a:path>
                      <a:path w="7787005" h="5965825">
                        <a:moveTo>
                          <a:pt x="995639" y="220994"/>
                        </a:moveTo>
                        <a:lnTo>
                          <a:pt x="987650" y="214608"/>
                        </a:lnTo>
                      </a:path>
                      <a:path w="7787005" h="5965825">
                        <a:moveTo>
                          <a:pt x="987650" y="214608"/>
                        </a:moveTo>
                        <a:lnTo>
                          <a:pt x="982072" y="207427"/>
                        </a:lnTo>
                      </a:path>
                      <a:path w="7787005" h="5965825">
                        <a:moveTo>
                          <a:pt x="982072" y="207427"/>
                        </a:moveTo>
                        <a:lnTo>
                          <a:pt x="978879" y="199451"/>
                        </a:lnTo>
                      </a:path>
                      <a:path w="7787005" h="5965825">
                        <a:moveTo>
                          <a:pt x="978879" y="199451"/>
                        </a:moveTo>
                        <a:lnTo>
                          <a:pt x="978084" y="191475"/>
                        </a:lnTo>
                      </a:path>
                      <a:path w="7787005" h="5965825">
                        <a:moveTo>
                          <a:pt x="1133654" y="201041"/>
                        </a:moveTo>
                        <a:lnTo>
                          <a:pt x="1132051" y="211415"/>
                        </a:lnTo>
                      </a:path>
                      <a:path w="7787005" h="5965825">
                        <a:moveTo>
                          <a:pt x="1132051" y="211415"/>
                        </a:moveTo>
                        <a:lnTo>
                          <a:pt x="1128858" y="221789"/>
                        </a:lnTo>
                      </a:path>
                      <a:path w="7787005" h="5965825">
                        <a:moveTo>
                          <a:pt x="1128858" y="221789"/>
                        </a:moveTo>
                        <a:lnTo>
                          <a:pt x="1122485" y="232163"/>
                        </a:lnTo>
                      </a:path>
                      <a:path w="7787005" h="5965825">
                        <a:moveTo>
                          <a:pt x="1122485" y="232163"/>
                        </a:moveTo>
                        <a:lnTo>
                          <a:pt x="1115304" y="240934"/>
                        </a:lnTo>
                      </a:path>
                      <a:path w="7787005" h="5965825">
                        <a:moveTo>
                          <a:pt x="1115304" y="240934"/>
                        </a:moveTo>
                        <a:lnTo>
                          <a:pt x="1104930" y="248909"/>
                        </a:lnTo>
                      </a:path>
                      <a:path w="7787005" h="5965825">
                        <a:moveTo>
                          <a:pt x="1104930" y="248909"/>
                        </a:moveTo>
                        <a:lnTo>
                          <a:pt x="1093761" y="256090"/>
                        </a:lnTo>
                      </a:path>
                      <a:path w="7787005" h="5965825">
                        <a:moveTo>
                          <a:pt x="1093761" y="256090"/>
                        </a:moveTo>
                        <a:lnTo>
                          <a:pt x="1081003" y="261682"/>
                        </a:lnTo>
                      </a:path>
                      <a:path w="7787005" h="5965825">
                        <a:moveTo>
                          <a:pt x="1081003" y="261682"/>
                        </a:moveTo>
                        <a:lnTo>
                          <a:pt x="1067436" y="265670"/>
                        </a:lnTo>
                      </a:path>
                      <a:path w="7787005" h="5965825">
                        <a:moveTo>
                          <a:pt x="1067436" y="265670"/>
                        </a:moveTo>
                        <a:lnTo>
                          <a:pt x="1052279" y="268068"/>
                        </a:lnTo>
                      </a:path>
                      <a:path w="7787005" h="5965825">
                        <a:moveTo>
                          <a:pt x="1052279" y="268068"/>
                        </a:moveTo>
                        <a:lnTo>
                          <a:pt x="1037917" y="268863"/>
                        </a:lnTo>
                      </a:path>
                      <a:path w="7787005" h="5965825">
                        <a:moveTo>
                          <a:pt x="1037917" y="268863"/>
                        </a:moveTo>
                        <a:lnTo>
                          <a:pt x="1022760" y="268068"/>
                        </a:lnTo>
                      </a:path>
                      <a:path w="7787005" h="5965825">
                        <a:moveTo>
                          <a:pt x="1022760" y="268068"/>
                        </a:moveTo>
                        <a:lnTo>
                          <a:pt x="1007603" y="265670"/>
                        </a:lnTo>
                      </a:path>
                      <a:path w="7787005" h="5965825">
                        <a:moveTo>
                          <a:pt x="1007603" y="265670"/>
                        </a:moveTo>
                        <a:lnTo>
                          <a:pt x="994036" y="261682"/>
                        </a:lnTo>
                      </a:path>
                      <a:path w="7787005" h="5965825">
                        <a:moveTo>
                          <a:pt x="994036" y="261682"/>
                        </a:moveTo>
                        <a:lnTo>
                          <a:pt x="981277" y="256090"/>
                        </a:lnTo>
                      </a:path>
                      <a:path w="7787005" h="5965825">
                        <a:moveTo>
                          <a:pt x="981277" y="256090"/>
                        </a:moveTo>
                        <a:lnTo>
                          <a:pt x="970108" y="248909"/>
                        </a:lnTo>
                      </a:path>
                      <a:path w="7787005" h="5965825">
                        <a:moveTo>
                          <a:pt x="970108" y="248909"/>
                        </a:moveTo>
                        <a:lnTo>
                          <a:pt x="959734" y="240934"/>
                        </a:lnTo>
                      </a:path>
                      <a:path w="7787005" h="5965825">
                        <a:moveTo>
                          <a:pt x="959734" y="240934"/>
                        </a:moveTo>
                        <a:lnTo>
                          <a:pt x="952553" y="232163"/>
                        </a:lnTo>
                      </a:path>
                      <a:path w="7787005" h="5965825">
                        <a:moveTo>
                          <a:pt x="952553" y="232163"/>
                        </a:moveTo>
                        <a:lnTo>
                          <a:pt x="946167" y="221789"/>
                        </a:lnTo>
                      </a:path>
                      <a:path w="7787005" h="5965825">
                        <a:moveTo>
                          <a:pt x="946167" y="221789"/>
                        </a:moveTo>
                        <a:lnTo>
                          <a:pt x="942974" y="211415"/>
                        </a:lnTo>
                      </a:path>
                      <a:path w="7787005" h="5965825">
                        <a:moveTo>
                          <a:pt x="942974" y="211415"/>
                        </a:moveTo>
                        <a:lnTo>
                          <a:pt x="942179" y="201041"/>
                        </a:lnTo>
                      </a:path>
                      <a:path w="7787005" h="5965825">
                        <a:moveTo>
                          <a:pt x="978084" y="149184"/>
                        </a:moveTo>
                        <a:lnTo>
                          <a:pt x="978084" y="191475"/>
                        </a:lnTo>
                      </a:path>
                      <a:path w="7787005" h="5965825">
                        <a:moveTo>
                          <a:pt x="1097749" y="191475"/>
                        </a:moveTo>
                        <a:lnTo>
                          <a:pt x="1097749" y="149184"/>
                        </a:lnTo>
                      </a:path>
                      <a:path w="7787005" h="5965825">
                        <a:moveTo>
                          <a:pt x="978084" y="149184"/>
                        </a:moveTo>
                        <a:lnTo>
                          <a:pt x="978879" y="157173"/>
                        </a:lnTo>
                      </a:path>
                      <a:path w="7787005" h="5965825">
                        <a:moveTo>
                          <a:pt x="978879" y="157173"/>
                        </a:moveTo>
                        <a:lnTo>
                          <a:pt x="982072" y="165149"/>
                        </a:lnTo>
                      </a:path>
                      <a:path w="7787005" h="5965825">
                        <a:moveTo>
                          <a:pt x="982072" y="165149"/>
                        </a:moveTo>
                        <a:lnTo>
                          <a:pt x="987650" y="172330"/>
                        </a:lnTo>
                      </a:path>
                      <a:path w="7787005" h="5965825">
                        <a:moveTo>
                          <a:pt x="987650" y="172330"/>
                        </a:moveTo>
                        <a:lnTo>
                          <a:pt x="995639" y="178703"/>
                        </a:lnTo>
                      </a:path>
                      <a:path w="7787005" h="5965825">
                        <a:moveTo>
                          <a:pt x="995639" y="178703"/>
                        </a:moveTo>
                        <a:lnTo>
                          <a:pt x="1004410" y="183499"/>
                        </a:lnTo>
                      </a:path>
                      <a:path w="7787005" h="5965825">
                        <a:moveTo>
                          <a:pt x="1004410" y="183499"/>
                        </a:moveTo>
                        <a:lnTo>
                          <a:pt x="1014784" y="187487"/>
                        </a:lnTo>
                      </a:path>
                      <a:path w="7787005" h="5965825">
                        <a:moveTo>
                          <a:pt x="1014784" y="187487"/>
                        </a:moveTo>
                        <a:lnTo>
                          <a:pt x="1025953" y="189872"/>
                        </a:lnTo>
                      </a:path>
                      <a:path w="7787005" h="5965825">
                        <a:moveTo>
                          <a:pt x="1025953" y="189872"/>
                        </a:moveTo>
                        <a:lnTo>
                          <a:pt x="1037917" y="190680"/>
                        </a:lnTo>
                      </a:path>
                      <a:path w="7787005" h="5965825">
                        <a:moveTo>
                          <a:pt x="1037917" y="190680"/>
                        </a:moveTo>
                        <a:lnTo>
                          <a:pt x="1049086" y="189872"/>
                        </a:lnTo>
                      </a:path>
                      <a:path w="7787005" h="5965825">
                        <a:moveTo>
                          <a:pt x="1049086" y="189872"/>
                        </a:moveTo>
                        <a:lnTo>
                          <a:pt x="1060255" y="187487"/>
                        </a:lnTo>
                      </a:path>
                      <a:path w="7787005" h="5965825">
                        <a:moveTo>
                          <a:pt x="1060255" y="187487"/>
                        </a:moveTo>
                        <a:lnTo>
                          <a:pt x="1070629" y="183499"/>
                        </a:lnTo>
                      </a:path>
                      <a:path w="7787005" h="5965825">
                        <a:moveTo>
                          <a:pt x="1070629" y="183499"/>
                        </a:moveTo>
                        <a:lnTo>
                          <a:pt x="1080194" y="178703"/>
                        </a:lnTo>
                      </a:path>
                      <a:path w="7787005" h="5965825">
                        <a:moveTo>
                          <a:pt x="1080194" y="178703"/>
                        </a:moveTo>
                        <a:lnTo>
                          <a:pt x="1087375" y="172330"/>
                        </a:lnTo>
                      </a:path>
                      <a:path w="7787005" h="5965825">
                        <a:moveTo>
                          <a:pt x="1087375" y="172330"/>
                        </a:moveTo>
                        <a:lnTo>
                          <a:pt x="1092967" y="165149"/>
                        </a:lnTo>
                      </a:path>
                      <a:path w="7787005" h="5965825">
                        <a:moveTo>
                          <a:pt x="1092967" y="165149"/>
                        </a:moveTo>
                        <a:lnTo>
                          <a:pt x="1096146" y="157173"/>
                        </a:lnTo>
                      </a:path>
                      <a:path w="7787005" h="5965825">
                        <a:moveTo>
                          <a:pt x="1096146" y="157173"/>
                        </a:moveTo>
                        <a:lnTo>
                          <a:pt x="1096954" y="149184"/>
                        </a:lnTo>
                      </a:path>
                      <a:path w="7787005" h="5965825">
                        <a:moveTo>
                          <a:pt x="1097749" y="191475"/>
                        </a:moveTo>
                        <a:lnTo>
                          <a:pt x="1096146" y="199451"/>
                        </a:lnTo>
                      </a:path>
                      <a:path w="7787005" h="5965825">
                        <a:moveTo>
                          <a:pt x="1096146" y="199451"/>
                        </a:moveTo>
                        <a:lnTo>
                          <a:pt x="1092967" y="207427"/>
                        </a:lnTo>
                      </a:path>
                      <a:path w="7787005" h="5965825">
                        <a:moveTo>
                          <a:pt x="1092967" y="207427"/>
                        </a:moveTo>
                        <a:lnTo>
                          <a:pt x="1087375" y="214608"/>
                        </a:lnTo>
                      </a:path>
                      <a:path w="7787005" h="5965825">
                        <a:moveTo>
                          <a:pt x="1087375" y="214608"/>
                        </a:moveTo>
                        <a:lnTo>
                          <a:pt x="1080194" y="220994"/>
                        </a:lnTo>
                      </a:path>
                      <a:path w="7787005" h="5965825">
                        <a:moveTo>
                          <a:pt x="1080194" y="220994"/>
                        </a:moveTo>
                        <a:lnTo>
                          <a:pt x="1070629" y="226572"/>
                        </a:lnTo>
                      </a:path>
                      <a:path w="7787005" h="5965825">
                        <a:moveTo>
                          <a:pt x="1070629" y="226572"/>
                        </a:moveTo>
                        <a:lnTo>
                          <a:pt x="1060255" y="230559"/>
                        </a:lnTo>
                      </a:path>
                      <a:path w="7787005" h="5965825">
                        <a:moveTo>
                          <a:pt x="1060255" y="230559"/>
                        </a:moveTo>
                        <a:lnTo>
                          <a:pt x="1049086" y="232958"/>
                        </a:lnTo>
                      </a:path>
                      <a:path w="7787005" h="5965825">
                        <a:moveTo>
                          <a:pt x="1049086" y="232958"/>
                        </a:moveTo>
                        <a:lnTo>
                          <a:pt x="1037917" y="233753"/>
                        </a:lnTo>
                      </a:path>
                      <a:path w="7787005" h="5965825">
                        <a:moveTo>
                          <a:pt x="1037917" y="233753"/>
                        </a:moveTo>
                        <a:lnTo>
                          <a:pt x="1025953" y="232958"/>
                        </a:lnTo>
                      </a:path>
                      <a:path w="7787005" h="5965825">
                        <a:moveTo>
                          <a:pt x="1025953" y="232958"/>
                        </a:moveTo>
                        <a:lnTo>
                          <a:pt x="1014784" y="230559"/>
                        </a:lnTo>
                      </a:path>
                      <a:path w="7787005" h="5965825">
                        <a:moveTo>
                          <a:pt x="1014784" y="230559"/>
                        </a:moveTo>
                        <a:lnTo>
                          <a:pt x="1004410" y="226572"/>
                        </a:lnTo>
                      </a:path>
                      <a:path w="7787005" h="5965825">
                        <a:moveTo>
                          <a:pt x="1004410" y="226572"/>
                        </a:moveTo>
                        <a:lnTo>
                          <a:pt x="995639" y="220994"/>
                        </a:lnTo>
                      </a:path>
                      <a:path w="7787005" h="5965825">
                        <a:moveTo>
                          <a:pt x="995639" y="220994"/>
                        </a:moveTo>
                        <a:lnTo>
                          <a:pt x="987650" y="214608"/>
                        </a:lnTo>
                      </a:path>
                      <a:path w="7787005" h="5965825">
                        <a:moveTo>
                          <a:pt x="987650" y="214608"/>
                        </a:moveTo>
                        <a:lnTo>
                          <a:pt x="982072" y="207427"/>
                        </a:lnTo>
                      </a:path>
                      <a:path w="7787005" h="5965825">
                        <a:moveTo>
                          <a:pt x="982072" y="207427"/>
                        </a:moveTo>
                        <a:lnTo>
                          <a:pt x="978879" y="199451"/>
                        </a:lnTo>
                      </a:path>
                      <a:path w="7787005" h="5965825">
                        <a:moveTo>
                          <a:pt x="978879" y="199451"/>
                        </a:moveTo>
                        <a:lnTo>
                          <a:pt x="978084" y="191475"/>
                        </a:lnTo>
                      </a:path>
                      <a:path w="7787005" h="5965825">
                        <a:moveTo>
                          <a:pt x="1894732" y="849634"/>
                        </a:moveTo>
                        <a:lnTo>
                          <a:pt x="1894732" y="1060255"/>
                        </a:lnTo>
                      </a:path>
                      <a:path w="7787005" h="5965825">
                        <a:moveTo>
                          <a:pt x="1894732" y="1155197"/>
                        </a:moveTo>
                        <a:lnTo>
                          <a:pt x="1894732" y="1189499"/>
                        </a:lnTo>
                      </a:path>
                      <a:path w="7787005" h="5965825">
                        <a:moveTo>
                          <a:pt x="1894732" y="1284428"/>
                        </a:moveTo>
                        <a:lnTo>
                          <a:pt x="1894732" y="1319539"/>
                        </a:lnTo>
                      </a:path>
                      <a:path w="7787005" h="5965825">
                        <a:moveTo>
                          <a:pt x="1894732" y="1424842"/>
                        </a:moveTo>
                        <a:lnTo>
                          <a:pt x="1894732" y="1463131"/>
                        </a:lnTo>
                      </a:path>
                      <a:path w="7787005" h="5965825">
                        <a:moveTo>
                          <a:pt x="1894732" y="1567640"/>
                        </a:moveTo>
                        <a:lnTo>
                          <a:pt x="1894732" y="1691307"/>
                        </a:lnTo>
                      </a:path>
                      <a:path w="7787005" h="5965825">
                        <a:moveTo>
                          <a:pt x="1894732" y="1825334"/>
                        </a:moveTo>
                        <a:lnTo>
                          <a:pt x="1894732" y="2421276"/>
                        </a:lnTo>
                      </a:path>
                      <a:path w="7787005" h="5965825">
                        <a:moveTo>
                          <a:pt x="2014398" y="2421276"/>
                        </a:moveTo>
                        <a:lnTo>
                          <a:pt x="2014398" y="1825334"/>
                        </a:lnTo>
                      </a:path>
                      <a:path w="7787005" h="5965825">
                        <a:moveTo>
                          <a:pt x="2014398" y="1691307"/>
                        </a:moveTo>
                        <a:lnTo>
                          <a:pt x="2014398" y="1567640"/>
                        </a:lnTo>
                      </a:path>
                      <a:path w="7787005" h="5965825">
                        <a:moveTo>
                          <a:pt x="2014398" y="1463131"/>
                        </a:moveTo>
                        <a:lnTo>
                          <a:pt x="2014398" y="1424842"/>
                        </a:lnTo>
                      </a:path>
                      <a:path w="7787005" h="5965825">
                        <a:moveTo>
                          <a:pt x="2014398" y="1319539"/>
                        </a:moveTo>
                        <a:lnTo>
                          <a:pt x="2014398" y="1284428"/>
                        </a:lnTo>
                      </a:path>
                      <a:path w="7787005" h="5965825">
                        <a:moveTo>
                          <a:pt x="2014398" y="1189499"/>
                        </a:moveTo>
                        <a:lnTo>
                          <a:pt x="2014398" y="1155197"/>
                        </a:lnTo>
                      </a:path>
                      <a:path w="7787005" h="5965825">
                        <a:moveTo>
                          <a:pt x="2014398" y="1060255"/>
                        </a:moveTo>
                        <a:lnTo>
                          <a:pt x="2014398" y="849634"/>
                        </a:lnTo>
                      </a:path>
                      <a:path w="7787005" h="5965825">
                        <a:moveTo>
                          <a:pt x="1284428" y="5240633"/>
                        </a:moveTo>
                        <a:lnTo>
                          <a:pt x="1284428" y="5225477"/>
                        </a:lnTo>
                      </a:path>
                      <a:path w="7787005" h="5965825">
                        <a:moveTo>
                          <a:pt x="1523759" y="5225477"/>
                        </a:moveTo>
                        <a:lnTo>
                          <a:pt x="1523759" y="5240633"/>
                        </a:lnTo>
                      </a:path>
                      <a:path w="7787005" h="5965825">
                        <a:moveTo>
                          <a:pt x="1523759" y="5240633"/>
                        </a:moveTo>
                        <a:lnTo>
                          <a:pt x="1284428" y="5240633"/>
                        </a:lnTo>
                      </a:path>
                      <a:path w="7787005" h="5965825">
                        <a:moveTo>
                          <a:pt x="1523759" y="5225477"/>
                        </a:moveTo>
                        <a:lnTo>
                          <a:pt x="1284428" y="5225477"/>
                        </a:lnTo>
                      </a:path>
                      <a:path w="7787005" h="5965825">
                        <a:moveTo>
                          <a:pt x="7782412" y="5950663"/>
                        </a:moveTo>
                        <a:lnTo>
                          <a:pt x="7782412" y="5661860"/>
                        </a:lnTo>
                      </a:path>
                      <a:path w="7787005" h="5965825">
                        <a:moveTo>
                          <a:pt x="7786386" y="5950663"/>
                        </a:moveTo>
                        <a:lnTo>
                          <a:pt x="7782412" y="5950663"/>
                        </a:lnTo>
                      </a:path>
                      <a:path w="7787005" h="5965825">
                        <a:moveTo>
                          <a:pt x="7786386" y="5661860"/>
                        </a:moveTo>
                        <a:lnTo>
                          <a:pt x="7782412" y="5661860"/>
                        </a:lnTo>
                      </a:path>
                      <a:path w="7787005" h="5965825">
                        <a:moveTo>
                          <a:pt x="7762403" y="5965820"/>
                        </a:moveTo>
                        <a:lnTo>
                          <a:pt x="7762403" y="5886034"/>
                        </a:lnTo>
                      </a:path>
                      <a:path w="7787005" h="5965825">
                        <a:moveTo>
                          <a:pt x="7762403" y="5706536"/>
                        </a:moveTo>
                        <a:lnTo>
                          <a:pt x="7762403" y="5626764"/>
                        </a:lnTo>
                      </a:path>
                      <a:path w="7787005" h="5965825">
                        <a:moveTo>
                          <a:pt x="7782412" y="5661860"/>
                        </a:moveTo>
                        <a:lnTo>
                          <a:pt x="7782412" y="5950663"/>
                        </a:lnTo>
                      </a:path>
                      <a:path w="7787005" h="5965825">
                        <a:moveTo>
                          <a:pt x="7742532" y="5950663"/>
                        </a:moveTo>
                        <a:lnTo>
                          <a:pt x="7742532" y="5661860"/>
                        </a:lnTo>
                      </a:path>
                      <a:path w="7787005" h="5965825">
                        <a:moveTo>
                          <a:pt x="7782412" y="5661860"/>
                        </a:moveTo>
                        <a:lnTo>
                          <a:pt x="7742532" y="5661860"/>
                        </a:lnTo>
                      </a:path>
                      <a:path w="7787005" h="5965825">
                        <a:moveTo>
                          <a:pt x="7742532" y="5950663"/>
                        </a:moveTo>
                        <a:lnTo>
                          <a:pt x="7782412" y="5950663"/>
                        </a:lnTo>
                      </a:path>
                      <a:path w="7787005" h="5965825">
                        <a:moveTo>
                          <a:pt x="7742532" y="5661860"/>
                        </a:moveTo>
                        <a:lnTo>
                          <a:pt x="7742532" y="5950663"/>
                        </a:lnTo>
                      </a:path>
                      <a:path w="7787005" h="5965825">
                        <a:moveTo>
                          <a:pt x="7734447" y="5950663"/>
                        </a:moveTo>
                        <a:lnTo>
                          <a:pt x="7734447" y="5661860"/>
                        </a:lnTo>
                      </a:path>
                      <a:path w="7787005" h="5965825">
                        <a:moveTo>
                          <a:pt x="7734447" y="5661860"/>
                        </a:moveTo>
                        <a:lnTo>
                          <a:pt x="7742532" y="5661860"/>
                        </a:lnTo>
                      </a:path>
                      <a:path w="7787005" h="5965825">
                        <a:moveTo>
                          <a:pt x="7734447" y="5950663"/>
                        </a:moveTo>
                        <a:lnTo>
                          <a:pt x="7742532" y="5950663"/>
                        </a:lnTo>
                      </a:path>
                      <a:path w="7787005" h="5965825">
                        <a:moveTo>
                          <a:pt x="7782412" y="5002893"/>
                        </a:moveTo>
                        <a:lnTo>
                          <a:pt x="7782412" y="4714103"/>
                        </a:lnTo>
                      </a:path>
                      <a:path w="7787005" h="5965825">
                        <a:moveTo>
                          <a:pt x="7786386" y="5002893"/>
                        </a:moveTo>
                        <a:lnTo>
                          <a:pt x="7782412" y="5002893"/>
                        </a:lnTo>
                      </a:path>
                      <a:path w="7787005" h="5965825">
                        <a:moveTo>
                          <a:pt x="7786386" y="4714103"/>
                        </a:moveTo>
                        <a:lnTo>
                          <a:pt x="7782412" y="4714103"/>
                        </a:lnTo>
                      </a:path>
                      <a:path w="7787005" h="5965825">
                        <a:moveTo>
                          <a:pt x="7762403" y="5018049"/>
                        </a:moveTo>
                        <a:lnTo>
                          <a:pt x="7762403" y="4938277"/>
                        </a:lnTo>
                      </a:path>
                      <a:path w="7787005" h="5965825">
                        <a:moveTo>
                          <a:pt x="7762403" y="4758765"/>
                        </a:moveTo>
                        <a:lnTo>
                          <a:pt x="7762403" y="4678993"/>
                        </a:lnTo>
                      </a:path>
                      <a:path w="7787005" h="5965825">
                        <a:moveTo>
                          <a:pt x="7782412" y="4714103"/>
                        </a:moveTo>
                        <a:lnTo>
                          <a:pt x="7782412" y="5002893"/>
                        </a:lnTo>
                      </a:path>
                      <a:path w="7787005" h="5965825">
                        <a:moveTo>
                          <a:pt x="7742532" y="5002893"/>
                        </a:moveTo>
                        <a:lnTo>
                          <a:pt x="7742532" y="4714103"/>
                        </a:lnTo>
                      </a:path>
                      <a:path w="7787005" h="5965825">
                        <a:moveTo>
                          <a:pt x="7782412" y="4714103"/>
                        </a:moveTo>
                        <a:lnTo>
                          <a:pt x="7742532" y="4714103"/>
                        </a:lnTo>
                      </a:path>
                      <a:path w="7787005" h="5965825">
                        <a:moveTo>
                          <a:pt x="7742532" y="5002893"/>
                        </a:moveTo>
                        <a:lnTo>
                          <a:pt x="7782412" y="5002893"/>
                        </a:lnTo>
                      </a:path>
                      <a:path w="7787005" h="5965825">
                        <a:moveTo>
                          <a:pt x="7742532" y="4714103"/>
                        </a:moveTo>
                        <a:lnTo>
                          <a:pt x="7742532" y="5002893"/>
                        </a:lnTo>
                      </a:path>
                      <a:path w="7787005" h="5965825">
                        <a:moveTo>
                          <a:pt x="7734447" y="5002893"/>
                        </a:moveTo>
                        <a:lnTo>
                          <a:pt x="7734447" y="4714103"/>
                        </a:lnTo>
                      </a:path>
                      <a:path w="7787005" h="5965825">
                        <a:moveTo>
                          <a:pt x="7734447" y="4714103"/>
                        </a:moveTo>
                        <a:lnTo>
                          <a:pt x="7742532" y="4714103"/>
                        </a:lnTo>
                      </a:path>
                      <a:path w="7787005" h="5965825">
                        <a:moveTo>
                          <a:pt x="7734447" y="5002893"/>
                        </a:moveTo>
                        <a:lnTo>
                          <a:pt x="7742532" y="5002893"/>
                        </a:lnTo>
                      </a:path>
                      <a:path w="7787005" h="5965825">
                        <a:moveTo>
                          <a:pt x="887938" y="5811839"/>
                        </a:moveTo>
                        <a:lnTo>
                          <a:pt x="888732" y="5823022"/>
                        </a:lnTo>
                      </a:path>
                      <a:path w="7787005" h="5965825">
                        <a:moveTo>
                          <a:pt x="888732" y="5823022"/>
                        </a:moveTo>
                        <a:lnTo>
                          <a:pt x="892720" y="5834177"/>
                        </a:lnTo>
                      </a:path>
                      <a:path w="7787005" h="5965825">
                        <a:moveTo>
                          <a:pt x="892720" y="5834177"/>
                        </a:moveTo>
                        <a:lnTo>
                          <a:pt x="898298" y="5843757"/>
                        </a:lnTo>
                      </a:path>
                      <a:path w="7787005" h="5965825">
                        <a:moveTo>
                          <a:pt x="898298" y="5843757"/>
                        </a:moveTo>
                        <a:lnTo>
                          <a:pt x="906274" y="5851732"/>
                        </a:lnTo>
                      </a:path>
                      <a:path w="7787005" h="5965825">
                        <a:moveTo>
                          <a:pt x="906274" y="5851732"/>
                        </a:moveTo>
                        <a:lnTo>
                          <a:pt x="915853" y="5858119"/>
                        </a:lnTo>
                      </a:path>
                      <a:path w="7787005" h="5965825">
                        <a:moveTo>
                          <a:pt x="915853" y="5858119"/>
                        </a:moveTo>
                        <a:lnTo>
                          <a:pt x="926227" y="5862107"/>
                        </a:lnTo>
                      </a:path>
                      <a:path w="7787005" h="5965825">
                        <a:moveTo>
                          <a:pt x="926227" y="5862107"/>
                        </a:moveTo>
                        <a:lnTo>
                          <a:pt x="937396" y="5863696"/>
                        </a:lnTo>
                      </a:path>
                      <a:path w="7787005" h="5965825">
                        <a:moveTo>
                          <a:pt x="937396" y="5863696"/>
                        </a:moveTo>
                        <a:lnTo>
                          <a:pt x="938986" y="5863696"/>
                        </a:lnTo>
                      </a:path>
                      <a:path w="7787005" h="5965825">
                        <a:moveTo>
                          <a:pt x="938986" y="5835781"/>
                        </a:moveTo>
                        <a:lnTo>
                          <a:pt x="931010" y="5834177"/>
                        </a:lnTo>
                      </a:path>
                      <a:path w="7787005" h="5965825">
                        <a:moveTo>
                          <a:pt x="931010" y="5834177"/>
                        </a:moveTo>
                        <a:lnTo>
                          <a:pt x="924624" y="5830998"/>
                        </a:lnTo>
                      </a:path>
                      <a:path w="7787005" h="5965825">
                        <a:moveTo>
                          <a:pt x="924624" y="5830998"/>
                        </a:moveTo>
                        <a:lnTo>
                          <a:pt x="919046" y="5825407"/>
                        </a:lnTo>
                      </a:path>
                      <a:path w="7787005" h="5965825">
                        <a:moveTo>
                          <a:pt x="919046" y="5825407"/>
                        </a:moveTo>
                        <a:lnTo>
                          <a:pt x="915853" y="5818226"/>
                        </a:lnTo>
                      </a:path>
                      <a:path w="7787005" h="5965825">
                        <a:moveTo>
                          <a:pt x="915853" y="5818226"/>
                        </a:moveTo>
                        <a:lnTo>
                          <a:pt x="915058" y="581183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29" name="object 2429"/>
                  <p:cNvSpPr/>
                  <p:nvPr/>
                </p:nvSpPr>
                <p:spPr>
                  <a:xfrm>
                    <a:off x="8675484" y="7439705"/>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30" name="object 2430"/>
                  <p:cNvSpPr/>
                  <p:nvPr/>
                </p:nvSpPr>
                <p:spPr>
                  <a:xfrm>
                    <a:off x="8676681" y="7440902"/>
                    <a:ext cx="27305" cy="0"/>
                  </a:xfrm>
                  <a:custGeom>
                    <a:avLst/>
                    <a:gdLst/>
                    <a:ahLst/>
                    <a:cxnLst/>
                    <a:rect l="l" t="t" r="r" b="b"/>
                    <a:pathLst>
                      <a:path w="27304">
                        <a:moveTo>
                          <a:pt x="0" y="0"/>
                        </a:moveTo>
                        <a:lnTo>
                          <a:pt x="1589" y="0"/>
                        </a:lnTo>
                      </a:path>
                      <a:path w="27304">
                        <a:moveTo>
                          <a:pt x="1589" y="0"/>
                        </a:moveTo>
                        <a:lnTo>
                          <a:pt x="3987" y="0"/>
                        </a:lnTo>
                      </a:path>
                      <a:path w="27304">
                        <a:moveTo>
                          <a:pt x="3987" y="0"/>
                        </a:moveTo>
                        <a:lnTo>
                          <a:pt x="6372" y="0"/>
                        </a:lnTo>
                      </a:path>
                      <a:path w="27304">
                        <a:moveTo>
                          <a:pt x="6372" y="0"/>
                        </a:moveTo>
                        <a:lnTo>
                          <a:pt x="9565" y="0"/>
                        </a:lnTo>
                      </a:path>
                      <a:path w="27304">
                        <a:moveTo>
                          <a:pt x="9565" y="0"/>
                        </a:moveTo>
                        <a:lnTo>
                          <a:pt x="13553" y="0"/>
                        </a:lnTo>
                      </a:path>
                      <a:path w="27304">
                        <a:moveTo>
                          <a:pt x="13553" y="0"/>
                        </a:moveTo>
                        <a:lnTo>
                          <a:pt x="16746" y="0"/>
                        </a:lnTo>
                      </a:path>
                      <a:path w="27304">
                        <a:moveTo>
                          <a:pt x="16746" y="0"/>
                        </a:moveTo>
                        <a:lnTo>
                          <a:pt x="20734" y="0"/>
                        </a:lnTo>
                      </a:path>
                      <a:path w="27304">
                        <a:moveTo>
                          <a:pt x="20734" y="0"/>
                        </a:moveTo>
                        <a:lnTo>
                          <a:pt x="23132" y="0"/>
                        </a:lnTo>
                      </a:path>
                      <a:path w="27304">
                        <a:moveTo>
                          <a:pt x="23132" y="0"/>
                        </a:moveTo>
                        <a:lnTo>
                          <a:pt x="25530" y="0"/>
                        </a:lnTo>
                      </a:path>
                      <a:path w="27304">
                        <a:moveTo>
                          <a:pt x="25530" y="0"/>
                        </a:moveTo>
                        <a:lnTo>
                          <a:pt x="2712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31" name="object 2431"/>
                  <p:cNvSpPr/>
                  <p:nvPr/>
                </p:nvSpPr>
                <p:spPr>
                  <a:xfrm>
                    <a:off x="8675484" y="7439714"/>
                    <a:ext cx="29845" cy="2540"/>
                  </a:xfrm>
                  <a:custGeom>
                    <a:avLst/>
                    <a:gdLst/>
                    <a:ahLst/>
                    <a:cxnLst/>
                    <a:rect l="l" t="t" r="r" b="b"/>
                    <a:pathLst>
                      <a:path w="29845" h="2540">
                        <a:moveTo>
                          <a:pt x="2387" y="1193"/>
                        </a:moveTo>
                        <a:lnTo>
                          <a:pt x="2032" y="342"/>
                        </a:lnTo>
                        <a:lnTo>
                          <a:pt x="1193" y="0"/>
                        </a:lnTo>
                        <a:lnTo>
                          <a:pt x="342" y="342"/>
                        </a:lnTo>
                        <a:lnTo>
                          <a:pt x="0" y="1193"/>
                        </a:lnTo>
                        <a:lnTo>
                          <a:pt x="342" y="2044"/>
                        </a:lnTo>
                        <a:lnTo>
                          <a:pt x="1193" y="2387"/>
                        </a:lnTo>
                        <a:lnTo>
                          <a:pt x="2032" y="2044"/>
                        </a:lnTo>
                        <a:lnTo>
                          <a:pt x="2387" y="1193"/>
                        </a:lnTo>
                        <a:close/>
                      </a:path>
                      <a:path w="29845" h="2540">
                        <a:moveTo>
                          <a:pt x="29502" y="1193"/>
                        </a:moveTo>
                        <a:lnTo>
                          <a:pt x="29159" y="342"/>
                        </a:lnTo>
                        <a:lnTo>
                          <a:pt x="28308" y="0"/>
                        </a:lnTo>
                        <a:lnTo>
                          <a:pt x="27470" y="342"/>
                        </a:lnTo>
                        <a:lnTo>
                          <a:pt x="27114" y="1193"/>
                        </a:lnTo>
                        <a:lnTo>
                          <a:pt x="27470" y="2044"/>
                        </a:lnTo>
                        <a:lnTo>
                          <a:pt x="28308" y="2387"/>
                        </a:lnTo>
                        <a:lnTo>
                          <a:pt x="29159" y="2044"/>
                        </a:lnTo>
                        <a:lnTo>
                          <a:pt x="29502"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32" name="object 2432"/>
                  <p:cNvSpPr/>
                  <p:nvPr/>
                </p:nvSpPr>
                <p:spPr>
                  <a:xfrm>
                    <a:off x="8727729" y="7491964"/>
                    <a:ext cx="0" cy="1270"/>
                  </a:xfrm>
                  <a:custGeom>
                    <a:avLst/>
                    <a:gdLst/>
                    <a:ahLst/>
                    <a:cxnLst/>
                    <a:rect l="l" t="t" r="r" b="b"/>
                    <a:pathLst>
                      <a:path h="1270">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33" name="object 2433"/>
                  <p:cNvSpPr/>
                  <p:nvPr/>
                </p:nvSpPr>
                <p:spPr>
                  <a:xfrm>
                    <a:off x="8726526" y="7463653"/>
                    <a:ext cx="2540" cy="2540"/>
                  </a:xfrm>
                  <a:custGeom>
                    <a:avLst/>
                    <a:gdLst/>
                    <a:ahLst/>
                    <a:cxnLst/>
                    <a:rect l="l" t="t" r="r" b="b"/>
                    <a:pathLst>
                      <a:path w="2540" h="2540">
                        <a:moveTo>
                          <a:pt x="2400" y="1193"/>
                        </a:moveTo>
                        <a:lnTo>
                          <a:pt x="2044" y="355"/>
                        </a:lnTo>
                        <a:lnTo>
                          <a:pt x="1193" y="0"/>
                        </a:lnTo>
                        <a:lnTo>
                          <a:pt x="355" y="355"/>
                        </a:lnTo>
                        <a:lnTo>
                          <a:pt x="0" y="1193"/>
                        </a:lnTo>
                        <a:lnTo>
                          <a:pt x="355" y="2044"/>
                        </a:lnTo>
                        <a:lnTo>
                          <a:pt x="1193" y="2387"/>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34" name="object 2434"/>
                  <p:cNvSpPr/>
                  <p:nvPr/>
                </p:nvSpPr>
                <p:spPr>
                  <a:xfrm>
                    <a:off x="8727729" y="7373902"/>
                    <a:ext cx="6095365" cy="1838960"/>
                  </a:xfrm>
                  <a:custGeom>
                    <a:avLst/>
                    <a:gdLst/>
                    <a:ahLst/>
                    <a:cxnLst/>
                    <a:rect l="l" t="t" r="r" b="b"/>
                    <a:pathLst>
                      <a:path w="6095365" h="1838959">
                        <a:moveTo>
                          <a:pt x="0" y="90941"/>
                        </a:moveTo>
                        <a:lnTo>
                          <a:pt x="0" y="92530"/>
                        </a:lnTo>
                      </a:path>
                      <a:path w="6095365" h="1838959">
                        <a:moveTo>
                          <a:pt x="0" y="92530"/>
                        </a:moveTo>
                        <a:lnTo>
                          <a:pt x="0" y="94929"/>
                        </a:lnTo>
                      </a:path>
                      <a:path w="6095365" h="1838959">
                        <a:moveTo>
                          <a:pt x="0" y="94929"/>
                        </a:moveTo>
                        <a:lnTo>
                          <a:pt x="0" y="97327"/>
                        </a:lnTo>
                      </a:path>
                      <a:path w="6095365" h="1838959">
                        <a:moveTo>
                          <a:pt x="0" y="97327"/>
                        </a:moveTo>
                        <a:lnTo>
                          <a:pt x="0" y="101315"/>
                        </a:lnTo>
                      </a:path>
                      <a:path w="6095365" h="1838959">
                        <a:moveTo>
                          <a:pt x="0" y="101315"/>
                        </a:moveTo>
                        <a:lnTo>
                          <a:pt x="0" y="104494"/>
                        </a:lnTo>
                      </a:path>
                      <a:path w="6095365" h="1838959">
                        <a:moveTo>
                          <a:pt x="0" y="104494"/>
                        </a:moveTo>
                        <a:lnTo>
                          <a:pt x="0" y="108496"/>
                        </a:lnTo>
                      </a:path>
                      <a:path w="6095365" h="1838959">
                        <a:moveTo>
                          <a:pt x="0" y="108496"/>
                        </a:moveTo>
                        <a:lnTo>
                          <a:pt x="0" y="111689"/>
                        </a:lnTo>
                      </a:path>
                      <a:path w="6095365" h="1838959">
                        <a:moveTo>
                          <a:pt x="0" y="111689"/>
                        </a:moveTo>
                        <a:lnTo>
                          <a:pt x="0" y="114073"/>
                        </a:lnTo>
                      </a:path>
                      <a:path w="6095365" h="1838959">
                        <a:moveTo>
                          <a:pt x="0" y="114073"/>
                        </a:moveTo>
                        <a:lnTo>
                          <a:pt x="0" y="116472"/>
                        </a:lnTo>
                      </a:path>
                      <a:path w="6095365" h="1838959">
                        <a:moveTo>
                          <a:pt x="0" y="116472"/>
                        </a:moveTo>
                        <a:lnTo>
                          <a:pt x="0" y="118061"/>
                        </a:lnTo>
                      </a:path>
                      <a:path w="6095365" h="1838959">
                        <a:moveTo>
                          <a:pt x="0" y="118061"/>
                        </a:moveTo>
                        <a:lnTo>
                          <a:pt x="0" y="118856"/>
                        </a:lnTo>
                      </a:path>
                      <a:path w="6095365" h="1838959">
                        <a:moveTo>
                          <a:pt x="4153258" y="466697"/>
                        </a:moveTo>
                        <a:lnTo>
                          <a:pt x="4153258" y="177099"/>
                        </a:lnTo>
                      </a:path>
                      <a:path w="6095365" h="1838959">
                        <a:moveTo>
                          <a:pt x="4167620" y="177099"/>
                        </a:moveTo>
                        <a:lnTo>
                          <a:pt x="4167620" y="466697"/>
                        </a:lnTo>
                      </a:path>
                      <a:path w="6095365" h="1838959">
                        <a:moveTo>
                          <a:pt x="4167620" y="466697"/>
                        </a:moveTo>
                        <a:lnTo>
                          <a:pt x="4153258" y="466697"/>
                        </a:lnTo>
                      </a:path>
                      <a:path w="6095365" h="1838959">
                        <a:moveTo>
                          <a:pt x="4167620" y="177099"/>
                        </a:moveTo>
                        <a:lnTo>
                          <a:pt x="4153258" y="177099"/>
                        </a:lnTo>
                      </a:path>
                      <a:path w="6095365" h="1838959">
                        <a:moveTo>
                          <a:pt x="4133318" y="481854"/>
                        </a:moveTo>
                        <a:lnTo>
                          <a:pt x="4133318" y="402068"/>
                        </a:lnTo>
                      </a:path>
                      <a:path w="6095365" h="1838959">
                        <a:moveTo>
                          <a:pt x="4133318" y="222570"/>
                        </a:moveTo>
                        <a:lnTo>
                          <a:pt x="4133318" y="142798"/>
                        </a:lnTo>
                      </a:path>
                      <a:path w="6095365" h="1838959">
                        <a:moveTo>
                          <a:pt x="4153258" y="177099"/>
                        </a:moveTo>
                        <a:lnTo>
                          <a:pt x="4153258" y="466697"/>
                        </a:lnTo>
                      </a:path>
                      <a:path w="6095365" h="1838959">
                        <a:moveTo>
                          <a:pt x="4113365" y="466697"/>
                        </a:moveTo>
                        <a:lnTo>
                          <a:pt x="4113365" y="177099"/>
                        </a:lnTo>
                      </a:path>
                      <a:path w="6095365" h="1838959">
                        <a:moveTo>
                          <a:pt x="4153258" y="177099"/>
                        </a:moveTo>
                        <a:lnTo>
                          <a:pt x="4113365" y="177099"/>
                        </a:lnTo>
                      </a:path>
                      <a:path w="6095365" h="1838959">
                        <a:moveTo>
                          <a:pt x="4113365" y="466697"/>
                        </a:moveTo>
                        <a:lnTo>
                          <a:pt x="4153258" y="466697"/>
                        </a:lnTo>
                      </a:path>
                      <a:path w="6095365" h="1838959">
                        <a:moveTo>
                          <a:pt x="4113365" y="177099"/>
                        </a:moveTo>
                        <a:lnTo>
                          <a:pt x="4113365" y="466697"/>
                        </a:lnTo>
                      </a:path>
                      <a:path w="6095365" h="1838959">
                        <a:moveTo>
                          <a:pt x="4104594" y="466697"/>
                        </a:moveTo>
                        <a:lnTo>
                          <a:pt x="4104594" y="177099"/>
                        </a:lnTo>
                      </a:path>
                      <a:path w="6095365" h="1838959">
                        <a:moveTo>
                          <a:pt x="4104594" y="177099"/>
                        </a:moveTo>
                        <a:lnTo>
                          <a:pt x="4113365" y="177099"/>
                        </a:lnTo>
                      </a:path>
                      <a:path w="6095365" h="1838959">
                        <a:moveTo>
                          <a:pt x="4104594" y="466697"/>
                        </a:moveTo>
                        <a:lnTo>
                          <a:pt x="4113365" y="466697"/>
                        </a:lnTo>
                      </a:path>
                      <a:path w="6095365" h="1838959">
                        <a:moveTo>
                          <a:pt x="5933053" y="1429611"/>
                        </a:moveTo>
                        <a:lnTo>
                          <a:pt x="5933053" y="1838888"/>
                        </a:lnTo>
                      </a:path>
                      <a:path w="6095365" h="1838959">
                        <a:moveTo>
                          <a:pt x="5913182" y="1803777"/>
                        </a:moveTo>
                        <a:lnTo>
                          <a:pt x="5913182" y="1444768"/>
                        </a:lnTo>
                      </a:path>
                      <a:path w="6095365" h="1838959">
                        <a:moveTo>
                          <a:pt x="5953061" y="1444768"/>
                        </a:moveTo>
                        <a:lnTo>
                          <a:pt x="5953061" y="1803777"/>
                        </a:lnTo>
                      </a:path>
                      <a:path w="6095365" h="1838959">
                        <a:moveTo>
                          <a:pt x="5913182" y="1803777"/>
                        </a:moveTo>
                        <a:lnTo>
                          <a:pt x="5953061" y="1803777"/>
                        </a:lnTo>
                      </a:path>
                      <a:path w="6095365" h="1838959">
                        <a:moveTo>
                          <a:pt x="5953061" y="1444768"/>
                        </a:moveTo>
                        <a:lnTo>
                          <a:pt x="5913182" y="1444768"/>
                        </a:lnTo>
                      </a:path>
                      <a:path w="6095365" h="1838959">
                        <a:moveTo>
                          <a:pt x="6095037" y="1444768"/>
                        </a:moveTo>
                        <a:lnTo>
                          <a:pt x="6095037" y="1803777"/>
                        </a:lnTo>
                      </a:path>
                      <a:path w="6095365" h="1838959">
                        <a:moveTo>
                          <a:pt x="5953061" y="1803777"/>
                        </a:moveTo>
                        <a:lnTo>
                          <a:pt x="5953061" y="1444768"/>
                        </a:lnTo>
                      </a:path>
                      <a:path w="6095365" h="1838959">
                        <a:moveTo>
                          <a:pt x="5953061" y="1444768"/>
                        </a:moveTo>
                        <a:lnTo>
                          <a:pt x="6095037" y="1444768"/>
                        </a:lnTo>
                      </a:path>
                      <a:path w="6095365" h="1838959">
                        <a:moveTo>
                          <a:pt x="5953061" y="1803777"/>
                        </a:moveTo>
                        <a:lnTo>
                          <a:pt x="6095037" y="1803777"/>
                        </a:lnTo>
                      </a:path>
                      <a:path w="6095365" h="1838959">
                        <a:moveTo>
                          <a:pt x="3951422" y="0"/>
                        </a:moveTo>
                        <a:lnTo>
                          <a:pt x="3950613" y="0"/>
                        </a:lnTo>
                      </a:path>
                      <a:path w="6095365" h="1838959">
                        <a:moveTo>
                          <a:pt x="3950613" y="0"/>
                        </a:moveTo>
                        <a:lnTo>
                          <a:pt x="3947434" y="0"/>
                        </a:lnTo>
                      </a:path>
                      <a:path w="6095365" h="1838959">
                        <a:moveTo>
                          <a:pt x="3947434" y="0"/>
                        </a:moveTo>
                        <a:lnTo>
                          <a:pt x="3945036" y="0"/>
                        </a:lnTo>
                      </a:path>
                      <a:path w="6095365" h="1838959">
                        <a:moveTo>
                          <a:pt x="3945036" y="7975"/>
                        </a:moveTo>
                        <a:lnTo>
                          <a:pt x="3949024" y="7975"/>
                        </a:lnTo>
                      </a:path>
                      <a:path w="6095365" h="1838959">
                        <a:moveTo>
                          <a:pt x="3949024" y="7975"/>
                        </a:moveTo>
                        <a:lnTo>
                          <a:pt x="3951422" y="797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35" name="object 2435"/>
                  <p:cNvSpPr/>
                  <p:nvPr/>
                </p:nvSpPr>
                <p:spPr>
                  <a:xfrm>
                    <a:off x="12677955" y="738068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36" name="object 2436"/>
                  <p:cNvSpPr/>
                  <p:nvPr/>
                </p:nvSpPr>
                <p:spPr>
                  <a:xfrm>
                    <a:off x="12678343" y="7373902"/>
                    <a:ext cx="5080" cy="8255"/>
                  </a:xfrm>
                  <a:custGeom>
                    <a:avLst/>
                    <a:gdLst/>
                    <a:ahLst/>
                    <a:cxnLst/>
                    <a:rect l="l" t="t" r="r" b="b"/>
                    <a:pathLst>
                      <a:path w="5079" h="8254">
                        <a:moveTo>
                          <a:pt x="808" y="7975"/>
                        </a:moveTo>
                        <a:lnTo>
                          <a:pt x="0" y="7975"/>
                        </a:lnTo>
                      </a:path>
                      <a:path w="5079" h="8254">
                        <a:moveTo>
                          <a:pt x="0" y="794"/>
                        </a:moveTo>
                        <a:lnTo>
                          <a:pt x="0" y="0"/>
                        </a:lnTo>
                      </a:path>
                      <a:path w="5079" h="8254">
                        <a:moveTo>
                          <a:pt x="0" y="0"/>
                        </a:moveTo>
                        <a:lnTo>
                          <a:pt x="808" y="0"/>
                        </a:lnTo>
                      </a:path>
                      <a:path w="5079" h="8254">
                        <a:moveTo>
                          <a:pt x="808" y="0"/>
                        </a:moveTo>
                        <a:lnTo>
                          <a:pt x="2398" y="0"/>
                        </a:lnTo>
                      </a:path>
                      <a:path w="5079" h="8254">
                        <a:moveTo>
                          <a:pt x="2398" y="0"/>
                        </a:moveTo>
                        <a:lnTo>
                          <a:pt x="3193" y="794"/>
                        </a:lnTo>
                      </a:path>
                      <a:path w="5079" h="8254">
                        <a:moveTo>
                          <a:pt x="3193" y="794"/>
                        </a:moveTo>
                        <a:lnTo>
                          <a:pt x="3987" y="1589"/>
                        </a:lnTo>
                      </a:path>
                      <a:path w="5079" h="8254">
                        <a:moveTo>
                          <a:pt x="3987" y="1589"/>
                        </a:moveTo>
                        <a:lnTo>
                          <a:pt x="4796" y="2384"/>
                        </a:lnTo>
                      </a:path>
                      <a:path w="5079" h="8254">
                        <a:moveTo>
                          <a:pt x="4796" y="2384"/>
                        </a:moveTo>
                        <a:lnTo>
                          <a:pt x="4796" y="3179"/>
                        </a:lnTo>
                      </a:path>
                      <a:path w="5079" h="8254">
                        <a:moveTo>
                          <a:pt x="4796" y="3179"/>
                        </a:moveTo>
                        <a:lnTo>
                          <a:pt x="4796" y="3987"/>
                        </a:lnTo>
                      </a:path>
                      <a:path w="5079" h="8254">
                        <a:moveTo>
                          <a:pt x="4796" y="3987"/>
                        </a:moveTo>
                        <a:lnTo>
                          <a:pt x="4796" y="4782"/>
                        </a:lnTo>
                      </a:path>
                      <a:path w="5079" h="8254">
                        <a:moveTo>
                          <a:pt x="4796" y="4782"/>
                        </a:moveTo>
                        <a:lnTo>
                          <a:pt x="4796" y="5577"/>
                        </a:lnTo>
                      </a:path>
                      <a:path w="5079" h="8254">
                        <a:moveTo>
                          <a:pt x="4796" y="5577"/>
                        </a:moveTo>
                        <a:lnTo>
                          <a:pt x="3987" y="6372"/>
                        </a:lnTo>
                      </a:path>
                      <a:path w="5079" h="8254">
                        <a:moveTo>
                          <a:pt x="3987" y="6372"/>
                        </a:moveTo>
                        <a:lnTo>
                          <a:pt x="3193" y="7167"/>
                        </a:lnTo>
                      </a:path>
                      <a:path w="5079" h="8254">
                        <a:moveTo>
                          <a:pt x="3193" y="7167"/>
                        </a:moveTo>
                        <a:lnTo>
                          <a:pt x="2398" y="7975"/>
                        </a:lnTo>
                      </a:path>
                      <a:path w="5079" h="8254">
                        <a:moveTo>
                          <a:pt x="2398" y="7975"/>
                        </a:moveTo>
                        <a:lnTo>
                          <a:pt x="808" y="797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37" name="object 2437"/>
                  <p:cNvSpPr/>
                  <p:nvPr/>
                </p:nvSpPr>
                <p:spPr>
                  <a:xfrm>
                    <a:off x="12671568" y="738068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38" name="object 2438"/>
                  <p:cNvSpPr/>
                  <p:nvPr/>
                </p:nvSpPr>
                <p:spPr>
                  <a:xfrm>
                    <a:off x="12672765" y="7373902"/>
                    <a:ext cx="0" cy="8255"/>
                  </a:xfrm>
                  <a:custGeom>
                    <a:avLst/>
                    <a:gdLst/>
                    <a:ahLst/>
                    <a:cxnLst/>
                    <a:rect l="l" t="t" r="r" b="b"/>
                    <a:pathLst>
                      <a:path h="8254">
                        <a:moveTo>
                          <a:pt x="0" y="7975"/>
                        </a:moveTo>
                        <a:lnTo>
                          <a:pt x="0" y="7167"/>
                        </a:lnTo>
                      </a:path>
                      <a:path h="8254">
                        <a:moveTo>
                          <a:pt x="0" y="7167"/>
                        </a:moveTo>
                        <a:lnTo>
                          <a:pt x="0" y="6372"/>
                        </a:lnTo>
                      </a:path>
                      <a:path h="8254">
                        <a:moveTo>
                          <a:pt x="0" y="6372"/>
                        </a:moveTo>
                        <a:lnTo>
                          <a:pt x="0" y="5577"/>
                        </a:lnTo>
                      </a:path>
                      <a:path h="8254">
                        <a:moveTo>
                          <a:pt x="0" y="5577"/>
                        </a:moveTo>
                        <a:lnTo>
                          <a:pt x="0" y="4782"/>
                        </a:lnTo>
                      </a:path>
                      <a:path h="8254">
                        <a:moveTo>
                          <a:pt x="0" y="4782"/>
                        </a:moveTo>
                        <a:lnTo>
                          <a:pt x="0" y="3987"/>
                        </a:lnTo>
                      </a:path>
                      <a:path h="8254">
                        <a:moveTo>
                          <a:pt x="0" y="3987"/>
                        </a:moveTo>
                        <a:lnTo>
                          <a:pt x="0" y="3179"/>
                        </a:lnTo>
                      </a:path>
                      <a:path h="8254">
                        <a:moveTo>
                          <a:pt x="0" y="3179"/>
                        </a:moveTo>
                        <a:lnTo>
                          <a:pt x="0" y="2384"/>
                        </a:lnTo>
                      </a:path>
                      <a:path h="8254">
                        <a:moveTo>
                          <a:pt x="0" y="2384"/>
                        </a:moveTo>
                        <a:lnTo>
                          <a:pt x="0" y="1589"/>
                        </a:lnTo>
                      </a:path>
                      <a:path h="8254">
                        <a:moveTo>
                          <a:pt x="0" y="1589"/>
                        </a:moveTo>
                        <a:lnTo>
                          <a:pt x="0" y="794"/>
                        </a:lnTo>
                      </a:path>
                      <a:path h="8254">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39" name="object 2439"/>
                  <p:cNvSpPr/>
                  <p:nvPr/>
                </p:nvSpPr>
                <p:spPr>
                  <a:xfrm>
                    <a:off x="12671565" y="7372708"/>
                    <a:ext cx="2540" cy="2540"/>
                  </a:xfrm>
                  <a:custGeom>
                    <a:avLst/>
                    <a:gdLst/>
                    <a:ahLst/>
                    <a:cxnLst/>
                    <a:rect l="l" t="t" r="r" b="b"/>
                    <a:pathLst>
                      <a:path w="2540" h="2540">
                        <a:moveTo>
                          <a:pt x="2387" y="1193"/>
                        </a:moveTo>
                        <a:lnTo>
                          <a:pt x="2044" y="355"/>
                        </a:lnTo>
                        <a:lnTo>
                          <a:pt x="1193" y="0"/>
                        </a:lnTo>
                        <a:lnTo>
                          <a:pt x="342" y="355"/>
                        </a:lnTo>
                        <a:lnTo>
                          <a:pt x="0" y="1193"/>
                        </a:lnTo>
                        <a:lnTo>
                          <a:pt x="342" y="2044"/>
                        </a:lnTo>
                        <a:lnTo>
                          <a:pt x="1193" y="2400"/>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40" name="object 2440"/>
                  <p:cNvSpPr/>
                  <p:nvPr/>
                </p:nvSpPr>
                <p:spPr>
                  <a:xfrm>
                    <a:off x="12672765" y="7374697"/>
                    <a:ext cx="0" cy="6985"/>
                  </a:xfrm>
                  <a:custGeom>
                    <a:avLst/>
                    <a:gdLst/>
                    <a:ahLst/>
                    <a:cxnLst/>
                    <a:rect l="l" t="t" r="r" b="b"/>
                    <a:pathLst>
                      <a:path h="6984">
                        <a:moveTo>
                          <a:pt x="0" y="0"/>
                        </a:moveTo>
                        <a:lnTo>
                          <a:pt x="0" y="794"/>
                        </a:lnTo>
                      </a:path>
                      <a:path h="6984">
                        <a:moveTo>
                          <a:pt x="0" y="5577"/>
                        </a:moveTo>
                        <a:lnTo>
                          <a:pt x="0" y="637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41" name="object 2441"/>
                  <p:cNvSpPr/>
                  <p:nvPr/>
                </p:nvSpPr>
                <p:spPr>
                  <a:xfrm>
                    <a:off x="12671568" y="738068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42" name="object 2442"/>
                  <p:cNvSpPr/>
                  <p:nvPr/>
                </p:nvSpPr>
                <p:spPr>
                  <a:xfrm>
                    <a:off x="8738898" y="7372298"/>
                    <a:ext cx="3934460" cy="11430"/>
                  </a:xfrm>
                  <a:custGeom>
                    <a:avLst/>
                    <a:gdLst/>
                    <a:ahLst/>
                    <a:cxnLst/>
                    <a:rect l="l" t="t" r="r" b="b"/>
                    <a:pathLst>
                      <a:path w="3934459" h="11429">
                        <a:moveTo>
                          <a:pt x="3933867" y="2398"/>
                        </a:moveTo>
                        <a:lnTo>
                          <a:pt x="3933072" y="0"/>
                        </a:lnTo>
                      </a:path>
                      <a:path w="3934459" h="11429">
                        <a:moveTo>
                          <a:pt x="3933072" y="11168"/>
                        </a:moveTo>
                        <a:lnTo>
                          <a:pt x="3933867" y="8770"/>
                        </a:lnTo>
                      </a:path>
                      <a:path w="3934459" h="11429">
                        <a:moveTo>
                          <a:pt x="3933072" y="0"/>
                        </a:moveTo>
                        <a:lnTo>
                          <a:pt x="154775" y="0"/>
                        </a:lnTo>
                      </a:path>
                      <a:path w="3934459" h="11429">
                        <a:moveTo>
                          <a:pt x="19953" y="0"/>
                        </a:moveTo>
                        <a:lnTo>
                          <a:pt x="0" y="0"/>
                        </a:lnTo>
                      </a:path>
                      <a:path w="3934459" h="11429">
                        <a:moveTo>
                          <a:pt x="0" y="11168"/>
                        </a:moveTo>
                        <a:lnTo>
                          <a:pt x="19953" y="11168"/>
                        </a:lnTo>
                      </a:path>
                      <a:path w="3934459" h="11429">
                        <a:moveTo>
                          <a:pt x="154775" y="11168"/>
                        </a:moveTo>
                        <a:lnTo>
                          <a:pt x="3933072" y="1116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43" name="object 2443"/>
                  <p:cNvSpPr/>
                  <p:nvPr/>
                </p:nvSpPr>
                <p:spPr>
                  <a:xfrm>
                    <a:off x="12670774" y="737110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44" name="object 2444"/>
                  <p:cNvSpPr/>
                  <p:nvPr/>
                </p:nvSpPr>
                <p:spPr>
                  <a:xfrm>
                    <a:off x="12671971" y="7372298"/>
                    <a:ext cx="0" cy="11430"/>
                  </a:xfrm>
                  <a:custGeom>
                    <a:avLst/>
                    <a:gdLst/>
                    <a:ahLst/>
                    <a:cxnLst/>
                    <a:rect l="l" t="t" r="r" b="b"/>
                    <a:pathLst>
                      <a:path h="11429">
                        <a:moveTo>
                          <a:pt x="0" y="0"/>
                        </a:moveTo>
                        <a:lnTo>
                          <a:pt x="0" y="794"/>
                        </a:lnTo>
                      </a:path>
                      <a:path h="11429">
                        <a:moveTo>
                          <a:pt x="0" y="794"/>
                        </a:moveTo>
                        <a:lnTo>
                          <a:pt x="0" y="1603"/>
                        </a:lnTo>
                      </a:path>
                      <a:path h="11429">
                        <a:moveTo>
                          <a:pt x="0" y="1603"/>
                        </a:moveTo>
                        <a:lnTo>
                          <a:pt x="0" y="2398"/>
                        </a:lnTo>
                      </a:path>
                      <a:path h="11429">
                        <a:moveTo>
                          <a:pt x="0" y="2398"/>
                        </a:moveTo>
                        <a:lnTo>
                          <a:pt x="0" y="3987"/>
                        </a:lnTo>
                      </a:path>
                      <a:path h="11429">
                        <a:moveTo>
                          <a:pt x="0" y="3987"/>
                        </a:moveTo>
                        <a:lnTo>
                          <a:pt x="0" y="5591"/>
                        </a:lnTo>
                      </a:path>
                      <a:path h="11429">
                        <a:moveTo>
                          <a:pt x="0" y="5591"/>
                        </a:moveTo>
                        <a:lnTo>
                          <a:pt x="0" y="7181"/>
                        </a:lnTo>
                      </a:path>
                      <a:path h="11429">
                        <a:moveTo>
                          <a:pt x="0" y="7181"/>
                        </a:moveTo>
                        <a:lnTo>
                          <a:pt x="0" y="8770"/>
                        </a:lnTo>
                      </a:path>
                      <a:path h="11429">
                        <a:moveTo>
                          <a:pt x="0" y="8770"/>
                        </a:moveTo>
                        <a:lnTo>
                          <a:pt x="0" y="9579"/>
                        </a:lnTo>
                      </a:path>
                      <a:path h="11429">
                        <a:moveTo>
                          <a:pt x="0" y="9579"/>
                        </a:moveTo>
                        <a:lnTo>
                          <a:pt x="0" y="10374"/>
                        </a:lnTo>
                      </a:path>
                      <a:path h="11429">
                        <a:moveTo>
                          <a:pt x="0" y="10374"/>
                        </a:moveTo>
                        <a:lnTo>
                          <a:pt x="0" y="1116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45" name="object 2445"/>
                  <p:cNvSpPr/>
                  <p:nvPr/>
                </p:nvSpPr>
                <p:spPr>
                  <a:xfrm>
                    <a:off x="12670774" y="7382271"/>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46" name="object 2446"/>
                  <p:cNvSpPr/>
                  <p:nvPr/>
                </p:nvSpPr>
                <p:spPr>
                  <a:xfrm>
                    <a:off x="8722947" y="4866467"/>
                    <a:ext cx="3949065" cy="2518410"/>
                  </a:xfrm>
                  <a:custGeom>
                    <a:avLst/>
                    <a:gdLst/>
                    <a:ahLst/>
                    <a:cxnLst/>
                    <a:rect l="l" t="t" r="r" b="b"/>
                    <a:pathLst>
                      <a:path w="3949065" h="2518409">
                        <a:moveTo>
                          <a:pt x="3949024" y="2517000"/>
                        </a:moveTo>
                        <a:lnTo>
                          <a:pt x="3949024" y="2516205"/>
                        </a:lnTo>
                      </a:path>
                      <a:path w="3949065" h="2518409">
                        <a:moveTo>
                          <a:pt x="12758" y="2502638"/>
                        </a:moveTo>
                        <a:lnTo>
                          <a:pt x="12758" y="0"/>
                        </a:lnTo>
                      </a:path>
                      <a:path w="3949065" h="2518409">
                        <a:moveTo>
                          <a:pt x="794" y="0"/>
                        </a:moveTo>
                        <a:lnTo>
                          <a:pt x="794" y="2502638"/>
                        </a:lnTo>
                      </a:path>
                      <a:path w="3949065" h="2518409">
                        <a:moveTo>
                          <a:pt x="15951" y="2505037"/>
                        </a:moveTo>
                        <a:lnTo>
                          <a:pt x="13567" y="2503447"/>
                        </a:lnTo>
                      </a:path>
                      <a:path w="3949065" h="2518409">
                        <a:moveTo>
                          <a:pt x="13567" y="2503447"/>
                        </a:moveTo>
                        <a:lnTo>
                          <a:pt x="12758" y="2502638"/>
                        </a:lnTo>
                      </a:path>
                      <a:path w="3949065" h="2518409">
                        <a:moveTo>
                          <a:pt x="0" y="2502638"/>
                        </a:moveTo>
                        <a:lnTo>
                          <a:pt x="1589" y="2508230"/>
                        </a:lnTo>
                      </a:path>
                      <a:path w="3949065" h="2518409">
                        <a:moveTo>
                          <a:pt x="1589" y="2508230"/>
                        </a:moveTo>
                        <a:lnTo>
                          <a:pt x="4782" y="2513807"/>
                        </a:lnTo>
                      </a:path>
                      <a:path w="3949065" h="2518409">
                        <a:moveTo>
                          <a:pt x="4782" y="2513807"/>
                        </a:moveTo>
                        <a:lnTo>
                          <a:pt x="9579" y="2517000"/>
                        </a:lnTo>
                      </a:path>
                      <a:path w="3949065" h="2518409">
                        <a:moveTo>
                          <a:pt x="9579" y="2517000"/>
                        </a:moveTo>
                        <a:lnTo>
                          <a:pt x="15951" y="2517795"/>
                        </a:lnTo>
                      </a:path>
                      <a:path w="3949065" h="2518409">
                        <a:moveTo>
                          <a:pt x="6386" y="2502638"/>
                        </a:moveTo>
                        <a:lnTo>
                          <a:pt x="7975" y="2502638"/>
                        </a:lnTo>
                      </a:path>
                      <a:path w="3949065" h="2518409">
                        <a:moveTo>
                          <a:pt x="7975" y="2502638"/>
                        </a:moveTo>
                        <a:lnTo>
                          <a:pt x="9579" y="2502638"/>
                        </a:lnTo>
                      </a:path>
                      <a:path w="3949065" h="2518409">
                        <a:moveTo>
                          <a:pt x="9579" y="2502638"/>
                        </a:moveTo>
                        <a:lnTo>
                          <a:pt x="11168" y="2502638"/>
                        </a:lnTo>
                      </a:path>
                      <a:path w="3949065" h="2518409">
                        <a:moveTo>
                          <a:pt x="11168" y="2502638"/>
                        </a:moveTo>
                        <a:lnTo>
                          <a:pt x="11963" y="2502638"/>
                        </a:lnTo>
                      </a:path>
                      <a:path w="3949065" h="2518409">
                        <a:moveTo>
                          <a:pt x="11963" y="2502638"/>
                        </a:moveTo>
                        <a:lnTo>
                          <a:pt x="12758" y="250263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47" name="object 2447"/>
                  <p:cNvSpPr/>
                  <p:nvPr/>
                </p:nvSpPr>
                <p:spPr>
                  <a:xfrm>
                    <a:off x="8734501" y="7367920"/>
                    <a:ext cx="2540" cy="2540"/>
                  </a:xfrm>
                  <a:custGeom>
                    <a:avLst/>
                    <a:gdLst/>
                    <a:ahLst/>
                    <a:cxnLst/>
                    <a:rect l="l" t="t" r="r" b="b"/>
                    <a:pathLst>
                      <a:path w="2540" h="2540">
                        <a:moveTo>
                          <a:pt x="2400" y="1193"/>
                        </a:moveTo>
                        <a:lnTo>
                          <a:pt x="2044" y="342"/>
                        </a:lnTo>
                        <a:lnTo>
                          <a:pt x="1193" y="0"/>
                        </a:lnTo>
                        <a:lnTo>
                          <a:pt x="355" y="342"/>
                        </a:lnTo>
                        <a:lnTo>
                          <a:pt x="0" y="1193"/>
                        </a:lnTo>
                        <a:lnTo>
                          <a:pt x="355" y="2032"/>
                        </a:lnTo>
                        <a:lnTo>
                          <a:pt x="1193" y="2387"/>
                        </a:lnTo>
                        <a:lnTo>
                          <a:pt x="2044" y="2032"/>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48" name="object 2448"/>
                  <p:cNvSpPr/>
                  <p:nvPr/>
                </p:nvSpPr>
                <p:spPr>
                  <a:xfrm>
                    <a:off x="8734910" y="7369106"/>
                    <a:ext cx="1270" cy="0"/>
                  </a:xfrm>
                  <a:custGeom>
                    <a:avLst/>
                    <a:gdLst/>
                    <a:ahLst/>
                    <a:cxnLst/>
                    <a:rect l="l" t="t" r="r" b="b"/>
                    <a:pathLst>
                      <a:path w="127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49" name="object 2449"/>
                  <p:cNvSpPr/>
                  <p:nvPr/>
                </p:nvSpPr>
                <p:spPr>
                  <a:xfrm>
                    <a:off x="8721750" y="736790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50" name="object 2450"/>
                  <p:cNvSpPr/>
                  <p:nvPr/>
                </p:nvSpPr>
                <p:spPr>
                  <a:xfrm>
                    <a:off x="8722947" y="7369106"/>
                    <a:ext cx="16510" cy="15240"/>
                  </a:xfrm>
                  <a:custGeom>
                    <a:avLst/>
                    <a:gdLst/>
                    <a:ahLst/>
                    <a:cxnLst/>
                    <a:rect l="l" t="t" r="r" b="b"/>
                    <a:pathLst>
                      <a:path w="16509" h="15240">
                        <a:moveTo>
                          <a:pt x="0" y="0"/>
                        </a:moveTo>
                        <a:lnTo>
                          <a:pt x="794" y="0"/>
                        </a:lnTo>
                      </a:path>
                      <a:path w="16509" h="15240">
                        <a:moveTo>
                          <a:pt x="794" y="0"/>
                        </a:moveTo>
                        <a:lnTo>
                          <a:pt x="1589" y="0"/>
                        </a:lnTo>
                      </a:path>
                      <a:path w="16509" h="15240">
                        <a:moveTo>
                          <a:pt x="1589" y="0"/>
                        </a:moveTo>
                        <a:lnTo>
                          <a:pt x="3193" y="0"/>
                        </a:lnTo>
                      </a:path>
                      <a:path w="16509" h="15240">
                        <a:moveTo>
                          <a:pt x="3193" y="0"/>
                        </a:moveTo>
                        <a:lnTo>
                          <a:pt x="4782" y="0"/>
                        </a:lnTo>
                      </a:path>
                      <a:path w="16509" h="15240">
                        <a:moveTo>
                          <a:pt x="4782" y="0"/>
                        </a:moveTo>
                        <a:lnTo>
                          <a:pt x="6386" y="0"/>
                        </a:lnTo>
                      </a:path>
                      <a:path w="16509" h="15240">
                        <a:moveTo>
                          <a:pt x="15951" y="8784"/>
                        </a:moveTo>
                        <a:lnTo>
                          <a:pt x="15951" y="10374"/>
                        </a:lnTo>
                      </a:path>
                      <a:path w="16509" h="15240">
                        <a:moveTo>
                          <a:pt x="15951" y="10374"/>
                        </a:moveTo>
                        <a:lnTo>
                          <a:pt x="15951" y="11963"/>
                        </a:lnTo>
                      </a:path>
                      <a:path w="16509" h="15240">
                        <a:moveTo>
                          <a:pt x="15951" y="11963"/>
                        </a:moveTo>
                        <a:lnTo>
                          <a:pt x="15951" y="13567"/>
                        </a:lnTo>
                      </a:path>
                      <a:path w="16509" h="15240">
                        <a:moveTo>
                          <a:pt x="15951" y="13567"/>
                        </a:moveTo>
                        <a:lnTo>
                          <a:pt x="15951" y="14362"/>
                        </a:lnTo>
                      </a:path>
                      <a:path w="16509" h="15240">
                        <a:moveTo>
                          <a:pt x="15951" y="14362"/>
                        </a:moveTo>
                        <a:lnTo>
                          <a:pt x="15951" y="1515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51" name="object 2451"/>
                  <p:cNvSpPr/>
                  <p:nvPr/>
                </p:nvSpPr>
                <p:spPr>
                  <a:xfrm>
                    <a:off x="8737702" y="7383066"/>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52" name="object 2452"/>
                  <p:cNvSpPr/>
                  <p:nvPr/>
                </p:nvSpPr>
                <p:spPr>
                  <a:xfrm>
                    <a:off x="8738898" y="7371504"/>
                    <a:ext cx="0" cy="1270"/>
                  </a:xfrm>
                  <a:custGeom>
                    <a:avLst/>
                    <a:gdLst/>
                    <a:ahLst/>
                    <a:cxnLst/>
                    <a:rect l="l" t="t" r="r" b="b"/>
                    <a:pathLst>
                      <a:path h="1270">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53" name="object 2453"/>
                  <p:cNvSpPr/>
                  <p:nvPr/>
                </p:nvSpPr>
                <p:spPr>
                  <a:xfrm>
                    <a:off x="8737702" y="7370308"/>
                    <a:ext cx="2540" cy="2540"/>
                  </a:xfrm>
                  <a:custGeom>
                    <a:avLst/>
                    <a:gdLst/>
                    <a:ahLst/>
                    <a:cxnLst/>
                    <a:rect l="l" t="t" r="r" b="b"/>
                    <a:pathLst>
                      <a:path w="2540" h="2540">
                        <a:moveTo>
                          <a:pt x="2387" y="1206"/>
                        </a:moveTo>
                        <a:lnTo>
                          <a:pt x="2032" y="355"/>
                        </a:lnTo>
                        <a:lnTo>
                          <a:pt x="1193" y="0"/>
                        </a:lnTo>
                        <a:lnTo>
                          <a:pt x="342" y="355"/>
                        </a:lnTo>
                        <a:lnTo>
                          <a:pt x="0" y="1206"/>
                        </a:lnTo>
                        <a:lnTo>
                          <a:pt x="342" y="2044"/>
                        </a:lnTo>
                        <a:lnTo>
                          <a:pt x="1193" y="2400"/>
                        </a:lnTo>
                        <a:lnTo>
                          <a:pt x="2032"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54" name="object 2454"/>
                  <p:cNvSpPr/>
                  <p:nvPr/>
                </p:nvSpPr>
                <p:spPr>
                  <a:xfrm>
                    <a:off x="8722947" y="4851310"/>
                    <a:ext cx="6061710" cy="2526665"/>
                  </a:xfrm>
                  <a:custGeom>
                    <a:avLst/>
                    <a:gdLst/>
                    <a:ahLst/>
                    <a:cxnLst/>
                    <a:rect l="l" t="t" r="r" b="b"/>
                    <a:pathLst>
                      <a:path w="6061709" h="2526665">
                        <a:moveTo>
                          <a:pt x="15951" y="2520193"/>
                        </a:moveTo>
                        <a:lnTo>
                          <a:pt x="15951" y="2520988"/>
                        </a:lnTo>
                      </a:path>
                      <a:path w="6061709" h="2526665">
                        <a:moveTo>
                          <a:pt x="15951" y="2520988"/>
                        </a:moveTo>
                        <a:lnTo>
                          <a:pt x="15951" y="2521783"/>
                        </a:lnTo>
                      </a:path>
                      <a:path w="6061709" h="2526665">
                        <a:moveTo>
                          <a:pt x="15951" y="2521783"/>
                        </a:moveTo>
                        <a:lnTo>
                          <a:pt x="15951" y="2523386"/>
                        </a:lnTo>
                      </a:path>
                      <a:path w="6061709" h="2526665">
                        <a:moveTo>
                          <a:pt x="15951" y="2523386"/>
                        </a:moveTo>
                        <a:lnTo>
                          <a:pt x="15951" y="2524976"/>
                        </a:lnTo>
                      </a:path>
                      <a:path w="6061709" h="2526665">
                        <a:moveTo>
                          <a:pt x="15951" y="2524976"/>
                        </a:moveTo>
                        <a:lnTo>
                          <a:pt x="15951" y="2526580"/>
                        </a:lnTo>
                      </a:path>
                      <a:path w="6061709" h="2526665">
                        <a:moveTo>
                          <a:pt x="6059941" y="794"/>
                        </a:moveTo>
                        <a:lnTo>
                          <a:pt x="5316486" y="794"/>
                        </a:lnTo>
                      </a:path>
                      <a:path w="6061709" h="2526665">
                        <a:moveTo>
                          <a:pt x="5316486" y="12758"/>
                        </a:moveTo>
                        <a:lnTo>
                          <a:pt x="6061585" y="12758"/>
                        </a:lnTo>
                      </a:path>
                      <a:path w="6061709" h="2526665">
                        <a:moveTo>
                          <a:pt x="12758" y="15156"/>
                        </a:moveTo>
                        <a:lnTo>
                          <a:pt x="14362" y="13567"/>
                        </a:lnTo>
                      </a:path>
                      <a:path w="6061709" h="2526665">
                        <a:moveTo>
                          <a:pt x="14362" y="13567"/>
                        </a:moveTo>
                        <a:lnTo>
                          <a:pt x="15951" y="12758"/>
                        </a:lnTo>
                      </a:path>
                      <a:path w="6061709" h="2526665">
                        <a:moveTo>
                          <a:pt x="15951" y="0"/>
                        </a:moveTo>
                        <a:lnTo>
                          <a:pt x="9579" y="1589"/>
                        </a:lnTo>
                      </a:path>
                      <a:path w="6061709" h="2526665">
                        <a:moveTo>
                          <a:pt x="9579" y="1589"/>
                        </a:moveTo>
                        <a:lnTo>
                          <a:pt x="3987" y="4782"/>
                        </a:lnTo>
                      </a:path>
                      <a:path w="6061709" h="2526665">
                        <a:moveTo>
                          <a:pt x="3987" y="4782"/>
                        </a:moveTo>
                        <a:lnTo>
                          <a:pt x="794" y="9579"/>
                        </a:lnTo>
                      </a:path>
                      <a:path w="6061709" h="2526665">
                        <a:moveTo>
                          <a:pt x="794" y="9579"/>
                        </a:moveTo>
                        <a:lnTo>
                          <a:pt x="0" y="15156"/>
                        </a:lnTo>
                      </a:path>
                      <a:path w="6061709" h="2526665">
                        <a:moveTo>
                          <a:pt x="15951" y="6386"/>
                        </a:moveTo>
                        <a:lnTo>
                          <a:pt x="15951" y="7975"/>
                        </a:lnTo>
                      </a:path>
                      <a:path w="6061709" h="2526665">
                        <a:moveTo>
                          <a:pt x="15951" y="7975"/>
                        </a:moveTo>
                        <a:lnTo>
                          <a:pt x="15951" y="9579"/>
                        </a:lnTo>
                      </a:path>
                      <a:path w="6061709" h="2526665">
                        <a:moveTo>
                          <a:pt x="15951" y="9579"/>
                        </a:moveTo>
                        <a:lnTo>
                          <a:pt x="15951" y="11168"/>
                        </a:lnTo>
                      </a:path>
                      <a:path w="6061709" h="2526665">
                        <a:moveTo>
                          <a:pt x="15951" y="11168"/>
                        </a:moveTo>
                        <a:lnTo>
                          <a:pt x="15951" y="11963"/>
                        </a:lnTo>
                      </a:path>
                      <a:path w="6061709" h="2526665">
                        <a:moveTo>
                          <a:pt x="15951" y="11963"/>
                        </a:moveTo>
                        <a:lnTo>
                          <a:pt x="15951" y="1275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55" name="object 2455"/>
                  <p:cNvSpPr/>
                  <p:nvPr/>
                </p:nvSpPr>
                <p:spPr>
                  <a:xfrm>
                    <a:off x="8737702" y="4862883"/>
                    <a:ext cx="2540" cy="2540"/>
                  </a:xfrm>
                  <a:custGeom>
                    <a:avLst/>
                    <a:gdLst/>
                    <a:ahLst/>
                    <a:cxnLst/>
                    <a:rect l="l" t="t" r="r" b="b"/>
                    <a:pathLst>
                      <a:path w="2540" h="2539">
                        <a:moveTo>
                          <a:pt x="2387" y="1193"/>
                        </a:moveTo>
                        <a:lnTo>
                          <a:pt x="2032" y="342"/>
                        </a:lnTo>
                        <a:lnTo>
                          <a:pt x="1193" y="0"/>
                        </a:lnTo>
                        <a:lnTo>
                          <a:pt x="342" y="342"/>
                        </a:lnTo>
                        <a:lnTo>
                          <a:pt x="0" y="1193"/>
                        </a:lnTo>
                        <a:lnTo>
                          <a:pt x="342" y="2032"/>
                        </a:lnTo>
                        <a:lnTo>
                          <a:pt x="1193" y="2387"/>
                        </a:lnTo>
                        <a:lnTo>
                          <a:pt x="2032" y="2032"/>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56" name="object 2456"/>
                  <p:cNvSpPr/>
                  <p:nvPr/>
                </p:nvSpPr>
                <p:spPr>
                  <a:xfrm>
                    <a:off x="8738898" y="4863274"/>
                    <a:ext cx="0" cy="1270"/>
                  </a:xfrm>
                  <a:custGeom>
                    <a:avLst/>
                    <a:gdLst/>
                    <a:ahLst/>
                    <a:cxnLst/>
                    <a:rect l="l" t="t" r="r" b="b"/>
                    <a:pathLst>
                      <a:path h="1270">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57" name="object 2457"/>
                  <p:cNvSpPr/>
                  <p:nvPr/>
                </p:nvSpPr>
                <p:spPr>
                  <a:xfrm>
                    <a:off x="8737702" y="485011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58" name="object 2458"/>
                  <p:cNvSpPr/>
                  <p:nvPr/>
                </p:nvSpPr>
                <p:spPr>
                  <a:xfrm>
                    <a:off x="8722947" y="4851310"/>
                    <a:ext cx="16510" cy="15240"/>
                  </a:xfrm>
                  <a:custGeom>
                    <a:avLst/>
                    <a:gdLst/>
                    <a:ahLst/>
                    <a:cxnLst/>
                    <a:rect l="l" t="t" r="r" b="b"/>
                    <a:pathLst>
                      <a:path w="16509" h="15239">
                        <a:moveTo>
                          <a:pt x="15951" y="0"/>
                        </a:moveTo>
                        <a:lnTo>
                          <a:pt x="15951" y="794"/>
                        </a:lnTo>
                      </a:path>
                      <a:path w="16509" h="15239">
                        <a:moveTo>
                          <a:pt x="15951" y="794"/>
                        </a:moveTo>
                        <a:lnTo>
                          <a:pt x="15951" y="1589"/>
                        </a:lnTo>
                      </a:path>
                      <a:path w="16509" h="15239">
                        <a:moveTo>
                          <a:pt x="15951" y="1589"/>
                        </a:moveTo>
                        <a:lnTo>
                          <a:pt x="15951" y="3193"/>
                        </a:lnTo>
                      </a:path>
                      <a:path w="16509" h="15239">
                        <a:moveTo>
                          <a:pt x="15951" y="3193"/>
                        </a:moveTo>
                        <a:lnTo>
                          <a:pt x="15951" y="4782"/>
                        </a:lnTo>
                      </a:path>
                      <a:path w="16509" h="15239">
                        <a:moveTo>
                          <a:pt x="15951" y="4782"/>
                        </a:moveTo>
                        <a:lnTo>
                          <a:pt x="15951" y="6386"/>
                        </a:lnTo>
                      </a:path>
                      <a:path w="16509" h="15239">
                        <a:moveTo>
                          <a:pt x="6386" y="15156"/>
                        </a:moveTo>
                        <a:lnTo>
                          <a:pt x="4782" y="15156"/>
                        </a:lnTo>
                      </a:path>
                      <a:path w="16509" h="15239">
                        <a:moveTo>
                          <a:pt x="4782" y="15156"/>
                        </a:moveTo>
                        <a:lnTo>
                          <a:pt x="3193" y="15156"/>
                        </a:lnTo>
                      </a:path>
                      <a:path w="16509" h="15239">
                        <a:moveTo>
                          <a:pt x="3193" y="15156"/>
                        </a:moveTo>
                        <a:lnTo>
                          <a:pt x="1589" y="15156"/>
                        </a:lnTo>
                      </a:path>
                      <a:path w="16509" h="15239">
                        <a:moveTo>
                          <a:pt x="1589" y="15156"/>
                        </a:moveTo>
                        <a:lnTo>
                          <a:pt x="794" y="15156"/>
                        </a:lnTo>
                      </a:path>
                      <a:path w="16509" h="15239">
                        <a:moveTo>
                          <a:pt x="794" y="15156"/>
                        </a:moveTo>
                        <a:lnTo>
                          <a:pt x="0" y="1515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59" name="object 2459"/>
                  <p:cNvSpPr/>
                  <p:nvPr/>
                </p:nvSpPr>
                <p:spPr>
                  <a:xfrm>
                    <a:off x="8721750" y="486527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60" name="object 2460"/>
                  <p:cNvSpPr/>
                  <p:nvPr/>
                </p:nvSpPr>
                <p:spPr>
                  <a:xfrm>
                    <a:off x="8734910" y="4866467"/>
                    <a:ext cx="1270" cy="0"/>
                  </a:xfrm>
                  <a:custGeom>
                    <a:avLst/>
                    <a:gdLst/>
                    <a:ahLst/>
                    <a:cxnLst/>
                    <a:rect l="l" t="t" r="r" b="b"/>
                    <a:pathLst>
                      <a:path w="1270">
                        <a:moveTo>
                          <a:pt x="0"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61" name="object 2461"/>
                  <p:cNvSpPr/>
                  <p:nvPr/>
                </p:nvSpPr>
                <p:spPr>
                  <a:xfrm>
                    <a:off x="8734501" y="4865271"/>
                    <a:ext cx="2540" cy="2540"/>
                  </a:xfrm>
                  <a:custGeom>
                    <a:avLst/>
                    <a:gdLst/>
                    <a:ahLst/>
                    <a:cxnLst/>
                    <a:rect l="l" t="t" r="r" b="b"/>
                    <a:pathLst>
                      <a:path w="2540" h="2539">
                        <a:moveTo>
                          <a:pt x="2400" y="1206"/>
                        </a:moveTo>
                        <a:lnTo>
                          <a:pt x="2044" y="355"/>
                        </a:lnTo>
                        <a:lnTo>
                          <a:pt x="1193" y="0"/>
                        </a:lnTo>
                        <a:lnTo>
                          <a:pt x="355" y="355"/>
                        </a:lnTo>
                        <a:lnTo>
                          <a:pt x="0" y="1206"/>
                        </a:lnTo>
                        <a:lnTo>
                          <a:pt x="355" y="2044"/>
                        </a:lnTo>
                        <a:lnTo>
                          <a:pt x="1193" y="2400"/>
                        </a:lnTo>
                        <a:lnTo>
                          <a:pt x="2044" y="2044"/>
                        </a:lnTo>
                        <a:lnTo>
                          <a:pt x="2400"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62" name="object 2462"/>
                  <p:cNvSpPr/>
                  <p:nvPr/>
                </p:nvSpPr>
                <p:spPr>
                  <a:xfrm>
                    <a:off x="2579231" y="1819743"/>
                    <a:ext cx="11257280" cy="6044565"/>
                  </a:xfrm>
                  <a:custGeom>
                    <a:avLst/>
                    <a:gdLst/>
                    <a:ahLst/>
                    <a:cxnLst/>
                    <a:rect l="l" t="t" r="r" b="b"/>
                    <a:pathLst>
                      <a:path w="11257280" h="6044565">
                        <a:moveTo>
                          <a:pt x="6156473" y="3046724"/>
                        </a:moveTo>
                        <a:lnTo>
                          <a:pt x="6155679" y="3046724"/>
                        </a:lnTo>
                      </a:path>
                      <a:path w="11257280" h="6044565">
                        <a:moveTo>
                          <a:pt x="6155679" y="3046724"/>
                        </a:moveTo>
                        <a:lnTo>
                          <a:pt x="6154884" y="3046724"/>
                        </a:lnTo>
                      </a:path>
                      <a:path w="11257280" h="6044565">
                        <a:moveTo>
                          <a:pt x="6154884" y="3046724"/>
                        </a:moveTo>
                        <a:lnTo>
                          <a:pt x="6153294" y="3046724"/>
                        </a:lnTo>
                      </a:path>
                      <a:path w="11257280" h="6044565">
                        <a:moveTo>
                          <a:pt x="6153294" y="3046724"/>
                        </a:moveTo>
                        <a:lnTo>
                          <a:pt x="6151691" y="3046724"/>
                        </a:lnTo>
                      </a:path>
                      <a:path w="11257280" h="6044565">
                        <a:moveTo>
                          <a:pt x="6151691" y="3046724"/>
                        </a:moveTo>
                        <a:lnTo>
                          <a:pt x="6150101" y="3046724"/>
                        </a:lnTo>
                      </a:path>
                      <a:path w="11257280" h="6044565">
                        <a:moveTo>
                          <a:pt x="10281816" y="4592026"/>
                        </a:moveTo>
                        <a:lnTo>
                          <a:pt x="10281816" y="4252970"/>
                        </a:lnTo>
                      </a:path>
                      <a:path w="11257280" h="6044565">
                        <a:moveTo>
                          <a:pt x="10301756" y="4288066"/>
                        </a:moveTo>
                        <a:lnTo>
                          <a:pt x="10301756" y="4577664"/>
                        </a:lnTo>
                      </a:path>
                      <a:path w="11257280" h="6044565">
                        <a:moveTo>
                          <a:pt x="10261863" y="4577664"/>
                        </a:moveTo>
                        <a:lnTo>
                          <a:pt x="10261863" y="4288066"/>
                        </a:lnTo>
                      </a:path>
                      <a:path w="11257280" h="6044565">
                        <a:moveTo>
                          <a:pt x="10301756" y="4288066"/>
                        </a:moveTo>
                        <a:lnTo>
                          <a:pt x="10261863" y="4288066"/>
                        </a:lnTo>
                      </a:path>
                      <a:path w="11257280" h="6044565">
                        <a:moveTo>
                          <a:pt x="10261863" y="4577664"/>
                        </a:moveTo>
                        <a:lnTo>
                          <a:pt x="10301756" y="4577664"/>
                        </a:lnTo>
                      </a:path>
                      <a:path w="11257280" h="6044565">
                        <a:moveTo>
                          <a:pt x="10261863" y="4288066"/>
                        </a:moveTo>
                        <a:lnTo>
                          <a:pt x="10261863" y="4577664"/>
                        </a:lnTo>
                      </a:path>
                      <a:path w="11257280" h="6044565">
                        <a:moveTo>
                          <a:pt x="10253092" y="4577664"/>
                        </a:moveTo>
                        <a:lnTo>
                          <a:pt x="10253092" y="4288066"/>
                        </a:lnTo>
                      </a:path>
                      <a:path w="11257280" h="6044565">
                        <a:moveTo>
                          <a:pt x="10253092" y="4288066"/>
                        </a:moveTo>
                        <a:lnTo>
                          <a:pt x="10261863" y="4288066"/>
                        </a:lnTo>
                      </a:path>
                      <a:path w="11257280" h="6044565">
                        <a:moveTo>
                          <a:pt x="10253092" y="4577664"/>
                        </a:moveTo>
                        <a:lnTo>
                          <a:pt x="10261863" y="4577664"/>
                        </a:lnTo>
                      </a:path>
                      <a:path w="11257280" h="6044565">
                        <a:moveTo>
                          <a:pt x="10703043" y="3851683"/>
                        </a:moveTo>
                        <a:lnTo>
                          <a:pt x="11112292" y="3851683"/>
                        </a:lnTo>
                      </a:path>
                      <a:path w="11257280" h="6044565">
                        <a:moveTo>
                          <a:pt x="11077196" y="3871622"/>
                        </a:moveTo>
                        <a:lnTo>
                          <a:pt x="10718200" y="3871622"/>
                        </a:lnTo>
                      </a:path>
                      <a:path w="11257280" h="6044565">
                        <a:moveTo>
                          <a:pt x="10718200" y="3831743"/>
                        </a:moveTo>
                        <a:lnTo>
                          <a:pt x="11077196" y="3831743"/>
                        </a:lnTo>
                      </a:path>
                      <a:path w="11257280" h="6044565">
                        <a:moveTo>
                          <a:pt x="11077196" y="3871622"/>
                        </a:moveTo>
                        <a:lnTo>
                          <a:pt x="11077196" y="3831743"/>
                        </a:lnTo>
                      </a:path>
                      <a:path w="11257280" h="6044565">
                        <a:moveTo>
                          <a:pt x="10718200" y="3831743"/>
                        </a:moveTo>
                        <a:lnTo>
                          <a:pt x="10718200" y="3871622"/>
                        </a:lnTo>
                      </a:path>
                      <a:path w="11257280" h="6044565">
                        <a:moveTo>
                          <a:pt x="11077196" y="3831743"/>
                        </a:moveTo>
                        <a:lnTo>
                          <a:pt x="10718200" y="3831743"/>
                        </a:lnTo>
                      </a:path>
                      <a:path w="11257280" h="6044565">
                        <a:moveTo>
                          <a:pt x="10718200" y="3831743"/>
                        </a:moveTo>
                        <a:lnTo>
                          <a:pt x="10718200" y="3718450"/>
                        </a:lnTo>
                      </a:path>
                      <a:path w="11257280" h="6044565">
                        <a:moveTo>
                          <a:pt x="11077196" y="3831743"/>
                        </a:moveTo>
                        <a:lnTo>
                          <a:pt x="11077196" y="3718450"/>
                        </a:lnTo>
                      </a:path>
                      <a:path w="11257280" h="6044565">
                        <a:moveTo>
                          <a:pt x="10537098" y="3571664"/>
                        </a:moveTo>
                        <a:lnTo>
                          <a:pt x="10537098" y="3451999"/>
                        </a:lnTo>
                      </a:path>
                      <a:path w="11257280" h="6044565">
                        <a:moveTo>
                          <a:pt x="10620064" y="3571664"/>
                        </a:moveTo>
                        <a:lnTo>
                          <a:pt x="10537098" y="3571664"/>
                        </a:lnTo>
                      </a:path>
                      <a:path w="11257280" h="6044565">
                        <a:moveTo>
                          <a:pt x="10620064" y="3451999"/>
                        </a:moveTo>
                        <a:lnTo>
                          <a:pt x="10537098" y="3451999"/>
                        </a:lnTo>
                      </a:path>
                      <a:path w="11257280" h="6044565">
                        <a:moveTo>
                          <a:pt x="11256694" y="3451999"/>
                        </a:moveTo>
                        <a:lnTo>
                          <a:pt x="11256694" y="3571664"/>
                        </a:lnTo>
                      </a:path>
                      <a:path w="11257280" h="6044565">
                        <a:moveTo>
                          <a:pt x="11256694" y="3571664"/>
                        </a:moveTo>
                        <a:lnTo>
                          <a:pt x="11173783" y="3571664"/>
                        </a:lnTo>
                      </a:path>
                      <a:path w="11257280" h="6044565">
                        <a:moveTo>
                          <a:pt x="11256694" y="3451999"/>
                        </a:moveTo>
                        <a:lnTo>
                          <a:pt x="11173783" y="3451999"/>
                        </a:lnTo>
                      </a:path>
                      <a:path w="11257280" h="6044565">
                        <a:moveTo>
                          <a:pt x="120460" y="6043989"/>
                        </a:moveTo>
                        <a:lnTo>
                          <a:pt x="120460" y="5913950"/>
                        </a:lnTo>
                      </a:path>
                      <a:path w="11257280" h="6044565">
                        <a:moveTo>
                          <a:pt x="140399" y="5949060"/>
                        </a:moveTo>
                        <a:lnTo>
                          <a:pt x="140399" y="6028832"/>
                        </a:lnTo>
                      </a:path>
                      <a:path w="11257280" h="6044565">
                        <a:moveTo>
                          <a:pt x="100520" y="6028832"/>
                        </a:moveTo>
                        <a:lnTo>
                          <a:pt x="100520" y="5949060"/>
                        </a:lnTo>
                      </a:path>
                      <a:path w="11257280" h="6044565">
                        <a:moveTo>
                          <a:pt x="140399" y="5949060"/>
                        </a:moveTo>
                        <a:lnTo>
                          <a:pt x="100520" y="5949060"/>
                        </a:lnTo>
                      </a:path>
                      <a:path w="11257280" h="6044565">
                        <a:moveTo>
                          <a:pt x="100520" y="6028832"/>
                        </a:moveTo>
                        <a:lnTo>
                          <a:pt x="140399" y="6028832"/>
                        </a:lnTo>
                      </a:path>
                      <a:path w="11257280" h="6044565">
                        <a:moveTo>
                          <a:pt x="0" y="6028832"/>
                        </a:moveTo>
                        <a:lnTo>
                          <a:pt x="0" y="5949060"/>
                        </a:lnTo>
                      </a:path>
                      <a:path w="11257280" h="6044565">
                        <a:moveTo>
                          <a:pt x="100520" y="5949060"/>
                        </a:moveTo>
                        <a:lnTo>
                          <a:pt x="100520" y="6028832"/>
                        </a:lnTo>
                      </a:path>
                      <a:path w="11257280" h="6044565">
                        <a:moveTo>
                          <a:pt x="100520" y="6028832"/>
                        </a:moveTo>
                        <a:lnTo>
                          <a:pt x="0" y="6028832"/>
                        </a:lnTo>
                      </a:path>
                      <a:path w="11257280" h="6044565">
                        <a:moveTo>
                          <a:pt x="100520" y="5949060"/>
                        </a:moveTo>
                        <a:lnTo>
                          <a:pt x="0" y="5949060"/>
                        </a:lnTo>
                      </a:path>
                      <a:path w="11257280" h="6044565">
                        <a:moveTo>
                          <a:pt x="8597690" y="1234161"/>
                        </a:moveTo>
                        <a:lnTo>
                          <a:pt x="8597690" y="1242137"/>
                        </a:lnTo>
                      </a:path>
                      <a:path w="11257280" h="6044565">
                        <a:moveTo>
                          <a:pt x="8597690" y="1242137"/>
                        </a:moveTo>
                        <a:lnTo>
                          <a:pt x="8597690" y="1250127"/>
                        </a:lnTo>
                      </a:path>
                      <a:path w="11257280" h="6044565">
                        <a:moveTo>
                          <a:pt x="8597690" y="1250127"/>
                        </a:moveTo>
                        <a:lnTo>
                          <a:pt x="8597690" y="1255704"/>
                        </a:lnTo>
                      </a:path>
                      <a:path w="11257280" h="6044565">
                        <a:moveTo>
                          <a:pt x="8597690" y="1255704"/>
                        </a:moveTo>
                        <a:lnTo>
                          <a:pt x="8597690" y="1258897"/>
                        </a:lnTo>
                      </a:path>
                      <a:path w="11257280" h="6044565">
                        <a:moveTo>
                          <a:pt x="8597690" y="1258897"/>
                        </a:moveTo>
                        <a:lnTo>
                          <a:pt x="8597690" y="1260487"/>
                        </a:lnTo>
                      </a:path>
                      <a:path w="11257280" h="6044565">
                        <a:moveTo>
                          <a:pt x="8637583" y="1300380"/>
                        </a:moveTo>
                        <a:lnTo>
                          <a:pt x="8628004" y="1298777"/>
                        </a:lnTo>
                      </a:path>
                      <a:path w="11257280" h="6044565">
                        <a:moveTo>
                          <a:pt x="8628004" y="1298777"/>
                        </a:moveTo>
                        <a:lnTo>
                          <a:pt x="8619233" y="1295597"/>
                        </a:lnTo>
                      </a:path>
                      <a:path w="11257280" h="6044565">
                        <a:moveTo>
                          <a:pt x="8619233" y="1295597"/>
                        </a:moveTo>
                        <a:lnTo>
                          <a:pt x="8611257" y="1290006"/>
                        </a:lnTo>
                      </a:path>
                      <a:path w="11257280" h="6044565">
                        <a:moveTo>
                          <a:pt x="8611257" y="1290006"/>
                        </a:moveTo>
                        <a:lnTo>
                          <a:pt x="8604871" y="1282825"/>
                        </a:lnTo>
                      </a:path>
                      <a:path w="11257280" h="6044565">
                        <a:moveTo>
                          <a:pt x="8604871" y="1282825"/>
                        </a:moveTo>
                        <a:lnTo>
                          <a:pt x="8600088" y="1274054"/>
                        </a:lnTo>
                      </a:path>
                      <a:path w="11257280" h="6044565">
                        <a:moveTo>
                          <a:pt x="8600088" y="1274054"/>
                        </a:moveTo>
                        <a:lnTo>
                          <a:pt x="8597690" y="1265270"/>
                        </a:lnTo>
                      </a:path>
                      <a:path w="11257280" h="6044565">
                        <a:moveTo>
                          <a:pt x="8597690" y="1262090"/>
                        </a:moveTo>
                        <a:lnTo>
                          <a:pt x="8597690" y="1260487"/>
                        </a:lnTo>
                      </a:path>
                      <a:path w="11257280" h="6044565">
                        <a:moveTo>
                          <a:pt x="8597690" y="1260487"/>
                        </a:moveTo>
                        <a:lnTo>
                          <a:pt x="8597690" y="1258102"/>
                        </a:lnTo>
                      </a:path>
                      <a:path w="11257280" h="6044565">
                        <a:moveTo>
                          <a:pt x="8639172" y="1299585"/>
                        </a:moveTo>
                        <a:lnTo>
                          <a:pt x="8637583" y="1300380"/>
                        </a:lnTo>
                      </a:path>
                      <a:path w="11257280" h="6044565">
                        <a:moveTo>
                          <a:pt x="8612847" y="1300380"/>
                        </a:moveTo>
                        <a:lnTo>
                          <a:pt x="8608064" y="1300380"/>
                        </a:lnTo>
                      </a:path>
                      <a:path w="11257280" h="6044565">
                        <a:moveTo>
                          <a:pt x="8608064" y="1300380"/>
                        </a:moveTo>
                        <a:lnTo>
                          <a:pt x="8595292" y="1300380"/>
                        </a:lnTo>
                      </a:path>
                      <a:path w="11257280" h="6044565">
                        <a:moveTo>
                          <a:pt x="8595292" y="1300380"/>
                        </a:moveTo>
                        <a:lnTo>
                          <a:pt x="8581738" y="1300380"/>
                        </a:lnTo>
                      </a:path>
                      <a:path w="11257280" h="6044565">
                        <a:moveTo>
                          <a:pt x="8581738" y="1300380"/>
                        </a:moveTo>
                        <a:lnTo>
                          <a:pt x="8565786" y="1300380"/>
                        </a:lnTo>
                      </a:path>
                      <a:path w="11257280" h="6044565">
                        <a:moveTo>
                          <a:pt x="8565786" y="1300380"/>
                        </a:moveTo>
                        <a:lnTo>
                          <a:pt x="8549821" y="1300380"/>
                        </a:lnTo>
                      </a:path>
                      <a:path w="11257280" h="6044565">
                        <a:moveTo>
                          <a:pt x="8549821" y="1300380"/>
                        </a:moveTo>
                        <a:lnTo>
                          <a:pt x="8533074" y="1300380"/>
                        </a:lnTo>
                      </a:path>
                      <a:path w="11257280" h="6044565">
                        <a:moveTo>
                          <a:pt x="8533074" y="1300380"/>
                        </a:moveTo>
                        <a:lnTo>
                          <a:pt x="8517917" y="1300380"/>
                        </a:lnTo>
                      </a:path>
                      <a:path w="11257280" h="6044565">
                        <a:moveTo>
                          <a:pt x="8517917" y="1299585"/>
                        </a:moveTo>
                        <a:lnTo>
                          <a:pt x="8517917" y="1297187"/>
                        </a:lnTo>
                      </a:path>
                      <a:path w="11257280" h="6044565">
                        <a:moveTo>
                          <a:pt x="8517917" y="1297187"/>
                        </a:moveTo>
                        <a:lnTo>
                          <a:pt x="8517917" y="1293199"/>
                        </a:lnTo>
                      </a:path>
                      <a:path w="11257280" h="6044565">
                        <a:moveTo>
                          <a:pt x="8517917" y="1293199"/>
                        </a:moveTo>
                        <a:lnTo>
                          <a:pt x="8517917" y="1286813"/>
                        </a:lnTo>
                      </a:path>
                      <a:path w="11257280" h="6044565">
                        <a:moveTo>
                          <a:pt x="8517917" y="1286813"/>
                        </a:moveTo>
                        <a:lnTo>
                          <a:pt x="8517917" y="1278837"/>
                        </a:lnTo>
                      </a:path>
                      <a:path w="11257280" h="6044565">
                        <a:moveTo>
                          <a:pt x="8517917" y="1278837"/>
                        </a:moveTo>
                        <a:lnTo>
                          <a:pt x="8517917" y="1269258"/>
                        </a:lnTo>
                      </a:path>
                      <a:path w="11257280" h="6044565">
                        <a:moveTo>
                          <a:pt x="8517917" y="1250921"/>
                        </a:moveTo>
                        <a:lnTo>
                          <a:pt x="8517917" y="1241342"/>
                        </a:lnTo>
                      </a:path>
                      <a:path w="11257280" h="6044565">
                        <a:moveTo>
                          <a:pt x="8517917" y="1241342"/>
                        </a:moveTo>
                        <a:lnTo>
                          <a:pt x="8517917" y="1234161"/>
                        </a:lnTo>
                      </a:path>
                      <a:path w="11257280" h="6044565">
                        <a:moveTo>
                          <a:pt x="6519471" y="0"/>
                        </a:moveTo>
                        <a:lnTo>
                          <a:pt x="6519471" y="186678"/>
                        </a:lnTo>
                      </a:path>
                      <a:path w="11257280" h="6044565">
                        <a:moveTo>
                          <a:pt x="6519471" y="291187"/>
                        </a:moveTo>
                        <a:lnTo>
                          <a:pt x="6519471" y="554459"/>
                        </a:lnTo>
                      </a:path>
                      <a:path w="11257280" h="6044565">
                        <a:moveTo>
                          <a:pt x="6519471" y="658954"/>
                        </a:moveTo>
                        <a:lnTo>
                          <a:pt x="6519471" y="869574"/>
                        </a:lnTo>
                      </a:path>
                      <a:path w="11257280" h="6044565">
                        <a:moveTo>
                          <a:pt x="6519471" y="964517"/>
                        </a:moveTo>
                        <a:lnTo>
                          <a:pt x="6519471" y="998818"/>
                        </a:lnTo>
                      </a:path>
                      <a:path w="11257280" h="6044565">
                        <a:moveTo>
                          <a:pt x="6519471" y="1093748"/>
                        </a:moveTo>
                        <a:lnTo>
                          <a:pt x="6519471" y="1140822"/>
                        </a:lnTo>
                      </a:path>
                      <a:path w="11257280" h="6044565">
                        <a:moveTo>
                          <a:pt x="6599243" y="1140822"/>
                        </a:moveTo>
                        <a:lnTo>
                          <a:pt x="6599243" y="1093748"/>
                        </a:lnTo>
                      </a:path>
                      <a:path w="11257280" h="6044565">
                        <a:moveTo>
                          <a:pt x="6599243" y="998818"/>
                        </a:moveTo>
                        <a:lnTo>
                          <a:pt x="6599243" y="964517"/>
                        </a:lnTo>
                      </a:path>
                      <a:path w="11257280" h="6044565">
                        <a:moveTo>
                          <a:pt x="6599243" y="869574"/>
                        </a:moveTo>
                        <a:lnTo>
                          <a:pt x="6599243" y="658954"/>
                        </a:lnTo>
                      </a:path>
                      <a:path w="11257280" h="6044565">
                        <a:moveTo>
                          <a:pt x="6599243" y="554459"/>
                        </a:moveTo>
                        <a:lnTo>
                          <a:pt x="6599243" y="291187"/>
                        </a:lnTo>
                      </a:path>
                      <a:path w="11257280" h="6044565">
                        <a:moveTo>
                          <a:pt x="6599243" y="186678"/>
                        </a:moveTo>
                        <a:lnTo>
                          <a:pt x="6599243" y="0"/>
                        </a:lnTo>
                      </a:path>
                      <a:path w="11257280" h="6044565">
                        <a:moveTo>
                          <a:pt x="6521061" y="0"/>
                        </a:moveTo>
                        <a:lnTo>
                          <a:pt x="652186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63" name="object 2463"/>
                  <p:cNvSpPr/>
                  <p:nvPr/>
                </p:nvSpPr>
                <p:spPr>
                  <a:xfrm>
                    <a:off x="9101494" y="181854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64" name="object 2464"/>
                  <p:cNvSpPr/>
                  <p:nvPr/>
                </p:nvSpPr>
                <p:spPr>
                  <a:xfrm>
                    <a:off x="9102691" y="1819743"/>
                    <a:ext cx="75565" cy="1141095"/>
                  </a:xfrm>
                  <a:custGeom>
                    <a:avLst/>
                    <a:gdLst/>
                    <a:ahLst/>
                    <a:cxnLst/>
                    <a:rect l="l" t="t" r="r" b="b"/>
                    <a:pathLst>
                      <a:path w="75565" h="1141095">
                        <a:moveTo>
                          <a:pt x="0" y="0"/>
                        </a:moveTo>
                        <a:lnTo>
                          <a:pt x="2398" y="0"/>
                        </a:lnTo>
                      </a:path>
                      <a:path w="75565" h="1141095">
                        <a:moveTo>
                          <a:pt x="3987" y="0"/>
                        </a:moveTo>
                        <a:lnTo>
                          <a:pt x="4782" y="0"/>
                        </a:lnTo>
                      </a:path>
                      <a:path w="75565" h="1141095">
                        <a:moveTo>
                          <a:pt x="4782" y="0"/>
                        </a:moveTo>
                        <a:lnTo>
                          <a:pt x="7975" y="0"/>
                        </a:lnTo>
                      </a:path>
                      <a:path w="75565" h="1141095">
                        <a:moveTo>
                          <a:pt x="10374" y="0"/>
                        </a:moveTo>
                        <a:lnTo>
                          <a:pt x="11168" y="0"/>
                        </a:lnTo>
                      </a:path>
                      <a:path w="75565" h="1141095">
                        <a:moveTo>
                          <a:pt x="11168" y="0"/>
                        </a:moveTo>
                        <a:lnTo>
                          <a:pt x="15156" y="0"/>
                        </a:lnTo>
                      </a:path>
                      <a:path w="75565" h="1141095">
                        <a:moveTo>
                          <a:pt x="18349" y="0"/>
                        </a:moveTo>
                        <a:lnTo>
                          <a:pt x="19144" y="0"/>
                        </a:lnTo>
                      </a:path>
                      <a:path w="75565" h="1141095">
                        <a:moveTo>
                          <a:pt x="19144" y="0"/>
                        </a:moveTo>
                        <a:lnTo>
                          <a:pt x="23927" y="0"/>
                        </a:lnTo>
                      </a:path>
                      <a:path w="75565" h="1141095">
                        <a:moveTo>
                          <a:pt x="26325" y="0"/>
                        </a:moveTo>
                        <a:lnTo>
                          <a:pt x="27120" y="0"/>
                        </a:lnTo>
                      </a:path>
                      <a:path w="75565" h="1141095">
                        <a:moveTo>
                          <a:pt x="27120" y="0"/>
                        </a:moveTo>
                        <a:lnTo>
                          <a:pt x="35905" y="0"/>
                        </a:lnTo>
                      </a:path>
                      <a:path w="75565" h="1141095">
                        <a:moveTo>
                          <a:pt x="35905" y="0"/>
                        </a:moveTo>
                        <a:lnTo>
                          <a:pt x="45470" y="0"/>
                        </a:lnTo>
                      </a:path>
                      <a:path w="75565" h="1141095">
                        <a:moveTo>
                          <a:pt x="48663" y="0"/>
                        </a:moveTo>
                        <a:lnTo>
                          <a:pt x="53446" y="0"/>
                        </a:lnTo>
                      </a:path>
                      <a:path w="75565" h="1141095">
                        <a:moveTo>
                          <a:pt x="53446" y="0"/>
                        </a:moveTo>
                        <a:lnTo>
                          <a:pt x="54255" y="0"/>
                        </a:lnTo>
                      </a:path>
                      <a:path w="75565" h="1141095">
                        <a:moveTo>
                          <a:pt x="57434" y="0"/>
                        </a:moveTo>
                        <a:lnTo>
                          <a:pt x="61422" y="0"/>
                        </a:lnTo>
                      </a:path>
                      <a:path w="75565" h="1141095">
                        <a:moveTo>
                          <a:pt x="61422" y="0"/>
                        </a:moveTo>
                        <a:lnTo>
                          <a:pt x="62230" y="0"/>
                        </a:lnTo>
                      </a:path>
                      <a:path w="75565" h="1141095">
                        <a:moveTo>
                          <a:pt x="64615" y="0"/>
                        </a:moveTo>
                        <a:lnTo>
                          <a:pt x="67808" y="0"/>
                        </a:lnTo>
                      </a:path>
                      <a:path w="75565" h="1141095">
                        <a:moveTo>
                          <a:pt x="67808" y="0"/>
                        </a:moveTo>
                        <a:lnTo>
                          <a:pt x="68603" y="0"/>
                        </a:lnTo>
                      </a:path>
                      <a:path w="75565" h="1141095">
                        <a:moveTo>
                          <a:pt x="70206" y="0"/>
                        </a:moveTo>
                        <a:lnTo>
                          <a:pt x="71796" y="0"/>
                        </a:lnTo>
                      </a:path>
                      <a:path w="75565" h="1141095">
                        <a:moveTo>
                          <a:pt x="71796" y="0"/>
                        </a:moveTo>
                        <a:lnTo>
                          <a:pt x="72605" y="0"/>
                        </a:lnTo>
                      </a:path>
                      <a:path w="75565" h="1141095">
                        <a:moveTo>
                          <a:pt x="74194" y="0"/>
                        </a:moveTo>
                        <a:lnTo>
                          <a:pt x="74989" y="0"/>
                        </a:lnTo>
                      </a:path>
                      <a:path w="75565" h="1141095">
                        <a:moveTo>
                          <a:pt x="74989" y="1140822"/>
                        </a:moveTo>
                        <a:lnTo>
                          <a:pt x="74194" y="1140822"/>
                        </a:lnTo>
                      </a:path>
                      <a:path w="75565" h="1141095">
                        <a:moveTo>
                          <a:pt x="72605" y="1140822"/>
                        </a:moveTo>
                        <a:lnTo>
                          <a:pt x="71796" y="1140822"/>
                        </a:lnTo>
                      </a:path>
                      <a:path w="75565" h="1141095">
                        <a:moveTo>
                          <a:pt x="71796" y="1140822"/>
                        </a:moveTo>
                        <a:lnTo>
                          <a:pt x="70206" y="114082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65" name="object 2465"/>
                  <p:cNvSpPr/>
                  <p:nvPr/>
                </p:nvSpPr>
                <p:spPr>
                  <a:xfrm>
                    <a:off x="9169302" y="295936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66" name="object 2466"/>
                  <p:cNvSpPr/>
                  <p:nvPr/>
                </p:nvSpPr>
                <p:spPr>
                  <a:xfrm>
                    <a:off x="9107474" y="2960565"/>
                    <a:ext cx="63500" cy="0"/>
                  </a:xfrm>
                  <a:custGeom>
                    <a:avLst/>
                    <a:gdLst/>
                    <a:ahLst/>
                    <a:cxnLst/>
                    <a:rect l="l" t="t" r="r" b="b"/>
                    <a:pathLst>
                      <a:path w="63500">
                        <a:moveTo>
                          <a:pt x="63025" y="0"/>
                        </a:moveTo>
                        <a:lnTo>
                          <a:pt x="59832" y="0"/>
                        </a:lnTo>
                      </a:path>
                      <a:path w="63500">
                        <a:moveTo>
                          <a:pt x="57448" y="0"/>
                        </a:moveTo>
                        <a:lnTo>
                          <a:pt x="56639" y="0"/>
                        </a:lnTo>
                      </a:path>
                      <a:path w="63500">
                        <a:moveTo>
                          <a:pt x="56639" y="0"/>
                        </a:moveTo>
                        <a:lnTo>
                          <a:pt x="52651" y="0"/>
                        </a:lnTo>
                      </a:path>
                      <a:path w="63500">
                        <a:moveTo>
                          <a:pt x="49472" y="0"/>
                        </a:moveTo>
                        <a:lnTo>
                          <a:pt x="48663" y="0"/>
                        </a:lnTo>
                      </a:path>
                      <a:path w="63500">
                        <a:moveTo>
                          <a:pt x="48663" y="0"/>
                        </a:moveTo>
                        <a:lnTo>
                          <a:pt x="43880" y="0"/>
                        </a:lnTo>
                      </a:path>
                      <a:path w="63500">
                        <a:moveTo>
                          <a:pt x="40687" y="0"/>
                        </a:moveTo>
                        <a:lnTo>
                          <a:pt x="31122" y="0"/>
                        </a:lnTo>
                      </a:path>
                      <a:path w="63500">
                        <a:moveTo>
                          <a:pt x="31122" y="0"/>
                        </a:moveTo>
                        <a:lnTo>
                          <a:pt x="22337" y="0"/>
                        </a:lnTo>
                      </a:path>
                      <a:path w="63500">
                        <a:moveTo>
                          <a:pt x="19144" y="0"/>
                        </a:moveTo>
                        <a:lnTo>
                          <a:pt x="14362" y="0"/>
                        </a:lnTo>
                      </a:path>
                      <a:path w="63500">
                        <a:moveTo>
                          <a:pt x="14362" y="0"/>
                        </a:moveTo>
                        <a:lnTo>
                          <a:pt x="13567" y="0"/>
                        </a:lnTo>
                      </a:path>
                      <a:path w="63500">
                        <a:moveTo>
                          <a:pt x="10374" y="0"/>
                        </a:moveTo>
                        <a:lnTo>
                          <a:pt x="6386" y="0"/>
                        </a:lnTo>
                      </a:path>
                      <a:path w="63500">
                        <a:moveTo>
                          <a:pt x="6386" y="0"/>
                        </a:moveTo>
                        <a:lnTo>
                          <a:pt x="5591" y="0"/>
                        </a:lnTo>
                      </a:path>
                      <a:path w="63500">
                        <a:moveTo>
                          <a:pt x="3193"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67" name="object 2467"/>
                  <p:cNvSpPr/>
                  <p:nvPr/>
                </p:nvSpPr>
                <p:spPr>
                  <a:xfrm>
                    <a:off x="9106277" y="295936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68" name="object 2468"/>
                  <p:cNvSpPr/>
                  <p:nvPr/>
                </p:nvSpPr>
                <p:spPr>
                  <a:xfrm>
                    <a:off x="9102691" y="2960565"/>
                    <a:ext cx="2540" cy="0"/>
                  </a:xfrm>
                  <a:custGeom>
                    <a:avLst/>
                    <a:gdLst/>
                    <a:ahLst/>
                    <a:cxnLst/>
                    <a:rect l="l" t="t" r="r" b="b"/>
                    <a:pathLst>
                      <a:path w="2540">
                        <a:moveTo>
                          <a:pt x="2398"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69" name="object 2469"/>
                  <p:cNvSpPr/>
                  <p:nvPr/>
                </p:nvSpPr>
                <p:spPr>
                  <a:xfrm>
                    <a:off x="9101494" y="295936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70" name="object 2470"/>
                  <p:cNvSpPr/>
                  <p:nvPr/>
                </p:nvSpPr>
                <p:spPr>
                  <a:xfrm>
                    <a:off x="9100293" y="1819743"/>
                    <a:ext cx="2156460" cy="1141095"/>
                  </a:xfrm>
                  <a:custGeom>
                    <a:avLst/>
                    <a:gdLst/>
                    <a:ahLst/>
                    <a:cxnLst/>
                    <a:rect l="l" t="t" r="r" b="b"/>
                    <a:pathLst>
                      <a:path w="2156459" h="1141095">
                        <a:moveTo>
                          <a:pt x="808" y="1140822"/>
                        </a:moveTo>
                        <a:lnTo>
                          <a:pt x="0" y="1140822"/>
                        </a:lnTo>
                      </a:path>
                      <a:path w="2156459" h="1141095">
                        <a:moveTo>
                          <a:pt x="2076629" y="0"/>
                        </a:moveTo>
                        <a:lnTo>
                          <a:pt x="2076629" y="171522"/>
                        </a:lnTo>
                      </a:path>
                      <a:path w="2156459" h="1141095">
                        <a:moveTo>
                          <a:pt x="2076629" y="306344"/>
                        </a:moveTo>
                        <a:lnTo>
                          <a:pt x="2076629" y="315909"/>
                        </a:lnTo>
                      </a:path>
                      <a:path w="2156459" h="1141095">
                        <a:moveTo>
                          <a:pt x="2076629" y="450745"/>
                        </a:moveTo>
                        <a:lnTo>
                          <a:pt x="2076629" y="539288"/>
                        </a:lnTo>
                      </a:path>
                      <a:path w="2156459" h="1141095">
                        <a:moveTo>
                          <a:pt x="2076629" y="674124"/>
                        </a:moveTo>
                        <a:lnTo>
                          <a:pt x="2076629" y="891912"/>
                        </a:lnTo>
                      </a:path>
                      <a:path w="2156459" h="1141095">
                        <a:moveTo>
                          <a:pt x="2156415" y="891912"/>
                        </a:moveTo>
                        <a:lnTo>
                          <a:pt x="2156415" y="674124"/>
                        </a:lnTo>
                      </a:path>
                      <a:path w="2156459" h="1141095">
                        <a:moveTo>
                          <a:pt x="2156415" y="539288"/>
                        </a:moveTo>
                        <a:lnTo>
                          <a:pt x="2156415" y="450745"/>
                        </a:lnTo>
                      </a:path>
                      <a:path w="2156459" h="1141095">
                        <a:moveTo>
                          <a:pt x="2156415" y="315909"/>
                        </a:moveTo>
                        <a:lnTo>
                          <a:pt x="2156415" y="306344"/>
                        </a:lnTo>
                      </a:path>
                      <a:path w="2156459" h="1141095">
                        <a:moveTo>
                          <a:pt x="2156415" y="171522"/>
                        </a:moveTo>
                        <a:lnTo>
                          <a:pt x="2156415" y="0"/>
                        </a:lnTo>
                      </a:path>
                      <a:path w="2156459" h="1141095">
                        <a:moveTo>
                          <a:pt x="2077423" y="0"/>
                        </a:moveTo>
                        <a:lnTo>
                          <a:pt x="2079027" y="0"/>
                        </a:lnTo>
                      </a:path>
                      <a:path w="2156459" h="1141095">
                        <a:moveTo>
                          <a:pt x="2079822" y="0"/>
                        </a:moveTo>
                        <a:lnTo>
                          <a:pt x="2080617" y="0"/>
                        </a:lnTo>
                      </a:path>
                      <a:path w="2156459" h="1141095">
                        <a:moveTo>
                          <a:pt x="2080617" y="0"/>
                        </a:moveTo>
                        <a:lnTo>
                          <a:pt x="2082206" y="0"/>
                        </a:lnTo>
                      </a:path>
                      <a:path w="2156459" h="1141095">
                        <a:moveTo>
                          <a:pt x="2084604" y="0"/>
                        </a:moveTo>
                        <a:lnTo>
                          <a:pt x="2085413" y="0"/>
                        </a:lnTo>
                      </a:path>
                      <a:path w="2156459" h="1141095">
                        <a:moveTo>
                          <a:pt x="2085413" y="0"/>
                        </a:moveTo>
                        <a:lnTo>
                          <a:pt x="2088592" y="0"/>
                        </a:lnTo>
                      </a:path>
                      <a:path w="2156459" h="1141095">
                        <a:moveTo>
                          <a:pt x="2090991" y="0"/>
                        </a:moveTo>
                        <a:lnTo>
                          <a:pt x="2091786" y="0"/>
                        </a:lnTo>
                      </a:path>
                      <a:path w="2156459" h="1141095">
                        <a:moveTo>
                          <a:pt x="2091786" y="0"/>
                        </a:moveTo>
                        <a:lnTo>
                          <a:pt x="209577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71" name="object 2471"/>
                  <p:cNvSpPr/>
                  <p:nvPr/>
                </p:nvSpPr>
                <p:spPr>
                  <a:xfrm>
                    <a:off x="11198063" y="181854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72" name="object 2472"/>
                  <p:cNvSpPr/>
                  <p:nvPr/>
                </p:nvSpPr>
                <p:spPr>
                  <a:xfrm>
                    <a:off x="11176922" y="1786236"/>
                    <a:ext cx="80010" cy="925830"/>
                  </a:xfrm>
                  <a:custGeom>
                    <a:avLst/>
                    <a:gdLst/>
                    <a:ahLst/>
                    <a:cxnLst/>
                    <a:rect l="l" t="t" r="r" b="b"/>
                    <a:pathLst>
                      <a:path w="80009" h="925830">
                        <a:moveTo>
                          <a:pt x="22337" y="33506"/>
                        </a:moveTo>
                        <a:lnTo>
                          <a:pt x="27929" y="33506"/>
                        </a:lnTo>
                      </a:path>
                      <a:path w="80009" h="925830">
                        <a:moveTo>
                          <a:pt x="30313" y="33506"/>
                        </a:moveTo>
                        <a:lnTo>
                          <a:pt x="31108" y="33506"/>
                        </a:lnTo>
                      </a:path>
                      <a:path w="80009" h="925830">
                        <a:moveTo>
                          <a:pt x="31108" y="33506"/>
                        </a:moveTo>
                        <a:lnTo>
                          <a:pt x="39893" y="33506"/>
                        </a:lnTo>
                      </a:path>
                      <a:path w="80009" h="925830">
                        <a:moveTo>
                          <a:pt x="39893" y="33506"/>
                        </a:moveTo>
                        <a:lnTo>
                          <a:pt x="48663" y="33506"/>
                        </a:lnTo>
                      </a:path>
                      <a:path w="80009" h="925830">
                        <a:moveTo>
                          <a:pt x="51856" y="33506"/>
                        </a:moveTo>
                        <a:lnTo>
                          <a:pt x="57434" y="33506"/>
                        </a:lnTo>
                      </a:path>
                      <a:path w="80009" h="925830">
                        <a:moveTo>
                          <a:pt x="57434" y="33506"/>
                        </a:moveTo>
                        <a:lnTo>
                          <a:pt x="58242" y="33506"/>
                        </a:lnTo>
                      </a:path>
                      <a:path w="80009" h="925830">
                        <a:moveTo>
                          <a:pt x="60627" y="33506"/>
                        </a:moveTo>
                        <a:lnTo>
                          <a:pt x="64629" y="33506"/>
                        </a:lnTo>
                      </a:path>
                      <a:path w="80009" h="925830">
                        <a:moveTo>
                          <a:pt x="64629" y="33506"/>
                        </a:moveTo>
                        <a:lnTo>
                          <a:pt x="65423" y="33506"/>
                        </a:lnTo>
                      </a:path>
                      <a:path w="80009" h="925830">
                        <a:moveTo>
                          <a:pt x="68617" y="33506"/>
                        </a:moveTo>
                        <a:lnTo>
                          <a:pt x="71001" y="33506"/>
                        </a:lnTo>
                      </a:path>
                      <a:path w="80009" h="925830">
                        <a:moveTo>
                          <a:pt x="71001" y="33506"/>
                        </a:moveTo>
                        <a:lnTo>
                          <a:pt x="71796" y="33506"/>
                        </a:lnTo>
                      </a:path>
                      <a:path w="80009" h="925830">
                        <a:moveTo>
                          <a:pt x="74194" y="33506"/>
                        </a:moveTo>
                        <a:lnTo>
                          <a:pt x="75798" y="33506"/>
                        </a:lnTo>
                      </a:path>
                      <a:path w="80009" h="925830">
                        <a:moveTo>
                          <a:pt x="75798" y="33506"/>
                        </a:moveTo>
                        <a:lnTo>
                          <a:pt x="76592" y="33506"/>
                        </a:lnTo>
                      </a:path>
                      <a:path w="80009" h="925830">
                        <a:moveTo>
                          <a:pt x="78182" y="33506"/>
                        </a:moveTo>
                        <a:lnTo>
                          <a:pt x="78977" y="33506"/>
                        </a:lnTo>
                      </a:path>
                      <a:path w="80009" h="925830">
                        <a:moveTo>
                          <a:pt x="79786" y="925419"/>
                        </a:moveTo>
                        <a:lnTo>
                          <a:pt x="78977" y="925419"/>
                        </a:lnTo>
                      </a:path>
                      <a:path w="80009" h="925830">
                        <a:moveTo>
                          <a:pt x="78977" y="925419"/>
                        </a:moveTo>
                        <a:lnTo>
                          <a:pt x="75798" y="925419"/>
                        </a:lnTo>
                      </a:path>
                      <a:path w="80009" h="925830">
                        <a:moveTo>
                          <a:pt x="75798" y="925419"/>
                        </a:moveTo>
                        <a:lnTo>
                          <a:pt x="71001" y="925419"/>
                        </a:lnTo>
                      </a:path>
                      <a:path w="80009" h="925830">
                        <a:moveTo>
                          <a:pt x="71001" y="925419"/>
                        </a:moveTo>
                        <a:lnTo>
                          <a:pt x="64629" y="925419"/>
                        </a:lnTo>
                      </a:path>
                      <a:path w="80009" h="925830">
                        <a:moveTo>
                          <a:pt x="64629" y="925419"/>
                        </a:moveTo>
                        <a:lnTo>
                          <a:pt x="57434" y="925419"/>
                        </a:lnTo>
                      </a:path>
                      <a:path w="80009" h="925830">
                        <a:moveTo>
                          <a:pt x="57434" y="925419"/>
                        </a:moveTo>
                        <a:lnTo>
                          <a:pt x="48663" y="925419"/>
                        </a:lnTo>
                      </a:path>
                      <a:path w="80009" h="925830">
                        <a:moveTo>
                          <a:pt x="48663" y="925419"/>
                        </a:moveTo>
                        <a:lnTo>
                          <a:pt x="39893" y="925419"/>
                        </a:lnTo>
                      </a:path>
                      <a:path w="80009" h="925830">
                        <a:moveTo>
                          <a:pt x="39893" y="925419"/>
                        </a:moveTo>
                        <a:lnTo>
                          <a:pt x="31108" y="925419"/>
                        </a:lnTo>
                      </a:path>
                      <a:path w="80009" h="925830">
                        <a:moveTo>
                          <a:pt x="31108" y="925419"/>
                        </a:moveTo>
                        <a:lnTo>
                          <a:pt x="22337" y="925419"/>
                        </a:lnTo>
                      </a:path>
                      <a:path w="80009" h="925830">
                        <a:moveTo>
                          <a:pt x="22337" y="925419"/>
                        </a:moveTo>
                        <a:lnTo>
                          <a:pt x="15156" y="925419"/>
                        </a:lnTo>
                      </a:path>
                      <a:path w="80009" h="925830">
                        <a:moveTo>
                          <a:pt x="15156" y="925419"/>
                        </a:moveTo>
                        <a:lnTo>
                          <a:pt x="8784" y="925419"/>
                        </a:lnTo>
                      </a:path>
                      <a:path w="80009" h="925830">
                        <a:moveTo>
                          <a:pt x="8784" y="925419"/>
                        </a:moveTo>
                        <a:lnTo>
                          <a:pt x="3987" y="925419"/>
                        </a:lnTo>
                      </a:path>
                      <a:path w="80009" h="925830">
                        <a:moveTo>
                          <a:pt x="3987" y="925419"/>
                        </a:moveTo>
                        <a:lnTo>
                          <a:pt x="794" y="925419"/>
                        </a:lnTo>
                      </a:path>
                      <a:path w="80009" h="925830">
                        <a:moveTo>
                          <a:pt x="794" y="925419"/>
                        </a:moveTo>
                        <a:lnTo>
                          <a:pt x="0" y="925419"/>
                        </a:lnTo>
                      </a:path>
                      <a:path w="80009" h="925830">
                        <a:moveTo>
                          <a:pt x="0" y="33506"/>
                        </a:moveTo>
                        <a:lnTo>
                          <a:pt x="0" y="16746"/>
                        </a:lnTo>
                      </a:path>
                      <a:path w="80009" h="925830">
                        <a:moveTo>
                          <a:pt x="0" y="16746"/>
                        </a:moveTo>
                        <a:lnTo>
                          <a:pt x="0" y="0"/>
                        </a:lnTo>
                      </a:path>
                      <a:path w="80009" h="925830">
                        <a:moveTo>
                          <a:pt x="79786" y="0"/>
                        </a:moveTo>
                        <a:lnTo>
                          <a:pt x="79786" y="2384"/>
                        </a:lnTo>
                      </a:path>
                      <a:path w="80009" h="925830">
                        <a:moveTo>
                          <a:pt x="79786" y="2384"/>
                        </a:moveTo>
                        <a:lnTo>
                          <a:pt x="79786" y="19144"/>
                        </a:lnTo>
                      </a:path>
                      <a:path w="80009" h="925830">
                        <a:moveTo>
                          <a:pt x="79786" y="19144"/>
                        </a:moveTo>
                        <a:lnTo>
                          <a:pt x="79786" y="3350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73" name="object 2473"/>
                  <p:cNvSpPr/>
                  <p:nvPr/>
                </p:nvSpPr>
                <p:spPr>
                  <a:xfrm>
                    <a:off x="11255511" y="181854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74" name="object 2474"/>
                  <p:cNvSpPr/>
                  <p:nvPr/>
                </p:nvSpPr>
                <p:spPr>
                  <a:xfrm>
                    <a:off x="11176922" y="1819743"/>
                    <a:ext cx="80010" cy="0"/>
                  </a:xfrm>
                  <a:custGeom>
                    <a:avLst/>
                    <a:gdLst/>
                    <a:ahLst/>
                    <a:cxnLst/>
                    <a:rect l="l" t="t" r="r" b="b"/>
                    <a:pathLst>
                      <a:path w="80009">
                        <a:moveTo>
                          <a:pt x="79786" y="0"/>
                        </a:moveTo>
                        <a:lnTo>
                          <a:pt x="77387" y="0"/>
                        </a:lnTo>
                      </a:path>
                      <a:path w="80009">
                        <a:moveTo>
                          <a:pt x="77387" y="0"/>
                        </a:moveTo>
                        <a:lnTo>
                          <a:pt x="72605" y="0"/>
                        </a:lnTo>
                      </a:path>
                      <a:path w="80009">
                        <a:moveTo>
                          <a:pt x="72605" y="0"/>
                        </a:moveTo>
                        <a:lnTo>
                          <a:pt x="66218" y="0"/>
                        </a:lnTo>
                      </a:path>
                      <a:path w="80009">
                        <a:moveTo>
                          <a:pt x="66218" y="0"/>
                        </a:moveTo>
                        <a:lnTo>
                          <a:pt x="58242" y="0"/>
                        </a:lnTo>
                      </a:path>
                      <a:path w="80009">
                        <a:moveTo>
                          <a:pt x="58242" y="0"/>
                        </a:moveTo>
                        <a:lnTo>
                          <a:pt x="49458" y="0"/>
                        </a:lnTo>
                      </a:path>
                      <a:path w="80009">
                        <a:moveTo>
                          <a:pt x="49458" y="0"/>
                        </a:moveTo>
                        <a:lnTo>
                          <a:pt x="39893" y="0"/>
                        </a:lnTo>
                      </a:path>
                      <a:path w="80009">
                        <a:moveTo>
                          <a:pt x="39893" y="0"/>
                        </a:moveTo>
                        <a:lnTo>
                          <a:pt x="30313" y="0"/>
                        </a:lnTo>
                      </a:path>
                      <a:path w="80009">
                        <a:moveTo>
                          <a:pt x="30313" y="0"/>
                        </a:moveTo>
                        <a:lnTo>
                          <a:pt x="21543" y="0"/>
                        </a:lnTo>
                      </a:path>
                      <a:path w="80009">
                        <a:moveTo>
                          <a:pt x="21543" y="0"/>
                        </a:moveTo>
                        <a:lnTo>
                          <a:pt x="13567" y="0"/>
                        </a:lnTo>
                      </a:path>
                      <a:path w="80009">
                        <a:moveTo>
                          <a:pt x="13567" y="0"/>
                        </a:moveTo>
                        <a:lnTo>
                          <a:pt x="7181" y="0"/>
                        </a:lnTo>
                      </a:path>
                      <a:path w="80009">
                        <a:moveTo>
                          <a:pt x="7181" y="0"/>
                        </a:moveTo>
                        <a:lnTo>
                          <a:pt x="2398" y="0"/>
                        </a:lnTo>
                      </a:path>
                      <a:path w="80009">
                        <a:moveTo>
                          <a:pt x="2398"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75" name="object 2475"/>
                  <p:cNvSpPr/>
                  <p:nvPr/>
                </p:nvSpPr>
                <p:spPr>
                  <a:xfrm>
                    <a:off x="11175725" y="181854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76" name="object 2476"/>
                  <p:cNvSpPr/>
                  <p:nvPr/>
                </p:nvSpPr>
                <p:spPr>
                  <a:xfrm>
                    <a:off x="12943219" y="1819743"/>
                    <a:ext cx="80010" cy="897890"/>
                  </a:xfrm>
                  <a:custGeom>
                    <a:avLst/>
                    <a:gdLst/>
                    <a:ahLst/>
                    <a:cxnLst/>
                    <a:rect l="l" t="t" r="r" b="b"/>
                    <a:pathLst>
                      <a:path w="80009" h="897889">
                        <a:moveTo>
                          <a:pt x="0" y="0"/>
                        </a:moveTo>
                        <a:lnTo>
                          <a:pt x="0" y="156351"/>
                        </a:lnTo>
                      </a:path>
                      <a:path w="80009" h="897889">
                        <a:moveTo>
                          <a:pt x="0" y="321501"/>
                        </a:moveTo>
                        <a:lnTo>
                          <a:pt x="0" y="343044"/>
                        </a:lnTo>
                      </a:path>
                      <a:path w="80009" h="897889">
                        <a:moveTo>
                          <a:pt x="0" y="689281"/>
                        </a:moveTo>
                        <a:lnTo>
                          <a:pt x="0" y="897503"/>
                        </a:lnTo>
                      </a:path>
                      <a:path w="80009" h="897889">
                        <a:moveTo>
                          <a:pt x="79772" y="897503"/>
                        </a:moveTo>
                        <a:lnTo>
                          <a:pt x="79772" y="689281"/>
                        </a:lnTo>
                      </a:path>
                      <a:path w="80009" h="897889">
                        <a:moveTo>
                          <a:pt x="79772" y="343044"/>
                        </a:moveTo>
                        <a:lnTo>
                          <a:pt x="79772" y="321501"/>
                        </a:lnTo>
                      </a:path>
                      <a:path w="80009" h="897889">
                        <a:moveTo>
                          <a:pt x="79772" y="156351"/>
                        </a:moveTo>
                        <a:lnTo>
                          <a:pt x="79772" y="0"/>
                        </a:lnTo>
                      </a:path>
                      <a:path w="80009" h="897889">
                        <a:moveTo>
                          <a:pt x="794" y="0"/>
                        </a:moveTo>
                        <a:lnTo>
                          <a:pt x="2384" y="0"/>
                        </a:lnTo>
                      </a:path>
                      <a:path w="80009" h="897889">
                        <a:moveTo>
                          <a:pt x="3193" y="0"/>
                        </a:moveTo>
                        <a:lnTo>
                          <a:pt x="3987" y="0"/>
                        </a:lnTo>
                      </a:path>
                      <a:path w="80009" h="897889">
                        <a:moveTo>
                          <a:pt x="3987" y="0"/>
                        </a:moveTo>
                        <a:lnTo>
                          <a:pt x="5577" y="0"/>
                        </a:lnTo>
                      </a:path>
                      <a:path w="80009" h="897889">
                        <a:moveTo>
                          <a:pt x="7975" y="0"/>
                        </a:moveTo>
                        <a:lnTo>
                          <a:pt x="8770" y="0"/>
                        </a:lnTo>
                      </a:path>
                      <a:path w="80009" h="897889">
                        <a:moveTo>
                          <a:pt x="8770" y="0"/>
                        </a:moveTo>
                        <a:lnTo>
                          <a:pt x="11963" y="0"/>
                        </a:lnTo>
                      </a:path>
                      <a:path w="80009" h="897889">
                        <a:moveTo>
                          <a:pt x="14348" y="0"/>
                        </a:moveTo>
                        <a:lnTo>
                          <a:pt x="15156" y="0"/>
                        </a:lnTo>
                      </a:path>
                      <a:path w="80009" h="897889">
                        <a:moveTo>
                          <a:pt x="15156" y="0"/>
                        </a:moveTo>
                        <a:lnTo>
                          <a:pt x="1914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77" name="object 2477"/>
                  <p:cNvSpPr/>
                  <p:nvPr/>
                </p:nvSpPr>
                <p:spPr>
                  <a:xfrm>
                    <a:off x="12964346" y="181854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78" name="object 2478"/>
                  <p:cNvSpPr/>
                  <p:nvPr/>
                </p:nvSpPr>
                <p:spPr>
                  <a:xfrm>
                    <a:off x="12794021" y="1819743"/>
                    <a:ext cx="229235" cy="2357755"/>
                  </a:xfrm>
                  <a:custGeom>
                    <a:avLst/>
                    <a:gdLst/>
                    <a:ahLst/>
                    <a:cxnLst/>
                    <a:rect l="l" t="t" r="r" b="b"/>
                    <a:pathLst>
                      <a:path w="229234" h="2357754">
                        <a:moveTo>
                          <a:pt x="171522" y="0"/>
                        </a:moveTo>
                        <a:lnTo>
                          <a:pt x="177113" y="0"/>
                        </a:lnTo>
                      </a:path>
                      <a:path w="229234" h="2357754">
                        <a:moveTo>
                          <a:pt x="179511" y="0"/>
                        </a:moveTo>
                        <a:lnTo>
                          <a:pt x="180306" y="0"/>
                        </a:lnTo>
                      </a:path>
                      <a:path w="229234" h="2357754">
                        <a:moveTo>
                          <a:pt x="180306" y="0"/>
                        </a:moveTo>
                        <a:lnTo>
                          <a:pt x="189077" y="0"/>
                        </a:lnTo>
                      </a:path>
                      <a:path w="229234" h="2357754">
                        <a:moveTo>
                          <a:pt x="189077" y="0"/>
                        </a:moveTo>
                        <a:lnTo>
                          <a:pt x="197861" y="0"/>
                        </a:lnTo>
                      </a:path>
                      <a:path w="229234" h="2357754">
                        <a:moveTo>
                          <a:pt x="201041" y="0"/>
                        </a:moveTo>
                        <a:lnTo>
                          <a:pt x="206632" y="0"/>
                        </a:lnTo>
                      </a:path>
                      <a:path w="229234" h="2357754">
                        <a:moveTo>
                          <a:pt x="206632" y="0"/>
                        </a:moveTo>
                        <a:lnTo>
                          <a:pt x="207427" y="0"/>
                        </a:lnTo>
                      </a:path>
                      <a:path w="229234" h="2357754">
                        <a:moveTo>
                          <a:pt x="210620" y="0"/>
                        </a:moveTo>
                        <a:lnTo>
                          <a:pt x="213813" y="0"/>
                        </a:lnTo>
                      </a:path>
                      <a:path w="229234" h="2357754">
                        <a:moveTo>
                          <a:pt x="213813" y="0"/>
                        </a:moveTo>
                        <a:lnTo>
                          <a:pt x="214608" y="0"/>
                        </a:lnTo>
                      </a:path>
                      <a:path w="229234" h="2357754">
                        <a:moveTo>
                          <a:pt x="217801" y="0"/>
                        </a:moveTo>
                        <a:lnTo>
                          <a:pt x="220199" y="0"/>
                        </a:lnTo>
                      </a:path>
                      <a:path w="229234" h="2357754">
                        <a:moveTo>
                          <a:pt x="220199" y="0"/>
                        </a:moveTo>
                        <a:lnTo>
                          <a:pt x="220994" y="0"/>
                        </a:lnTo>
                      </a:path>
                      <a:path w="229234" h="2357754">
                        <a:moveTo>
                          <a:pt x="223378" y="0"/>
                        </a:moveTo>
                        <a:lnTo>
                          <a:pt x="224982" y="0"/>
                        </a:lnTo>
                      </a:path>
                      <a:path w="229234" h="2357754">
                        <a:moveTo>
                          <a:pt x="224982" y="0"/>
                        </a:moveTo>
                        <a:lnTo>
                          <a:pt x="225777" y="0"/>
                        </a:lnTo>
                      </a:path>
                      <a:path w="229234" h="2357754">
                        <a:moveTo>
                          <a:pt x="227366" y="0"/>
                        </a:moveTo>
                        <a:lnTo>
                          <a:pt x="228175" y="0"/>
                        </a:lnTo>
                      </a:path>
                      <a:path w="229234" h="2357754">
                        <a:moveTo>
                          <a:pt x="228970" y="897503"/>
                        </a:moveTo>
                        <a:lnTo>
                          <a:pt x="228175" y="897503"/>
                        </a:lnTo>
                      </a:path>
                      <a:path w="229234" h="2357754">
                        <a:moveTo>
                          <a:pt x="227366" y="897503"/>
                        </a:moveTo>
                        <a:lnTo>
                          <a:pt x="224982" y="897503"/>
                        </a:lnTo>
                      </a:path>
                      <a:path w="229234" h="2357754">
                        <a:moveTo>
                          <a:pt x="224982" y="897503"/>
                        </a:moveTo>
                        <a:lnTo>
                          <a:pt x="224187" y="897503"/>
                        </a:lnTo>
                      </a:path>
                      <a:path w="229234" h="2357754">
                        <a:moveTo>
                          <a:pt x="222584" y="897503"/>
                        </a:moveTo>
                        <a:lnTo>
                          <a:pt x="220199" y="897503"/>
                        </a:lnTo>
                      </a:path>
                      <a:path w="229234" h="2357754">
                        <a:moveTo>
                          <a:pt x="220199" y="897503"/>
                        </a:moveTo>
                        <a:lnTo>
                          <a:pt x="219390" y="897503"/>
                        </a:lnTo>
                      </a:path>
                      <a:path w="229234" h="2357754">
                        <a:moveTo>
                          <a:pt x="217006" y="897503"/>
                        </a:moveTo>
                        <a:lnTo>
                          <a:pt x="213813" y="897503"/>
                        </a:lnTo>
                      </a:path>
                      <a:path w="229234" h="2357754">
                        <a:moveTo>
                          <a:pt x="213813" y="897503"/>
                        </a:moveTo>
                        <a:lnTo>
                          <a:pt x="213018" y="897503"/>
                        </a:lnTo>
                      </a:path>
                      <a:path w="229234" h="2357754">
                        <a:moveTo>
                          <a:pt x="209825" y="897503"/>
                        </a:moveTo>
                        <a:lnTo>
                          <a:pt x="206632" y="897503"/>
                        </a:lnTo>
                      </a:path>
                      <a:path w="229234" h="2357754">
                        <a:moveTo>
                          <a:pt x="206632" y="897503"/>
                        </a:moveTo>
                        <a:lnTo>
                          <a:pt x="205042" y="897503"/>
                        </a:lnTo>
                      </a:path>
                      <a:path w="229234" h="2357754">
                        <a:moveTo>
                          <a:pt x="201041" y="897503"/>
                        </a:moveTo>
                        <a:lnTo>
                          <a:pt x="197861" y="897503"/>
                        </a:lnTo>
                      </a:path>
                      <a:path w="229234" h="2357754">
                        <a:moveTo>
                          <a:pt x="197861" y="897503"/>
                        </a:moveTo>
                        <a:lnTo>
                          <a:pt x="196258" y="897503"/>
                        </a:lnTo>
                      </a:path>
                      <a:path w="229234" h="2357754">
                        <a:moveTo>
                          <a:pt x="191475" y="897503"/>
                        </a:moveTo>
                        <a:lnTo>
                          <a:pt x="189077" y="897503"/>
                        </a:lnTo>
                      </a:path>
                      <a:path w="229234" h="2357754">
                        <a:moveTo>
                          <a:pt x="189077" y="897503"/>
                        </a:moveTo>
                        <a:lnTo>
                          <a:pt x="186692" y="897503"/>
                        </a:lnTo>
                      </a:path>
                      <a:path w="229234" h="2357754">
                        <a:moveTo>
                          <a:pt x="182704" y="897503"/>
                        </a:moveTo>
                        <a:lnTo>
                          <a:pt x="180306" y="897503"/>
                        </a:lnTo>
                      </a:path>
                      <a:path w="229234" h="2357754">
                        <a:moveTo>
                          <a:pt x="180306" y="897503"/>
                        </a:moveTo>
                        <a:lnTo>
                          <a:pt x="177908" y="897503"/>
                        </a:lnTo>
                      </a:path>
                      <a:path w="229234" h="2357754">
                        <a:moveTo>
                          <a:pt x="173920" y="897503"/>
                        </a:moveTo>
                        <a:lnTo>
                          <a:pt x="171522" y="897503"/>
                        </a:lnTo>
                      </a:path>
                      <a:path w="229234" h="2357754">
                        <a:moveTo>
                          <a:pt x="171522" y="897503"/>
                        </a:moveTo>
                        <a:lnTo>
                          <a:pt x="169137" y="897503"/>
                        </a:lnTo>
                      </a:path>
                      <a:path w="229234" h="2357754">
                        <a:moveTo>
                          <a:pt x="165944" y="897503"/>
                        </a:moveTo>
                        <a:lnTo>
                          <a:pt x="164354" y="897503"/>
                        </a:lnTo>
                      </a:path>
                      <a:path w="229234" h="2357754">
                        <a:moveTo>
                          <a:pt x="164354" y="897503"/>
                        </a:moveTo>
                        <a:lnTo>
                          <a:pt x="161956" y="897503"/>
                        </a:lnTo>
                      </a:path>
                      <a:path w="229234" h="2357754">
                        <a:moveTo>
                          <a:pt x="158763" y="897503"/>
                        </a:moveTo>
                        <a:lnTo>
                          <a:pt x="157968" y="897503"/>
                        </a:lnTo>
                      </a:path>
                      <a:path w="229234" h="2357754">
                        <a:moveTo>
                          <a:pt x="157968" y="897503"/>
                        </a:moveTo>
                        <a:lnTo>
                          <a:pt x="155570" y="897503"/>
                        </a:lnTo>
                      </a:path>
                      <a:path w="229234" h="2357754">
                        <a:moveTo>
                          <a:pt x="153185" y="897503"/>
                        </a:moveTo>
                        <a:lnTo>
                          <a:pt x="151582" y="897503"/>
                        </a:lnTo>
                      </a:path>
                      <a:path w="229234" h="2357754">
                        <a:moveTo>
                          <a:pt x="149992" y="897503"/>
                        </a:moveTo>
                        <a:lnTo>
                          <a:pt x="149197" y="897503"/>
                        </a:lnTo>
                      </a:path>
                      <a:path w="229234" h="2357754">
                        <a:moveTo>
                          <a:pt x="58242" y="2238572"/>
                        </a:moveTo>
                        <a:lnTo>
                          <a:pt x="59832" y="2236968"/>
                        </a:lnTo>
                      </a:path>
                      <a:path w="229234" h="2357754">
                        <a:moveTo>
                          <a:pt x="59832" y="2236968"/>
                        </a:moveTo>
                        <a:lnTo>
                          <a:pt x="67027" y="2232980"/>
                        </a:lnTo>
                      </a:path>
                      <a:path w="229234" h="2357754">
                        <a:moveTo>
                          <a:pt x="67027" y="2232980"/>
                        </a:moveTo>
                        <a:lnTo>
                          <a:pt x="75003" y="2229801"/>
                        </a:lnTo>
                      </a:path>
                      <a:path w="229234" h="2357754">
                        <a:moveTo>
                          <a:pt x="75798" y="2229801"/>
                        </a:moveTo>
                        <a:lnTo>
                          <a:pt x="84568" y="2228992"/>
                        </a:lnTo>
                      </a:path>
                      <a:path w="229234" h="2357754">
                        <a:moveTo>
                          <a:pt x="84568" y="2228992"/>
                        </a:moveTo>
                        <a:lnTo>
                          <a:pt x="93353" y="2229801"/>
                        </a:lnTo>
                      </a:path>
                      <a:path w="229234" h="2357754">
                        <a:moveTo>
                          <a:pt x="93353" y="2229801"/>
                        </a:moveTo>
                        <a:lnTo>
                          <a:pt x="102123" y="2232980"/>
                        </a:lnTo>
                      </a:path>
                      <a:path w="229234" h="2357754">
                        <a:moveTo>
                          <a:pt x="102123" y="2232980"/>
                        </a:moveTo>
                        <a:lnTo>
                          <a:pt x="109304" y="2236968"/>
                        </a:lnTo>
                      </a:path>
                      <a:path w="229234" h="2357754">
                        <a:moveTo>
                          <a:pt x="109304" y="2236968"/>
                        </a:moveTo>
                        <a:lnTo>
                          <a:pt x="110894" y="2238572"/>
                        </a:lnTo>
                      </a:path>
                      <a:path w="229234" h="2357754">
                        <a:moveTo>
                          <a:pt x="0" y="2357442"/>
                        </a:moveTo>
                        <a:lnTo>
                          <a:pt x="169137" y="2357442"/>
                        </a:lnTo>
                      </a:path>
                      <a:path w="229234" h="2357754">
                        <a:moveTo>
                          <a:pt x="169137" y="2237777"/>
                        </a:moveTo>
                        <a:lnTo>
                          <a:pt x="0" y="223777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79" name="object 2479"/>
                  <p:cNvSpPr/>
                  <p:nvPr/>
                </p:nvSpPr>
                <p:spPr>
                  <a:xfrm>
                    <a:off x="12792824" y="417598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80" name="object 2480"/>
                  <p:cNvSpPr/>
                  <p:nvPr/>
                </p:nvSpPr>
                <p:spPr>
                  <a:xfrm>
                    <a:off x="12794021" y="4057520"/>
                    <a:ext cx="169545" cy="120014"/>
                  </a:xfrm>
                  <a:custGeom>
                    <a:avLst/>
                    <a:gdLst/>
                    <a:ahLst/>
                    <a:cxnLst/>
                    <a:rect l="l" t="t" r="r" b="b"/>
                    <a:pathLst>
                      <a:path w="169545" h="120014">
                        <a:moveTo>
                          <a:pt x="0" y="119665"/>
                        </a:moveTo>
                        <a:lnTo>
                          <a:pt x="0" y="116472"/>
                        </a:lnTo>
                      </a:path>
                      <a:path w="169545" h="120014">
                        <a:moveTo>
                          <a:pt x="0" y="116472"/>
                        </a:moveTo>
                        <a:lnTo>
                          <a:pt x="0" y="111689"/>
                        </a:lnTo>
                      </a:path>
                      <a:path w="169545" h="120014">
                        <a:moveTo>
                          <a:pt x="0" y="111689"/>
                        </a:moveTo>
                        <a:lnTo>
                          <a:pt x="0" y="105303"/>
                        </a:lnTo>
                      </a:path>
                      <a:path w="169545" h="120014">
                        <a:moveTo>
                          <a:pt x="0" y="105303"/>
                        </a:moveTo>
                        <a:lnTo>
                          <a:pt x="0" y="96518"/>
                        </a:lnTo>
                      </a:path>
                      <a:path w="169545" h="120014">
                        <a:moveTo>
                          <a:pt x="0" y="96518"/>
                        </a:moveTo>
                        <a:lnTo>
                          <a:pt x="0" y="86953"/>
                        </a:lnTo>
                      </a:path>
                      <a:path w="169545" h="120014">
                        <a:moveTo>
                          <a:pt x="0" y="86953"/>
                        </a:moveTo>
                        <a:lnTo>
                          <a:pt x="0" y="75784"/>
                        </a:lnTo>
                      </a:path>
                      <a:path w="169545" h="120014">
                        <a:moveTo>
                          <a:pt x="0" y="75784"/>
                        </a:moveTo>
                        <a:lnTo>
                          <a:pt x="0" y="63820"/>
                        </a:lnTo>
                      </a:path>
                      <a:path w="169545" h="120014">
                        <a:moveTo>
                          <a:pt x="0" y="63820"/>
                        </a:moveTo>
                        <a:lnTo>
                          <a:pt x="0" y="52651"/>
                        </a:lnTo>
                      </a:path>
                      <a:path w="169545" h="120014">
                        <a:moveTo>
                          <a:pt x="0" y="52651"/>
                        </a:moveTo>
                        <a:lnTo>
                          <a:pt x="0" y="40674"/>
                        </a:lnTo>
                      </a:path>
                      <a:path w="169545" h="120014">
                        <a:moveTo>
                          <a:pt x="0" y="40674"/>
                        </a:moveTo>
                        <a:lnTo>
                          <a:pt x="0" y="30313"/>
                        </a:lnTo>
                      </a:path>
                      <a:path w="169545" h="120014">
                        <a:moveTo>
                          <a:pt x="0" y="30313"/>
                        </a:moveTo>
                        <a:lnTo>
                          <a:pt x="0" y="20734"/>
                        </a:lnTo>
                      </a:path>
                      <a:path w="169545" h="120014">
                        <a:moveTo>
                          <a:pt x="0" y="20734"/>
                        </a:moveTo>
                        <a:lnTo>
                          <a:pt x="0" y="12758"/>
                        </a:lnTo>
                      </a:path>
                      <a:path w="169545" h="120014">
                        <a:moveTo>
                          <a:pt x="0" y="12758"/>
                        </a:moveTo>
                        <a:lnTo>
                          <a:pt x="0" y="6372"/>
                        </a:lnTo>
                      </a:path>
                      <a:path w="169545" h="120014">
                        <a:moveTo>
                          <a:pt x="0" y="6372"/>
                        </a:moveTo>
                        <a:lnTo>
                          <a:pt x="0" y="2384"/>
                        </a:lnTo>
                      </a:path>
                      <a:path w="169545" h="120014">
                        <a:moveTo>
                          <a:pt x="0" y="2384"/>
                        </a:moveTo>
                        <a:lnTo>
                          <a:pt x="0" y="794"/>
                        </a:lnTo>
                      </a:path>
                      <a:path w="169545" h="120014">
                        <a:moveTo>
                          <a:pt x="0" y="794"/>
                        </a:moveTo>
                        <a:lnTo>
                          <a:pt x="0" y="0"/>
                        </a:lnTo>
                      </a:path>
                      <a:path w="169545" h="120014">
                        <a:moveTo>
                          <a:pt x="169137" y="0"/>
                        </a:moveTo>
                        <a:lnTo>
                          <a:pt x="169137" y="794"/>
                        </a:lnTo>
                      </a:path>
                      <a:path w="169545" h="120014">
                        <a:moveTo>
                          <a:pt x="169137" y="794"/>
                        </a:moveTo>
                        <a:lnTo>
                          <a:pt x="169137" y="1589"/>
                        </a:lnTo>
                      </a:path>
                      <a:path w="169545" h="120014">
                        <a:moveTo>
                          <a:pt x="169137" y="2384"/>
                        </a:moveTo>
                        <a:lnTo>
                          <a:pt x="169137" y="3987"/>
                        </a:lnTo>
                      </a:path>
                      <a:path w="169545" h="120014">
                        <a:moveTo>
                          <a:pt x="169137" y="5577"/>
                        </a:moveTo>
                        <a:lnTo>
                          <a:pt x="169137" y="6372"/>
                        </a:lnTo>
                      </a:path>
                      <a:path w="169545" h="120014">
                        <a:moveTo>
                          <a:pt x="169137" y="6372"/>
                        </a:moveTo>
                        <a:lnTo>
                          <a:pt x="169137" y="8770"/>
                        </a:lnTo>
                      </a:path>
                      <a:path w="169545" h="120014">
                        <a:moveTo>
                          <a:pt x="169137" y="11963"/>
                        </a:moveTo>
                        <a:lnTo>
                          <a:pt x="169137" y="12758"/>
                        </a:lnTo>
                      </a:path>
                      <a:path w="169545" h="120014">
                        <a:moveTo>
                          <a:pt x="169137" y="12758"/>
                        </a:moveTo>
                        <a:lnTo>
                          <a:pt x="169137" y="15156"/>
                        </a:lnTo>
                      </a:path>
                      <a:path w="169545" h="120014">
                        <a:moveTo>
                          <a:pt x="169137" y="19144"/>
                        </a:moveTo>
                        <a:lnTo>
                          <a:pt x="169137" y="20734"/>
                        </a:lnTo>
                      </a:path>
                      <a:path w="169545" h="120014">
                        <a:moveTo>
                          <a:pt x="169137" y="20734"/>
                        </a:moveTo>
                        <a:lnTo>
                          <a:pt x="169137" y="23927"/>
                        </a:lnTo>
                      </a:path>
                      <a:path w="169545" h="120014">
                        <a:moveTo>
                          <a:pt x="169137" y="28710"/>
                        </a:moveTo>
                        <a:lnTo>
                          <a:pt x="169137" y="30313"/>
                        </a:lnTo>
                      </a:path>
                      <a:path w="169545" h="120014">
                        <a:moveTo>
                          <a:pt x="169137" y="30313"/>
                        </a:moveTo>
                        <a:lnTo>
                          <a:pt x="169137" y="33506"/>
                        </a:lnTo>
                      </a:path>
                      <a:path w="169545" h="120014">
                        <a:moveTo>
                          <a:pt x="169137" y="39084"/>
                        </a:moveTo>
                        <a:lnTo>
                          <a:pt x="169137" y="40674"/>
                        </a:lnTo>
                      </a:path>
                      <a:path w="169545" h="120014">
                        <a:moveTo>
                          <a:pt x="169137" y="40674"/>
                        </a:moveTo>
                        <a:lnTo>
                          <a:pt x="169137" y="44675"/>
                        </a:lnTo>
                      </a:path>
                      <a:path w="169545" h="120014">
                        <a:moveTo>
                          <a:pt x="169137" y="50253"/>
                        </a:moveTo>
                        <a:lnTo>
                          <a:pt x="169137" y="52651"/>
                        </a:lnTo>
                      </a:path>
                      <a:path w="169545" h="120014">
                        <a:moveTo>
                          <a:pt x="169137" y="52651"/>
                        </a:moveTo>
                        <a:lnTo>
                          <a:pt x="169137" y="55844"/>
                        </a:lnTo>
                      </a:path>
                      <a:path w="169545" h="120014">
                        <a:moveTo>
                          <a:pt x="169137" y="62217"/>
                        </a:moveTo>
                        <a:lnTo>
                          <a:pt x="169137" y="63820"/>
                        </a:lnTo>
                      </a:path>
                      <a:path w="169545" h="120014">
                        <a:moveTo>
                          <a:pt x="169137" y="63820"/>
                        </a:moveTo>
                        <a:lnTo>
                          <a:pt x="169137" y="67808"/>
                        </a:lnTo>
                      </a:path>
                      <a:path w="169545" h="120014">
                        <a:moveTo>
                          <a:pt x="169137" y="73399"/>
                        </a:moveTo>
                        <a:lnTo>
                          <a:pt x="169137" y="75784"/>
                        </a:lnTo>
                      </a:path>
                      <a:path w="169545" h="120014">
                        <a:moveTo>
                          <a:pt x="169137" y="75784"/>
                        </a:moveTo>
                        <a:lnTo>
                          <a:pt x="169137" y="78977"/>
                        </a:lnTo>
                      </a:path>
                      <a:path w="169545" h="120014">
                        <a:moveTo>
                          <a:pt x="169137" y="84555"/>
                        </a:moveTo>
                        <a:lnTo>
                          <a:pt x="169137" y="86953"/>
                        </a:lnTo>
                      </a:path>
                      <a:path w="169545" h="120014">
                        <a:moveTo>
                          <a:pt x="169137" y="86953"/>
                        </a:moveTo>
                        <a:lnTo>
                          <a:pt x="169137" y="90146"/>
                        </a:lnTo>
                      </a:path>
                      <a:path w="169545" h="120014">
                        <a:moveTo>
                          <a:pt x="169137" y="94929"/>
                        </a:moveTo>
                        <a:lnTo>
                          <a:pt x="169137" y="96518"/>
                        </a:lnTo>
                      </a:path>
                      <a:path w="169545" h="120014">
                        <a:moveTo>
                          <a:pt x="169137" y="96518"/>
                        </a:moveTo>
                        <a:lnTo>
                          <a:pt x="169137" y="99725"/>
                        </a:lnTo>
                      </a:path>
                      <a:path w="169545" h="120014">
                        <a:moveTo>
                          <a:pt x="169137" y="103713"/>
                        </a:moveTo>
                        <a:lnTo>
                          <a:pt x="169137" y="105303"/>
                        </a:lnTo>
                      </a:path>
                      <a:path w="169545" h="120014">
                        <a:moveTo>
                          <a:pt x="169137" y="105303"/>
                        </a:moveTo>
                        <a:lnTo>
                          <a:pt x="169137" y="107701"/>
                        </a:lnTo>
                      </a:path>
                      <a:path w="169545" h="120014">
                        <a:moveTo>
                          <a:pt x="169137" y="110880"/>
                        </a:moveTo>
                        <a:lnTo>
                          <a:pt x="169137" y="111689"/>
                        </a:lnTo>
                      </a:path>
                      <a:path w="169545" h="120014">
                        <a:moveTo>
                          <a:pt x="169137" y="111689"/>
                        </a:moveTo>
                        <a:lnTo>
                          <a:pt x="169137" y="113279"/>
                        </a:lnTo>
                      </a:path>
                      <a:path w="169545" h="120014">
                        <a:moveTo>
                          <a:pt x="169137" y="115677"/>
                        </a:moveTo>
                        <a:lnTo>
                          <a:pt x="169137" y="116472"/>
                        </a:lnTo>
                      </a:path>
                      <a:path w="169545" h="120014">
                        <a:moveTo>
                          <a:pt x="169137" y="116472"/>
                        </a:moveTo>
                        <a:lnTo>
                          <a:pt x="169137" y="118061"/>
                        </a:lnTo>
                      </a:path>
                      <a:path w="169545" h="120014">
                        <a:moveTo>
                          <a:pt x="169137" y="118870"/>
                        </a:moveTo>
                        <a:lnTo>
                          <a:pt x="169137" y="11966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81" name="object 2481"/>
                  <p:cNvSpPr/>
                  <p:nvPr/>
                </p:nvSpPr>
                <p:spPr>
                  <a:xfrm>
                    <a:off x="12961962" y="417598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82" name="object 2482"/>
                  <p:cNvSpPr/>
                  <p:nvPr/>
                </p:nvSpPr>
                <p:spPr>
                  <a:xfrm>
                    <a:off x="11350047" y="4057520"/>
                    <a:ext cx="1443990" cy="120014"/>
                  </a:xfrm>
                  <a:custGeom>
                    <a:avLst/>
                    <a:gdLst/>
                    <a:ahLst/>
                    <a:cxnLst/>
                    <a:rect l="l" t="t" r="r" b="b"/>
                    <a:pathLst>
                      <a:path w="1443990" h="120014">
                        <a:moveTo>
                          <a:pt x="0" y="119665"/>
                        </a:moveTo>
                        <a:lnTo>
                          <a:pt x="1443973" y="119665"/>
                        </a:lnTo>
                      </a:path>
                      <a:path w="1443990" h="120014">
                        <a:moveTo>
                          <a:pt x="1443973" y="0"/>
                        </a:moveTo>
                        <a:lnTo>
                          <a:pt x="0" y="0"/>
                        </a:lnTo>
                      </a:path>
                      <a:path w="1443990" h="120014">
                        <a:moveTo>
                          <a:pt x="0" y="118870"/>
                        </a:moveTo>
                        <a:lnTo>
                          <a:pt x="0" y="118061"/>
                        </a:lnTo>
                      </a:path>
                      <a:path w="1443990" h="120014">
                        <a:moveTo>
                          <a:pt x="0" y="116472"/>
                        </a:moveTo>
                        <a:lnTo>
                          <a:pt x="0" y="115677"/>
                        </a:lnTo>
                      </a:path>
                      <a:path w="1443990" h="120014">
                        <a:moveTo>
                          <a:pt x="0" y="115677"/>
                        </a:moveTo>
                        <a:lnTo>
                          <a:pt x="0" y="114882"/>
                        </a:lnTo>
                      </a:path>
                      <a:path w="1443990" h="120014">
                        <a:moveTo>
                          <a:pt x="0" y="111689"/>
                        </a:moveTo>
                        <a:lnTo>
                          <a:pt x="0" y="110086"/>
                        </a:lnTo>
                      </a:path>
                      <a:path w="1443990" h="120014">
                        <a:moveTo>
                          <a:pt x="0" y="110086"/>
                        </a:moveTo>
                        <a:lnTo>
                          <a:pt x="0" y="108496"/>
                        </a:lnTo>
                      </a:path>
                      <a:path w="1443990" h="120014">
                        <a:moveTo>
                          <a:pt x="0" y="105303"/>
                        </a:moveTo>
                        <a:lnTo>
                          <a:pt x="0" y="102110"/>
                        </a:lnTo>
                      </a:path>
                      <a:path w="1443990" h="120014">
                        <a:moveTo>
                          <a:pt x="0" y="102110"/>
                        </a:moveTo>
                        <a:lnTo>
                          <a:pt x="0" y="101315"/>
                        </a:lnTo>
                      </a:path>
                      <a:path w="1443990" h="120014">
                        <a:moveTo>
                          <a:pt x="0" y="96518"/>
                        </a:moveTo>
                        <a:lnTo>
                          <a:pt x="0" y="93339"/>
                        </a:lnTo>
                      </a:path>
                      <a:path w="1443990" h="120014">
                        <a:moveTo>
                          <a:pt x="0" y="93339"/>
                        </a:moveTo>
                        <a:lnTo>
                          <a:pt x="0" y="91736"/>
                        </a:lnTo>
                      </a:path>
                      <a:path w="1443990" h="120014">
                        <a:moveTo>
                          <a:pt x="0" y="86158"/>
                        </a:moveTo>
                        <a:lnTo>
                          <a:pt x="0" y="82965"/>
                        </a:lnTo>
                      </a:path>
                      <a:path w="1443990" h="120014">
                        <a:moveTo>
                          <a:pt x="0" y="82965"/>
                        </a:moveTo>
                        <a:lnTo>
                          <a:pt x="0" y="81375"/>
                        </a:lnTo>
                      </a:path>
                      <a:path w="1443990" h="120014">
                        <a:moveTo>
                          <a:pt x="0" y="75784"/>
                        </a:moveTo>
                        <a:lnTo>
                          <a:pt x="0" y="71796"/>
                        </a:lnTo>
                      </a:path>
                      <a:path w="1443990" h="120014">
                        <a:moveTo>
                          <a:pt x="0" y="71796"/>
                        </a:moveTo>
                        <a:lnTo>
                          <a:pt x="0" y="70193"/>
                        </a:lnTo>
                      </a:path>
                      <a:path w="1443990" h="120014">
                        <a:moveTo>
                          <a:pt x="0" y="63820"/>
                        </a:moveTo>
                        <a:lnTo>
                          <a:pt x="0" y="59832"/>
                        </a:lnTo>
                      </a:path>
                      <a:path w="1443990" h="120014">
                        <a:moveTo>
                          <a:pt x="0" y="59832"/>
                        </a:moveTo>
                        <a:lnTo>
                          <a:pt x="0" y="58229"/>
                        </a:lnTo>
                      </a:path>
                      <a:path w="1443990" h="120014">
                        <a:moveTo>
                          <a:pt x="0" y="52651"/>
                        </a:moveTo>
                        <a:lnTo>
                          <a:pt x="0" y="48663"/>
                        </a:lnTo>
                      </a:path>
                      <a:path w="1443990" h="120014">
                        <a:moveTo>
                          <a:pt x="0" y="48663"/>
                        </a:moveTo>
                        <a:lnTo>
                          <a:pt x="0" y="46265"/>
                        </a:lnTo>
                      </a:path>
                      <a:path w="1443990" h="120014">
                        <a:moveTo>
                          <a:pt x="0" y="40674"/>
                        </a:moveTo>
                        <a:lnTo>
                          <a:pt x="0" y="37494"/>
                        </a:lnTo>
                      </a:path>
                      <a:path w="1443990" h="120014">
                        <a:moveTo>
                          <a:pt x="0" y="37494"/>
                        </a:moveTo>
                        <a:lnTo>
                          <a:pt x="0" y="35891"/>
                        </a:lnTo>
                      </a:path>
                      <a:path w="1443990" h="120014">
                        <a:moveTo>
                          <a:pt x="0" y="30313"/>
                        </a:moveTo>
                        <a:lnTo>
                          <a:pt x="0" y="27120"/>
                        </a:lnTo>
                      </a:path>
                      <a:path w="1443990" h="120014">
                        <a:moveTo>
                          <a:pt x="0" y="27120"/>
                        </a:moveTo>
                        <a:lnTo>
                          <a:pt x="0" y="25530"/>
                        </a:lnTo>
                      </a:path>
                      <a:path w="1443990" h="120014">
                        <a:moveTo>
                          <a:pt x="0" y="20734"/>
                        </a:moveTo>
                        <a:lnTo>
                          <a:pt x="0" y="17555"/>
                        </a:lnTo>
                      </a:path>
                      <a:path w="1443990" h="120014">
                        <a:moveTo>
                          <a:pt x="0" y="17555"/>
                        </a:moveTo>
                        <a:lnTo>
                          <a:pt x="0" y="16746"/>
                        </a:lnTo>
                      </a:path>
                      <a:path w="1443990" h="120014">
                        <a:moveTo>
                          <a:pt x="0" y="12758"/>
                        </a:moveTo>
                        <a:lnTo>
                          <a:pt x="0" y="10360"/>
                        </a:lnTo>
                      </a:path>
                      <a:path w="1443990" h="120014">
                        <a:moveTo>
                          <a:pt x="0" y="10360"/>
                        </a:moveTo>
                        <a:lnTo>
                          <a:pt x="0" y="9565"/>
                        </a:lnTo>
                      </a:path>
                      <a:path w="1443990" h="120014">
                        <a:moveTo>
                          <a:pt x="0" y="6372"/>
                        </a:moveTo>
                        <a:lnTo>
                          <a:pt x="0" y="4782"/>
                        </a:lnTo>
                      </a:path>
                      <a:path w="1443990" h="120014">
                        <a:moveTo>
                          <a:pt x="0" y="4782"/>
                        </a:moveTo>
                        <a:lnTo>
                          <a:pt x="0" y="3987"/>
                        </a:lnTo>
                      </a:path>
                      <a:path w="1443990" h="120014">
                        <a:moveTo>
                          <a:pt x="0" y="2384"/>
                        </a:moveTo>
                        <a:lnTo>
                          <a:pt x="0" y="1589"/>
                        </a:lnTo>
                      </a:path>
                      <a:path w="1443990" h="120014">
                        <a:moveTo>
                          <a:pt x="0" y="794"/>
                        </a:moveTo>
                        <a:lnTo>
                          <a:pt x="0" y="0"/>
                        </a:lnTo>
                      </a:path>
                      <a:path w="1443990" h="120014">
                        <a:moveTo>
                          <a:pt x="0" y="0"/>
                        </a:moveTo>
                        <a:lnTo>
                          <a:pt x="0" y="794"/>
                        </a:lnTo>
                      </a:path>
                      <a:path w="1443990" h="120014">
                        <a:moveTo>
                          <a:pt x="1443973" y="1589"/>
                        </a:moveTo>
                        <a:lnTo>
                          <a:pt x="1443973" y="2384"/>
                        </a:lnTo>
                      </a:path>
                      <a:path w="1443990" h="120014">
                        <a:moveTo>
                          <a:pt x="1443973" y="3987"/>
                        </a:moveTo>
                        <a:lnTo>
                          <a:pt x="1443973" y="4782"/>
                        </a:lnTo>
                      </a:path>
                      <a:path w="1443990" h="120014">
                        <a:moveTo>
                          <a:pt x="1443973" y="4782"/>
                        </a:moveTo>
                        <a:lnTo>
                          <a:pt x="1443973" y="5577"/>
                        </a:lnTo>
                      </a:path>
                      <a:path w="1443990" h="120014">
                        <a:moveTo>
                          <a:pt x="1443973" y="8770"/>
                        </a:moveTo>
                        <a:lnTo>
                          <a:pt x="1443973" y="10360"/>
                        </a:lnTo>
                      </a:path>
                      <a:path w="1443990" h="120014">
                        <a:moveTo>
                          <a:pt x="1443973" y="10360"/>
                        </a:moveTo>
                        <a:lnTo>
                          <a:pt x="1443973" y="11963"/>
                        </a:lnTo>
                      </a:path>
                      <a:path w="1443990" h="120014">
                        <a:moveTo>
                          <a:pt x="1443973" y="15156"/>
                        </a:moveTo>
                        <a:lnTo>
                          <a:pt x="1443973" y="17555"/>
                        </a:lnTo>
                      </a:path>
                      <a:path w="1443990" h="120014">
                        <a:moveTo>
                          <a:pt x="1443973" y="17555"/>
                        </a:moveTo>
                        <a:lnTo>
                          <a:pt x="1443973" y="19144"/>
                        </a:lnTo>
                      </a:path>
                      <a:path w="1443990" h="120014">
                        <a:moveTo>
                          <a:pt x="1443973" y="23927"/>
                        </a:moveTo>
                        <a:lnTo>
                          <a:pt x="1443973" y="27120"/>
                        </a:lnTo>
                      </a:path>
                      <a:path w="1443990" h="120014">
                        <a:moveTo>
                          <a:pt x="1443973" y="27120"/>
                        </a:moveTo>
                        <a:lnTo>
                          <a:pt x="1443973" y="28710"/>
                        </a:lnTo>
                      </a:path>
                      <a:path w="1443990" h="120014">
                        <a:moveTo>
                          <a:pt x="1443973" y="33506"/>
                        </a:moveTo>
                        <a:lnTo>
                          <a:pt x="1443973" y="37494"/>
                        </a:lnTo>
                      </a:path>
                      <a:path w="1443990" h="120014">
                        <a:moveTo>
                          <a:pt x="1443973" y="37494"/>
                        </a:moveTo>
                        <a:lnTo>
                          <a:pt x="1443973" y="39084"/>
                        </a:lnTo>
                      </a:path>
                      <a:path w="1443990" h="120014">
                        <a:moveTo>
                          <a:pt x="1443973" y="44675"/>
                        </a:moveTo>
                        <a:lnTo>
                          <a:pt x="1443973" y="48663"/>
                        </a:lnTo>
                      </a:path>
                      <a:path w="1443990" h="120014">
                        <a:moveTo>
                          <a:pt x="1443973" y="48663"/>
                        </a:moveTo>
                        <a:lnTo>
                          <a:pt x="1443973" y="50253"/>
                        </a:lnTo>
                      </a:path>
                      <a:path w="1443990" h="120014">
                        <a:moveTo>
                          <a:pt x="1443973" y="55844"/>
                        </a:moveTo>
                        <a:lnTo>
                          <a:pt x="1443973" y="59832"/>
                        </a:lnTo>
                      </a:path>
                      <a:path w="1443990" h="120014">
                        <a:moveTo>
                          <a:pt x="1443973" y="59832"/>
                        </a:moveTo>
                        <a:lnTo>
                          <a:pt x="1443973" y="62217"/>
                        </a:lnTo>
                      </a:path>
                      <a:path w="1443990" h="120014">
                        <a:moveTo>
                          <a:pt x="1443973" y="67808"/>
                        </a:moveTo>
                        <a:lnTo>
                          <a:pt x="1443973" y="71796"/>
                        </a:lnTo>
                      </a:path>
                      <a:path w="1443990" h="120014">
                        <a:moveTo>
                          <a:pt x="1443973" y="71796"/>
                        </a:moveTo>
                        <a:lnTo>
                          <a:pt x="1443973" y="73399"/>
                        </a:lnTo>
                      </a:path>
                      <a:path w="1443990" h="120014">
                        <a:moveTo>
                          <a:pt x="1443973" y="78977"/>
                        </a:moveTo>
                        <a:lnTo>
                          <a:pt x="1443973" y="82965"/>
                        </a:lnTo>
                      </a:path>
                      <a:path w="1443990" h="120014">
                        <a:moveTo>
                          <a:pt x="1443973" y="82965"/>
                        </a:moveTo>
                        <a:lnTo>
                          <a:pt x="1443973" y="84555"/>
                        </a:lnTo>
                      </a:path>
                      <a:path w="1443990" h="120014">
                        <a:moveTo>
                          <a:pt x="1443973" y="90146"/>
                        </a:moveTo>
                        <a:lnTo>
                          <a:pt x="1443973" y="93339"/>
                        </a:lnTo>
                      </a:path>
                      <a:path w="1443990" h="120014">
                        <a:moveTo>
                          <a:pt x="1443973" y="93339"/>
                        </a:moveTo>
                        <a:lnTo>
                          <a:pt x="1443973" y="94929"/>
                        </a:lnTo>
                      </a:path>
                      <a:path w="1443990" h="120014">
                        <a:moveTo>
                          <a:pt x="1443973" y="99725"/>
                        </a:moveTo>
                        <a:lnTo>
                          <a:pt x="1443973" y="102110"/>
                        </a:lnTo>
                      </a:path>
                      <a:path w="1443990" h="120014">
                        <a:moveTo>
                          <a:pt x="1443973" y="102110"/>
                        </a:moveTo>
                        <a:lnTo>
                          <a:pt x="1443973" y="103713"/>
                        </a:lnTo>
                      </a:path>
                      <a:path w="1443990" h="120014">
                        <a:moveTo>
                          <a:pt x="1443973" y="107701"/>
                        </a:moveTo>
                        <a:lnTo>
                          <a:pt x="1443973" y="110086"/>
                        </a:lnTo>
                      </a:path>
                      <a:path w="1443990" h="120014">
                        <a:moveTo>
                          <a:pt x="1443973" y="110086"/>
                        </a:moveTo>
                        <a:lnTo>
                          <a:pt x="1443973" y="110880"/>
                        </a:lnTo>
                      </a:path>
                      <a:path w="1443990" h="120014">
                        <a:moveTo>
                          <a:pt x="1443973" y="113279"/>
                        </a:moveTo>
                        <a:lnTo>
                          <a:pt x="1443973" y="11567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83" name="object 2483"/>
                  <p:cNvSpPr/>
                  <p:nvPr/>
                </p:nvSpPr>
                <p:spPr>
                  <a:xfrm>
                    <a:off x="12792824" y="417200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84" name="object 2484"/>
                  <p:cNvSpPr/>
                  <p:nvPr/>
                </p:nvSpPr>
                <p:spPr>
                  <a:xfrm>
                    <a:off x="11180910" y="3053904"/>
                    <a:ext cx="1751964" cy="1123315"/>
                  </a:xfrm>
                  <a:custGeom>
                    <a:avLst/>
                    <a:gdLst/>
                    <a:ahLst/>
                    <a:cxnLst/>
                    <a:rect l="l" t="t" r="r" b="b"/>
                    <a:pathLst>
                      <a:path w="1751965" h="1123314">
                        <a:moveTo>
                          <a:pt x="1613111" y="1121677"/>
                        </a:moveTo>
                        <a:lnTo>
                          <a:pt x="1613111" y="1122485"/>
                        </a:lnTo>
                      </a:path>
                      <a:path w="1751965" h="1123314">
                        <a:moveTo>
                          <a:pt x="1697679" y="989253"/>
                        </a:moveTo>
                        <a:lnTo>
                          <a:pt x="1707259" y="990048"/>
                        </a:lnTo>
                      </a:path>
                      <a:path w="1751965" h="1123314">
                        <a:moveTo>
                          <a:pt x="1707259" y="990048"/>
                        </a:moveTo>
                        <a:lnTo>
                          <a:pt x="1716029" y="994036"/>
                        </a:lnTo>
                      </a:path>
                      <a:path w="1751965" h="1123314">
                        <a:moveTo>
                          <a:pt x="1716029" y="994036"/>
                        </a:moveTo>
                        <a:lnTo>
                          <a:pt x="1720017" y="996434"/>
                        </a:lnTo>
                      </a:path>
                      <a:path w="1751965" h="1123314">
                        <a:moveTo>
                          <a:pt x="1675341" y="996434"/>
                        </a:moveTo>
                        <a:lnTo>
                          <a:pt x="1679329" y="994036"/>
                        </a:lnTo>
                      </a:path>
                      <a:path w="1751965" h="1123314">
                        <a:moveTo>
                          <a:pt x="1679329" y="994036"/>
                        </a:moveTo>
                        <a:lnTo>
                          <a:pt x="1688114" y="990048"/>
                        </a:lnTo>
                      </a:path>
                      <a:path w="1751965" h="1123314">
                        <a:moveTo>
                          <a:pt x="1688114" y="990048"/>
                        </a:moveTo>
                        <a:lnTo>
                          <a:pt x="1697679" y="989253"/>
                        </a:lnTo>
                      </a:path>
                      <a:path w="1751965" h="1123314">
                        <a:moveTo>
                          <a:pt x="1688114" y="995639"/>
                        </a:moveTo>
                        <a:lnTo>
                          <a:pt x="1685716" y="996434"/>
                        </a:lnTo>
                      </a:path>
                      <a:path w="1751965" h="1123314">
                        <a:moveTo>
                          <a:pt x="1709657" y="996434"/>
                        </a:moveTo>
                        <a:lnTo>
                          <a:pt x="1707259" y="995639"/>
                        </a:lnTo>
                      </a:path>
                      <a:path w="1751965" h="1123314">
                        <a:moveTo>
                          <a:pt x="1751934" y="996434"/>
                        </a:moveTo>
                        <a:lnTo>
                          <a:pt x="1750331" y="993241"/>
                        </a:lnTo>
                      </a:path>
                      <a:path w="1751965" h="1123314">
                        <a:moveTo>
                          <a:pt x="1750331" y="993241"/>
                        </a:moveTo>
                        <a:lnTo>
                          <a:pt x="1743150" y="983662"/>
                        </a:lnTo>
                      </a:path>
                      <a:path w="1751965" h="1123314">
                        <a:moveTo>
                          <a:pt x="1743150" y="983662"/>
                        </a:moveTo>
                        <a:lnTo>
                          <a:pt x="1732776" y="975686"/>
                        </a:lnTo>
                      </a:path>
                      <a:path w="1751965" h="1123314">
                        <a:moveTo>
                          <a:pt x="1732776" y="975686"/>
                        </a:moveTo>
                        <a:lnTo>
                          <a:pt x="1722415" y="970108"/>
                        </a:lnTo>
                      </a:path>
                      <a:path w="1751965" h="1123314">
                        <a:moveTo>
                          <a:pt x="1722415" y="970108"/>
                        </a:moveTo>
                        <a:lnTo>
                          <a:pt x="1710452" y="966120"/>
                        </a:lnTo>
                      </a:path>
                      <a:path w="1751965" h="1123314">
                        <a:moveTo>
                          <a:pt x="1710452" y="966120"/>
                        </a:moveTo>
                        <a:lnTo>
                          <a:pt x="1697679" y="965325"/>
                        </a:lnTo>
                      </a:path>
                      <a:path w="1751965" h="1123314">
                        <a:moveTo>
                          <a:pt x="1697679" y="965325"/>
                        </a:moveTo>
                        <a:lnTo>
                          <a:pt x="1686510" y="966120"/>
                        </a:lnTo>
                      </a:path>
                      <a:path w="1751965" h="1123314">
                        <a:moveTo>
                          <a:pt x="1686510" y="966120"/>
                        </a:moveTo>
                        <a:lnTo>
                          <a:pt x="1675341" y="969313"/>
                        </a:lnTo>
                      </a:path>
                      <a:path w="1751965" h="1123314">
                        <a:moveTo>
                          <a:pt x="1675341" y="969313"/>
                        </a:moveTo>
                        <a:lnTo>
                          <a:pt x="1664967" y="974096"/>
                        </a:lnTo>
                      </a:path>
                      <a:path w="1751965" h="1123314">
                        <a:moveTo>
                          <a:pt x="1664967" y="974096"/>
                        </a:moveTo>
                        <a:lnTo>
                          <a:pt x="1655402" y="981277"/>
                        </a:lnTo>
                      </a:path>
                      <a:path w="1751965" h="1123314">
                        <a:moveTo>
                          <a:pt x="1655402" y="981277"/>
                        </a:moveTo>
                        <a:lnTo>
                          <a:pt x="1647426" y="989253"/>
                        </a:lnTo>
                      </a:path>
                      <a:path w="1751965" h="1123314">
                        <a:moveTo>
                          <a:pt x="1647426" y="989253"/>
                        </a:moveTo>
                        <a:lnTo>
                          <a:pt x="1642629" y="996434"/>
                        </a:lnTo>
                      </a:path>
                      <a:path w="1751965" h="1123314">
                        <a:moveTo>
                          <a:pt x="44675" y="0"/>
                        </a:moveTo>
                        <a:lnTo>
                          <a:pt x="44675" y="266465"/>
                        </a:lnTo>
                      </a:path>
                      <a:path w="1751965" h="1123314">
                        <a:moveTo>
                          <a:pt x="44675" y="400492"/>
                        </a:moveTo>
                        <a:lnTo>
                          <a:pt x="44675" y="935806"/>
                        </a:lnTo>
                      </a:path>
                      <a:path w="1751965" h="1123314">
                        <a:moveTo>
                          <a:pt x="124461" y="935806"/>
                        </a:moveTo>
                        <a:lnTo>
                          <a:pt x="124461" y="400492"/>
                        </a:lnTo>
                      </a:path>
                      <a:path w="1751965" h="1123314">
                        <a:moveTo>
                          <a:pt x="124461" y="266465"/>
                        </a:moveTo>
                        <a:lnTo>
                          <a:pt x="124461" y="0"/>
                        </a:lnTo>
                      </a:path>
                      <a:path w="1751965" h="1123314">
                        <a:moveTo>
                          <a:pt x="117280" y="1004410"/>
                        </a:moveTo>
                        <a:lnTo>
                          <a:pt x="115677" y="1002012"/>
                        </a:lnTo>
                      </a:path>
                      <a:path w="1751965" h="1123314">
                        <a:moveTo>
                          <a:pt x="115677" y="1002012"/>
                        </a:moveTo>
                        <a:lnTo>
                          <a:pt x="114882" y="1002012"/>
                        </a:lnTo>
                      </a:path>
                      <a:path w="1751965" h="1123314">
                        <a:moveTo>
                          <a:pt x="112484" y="999627"/>
                        </a:moveTo>
                        <a:lnTo>
                          <a:pt x="109291" y="997229"/>
                        </a:lnTo>
                      </a:path>
                      <a:path w="1751965" h="1123314">
                        <a:moveTo>
                          <a:pt x="109291" y="997229"/>
                        </a:moveTo>
                        <a:lnTo>
                          <a:pt x="108496" y="996434"/>
                        </a:lnTo>
                      </a:path>
                      <a:path w="1751965" h="1123314">
                        <a:moveTo>
                          <a:pt x="104508" y="994036"/>
                        </a:moveTo>
                        <a:lnTo>
                          <a:pt x="102123" y="992446"/>
                        </a:lnTo>
                      </a:path>
                      <a:path w="1751965" h="1123314">
                        <a:moveTo>
                          <a:pt x="102123" y="992446"/>
                        </a:moveTo>
                        <a:lnTo>
                          <a:pt x="100520" y="992446"/>
                        </a:lnTo>
                      </a:path>
                      <a:path w="1751965" h="1123314">
                        <a:moveTo>
                          <a:pt x="96532" y="990843"/>
                        </a:moveTo>
                        <a:lnTo>
                          <a:pt x="93339" y="990048"/>
                        </a:lnTo>
                      </a:path>
                      <a:path w="1751965" h="1123314">
                        <a:moveTo>
                          <a:pt x="93339" y="990048"/>
                        </a:moveTo>
                        <a:lnTo>
                          <a:pt x="90954" y="990048"/>
                        </a:lnTo>
                      </a:path>
                      <a:path w="1751965" h="1123314">
                        <a:moveTo>
                          <a:pt x="86967" y="989253"/>
                        </a:moveTo>
                        <a:lnTo>
                          <a:pt x="84568" y="989253"/>
                        </a:lnTo>
                      </a:path>
                      <a:path w="1751965" h="1123314">
                        <a:moveTo>
                          <a:pt x="84568" y="989253"/>
                        </a:moveTo>
                        <a:lnTo>
                          <a:pt x="82170" y="989253"/>
                        </a:lnTo>
                      </a:path>
                      <a:path w="1751965" h="1123314">
                        <a:moveTo>
                          <a:pt x="78182" y="990048"/>
                        </a:moveTo>
                        <a:lnTo>
                          <a:pt x="75798" y="990048"/>
                        </a:lnTo>
                      </a:path>
                      <a:path w="1751965" h="1123314">
                        <a:moveTo>
                          <a:pt x="75798" y="990048"/>
                        </a:moveTo>
                        <a:lnTo>
                          <a:pt x="72605" y="990843"/>
                        </a:lnTo>
                      </a:path>
                      <a:path w="1751965" h="1123314">
                        <a:moveTo>
                          <a:pt x="68617" y="992446"/>
                        </a:moveTo>
                        <a:lnTo>
                          <a:pt x="67013" y="992446"/>
                        </a:lnTo>
                      </a:path>
                      <a:path w="1751965" h="1123314">
                        <a:moveTo>
                          <a:pt x="67013" y="992446"/>
                        </a:moveTo>
                        <a:lnTo>
                          <a:pt x="64629" y="994036"/>
                        </a:lnTo>
                      </a:path>
                      <a:path w="1751965" h="1123314">
                        <a:moveTo>
                          <a:pt x="60641" y="996434"/>
                        </a:moveTo>
                        <a:lnTo>
                          <a:pt x="59832" y="997229"/>
                        </a:lnTo>
                      </a:path>
                      <a:path w="1751965" h="1123314">
                        <a:moveTo>
                          <a:pt x="59832" y="997229"/>
                        </a:moveTo>
                        <a:lnTo>
                          <a:pt x="56639" y="999627"/>
                        </a:lnTo>
                      </a:path>
                      <a:path w="1751965" h="1123314">
                        <a:moveTo>
                          <a:pt x="54255" y="1002012"/>
                        </a:moveTo>
                        <a:lnTo>
                          <a:pt x="53446" y="1002012"/>
                        </a:lnTo>
                      </a:path>
                      <a:path w="1751965" h="1123314">
                        <a:moveTo>
                          <a:pt x="53446" y="1002012"/>
                        </a:moveTo>
                        <a:lnTo>
                          <a:pt x="51856" y="1004410"/>
                        </a:lnTo>
                      </a:path>
                      <a:path w="1751965" h="1123314">
                        <a:moveTo>
                          <a:pt x="45470" y="1004410"/>
                        </a:moveTo>
                        <a:lnTo>
                          <a:pt x="45470" y="1002806"/>
                        </a:lnTo>
                      </a:path>
                      <a:path w="1751965" h="1123314">
                        <a:moveTo>
                          <a:pt x="45470" y="1002806"/>
                        </a:moveTo>
                        <a:lnTo>
                          <a:pt x="48663" y="995639"/>
                        </a:lnTo>
                      </a:path>
                      <a:path w="1751965" h="1123314">
                        <a:moveTo>
                          <a:pt x="48663" y="995639"/>
                        </a:moveTo>
                        <a:lnTo>
                          <a:pt x="53446" y="989253"/>
                        </a:lnTo>
                      </a:path>
                      <a:path w="1751965" h="1123314">
                        <a:moveTo>
                          <a:pt x="53446" y="989253"/>
                        </a:moveTo>
                        <a:lnTo>
                          <a:pt x="59832" y="983662"/>
                        </a:lnTo>
                      </a:path>
                      <a:path w="1751965" h="1123314">
                        <a:moveTo>
                          <a:pt x="59832" y="983662"/>
                        </a:moveTo>
                        <a:lnTo>
                          <a:pt x="67013" y="979674"/>
                        </a:lnTo>
                      </a:path>
                      <a:path w="1751965" h="1123314">
                        <a:moveTo>
                          <a:pt x="67013" y="979674"/>
                        </a:moveTo>
                        <a:lnTo>
                          <a:pt x="74989" y="977289"/>
                        </a:lnTo>
                      </a:path>
                      <a:path w="1751965" h="1123314">
                        <a:moveTo>
                          <a:pt x="75798" y="977289"/>
                        </a:moveTo>
                        <a:lnTo>
                          <a:pt x="84568" y="976481"/>
                        </a:lnTo>
                      </a:path>
                      <a:path w="1751965" h="1123314">
                        <a:moveTo>
                          <a:pt x="84568" y="976481"/>
                        </a:moveTo>
                        <a:lnTo>
                          <a:pt x="93339" y="977289"/>
                        </a:lnTo>
                      </a:path>
                      <a:path w="1751965" h="1123314">
                        <a:moveTo>
                          <a:pt x="94148" y="977289"/>
                        </a:moveTo>
                        <a:lnTo>
                          <a:pt x="102123" y="979674"/>
                        </a:lnTo>
                      </a:path>
                      <a:path w="1751965" h="1123314">
                        <a:moveTo>
                          <a:pt x="102123" y="979674"/>
                        </a:moveTo>
                        <a:lnTo>
                          <a:pt x="109291" y="983662"/>
                        </a:lnTo>
                      </a:path>
                      <a:path w="1751965" h="1123314">
                        <a:moveTo>
                          <a:pt x="109291" y="983662"/>
                        </a:moveTo>
                        <a:lnTo>
                          <a:pt x="115677" y="989253"/>
                        </a:lnTo>
                      </a:path>
                      <a:path w="1751965" h="1123314">
                        <a:moveTo>
                          <a:pt x="115677" y="989253"/>
                        </a:moveTo>
                        <a:lnTo>
                          <a:pt x="120473" y="995639"/>
                        </a:lnTo>
                      </a:path>
                      <a:path w="1751965" h="1123314">
                        <a:moveTo>
                          <a:pt x="120473" y="995639"/>
                        </a:moveTo>
                        <a:lnTo>
                          <a:pt x="123653" y="1002806"/>
                        </a:lnTo>
                      </a:path>
                      <a:path w="1751965" h="1123314">
                        <a:moveTo>
                          <a:pt x="123653" y="1002806"/>
                        </a:moveTo>
                        <a:lnTo>
                          <a:pt x="123653" y="1004410"/>
                        </a:lnTo>
                      </a:path>
                      <a:path w="1751965" h="1123314">
                        <a:moveTo>
                          <a:pt x="0" y="1123280"/>
                        </a:moveTo>
                        <a:lnTo>
                          <a:pt x="169137" y="1123280"/>
                        </a:lnTo>
                      </a:path>
                      <a:path w="1751965" h="1123314">
                        <a:moveTo>
                          <a:pt x="169137" y="1003615"/>
                        </a:moveTo>
                        <a:lnTo>
                          <a:pt x="0" y="100361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85" name="object 2485"/>
                  <p:cNvSpPr/>
                  <p:nvPr/>
                </p:nvSpPr>
                <p:spPr>
                  <a:xfrm>
                    <a:off x="11179713" y="417598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86" name="object 2486"/>
                  <p:cNvSpPr/>
                  <p:nvPr/>
                </p:nvSpPr>
                <p:spPr>
                  <a:xfrm>
                    <a:off x="11180910" y="4057520"/>
                    <a:ext cx="169545" cy="120014"/>
                  </a:xfrm>
                  <a:custGeom>
                    <a:avLst/>
                    <a:gdLst/>
                    <a:ahLst/>
                    <a:cxnLst/>
                    <a:rect l="l" t="t" r="r" b="b"/>
                    <a:pathLst>
                      <a:path w="169545" h="120014">
                        <a:moveTo>
                          <a:pt x="0" y="119665"/>
                        </a:moveTo>
                        <a:lnTo>
                          <a:pt x="0" y="118061"/>
                        </a:lnTo>
                      </a:path>
                      <a:path w="169545" h="120014">
                        <a:moveTo>
                          <a:pt x="0" y="118061"/>
                        </a:moveTo>
                        <a:lnTo>
                          <a:pt x="0" y="114073"/>
                        </a:lnTo>
                      </a:path>
                      <a:path w="169545" h="120014">
                        <a:moveTo>
                          <a:pt x="0" y="114073"/>
                        </a:moveTo>
                        <a:lnTo>
                          <a:pt x="0" y="107701"/>
                        </a:lnTo>
                      </a:path>
                      <a:path w="169545" h="120014">
                        <a:moveTo>
                          <a:pt x="0" y="107701"/>
                        </a:moveTo>
                        <a:lnTo>
                          <a:pt x="0" y="99725"/>
                        </a:lnTo>
                      </a:path>
                      <a:path w="169545" h="120014">
                        <a:moveTo>
                          <a:pt x="0" y="99725"/>
                        </a:moveTo>
                        <a:lnTo>
                          <a:pt x="0" y="90146"/>
                        </a:lnTo>
                      </a:path>
                      <a:path w="169545" h="120014">
                        <a:moveTo>
                          <a:pt x="0" y="90146"/>
                        </a:moveTo>
                        <a:lnTo>
                          <a:pt x="0" y="79772"/>
                        </a:lnTo>
                      </a:path>
                      <a:path w="169545" h="120014">
                        <a:moveTo>
                          <a:pt x="0" y="79772"/>
                        </a:moveTo>
                        <a:lnTo>
                          <a:pt x="0" y="67808"/>
                        </a:lnTo>
                      </a:path>
                      <a:path w="169545" h="120014">
                        <a:moveTo>
                          <a:pt x="0" y="67808"/>
                        </a:moveTo>
                        <a:lnTo>
                          <a:pt x="0" y="56639"/>
                        </a:lnTo>
                      </a:path>
                      <a:path w="169545" h="120014">
                        <a:moveTo>
                          <a:pt x="0" y="56639"/>
                        </a:moveTo>
                        <a:lnTo>
                          <a:pt x="0" y="44675"/>
                        </a:lnTo>
                      </a:path>
                      <a:path w="169545" h="120014">
                        <a:moveTo>
                          <a:pt x="0" y="44675"/>
                        </a:moveTo>
                        <a:lnTo>
                          <a:pt x="0" y="33506"/>
                        </a:lnTo>
                      </a:path>
                      <a:path w="169545" h="120014">
                        <a:moveTo>
                          <a:pt x="0" y="33506"/>
                        </a:moveTo>
                        <a:lnTo>
                          <a:pt x="0" y="23927"/>
                        </a:lnTo>
                      </a:path>
                      <a:path w="169545" h="120014">
                        <a:moveTo>
                          <a:pt x="0" y="23927"/>
                        </a:moveTo>
                        <a:lnTo>
                          <a:pt x="0" y="15156"/>
                        </a:lnTo>
                      </a:path>
                      <a:path w="169545" h="120014">
                        <a:moveTo>
                          <a:pt x="0" y="15156"/>
                        </a:moveTo>
                        <a:lnTo>
                          <a:pt x="0" y="8770"/>
                        </a:lnTo>
                      </a:path>
                      <a:path w="169545" h="120014">
                        <a:moveTo>
                          <a:pt x="0" y="8770"/>
                        </a:moveTo>
                        <a:lnTo>
                          <a:pt x="0" y="3193"/>
                        </a:lnTo>
                      </a:path>
                      <a:path w="169545" h="120014">
                        <a:moveTo>
                          <a:pt x="0" y="3193"/>
                        </a:moveTo>
                        <a:lnTo>
                          <a:pt x="0" y="794"/>
                        </a:lnTo>
                      </a:path>
                      <a:path w="169545" h="120014">
                        <a:moveTo>
                          <a:pt x="0" y="794"/>
                        </a:moveTo>
                        <a:lnTo>
                          <a:pt x="0" y="0"/>
                        </a:lnTo>
                      </a:path>
                      <a:path w="169545" h="120014">
                        <a:moveTo>
                          <a:pt x="169137" y="0"/>
                        </a:moveTo>
                        <a:lnTo>
                          <a:pt x="169137" y="794"/>
                        </a:lnTo>
                      </a:path>
                      <a:path w="169545" h="120014">
                        <a:moveTo>
                          <a:pt x="169137" y="794"/>
                        </a:moveTo>
                        <a:lnTo>
                          <a:pt x="169137" y="3193"/>
                        </a:lnTo>
                      </a:path>
                      <a:path w="169545" h="120014">
                        <a:moveTo>
                          <a:pt x="169137" y="3193"/>
                        </a:moveTo>
                        <a:lnTo>
                          <a:pt x="169137" y="8770"/>
                        </a:lnTo>
                      </a:path>
                      <a:path w="169545" h="120014">
                        <a:moveTo>
                          <a:pt x="169137" y="8770"/>
                        </a:moveTo>
                        <a:lnTo>
                          <a:pt x="169137" y="15156"/>
                        </a:lnTo>
                      </a:path>
                      <a:path w="169545" h="120014">
                        <a:moveTo>
                          <a:pt x="169137" y="15156"/>
                        </a:moveTo>
                        <a:lnTo>
                          <a:pt x="169137" y="23927"/>
                        </a:lnTo>
                      </a:path>
                      <a:path w="169545" h="120014">
                        <a:moveTo>
                          <a:pt x="169137" y="23927"/>
                        </a:moveTo>
                        <a:lnTo>
                          <a:pt x="169137" y="33506"/>
                        </a:lnTo>
                      </a:path>
                      <a:path w="169545" h="120014">
                        <a:moveTo>
                          <a:pt x="169137" y="33506"/>
                        </a:moveTo>
                        <a:lnTo>
                          <a:pt x="169137" y="44675"/>
                        </a:lnTo>
                      </a:path>
                      <a:path w="169545" h="120014">
                        <a:moveTo>
                          <a:pt x="169137" y="44675"/>
                        </a:moveTo>
                        <a:lnTo>
                          <a:pt x="169137" y="56639"/>
                        </a:lnTo>
                      </a:path>
                      <a:path w="169545" h="120014">
                        <a:moveTo>
                          <a:pt x="169137" y="56639"/>
                        </a:moveTo>
                        <a:lnTo>
                          <a:pt x="169137" y="67808"/>
                        </a:lnTo>
                      </a:path>
                      <a:path w="169545" h="120014">
                        <a:moveTo>
                          <a:pt x="169137" y="67808"/>
                        </a:moveTo>
                        <a:lnTo>
                          <a:pt x="169137" y="79772"/>
                        </a:lnTo>
                      </a:path>
                      <a:path w="169545" h="120014">
                        <a:moveTo>
                          <a:pt x="169137" y="79772"/>
                        </a:moveTo>
                        <a:lnTo>
                          <a:pt x="169137" y="90146"/>
                        </a:lnTo>
                      </a:path>
                      <a:path w="169545" h="120014">
                        <a:moveTo>
                          <a:pt x="169137" y="90146"/>
                        </a:moveTo>
                        <a:lnTo>
                          <a:pt x="169137" y="99725"/>
                        </a:lnTo>
                      </a:path>
                      <a:path w="169545" h="120014">
                        <a:moveTo>
                          <a:pt x="169137" y="99725"/>
                        </a:moveTo>
                        <a:lnTo>
                          <a:pt x="169137" y="107701"/>
                        </a:lnTo>
                      </a:path>
                      <a:path w="169545" h="120014">
                        <a:moveTo>
                          <a:pt x="169137" y="107701"/>
                        </a:moveTo>
                        <a:lnTo>
                          <a:pt x="169137" y="114073"/>
                        </a:lnTo>
                      </a:path>
                      <a:path w="169545" h="120014">
                        <a:moveTo>
                          <a:pt x="169137" y="114073"/>
                        </a:moveTo>
                        <a:lnTo>
                          <a:pt x="169137" y="118061"/>
                        </a:lnTo>
                      </a:path>
                      <a:path w="169545" h="120014">
                        <a:moveTo>
                          <a:pt x="169137" y="118061"/>
                        </a:moveTo>
                        <a:lnTo>
                          <a:pt x="169137" y="11966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87" name="object 2487"/>
                  <p:cNvSpPr/>
                  <p:nvPr/>
                </p:nvSpPr>
                <p:spPr>
                  <a:xfrm>
                    <a:off x="11348851" y="417598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88" name="object 2488"/>
                  <p:cNvSpPr/>
                  <p:nvPr/>
                </p:nvSpPr>
                <p:spPr>
                  <a:xfrm>
                    <a:off x="9492809" y="3632305"/>
                    <a:ext cx="1805939" cy="545465"/>
                  </a:xfrm>
                  <a:custGeom>
                    <a:avLst/>
                    <a:gdLst/>
                    <a:ahLst/>
                    <a:cxnLst/>
                    <a:rect l="l" t="t" r="r" b="b"/>
                    <a:pathLst>
                      <a:path w="1805940" h="545464">
                        <a:moveTo>
                          <a:pt x="1740752" y="426009"/>
                        </a:moveTo>
                        <a:lnTo>
                          <a:pt x="1743150" y="422816"/>
                        </a:lnTo>
                      </a:path>
                      <a:path w="1805940" h="545464">
                        <a:moveTo>
                          <a:pt x="1743150" y="422816"/>
                        </a:moveTo>
                        <a:lnTo>
                          <a:pt x="1750331" y="417238"/>
                        </a:lnTo>
                      </a:path>
                      <a:path w="1805940" h="545464">
                        <a:moveTo>
                          <a:pt x="1750331" y="417238"/>
                        </a:moveTo>
                        <a:lnTo>
                          <a:pt x="1758307" y="413251"/>
                        </a:lnTo>
                      </a:path>
                      <a:path w="1805940" h="545464">
                        <a:moveTo>
                          <a:pt x="1758307" y="413251"/>
                        </a:moveTo>
                        <a:lnTo>
                          <a:pt x="1767886" y="410852"/>
                        </a:lnTo>
                      </a:path>
                      <a:path w="1805940" h="545464">
                        <a:moveTo>
                          <a:pt x="1767886" y="410852"/>
                        </a:moveTo>
                        <a:lnTo>
                          <a:pt x="1777452" y="410852"/>
                        </a:lnTo>
                      </a:path>
                      <a:path w="1805940" h="545464">
                        <a:moveTo>
                          <a:pt x="1777452" y="410852"/>
                        </a:moveTo>
                        <a:lnTo>
                          <a:pt x="1787031" y="413251"/>
                        </a:lnTo>
                      </a:path>
                      <a:path w="1805940" h="545464">
                        <a:moveTo>
                          <a:pt x="1787031" y="413251"/>
                        </a:moveTo>
                        <a:lnTo>
                          <a:pt x="1795007" y="417238"/>
                        </a:lnTo>
                      </a:path>
                      <a:path w="1805940" h="545464">
                        <a:moveTo>
                          <a:pt x="1795007" y="417238"/>
                        </a:moveTo>
                        <a:lnTo>
                          <a:pt x="1802188" y="422816"/>
                        </a:lnTo>
                      </a:path>
                      <a:path w="1805940" h="545464">
                        <a:moveTo>
                          <a:pt x="1802188" y="422816"/>
                        </a:moveTo>
                        <a:lnTo>
                          <a:pt x="1805381" y="426009"/>
                        </a:lnTo>
                      </a:path>
                      <a:path w="1805940" h="545464">
                        <a:moveTo>
                          <a:pt x="124448" y="544880"/>
                        </a:moveTo>
                        <a:lnTo>
                          <a:pt x="1688100" y="544880"/>
                        </a:lnTo>
                      </a:path>
                      <a:path w="1805940" h="545464">
                        <a:moveTo>
                          <a:pt x="1688100" y="425214"/>
                        </a:moveTo>
                        <a:lnTo>
                          <a:pt x="124448" y="425214"/>
                        </a:lnTo>
                      </a:path>
                      <a:path w="1805940" h="545464">
                        <a:moveTo>
                          <a:pt x="124448" y="544880"/>
                        </a:moveTo>
                        <a:lnTo>
                          <a:pt x="124448" y="544085"/>
                        </a:lnTo>
                      </a:path>
                      <a:path w="1805940" h="545464">
                        <a:moveTo>
                          <a:pt x="124448" y="544085"/>
                        </a:moveTo>
                        <a:lnTo>
                          <a:pt x="124448" y="540892"/>
                        </a:lnTo>
                      </a:path>
                      <a:path w="1805940" h="545464">
                        <a:moveTo>
                          <a:pt x="124448" y="540892"/>
                        </a:moveTo>
                        <a:lnTo>
                          <a:pt x="124448" y="535300"/>
                        </a:lnTo>
                      </a:path>
                      <a:path w="1805940" h="545464">
                        <a:moveTo>
                          <a:pt x="124448" y="535300"/>
                        </a:moveTo>
                        <a:lnTo>
                          <a:pt x="124448" y="527325"/>
                        </a:lnTo>
                      </a:path>
                      <a:path w="1805940" h="545464">
                        <a:moveTo>
                          <a:pt x="124448" y="527325"/>
                        </a:moveTo>
                        <a:lnTo>
                          <a:pt x="124448" y="518554"/>
                        </a:lnTo>
                      </a:path>
                      <a:path w="1805940" h="545464">
                        <a:moveTo>
                          <a:pt x="124448" y="518554"/>
                        </a:moveTo>
                        <a:lnTo>
                          <a:pt x="124448" y="508180"/>
                        </a:lnTo>
                      </a:path>
                      <a:path w="1805940" h="545464">
                        <a:moveTo>
                          <a:pt x="124448" y="508180"/>
                        </a:moveTo>
                        <a:lnTo>
                          <a:pt x="124448" y="497011"/>
                        </a:lnTo>
                      </a:path>
                      <a:path w="1805940" h="545464">
                        <a:moveTo>
                          <a:pt x="124448" y="497011"/>
                        </a:moveTo>
                        <a:lnTo>
                          <a:pt x="124448" y="485047"/>
                        </a:lnTo>
                      </a:path>
                      <a:path w="1805940" h="545464">
                        <a:moveTo>
                          <a:pt x="124448" y="485047"/>
                        </a:moveTo>
                        <a:lnTo>
                          <a:pt x="124448" y="473878"/>
                        </a:lnTo>
                      </a:path>
                      <a:path w="1805940" h="545464">
                        <a:moveTo>
                          <a:pt x="124448" y="473878"/>
                        </a:moveTo>
                        <a:lnTo>
                          <a:pt x="124448" y="462709"/>
                        </a:lnTo>
                      </a:path>
                      <a:path w="1805940" h="545464">
                        <a:moveTo>
                          <a:pt x="124448" y="462709"/>
                        </a:moveTo>
                        <a:lnTo>
                          <a:pt x="124448" y="452335"/>
                        </a:lnTo>
                      </a:path>
                      <a:path w="1805940" h="545464">
                        <a:moveTo>
                          <a:pt x="124448" y="452335"/>
                        </a:moveTo>
                        <a:lnTo>
                          <a:pt x="124448" y="442769"/>
                        </a:lnTo>
                      </a:path>
                      <a:path w="1805940" h="545464">
                        <a:moveTo>
                          <a:pt x="124448" y="442769"/>
                        </a:moveTo>
                        <a:lnTo>
                          <a:pt x="124448" y="435575"/>
                        </a:lnTo>
                      </a:path>
                      <a:path w="1805940" h="545464">
                        <a:moveTo>
                          <a:pt x="124448" y="435575"/>
                        </a:moveTo>
                        <a:lnTo>
                          <a:pt x="124448" y="429997"/>
                        </a:lnTo>
                      </a:path>
                      <a:path w="1805940" h="545464">
                        <a:moveTo>
                          <a:pt x="124448" y="429997"/>
                        </a:moveTo>
                        <a:lnTo>
                          <a:pt x="124448" y="426804"/>
                        </a:lnTo>
                      </a:path>
                      <a:path w="1805940" h="545464">
                        <a:moveTo>
                          <a:pt x="124448" y="426804"/>
                        </a:moveTo>
                        <a:lnTo>
                          <a:pt x="124448" y="425214"/>
                        </a:lnTo>
                      </a:path>
                      <a:path w="1805940" h="545464">
                        <a:moveTo>
                          <a:pt x="1688100" y="426009"/>
                        </a:moveTo>
                        <a:lnTo>
                          <a:pt x="1688100" y="425214"/>
                        </a:lnTo>
                      </a:path>
                      <a:path w="1805940" h="545464">
                        <a:moveTo>
                          <a:pt x="1688100" y="425214"/>
                        </a:moveTo>
                        <a:lnTo>
                          <a:pt x="1688100" y="426009"/>
                        </a:lnTo>
                      </a:path>
                      <a:path w="1805940" h="545464">
                        <a:moveTo>
                          <a:pt x="1688100" y="426804"/>
                        </a:moveTo>
                        <a:lnTo>
                          <a:pt x="1688100" y="427599"/>
                        </a:lnTo>
                      </a:path>
                      <a:path w="1805940" h="545464">
                        <a:moveTo>
                          <a:pt x="1688100" y="429202"/>
                        </a:moveTo>
                        <a:lnTo>
                          <a:pt x="1688100" y="429997"/>
                        </a:lnTo>
                      </a:path>
                      <a:path w="1805940" h="545464">
                        <a:moveTo>
                          <a:pt x="1688100" y="429997"/>
                        </a:moveTo>
                        <a:lnTo>
                          <a:pt x="1688100" y="431587"/>
                        </a:lnTo>
                      </a:path>
                      <a:path w="1805940" h="545464">
                        <a:moveTo>
                          <a:pt x="1688100" y="434780"/>
                        </a:moveTo>
                        <a:lnTo>
                          <a:pt x="1688100" y="435575"/>
                        </a:lnTo>
                      </a:path>
                      <a:path w="1805940" h="545464">
                        <a:moveTo>
                          <a:pt x="1688100" y="435575"/>
                        </a:moveTo>
                        <a:lnTo>
                          <a:pt x="1688100" y="437973"/>
                        </a:lnTo>
                      </a:path>
                      <a:path w="1805940" h="545464">
                        <a:moveTo>
                          <a:pt x="1688100" y="441961"/>
                        </a:moveTo>
                        <a:lnTo>
                          <a:pt x="1688100" y="442769"/>
                        </a:lnTo>
                      </a:path>
                      <a:path w="1805940" h="545464">
                        <a:moveTo>
                          <a:pt x="1688100" y="442769"/>
                        </a:moveTo>
                        <a:lnTo>
                          <a:pt x="1688100" y="446757"/>
                        </a:lnTo>
                      </a:path>
                      <a:path w="1805940" h="545464">
                        <a:moveTo>
                          <a:pt x="1688100" y="450745"/>
                        </a:moveTo>
                        <a:lnTo>
                          <a:pt x="1688100" y="452335"/>
                        </a:lnTo>
                      </a:path>
                      <a:path w="1805940" h="545464">
                        <a:moveTo>
                          <a:pt x="1688100" y="452335"/>
                        </a:moveTo>
                        <a:lnTo>
                          <a:pt x="1688100" y="455528"/>
                        </a:lnTo>
                      </a:path>
                      <a:path w="1805940" h="545464">
                        <a:moveTo>
                          <a:pt x="1688100" y="461106"/>
                        </a:moveTo>
                        <a:lnTo>
                          <a:pt x="1688100" y="462709"/>
                        </a:lnTo>
                      </a:path>
                      <a:path w="1805940" h="545464">
                        <a:moveTo>
                          <a:pt x="1688100" y="462709"/>
                        </a:moveTo>
                        <a:lnTo>
                          <a:pt x="1688100" y="465888"/>
                        </a:lnTo>
                      </a:path>
                      <a:path w="1805940" h="545464">
                        <a:moveTo>
                          <a:pt x="1688100" y="471480"/>
                        </a:moveTo>
                        <a:lnTo>
                          <a:pt x="1688100" y="473878"/>
                        </a:lnTo>
                      </a:path>
                      <a:path w="1805940" h="545464">
                        <a:moveTo>
                          <a:pt x="1688100" y="473878"/>
                        </a:moveTo>
                        <a:lnTo>
                          <a:pt x="1688100" y="481059"/>
                        </a:lnTo>
                      </a:path>
                      <a:path w="1805940" h="545464">
                        <a:moveTo>
                          <a:pt x="1688100" y="483444"/>
                        </a:moveTo>
                        <a:lnTo>
                          <a:pt x="1688100" y="485047"/>
                        </a:lnTo>
                      </a:path>
                      <a:path w="1805940" h="545464">
                        <a:moveTo>
                          <a:pt x="1688100" y="485047"/>
                        </a:moveTo>
                        <a:lnTo>
                          <a:pt x="1688100" y="489035"/>
                        </a:lnTo>
                      </a:path>
                      <a:path w="1805940" h="545464">
                        <a:moveTo>
                          <a:pt x="1688100" y="495407"/>
                        </a:moveTo>
                        <a:lnTo>
                          <a:pt x="1688100" y="497011"/>
                        </a:lnTo>
                      </a:path>
                      <a:path w="1805940" h="545464">
                        <a:moveTo>
                          <a:pt x="1688100" y="497011"/>
                        </a:moveTo>
                        <a:lnTo>
                          <a:pt x="1688100" y="500999"/>
                        </a:lnTo>
                      </a:path>
                      <a:path w="1805940" h="545464">
                        <a:moveTo>
                          <a:pt x="1688100" y="506590"/>
                        </a:moveTo>
                        <a:lnTo>
                          <a:pt x="1688100" y="508180"/>
                        </a:lnTo>
                      </a:path>
                      <a:path w="1805940" h="545464">
                        <a:moveTo>
                          <a:pt x="1688100" y="508180"/>
                        </a:moveTo>
                        <a:lnTo>
                          <a:pt x="1688100" y="511373"/>
                        </a:lnTo>
                      </a:path>
                      <a:path w="1805940" h="545464">
                        <a:moveTo>
                          <a:pt x="1688100" y="516950"/>
                        </a:moveTo>
                        <a:lnTo>
                          <a:pt x="1688100" y="518554"/>
                        </a:lnTo>
                      </a:path>
                      <a:path w="1805940" h="545464">
                        <a:moveTo>
                          <a:pt x="1688100" y="518554"/>
                        </a:moveTo>
                        <a:lnTo>
                          <a:pt x="1688100" y="521733"/>
                        </a:lnTo>
                      </a:path>
                      <a:path w="1805940" h="545464">
                        <a:moveTo>
                          <a:pt x="1688100" y="526530"/>
                        </a:moveTo>
                        <a:lnTo>
                          <a:pt x="1688100" y="527325"/>
                        </a:lnTo>
                      </a:path>
                      <a:path w="1805940" h="545464">
                        <a:moveTo>
                          <a:pt x="1688100" y="527325"/>
                        </a:moveTo>
                        <a:lnTo>
                          <a:pt x="1688100" y="530518"/>
                        </a:lnTo>
                      </a:path>
                      <a:path w="1805940" h="545464">
                        <a:moveTo>
                          <a:pt x="1688100" y="533711"/>
                        </a:moveTo>
                        <a:lnTo>
                          <a:pt x="1688100" y="535300"/>
                        </a:lnTo>
                      </a:path>
                      <a:path w="1805940" h="545464">
                        <a:moveTo>
                          <a:pt x="1688100" y="535300"/>
                        </a:moveTo>
                        <a:lnTo>
                          <a:pt x="1688100" y="536904"/>
                        </a:lnTo>
                      </a:path>
                      <a:path w="1805940" h="545464">
                        <a:moveTo>
                          <a:pt x="1688100" y="540097"/>
                        </a:moveTo>
                        <a:lnTo>
                          <a:pt x="1688100" y="540892"/>
                        </a:lnTo>
                      </a:path>
                      <a:path w="1805940" h="545464">
                        <a:moveTo>
                          <a:pt x="1688100" y="540892"/>
                        </a:moveTo>
                        <a:lnTo>
                          <a:pt x="1688100" y="541687"/>
                        </a:lnTo>
                      </a:path>
                      <a:path w="1805940" h="545464">
                        <a:moveTo>
                          <a:pt x="1688100" y="543276"/>
                        </a:moveTo>
                        <a:lnTo>
                          <a:pt x="1688100" y="544085"/>
                        </a:lnTo>
                      </a:path>
                      <a:path w="1805940" h="545464">
                        <a:moveTo>
                          <a:pt x="79772" y="405261"/>
                        </a:moveTo>
                        <a:lnTo>
                          <a:pt x="79772" y="0"/>
                        </a:lnTo>
                      </a:path>
                      <a:path w="1805940" h="545464">
                        <a:moveTo>
                          <a:pt x="0" y="0"/>
                        </a:moveTo>
                        <a:lnTo>
                          <a:pt x="0" y="405261"/>
                        </a:lnTo>
                      </a:path>
                      <a:path w="1805940" h="545464">
                        <a:moveTo>
                          <a:pt x="79772" y="405261"/>
                        </a:moveTo>
                        <a:lnTo>
                          <a:pt x="78977" y="405261"/>
                        </a:lnTo>
                      </a:path>
                      <a:path w="1805940" h="545464">
                        <a:moveTo>
                          <a:pt x="77387" y="405261"/>
                        </a:moveTo>
                        <a:lnTo>
                          <a:pt x="75784" y="405261"/>
                        </a:lnTo>
                      </a:path>
                      <a:path w="1805940" h="545464">
                        <a:moveTo>
                          <a:pt x="75784" y="405261"/>
                        </a:moveTo>
                        <a:lnTo>
                          <a:pt x="74989" y="405261"/>
                        </a:lnTo>
                      </a:path>
                      <a:path w="1805940" h="545464">
                        <a:moveTo>
                          <a:pt x="73399" y="405261"/>
                        </a:moveTo>
                        <a:lnTo>
                          <a:pt x="71001" y="405261"/>
                        </a:lnTo>
                      </a:path>
                      <a:path w="1805940" h="545464">
                        <a:moveTo>
                          <a:pt x="71001" y="405261"/>
                        </a:moveTo>
                        <a:lnTo>
                          <a:pt x="70193" y="405261"/>
                        </a:lnTo>
                      </a:path>
                      <a:path w="1805940" h="545464">
                        <a:moveTo>
                          <a:pt x="67808" y="405261"/>
                        </a:moveTo>
                        <a:lnTo>
                          <a:pt x="64615" y="405261"/>
                        </a:lnTo>
                      </a:path>
                      <a:path w="1805940" h="545464">
                        <a:moveTo>
                          <a:pt x="64615" y="405261"/>
                        </a:moveTo>
                        <a:lnTo>
                          <a:pt x="63820" y="405261"/>
                        </a:lnTo>
                      </a:path>
                      <a:path w="1805940" h="545464">
                        <a:moveTo>
                          <a:pt x="59832" y="405261"/>
                        </a:moveTo>
                        <a:lnTo>
                          <a:pt x="57434" y="405261"/>
                        </a:lnTo>
                      </a:path>
                      <a:path w="1805940" h="545464">
                        <a:moveTo>
                          <a:pt x="57434" y="405261"/>
                        </a:moveTo>
                        <a:lnTo>
                          <a:pt x="55844" y="405261"/>
                        </a:lnTo>
                      </a:path>
                      <a:path w="1805940" h="545464">
                        <a:moveTo>
                          <a:pt x="51856" y="405261"/>
                        </a:moveTo>
                        <a:lnTo>
                          <a:pt x="48663" y="405261"/>
                        </a:lnTo>
                      </a:path>
                      <a:path w="1805940" h="545464">
                        <a:moveTo>
                          <a:pt x="48663" y="405261"/>
                        </a:moveTo>
                        <a:lnTo>
                          <a:pt x="46265" y="405261"/>
                        </a:lnTo>
                      </a:path>
                      <a:path w="1805940" h="545464">
                        <a:moveTo>
                          <a:pt x="42277" y="405261"/>
                        </a:moveTo>
                        <a:lnTo>
                          <a:pt x="39879" y="405261"/>
                        </a:lnTo>
                      </a:path>
                      <a:path w="1805940" h="545464">
                        <a:moveTo>
                          <a:pt x="39879" y="405261"/>
                        </a:moveTo>
                        <a:lnTo>
                          <a:pt x="37494" y="405261"/>
                        </a:lnTo>
                      </a:path>
                      <a:path w="1805940" h="545464">
                        <a:moveTo>
                          <a:pt x="33506" y="405261"/>
                        </a:moveTo>
                        <a:lnTo>
                          <a:pt x="31108" y="405261"/>
                        </a:lnTo>
                      </a:path>
                      <a:path w="1805940" h="545464">
                        <a:moveTo>
                          <a:pt x="31108" y="405261"/>
                        </a:moveTo>
                        <a:lnTo>
                          <a:pt x="27915" y="405261"/>
                        </a:lnTo>
                      </a:path>
                      <a:path w="1805940" h="545464">
                        <a:moveTo>
                          <a:pt x="24722" y="405261"/>
                        </a:moveTo>
                        <a:lnTo>
                          <a:pt x="22337" y="405261"/>
                        </a:lnTo>
                      </a:path>
                      <a:path w="1805940" h="545464">
                        <a:moveTo>
                          <a:pt x="22337" y="405261"/>
                        </a:moveTo>
                        <a:lnTo>
                          <a:pt x="19939" y="405261"/>
                        </a:lnTo>
                      </a:path>
                      <a:path w="1805940" h="545464">
                        <a:moveTo>
                          <a:pt x="15951" y="405261"/>
                        </a:moveTo>
                        <a:lnTo>
                          <a:pt x="15156" y="405261"/>
                        </a:lnTo>
                      </a:path>
                      <a:path w="1805940" h="545464">
                        <a:moveTo>
                          <a:pt x="15156" y="405261"/>
                        </a:moveTo>
                        <a:lnTo>
                          <a:pt x="11963" y="405261"/>
                        </a:lnTo>
                      </a:path>
                      <a:path w="1805940" h="545464">
                        <a:moveTo>
                          <a:pt x="9565" y="405261"/>
                        </a:moveTo>
                        <a:lnTo>
                          <a:pt x="8770" y="405261"/>
                        </a:lnTo>
                      </a:path>
                      <a:path w="1805940" h="545464">
                        <a:moveTo>
                          <a:pt x="8770" y="405261"/>
                        </a:moveTo>
                        <a:lnTo>
                          <a:pt x="6372" y="405261"/>
                        </a:lnTo>
                      </a:path>
                      <a:path w="1805940" h="545464">
                        <a:moveTo>
                          <a:pt x="3987" y="405261"/>
                        </a:moveTo>
                        <a:lnTo>
                          <a:pt x="2384" y="405261"/>
                        </a:lnTo>
                      </a:path>
                      <a:path w="1805940" h="545464">
                        <a:moveTo>
                          <a:pt x="794" y="405261"/>
                        </a:moveTo>
                        <a:lnTo>
                          <a:pt x="0" y="405261"/>
                        </a:lnTo>
                      </a:path>
                      <a:path w="1805940" h="545464">
                        <a:moveTo>
                          <a:pt x="794" y="0"/>
                        </a:moveTo>
                        <a:lnTo>
                          <a:pt x="2384" y="0"/>
                        </a:lnTo>
                      </a:path>
                      <a:path w="1805940" h="545464">
                        <a:moveTo>
                          <a:pt x="3193" y="0"/>
                        </a:moveTo>
                        <a:lnTo>
                          <a:pt x="3987" y="0"/>
                        </a:lnTo>
                      </a:path>
                      <a:path w="1805940" h="545464">
                        <a:moveTo>
                          <a:pt x="3987" y="0"/>
                        </a:moveTo>
                        <a:lnTo>
                          <a:pt x="5577" y="0"/>
                        </a:lnTo>
                      </a:path>
                      <a:path w="1805940" h="545464">
                        <a:moveTo>
                          <a:pt x="7975" y="0"/>
                        </a:moveTo>
                        <a:lnTo>
                          <a:pt x="8770" y="0"/>
                        </a:lnTo>
                      </a:path>
                      <a:path w="1805940" h="545464">
                        <a:moveTo>
                          <a:pt x="8770" y="0"/>
                        </a:moveTo>
                        <a:lnTo>
                          <a:pt x="11168" y="0"/>
                        </a:lnTo>
                      </a:path>
                      <a:path w="1805940" h="545464">
                        <a:moveTo>
                          <a:pt x="14348" y="0"/>
                        </a:moveTo>
                        <a:lnTo>
                          <a:pt x="15156" y="0"/>
                        </a:lnTo>
                      </a:path>
                      <a:path w="1805940" h="545464">
                        <a:moveTo>
                          <a:pt x="15156" y="0"/>
                        </a:moveTo>
                        <a:lnTo>
                          <a:pt x="1914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89" name="object 2489"/>
                  <p:cNvSpPr/>
                  <p:nvPr/>
                </p:nvSpPr>
                <p:spPr>
                  <a:xfrm>
                    <a:off x="9513950" y="363110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90" name="object 2490"/>
                  <p:cNvSpPr/>
                  <p:nvPr/>
                </p:nvSpPr>
                <p:spPr>
                  <a:xfrm>
                    <a:off x="9515147" y="3632305"/>
                    <a:ext cx="35560" cy="0"/>
                  </a:xfrm>
                  <a:custGeom>
                    <a:avLst/>
                    <a:gdLst/>
                    <a:ahLst/>
                    <a:cxnLst/>
                    <a:rect l="l" t="t" r="r" b="b"/>
                    <a:pathLst>
                      <a:path w="35559">
                        <a:moveTo>
                          <a:pt x="0" y="0"/>
                        </a:moveTo>
                        <a:lnTo>
                          <a:pt x="5577" y="0"/>
                        </a:lnTo>
                      </a:path>
                      <a:path w="35559">
                        <a:moveTo>
                          <a:pt x="8770" y="0"/>
                        </a:moveTo>
                        <a:lnTo>
                          <a:pt x="17541" y="0"/>
                        </a:lnTo>
                      </a:path>
                      <a:path w="35559">
                        <a:moveTo>
                          <a:pt x="17541" y="0"/>
                        </a:moveTo>
                        <a:lnTo>
                          <a:pt x="26325" y="0"/>
                        </a:lnTo>
                      </a:path>
                      <a:path w="35559">
                        <a:moveTo>
                          <a:pt x="29518" y="0"/>
                        </a:moveTo>
                        <a:lnTo>
                          <a:pt x="35096"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91" name="object 2491"/>
                  <p:cNvSpPr/>
                  <p:nvPr/>
                </p:nvSpPr>
                <p:spPr>
                  <a:xfrm>
                    <a:off x="9549047" y="363110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92" name="object 2492"/>
                  <p:cNvSpPr/>
                  <p:nvPr/>
                </p:nvSpPr>
                <p:spPr>
                  <a:xfrm>
                    <a:off x="9032484" y="3632305"/>
                    <a:ext cx="2273300" cy="545465"/>
                  </a:xfrm>
                  <a:custGeom>
                    <a:avLst/>
                    <a:gdLst/>
                    <a:ahLst/>
                    <a:cxnLst/>
                    <a:rect l="l" t="t" r="r" b="b"/>
                    <a:pathLst>
                      <a:path w="2273300" h="545464">
                        <a:moveTo>
                          <a:pt x="520952" y="0"/>
                        </a:moveTo>
                        <a:lnTo>
                          <a:pt x="524940" y="0"/>
                        </a:lnTo>
                      </a:path>
                      <a:path w="2273300" h="545464">
                        <a:moveTo>
                          <a:pt x="524940" y="0"/>
                        </a:moveTo>
                        <a:lnTo>
                          <a:pt x="525735" y="0"/>
                        </a:lnTo>
                      </a:path>
                      <a:path w="2273300" h="545464">
                        <a:moveTo>
                          <a:pt x="528928" y="0"/>
                        </a:moveTo>
                        <a:lnTo>
                          <a:pt x="531326" y="0"/>
                        </a:lnTo>
                      </a:path>
                      <a:path w="2273300" h="545464">
                        <a:moveTo>
                          <a:pt x="531326" y="0"/>
                        </a:moveTo>
                        <a:lnTo>
                          <a:pt x="532121" y="0"/>
                        </a:lnTo>
                      </a:path>
                      <a:path w="2273300" h="545464">
                        <a:moveTo>
                          <a:pt x="534519" y="0"/>
                        </a:moveTo>
                        <a:lnTo>
                          <a:pt x="536109" y="0"/>
                        </a:lnTo>
                      </a:path>
                      <a:path w="2273300" h="545464">
                        <a:moveTo>
                          <a:pt x="536109" y="0"/>
                        </a:moveTo>
                        <a:lnTo>
                          <a:pt x="536904" y="0"/>
                        </a:lnTo>
                      </a:path>
                      <a:path w="2273300" h="545464">
                        <a:moveTo>
                          <a:pt x="538507" y="0"/>
                        </a:moveTo>
                        <a:lnTo>
                          <a:pt x="539302" y="0"/>
                        </a:lnTo>
                      </a:path>
                      <a:path w="2273300" h="545464">
                        <a:moveTo>
                          <a:pt x="584773" y="425214"/>
                        </a:moveTo>
                        <a:lnTo>
                          <a:pt x="538507" y="425214"/>
                        </a:lnTo>
                      </a:path>
                      <a:path w="2273300" h="545464">
                        <a:moveTo>
                          <a:pt x="461914" y="425214"/>
                        </a:moveTo>
                        <a:lnTo>
                          <a:pt x="415649" y="425214"/>
                        </a:lnTo>
                      </a:path>
                      <a:path w="2273300" h="545464">
                        <a:moveTo>
                          <a:pt x="415649" y="544880"/>
                        </a:moveTo>
                        <a:lnTo>
                          <a:pt x="584773" y="544880"/>
                        </a:lnTo>
                      </a:path>
                      <a:path w="2273300" h="545464">
                        <a:moveTo>
                          <a:pt x="415649" y="544880"/>
                        </a:moveTo>
                        <a:lnTo>
                          <a:pt x="415649" y="544085"/>
                        </a:lnTo>
                      </a:path>
                      <a:path w="2273300" h="545464">
                        <a:moveTo>
                          <a:pt x="415649" y="544085"/>
                        </a:moveTo>
                        <a:lnTo>
                          <a:pt x="415649" y="540892"/>
                        </a:lnTo>
                      </a:path>
                      <a:path w="2273300" h="545464">
                        <a:moveTo>
                          <a:pt x="415649" y="540892"/>
                        </a:moveTo>
                        <a:lnTo>
                          <a:pt x="415649" y="535300"/>
                        </a:lnTo>
                      </a:path>
                      <a:path w="2273300" h="545464">
                        <a:moveTo>
                          <a:pt x="415649" y="535300"/>
                        </a:moveTo>
                        <a:lnTo>
                          <a:pt x="415649" y="527325"/>
                        </a:lnTo>
                      </a:path>
                      <a:path w="2273300" h="545464">
                        <a:moveTo>
                          <a:pt x="415649" y="527325"/>
                        </a:moveTo>
                        <a:lnTo>
                          <a:pt x="415649" y="518554"/>
                        </a:lnTo>
                      </a:path>
                      <a:path w="2273300" h="545464">
                        <a:moveTo>
                          <a:pt x="415649" y="518554"/>
                        </a:moveTo>
                        <a:lnTo>
                          <a:pt x="415649" y="508180"/>
                        </a:lnTo>
                      </a:path>
                      <a:path w="2273300" h="545464">
                        <a:moveTo>
                          <a:pt x="415649" y="508180"/>
                        </a:moveTo>
                        <a:lnTo>
                          <a:pt x="415649" y="497011"/>
                        </a:lnTo>
                      </a:path>
                      <a:path w="2273300" h="545464">
                        <a:moveTo>
                          <a:pt x="415649" y="497011"/>
                        </a:moveTo>
                        <a:lnTo>
                          <a:pt x="415649" y="485047"/>
                        </a:lnTo>
                      </a:path>
                      <a:path w="2273300" h="545464">
                        <a:moveTo>
                          <a:pt x="415649" y="485047"/>
                        </a:moveTo>
                        <a:lnTo>
                          <a:pt x="415649" y="473878"/>
                        </a:lnTo>
                      </a:path>
                      <a:path w="2273300" h="545464">
                        <a:moveTo>
                          <a:pt x="415649" y="473878"/>
                        </a:moveTo>
                        <a:lnTo>
                          <a:pt x="415649" y="462709"/>
                        </a:lnTo>
                      </a:path>
                      <a:path w="2273300" h="545464">
                        <a:moveTo>
                          <a:pt x="415649" y="462709"/>
                        </a:moveTo>
                        <a:lnTo>
                          <a:pt x="415649" y="452335"/>
                        </a:lnTo>
                      </a:path>
                      <a:path w="2273300" h="545464">
                        <a:moveTo>
                          <a:pt x="415649" y="452335"/>
                        </a:moveTo>
                        <a:lnTo>
                          <a:pt x="415649" y="442769"/>
                        </a:lnTo>
                      </a:path>
                      <a:path w="2273300" h="545464">
                        <a:moveTo>
                          <a:pt x="415649" y="442769"/>
                        </a:moveTo>
                        <a:lnTo>
                          <a:pt x="415649" y="435575"/>
                        </a:lnTo>
                      </a:path>
                      <a:path w="2273300" h="545464">
                        <a:moveTo>
                          <a:pt x="415649" y="435575"/>
                        </a:moveTo>
                        <a:lnTo>
                          <a:pt x="415649" y="429997"/>
                        </a:lnTo>
                      </a:path>
                      <a:path w="2273300" h="545464">
                        <a:moveTo>
                          <a:pt x="415649" y="429997"/>
                        </a:moveTo>
                        <a:lnTo>
                          <a:pt x="415649" y="426804"/>
                        </a:lnTo>
                      </a:path>
                      <a:path w="2273300" h="545464">
                        <a:moveTo>
                          <a:pt x="415649" y="426804"/>
                        </a:moveTo>
                        <a:lnTo>
                          <a:pt x="415649" y="425214"/>
                        </a:lnTo>
                      </a:path>
                      <a:path w="2273300" h="545464">
                        <a:moveTo>
                          <a:pt x="584773" y="425214"/>
                        </a:moveTo>
                        <a:lnTo>
                          <a:pt x="584773" y="426804"/>
                        </a:lnTo>
                      </a:path>
                      <a:path w="2273300" h="545464">
                        <a:moveTo>
                          <a:pt x="584773" y="426804"/>
                        </a:moveTo>
                        <a:lnTo>
                          <a:pt x="584773" y="429997"/>
                        </a:lnTo>
                      </a:path>
                      <a:path w="2273300" h="545464">
                        <a:moveTo>
                          <a:pt x="584773" y="429997"/>
                        </a:moveTo>
                        <a:lnTo>
                          <a:pt x="584773" y="435575"/>
                        </a:lnTo>
                      </a:path>
                      <a:path w="2273300" h="545464">
                        <a:moveTo>
                          <a:pt x="584773" y="435575"/>
                        </a:moveTo>
                        <a:lnTo>
                          <a:pt x="584773" y="442769"/>
                        </a:lnTo>
                      </a:path>
                      <a:path w="2273300" h="545464">
                        <a:moveTo>
                          <a:pt x="584773" y="442769"/>
                        </a:moveTo>
                        <a:lnTo>
                          <a:pt x="584773" y="452335"/>
                        </a:lnTo>
                      </a:path>
                      <a:path w="2273300" h="545464">
                        <a:moveTo>
                          <a:pt x="584773" y="452335"/>
                        </a:moveTo>
                        <a:lnTo>
                          <a:pt x="584773" y="462709"/>
                        </a:lnTo>
                      </a:path>
                      <a:path w="2273300" h="545464">
                        <a:moveTo>
                          <a:pt x="584773" y="462709"/>
                        </a:moveTo>
                        <a:lnTo>
                          <a:pt x="584773" y="473878"/>
                        </a:lnTo>
                      </a:path>
                      <a:path w="2273300" h="545464">
                        <a:moveTo>
                          <a:pt x="584773" y="473878"/>
                        </a:moveTo>
                        <a:lnTo>
                          <a:pt x="584773" y="485047"/>
                        </a:lnTo>
                      </a:path>
                      <a:path w="2273300" h="545464">
                        <a:moveTo>
                          <a:pt x="584773" y="485047"/>
                        </a:moveTo>
                        <a:lnTo>
                          <a:pt x="584773" y="497011"/>
                        </a:lnTo>
                      </a:path>
                      <a:path w="2273300" h="545464">
                        <a:moveTo>
                          <a:pt x="584773" y="497011"/>
                        </a:moveTo>
                        <a:lnTo>
                          <a:pt x="584773" y="508180"/>
                        </a:lnTo>
                      </a:path>
                      <a:path w="2273300" h="545464">
                        <a:moveTo>
                          <a:pt x="584773" y="508180"/>
                        </a:moveTo>
                        <a:lnTo>
                          <a:pt x="584773" y="518554"/>
                        </a:lnTo>
                      </a:path>
                      <a:path w="2273300" h="545464">
                        <a:moveTo>
                          <a:pt x="584773" y="518554"/>
                        </a:moveTo>
                        <a:lnTo>
                          <a:pt x="584773" y="527325"/>
                        </a:lnTo>
                      </a:path>
                      <a:path w="2273300" h="545464">
                        <a:moveTo>
                          <a:pt x="584773" y="527325"/>
                        </a:moveTo>
                        <a:lnTo>
                          <a:pt x="584773" y="535300"/>
                        </a:lnTo>
                      </a:path>
                      <a:path w="2273300" h="545464">
                        <a:moveTo>
                          <a:pt x="584773" y="535300"/>
                        </a:moveTo>
                        <a:lnTo>
                          <a:pt x="584773" y="540892"/>
                        </a:lnTo>
                      </a:path>
                      <a:path w="2273300" h="545464">
                        <a:moveTo>
                          <a:pt x="584773" y="540892"/>
                        </a:moveTo>
                        <a:lnTo>
                          <a:pt x="584773" y="544085"/>
                        </a:lnTo>
                      </a:path>
                      <a:path w="2273300" h="545464">
                        <a:moveTo>
                          <a:pt x="584773" y="544085"/>
                        </a:moveTo>
                        <a:lnTo>
                          <a:pt x="584773" y="544880"/>
                        </a:lnTo>
                      </a:path>
                      <a:path w="2273300" h="545464">
                        <a:moveTo>
                          <a:pt x="460325" y="405261"/>
                        </a:moveTo>
                        <a:lnTo>
                          <a:pt x="460325" y="427599"/>
                        </a:lnTo>
                      </a:path>
                      <a:path w="2273300" h="545464">
                        <a:moveTo>
                          <a:pt x="540097" y="427599"/>
                        </a:moveTo>
                        <a:lnTo>
                          <a:pt x="540097" y="405261"/>
                        </a:lnTo>
                      </a:path>
                      <a:path w="2273300" h="545464">
                        <a:moveTo>
                          <a:pt x="460325" y="405261"/>
                        </a:moveTo>
                        <a:lnTo>
                          <a:pt x="461119" y="405261"/>
                        </a:lnTo>
                      </a:path>
                      <a:path w="2273300" h="545464">
                        <a:moveTo>
                          <a:pt x="461119" y="405261"/>
                        </a:moveTo>
                        <a:lnTo>
                          <a:pt x="465107" y="405261"/>
                        </a:lnTo>
                      </a:path>
                      <a:path w="2273300" h="545464">
                        <a:moveTo>
                          <a:pt x="465107" y="405261"/>
                        </a:moveTo>
                        <a:lnTo>
                          <a:pt x="470685" y="405261"/>
                        </a:lnTo>
                      </a:path>
                      <a:path w="2273300" h="545464">
                        <a:moveTo>
                          <a:pt x="470685" y="405261"/>
                        </a:moveTo>
                        <a:lnTo>
                          <a:pt x="477880" y="405261"/>
                        </a:lnTo>
                      </a:path>
                      <a:path w="2273300" h="545464">
                        <a:moveTo>
                          <a:pt x="477880" y="405261"/>
                        </a:moveTo>
                        <a:lnTo>
                          <a:pt x="485856" y="405261"/>
                        </a:lnTo>
                      </a:path>
                      <a:path w="2273300" h="545464">
                        <a:moveTo>
                          <a:pt x="485856" y="405261"/>
                        </a:moveTo>
                        <a:lnTo>
                          <a:pt x="495421" y="405261"/>
                        </a:lnTo>
                      </a:path>
                      <a:path w="2273300" h="545464">
                        <a:moveTo>
                          <a:pt x="495421" y="405261"/>
                        </a:moveTo>
                        <a:lnTo>
                          <a:pt x="505000" y="405261"/>
                        </a:lnTo>
                      </a:path>
                      <a:path w="2273300" h="545464">
                        <a:moveTo>
                          <a:pt x="505000" y="405261"/>
                        </a:moveTo>
                        <a:lnTo>
                          <a:pt x="514566" y="405261"/>
                        </a:lnTo>
                      </a:path>
                      <a:path w="2273300" h="545464">
                        <a:moveTo>
                          <a:pt x="514566" y="405261"/>
                        </a:moveTo>
                        <a:lnTo>
                          <a:pt x="522542" y="405261"/>
                        </a:lnTo>
                      </a:path>
                      <a:path w="2273300" h="545464">
                        <a:moveTo>
                          <a:pt x="522542" y="405261"/>
                        </a:moveTo>
                        <a:lnTo>
                          <a:pt x="529723" y="405261"/>
                        </a:lnTo>
                      </a:path>
                      <a:path w="2273300" h="545464">
                        <a:moveTo>
                          <a:pt x="529723" y="405261"/>
                        </a:moveTo>
                        <a:lnTo>
                          <a:pt x="535314" y="405261"/>
                        </a:lnTo>
                      </a:path>
                      <a:path w="2273300" h="545464">
                        <a:moveTo>
                          <a:pt x="535314" y="405261"/>
                        </a:moveTo>
                        <a:lnTo>
                          <a:pt x="539302" y="405261"/>
                        </a:lnTo>
                      </a:path>
                      <a:path w="2273300" h="545464">
                        <a:moveTo>
                          <a:pt x="539302" y="405261"/>
                        </a:moveTo>
                        <a:lnTo>
                          <a:pt x="540097" y="405261"/>
                        </a:lnTo>
                      </a:path>
                      <a:path w="2273300" h="545464">
                        <a:moveTo>
                          <a:pt x="415649" y="425214"/>
                        </a:moveTo>
                        <a:lnTo>
                          <a:pt x="0" y="425214"/>
                        </a:lnTo>
                      </a:path>
                      <a:path w="2273300" h="545464">
                        <a:moveTo>
                          <a:pt x="0" y="544880"/>
                        </a:moveTo>
                        <a:lnTo>
                          <a:pt x="415649" y="544880"/>
                        </a:lnTo>
                      </a:path>
                      <a:path w="2273300" h="545464">
                        <a:moveTo>
                          <a:pt x="415649" y="425214"/>
                        </a:moveTo>
                        <a:lnTo>
                          <a:pt x="415649" y="426804"/>
                        </a:lnTo>
                      </a:path>
                      <a:path w="2273300" h="545464">
                        <a:moveTo>
                          <a:pt x="415649" y="426804"/>
                        </a:moveTo>
                        <a:lnTo>
                          <a:pt x="415649" y="429997"/>
                        </a:lnTo>
                      </a:path>
                      <a:path w="2273300" h="545464">
                        <a:moveTo>
                          <a:pt x="415649" y="429997"/>
                        </a:moveTo>
                        <a:lnTo>
                          <a:pt x="415649" y="435575"/>
                        </a:lnTo>
                      </a:path>
                      <a:path w="2273300" h="545464">
                        <a:moveTo>
                          <a:pt x="415649" y="435575"/>
                        </a:moveTo>
                        <a:lnTo>
                          <a:pt x="415649" y="442769"/>
                        </a:lnTo>
                      </a:path>
                      <a:path w="2273300" h="545464">
                        <a:moveTo>
                          <a:pt x="415649" y="442769"/>
                        </a:moveTo>
                        <a:lnTo>
                          <a:pt x="415649" y="452335"/>
                        </a:lnTo>
                      </a:path>
                      <a:path w="2273300" h="545464">
                        <a:moveTo>
                          <a:pt x="415649" y="452335"/>
                        </a:moveTo>
                        <a:lnTo>
                          <a:pt x="415649" y="462709"/>
                        </a:lnTo>
                      </a:path>
                      <a:path w="2273300" h="545464">
                        <a:moveTo>
                          <a:pt x="415649" y="462709"/>
                        </a:moveTo>
                        <a:lnTo>
                          <a:pt x="415649" y="473878"/>
                        </a:lnTo>
                      </a:path>
                      <a:path w="2273300" h="545464">
                        <a:moveTo>
                          <a:pt x="415649" y="473878"/>
                        </a:moveTo>
                        <a:lnTo>
                          <a:pt x="415649" y="485047"/>
                        </a:lnTo>
                      </a:path>
                      <a:path w="2273300" h="545464">
                        <a:moveTo>
                          <a:pt x="415649" y="485047"/>
                        </a:moveTo>
                        <a:lnTo>
                          <a:pt x="415649" y="497011"/>
                        </a:lnTo>
                      </a:path>
                      <a:path w="2273300" h="545464">
                        <a:moveTo>
                          <a:pt x="415649" y="497011"/>
                        </a:moveTo>
                        <a:lnTo>
                          <a:pt x="415649" y="508180"/>
                        </a:lnTo>
                      </a:path>
                      <a:path w="2273300" h="545464">
                        <a:moveTo>
                          <a:pt x="415649" y="508180"/>
                        </a:moveTo>
                        <a:lnTo>
                          <a:pt x="415649" y="518554"/>
                        </a:lnTo>
                      </a:path>
                      <a:path w="2273300" h="545464">
                        <a:moveTo>
                          <a:pt x="415649" y="518554"/>
                        </a:moveTo>
                        <a:lnTo>
                          <a:pt x="415649" y="527325"/>
                        </a:lnTo>
                      </a:path>
                      <a:path w="2273300" h="545464">
                        <a:moveTo>
                          <a:pt x="415649" y="527325"/>
                        </a:moveTo>
                        <a:lnTo>
                          <a:pt x="415649" y="535300"/>
                        </a:lnTo>
                      </a:path>
                      <a:path w="2273300" h="545464">
                        <a:moveTo>
                          <a:pt x="415649" y="535300"/>
                        </a:moveTo>
                        <a:lnTo>
                          <a:pt x="415649" y="540892"/>
                        </a:lnTo>
                      </a:path>
                      <a:path w="2273300" h="545464">
                        <a:moveTo>
                          <a:pt x="415649" y="540892"/>
                        </a:moveTo>
                        <a:lnTo>
                          <a:pt x="415649" y="544085"/>
                        </a:lnTo>
                      </a:path>
                      <a:path w="2273300" h="545464">
                        <a:moveTo>
                          <a:pt x="415649" y="544085"/>
                        </a:moveTo>
                        <a:lnTo>
                          <a:pt x="415649" y="544880"/>
                        </a:lnTo>
                      </a:path>
                      <a:path w="2273300" h="545464">
                        <a:moveTo>
                          <a:pt x="0" y="544880"/>
                        </a:moveTo>
                        <a:lnTo>
                          <a:pt x="0" y="544085"/>
                        </a:lnTo>
                      </a:path>
                      <a:path w="2273300" h="545464">
                        <a:moveTo>
                          <a:pt x="0" y="544085"/>
                        </a:moveTo>
                        <a:lnTo>
                          <a:pt x="0" y="540892"/>
                        </a:lnTo>
                      </a:path>
                      <a:path w="2273300" h="545464">
                        <a:moveTo>
                          <a:pt x="0" y="540892"/>
                        </a:moveTo>
                        <a:lnTo>
                          <a:pt x="0" y="535300"/>
                        </a:lnTo>
                      </a:path>
                      <a:path w="2273300" h="545464">
                        <a:moveTo>
                          <a:pt x="0" y="535300"/>
                        </a:moveTo>
                        <a:lnTo>
                          <a:pt x="0" y="527325"/>
                        </a:lnTo>
                      </a:path>
                      <a:path w="2273300" h="545464">
                        <a:moveTo>
                          <a:pt x="0" y="527325"/>
                        </a:moveTo>
                        <a:lnTo>
                          <a:pt x="0" y="518554"/>
                        </a:lnTo>
                      </a:path>
                      <a:path w="2273300" h="545464">
                        <a:moveTo>
                          <a:pt x="0" y="518554"/>
                        </a:moveTo>
                        <a:lnTo>
                          <a:pt x="0" y="508180"/>
                        </a:lnTo>
                      </a:path>
                      <a:path w="2273300" h="545464">
                        <a:moveTo>
                          <a:pt x="0" y="508180"/>
                        </a:moveTo>
                        <a:lnTo>
                          <a:pt x="0" y="497011"/>
                        </a:lnTo>
                      </a:path>
                      <a:path w="2273300" h="545464">
                        <a:moveTo>
                          <a:pt x="0" y="497011"/>
                        </a:moveTo>
                        <a:lnTo>
                          <a:pt x="0" y="485047"/>
                        </a:lnTo>
                      </a:path>
                      <a:path w="2273300" h="545464">
                        <a:moveTo>
                          <a:pt x="0" y="485047"/>
                        </a:moveTo>
                        <a:lnTo>
                          <a:pt x="0" y="473878"/>
                        </a:lnTo>
                      </a:path>
                      <a:path w="2273300" h="545464">
                        <a:moveTo>
                          <a:pt x="0" y="473878"/>
                        </a:moveTo>
                        <a:lnTo>
                          <a:pt x="0" y="462709"/>
                        </a:lnTo>
                      </a:path>
                      <a:path w="2273300" h="545464">
                        <a:moveTo>
                          <a:pt x="0" y="462709"/>
                        </a:moveTo>
                        <a:lnTo>
                          <a:pt x="0" y="452335"/>
                        </a:lnTo>
                      </a:path>
                      <a:path w="2273300" h="545464">
                        <a:moveTo>
                          <a:pt x="0" y="452335"/>
                        </a:moveTo>
                        <a:lnTo>
                          <a:pt x="0" y="442769"/>
                        </a:lnTo>
                      </a:path>
                      <a:path w="2273300" h="545464">
                        <a:moveTo>
                          <a:pt x="0" y="442769"/>
                        </a:moveTo>
                        <a:lnTo>
                          <a:pt x="0" y="435575"/>
                        </a:lnTo>
                      </a:path>
                      <a:path w="2273300" h="545464">
                        <a:moveTo>
                          <a:pt x="0" y="435575"/>
                        </a:moveTo>
                        <a:lnTo>
                          <a:pt x="0" y="429997"/>
                        </a:lnTo>
                      </a:path>
                      <a:path w="2273300" h="545464">
                        <a:moveTo>
                          <a:pt x="0" y="429997"/>
                        </a:moveTo>
                        <a:lnTo>
                          <a:pt x="0" y="426804"/>
                        </a:lnTo>
                      </a:path>
                      <a:path w="2273300" h="545464">
                        <a:moveTo>
                          <a:pt x="0" y="426804"/>
                        </a:moveTo>
                        <a:lnTo>
                          <a:pt x="0" y="425214"/>
                        </a:lnTo>
                      </a:path>
                      <a:path w="2273300" h="545464">
                        <a:moveTo>
                          <a:pt x="2193101" y="416430"/>
                        </a:moveTo>
                        <a:lnTo>
                          <a:pt x="2193101" y="417238"/>
                        </a:lnTo>
                      </a:path>
                      <a:path w="2273300" h="545464">
                        <a:moveTo>
                          <a:pt x="2193101" y="417238"/>
                        </a:moveTo>
                        <a:lnTo>
                          <a:pt x="2193101" y="418033"/>
                        </a:lnTo>
                      </a:path>
                      <a:path w="2273300" h="545464">
                        <a:moveTo>
                          <a:pt x="2272887" y="418033"/>
                        </a:moveTo>
                        <a:lnTo>
                          <a:pt x="2272887" y="41643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93" name="object 2493"/>
                  <p:cNvSpPr/>
                  <p:nvPr/>
                </p:nvSpPr>
                <p:spPr>
                  <a:xfrm>
                    <a:off x="11304174" y="404753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94" name="object 2494"/>
                  <p:cNvSpPr/>
                  <p:nvPr/>
                </p:nvSpPr>
                <p:spPr>
                  <a:xfrm>
                    <a:off x="11198465" y="4008856"/>
                    <a:ext cx="107314" cy="42545"/>
                  </a:xfrm>
                  <a:custGeom>
                    <a:avLst/>
                    <a:gdLst/>
                    <a:ahLst/>
                    <a:cxnLst/>
                    <a:rect l="l" t="t" r="r" b="b"/>
                    <a:pathLst>
                      <a:path w="107315" h="42545">
                        <a:moveTo>
                          <a:pt x="57434" y="22337"/>
                        </a:moveTo>
                        <a:lnTo>
                          <a:pt x="55049" y="23132"/>
                        </a:lnTo>
                      </a:path>
                      <a:path w="107315" h="42545">
                        <a:moveTo>
                          <a:pt x="49458" y="24722"/>
                        </a:moveTo>
                        <a:lnTo>
                          <a:pt x="48663" y="25517"/>
                        </a:lnTo>
                      </a:path>
                      <a:path w="107315" h="42545">
                        <a:moveTo>
                          <a:pt x="48663" y="25517"/>
                        </a:moveTo>
                        <a:lnTo>
                          <a:pt x="46265" y="26325"/>
                        </a:lnTo>
                      </a:path>
                      <a:path w="107315" h="42545">
                        <a:moveTo>
                          <a:pt x="41482" y="29505"/>
                        </a:moveTo>
                        <a:lnTo>
                          <a:pt x="40687" y="30313"/>
                        </a:lnTo>
                      </a:path>
                      <a:path w="107315" h="42545">
                        <a:moveTo>
                          <a:pt x="40687" y="30313"/>
                        </a:moveTo>
                        <a:lnTo>
                          <a:pt x="38289" y="31903"/>
                        </a:lnTo>
                      </a:path>
                      <a:path w="107315" h="42545">
                        <a:moveTo>
                          <a:pt x="35096" y="35891"/>
                        </a:moveTo>
                        <a:lnTo>
                          <a:pt x="34301" y="35891"/>
                        </a:lnTo>
                      </a:path>
                      <a:path w="107315" h="42545">
                        <a:moveTo>
                          <a:pt x="34301" y="35891"/>
                        </a:moveTo>
                        <a:lnTo>
                          <a:pt x="32711" y="38289"/>
                        </a:lnTo>
                      </a:path>
                      <a:path w="107315" h="42545">
                        <a:moveTo>
                          <a:pt x="101315" y="38289"/>
                        </a:moveTo>
                        <a:lnTo>
                          <a:pt x="99725" y="35891"/>
                        </a:lnTo>
                      </a:path>
                      <a:path w="107315" h="42545">
                        <a:moveTo>
                          <a:pt x="99725" y="35891"/>
                        </a:moveTo>
                        <a:lnTo>
                          <a:pt x="98930" y="35891"/>
                        </a:lnTo>
                      </a:path>
                      <a:path w="107315" h="42545">
                        <a:moveTo>
                          <a:pt x="95737" y="31903"/>
                        </a:moveTo>
                        <a:lnTo>
                          <a:pt x="93339" y="30313"/>
                        </a:lnTo>
                      </a:path>
                      <a:path w="107315" h="42545">
                        <a:moveTo>
                          <a:pt x="93339" y="30313"/>
                        </a:moveTo>
                        <a:lnTo>
                          <a:pt x="92544" y="29505"/>
                        </a:lnTo>
                      </a:path>
                      <a:path w="107315" h="42545">
                        <a:moveTo>
                          <a:pt x="87748" y="26325"/>
                        </a:moveTo>
                        <a:lnTo>
                          <a:pt x="85363" y="25517"/>
                        </a:lnTo>
                      </a:path>
                      <a:path w="107315" h="42545">
                        <a:moveTo>
                          <a:pt x="85363" y="25517"/>
                        </a:moveTo>
                        <a:lnTo>
                          <a:pt x="84568" y="24722"/>
                        </a:lnTo>
                      </a:path>
                      <a:path w="107315" h="42545">
                        <a:moveTo>
                          <a:pt x="78977" y="23132"/>
                        </a:moveTo>
                        <a:lnTo>
                          <a:pt x="76592" y="22337"/>
                        </a:lnTo>
                      </a:path>
                      <a:path w="107315" h="42545">
                        <a:moveTo>
                          <a:pt x="76592" y="22337"/>
                        </a:moveTo>
                        <a:lnTo>
                          <a:pt x="75784" y="22337"/>
                        </a:lnTo>
                      </a:path>
                      <a:path w="107315" h="42545">
                        <a:moveTo>
                          <a:pt x="67013" y="0"/>
                        </a:moveTo>
                        <a:lnTo>
                          <a:pt x="76592" y="794"/>
                        </a:lnTo>
                      </a:path>
                      <a:path w="107315" h="42545">
                        <a:moveTo>
                          <a:pt x="76592" y="794"/>
                        </a:moveTo>
                        <a:lnTo>
                          <a:pt x="85363" y="4782"/>
                        </a:lnTo>
                      </a:path>
                      <a:path w="107315" h="42545">
                        <a:moveTo>
                          <a:pt x="85363" y="4782"/>
                        </a:moveTo>
                        <a:lnTo>
                          <a:pt x="93339" y="9565"/>
                        </a:lnTo>
                      </a:path>
                      <a:path w="107315" h="42545">
                        <a:moveTo>
                          <a:pt x="93339" y="9565"/>
                        </a:moveTo>
                        <a:lnTo>
                          <a:pt x="99725" y="16746"/>
                        </a:lnTo>
                      </a:path>
                      <a:path w="107315" h="42545">
                        <a:moveTo>
                          <a:pt x="99725" y="16746"/>
                        </a:moveTo>
                        <a:lnTo>
                          <a:pt x="104508" y="25517"/>
                        </a:lnTo>
                      </a:path>
                      <a:path w="107315" h="42545">
                        <a:moveTo>
                          <a:pt x="104508" y="25517"/>
                        </a:moveTo>
                        <a:lnTo>
                          <a:pt x="106906" y="35096"/>
                        </a:lnTo>
                      </a:path>
                      <a:path w="107315" h="42545">
                        <a:moveTo>
                          <a:pt x="106906" y="39879"/>
                        </a:moveTo>
                        <a:lnTo>
                          <a:pt x="106906" y="42277"/>
                        </a:lnTo>
                      </a:path>
                      <a:path w="107315" h="42545">
                        <a:moveTo>
                          <a:pt x="29518" y="25517"/>
                        </a:moveTo>
                        <a:lnTo>
                          <a:pt x="34301" y="16746"/>
                        </a:lnTo>
                      </a:path>
                      <a:path w="107315" h="42545">
                        <a:moveTo>
                          <a:pt x="34301" y="16746"/>
                        </a:moveTo>
                        <a:lnTo>
                          <a:pt x="40687" y="9565"/>
                        </a:lnTo>
                      </a:path>
                      <a:path w="107315" h="42545">
                        <a:moveTo>
                          <a:pt x="40687" y="9565"/>
                        </a:moveTo>
                        <a:lnTo>
                          <a:pt x="48663" y="4782"/>
                        </a:lnTo>
                      </a:path>
                      <a:path w="107315" h="42545">
                        <a:moveTo>
                          <a:pt x="48663" y="4782"/>
                        </a:moveTo>
                        <a:lnTo>
                          <a:pt x="57434" y="794"/>
                        </a:lnTo>
                      </a:path>
                      <a:path w="107315" h="42545">
                        <a:moveTo>
                          <a:pt x="57434" y="794"/>
                        </a:moveTo>
                        <a:lnTo>
                          <a:pt x="67013" y="0"/>
                        </a:lnTo>
                      </a:path>
                      <a:path w="107315" h="42545">
                        <a:moveTo>
                          <a:pt x="0" y="41482"/>
                        </a:moveTo>
                        <a:lnTo>
                          <a:pt x="0" y="34301"/>
                        </a:lnTo>
                      </a:path>
                      <a:path w="107315" h="42545">
                        <a:moveTo>
                          <a:pt x="2398" y="34301"/>
                        </a:moveTo>
                        <a:lnTo>
                          <a:pt x="2398" y="41482"/>
                        </a:lnTo>
                      </a:path>
                      <a:path w="107315" h="42545">
                        <a:moveTo>
                          <a:pt x="0" y="34301"/>
                        </a:moveTo>
                        <a:lnTo>
                          <a:pt x="2398" y="34301"/>
                        </a:lnTo>
                      </a:path>
                      <a:path w="107315" h="42545">
                        <a:moveTo>
                          <a:pt x="3987" y="24722"/>
                        </a:moveTo>
                        <a:lnTo>
                          <a:pt x="2398" y="2472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95" name="object 2495"/>
                  <p:cNvSpPr/>
                  <p:nvPr/>
                </p:nvSpPr>
                <p:spPr>
                  <a:xfrm>
                    <a:off x="11201256" y="403637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96" name="object 2496"/>
                  <p:cNvSpPr/>
                  <p:nvPr/>
                </p:nvSpPr>
                <p:spPr>
                  <a:xfrm>
                    <a:off x="9492809" y="3512626"/>
                    <a:ext cx="1837055" cy="539115"/>
                  </a:xfrm>
                  <a:custGeom>
                    <a:avLst/>
                    <a:gdLst/>
                    <a:ahLst/>
                    <a:cxnLst/>
                    <a:rect l="l" t="t" r="r" b="b"/>
                    <a:pathLst>
                      <a:path w="1837054" h="539114">
                        <a:moveTo>
                          <a:pt x="1708053" y="537712"/>
                        </a:moveTo>
                        <a:lnTo>
                          <a:pt x="1708053" y="536109"/>
                        </a:lnTo>
                      </a:path>
                      <a:path w="1837054" h="539114">
                        <a:moveTo>
                          <a:pt x="1708053" y="536109"/>
                        </a:moveTo>
                        <a:lnTo>
                          <a:pt x="1708053" y="532121"/>
                        </a:lnTo>
                      </a:path>
                      <a:path w="1837054" h="539114">
                        <a:moveTo>
                          <a:pt x="1708053" y="532121"/>
                        </a:moveTo>
                        <a:lnTo>
                          <a:pt x="1708053" y="528133"/>
                        </a:lnTo>
                      </a:path>
                      <a:path w="1837054" h="539114">
                        <a:moveTo>
                          <a:pt x="1708053" y="528133"/>
                        </a:moveTo>
                        <a:lnTo>
                          <a:pt x="1708053" y="525735"/>
                        </a:lnTo>
                      </a:path>
                      <a:path w="1837054" h="539114">
                        <a:moveTo>
                          <a:pt x="1708053" y="525735"/>
                        </a:moveTo>
                        <a:lnTo>
                          <a:pt x="1708053" y="523350"/>
                        </a:lnTo>
                      </a:path>
                      <a:path w="1837054" h="539114">
                        <a:moveTo>
                          <a:pt x="1708053" y="523350"/>
                        </a:moveTo>
                        <a:lnTo>
                          <a:pt x="1708053" y="521747"/>
                        </a:lnTo>
                      </a:path>
                      <a:path w="1837054" h="539114">
                        <a:moveTo>
                          <a:pt x="1708053" y="521747"/>
                        </a:moveTo>
                        <a:lnTo>
                          <a:pt x="1708053" y="520952"/>
                        </a:lnTo>
                      </a:path>
                      <a:path w="1837054" h="539114">
                        <a:moveTo>
                          <a:pt x="1708053" y="520952"/>
                        </a:moveTo>
                        <a:lnTo>
                          <a:pt x="1708053" y="521747"/>
                        </a:lnTo>
                      </a:path>
                      <a:path w="1837054" h="539114">
                        <a:moveTo>
                          <a:pt x="1708053" y="521747"/>
                        </a:moveTo>
                        <a:lnTo>
                          <a:pt x="1708053" y="523350"/>
                        </a:lnTo>
                      </a:path>
                      <a:path w="1837054" h="539114">
                        <a:moveTo>
                          <a:pt x="1708053" y="523350"/>
                        </a:moveTo>
                        <a:lnTo>
                          <a:pt x="1708053" y="525735"/>
                        </a:lnTo>
                      </a:path>
                      <a:path w="1837054" h="539114">
                        <a:moveTo>
                          <a:pt x="1708053" y="525735"/>
                        </a:moveTo>
                        <a:lnTo>
                          <a:pt x="1708053" y="528133"/>
                        </a:lnTo>
                      </a:path>
                      <a:path w="1837054" h="539114">
                        <a:moveTo>
                          <a:pt x="1709643" y="525735"/>
                        </a:moveTo>
                        <a:lnTo>
                          <a:pt x="1709643" y="523350"/>
                        </a:lnTo>
                      </a:path>
                      <a:path w="1837054" h="539114">
                        <a:moveTo>
                          <a:pt x="1709643" y="523350"/>
                        </a:moveTo>
                        <a:lnTo>
                          <a:pt x="1709643" y="521747"/>
                        </a:lnTo>
                      </a:path>
                      <a:path w="1837054" h="539114">
                        <a:moveTo>
                          <a:pt x="1709643" y="521747"/>
                        </a:moveTo>
                        <a:lnTo>
                          <a:pt x="1709643" y="520952"/>
                        </a:lnTo>
                      </a:path>
                      <a:path w="1837054" h="539114">
                        <a:moveTo>
                          <a:pt x="1709643" y="520952"/>
                        </a:moveTo>
                        <a:lnTo>
                          <a:pt x="1709643" y="521747"/>
                        </a:lnTo>
                      </a:path>
                      <a:path w="1837054" h="539114">
                        <a:moveTo>
                          <a:pt x="1709643" y="521747"/>
                        </a:moveTo>
                        <a:lnTo>
                          <a:pt x="1709643" y="523350"/>
                        </a:lnTo>
                      </a:path>
                      <a:path w="1837054" h="539114">
                        <a:moveTo>
                          <a:pt x="1709643" y="523350"/>
                        </a:moveTo>
                        <a:lnTo>
                          <a:pt x="1709643" y="525735"/>
                        </a:lnTo>
                      </a:path>
                      <a:path w="1837054" h="539114">
                        <a:moveTo>
                          <a:pt x="1709643" y="525735"/>
                        </a:moveTo>
                        <a:lnTo>
                          <a:pt x="1709643" y="528133"/>
                        </a:lnTo>
                      </a:path>
                      <a:path w="1837054" h="539114">
                        <a:moveTo>
                          <a:pt x="1709643" y="528133"/>
                        </a:moveTo>
                        <a:lnTo>
                          <a:pt x="1709643" y="532121"/>
                        </a:lnTo>
                      </a:path>
                      <a:path w="1837054" h="539114">
                        <a:moveTo>
                          <a:pt x="1709643" y="532121"/>
                        </a:moveTo>
                        <a:lnTo>
                          <a:pt x="1709643" y="536109"/>
                        </a:lnTo>
                      </a:path>
                      <a:path w="1837054" h="539114">
                        <a:moveTo>
                          <a:pt x="1709643" y="536109"/>
                        </a:moveTo>
                        <a:lnTo>
                          <a:pt x="1709643" y="537712"/>
                        </a:lnTo>
                      </a:path>
                      <a:path w="1837054" h="539114">
                        <a:moveTo>
                          <a:pt x="1709643" y="528133"/>
                        </a:moveTo>
                        <a:lnTo>
                          <a:pt x="1709643" y="527338"/>
                        </a:lnTo>
                      </a:path>
                      <a:path w="1837054" h="539114">
                        <a:moveTo>
                          <a:pt x="1709643" y="527338"/>
                        </a:moveTo>
                        <a:lnTo>
                          <a:pt x="1709643" y="526543"/>
                        </a:lnTo>
                      </a:path>
                      <a:path w="1837054" h="539114">
                        <a:moveTo>
                          <a:pt x="1709643" y="526543"/>
                        </a:moveTo>
                        <a:lnTo>
                          <a:pt x="1709643" y="525735"/>
                        </a:lnTo>
                      </a:path>
                      <a:path w="1837054" h="539114">
                        <a:moveTo>
                          <a:pt x="1709643" y="525735"/>
                        </a:moveTo>
                        <a:lnTo>
                          <a:pt x="1709643" y="524940"/>
                        </a:lnTo>
                      </a:path>
                      <a:path w="1837054" h="539114">
                        <a:moveTo>
                          <a:pt x="1709643" y="524940"/>
                        </a:moveTo>
                        <a:lnTo>
                          <a:pt x="1709643" y="525735"/>
                        </a:lnTo>
                      </a:path>
                      <a:path w="1837054" h="539114">
                        <a:moveTo>
                          <a:pt x="1709643" y="525735"/>
                        </a:moveTo>
                        <a:lnTo>
                          <a:pt x="1709643" y="526543"/>
                        </a:lnTo>
                      </a:path>
                      <a:path w="1837054" h="539114">
                        <a:moveTo>
                          <a:pt x="1709643" y="526543"/>
                        </a:moveTo>
                        <a:lnTo>
                          <a:pt x="1709643" y="527338"/>
                        </a:lnTo>
                      </a:path>
                      <a:path w="1837054" h="539114">
                        <a:moveTo>
                          <a:pt x="1712041" y="528133"/>
                        </a:moveTo>
                        <a:lnTo>
                          <a:pt x="1712041" y="530531"/>
                        </a:lnTo>
                      </a:path>
                      <a:path w="1837054" h="539114">
                        <a:moveTo>
                          <a:pt x="1712041" y="530531"/>
                        </a:moveTo>
                        <a:lnTo>
                          <a:pt x="1712041" y="532930"/>
                        </a:lnTo>
                      </a:path>
                      <a:path w="1837054" h="539114">
                        <a:moveTo>
                          <a:pt x="1712041" y="532930"/>
                        </a:moveTo>
                        <a:lnTo>
                          <a:pt x="1712041" y="536109"/>
                        </a:lnTo>
                      </a:path>
                      <a:path w="1837054" h="539114">
                        <a:moveTo>
                          <a:pt x="1712041" y="536109"/>
                        </a:moveTo>
                        <a:lnTo>
                          <a:pt x="1712041" y="538507"/>
                        </a:lnTo>
                      </a:path>
                      <a:path w="1837054" h="539114">
                        <a:moveTo>
                          <a:pt x="1712041" y="537712"/>
                        </a:moveTo>
                        <a:lnTo>
                          <a:pt x="1712041" y="528133"/>
                        </a:lnTo>
                      </a:path>
                      <a:path w="1837054" h="539114">
                        <a:moveTo>
                          <a:pt x="1709643" y="527338"/>
                        </a:moveTo>
                        <a:lnTo>
                          <a:pt x="1709643" y="526543"/>
                        </a:lnTo>
                      </a:path>
                      <a:path w="1837054" h="539114">
                        <a:moveTo>
                          <a:pt x="1709643" y="526543"/>
                        </a:moveTo>
                        <a:lnTo>
                          <a:pt x="1709643" y="525735"/>
                        </a:lnTo>
                      </a:path>
                      <a:path w="1837054" h="539114">
                        <a:moveTo>
                          <a:pt x="1709643" y="525735"/>
                        </a:moveTo>
                        <a:lnTo>
                          <a:pt x="1709643" y="524940"/>
                        </a:lnTo>
                      </a:path>
                      <a:path w="1837054" h="539114">
                        <a:moveTo>
                          <a:pt x="1709643" y="524940"/>
                        </a:moveTo>
                        <a:lnTo>
                          <a:pt x="1709643" y="525735"/>
                        </a:lnTo>
                      </a:path>
                      <a:path w="1837054" h="539114">
                        <a:moveTo>
                          <a:pt x="1709643" y="525735"/>
                        </a:moveTo>
                        <a:lnTo>
                          <a:pt x="1709643" y="526543"/>
                        </a:lnTo>
                      </a:path>
                      <a:path w="1837054" h="539114">
                        <a:moveTo>
                          <a:pt x="1709643" y="526543"/>
                        </a:moveTo>
                        <a:lnTo>
                          <a:pt x="1709643" y="527338"/>
                        </a:lnTo>
                      </a:path>
                      <a:path w="1837054" h="539114">
                        <a:moveTo>
                          <a:pt x="1712041" y="528133"/>
                        </a:moveTo>
                        <a:lnTo>
                          <a:pt x="1709643" y="528133"/>
                        </a:lnTo>
                      </a:path>
                      <a:path w="1837054" h="539114">
                        <a:moveTo>
                          <a:pt x="1836489" y="537712"/>
                        </a:moveTo>
                        <a:lnTo>
                          <a:pt x="1836489" y="536109"/>
                        </a:lnTo>
                      </a:path>
                      <a:path w="1837054" h="539114">
                        <a:moveTo>
                          <a:pt x="1836489" y="536109"/>
                        </a:moveTo>
                        <a:lnTo>
                          <a:pt x="1834900" y="523350"/>
                        </a:lnTo>
                      </a:path>
                      <a:path w="1837054" h="539114">
                        <a:moveTo>
                          <a:pt x="1834900" y="523350"/>
                        </a:moveTo>
                        <a:lnTo>
                          <a:pt x="1831707" y="511386"/>
                        </a:lnTo>
                      </a:path>
                      <a:path w="1837054" h="539114">
                        <a:moveTo>
                          <a:pt x="1831707" y="511386"/>
                        </a:moveTo>
                        <a:lnTo>
                          <a:pt x="1826115" y="500218"/>
                        </a:lnTo>
                      </a:path>
                      <a:path w="1837054" h="539114">
                        <a:moveTo>
                          <a:pt x="1826115" y="500218"/>
                        </a:moveTo>
                        <a:lnTo>
                          <a:pt x="1818139" y="490638"/>
                        </a:lnTo>
                      </a:path>
                      <a:path w="1837054" h="539114">
                        <a:moveTo>
                          <a:pt x="1818139" y="490638"/>
                        </a:moveTo>
                        <a:lnTo>
                          <a:pt x="1807765" y="482662"/>
                        </a:lnTo>
                      </a:path>
                      <a:path w="1837054" h="539114">
                        <a:moveTo>
                          <a:pt x="1807765" y="482662"/>
                        </a:moveTo>
                        <a:lnTo>
                          <a:pt x="1797391" y="477085"/>
                        </a:lnTo>
                      </a:path>
                      <a:path w="1837054" h="539114">
                        <a:moveTo>
                          <a:pt x="1797391" y="477085"/>
                        </a:moveTo>
                        <a:lnTo>
                          <a:pt x="1785427" y="473083"/>
                        </a:lnTo>
                      </a:path>
                      <a:path w="1837054" h="539114">
                        <a:moveTo>
                          <a:pt x="1785427" y="473083"/>
                        </a:moveTo>
                        <a:lnTo>
                          <a:pt x="1772669" y="472288"/>
                        </a:lnTo>
                      </a:path>
                      <a:path w="1837054" h="539114">
                        <a:moveTo>
                          <a:pt x="1772669" y="472288"/>
                        </a:moveTo>
                        <a:lnTo>
                          <a:pt x="1761500" y="473083"/>
                        </a:lnTo>
                      </a:path>
                      <a:path w="1837054" h="539114">
                        <a:moveTo>
                          <a:pt x="1761500" y="473083"/>
                        </a:moveTo>
                        <a:lnTo>
                          <a:pt x="1750331" y="476276"/>
                        </a:lnTo>
                      </a:path>
                      <a:path w="1837054" h="539114">
                        <a:moveTo>
                          <a:pt x="1750331" y="476276"/>
                        </a:moveTo>
                        <a:lnTo>
                          <a:pt x="1739957" y="481073"/>
                        </a:lnTo>
                      </a:path>
                      <a:path w="1837054" h="539114">
                        <a:moveTo>
                          <a:pt x="1739957" y="481073"/>
                        </a:moveTo>
                        <a:lnTo>
                          <a:pt x="1730391" y="488240"/>
                        </a:lnTo>
                      </a:path>
                      <a:path w="1837054" h="539114">
                        <a:moveTo>
                          <a:pt x="1730391" y="488240"/>
                        </a:moveTo>
                        <a:lnTo>
                          <a:pt x="1722415" y="496230"/>
                        </a:lnTo>
                      </a:path>
                      <a:path w="1837054" h="539114">
                        <a:moveTo>
                          <a:pt x="1722415" y="496230"/>
                        </a:moveTo>
                        <a:lnTo>
                          <a:pt x="1716824" y="505795"/>
                        </a:lnTo>
                      </a:path>
                      <a:path w="1837054" h="539114">
                        <a:moveTo>
                          <a:pt x="1716824" y="505795"/>
                        </a:moveTo>
                        <a:lnTo>
                          <a:pt x="1712041" y="516169"/>
                        </a:lnTo>
                      </a:path>
                      <a:path w="1837054" h="539114">
                        <a:moveTo>
                          <a:pt x="1712041" y="516169"/>
                        </a:moveTo>
                        <a:lnTo>
                          <a:pt x="1709643" y="527338"/>
                        </a:lnTo>
                      </a:path>
                      <a:path w="1837054" h="539114">
                        <a:moveTo>
                          <a:pt x="0" y="0"/>
                        </a:moveTo>
                        <a:lnTo>
                          <a:pt x="0" y="794"/>
                        </a:lnTo>
                      </a:path>
                      <a:path w="1837054" h="539114">
                        <a:moveTo>
                          <a:pt x="0" y="794"/>
                        </a:moveTo>
                        <a:lnTo>
                          <a:pt x="0" y="4796"/>
                        </a:lnTo>
                      </a:path>
                      <a:path w="1837054" h="539114">
                        <a:moveTo>
                          <a:pt x="0" y="4796"/>
                        </a:moveTo>
                        <a:lnTo>
                          <a:pt x="0" y="10374"/>
                        </a:lnTo>
                      </a:path>
                      <a:path w="1837054" h="539114">
                        <a:moveTo>
                          <a:pt x="0" y="10374"/>
                        </a:moveTo>
                        <a:lnTo>
                          <a:pt x="0" y="19144"/>
                        </a:lnTo>
                      </a:path>
                      <a:path w="1837054" h="539114">
                        <a:moveTo>
                          <a:pt x="0" y="19144"/>
                        </a:moveTo>
                        <a:lnTo>
                          <a:pt x="0" y="29518"/>
                        </a:lnTo>
                      </a:path>
                      <a:path w="1837054" h="539114">
                        <a:moveTo>
                          <a:pt x="0" y="29518"/>
                        </a:moveTo>
                        <a:lnTo>
                          <a:pt x="0" y="42291"/>
                        </a:lnTo>
                      </a:path>
                      <a:path w="1837054" h="539114">
                        <a:moveTo>
                          <a:pt x="0" y="42291"/>
                        </a:moveTo>
                        <a:lnTo>
                          <a:pt x="0" y="55844"/>
                        </a:lnTo>
                      </a:path>
                      <a:path w="1837054" h="539114">
                        <a:moveTo>
                          <a:pt x="0" y="55844"/>
                        </a:moveTo>
                        <a:lnTo>
                          <a:pt x="0" y="71001"/>
                        </a:lnTo>
                      </a:path>
                      <a:path w="1837054" h="539114">
                        <a:moveTo>
                          <a:pt x="0" y="71001"/>
                        </a:moveTo>
                        <a:lnTo>
                          <a:pt x="0" y="87761"/>
                        </a:lnTo>
                      </a:path>
                      <a:path w="1837054" h="539114">
                        <a:moveTo>
                          <a:pt x="0" y="87761"/>
                        </a:moveTo>
                        <a:lnTo>
                          <a:pt x="0" y="104508"/>
                        </a:lnTo>
                      </a:path>
                      <a:path w="1837054" h="539114">
                        <a:moveTo>
                          <a:pt x="0" y="104508"/>
                        </a:moveTo>
                        <a:lnTo>
                          <a:pt x="0" y="119679"/>
                        </a:lnTo>
                      </a:path>
                      <a:path w="1837054" h="539114">
                        <a:moveTo>
                          <a:pt x="79772" y="119679"/>
                        </a:moveTo>
                        <a:lnTo>
                          <a:pt x="79772" y="102123"/>
                        </a:lnTo>
                      </a:path>
                      <a:path w="1837054" h="539114">
                        <a:moveTo>
                          <a:pt x="79772" y="102123"/>
                        </a:moveTo>
                        <a:lnTo>
                          <a:pt x="79772" y="85363"/>
                        </a:lnTo>
                      </a:path>
                      <a:path w="1837054" h="539114">
                        <a:moveTo>
                          <a:pt x="79772" y="85363"/>
                        </a:moveTo>
                        <a:lnTo>
                          <a:pt x="79772" y="68617"/>
                        </a:lnTo>
                      </a:path>
                      <a:path w="1837054" h="539114">
                        <a:moveTo>
                          <a:pt x="79772" y="68617"/>
                        </a:moveTo>
                        <a:lnTo>
                          <a:pt x="79772" y="53460"/>
                        </a:lnTo>
                      </a:path>
                      <a:path w="1837054" h="539114">
                        <a:moveTo>
                          <a:pt x="79772" y="53460"/>
                        </a:moveTo>
                        <a:lnTo>
                          <a:pt x="79772" y="39893"/>
                        </a:lnTo>
                      </a:path>
                      <a:path w="1837054" h="539114">
                        <a:moveTo>
                          <a:pt x="79772" y="39893"/>
                        </a:moveTo>
                        <a:lnTo>
                          <a:pt x="79772" y="27929"/>
                        </a:lnTo>
                      </a:path>
                      <a:path w="1837054" h="539114">
                        <a:moveTo>
                          <a:pt x="79772" y="27929"/>
                        </a:moveTo>
                        <a:lnTo>
                          <a:pt x="79772" y="17555"/>
                        </a:lnTo>
                      </a:path>
                      <a:path w="1837054" h="539114">
                        <a:moveTo>
                          <a:pt x="79772" y="17555"/>
                        </a:moveTo>
                        <a:lnTo>
                          <a:pt x="79772" y="9579"/>
                        </a:lnTo>
                      </a:path>
                      <a:path w="1837054" h="539114">
                        <a:moveTo>
                          <a:pt x="79772" y="9579"/>
                        </a:moveTo>
                        <a:lnTo>
                          <a:pt x="79772" y="4001"/>
                        </a:lnTo>
                      </a:path>
                      <a:path w="1837054" h="539114">
                        <a:moveTo>
                          <a:pt x="79772" y="4001"/>
                        </a:moveTo>
                        <a:lnTo>
                          <a:pt x="79772" y="794"/>
                        </a:lnTo>
                      </a:path>
                      <a:path w="1837054" h="539114">
                        <a:moveTo>
                          <a:pt x="79772" y="794"/>
                        </a:moveTo>
                        <a:lnTo>
                          <a:pt x="79772" y="0"/>
                        </a:lnTo>
                      </a:path>
                      <a:path w="1837054" h="539114">
                        <a:moveTo>
                          <a:pt x="39879" y="119679"/>
                        </a:moveTo>
                        <a:lnTo>
                          <a:pt x="30313" y="119679"/>
                        </a:lnTo>
                      </a:path>
                      <a:path w="1837054" h="539114">
                        <a:moveTo>
                          <a:pt x="30313" y="119679"/>
                        </a:moveTo>
                        <a:lnTo>
                          <a:pt x="21543" y="119679"/>
                        </a:lnTo>
                      </a:path>
                      <a:path w="1837054" h="539114">
                        <a:moveTo>
                          <a:pt x="21543" y="119679"/>
                        </a:moveTo>
                        <a:lnTo>
                          <a:pt x="13553" y="119679"/>
                        </a:lnTo>
                      </a:path>
                      <a:path w="1837054" h="539114">
                        <a:moveTo>
                          <a:pt x="13553" y="119679"/>
                        </a:moveTo>
                        <a:lnTo>
                          <a:pt x="7181" y="119679"/>
                        </a:lnTo>
                      </a:path>
                      <a:path w="1837054" h="539114">
                        <a:moveTo>
                          <a:pt x="7181" y="119679"/>
                        </a:moveTo>
                        <a:lnTo>
                          <a:pt x="2384" y="119679"/>
                        </a:lnTo>
                      </a:path>
                      <a:path w="1837054" h="539114">
                        <a:moveTo>
                          <a:pt x="2384" y="119679"/>
                        </a:moveTo>
                        <a:lnTo>
                          <a:pt x="0" y="11967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97" name="object 2497"/>
                  <p:cNvSpPr/>
                  <p:nvPr/>
                </p:nvSpPr>
                <p:spPr>
                  <a:xfrm>
                    <a:off x="9491611" y="3631110"/>
                    <a:ext cx="82550" cy="2540"/>
                  </a:xfrm>
                  <a:custGeom>
                    <a:avLst/>
                    <a:gdLst/>
                    <a:ahLst/>
                    <a:cxnLst/>
                    <a:rect l="l" t="t" r="r" b="b"/>
                    <a:pathLst>
                      <a:path w="82550" h="2539">
                        <a:moveTo>
                          <a:pt x="2387" y="1206"/>
                        </a:moveTo>
                        <a:lnTo>
                          <a:pt x="2032" y="355"/>
                        </a:lnTo>
                        <a:lnTo>
                          <a:pt x="1193" y="0"/>
                        </a:lnTo>
                        <a:lnTo>
                          <a:pt x="342" y="355"/>
                        </a:lnTo>
                        <a:lnTo>
                          <a:pt x="0" y="1206"/>
                        </a:lnTo>
                        <a:lnTo>
                          <a:pt x="342" y="2044"/>
                        </a:lnTo>
                        <a:lnTo>
                          <a:pt x="1193" y="2400"/>
                        </a:lnTo>
                        <a:lnTo>
                          <a:pt x="2032" y="2044"/>
                        </a:lnTo>
                        <a:lnTo>
                          <a:pt x="2387" y="1206"/>
                        </a:lnTo>
                        <a:close/>
                      </a:path>
                      <a:path w="82550" h="2539">
                        <a:moveTo>
                          <a:pt x="82156" y="1206"/>
                        </a:moveTo>
                        <a:lnTo>
                          <a:pt x="81813" y="355"/>
                        </a:lnTo>
                        <a:lnTo>
                          <a:pt x="80962" y="0"/>
                        </a:lnTo>
                        <a:lnTo>
                          <a:pt x="80111" y="355"/>
                        </a:lnTo>
                        <a:lnTo>
                          <a:pt x="79768" y="1206"/>
                        </a:lnTo>
                        <a:lnTo>
                          <a:pt x="80111" y="2044"/>
                        </a:lnTo>
                        <a:lnTo>
                          <a:pt x="80962" y="2400"/>
                        </a:lnTo>
                        <a:lnTo>
                          <a:pt x="81813" y="2044"/>
                        </a:lnTo>
                        <a:lnTo>
                          <a:pt x="82156"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98" name="object 2498"/>
                  <p:cNvSpPr/>
                  <p:nvPr/>
                </p:nvSpPr>
                <p:spPr>
                  <a:xfrm>
                    <a:off x="9465688" y="3472747"/>
                    <a:ext cx="107314" cy="160020"/>
                  </a:xfrm>
                  <a:custGeom>
                    <a:avLst/>
                    <a:gdLst/>
                    <a:ahLst/>
                    <a:cxnLst/>
                    <a:rect l="l" t="t" r="r" b="b"/>
                    <a:pathLst>
                      <a:path w="107315" h="160020">
                        <a:moveTo>
                          <a:pt x="106892" y="159558"/>
                        </a:moveTo>
                        <a:lnTo>
                          <a:pt x="104508" y="159558"/>
                        </a:lnTo>
                      </a:path>
                      <a:path w="107315" h="160020">
                        <a:moveTo>
                          <a:pt x="104508" y="159558"/>
                        </a:moveTo>
                        <a:lnTo>
                          <a:pt x="99711" y="159558"/>
                        </a:lnTo>
                      </a:path>
                      <a:path w="107315" h="160020">
                        <a:moveTo>
                          <a:pt x="99711" y="159558"/>
                        </a:moveTo>
                        <a:lnTo>
                          <a:pt x="93325" y="159558"/>
                        </a:lnTo>
                      </a:path>
                      <a:path w="107315" h="160020">
                        <a:moveTo>
                          <a:pt x="93325" y="159558"/>
                        </a:moveTo>
                        <a:lnTo>
                          <a:pt x="85349" y="159558"/>
                        </a:lnTo>
                      </a:path>
                      <a:path w="107315" h="160020">
                        <a:moveTo>
                          <a:pt x="85349" y="159558"/>
                        </a:moveTo>
                        <a:lnTo>
                          <a:pt x="76579" y="159558"/>
                        </a:lnTo>
                      </a:path>
                      <a:path w="107315" h="160020">
                        <a:moveTo>
                          <a:pt x="76579" y="159558"/>
                        </a:moveTo>
                        <a:lnTo>
                          <a:pt x="66999" y="159558"/>
                        </a:lnTo>
                      </a:path>
                      <a:path w="107315" h="160020">
                        <a:moveTo>
                          <a:pt x="66999" y="0"/>
                        </a:moveTo>
                        <a:lnTo>
                          <a:pt x="76579" y="794"/>
                        </a:lnTo>
                      </a:path>
                      <a:path w="107315" h="160020">
                        <a:moveTo>
                          <a:pt x="76579" y="794"/>
                        </a:moveTo>
                        <a:lnTo>
                          <a:pt x="85349" y="3987"/>
                        </a:lnTo>
                      </a:path>
                      <a:path w="107315" h="160020">
                        <a:moveTo>
                          <a:pt x="85349" y="3987"/>
                        </a:moveTo>
                        <a:lnTo>
                          <a:pt x="93325" y="9565"/>
                        </a:lnTo>
                      </a:path>
                      <a:path w="107315" h="160020">
                        <a:moveTo>
                          <a:pt x="93325" y="9565"/>
                        </a:moveTo>
                        <a:lnTo>
                          <a:pt x="99711" y="16746"/>
                        </a:lnTo>
                      </a:path>
                      <a:path w="107315" h="160020">
                        <a:moveTo>
                          <a:pt x="99711" y="16746"/>
                        </a:moveTo>
                        <a:lnTo>
                          <a:pt x="104508" y="25517"/>
                        </a:lnTo>
                      </a:path>
                      <a:path w="107315" h="160020">
                        <a:moveTo>
                          <a:pt x="104508" y="25517"/>
                        </a:moveTo>
                        <a:lnTo>
                          <a:pt x="106892" y="35096"/>
                        </a:lnTo>
                      </a:path>
                      <a:path w="107315" h="160020">
                        <a:moveTo>
                          <a:pt x="106892" y="37494"/>
                        </a:moveTo>
                        <a:lnTo>
                          <a:pt x="106892" y="39879"/>
                        </a:lnTo>
                      </a:path>
                      <a:path w="107315" h="160020">
                        <a:moveTo>
                          <a:pt x="106892" y="39879"/>
                        </a:moveTo>
                        <a:lnTo>
                          <a:pt x="106892" y="41482"/>
                        </a:lnTo>
                      </a:path>
                      <a:path w="107315" h="160020">
                        <a:moveTo>
                          <a:pt x="27120" y="43072"/>
                        </a:moveTo>
                        <a:lnTo>
                          <a:pt x="27120" y="39879"/>
                        </a:lnTo>
                      </a:path>
                      <a:path w="107315" h="160020">
                        <a:moveTo>
                          <a:pt x="27120" y="39879"/>
                        </a:moveTo>
                        <a:lnTo>
                          <a:pt x="27120" y="37494"/>
                        </a:lnTo>
                      </a:path>
                      <a:path w="107315" h="160020">
                        <a:moveTo>
                          <a:pt x="29505" y="25517"/>
                        </a:moveTo>
                        <a:lnTo>
                          <a:pt x="34301" y="16746"/>
                        </a:lnTo>
                      </a:path>
                      <a:path w="107315" h="160020">
                        <a:moveTo>
                          <a:pt x="34301" y="16746"/>
                        </a:moveTo>
                        <a:lnTo>
                          <a:pt x="40674" y="9565"/>
                        </a:lnTo>
                      </a:path>
                      <a:path w="107315" h="160020">
                        <a:moveTo>
                          <a:pt x="40674" y="9565"/>
                        </a:moveTo>
                        <a:lnTo>
                          <a:pt x="48663" y="3987"/>
                        </a:lnTo>
                      </a:path>
                      <a:path w="107315" h="160020">
                        <a:moveTo>
                          <a:pt x="48663" y="3987"/>
                        </a:moveTo>
                        <a:lnTo>
                          <a:pt x="57434" y="794"/>
                        </a:lnTo>
                      </a:path>
                      <a:path w="107315" h="160020">
                        <a:moveTo>
                          <a:pt x="57434" y="794"/>
                        </a:moveTo>
                        <a:lnTo>
                          <a:pt x="66999" y="0"/>
                        </a:lnTo>
                      </a:path>
                      <a:path w="107315" h="160020">
                        <a:moveTo>
                          <a:pt x="0" y="44675"/>
                        </a:moveTo>
                        <a:lnTo>
                          <a:pt x="0" y="34301"/>
                        </a:lnTo>
                      </a:path>
                      <a:path w="107315" h="160020">
                        <a:moveTo>
                          <a:pt x="2384" y="34301"/>
                        </a:moveTo>
                        <a:lnTo>
                          <a:pt x="2384" y="44675"/>
                        </a:lnTo>
                      </a:path>
                      <a:path w="107315" h="160020">
                        <a:moveTo>
                          <a:pt x="0" y="34301"/>
                        </a:moveTo>
                        <a:lnTo>
                          <a:pt x="2384" y="34301"/>
                        </a:lnTo>
                      </a:path>
                      <a:path w="107315" h="160020">
                        <a:moveTo>
                          <a:pt x="2384" y="44675"/>
                        </a:moveTo>
                        <a:lnTo>
                          <a:pt x="0" y="44675"/>
                        </a:lnTo>
                      </a:path>
                      <a:path w="107315" h="160020">
                        <a:moveTo>
                          <a:pt x="2384" y="54241"/>
                        </a:moveTo>
                        <a:lnTo>
                          <a:pt x="3987" y="54241"/>
                        </a:lnTo>
                      </a:path>
                      <a:path w="107315" h="160020">
                        <a:moveTo>
                          <a:pt x="3987" y="24722"/>
                        </a:moveTo>
                        <a:lnTo>
                          <a:pt x="2384" y="2472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499" name="object 2499"/>
                  <p:cNvSpPr/>
                  <p:nvPr/>
                </p:nvSpPr>
                <p:spPr>
                  <a:xfrm>
                    <a:off x="9468473" y="3500262"/>
                    <a:ext cx="2540" cy="24130"/>
                  </a:xfrm>
                  <a:custGeom>
                    <a:avLst/>
                    <a:gdLst/>
                    <a:ahLst/>
                    <a:cxnLst/>
                    <a:rect l="l" t="t" r="r" b="b"/>
                    <a:pathLst>
                      <a:path w="2540" h="24129">
                        <a:moveTo>
                          <a:pt x="2400" y="22745"/>
                        </a:moveTo>
                        <a:lnTo>
                          <a:pt x="2044" y="21894"/>
                        </a:lnTo>
                        <a:lnTo>
                          <a:pt x="1193" y="21551"/>
                        </a:lnTo>
                        <a:lnTo>
                          <a:pt x="355" y="21894"/>
                        </a:lnTo>
                        <a:lnTo>
                          <a:pt x="0" y="22745"/>
                        </a:lnTo>
                        <a:lnTo>
                          <a:pt x="355" y="23583"/>
                        </a:lnTo>
                        <a:lnTo>
                          <a:pt x="1193" y="23939"/>
                        </a:lnTo>
                        <a:lnTo>
                          <a:pt x="2044" y="23583"/>
                        </a:lnTo>
                        <a:lnTo>
                          <a:pt x="2400" y="22745"/>
                        </a:lnTo>
                        <a:close/>
                      </a:path>
                      <a:path w="2540" h="24129">
                        <a:moveTo>
                          <a:pt x="2400" y="1206"/>
                        </a:moveTo>
                        <a:lnTo>
                          <a:pt x="2044" y="355"/>
                        </a:lnTo>
                        <a:lnTo>
                          <a:pt x="1193" y="0"/>
                        </a:lnTo>
                        <a:lnTo>
                          <a:pt x="355" y="355"/>
                        </a:lnTo>
                        <a:lnTo>
                          <a:pt x="0" y="1206"/>
                        </a:lnTo>
                        <a:lnTo>
                          <a:pt x="355" y="2044"/>
                        </a:lnTo>
                        <a:lnTo>
                          <a:pt x="1193" y="2400"/>
                        </a:lnTo>
                        <a:lnTo>
                          <a:pt x="2044" y="2044"/>
                        </a:lnTo>
                        <a:lnTo>
                          <a:pt x="2400"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00" name="object 2500"/>
                  <p:cNvSpPr/>
                  <p:nvPr/>
                </p:nvSpPr>
                <p:spPr>
                  <a:xfrm>
                    <a:off x="9468073" y="3519807"/>
                    <a:ext cx="0" cy="6985"/>
                  </a:xfrm>
                  <a:custGeom>
                    <a:avLst/>
                    <a:gdLst/>
                    <a:ahLst/>
                    <a:cxnLst/>
                    <a:rect l="l" t="t" r="r" b="b"/>
                    <a:pathLst>
                      <a:path h="6985">
                        <a:moveTo>
                          <a:pt x="0" y="0"/>
                        </a:moveTo>
                        <a:lnTo>
                          <a:pt x="0" y="3193"/>
                        </a:lnTo>
                      </a:path>
                      <a:path h="6985">
                        <a:moveTo>
                          <a:pt x="0" y="3193"/>
                        </a:moveTo>
                        <a:lnTo>
                          <a:pt x="0" y="5591"/>
                        </a:lnTo>
                      </a:path>
                      <a:path h="6985">
                        <a:moveTo>
                          <a:pt x="0" y="5591"/>
                        </a:moveTo>
                        <a:lnTo>
                          <a:pt x="0" y="638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01" name="object 2501"/>
                  <p:cNvSpPr/>
                  <p:nvPr/>
                </p:nvSpPr>
                <p:spPr>
                  <a:xfrm>
                    <a:off x="9466872" y="3525802"/>
                    <a:ext cx="2540" cy="2540"/>
                  </a:xfrm>
                  <a:custGeom>
                    <a:avLst/>
                    <a:gdLst/>
                    <a:ahLst/>
                    <a:cxnLst/>
                    <a:rect l="l" t="t" r="r" b="b"/>
                    <a:pathLst>
                      <a:path w="2540" h="2539">
                        <a:moveTo>
                          <a:pt x="2387" y="1193"/>
                        </a:moveTo>
                        <a:lnTo>
                          <a:pt x="2044" y="342"/>
                        </a:lnTo>
                        <a:lnTo>
                          <a:pt x="1193" y="0"/>
                        </a:lnTo>
                        <a:lnTo>
                          <a:pt x="342" y="342"/>
                        </a:lnTo>
                        <a:lnTo>
                          <a:pt x="0" y="1193"/>
                        </a:lnTo>
                        <a:lnTo>
                          <a:pt x="342" y="2032"/>
                        </a:lnTo>
                        <a:lnTo>
                          <a:pt x="1193" y="2387"/>
                        </a:lnTo>
                        <a:lnTo>
                          <a:pt x="2044" y="2032"/>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02" name="object 2502"/>
                  <p:cNvSpPr/>
                  <p:nvPr/>
                </p:nvSpPr>
                <p:spPr>
                  <a:xfrm>
                    <a:off x="9468073" y="3497469"/>
                    <a:ext cx="0" cy="29845"/>
                  </a:xfrm>
                  <a:custGeom>
                    <a:avLst/>
                    <a:gdLst/>
                    <a:ahLst/>
                    <a:cxnLst/>
                    <a:rect l="l" t="t" r="r" b="b"/>
                    <a:pathLst>
                      <a:path h="29845">
                        <a:moveTo>
                          <a:pt x="0" y="29518"/>
                        </a:moveTo>
                        <a:lnTo>
                          <a:pt x="0" y="27929"/>
                        </a:lnTo>
                      </a:path>
                      <a:path h="29845">
                        <a:moveTo>
                          <a:pt x="0" y="27929"/>
                        </a:moveTo>
                        <a:lnTo>
                          <a:pt x="0" y="25530"/>
                        </a:lnTo>
                      </a:path>
                      <a:path h="29845">
                        <a:moveTo>
                          <a:pt x="0" y="25530"/>
                        </a:moveTo>
                        <a:lnTo>
                          <a:pt x="0" y="22337"/>
                        </a:lnTo>
                      </a:path>
                      <a:path h="29845">
                        <a:moveTo>
                          <a:pt x="0" y="22337"/>
                        </a:moveTo>
                        <a:lnTo>
                          <a:pt x="0" y="18349"/>
                        </a:lnTo>
                      </a:path>
                      <a:path h="29845">
                        <a:moveTo>
                          <a:pt x="0" y="18349"/>
                        </a:moveTo>
                        <a:lnTo>
                          <a:pt x="0" y="15156"/>
                        </a:lnTo>
                      </a:path>
                      <a:path h="29845">
                        <a:moveTo>
                          <a:pt x="0" y="15156"/>
                        </a:moveTo>
                        <a:lnTo>
                          <a:pt x="0" y="11168"/>
                        </a:lnTo>
                      </a:path>
                      <a:path h="29845">
                        <a:moveTo>
                          <a:pt x="0" y="11168"/>
                        </a:moveTo>
                        <a:lnTo>
                          <a:pt x="0" y="7181"/>
                        </a:lnTo>
                      </a:path>
                      <a:path h="29845">
                        <a:moveTo>
                          <a:pt x="0" y="7181"/>
                        </a:moveTo>
                        <a:lnTo>
                          <a:pt x="0" y="3987"/>
                        </a:lnTo>
                      </a:path>
                      <a:path h="29845">
                        <a:moveTo>
                          <a:pt x="0" y="3987"/>
                        </a:moveTo>
                        <a:lnTo>
                          <a:pt x="0" y="1603"/>
                        </a:lnTo>
                      </a:path>
                      <a:path h="29845">
                        <a:moveTo>
                          <a:pt x="0" y="1603"/>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03" name="object 2503"/>
                  <p:cNvSpPr/>
                  <p:nvPr/>
                </p:nvSpPr>
                <p:spPr>
                  <a:xfrm>
                    <a:off x="9466872" y="3496274"/>
                    <a:ext cx="2540" cy="2540"/>
                  </a:xfrm>
                  <a:custGeom>
                    <a:avLst/>
                    <a:gdLst/>
                    <a:ahLst/>
                    <a:cxnLst/>
                    <a:rect l="l" t="t" r="r" b="b"/>
                    <a:pathLst>
                      <a:path w="2540" h="2539">
                        <a:moveTo>
                          <a:pt x="2387" y="1206"/>
                        </a:moveTo>
                        <a:lnTo>
                          <a:pt x="2044" y="355"/>
                        </a:lnTo>
                        <a:lnTo>
                          <a:pt x="1193" y="0"/>
                        </a:lnTo>
                        <a:lnTo>
                          <a:pt x="342" y="355"/>
                        </a:lnTo>
                        <a:lnTo>
                          <a:pt x="0" y="1206"/>
                        </a:lnTo>
                        <a:lnTo>
                          <a:pt x="342" y="2044"/>
                        </a:lnTo>
                        <a:lnTo>
                          <a:pt x="1193" y="2400"/>
                        </a:lnTo>
                        <a:lnTo>
                          <a:pt x="2044"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04" name="object 2504"/>
                  <p:cNvSpPr/>
                  <p:nvPr/>
                </p:nvSpPr>
                <p:spPr>
                  <a:xfrm>
                    <a:off x="9468073" y="3497469"/>
                    <a:ext cx="1905" cy="7620"/>
                  </a:xfrm>
                  <a:custGeom>
                    <a:avLst/>
                    <a:gdLst/>
                    <a:ahLst/>
                    <a:cxnLst/>
                    <a:rect l="l" t="t" r="r" b="b"/>
                    <a:pathLst>
                      <a:path w="1904" h="7620">
                        <a:moveTo>
                          <a:pt x="0" y="0"/>
                        </a:moveTo>
                        <a:lnTo>
                          <a:pt x="0" y="1603"/>
                        </a:lnTo>
                      </a:path>
                      <a:path w="1904" h="7620">
                        <a:moveTo>
                          <a:pt x="0" y="1603"/>
                        </a:moveTo>
                        <a:lnTo>
                          <a:pt x="0" y="3987"/>
                        </a:lnTo>
                      </a:path>
                      <a:path w="1904" h="7620">
                        <a:moveTo>
                          <a:pt x="0" y="3987"/>
                        </a:moveTo>
                        <a:lnTo>
                          <a:pt x="0" y="7181"/>
                        </a:lnTo>
                      </a:path>
                      <a:path w="1904" h="7620">
                        <a:moveTo>
                          <a:pt x="1603" y="3987"/>
                        </a:moveTo>
                        <a:lnTo>
                          <a:pt x="1603" y="1603"/>
                        </a:lnTo>
                      </a:path>
                      <a:path w="1904" h="7620">
                        <a:moveTo>
                          <a:pt x="1603" y="1603"/>
                        </a:moveTo>
                        <a:lnTo>
                          <a:pt x="160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05" name="object 2505"/>
                  <p:cNvSpPr/>
                  <p:nvPr/>
                </p:nvSpPr>
                <p:spPr>
                  <a:xfrm>
                    <a:off x="9468473" y="3496274"/>
                    <a:ext cx="2540" cy="2540"/>
                  </a:xfrm>
                  <a:custGeom>
                    <a:avLst/>
                    <a:gdLst/>
                    <a:ahLst/>
                    <a:cxnLst/>
                    <a:rect l="l" t="t" r="r" b="b"/>
                    <a:pathLst>
                      <a:path w="2540" h="2539">
                        <a:moveTo>
                          <a:pt x="2400" y="1206"/>
                        </a:moveTo>
                        <a:lnTo>
                          <a:pt x="2044" y="355"/>
                        </a:lnTo>
                        <a:lnTo>
                          <a:pt x="1193" y="0"/>
                        </a:lnTo>
                        <a:lnTo>
                          <a:pt x="355" y="355"/>
                        </a:lnTo>
                        <a:lnTo>
                          <a:pt x="0" y="1206"/>
                        </a:lnTo>
                        <a:lnTo>
                          <a:pt x="355" y="2044"/>
                        </a:lnTo>
                        <a:lnTo>
                          <a:pt x="1193" y="2400"/>
                        </a:lnTo>
                        <a:lnTo>
                          <a:pt x="2044" y="2044"/>
                        </a:lnTo>
                        <a:lnTo>
                          <a:pt x="2400"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06" name="object 2506"/>
                  <p:cNvSpPr/>
                  <p:nvPr/>
                </p:nvSpPr>
                <p:spPr>
                  <a:xfrm>
                    <a:off x="9469676" y="3497469"/>
                    <a:ext cx="0" cy="29845"/>
                  </a:xfrm>
                  <a:custGeom>
                    <a:avLst/>
                    <a:gdLst/>
                    <a:ahLst/>
                    <a:cxnLst/>
                    <a:rect l="l" t="t" r="r" b="b"/>
                    <a:pathLst>
                      <a:path h="29845">
                        <a:moveTo>
                          <a:pt x="0" y="0"/>
                        </a:moveTo>
                        <a:lnTo>
                          <a:pt x="0" y="1603"/>
                        </a:lnTo>
                      </a:path>
                      <a:path h="29845">
                        <a:moveTo>
                          <a:pt x="0" y="1603"/>
                        </a:moveTo>
                        <a:lnTo>
                          <a:pt x="0" y="3987"/>
                        </a:lnTo>
                      </a:path>
                      <a:path h="29845">
                        <a:moveTo>
                          <a:pt x="0" y="3987"/>
                        </a:moveTo>
                        <a:lnTo>
                          <a:pt x="0" y="7181"/>
                        </a:lnTo>
                      </a:path>
                      <a:path h="29845">
                        <a:moveTo>
                          <a:pt x="0" y="7181"/>
                        </a:moveTo>
                        <a:lnTo>
                          <a:pt x="0" y="11168"/>
                        </a:lnTo>
                      </a:path>
                      <a:path h="29845">
                        <a:moveTo>
                          <a:pt x="0" y="11168"/>
                        </a:moveTo>
                        <a:lnTo>
                          <a:pt x="0" y="15156"/>
                        </a:lnTo>
                      </a:path>
                      <a:path h="29845">
                        <a:moveTo>
                          <a:pt x="0" y="15156"/>
                        </a:moveTo>
                        <a:lnTo>
                          <a:pt x="0" y="18349"/>
                        </a:lnTo>
                      </a:path>
                      <a:path h="29845">
                        <a:moveTo>
                          <a:pt x="0" y="18349"/>
                        </a:moveTo>
                        <a:lnTo>
                          <a:pt x="0" y="22337"/>
                        </a:lnTo>
                      </a:path>
                      <a:path h="29845">
                        <a:moveTo>
                          <a:pt x="0" y="22337"/>
                        </a:moveTo>
                        <a:lnTo>
                          <a:pt x="0" y="25530"/>
                        </a:lnTo>
                      </a:path>
                      <a:path h="29845">
                        <a:moveTo>
                          <a:pt x="0" y="25530"/>
                        </a:moveTo>
                        <a:lnTo>
                          <a:pt x="0" y="27929"/>
                        </a:lnTo>
                      </a:path>
                      <a:path h="29845">
                        <a:moveTo>
                          <a:pt x="0" y="27929"/>
                        </a:moveTo>
                        <a:lnTo>
                          <a:pt x="0" y="2951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07" name="object 2507"/>
                  <p:cNvSpPr/>
                  <p:nvPr/>
                </p:nvSpPr>
                <p:spPr>
                  <a:xfrm>
                    <a:off x="9468473" y="3525802"/>
                    <a:ext cx="2540" cy="2540"/>
                  </a:xfrm>
                  <a:custGeom>
                    <a:avLst/>
                    <a:gdLst/>
                    <a:ahLst/>
                    <a:cxnLst/>
                    <a:rect l="l" t="t" r="r" b="b"/>
                    <a:pathLst>
                      <a:path w="2540" h="2539">
                        <a:moveTo>
                          <a:pt x="2400" y="1193"/>
                        </a:moveTo>
                        <a:lnTo>
                          <a:pt x="2044" y="342"/>
                        </a:lnTo>
                        <a:lnTo>
                          <a:pt x="1193" y="0"/>
                        </a:lnTo>
                        <a:lnTo>
                          <a:pt x="355" y="342"/>
                        </a:lnTo>
                        <a:lnTo>
                          <a:pt x="0" y="1193"/>
                        </a:lnTo>
                        <a:lnTo>
                          <a:pt x="355" y="2032"/>
                        </a:lnTo>
                        <a:lnTo>
                          <a:pt x="1193" y="2387"/>
                        </a:lnTo>
                        <a:lnTo>
                          <a:pt x="2044" y="2032"/>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08" name="object 2508"/>
                  <p:cNvSpPr/>
                  <p:nvPr/>
                </p:nvSpPr>
                <p:spPr>
                  <a:xfrm>
                    <a:off x="9469676" y="3501457"/>
                    <a:ext cx="0" cy="24765"/>
                  </a:xfrm>
                  <a:custGeom>
                    <a:avLst/>
                    <a:gdLst/>
                    <a:ahLst/>
                    <a:cxnLst/>
                    <a:rect l="l" t="t" r="r" b="b"/>
                    <a:pathLst>
                      <a:path h="24764">
                        <a:moveTo>
                          <a:pt x="0" y="24736"/>
                        </a:moveTo>
                        <a:lnTo>
                          <a:pt x="0" y="23941"/>
                        </a:lnTo>
                      </a:path>
                      <a:path h="24764">
                        <a:moveTo>
                          <a:pt x="0" y="23941"/>
                        </a:moveTo>
                        <a:lnTo>
                          <a:pt x="0" y="21543"/>
                        </a:lnTo>
                      </a:path>
                      <a:path h="24764">
                        <a:moveTo>
                          <a:pt x="0" y="3193"/>
                        </a:moveTo>
                        <a:lnTo>
                          <a:pt x="0" y="2398"/>
                        </a:lnTo>
                      </a:path>
                      <a:path h="24764">
                        <a:moveTo>
                          <a:pt x="0" y="2398"/>
                        </a:moveTo>
                        <a:lnTo>
                          <a:pt x="0" y="808"/>
                        </a:lnTo>
                      </a:path>
                      <a:path h="24764">
                        <a:moveTo>
                          <a:pt x="0" y="80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09" name="object 2509"/>
                  <p:cNvSpPr/>
                  <p:nvPr/>
                </p:nvSpPr>
                <p:spPr>
                  <a:xfrm>
                    <a:off x="9468473" y="3500262"/>
                    <a:ext cx="2540" cy="2540"/>
                  </a:xfrm>
                  <a:custGeom>
                    <a:avLst/>
                    <a:gdLst/>
                    <a:ahLst/>
                    <a:cxnLst/>
                    <a:rect l="l" t="t" r="r" b="b"/>
                    <a:pathLst>
                      <a:path w="2540" h="2539">
                        <a:moveTo>
                          <a:pt x="2400" y="1206"/>
                        </a:moveTo>
                        <a:lnTo>
                          <a:pt x="2044" y="355"/>
                        </a:lnTo>
                        <a:lnTo>
                          <a:pt x="1193" y="0"/>
                        </a:lnTo>
                        <a:lnTo>
                          <a:pt x="355" y="355"/>
                        </a:lnTo>
                        <a:lnTo>
                          <a:pt x="0" y="1206"/>
                        </a:lnTo>
                        <a:lnTo>
                          <a:pt x="355" y="2044"/>
                        </a:lnTo>
                        <a:lnTo>
                          <a:pt x="1193" y="2400"/>
                        </a:lnTo>
                        <a:lnTo>
                          <a:pt x="2044" y="2044"/>
                        </a:lnTo>
                        <a:lnTo>
                          <a:pt x="2400"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10" name="object 2510"/>
                  <p:cNvSpPr/>
                  <p:nvPr/>
                </p:nvSpPr>
                <p:spPr>
                  <a:xfrm>
                    <a:off x="9469676" y="3501457"/>
                    <a:ext cx="0" cy="21590"/>
                  </a:xfrm>
                  <a:custGeom>
                    <a:avLst/>
                    <a:gdLst/>
                    <a:ahLst/>
                    <a:cxnLst/>
                    <a:rect l="l" t="t" r="r" b="b"/>
                    <a:pathLst>
                      <a:path h="21589">
                        <a:moveTo>
                          <a:pt x="0" y="0"/>
                        </a:moveTo>
                        <a:lnTo>
                          <a:pt x="0" y="808"/>
                        </a:lnTo>
                      </a:path>
                      <a:path h="21589">
                        <a:moveTo>
                          <a:pt x="0" y="808"/>
                        </a:moveTo>
                        <a:lnTo>
                          <a:pt x="0" y="2398"/>
                        </a:lnTo>
                      </a:path>
                      <a:path h="21589">
                        <a:moveTo>
                          <a:pt x="0" y="19158"/>
                        </a:moveTo>
                        <a:lnTo>
                          <a:pt x="0" y="20748"/>
                        </a:lnTo>
                      </a:path>
                      <a:path h="21589">
                        <a:moveTo>
                          <a:pt x="0" y="20748"/>
                        </a:moveTo>
                        <a:lnTo>
                          <a:pt x="0" y="2154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11" name="object 2511"/>
                  <p:cNvSpPr/>
                  <p:nvPr/>
                </p:nvSpPr>
                <p:spPr>
                  <a:xfrm>
                    <a:off x="9468473" y="3521814"/>
                    <a:ext cx="2540" cy="2540"/>
                  </a:xfrm>
                  <a:custGeom>
                    <a:avLst/>
                    <a:gdLst/>
                    <a:ahLst/>
                    <a:cxnLst/>
                    <a:rect l="l" t="t" r="r" b="b"/>
                    <a:pathLst>
                      <a:path w="2540" h="2539">
                        <a:moveTo>
                          <a:pt x="2400" y="1193"/>
                        </a:moveTo>
                        <a:lnTo>
                          <a:pt x="2044" y="342"/>
                        </a:lnTo>
                        <a:lnTo>
                          <a:pt x="1193" y="0"/>
                        </a:lnTo>
                        <a:lnTo>
                          <a:pt x="355" y="342"/>
                        </a:lnTo>
                        <a:lnTo>
                          <a:pt x="0" y="1193"/>
                        </a:lnTo>
                        <a:lnTo>
                          <a:pt x="355" y="2032"/>
                        </a:lnTo>
                        <a:lnTo>
                          <a:pt x="1193" y="2387"/>
                        </a:lnTo>
                        <a:lnTo>
                          <a:pt x="2044" y="2032"/>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12" name="object 2512"/>
                  <p:cNvSpPr/>
                  <p:nvPr/>
                </p:nvSpPr>
                <p:spPr>
                  <a:xfrm>
                    <a:off x="9469676" y="3504650"/>
                    <a:ext cx="2540" cy="18415"/>
                  </a:xfrm>
                  <a:custGeom>
                    <a:avLst/>
                    <a:gdLst/>
                    <a:ahLst/>
                    <a:cxnLst/>
                    <a:rect l="l" t="t" r="r" b="b"/>
                    <a:pathLst>
                      <a:path w="2540" h="18414">
                        <a:moveTo>
                          <a:pt x="0" y="18349"/>
                        </a:moveTo>
                        <a:lnTo>
                          <a:pt x="0" y="17555"/>
                        </a:lnTo>
                      </a:path>
                      <a:path w="2540" h="18414">
                        <a:moveTo>
                          <a:pt x="0" y="17555"/>
                        </a:moveTo>
                        <a:lnTo>
                          <a:pt x="0" y="15965"/>
                        </a:lnTo>
                      </a:path>
                      <a:path w="2540" h="18414">
                        <a:moveTo>
                          <a:pt x="0" y="15965"/>
                        </a:moveTo>
                        <a:lnTo>
                          <a:pt x="0" y="15156"/>
                        </a:lnTo>
                      </a:path>
                      <a:path w="2540" h="18414">
                        <a:moveTo>
                          <a:pt x="2384" y="0"/>
                        </a:moveTo>
                        <a:lnTo>
                          <a:pt x="2384" y="2398"/>
                        </a:lnTo>
                      </a:path>
                      <a:path w="2540" h="18414">
                        <a:moveTo>
                          <a:pt x="2384" y="2398"/>
                        </a:moveTo>
                        <a:lnTo>
                          <a:pt x="2384" y="4782"/>
                        </a:lnTo>
                      </a:path>
                      <a:path w="2540" h="18414">
                        <a:moveTo>
                          <a:pt x="2384" y="4782"/>
                        </a:moveTo>
                        <a:lnTo>
                          <a:pt x="2384" y="7975"/>
                        </a:lnTo>
                      </a:path>
                      <a:path w="2540" h="18414">
                        <a:moveTo>
                          <a:pt x="2384" y="7975"/>
                        </a:moveTo>
                        <a:lnTo>
                          <a:pt x="2384" y="10374"/>
                        </a:lnTo>
                      </a:path>
                      <a:path w="2540" h="18414">
                        <a:moveTo>
                          <a:pt x="2384" y="10374"/>
                        </a:moveTo>
                        <a:lnTo>
                          <a:pt x="2384" y="12772"/>
                        </a:lnTo>
                      </a:path>
                      <a:path w="2540" h="18414">
                        <a:moveTo>
                          <a:pt x="2384" y="12772"/>
                        </a:moveTo>
                        <a:lnTo>
                          <a:pt x="2384" y="15156"/>
                        </a:lnTo>
                      </a:path>
                      <a:path w="2540" h="18414">
                        <a:moveTo>
                          <a:pt x="2384" y="15156"/>
                        </a:moveTo>
                        <a:lnTo>
                          <a:pt x="2384" y="0"/>
                        </a:lnTo>
                      </a:path>
                      <a:path w="2540" h="18414">
                        <a:moveTo>
                          <a:pt x="0" y="15965"/>
                        </a:moveTo>
                        <a:lnTo>
                          <a:pt x="0" y="17555"/>
                        </a:lnTo>
                      </a:path>
                      <a:path w="2540" h="18414">
                        <a:moveTo>
                          <a:pt x="0" y="17555"/>
                        </a:moveTo>
                        <a:lnTo>
                          <a:pt x="0" y="1834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13" name="object 2513"/>
                  <p:cNvSpPr/>
                  <p:nvPr/>
                </p:nvSpPr>
                <p:spPr>
                  <a:xfrm>
                    <a:off x="9468473" y="3521814"/>
                    <a:ext cx="2540" cy="2540"/>
                  </a:xfrm>
                  <a:custGeom>
                    <a:avLst/>
                    <a:gdLst/>
                    <a:ahLst/>
                    <a:cxnLst/>
                    <a:rect l="l" t="t" r="r" b="b"/>
                    <a:pathLst>
                      <a:path w="2540" h="2539">
                        <a:moveTo>
                          <a:pt x="2400" y="1193"/>
                        </a:moveTo>
                        <a:lnTo>
                          <a:pt x="2044" y="342"/>
                        </a:lnTo>
                        <a:lnTo>
                          <a:pt x="1193" y="0"/>
                        </a:lnTo>
                        <a:lnTo>
                          <a:pt x="355" y="342"/>
                        </a:lnTo>
                        <a:lnTo>
                          <a:pt x="0" y="1193"/>
                        </a:lnTo>
                        <a:lnTo>
                          <a:pt x="355" y="2032"/>
                        </a:lnTo>
                        <a:lnTo>
                          <a:pt x="1193" y="2387"/>
                        </a:lnTo>
                        <a:lnTo>
                          <a:pt x="2044" y="2032"/>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14" name="object 2514"/>
                  <p:cNvSpPr/>
                  <p:nvPr/>
                </p:nvSpPr>
                <p:spPr>
                  <a:xfrm>
                    <a:off x="9469676" y="3501457"/>
                    <a:ext cx="2540" cy="21590"/>
                  </a:xfrm>
                  <a:custGeom>
                    <a:avLst/>
                    <a:gdLst/>
                    <a:ahLst/>
                    <a:cxnLst/>
                    <a:rect l="l" t="t" r="r" b="b"/>
                    <a:pathLst>
                      <a:path w="2540" h="21589">
                        <a:moveTo>
                          <a:pt x="0" y="21543"/>
                        </a:moveTo>
                        <a:lnTo>
                          <a:pt x="0" y="20748"/>
                        </a:lnTo>
                      </a:path>
                      <a:path w="2540" h="21589">
                        <a:moveTo>
                          <a:pt x="0" y="20748"/>
                        </a:moveTo>
                        <a:lnTo>
                          <a:pt x="0" y="19158"/>
                        </a:lnTo>
                      </a:path>
                      <a:path w="2540" h="21589">
                        <a:moveTo>
                          <a:pt x="0" y="18349"/>
                        </a:moveTo>
                        <a:lnTo>
                          <a:pt x="2384" y="18349"/>
                        </a:lnTo>
                      </a:path>
                      <a:path w="2540" h="21589">
                        <a:moveTo>
                          <a:pt x="0" y="2398"/>
                        </a:moveTo>
                        <a:lnTo>
                          <a:pt x="0" y="808"/>
                        </a:lnTo>
                      </a:path>
                      <a:path w="2540" h="21589">
                        <a:moveTo>
                          <a:pt x="0" y="80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15" name="object 2515"/>
                  <p:cNvSpPr/>
                  <p:nvPr/>
                </p:nvSpPr>
                <p:spPr>
                  <a:xfrm>
                    <a:off x="9468473" y="3500262"/>
                    <a:ext cx="2540" cy="2540"/>
                  </a:xfrm>
                  <a:custGeom>
                    <a:avLst/>
                    <a:gdLst/>
                    <a:ahLst/>
                    <a:cxnLst/>
                    <a:rect l="l" t="t" r="r" b="b"/>
                    <a:pathLst>
                      <a:path w="2540" h="2539">
                        <a:moveTo>
                          <a:pt x="2400" y="1206"/>
                        </a:moveTo>
                        <a:lnTo>
                          <a:pt x="2044" y="355"/>
                        </a:lnTo>
                        <a:lnTo>
                          <a:pt x="1193" y="0"/>
                        </a:lnTo>
                        <a:lnTo>
                          <a:pt x="355" y="355"/>
                        </a:lnTo>
                        <a:lnTo>
                          <a:pt x="0" y="1206"/>
                        </a:lnTo>
                        <a:lnTo>
                          <a:pt x="355" y="2044"/>
                        </a:lnTo>
                        <a:lnTo>
                          <a:pt x="1193" y="2400"/>
                        </a:lnTo>
                        <a:lnTo>
                          <a:pt x="2044" y="2044"/>
                        </a:lnTo>
                        <a:lnTo>
                          <a:pt x="2400"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16" name="object 2516"/>
                  <p:cNvSpPr/>
                  <p:nvPr/>
                </p:nvSpPr>
                <p:spPr>
                  <a:xfrm>
                    <a:off x="7306094" y="3454397"/>
                    <a:ext cx="2290445" cy="682625"/>
                  </a:xfrm>
                  <a:custGeom>
                    <a:avLst/>
                    <a:gdLst/>
                    <a:ahLst/>
                    <a:cxnLst/>
                    <a:rect l="l" t="t" r="r" b="b"/>
                    <a:pathLst>
                      <a:path w="2290445" h="682625">
                        <a:moveTo>
                          <a:pt x="2163582" y="47060"/>
                        </a:moveTo>
                        <a:lnTo>
                          <a:pt x="2163582" y="47868"/>
                        </a:lnTo>
                      </a:path>
                      <a:path w="2290445" h="682625">
                        <a:moveTo>
                          <a:pt x="2163582" y="47868"/>
                        </a:moveTo>
                        <a:lnTo>
                          <a:pt x="2163582" y="49458"/>
                        </a:lnTo>
                      </a:path>
                      <a:path w="2290445" h="682625">
                        <a:moveTo>
                          <a:pt x="2165967" y="50253"/>
                        </a:moveTo>
                        <a:lnTo>
                          <a:pt x="2163582" y="50253"/>
                        </a:lnTo>
                      </a:path>
                      <a:path w="2290445" h="682625">
                        <a:moveTo>
                          <a:pt x="2272873" y="101315"/>
                        </a:moveTo>
                        <a:lnTo>
                          <a:pt x="2280054" y="93339"/>
                        </a:lnTo>
                      </a:path>
                      <a:path w="2290445" h="682625">
                        <a:moveTo>
                          <a:pt x="2280054" y="93339"/>
                        </a:moveTo>
                        <a:lnTo>
                          <a:pt x="2285632" y="82170"/>
                        </a:lnTo>
                      </a:path>
                      <a:path w="2290445" h="682625">
                        <a:moveTo>
                          <a:pt x="2285632" y="82170"/>
                        </a:moveTo>
                        <a:lnTo>
                          <a:pt x="2289633" y="70206"/>
                        </a:lnTo>
                      </a:path>
                      <a:path w="2290445" h="682625">
                        <a:moveTo>
                          <a:pt x="2289633" y="70206"/>
                        </a:moveTo>
                        <a:lnTo>
                          <a:pt x="2290428" y="58229"/>
                        </a:lnTo>
                      </a:path>
                      <a:path w="2290445" h="682625">
                        <a:moveTo>
                          <a:pt x="2290428" y="58229"/>
                        </a:moveTo>
                        <a:lnTo>
                          <a:pt x="2289633" y="45470"/>
                        </a:lnTo>
                      </a:path>
                      <a:path w="2290445" h="682625">
                        <a:moveTo>
                          <a:pt x="2289633" y="45470"/>
                        </a:moveTo>
                        <a:lnTo>
                          <a:pt x="2285632" y="33506"/>
                        </a:lnTo>
                      </a:path>
                      <a:path w="2290445" h="682625">
                        <a:moveTo>
                          <a:pt x="2285632" y="33506"/>
                        </a:moveTo>
                        <a:lnTo>
                          <a:pt x="2280054" y="22337"/>
                        </a:lnTo>
                      </a:path>
                      <a:path w="2290445" h="682625">
                        <a:moveTo>
                          <a:pt x="2280054" y="22337"/>
                        </a:moveTo>
                        <a:lnTo>
                          <a:pt x="2272078" y="12758"/>
                        </a:lnTo>
                      </a:path>
                      <a:path w="2290445" h="682625">
                        <a:moveTo>
                          <a:pt x="2272078" y="12758"/>
                        </a:moveTo>
                        <a:lnTo>
                          <a:pt x="2261704" y="4782"/>
                        </a:lnTo>
                      </a:path>
                      <a:path w="2290445" h="682625">
                        <a:moveTo>
                          <a:pt x="2261704" y="4782"/>
                        </a:moveTo>
                        <a:lnTo>
                          <a:pt x="2253728" y="0"/>
                        </a:lnTo>
                      </a:path>
                      <a:path w="2290445" h="682625">
                        <a:moveTo>
                          <a:pt x="2199473" y="0"/>
                        </a:moveTo>
                        <a:lnTo>
                          <a:pt x="2193896" y="3179"/>
                        </a:lnTo>
                      </a:path>
                      <a:path w="2290445" h="682625">
                        <a:moveTo>
                          <a:pt x="2193896" y="3179"/>
                        </a:moveTo>
                        <a:lnTo>
                          <a:pt x="2184316" y="9565"/>
                        </a:lnTo>
                      </a:path>
                      <a:path w="2290445" h="682625">
                        <a:moveTo>
                          <a:pt x="2184316" y="9565"/>
                        </a:moveTo>
                        <a:lnTo>
                          <a:pt x="2176341" y="18349"/>
                        </a:lnTo>
                      </a:path>
                      <a:path w="2290445" h="682625">
                        <a:moveTo>
                          <a:pt x="2176341" y="18349"/>
                        </a:moveTo>
                        <a:lnTo>
                          <a:pt x="2170749" y="27915"/>
                        </a:lnTo>
                      </a:path>
                      <a:path w="2290445" h="682625">
                        <a:moveTo>
                          <a:pt x="2170749" y="27915"/>
                        </a:moveTo>
                        <a:lnTo>
                          <a:pt x="2165967" y="38289"/>
                        </a:lnTo>
                      </a:path>
                      <a:path w="2290445" h="682625">
                        <a:moveTo>
                          <a:pt x="2165967" y="38289"/>
                        </a:moveTo>
                        <a:lnTo>
                          <a:pt x="2163582" y="49458"/>
                        </a:lnTo>
                      </a:path>
                      <a:path w="2290445" h="682625">
                        <a:moveTo>
                          <a:pt x="2163582" y="66218"/>
                        </a:moveTo>
                        <a:lnTo>
                          <a:pt x="2165967" y="77374"/>
                        </a:lnTo>
                      </a:path>
                      <a:path w="2290445" h="682625">
                        <a:moveTo>
                          <a:pt x="2165967" y="77374"/>
                        </a:moveTo>
                        <a:lnTo>
                          <a:pt x="2170749" y="87748"/>
                        </a:lnTo>
                      </a:path>
                      <a:path w="2290445" h="682625">
                        <a:moveTo>
                          <a:pt x="2170749" y="87748"/>
                        </a:moveTo>
                        <a:lnTo>
                          <a:pt x="2176341" y="97327"/>
                        </a:lnTo>
                      </a:path>
                      <a:path w="2290445" h="682625">
                        <a:moveTo>
                          <a:pt x="2176341" y="97327"/>
                        </a:moveTo>
                        <a:lnTo>
                          <a:pt x="2180329" y="101315"/>
                        </a:lnTo>
                      </a:path>
                      <a:path w="2290445" h="682625">
                        <a:moveTo>
                          <a:pt x="0" y="674124"/>
                        </a:moveTo>
                        <a:lnTo>
                          <a:pt x="13553" y="682100"/>
                        </a:lnTo>
                      </a:path>
                      <a:path w="2290445" h="682625">
                        <a:moveTo>
                          <a:pt x="53446" y="612688"/>
                        </a:moveTo>
                        <a:lnTo>
                          <a:pt x="39879" y="605507"/>
                        </a:lnTo>
                      </a:path>
                      <a:path w="2290445" h="682625">
                        <a:moveTo>
                          <a:pt x="0" y="674124"/>
                        </a:moveTo>
                        <a:lnTo>
                          <a:pt x="794" y="673316"/>
                        </a:lnTo>
                      </a:path>
                      <a:path w="2290445" h="682625">
                        <a:moveTo>
                          <a:pt x="794" y="673316"/>
                        </a:moveTo>
                        <a:lnTo>
                          <a:pt x="2384" y="670931"/>
                        </a:lnTo>
                      </a:path>
                      <a:path w="2290445" h="682625">
                        <a:moveTo>
                          <a:pt x="2384" y="670931"/>
                        </a:moveTo>
                        <a:lnTo>
                          <a:pt x="4782" y="666943"/>
                        </a:lnTo>
                      </a:path>
                      <a:path w="2290445" h="682625">
                        <a:moveTo>
                          <a:pt x="4782" y="666943"/>
                        </a:moveTo>
                        <a:lnTo>
                          <a:pt x="7167" y="662955"/>
                        </a:lnTo>
                      </a:path>
                      <a:path w="2290445" h="682625">
                        <a:moveTo>
                          <a:pt x="7167" y="662160"/>
                        </a:moveTo>
                        <a:lnTo>
                          <a:pt x="7975" y="661352"/>
                        </a:lnTo>
                      </a:path>
                      <a:path w="2290445" h="682625">
                        <a:moveTo>
                          <a:pt x="7975" y="661352"/>
                        </a:moveTo>
                        <a:lnTo>
                          <a:pt x="11155" y="654979"/>
                        </a:lnTo>
                      </a:path>
                      <a:path w="2290445" h="682625">
                        <a:moveTo>
                          <a:pt x="11155" y="654979"/>
                        </a:moveTo>
                        <a:lnTo>
                          <a:pt x="15951" y="647798"/>
                        </a:lnTo>
                      </a:path>
                      <a:path w="2290445" h="682625">
                        <a:moveTo>
                          <a:pt x="15951" y="647798"/>
                        </a:moveTo>
                        <a:lnTo>
                          <a:pt x="19939" y="639809"/>
                        </a:lnTo>
                      </a:path>
                      <a:path w="2290445" h="682625">
                        <a:moveTo>
                          <a:pt x="19939" y="639809"/>
                        </a:moveTo>
                        <a:lnTo>
                          <a:pt x="24722" y="631833"/>
                        </a:lnTo>
                      </a:path>
                      <a:path w="2290445" h="682625">
                        <a:moveTo>
                          <a:pt x="24722" y="631833"/>
                        </a:moveTo>
                        <a:lnTo>
                          <a:pt x="28710" y="624666"/>
                        </a:lnTo>
                      </a:path>
                      <a:path w="2290445" h="682625">
                        <a:moveTo>
                          <a:pt x="28710" y="624666"/>
                        </a:moveTo>
                        <a:lnTo>
                          <a:pt x="29505" y="623857"/>
                        </a:lnTo>
                      </a:path>
                      <a:path w="2290445" h="682625">
                        <a:moveTo>
                          <a:pt x="30313" y="621473"/>
                        </a:moveTo>
                        <a:lnTo>
                          <a:pt x="32698" y="618279"/>
                        </a:lnTo>
                      </a:path>
                      <a:path w="2290445" h="682625">
                        <a:moveTo>
                          <a:pt x="32698" y="618279"/>
                        </a:moveTo>
                        <a:lnTo>
                          <a:pt x="32698" y="617471"/>
                        </a:lnTo>
                      </a:path>
                      <a:path w="2290445" h="682625">
                        <a:moveTo>
                          <a:pt x="34301" y="615086"/>
                        </a:moveTo>
                        <a:lnTo>
                          <a:pt x="35891" y="612688"/>
                        </a:lnTo>
                      </a:path>
                      <a:path w="2290445" h="682625">
                        <a:moveTo>
                          <a:pt x="35891" y="612688"/>
                        </a:moveTo>
                        <a:lnTo>
                          <a:pt x="38289" y="608700"/>
                        </a:lnTo>
                      </a:path>
                      <a:path w="2290445" h="682625">
                        <a:moveTo>
                          <a:pt x="38289" y="608700"/>
                        </a:moveTo>
                        <a:lnTo>
                          <a:pt x="39084" y="607111"/>
                        </a:lnTo>
                      </a:path>
                      <a:path w="2290445" h="682625">
                        <a:moveTo>
                          <a:pt x="39084" y="607111"/>
                        </a:moveTo>
                        <a:lnTo>
                          <a:pt x="39879" y="606316"/>
                        </a:lnTo>
                      </a:path>
                      <a:path w="2290445" h="682625">
                        <a:moveTo>
                          <a:pt x="53446" y="612688"/>
                        </a:moveTo>
                        <a:lnTo>
                          <a:pt x="52651" y="613483"/>
                        </a:lnTo>
                      </a:path>
                      <a:path w="2290445" h="682625">
                        <a:moveTo>
                          <a:pt x="51856" y="614292"/>
                        </a:moveTo>
                        <a:lnTo>
                          <a:pt x="51048" y="615881"/>
                        </a:lnTo>
                      </a:path>
                      <a:path w="2290445" h="682625">
                        <a:moveTo>
                          <a:pt x="51048" y="615881"/>
                        </a:moveTo>
                        <a:lnTo>
                          <a:pt x="51048" y="616676"/>
                        </a:lnTo>
                      </a:path>
                      <a:path w="2290445" h="682625">
                        <a:moveTo>
                          <a:pt x="50253" y="618279"/>
                        </a:moveTo>
                        <a:lnTo>
                          <a:pt x="48650" y="62067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17" name="object 2517"/>
                  <p:cNvSpPr/>
                  <p:nvPr/>
                </p:nvSpPr>
                <p:spPr>
                  <a:xfrm>
                    <a:off x="7353547" y="407387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18" name="object 2518"/>
                  <p:cNvSpPr/>
                  <p:nvPr/>
                </p:nvSpPr>
                <p:spPr>
                  <a:xfrm>
                    <a:off x="7182427" y="3994494"/>
                    <a:ext cx="170815" cy="142240"/>
                  </a:xfrm>
                  <a:custGeom>
                    <a:avLst/>
                    <a:gdLst/>
                    <a:ahLst/>
                    <a:cxnLst/>
                    <a:rect l="l" t="t" r="r" b="b"/>
                    <a:pathLst>
                      <a:path w="170815" h="142239">
                        <a:moveTo>
                          <a:pt x="170727" y="82965"/>
                        </a:moveTo>
                        <a:lnTo>
                          <a:pt x="169137" y="85363"/>
                        </a:lnTo>
                      </a:path>
                      <a:path w="170815" h="142239">
                        <a:moveTo>
                          <a:pt x="169137" y="85363"/>
                        </a:moveTo>
                        <a:lnTo>
                          <a:pt x="168329" y="87748"/>
                        </a:lnTo>
                      </a:path>
                      <a:path w="170815" h="142239">
                        <a:moveTo>
                          <a:pt x="166739" y="89351"/>
                        </a:moveTo>
                        <a:lnTo>
                          <a:pt x="165149" y="92544"/>
                        </a:lnTo>
                      </a:path>
                      <a:path w="170815" h="142239">
                        <a:moveTo>
                          <a:pt x="165149" y="92544"/>
                        </a:moveTo>
                        <a:lnTo>
                          <a:pt x="161161" y="99711"/>
                        </a:lnTo>
                      </a:path>
                      <a:path w="170815" h="142239">
                        <a:moveTo>
                          <a:pt x="161161" y="99711"/>
                        </a:moveTo>
                        <a:lnTo>
                          <a:pt x="159558" y="102905"/>
                        </a:lnTo>
                      </a:path>
                      <a:path w="170815" h="142239">
                        <a:moveTo>
                          <a:pt x="157968" y="105303"/>
                        </a:moveTo>
                        <a:lnTo>
                          <a:pt x="157160" y="106906"/>
                        </a:lnTo>
                      </a:path>
                      <a:path w="170815" h="142239">
                        <a:moveTo>
                          <a:pt x="157160" y="106906"/>
                        </a:moveTo>
                        <a:lnTo>
                          <a:pt x="155570" y="109291"/>
                        </a:lnTo>
                      </a:path>
                      <a:path w="170815" h="142239">
                        <a:moveTo>
                          <a:pt x="153172" y="113279"/>
                        </a:moveTo>
                        <a:lnTo>
                          <a:pt x="152377" y="114882"/>
                        </a:lnTo>
                      </a:path>
                      <a:path w="170815" h="142239">
                        <a:moveTo>
                          <a:pt x="152377" y="114882"/>
                        </a:moveTo>
                        <a:lnTo>
                          <a:pt x="150787" y="117267"/>
                        </a:lnTo>
                      </a:path>
                      <a:path w="170815" h="142239">
                        <a:moveTo>
                          <a:pt x="149992" y="118870"/>
                        </a:moveTo>
                        <a:lnTo>
                          <a:pt x="148389" y="122063"/>
                        </a:lnTo>
                      </a:path>
                      <a:path w="170815" h="142239">
                        <a:moveTo>
                          <a:pt x="148389" y="122063"/>
                        </a:moveTo>
                        <a:lnTo>
                          <a:pt x="145196" y="126846"/>
                        </a:lnTo>
                      </a:path>
                      <a:path w="170815" h="142239">
                        <a:moveTo>
                          <a:pt x="145196" y="127641"/>
                        </a:moveTo>
                        <a:lnTo>
                          <a:pt x="144401" y="128436"/>
                        </a:lnTo>
                      </a:path>
                      <a:path w="170815" h="142239">
                        <a:moveTo>
                          <a:pt x="144401" y="128436"/>
                        </a:moveTo>
                        <a:lnTo>
                          <a:pt x="141208" y="134027"/>
                        </a:lnTo>
                      </a:path>
                      <a:path w="170815" h="142239">
                        <a:moveTo>
                          <a:pt x="141208" y="134027"/>
                        </a:moveTo>
                        <a:lnTo>
                          <a:pt x="138810" y="138015"/>
                        </a:lnTo>
                      </a:path>
                      <a:path w="170815" h="142239">
                        <a:moveTo>
                          <a:pt x="138810" y="138015"/>
                        </a:moveTo>
                        <a:lnTo>
                          <a:pt x="137220" y="141208"/>
                        </a:lnTo>
                      </a:path>
                      <a:path w="170815" h="142239">
                        <a:moveTo>
                          <a:pt x="137220" y="141208"/>
                        </a:moveTo>
                        <a:lnTo>
                          <a:pt x="137220" y="142003"/>
                        </a:lnTo>
                      </a:path>
                      <a:path w="170815" h="142239">
                        <a:moveTo>
                          <a:pt x="163546" y="65410"/>
                        </a:moveTo>
                        <a:lnTo>
                          <a:pt x="149184" y="56639"/>
                        </a:lnTo>
                      </a:path>
                      <a:path w="170815" h="142239">
                        <a:moveTo>
                          <a:pt x="149184" y="56639"/>
                        </a:moveTo>
                        <a:lnTo>
                          <a:pt x="134027" y="47855"/>
                        </a:lnTo>
                      </a:path>
                      <a:path w="170815" h="142239">
                        <a:moveTo>
                          <a:pt x="134027" y="47855"/>
                        </a:moveTo>
                        <a:lnTo>
                          <a:pt x="120473" y="39879"/>
                        </a:lnTo>
                      </a:path>
                      <a:path w="170815" h="142239">
                        <a:moveTo>
                          <a:pt x="120473" y="39879"/>
                        </a:moveTo>
                        <a:lnTo>
                          <a:pt x="106906" y="32711"/>
                        </a:lnTo>
                      </a:path>
                      <a:path w="170815" h="142239">
                        <a:moveTo>
                          <a:pt x="106906" y="32711"/>
                        </a:moveTo>
                        <a:lnTo>
                          <a:pt x="94942" y="25530"/>
                        </a:lnTo>
                      </a:path>
                      <a:path w="170815" h="142239">
                        <a:moveTo>
                          <a:pt x="94942" y="25530"/>
                        </a:moveTo>
                        <a:lnTo>
                          <a:pt x="84568" y="19144"/>
                        </a:lnTo>
                      </a:path>
                      <a:path w="170815" h="142239">
                        <a:moveTo>
                          <a:pt x="84568" y="19144"/>
                        </a:moveTo>
                        <a:lnTo>
                          <a:pt x="75798" y="14362"/>
                        </a:lnTo>
                      </a:path>
                      <a:path w="170815" h="142239">
                        <a:moveTo>
                          <a:pt x="75798" y="14362"/>
                        </a:moveTo>
                        <a:lnTo>
                          <a:pt x="68617" y="10374"/>
                        </a:lnTo>
                      </a:path>
                      <a:path w="170815" h="142239">
                        <a:moveTo>
                          <a:pt x="68617" y="10374"/>
                        </a:moveTo>
                        <a:lnTo>
                          <a:pt x="63834" y="7181"/>
                        </a:lnTo>
                      </a:path>
                      <a:path w="170815" h="142239">
                        <a:moveTo>
                          <a:pt x="63834" y="7181"/>
                        </a:moveTo>
                        <a:lnTo>
                          <a:pt x="60627" y="5577"/>
                        </a:lnTo>
                      </a:path>
                      <a:path w="170815" h="142239">
                        <a:moveTo>
                          <a:pt x="60627" y="5577"/>
                        </a:moveTo>
                        <a:lnTo>
                          <a:pt x="59832" y="5577"/>
                        </a:lnTo>
                      </a:path>
                      <a:path w="170815" h="142239">
                        <a:moveTo>
                          <a:pt x="19953" y="74194"/>
                        </a:moveTo>
                        <a:lnTo>
                          <a:pt x="21543" y="74989"/>
                        </a:lnTo>
                      </a:path>
                      <a:path w="170815" h="142239">
                        <a:moveTo>
                          <a:pt x="21543" y="74989"/>
                        </a:moveTo>
                        <a:lnTo>
                          <a:pt x="24736" y="76579"/>
                        </a:lnTo>
                      </a:path>
                      <a:path w="170815" h="142239">
                        <a:moveTo>
                          <a:pt x="24736" y="76579"/>
                        </a:moveTo>
                        <a:lnTo>
                          <a:pt x="29518" y="79772"/>
                        </a:lnTo>
                      </a:path>
                      <a:path w="170815" h="142239">
                        <a:moveTo>
                          <a:pt x="29518" y="79772"/>
                        </a:moveTo>
                        <a:lnTo>
                          <a:pt x="37494" y="83760"/>
                        </a:lnTo>
                      </a:path>
                      <a:path w="170815" h="142239">
                        <a:moveTo>
                          <a:pt x="37494" y="83760"/>
                        </a:moveTo>
                        <a:lnTo>
                          <a:pt x="46279" y="89351"/>
                        </a:lnTo>
                      </a:path>
                      <a:path w="170815" h="142239">
                        <a:moveTo>
                          <a:pt x="46279" y="89351"/>
                        </a:moveTo>
                        <a:lnTo>
                          <a:pt x="56639" y="95724"/>
                        </a:lnTo>
                      </a:path>
                      <a:path w="170815" h="142239">
                        <a:moveTo>
                          <a:pt x="56639" y="95724"/>
                        </a:moveTo>
                        <a:lnTo>
                          <a:pt x="68617" y="102905"/>
                        </a:lnTo>
                      </a:path>
                      <a:path w="170815" h="142239">
                        <a:moveTo>
                          <a:pt x="68617" y="102905"/>
                        </a:moveTo>
                        <a:lnTo>
                          <a:pt x="82170" y="110086"/>
                        </a:lnTo>
                      </a:path>
                      <a:path w="170815" h="142239">
                        <a:moveTo>
                          <a:pt x="82170" y="110086"/>
                        </a:moveTo>
                        <a:lnTo>
                          <a:pt x="96532" y="118061"/>
                        </a:lnTo>
                      </a:path>
                      <a:path w="170815" h="142239">
                        <a:moveTo>
                          <a:pt x="96532" y="118061"/>
                        </a:moveTo>
                        <a:lnTo>
                          <a:pt x="110894" y="126846"/>
                        </a:lnTo>
                      </a:path>
                      <a:path w="170815" h="142239">
                        <a:moveTo>
                          <a:pt x="110894" y="126846"/>
                        </a:moveTo>
                        <a:lnTo>
                          <a:pt x="123666" y="134027"/>
                        </a:lnTo>
                      </a:path>
                      <a:path w="170815" h="142239">
                        <a:moveTo>
                          <a:pt x="5591" y="19939"/>
                        </a:moveTo>
                        <a:lnTo>
                          <a:pt x="11168" y="11963"/>
                        </a:lnTo>
                      </a:path>
                      <a:path w="170815" h="142239">
                        <a:moveTo>
                          <a:pt x="11168" y="11963"/>
                        </a:moveTo>
                        <a:lnTo>
                          <a:pt x="19144" y="6372"/>
                        </a:lnTo>
                      </a:path>
                      <a:path w="170815" h="142239">
                        <a:moveTo>
                          <a:pt x="19144" y="6372"/>
                        </a:moveTo>
                        <a:lnTo>
                          <a:pt x="27929" y="1589"/>
                        </a:lnTo>
                      </a:path>
                      <a:path w="170815" h="142239">
                        <a:moveTo>
                          <a:pt x="27929" y="1589"/>
                        </a:moveTo>
                        <a:lnTo>
                          <a:pt x="36699" y="0"/>
                        </a:lnTo>
                      </a:path>
                      <a:path w="170815" h="142239">
                        <a:moveTo>
                          <a:pt x="36699" y="0"/>
                        </a:moveTo>
                        <a:lnTo>
                          <a:pt x="46279" y="794"/>
                        </a:lnTo>
                      </a:path>
                      <a:path w="170815" h="142239">
                        <a:moveTo>
                          <a:pt x="58242" y="4782"/>
                        </a:moveTo>
                        <a:lnTo>
                          <a:pt x="59832" y="5577"/>
                        </a:lnTo>
                      </a:path>
                      <a:path w="170815" h="142239">
                        <a:moveTo>
                          <a:pt x="59832" y="5577"/>
                        </a:moveTo>
                        <a:lnTo>
                          <a:pt x="63834" y="7181"/>
                        </a:lnTo>
                      </a:path>
                      <a:path w="170815" h="142239">
                        <a:moveTo>
                          <a:pt x="23132" y="75784"/>
                        </a:moveTo>
                        <a:lnTo>
                          <a:pt x="19953" y="74194"/>
                        </a:lnTo>
                      </a:path>
                      <a:path w="170815" h="142239">
                        <a:moveTo>
                          <a:pt x="19953" y="74194"/>
                        </a:moveTo>
                        <a:lnTo>
                          <a:pt x="18349" y="73386"/>
                        </a:lnTo>
                      </a:path>
                      <a:path w="170815" h="142239">
                        <a:moveTo>
                          <a:pt x="9579" y="65410"/>
                        </a:moveTo>
                        <a:lnTo>
                          <a:pt x="3987" y="56639"/>
                        </a:lnTo>
                      </a:path>
                      <a:path w="170815" h="142239">
                        <a:moveTo>
                          <a:pt x="3987" y="56639"/>
                        </a:moveTo>
                        <a:lnTo>
                          <a:pt x="794" y="47855"/>
                        </a:lnTo>
                      </a:path>
                      <a:path w="170815" h="142239">
                        <a:moveTo>
                          <a:pt x="794" y="47855"/>
                        </a:moveTo>
                        <a:lnTo>
                          <a:pt x="0" y="38289"/>
                        </a:lnTo>
                      </a:path>
                      <a:path w="170815" h="142239">
                        <a:moveTo>
                          <a:pt x="0" y="38289"/>
                        </a:moveTo>
                        <a:lnTo>
                          <a:pt x="1603" y="28724"/>
                        </a:lnTo>
                      </a:path>
                      <a:path w="170815" h="142239">
                        <a:moveTo>
                          <a:pt x="1603" y="28724"/>
                        </a:moveTo>
                        <a:lnTo>
                          <a:pt x="5591" y="19939"/>
                        </a:lnTo>
                      </a:path>
                      <a:path w="170815" h="142239">
                        <a:moveTo>
                          <a:pt x="138810" y="107701"/>
                        </a:moveTo>
                        <a:lnTo>
                          <a:pt x="138015" y="110086"/>
                        </a:lnTo>
                      </a:path>
                      <a:path w="170815" h="142239">
                        <a:moveTo>
                          <a:pt x="134822" y="114882"/>
                        </a:moveTo>
                        <a:lnTo>
                          <a:pt x="134822" y="115677"/>
                        </a:lnTo>
                      </a:path>
                      <a:path w="170815" h="142239">
                        <a:moveTo>
                          <a:pt x="134822" y="115677"/>
                        </a:moveTo>
                        <a:lnTo>
                          <a:pt x="133232" y="118061"/>
                        </a:lnTo>
                      </a:path>
                      <a:path w="170815" h="142239">
                        <a:moveTo>
                          <a:pt x="130834" y="122063"/>
                        </a:moveTo>
                        <a:lnTo>
                          <a:pt x="130834" y="122858"/>
                        </a:lnTo>
                      </a:path>
                      <a:path w="170815" h="142239">
                        <a:moveTo>
                          <a:pt x="130834" y="122858"/>
                        </a:moveTo>
                        <a:lnTo>
                          <a:pt x="129244" y="124448"/>
                        </a:lnTo>
                      </a:path>
                      <a:path w="170815" h="142239">
                        <a:moveTo>
                          <a:pt x="127654" y="127641"/>
                        </a:moveTo>
                        <a:lnTo>
                          <a:pt x="127654" y="128436"/>
                        </a:lnTo>
                      </a:path>
                      <a:path w="170815" h="142239">
                        <a:moveTo>
                          <a:pt x="127654" y="128436"/>
                        </a:moveTo>
                        <a:lnTo>
                          <a:pt x="126846" y="12923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19" name="object 2519"/>
                  <p:cNvSpPr/>
                  <p:nvPr/>
                </p:nvSpPr>
                <p:spPr>
                  <a:xfrm>
                    <a:off x="7306487" y="412492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20" name="object 2520"/>
                  <p:cNvSpPr/>
                  <p:nvPr/>
                </p:nvSpPr>
                <p:spPr>
                  <a:xfrm>
                    <a:off x="7306094" y="4126123"/>
                    <a:ext cx="1905" cy="2540"/>
                  </a:xfrm>
                  <a:custGeom>
                    <a:avLst/>
                    <a:gdLst/>
                    <a:ahLst/>
                    <a:cxnLst/>
                    <a:rect l="l" t="t" r="r" b="b"/>
                    <a:pathLst>
                      <a:path w="1904" h="2539">
                        <a:moveTo>
                          <a:pt x="1589" y="0"/>
                        </a:moveTo>
                        <a:lnTo>
                          <a:pt x="1589" y="794"/>
                        </a:lnTo>
                      </a:path>
                      <a:path w="1904" h="2539">
                        <a:moveTo>
                          <a:pt x="794" y="1589"/>
                        </a:moveTo>
                        <a:lnTo>
                          <a:pt x="0"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21" name="object 2521"/>
                  <p:cNvSpPr/>
                  <p:nvPr/>
                </p:nvSpPr>
                <p:spPr>
                  <a:xfrm>
                    <a:off x="7304888" y="4058720"/>
                    <a:ext cx="42545" cy="71120"/>
                  </a:xfrm>
                  <a:custGeom>
                    <a:avLst/>
                    <a:gdLst/>
                    <a:ahLst/>
                    <a:cxnLst/>
                    <a:rect l="l" t="t" r="r" b="b"/>
                    <a:pathLst>
                      <a:path w="42545" h="71120">
                        <a:moveTo>
                          <a:pt x="2400" y="69811"/>
                        </a:moveTo>
                        <a:lnTo>
                          <a:pt x="2044" y="68961"/>
                        </a:lnTo>
                        <a:lnTo>
                          <a:pt x="1206" y="68605"/>
                        </a:lnTo>
                        <a:lnTo>
                          <a:pt x="355" y="68961"/>
                        </a:lnTo>
                        <a:lnTo>
                          <a:pt x="0" y="69811"/>
                        </a:lnTo>
                        <a:lnTo>
                          <a:pt x="355" y="70650"/>
                        </a:lnTo>
                        <a:lnTo>
                          <a:pt x="1206" y="71005"/>
                        </a:lnTo>
                        <a:lnTo>
                          <a:pt x="2044" y="70650"/>
                        </a:lnTo>
                        <a:lnTo>
                          <a:pt x="2400" y="69811"/>
                        </a:lnTo>
                        <a:close/>
                      </a:path>
                      <a:path w="42545" h="71120">
                        <a:moveTo>
                          <a:pt x="42278" y="1193"/>
                        </a:moveTo>
                        <a:lnTo>
                          <a:pt x="41922" y="342"/>
                        </a:lnTo>
                        <a:lnTo>
                          <a:pt x="41084" y="0"/>
                        </a:lnTo>
                        <a:lnTo>
                          <a:pt x="40233" y="342"/>
                        </a:lnTo>
                        <a:lnTo>
                          <a:pt x="39878" y="1193"/>
                        </a:lnTo>
                        <a:lnTo>
                          <a:pt x="40081" y="1689"/>
                        </a:lnTo>
                        <a:lnTo>
                          <a:pt x="39433" y="1943"/>
                        </a:lnTo>
                        <a:lnTo>
                          <a:pt x="39090" y="2794"/>
                        </a:lnTo>
                        <a:lnTo>
                          <a:pt x="39433" y="3644"/>
                        </a:lnTo>
                        <a:lnTo>
                          <a:pt x="40284" y="3987"/>
                        </a:lnTo>
                        <a:lnTo>
                          <a:pt x="41135" y="3644"/>
                        </a:lnTo>
                        <a:lnTo>
                          <a:pt x="41478" y="2794"/>
                        </a:lnTo>
                        <a:lnTo>
                          <a:pt x="41275" y="2311"/>
                        </a:lnTo>
                        <a:lnTo>
                          <a:pt x="41922" y="2032"/>
                        </a:lnTo>
                        <a:lnTo>
                          <a:pt x="42278"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22" name="object 2522"/>
                  <p:cNvSpPr/>
                  <p:nvPr/>
                </p:nvSpPr>
                <p:spPr>
                  <a:xfrm>
                    <a:off x="7330816" y="4061508"/>
                    <a:ext cx="14604" cy="24765"/>
                  </a:xfrm>
                  <a:custGeom>
                    <a:avLst/>
                    <a:gdLst/>
                    <a:ahLst/>
                    <a:cxnLst/>
                    <a:rect l="l" t="t" r="r" b="b"/>
                    <a:pathLst>
                      <a:path w="14604" h="24764">
                        <a:moveTo>
                          <a:pt x="14362" y="0"/>
                        </a:moveTo>
                        <a:lnTo>
                          <a:pt x="11963" y="3987"/>
                        </a:lnTo>
                      </a:path>
                      <a:path w="14604" h="24764">
                        <a:moveTo>
                          <a:pt x="11963" y="3987"/>
                        </a:moveTo>
                        <a:lnTo>
                          <a:pt x="11168" y="4782"/>
                        </a:lnTo>
                      </a:path>
                      <a:path w="14604" h="24764">
                        <a:moveTo>
                          <a:pt x="9579" y="7975"/>
                        </a:moveTo>
                        <a:lnTo>
                          <a:pt x="8770" y="9565"/>
                        </a:lnTo>
                      </a:path>
                      <a:path w="14604" h="24764">
                        <a:moveTo>
                          <a:pt x="8770" y="9565"/>
                        </a:moveTo>
                        <a:lnTo>
                          <a:pt x="7975" y="10360"/>
                        </a:lnTo>
                      </a:path>
                      <a:path w="14604" h="24764">
                        <a:moveTo>
                          <a:pt x="5591" y="14362"/>
                        </a:moveTo>
                        <a:lnTo>
                          <a:pt x="4782" y="16746"/>
                        </a:lnTo>
                      </a:path>
                      <a:path w="14604" h="24764">
                        <a:moveTo>
                          <a:pt x="4782" y="16746"/>
                        </a:moveTo>
                        <a:lnTo>
                          <a:pt x="3987" y="17555"/>
                        </a:lnTo>
                      </a:path>
                      <a:path w="14604" h="24764">
                        <a:moveTo>
                          <a:pt x="1603" y="22337"/>
                        </a:moveTo>
                        <a:lnTo>
                          <a:pt x="0" y="2472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23" name="object 2523"/>
                  <p:cNvSpPr/>
                  <p:nvPr/>
                </p:nvSpPr>
                <p:spPr>
                  <a:xfrm>
                    <a:off x="7329619" y="408503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24" name="object 2524"/>
                  <p:cNvSpPr/>
                  <p:nvPr/>
                </p:nvSpPr>
                <p:spPr>
                  <a:xfrm>
                    <a:off x="7319647" y="4057520"/>
                    <a:ext cx="4496435" cy="3088640"/>
                  </a:xfrm>
                  <a:custGeom>
                    <a:avLst/>
                    <a:gdLst/>
                    <a:ahLst/>
                    <a:cxnLst/>
                    <a:rect l="l" t="t" r="r" b="b"/>
                    <a:pathLst>
                      <a:path w="4496434" h="3088640">
                        <a:moveTo>
                          <a:pt x="0" y="78977"/>
                        </a:moveTo>
                        <a:lnTo>
                          <a:pt x="17555" y="87748"/>
                        </a:lnTo>
                      </a:path>
                      <a:path w="4496434" h="3088640">
                        <a:moveTo>
                          <a:pt x="17555" y="87748"/>
                        </a:moveTo>
                        <a:lnTo>
                          <a:pt x="36699" y="94134"/>
                        </a:lnTo>
                      </a:path>
                      <a:path w="4496434" h="3088640">
                        <a:moveTo>
                          <a:pt x="36699" y="94134"/>
                        </a:moveTo>
                        <a:lnTo>
                          <a:pt x="55844" y="98122"/>
                        </a:lnTo>
                      </a:path>
                      <a:path w="4496434" h="3088640">
                        <a:moveTo>
                          <a:pt x="55844" y="98122"/>
                        </a:moveTo>
                        <a:lnTo>
                          <a:pt x="75784" y="99725"/>
                        </a:lnTo>
                      </a:path>
                      <a:path w="4496434" h="3088640">
                        <a:moveTo>
                          <a:pt x="75784" y="99725"/>
                        </a:moveTo>
                        <a:lnTo>
                          <a:pt x="79786" y="99725"/>
                        </a:lnTo>
                      </a:path>
                      <a:path w="4496434" h="3088640">
                        <a:moveTo>
                          <a:pt x="79786" y="19939"/>
                        </a:moveTo>
                        <a:lnTo>
                          <a:pt x="65410" y="19144"/>
                        </a:lnTo>
                      </a:path>
                      <a:path w="4496434" h="3088640">
                        <a:moveTo>
                          <a:pt x="65410" y="19144"/>
                        </a:moveTo>
                        <a:lnTo>
                          <a:pt x="51856" y="15156"/>
                        </a:lnTo>
                      </a:path>
                      <a:path w="4496434" h="3088640">
                        <a:moveTo>
                          <a:pt x="51856" y="15156"/>
                        </a:moveTo>
                        <a:lnTo>
                          <a:pt x="39893" y="9565"/>
                        </a:lnTo>
                      </a:path>
                      <a:path w="4496434" h="3088640">
                        <a:moveTo>
                          <a:pt x="0" y="77387"/>
                        </a:moveTo>
                        <a:lnTo>
                          <a:pt x="794" y="76579"/>
                        </a:lnTo>
                      </a:path>
                      <a:path w="4496434" h="3088640">
                        <a:moveTo>
                          <a:pt x="1589" y="74989"/>
                        </a:moveTo>
                        <a:lnTo>
                          <a:pt x="3193" y="73399"/>
                        </a:lnTo>
                      </a:path>
                      <a:path w="4496434" h="3088640">
                        <a:moveTo>
                          <a:pt x="3987" y="71001"/>
                        </a:moveTo>
                        <a:lnTo>
                          <a:pt x="4782" y="70193"/>
                        </a:lnTo>
                      </a:path>
                      <a:path w="4496434" h="3088640">
                        <a:moveTo>
                          <a:pt x="4782" y="70193"/>
                        </a:moveTo>
                        <a:lnTo>
                          <a:pt x="5577" y="67808"/>
                        </a:lnTo>
                      </a:path>
                      <a:path w="4496434" h="3088640">
                        <a:moveTo>
                          <a:pt x="7975" y="64615"/>
                        </a:moveTo>
                        <a:lnTo>
                          <a:pt x="7975" y="63820"/>
                        </a:lnTo>
                      </a:path>
                      <a:path w="4496434" h="3088640">
                        <a:moveTo>
                          <a:pt x="7975" y="63820"/>
                        </a:moveTo>
                        <a:lnTo>
                          <a:pt x="9565" y="61422"/>
                        </a:lnTo>
                      </a:path>
                      <a:path w="4496434" h="3088640">
                        <a:moveTo>
                          <a:pt x="11168" y="59037"/>
                        </a:moveTo>
                        <a:lnTo>
                          <a:pt x="12772" y="56639"/>
                        </a:lnTo>
                      </a:path>
                      <a:path w="4496434" h="3088640">
                        <a:moveTo>
                          <a:pt x="12772" y="56639"/>
                        </a:moveTo>
                        <a:lnTo>
                          <a:pt x="17555" y="48663"/>
                        </a:lnTo>
                      </a:path>
                      <a:path w="4496434" h="3088640">
                        <a:moveTo>
                          <a:pt x="17555" y="48663"/>
                        </a:moveTo>
                        <a:lnTo>
                          <a:pt x="18349" y="46265"/>
                        </a:lnTo>
                      </a:path>
                      <a:path w="4496434" h="3088640">
                        <a:moveTo>
                          <a:pt x="20748" y="42277"/>
                        </a:moveTo>
                        <a:lnTo>
                          <a:pt x="22337" y="39879"/>
                        </a:lnTo>
                      </a:path>
                      <a:path w="4496434" h="3088640">
                        <a:moveTo>
                          <a:pt x="22337" y="39879"/>
                        </a:moveTo>
                        <a:lnTo>
                          <a:pt x="23132" y="38289"/>
                        </a:lnTo>
                      </a:path>
                      <a:path w="4496434" h="3088640">
                        <a:moveTo>
                          <a:pt x="25530" y="34301"/>
                        </a:moveTo>
                        <a:lnTo>
                          <a:pt x="26325" y="31903"/>
                        </a:lnTo>
                      </a:path>
                      <a:path w="4496434" h="3088640">
                        <a:moveTo>
                          <a:pt x="26325" y="31903"/>
                        </a:moveTo>
                        <a:lnTo>
                          <a:pt x="27120" y="30313"/>
                        </a:lnTo>
                      </a:path>
                      <a:path w="4496434" h="3088640">
                        <a:moveTo>
                          <a:pt x="29518" y="26325"/>
                        </a:moveTo>
                        <a:lnTo>
                          <a:pt x="31108" y="24722"/>
                        </a:lnTo>
                      </a:path>
                      <a:path w="4496434" h="3088640">
                        <a:moveTo>
                          <a:pt x="31108" y="24722"/>
                        </a:moveTo>
                        <a:lnTo>
                          <a:pt x="31108" y="23927"/>
                        </a:lnTo>
                      </a:path>
                      <a:path w="4496434" h="3088640">
                        <a:moveTo>
                          <a:pt x="32711" y="21543"/>
                        </a:moveTo>
                        <a:lnTo>
                          <a:pt x="34301" y="18349"/>
                        </a:lnTo>
                      </a:path>
                      <a:path w="4496434" h="3088640">
                        <a:moveTo>
                          <a:pt x="34301" y="18349"/>
                        </a:moveTo>
                        <a:lnTo>
                          <a:pt x="35096" y="17555"/>
                        </a:lnTo>
                      </a:path>
                      <a:path w="4496434" h="3088640">
                        <a:moveTo>
                          <a:pt x="35096" y="17555"/>
                        </a:moveTo>
                        <a:lnTo>
                          <a:pt x="37494" y="13553"/>
                        </a:lnTo>
                      </a:path>
                      <a:path w="4496434" h="3088640">
                        <a:moveTo>
                          <a:pt x="37494" y="13553"/>
                        </a:moveTo>
                        <a:lnTo>
                          <a:pt x="39098" y="10360"/>
                        </a:lnTo>
                      </a:path>
                      <a:path w="4496434" h="3088640">
                        <a:moveTo>
                          <a:pt x="39098" y="10360"/>
                        </a:moveTo>
                        <a:lnTo>
                          <a:pt x="39893" y="9565"/>
                        </a:lnTo>
                      </a:path>
                      <a:path w="4496434" h="3088640">
                        <a:moveTo>
                          <a:pt x="79786" y="19939"/>
                        </a:moveTo>
                        <a:lnTo>
                          <a:pt x="79786" y="21543"/>
                        </a:lnTo>
                      </a:path>
                      <a:path w="4496434" h="3088640">
                        <a:moveTo>
                          <a:pt x="79786" y="21543"/>
                        </a:moveTo>
                        <a:lnTo>
                          <a:pt x="79786" y="24722"/>
                        </a:lnTo>
                      </a:path>
                      <a:path w="4496434" h="3088640">
                        <a:moveTo>
                          <a:pt x="79786" y="24722"/>
                        </a:moveTo>
                        <a:lnTo>
                          <a:pt x="79786" y="30313"/>
                        </a:lnTo>
                      </a:path>
                      <a:path w="4496434" h="3088640">
                        <a:moveTo>
                          <a:pt x="79786" y="30313"/>
                        </a:moveTo>
                        <a:lnTo>
                          <a:pt x="79786" y="37494"/>
                        </a:lnTo>
                      </a:path>
                      <a:path w="4496434" h="3088640">
                        <a:moveTo>
                          <a:pt x="79786" y="37494"/>
                        </a:moveTo>
                        <a:lnTo>
                          <a:pt x="79786" y="46265"/>
                        </a:lnTo>
                      </a:path>
                      <a:path w="4496434" h="3088640">
                        <a:moveTo>
                          <a:pt x="79786" y="46265"/>
                        </a:moveTo>
                        <a:lnTo>
                          <a:pt x="79786" y="55036"/>
                        </a:lnTo>
                      </a:path>
                      <a:path w="4496434" h="3088640">
                        <a:moveTo>
                          <a:pt x="79786" y="55036"/>
                        </a:moveTo>
                        <a:lnTo>
                          <a:pt x="79786" y="64615"/>
                        </a:lnTo>
                      </a:path>
                      <a:path w="4496434" h="3088640">
                        <a:moveTo>
                          <a:pt x="79786" y="64615"/>
                        </a:moveTo>
                        <a:lnTo>
                          <a:pt x="79786" y="74194"/>
                        </a:lnTo>
                      </a:path>
                      <a:path w="4496434" h="3088640">
                        <a:moveTo>
                          <a:pt x="79786" y="74194"/>
                        </a:moveTo>
                        <a:lnTo>
                          <a:pt x="79786" y="82965"/>
                        </a:lnTo>
                      </a:path>
                      <a:path w="4496434" h="3088640">
                        <a:moveTo>
                          <a:pt x="79786" y="82965"/>
                        </a:moveTo>
                        <a:lnTo>
                          <a:pt x="79786" y="90146"/>
                        </a:lnTo>
                      </a:path>
                      <a:path w="4496434" h="3088640">
                        <a:moveTo>
                          <a:pt x="79786" y="90146"/>
                        </a:moveTo>
                        <a:lnTo>
                          <a:pt x="79786" y="95724"/>
                        </a:lnTo>
                      </a:path>
                      <a:path w="4496434" h="3088640">
                        <a:moveTo>
                          <a:pt x="79786" y="95724"/>
                        </a:moveTo>
                        <a:lnTo>
                          <a:pt x="79786" y="98917"/>
                        </a:lnTo>
                      </a:path>
                      <a:path w="4496434" h="3088640">
                        <a:moveTo>
                          <a:pt x="79786" y="98917"/>
                        </a:moveTo>
                        <a:lnTo>
                          <a:pt x="79786" y="99725"/>
                        </a:lnTo>
                      </a:path>
                      <a:path w="4496434" h="3088640">
                        <a:moveTo>
                          <a:pt x="1613111" y="99725"/>
                        </a:moveTo>
                        <a:lnTo>
                          <a:pt x="1712836" y="119665"/>
                        </a:lnTo>
                      </a:path>
                      <a:path w="4496434" h="3088640">
                        <a:moveTo>
                          <a:pt x="1712836" y="0"/>
                        </a:moveTo>
                        <a:lnTo>
                          <a:pt x="1613111" y="19939"/>
                        </a:lnTo>
                      </a:path>
                      <a:path w="4496434" h="3088640">
                        <a:moveTo>
                          <a:pt x="4496302" y="3088206"/>
                        </a:moveTo>
                        <a:lnTo>
                          <a:pt x="4496302" y="3081820"/>
                        </a:lnTo>
                      </a:path>
                      <a:path w="4496434" h="3088640">
                        <a:moveTo>
                          <a:pt x="4496302" y="3081820"/>
                        </a:moveTo>
                        <a:lnTo>
                          <a:pt x="4496302" y="3077037"/>
                        </a:lnTo>
                      </a:path>
                      <a:path w="4496434" h="3088640">
                        <a:moveTo>
                          <a:pt x="4496302" y="3077037"/>
                        </a:moveTo>
                        <a:lnTo>
                          <a:pt x="4496302" y="3073844"/>
                        </a:lnTo>
                      </a:path>
                      <a:path w="4496434" h="3088640">
                        <a:moveTo>
                          <a:pt x="4496302" y="3073844"/>
                        </a:moveTo>
                        <a:lnTo>
                          <a:pt x="4496302" y="3073049"/>
                        </a:lnTo>
                      </a:path>
                      <a:path w="4496434" h="3088640">
                        <a:moveTo>
                          <a:pt x="4485133" y="3073049"/>
                        </a:moveTo>
                        <a:lnTo>
                          <a:pt x="4485133" y="3073844"/>
                        </a:lnTo>
                      </a:path>
                      <a:path w="4496434" h="3088640">
                        <a:moveTo>
                          <a:pt x="4485133" y="3073844"/>
                        </a:moveTo>
                        <a:lnTo>
                          <a:pt x="4485133" y="3077832"/>
                        </a:lnTo>
                      </a:path>
                      <a:path w="4496434" h="3088640">
                        <a:moveTo>
                          <a:pt x="4485133" y="3077832"/>
                        </a:moveTo>
                        <a:lnTo>
                          <a:pt x="4485133" y="3082629"/>
                        </a:lnTo>
                      </a:path>
                      <a:path w="4496434" h="3088640">
                        <a:moveTo>
                          <a:pt x="4485133" y="3082629"/>
                        </a:moveTo>
                        <a:lnTo>
                          <a:pt x="4485133" y="3088206"/>
                        </a:lnTo>
                      </a:path>
                      <a:path w="4496434" h="3088640">
                        <a:moveTo>
                          <a:pt x="4490711" y="3066663"/>
                        </a:moveTo>
                        <a:lnTo>
                          <a:pt x="4492314" y="3067472"/>
                        </a:lnTo>
                      </a:path>
                      <a:path w="4496434" h="3088640">
                        <a:moveTo>
                          <a:pt x="4492314" y="3067472"/>
                        </a:moveTo>
                        <a:lnTo>
                          <a:pt x="4493904" y="3067472"/>
                        </a:lnTo>
                      </a:path>
                      <a:path w="4496434" h="3088640">
                        <a:moveTo>
                          <a:pt x="4493904" y="3067472"/>
                        </a:moveTo>
                        <a:lnTo>
                          <a:pt x="4494699" y="3069061"/>
                        </a:lnTo>
                      </a:path>
                      <a:path w="4496434" h="3088640">
                        <a:moveTo>
                          <a:pt x="4494699" y="3069061"/>
                        </a:moveTo>
                        <a:lnTo>
                          <a:pt x="4495507" y="3069856"/>
                        </a:lnTo>
                      </a:path>
                      <a:path w="4496434" h="3088640">
                        <a:moveTo>
                          <a:pt x="4495507" y="3069856"/>
                        </a:moveTo>
                        <a:lnTo>
                          <a:pt x="4496302" y="3071460"/>
                        </a:lnTo>
                      </a:path>
                      <a:path w="4496434" h="3088640">
                        <a:moveTo>
                          <a:pt x="4496302" y="3071460"/>
                        </a:moveTo>
                        <a:lnTo>
                          <a:pt x="4496302" y="3073049"/>
                        </a:lnTo>
                      </a:path>
                      <a:path w="4496434" h="3088640">
                        <a:moveTo>
                          <a:pt x="4496302" y="3073049"/>
                        </a:moveTo>
                        <a:lnTo>
                          <a:pt x="4496302" y="3073844"/>
                        </a:lnTo>
                      </a:path>
                      <a:path w="4496434" h="3088640">
                        <a:moveTo>
                          <a:pt x="4485133" y="3074653"/>
                        </a:moveTo>
                        <a:lnTo>
                          <a:pt x="4485133" y="3073049"/>
                        </a:lnTo>
                      </a:path>
                      <a:path w="4496434" h="3088640">
                        <a:moveTo>
                          <a:pt x="4485133" y="3073049"/>
                        </a:moveTo>
                        <a:lnTo>
                          <a:pt x="4485133" y="3071460"/>
                        </a:lnTo>
                      </a:path>
                      <a:path w="4496434" h="3088640">
                        <a:moveTo>
                          <a:pt x="4485133" y="3071460"/>
                        </a:moveTo>
                        <a:lnTo>
                          <a:pt x="4485928" y="3069856"/>
                        </a:lnTo>
                      </a:path>
                      <a:path w="4496434" h="3088640">
                        <a:moveTo>
                          <a:pt x="4485928" y="3069856"/>
                        </a:moveTo>
                        <a:lnTo>
                          <a:pt x="4486723" y="3069061"/>
                        </a:lnTo>
                      </a:path>
                      <a:path w="4496434" h="3088640">
                        <a:moveTo>
                          <a:pt x="4486723" y="3069061"/>
                        </a:moveTo>
                        <a:lnTo>
                          <a:pt x="4487518" y="3067472"/>
                        </a:lnTo>
                      </a:path>
                      <a:path w="4496434" h="3088640">
                        <a:moveTo>
                          <a:pt x="4487518" y="3067472"/>
                        </a:moveTo>
                        <a:lnTo>
                          <a:pt x="4489121" y="3067472"/>
                        </a:lnTo>
                      </a:path>
                      <a:path w="4496434" h="3088640">
                        <a:moveTo>
                          <a:pt x="4489121" y="3067472"/>
                        </a:moveTo>
                        <a:lnTo>
                          <a:pt x="4490711" y="3066663"/>
                        </a:lnTo>
                      </a:path>
                      <a:path w="4496434" h="3088640">
                        <a:moveTo>
                          <a:pt x="4490711" y="3088206"/>
                        </a:moveTo>
                        <a:lnTo>
                          <a:pt x="4489121" y="3088206"/>
                        </a:lnTo>
                      </a:path>
                      <a:path w="4496434" h="3088640">
                        <a:moveTo>
                          <a:pt x="4489121" y="3088206"/>
                        </a:moveTo>
                        <a:lnTo>
                          <a:pt x="4487518" y="3088206"/>
                        </a:lnTo>
                      </a:path>
                      <a:path w="4496434" h="3088640">
                        <a:moveTo>
                          <a:pt x="4487518" y="3088206"/>
                        </a:moveTo>
                        <a:lnTo>
                          <a:pt x="4486723" y="3088206"/>
                        </a:lnTo>
                      </a:path>
                      <a:path w="4496434" h="3088640">
                        <a:moveTo>
                          <a:pt x="4486723" y="3088206"/>
                        </a:moveTo>
                        <a:lnTo>
                          <a:pt x="4485928" y="3088206"/>
                        </a:lnTo>
                      </a:path>
                      <a:path w="4496434" h="3088640">
                        <a:moveTo>
                          <a:pt x="4485928" y="3088206"/>
                        </a:moveTo>
                        <a:lnTo>
                          <a:pt x="4485133" y="308820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25" name="object 2525"/>
                  <p:cNvSpPr/>
                  <p:nvPr/>
                </p:nvSpPr>
                <p:spPr>
                  <a:xfrm>
                    <a:off x="11803583" y="7144540"/>
                    <a:ext cx="13970" cy="2540"/>
                  </a:xfrm>
                  <a:custGeom>
                    <a:avLst/>
                    <a:gdLst/>
                    <a:ahLst/>
                    <a:cxnLst/>
                    <a:rect l="l" t="t" r="r" b="b"/>
                    <a:pathLst>
                      <a:path w="13970" h="2540">
                        <a:moveTo>
                          <a:pt x="2387" y="1193"/>
                        </a:moveTo>
                        <a:lnTo>
                          <a:pt x="2032" y="342"/>
                        </a:lnTo>
                        <a:lnTo>
                          <a:pt x="1193" y="0"/>
                        </a:lnTo>
                        <a:lnTo>
                          <a:pt x="342" y="342"/>
                        </a:lnTo>
                        <a:lnTo>
                          <a:pt x="0" y="1193"/>
                        </a:lnTo>
                        <a:lnTo>
                          <a:pt x="342" y="2044"/>
                        </a:lnTo>
                        <a:lnTo>
                          <a:pt x="1193" y="2387"/>
                        </a:lnTo>
                        <a:lnTo>
                          <a:pt x="2032" y="2044"/>
                        </a:lnTo>
                        <a:lnTo>
                          <a:pt x="2387" y="1193"/>
                        </a:lnTo>
                        <a:close/>
                      </a:path>
                      <a:path w="13970" h="2540">
                        <a:moveTo>
                          <a:pt x="13563" y="1193"/>
                        </a:moveTo>
                        <a:lnTo>
                          <a:pt x="13208" y="342"/>
                        </a:lnTo>
                        <a:lnTo>
                          <a:pt x="12357" y="0"/>
                        </a:lnTo>
                        <a:lnTo>
                          <a:pt x="11518" y="342"/>
                        </a:lnTo>
                        <a:lnTo>
                          <a:pt x="11163" y="1193"/>
                        </a:lnTo>
                        <a:lnTo>
                          <a:pt x="11518" y="2044"/>
                        </a:lnTo>
                        <a:lnTo>
                          <a:pt x="12357" y="2387"/>
                        </a:lnTo>
                        <a:lnTo>
                          <a:pt x="13208" y="2044"/>
                        </a:lnTo>
                        <a:lnTo>
                          <a:pt x="13563"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26" name="object 2526"/>
                  <p:cNvSpPr/>
                  <p:nvPr/>
                </p:nvSpPr>
                <p:spPr>
                  <a:xfrm>
                    <a:off x="11795202" y="7145727"/>
                    <a:ext cx="20955" cy="262890"/>
                  </a:xfrm>
                  <a:custGeom>
                    <a:avLst/>
                    <a:gdLst/>
                    <a:ahLst/>
                    <a:cxnLst/>
                    <a:rect l="l" t="t" r="r" b="b"/>
                    <a:pathLst>
                      <a:path w="20954" h="262890">
                        <a:moveTo>
                          <a:pt x="20748" y="0"/>
                        </a:moveTo>
                        <a:lnTo>
                          <a:pt x="19953" y="0"/>
                        </a:lnTo>
                      </a:path>
                      <a:path w="20954" h="262890">
                        <a:moveTo>
                          <a:pt x="19953" y="0"/>
                        </a:moveTo>
                        <a:lnTo>
                          <a:pt x="19144" y="0"/>
                        </a:lnTo>
                      </a:path>
                      <a:path w="20954" h="262890">
                        <a:moveTo>
                          <a:pt x="19144" y="0"/>
                        </a:moveTo>
                        <a:lnTo>
                          <a:pt x="18349" y="0"/>
                        </a:lnTo>
                      </a:path>
                      <a:path w="20954" h="262890">
                        <a:moveTo>
                          <a:pt x="18349" y="0"/>
                        </a:moveTo>
                        <a:lnTo>
                          <a:pt x="16760" y="0"/>
                        </a:lnTo>
                      </a:path>
                      <a:path w="20954" h="262890">
                        <a:moveTo>
                          <a:pt x="16760" y="0"/>
                        </a:moveTo>
                        <a:lnTo>
                          <a:pt x="15156" y="0"/>
                        </a:lnTo>
                      </a:path>
                      <a:path w="20954" h="262890">
                        <a:moveTo>
                          <a:pt x="0" y="262477"/>
                        </a:moveTo>
                        <a:lnTo>
                          <a:pt x="7181" y="260873"/>
                        </a:lnTo>
                      </a:path>
                      <a:path w="20954" h="262890">
                        <a:moveTo>
                          <a:pt x="7181" y="260873"/>
                        </a:moveTo>
                        <a:lnTo>
                          <a:pt x="13567" y="257680"/>
                        </a:lnTo>
                      </a:path>
                      <a:path w="20954" h="262890">
                        <a:moveTo>
                          <a:pt x="13567" y="257680"/>
                        </a:moveTo>
                        <a:lnTo>
                          <a:pt x="18349" y="252102"/>
                        </a:lnTo>
                      </a:path>
                      <a:path w="20954" h="262890">
                        <a:moveTo>
                          <a:pt x="18349" y="252102"/>
                        </a:moveTo>
                        <a:lnTo>
                          <a:pt x="20748" y="24571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27" name="object 2527"/>
                  <p:cNvSpPr/>
                  <p:nvPr/>
                </p:nvSpPr>
                <p:spPr>
                  <a:xfrm>
                    <a:off x="11801980" y="739024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28" name="object 2528"/>
                  <p:cNvSpPr/>
                  <p:nvPr/>
                </p:nvSpPr>
                <p:spPr>
                  <a:xfrm>
                    <a:off x="11795202" y="7391444"/>
                    <a:ext cx="8255" cy="5080"/>
                  </a:xfrm>
                  <a:custGeom>
                    <a:avLst/>
                    <a:gdLst/>
                    <a:ahLst/>
                    <a:cxnLst/>
                    <a:rect l="l" t="t" r="r" b="b"/>
                    <a:pathLst>
                      <a:path w="8254" h="5079">
                        <a:moveTo>
                          <a:pt x="7975" y="0"/>
                        </a:moveTo>
                        <a:lnTo>
                          <a:pt x="4796" y="3987"/>
                        </a:lnTo>
                      </a:path>
                      <a:path w="8254" h="5079">
                        <a:moveTo>
                          <a:pt x="4796" y="3987"/>
                        </a:moveTo>
                        <a:lnTo>
                          <a:pt x="0" y="479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29" name="object 2529"/>
                  <p:cNvSpPr/>
                  <p:nvPr/>
                </p:nvSpPr>
                <p:spPr>
                  <a:xfrm>
                    <a:off x="11794005" y="740700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30" name="object 2530"/>
                  <p:cNvSpPr/>
                  <p:nvPr/>
                </p:nvSpPr>
                <p:spPr>
                  <a:xfrm>
                    <a:off x="11795202" y="7396240"/>
                    <a:ext cx="0" cy="12065"/>
                  </a:xfrm>
                  <a:custGeom>
                    <a:avLst/>
                    <a:gdLst/>
                    <a:ahLst/>
                    <a:cxnLst/>
                    <a:rect l="l" t="t" r="r" b="b"/>
                    <a:pathLst>
                      <a:path h="12065">
                        <a:moveTo>
                          <a:pt x="0" y="11963"/>
                        </a:moveTo>
                        <a:lnTo>
                          <a:pt x="0" y="11155"/>
                        </a:lnTo>
                      </a:path>
                      <a:path h="12065">
                        <a:moveTo>
                          <a:pt x="0" y="11155"/>
                        </a:moveTo>
                        <a:lnTo>
                          <a:pt x="0" y="10360"/>
                        </a:lnTo>
                      </a:path>
                      <a:path h="12065">
                        <a:moveTo>
                          <a:pt x="0" y="10360"/>
                        </a:moveTo>
                        <a:lnTo>
                          <a:pt x="0" y="8770"/>
                        </a:lnTo>
                      </a:path>
                      <a:path h="12065">
                        <a:moveTo>
                          <a:pt x="0" y="8770"/>
                        </a:moveTo>
                        <a:lnTo>
                          <a:pt x="0" y="7167"/>
                        </a:lnTo>
                      </a:path>
                      <a:path h="12065">
                        <a:moveTo>
                          <a:pt x="0" y="7167"/>
                        </a:moveTo>
                        <a:lnTo>
                          <a:pt x="0" y="5577"/>
                        </a:lnTo>
                      </a:path>
                      <a:path h="12065">
                        <a:moveTo>
                          <a:pt x="0" y="5577"/>
                        </a:moveTo>
                        <a:lnTo>
                          <a:pt x="0" y="4782"/>
                        </a:lnTo>
                      </a:path>
                      <a:path h="12065">
                        <a:moveTo>
                          <a:pt x="0" y="4782"/>
                        </a:moveTo>
                        <a:lnTo>
                          <a:pt x="0" y="3179"/>
                        </a:lnTo>
                      </a:path>
                      <a:path h="12065">
                        <a:moveTo>
                          <a:pt x="0" y="3179"/>
                        </a:moveTo>
                        <a:lnTo>
                          <a:pt x="0" y="1589"/>
                        </a:lnTo>
                      </a:path>
                      <a:path h="12065">
                        <a:moveTo>
                          <a:pt x="0" y="1589"/>
                        </a:moveTo>
                        <a:lnTo>
                          <a:pt x="0" y="794"/>
                        </a:lnTo>
                      </a:path>
                      <a:path h="12065">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31" name="object 2531"/>
                  <p:cNvSpPr/>
                  <p:nvPr/>
                </p:nvSpPr>
                <p:spPr>
                  <a:xfrm>
                    <a:off x="11793995" y="7386260"/>
                    <a:ext cx="12065" cy="11430"/>
                  </a:xfrm>
                  <a:custGeom>
                    <a:avLst/>
                    <a:gdLst/>
                    <a:ahLst/>
                    <a:cxnLst/>
                    <a:rect l="l" t="t" r="r" b="b"/>
                    <a:pathLst>
                      <a:path w="12065" h="11429">
                        <a:moveTo>
                          <a:pt x="2400" y="9982"/>
                        </a:moveTo>
                        <a:lnTo>
                          <a:pt x="2044" y="9144"/>
                        </a:lnTo>
                        <a:lnTo>
                          <a:pt x="1206" y="8788"/>
                        </a:lnTo>
                        <a:lnTo>
                          <a:pt x="355" y="9144"/>
                        </a:lnTo>
                        <a:lnTo>
                          <a:pt x="0" y="9982"/>
                        </a:lnTo>
                        <a:lnTo>
                          <a:pt x="355" y="10833"/>
                        </a:lnTo>
                        <a:lnTo>
                          <a:pt x="1206" y="11188"/>
                        </a:lnTo>
                        <a:lnTo>
                          <a:pt x="2044" y="10833"/>
                        </a:lnTo>
                        <a:lnTo>
                          <a:pt x="2400" y="9982"/>
                        </a:lnTo>
                        <a:close/>
                      </a:path>
                      <a:path w="12065" h="11429">
                        <a:moveTo>
                          <a:pt x="11976" y="1206"/>
                        </a:moveTo>
                        <a:lnTo>
                          <a:pt x="11620" y="355"/>
                        </a:lnTo>
                        <a:lnTo>
                          <a:pt x="10782" y="0"/>
                        </a:lnTo>
                        <a:lnTo>
                          <a:pt x="9931" y="355"/>
                        </a:lnTo>
                        <a:lnTo>
                          <a:pt x="9588" y="1206"/>
                        </a:lnTo>
                        <a:lnTo>
                          <a:pt x="9931" y="2044"/>
                        </a:lnTo>
                        <a:lnTo>
                          <a:pt x="10782" y="2400"/>
                        </a:lnTo>
                        <a:lnTo>
                          <a:pt x="11620" y="2044"/>
                        </a:lnTo>
                        <a:lnTo>
                          <a:pt x="11976"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32" name="object 2532"/>
                  <p:cNvSpPr/>
                  <p:nvPr/>
                </p:nvSpPr>
                <p:spPr>
                  <a:xfrm>
                    <a:off x="11804781" y="7387456"/>
                    <a:ext cx="11430" cy="0"/>
                  </a:xfrm>
                  <a:custGeom>
                    <a:avLst/>
                    <a:gdLst/>
                    <a:ahLst/>
                    <a:cxnLst/>
                    <a:rect l="l" t="t" r="r" b="b"/>
                    <a:pathLst>
                      <a:path w="11429">
                        <a:moveTo>
                          <a:pt x="0" y="0"/>
                        </a:moveTo>
                        <a:lnTo>
                          <a:pt x="794" y="0"/>
                        </a:lnTo>
                      </a:path>
                      <a:path w="11429">
                        <a:moveTo>
                          <a:pt x="794" y="0"/>
                        </a:moveTo>
                        <a:lnTo>
                          <a:pt x="1589" y="0"/>
                        </a:lnTo>
                      </a:path>
                      <a:path w="11429">
                        <a:moveTo>
                          <a:pt x="1589" y="0"/>
                        </a:moveTo>
                        <a:lnTo>
                          <a:pt x="2384" y="0"/>
                        </a:lnTo>
                      </a:path>
                      <a:path w="11429">
                        <a:moveTo>
                          <a:pt x="2384" y="0"/>
                        </a:moveTo>
                        <a:lnTo>
                          <a:pt x="3987" y="0"/>
                        </a:lnTo>
                      </a:path>
                      <a:path w="11429">
                        <a:moveTo>
                          <a:pt x="3987" y="0"/>
                        </a:moveTo>
                        <a:lnTo>
                          <a:pt x="5577" y="0"/>
                        </a:lnTo>
                      </a:path>
                      <a:path w="11429">
                        <a:moveTo>
                          <a:pt x="5577" y="0"/>
                        </a:moveTo>
                        <a:lnTo>
                          <a:pt x="7181" y="0"/>
                        </a:lnTo>
                      </a:path>
                      <a:path w="11429">
                        <a:moveTo>
                          <a:pt x="7181" y="0"/>
                        </a:moveTo>
                        <a:lnTo>
                          <a:pt x="8770" y="0"/>
                        </a:lnTo>
                      </a:path>
                      <a:path w="11429">
                        <a:moveTo>
                          <a:pt x="8770" y="0"/>
                        </a:moveTo>
                        <a:lnTo>
                          <a:pt x="9565" y="0"/>
                        </a:lnTo>
                      </a:path>
                      <a:path w="11429">
                        <a:moveTo>
                          <a:pt x="9565" y="0"/>
                        </a:moveTo>
                        <a:lnTo>
                          <a:pt x="10374" y="0"/>
                        </a:lnTo>
                      </a:path>
                      <a:path w="11429">
                        <a:moveTo>
                          <a:pt x="10374" y="0"/>
                        </a:moveTo>
                        <a:lnTo>
                          <a:pt x="1116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33" name="object 2533"/>
                  <p:cNvSpPr/>
                  <p:nvPr/>
                </p:nvSpPr>
                <p:spPr>
                  <a:xfrm>
                    <a:off x="11814753" y="738625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34" name="object 2534"/>
                  <p:cNvSpPr/>
                  <p:nvPr/>
                </p:nvSpPr>
                <p:spPr>
                  <a:xfrm>
                    <a:off x="10478869" y="7391444"/>
                    <a:ext cx="1316355" cy="32384"/>
                  </a:xfrm>
                  <a:custGeom>
                    <a:avLst/>
                    <a:gdLst/>
                    <a:ahLst/>
                    <a:cxnLst/>
                    <a:rect l="l" t="t" r="r" b="b"/>
                    <a:pathLst>
                      <a:path w="1316354" h="32384">
                        <a:moveTo>
                          <a:pt x="1316332" y="4796"/>
                        </a:moveTo>
                        <a:lnTo>
                          <a:pt x="1306766" y="0"/>
                        </a:lnTo>
                      </a:path>
                      <a:path w="1316354" h="32384">
                        <a:moveTo>
                          <a:pt x="1286813" y="31917"/>
                        </a:moveTo>
                        <a:lnTo>
                          <a:pt x="1316332" y="16760"/>
                        </a:lnTo>
                      </a:path>
                      <a:path w="1316354" h="32384">
                        <a:moveTo>
                          <a:pt x="0" y="31917"/>
                        </a:moveTo>
                        <a:lnTo>
                          <a:pt x="11963" y="31917"/>
                        </a:lnTo>
                      </a:path>
                      <a:path w="1316354" h="32384">
                        <a:moveTo>
                          <a:pt x="0" y="31917"/>
                        </a:moveTo>
                        <a:lnTo>
                          <a:pt x="0" y="31108"/>
                        </a:lnTo>
                      </a:path>
                      <a:path w="1316354" h="32384">
                        <a:moveTo>
                          <a:pt x="0" y="31108"/>
                        </a:moveTo>
                        <a:lnTo>
                          <a:pt x="0" y="29518"/>
                        </a:lnTo>
                      </a:path>
                      <a:path w="1316354" h="32384">
                        <a:moveTo>
                          <a:pt x="0" y="29518"/>
                        </a:moveTo>
                        <a:lnTo>
                          <a:pt x="0" y="26325"/>
                        </a:lnTo>
                      </a:path>
                      <a:path w="1316354" h="32384">
                        <a:moveTo>
                          <a:pt x="0" y="26325"/>
                        </a:moveTo>
                        <a:lnTo>
                          <a:pt x="0" y="21543"/>
                        </a:lnTo>
                      </a:path>
                      <a:path w="1316354" h="32384">
                        <a:moveTo>
                          <a:pt x="0" y="21543"/>
                        </a:moveTo>
                        <a:lnTo>
                          <a:pt x="0" y="15951"/>
                        </a:lnTo>
                      </a:path>
                      <a:path w="1316354" h="32384">
                        <a:moveTo>
                          <a:pt x="0" y="15951"/>
                        </a:moveTo>
                        <a:lnTo>
                          <a:pt x="0" y="10374"/>
                        </a:lnTo>
                      </a:path>
                      <a:path w="1316354" h="32384">
                        <a:moveTo>
                          <a:pt x="0" y="10374"/>
                        </a:moveTo>
                        <a:lnTo>
                          <a:pt x="0" y="4796"/>
                        </a:lnTo>
                      </a:path>
                      <a:path w="1316354" h="32384">
                        <a:moveTo>
                          <a:pt x="0" y="4796"/>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35" name="object 2535"/>
                  <p:cNvSpPr/>
                  <p:nvPr/>
                </p:nvSpPr>
                <p:spPr>
                  <a:xfrm>
                    <a:off x="10477665" y="7390247"/>
                    <a:ext cx="14604" cy="2540"/>
                  </a:xfrm>
                  <a:custGeom>
                    <a:avLst/>
                    <a:gdLst/>
                    <a:ahLst/>
                    <a:cxnLst/>
                    <a:rect l="l" t="t" r="r" b="b"/>
                    <a:pathLst>
                      <a:path w="14604" h="2540">
                        <a:moveTo>
                          <a:pt x="2400" y="1206"/>
                        </a:moveTo>
                        <a:lnTo>
                          <a:pt x="2044" y="355"/>
                        </a:lnTo>
                        <a:lnTo>
                          <a:pt x="1193" y="0"/>
                        </a:lnTo>
                        <a:lnTo>
                          <a:pt x="355" y="355"/>
                        </a:lnTo>
                        <a:lnTo>
                          <a:pt x="0" y="1206"/>
                        </a:lnTo>
                        <a:lnTo>
                          <a:pt x="355" y="2044"/>
                        </a:lnTo>
                        <a:lnTo>
                          <a:pt x="1193" y="2400"/>
                        </a:lnTo>
                        <a:lnTo>
                          <a:pt x="2044" y="2044"/>
                        </a:lnTo>
                        <a:lnTo>
                          <a:pt x="2400" y="1206"/>
                        </a:lnTo>
                        <a:close/>
                      </a:path>
                      <a:path w="14604" h="2540">
                        <a:moveTo>
                          <a:pt x="14363" y="1206"/>
                        </a:moveTo>
                        <a:lnTo>
                          <a:pt x="14008" y="355"/>
                        </a:lnTo>
                        <a:lnTo>
                          <a:pt x="13157" y="0"/>
                        </a:lnTo>
                        <a:lnTo>
                          <a:pt x="12319" y="355"/>
                        </a:lnTo>
                        <a:lnTo>
                          <a:pt x="11963" y="1206"/>
                        </a:lnTo>
                        <a:lnTo>
                          <a:pt x="12319" y="2044"/>
                        </a:lnTo>
                        <a:lnTo>
                          <a:pt x="13157" y="2400"/>
                        </a:lnTo>
                        <a:lnTo>
                          <a:pt x="14008" y="2044"/>
                        </a:lnTo>
                        <a:lnTo>
                          <a:pt x="14363"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36" name="object 2536"/>
                  <p:cNvSpPr/>
                  <p:nvPr/>
                </p:nvSpPr>
                <p:spPr>
                  <a:xfrm>
                    <a:off x="10154970" y="7391444"/>
                    <a:ext cx="335915" cy="32384"/>
                  </a:xfrm>
                  <a:custGeom>
                    <a:avLst/>
                    <a:gdLst/>
                    <a:ahLst/>
                    <a:cxnLst/>
                    <a:rect l="l" t="t" r="r" b="b"/>
                    <a:pathLst>
                      <a:path w="335915" h="32384">
                        <a:moveTo>
                          <a:pt x="335863" y="0"/>
                        </a:moveTo>
                        <a:lnTo>
                          <a:pt x="335863" y="4796"/>
                        </a:lnTo>
                      </a:path>
                      <a:path w="335915" h="32384">
                        <a:moveTo>
                          <a:pt x="335863" y="4796"/>
                        </a:moveTo>
                        <a:lnTo>
                          <a:pt x="335863" y="10374"/>
                        </a:lnTo>
                      </a:path>
                      <a:path w="335915" h="32384">
                        <a:moveTo>
                          <a:pt x="335863" y="10374"/>
                        </a:moveTo>
                        <a:lnTo>
                          <a:pt x="335863" y="15951"/>
                        </a:lnTo>
                      </a:path>
                      <a:path w="335915" h="32384">
                        <a:moveTo>
                          <a:pt x="335863" y="15951"/>
                        </a:moveTo>
                        <a:lnTo>
                          <a:pt x="335863" y="21543"/>
                        </a:lnTo>
                      </a:path>
                      <a:path w="335915" h="32384">
                        <a:moveTo>
                          <a:pt x="335863" y="21543"/>
                        </a:moveTo>
                        <a:lnTo>
                          <a:pt x="335863" y="26325"/>
                        </a:lnTo>
                      </a:path>
                      <a:path w="335915" h="32384">
                        <a:moveTo>
                          <a:pt x="335863" y="26325"/>
                        </a:moveTo>
                        <a:lnTo>
                          <a:pt x="335863" y="29518"/>
                        </a:lnTo>
                      </a:path>
                      <a:path w="335915" h="32384">
                        <a:moveTo>
                          <a:pt x="335863" y="29518"/>
                        </a:moveTo>
                        <a:lnTo>
                          <a:pt x="335863" y="31108"/>
                        </a:lnTo>
                      </a:path>
                      <a:path w="335915" h="32384">
                        <a:moveTo>
                          <a:pt x="335863" y="31108"/>
                        </a:moveTo>
                        <a:lnTo>
                          <a:pt x="335863" y="31917"/>
                        </a:lnTo>
                      </a:path>
                      <a:path w="335915" h="32384">
                        <a:moveTo>
                          <a:pt x="0" y="31917"/>
                        </a:moveTo>
                        <a:lnTo>
                          <a:pt x="11963" y="31917"/>
                        </a:lnTo>
                      </a:path>
                      <a:path w="335915" h="32384">
                        <a:moveTo>
                          <a:pt x="0" y="31917"/>
                        </a:moveTo>
                        <a:lnTo>
                          <a:pt x="0" y="31108"/>
                        </a:lnTo>
                      </a:path>
                      <a:path w="335915" h="32384">
                        <a:moveTo>
                          <a:pt x="0" y="31108"/>
                        </a:moveTo>
                        <a:lnTo>
                          <a:pt x="0" y="29518"/>
                        </a:lnTo>
                      </a:path>
                      <a:path w="335915" h="32384">
                        <a:moveTo>
                          <a:pt x="0" y="29518"/>
                        </a:moveTo>
                        <a:lnTo>
                          <a:pt x="0" y="26325"/>
                        </a:lnTo>
                      </a:path>
                      <a:path w="335915" h="32384">
                        <a:moveTo>
                          <a:pt x="0" y="26325"/>
                        </a:moveTo>
                        <a:lnTo>
                          <a:pt x="0" y="21543"/>
                        </a:lnTo>
                      </a:path>
                      <a:path w="335915" h="32384">
                        <a:moveTo>
                          <a:pt x="0" y="21543"/>
                        </a:moveTo>
                        <a:lnTo>
                          <a:pt x="0" y="15951"/>
                        </a:lnTo>
                      </a:path>
                      <a:path w="335915" h="32384">
                        <a:moveTo>
                          <a:pt x="0" y="15951"/>
                        </a:moveTo>
                        <a:lnTo>
                          <a:pt x="0" y="10374"/>
                        </a:lnTo>
                      </a:path>
                      <a:path w="335915" h="32384">
                        <a:moveTo>
                          <a:pt x="0" y="10374"/>
                        </a:moveTo>
                        <a:lnTo>
                          <a:pt x="0" y="4796"/>
                        </a:lnTo>
                      </a:path>
                      <a:path w="335915" h="32384">
                        <a:moveTo>
                          <a:pt x="0" y="4796"/>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37" name="object 2537"/>
                  <p:cNvSpPr/>
                  <p:nvPr/>
                </p:nvSpPr>
                <p:spPr>
                  <a:xfrm>
                    <a:off x="10153764" y="7390247"/>
                    <a:ext cx="14604" cy="2540"/>
                  </a:xfrm>
                  <a:custGeom>
                    <a:avLst/>
                    <a:gdLst/>
                    <a:ahLst/>
                    <a:cxnLst/>
                    <a:rect l="l" t="t" r="r" b="b"/>
                    <a:pathLst>
                      <a:path w="14604" h="2540">
                        <a:moveTo>
                          <a:pt x="2400" y="1206"/>
                        </a:moveTo>
                        <a:lnTo>
                          <a:pt x="2044" y="355"/>
                        </a:lnTo>
                        <a:lnTo>
                          <a:pt x="1193" y="0"/>
                        </a:lnTo>
                        <a:lnTo>
                          <a:pt x="355" y="355"/>
                        </a:lnTo>
                        <a:lnTo>
                          <a:pt x="0" y="1206"/>
                        </a:lnTo>
                        <a:lnTo>
                          <a:pt x="355" y="2044"/>
                        </a:lnTo>
                        <a:lnTo>
                          <a:pt x="1193" y="2400"/>
                        </a:lnTo>
                        <a:lnTo>
                          <a:pt x="2044" y="2044"/>
                        </a:lnTo>
                        <a:lnTo>
                          <a:pt x="2400" y="1206"/>
                        </a:lnTo>
                        <a:close/>
                      </a:path>
                      <a:path w="14604" h="2540">
                        <a:moveTo>
                          <a:pt x="14363" y="1206"/>
                        </a:moveTo>
                        <a:lnTo>
                          <a:pt x="14008" y="355"/>
                        </a:lnTo>
                        <a:lnTo>
                          <a:pt x="13157" y="0"/>
                        </a:lnTo>
                        <a:lnTo>
                          <a:pt x="12319" y="355"/>
                        </a:lnTo>
                        <a:lnTo>
                          <a:pt x="11963" y="1206"/>
                        </a:lnTo>
                        <a:lnTo>
                          <a:pt x="12319" y="2044"/>
                        </a:lnTo>
                        <a:lnTo>
                          <a:pt x="13157" y="2400"/>
                        </a:lnTo>
                        <a:lnTo>
                          <a:pt x="14008" y="2044"/>
                        </a:lnTo>
                        <a:lnTo>
                          <a:pt x="14363"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38" name="object 2538"/>
                  <p:cNvSpPr/>
                  <p:nvPr/>
                </p:nvSpPr>
                <p:spPr>
                  <a:xfrm>
                    <a:off x="9834249" y="7391444"/>
                    <a:ext cx="332740" cy="32384"/>
                  </a:xfrm>
                  <a:custGeom>
                    <a:avLst/>
                    <a:gdLst/>
                    <a:ahLst/>
                    <a:cxnLst/>
                    <a:rect l="l" t="t" r="r" b="b"/>
                    <a:pathLst>
                      <a:path w="332740" h="32384">
                        <a:moveTo>
                          <a:pt x="332683" y="0"/>
                        </a:moveTo>
                        <a:lnTo>
                          <a:pt x="332683" y="4796"/>
                        </a:lnTo>
                      </a:path>
                      <a:path w="332740" h="32384">
                        <a:moveTo>
                          <a:pt x="332683" y="4796"/>
                        </a:moveTo>
                        <a:lnTo>
                          <a:pt x="332683" y="10374"/>
                        </a:lnTo>
                      </a:path>
                      <a:path w="332740" h="32384">
                        <a:moveTo>
                          <a:pt x="332683" y="10374"/>
                        </a:moveTo>
                        <a:lnTo>
                          <a:pt x="332683" y="15951"/>
                        </a:lnTo>
                      </a:path>
                      <a:path w="332740" h="32384">
                        <a:moveTo>
                          <a:pt x="332683" y="15951"/>
                        </a:moveTo>
                        <a:lnTo>
                          <a:pt x="332683" y="21543"/>
                        </a:lnTo>
                      </a:path>
                      <a:path w="332740" h="32384">
                        <a:moveTo>
                          <a:pt x="332683" y="21543"/>
                        </a:moveTo>
                        <a:lnTo>
                          <a:pt x="332683" y="26325"/>
                        </a:lnTo>
                      </a:path>
                      <a:path w="332740" h="32384">
                        <a:moveTo>
                          <a:pt x="332683" y="26325"/>
                        </a:moveTo>
                        <a:lnTo>
                          <a:pt x="332683" y="29518"/>
                        </a:lnTo>
                      </a:path>
                      <a:path w="332740" h="32384">
                        <a:moveTo>
                          <a:pt x="332683" y="29518"/>
                        </a:moveTo>
                        <a:lnTo>
                          <a:pt x="332683" y="31108"/>
                        </a:lnTo>
                      </a:path>
                      <a:path w="332740" h="32384">
                        <a:moveTo>
                          <a:pt x="332683" y="31108"/>
                        </a:moveTo>
                        <a:lnTo>
                          <a:pt x="332683" y="31917"/>
                        </a:lnTo>
                      </a:path>
                      <a:path w="332740" h="32384">
                        <a:moveTo>
                          <a:pt x="0" y="31917"/>
                        </a:moveTo>
                        <a:lnTo>
                          <a:pt x="23146" y="31917"/>
                        </a:lnTo>
                      </a:path>
                      <a:path w="332740" h="32384">
                        <a:moveTo>
                          <a:pt x="0" y="31917"/>
                        </a:moveTo>
                        <a:lnTo>
                          <a:pt x="0" y="31108"/>
                        </a:lnTo>
                      </a:path>
                      <a:path w="332740" h="32384">
                        <a:moveTo>
                          <a:pt x="0" y="31108"/>
                        </a:moveTo>
                        <a:lnTo>
                          <a:pt x="0" y="29518"/>
                        </a:lnTo>
                      </a:path>
                      <a:path w="332740" h="32384">
                        <a:moveTo>
                          <a:pt x="0" y="29518"/>
                        </a:moveTo>
                        <a:lnTo>
                          <a:pt x="0" y="26325"/>
                        </a:lnTo>
                      </a:path>
                      <a:path w="332740" h="32384">
                        <a:moveTo>
                          <a:pt x="0" y="26325"/>
                        </a:moveTo>
                        <a:lnTo>
                          <a:pt x="0" y="21543"/>
                        </a:lnTo>
                      </a:path>
                      <a:path w="332740" h="32384">
                        <a:moveTo>
                          <a:pt x="0" y="21543"/>
                        </a:moveTo>
                        <a:lnTo>
                          <a:pt x="0" y="15951"/>
                        </a:lnTo>
                      </a:path>
                      <a:path w="332740" h="32384">
                        <a:moveTo>
                          <a:pt x="0" y="15951"/>
                        </a:moveTo>
                        <a:lnTo>
                          <a:pt x="0" y="10374"/>
                        </a:lnTo>
                      </a:path>
                      <a:path w="332740" h="32384">
                        <a:moveTo>
                          <a:pt x="0" y="10374"/>
                        </a:moveTo>
                        <a:lnTo>
                          <a:pt x="0" y="4796"/>
                        </a:lnTo>
                      </a:path>
                      <a:path w="332740" h="32384">
                        <a:moveTo>
                          <a:pt x="0" y="4796"/>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39" name="object 2539"/>
                  <p:cNvSpPr/>
                  <p:nvPr/>
                </p:nvSpPr>
                <p:spPr>
                  <a:xfrm>
                    <a:off x="9833051" y="7390247"/>
                    <a:ext cx="26034" cy="2540"/>
                  </a:xfrm>
                  <a:custGeom>
                    <a:avLst/>
                    <a:gdLst/>
                    <a:ahLst/>
                    <a:cxnLst/>
                    <a:rect l="l" t="t" r="r" b="b"/>
                    <a:pathLst>
                      <a:path w="26034" h="2540">
                        <a:moveTo>
                          <a:pt x="2387" y="1206"/>
                        </a:moveTo>
                        <a:lnTo>
                          <a:pt x="2044" y="355"/>
                        </a:lnTo>
                        <a:lnTo>
                          <a:pt x="1193" y="0"/>
                        </a:lnTo>
                        <a:lnTo>
                          <a:pt x="342" y="355"/>
                        </a:lnTo>
                        <a:lnTo>
                          <a:pt x="0" y="1206"/>
                        </a:lnTo>
                        <a:lnTo>
                          <a:pt x="342" y="2044"/>
                        </a:lnTo>
                        <a:lnTo>
                          <a:pt x="1193" y="2400"/>
                        </a:lnTo>
                        <a:lnTo>
                          <a:pt x="2044" y="2044"/>
                        </a:lnTo>
                        <a:lnTo>
                          <a:pt x="2387" y="1206"/>
                        </a:lnTo>
                        <a:close/>
                      </a:path>
                      <a:path w="26034" h="2540">
                        <a:moveTo>
                          <a:pt x="25539" y="1206"/>
                        </a:moveTo>
                        <a:lnTo>
                          <a:pt x="25184" y="355"/>
                        </a:lnTo>
                        <a:lnTo>
                          <a:pt x="24333" y="0"/>
                        </a:lnTo>
                        <a:lnTo>
                          <a:pt x="23495" y="355"/>
                        </a:lnTo>
                        <a:lnTo>
                          <a:pt x="23139" y="1206"/>
                        </a:lnTo>
                        <a:lnTo>
                          <a:pt x="23495" y="2044"/>
                        </a:lnTo>
                        <a:lnTo>
                          <a:pt x="24333" y="2400"/>
                        </a:lnTo>
                        <a:lnTo>
                          <a:pt x="25184" y="2044"/>
                        </a:lnTo>
                        <a:lnTo>
                          <a:pt x="25539"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40" name="object 2540"/>
                  <p:cNvSpPr/>
                  <p:nvPr/>
                </p:nvSpPr>
                <p:spPr>
                  <a:xfrm>
                    <a:off x="9524713" y="7391444"/>
                    <a:ext cx="332740" cy="32384"/>
                  </a:xfrm>
                  <a:custGeom>
                    <a:avLst/>
                    <a:gdLst/>
                    <a:ahLst/>
                    <a:cxnLst/>
                    <a:rect l="l" t="t" r="r" b="b"/>
                    <a:pathLst>
                      <a:path w="332740" h="32384">
                        <a:moveTo>
                          <a:pt x="332683" y="0"/>
                        </a:moveTo>
                        <a:lnTo>
                          <a:pt x="332683" y="4796"/>
                        </a:lnTo>
                      </a:path>
                      <a:path w="332740" h="32384">
                        <a:moveTo>
                          <a:pt x="332683" y="4796"/>
                        </a:moveTo>
                        <a:lnTo>
                          <a:pt x="332683" y="10374"/>
                        </a:lnTo>
                      </a:path>
                      <a:path w="332740" h="32384">
                        <a:moveTo>
                          <a:pt x="332683" y="10374"/>
                        </a:moveTo>
                        <a:lnTo>
                          <a:pt x="332683" y="15951"/>
                        </a:lnTo>
                      </a:path>
                      <a:path w="332740" h="32384">
                        <a:moveTo>
                          <a:pt x="332683" y="15951"/>
                        </a:moveTo>
                        <a:lnTo>
                          <a:pt x="332683" y="21543"/>
                        </a:lnTo>
                      </a:path>
                      <a:path w="332740" h="32384">
                        <a:moveTo>
                          <a:pt x="332683" y="21543"/>
                        </a:moveTo>
                        <a:lnTo>
                          <a:pt x="332683" y="26325"/>
                        </a:lnTo>
                      </a:path>
                      <a:path w="332740" h="32384">
                        <a:moveTo>
                          <a:pt x="332683" y="26325"/>
                        </a:moveTo>
                        <a:lnTo>
                          <a:pt x="332683" y="29518"/>
                        </a:lnTo>
                      </a:path>
                      <a:path w="332740" h="32384">
                        <a:moveTo>
                          <a:pt x="332683" y="29518"/>
                        </a:moveTo>
                        <a:lnTo>
                          <a:pt x="332683" y="31108"/>
                        </a:lnTo>
                      </a:path>
                      <a:path w="332740" h="32384">
                        <a:moveTo>
                          <a:pt x="332683" y="31108"/>
                        </a:moveTo>
                        <a:lnTo>
                          <a:pt x="332683" y="31917"/>
                        </a:lnTo>
                      </a:path>
                      <a:path w="332740" h="32384">
                        <a:moveTo>
                          <a:pt x="0" y="31917"/>
                        </a:moveTo>
                        <a:lnTo>
                          <a:pt x="8784" y="31917"/>
                        </a:lnTo>
                      </a:path>
                      <a:path w="332740" h="32384">
                        <a:moveTo>
                          <a:pt x="0" y="31917"/>
                        </a:moveTo>
                        <a:lnTo>
                          <a:pt x="0" y="31108"/>
                        </a:lnTo>
                      </a:path>
                      <a:path w="332740" h="32384">
                        <a:moveTo>
                          <a:pt x="0" y="31108"/>
                        </a:moveTo>
                        <a:lnTo>
                          <a:pt x="0" y="29518"/>
                        </a:lnTo>
                      </a:path>
                      <a:path w="332740" h="32384">
                        <a:moveTo>
                          <a:pt x="0" y="29518"/>
                        </a:moveTo>
                        <a:lnTo>
                          <a:pt x="0" y="26325"/>
                        </a:lnTo>
                      </a:path>
                      <a:path w="332740" h="32384">
                        <a:moveTo>
                          <a:pt x="0" y="26325"/>
                        </a:moveTo>
                        <a:lnTo>
                          <a:pt x="0" y="21543"/>
                        </a:lnTo>
                      </a:path>
                      <a:path w="332740" h="32384">
                        <a:moveTo>
                          <a:pt x="0" y="21543"/>
                        </a:moveTo>
                        <a:lnTo>
                          <a:pt x="0" y="15951"/>
                        </a:lnTo>
                      </a:path>
                      <a:path w="332740" h="32384">
                        <a:moveTo>
                          <a:pt x="0" y="15951"/>
                        </a:moveTo>
                        <a:lnTo>
                          <a:pt x="0" y="10374"/>
                        </a:lnTo>
                      </a:path>
                      <a:path w="332740" h="32384">
                        <a:moveTo>
                          <a:pt x="0" y="10374"/>
                        </a:moveTo>
                        <a:lnTo>
                          <a:pt x="0" y="4796"/>
                        </a:lnTo>
                      </a:path>
                      <a:path w="332740" h="32384">
                        <a:moveTo>
                          <a:pt x="0" y="4796"/>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41" name="object 2541"/>
                  <p:cNvSpPr/>
                  <p:nvPr/>
                </p:nvSpPr>
                <p:spPr>
                  <a:xfrm>
                    <a:off x="9523514" y="7390247"/>
                    <a:ext cx="11430" cy="2540"/>
                  </a:xfrm>
                  <a:custGeom>
                    <a:avLst/>
                    <a:gdLst/>
                    <a:ahLst/>
                    <a:cxnLst/>
                    <a:rect l="l" t="t" r="r" b="b"/>
                    <a:pathLst>
                      <a:path w="11429" h="2540">
                        <a:moveTo>
                          <a:pt x="2387" y="1206"/>
                        </a:moveTo>
                        <a:lnTo>
                          <a:pt x="2044" y="355"/>
                        </a:lnTo>
                        <a:lnTo>
                          <a:pt x="1193" y="0"/>
                        </a:lnTo>
                        <a:lnTo>
                          <a:pt x="342" y="355"/>
                        </a:lnTo>
                        <a:lnTo>
                          <a:pt x="0" y="1206"/>
                        </a:lnTo>
                        <a:lnTo>
                          <a:pt x="342" y="2044"/>
                        </a:lnTo>
                        <a:lnTo>
                          <a:pt x="1193" y="2400"/>
                        </a:lnTo>
                        <a:lnTo>
                          <a:pt x="2044" y="2044"/>
                        </a:lnTo>
                        <a:lnTo>
                          <a:pt x="2387" y="1206"/>
                        </a:lnTo>
                        <a:close/>
                      </a:path>
                      <a:path w="11429" h="2540">
                        <a:moveTo>
                          <a:pt x="11176" y="1206"/>
                        </a:moveTo>
                        <a:lnTo>
                          <a:pt x="10820" y="355"/>
                        </a:lnTo>
                        <a:lnTo>
                          <a:pt x="9982" y="0"/>
                        </a:lnTo>
                        <a:lnTo>
                          <a:pt x="9131" y="355"/>
                        </a:lnTo>
                        <a:lnTo>
                          <a:pt x="8775" y="1206"/>
                        </a:lnTo>
                        <a:lnTo>
                          <a:pt x="9131" y="2044"/>
                        </a:lnTo>
                        <a:lnTo>
                          <a:pt x="9982" y="2400"/>
                        </a:lnTo>
                        <a:lnTo>
                          <a:pt x="10820" y="2044"/>
                        </a:lnTo>
                        <a:lnTo>
                          <a:pt x="11176"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42" name="object 2542"/>
                  <p:cNvSpPr/>
                  <p:nvPr/>
                </p:nvSpPr>
                <p:spPr>
                  <a:xfrm>
                    <a:off x="7200777" y="1751126"/>
                    <a:ext cx="2332990" cy="5672455"/>
                  </a:xfrm>
                  <a:custGeom>
                    <a:avLst/>
                    <a:gdLst/>
                    <a:ahLst/>
                    <a:cxnLst/>
                    <a:rect l="l" t="t" r="r" b="b"/>
                    <a:pathLst>
                      <a:path w="2332990" h="5672455">
                        <a:moveTo>
                          <a:pt x="2332720" y="5640317"/>
                        </a:moveTo>
                        <a:lnTo>
                          <a:pt x="2332720" y="5645114"/>
                        </a:lnTo>
                      </a:path>
                      <a:path w="2332990" h="5672455">
                        <a:moveTo>
                          <a:pt x="2332720" y="5645114"/>
                        </a:moveTo>
                        <a:lnTo>
                          <a:pt x="2332720" y="5650691"/>
                        </a:lnTo>
                      </a:path>
                      <a:path w="2332990" h="5672455">
                        <a:moveTo>
                          <a:pt x="2332720" y="5650691"/>
                        </a:moveTo>
                        <a:lnTo>
                          <a:pt x="2332720" y="5656269"/>
                        </a:lnTo>
                      </a:path>
                      <a:path w="2332990" h="5672455">
                        <a:moveTo>
                          <a:pt x="2332720" y="5656269"/>
                        </a:moveTo>
                        <a:lnTo>
                          <a:pt x="2332720" y="5661860"/>
                        </a:lnTo>
                      </a:path>
                      <a:path w="2332990" h="5672455">
                        <a:moveTo>
                          <a:pt x="2332720" y="5661860"/>
                        </a:moveTo>
                        <a:lnTo>
                          <a:pt x="2332720" y="5666643"/>
                        </a:lnTo>
                      </a:path>
                      <a:path w="2332990" h="5672455">
                        <a:moveTo>
                          <a:pt x="2332720" y="5666643"/>
                        </a:moveTo>
                        <a:lnTo>
                          <a:pt x="2332720" y="5669836"/>
                        </a:lnTo>
                      </a:path>
                      <a:path w="2332990" h="5672455">
                        <a:moveTo>
                          <a:pt x="2332720" y="5669836"/>
                        </a:moveTo>
                        <a:lnTo>
                          <a:pt x="2332720" y="5671426"/>
                        </a:lnTo>
                      </a:path>
                      <a:path w="2332990" h="5672455">
                        <a:moveTo>
                          <a:pt x="2332720" y="5671426"/>
                        </a:moveTo>
                        <a:lnTo>
                          <a:pt x="2332720" y="5672234"/>
                        </a:lnTo>
                      </a:path>
                      <a:path w="2332990" h="5672455">
                        <a:moveTo>
                          <a:pt x="89351" y="448347"/>
                        </a:moveTo>
                        <a:lnTo>
                          <a:pt x="1203861" y="448347"/>
                        </a:lnTo>
                      </a:path>
                      <a:path w="2332990" h="5672455">
                        <a:moveTo>
                          <a:pt x="1308370" y="448347"/>
                        </a:moveTo>
                        <a:lnTo>
                          <a:pt x="1310754" y="448347"/>
                        </a:lnTo>
                      </a:path>
                      <a:path w="2332990" h="5672455">
                        <a:moveTo>
                          <a:pt x="1310754" y="385335"/>
                        </a:moveTo>
                        <a:lnTo>
                          <a:pt x="1308370" y="385335"/>
                        </a:lnTo>
                      </a:path>
                      <a:path w="2332990" h="5672455">
                        <a:moveTo>
                          <a:pt x="1203861" y="385335"/>
                        </a:moveTo>
                        <a:lnTo>
                          <a:pt x="89351" y="385335"/>
                        </a:lnTo>
                      </a:path>
                      <a:path w="2332990" h="5672455">
                        <a:moveTo>
                          <a:pt x="89351" y="448347"/>
                        </a:moveTo>
                        <a:lnTo>
                          <a:pt x="89351" y="447552"/>
                        </a:lnTo>
                      </a:path>
                      <a:path w="2332990" h="5672455">
                        <a:moveTo>
                          <a:pt x="89351" y="447552"/>
                        </a:moveTo>
                        <a:lnTo>
                          <a:pt x="89351" y="444359"/>
                        </a:lnTo>
                      </a:path>
                      <a:path w="2332990" h="5672455">
                        <a:moveTo>
                          <a:pt x="89351" y="444359"/>
                        </a:moveTo>
                        <a:lnTo>
                          <a:pt x="89351" y="439576"/>
                        </a:lnTo>
                      </a:path>
                      <a:path w="2332990" h="5672455">
                        <a:moveTo>
                          <a:pt x="89351" y="439576"/>
                        </a:moveTo>
                        <a:lnTo>
                          <a:pt x="89351" y="432395"/>
                        </a:lnTo>
                      </a:path>
                      <a:path w="2332990" h="5672455">
                        <a:moveTo>
                          <a:pt x="89351" y="432395"/>
                        </a:moveTo>
                        <a:lnTo>
                          <a:pt x="89351" y="425228"/>
                        </a:lnTo>
                      </a:path>
                      <a:path w="2332990" h="5672455">
                        <a:moveTo>
                          <a:pt x="89351" y="425228"/>
                        </a:moveTo>
                        <a:lnTo>
                          <a:pt x="89351" y="417238"/>
                        </a:lnTo>
                      </a:path>
                      <a:path w="2332990" h="5672455">
                        <a:moveTo>
                          <a:pt x="89351" y="417238"/>
                        </a:moveTo>
                        <a:lnTo>
                          <a:pt x="89351" y="408468"/>
                        </a:lnTo>
                      </a:path>
                      <a:path w="2332990" h="5672455">
                        <a:moveTo>
                          <a:pt x="89351" y="408468"/>
                        </a:moveTo>
                        <a:lnTo>
                          <a:pt x="89351" y="401287"/>
                        </a:lnTo>
                      </a:path>
                      <a:path w="2332990" h="5672455">
                        <a:moveTo>
                          <a:pt x="89351" y="401287"/>
                        </a:moveTo>
                        <a:lnTo>
                          <a:pt x="89351" y="394106"/>
                        </a:lnTo>
                      </a:path>
                      <a:path w="2332990" h="5672455">
                        <a:moveTo>
                          <a:pt x="89351" y="394106"/>
                        </a:moveTo>
                        <a:lnTo>
                          <a:pt x="89351" y="389323"/>
                        </a:lnTo>
                      </a:path>
                      <a:path w="2332990" h="5672455">
                        <a:moveTo>
                          <a:pt x="89351" y="389323"/>
                        </a:moveTo>
                        <a:lnTo>
                          <a:pt x="89351" y="386130"/>
                        </a:lnTo>
                      </a:path>
                      <a:path w="2332990" h="5672455">
                        <a:moveTo>
                          <a:pt x="89351" y="386130"/>
                        </a:moveTo>
                        <a:lnTo>
                          <a:pt x="89351" y="385335"/>
                        </a:lnTo>
                      </a:path>
                      <a:path w="2332990" h="5672455">
                        <a:moveTo>
                          <a:pt x="1310754" y="385335"/>
                        </a:moveTo>
                        <a:lnTo>
                          <a:pt x="1310754" y="386130"/>
                        </a:lnTo>
                      </a:path>
                      <a:path w="2332990" h="5672455">
                        <a:moveTo>
                          <a:pt x="1310754" y="386130"/>
                        </a:moveTo>
                        <a:lnTo>
                          <a:pt x="1310754" y="389323"/>
                        </a:lnTo>
                      </a:path>
                      <a:path w="2332990" h="5672455">
                        <a:moveTo>
                          <a:pt x="1310754" y="389323"/>
                        </a:moveTo>
                        <a:lnTo>
                          <a:pt x="1310754" y="394106"/>
                        </a:lnTo>
                      </a:path>
                      <a:path w="2332990" h="5672455">
                        <a:moveTo>
                          <a:pt x="1310754" y="394106"/>
                        </a:moveTo>
                        <a:lnTo>
                          <a:pt x="1310754" y="401287"/>
                        </a:lnTo>
                      </a:path>
                      <a:path w="2332990" h="5672455">
                        <a:moveTo>
                          <a:pt x="1310754" y="401287"/>
                        </a:moveTo>
                        <a:lnTo>
                          <a:pt x="1310754" y="408468"/>
                        </a:lnTo>
                      </a:path>
                      <a:path w="2332990" h="5672455">
                        <a:moveTo>
                          <a:pt x="1310754" y="408468"/>
                        </a:moveTo>
                        <a:lnTo>
                          <a:pt x="1310754" y="417238"/>
                        </a:lnTo>
                      </a:path>
                      <a:path w="2332990" h="5672455">
                        <a:moveTo>
                          <a:pt x="1310754" y="417238"/>
                        </a:moveTo>
                        <a:lnTo>
                          <a:pt x="1310754" y="425228"/>
                        </a:lnTo>
                      </a:path>
                      <a:path w="2332990" h="5672455">
                        <a:moveTo>
                          <a:pt x="1310754" y="425228"/>
                        </a:moveTo>
                        <a:lnTo>
                          <a:pt x="1310754" y="432395"/>
                        </a:lnTo>
                      </a:path>
                      <a:path w="2332990" h="5672455">
                        <a:moveTo>
                          <a:pt x="1310754" y="432395"/>
                        </a:moveTo>
                        <a:lnTo>
                          <a:pt x="1310754" y="439576"/>
                        </a:lnTo>
                      </a:path>
                      <a:path w="2332990" h="5672455">
                        <a:moveTo>
                          <a:pt x="1310754" y="439576"/>
                        </a:moveTo>
                        <a:lnTo>
                          <a:pt x="1310754" y="444359"/>
                        </a:lnTo>
                      </a:path>
                      <a:path w="2332990" h="5672455">
                        <a:moveTo>
                          <a:pt x="1310754" y="444359"/>
                        </a:moveTo>
                        <a:lnTo>
                          <a:pt x="1310754" y="447552"/>
                        </a:lnTo>
                      </a:path>
                      <a:path w="2332990" h="5672455">
                        <a:moveTo>
                          <a:pt x="1310754" y="447552"/>
                        </a:moveTo>
                        <a:lnTo>
                          <a:pt x="1310754" y="448347"/>
                        </a:lnTo>
                      </a:path>
                      <a:path w="2332990" h="5672455">
                        <a:moveTo>
                          <a:pt x="1432023" y="255296"/>
                        </a:moveTo>
                        <a:lnTo>
                          <a:pt x="1432023" y="0"/>
                        </a:lnTo>
                      </a:path>
                      <a:path w="2332990" h="5672455">
                        <a:moveTo>
                          <a:pt x="1368202" y="0"/>
                        </a:moveTo>
                        <a:lnTo>
                          <a:pt x="1368202" y="255296"/>
                        </a:lnTo>
                      </a:path>
                      <a:path w="2332990" h="5672455">
                        <a:moveTo>
                          <a:pt x="1432023" y="0"/>
                        </a:moveTo>
                        <a:lnTo>
                          <a:pt x="1431228" y="0"/>
                        </a:lnTo>
                      </a:path>
                      <a:path w="2332990" h="5672455">
                        <a:moveTo>
                          <a:pt x="1431228" y="0"/>
                        </a:moveTo>
                        <a:lnTo>
                          <a:pt x="1428035" y="0"/>
                        </a:lnTo>
                      </a:path>
                      <a:path w="2332990" h="5672455">
                        <a:moveTo>
                          <a:pt x="1428035" y="0"/>
                        </a:moveTo>
                        <a:lnTo>
                          <a:pt x="1422444" y="0"/>
                        </a:lnTo>
                      </a:path>
                      <a:path w="2332990" h="5672455">
                        <a:moveTo>
                          <a:pt x="1422444" y="0"/>
                        </a:moveTo>
                        <a:lnTo>
                          <a:pt x="1416071" y="0"/>
                        </a:lnTo>
                      </a:path>
                      <a:path w="2332990" h="5672455">
                        <a:moveTo>
                          <a:pt x="1416071" y="0"/>
                        </a:moveTo>
                        <a:lnTo>
                          <a:pt x="1408876" y="0"/>
                        </a:lnTo>
                      </a:path>
                      <a:path w="2332990" h="5672455">
                        <a:moveTo>
                          <a:pt x="1408876" y="0"/>
                        </a:moveTo>
                        <a:lnTo>
                          <a:pt x="1400106" y="0"/>
                        </a:lnTo>
                      </a:path>
                      <a:path w="2332990" h="5672455">
                        <a:moveTo>
                          <a:pt x="1400106" y="0"/>
                        </a:moveTo>
                        <a:lnTo>
                          <a:pt x="1392130" y="0"/>
                        </a:lnTo>
                      </a:path>
                      <a:path w="2332990" h="5672455">
                        <a:moveTo>
                          <a:pt x="1392130" y="0"/>
                        </a:moveTo>
                        <a:lnTo>
                          <a:pt x="1384154" y="0"/>
                        </a:lnTo>
                      </a:path>
                      <a:path w="2332990" h="5672455">
                        <a:moveTo>
                          <a:pt x="1384154" y="0"/>
                        </a:moveTo>
                        <a:lnTo>
                          <a:pt x="1377768" y="0"/>
                        </a:lnTo>
                      </a:path>
                      <a:path w="2332990" h="5672455">
                        <a:moveTo>
                          <a:pt x="1377768" y="0"/>
                        </a:moveTo>
                        <a:lnTo>
                          <a:pt x="1372985" y="0"/>
                        </a:lnTo>
                      </a:path>
                      <a:path w="2332990" h="5672455">
                        <a:moveTo>
                          <a:pt x="1372985" y="0"/>
                        </a:moveTo>
                        <a:lnTo>
                          <a:pt x="1369792" y="0"/>
                        </a:lnTo>
                      </a:path>
                      <a:path w="2332990" h="5672455">
                        <a:moveTo>
                          <a:pt x="1369792" y="0"/>
                        </a:moveTo>
                        <a:lnTo>
                          <a:pt x="1368202" y="0"/>
                        </a:lnTo>
                      </a:path>
                      <a:path w="2332990" h="5672455">
                        <a:moveTo>
                          <a:pt x="1368202" y="0"/>
                        </a:moveTo>
                        <a:lnTo>
                          <a:pt x="1369792" y="0"/>
                        </a:lnTo>
                      </a:path>
                      <a:path w="2332990" h="5672455">
                        <a:moveTo>
                          <a:pt x="1369792" y="0"/>
                        </a:moveTo>
                        <a:lnTo>
                          <a:pt x="1372985" y="0"/>
                        </a:lnTo>
                      </a:path>
                      <a:path w="2332990" h="5672455">
                        <a:moveTo>
                          <a:pt x="1372985" y="0"/>
                        </a:moveTo>
                        <a:lnTo>
                          <a:pt x="1377768" y="0"/>
                        </a:lnTo>
                      </a:path>
                      <a:path w="2332990" h="5672455">
                        <a:moveTo>
                          <a:pt x="1377768" y="0"/>
                        </a:moveTo>
                        <a:lnTo>
                          <a:pt x="1384154" y="0"/>
                        </a:lnTo>
                      </a:path>
                      <a:path w="2332990" h="5672455">
                        <a:moveTo>
                          <a:pt x="1384154" y="0"/>
                        </a:moveTo>
                        <a:lnTo>
                          <a:pt x="1392130" y="0"/>
                        </a:lnTo>
                      </a:path>
                      <a:path w="2332990" h="5672455">
                        <a:moveTo>
                          <a:pt x="1392130" y="0"/>
                        </a:moveTo>
                        <a:lnTo>
                          <a:pt x="1400106" y="0"/>
                        </a:lnTo>
                      </a:path>
                      <a:path w="2332990" h="5672455">
                        <a:moveTo>
                          <a:pt x="1400106" y="0"/>
                        </a:moveTo>
                        <a:lnTo>
                          <a:pt x="1408876" y="0"/>
                        </a:lnTo>
                      </a:path>
                      <a:path w="2332990" h="5672455">
                        <a:moveTo>
                          <a:pt x="1408876" y="0"/>
                        </a:moveTo>
                        <a:lnTo>
                          <a:pt x="1416071" y="0"/>
                        </a:lnTo>
                      </a:path>
                      <a:path w="2332990" h="5672455">
                        <a:moveTo>
                          <a:pt x="1416071" y="0"/>
                        </a:moveTo>
                        <a:lnTo>
                          <a:pt x="1422444" y="0"/>
                        </a:lnTo>
                      </a:path>
                      <a:path w="2332990" h="5672455">
                        <a:moveTo>
                          <a:pt x="1422444" y="0"/>
                        </a:moveTo>
                        <a:lnTo>
                          <a:pt x="1428035" y="0"/>
                        </a:lnTo>
                      </a:path>
                      <a:path w="2332990" h="5672455">
                        <a:moveTo>
                          <a:pt x="1428035" y="0"/>
                        </a:moveTo>
                        <a:lnTo>
                          <a:pt x="1431228" y="0"/>
                        </a:lnTo>
                      </a:path>
                      <a:path w="2332990" h="5672455">
                        <a:moveTo>
                          <a:pt x="1431228" y="0"/>
                        </a:moveTo>
                        <a:lnTo>
                          <a:pt x="1432023" y="0"/>
                        </a:lnTo>
                      </a:path>
                      <a:path w="2332990" h="5672455">
                        <a:moveTo>
                          <a:pt x="1310754" y="448347"/>
                        </a:moveTo>
                        <a:lnTo>
                          <a:pt x="1328309" y="447552"/>
                        </a:lnTo>
                      </a:path>
                      <a:path w="2332990" h="5672455">
                        <a:moveTo>
                          <a:pt x="1328309" y="447552"/>
                        </a:moveTo>
                        <a:lnTo>
                          <a:pt x="1345056" y="443564"/>
                        </a:lnTo>
                      </a:path>
                      <a:path w="2332990" h="5672455">
                        <a:moveTo>
                          <a:pt x="1345056" y="443564"/>
                        </a:moveTo>
                        <a:lnTo>
                          <a:pt x="1361021" y="437192"/>
                        </a:lnTo>
                      </a:path>
                      <a:path w="2332990" h="5672455">
                        <a:moveTo>
                          <a:pt x="1361021" y="437192"/>
                        </a:moveTo>
                        <a:lnTo>
                          <a:pt x="1376973" y="429216"/>
                        </a:lnTo>
                      </a:path>
                      <a:path w="2332990" h="5672455">
                        <a:moveTo>
                          <a:pt x="1376973" y="429216"/>
                        </a:moveTo>
                        <a:lnTo>
                          <a:pt x="1390540" y="418842"/>
                        </a:lnTo>
                      </a:path>
                      <a:path w="2332990" h="5672455">
                        <a:moveTo>
                          <a:pt x="1390540" y="418842"/>
                        </a:moveTo>
                        <a:lnTo>
                          <a:pt x="1402504" y="406069"/>
                        </a:lnTo>
                      </a:path>
                      <a:path w="2332990" h="5672455">
                        <a:moveTo>
                          <a:pt x="1402504" y="406069"/>
                        </a:moveTo>
                        <a:lnTo>
                          <a:pt x="1412864" y="392502"/>
                        </a:lnTo>
                      </a:path>
                      <a:path w="2332990" h="5672455">
                        <a:moveTo>
                          <a:pt x="1412864" y="392502"/>
                        </a:moveTo>
                        <a:lnTo>
                          <a:pt x="1421649" y="376551"/>
                        </a:lnTo>
                      </a:path>
                      <a:path w="2332990" h="5672455">
                        <a:moveTo>
                          <a:pt x="1421649" y="376551"/>
                        </a:moveTo>
                        <a:lnTo>
                          <a:pt x="1427240" y="360599"/>
                        </a:lnTo>
                      </a:path>
                      <a:path w="2332990" h="5672455">
                        <a:moveTo>
                          <a:pt x="1427240" y="360599"/>
                        </a:moveTo>
                        <a:lnTo>
                          <a:pt x="1427240" y="359804"/>
                        </a:lnTo>
                      </a:path>
                      <a:path w="2332990" h="5672455">
                        <a:moveTo>
                          <a:pt x="1358623" y="359804"/>
                        </a:moveTo>
                        <a:lnTo>
                          <a:pt x="1357828" y="360599"/>
                        </a:lnTo>
                      </a:path>
                      <a:path w="2332990" h="5672455">
                        <a:moveTo>
                          <a:pt x="1357828" y="360599"/>
                        </a:moveTo>
                        <a:lnTo>
                          <a:pt x="1349852" y="370178"/>
                        </a:lnTo>
                      </a:path>
                      <a:path w="2332990" h="5672455">
                        <a:moveTo>
                          <a:pt x="1349852" y="370178"/>
                        </a:moveTo>
                        <a:lnTo>
                          <a:pt x="1340273" y="377359"/>
                        </a:lnTo>
                      </a:path>
                      <a:path w="2332990" h="5672455">
                        <a:moveTo>
                          <a:pt x="1340273" y="377359"/>
                        </a:moveTo>
                        <a:lnTo>
                          <a:pt x="1329104" y="382142"/>
                        </a:lnTo>
                      </a:path>
                      <a:path w="2332990" h="5672455">
                        <a:moveTo>
                          <a:pt x="1329104" y="382142"/>
                        </a:moveTo>
                        <a:lnTo>
                          <a:pt x="1317140" y="384526"/>
                        </a:lnTo>
                      </a:path>
                      <a:path w="2332990" h="5672455">
                        <a:moveTo>
                          <a:pt x="1317140" y="384526"/>
                        </a:moveTo>
                        <a:lnTo>
                          <a:pt x="1310754" y="385335"/>
                        </a:lnTo>
                      </a:path>
                      <a:path w="2332990" h="5672455">
                        <a:moveTo>
                          <a:pt x="1310754" y="448347"/>
                        </a:moveTo>
                        <a:lnTo>
                          <a:pt x="1310754" y="447552"/>
                        </a:lnTo>
                      </a:path>
                      <a:path w="2332990" h="5672455">
                        <a:moveTo>
                          <a:pt x="1310754" y="447552"/>
                        </a:moveTo>
                        <a:lnTo>
                          <a:pt x="1310754" y="444359"/>
                        </a:lnTo>
                      </a:path>
                      <a:path w="2332990" h="5672455">
                        <a:moveTo>
                          <a:pt x="1310754" y="444359"/>
                        </a:moveTo>
                        <a:lnTo>
                          <a:pt x="1310754" y="439576"/>
                        </a:lnTo>
                      </a:path>
                      <a:path w="2332990" h="5672455">
                        <a:moveTo>
                          <a:pt x="1310754" y="439576"/>
                        </a:moveTo>
                        <a:lnTo>
                          <a:pt x="1310754" y="432395"/>
                        </a:lnTo>
                      </a:path>
                      <a:path w="2332990" h="5672455">
                        <a:moveTo>
                          <a:pt x="1310754" y="432395"/>
                        </a:moveTo>
                        <a:lnTo>
                          <a:pt x="1310754" y="425228"/>
                        </a:lnTo>
                      </a:path>
                      <a:path w="2332990" h="5672455">
                        <a:moveTo>
                          <a:pt x="1310754" y="425228"/>
                        </a:moveTo>
                        <a:lnTo>
                          <a:pt x="1310754" y="417238"/>
                        </a:lnTo>
                      </a:path>
                      <a:path w="2332990" h="5672455">
                        <a:moveTo>
                          <a:pt x="1310754" y="417238"/>
                        </a:moveTo>
                        <a:lnTo>
                          <a:pt x="1310754" y="408468"/>
                        </a:lnTo>
                      </a:path>
                      <a:path w="2332990" h="5672455">
                        <a:moveTo>
                          <a:pt x="1310754" y="408468"/>
                        </a:moveTo>
                        <a:lnTo>
                          <a:pt x="1310754" y="401287"/>
                        </a:lnTo>
                      </a:path>
                      <a:path w="2332990" h="5672455">
                        <a:moveTo>
                          <a:pt x="1310754" y="401287"/>
                        </a:moveTo>
                        <a:lnTo>
                          <a:pt x="1310754" y="394106"/>
                        </a:lnTo>
                      </a:path>
                      <a:path w="2332990" h="5672455">
                        <a:moveTo>
                          <a:pt x="1310754" y="394106"/>
                        </a:moveTo>
                        <a:lnTo>
                          <a:pt x="1310754" y="389323"/>
                        </a:lnTo>
                      </a:path>
                      <a:path w="2332990" h="5672455">
                        <a:moveTo>
                          <a:pt x="1310754" y="389323"/>
                        </a:moveTo>
                        <a:lnTo>
                          <a:pt x="1310754" y="386130"/>
                        </a:lnTo>
                      </a:path>
                      <a:path w="2332990" h="5672455">
                        <a:moveTo>
                          <a:pt x="1310754" y="386130"/>
                        </a:moveTo>
                        <a:lnTo>
                          <a:pt x="1310754" y="385335"/>
                        </a:lnTo>
                      </a:path>
                      <a:path w="2332990" h="5672455">
                        <a:moveTo>
                          <a:pt x="0" y="448347"/>
                        </a:moveTo>
                        <a:lnTo>
                          <a:pt x="794" y="448347"/>
                        </a:lnTo>
                      </a:path>
                      <a:path w="2332990" h="5672455">
                        <a:moveTo>
                          <a:pt x="794" y="448347"/>
                        </a:moveTo>
                        <a:lnTo>
                          <a:pt x="4782" y="448347"/>
                        </a:lnTo>
                      </a:path>
                      <a:path w="2332990" h="5672455">
                        <a:moveTo>
                          <a:pt x="4782" y="448347"/>
                        </a:moveTo>
                        <a:lnTo>
                          <a:pt x="11168" y="448347"/>
                        </a:lnTo>
                      </a:path>
                      <a:path w="2332990" h="5672455">
                        <a:moveTo>
                          <a:pt x="11168" y="448347"/>
                        </a:moveTo>
                        <a:lnTo>
                          <a:pt x="19144" y="448347"/>
                        </a:lnTo>
                      </a:path>
                      <a:path w="2332990" h="5672455">
                        <a:moveTo>
                          <a:pt x="19144" y="448347"/>
                        </a:moveTo>
                        <a:lnTo>
                          <a:pt x="29518" y="448347"/>
                        </a:lnTo>
                      </a:path>
                      <a:path w="2332990" h="5672455">
                        <a:moveTo>
                          <a:pt x="29518" y="448347"/>
                        </a:moveTo>
                        <a:lnTo>
                          <a:pt x="41482" y="448347"/>
                        </a:lnTo>
                      </a:path>
                      <a:path w="2332990" h="5672455">
                        <a:moveTo>
                          <a:pt x="41482" y="448347"/>
                        </a:moveTo>
                        <a:lnTo>
                          <a:pt x="54255" y="448347"/>
                        </a:lnTo>
                      </a:path>
                      <a:path w="2332990" h="5672455">
                        <a:moveTo>
                          <a:pt x="54255" y="448347"/>
                        </a:moveTo>
                        <a:lnTo>
                          <a:pt x="68603" y="448347"/>
                        </a:lnTo>
                      </a:path>
                      <a:path w="2332990" h="5672455">
                        <a:moveTo>
                          <a:pt x="68603" y="448347"/>
                        </a:moveTo>
                        <a:lnTo>
                          <a:pt x="83773" y="448347"/>
                        </a:lnTo>
                      </a:path>
                      <a:path w="2332990" h="5672455">
                        <a:moveTo>
                          <a:pt x="83773" y="448347"/>
                        </a:moveTo>
                        <a:lnTo>
                          <a:pt x="89351" y="44834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43" name="object 2543"/>
                  <p:cNvSpPr/>
                  <p:nvPr/>
                </p:nvSpPr>
                <p:spPr>
                  <a:xfrm>
                    <a:off x="7278964" y="2136461"/>
                    <a:ext cx="11430" cy="0"/>
                  </a:xfrm>
                  <a:custGeom>
                    <a:avLst/>
                    <a:gdLst/>
                    <a:ahLst/>
                    <a:cxnLst/>
                    <a:rect l="l" t="t" r="r" b="b"/>
                    <a:pathLst>
                      <a:path w="11429">
                        <a:moveTo>
                          <a:pt x="0" y="0"/>
                        </a:moveTo>
                        <a:lnTo>
                          <a:pt x="1116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44" name="object 2544"/>
                  <p:cNvSpPr/>
                  <p:nvPr/>
                </p:nvSpPr>
                <p:spPr>
                  <a:xfrm>
                    <a:off x="7110630" y="2136461"/>
                    <a:ext cx="179705" cy="63500"/>
                  </a:xfrm>
                  <a:custGeom>
                    <a:avLst/>
                    <a:gdLst/>
                    <a:ahLst/>
                    <a:cxnLst/>
                    <a:rect l="l" t="t" r="r" b="b"/>
                    <a:pathLst>
                      <a:path w="179704" h="63500">
                        <a:moveTo>
                          <a:pt x="179497" y="31903"/>
                        </a:moveTo>
                        <a:lnTo>
                          <a:pt x="179497" y="39893"/>
                        </a:lnTo>
                      </a:path>
                      <a:path w="179704" h="63500">
                        <a:moveTo>
                          <a:pt x="179497" y="39893"/>
                        </a:moveTo>
                        <a:lnTo>
                          <a:pt x="179497" y="47060"/>
                        </a:lnTo>
                      </a:path>
                      <a:path w="179704" h="63500">
                        <a:moveTo>
                          <a:pt x="179497" y="47060"/>
                        </a:moveTo>
                        <a:lnTo>
                          <a:pt x="179497" y="54241"/>
                        </a:lnTo>
                      </a:path>
                      <a:path w="179704" h="63500">
                        <a:moveTo>
                          <a:pt x="179497" y="54241"/>
                        </a:moveTo>
                        <a:lnTo>
                          <a:pt x="179497" y="59024"/>
                        </a:lnTo>
                      </a:path>
                      <a:path w="179704" h="63500">
                        <a:moveTo>
                          <a:pt x="179497" y="59024"/>
                        </a:moveTo>
                        <a:lnTo>
                          <a:pt x="179497" y="62217"/>
                        </a:lnTo>
                      </a:path>
                      <a:path w="179704" h="63500">
                        <a:moveTo>
                          <a:pt x="179497" y="62217"/>
                        </a:moveTo>
                        <a:lnTo>
                          <a:pt x="179497" y="63012"/>
                        </a:lnTo>
                      </a:path>
                      <a:path w="179704" h="63500">
                        <a:moveTo>
                          <a:pt x="179497" y="0"/>
                        </a:moveTo>
                        <a:lnTo>
                          <a:pt x="179497" y="794"/>
                        </a:lnTo>
                      </a:path>
                      <a:path w="179704" h="63500">
                        <a:moveTo>
                          <a:pt x="179497" y="794"/>
                        </a:moveTo>
                        <a:lnTo>
                          <a:pt x="179497" y="3987"/>
                        </a:lnTo>
                      </a:path>
                      <a:path w="179704" h="63500">
                        <a:moveTo>
                          <a:pt x="179497" y="3987"/>
                        </a:moveTo>
                        <a:lnTo>
                          <a:pt x="179497" y="8770"/>
                        </a:lnTo>
                      </a:path>
                      <a:path w="179704" h="63500">
                        <a:moveTo>
                          <a:pt x="179497" y="8770"/>
                        </a:moveTo>
                        <a:lnTo>
                          <a:pt x="179497" y="15951"/>
                        </a:lnTo>
                      </a:path>
                      <a:path w="179704" h="63500">
                        <a:moveTo>
                          <a:pt x="179497" y="15951"/>
                        </a:moveTo>
                        <a:lnTo>
                          <a:pt x="179497" y="23132"/>
                        </a:lnTo>
                      </a:path>
                      <a:path w="179704" h="63500">
                        <a:moveTo>
                          <a:pt x="179497" y="23132"/>
                        </a:moveTo>
                        <a:lnTo>
                          <a:pt x="179497" y="31903"/>
                        </a:lnTo>
                      </a:path>
                      <a:path w="179704" h="63500">
                        <a:moveTo>
                          <a:pt x="58242" y="31903"/>
                        </a:moveTo>
                        <a:lnTo>
                          <a:pt x="59037" y="23132"/>
                        </a:lnTo>
                      </a:path>
                      <a:path w="179704" h="63500">
                        <a:moveTo>
                          <a:pt x="59037" y="23132"/>
                        </a:moveTo>
                        <a:lnTo>
                          <a:pt x="62230" y="15951"/>
                        </a:lnTo>
                      </a:path>
                      <a:path w="179704" h="63500">
                        <a:moveTo>
                          <a:pt x="81375" y="62217"/>
                        </a:moveTo>
                        <a:lnTo>
                          <a:pt x="74194" y="59024"/>
                        </a:lnTo>
                      </a:path>
                      <a:path w="179704" h="63500">
                        <a:moveTo>
                          <a:pt x="74194" y="59024"/>
                        </a:moveTo>
                        <a:lnTo>
                          <a:pt x="67808" y="54241"/>
                        </a:lnTo>
                      </a:path>
                      <a:path w="179704" h="63500">
                        <a:moveTo>
                          <a:pt x="67808" y="54241"/>
                        </a:moveTo>
                        <a:lnTo>
                          <a:pt x="62230" y="47060"/>
                        </a:lnTo>
                      </a:path>
                      <a:path w="179704" h="63500">
                        <a:moveTo>
                          <a:pt x="62230" y="47060"/>
                        </a:moveTo>
                        <a:lnTo>
                          <a:pt x="59037" y="39893"/>
                        </a:lnTo>
                      </a:path>
                      <a:path w="179704" h="63500">
                        <a:moveTo>
                          <a:pt x="59037" y="39893"/>
                        </a:moveTo>
                        <a:lnTo>
                          <a:pt x="58242" y="31903"/>
                        </a:lnTo>
                      </a:path>
                      <a:path w="179704" h="63500">
                        <a:moveTo>
                          <a:pt x="67013" y="63012"/>
                        </a:moveTo>
                        <a:lnTo>
                          <a:pt x="60627" y="63012"/>
                        </a:lnTo>
                      </a:path>
                      <a:path w="179704" h="63500">
                        <a:moveTo>
                          <a:pt x="60627" y="63012"/>
                        </a:moveTo>
                        <a:lnTo>
                          <a:pt x="48663" y="63012"/>
                        </a:lnTo>
                      </a:path>
                      <a:path w="179704" h="63500">
                        <a:moveTo>
                          <a:pt x="48663" y="63012"/>
                        </a:moveTo>
                        <a:lnTo>
                          <a:pt x="35096" y="63012"/>
                        </a:lnTo>
                      </a:path>
                      <a:path w="179704" h="63500">
                        <a:moveTo>
                          <a:pt x="35096" y="63012"/>
                        </a:moveTo>
                        <a:lnTo>
                          <a:pt x="20734" y="63012"/>
                        </a:lnTo>
                      </a:path>
                      <a:path w="179704" h="63500">
                        <a:moveTo>
                          <a:pt x="20734" y="63012"/>
                        </a:moveTo>
                        <a:lnTo>
                          <a:pt x="6386" y="63012"/>
                        </a:lnTo>
                      </a:path>
                      <a:path w="179704" h="63500">
                        <a:moveTo>
                          <a:pt x="6386" y="63012"/>
                        </a:moveTo>
                        <a:lnTo>
                          <a:pt x="0" y="63012"/>
                        </a:lnTo>
                      </a:path>
                      <a:path w="179704" h="63500">
                        <a:moveTo>
                          <a:pt x="0" y="63012"/>
                        </a:moveTo>
                        <a:lnTo>
                          <a:pt x="0" y="62217"/>
                        </a:lnTo>
                      </a:path>
                      <a:path w="179704" h="63500">
                        <a:moveTo>
                          <a:pt x="0" y="62217"/>
                        </a:moveTo>
                        <a:lnTo>
                          <a:pt x="0" y="59024"/>
                        </a:lnTo>
                      </a:path>
                      <a:path w="179704" h="63500">
                        <a:moveTo>
                          <a:pt x="0" y="59024"/>
                        </a:moveTo>
                        <a:lnTo>
                          <a:pt x="0" y="54241"/>
                        </a:lnTo>
                      </a:path>
                      <a:path w="179704" h="63500">
                        <a:moveTo>
                          <a:pt x="0" y="54241"/>
                        </a:moveTo>
                        <a:lnTo>
                          <a:pt x="0" y="47060"/>
                        </a:lnTo>
                      </a:path>
                      <a:path w="179704" h="63500">
                        <a:moveTo>
                          <a:pt x="0" y="47060"/>
                        </a:moveTo>
                        <a:lnTo>
                          <a:pt x="0" y="39893"/>
                        </a:lnTo>
                      </a:path>
                      <a:path w="179704" h="63500">
                        <a:moveTo>
                          <a:pt x="0" y="39893"/>
                        </a:moveTo>
                        <a:lnTo>
                          <a:pt x="0" y="31903"/>
                        </a:lnTo>
                      </a:path>
                      <a:path w="179704" h="63500">
                        <a:moveTo>
                          <a:pt x="0" y="31903"/>
                        </a:moveTo>
                        <a:lnTo>
                          <a:pt x="0" y="2313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45" name="object 2545"/>
                  <p:cNvSpPr/>
                  <p:nvPr/>
                </p:nvSpPr>
                <p:spPr>
                  <a:xfrm>
                    <a:off x="7110630" y="2157196"/>
                    <a:ext cx="0" cy="2540"/>
                  </a:xfrm>
                  <a:custGeom>
                    <a:avLst/>
                    <a:gdLst/>
                    <a:ahLst/>
                    <a:cxnLst/>
                    <a:rect l="l" t="t" r="r" b="b"/>
                    <a:pathLst>
                      <a:path h="2539">
                        <a:moveTo>
                          <a:pt x="0" y="0"/>
                        </a:moveTo>
                        <a:lnTo>
                          <a:pt x="0"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46" name="object 2546"/>
                  <p:cNvSpPr/>
                  <p:nvPr/>
                </p:nvSpPr>
                <p:spPr>
                  <a:xfrm>
                    <a:off x="6437301" y="1808560"/>
                    <a:ext cx="3895725" cy="2802255"/>
                  </a:xfrm>
                  <a:custGeom>
                    <a:avLst/>
                    <a:gdLst/>
                    <a:ahLst/>
                    <a:cxnLst/>
                    <a:rect l="l" t="t" r="r" b="b"/>
                    <a:pathLst>
                      <a:path w="3895725" h="2802254">
                        <a:moveTo>
                          <a:pt x="3810214" y="2777093"/>
                        </a:moveTo>
                        <a:lnTo>
                          <a:pt x="3783079" y="2769117"/>
                        </a:lnTo>
                      </a:path>
                      <a:path w="3895725" h="2802254">
                        <a:moveTo>
                          <a:pt x="3783079" y="2801815"/>
                        </a:moveTo>
                        <a:lnTo>
                          <a:pt x="3810214" y="2794634"/>
                        </a:lnTo>
                      </a:path>
                      <a:path w="3895725" h="2802254">
                        <a:moveTo>
                          <a:pt x="5591" y="0"/>
                        </a:moveTo>
                        <a:lnTo>
                          <a:pt x="0" y="19953"/>
                        </a:lnTo>
                      </a:path>
                      <a:path w="3895725" h="2802254">
                        <a:moveTo>
                          <a:pt x="33506" y="19953"/>
                        </a:moveTo>
                        <a:lnTo>
                          <a:pt x="27929" y="0"/>
                        </a:lnTo>
                      </a:path>
                      <a:path w="3895725" h="2802254">
                        <a:moveTo>
                          <a:pt x="3895563" y="2730019"/>
                        </a:moveTo>
                        <a:lnTo>
                          <a:pt x="3868443" y="2722043"/>
                        </a:lnTo>
                      </a:path>
                      <a:path w="3895725" h="2802254">
                        <a:moveTo>
                          <a:pt x="3868443" y="2754755"/>
                        </a:moveTo>
                        <a:lnTo>
                          <a:pt x="3895563" y="2747574"/>
                        </a:lnTo>
                      </a:path>
                      <a:path w="3895725" h="2802254">
                        <a:moveTo>
                          <a:pt x="912660" y="251308"/>
                        </a:moveTo>
                        <a:lnTo>
                          <a:pt x="1041110" y="251308"/>
                        </a:lnTo>
                      </a:path>
                      <a:path w="3895725" h="2802254">
                        <a:moveTo>
                          <a:pt x="1041110" y="218596"/>
                        </a:moveTo>
                        <a:lnTo>
                          <a:pt x="912660" y="218596"/>
                        </a:lnTo>
                      </a:path>
                      <a:path w="3895725" h="2802254">
                        <a:moveTo>
                          <a:pt x="1041110" y="218596"/>
                        </a:moveTo>
                        <a:lnTo>
                          <a:pt x="1041110" y="219390"/>
                        </a:lnTo>
                      </a:path>
                      <a:path w="3895725" h="2802254">
                        <a:moveTo>
                          <a:pt x="1041110" y="219390"/>
                        </a:moveTo>
                        <a:lnTo>
                          <a:pt x="1041110" y="220994"/>
                        </a:lnTo>
                      </a:path>
                      <a:path w="3895725" h="2802254">
                        <a:moveTo>
                          <a:pt x="1041110" y="220994"/>
                        </a:moveTo>
                        <a:lnTo>
                          <a:pt x="1041110" y="223378"/>
                        </a:lnTo>
                      </a:path>
                      <a:path w="3895725" h="2802254">
                        <a:moveTo>
                          <a:pt x="1041110" y="223378"/>
                        </a:moveTo>
                        <a:lnTo>
                          <a:pt x="1041110" y="226572"/>
                        </a:lnTo>
                      </a:path>
                      <a:path w="3895725" h="2802254">
                        <a:moveTo>
                          <a:pt x="1041110" y="226572"/>
                        </a:moveTo>
                        <a:lnTo>
                          <a:pt x="1041110" y="230573"/>
                        </a:lnTo>
                      </a:path>
                      <a:path w="3895725" h="2802254">
                        <a:moveTo>
                          <a:pt x="1041110" y="230573"/>
                        </a:moveTo>
                        <a:lnTo>
                          <a:pt x="1041110" y="235356"/>
                        </a:lnTo>
                      </a:path>
                      <a:path w="3895725" h="2802254">
                        <a:moveTo>
                          <a:pt x="1041110" y="235356"/>
                        </a:moveTo>
                        <a:lnTo>
                          <a:pt x="1041110" y="239344"/>
                        </a:lnTo>
                      </a:path>
                      <a:path w="3895725" h="2802254">
                        <a:moveTo>
                          <a:pt x="1041110" y="239344"/>
                        </a:moveTo>
                        <a:lnTo>
                          <a:pt x="1041110" y="243332"/>
                        </a:lnTo>
                      </a:path>
                      <a:path w="3895725" h="2802254">
                        <a:moveTo>
                          <a:pt x="1041110" y="243332"/>
                        </a:moveTo>
                        <a:lnTo>
                          <a:pt x="1041110" y="246525"/>
                        </a:lnTo>
                      </a:path>
                      <a:path w="3895725" h="2802254">
                        <a:moveTo>
                          <a:pt x="1041110" y="246525"/>
                        </a:moveTo>
                        <a:lnTo>
                          <a:pt x="1041110" y="249718"/>
                        </a:lnTo>
                      </a:path>
                      <a:path w="3895725" h="2802254">
                        <a:moveTo>
                          <a:pt x="1041110" y="249718"/>
                        </a:moveTo>
                        <a:lnTo>
                          <a:pt x="1041110" y="25130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47" name="object 2547"/>
                  <p:cNvSpPr/>
                  <p:nvPr/>
                </p:nvSpPr>
                <p:spPr>
                  <a:xfrm>
                    <a:off x="7477214" y="205867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48" name="object 2548"/>
                  <p:cNvSpPr/>
                  <p:nvPr/>
                </p:nvSpPr>
                <p:spPr>
                  <a:xfrm>
                    <a:off x="5736055" y="2088592"/>
                    <a:ext cx="139065" cy="64135"/>
                  </a:xfrm>
                  <a:custGeom>
                    <a:avLst/>
                    <a:gdLst/>
                    <a:ahLst/>
                    <a:cxnLst/>
                    <a:rect l="l" t="t" r="r" b="b"/>
                    <a:pathLst>
                      <a:path w="139064" h="64135">
                        <a:moveTo>
                          <a:pt x="105303" y="0"/>
                        </a:moveTo>
                        <a:lnTo>
                          <a:pt x="105303" y="2384"/>
                        </a:lnTo>
                      </a:path>
                      <a:path w="139064" h="64135">
                        <a:moveTo>
                          <a:pt x="138810" y="2384"/>
                        </a:moveTo>
                        <a:lnTo>
                          <a:pt x="138810" y="0"/>
                        </a:lnTo>
                      </a:path>
                      <a:path w="139064" h="64135">
                        <a:moveTo>
                          <a:pt x="105303" y="0"/>
                        </a:moveTo>
                        <a:lnTo>
                          <a:pt x="106098" y="0"/>
                        </a:lnTo>
                      </a:path>
                      <a:path w="139064" h="64135">
                        <a:moveTo>
                          <a:pt x="106098" y="0"/>
                        </a:moveTo>
                        <a:lnTo>
                          <a:pt x="107701" y="0"/>
                        </a:lnTo>
                      </a:path>
                      <a:path w="139064" h="64135">
                        <a:moveTo>
                          <a:pt x="107701" y="0"/>
                        </a:moveTo>
                        <a:lnTo>
                          <a:pt x="110086" y="0"/>
                        </a:lnTo>
                      </a:path>
                      <a:path w="139064" h="64135">
                        <a:moveTo>
                          <a:pt x="110086" y="0"/>
                        </a:moveTo>
                        <a:lnTo>
                          <a:pt x="114087" y="0"/>
                        </a:lnTo>
                      </a:path>
                      <a:path w="139064" h="64135">
                        <a:moveTo>
                          <a:pt x="114087" y="0"/>
                        </a:moveTo>
                        <a:lnTo>
                          <a:pt x="118075" y="0"/>
                        </a:lnTo>
                      </a:path>
                      <a:path w="139064" h="64135">
                        <a:moveTo>
                          <a:pt x="118075" y="0"/>
                        </a:moveTo>
                        <a:lnTo>
                          <a:pt x="122063" y="0"/>
                        </a:lnTo>
                      </a:path>
                      <a:path w="139064" h="64135">
                        <a:moveTo>
                          <a:pt x="122063" y="0"/>
                        </a:moveTo>
                        <a:lnTo>
                          <a:pt x="126051" y="0"/>
                        </a:lnTo>
                      </a:path>
                      <a:path w="139064" h="64135">
                        <a:moveTo>
                          <a:pt x="126051" y="0"/>
                        </a:moveTo>
                        <a:lnTo>
                          <a:pt x="130039" y="0"/>
                        </a:lnTo>
                      </a:path>
                      <a:path w="139064" h="64135">
                        <a:moveTo>
                          <a:pt x="130039" y="0"/>
                        </a:moveTo>
                        <a:lnTo>
                          <a:pt x="134027" y="0"/>
                        </a:lnTo>
                      </a:path>
                      <a:path w="139064" h="64135">
                        <a:moveTo>
                          <a:pt x="134027" y="0"/>
                        </a:moveTo>
                        <a:lnTo>
                          <a:pt x="136411" y="0"/>
                        </a:lnTo>
                      </a:path>
                      <a:path w="139064" h="64135">
                        <a:moveTo>
                          <a:pt x="136411" y="0"/>
                        </a:moveTo>
                        <a:lnTo>
                          <a:pt x="138015" y="0"/>
                        </a:lnTo>
                      </a:path>
                      <a:path w="139064" h="64135">
                        <a:moveTo>
                          <a:pt x="138015" y="0"/>
                        </a:moveTo>
                        <a:lnTo>
                          <a:pt x="138810" y="0"/>
                        </a:lnTo>
                      </a:path>
                      <a:path w="139064" h="64135">
                        <a:moveTo>
                          <a:pt x="138810" y="2384"/>
                        </a:moveTo>
                        <a:lnTo>
                          <a:pt x="138015" y="2384"/>
                        </a:lnTo>
                      </a:path>
                      <a:path w="139064" h="64135">
                        <a:moveTo>
                          <a:pt x="138015" y="2384"/>
                        </a:moveTo>
                        <a:lnTo>
                          <a:pt x="136411" y="2384"/>
                        </a:lnTo>
                      </a:path>
                      <a:path w="139064" h="64135">
                        <a:moveTo>
                          <a:pt x="136411" y="2384"/>
                        </a:moveTo>
                        <a:lnTo>
                          <a:pt x="134027" y="2384"/>
                        </a:lnTo>
                      </a:path>
                      <a:path w="139064" h="64135">
                        <a:moveTo>
                          <a:pt x="134027" y="2384"/>
                        </a:moveTo>
                        <a:lnTo>
                          <a:pt x="130039" y="2384"/>
                        </a:lnTo>
                      </a:path>
                      <a:path w="139064" h="64135">
                        <a:moveTo>
                          <a:pt x="130039" y="2384"/>
                        </a:moveTo>
                        <a:lnTo>
                          <a:pt x="126051" y="2384"/>
                        </a:lnTo>
                      </a:path>
                      <a:path w="139064" h="64135">
                        <a:moveTo>
                          <a:pt x="126051" y="2384"/>
                        </a:moveTo>
                        <a:lnTo>
                          <a:pt x="122063" y="2384"/>
                        </a:lnTo>
                      </a:path>
                      <a:path w="139064" h="64135">
                        <a:moveTo>
                          <a:pt x="122063" y="2384"/>
                        </a:moveTo>
                        <a:lnTo>
                          <a:pt x="118075" y="2384"/>
                        </a:lnTo>
                      </a:path>
                      <a:path w="139064" h="64135">
                        <a:moveTo>
                          <a:pt x="118075" y="2384"/>
                        </a:moveTo>
                        <a:lnTo>
                          <a:pt x="114087" y="2384"/>
                        </a:lnTo>
                      </a:path>
                      <a:path w="139064" h="64135">
                        <a:moveTo>
                          <a:pt x="114087" y="2384"/>
                        </a:moveTo>
                        <a:lnTo>
                          <a:pt x="110086" y="2384"/>
                        </a:lnTo>
                      </a:path>
                      <a:path w="139064" h="64135">
                        <a:moveTo>
                          <a:pt x="110086" y="2384"/>
                        </a:moveTo>
                        <a:lnTo>
                          <a:pt x="107701" y="2384"/>
                        </a:lnTo>
                      </a:path>
                      <a:path w="139064" h="64135">
                        <a:moveTo>
                          <a:pt x="107701" y="2384"/>
                        </a:moveTo>
                        <a:lnTo>
                          <a:pt x="106098" y="2384"/>
                        </a:lnTo>
                      </a:path>
                      <a:path w="139064" h="64135">
                        <a:moveTo>
                          <a:pt x="106098" y="2384"/>
                        </a:moveTo>
                        <a:lnTo>
                          <a:pt x="105303" y="2384"/>
                        </a:lnTo>
                      </a:path>
                      <a:path w="139064" h="64135">
                        <a:moveTo>
                          <a:pt x="77374" y="31108"/>
                        </a:moveTo>
                        <a:lnTo>
                          <a:pt x="0" y="31108"/>
                        </a:lnTo>
                      </a:path>
                      <a:path w="139064" h="64135">
                        <a:moveTo>
                          <a:pt x="0" y="63820"/>
                        </a:moveTo>
                        <a:lnTo>
                          <a:pt x="77374" y="63820"/>
                        </a:lnTo>
                      </a:path>
                      <a:path w="139064" h="64135">
                        <a:moveTo>
                          <a:pt x="77374" y="31108"/>
                        </a:moveTo>
                        <a:lnTo>
                          <a:pt x="77374" y="31917"/>
                        </a:lnTo>
                      </a:path>
                      <a:path w="139064" h="64135">
                        <a:moveTo>
                          <a:pt x="77374" y="31917"/>
                        </a:moveTo>
                        <a:lnTo>
                          <a:pt x="77374" y="33506"/>
                        </a:lnTo>
                      </a:path>
                      <a:path w="139064" h="64135">
                        <a:moveTo>
                          <a:pt x="77374" y="33506"/>
                        </a:moveTo>
                        <a:lnTo>
                          <a:pt x="77374" y="35905"/>
                        </a:lnTo>
                      </a:path>
                      <a:path w="139064" h="64135">
                        <a:moveTo>
                          <a:pt x="77374" y="35905"/>
                        </a:moveTo>
                        <a:lnTo>
                          <a:pt x="77374" y="39084"/>
                        </a:lnTo>
                      </a:path>
                      <a:path w="139064" h="64135">
                        <a:moveTo>
                          <a:pt x="77374" y="39084"/>
                        </a:moveTo>
                        <a:lnTo>
                          <a:pt x="77374" y="43072"/>
                        </a:lnTo>
                      </a:path>
                      <a:path w="139064" h="64135">
                        <a:moveTo>
                          <a:pt x="77374" y="43072"/>
                        </a:moveTo>
                        <a:lnTo>
                          <a:pt x="77374" y="47868"/>
                        </a:lnTo>
                      </a:path>
                      <a:path w="139064" h="64135">
                        <a:moveTo>
                          <a:pt x="77374" y="47868"/>
                        </a:moveTo>
                        <a:lnTo>
                          <a:pt x="77374" y="51856"/>
                        </a:lnTo>
                      </a:path>
                      <a:path w="139064" h="64135">
                        <a:moveTo>
                          <a:pt x="77374" y="51856"/>
                        </a:moveTo>
                        <a:lnTo>
                          <a:pt x="77374" y="55844"/>
                        </a:lnTo>
                      </a:path>
                      <a:path w="139064" h="64135">
                        <a:moveTo>
                          <a:pt x="77374" y="55844"/>
                        </a:moveTo>
                        <a:lnTo>
                          <a:pt x="77374" y="59037"/>
                        </a:lnTo>
                      </a:path>
                      <a:path w="139064" h="64135">
                        <a:moveTo>
                          <a:pt x="77374" y="59037"/>
                        </a:moveTo>
                        <a:lnTo>
                          <a:pt x="77374" y="62230"/>
                        </a:lnTo>
                      </a:path>
                      <a:path w="139064" h="64135">
                        <a:moveTo>
                          <a:pt x="77374" y="62230"/>
                        </a:moveTo>
                        <a:lnTo>
                          <a:pt x="77374" y="6382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49" name="object 2549"/>
                  <p:cNvSpPr/>
                  <p:nvPr/>
                </p:nvSpPr>
                <p:spPr>
                  <a:xfrm>
                    <a:off x="5812233" y="215121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50" name="object 2550"/>
                  <p:cNvSpPr/>
                  <p:nvPr/>
                </p:nvSpPr>
                <p:spPr>
                  <a:xfrm>
                    <a:off x="5813429" y="2090977"/>
                    <a:ext cx="61594" cy="61594"/>
                  </a:xfrm>
                  <a:custGeom>
                    <a:avLst/>
                    <a:gdLst/>
                    <a:ahLst/>
                    <a:cxnLst/>
                    <a:rect l="l" t="t" r="r" b="b"/>
                    <a:pathLst>
                      <a:path w="61595" h="61594">
                        <a:moveTo>
                          <a:pt x="0" y="61436"/>
                        </a:moveTo>
                        <a:lnTo>
                          <a:pt x="11977" y="60641"/>
                        </a:lnTo>
                      </a:path>
                      <a:path w="61595" h="61594">
                        <a:moveTo>
                          <a:pt x="11977" y="60641"/>
                        </a:moveTo>
                        <a:lnTo>
                          <a:pt x="23941" y="56653"/>
                        </a:lnTo>
                      </a:path>
                      <a:path w="61595" h="61594">
                        <a:moveTo>
                          <a:pt x="23941" y="56653"/>
                        </a:moveTo>
                        <a:lnTo>
                          <a:pt x="35110" y="51061"/>
                        </a:lnTo>
                      </a:path>
                      <a:path w="61595" h="61594">
                        <a:moveTo>
                          <a:pt x="35110" y="51061"/>
                        </a:moveTo>
                        <a:lnTo>
                          <a:pt x="43880" y="43086"/>
                        </a:lnTo>
                      </a:path>
                      <a:path w="61595" h="61594">
                        <a:moveTo>
                          <a:pt x="43880" y="43086"/>
                        </a:moveTo>
                        <a:lnTo>
                          <a:pt x="51856" y="32711"/>
                        </a:lnTo>
                      </a:path>
                      <a:path w="61595" h="61594">
                        <a:moveTo>
                          <a:pt x="51856" y="32711"/>
                        </a:moveTo>
                        <a:lnTo>
                          <a:pt x="57448" y="21543"/>
                        </a:lnTo>
                      </a:path>
                      <a:path w="61595" h="61594">
                        <a:moveTo>
                          <a:pt x="57448" y="21543"/>
                        </a:moveTo>
                        <a:lnTo>
                          <a:pt x="60641" y="9579"/>
                        </a:lnTo>
                      </a:path>
                      <a:path w="61595" h="61594">
                        <a:moveTo>
                          <a:pt x="60641" y="9579"/>
                        </a:moveTo>
                        <a:lnTo>
                          <a:pt x="61436" y="0"/>
                        </a:lnTo>
                      </a:path>
                      <a:path w="61595" h="61594">
                        <a:moveTo>
                          <a:pt x="27929" y="0"/>
                        </a:moveTo>
                        <a:lnTo>
                          <a:pt x="27134" y="8784"/>
                        </a:lnTo>
                      </a:path>
                      <a:path w="61595" h="61594">
                        <a:moveTo>
                          <a:pt x="27134" y="8784"/>
                        </a:moveTo>
                        <a:lnTo>
                          <a:pt x="23146" y="15965"/>
                        </a:lnTo>
                      </a:path>
                      <a:path w="61595" h="61594">
                        <a:moveTo>
                          <a:pt x="23146" y="15965"/>
                        </a:moveTo>
                        <a:lnTo>
                          <a:pt x="17555" y="22337"/>
                        </a:lnTo>
                      </a:path>
                      <a:path w="61595" h="61594">
                        <a:moveTo>
                          <a:pt x="17555" y="22337"/>
                        </a:moveTo>
                        <a:lnTo>
                          <a:pt x="10374" y="26325"/>
                        </a:lnTo>
                      </a:path>
                      <a:path w="61595" h="61594">
                        <a:moveTo>
                          <a:pt x="10374" y="26325"/>
                        </a:moveTo>
                        <a:lnTo>
                          <a:pt x="2398" y="28724"/>
                        </a:lnTo>
                      </a:path>
                      <a:path w="61595" h="61594">
                        <a:moveTo>
                          <a:pt x="2398" y="28724"/>
                        </a:moveTo>
                        <a:lnTo>
                          <a:pt x="0" y="2872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51" name="object 2551"/>
                  <p:cNvSpPr/>
                  <p:nvPr/>
                </p:nvSpPr>
                <p:spPr>
                  <a:xfrm>
                    <a:off x="5812233" y="215121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52" name="object 2552"/>
                  <p:cNvSpPr/>
                  <p:nvPr/>
                </p:nvSpPr>
                <p:spPr>
                  <a:xfrm>
                    <a:off x="5813429" y="2027156"/>
                    <a:ext cx="89535" cy="125730"/>
                  </a:xfrm>
                  <a:custGeom>
                    <a:avLst/>
                    <a:gdLst/>
                    <a:ahLst/>
                    <a:cxnLst/>
                    <a:rect l="l" t="t" r="r" b="b"/>
                    <a:pathLst>
                      <a:path w="89535" h="125730">
                        <a:moveTo>
                          <a:pt x="0" y="125256"/>
                        </a:moveTo>
                        <a:lnTo>
                          <a:pt x="0" y="123666"/>
                        </a:lnTo>
                      </a:path>
                      <a:path w="89535" h="125730">
                        <a:moveTo>
                          <a:pt x="0" y="123666"/>
                        </a:moveTo>
                        <a:lnTo>
                          <a:pt x="0" y="120473"/>
                        </a:lnTo>
                      </a:path>
                      <a:path w="89535" h="125730">
                        <a:moveTo>
                          <a:pt x="0" y="120473"/>
                        </a:moveTo>
                        <a:lnTo>
                          <a:pt x="0" y="117280"/>
                        </a:lnTo>
                      </a:path>
                      <a:path w="89535" h="125730">
                        <a:moveTo>
                          <a:pt x="0" y="117280"/>
                        </a:moveTo>
                        <a:lnTo>
                          <a:pt x="0" y="113292"/>
                        </a:lnTo>
                      </a:path>
                      <a:path w="89535" h="125730">
                        <a:moveTo>
                          <a:pt x="0" y="113292"/>
                        </a:moveTo>
                        <a:lnTo>
                          <a:pt x="0" y="109304"/>
                        </a:lnTo>
                      </a:path>
                      <a:path w="89535" h="125730">
                        <a:moveTo>
                          <a:pt x="0" y="109304"/>
                        </a:moveTo>
                        <a:lnTo>
                          <a:pt x="0" y="104508"/>
                        </a:lnTo>
                      </a:path>
                      <a:path w="89535" h="125730">
                        <a:moveTo>
                          <a:pt x="0" y="104508"/>
                        </a:moveTo>
                        <a:lnTo>
                          <a:pt x="0" y="100520"/>
                        </a:lnTo>
                      </a:path>
                      <a:path w="89535" h="125730">
                        <a:moveTo>
                          <a:pt x="0" y="100520"/>
                        </a:moveTo>
                        <a:lnTo>
                          <a:pt x="0" y="97341"/>
                        </a:lnTo>
                      </a:path>
                      <a:path w="89535" h="125730">
                        <a:moveTo>
                          <a:pt x="0" y="97341"/>
                        </a:moveTo>
                        <a:lnTo>
                          <a:pt x="0" y="94942"/>
                        </a:lnTo>
                      </a:path>
                      <a:path w="89535" h="125730">
                        <a:moveTo>
                          <a:pt x="0" y="94942"/>
                        </a:moveTo>
                        <a:lnTo>
                          <a:pt x="0" y="93353"/>
                        </a:lnTo>
                      </a:path>
                      <a:path w="89535" h="125730">
                        <a:moveTo>
                          <a:pt x="0" y="93353"/>
                        </a:moveTo>
                        <a:lnTo>
                          <a:pt x="0" y="92544"/>
                        </a:lnTo>
                      </a:path>
                      <a:path w="89535" h="125730">
                        <a:moveTo>
                          <a:pt x="27929" y="63820"/>
                        </a:moveTo>
                        <a:lnTo>
                          <a:pt x="28724" y="63820"/>
                        </a:lnTo>
                      </a:path>
                      <a:path w="89535" h="125730">
                        <a:moveTo>
                          <a:pt x="28724" y="63820"/>
                        </a:moveTo>
                        <a:lnTo>
                          <a:pt x="30327" y="63820"/>
                        </a:lnTo>
                      </a:path>
                      <a:path w="89535" h="125730">
                        <a:moveTo>
                          <a:pt x="30327" y="63820"/>
                        </a:moveTo>
                        <a:lnTo>
                          <a:pt x="32711" y="63820"/>
                        </a:lnTo>
                      </a:path>
                      <a:path w="89535" h="125730">
                        <a:moveTo>
                          <a:pt x="32711" y="63820"/>
                        </a:moveTo>
                        <a:lnTo>
                          <a:pt x="36713" y="63820"/>
                        </a:lnTo>
                      </a:path>
                      <a:path w="89535" h="125730">
                        <a:moveTo>
                          <a:pt x="36713" y="63820"/>
                        </a:moveTo>
                        <a:lnTo>
                          <a:pt x="40701" y="63820"/>
                        </a:lnTo>
                      </a:path>
                      <a:path w="89535" h="125730">
                        <a:moveTo>
                          <a:pt x="40701" y="63820"/>
                        </a:moveTo>
                        <a:lnTo>
                          <a:pt x="44689" y="63820"/>
                        </a:lnTo>
                      </a:path>
                      <a:path w="89535" h="125730">
                        <a:moveTo>
                          <a:pt x="44689" y="63820"/>
                        </a:moveTo>
                        <a:lnTo>
                          <a:pt x="48677" y="63820"/>
                        </a:lnTo>
                      </a:path>
                      <a:path w="89535" h="125730">
                        <a:moveTo>
                          <a:pt x="48677" y="63820"/>
                        </a:moveTo>
                        <a:lnTo>
                          <a:pt x="52665" y="63820"/>
                        </a:lnTo>
                      </a:path>
                      <a:path w="89535" h="125730">
                        <a:moveTo>
                          <a:pt x="52665" y="63820"/>
                        </a:moveTo>
                        <a:lnTo>
                          <a:pt x="56653" y="63820"/>
                        </a:lnTo>
                      </a:path>
                      <a:path w="89535" h="125730">
                        <a:moveTo>
                          <a:pt x="56653" y="63820"/>
                        </a:moveTo>
                        <a:lnTo>
                          <a:pt x="59037" y="63820"/>
                        </a:lnTo>
                      </a:path>
                      <a:path w="89535" h="125730">
                        <a:moveTo>
                          <a:pt x="59037" y="63820"/>
                        </a:moveTo>
                        <a:lnTo>
                          <a:pt x="60641" y="63820"/>
                        </a:lnTo>
                      </a:path>
                      <a:path w="89535" h="125730">
                        <a:moveTo>
                          <a:pt x="60641" y="63820"/>
                        </a:moveTo>
                        <a:lnTo>
                          <a:pt x="61436" y="63820"/>
                        </a:lnTo>
                      </a:path>
                      <a:path w="89535" h="125730">
                        <a:moveTo>
                          <a:pt x="89351" y="0"/>
                        </a:moveTo>
                        <a:lnTo>
                          <a:pt x="77387" y="794"/>
                        </a:lnTo>
                      </a:path>
                      <a:path w="89535" h="125730">
                        <a:moveTo>
                          <a:pt x="77387" y="794"/>
                        </a:moveTo>
                        <a:lnTo>
                          <a:pt x="65423" y="4782"/>
                        </a:lnTo>
                      </a:path>
                      <a:path w="89535" h="125730">
                        <a:moveTo>
                          <a:pt x="65423" y="4782"/>
                        </a:moveTo>
                        <a:lnTo>
                          <a:pt x="54255" y="11168"/>
                        </a:lnTo>
                      </a:path>
                      <a:path w="89535" h="125730">
                        <a:moveTo>
                          <a:pt x="54255" y="11168"/>
                        </a:moveTo>
                        <a:lnTo>
                          <a:pt x="45484" y="19144"/>
                        </a:lnTo>
                      </a:path>
                      <a:path w="89535" h="125730">
                        <a:moveTo>
                          <a:pt x="45484" y="19144"/>
                        </a:moveTo>
                        <a:lnTo>
                          <a:pt x="37508" y="28724"/>
                        </a:lnTo>
                      </a:path>
                      <a:path w="89535" h="125730">
                        <a:moveTo>
                          <a:pt x="37508" y="28724"/>
                        </a:moveTo>
                        <a:lnTo>
                          <a:pt x="31917" y="39893"/>
                        </a:lnTo>
                      </a:path>
                      <a:path w="89535" h="125730">
                        <a:moveTo>
                          <a:pt x="31917" y="39893"/>
                        </a:moveTo>
                        <a:lnTo>
                          <a:pt x="28724" y="51856"/>
                        </a:lnTo>
                      </a:path>
                      <a:path w="89535" h="125730">
                        <a:moveTo>
                          <a:pt x="28724" y="51856"/>
                        </a:moveTo>
                        <a:lnTo>
                          <a:pt x="27929" y="61436"/>
                        </a:lnTo>
                      </a:path>
                      <a:path w="89535" h="125730">
                        <a:moveTo>
                          <a:pt x="61436" y="61436"/>
                        </a:moveTo>
                        <a:lnTo>
                          <a:pt x="62230" y="52651"/>
                        </a:lnTo>
                      </a:path>
                      <a:path w="89535" h="125730">
                        <a:moveTo>
                          <a:pt x="62230" y="52651"/>
                        </a:moveTo>
                        <a:lnTo>
                          <a:pt x="66218" y="45484"/>
                        </a:lnTo>
                      </a:path>
                      <a:path w="89535" h="125730">
                        <a:moveTo>
                          <a:pt x="66218" y="45484"/>
                        </a:moveTo>
                        <a:lnTo>
                          <a:pt x="71810" y="39098"/>
                        </a:lnTo>
                      </a:path>
                      <a:path w="89535" h="125730">
                        <a:moveTo>
                          <a:pt x="71810" y="39098"/>
                        </a:moveTo>
                        <a:lnTo>
                          <a:pt x="78991" y="35110"/>
                        </a:lnTo>
                      </a:path>
                      <a:path w="89535" h="125730">
                        <a:moveTo>
                          <a:pt x="78991" y="35110"/>
                        </a:moveTo>
                        <a:lnTo>
                          <a:pt x="86967" y="32711"/>
                        </a:lnTo>
                      </a:path>
                      <a:path w="89535" h="125730">
                        <a:moveTo>
                          <a:pt x="86967" y="32711"/>
                        </a:moveTo>
                        <a:lnTo>
                          <a:pt x="89351" y="32711"/>
                        </a:lnTo>
                      </a:path>
                      <a:path w="89535" h="125730">
                        <a:moveTo>
                          <a:pt x="89351" y="0"/>
                        </a:moveTo>
                        <a:lnTo>
                          <a:pt x="89351" y="794"/>
                        </a:lnTo>
                      </a:path>
                      <a:path w="89535" h="125730">
                        <a:moveTo>
                          <a:pt x="89351" y="794"/>
                        </a:moveTo>
                        <a:lnTo>
                          <a:pt x="89351" y="2398"/>
                        </a:lnTo>
                      </a:path>
                      <a:path w="89535" h="125730">
                        <a:moveTo>
                          <a:pt x="89351" y="2398"/>
                        </a:moveTo>
                        <a:lnTo>
                          <a:pt x="89351" y="4782"/>
                        </a:lnTo>
                      </a:path>
                      <a:path w="89535" h="125730">
                        <a:moveTo>
                          <a:pt x="89351" y="4782"/>
                        </a:moveTo>
                        <a:lnTo>
                          <a:pt x="89351" y="7975"/>
                        </a:lnTo>
                      </a:path>
                      <a:path w="89535" h="125730">
                        <a:moveTo>
                          <a:pt x="89351" y="7975"/>
                        </a:moveTo>
                        <a:lnTo>
                          <a:pt x="89351" y="11977"/>
                        </a:lnTo>
                      </a:path>
                      <a:path w="89535" h="125730">
                        <a:moveTo>
                          <a:pt x="89351" y="11977"/>
                        </a:moveTo>
                        <a:lnTo>
                          <a:pt x="89351" y="16760"/>
                        </a:lnTo>
                      </a:path>
                      <a:path w="89535" h="125730">
                        <a:moveTo>
                          <a:pt x="89351" y="16760"/>
                        </a:moveTo>
                        <a:lnTo>
                          <a:pt x="89351" y="20748"/>
                        </a:lnTo>
                      </a:path>
                      <a:path w="89535" h="125730">
                        <a:moveTo>
                          <a:pt x="89351" y="20748"/>
                        </a:moveTo>
                        <a:lnTo>
                          <a:pt x="89351" y="24736"/>
                        </a:lnTo>
                      </a:path>
                      <a:path w="89535" h="125730">
                        <a:moveTo>
                          <a:pt x="89351" y="24736"/>
                        </a:moveTo>
                        <a:lnTo>
                          <a:pt x="89351" y="27929"/>
                        </a:lnTo>
                      </a:path>
                      <a:path w="89535" h="125730">
                        <a:moveTo>
                          <a:pt x="89351" y="27929"/>
                        </a:moveTo>
                        <a:lnTo>
                          <a:pt x="89351" y="31122"/>
                        </a:lnTo>
                      </a:path>
                      <a:path w="89535" h="125730">
                        <a:moveTo>
                          <a:pt x="89351" y="31122"/>
                        </a:moveTo>
                        <a:lnTo>
                          <a:pt x="89351" y="3271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53" name="object 2553"/>
                  <p:cNvSpPr/>
                  <p:nvPr/>
                </p:nvSpPr>
                <p:spPr>
                  <a:xfrm>
                    <a:off x="5901584" y="205867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54" name="object 2554"/>
                  <p:cNvSpPr/>
                  <p:nvPr/>
                </p:nvSpPr>
                <p:spPr>
                  <a:xfrm>
                    <a:off x="5841358" y="2059868"/>
                    <a:ext cx="1682114" cy="29209"/>
                  </a:xfrm>
                  <a:custGeom>
                    <a:avLst/>
                    <a:gdLst/>
                    <a:ahLst/>
                    <a:cxnLst/>
                    <a:rect l="l" t="t" r="r" b="b"/>
                    <a:pathLst>
                      <a:path w="1682115" h="29210">
                        <a:moveTo>
                          <a:pt x="33506" y="28724"/>
                        </a:moveTo>
                        <a:lnTo>
                          <a:pt x="32711" y="28724"/>
                        </a:lnTo>
                      </a:path>
                      <a:path w="1682115" h="29210">
                        <a:moveTo>
                          <a:pt x="32711" y="28724"/>
                        </a:moveTo>
                        <a:lnTo>
                          <a:pt x="31108" y="28724"/>
                        </a:lnTo>
                      </a:path>
                      <a:path w="1682115" h="29210">
                        <a:moveTo>
                          <a:pt x="31108" y="28724"/>
                        </a:moveTo>
                        <a:lnTo>
                          <a:pt x="28724" y="28724"/>
                        </a:lnTo>
                      </a:path>
                      <a:path w="1682115" h="29210">
                        <a:moveTo>
                          <a:pt x="28724" y="28724"/>
                        </a:moveTo>
                        <a:lnTo>
                          <a:pt x="24736" y="28724"/>
                        </a:lnTo>
                      </a:path>
                      <a:path w="1682115" h="29210">
                        <a:moveTo>
                          <a:pt x="24736" y="28724"/>
                        </a:moveTo>
                        <a:lnTo>
                          <a:pt x="20748" y="28724"/>
                        </a:lnTo>
                      </a:path>
                      <a:path w="1682115" h="29210">
                        <a:moveTo>
                          <a:pt x="20748" y="28724"/>
                        </a:moveTo>
                        <a:lnTo>
                          <a:pt x="16760" y="28724"/>
                        </a:lnTo>
                      </a:path>
                      <a:path w="1682115" h="29210">
                        <a:moveTo>
                          <a:pt x="16760" y="28724"/>
                        </a:moveTo>
                        <a:lnTo>
                          <a:pt x="12772" y="28724"/>
                        </a:lnTo>
                      </a:path>
                      <a:path w="1682115" h="29210">
                        <a:moveTo>
                          <a:pt x="12772" y="28724"/>
                        </a:moveTo>
                        <a:lnTo>
                          <a:pt x="8784" y="28724"/>
                        </a:lnTo>
                      </a:path>
                      <a:path w="1682115" h="29210">
                        <a:moveTo>
                          <a:pt x="8784" y="28724"/>
                        </a:moveTo>
                        <a:lnTo>
                          <a:pt x="4782" y="28724"/>
                        </a:lnTo>
                      </a:path>
                      <a:path w="1682115" h="29210">
                        <a:moveTo>
                          <a:pt x="4782" y="28724"/>
                        </a:moveTo>
                        <a:lnTo>
                          <a:pt x="2398" y="28724"/>
                        </a:lnTo>
                      </a:path>
                      <a:path w="1682115" h="29210">
                        <a:moveTo>
                          <a:pt x="2398" y="28724"/>
                        </a:moveTo>
                        <a:lnTo>
                          <a:pt x="794" y="28724"/>
                        </a:lnTo>
                      </a:path>
                      <a:path w="1682115" h="29210">
                        <a:moveTo>
                          <a:pt x="794" y="28724"/>
                        </a:moveTo>
                        <a:lnTo>
                          <a:pt x="0" y="28724"/>
                        </a:lnTo>
                      </a:path>
                      <a:path w="1682115" h="29210">
                        <a:moveTo>
                          <a:pt x="1637052" y="0"/>
                        </a:moveTo>
                        <a:lnTo>
                          <a:pt x="1647412" y="0"/>
                        </a:lnTo>
                      </a:path>
                      <a:path w="1682115" h="29210">
                        <a:moveTo>
                          <a:pt x="1647412" y="0"/>
                        </a:moveTo>
                        <a:lnTo>
                          <a:pt x="1657786" y="0"/>
                        </a:lnTo>
                      </a:path>
                      <a:path w="1682115" h="29210">
                        <a:moveTo>
                          <a:pt x="1657786" y="0"/>
                        </a:moveTo>
                        <a:lnTo>
                          <a:pt x="1666571" y="0"/>
                        </a:lnTo>
                      </a:path>
                      <a:path w="1682115" h="29210">
                        <a:moveTo>
                          <a:pt x="1666571" y="0"/>
                        </a:moveTo>
                        <a:lnTo>
                          <a:pt x="1673752" y="0"/>
                        </a:lnTo>
                      </a:path>
                      <a:path w="1682115" h="29210">
                        <a:moveTo>
                          <a:pt x="1673752" y="0"/>
                        </a:moveTo>
                        <a:lnTo>
                          <a:pt x="1678535" y="0"/>
                        </a:lnTo>
                      </a:path>
                      <a:path w="1682115" h="29210">
                        <a:moveTo>
                          <a:pt x="1678535" y="0"/>
                        </a:moveTo>
                        <a:lnTo>
                          <a:pt x="168172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55" name="object 2555"/>
                  <p:cNvSpPr/>
                  <p:nvPr/>
                </p:nvSpPr>
                <p:spPr>
                  <a:xfrm>
                    <a:off x="7521890" y="205867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56" name="object 2556"/>
                  <p:cNvSpPr/>
                  <p:nvPr/>
                </p:nvSpPr>
                <p:spPr>
                  <a:xfrm>
                    <a:off x="7478411" y="2027156"/>
                    <a:ext cx="61594" cy="33020"/>
                  </a:xfrm>
                  <a:custGeom>
                    <a:avLst/>
                    <a:gdLst/>
                    <a:ahLst/>
                    <a:cxnLst/>
                    <a:rect l="l" t="t" r="r" b="b"/>
                    <a:pathLst>
                      <a:path w="61595" h="33019">
                        <a:moveTo>
                          <a:pt x="44675" y="0"/>
                        </a:moveTo>
                        <a:lnTo>
                          <a:pt x="43867" y="0"/>
                        </a:lnTo>
                      </a:path>
                      <a:path w="61595" h="33019">
                        <a:moveTo>
                          <a:pt x="43867" y="0"/>
                        </a:moveTo>
                        <a:lnTo>
                          <a:pt x="39879" y="0"/>
                        </a:lnTo>
                      </a:path>
                      <a:path w="61595" h="33019">
                        <a:moveTo>
                          <a:pt x="39879" y="0"/>
                        </a:moveTo>
                        <a:lnTo>
                          <a:pt x="34301" y="0"/>
                        </a:lnTo>
                      </a:path>
                      <a:path w="61595" h="33019">
                        <a:moveTo>
                          <a:pt x="34301" y="0"/>
                        </a:moveTo>
                        <a:lnTo>
                          <a:pt x="26325" y="0"/>
                        </a:lnTo>
                      </a:path>
                      <a:path w="61595" h="33019">
                        <a:moveTo>
                          <a:pt x="26325" y="0"/>
                        </a:moveTo>
                        <a:lnTo>
                          <a:pt x="17541" y="0"/>
                        </a:lnTo>
                      </a:path>
                      <a:path w="61595" h="33019">
                        <a:moveTo>
                          <a:pt x="17541" y="0"/>
                        </a:moveTo>
                        <a:lnTo>
                          <a:pt x="7181" y="0"/>
                        </a:lnTo>
                      </a:path>
                      <a:path w="61595" h="33019">
                        <a:moveTo>
                          <a:pt x="7181" y="0"/>
                        </a:moveTo>
                        <a:lnTo>
                          <a:pt x="0" y="0"/>
                        </a:lnTo>
                      </a:path>
                      <a:path w="61595" h="33019">
                        <a:moveTo>
                          <a:pt x="61422" y="16760"/>
                        </a:moveTo>
                        <a:lnTo>
                          <a:pt x="60627" y="20748"/>
                        </a:lnTo>
                      </a:path>
                      <a:path w="61595" h="33019">
                        <a:moveTo>
                          <a:pt x="60627" y="20748"/>
                        </a:moveTo>
                        <a:lnTo>
                          <a:pt x="59037" y="24736"/>
                        </a:lnTo>
                      </a:path>
                      <a:path w="61595" h="33019">
                        <a:moveTo>
                          <a:pt x="59037" y="24736"/>
                        </a:moveTo>
                        <a:lnTo>
                          <a:pt x="56639" y="27929"/>
                        </a:lnTo>
                      </a:path>
                      <a:path w="61595" h="33019">
                        <a:moveTo>
                          <a:pt x="56639" y="27929"/>
                        </a:moveTo>
                        <a:lnTo>
                          <a:pt x="53446" y="31122"/>
                        </a:lnTo>
                      </a:path>
                      <a:path w="61595" h="33019">
                        <a:moveTo>
                          <a:pt x="53446" y="31122"/>
                        </a:moveTo>
                        <a:lnTo>
                          <a:pt x="49458" y="32711"/>
                        </a:lnTo>
                      </a:path>
                      <a:path w="61595" h="33019">
                        <a:moveTo>
                          <a:pt x="49458" y="794"/>
                        </a:moveTo>
                        <a:lnTo>
                          <a:pt x="53446" y="2398"/>
                        </a:lnTo>
                      </a:path>
                      <a:path w="61595" h="33019">
                        <a:moveTo>
                          <a:pt x="53446" y="2398"/>
                        </a:moveTo>
                        <a:lnTo>
                          <a:pt x="56639" y="4782"/>
                        </a:lnTo>
                      </a:path>
                      <a:path w="61595" h="33019">
                        <a:moveTo>
                          <a:pt x="56639" y="4782"/>
                        </a:moveTo>
                        <a:lnTo>
                          <a:pt x="59037" y="7975"/>
                        </a:lnTo>
                      </a:path>
                      <a:path w="61595" h="33019">
                        <a:moveTo>
                          <a:pt x="59037" y="7975"/>
                        </a:moveTo>
                        <a:lnTo>
                          <a:pt x="60627" y="11977"/>
                        </a:lnTo>
                      </a:path>
                      <a:path w="61595" h="33019">
                        <a:moveTo>
                          <a:pt x="60627" y="11977"/>
                        </a:moveTo>
                        <a:lnTo>
                          <a:pt x="61422" y="16760"/>
                        </a:lnTo>
                      </a:path>
                      <a:path w="61595" h="33019">
                        <a:moveTo>
                          <a:pt x="0" y="16760"/>
                        </a:moveTo>
                        <a:lnTo>
                          <a:pt x="0" y="11977"/>
                        </a:lnTo>
                      </a:path>
                      <a:path w="61595" h="33019">
                        <a:moveTo>
                          <a:pt x="0" y="11977"/>
                        </a:moveTo>
                        <a:lnTo>
                          <a:pt x="0" y="7975"/>
                        </a:lnTo>
                      </a:path>
                      <a:path w="61595" h="33019">
                        <a:moveTo>
                          <a:pt x="0" y="7975"/>
                        </a:moveTo>
                        <a:lnTo>
                          <a:pt x="0" y="4782"/>
                        </a:lnTo>
                      </a:path>
                      <a:path w="61595" h="33019">
                        <a:moveTo>
                          <a:pt x="0" y="4782"/>
                        </a:moveTo>
                        <a:lnTo>
                          <a:pt x="0" y="2398"/>
                        </a:lnTo>
                      </a:path>
                      <a:path w="61595" h="33019">
                        <a:moveTo>
                          <a:pt x="0" y="2398"/>
                        </a:moveTo>
                        <a:lnTo>
                          <a:pt x="0" y="794"/>
                        </a:lnTo>
                      </a:path>
                      <a:path w="61595" h="33019">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57" name="object 2557"/>
                  <p:cNvSpPr/>
                  <p:nvPr/>
                </p:nvSpPr>
                <p:spPr>
                  <a:xfrm>
                    <a:off x="7477214" y="205867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58" name="object 2558"/>
                  <p:cNvSpPr/>
                  <p:nvPr/>
                </p:nvSpPr>
                <p:spPr>
                  <a:xfrm>
                    <a:off x="6490747" y="2043916"/>
                    <a:ext cx="988060" cy="85090"/>
                  </a:xfrm>
                  <a:custGeom>
                    <a:avLst/>
                    <a:gdLst/>
                    <a:ahLst/>
                    <a:cxnLst/>
                    <a:rect l="l" t="t" r="r" b="b"/>
                    <a:pathLst>
                      <a:path w="988059" h="85089">
                        <a:moveTo>
                          <a:pt x="987663" y="15951"/>
                        </a:moveTo>
                        <a:lnTo>
                          <a:pt x="987663" y="14362"/>
                        </a:lnTo>
                      </a:path>
                      <a:path w="988059" h="85089">
                        <a:moveTo>
                          <a:pt x="987663" y="14362"/>
                        </a:moveTo>
                        <a:lnTo>
                          <a:pt x="987663" y="11168"/>
                        </a:lnTo>
                      </a:path>
                      <a:path w="988059" h="85089">
                        <a:moveTo>
                          <a:pt x="987663" y="11168"/>
                        </a:moveTo>
                        <a:lnTo>
                          <a:pt x="987663" y="7975"/>
                        </a:lnTo>
                      </a:path>
                      <a:path w="988059" h="85089">
                        <a:moveTo>
                          <a:pt x="987663" y="7975"/>
                        </a:moveTo>
                        <a:lnTo>
                          <a:pt x="987663" y="3987"/>
                        </a:lnTo>
                      </a:path>
                      <a:path w="988059" h="85089">
                        <a:moveTo>
                          <a:pt x="987663" y="3987"/>
                        </a:moveTo>
                        <a:lnTo>
                          <a:pt x="987663" y="0"/>
                        </a:lnTo>
                      </a:path>
                      <a:path w="988059" h="85089">
                        <a:moveTo>
                          <a:pt x="0" y="68603"/>
                        </a:moveTo>
                        <a:lnTo>
                          <a:pt x="0" y="84568"/>
                        </a:lnTo>
                      </a:path>
                      <a:path w="988059" h="85089">
                        <a:moveTo>
                          <a:pt x="32711" y="84568"/>
                        </a:moveTo>
                        <a:lnTo>
                          <a:pt x="32711" y="686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59" name="object 2559"/>
                  <p:cNvSpPr/>
                  <p:nvPr/>
                </p:nvSpPr>
                <p:spPr>
                  <a:xfrm>
                    <a:off x="6489550" y="211132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60" name="object 2560"/>
                  <p:cNvSpPr/>
                  <p:nvPr/>
                </p:nvSpPr>
                <p:spPr>
                  <a:xfrm>
                    <a:off x="6490747" y="2112520"/>
                    <a:ext cx="33020" cy="0"/>
                  </a:xfrm>
                  <a:custGeom>
                    <a:avLst/>
                    <a:gdLst/>
                    <a:ahLst/>
                    <a:cxnLst/>
                    <a:rect l="l" t="t" r="r" b="b"/>
                    <a:pathLst>
                      <a:path w="33020">
                        <a:moveTo>
                          <a:pt x="0" y="0"/>
                        </a:moveTo>
                        <a:lnTo>
                          <a:pt x="1603" y="0"/>
                        </a:lnTo>
                      </a:path>
                      <a:path w="33020">
                        <a:moveTo>
                          <a:pt x="1603" y="0"/>
                        </a:moveTo>
                        <a:lnTo>
                          <a:pt x="4796" y="0"/>
                        </a:lnTo>
                      </a:path>
                      <a:path w="33020">
                        <a:moveTo>
                          <a:pt x="4796" y="0"/>
                        </a:moveTo>
                        <a:lnTo>
                          <a:pt x="7989" y="0"/>
                        </a:lnTo>
                      </a:path>
                      <a:path w="33020">
                        <a:moveTo>
                          <a:pt x="7989" y="0"/>
                        </a:moveTo>
                        <a:lnTo>
                          <a:pt x="11977" y="0"/>
                        </a:lnTo>
                      </a:path>
                      <a:path w="33020">
                        <a:moveTo>
                          <a:pt x="11977" y="0"/>
                        </a:moveTo>
                        <a:lnTo>
                          <a:pt x="15965" y="0"/>
                        </a:lnTo>
                      </a:path>
                      <a:path w="33020">
                        <a:moveTo>
                          <a:pt x="15965" y="0"/>
                        </a:moveTo>
                        <a:lnTo>
                          <a:pt x="20748" y="0"/>
                        </a:lnTo>
                      </a:path>
                      <a:path w="33020">
                        <a:moveTo>
                          <a:pt x="20748" y="0"/>
                        </a:moveTo>
                        <a:lnTo>
                          <a:pt x="24736" y="0"/>
                        </a:lnTo>
                      </a:path>
                      <a:path w="33020">
                        <a:moveTo>
                          <a:pt x="24736" y="0"/>
                        </a:moveTo>
                        <a:lnTo>
                          <a:pt x="27929" y="0"/>
                        </a:lnTo>
                      </a:path>
                      <a:path w="33020">
                        <a:moveTo>
                          <a:pt x="27929" y="0"/>
                        </a:moveTo>
                        <a:lnTo>
                          <a:pt x="30327" y="0"/>
                        </a:lnTo>
                      </a:path>
                      <a:path w="33020">
                        <a:moveTo>
                          <a:pt x="30327" y="0"/>
                        </a:moveTo>
                        <a:lnTo>
                          <a:pt x="31917" y="0"/>
                        </a:lnTo>
                      </a:path>
                      <a:path w="33020">
                        <a:moveTo>
                          <a:pt x="31917" y="0"/>
                        </a:moveTo>
                        <a:lnTo>
                          <a:pt x="32711" y="0"/>
                        </a:lnTo>
                      </a:path>
                      <a:path w="33020">
                        <a:moveTo>
                          <a:pt x="32711" y="0"/>
                        </a:moveTo>
                        <a:lnTo>
                          <a:pt x="31917" y="0"/>
                        </a:lnTo>
                      </a:path>
                      <a:path w="33020">
                        <a:moveTo>
                          <a:pt x="31917" y="0"/>
                        </a:moveTo>
                        <a:lnTo>
                          <a:pt x="30327" y="0"/>
                        </a:lnTo>
                      </a:path>
                      <a:path w="33020">
                        <a:moveTo>
                          <a:pt x="30327" y="0"/>
                        </a:moveTo>
                        <a:lnTo>
                          <a:pt x="27929" y="0"/>
                        </a:lnTo>
                      </a:path>
                      <a:path w="33020">
                        <a:moveTo>
                          <a:pt x="27929" y="0"/>
                        </a:moveTo>
                        <a:lnTo>
                          <a:pt x="24736" y="0"/>
                        </a:lnTo>
                      </a:path>
                      <a:path w="33020">
                        <a:moveTo>
                          <a:pt x="24736" y="0"/>
                        </a:moveTo>
                        <a:lnTo>
                          <a:pt x="20748" y="0"/>
                        </a:lnTo>
                      </a:path>
                      <a:path w="33020">
                        <a:moveTo>
                          <a:pt x="20748" y="0"/>
                        </a:moveTo>
                        <a:lnTo>
                          <a:pt x="15965" y="0"/>
                        </a:lnTo>
                      </a:path>
                      <a:path w="33020">
                        <a:moveTo>
                          <a:pt x="15965" y="0"/>
                        </a:moveTo>
                        <a:lnTo>
                          <a:pt x="11977" y="0"/>
                        </a:lnTo>
                      </a:path>
                      <a:path w="33020">
                        <a:moveTo>
                          <a:pt x="11977" y="0"/>
                        </a:moveTo>
                        <a:lnTo>
                          <a:pt x="7989" y="0"/>
                        </a:lnTo>
                      </a:path>
                      <a:path w="33020">
                        <a:moveTo>
                          <a:pt x="7989" y="0"/>
                        </a:moveTo>
                        <a:lnTo>
                          <a:pt x="4796" y="0"/>
                        </a:lnTo>
                      </a:path>
                      <a:path w="33020">
                        <a:moveTo>
                          <a:pt x="4796" y="0"/>
                        </a:moveTo>
                        <a:lnTo>
                          <a:pt x="1603" y="0"/>
                        </a:lnTo>
                      </a:path>
                      <a:path w="33020">
                        <a:moveTo>
                          <a:pt x="1603"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61" name="object 2561"/>
                  <p:cNvSpPr/>
                  <p:nvPr/>
                </p:nvSpPr>
                <p:spPr>
                  <a:xfrm>
                    <a:off x="6489550" y="211132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62" name="object 2562"/>
                  <p:cNvSpPr/>
                  <p:nvPr/>
                </p:nvSpPr>
                <p:spPr>
                  <a:xfrm>
                    <a:off x="5736055" y="1917865"/>
                    <a:ext cx="1619250" cy="284480"/>
                  </a:xfrm>
                  <a:custGeom>
                    <a:avLst/>
                    <a:gdLst/>
                    <a:ahLst/>
                    <a:cxnLst/>
                    <a:rect l="l" t="t" r="r" b="b"/>
                    <a:pathLst>
                      <a:path w="1619250" h="284480">
                        <a:moveTo>
                          <a:pt x="749114" y="250499"/>
                        </a:moveTo>
                        <a:lnTo>
                          <a:pt x="370164" y="250499"/>
                        </a:lnTo>
                      </a:path>
                      <a:path w="1619250" h="284480">
                        <a:moveTo>
                          <a:pt x="248101" y="250499"/>
                        </a:moveTo>
                        <a:lnTo>
                          <a:pt x="0" y="250499"/>
                        </a:lnTo>
                      </a:path>
                      <a:path w="1619250" h="284480">
                        <a:moveTo>
                          <a:pt x="0" y="283211"/>
                        </a:moveTo>
                        <a:lnTo>
                          <a:pt x="281621" y="283211"/>
                        </a:lnTo>
                      </a:path>
                      <a:path w="1619250" h="284480">
                        <a:moveTo>
                          <a:pt x="336658" y="283211"/>
                        </a:moveTo>
                        <a:lnTo>
                          <a:pt x="749114" y="283211"/>
                        </a:lnTo>
                      </a:path>
                      <a:path w="1619250" h="284480">
                        <a:moveTo>
                          <a:pt x="749114" y="258489"/>
                        </a:moveTo>
                        <a:lnTo>
                          <a:pt x="749114" y="261668"/>
                        </a:lnTo>
                      </a:path>
                      <a:path w="1619250" h="284480">
                        <a:moveTo>
                          <a:pt x="749114" y="284006"/>
                        </a:moveTo>
                        <a:lnTo>
                          <a:pt x="792995" y="284006"/>
                        </a:lnTo>
                      </a:path>
                      <a:path w="1619250" h="284480">
                        <a:moveTo>
                          <a:pt x="792995" y="249704"/>
                        </a:moveTo>
                        <a:lnTo>
                          <a:pt x="749114" y="249704"/>
                        </a:lnTo>
                      </a:path>
                      <a:path w="1619250" h="284480">
                        <a:moveTo>
                          <a:pt x="749114" y="284006"/>
                        </a:moveTo>
                        <a:lnTo>
                          <a:pt x="749114" y="283211"/>
                        </a:lnTo>
                      </a:path>
                      <a:path w="1619250" h="284480">
                        <a:moveTo>
                          <a:pt x="749114" y="283211"/>
                        </a:moveTo>
                        <a:lnTo>
                          <a:pt x="749114" y="281608"/>
                        </a:lnTo>
                      </a:path>
                      <a:path w="1619250" h="284480">
                        <a:moveTo>
                          <a:pt x="749114" y="281608"/>
                        </a:moveTo>
                        <a:lnTo>
                          <a:pt x="749114" y="279223"/>
                        </a:lnTo>
                      </a:path>
                      <a:path w="1619250" h="284480">
                        <a:moveTo>
                          <a:pt x="749114" y="279223"/>
                        </a:moveTo>
                        <a:lnTo>
                          <a:pt x="749114" y="275235"/>
                        </a:lnTo>
                      </a:path>
                      <a:path w="1619250" h="284480">
                        <a:moveTo>
                          <a:pt x="749114" y="275235"/>
                        </a:moveTo>
                        <a:lnTo>
                          <a:pt x="749114" y="271247"/>
                        </a:lnTo>
                      </a:path>
                      <a:path w="1619250" h="284480">
                        <a:moveTo>
                          <a:pt x="749114" y="271247"/>
                        </a:moveTo>
                        <a:lnTo>
                          <a:pt x="749114" y="267259"/>
                        </a:lnTo>
                      </a:path>
                      <a:path w="1619250" h="284480">
                        <a:moveTo>
                          <a:pt x="749114" y="267259"/>
                        </a:moveTo>
                        <a:lnTo>
                          <a:pt x="749114" y="262477"/>
                        </a:lnTo>
                      </a:path>
                      <a:path w="1619250" h="284480">
                        <a:moveTo>
                          <a:pt x="749114" y="262477"/>
                        </a:moveTo>
                        <a:lnTo>
                          <a:pt x="749114" y="258489"/>
                        </a:lnTo>
                      </a:path>
                      <a:path w="1619250" h="284480">
                        <a:moveTo>
                          <a:pt x="749114" y="258489"/>
                        </a:moveTo>
                        <a:lnTo>
                          <a:pt x="749114" y="254487"/>
                        </a:lnTo>
                      </a:path>
                      <a:path w="1619250" h="284480">
                        <a:moveTo>
                          <a:pt x="749114" y="254487"/>
                        </a:moveTo>
                        <a:lnTo>
                          <a:pt x="749114" y="252102"/>
                        </a:lnTo>
                      </a:path>
                      <a:path w="1619250" h="284480">
                        <a:moveTo>
                          <a:pt x="749114" y="252102"/>
                        </a:moveTo>
                        <a:lnTo>
                          <a:pt x="749114" y="250499"/>
                        </a:lnTo>
                      </a:path>
                      <a:path w="1619250" h="284480">
                        <a:moveTo>
                          <a:pt x="749114" y="250499"/>
                        </a:moveTo>
                        <a:lnTo>
                          <a:pt x="749114" y="249704"/>
                        </a:lnTo>
                      </a:path>
                      <a:path w="1619250" h="284480">
                        <a:moveTo>
                          <a:pt x="749114" y="249704"/>
                        </a:moveTo>
                        <a:lnTo>
                          <a:pt x="749114" y="250499"/>
                        </a:lnTo>
                      </a:path>
                      <a:path w="1619250" h="284480">
                        <a:moveTo>
                          <a:pt x="749114" y="283211"/>
                        </a:moveTo>
                        <a:lnTo>
                          <a:pt x="749114" y="284006"/>
                        </a:lnTo>
                      </a:path>
                      <a:path w="1619250" h="284480">
                        <a:moveTo>
                          <a:pt x="792995" y="284006"/>
                        </a:moveTo>
                        <a:lnTo>
                          <a:pt x="792995" y="283211"/>
                        </a:lnTo>
                      </a:path>
                      <a:path w="1619250" h="284480">
                        <a:moveTo>
                          <a:pt x="792995" y="250499"/>
                        </a:moveTo>
                        <a:lnTo>
                          <a:pt x="792995" y="249704"/>
                        </a:lnTo>
                      </a:path>
                      <a:path w="1619250" h="284480">
                        <a:moveTo>
                          <a:pt x="792995" y="249704"/>
                        </a:moveTo>
                        <a:lnTo>
                          <a:pt x="792995" y="250499"/>
                        </a:lnTo>
                      </a:path>
                      <a:path w="1619250" h="284480">
                        <a:moveTo>
                          <a:pt x="792995" y="250499"/>
                        </a:moveTo>
                        <a:lnTo>
                          <a:pt x="792995" y="252102"/>
                        </a:lnTo>
                      </a:path>
                      <a:path w="1619250" h="284480">
                        <a:moveTo>
                          <a:pt x="792995" y="252102"/>
                        </a:moveTo>
                        <a:lnTo>
                          <a:pt x="792995" y="254487"/>
                        </a:lnTo>
                      </a:path>
                      <a:path w="1619250" h="284480">
                        <a:moveTo>
                          <a:pt x="792995" y="254487"/>
                        </a:moveTo>
                        <a:lnTo>
                          <a:pt x="792995" y="258489"/>
                        </a:lnTo>
                      </a:path>
                      <a:path w="1619250" h="284480">
                        <a:moveTo>
                          <a:pt x="792995" y="258489"/>
                        </a:moveTo>
                        <a:lnTo>
                          <a:pt x="792995" y="262477"/>
                        </a:lnTo>
                      </a:path>
                      <a:path w="1619250" h="284480">
                        <a:moveTo>
                          <a:pt x="792995" y="279223"/>
                        </a:moveTo>
                        <a:lnTo>
                          <a:pt x="792995" y="281608"/>
                        </a:lnTo>
                      </a:path>
                      <a:path w="1619250" h="284480">
                        <a:moveTo>
                          <a:pt x="792995" y="281608"/>
                        </a:moveTo>
                        <a:lnTo>
                          <a:pt x="792995" y="283211"/>
                        </a:lnTo>
                      </a:path>
                      <a:path w="1619250" h="284480">
                        <a:moveTo>
                          <a:pt x="792995" y="283211"/>
                        </a:moveTo>
                        <a:lnTo>
                          <a:pt x="792995" y="284006"/>
                        </a:lnTo>
                      </a:path>
                      <a:path w="1619250" h="284480">
                        <a:moveTo>
                          <a:pt x="860008" y="250499"/>
                        </a:moveTo>
                        <a:lnTo>
                          <a:pt x="857610" y="250499"/>
                        </a:lnTo>
                      </a:path>
                      <a:path w="1619250" h="284480">
                        <a:moveTo>
                          <a:pt x="857610" y="283211"/>
                        </a:moveTo>
                        <a:lnTo>
                          <a:pt x="860008" y="283211"/>
                        </a:lnTo>
                      </a:path>
                      <a:path w="1619250" h="284480">
                        <a:moveTo>
                          <a:pt x="792995" y="261668"/>
                        </a:moveTo>
                        <a:lnTo>
                          <a:pt x="792995" y="258489"/>
                        </a:lnTo>
                      </a:path>
                      <a:path w="1619250" h="284480">
                        <a:moveTo>
                          <a:pt x="1546892" y="130039"/>
                        </a:moveTo>
                        <a:lnTo>
                          <a:pt x="1607533" y="130039"/>
                        </a:lnTo>
                      </a:path>
                      <a:path w="1619250" h="284480">
                        <a:moveTo>
                          <a:pt x="1607533" y="130039"/>
                        </a:moveTo>
                        <a:lnTo>
                          <a:pt x="1607533" y="121268"/>
                        </a:lnTo>
                      </a:path>
                      <a:path w="1619250" h="284480">
                        <a:moveTo>
                          <a:pt x="1607533" y="121268"/>
                        </a:moveTo>
                        <a:lnTo>
                          <a:pt x="1546892" y="121268"/>
                        </a:lnTo>
                      </a:path>
                      <a:path w="1619250" h="284480">
                        <a:moveTo>
                          <a:pt x="1546892" y="121268"/>
                        </a:moveTo>
                        <a:lnTo>
                          <a:pt x="1546892" y="130039"/>
                        </a:lnTo>
                      </a:path>
                      <a:path w="1619250" h="284480">
                        <a:moveTo>
                          <a:pt x="1613905" y="102110"/>
                        </a:moveTo>
                        <a:lnTo>
                          <a:pt x="1601942" y="102110"/>
                        </a:lnTo>
                      </a:path>
                      <a:path w="1619250" h="284480">
                        <a:moveTo>
                          <a:pt x="1601942" y="149979"/>
                        </a:moveTo>
                        <a:lnTo>
                          <a:pt x="1613905" y="149979"/>
                        </a:lnTo>
                      </a:path>
                      <a:path w="1619250" h="284480">
                        <a:moveTo>
                          <a:pt x="1618688" y="126051"/>
                        </a:moveTo>
                        <a:lnTo>
                          <a:pt x="1618688" y="122858"/>
                        </a:lnTo>
                      </a:path>
                      <a:path w="1619250" h="284480">
                        <a:moveTo>
                          <a:pt x="1618688" y="122858"/>
                        </a:moveTo>
                        <a:lnTo>
                          <a:pt x="1617098" y="120460"/>
                        </a:lnTo>
                      </a:path>
                      <a:path w="1619250" h="284480">
                        <a:moveTo>
                          <a:pt x="1617098" y="120460"/>
                        </a:moveTo>
                        <a:lnTo>
                          <a:pt x="1615509" y="118075"/>
                        </a:lnTo>
                      </a:path>
                      <a:path w="1619250" h="284480">
                        <a:moveTo>
                          <a:pt x="1615509" y="118075"/>
                        </a:moveTo>
                        <a:lnTo>
                          <a:pt x="1613111" y="116472"/>
                        </a:lnTo>
                      </a:path>
                      <a:path w="1619250" h="284480">
                        <a:moveTo>
                          <a:pt x="1613111" y="116472"/>
                        </a:moveTo>
                        <a:lnTo>
                          <a:pt x="1610712" y="114882"/>
                        </a:lnTo>
                      </a:path>
                      <a:path w="1619250" h="284480">
                        <a:moveTo>
                          <a:pt x="1610712" y="114882"/>
                        </a:moveTo>
                        <a:lnTo>
                          <a:pt x="1607533" y="114882"/>
                        </a:lnTo>
                      </a:path>
                      <a:path w="1619250" h="284480">
                        <a:moveTo>
                          <a:pt x="1607533" y="114882"/>
                        </a:moveTo>
                        <a:lnTo>
                          <a:pt x="1605135" y="114882"/>
                        </a:lnTo>
                      </a:path>
                      <a:path w="1619250" h="284480">
                        <a:moveTo>
                          <a:pt x="1605135" y="114882"/>
                        </a:moveTo>
                        <a:lnTo>
                          <a:pt x="1602736" y="116472"/>
                        </a:lnTo>
                      </a:path>
                      <a:path w="1619250" h="284480">
                        <a:moveTo>
                          <a:pt x="1602736" y="116472"/>
                        </a:moveTo>
                        <a:lnTo>
                          <a:pt x="1600352" y="118075"/>
                        </a:lnTo>
                      </a:path>
                      <a:path w="1619250" h="284480">
                        <a:moveTo>
                          <a:pt x="1600352" y="118075"/>
                        </a:moveTo>
                        <a:lnTo>
                          <a:pt x="1598748" y="120460"/>
                        </a:lnTo>
                      </a:path>
                      <a:path w="1619250" h="284480">
                        <a:moveTo>
                          <a:pt x="1598748" y="120460"/>
                        </a:moveTo>
                        <a:lnTo>
                          <a:pt x="1597954" y="121268"/>
                        </a:lnTo>
                      </a:path>
                      <a:path w="1619250" h="284480">
                        <a:moveTo>
                          <a:pt x="1597954" y="130039"/>
                        </a:moveTo>
                        <a:lnTo>
                          <a:pt x="1598748" y="130834"/>
                        </a:lnTo>
                      </a:path>
                      <a:path w="1619250" h="284480">
                        <a:moveTo>
                          <a:pt x="1598748" y="130834"/>
                        </a:moveTo>
                        <a:lnTo>
                          <a:pt x="1600352" y="133232"/>
                        </a:lnTo>
                      </a:path>
                      <a:path w="1619250" h="284480">
                        <a:moveTo>
                          <a:pt x="1600352" y="133232"/>
                        </a:moveTo>
                        <a:lnTo>
                          <a:pt x="1602736" y="134822"/>
                        </a:lnTo>
                      </a:path>
                      <a:path w="1619250" h="284480">
                        <a:moveTo>
                          <a:pt x="1602736" y="134822"/>
                        </a:moveTo>
                        <a:lnTo>
                          <a:pt x="1605135" y="136425"/>
                        </a:lnTo>
                      </a:path>
                      <a:path w="1619250" h="284480">
                        <a:moveTo>
                          <a:pt x="1605135" y="136425"/>
                        </a:moveTo>
                        <a:lnTo>
                          <a:pt x="1607533" y="136425"/>
                        </a:lnTo>
                      </a:path>
                      <a:path w="1619250" h="284480">
                        <a:moveTo>
                          <a:pt x="1607533" y="136425"/>
                        </a:moveTo>
                        <a:lnTo>
                          <a:pt x="1610712" y="136425"/>
                        </a:lnTo>
                      </a:path>
                      <a:path w="1619250" h="284480">
                        <a:moveTo>
                          <a:pt x="1610712" y="136425"/>
                        </a:moveTo>
                        <a:lnTo>
                          <a:pt x="1613111" y="134822"/>
                        </a:lnTo>
                      </a:path>
                      <a:path w="1619250" h="284480">
                        <a:moveTo>
                          <a:pt x="1613111" y="134822"/>
                        </a:moveTo>
                        <a:lnTo>
                          <a:pt x="1615509" y="133232"/>
                        </a:lnTo>
                      </a:path>
                      <a:path w="1619250" h="284480">
                        <a:moveTo>
                          <a:pt x="1615509" y="133232"/>
                        </a:moveTo>
                        <a:lnTo>
                          <a:pt x="1617098" y="130834"/>
                        </a:lnTo>
                      </a:path>
                      <a:path w="1619250" h="284480">
                        <a:moveTo>
                          <a:pt x="1617098" y="130834"/>
                        </a:moveTo>
                        <a:lnTo>
                          <a:pt x="1618688" y="128436"/>
                        </a:lnTo>
                      </a:path>
                      <a:path w="1619250" h="284480">
                        <a:moveTo>
                          <a:pt x="1618688" y="128436"/>
                        </a:moveTo>
                        <a:lnTo>
                          <a:pt x="1618688" y="126051"/>
                        </a:lnTo>
                      </a:path>
                      <a:path w="1619250" h="284480">
                        <a:moveTo>
                          <a:pt x="1601942" y="102110"/>
                        </a:moveTo>
                        <a:lnTo>
                          <a:pt x="1601942" y="102918"/>
                        </a:lnTo>
                      </a:path>
                      <a:path w="1619250" h="284480">
                        <a:moveTo>
                          <a:pt x="1601942" y="102918"/>
                        </a:moveTo>
                        <a:lnTo>
                          <a:pt x="1601942" y="105303"/>
                        </a:lnTo>
                      </a:path>
                      <a:path w="1619250" h="284480">
                        <a:moveTo>
                          <a:pt x="1601942" y="105303"/>
                        </a:moveTo>
                        <a:lnTo>
                          <a:pt x="1601942" y="108496"/>
                        </a:lnTo>
                      </a:path>
                      <a:path w="1619250" h="284480">
                        <a:moveTo>
                          <a:pt x="1601942" y="142798"/>
                        </a:moveTo>
                        <a:lnTo>
                          <a:pt x="1601942" y="146799"/>
                        </a:lnTo>
                      </a:path>
                      <a:path w="1619250" h="284480">
                        <a:moveTo>
                          <a:pt x="1601942" y="146799"/>
                        </a:moveTo>
                        <a:lnTo>
                          <a:pt x="1601942" y="149184"/>
                        </a:lnTo>
                      </a:path>
                      <a:path w="1619250" h="284480">
                        <a:moveTo>
                          <a:pt x="1601942" y="149184"/>
                        </a:moveTo>
                        <a:lnTo>
                          <a:pt x="1601942" y="149979"/>
                        </a:lnTo>
                      </a:path>
                      <a:path w="1619250" h="284480">
                        <a:moveTo>
                          <a:pt x="1601942" y="149979"/>
                        </a:moveTo>
                        <a:lnTo>
                          <a:pt x="1601942" y="149184"/>
                        </a:lnTo>
                      </a:path>
                      <a:path w="1619250" h="284480">
                        <a:moveTo>
                          <a:pt x="1601942" y="149184"/>
                        </a:moveTo>
                        <a:lnTo>
                          <a:pt x="1601942" y="146799"/>
                        </a:lnTo>
                      </a:path>
                      <a:path w="1619250" h="284480">
                        <a:moveTo>
                          <a:pt x="1601942" y="146799"/>
                        </a:moveTo>
                        <a:lnTo>
                          <a:pt x="1601942" y="142798"/>
                        </a:lnTo>
                      </a:path>
                      <a:path w="1619250" h="284480">
                        <a:moveTo>
                          <a:pt x="1601942" y="142798"/>
                        </a:moveTo>
                        <a:lnTo>
                          <a:pt x="1601942" y="138015"/>
                        </a:lnTo>
                      </a:path>
                      <a:path w="1619250" h="284480">
                        <a:moveTo>
                          <a:pt x="1601942" y="138015"/>
                        </a:moveTo>
                        <a:lnTo>
                          <a:pt x="1601942" y="134822"/>
                        </a:lnTo>
                      </a:path>
                      <a:path w="1619250" h="284480">
                        <a:moveTo>
                          <a:pt x="1601942" y="116472"/>
                        </a:moveTo>
                        <a:lnTo>
                          <a:pt x="1601942" y="114073"/>
                        </a:lnTo>
                      </a:path>
                      <a:path w="1619250" h="284480">
                        <a:moveTo>
                          <a:pt x="1601942" y="114073"/>
                        </a:moveTo>
                        <a:lnTo>
                          <a:pt x="1601942" y="108496"/>
                        </a:lnTo>
                      </a:path>
                      <a:path w="1619250" h="284480">
                        <a:moveTo>
                          <a:pt x="1601942" y="108496"/>
                        </a:moveTo>
                        <a:lnTo>
                          <a:pt x="1601942" y="105303"/>
                        </a:lnTo>
                      </a:path>
                      <a:path w="1619250" h="284480">
                        <a:moveTo>
                          <a:pt x="1601942" y="105303"/>
                        </a:moveTo>
                        <a:lnTo>
                          <a:pt x="1601942" y="102918"/>
                        </a:lnTo>
                      </a:path>
                      <a:path w="1619250" h="284480">
                        <a:moveTo>
                          <a:pt x="1601942" y="102918"/>
                        </a:moveTo>
                        <a:lnTo>
                          <a:pt x="1601942" y="102110"/>
                        </a:lnTo>
                      </a:path>
                      <a:path w="1619250" h="284480">
                        <a:moveTo>
                          <a:pt x="1613905" y="102110"/>
                        </a:moveTo>
                        <a:lnTo>
                          <a:pt x="1613905" y="102918"/>
                        </a:lnTo>
                      </a:path>
                      <a:path w="1619250" h="284480">
                        <a:moveTo>
                          <a:pt x="1613905" y="102918"/>
                        </a:moveTo>
                        <a:lnTo>
                          <a:pt x="1613905" y="105303"/>
                        </a:lnTo>
                      </a:path>
                      <a:path w="1619250" h="284480">
                        <a:moveTo>
                          <a:pt x="1613905" y="105303"/>
                        </a:moveTo>
                        <a:lnTo>
                          <a:pt x="1613905" y="108496"/>
                        </a:lnTo>
                      </a:path>
                      <a:path w="1619250" h="284480">
                        <a:moveTo>
                          <a:pt x="1613905" y="108496"/>
                        </a:moveTo>
                        <a:lnTo>
                          <a:pt x="1613905" y="114073"/>
                        </a:lnTo>
                      </a:path>
                      <a:path w="1619250" h="284480">
                        <a:moveTo>
                          <a:pt x="1613905" y="114073"/>
                        </a:moveTo>
                        <a:lnTo>
                          <a:pt x="1613905" y="116472"/>
                        </a:lnTo>
                      </a:path>
                      <a:path w="1619250" h="284480">
                        <a:moveTo>
                          <a:pt x="1613905" y="134822"/>
                        </a:moveTo>
                        <a:lnTo>
                          <a:pt x="1613905" y="138015"/>
                        </a:lnTo>
                      </a:path>
                      <a:path w="1619250" h="284480">
                        <a:moveTo>
                          <a:pt x="1613905" y="138015"/>
                        </a:moveTo>
                        <a:lnTo>
                          <a:pt x="1613905" y="142798"/>
                        </a:lnTo>
                      </a:path>
                      <a:path w="1619250" h="284480">
                        <a:moveTo>
                          <a:pt x="1613905" y="142798"/>
                        </a:moveTo>
                        <a:lnTo>
                          <a:pt x="1613905" y="146799"/>
                        </a:lnTo>
                      </a:path>
                      <a:path w="1619250" h="284480">
                        <a:moveTo>
                          <a:pt x="1613905" y="146799"/>
                        </a:moveTo>
                        <a:lnTo>
                          <a:pt x="1613905" y="149184"/>
                        </a:lnTo>
                      </a:path>
                      <a:path w="1619250" h="284480">
                        <a:moveTo>
                          <a:pt x="1613905" y="149184"/>
                        </a:moveTo>
                        <a:lnTo>
                          <a:pt x="1613905" y="149979"/>
                        </a:lnTo>
                      </a:path>
                      <a:path w="1619250" h="284480">
                        <a:moveTo>
                          <a:pt x="1613905" y="149979"/>
                        </a:moveTo>
                        <a:lnTo>
                          <a:pt x="1613905" y="149184"/>
                        </a:lnTo>
                      </a:path>
                      <a:path w="1619250" h="284480">
                        <a:moveTo>
                          <a:pt x="1613905" y="149184"/>
                        </a:moveTo>
                        <a:lnTo>
                          <a:pt x="1613905" y="146799"/>
                        </a:lnTo>
                      </a:path>
                      <a:path w="1619250" h="284480">
                        <a:moveTo>
                          <a:pt x="1613905" y="146799"/>
                        </a:moveTo>
                        <a:lnTo>
                          <a:pt x="1613905" y="142798"/>
                        </a:lnTo>
                      </a:path>
                      <a:path w="1619250" h="284480">
                        <a:moveTo>
                          <a:pt x="1613905" y="108496"/>
                        </a:moveTo>
                        <a:lnTo>
                          <a:pt x="1613905" y="105303"/>
                        </a:lnTo>
                      </a:path>
                      <a:path w="1619250" h="284480">
                        <a:moveTo>
                          <a:pt x="1613905" y="105303"/>
                        </a:moveTo>
                        <a:lnTo>
                          <a:pt x="1613905" y="102918"/>
                        </a:lnTo>
                      </a:path>
                      <a:path w="1619250" h="284480">
                        <a:moveTo>
                          <a:pt x="1613905" y="102918"/>
                        </a:moveTo>
                        <a:lnTo>
                          <a:pt x="1613905" y="102110"/>
                        </a:lnTo>
                      </a:path>
                      <a:path w="1619250" h="284480">
                        <a:moveTo>
                          <a:pt x="754691" y="0"/>
                        </a:moveTo>
                        <a:lnTo>
                          <a:pt x="754691" y="1116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63" name="object 2563"/>
                  <p:cNvSpPr/>
                  <p:nvPr/>
                </p:nvSpPr>
                <p:spPr>
                  <a:xfrm>
                    <a:off x="6490747" y="2004023"/>
                    <a:ext cx="0" cy="3810"/>
                  </a:xfrm>
                  <a:custGeom>
                    <a:avLst/>
                    <a:gdLst/>
                    <a:ahLst/>
                    <a:cxnLst/>
                    <a:rect l="l" t="t" r="r" b="b"/>
                    <a:pathLst>
                      <a:path h="3810">
                        <a:moveTo>
                          <a:pt x="0" y="0"/>
                        </a:moveTo>
                        <a:lnTo>
                          <a:pt x="0" y="319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64" name="object 2564"/>
                  <p:cNvSpPr/>
                  <p:nvPr/>
                </p:nvSpPr>
                <p:spPr>
                  <a:xfrm>
                    <a:off x="6523459" y="1917865"/>
                    <a:ext cx="0" cy="89535"/>
                  </a:xfrm>
                  <a:custGeom>
                    <a:avLst/>
                    <a:gdLst/>
                    <a:ahLst/>
                    <a:cxnLst/>
                    <a:rect l="l" t="t" r="r" b="b"/>
                    <a:pathLst>
                      <a:path h="89535">
                        <a:moveTo>
                          <a:pt x="0" y="89351"/>
                        </a:moveTo>
                        <a:lnTo>
                          <a:pt x="0" y="59037"/>
                        </a:lnTo>
                      </a:path>
                      <a:path h="89535">
                        <a:moveTo>
                          <a:pt x="0" y="1116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65" name="object 2565"/>
                  <p:cNvSpPr/>
                  <p:nvPr/>
                </p:nvSpPr>
                <p:spPr>
                  <a:xfrm>
                    <a:off x="6489550" y="191666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66" name="object 2566"/>
                  <p:cNvSpPr/>
                  <p:nvPr/>
                </p:nvSpPr>
                <p:spPr>
                  <a:xfrm>
                    <a:off x="6490747" y="1917865"/>
                    <a:ext cx="33020" cy="0"/>
                  </a:xfrm>
                  <a:custGeom>
                    <a:avLst/>
                    <a:gdLst/>
                    <a:ahLst/>
                    <a:cxnLst/>
                    <a:rect l="l" t="t" r="r" b="b"/>
                    <a:pathLst>
                      <a:path w="33020">
                        <a:moveTo>
                          <a:pt x="0" y="0"/>
                        </a:moveTo>
                        <a:lnTo>
                          <a:pt x="1603" y="0"/>
                        </a:lnTo>
                      </a:path>
                      <a:path w="33020">
                        <a:moveTo>
                          <a:pt x="1603" y="0"/>
                        </a:moveTo>
                        <a:lnTo>
                          <a:pt x="4796" y="0"/>
                        </a:lnTo>
                      </a:path>
                      <a:path w="33020">
                        <a:moveTo>
                          <a:pt x="4796" y="0"/>
                        </a:moveTo>
                        <a:lnTo>
                          <a:pt x="7989" y="0"/>
                        </a:lnTo>
                      </a:path>
                      <a:path w="33020">
                        <a:moveTo>
                          <a:pt x="7989" y="0"/>
                        </a:moveTo>
                        <a:lnTo>
                          <a:pt x="11977" y="0"/>
                        </a:lnTo>
                      </a:path>
                      <a:path w="33020">
                        <a:moveTo>
                          <a:pt x="11977" y="0"/>
                        </a:moveTo>
                        <a:lnTo>
                          <a:pt x="15965" y="0"/>
                        </a:lnTo>
                      </a:path>
                      <a:path w="33020">
                        <a:moveTo>
                          <a:pt x="15965" y="0"/>
                        </a:moveTo>
                        <a:lnTo>
                          <a:pt x="20748" y="0"/>
                        </a:lnTo>
                      </a:path>
                      <a:path w="33020">
                        <a:moveTo>
                          <a:pt x="20748" y="0"/>
                        </a:moveTo>
                        <a:lnTo>
                          <a:pt x="24736" y="0"/>
                        </a:lnTo>
                      </a:path>
                      <a:path w="33020">
                        <a:moveTo>
                          <a:pt x="24736" y="0"/>
                        </a:moveTo>
                        <a:lnTo>
                          <a:pt x="27929" y="0"/>
                        </a:lnTo>
                      </a:path>
                      <a:path w="33020">
                        <a:moveTo>
                          <a:pt x="27929" y="0"/>
                        </a:moveTo>
                        <a:lnTo>
                          <a:pt x="30327" y="0"/>
                        </a:lnTo>
                      </a:path>
                      <a:path w="33020">
                        <a:moveTo>
                          <a:pt x="30327" y="0"/>
                        </a:moveTo>
                        <a:lnTo>
                          <a:pt x="31917" y="0"/>
                        </a:lnTo>
                      </a:path>
                      <a:path w="33020">
                        <a:moveTo>
                          <a:pt x="31917" y="0"/>
                        </a:moveTo>
                        <a:lnTo>
                          <a:pt x="3271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67" name="object 2567"/>
                  <p:cNvSpPr/>
                  <p:nvPr/>
                </p:nvSpPr>
                <p:spPr>
                  <a:xfrm>
                    <a:off x="6489550" y="2006020"/>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68" name="object 2568"/>
                  <p:cNvSpPr/>
                  <p:nvPr/>
                </p:nvSpPr>
                <p:spPr>
                  <a:xfrm>
                    <a:off x="6490747" y="2007217"/>
                    <a:ext cx="33020" cy="0"/>
                  </a:xfrm>
                  <a:custGeom>
                    <a:avLst/>
                    <a:gdLst/>
                    <a:ahLst/>
                    <a:cxnLst/>
                    <a:rect l="l" t="t" r="r" b="b"/>
                    <a:pathLst>
                      <a:path w="33020">
                        <a:moveTo>
                          <a:pt x="0" y="0"/>
                        </a:moveTo>
                        <a:lnTo>
                          <a:pt x="1603" y="0"/>
                        </a:lnTo>
                      </a:path>
                      <a:path w="33020">
                        <a:moveTo>
                          <a:pt x="1603" y="0"/>
                        </a:moveTo>
                        <a:lnTo>
                          <a:pt x="4796" y="0"/>
                        </a:lnTo>
                      </a:path>
                      <a:path w="33020">
                        <a:moveTo>
                          <a:pt x="4796" y="0"/>
                        </a:moveTo>
                        <a:lnTo>
                          <a:pt x="7989" y="0"/>
                        </a:lnTo>
                      </a:path>
                      <a:path w="33020">
                        <a:moveTo>
                          <a:pt x="7989" y="0"/>
                        </a:moveTo>
                        <a:lnTo>
                          <a:pt x="11977" y="0"/>
                        </a:lnTo>
                      </a:path>
                      <a:path w="33020">
                        <a:moveTo>
                          <a:pt x="11977" y="0"/>
                        </a:moveTo>
                        <a:lnTo>
                          <a:pt x="15965" y="0"/>
                        </a:lnTo>
                      </a:path>
                      <a:path w="33020">
                        <a:moveTo>
                          <a:pt x="15965" y="0"/>
                        </a:moveTo>
                        <a:lnTo>
                          <a:pt x="20748" y="0"/>
                        </a:lnTo>
                      </a:path>
                      <a:path w="33020">
                        <a:moveTo>
                          <a:pt x="20748" y="0"/>
                        </a:moveTo>
                        <a:lnTo>
                          <a:pt x="24736" y="0"/>
                        </a:lnTo>
                      </a:path>
                      <a:path w="33020">
                        <a:moveTo>
                          <a:pt x="24736" y="0"/>
                        </a:moveTo>
                        <a:lnTo>
                          <a:pt x="27929" y="0"/>
                        </a:lnTo>
                      </a:path>
                      <a:path w="33020">
                        <a:moveTo>
                          <a:pt x="27929" y="0"/>
                        </a:moveTo>
                        <a:lnTo>
                          <a:pt x="30327" y="0"/>
                        </a:lnTo>
                      </a:path>
                      <a:path w="33020">
                        <a:moveTo>
                          <a:pt x="30327" y="0"/>
                        </a:moveTo>
                        <a:lnTo>
                          <a:pt x="31917" y="0"/>
                        </a:lnTo>
                      </a:path>
                      <a:path w="33020">
                        <a:moveTo>
                          <a:pt x="31917" y="0"/>
                        </a:moveTo>
                        <a:lnTo>
                          <a:pt x="32711" y="0"/>
                        </a:lnTo>
                      </a:path>
                      <a:path w="33020">
                        <a:moveTo>
                          <a:pt x="32711" y="0"/>
                        </a:moveTo>
                        <a:lnTo>
                          <a:pt x="31917" y="0"/>
                        </a:lnTo>
                      </a:path>
                      <a:path w="33020">
                        <a:moveTo>
                          <a:pt x="31917" y="0"/>
                        </a:moveTo>
                        <a:lnTo>
                          <a:pt x="30327" y="0"/>
                        </a:lnTo>
                      </a:path>
                      <a:path w="33020">
                        <a:moveTo>
                          <a:pt x="30327" y="0"/>
                        </a:moveTo>
                        <a:lnTo>
                          <a:pt x="27929" y="0"/>
                        </a:lnTo>
                      </a:path>
                      <a:path w="33020">
                        <a:moveTo>
                          <a:pt x="27929" y="0"/>
                        </a:moveTo>
                        <a:lnTo>
                          <a:pt x="24736" y="0"/>
                        </a:lnTo>
                      </a:path>
                      <a:path w="33020">
                        <a:moveTo>
                          <a:pt x="24736" y="0"/>
                        </a:moveTo>
                        <a:lnTo>
                          <a:pt x="20748" y="0"/>
                        </a:lnTo>
                      </a:path>
                      <a:path w="33020">
                        <a:moveTo>
                          <a:pt x="20748" y="0"/>
                        </a:moveTo>
                        <a:lnTo>
                          <a:pt x="15965" y="0"/>
                        </a:lnTo>
                      </a:path>
                      <a:path w="33020">
                        <a:moveTo>
                          <a:pt x="15965" y="0"/>
                        </a:moveTo>
                        <a:lnTo>
                          <a:pt x="11977" y="0"/>
                        </a:lnTo>
                      </a:path>
                      <a:path w="33020">
                        <a:moveTo>
                          <a:pt x="11977" y="0"/>
                        </a:moveTo>
                        <a:lnTo>
                          <a:pt x="7989" y="0"/>
                        </a:lnTo>
                      </a:path>
                      <a:path w="33020">
                        <a:moveTo>
                          <a:pt x="7989" y="0"/>
                        </a:moveTo>
                        <a:lnTo>
                          <a:pt x="4796" y="0"/>
                        </a:lnTo>
                      </a:path>
                      <a:path w="33020">
                        <a:moveTo>
                          <a:pt x="4796" y="0"/>
                        </a:moveTo>
                        <a:lnTo>
                          <a:pt x="1603" y="0"/>
                        </a:lnTo>
                      </a:path>
                      <a:path w="33020">
                        <a:moveTo>
                          <a:pt x="1603"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69" name="object 2569"/>
                  <p:cNvSpPr/>
                  <p:nvPr/>
                </p:nvSpPr>
                <p:spPr>
                  <a:xfrm>
                    <a:off x="6489550" y="2006020"/>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70" name="object 2570"/>
                  <p:cNvSpPr/>
                  <p:nvPr/>
                </p:nvSpPr>
                <p:spPr>
                  <a:xfrm>
                    <a:off x="6485169" y="1856429"/>
                    <a:ext cx="111125" cy="34925"/>
                  </a:xfrm>
                  <a:custGeom>
                    <a:avLst/>
                    <a:gdLst/>
                    <a:ahLst/>
                    <a:cxnLst/>
                    <a:rect l="l" t="t" r="r" b="b"/>
                    <a:pathLst>
                      <a:path w="111125" h="34925">
                        <a:moveTo>
                          <a:pt x="108496" y="33506"/>
                        </a:moveTo>
                        <a:lnTo>
                          <a:pt x="110894" y="33506"/>
                        </a:lnTo>
                      </a:path>
                      <a:path w="111125" h="34925">
                        <a:moveTo>
                          <a:pt x="110894" y="0"/>
                        </a:moveTo>
                        <a:lnTo>
                          <a:pt x="108496" y="0"/>
                        </a:lnTo>
                      </a:path>
                      <a:path w="111125" h="34925">
                        <a:moveTo>
                          <a:pt x="43880" y="11977"/>
                        </a:moveTo>
                        <a:lnTo>
                          <a:pt x="43880" y="8784"/>
                        </a:lnTo>
                      </a:path>
                      <a:path w="111125" h="34925">
                        <a:moveTo>
                          <a:pt x="0" y="34315"/>
                        </a:moveTo>
                        <a:lnTo>
                          <a:pt x="43880" y="34315"/>
                        </a:lnTo>
                      </a:path>
                      <a:path w="111125" h="34925">
                        <a:moveTo>
                          <a:pt x="43880" y="0"/>
                        </a:moveTo>
                        <a:lnTo>
                          <a:pt x="0" y="0"/>
                        </a:lnTo>
                      </a:path>
                      <a:path w="111125" h="34925">
                        <a:moveTo>
                          <a:pt x="0" y="34315"/>
                        </a:moveTo>
                        <a:lnTo>
                          <a:pt x="0" y="33506"/>
                        </a:lnTo>
                      </a:path>
                      <a:path w="111125" h="34925">
                        <a:moveTo>
                          <a:pt x="0" y="33506"/>
                        </a:moveTo>
                        <a:lnTo>
                          <a:pt x="0" y="31917"/>
                        </a:lnTo>
                      </a:path>
                      <a:path w="111125" h="34925">
                        <a:moveTo>
                          <a:pt x="0" y="31917"/>
                        </a:moveTo>
                        <a:lnTo>
                          <a:pt x="0" y="28724"/>
                        </a:lnTo>
                      </a:path>
                      <a:path w="111125" h="34925">
                        <a:moveTo>
                          <a:pt x="0" y="28724"/>
                        </a:moveTo>
                        <a:lnTo>
                          <a:pt x="0" y="25530"/>
                        </a:lnTo>
                      </a:path>
                      <a:path w="111125" h="34925">
                        <a:moveTo>
                          <a:pt x="0" y="25530"/>
                        </a:moveTo>
                        <a:lnTo>
                          <a:pt x="0" y="21543"/>
                        </a:lnTo>
                      </a:path>
                      <a:path w="111125" h="34925">
                        <a:moveTo>
                          <a:pt x="0" y="21543"/>
                        </a:moveTo>
                        <a:lnTo>
                          <a:pt x="0" y="16760"/>
                        </a:lnTo>
                      </a:path>
                      <a:path w="111125" h="34925">
                        <a:moveTo>
                          <a:pt x="0" y="16760"/>
                        </a:moveTo>
                        <a:lnTo>
                          <a:pt x="0" y="12772"/>
                        </a:lnTo>
                      </a:path>
                      <a:path w="111125" h="34925">
                        <a:moveTo>
                          <a:pt x="0" y="12772"/>
                        </a:moveTo>
                        <a:lnTo>
                          <a:pt x="0" y="7975"/>
                        </a:lnTo>
                      </a:path>
                      <a:path w="111125" h="34925">
                        <a:moveTo>
                          <a:pt x="0" y="7975"/>
                        </a:moveTo>
                        <a:lnTo>
                          <a:pt x="0" y="4796"/>
                        </a:lnTo>
                      </a:path>
                      <a:path w="111125" h="34925">
                        <a:moveTo>
                          <a:pt x="0" y="4796"/>
                        </a:moveTo>
                        <a:lnTo>
                          <a:pt x="0" y="1603"/>
                        </a:lnTo>
                      </a:path>
                      <a:path w="111125" h="34925">
                        <a:moveTo>
                          <a:pt x="0" y="1603"/>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71" name="object 2571"/>
                  <p:cNvSpPr/>
                  <p:nvPr/>
                </p:nvSpPr>
                <p:spPr>
                  <a:xfrm>
                    <a:off x="6483973" y="185523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72" name="object 2572"/>
                  <p:cNvSpPr/>
                  <p:nvPr/>
                </p:nvSpPr>
                <p:spPr>
                  <a:xfrm>
                    <a:off x="6529050" y="1889936"/>
                    <a:ext cx="0" cy="1270"/>
                  </a:xfrm>
                  <a:custGeom>
                    <a:avLst/>
                    <a:gdLst/>
                    <a:ahLst/>
                    <a:cxnLst/>
                    <a:rect l="l" t="t" r="r" b="b"/>
                    <a:pathLst>
                      <a:path h="1269">
                        <a:moveTo>
                          <a:pt x="0" y="80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73" name="object 2573"/>
                  <p:cNvSpPr/>
                  <p:nvPr/>
                </p:nvSpPr>
                <p:spPr>
                  <a:xfrm>
                    <a:off x="6527851" y="1855244"/>
                    <a:ext cx="2540" cy="2540"/>
                  </a:xfrm>
                  <a:custGeom>
                    <a:avLst/>
                    <a:gdLst/>
                    <a:ahLst/>
                    <a:cxnLst/>
                    <a:rect l="l" t="t" r="r" b="b"/>
                    <a:pathLst>
                      <a:path w="2540" h="2539">
                        <a:moveTo>
                          <a:pt x="2387" y="1193"/>
                        </a:moveTo>
                        <a:lnTo>
                          <a:pt x="2044" y="342"/>
                        </a:lnTo>
                        <a:lnTo>
                          <a:pt x="1193" y="0"/>
                        </a:lnTo>
                        <a:lnTo>
                          <a:pt x="342" y="342"/>
                        </a:lnTo>
                        <a:lnTo>
                          <a:pt x="0" y="1193"/>
                        </a:lnTo>
                        <a:lnTo>
                          <a:pt x="342" y="2032"/>
                        </a:lnTo>
                        <a:lnTo>
                          <a:pt x="1193" y="2387"/>
                        </a:lnTo>
                        <a:lnTo>
                          <a:pt x="2044" y="2032"/>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74" name="object 2574"/>
                  <p:cNvSpPr/>
                  <p:nvPr/>
                </p:nvSpPr>
                <p:spPr>
                  <a:xfrm>
                    <a:off x="6490747" y="1856429"/>
                    <a:ext cx="38735" cy="61594"/>
                  </a:xfrm>
                  <a:custGeom>
                    <a:avLst/>
                    <a:gdLst/>
                    <a:ahLst/>
                    <a:cxnLst/>
                    <a:rect l="l" t="t" r="r" b="b"/>
                    <a:pathLst>
                      <a:path w="38734" h="61594">
                        <a:moveTo>
                          <a:pt x="38303" y="0"/>
                        </a:moveTo>
                        <a:lnTo>
                          <a:pt x="38303" y="1603"/>
                        </a:lnTo>
                      </a:path>
                      <a:path w="38734" h="61594">
                        <a:moveTo>
                          <a:pt x="38303" y="1603"/>
                        </a:moveTo>
                        <a:lnTo>
                          <a:pt x="38303" y="4796"/>
                        </a:lnTo>
                      </a:path>
                      <a:path w="38734" h="61594">
                        <a:moveTo>
                          <a:pt x="38303" y="4796"/>
                        </a:moveTo>
                        <a:lnTo>
                          <a:pt x="38303" y="7975"/>
                        </a:lnTo>
                      </a:path>
                      <a:path w="38734" h="61594">
                        <a:moveTo>
                          <a:pt x="38303" y="7975"/>
                        </a:moveTo>
                        <a:lnTo>
                          <a:pt x="38303" y="12772"/>
                        </a:lnTo>
                      </a:path>
                      <a:path w="38734" h="61594">
                        <a:moveTo>
                          <a:pt x="38303" y="33506"/>
                        </a:moveTo>
                        <a:lnTo>
                          <a:pt x="38303" y="34315"/>
                        </a:lnTo>
                      </a:path>
                      <a:path w="38734" h="61594">
                        <a:moveTo>
                          <a:pt x="32711" y="41496"/>
                        </a:moveTo>
                        <a:lnTo>
                          <a:pt x="32711" y="44689"/>
                        </a:lnTo>
                      </a:path>
                      <a:path w="38734" h="61594">
                        <a:moveTo>
                          <a:pt x="32711" y="44689"/>
                        </a:moveTo>
                        <a:lnTo>
                          <a:pt x="32711" y="55049"/>
                        </a:lnTo>
                      </a:path>
                      <a:path w="38734" h="61594">
                        <a:moveTo>
                          <a:pt x="32711" y="55049"/>
                        </a:moveTo>
                        <a:lnTo>
                          <a:pt x="32711" y="61436"/>
                        </a:lnTo>
                      </a:path>
                      <a:path w="38734" h="61594">
                        <a:moveTo>
                          <a:pt x="0" y="61436"/>
                        </a:moveTo>
                        <a:lnTo>
                          <a:pt x="0" y="51061"/>
                        </a:lnTo>
                      </a:path>
                      <a:path w="38734" h="61594">
                        <a:moveTo>
                          <a:pt x="0" y="51061"/>
                        </a:moveTo>
                        <a:lnTo>
                          <a:pt x="0" y="41496"/>
                        </a:lnTo>
                      </a:path>
                      <a:path w="38734" h="61594">
                        <a:moveTo>
                          <a:pt x="32711" y="61436"/>
                        </a:moveTo>
                        <a:lnTo>
                          <a:pt x="31917" y="61436"/>
                        </a:lnTo>
                      </a:path>
                      <a:path w="38734" h="61594">
                        <a:moveTo>
                          <a:pt x="31917" y="61436"/>
                        </a:moveTo>
                        <a:lnTo>
                          <a:pt x="30327" y="61436"/>
                        </a:lnTo>
                      </a:path>
                      <a:path w="38734" h="61594">
                        <a:moveTo>
                          <a:pt x="30327" y="61436"/>
                        </a:moveTo>
                        <a:lnTo>
                          <a:pt x="27929" y="61436"/>
                        </a:lnTo>
                      </a:path>
                      <a:path w="38734" h="61594">
                        <a:moveTo>
                          <a:pt x="27929" y="61436"/>
                        </a:moveTo>
                        <a:lnTo>
                          <a:pt x="24736" y="61436"/>
                        </a:lnTo>
                      </a:path>
                      <a:path w="38734" h="61594">
                        <a:moveTo>
                          <a:pt x="24736" y="61436"/>
                        </a:moveTo>
                        <a:lnTo>
                          <a:pt x="20748" y="61436"/>
                        </a:lnTo>
                      </a:path>
                      <a:path w="38734" h="61594">
                        <a:moveTo>
                          <a:pt x="20748" y="61436"/>
                        </a:moveTo>
                        <a:lnTo>
                          <a:pt x="15965" y="61436"/>
                        </a:lnTo>
                      </a:path>
                      <a:path w="38734" h="61594">
                        <a:moveTo>
                          <a:pt x="15965" y="61436"/>
                        </a:moveTo>
                        <a:lnTo>
                          <a:pt x="11977" y="61436"/>
                        </a:lnTo>
                      </a:path>
                      <a:path w="38734" h="61594">
                        <a:moveTo>
                          <a:pt x="11977" y="61436"/>
                        </a:moveTo>
                        <a:lnTo>
                          <a:pt x="7989" y="61436"/>
                        </a:lnTo>
                      </a:path>
                      <a:path w="38734" h="61594">
                        <a:moveTo>
                          <a:pt x="7989" y="61436"/>
                        </a:moveTo>
                        <a:lnTo>
                          <a:pt x="4796" y="61436"/>
                        </a:lnTo>
                      </a:path>
                      <a:path w="38734" h="61594">
                        <a:moveTo>
                          <a:pt x="4796" y="61436"/>
                        </a:moveTo>
                        <a:lnTo>
                          <a:pt x="1603" y="61436"/>
                        </a:lnTo>
                      </a:path>
                      <a:path w="38734" h="61594">
                        <a:moveTo>
                          <a:pt x="1603" y="61436"/>
                        </a:moveTo>
                        <a:lnTo>
                          <a:pt x="0" y="6143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75" name="object 2575"/>
                  <p:cNvSpPr/>
                  <p:nvPr/>
                </p:nvSpPr>
                <p:spPr>
                  <a:xfrm>
                    <a:off x="6489550" y="191666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76" name="object 2576"/>
                  <p:cNvSpPr/>
                  <p:nvPr/>
                </p:nvSpPr>
                <p:spPr>
                  <a:xfrm>
                    <a:off x="5736055" y="1936215"/>
                    <a:ext cx="3740150" cy="2134235"/>
                  </a:xfrm>
                  <a:custGeom>
                    <a:avLst/>
                    <a:gdLst/>
                    <a:ahLst/>
                    <a:cxnLst/>
                    <a:rect l="l" t="t" r="r" b="b"/>
                    <a:pathLst>
                      <a:path w="3740150" h="2134235">
                        <a:moveTo>
                          <a:pt x="3314778" y="2114123"/>
                        </a:moveTo>
                        <a:lnTo>
                          <a:pt x="3739993" y="1688895"/>
                        </a:lnTo>
                      </a:path>
                      <a:path w="3740150" h="2134235">
                        <a:moveTo>
                          <a:pt x="3684148" y="1632255"/>
                        </a:moveTo>
                        <a:lnTo>
                          <a:pt x="3259728" y="2056675"/>
                        </a:lnTo>
                      </a:path>
                      <a:path w="3740150" h="2134235">
                        <a:moveTo>
                          <a:pt x="3230209" y="2086194"/>
                        </a:moveTo>
                        <a:lnTo>
                          <a:pt x="3182341" y="2134063"/>
                        </a:lnTo>
                      </a:path>
                      <a:path w="3740150" h="2134235">
                        <a:moveTo>
                          <a:pt x="3684943" y="1633050"/>
                        </a:moveTo>
                        <a:lnTo>
                          <a:pt x="3684943" y="1633859"/>
                        </a:lnTo>
                      </a:path>
                      <a:path w="3740150" h="2134235">
                        <a:moveTo>
                          <a:pt x="3686547" y="1634654"/>
                        </a:moveTo>
                        <a:lnTo>
                          <a:pt x="3686547" y="1635448"/>
                        </a:lnTo>
                      </a:path>
                      <a:path w="3740150" h="2134235">
                        <a:moveTo>
                          <a:pt x="3686547" y="1635448"/>
                        </a:moveTo>
                        <a:lnTo>
                          <a:pt x="3688136" y="1636257"/>
                        </a:lnTo>
                      </a:path>
                      <a:path w="3740150" h="2134235">
                        <a:moveTo>
                          <a:pt x="3689740" y="1637847"/>
                        </a:moveTo>
                        <a:lnTo>
                          <a:pt x="3689740" y="1638641"/>
                        </a:lnTo>
                      </a:path>
                      <a:path w="3740150" h="2134235">
                        <a:moveTo>
                          <a:pt x="3689740" y="1638641"/>
                        </a:moveTo>
                        <a:lnTo>
                          <a:pt x="3692138" y="1640245"/>
                        </a:lnTo>
                      </a:path>
                      <a:path w="3740150" h="2134235">
                        <a:moveTo>
                          <a:pt x="3693728" y="1642629"/>
                        </a:moveTo>
                        <a:lnTo>
                          <a:pt x="3694522" y="1643424"/>
                        </a:lnTo>
                      </a:path>
                      <a:path w="3740150" h="2134235">
                        <a:moveTo>
                          <a:pt x="3694522" y="1643424"/>
                        </a:moveTo>
                        <a:lnTo>
                          <a:pt x="3696921" y="1645823"/>
                        </a:lnTo>
                      </a:path>
                      <a:path w="3740150" h="2134235">
                        <a:moveTo>
                          <a:pt x="3699305" y="1648221"/>
                        </a:moveTo>
                        <a:lnTo>
                          <a:pt x="3700114" y="1648221"/>
                        </a:lnTo>
                      </a:path>
                      <a:path w="3740150" h="2134235">
                        <a:moveTo>
                          <a:pt x="3700114" y="1648221"/>
                        </a:moveTo>
                        <a:lnTo>
                          <a:pt x="3703293" y="1652209"/>
                        </a:lnTo>
                      </a:path>
                      <a:path w="3740150" h="2134235">
                        <a:moveTo>
                          <a:pt x="3705691" y="1654593"/>
                        </a:moveTo>
                        <a:lnTo>
                          <a:pt x="3712078" y="1660979"/>
                        </a:lnTo>
                      </a:path>
                      <a:path w="3740150" h="2134235">
                        <a:moveTo>
                          <a:pt x="3712078" y="1660979"/>
                        </a:moveTo>
                        <a:lnTo>
                          <a:pt x="3718464" y="1666571"/>
                        </a:lnTo>
                      </a:path>
                      <a:path w="3740150" h="2134235">
                        <a:moveTo>
                          <a:pt x="3718464" y="1666571"/>
                        </a:moveTo>
                        <a:lnTo>
                          <a:pt x="3718464" y="1667366"/>
                        </a:lnTo>
                      </a:path>
                      <a:path w="3740150" h="2134235">
                        <a:moveTo>
                          <a:pt x="3720848" y="1668955"/>
                        </a:moveTo>
                        <a:lnTo>
                          <a:pt x="3724041" y="1672943"/>
                        </a:lnTo>
                      </a:path>
                      <a:path w="3740150" h="2134235">
                        <a:moveTo>
                          <a:pt x="3724041" y="1672943"/>
                        </a:moveTo>
                        <a:lnTo>
                          <a:pt x="3724836" y="1672943"/>
                        </a:lnTo>
                      </a:path>
                      <a:path w="3740150" h="2134235">
                        <a:moveTo>
                          <a:pt x="3727234" y="1675341"/>
                        </a:moveTo>
                        <a:lnTo>
                          <a:pt x="3729633" y="1678535"/>
                        </a:lnTo>
                      </a:path>
                      <a:path w="3740150" h="2134235">
                        <a:moveTo>
                          <a:pt x="3729633" y="1678535"/>
                        </a:moveTo>
                        <a:lnTo>
                          <a:pt x="3730428" y="1678535"/>
                        </a:lnTo>
                      </a:path>
                      <a:path w="3740150" h="2134235">
                        <a:moveTo>
                          <a:pt x="3732017" y="1680919"/>
                        </a:moveTo>
                        <a:lnTo>
                          <a:pt x="3734415" y="1682522"/>
                        </a:lnTo>
                      </a:path>
                      <a:path w="3740150" h="2134235">
                        <a:moveTo>
                          <a:pt x="3734415" y="1682522"/>
                        </a:moveTo>
                        <a:lnTo>
                          <a:pt x="3734415" y="1683317"/>
                        </a:lnTo>
                      </a:path>
                      <a:path w="3740150" h="2134235">
                        <a:moveTo>
                          <a:pt x="3736005" y="1684907"/>
                        </a:moveTo>
                        <a:lnTo>
                          <a:pt x="3737609" y="1685716"/>
                        </a:lnTo>
                      </a:path>
                      <a:path w="3740150" h="2134235">
                        <a:moveTo>
                          <a:pt x="3737609" y="1685716"/>
                        </a:moveTo>
                        <a:lnTo>
                          <a:pt x="3737609" y="1686510"/>
                        </a:lnTo>
                      </a:path>
                      <a:path w="3740150" h="2134235">
                        <a:moveTo>
                          <a:pt x="3739198" y="1687305"/>
                        </a:moveTo>
                        <a:lnTo>
                          <a:pt x="3739198" y="1688100"/>
                        </a:lnTo>
                      </a:path>
                      <a:path w="3740150" h="2134235">
                        <a:moveTo>
                          <a:pt x="127641" y="0"/>
                        </a:moveTo>
                        <a:lnTo>
                          <a:pt x="61422" y="0"/>
                        </a:lnTo>
                      </a:path>
                      <a:path w="3740150" h="2134235">
                        <a:moveTo>
                          <a:pt x="61422" y="33506"/>
                        </a:moveTo>
                        <a:lnTo>
                          <a:pt x="127641" y="33506"/>
                        </a:lnTo>
                      </a:path>
                      <a:path w="3740150" h="2134235">
                        <a:moveTo>
                          <a:pt x="127641" y="0"/>
                        </a:moveTo>
                        <a:lnTo>
                          <a:pt x="127641" y="794"/>
                        </a:lnTo>
                      </a:path>
                      <a:path w="3740150" h="2134235">
                        <a:moveTo>
                          <a:pt x="127641" y="794"/>
                        </a:moveTo>
                        <a:lnTo>
                          <a:pt x="127641" y="2398"/>
                        </a:lnTo>
                      </a:path>
                      <a:path w="3740150" h="2134235">
                        <a:moveTo>
                          <a:pt x="127641" y="2398"/>
                        </a:moveTo>
                        <a:lnTo>
                          <a:pt x="127641" y="4782"/>
                        </a:lnTo>
                      </a:path>
                      <a:path w="3740150" h="2134235">
                        <a:moveTo>
                          <a:pt x="127641" y="4782"/>
                        </a:moveTo>
                        <a:lnTo>
                          <a:pt x="127641" y="8770"/>
                        </a:lnTo>
                      </a:path>
                      <a:path w="3740150" h="2134235">
                        <a:moveTo>
                          <a:pt x="127641" y="8770"/>
                        </a:moveTo>
                        <a:lnTo>
                          <a:pt x="127641" y="12758"/>
                        </a:lnTo>
                      </a:path>
                      <a:path w="3740150" h="2134235">
                        <a:moveTo>
                          <a:pt x="127641" y="12758"/>
                        </a:moveTo>
                        <a:lnTo>
                          <a:pt x="127641" y="16760"/>
                        </a:lnTo>
                      </a:path>
                      <a:path w="3740150" h="2134235">
                        <a:moveTo>
                          <a:pt x="127641" y="16760"/>
                        </a:moveTo>
                        <a:lnTo>
                          <a:pt x="127641" y="20748"/>
                        </a:lnTo>
                      </a:path>
                      <a:path w="3740150" h="2134235">
                        <a:moveTo>
                          <a:pt x="127641" y="20748"/>
                        </a:moveTo>
                        <a:lnTo>
                          <a:pt x="127641" y="24736"/>
                        </a:lnTo>
                      </a:path>
                      <a:path w="3740150" h="2134235">
                        <a:moveTo>
                          <a:pt x="127641" y="24736"/>
                        </a:moveTo>
                        <a:lnTo>
                          <a:pt x="127641" y="28724"/>
                        </a:lnTo>
                      </a:path>
                      <a:path w="3740150" h="2134235">
                        <a:moveTo>
                          <a:pt x="127641" y="28724"/>
                        </a:moveTo>
                        <a:lnTo>
                          <a:pt x="127641" y="31108"/>
                        </a:lnTo>
                      </a:path>
                      <a:path w="3740150" h="2134235">
                        <a:moveTo>
                          <a:pt x="127641" y="31108"/>
                        </a:moveTo>
                        <a:lnTo>
                          <a:pt x="127641" y="32711"/>
                        </a:lnTo>
                      </a:path>
                      <a:path w="3740150" h="2134235">
                        <a:moveTo>
                          <a:pt x="127641" y="32711"/>
                        </a:moveTo>
                        <a:lnTo>
                          <a:pt x="127641" y="33506"/>
                        </a:lnTo>
                      </a:path>
                      <a:path w="3740150" h="2134235">
                        <a:moveTo>
                          <a:pt x="61422" y="33506"/>
                        </a:moveTo>
                        <a:lnTo>
                          <a:pt x="61422" y="32711"/>
                        </a:lnTo>
                      </a:path>
                      <a:path w="3740150" h="2134235">
                        <a:moveTo>
                          <a:pt x="61422" y="32711"/>
                        </a:moveTo>
                        <a:lnTo>
                          <a:pt x="61422" y="31108"/>
                        </a:lnTo>
                      </a:path>
                      <a:path w="3740150" h="2134235">
                        <a:moveTo>
                          <a:pt x="61422" y="31108"/>
                        </a:moveTo>
                        <a:lnTo>
                          <a:pt x="61422" y="28724"/>
                        </a:lnTo>
                      </a:path>
                      <a:path w="3740150" h="2134235">
                        <a:moveTo>
                          <a:pt x="61422" y="28724"/>
                        </a:moveTo>
                        <a:lnTo>
                          <a:pt x="61422" y="24736"/>
                        </a:lnTo>
                      </a:path>
                      <a:path w="3740150" h="2134235">
                        <a:moveTo>
                          <a:pt x="61422" y="24736"/>
                        </a:moveTo>
                        <a:lnTo>
                          <a:pt x="61422" y="20748"/>
                        </a:lnTo>
                      </a:path>
                      <a:path w="3740150" h="2134235">
                        <a:moveTo>
                          <a:pt x="61422" y="20748"/>
                        </a:moveTo>
                        <a:lnTo>
                          <a:pt x="61422" y="16760"/>
                        </a:lnTo>
                      </a:path>
                      <a:path w="3740150" h="2134235">
                        <a:moveTo>
                          <a:pt x="61422" y="16760"/>
                        </a:moveTo>
                        <a:lnTo>
                          <a:pt x="61422" y="12758"/>
                        </a:lnTo>
                      </a:path>
                      <a:path w="3740150" h="2134235">
                        <a:moveTo>
                          <a:pt x="61422" y="12758"/>
                        </a:moveTo>
                        <a:lnTo>
                          <a:pt x="61422" y="8770"/>
                        </a:lnTo>
                      </a:path>
                      <a:path w="3740150" h="2134235">
                        <a:moveTo>
                          <a:pt x="61422" y="8770"/>
                        </a:moveTo>
                        <a:lnTo>
                          <a:pt x="61422" y="4782"/>
                        </a:lnTo>
                      </a:path>
                      <a:path w="3740150" h="2134235">
                        <a:moveTo>
                          <a:pt x="61422" y="4782"/>
                        </a:moveTo>
                        <a:lnTo>
                          <a:pt x="61422" y="2398"/>
                        </a:lnTo>
                      </a:path>
                      <a:path w="3740150" h="2134235">
                        <a:moveTo>
                          <a:pt x="61422" y="2398"/>
                        </a:moveTo>
                        <a:lnTo>
                          <a:pt x="61422" y="794"/>
                        </a:lnTo>
                      </a:path>
                      <a:path w="3740150" h="2134235">
                        <a:moveTo>
                          <a:pt x="61422" y="794"/>
                        </a:moveTo>
                        <a:lnTo>
                          <a:pt x="61422" y="0"/>
                        </a:lnTo>
                      </a:path>
                      <a:path w="3740150" h="2134235">
                        <a:moveTo>
                          <a:pt x="0" y="61422"/>
                        </a:moveTo>
                        <a:lnTo>
                          <a:pt x="0" y="108496"/>
                        </a:lnTo>
                      </a:path>
                      <a:path w="3740150" h="2134235">
                        <a:moveTo>
                          <a:pt x="32711" y="108496"/>
                        </a:moveTo>
                        <a:lnTo>
                          <a:pt x="32711" y="61422"/>
                        </a:lnTo>
                      </a:path>
                      <a:path w="3740150" h="2134235">
                        <a:moveTo>
                          <a:pt x="0" y="61422"/>
                        </a:moveTo>
                        <a:lnTo>
                          <a:pt x="794" y="61422"/>
                        </a:lnTo>
                      </a:path>
                      <a:path w="3740150" h="2134235">
                        <a:moveTo>
                          <a:pt x="794" y="61422"/>
                        </a:moveTo>
                        <a:lnTo>
                          <a:pt x="2398" y="61422"/>
                        </a:lnTo>
                      </a:path>
                      <a:path w="3740150" h="2134235">
                        <a:moveTo>
                          <a:pt x="2398" y="61422"/>
                        </a:moveTo>
                        <a:lnTo>
                          <a:pt x="4782" y="61422"/>
                        </a:lnTo>
                      </a:path>
                      <a:path w="3740150" h="2134235">
                        <a:moveTo>
                          <a:pt x="4782" y="61422"/>
                        </a:moveTo>
                        <a:lnTo>
                          <a:pt x="7975" y="61422"/>
                        </a:lnTo>
                      </a:path>
                      <a:path w="3740150" h="2134235">
                        <a:moveTo>
                          <a:pt x="7975" y="61422"/>
                        </a:moveTo>
                        <a:lnTo>
                          <a:pt x="11963" y="61422"/>
                        </a:lnTo>
                      </a:path>
                      <a:path w="3740150" h="2134235">
                        <a:moveTo>
                          <a:pt x="11963" y="61422"/>
                        </a:moveTo>
                        <a:lnTo>
                          <a:pt x="16746" y="61422"/>
                        </a:lnTo>
                      </a:path>
                      <a:path w="3740150" h="2134235">
                        <a:moveTo>
                          <a:pt x="16746" y="61422"/>
                        </a:moveTo>
                        <a:lnTo>
                          <a:pt x="20734" y="61422"/>
                        </a:lnTo>
                      </a:path>
                      <a:path w="3740150" h="2134235">
                        <a:moveTo>
                          <a:pt x="20734" y="61422"/>
                        </a:moveTo>
                        <a:lnTo>
                          <a:pt x="24722" y="61422"/>
                        </a:lnTo>
                      </a:path>
                      <a:path w="3740150" h="2134235">
                        <a:moveTo>
                          <a:pt x="24722" y="61422"/>
                        </a:moveTo>
                        <a:lnTo>
                          <a:pt x="27915" y="61422"/>
                        </a:lnTo>
                      </a:path>
                      <a:path w="3740150" h="2134235">
                        <a:moveTo>
                          <a:pt x="27915" y="61422"/>
                        </a:moveTo>
                        <a:lnTo>
                          <a:pt x="30313" y="61422"/>
                        </a:lnTo>
                      </a:path>
                      <a:path w="3740150" h="2134235">
                        <a:moveTo>
                          <a:pt x="30313" y="61422"/>
                        </a:moveTo>
                        <a:lnTo>
                          <a:pt x="32711" y="6142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77" name="object 2577"/>
                  <p:cNvSpPr/>
                  <p:nvPr/>
                </p:nvSpPr>
                <p:spPr>
                  <a:xfrm>
                    <a:off x="5767565" y="1996443"/>
                    <a:ext cx="2540" cy="49530"/>
                  </a:xfrm>
                  <a:custGeom>
                    <a:avLst/>
                    <a:gdLst/>
                    <a:ahLst/>
                    <a:cxnLst/>
                    <a:rect l="l" t="t" r="r" b="b"/>
                    <a:pathLst>
                      <a:path w="2539" h="49530">
                        <a:moveTo>
                          <a:pt x="2387" y="48272"/>
                        </a:moveTo>
                        <a:lnTo>
                          <a:pt x="2044" y="47434"/>
                        </a:lnTo>
                        <a:lnTo>
                          <a:pt x="1193" y="47078"/>
                        </a:lnTo>
                        <a:lnTo>
                          <a:pt x="355" y="47434"/>
                        </a:lnTo>
                        <a:lnTo>
                          <a:pt x="0" y="48272"/>
                        </a:lnTo>
                        <a:lnTo>
                          <a:pt x="355" y="49123"/>
                        </a:lnTo>
                        <a:lnTo>
                          <a:pt x="1193" y="49466"/>
                        </a:lnTo>
                        <a:lnTo>
                          <a:pt x="2044" y="49123"/>
                        </a:lnTo>
                        <a:lnTo>
                          <a:pt x="2387" y="48272"/>
                        </a:lnTo>
                        <a:close/>
                      </a:path>
                      <a:path w="2539" h="49530">
                        <a:moveTo>
                          <a:pt x="2387" y="1206"/>
                        </a:moveTo>
                        <a:lnTo>
                          <a:pt x="2044" y="355"/>
                        </a:lnTo>
                        <a:lnTo>
                          <a:pt x="1193" y="0"/>
                        </a:lnTo>
                        <a:lnTo>
                          <a:pt x="355" y="355"/>
                        </a:lnTo>
                        <a:lnTo>
                          <a:pt x="0" y="1206"/>
                        </a:lnTo>
                        <a:lnTo>
                          <a:pt x="355" y="2044"/>
                        </a:lnTo>
                        <a:lnTo>
                          <a:pt x="1193" y="2400"/>
                        </a:lnTo>
                        <a:lnTo>
                          <a:pt x="2044"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78" name="object 2578"/>
                  <p:cNvSpPr/>
                  <p:nvPr/>
                </p:nvSpPr>
                <p:spPr>
                  <a:xfrm>
                    <a:off x="5736055" y="1936215"/>
                    <a:ext cx="61594" cy="108585"/>
                  </a:xfrm>
                  <a:custGeom>
                    <a:avLst/>
                    <a:gdLst/>
                    <a:ahLst/>
                    <a:cxnLst/>
                    <a:rect l="l" t="t" r="r" b="b"/>
                    <a:pathLst>
                      <a:path w="61595" h="108585">
                        <a:moveTo>
                          <a:pt x="32711" y="108496"/>
                        </a:moveTo>
                        <a:lnTo>
                          <a:pt x="30313" y="108496"/>
                        </a:lnTo>
                      </a:path>
                      <a:path w="61595" h="108585">
                        <a:moveTo>
                          <a:pt x="30313" y="108496"/>
                        </a:moveTo>
                        <a:lnTo>
                          <a:pt x="27915" y="108496"/>
                        </a:lnTo>
                      </a:path>
                      <a:path w="61595" h="108585">
                        <a:moveTo>
                          <a:pt x="27915" y="108496"/>
                        </a:moveTo>
                        <a:lnTo>
                          <a:pt x="24722" y="108496"/>
                        </a:lnTo>
                      </a:path>
                      <a:path w="61595" h="108585">
                        <a:moveTo>
                          <a:pt x="24722" y="108496"/>
                        </a:moveTo>
                        <a:lnTo>
                          <a:pt x="20734" y="108496"/>
                        </a:lnTo>
                      </a:path>
                      <a:path w="61595" h="108585">
                        <a:moveTo>
                          <a:pt x="20734" y="108496"/>
                        </a:moveTo>
                        <a:lnTo>
                          <a:pt x="16746" y="108496"/>
                        </a:lnTo>
                      </a:path>
                      <a:path w="61595" h="108585">
                        <a:moveTo>
                          <a:pt x="16746" y="108496"/>
                        </a:moveTo>
                        <a:lnTo>
                          <a:pt x="11963" y="108496"/>
                        </a:lnTo>
                      </a:path>
                      <a:path w="61595" h="108585">
                        <a:moveTo>
                          <a:pt x="11963" y="108496"/>
                        </a:moveTo>
                        <a:lnTo>
                          <a:pt x="7975" y="108496"/>
                        </a:lnTo>
                      </a:path>
                      <a:path w="61595" h="108585">
                        <a:moveTo>
                          <a:pt x="7975" y="108496"/>
                        </a:moveTo>
                        <a:lnTo>
                          <a:pt x="4782" y="108496"/>
                        </a:lnTo>
                      </a:path>
                      <a:path w="61595" h="108585">
                        <a:moveTo>
                          <a:pt x="4782" y="108496"/>
                        </a:moveTo>
                        <a:lnTo>
                          <a:pt x="2398" y="108496"/>
                        </a:lnTo>
                      </a:path>
                      <a:path w="61595" h="108585">
                        <a:moveTo>
                          <a:pt x="2398" y="108496"/>
                        </a:moveTo>
                        <a:lnTo>
                          <a:pt x="794" y="108496"/>
                        </a:lnTo>
                      </a:path>
                      <a:path w="61595" h="108585">
                        <a:moveTo>
                          <a:pt x="794" y="108496"/>
                        </a:moveTo>
                        <a:lnTo>
                          <a:pt x="0" y="108496"/>
                        </a:lnTo>
                      </a:path>
                      <a:path w="61595" h="108585">
                        <a:moveTo>
                          <a:pt x="61422" y="0"/>
                        </a:moveTo>
                        <a:lnTo>
                          <a:pt x="48663" y="1589"/>
                        </a:lnTo>
                      </a:path>
                      <a:path w="61595" h="108585">
                        <a:moveTo>
                          <a:pt x="48663" y="1589"/>
                        </a:moveTo>
                        <a:lnTo>
                          <a:pt x="37494" y="5577"/>
                        </a:lnTo>
                      </a:path>
                      <a:path w="61595" h="108585">
                        <a:moveTo>
                          <a:pt x="37494" y="5577"/>
                        </a:moveTo>
                        <a:lnTo>
                          <a:pt x="26325" y="11168"/>
                        </a:lnTo>
                      </a:path>
                      <a:path w="61595" h="108585">
                        <a:moveTo>
                          <a:pt x="26325" y="11168"/>
                        </a:moveTo>
                        <a:lnTo>
                          <a:pt x="16746" y="19144"/>
                        </a:lnTo>
                      </a:path>
                      <a:path w="61595" h="108585">
                        <a:moveTo>
                          <a:pt x="16746" y="19144"/>
                        </a:moveTo>
                        <a:lnTo>
                          <a:pt x="9565" y="28724"/>
                        </a:lnTo>
                      </a:path>
                      <a:path w="61595" h="108585">
                        <a:moveTo>
                          <a:pt x="9565" y="28724"/>
                        </a:moveTo>
                        <a:lnTo>
                          <a:pt x="3987" y="39879"/>
                        </a:lnTo>
                      </a:path>
                      <a:path w="61595" h="108585">
                        <a:moveTo>
                          <a:pt x="3987" y="39879"/>
                        </a:moveTo>
                        <a:lnTo>
                          <a:pt x="794" y="51856"/>
                        </a:lnTo>
                      </a:path>
                      <a:path w="61595" h="108585">
                        <a:moveTo>
                          <a:pt x="794" y="51856"/>
                        </a:moveTo>
                        <a:lnTo>
                          <a:pt x="0" y="61422"/>
                        </a:lnTo>
                      </a:path>
                      <a:path w="61595" h="108585">
                        <a:moveTo>
                          <a:pt x="32711" y="61422"/>
                        </a:moveTo>
                        <a:lnTo>
                          <a:pt x="34301" y="53446"/>
                        </a:lnTo>
                      </a:path>
                      <a:path w="61595" h="108585">
                        <a:moveTo>
                          <a:pt x="34301" y="53446"/>
                        </a:moveTo>
                        <a:lnTo>
                          <a:pt x="37494" y="45470"/>
                        </a:lnTo>
                      </a:path>
                      <a:path w="61595" h="108585">
                        <a:moveTo>
                          <a:pt x="37494" y="45470"/>
                        </a:moveTo>
                        <a:lnTo>
                          <a:pt x="43072" y="39879"/>
                        </a:lnTo>
                      </a:path>
                      <a:path w="61595" h="108585">
                        <a:moveTo>
                          <a:pt x="43072" y="39879"/>
                        </a:moveTo>
                        <a:lnTo>
                          <a:pt x="51048" y="35096"/>
                        </a:lnTo>
                      </a:path>
                      <a:path w="61595" h="108585">
                        <a:moveTo>
                          <a:pt x="51048" y="35096"/>
                        </a:moveTo>
                        <a:lnTo>
                          <a:pt x="59037" y="33506"/>
                        </a:lnTo>
                      </a:path>
                      <a:path w="61595" h="108585">
                        <a:moveTo>
                          <a:pt x="59037" y="33506"/>
                        </a:moveTo>
                        <a:lnTo>
                          <a:pt x="61422" y="33506"/>
                        </a:lnTo>
                      </a:path>
                      <a:path w="61595" h="108585">
                        <a:moveTo>
                          <a:pt x="61422" y="0"/>
                        </a:moveTo>
                        <a:lnTo>
                          <a:pt x="61422" y="794"/>
                        </a:lnTo>
                      </a:path>
                      <a:path w="61595" h="108585">
                        <a:moveTo>
                          <a:pt x="61422" y="794"/>
                        </a:moveTo>
                        <a:lnTo>
                          <a:pt x="61422" y="2398"/>
                        </a:lnTo>
                      </a:path>
                      <a:path w="61595" h="108585">
                        <a:moveTo>
                          <a:pt x="61422" y="2398"/>
                        </a:moveTo>
                        <a:lnTo>
                          <a:pt x="61422" y="4782"/>
                        </a:lnTo>
                      </a:path>
                      <a:path w="61595" h="108585">
                        <a:moveTo>
                          <a:pt x="61422" y="4782"/>
                        </a:moveTo>
                        <a:lnTo>
                          <a:pt x="61422" y="8770"/>
                        </a:lnTo>
                      </a:path>
                      <a:path w="61595" h="108585">
                        <a:moveTo>
                          <a:pt x="61422" y="8770"/>
                        </a:moveTo>
                        <a:lnTo>
                          <a:pt x="61422" y="12758"/>
                        </a:lnTo>
                      </a:path>
                      <a:path w="61595" h="108585">
                        <a:moveTo>
                          <a:pt x="61422" y="12758"/>
                        </a:moveTo>
                        <a:lnTo>
                          <a:pt x="61422" y="16760"/>
                        </a:lnTo>
                      </a:path>
                      <a:path w="61595" h="108585">
                        <a:moveTo>
                          <a:pt x="61422" y="16760"/>
                        </a:moveTo>
                        <a:lnTo>
                          <a:pt x="61422" y="20748"/>
                        </a:lnTo>
                      </a:path>
                      <a:path w="61595" h="108585">
                        <a:moveTo>
                          <a:pt x="61422" y="20748"/>
                        </a:moveTo>
                        <a:lnTo>
                          <a:pt x="61422" y="24736"/>
                        </a:lnTo>
                      </a:path>
                      <a:path w="61595" h="108585">
                        <a:moveTo>
                          <a:pt x="61422" y="24736"/>
                        </a:moveTo>
                        <a:lnTo>
                          <a:pt x="61422" y="28724"/>
                        </a:lnTo>
                      </a:path>
                      <a:path w="61595" h="108585">
                        <a:moveTo>
                          <a:pt x="61422" y="28724"/>
                        </a:moveTo>
                        <a:lnTo>
                          <a:pt x="61422" y="31108"/>
                        </a:lnTo>
                      </a:path>
                      <a:path w="61595" h="108585">
                        <a:moveTo>
                          <a:pt x="61422" y="31108"/>
                        </a:moveTo>
                        <a:lnTo>
                          <a:pt x="61422" y="32711"/>
                        </a:lnTo>
                      </a:path>
                      <a:path w="61595" h="108585">
                        <a:moveTo>
                          <a:pt x="61422" y="32711"/>
                        </a:moveTo>
                        <a:lnTo>
                          <a:pt x="61422" y="3350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79" name="object 2579"/>
                  <p:cNvSpPr/>
                  <p:nvPr/>
                </p:nvSpPr>
                <p:spPr>
                  <a:xfrm>
                    <a:off x="5767571" y="199644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80" name="object 2580"/>
                  <p:cNvSpPr/>
                  <p:nvPr/>
                </p:nvSpPr>
                <p:spPr>
                  <a:xfrm>
                    <a:off x="5736055" y="1997637"/>
                    <a:ext cx="33020" cy="92075"/>
                  </a:xfrm>
                  <a:custGeom>
                    <a:avLst/>
                    <a:gdLst/>
                    <a:ahLst/>
                    <a:cxnLst/>
                    <a:rect l="l" t="t" r="r" b="b"/>
                    <a:pathLst>
                      <a:path w="33020" h="92075">
                        <a:moveTo>
                          <a:pt x="32711" y="0"/>
                        </a:moveTo>
                        <a:lnTo>
                          <a:pt x="30313" y="0"/>
                        </a:lnTo>
                      </a:path>
                      <a:path w="33020" h="92075">
                        <a:moveTo>
                          <a:pt x="30313" y="0"/>
                        </a:moveTo>
                        <a:lnTo>
                          <a:pt x="27915" y="0"/>
                        </a:lnTo>
                      </a:path>
                      <a:path w="33020" h="92075">
                        <a:moveTo>
                          <a:pt x="27915" y="0"/>
                        </a:moveTo>
                        <a:lnTo>
                          <a:pt x="24722" y="0"/>
                        </a:lnTo>
                      </a:path>
                      <a:path w="33020" h="92075">
                        <a:moveTo>
                          <a:pt x="24722" y="0"/>
                        </a:moveTo>
                        <a:lnTo>
                          <a:pt x="20734" y="0"/>
                        </a:lnTo>
                      </a:path>
                      <a:path w="33020" h="92075">
                        <a:moveTo>
                          <a:pt x="20734" y="0"/>
                        </a:moveTo>
                        <a:lnTo>
                          <a:pt x="16746" y="0"/>
                        </a:lnTo>
                      </a:path>
                      <a:path w="33020" h="92075">
                        <a:moveTo>
                          <a:pt x="16746" y="0"/>
                        </a:moveTo>
                        <a:lnTo>
                          <a:pt x="11963" y="0"/>
                        </a:lnTo>
                      </a:path>
                      <a:path w="33020" h="92075">
                        <a:moveTo>
                          <a:pt x="11963" y="0"/>
                        </a:moveTo>
                        <a:lnTo>
                          <a:pt x="7975" y="0"/>
                        </a:lnTo>
                      </a:path>
                      <a:path w="33020" h="92075">
                        <a:moveTo>
                          <a:pt x="7975" y="0"/>
                        </a:moveTo>
                        <a:lnTo>
                          <a:pt x="4782" y="0"/>
                        </a:lnTo>
                      </a:path>
                      <a:path w="33020" h="92075">
                        <a:moveTo>
                          <a:pt x="4782" y="0"/>
                        </a:moveTo>
                        <a:lnTo>
                          <a:pt x="2398" y="0"/>
                        </a:lnTo>
                      </a:path>
                      <a:path w="33020" h="92075">
                        <a:moveTo>
                          <a:pt x="2398" y="0"/>
                        </a:moveTo>
                        <a:lnTo>
                          <a:pt x="794" y="0"/>
                        </a:lnTo>
                      </a:path>
                      <a:path w="33020" h="92075">
                        <a:moveTo>
                          <a:pt x="794" y="0"/>
                        </a:moveTo>
                        <a:lnTo>
                          <a:pt x="0" y="0"/>
                        </a:lnTo>
                      </a:path>
                      <a:path w="33020" h="92075">
                        <a:moveTo>
                          <a:pt x="32711" y="91749"/>
                        </a:moveTo>
                        <a:lnTo>
                          <a:pt x="32711" y="90146"/>
                        </a:lnTo>
                      </a:path>
                      <a:path w="33020" h="92075">
                        <a:moveTo>
                          <a:pt x="32711" y="90146"/>
                        </a:moveTo>
                        <a:lnTo>
                          <a:pt x="32711" y="86967"/>
                        </a:lnTo>
                      </a:path>
                      <a:path w="33020" h="92075">
                        <a:moveTo>
                          <a:pt x="32711" y="86967"/>
                        </a:moveTo>
                        <a:lnTo>
                          <a:pt x="32711" y="80580"/>
                        </a:lnTo>
                      </a:path>
                      <a:path w="33020" h="92075">
                        <a:moveTo>
                          <a:pt x="32711" y="80580"/>
                        </a:moveTo>
                        <a:lnTo>
                          <a:pt x="32711" y="73399"/>
                        </a:lnTo>
                      </a:path>
                      <a:path w="33020" h="92075">
                        <a:moveTo>
                          <a:pt x="32711" y="73399"/>
                        </a:moveTo>
                        <a:lnTo>
                          <a:pt x="32711" y="63820"/>
                        </a:lnTo>
                      </a:path>
                      <a:path w="33020" h="92075">
                        <a:moveTo>
                          <a:pt x="32711" y="63820"/>
                        </a:moveTo>
                        <a:lnTo>
                          <a:pt x="32711" y="53460"/>
                        </a:lnTo>
                      </a:path>
                      <a:path w="33020" h="92075">
                        <a:moveTo>
                          <a:pt x="32711" y="53460"/>
                        </a:moveTo>
                        <a:lnTo>
                          <a:pt x="32711" y="47074"/>
                        </a:lnTo>
                      </a:path>
                      <a:path w="33020" h="92075">
                        <a:moveTo>
                          <a:pt x="0" y="47074"/>
                        </a:moveTo>
                        <a:lnTo>
                          <a:pt x="0" y="57448"/>
                        </a:lnTo>
                      </a:path>
                      <a:path w="33020" h="92075">
                        <a:moveTo>
                          <a:pt x="0" y="57448"/>
                        </a:moveTo>
                        <a:lnTo>
                          <a:pt x="0" y="67027"/>
                        </a:lnTo>
                      </a:path>
                      <a:path w="33020" h="92075">
                        <a:moveTo>
                          <a:pt x="0" y="67027"/>
                        </a:moveTo>
                        <a:lnTo>
                          <a:pt x="0" y="75798"/>
                        </a:lnTo>
                      </a:path>
                      <a:path w="33020" h="92075">
                        <a:moveTo>
                          <a:pt x="0" y="75798"/>
                        </a:moveTo>
                        <a:lnTo>
                          <a:pt x="0" y="82979"/>
                        </a:lnTo>
                      </a:path>
                      <a:path w="33020" h="92075">
                        <a:moveTo>
                          <a:pt x="0" y="82979"/>
                        </a:moveTo>
                        <a:lnTo>
                          <a:pt x="0" y="88556"/>
                        </a:lnTo>
                      </a:path>
                      <a:path w="33020" h="92075">
                        <a:moveTo>
                          <a:pt x="0" y="88556"/>
                        </a:moveTo>
                        <a:lnTo>
                          <a:pt x="0" y="90954"/>
                        </a:lnTo>
                      </a:path>
                      <a:path w="33020" h="92075">
                        <a:moveTo>
                          <a:pt x="0" y="90954"/>
                        </a:moveTo>
                        <a:lnTo>
                          <a:pt x="0" y="91749"/>
                        </a:lnTo>
                      </a:path>
                      <a:path w="33020" h="92075">
                        <a:moveTo>
                          <a:pt x="16746" y="47074"/>
                        </a:moveTo>
                        <a:lnTo>
                          <a:pt x="20734" y="47074"/>
                        </a:lnTo>
                      </a:path>
                      <a:path w="33020" h="92075">
                        <a:moveTo>
                          <a:pt x="20734" y="47074"/>
                        </a:moveTo>
                        <a:lnTo>
                          <a:pt x="24722" y="47074"/>
                        </a:lnTo>
                      </a:path>
                      <a:path w="33020" h="92075">
                        <a:moveTo>
                          <a:pt x="24722" y="47074"/>
                        </a:moveTo>
                        <a:lnTo>
                          <a:pt x="27915" y="47074"/>
                        </a:lnTo>
                      </a:path>
                      <a:path w="33020" h="92075">
                        <a:moveTo>
                          <a:pt x="27915" y="47074"/>
                        </a:moveTo>
                        <a:lnTo>
                          <a:pt x="30313" y="47074"/>
                        </a:lnTo>
                      </a:path>
                      <a:path w="33020" h="92075">
                        <a:moveTo>
                          <a:pt x="30313" y="47074"/>
                        </a:moveTo>
                        <a:lnTo>
                          <a:pt x="32711" y="4707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81" name="object 2581"/>
                  <p:cNvSpPr/>
                  <p:nvPr/>
                </p:nvSpPr>
                <p:spPr>
                  <a:xfrm>
                    <a:off x="5767571" y="2043515"/>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82" name="object 2582"/>
                  <p:cNvSpPr/>
                  <p:nvPr/>
                </p:nvSpPr>
                <p:spPr>
                  <a:xfrm>
                    <a:off x="5736055" y="1629062"/>
                    <a:ext cx="2052955" cy="615950"/>
                  </a:xfrm>
                  <a:custGeom>
                    <a:avLst/>
                    <a:gdLst/>
                    <a:ahLst/>
                    <a:cxnLst/>
                    <a:rect l="l" t="t" r="r" b="b"/>
                    <a:pathLst>
                      <a:path w="2052954" h="615950">
                        <a:moveTo>
                          <a:pt x="0" y="415649"/>
                        </a:moveTo>
                        <a:lnTo>
                          <a:pt x="794" y="415649"/>
                        </a:lnTo>
                      </a:path>
                      <a:path w="2052954" h="615950">
                        <a:moveTo>
                          <a:pt x="794" y="415649"/>
                        </a:moveTo>
                        <a:lnTo>
                          <a:pt x="2398" y="415649"/>
                        </a:lnTo>
                      </a:path>
                      <a:path w="2052954" h="615950">
                        <a:moveTo>
                          <a:pt x="2398" y="415649"/>
                        </a:moveTo>
                        <a:lnTo>
                          <a:pt x="4782" y="415649"/>
                        </a:lnTo>
                      </a:path>
                      <a:path w="2052954" h="615950">
                        <a:moveTo>
                          <a:pt x="4782" y="415649"/>
                        </a:moveTo>
                        <a:lnTo>
                          <a:pt x="7975" y="415649"/>
                        </a:lnTo>
                      </a:path>
                      <a:path w="2052954" h="615950">
                        <a:moveTo>
                          <a:pt x="7975" y="415649"/>
                        </a:moveTo>
                        <a:lnTo>
                          <a:pt x="11963" y="415649"/>
                        </a:lnTo>
                      </a:path>
                      <a:path w="2052954" h="615950">
                        <a:moveTo>
                          <a:pt x="11963" y="415649"/>
                        </a:moveTo>
                        <a:lnTo>
                          <a:pt x="16746" y="415649"/>
                        </a:lnTo>
                      </a:path>
                      <a:path w="2052954" h="615950">
                        <a:moveTo>
                          <a:pt x="16746" y="477085"/>
                        </a:moveTo>
                        <a:lnTo>
                          <a:pt x="11963" y="476276"/>
                        </a:lnTo>
                      </a:path>
                      <a:path w="2052954" h="615950">
                        <a:moveTo>
                          <a:pt x="11963" y="476276"/>
                        </a:moveTo>
                        <a:lnTo>
                          <a:pt x="7975" y="474687"/>
                        </a:lnTo>
                      </a:path>
                      <a:path w="2052954" h="615950">
                        <a:moveTo>
                          <a:pt x="7975" y="474687"/>
                        </a:moveTo>
                        <a:lnTo>
                          <a:pt x="4782" y="472288"/>
                        </a:lnTo>
                      </a:path>
                      <a:path w="2052954" h="615950">
                        <a:moveTo>
                          <a:pt x="4782" y="472288"/>
                        </a:moveTo>
                        <a:lnTo>
                          <a:pt x="2398" y="468300"/>
                        </a:lnTo>
                      </a:path>
                      <a:path w="2052954" h="615950">
                        <a:moveTo>
                          <a:pt x="2398" y="468300"/>
                        </a:moveTo>
                        <a:lnTo>
                          <a:pt x="794" y="464312"/>
                        </a:lnTo>
                      </a:path>
                      <a:path w="2052954" h="615950">
                        <a:moveTo>
                          <a:pt x="32711" y="464312"/>
                        </a:moveTo>
                        <a:lnTo>
                          <a:pt x="30313" y="468300"/>
                        </a:lnTo>
                      </a:path>
                      <a:path w="2052954" h="615950">
                        <a:moveTo>
                          <a:pt x="30313" y="468300"/>
                        </a:moveTo>
                        <a:lnTo>
                          <a:pt x="27915" y="472288"/>
                        </a:lnTo>
                      </a:path>
                      <a:path w="2052954" h="615950">
                        <a:moveTo>
                          <a:pt x="27915" y="472288"/>
                        </a:moveTo>
                        <a:lnTo>
                          <a:pt x="24722" y="474687"/>
                        </a:lnTo>
                      </a:path>
                      <a:path w="2052954" h="615950">
                        <a:moveTo>
                          <a:pt x="24722" y="474687"/>
                        </a:moveTo>
                        <a:lnTo>
                          <a:pt x="20734" y="476276"/>
                        </a:lnTo>
                      </a:path>
                      <a:path w="2052954" h="615950">
                        <a:moveTo>
                          <a:pt x="20734" y="476276"/>
                        </a:moveTo>
                        <a:lnTo>
                          <a:pt x="16746" y="477085"/>
                        </a:lnTo>
                      </a:path>
                      <a:path w="2052954" h="615950">
                        <a:moveTo>
                          <a:pt x="0" y="615895"/>
                        </a:moveTo>
                        <a:lnTo>
                          <a:pt x="792995" y="615895"/>
                        </a:lnTo>
                      </a:path>
                      <a:path w="2052954" h="615950">
                        <a:moveTo>
                          <a:pt x="857610" y="615895"/>
                        </a:moveTo>
                        <a:lnTo>
                          <a:pt x="860008" y="615895"/>
                        </a:lnTo>
                      </a:path>
                      <a:path w="2052954" h="615950">
                        <a:moveTo>
                          <a:pt x="1353827" y="615895"/>
                        </a:moveTo>
                        <a:lnTo>
                          <a:pt x="1748728" y="615895"/>
                        </a:lnTo>
                      </a:path>
                      <a:path w="2052954" h="615950">
                        <a:moveTo>
                          <a:pt x="1913877" y="615895"/>
                        </a:moveTo>
                        <a:lnTo>
                          <a:pt x="1923443" y="615895"/>
                        </a:lnTo>
                      </a:path>
                      <a:path w="2052954" h="615950">
                        <a:moveTo>
                          <a:pt x="1923443" y="583183"/>
                        </a:moveTo>
                        <a:lnTo>
                          <a:pt x="1913877" y="583183"/>
                        </a:lnTo>
                      </a:path>
                      <a:path w="2052954" h="615950">
                        <a:moveTo>
                          <a:pt x="1683317" y="583183"/>
                        </a:moveTo>
                        <a:lnTo>
                          <a:pt x="1353827" y="583183"/>
                        </a:lnTo>
                      </a:path>
                      <a:path w="2052954" h="615950">
                        <a:moveTo>
                          <a:pt x="860008" y="583183"/>
                        </a:moveTo>
                        <a:lnTo>
                          <a:pt x="857610" y="583183"/>
                        </a:lnTo>
                      </a:path>
                      <a:path w="2052954" h="615950">
                        <a:moveTo>
                          <a:pt x="792995" y="583183"/>
                        </a:moveTo>
                        <a:lnTo>
                          <a:pt x="0" y="583183"/>
                        </a:lnTo>
                      </a:path>
                      <a:path w="2052954" h="615950">
                        <a:moveTo>
                          <a:pt x="2052687" y="0"/>
                        </a:moveTo>
                        <a:lnTo>
                          <a:pt x="1833296" y="0"/>
                        </a:lnTo>
                      </a:path>
                      <a:path w="2052954" h="615950">
                        <a:moveTo>
                          <a:pt x="1833296" y="149184"/>
                        </a:moveTo>
                        <a:lnTo>
                          <a:pt x="1909889" y="149184"/>
                        </a:lnTo>
                      </a:path>
                      <a:path w="2052954" h="615950">
                        <a:moveTo>
                          <a:pt x="1976094" y="149184"/>
                        </a:moveTo>
                        <a:lnTo>
                          <a:pt x="2052687" y="149184"/>
                        </a:lnTo>
                      </a:path>
                      <a:path w="2052954" h="615950">
                        <a:moveTo>
                          <a:pt x="1833296" y="149184"/>
                        </a:moveTo>
                        <a:lnTo>
                          <a:pt x="1833296" y="148389"/>
                        </a:lnTo>
                      </a:path>
                      <a:path w="2052954" h="615950">
                        <a:moveTo>
                          <a:pt x="1833296" y="148389"/>
                        </a:moveTo>
                        <a:lnTo>
                          <a:pt x="1833296" y="145196"/>
                        </a:lnTo>
                      </a:path>
                      <a:path w="2052954" h="615950">
                        <a:moveTo>
                          <a:pt x="1833296" y="145196"/>
                        </a:moveTo>
                        <a:lnTo>
                          <a:pt x="1833296" y="139618"/>
                        </a:lnTo>
                      </a:path>
                      <a:path w="2052954" h="615950">
                        <a:moveTo>
                          <a:pt x="1833296" y="139618"/>
                        </a:moveTo>
                        <a:lnTo>
                          <a:pt x="1833296" y="131642"/>
                        </a:lnTo>
                      </a:path>
                      <a:path w="2052954" h="615950">
                        <a:moveTo>
                          <a:pt x="1833296" y="131642"/>
                        </a:moveTo>
                        <a:lnTo>
                          <a:pt x="1833296" y="122858"/>
                        </a:lnTo>
                      </a:path>
                      <a:path w="2052954" h="615950">
                        <a:moveTo>
                          <a:pt x="1833296" y="122858"/>
                        </a:moveTo>
                        <a:lnTo>
                          <a:pt x="1833296" y="111689"/>
                        </a:lnTo>
                      </a:path>
                      <a:path w="2052954" h="615950">
                        <a:moveTo>
                          <a:pt x="1833296" y="111689"/>
                        </a:moveTo>
                        <a:lnTo>
                          <a:pt x="1833296" y="100534"/>
                        </a:lnTo>
                      </a:path>
                      <a:path w="2052954" h="615950">
                        <a:moveTo>
                          <a:pt x="1833296" y="100534"/>
                        </a:moveTo>
                        <a:lnTo>
                          <a:pt x="1833296" y="87761"/>
                        </a:lnTo>
                      </a:path>
                      <a:path w="2052954" h="615950">
                        <a:moveTo>
                          <a:pt x="1833296" y="87761"/>
                        </a:moveTo>
                        <a:lnTo>
                          <a:pt x="1833296" y="75003"/>
                        </a:lnTo>
                      </a:path>
                      <a:path w="2052954" h="615950">
                        <a:moveTo>
                          <a:pt x="1833296" y="75003"/>
                        </a:moveTo>
                        <a:lnTo>
                          <a:pt x="1833296" y="61436"/>
                        </a:lnTo>
                      </a:path>
                      <a:path w="2052954" h="615950">
                        <a:moveTo>
                          <a:pt x="1833296" y="61436"/>
                        </a:moveTo>
                        <a:lnTo>
                          <a:pt x="1833296" y="48677"/>
                        </a:lnTo>
                      </a:path>
                      <a:path w="2052954" h="615950">
                        <a:moveTo>
                          <a:pt x="1833296" y="48677"/>
                        </a:moveTo>
                        <a:lnTo>
                          <a:pt x="1833296" y="37494"/>
                        </a:lnTo>
                      </a:path>
                      <a:path w="2052954" h="615950">
                        <a:moveTo>
                          <a:pt x="1833296" y="37494"/>
                        </a:moveTo>
                        <a:lnTo>
                          <a:pt x="1833296" y="26325"/>
                        </a:lnTo>
                      </a:path>
                      <a:path w="2052954" h="615950">
                        <a:moveTo>
                          <a:pt x="1833296" y="26325"/>
                        </a:moveTo>
                        <a:lnTo>
                          <a:pt x="1833296" y="17555"/>
                        </a:lnTo>
                      </a:path>
                      <a:path w="2052954" h="615950">
                        <a:moveTo>
                          <a:pt x="1833296" y="17555"/>
                        </a:moveTo>
                        <a:lnTo>
                          <a:pt x="1833296" y="9579"/>
                        </a:lnTo>
                      </a:path>
                      <a:path w="2052954" h="615950">
                        <a:moveTo>
                          <a:pt x="1833296" y="9579"/>
                        </a:moveTo>
                        <a:lnTo>
                          <a:pt x="1833296" y="3987"/>
                        </a:lnTo>
                      </a:path>
                      <a:path w="2052954" h="615950">
                        <a:moveTo>
                          <a:pt x="1833296" y="3987"/>
                        </a:moveTo>
                        <a:lnTo>
                          <a:pt x="1833296" y="808"/>
                        </a:lnTo>
                      </a:path>
                      <a:path w="2052954" h="615950">
                        <a:moveTo>
                          <a:pt x="1833296" y="808"/>
                        </a:moveTo>
                        <a:lnTo>
                          <a:pt x="1833296" y="0"/>
                        </a:lnTo>
                      </a:path>
                      <a:path w="2052954" h="615950">
                        <a:moveTo>
                          <a:pt x="2052687" y="0"/>
                        </a:moveTo>
                        <a:lnTo>
                          <a:pt x="2052687" y="808"/>
                        </a:lnTo>
                      </a:path>
                      <a:path w="2052954" h="615950">
                        <a:moveTo>
                          <a:pt x="2052687" y="808"/>
                        </a:moveTo>
                        <a:lnTo>
                          <a:pt x="2052687" y="3987"/>
                        </a:lnTo>
                      </a:path>
                      <a:path w="2052954" h="615950">
                        <a:moveTo>
                          <a:pt x="2052687" y="3987"/>
                        </a:moveTo>
                        <a:lnTo>
                          <a:pt x="2052687" y="9579"/>
                        </a:lnTo>
                      </a:path>
                      <a:path w="2052954" h="615950">
                        <a:moveTo>
                          <a:pt x="2052687" y="9579"/>
                        </a:moveTo>
                        <a:lnTo>
                          <a:pt x="2052687" y="17555"/>
                        </a:lnTo>
                      </a:path>
                      <a:path w="2052954" h="615950">
                        <a:moveTo>
                          <a:pt x="2052687" y="17555"/>
                        </a:moveTo>
                        <a:lnTo>
                          <a:pt x="2052687" y="26325"/>
                        </a:lnTo>
                      </a:path>
                      <a:path w="2052954" h="615950">
                        <a:moveTo>
                          <a:pt x="2052687" y="26325"/>
                        </a:moveTo>
                        <a:lnTo>
                          <a:pt x="2052687" y="37494"/>
                        </a:lnTo>
                      </a:path>
                      <a:path w="2052954" h="615950">
                        <a:moveTo>
                          <a:pt x="2052687" y="37494"/>
                        </a:moveTo>
                        <a:lnTo>
                          <a:pt x="2052687" y="48677"/>
                        </a:lnTo>
                      </a:path>
                      <a:path w="2052954" h="615950">
                        <a:moveTo>
                          <a:pt x="2052687" y="48677"/>
                        </a:moveTo>
                        <a:lnTo>
                          <a:pt x="2052687" y="61436"/>
                        </a:lnTo>
                      </a:path>
                      <a:path w="2052954" h="615950">
                        <a:moveTo>
                          <a:pt x="2052687" y="61436"/>
                        </a:moveTo>
                        <a:lnTo>
                          <a:pt x="2052687" y="75003"/>
                        </a:lnTo>
                      </a:path>
                      <a:path w="2052954" h="615950">
                        <a:moveTo>
                          <a:pt x="2052687" y="75003"/>
                        </a:moveTo>
                        <a:lnTo>
                          <a:pt x="2052687" y="87761"/>
                        </a:lnTo>
                      </a:path>
                      <a:path w="2052954" h="615950">
                        <a:moveTo>
                          <a:pt x="2052687" y="87761"/>
                        </a:moveTo>
                        <a:lnTo>
                          <a:pt x="2052687" y="100534"/>
                        </a:lnTo>
                      </a:path>
                      <a:path w="2052954" h="615950">
                        <a:moveTo>
                          <a:pt x="2052687" y="100534"/>
                        </a:moveTo>
                        <a:lnTo>
                          <a:pt x="2052687" y="111689"/>
                        </a:lnTo>
                      </a:path>
                      <a:path w="2052954" h="615950">
                        <a:moveTo>
                          <a:pt x="2052687" y="111689"/>
                        </a:moveTo>
                        <a:lnTo>
                          <a:pt x="2052687" y="122858"/>
                        </a:lnTo>
                      </a:path>
                      <a:path w="2052954" h="615950">
                        <a:moveTo>
                          <a:pt x="2052687" y="122858"/>
                        </a:moveTo>
                        <a:lnTo>
                          <a:pt x="2052687" y="131642"/>
                        </a:lnTo>
                      </a:path>
                      <a:path w="2052954" h="615950">
                        <a:moveTo>
                          <a:pt x="2052687" y="131642"/>
                        </a:moveTo>
                        <a:lnTo>
                          <a:pt x="2052687" y="139618"/>
                        </a:lnTo>
                      </a:path>
                      <a:path w="2052954" h="615950">
                        <a:moveTo>
                          <a:pt x="2052687" y="139618"/>
                        </a:moveTo>
                        <a:lnTo>
                          <a:pt x="2052687" y="145196"/>
                        </a:lnTo>
                      </a:path>
                      <a:path w="2052954" h="615950">
                        <a:moveTo>
                          <a:pt x="2052687" y="145196"/>
                        </a:moveTo>
                        <a:lnTo>
                          <a:pt x="2052687" y="148389"/>
                        </a:lnTo>
                      </a:path>
                      <a:path w="2052954" h="615950">
                        <a:moveTo>
                          <a:pt x="2052687" y="148389"/>
                        </a:moveTo>
                        <a:lnTo>
                          <a:pt x="2052687" y="149184"/>
                        </a:lnTo>
                      </a:path>
                      <a:path w="2052954" h="615950">
                        <a:moveTo>
                          <a:pt x="1977698" y="169137"/>
                        </a:moveTo>
                        <a:lnTo>
                          <a:pt x="1977698" y="148389"/>
                        </a:lnTo>
                      </a:path>
                      <a:path w="2052954" h="615950">
                        <a:moveTo>
                          <a:pt x="1908286" y="148389"/>
                        </a:moveTo>
                        <a:lnTo>
                          <a:pt x="1908286" y="169137"/>
                        </a:lnTo>
                      </a:path>
                      <a:path w="2052954" h="615950">
                        <a:moveTo>
                          <a:pt x="1977698" y="169137"/>
                        </a:moveTo>
                        <a:lnTo>
                          <a:pt x="1976903" y="169137"/>
                        </a:lnTo>
                      </a:path>
                      <a:path w="2052954" h="615950">
                        <a:moveTo>
                          <a:pt x="1976903" y="169137"/>
                        </a:moveTo>
                        <a:lnTo>
                          <a:pt x="1972915" y="169137"/>
                        </a:lnTo>
                      </a:path>
                      <a:path w="2052954" h="615950">
                        <a:moveTo>
                          <a:pt x="1972915" y="169137"/>
                        </a:moveTo>
                        <a:lnTo>
                          <a:pt x="1967324" y="169137"/>
                        </a:lnTo>
                      </a:path>
                      <a:path w="2052954" h="615950">
                        <a:moveTo>
                          <a:pt x="1967324" y="169137"/>
                        </a:moveTo>
                        <a:lnTo>
                          <a:pt x="1960143" y="169137"/>
                        </a:lnTo>
                      </a:path>
                      <a:path w="2052954" h="615950">
                        <a:moveTo>
                          <a:pt x="1960143" y="169137"/>
                        </a:moveTo>
                        <a:lnTo>
                          <a:pt x="1952167" y="169137"/>
                        </a:lnTo>
                      </a:path>
                      <a:path w="2052954" h="615950">
                        <a:moveTo>
                          <a:pt x="1952167" y="169137"/>
                        </a:moveTo>
                        <a:lnTo>
                          <a:pt x="1942601" y="169137"/>
                        </a:lnTo>
                      </a:path>
                      <a:path w="2052954" h="615950">
                        <a:moveTo>
                          <a:pt x="1942601" y="169137"/>
                        </a:moveTo>
                        <a:lnTo>
                          <a:pt x="1933817" y="169137"/>
                        </a:lnTo>
                      </a:path>
                      <a:path w="2052954" h="615950">
                        <a:moveTo>
                          <a:pt x="1933817" y="169137"/>
                        </a:moveTo>
                        <a:lnTo>
                          <a:pt x="1925841" y="169137"/>
                        </a:lnTo>
                      </a:path>
                      <a:path w="2052954" h="615950">
                        <a:moveTo>
                          <a:pt x="1925841" y="169137"/>
                        </a:moveTo>
                        <a:lnTo>
                          <a:pt x="1917865" y="169137"/>
                        </a:lnTo>
                      </a:path>
                      <a:path w="2052954" h="615950">
                        <a:moveTo>
                          <a:pt x="1917865" y="169137"/>
                        </a:moveTo>
                        <a:lnTo>
                          <a:pt x="1913082" y="169137"/>
                        </a:lnTo>
                      </a:path>
                      <a:path w="2052954" h="615950">
                        <a:moveTo>
                          <a:pt x="1913082" y="169137"/>
                        </a:moveTo>
                        <a:lnTo>
                          <a:pt x="1909094" y="169137"/>
                        </a:lnTo>
                      </a:path>
                      <a:path w="2052954" h="615950">
                        <a:moveTo>
                          <a:pt x="1909094" y="169137"/>
                        </a:moveTo>
                        <a:lnTo>
                          <a:pt x="1908286" y="169137"/>
                        </a:lnTo>
                      </a:path>
                      <a:path w="2052954" h="615950">
                        <a:moveTo>
                          <a:pt x="1977698" y="276044"/>
                        </a:moveTo>
                        <a:lnTo>
                          <a:pt x="1977698" y="171522"/>
                        </a:lnTo>
                      </a:path>
                      <a:path w="2052954" h="615950">
                        <a:moveTo>
                          <a:pt x="1908286" y="171522"/>
                        </a:moveTo>
                        <a:lnTo>
                          <a:pt x="1908286" y="201041"/>
                        </a:lnTo>
                      </a:path>
                      <a:path w="2052954" h="615950">
                        <a:moveTo>
                          <a:pt x="1908286" y="251308"/>
                        </a:moveTo>
                        <a:lnTo>
                          <a:pt x="1908286" y="276044"/>
                        </a:lnTo>
                      </a:path>
                      <a:path w="2052954" h="615950">
                        <a:moveTo>
                          <a:pt x="1908286" y="171522"/>
                        </a:moveTo>
                        <a:lnTo>
                          <a:pt x="1909094" y="171522"/>
                        </a:lnTo>
                      </a:path>
                      <a:path w="2052954" h="615950">
                        <a:moveTo>
                          <a:pt x="1909094" y="171522"/>
                        </a:moveTo>
                        <a:lnTo>
                          <a:pt x="1913082" y="171522"/>
                        </a:lnTo>
                      </a:path>
                      <a:path w="2052954" h="615950">
                        <a:moveTo>
                          <a:pt x="1913082" y="171522"/>
                        </a:moveTo>
                        <a:lnTo>
                          <a:pt x="1917865" y="171522"/>
                        </a:lnTo>
                      </a:path>
                      <a:path w="2052954" h="615950">
                        <a:moveTo>
                          <a:pt x="1917865" y="171522"/>
                        </a:moveTo>
                        <a:lnTo>
                          <a:pt x="1925841" y="171522"/>
                        </a:lnTo>
                      </a:path>
                      <a:path w="2052954" h="615950">
                        <a:moveTo>
                          <a:pt x="1925841" y="171522"/>
                        </a:moveTo>
                        <a:lnTo>
                          <a:pt x="1933817" y="171522"/>
                        </a:lnTo>
                      </a:path>
                      <a:path w="2052954" h="615950">
                        <a:moveTo>
                          <a:pt x="1933817" y="171522"/>
                        </a:moveTo>
                        <a:lnTo>
                          <a:pt x="1942601" y="171522"/>
                        </a:lnTo>
                      </a:path>
                      <a:path w="2052954" h="615950">
                        <a:moveTo>
                          <a:pt x="1942601" y="171522"/>
                        </a:moveTo>
                        <a:lnTo>
                          <a:pt x="1952167" y="171522"/>
                        </a:lnTo>
                      </a:path>
                      <a:path w="2052954" h="615950">
                        <a:moveTo>
                          <a:pt x="1952167" y="171522"/>
                        </a:moveTo>
                        <a:lnTo>
                          <a:pt x="1960143" y="171522"/>
                        </a:lnTo>
                      </a:path>
                      <a:path w="2052954" h="615950">
                        <a:moveTo>
                          <a:pt x="1960143" y="171522"/>
                        </a:moveTo>
                        <a:lnTo>
                          <a:pt x="1967324" y="171522"/>
                        </a:lnTo>
                      </a:path>
                      <a:path w="2052954" h="615950">
                        <a:moveTo>
                          <a:pt x="1967324" y="171522"/>
                        </a:moveTo>
                        <a:lnTo>
                          <a:pt x="1972915" y="171522"/>
                        </a:lnTo>
                      </a:path>
                      <a:path w="2052954" h="615950">
                        <a:moveTo>
                          <a:pt x="1972915" y="171522"/>
                        </a:moveTo>
                        <a:lnTo>
                          <a:pt x="1976903" y="171522"/>
                        </a:lnTo>
                      </a:path>
                      <a:path w="2052954" h="615950">
                        <a:moveTo>
                          <a:pt x="1976903" y="171522"/>
                        </a:moveTo>
                        <a:lnTo>
                          <a:pt x="1977698" y="171522"/>
                        </a:lnTo>
                      </a:path>
                      <a:path w="2052954" h="615950">
                        <a:moveTo>
                          <a:pt x="1977698" y="280827"/>
                        </a:moveTo>
                        <a:lnTo>
                          <a:pt x="1976903" y="280827"/>
                        </a:lnTo>
                      </a:path>
                      <a:path w="2052954" h="615950">
                        <a:moveTo>
                          <a:pt x="1976903" y="280827"/>
                        </a:moveTo>
                        <a:lnTo>
                          <a:pt x="1972915" y="280827"/>
                        </a:lnTo>
                      </a:path>
                      <a:path w="2052954" h="615950">
                        <a:moveTo>
                          <a:pt x="1972915" y="280827"/>
                        </a:moveTo>
                        <a:lnTo>
                          <a:pt x="1967324" y="280827"/>
                        </a:lnTo>
                      </a:path>
                      <a:path w="2052954" h="615950">
                        <a:moveTo>
                          <a:pt x="1967324" y="280827"/>
                        </a:moveTo>
                        <a:lnTo>
                          <a:pt x="1960143" y="280827"/>
                        </a:lnTo>
                      </a:path>
                      <a:path w="2052954" h="615950">
                        <a:moveTo>
                          <a:pt x="1960143" y="280827"/>
                        </a:moveTo>
                        <a:lnTo>
                          <a:pt x="1955360" y="280827"/>
                        </a:lnTo>
                      </a:path>
                      <a:path w="2052954" h="615950">
                        <a:moveTo>
                          <a:pt x="1930624" y="280827"/>
                        </a:moveTo>
                        <a:lnTo>
                          <a:pt x="1925841" y="280827"/>
                        </a:lnTo>
                      </a:path>
                      <a:path w="2052954" h="615950">
                        <a:moveTo>
                          <a:pt x="1925841" y="280827"/>
                        </a:moveTo>
                        <a:lnTo>
                          <a:pt x="1917865" y="280827"/>
                        </a:lnTo>
                      </a:path>
                      <a:path w="2052954" h="615950">
                        <a:moveTo>
                          <a:pt x="1917865" y="280827"/>
                        </a:moveTo>
                        <a:lnTo>
                          <a:pt x="1913082" y="280827"/>
                        </a:lnTo>
                      </a:path>
                      <a:path w="2052954" h="615950">
                        <a:moveTo>
                          <a:pt x="1913082" y="280827"/>
                        </a:moveTo>
                        <a:lnTo>
                          <a:pt x="1909094" y="280827"/>
                        </a:lnTo>
                      </a:path>
                      <a:path w="2052954" h="615950">
                        <a:moveTo>
                          <a:pt x="1909094" y="280827"/>
                        </a:moveTo>
                        <a:lnTo>
                          <a:pt x="1908286" y="280827"/>
                        </a:lnTo>
                      </a:path>
                      <a:path w="2052954" h="615950">
                        <a:moveTo>
                          <a:pt x="1892334" y="252897"/>
                        </a:moveTo>
                        <a:lnTo>
                          <a:pt x="1909889" y="252897"/>
                        </a:lnTo>
                      </a:path>
                      <a:path w="2052954" h="615950">
                        <a:moveTo>
                          <a:pt x="1909889" y="199451"/>
                        </a:moveTo>
                        <a:lnTo>
                          <a:pt x="1892334" y="199451"/>
                        </a:lnTo>
                      </a:path>
                      <a:path w="2052954" h="615950">
                        <a:moveTo>
                          <a:pt x="1892334" y="252897"/>
                        </a:moveTo>
                        <a:lnTo>
                          <a:pt x="1892334" y="252102"/>
                        </a:lnTo>
                      </a:path>
                      <a:path w="2052954" h="615950">
                        <a:moveTo>
                          <a:pt x="1892334" y="252102"/>
                        </a:moveTo>
                        <a:lnTo>
                          <a:pt x="1892334" y="248909"/>
                        </a:lnTo>
                      </a:path>
                      <a:path w="2052954" h="615950">
                        <a:moveTo>
                          <a:pt x="1892334" y="248909"/>
                        </a:moveTo>
                        <a:lnTo>
                          <a:pt x="1892334" y="244921"/>
                        </a:lnTo>
                      </a:path>
                      <a:path w="2052954" h="615950">
                        <a:moveTo>
                          <a:pt x="1892334" y="244921"/>
                        </a:moveTo>
                        <a:lnTo>
                          <a:pt x="1892334" y="239344"/>
                        </a:lnTo>
                      </a:path>
                      <a:path w="2052954" h="615950">
                        <a:moveTo>
                          <a:pt x="1892334" y="239344"/>
                        </a:moveTo>
                        <a:lnTo>
                          <a:pt x="1892334" y="232958"/>
                        </a:lnTo>
                      </a:path>
                      <a:path w="2052954" h="615950">
                        <a:moveTo>
                          <a:pt x="1892334" y="232958"/>
                        </a:moveTo>
                        <a:lnTo>
                          <a:pt x="1892334" y="225777"/>
                        </a:lnTo>
                      </a:path>
                      <a:path w="2052954" h="615950">
                        <a:moveTo>
                          <a:pt x="1892334" y="225777"/>
                        </a:moveTo>
                        <a:lnTo>
                          <a:pt x="1892334" y="219390"/>
                        </a:lnTo>
                      </a:path>
                      <a:path w="2052954" h="615950">
                        <a:moveTo>
                          <a:pt x="1892334" y="219390"/>
                        </a:moveTo>
                        <a:lnTo>
                          <a:pt x="1892334" y="213018"/>
                        </a:lnTo>
                      </a:path>
                      <a:path w="2052954" h="615950">
                        <a:moveTo>
                          <a:pt x="1892334" y="213018"/>
                        </a:moveTo>
                        <a:lnTo>
                          <a:pt x="1892334" y="207427"/>
                        </a:lnTo>
                      </a:path>
                      <a:path w="2052954" h="615950">
                        <a:moveTo>
                          <a:pt x="1892334" y="207427"/>
                        </a:moveTo>
                        <a:lnTo>
                          <a:pt x="1892334" y="202644"/>
                        </a:lnTo>
                      </a:path>
                      <a:path w="2052954" h="615950">
                        <a:moveTo>
                          <a:pt x="1892334" y="202644"/>
                        </a:moveTo>
                        <a:lnTo>
                          <a:pt x="1892334" y="200246"/>
                        </a:lnTo>
                      </a:path>
                      <a:path w="2052954" h="615950">
                        <a:moveTo>
                          <a:pt x="1892334" y="200246"/>
                        </a:moveTo>
                        <a:lnTo>
                          <a:pt x="1892334" y="199451"/>
                        </a:lnTo>
                      </a:path>
                      <a:path w="2052954" h="615950">
                        <a:moveTo>
                          <a:pt x="1692088" y="231354"/>
                        </a:moveTo>
                        <a:lnTo>
                          <a:pt x="1761500" y="231354"/>
                        </a:lnTo>
                      </a:path>
                      <a:path w="2052954" h="615950">
                        <a:moveTo>
                          <a:pt x="1761500" y="231354"/>
                        </a:moveTo>
                        <a:lnTo>
                          <a:pt x="1761500" y="220994"/>
                        </a:lnTo>
                      </a:path>
                      <a:path w="2052954" h="615950">
                        <a:moveTo>
                          <a:pt x="1761500" y="220994"/>
                        </a:moveTo>
                        <a:lnTo>
                          <a:pt x="1692088" y="220994"/>
                        </a:lnTo>
                      </a:path>
                      <a:path w="2052954" h="615950">
                        <a:moveTo>
                          <a:pt x="1692088" y="220994"/>
                        </a:moveTo>
                        <a:lnTo>
                          <a:pt x="1692088" y="231354"/>
                        </a:lnTo>
                      </a:path>
                      <a:path w="2052954" h="615950">
                        <a:moveTo>
                          <a:pt x="1768681" y="185884"/>
                        </a:moveTo>
                        <a:lnTo>
                          <a:pt x="1755114" y="185884"/>
                        </a:lnTo>
                      </a:path>
                      <a:path w="2052954" h="615950">
                        <a:moveTo>
                          <a:pt x="1755114" y="265670"/>
                        </a:moveTo>
                        <a:lnTo>
                          <a:pt x="1768681" y="265670"/>
                        </a:lnTo>
                      </a:path>
                      <a:path w="2052954" h="615950">
                        <a:moveTo>
                          <a:pt x="1776657" y="225777"/>
                        </a:moveTo>
                        <a:lnTo>
                          <a:pt x="1776657" y="221789"/>
                        </a:lnTo>
                      </a:path>
                      <a:path w="2052954" h="615950">
                        <a:moveTo>
                          <a:pt x="1776657" y="221789"/>
                        </a:moveTo>
                        <a:lnTo>
                          <a:pt x="1775067" y="218596"/>
                        </a:lnTo>
                      </a:path>
                      <a:path w="2052954" h="615950">
                        <a:moveTo>
                          <a:pt x="1775067" y="218596"/>
                        </a:moveTo>
                        <a:lnTo>
                          <a:pt x="1772669" y="215403"/>
                        </a:lnTo>
                      </a:path>
                      <a:path w="2052954" h="615950">
                        <a:moveTo>
                          <a:pt x="1772669" y="215403"/>
                        </a:moveTo>
                        <a:lnTo>
                          <a:pt x="1769476" y="213018"/>
                        </a:lnTo>
                      </a:path>
                      <a:path w="2052954" h="615950">
                        <a:moveTo>
                          <a:pt x="1769476" y="213018"/>
                        </a:moveTo>
                        <a:lnTo>
                          <a:pt x="1765488" y="211415"/>
                        </a:lnTo>
                      </a:path>
                      <a:path w="2052954" h="615950">
                        <a:moveTo>
                          <a:pt x="1765488" y="211415"/>
                        </a:moveTo>
                        <a:lnTo>
                          <a:pt x="1761500" y="211415"/>
                        </a:lnTo>
                      </a:path>
                      <a:path w="2052954" h="615950">
                        <a:moveTo>
                          <a:pt x="1761500" y="211415"/>
                        </a:moveTo>
                        <a:lnTo>
                          <a:pt x="1758307" y="211415"/>
                        </a:lnTo>
                      </a:path>
                      <a:path w="2052954" h="615950">
                        <a:moveTo>
                          <a:pt x="1758307" y="211415"/>
                        </a:moveTo>
                        <a:lnTo>
                          <a:pt x="1754319" y="213018"/>
                        </a:lnTo>
                      </a:path>
                      <a:path w="2052954" h="615950">
                        <a:moveTo>
                          <a:pt x="1754319" y="213018"/>
                        </a:moveTo>
                        <a:lnTo>
                          <a:pt x="1751126" y="215403"/>
                        </a:lnTo>
                      </a:path>
                      <a:path w="2052954" h="615950">
                        <a:moveTo>
                          <a:pt x="1751126" y="215403"/>
                        </a:moveTo>
                        <a:lnTo>
                          <a:pt x="1748728" y="218596"/>
                        </a:lnTo>
                      </a:path>
                      <a:path w="2052954" h="615950">
                        <a:moveTo>
                          <a:pt x="1748728" y="218596"/>
                        </a:moveTo>
                        <a:lnTo>
                          <a:pt x="1747933" y="220994"/>
                        </a:lnTo>
                      </a:path>
                      <a:path w="2052954" h="615950">
                        <a:moveTo>
                          <a:pt x="1747933" y="231354"/>
                        </a:moveTo>
                        <a:lnTo>
                          <a:pt x="1748728" y="233753"/>
                        </a:lnTo>
                      </a:path>
                      <a:path w="2052954" h="615950">
                        <a:moveTo>
                          <a:pt x="1748728" y="233753"/>
                        </a:moveTo>
                        <a:lnTo>
                          <a:pt x="1751126" y="236946"/>
                        </a:lnTo>
                      </a:path>
                      <a:path w="2052954" h="615950">
                        <a:moveTo>
                          <a:pt x="1751126" y="236946"/>
                        </a:moveTo>
                        <a:lnTo>
                          <a:pt x="1754319" y="239344"/>
                        </a:lnTo>
                      </a:path>
                      <a:path w="2052954" h="615950">
                        <a:moveTo>
                          <a:pt x="1754319" y="239344"/>
                        </a:moveTo>
                        <a:lnTo>
                          <a:pt x="1758307" y="240139"/>
                        </a:lnTo>
                      </a:path>
                      <a:path w="2052954" h="615950">
                        <a:moveTo>
                          <a:pt x="1758307" y="240139"/>
                        </a:moveTo>
                        <a:lnTo>
                          <a:pt x="1761500" y="240934"/>
                        </a:lnTo>
                      </a:path>
                      <a:path w="2052954" h="615950">
                        <a:moveTo>
                          <a:pt x="1761500" y="240934"/>
                        </a:moveTo>
                        <a:lnTo>
                          <a:pt x="1765488" y="240139"/>
                        </a:lnTo>
                      </a:path>
                      <a:path w="2052954" h="615950">
                        <a:moveTo>
                          <a:pt x="1765488" y="240139"/>
                        </a:moveTo>
                        <a:lnTo>
                          <a:pt x="1769476" y="239344"/>
                        </a:lnTo>
                      </a:path>
                      <a:path w="2052954" h="615950">
                        <a:moveTo>
                          <a:pt x="1769476" y="239344"/>
                        </a:moveTo>
                        <a:lnTo>
                          <a:pt x="1772669" y="236946"/>
                        </a:lnTo>
                      </a:path>
                      <a:path w="2052954" h="615950">
                        <a:moveTo>
                          <a:pt x="1772669" y="236946"/>
                        </a:moveTo>
                        <a:lnTo>
                          <a:pt x="1775067" y="233753"/>
                        </a:lnTo>
                      </a:path>
                      <a:path w="2052954" h="615950">
                        <a:moveTo>
                          <a:pt x="1775067" y="233753"/>
                        </a:moveTo>
                        <a:lnTo>
                          <a:pt x="1776657" y="229765"/>
                        </a:lnTo>
                      </a:path>
                      <a:path w="2052954" h="615950">
                        <a:moveTo>
                          <a:pt x="1776657" y="229765"/>
                        </a:moveTo>
                        <a:lnTo>
                          <a:pt x="1776657" y="225777"/>
                        </a:lnTo>
                      </a:path>
                      <a:path w="2052954" h="615950">
                        <a:moveTo>
                          <a:pt x="1755114" y="185884"/>
                        </a:moveTo>
                        <a:lnTo>
                          <a:pt x="1755114" y="187487"/>
                        </a:lnTo>
                      </a:path>
                      <a:path w="2052954" h="615950">
                        <a:moveTo>
                          <a:pt x="1755114" y="187487"/>
                        </a:moveTo>
                        <a:lnTo>
                          <a:pt x="1755114" y="190680"/>
                        </a:lnTo>
                      </a:path>
                      <a:path w="2052954" h="615950">
                        <a:moveTo>
                          <a:pt x="1755114" y="190680"/>
                        </a:moveTo>
                        <a:lnTo>
                          <a:pt x="1755114" y="196258"/>
                        </a:lnTo>
                      </a:path>
                      <a:path w="2052954" h="615950">
                        <a:moveTo>
                          <a:pt x="1755114" y="196258"/>
                        </a:moveTo>
                        <a:lnTo>
                          <a:pt x="1755114" y="203439"/>
                        </a:lnTo>
                      </a:path>
                      <a:path w="2052954" h="615950">
                        <a:moveTo>
                          <a:pt x="1755114" y="203439"/>
                        </a:moveTo>
                        <a:lnTo>
                          <a:pt x="1755114" y="212223"/>
                        </a:lnTo>
                      </a:path>
                      <a:path w="2052954" h="615950">
                        <a:moveTo>
                          <a:pt x="1755114" y="212223"/>
                        </a:moveTo>
                        <a:lnTo>
                          <a:pt x="1755114" y="213018"/>
                        </a:lnTo>
                      </a:path>
                      <a:path w="2052954" h="615950">
                        <a:moveTo>
                          <a:pt x="1755114" y="239344"/>
                        </a:moveTo>
                        <a:lnTo>
                          <a:pt x="1755114" y="240139"/>
                        </a:lnTo>
                      </a:path>
                      <a:path w="2052954" h="615950">
                        <a:moveTo>
                          <a:pt x="1755114" y="240139"/>
                        </a:moveTo>
                        <a:lnTo>
                          <a:pt x="1755114" y="248909"/>
                        </a:lnTo>
                      </a:path>
                      <a:path w="2052954" h="615950">
                        <a:moveTo>
                          <a:pt x="1755114" y="248909"/>
                        </a:moveTo>
                        <a:lnTo>
                          <a:pt x="1755114" y="256090"/>
                        </a:lnTo>
                      </a:path>
                      <a:path w="2052954" h="615950">
                        <a:moveTo>
                          <a:pt x="1755114" y="256090"/>
                        </a:moveTo>
                        <a:lnTo>
                          <a:pt x="1755114" y="261682"/>
                        </a:lnTo>
                      </a:path>
                      <a:path w="2052954" h="615950">
                        <a:moveTo>
                          <a:pt x="1755114" y="261682"/>
                        </a:moveTo>
                        <a:lnTo>
                          <a:pt x="1755114" y="264861"/>
                        </a:lnTo>
                      </a:path>
                      <a:path w="2052954" h="615950">
                        <a:moveTo>
                          <a:pt x="1755114" y="264861"/>
                        </a:moveTo>
                        <a:lnTo>
                          <a:pt x="1755114" y="265670"/>
                        </a:lnTo>
                      </a:path>
                      <a:path w="2052954" h="615950">
                        <a:moveTo>
                          <a:pt x="1755114" y="265670"/>
                        </a:moveTo>
                        <a:lnTo>
                          <a:pt x="1755114" y="264861"/>
                        </a:lnTo>
                      </a:path>
                      <a:path w="2052954" h="615950">
                        <a:moveTo>
                          <a:pt x="1755114" y="264861"/>
                        </a:moveTo>
                        <a:lnTo>
                          <a:pt x="1755114" y="261682"/>
                        </a:lnTo>
                      </a:path>
                      <a:path w="2052954" h="615950">
                        <a:moveTo>
                          <a:pt x="1755114" y="261682"/>
                        </a:moveTo>
                        <a:lnTo>
                          <a:pt x="1755114" y="256090"/>
                        </a:lnTo>
                      </a:path>
                      <a:path w="2052954" h="615950">
                        <a:moveTo>
                          <a:pt x="1755114" y="256090"/>
                        </a:moveTo>
                        <a:lnTo>
                          <a:pt x="1755114" y="248909"/>
                        </a:lnTo>
                      </a:path>
                      <a:path w="2052954" h="615950">
                        <a:moveTo>
                          <a:pt x="1755114" y="248909"/>
                        </a:moveTo>
                        <a:lnTo>
                          <a:pt x="1755114" y="240139"/>
                        </a:lnTo>
                      </a:path>
                      <a:path w="2052954" h="615950">
                        <a:moveTo>
                          <a:pt x="1755114" y="240139"/>
                        </a:moveTo>
                        <a:lnTo>
                          <a:pt x="1755114" y="239344"/>
                        </a:lnTo>
                      </a:path>
                      <a:path w="2052954" h="615950">
                        <a:moveTo>
                          <a:pt x="1755114" y="213018"/>
                        </a:moveTo>
                        <a:lnTo>
                          <a:pt x="1755114" y="212223"/>
                        </a:lnTo>
                      </a:path>
                      <a:path w="2052954" h="615950">
                        <a:moveTo>
                          <a:pt x="1755114" y="212223"/>
                        </a:moveTo>
                        <a:lnTo>
                          <a:pt x="1755114" y="203439"/>
                        </a:lnTo>
                      </a:path>
                      <a:path w="2052954" h="615950">
                        <a:moveTo>
                          <a:pt x="1755114" y="203439"/>
                        </a:moveTo>
                        <a:lnTo>
                          <a:pt x="1755114" y="196258"/>
                        </a:lnTo>
                      </a:path>
                      <a:path w="2052954" h="615950">
                        <a:moveTo>
                          <a:pt x="1755114" y="196258"/>
                        </a:moveTo>
                        <a:lnTo>
                          <a:pt x="1755114" y="190680"/>
                        </a:lnTo>
                      </a:path>
                      <a:path w="2052954" h="615950">
                        <a:moveTo>
                          <a:pt x="1755114" y="190680"/>
                        </a:moveTo>
                        <a:lnTo>
                          <a:pt x="1755114" y="187487"/>
                        </a:lnTo>
                      </a:path>
                      <a:path w="2052954" h="615950">
                        <a:moveTo>
                          <a:pt x="1755114" y="187487"/>
                        </a:moveTo>
                        <a:lnTo>
                          <a:pt x="1755114" y="185884"/>
                        </a:lnTo>
                      </a:path>
                      <a:path w="2052954" h="615950">
                        <a:moveTo>
                          <a:pt x="1755114" y="251308"/>
                        </a:moveTo>
                        <a:lnTo>
                          <a:pt x="1755114" y="249704"/>
                        </a:lnTo>
                      </a:path>
                      <a:path w="2052954" h="615950">
                        <a:moveTo>
                          <a:pt x="1755114" y="249704"/>
                        </a:moveTo>
                        <a:lnTo>
                          <a:pt x="1755114" y="247320"/>
                        </a:lnTo>
                      </a:path>
                      <a:path w="2052954" h="615950">
                        <a:moveTo>
                          <a:pt x="1755114" y="247320"/>
                        </a:moveTo>
                        <a:lnTo>
                          <a:pt x="1755114" y="243332"/>
                        </a:lnTo>
                      </a:path>
                      <a:path w="2052954" h="615950">
                        <a:moveTo>
                          <a:pt x="1755114" y="243332"/>
                        </a:moveTo>
                        <a:lnTo>
                          <a:pt x="1755114" y="239344"/>
                        </a:lnTo>
                      </a:path>
                      <a:path w="2052954" h="615950">
                        <a:moveTo>
                          <a:pt x="1755114" y="213018"/>
                        </a:moveTo>
                        <a:lnTo>
                          <a:pt x="1755114" y="208222"/>
                        </a:lnTo>
                      </a:path>
                      <a:path w="2052954" h="615950">
                        <a:moveTo>
                          <a:pt x="1755114" y="208222"/>
                        </a:moveTo>
                        <a:lnTo>
                          <a:pt x="1755114" y="204234"/>
                        </a:lnTo>
                      </a:path>
                      <a:path w="2052954" h="615950">
                        <a:moveTo>
                          <a:pt x="1755114" y="204234"/>
                        </a:moveTo>
                        <a:lnTo>
                          <a:pt x="1755114" y="201849"/>
                        </a:lnTo>
                      </a:path>
                      <a:path w="2052954" h="615950">
                        <a:moveTo>
                          <a:pt x="1755114" y="201849"/>
                        </a:moveTo>
                        <a:lnTo>
                          <a:pt x="1755114" y="201041"/>
                        </a:lnTo>
                      </a:path>
                      <a:path w="2052954" h="615950">
                        <a:moveTo>
                          <a:pt x="1755114" y="201041"/>
                        </a:moveTo>
                        <a:lnTo>
                          <a:pt x="1755114" y="201849"/>
                        </a:lnTo>
                      </a:path>
                      <a:path w="2052954" h="615950">
                        <a:moveTo>
                          <a:pt x="1755114" y="201849"/>
                        </a:moveTo>
                        <a:lnTo>
                          <a:pt x="1755114" y="204234"/>
                        </a:lnTo>
                      </a:path>
                      <a:path w="2052954" h="615950">
                        <a:moveTo>
                          <a:pt x="1755114" y="204234"/>
                        </a:moveTo>
                        <a:lnTo>
                          <a:pt x="1755114" y="208222"/>
                        </a:lnTo>
                      </a:path>
                      <a:path w="2052954" h="615950">
                        <a:moveTo>
                          <a:pt x="1755114" y="208222"/>
                        </a:moveTo>
                        <a:lnTo>
                          <a:pt x="1755114" y="213018"/>
                        </a:lnTo>
                      </a:path>
                      <a:path w="2052954" h="615950">
                        <a:moveTo>
                          <a:pt x="1755114" y="239344"/>
                        </a:moveTo>
                        <a:lnTo>
                          <a:pt x="1755114" y="243332"/>
                        </a:lnTo>
                      </a:path>
                      <a:path w="2052954" h="615950">
                        <a:moveTo>
                          <a:pt x="1755114" y="243332"/>
                        </a:moveTo>
                        <a:lnTo>
                          <a:pt x="1755114" y="247320"/>
                        </a:lnTo>
                      </a:path>
                      <a:path w="2052954" h="615950">
                        <a:moveTo>
                          <a:pt x="1755114" y="247320"/>
                        </a:moveTo>
                        <a:lnTo>
                          <a:pt x="1755114" y="249704"/>
                        </a:lnTo>
                      </a:path>
                      <a:path w="2052954" h="615950">
                        <a:moveTo>
                          <a:pt x="1755114" y="249704"/>
                        </a:moveTo>
                        <a:lnTo>
                          <a:pt x="1755114" y="251308"/>
                        </a:lnTo>
                      </a:path>
                      <a:path w="2052954" h="615950">
                        <a:moveTo>
                          <a:pt x="1768681" y="185884"/>
                        </a:moveTo>
                        <a:lnTo>
                          <a:pt x="1768681" y="187487"/>
                        </a:lnTo>
                      </a:path>
                      <a:path w="2052954" h="615950">
                        <a:moveTo>
                          <a:pt x="1768681" y="187487"/>
                        </a:moveTo>
                        <a:lnTo>
                          <a:pt x="1768681" y="190680"/>
                        </a:lnTo>
                      </a:path>
                      <a:path w="2052954" h="615950">
                        <a:moveTo>
                          <a:pt x="1768681" y="190680"/>
                        </a:moveTo>
                        <a:lnTo>
                          <a:pt x="1768681" y="196258"/>
                        </a:lnTo>
                      </a:path>
                      <a:path w="2052954" h="615950">
                        <a:moveTo>
                          <a:pt x="1768681" y="196258"/>
                        </a:moveTo>
                        <a:lnTo>
                          <a:pt x="1768681" y="203439"/>
                        </a:lnTo>
                      </a:path>
                      <a:path w="2052954" h="615950">
                        <a:moveTo>
                          <a:pt x="1768681" y="203439"/>
                        </a:moveTo>
                        <a:lnTo>
                          <a:pt x="1768681" y="212223"/>
                        </a:lnTo>
                      </a:path>
                      <a:path w="2052954" h="615950">
                        <a:moveTo>
                          <a:pt x="1768681" y="212223"/>
                        </a:moveTo>
                        <a:lnTo>
                          <a:pt x="1768681" y="213018"/>
                        </a:lnTo>
                      </a:path>
                      <a:path w="2052954" h="615950">
                        <a:moveTo>
                          <a:pt x="1768681" y="239344"/>
                        </a:moveTo>
                        <a:lnTo>
                          <a:pt x="1768681" y="240139"/>
                        </a:lnTo>
                      </a:path>
                      <a:path w="2052954" h="615950">
                        <a:moveTo>
                          <a:pt x="1768681" y="240139"/>
                        </a:moveTo>
                        <a:lnTo>
                          <a:pt x="1768681" y="248909"/>
                        </a:lnTo>
                      </a:path>
                      <a:path w="2052954" h="615950">
                        <a:moveTo>
                          <a:pt x="1768681" y="248909"/>
                        </a:moveTo>
                        <a:lnTo>
                          <a:pt x="1768681" y="256090"/>
                        </a:lnTo>
                      </a:path>
                      <a:path w="2052954" h="615950">
                        <a:moveTo>
                          <a:pt x="1768681" y="256090"/>
                        </a:moveTo>
                        <a:lnTo>
                          <a:pt x="1768681" y="261682"/>
                        </a:lnTo>
                      </a:path>
                      <a:path w="2052954" h="615950">
                        <a:moveTo>
                          <a:pt x="1768681" y="261682"/>
                        </a:moveTo>
                        <a:lnTo>
                          <a:pt x="1768681" y="264861"/>
                        </a:lnTo>
                      </a:path>
                      <a:path w="2052954" h="615950">
                        <a:moveTo>
                          <a:pt x="1768681" y="264861"/>
                        </a:moveTo>
                        <a:lnTo>
                          <a:pt x="1768681" y="265670"/>
                        </a:lnTo>
                      </a:path>
                      <a:path w="2052954" h="615950">
                        <a:moveTo>
                          <a:pt x="1768681" y="265670"/>
                        </a:moveTo>
                        <a:lnTo>
                          <a:pt x="1768681" y="264861"/>
                        </a:lnTo>
                      </a:path>
                      <a:path w="2052954" h="615950">
                        <a:moveTo>
                          <a:pt x="1768681" y="264861"/>
                        </a:moveTo>
                        <a:lnTo>
                          <a:pt x="1768681" y="261682"/>
                        </a:lnTo>
                      </a:path>
                      <a:path w="2052954" h="615950">
                        <a:moveTo>
                          <a:pt x="1768681" y="261682"/>
                        </a:moveTo>
                        <a:lnTo>
                          <a:pt x="1768681" y="256090"/>
                        </a:lnTo>
                      </a:path>
                      <a:path w="2052954" h="615950">
                        <a:moveTo>
                          <a:pt x="1768681" y="196258"/>
                        </a:moveTo>
                        <a:lnTo>
                          <a:pt x="1768681" y="190680"/>
                        </a:lnTo>
                      </a:path>
                      <a:path w="2052954" h="615950">
                        <a:moveTo>
                          <a:pt x="1768681" y="190680"/>
                        </a:moveTo>
                        <a:lnTo>
                          <a:pt x="1768681" y="187487"/>
                        </a:lnTo>
                      </a:path>
                      <a:path w="2052954" h="615950">
                        <a:moveTo>
                          <a:pt x="1768681" y="187487"/>
                        </a:moveTo>
                        <a:lnTo>
                          <a:pt x="1768681" y="185884"/>
                        </a:lnTo>
                      </a:path>
                      <a:path w="2052954" h="615950">
                        <a:moveTo>
                          <a:pt x="1803777" y="258489"/>
                        </a:moveTo>
                        <a:lnTo>
                          <a:pt x="1803777" y="264066"/>
                        </a:lnTo>
                      </a:path>
                      <a:path w="2052954" h="615950">
                        <a:moveTo>
                          <a:pt x="1858032" y="264066"/>
                        </a:moveTo>
                        <a:lnTo>
                          <a:pt x="1858032" y="2584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83" name="object 2583"/>
                  <p:cNvSpPr/>
                  <p:nvPr/>
                </p:nvSpPr>
                <p:spPr>
                  <a:xfrm>
                    <a:off x="7546612" y="188635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84" name="object 2584"/>
                  <p:cNvSpPr/>
                  <p:nvPr/>
                </p:nvSpPr>
                <p:spPr>
                  <a:xfrm>
                    <a:off x="7547809" y="1887551"/>
                    <a:ext cx="38735" cy="0"/>
                  </a:xfrm>
                  <a:custGeom>
                    <a:avLst/>
                    <a:gdLst/>
                    <a:ahLst/>
                    <a:cxnLst/>
                    <a:rect l="l" t="t" r="r" b="b"/>
                    <a:pathLst>
                      <a:path w="38734">
                        <a:moveTo>
                          <a:pt x="0" y="0"/>
                        </a:moveTo>
                        <a:lnTo>
                          <a:pt x="5591" y="0"/>
                        </a:lnTo>
                      </a:path>
                      <a:path w="38734">
                        <a:moveTo>
                          <a:pt x="5591" y="0"/>
                        </a:moveTo>
                        <a:lnTo>
                          <a:pt x="11977" y="0"/>
                        </a:lnTo>
                      </a:path>
                      <a:path w="38734">
                        <a:moveTo>
                          <a:pt x="11977" y="0"/>
                        </a:moveTo>
                        <a:lnTo>
                          <a:pt x="19158" y="0"/>
                        </a:lnTo>
                      </a:path>
                      <a:path w="38734">
                        <a:moveTo>
                          <a:pt x="19158" y="0"/>
                        </a:moveTo>
                        <a:lnTo>
                          <a:pt x="26325" y="0"/>
                        </a:lnTo>
                      </a:path>
                      <a:path w="38734">
                        <a:moveTo>
                          <a:pt x="26325" y="0"/>
                        </a:moveTo>
                        <a:lnTo>
                          <a:pt x="32711" y="0"/>
                        </a:lnTo>
                      </a:path>
                      <a:path w="38734">
                        <a:moveTo>
                          <a:pt x="32711" y="0"/>
                        </a:moveTo>
                        <a:lnTo>
                          <a:pt x="3830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85" name="object 2585"/>
                  <p:cNvSpPr/>
                  <p:nvPr/>
                </p:nvSpPr>
                <p:spPr>
                  <a:xfrm>
                    <a:off x="7584915" y="188635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86" name="object 2586"/>
                  <p:cNvSpPr/>
                  <p:nvPr/>
                </p:nvSpPr>
                <p:spPr>
                  <a:xfrm>
                    <a:off x="6274549" y="1827719"/>
                    <a:ext cx="1367155" cy="3938270"/>
                  </a:xfrm>
                  <a:custGeom>
                    <a:avLst/>
                    <a:gdLst/>
                    <a:ahLst/>
                    <a:cxnLst/>
                    <a:rect l="l" t="t" r="r" b="b"/>
                    <a:pathLst>
                      <a:path w="1367154" h="3938270">
                        <a:moveTo>
                          <a:pt x="1319539" y="65410"/>
                        </a:moveTo>
                        <a:lnTo>
                          <a:pt x="1317935" y="65410"/>
                        </a:lnTo>
                      </a:path>
                      <a:path w="1367154" h="3938270">
                        <a:moveTo>
                          <a:pt x="1317935" y="65410"/>
                        </a:moveTo>
                        <a:lnTo>
                          <a:pt x="1315551" y="65410"/>
                        </a:lnTo>
                      </a:path>
                      <a:path w="1367154" h="3938270">
                        <a:moveTo>
                          <a:pt x="1315551" y="65410"/>
                        </a:moveTo>
                        <a:lnTo>
                          <a:pt x="1311563" y="65410"/>
                        </a:lnTo>
                      </a:path>
                      <a:path w="1367154" h="3938270">
                        <a:moveTo>
                          <a:pt x="1311563" y="65410"/>
                        </a:moveTo>
                        <a:lnTo>
                          <a:pt x="1305971" y="65410"/>
                        </a:lnTo>
                      </a:path>
                      <a:path w="1367154" h="3938270">
                        <a:moveTo>
                          <a:pt x="1305971" y="65410"/>
                        </a:moveTo>
                        <a:lnTo>
                          <a:pt x="1299585" y="65410"/>
                        </a:lnTo>
                      </a:path>
                      <a:path w="1367154" h="3938270">
                        <a:moveTo>
                          <a:pt x="1299585" y="65410"/>
                        </a:moveTo>
                        <a:lnTo>
                          <a:pt x="1292418" y="65410"/>
                        </a:lnTo>
                      </a:path>
                      <a:path w="1367154" h="3938270">
                        <a:moveTo>
                          <a:pt x="1292418" y="65410"/>
                        </a:moveTo>
                        <a:lnTo>
                          <a:pt x="1285237" y="65410"/>
                        </a:lnTo>
                      </a:path>
                      <a:path w="1367154" h="3938270">
                        <a:moveTo>
                          <a:pt x="1285237" y="65410"/>
                        </a:moveTo>
                        <a:lnTo>
                          <a:pt x="1278851" y="65410"/>
                        </a:lnTo>
                      </a:path>
                      <a:path w="1367154" h="3938270">
                        <a:moveTo>
                          <a:pt x="1278851" y="65410"/>
                        </a:moveTo>
                        <a:lnTo>
                          <a:pt x="1273259" y="65410"/>
                        </a:lnTo>
                      </a:path>
                      <a:path w="1367154" h="3938270">
                        <a:moveTo>
                          <a:pt x="1273259" y="65410"/>
                        </a:moveTo>
                        <a:lnTo>
                          <a:pt x="1269271" y="65410"/>
                        </a:lnTo>
                      </a:path>
                      <a:path w="1367154" h="3938270">
                        <a:moveTo>
                          <a:pt x="1269271" y="65410"/>
                        </a:moveTo>
                        <a:lnTo>
                          <a:pt x="1266887" y="65410"/>
                        </a:lnTo>
                      </a:path>
                      <a:path w="1367154" h="3938270">
                        <a:moveTo>
                          <a:pt x="1266887" y="65410"/>
                        </a:moveTo>
                        <a:lnTo>
                          <a:pt x="1265283" y="65410"/>
                        </a:lnTo>
                      </a:path>
                      <a:path w="1367154" h="3938270">
                        <a:moveTo>
                          <a:pt x="1259706" y="794"/>
                        </a:moveTo>
                        <a:lnTo>
                          <a:pt x="1230187" y="794"/>
                        </a:lnTo>
                      </a:path>
                      <a:path w="1367154" h="3938270">
                        <a:moveTo>
                          <a:pt x="1230187" y="54241"/>
                        </a:moveTo>
                        <a:lnTo>
                          <a:pt x="1259706" y="54241"/>
                        </a:lnTo>
                      </a:path>
                      <a:path w="1367154" h="3938270">
                        <a:moveTo>
                          <a:pt x="1259706" y="794"/>
                        </a:moveTo>
                        <a:lnTo>
                          <a:pt x="1259706" y="1589"/>
                        </a:lnTo>
                      </a:path>
                      <a:path w="1367154" h="3938270">
                        <a:moveTo>
                          <a:pt x="1259706" y="1589"/>
                        </a:moveTo>
                        <a:lnTo>
                          <a:pt x="1259706" y="3987"/>
                        </a:lnTo>
                      </a:path>
                      <a:path w="1367154" h="3938270">
                        <a:moveTo>
                          <a:pt x="1259706" y="3987"/>
                        </a:moveTo>
                        <a:lnTo>
                          <a:pt x="1259706" y="8770"/>
                        </a:lnTo>
                      </a:path>
                      <a:path w="1367154" h="3938270">
                        <a:moveTo>
                          <a:pt x="1259706" y="8770"/>
                        </a:moveTo>
                        <a:lnTo>
                          <a:pt x="1259706" y="14362"/>
                        </a:lnTo>
                      </a:path>
                      <a:path w="1367154" h="3938270">
                        <a:moveTo>
                          <a:pt x="1259706" y="14362"/>
                        </a:moveTo>
                        <a:lnTo>
                          <a:pt x="1259706" y="20734"/>
                        </a:lnTo>
                      </a:path>
                      <a:path w="1367154" h="3938270">
                        <a:moveTo>
                          <a:pt x="1259706" y="20734"/>
                        </a:moveTo>
                        <a:lnTo>
                          <a:pt x="1259706" y="27120"/>
                        </a:lnTo>
                      </a:path>
                      <a:path w="1367154" h="3938270">
                        <a:moveTo>
                          <a:pt x="1230187" y="54241"/>
                        </a:moveTo>
                        <a:lnTo>
                          <a:pt x="1230187" y="53446"/>
                        </a:lnTo>
                      </a:path>
                      <a:path w="1367154" h="3938270">
                        <a:moveTo>
                          <a:pt x="1230187" y="6372"/>
                        </a:moveTo>
                        <a:lnTo>
                          <a:pt x="1230187" y="3987"/>
                        </a:lnTo>
                      </a:path>
                      <a:path w="1367154" h="3938270">
                        <a:moveTo>
                          <a:pt x="1230187" y="1589"/>
                        </a:moveTo>
                        <a:lnTo>
                          <a:pt x="1230187" y="794"/>
                        </a:lnTo>
                      </a:path>
                      <a:path w="1367154" h="3938270">
                        <a:moveTo>
                          <a:pt x="1317140" y="143592"/>
                        </a:moveTo>
                        <a:lnTo>
                          <a:pt x="1314756" y="142798"/>
                        </a:lnTo>
                      </a:path>
                      <a:path w="1367154" h="3938270">
                        <a:moveTo>
                          <a:pt x="1270066" y="141208"/>
                        </a:moveTo>
                        <a:lnTo>
                          <a:pt x="1271670" y="152377"/>
                        </a:lnTo>
                      </a:path>
                      <a:path w="1367154" h="3938270">
                        <a:moveTo>
                          <a:pt x="1271670" y="152377"/>
                        </a:moveTo>
                        <a:lnTo>
                          <a:pt x="1274863" y="161942"/>
                        </a:lnTo>
                      </a:path>
                      <a:path w="1367154" h="3938270">
                        <a:moveTo>
                          <a:pt x="1274863" y="161942"/>
                        </a:moveTo>
                        <a:lnTo>
                          <a:pt x="1281249" y="171522"/>
                        </a:lnTo>
                      </a:path>
                      <a:path w="1367154" h="3938270">
                        <a:moveTo>
                          <a:pt x="1281249" y="171522"/>
                        </a:moveTo>
                        <a:lnTo>
                          <a:pt x="1289225" y="178703"/>
                        </a:lnTo>
                      </a:path>
                      <a:path w="1367154" h="3938270">
                        <a:moveTo>
                          <a:pt x="1289225" y="178703"/>
                        </a:moveTo>
                        <a:lnTo>
                          <a:pt x="1297995" y="184280"/>
                        </a:lnTo>
                      </a:path>
                      <a:path w="1367154" h="3938270">
                        <a:moveTo>
                          <a:pt x="1297995" y="184280"/>
                        </a:moveTo>
                        <a:lnTo>
                          <a:pt x="1308370" y="187473"/>
                        </a:lnTo>
                      </a:path>
                      <a:path w="1367154" h="3938270">
                        <a:moveTo>
                          <a:pt x="1308370" y="187473"/>
                        </a:moveTo>
                        <a:lnTo>
                          <a:pt x="1317140" y="188268"/>
                        </a:lnTo>
                      </a:path>
                      <a:path w="1367154" h="3938270">
                        <a:moveTo>
                          <a:pt x="1292418" y="141208"/>
                        </a:moveTo>
                        <a:lnTo>
                          <a:pt x="1297995" y="141208"/>
                        </a:lnTo>
                      </a:path>
                      <a:path w="1367154" h="3938270">
                        <a:moveTo>
                          <a:pt x="1297995" y="141208"/>
                        </a:moveTo>
                        <a:lnTo>
                          <a:pt x="1303573" y="141208"/>
                        </a:lnTo>
                      </a:path>
                      <a:path w="1367154" h="3938270">
                        <a:moveTo>
                          <a:pt x="1303573" y="141208"/>
                        </a:moveTo>
                        <a:lnTo>
                          <a:pt x="1308370" y="141208"/>
                        </a:lnTo>
                      </a:path>
                      <a:path w="1367154" h="3938270">
                        <a:moveTo>
                          <a:pt x="1308370" y="141208"/>
                        </a:moveTo>
                        <a:lnTo>
                          <a:pt x="1311563" y="141208"/>
                        </a:lnTo>
                      </a:path>
                      <a:path w="1367154" h="3938270">
                        <a:moveTo>
                          <a:pt x="1311563" y="141208"/>
                        </a:moveTo>
                        <a:lnTo>
                          <a:pt x="1313152" y="141208"/>
                        </a:lnTo>
                      </a:path>
                      <a:path w="1367154" h="3938270">
                        <a:moveTo>
                          <a:pt x="1313947" y="141208"/>
                        </a:moveTo>
                        <a:lnTo>
                          <a:pt x="1314756" y="141208"/>
                        </a:lnTo>
                      </a:path>
                      <a:path w="1367154" h="3938270">
                        <a:moveTo>
                          <a:pt x="1314756" y="141208"/>
                        </a:moveTo>
                        <a:lnTo>
                          <a:pt x="1313947" y="141208"/>
                        </a:lnTo>
                      </a:path>
                      <a:path w="1367154" h="3938270">
                        <a:moveTo>
                          <a:pt x="1270066" y="141208"/>
                        </a:moveTo>
                        <a:lnTo>
                          <a:pt x="1270875" y="141208"/>
                        </a:lnTo>
                      </a:path>
                      <a:path w="1367154" h="3938270">
                        <a:moveTo>
                          <a:pt x="1270875" y="141208"/>
                        </a:moveTo>
                        <a:lnTo>
                          <a:pt x="1273259" y="141208"/>
                        </a:lnTo>
                      </a:path>
                      <a:path w="1367154" h="3938270">
                        <a:moveTo>
                          <a:pt x="1273259" y="141208"/>
                        </a:moveTo>
                        <a:lnTo>
                          <a:pt x="1276452" y="141208"/>
                        </a:lnTo>
                      </a:path>
                      <a:path w="1367154" h="3938270">
                        <a:moveTo>
                          <a:pt x="1276452" y="141208"/>
                        </a:moveTo>
                        <a:lnTo>
                          <a:pt x="1281249" y="141208"/>
                        </a:lnTo>
                      </a:path>
                      <a:path w="1367154" h="3938270">
                        <a:moveTo>
                          <a:pt x="1281249" y="141208"/>
                        </a:moveTo>
                        <a:lnTo>
                          <a:pt x="1286827" y="141208"/>
                        </a:lnTo>
                      </a:path>
                      <a:path w="1367154" h="3938270">
                        <a:moveTo>
                          <a:pt x="1286827" y="141208"/>
                        </a:moveTo>
                        <a:lnTo>
                          <a:pt x="1292418" y="141208"/>
                        </a:lnTo>
                      </a:path>
                      <a:path w="1367154" h="3938270">
                        <a:moveTo>
                          <a:pt x="1317140" y="165930"/>
                        </a:moveTo>
                        <a:lnTo>
                          <a:pt x="1317140" y="171522"/>
                        </a:lnTo>
                      </a:path>
                      <a:path w="1367154" h="3938270">
                        <a:moveTo>
                          <a:pt x="1317140" y="171522"/>
                        </a:moveTo>
                        <a:lnTo>
                          <a:pt x="1317140" y="177099"/>
                        </a:lnTo>
                      </a:path>
                      <a:path w="1367154" h="3938270">
                        <a:moveTo>
                          <a:pt x="1317140" y="177099"/>
                        </a:moveTo>
                        <a:lnTo>
                          <a:pt x="1317140" y="181896"/>
                        </a:lnTo>
                      </a:path>
                      <a:path w="1367154" h="3938270">
                        <a:moveTo>
                          <a:pt x="1317140" y="181896"/>
                        </a:moveTo>
                        <a:lnTo>
                          <a:pt x="1317140" y="185089"/>
                        </a:lnTo>
                      </a:path>
                      <a:path w="1367154" h="3938270">
                        <a:moveTo>
                          <a:pt x="1317140" y="185089"/>
                        </a:moveTo>
                        <a:lnTo>
                          <a:pt x="1317140" y="187473"/>
                        </a:lnTo>
                      </a:path>
                      <a:path w="1367154" h="3938270">
                        <a:moveTo>
                          <a:pt x="1317140" y="187473"/>
                        </a:moveTo>
                        <a:lnTo>
                          <a:pt x="1317140" y="188268"/>
                        </a:lnTo>
                      </a:path>
                      <a:path w="1367154" h="3938270">
                        <a:moveTo>
                          <a:pt x="1317140" y="143592"/>
                        </a:moveTo>
                        <a:lnTo>
                          <a:pt x="1317140" y="144387"/>
                        </a:lnTo>
                      </a:path>
                      <a:path w="1367154" h="3938270">
                        <a:moveTo>
                          <a:pt x="1317140" y="144387"/>
                        </a:moveTo>
                        <a:lnTo>
                          <a:pt x="1317140" y="146785"/>
                        </a:lnTo>
                      </a:path>
                      <a:path w="1367154" h="3938270">
                        <a:moveTo>
                          <a:pt x="1317140" y="146785"/>
                        </a:moveTo>
                        <a:lnTo>
                          <a:pt x="1317140" y="150773"/>
                        </a:lnTo>
                      </a:path>
                      <a:path w="1367154" h="3938270">
                        <a:moveTo>
                          <a:pt x="1317140" y="150773"/>
                        </a:moveTo>
                        <a:lnTo>
                          <a:pt x="1317140" y="154761"/>
                        </a:lnTo>
                      </a:path>
                      <a:path w="1367154" h="3938270">
                        <a:moveTo>
                          <a:pt x="1317140" y="154761"/>
                        </a:moveTo>
                        <a:lnTo>
                          <a:pt x="1317140" y="160353"/>
                        </a:lnTo>
                      </a:path>
                      <a:path w="1367154" h="3938270">
                        <a:moveTo>
                          <a:pt x="1317140" y="160353"/>
                        </a:moveTo>
                        <a:lnTo>
                          <a:pt x="1317140" y="165930"/>
                        </a:lnTo>
                      </a:path>
                      <a:path w="1367154" h="3938270">
                        <a:moveTo>
                          <a:pt x="1344261" y="143592"/>
                        </a:moveTo>
                        <a:lnTo>
                          <a:pt x="1343466" y="143592"/>
                        </a:lnTo>
                      </a:path>
                      <a:path w="1367154" h="3938270">
                        <a:moveTo>
                          <a:pt x="1343466" y="143592"/>
                        </a:moveTo>
                        <a:lnTo>
                          <a:pt x="1339478" y="143592"/>
                        </a:lnTo>
                      </a:path>
                      <a:path w="1367154" h="3938270">
                        <a:moveTo>
                          <a:pt x="1339478" y="143592"/>
                        </a:moveTo>
                        <a:lnTo>
                          <a:pt x="1333887" y="143592"/>
                        </a:lnTo>
                      </a:path>
                      <a:path w="1367154" h="3938270">
                        <a:moveTo>
                          <a:pt x="1333887" y="143592"/>
                        </a:moveTo>
                        <a:lnTo>
                          <a:pt x="1327514" y="143592"/>
                        </a:lnTo>
                      </a:path>
                      <a:path w="1367154" h="3938270">
                        <a:moveTo>
                          <a:pt x="1327514" y="143592"/>
                        </a:moveTo>
                        <a:lnTo>
                          <a:pt x="1320333" y="143592"/>
                        </a:lnTo>
                      </a:path>
                      <a:path w="1367154" h="3938270">
                        <a:moveTo>
                          <a:pt x="1320333" y="188268"/>
                        </a:moveTo>
                        <a:lnTo>
                          <a:pt x="1327514" y="188268"/>
                        </a:lnTo>
                      </a:path>
                      <a:path w="1367154" h="3938270">
                        <a:moveTo>
                          <a:pt x="1327514" y="188268"/>
                        </a:moveTo>
                        <a:lnTo>
                          <a:pt x="1334695" y="188268"/>
                        </a:lnTo>
                      </a:path>
                      <a:path w="1367154" h="3938270">
                        <a:moveTo>
                          <a:pt x="1334695" y="188268"/>
                        </a:moveTo>
                        <a:lnTo>
                          <a:pt x="1340273" y="188268"/>
                        </a:lnTo>
                      </a:path>
                      <a:path w="1367154" h="3938270">
                        <a:moveTo>
                          <a:pt x="1340273" y="188268"/>
                        </a:moveTo>
                        <a:lnTo>
                          <a:pt x="1343466" y="188268"/>
                        </a:lnTo>
                      </a:path>
                      <a:path w="1367154" h="3938270">
                        <a:moveTo>
                          <a:pt x="1343466" y="188268"/>
                        </a:moveTo>
                        <a:lnTo>
                          <a:pt x="1344261" y="188268"/>
                        </a:lnTo>
                      </a:path>
                      <a:path w="1367154" h="3938270">
                        <a:moveTo>
                          <a:pt x="1344261" y="143592"/>
                        </a:moveTo>
                        <a:lnTo>
                          <a:pt x="1350647" y="144387"/>
                        </a:lnTo>
                      </a:path>
                      <a:path w="1367154" h="3938270">
                        <a:moveTo>
                          <a:pt x="1350647" y="144387"/>
                        </a:moveTo>
                        <a:lnTo>
                          <a:pt x="1355430" y="146785"/>
                        </a:lnTo>
                      </a:path>
                      <a:path w="1367154" h="3938270">
                        <a:moveTo>
                          <a:pt x="1355430" y="146785"/>
                        </a:moveTo>
                        <a:lnTo>
                          <a:pt x="1360226" y="150773"/>
                        </a:lnTo>
                      </a:path>
                      <a:path w="1367154" h="3938270">
                        <a:moveTo>
                          <a:pt x="1360226" y="150773"/>
                        </a:moveTo>
                        <a:lnTo>
                          <a:pt x="1363419" y="154761"/>
                        </a:lnTo>
                      </a:path>
                      <a:path w="1367154" h="3938270">
                        <a:moveTo>
                          <a:pt x="1363419" y="154761"/>
                        </a:moveTo>
                        <a:lnTo>
                          <a:pt x="1365804" y="160353"/>
                        </a:lnTo>
                      </a:path>
                      <a:path w="1367154" h="3938270">
                        <a:moveTo>
                          <a:pt x="1365804" y="160353"/>
                        </a:moveTo>
                        <a:lnTo>
                          <a:pt x="1366613" y="165930"/>
                        </a:lnTo>
                      </a:path>
                      <a:path w="1367154" h="3938270">
                        <a:moveTo>
                          <a:pt x="1366613" y="165930"/>
                        </a:moveTo>
                        <a:lnTo>
                          <a:pt x="1365804" y="171522"/>
                        </a:lnTo>
                      </a:path>
                      <a:path w="1367154" h="3938270">
                        <a:moveTo>
                          <a:pt x="1365804" y="171522"/>
                        </a:moveTo>
                        <a:lnTo>
                          <a:pt x="1363419" y="177099"/>
                        </a:lnTo>
                      </a:path>
                      <a:path w="1367154" h="3938270">
                        <a:moveTo>
                          <a:pt x="1363419" y="177099"/>
                        </a:moveTo>
                        <a:lnTo>
                          <a:pt x="1360226" y="181896"/>
                        </a:lnTo>
                      </a:path>
                      <a:path w="1367154" h="3938270">
                        <a:moveTo>
                          <a:pt x="1360226" y="181896"/>
                        </a:moveTo>
                        <a:lnTo>
                          <a:pt x="1355430" y="185089"/>
                        </a:lnTo>
                      </a:path>
                      <a:path w="1367154" h="3938270">
                        <a:moveTo>
                          <a:pt x="1355430" y="185089"/>
                        </a:moveTo>
                        <a:lnTo>
                          <a:pt x="1350647" y="187473"/>
                        </a:lnTo>
                      </a:path>
                      <a:path w="1367154" h="3938270">
                        <a:moveTo>
                          <a:pt x="1350647" y="187473"/>
                        </a:moveTo>
                        <a:lnTo>
                          <a:pt x="1344261" y="188268"/>
                        </a:lnTo>
                      </a:path>
                      <a:path w="1367154" h="3938270">
                        <a:moveTo>
                          <a:pt x="1320333" y="188268"/>
                        </a:moveTo>
                        <a:lnTo>
                          <a:pt x="1320333" y="187473"/>
                        </a:lnTo>
                      </a:path>
                      <a:path w="1367154" h="3938270">
                        <a:moveTo>
                          <a:pt x="1320333" y="187473"/>
                        </a:moveTo>
                        <a:lnTo>
                          <a:pt x="1320333" y="185089"/>
                        </a:lnTo>
                      </a:path>
                      <a:path w="1367154" h="3938270">
                        <a:moveTo>
                          <a:pt x="1320333" y="185089"/>
                        </a:moveTo>
                        <a:lnTo>
                          <a:pt x="1320333" y="181896"/>
                        </a:lnTo>
                      </a:path>
                      <a:path w="1367154" h="3938270">
                        <a:moveTo>
                          <a:pt x="1320333" y="181896"/>
                        </a:moveTo>
                        <a:lnTo>
                          <a:pt x="1320333" y="177099"/>
                        </a:lnTo>
                      </a:path>
                      <a:path w="1367154" h="3938270">
                        <a:moveTo>
                          <a:pt x="1320333" y="177099"/>
                        </a:moveTo>
                        <a:lnTo>
                          <a:pt x="1320333" y="171522"/>
                        </a:lnTo>
                      </a:path>
                      <a:path w="1367154" h="3938270">
                        <a:moveTo>
                          <a:pt x="1320333" y="171522"/>
                        </a:moveTo>
                        <a:lnTo>
                          <a:pt x="1320333" y="165930"/>
                        </a:lnTo>
                      </a:path>
                      <a:path w="1367154" h="3938270">
                        <a:moveTo>
                          <a:pt x="1320333" y="165930"/>
                        </a:moveTo>
                        <a:lnTo>
                          <a:pt x="1320333" y="160353"/>
                        </a:lnTo>
                      </a:path>
                      <a:path w="1367154" h="3938270">
                        <a:moveTo>
                          <a:pt x="1320333" y="160353"/>
                        </a:moveTo>
                        <a:lnTo>
                          <a:pt x="1320333" y="154761"/>
                        </a:lnTo>
                      </a:path>
                      <a:path w="1367154" h="3938270">
                        <a:moveTo>
                          <a:pt x="1320333" y="154761"/>
                        </a:moveTo>
                        <a:lnTo>
                          <a:pt x="1320333" y="150773"/>
                        </a:lnTo>
                      </a:path>
                      <a:path w="1367154" h="3938270">
                        <a:moveTo>
                          <a:pt x="1320333" y="150773"/>
                        </a:moveTo>
                        <a:lnTo>
                          <a:pt x="1320333" y="146785"/>
                        </a:lnTo>
                      </a:path>
                      <a:path w="1367154" h="3938270">
                        <a:moveTo>
                          <a:pt x="1320333" y="146785"/>
                        </a:moveTo>
                        <a:lnTo>
                          <a:pt x="1320333" y="145196"/>
                        </a:lnTo>
                      </a:path>
                      <a:path w="1367154" h="3938270">
                        <a:moveTo>
                          <a:pt x="1320333" y="144387"/>
                        </a:moveTo>
                        <a:lnTo>
                          <a:pt x="1320333" y="143592"/>
                        </a:lnTo>
                      </a:path>
                      <a:path w="1367154" h="3938270">
                        <a:moveTo>
                          <a:pt x="1325116" y="0"/>
                        </a:moveTo>
                        <a:lnTo>
                          <a:pt x="1259706" y="0"/>
                        </a:lnTo>
                      </a:path>
                      <a:path w="1367154" h="3938270">
                        <a:moveTo>
                          <a:pt x="1259706" y="55049"/>
                        </a:moveTo>
                        <a:lnTo>
                          <a:pt x="1265283" y="55049"/>
                        </a:lnTo>
                      </a:path>
                      <a:path w="1367154" h="3938270">
                        <a:moveTo>
                          <a:pt x="1319539" y="55049"/>
                        </a:moveTo>
                        <a:lnTo>
                          <a:pt x="1325116" y="55049"/>
                        </a:lnTo>
                      </a:path>
                      <a:path w="1367154" h="3938270">
                        <a:moveTo>
                          <a:pt x="1319539" y="59832"/>
                        </a:moveTo>
                        <a:lnTo>
                          <a:pt x="1319539" y="55049"/>
                        </a:lnTo>
                      </a:path>
                      <a:path w="1367154" h="3938270">
                        <a:moveTo>
                          <a:pt x="1265283" y="55049"/>
                        </a:moveTo>
                        <a:lnTo>
                          <a:pt x="1265283" y="59832"/>
                        </a:lnTo>
                      </a:path>
                      <a:path w="1367154" h="3938270">
                        <a:moveTo>
                          <a:pt x="1259706" y="27120"/>
                        </a:moveTo>
                        <a:lnTo>
                          <a:pt x="1259706" y="19939"/>
                        </a:lnTo>
                      </a:path>
                      <a:path w="1367154" h="3938270">
                        <a:moveTo>
                          <a:pt x="1259706" y="19939"/>
                        </a:moveTo>
                        <a:lnTo>
                          <a:pt x="1259706" y="13567"/>
                        </a:lnTo>
                      </a:path>
                      <a:path w="1367154" h="3938270">
                        <a:moveTo>
                          <a:pt x="1259706" y="13567"/>
                        </a:moveTo>
                        <a:lnTo>
                          <a:pt x="1259706" y="7975"/>
                        </a:lnTo>
                      </a:path>
                      <a:path w="1367154" h="3938270">
                        <a:moveTo>
                          <a:pt x="1259706" y="7975"/>
                        </a:moveTo>
                        <a:lnTo>
                          <a:pt x="1259706" y="3987"/>
                        </a:lnTo>
                      </a:path>
                      <a:path w="1367154" h="3938270">
                        <a:moveTo>
                          <a:pt x="1259706" y="3987"/>
                        </a:moveTo>
                        <a:lnTo>
                          <a:pt x="1259706" y="794"/>
                        </a:lnTo>
                      </a:path>
                      <a:path w="1367154" h="3938270">
                        <a:moveTo>
                          <a:pt x="1259706" y="794"/>
                        </a:moveTo>
                        <a:lnTo>
                          <a:pt x="1259706" y="0"/>
                        </a:lnTo>
                      </a:path>
                      <a:path w="1367154" h="3938270">
                        <a:moveTo>
                          <a:pt x="1259706" y="0"/>
                        </a:moveTo>
                        <a:lnTo>
                          <a:pt x="1259706" y="794"/>
                        </a:lnTo>
                      </a:path>
                      <a:path w="1367154" h="3938270">
                        <a:moveTo>
                          <a:pt x="1259706" y="55049"/>
                        </a:moveTo>
                        <a:lnTo>
                          <a:pt x="1259706" y="54241"/>
                        </a:lnTo>
                      </a:path>
                      <a:path w="1367154" h="3938270">
                        <a:moveTo>
                          <a:pt x="1259706" y="54241"/>
                        </a:moveTo>
                        <a:lnTo>
                          <a:pt x="1259706" y="51048"/>
                        </a:lnTo>
                      </a:path>
                      <a:path w="1367154" h="3938270">
                        <a:moveTo>
                          <a:pt x="1259706" y="51048"/>
                        </a:moveTo>
                        <a:lnTo>
                          <a:pt x="1259706" y="47060"/>
                        </a:lnTo>
                      </a:path>
                      <a:path w="1367154" h="3938270">
                        <a:moveTo>
                          <a:pt x="1259706" y="47060"/>
                        </a:moveTo>
                        <a:lnTo>
                          <a:pt x="1259706" y="41482"/>
                        </a:lnTo>
                      </a:path>
                      <a:path w="1367154" h="3938270">
                        <a:moveTo>
                          <a:pt x="1259706" y="41482"/>
                        </a:moveTo>
                        <a:lnTo>
                          <a:pt x="1259706" y="34301"/>
                        </a:lnTo>
                      </a:path>
                      <a:path w="1367154" h="3938270">
                        <a:moveTo>
                          <a:pt x="1259706" y="34301"/>
                        </a:moveTo>
                        <a:lnTo>
                          <a:pt x="1259706" y="27120"/>
                        </a:lnTo>
                      </a:path>
                      <a:path w="1367154" h="3938270">
                        <a:moveTo>
                          <a:pt x="1325116" y="27120"/>
                        </a:moveTo>
                        <a:lnTo>
                          <a:pt x="1325116" y="34301"/>
                        </a:lnTo>
                      </a:path>
                      <a:path w="1367154" h="3938270">
                        <a:moveTo>
                          <a:pt x="1325116" y="34301"/>
                        </a:moveTo>
                        <a:lnTo>
                          <a:pt x="1325116" y="41482"/>
                        </a:lnTo>
                      </a:path>
                      <a:path w="1367154" h="3938270">
                        <a:moveTo>
                          <a:pt x="1325116" y="41482"/>
                        </a:moveTo>
                        <a:lnTo>
                          <a:pt x="1325116" y="47060"/>
                        </a:lnTo>
                      </a:path>
                      <a:path w="1367154" h="3938270">
                        <a:moveTo>
                          <a:pt x="1325116" y="47060"/>
                        </a:moveTo>
                        <a:lnTo>
                          <a:pt x="1325116" y="51048"/>
                        </a:lnTo>
                      </a:path>
                      <a:path w="1367154" h="3938270">
                        <a:moveTo>
                          <a:pt x="1325116" y="51048"/>
                        </a:moveTo>
                        <a:lnTo>
                          <a:pt x="1325116" y="54241"/>
                        </a:lnTo>
                      </a:path>
                      <a:path w="1367154" h="3938270">
                        <a:moveTo>
                          <a:pt x="1325116" y="54241"/>
                        </a:moveTo>
                        <a:lnTo>
                          <a:pt x="1325116" y="55049"/>
                        </a:lnTo>
                      </a:path>
                      <a:path w="1367154" h="3938270">
                        <a:moveTo>
                          <a:pt x="1325116" y="794"/>
                        </a:moveTo>
                        <a:lnTo>
                          <a:pt x="1325116" y="0"/>
                        </a:lnTo>
                      </a:path>
                      <a:path w="1367154" h="3938270">
                        <a:moveTo>
                          <a:pt x="1325116" y="0"/>
                        </a:moveTo>
                        <a:lnTo>
                          <a:pt x="1325116" y="794"/>
                        </a:lnTo>
                      </a:path>
                      <a:path w="1367154" h="3938270">
                        <a:moveTo>
                          <a:pt x="1325116" y="794"/>
                        </a:moveTo>
                        <a:lnTo>
                          <a:pt x="1325116" y="3987"/>
                        </a:lnTo>
                      </a:path>
                      <a:path w="1367154" h="3938270">
                        <a:moveTo>
                          <a:pt x="1325116" y="3987"/>
                        </a:moveTo>
                        <a:lnTo>
                          <a:pt x="1325116" y="7975"/>
                        </a:lnTo>
                      </a:path>
                      <a:path w="1367154" h="3938270">
                        <a:moveTo>
                          <a:pt x="1325116" y="7975"/>
                        </a:moveTo>
                        <a:lnTo>
                          <a:pt x="1325116" y="13567"/>
                        </a:lnTo>
                      </a:path>
                      <a:path w="1367154" h="3938270">
                        <a:moveTo>
                          <a:pt x="1325116" y="13567"/>
                        </a:moveTo>
                        <a:lnTo>
                          <a:pt x="1325116" y="19939"/>
                        </a:lnTo>
                      </a:path>
                      <a:path w="1367154" h="3938270">
                        <a:moveTo>
                          <a:pt x="1325116" y="19939"/>
                        </a:moveTo>
                        <a:lnTo>
                          <a:pt x="1325116" y="27120"/>
                        </a:lnTo>
                      </a:path>
                      <a:path w="1367154" h="3938270">
                        <a:moveTo>
                          <a:pt x="1292418" y="59832"/>
                        </a:moveTo>
                        <a:lnTo>
                          <a:pt x="1285237" y="59832"/>
                        </a:lnTo>
                      </a:path>
                      <a:path w="1367154" h="3938270">
                        <a:moveTo>
                          <a:pt x="1285237" y="59832"/>
                        </a:moveTo>
                        <a:lnTo>
                          <a:pt x="1278851" y="59832"/>
                        </a:lnTo>
                      </a:path>
                      <a:path w="1367154" h="3938270">
                        <a:moveTo>
                          <a:pt x="1278851" y="59832"/>
                        </a:moveTo>
                        <a:lnTo>
                          <a:pt x="1273259" y="59832"/>
                        </a:lnTo>
                      </a:path>
                      <a:path w="1367154" h="3938270">
                        <a:moveTo>
                          <a:pt x="1273259" y="59832"/>
                        </a:moveTo>
                        <a:lnTo>
                          <a:pt x="1268477" y="59832"/>
                        </a:lnTo>
                      </a:path>
                      <a:path w="1367154" h="3938270">
                        <a:moveTo>
                          <a:pt x="1268477" y="59832"/>
                        </a:moveTo>
                        <a:lnTo>
                          <a:pt x="1266078" y="59832"/>
                        </a:lnTo>
                      </a:path>
                      <a:path w="1367154" h="3938270">
                        <a:moveTo>
                          <a:pt x="1266078" y="59832"/>
                        </a:moveTo>
                        <a:lnTo>
                          <a:pt x="1265283" y="59832"/>
                        </a:lnTo>
                      </a:path>
                      <a:path w="1367154" h="3938270">
                        <a:moveTo>
                          <a:pt x="1319539" y="59832"/>
                        </a:moveTo>
                        <a:lnTo>
                          <a:pt x="1318744" y="59832"/>
                        </a:lnTo>
                      </a:path>
                      <a:path w="1367154" h="3938270">
                        <a:moveTo>
                          <a:pt x="1318744" y="59832"/>
                        </a:moveTo>
                        <a:lnTo>
                          <a:pt x="1316345" y="59832"/>
                        </a:lnTo>
                      </a:path>
                      <a:path w="1367154" h="3938270">
                        <a:moveTo>
                          <a:pt x="1316345" y="59832"/>
                        </a:moveTo>
                        <a:lnTo>
                          <a:pt x="1311563" y="59832"/>
                        </a:lnTo>
                      </a:path>
                      <a:path w="1367154" h="3938270">
                        <a:moveTo>
                          <a:pt x="1311563" y="59832"/>
                        </a:moveTo>
                        <a:lnTo>
                          <a:pt x="1305971" y="59832"/>
                        </a:lnTo>
                      </a:path>
                      <a:path w="1367154" h="3938270">
                        <a:moveTo>
                          <a:pt x="1305971" y="59832"/>
                        </a:moveTo>
                        <a:lnTo>
                          <a:pt x="1299585" y="59832"/>
                        </a:lnTo>
                      </a:path>
                      <a:path w="1367154" h="3938270">
                        <a:moveTo>
                          <a:pt x="1299585" y="59832"/>
                        </a:moveTo>
                        <a:lnTo>
                          <a:pt x="1292418" y="59832"/>
                        </a:lnTo>
                      </a:path>
                      <a:path w="1367154" h="3938270">
                        <a:moveTo>
                          <a:pt x="1353840" y="794"/>
                        </a:moveTo>
                        <a:lnTo>
                          <a:pt x="1325116" y="794"/>
                        </a:lnTo>
                      </a:path>
                      <a:path w="1367154" h="3938270">
                        <a:moveTo>
                          <a:pt x="1325116" y="54241"/>
                        </a:moveTo>
                        <a:lnTo>
                          <a:pt x="1353840" y="54241"/>
                        </a:lnTo>
                      </a:path>
                      <a:path w="1367154" h="3938270">
                        <a:moveTo>
                          <a:pt x="1353840" y="794"/>
                        </a:moveTo>
                        <a:lnTo>
                          <a:pt x="1353840" y="1589"/>
                        </a:lnTo>
                      </a:path>
                      <a:path w="1367154" h="3938270">
                        <a:moveTo>
                          <a:pt x="1353840" y="1589"/>
                        </a:moveTo>
                        <a:lnTo>
                          <a:pt x="1353840" y="3987"/>
                        </a:lnTo>
                      </a:path>
                      <a:path w="1367154" h="3938270">
                        <a:moveTo>
                          <a:pt x="1353840" y="3987"/>
                        </a:moveTo>
                        <a:lnTo>
                          <a:pt x="1353840" y="8770"/>
                        </a:lnTo>
                      </a:path>
                      <a:path w="1367154" h="3938270">
                        <a:moveTo>
                          <a:pt x="1353840" y="8770"/>
                        </a:moveTo>
                        <a:lnTo>
                          <a:pt x="1353840" y="14362"/>
                        </a:lnTo>
                      </a:path>
                      <a:path w="1367154" h="3938270">
                        <a:moveTo>
                          <a:pt x="1353840" y="14362"/>
                        </a:moveTo>
                        <a:lnTo>
                          <a:pt x="1353840" y="20734"/>
                        </a:lnTo>
                      </a:path>
                      <a:path w="1367154" h="3938270">
                        <a:moveTo>
                          <a:pt x="1353840" y="20734"/>
                        </a:moveTo>
                        <a:lnTo>
                          <a:pt x="1353840" y="27120"/>
                        </a:lnTo>
                      </a:path>
                      <a:path w="1367154" h="3938270">
                        <a:moveTo>
                          <a:pt x="1353840" y="27120"/>
                        </a:moveTo>
                        <a:lnTo>
                          <a:pt x="1353840" y="34301"/>
                        </a:lnTo>
                      </a:path>
                      <a:path w="1367154" h="3938270">
                        <a:moveTo>
                          <a:pt x="1353840" y="34301"/>
                        </a:moveTo>
                        <a:lnTo>
                          <a:pt x="1353840" y="40687"/>
                        </a:lnTo>
                      </a:path>
                      <a:path w="1367154" h="3938270">
                        <a:moveTo>
                          <a:pt x="1353840" y="40687"/>
                        </a:moveTo>
                        <a:lnTo>
                          <a:pt x="1353840" y="46265"/>
                        </a:lnTo>
                      </a:path>
                      <a:path w="1367154" h="3938270">
                        <a:moveTo>
                          <a:pt x="1353840" y="46265"/>
                        </a:moveTo>
                        <a:lnTo>
                          <a:pt x="1353840" y="50253"/>
                        </a:lnTo>
                      </a:path>
                      <a:path w="1367154" h="3938270">
                        <a:moveTo>
                          <a:pt x="1353840" y="50253"/>
                        </a:moveTo>
                        <a:lnTo>
                          <a:pt x="1353840" y="53446"/>
                        </a:lnTo>
                      </a:path>
                      <a:path w="1367154" h="3938270">
                        <a:moveTo>
                          <a:pt x="1353840" y="53446"/>
                        </a:moveTo>
                        <a:lnTo>
                          <a:pt x="1353840" y="54241"/>
                        </a:lnTo>
                      </a:path>
                      <a:path w="1367154" h="3938270">
                        <a:moveTo>
                          <a:pt x="1325116" y="27120"/>
                        </a:moveTo>
                        <a:lnTo>
                          <a:pt x="1325116" y="20734"/>
                        </a:lnTo>
                      </a:path>
                      <a:path w="1367154" h="3938270">
                        <a:moveTo>
                          <a:pt x="1325116" y="20734"/>
                        </a:moveTo>
                        <a:lnTo>
                          <a:pt x="1325116" y="14362"/>
                        </a:lnTo>
                      </a:path>
                      <a:path w="1367154" h="3938270">
                        <a:moveTo>
                          <a:pt x="1325116" y="14362"/>
                        </a:moveTo>
                        <a:lnTo>
                          <a:pt x="1325116" y="8770"/>
                        </a:lnTo>
                      </a:path>
                      <a:path w="1367154" h="3938270">
                        <a:moveTo>
                          <a:pt x="1325116" y="8770"/>
                        </a:moveTo>
                        <a:lnTo>
                          <a:pt x="1325116" y="3987"/>
                        </a:lnTo>
                      </a:path>
                      <a:path w="1367154" h="3938270">
                        <a:moveTo>
                          <a:pt x="1325116" y="3987"/>
                        </a:moveTo>
                        <a:lnTo>
                          <a:pt x="1325116" y="1589"/>
                        </a:lnTo>
                      </a:path>
                      <a:path w="1367154" h="3938270">
                        <a:moveTo>
                          <a:pt x="1325116" y="1589"/>
                        </a:moveTo>
                        <a:lnTo>
                          <a:pt x="1325116" y="794"/>
                        </a:lnTo>
                      </a:path>
                      <a:path w="1367154" h="3938270">
                        <a:moveTo>
                          <a:pt x="1265283" y="65410"/>
                        </a:moveTo>
                        <a:lnTo>
                          <a:pt x="1270875" y="78977"/>
                        </a:lnTo>
                      </a:path>
                      <a:path w="1367154" h="3938270">
                        <a:moveTo>
                          <a:pt x="1313947" y="78977"/>
                        </a:moveTo>
                        <a:lnTo>
                          <a:pt x="1319539" y="65410"/>
                        </a:lnTo>
                      </a:path>
                      <a:path w="1367154" h="3938270">
                        <a:moveTo>
                          <a:pt x="74194" y="3937841"/>
                        </a:moveTo>
                        <a:lnTo>
                          <a:pt x="74194" y="3925082"/>
                        </a:lnTo>
                      </a:path>
                      <a:path w="1367154" h="3938270">
                        <a:moveTo>
                          <a:pt x="0" y="3925082"/>
                        </a:moveTo>
                        <a:lnTo>
                          <a:pt x="0" y="3937841"/>
                        </a:lnTo>
                      </a:path>
                      <a:path w="1367154" h="3938270">
                        <a:moveTo>
                          <a:pt x="34315" y="3935456"/>
                        </a:moveTo>
                        <a:lnTo>
                          <a:pt x="40687" y="3935456"/>
                        </a:lnTo>
                      </a:path>
                      <a:path w="1367154" h="3938270">
                        <a:moveTo>
                          <a:pt x="40687" y="3926686"/>
                        </a:moveTo>
                        <a:lnTo>
                          <a:pt x="34315" y="3926686"/>
                        </a:lnTo>
                      </a:path>
                      <a:path w="1367154" h="3938270">
                        <a:moveTo>
                          <a:pt x="37494" y="3925082"/>
                        </a:moveTo>
                        <a:lnTo>
                          <a:pt x="46279" y="3925082"/>
                        </a:lnTo>
                      </a:path>
                      <a:path w="1367154" h="3938270">
                        <a:moveTo>
                          <a:pt x="46279" y="3925082"/>
                        </a:moveTo>
                        <a:lnTo>
                          <a:pt x="54255" y="3925082"/>
                        </a:lnTo>
                      </a:path>
                      <a:path w="1367154" h="3938270">
                        <a:moveTo>
                          <a:pt x="54255" y="3925082"/>
                        </a:moveTo>
                        <a:lnTo>
                          <a:pt x="61436" y="3925082"/>
                        </a:lnTo>
                      </a:path>
                      <a:path w="1367154" h="3938270">
                        <a:moveTo>
                          <a:pt x="61436" y="3925082"/>
                        </a:moveTo>
                        <a:lnTo>
                          <a:pt x="67822" y="3925082"/>
                        </a:lnTo>
                      </a:path>
                      <a:path w="1367154" h="3938270">
                        <a:moveTo>
                          <a:pt x="67822" y="3925082"/>
                        </a:moveTo>
                        <a:lnTo>
                          <a:pt x="71810" y="3925082"/>
                        </a:lnTo>
                      </a:path>
                      <a:path w="1367154" h="3938270">
                        <a:moveTo>
                          <a:pt x="71810" y="3925082"/>
                        </a:moveTo>
                        <a:lnTo>
                          <a:pt x="74194" y="392508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87" name="object 2587"/>
                  <p:cNvSpPr/>
                  <p:nvPr/>
                </p:nvSpPr>
                <p:spPr>
                  <a:xfrm>
                    <a:off x="6347536" y="5751617"/>
                    <a:ext cx="2540" cy="2540"/>
                  </a:xfrm>
                  <a:custGeom>
                    <a:avLst/>
                    <a:gdLst/>
                    <a:ahLst/>
                    <a:cxnLst/>
                    <a:rect l="l" t="t" r="r" b="b"/>
                    <a:pathLst>
                      <a:path w="2539" h="2539">
                        <a:moveTo>
                          <a:pt x="2400" y="1193"/>
                        </a:moveTo>
                        <a:lnTo>
                          <a:pt x="2044" y="342"/>
                        </a:lnTo>
                        <a:lnTo>
                          <a:pt x="1206" y="0"/>
                        </a:lnTo>
                        <a:lnTo>
                          <a:pt x="355" y="342"/>
                        </a:lnTo>
                        <a:lnTo>
                          <a:pt x="0" y="1193"/>
                        </a:lnTo>
                        <a:lnTo>
                          <a:pt x="355" y="2032"/>
                        </a:lnTo>
                        <a:lnTo>
                          <a:pt x="1206" y="2387"/>
                        </a:lnTo>
                        <a:lnTo>
                          <a:pt x="2044" y="2032"/>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88" name="object 2588"/>
                  <p:cNvSpPr/>
                  <p:nvPr/>
                </p:nvSpPr>
                <p:spPr>
                  <a:xfrm>
                    <a:off x="6274549" y="5752801"/>
                    <a:ext cx="74295" cy="13335"/>
                  </a:xfrm>
                  <a:custGeom>
                    <a:avLst/>
                    <a:gdLst/>
                    <a:ahLst/>
                    <a:cxnLst/>
                    <a:rect l="l" t="t" r="r" b="b"/>
                    <a:pathLst>
                      <a:path w="74295" h="13335">
                        <a:moveTo>
                          <a:pt x="74194" y="0"/>
                        </a:moveTo>
                        <a:lnTo>
                          <a:pt x="71810" y="0"/>
                        </a:lnTo>
                      </a:path>
                      <a:path w="74295" h="13335">
                        <a:moveTo>
                          <a:pt x="71810" y="0"/>
                        </a:moveTo>
                        <a:lnTo>
                          <a:pt x="67822" y="0"/>
                        </a:lnTo>
                      </a:path>
                      <a:path w="74295" h="13335">
                        <a:moveTo>
                          <a:pt x="67822" y="0"/>
                        </a:moveTo>
                        <a:lnTo>
                          <a:pt x="61436" y="0"/>
                        </a:lnTo>
                      </a:path>
                      <a:path w="74295" h="13335">
                        <a:moveTo>
                          <a:pt x="61436" y="0"/>
                        </a:moveTo>
                        <a:lnTo>
                          <a:pt x="54255" y="0"/>
                        </a:lnTo>
                      </a:path>
                      <a:path w="74295" h="13335">
                        <a:moveTo>
                          <a:pt x="54255" y="0"/>
                        </a:moveTo>
                        <a:lnTo>
                          <a:pt x="46279" y="0"/>
                        </a:lnTo>
                      </a:path>
                      <a:path w="74295" h="13335">
                        <a:moveTo>
                          <a:pt x="46279" y="0"/>
                        </a:moveTo>
                        <a:lnTo>
                          <a:pt x="37494" y="0"/>
                        </a:lnTo>
                      </a:path>
                      <a:path w="74295" h="13335">
                        <a:moveTo>
                          <a:pt x="37494" y="0"/>
                        </a:moveTo>
                        <a:lnTo>
                          <a:pt x="28724" y="0"/>
                        </a:lnTo>
                      </a:path>
                      <a:path w="74295" h="13335">
                        <a:moveTo>
                          <a:pt x="28724" y="0"/>
                        </a:moveTo>
                        <a:lnTo>
                          <a:pt x="19953" y="0"/>
                        </a:lnTo>
                      </a:path>
                      <a:path w="74295" h="13335">
                        <a:moveTo>
                          <a:pt x="19953" y="0"/>
                        </a:moveTo>
                        <a:lnTo>
                          <a:pt x="12772" y="0"/>
                        </a:lnTo>
                      </a:path>
                      <a:path w="74295" h="13335">
                        <a:moveTo>
                          <a:pt x="12772" y="0"/>
                        </a:moveTo>
                        <a:lnTo>
                          <a:pt x="6386" y="0"/>
                        </a:lnTo>
                      </a:path>
                      <a:path w="74295" h="13335">
                        <a:moveTo>
                          <a:pt x="6386" y="0"/>
                        </a:moveTo>
                        <a:lnTo>
                          <a:pt x="2398" y="0"/>
                        </a:lnTo>
                      </a:path>
                      <a:path w="74295" h="13335">
                        <a:moveTo>
                          <a:pt x="2398" y="0"/>
                        </a:moveTo>
                        <a:lnTo>
                          <a:pt x="808" y="0"/>
                        </a:lnTo>
                      </a:path>
                      <a:path w="74295" h="13335">
                        <a:moveTo>
                          <a:pt x="808" y="0"/>
                        </a:moveTo>
                        <a:lnTo>
                          <a:pt x="0" y="0"/>
                        </a:lnTo>
                      </a:path>
                      <a:path w="74295" h="13335">
                        <a:moveTo>
                          <a:pt x="0" y="0"/>
                        </a:moveTo>
                        <a:lnTo>
                          <a:pt x="808" y="0"/>
                        </a:lnTo>
                      </a:path>
                      <a:path w="74295" h="13335">
                        <a:moveTo>
                          <a:pt x="808" y="0"/>
                        </a:moveTo>
                        <a:lnTo>
                          <a:pt x="2398" y="0"/>
                        </a:lnTo>
                      </a:path>
                      <a:path w="74295" h="13335">
                        <a:moveTo>
                          <a:pt x="2398" y="0"/>
                        </a:moveTo>
                        <a:lnTo>
                          <a:pt x="6386" y="0"/>
                        </a:lnTo>
                      </a:path>
                      <a:path w="74295" h="13335">
                        <a:moveTo>
                          <a:pt x="6386" y="0"/>
                        </a:moveTo>
                        <a:lnTo>
                          <a:pt x="12772" y="0"/>
                        </a:lnTo>
                      </a:path>
                      <a:path w="74295" h="13335">
                        <a:moveTo>
                          <a:pt x="12772" y="0"/>
                        </a:moveTo>
                        <a:lnTo>
                          <a:pt x="19953" y="0"/>
                        </a:lnTo>
                      </a:path>
                      <a:path w="74295" h="13335">
                        <a:moveTo>
                          <a:pt x="19953" y="0"/>
                        </a:moveTo>
                        <a:lnTo>
                          <a:pt x="28724" y="0"/>
                        </a:lnTo>
                      </a:path>
                      <a:path w="74295" h="13335">
                        <a:moveTo>
                          <a:pt x="28724" y="0"/>
                        </a:moveTo>
                        <a:lnTo>
                          <a:pt x="37494" y="0"/>
                        </a:lnTo>
                      </a:path>
                      <a:path w="74295" h="13335">
                        <a:moveTo>
                          <a:pt x="37494" y="0"/>
                        </a:moveTo>
                        <a:lnTo>
                          <a:pt x="45470" y="0"/>
                        </a:lnTo>
                      </a:path>
                      <a:path w="74295" h="13335">
                        <a:moveTo>
                          <a:pt x="45470" y="0"/>
                        </a:moveTo>
                        <a:lnTo>
                          <a:pt x="53460" y="0"/>
                        </a:lnTo>
                      </a:path>
                      <a:path w="74295" h="13335">
                        <a:moveTo>
                          <a:pt x="53460" y="0"/>
                        </a:moveTo>
                        <a:lnTo>
                          <a:pt x="59832" y="0"/>
                        </a:lnTo>
                      </a:path>
                      <a:path w="74295" h="13335">
                        <a:moveTo>
                          <a:pt x="59832" y="0"/>
                        </a:moveTo>
                        <a:lnTo>
                          <a:pt x="64629" y="0"/>
                        </a:lnTo>
                      </a:path>
                      <a:path w="74295" h="13335">
                        <a:moveTo>
                          <a:pt x="64629" y="0"/>
                        </a:moveTo>
                        <a:lnTo>
                          <a:pt x="67822" y="0"/>
                        </a:lnTo>
                      </a:path>
                      <a:path w="74295" h="13335">
                        <a:moveTo>
                          <a:pt x="67822" y="0"/>
                        </a:moveTo>
                        <a:lnTo>
                          <a:pt x="69411" y="0"/>
                        </a:lnTo>
                      </a:path>
                      <a:path w="74295" h="13335">
                        <a:moveTo>
                          <a:pt x="69411" y="0"/>
                        </a:moveTo>
                        <a:lnTo>
                          <a:pt x="67822" y="0"/>
                        </a:lnTo>
                      </a:path>
                      <a:path w="74295" h="13335">
                        <a:moveTo>
                          <a:pt x="67822" y="0"/>
                        </a:moveTo>
                        <a:lnTo>
                          <a:pt x="64629" y="0"/>
                        </a:lnTo>
                      </a:path>
                      <a:path w="74295" h="13335">
                        <a:moveTo>
                          <a:pt x="64629" y="0"/>
                        </a:moveTo>
                        <a:lnTo>
                          <a:pt x="59832" y="0"/>
                        </a:lnTo>
                      </a:path>
                      <a:path w="74295" h="13335">
                        <a:moveTo>
                          <a:pt x="59832" y="0"/>
                        </a:moveTo>
                        <a:lnTo>
                          <a:pt x="53460" y="0"/>
                        </a:lnTo>
                      </a:path>
                      <a:path w="74295" h="13335">
                        <a:moveTo>
                          <a:pt x="53460" y="0"/>
                        </a:moveTo>
                        <a:lnTo>
                          <a:pt x="45470" y="0"/>
                        </a:lnTo>
                      </a:path>
                      <a:path w="74295" h="13335">
                        <a:moveTo>
                          <a:pt x="45470" y="0"/>
                        </a:moveTo>
                        <a:lnTo>
                          <a:pt x="37494" y="0"/>
                        </a:lnTo>
                      </a:path>
                      <a:path w="74295" h="13335">
                        <a:moveTo>
                          <a:pt x="37494" y="0"/>
                        </a:moveTo>
                        <a:lnTo>
                          <a:pt x="28724" y="0"/>
                        </a:lnTo>
                      </a:path>
                      <a:path w="74295" h="13335">
                        <a:moveTo>
                          <a:pt x="28724" y="0"/>
                        </a:moveTo>
                        <a:lnTo>
                          <a:pt x="21543" y="0"/>
                        </a:lnTo>
                      </a:path>
                      <a:path w="74295" h="13335">
                        <a:moveTo>
                          <a:pt x="21543" y="0"/>
                        </a:moveTo>
                        <a:lnTo>
                          <a:pt x="15156" y="0"/>
                        </a:lnTo>
                      </a:path>
                      <a:path w="74295" h="13335">
                        <a:moveTo>
                          <a:pt x="15156" y="0"/>
                        </a:moveTo>
                        <a:lnTo>
                          <a:pt x="9579" y="0"/>
                        </a:lnTo>
                      </a:path>
                      <a:path w="74295" h="13335">
                        <a:moveTo>
                          <a:pt x="9579" y="0"/>
                        </a:moveTo>
                        <a:lnTo>
                          <a:pt x="6386" y="0"/>
                        </a:lnTo>
                      </a:path>
                      <a:path w="74295" h="13335">
                        <a:moveTo>
                          <a:pt x="6386" y="0"/>
                        </a:moveTo>
                        <a:lnTo>
                          <a:pt x="5591" y="0"/>
                        </a:lnTo>
                      </a:path>
                      <a:path w="74295" h="13335">
                        <a:moveTo>
                          <a:pt x="5591" y="0"/>
                        </a:moveTo>
                        <a:lnTo>
                          <a:pt x="6386" y="0"/>
                        </a:lnTo>
                      </a:path>
                      <a:path w="74295" h="13335">
                        <a:moveTo>
                          <a:pt x="6386" y="0"/>
                        </a:moveTo>
                        <a:lnTo>
                          <a:pt x="9579" y="0"/>
                        </a:lnTo>
                      </a:path>
                      <a:path w="74295" h="13335">
                        <a:moveTo>
                          <a:pt x="9579" y="0"/>
                        </a:moveTo>
                        <a:lnTo>
                          <a:pt x="15156" y="0"/>
                        </a:lnTo>
                      </a:path>
                      <a:path w="74295" h="13335">
                        <a:moveTo>
                          <a:pt x="15156" y="0"/>
                        </a:moveTo>
                        <a:lnTo>
                          <a:pt x="21543" y="0"/>
                        </a:lnTo>
                      </a:path>
                      <a:path w="74295" h="13335">
                        <a:moveTo>
                          <a:pt x="21543" y="0"/>
                        </a:moveTo>
                        <a:lnTo>
                          <a:pt x="28724" y="0"/>
                        </a:lnTo>
                      </a:path>
                      <a:path w="74295" h="13335">
                        <a:moveTo>
                          <a:pt x="28724" y="0"/>
                        </a:moveTo>
                        <a:lnTo>
                          <a:pt x="37494" y="0"/>
                        </a:lnTo>
                      </a:path>
                      <a:path w="74295" h="13335">
                        <a:moveTo>
                          <a:pt x="37494" y="12758"/>
                        </a:moveTo>
                        <a:lnTo>
                          <a:pt x="28724" y="12758"/>
                        </a:lnTo>
                      </a:path>
                      <a:path w="74295" h="13335">
                        <a:moveTo>
                          <a:pt x="28724" y="12758"/>
                        </a:moveTo>
                        <a:lnTo>
                          <a:pt x="19953" y="12758"/>
                        </a:lnTo>
                      </a:path>
                      <a:path w="74295" h="13335">
                        <a:moveTo>
                          <a:pt x="19953" y="12758"/>
                        </a:moveTo>
                        <a:lnTo>
                          <a:pt x="12772" y="12758"/>
                        </a:lnTo>
                      </a:path>
                      <a:path w="74295" h="13335">
                        <a:moveTo>
                          <a:pt x="12772" y="12758"/>
                        </a:moveTo>
                        <a:lnTo>
                          <a:pt x="6386" y="12758"/>
                        </a:lnTo>
                      </a:path>
                      <a:path w="74295" h="13335">
                        <a:moveTo>
                          <a:pt x="6386" y="12758"/>
                        </a:moveTo>
                        <a:lnTo>
                          <a:pt x="2398" y="12758"/>
                        </a:lnTo>
                      </a:path>
                      <a:path w="74295" h="13335">
                        <a:moveTo>
                          <a:pt x="2398" y="12758"/>
                        </a:moveTo>
                        <a:lnTo>
                          <a:pt x="808" y="12758"/>
                        </a:lnTo>
                      </a:path>
                      <a:path w="74295" h="13335">
                        <a:moveTo>
                          <a:pt x="808" y="12758"/>
                        </a:moveTo>
                        <a:lnTo>
                          <a:pt x="0" y="12758"/>
                        </a:lnTo>
                      </a:path>
                      <a:path w="74295" h="13335">
                        <a:moveTo>
                          <a:pt x="0" y="12758"/>
                        </a:moveTo>
                        <a:lnTo>
                          <a:pt x="808" y="12758"/>
                        </a:lnTo>
                      </a:path>
                      <a:path w="74295" h="13335">
                        <a:moveTo>
                          <a:pt x="808" y="12758"/>
                        </a:moveTo>
                        <a:lnTo>
                          <a:pt x="2398" y="12758"/>
                        </a:lnTo>
                      </a:path>
                      <a:path w="74295" h="13335">
                        <a:moveTo>
                          <a:pt x="2398" y="12758"/>
                        </a:moveTo>
                        <a:lnTo>
                          <a:pt x="5591" y="12758"/>
                        </a:lnTo>
                      </a:path>
                      <a:path w="74295" h="13335">
                        <a:moveTo>
                          <a:pt x="69411" y="12758"/>
                        </a:moveTo>
                        <a:lnTo>
                          <a:pt x="71810" y="12758"/>
                        </a:lnTo>
                      </a:path>
                      <a:path w="74295" h="13335">
                        <a:moveTo>
                          <a:pt x="71810" y="12758"/>
                        </a:moveTo>
                        <a:lnTo>
                          <a:pt x="74194" y="1275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89" name="object 2589"/>
                  <p:cNvSpPr/>
                  <p:nvPr/>
                </p:nvSpPr>
                <p:spPr>
                  <a:xfrm>
                    <a:off x="6347536" y="5764368"/>
                    <a:ext cx="2540" cy="2540"/>
                  </a:xfrm>
                  <a:custGeom>
                    <a:avLst/>
                    <a:gdLst/>
                    <a:ahLst/>
                    <a:cxnLst/>
                    <a:rect l="l" t="t" r="r" b="b"/>
                    <a:pathLst>
                      <a:path w="2539" h="2539">
                        <a:moveTo>
                          <a:pt x="2400" y="1193"/>
                        </a:moveTo>
                        <a:lnTo>
                          <a:pt x="2044" y="355"/>
                        </a:lnTo>
                        <a:lnTo>
                          <a:pt x="1206" y="0"/>
                        </a:lnTo>
                        <a:lnTo>
                          <a:pt x="355" y="355"/>
                        </a:lnTo>
                        <a:lnTo>
                          <a:pt x="0" y="1193"/>
                        </a:lnTo>
                        <a:lnTo>
                          <a:pt x="355" y="2044"/>
                        </a:lnTo>
                        <a:lnTo>
                          <a:pt x="1206" y="2400"/>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90" name="object 2590"/>
                  <p:cNvSpPr/>
                  <p:nvPr/>
                </p:nvSpPr>
                <p:spPr>
                  <a:xfrm>
                    <a:off x="6308865" y="5754405"/>
                    <a:ext cx="40005" cy="11430"/>
                  </a:xfrm>
                  <a:custGeom>
                    <a:avLst/>
                    <a:gdLst/>
                    <a:ahLst/>
                    <a:cxnLst/>
                    <a:rect l="l" t="t" r="r" b="b"/>
                    <a:pathLst>
                      <a:path w="40004" h="11429">
                        <a:moveTo>
                          <a:pt x="39879" y="11155"/>
                        </a:moveTo>
                        <a:lnTo>
                          <a:pt x="37494" y="11155"/>
                        </a:lnTo>
                      </a:path>
                      <a:path w="40004" h="11429">
                        <a:moveTo>
                          <a:pt x="37494" y="11155"/>
                        </a:moveTo>
                        <a:lnTo>
                          <a:pt x="33506" y="11155"/>
                        </a:lnTo>
                      </a:path>
                      <a:path w="40004" h="11429">
                        <a:moveTo>
                          <a:pt x="33506" y="11155"/>
                        </a:moveTo>
                        <a:lnTo>
                          <a:pt x="27120" y="11155"/>
                        </a:lnTo>
                      </a:path>
                      <a:path w="40004" h="11429">
                        <a:moveTo>
                          <a:pt x="27120" y="11155"/>
                        </a:moveTo>
                        <a:lnTo>
                          <a:pt x="19939" y="11155"/>
                        </a:lnTo>
                      </a:path>
                      <a:path w="40004" h="11429">
                        <a:moveTo>
                          <a:pt x="19939" y="11155"/>
                        </a:moveTo>
                        <a:lnTo>
                          <a:pt x="11963" y="11155"/>
                        </a:lnTo>
                      </a:path>
                      <a:path w="40004" h="11429">
                        <a:moveTo>
                          <a:pt x="11963" y="11155"/>
                        </a:moveTo>
                        <a:lnTo>
                          <a:pt x="3179" y="11155"/>
                        </a:lnTo>
                      </a:path>
                      <a:path w="40004" h="11429">
                        <a:moveTo>
                          <a:pt x="6372" y="0"/>
                        </a:moveTo>
                        <a:lnTo>
                          <a:pt x="6372" y="8770"/>
                        </a:lnTo>
                      </a:path>
                      <a:path w="40004" h="11429">
                        <a:moveTo>
                          <a:pt x="0" y="8770"/>
                        </a:moveTo>
                        <a:lnTo>
                          <a:pt x="0" y="0"/>
                        </a:lnTo>
                      </a:path>
                      <a:path w="40004" h="11429">
                        <a:moveTo>
                          <a:pt x="6372" y="0"/>
                        </a:moveTo>
                        <a:lnTo>
                          <a:pt x="6372"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91" name="object 2591"/>
                  <p:cNvSpPr/>
                  <p:nvPr/>
                </p:nvSpPr>
                <p:spPr>
                  <a:xfrm>
                    <a:off x="6314040" y="575400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92" name="object 2592"/>
                  <p:cNvSpPr/>
                  <p:nvPr/>
                </p:nvSpPr>
                <p:spPr>
                  <a:xfrm>
                    <a:off x="6315237" y="5755200"/>
                    <a:ext cx="0" cy="7620"/>
                  </a:xfrm>
                  <a:custGeom>
                    <a:avLst/>
                    <a:gdLst/>
                    <a:ahLst/>
                    <a:cxnLst/>
                    <a:rect l="l" t="t" r="r" b="b"/>
                    <a:pathLst>
                      <a:path h="7620">
                        <a:moveTo>
                          <a:pt x="0" y="0"/>
                        </a:moveTo>
                        <a:lnTo>
                          <a:pt x="0" y="794"/>
                        </a:lnTo>
                      </a:path>
                      <a:path h="7620">
                        <a:moveTo>
                          <a:pt x="0" y="794"/>
                        </a:moveTo>
                        <a:lnTo>
                          <a:pt x="0" y="1589"/>
                        </a:lnTo>
                      </a:path>
                      <a:path h="7620">
                        <a:moveTo>
                          <a:pt x="0" y="1589"/>
                        </a:moveTo>
                        <a:lnTo>
                          <a:pt x="0" y="2384"/>
                        </a:lnTo>
                      </a:path>
                      <a:path h="7620">
                        <a:moveTo>
                          <a:pt x="0" y="2384"/>
                        </a:moveTo>
                        <a:lnTo>
                          <a:pt x="0" y="3987"/>
                        </a:lnTo>
                      </a:path>
                      <a:path h="7620">
                        <a:moveTo>
                          <a:pt x="0" y="3987"/>
                        </a:moveTo>
                        <a:lnTo>
                          <a:pt x="0" y="4782"/>
                        </a:lnTo>
                      </a:path>
                      <a:path h="7620">
                        <a:moveTo>
                          <a:pt x="0" y="4782"/>
                        </a:moveTo>
                        <a:lnTo>
                          <a:pt x="0" y="5577"/>
                        </a:lnTo>
                      </a:path>
                      <a:path h="7620">
                        <a:moveTo>
                          <a:pt x="0" y="5577"/>
                        </a:moveTo>
                        <a:lnTo>
                          <a:pt x="0" y="718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93" name="object 2593"/>
                  <p:cNvSpPr/>
                  <p:nvPr/>
                </p:nvSpPr>
                <p:spPr>
                  <a:xfrm>
                    <a:off x="6314040" y="576118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94" name="object 2594"/>
                  <p:cNvSpPr/>
                  <p:nvPr/>
                </p:nvSpPr>
                <p:spPr>
                  <a:xfrm>
                    <a:off x="6315237" y="5762381"/>
                    <a:ext cx="0" cy="1270"/>
                  </a:xfrm>
                  <a:custGeom>
                    <a:avLst/>
                    <a:gdLst/>
                    <a:ahLst/>
                    <a:cxnLst/>
                    <a:rect l="l" t="t" r="r" b="b"/>
                    <a:pathLst>
                      <a:path h="1270">
                        <a:moveTo>
                          <a:pt x="0" y="0"/>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95" name="object 2595"/>
                  <p:cNvSpPr/>
                  <p:nvPr/>
                </p:nvSpPr>
                <p:spPr>
                  <a:xfrm>
                    <a:off x="6307658" y="5761980"/>
                    <a:ext cx="8890" cy="2540"/>
                  </a:xfrm>
                  <a:custGeom>
                    <a:avLst/>
                    <a:gdLst/>
                    <a:ahLst/>
                    <a:cxnLst/>
                    <a:rect l="l" t="t" r="r" b="b"/>
                    <a:pathLst>
                      <a:path w="8889" h="2539">
                        <a:moveTo>
                          <a:pt x="2400" y="1206"/>
                        </a:moveTo>
                        <a:lnTo>
                          <a:pt x="2044" y="355"/>
                        </a:lnTo>
                        <a:lnTo>
                          <a:pt x="1206" y="0"/>
                        </a:lnTo>
                        <a:lnTo>
                          <a:pt x="355" y="355"/>
                        </a:lnTo>
                        <a:lnTo>
                          <a:pt x="0" y="1206"/>
                        </a:lnTo>
                        <a:lnTo>
                          <a:pt x="355" y="2044"/>
                        </a:lnTo>
                        <a:lnTo>
                          <a:pt x="1206" y="2400"/>
                        </a:lnTo>
                        <a:lnTo>
                          <a:pt x="2044" y="2044"/>
                        </a:lnTo>
                        <a:lnTo>
                          <a:pt x="2400" y="1206"/>
                        </a:lnTo>
                        <a:close/>
                      </a:path>
                      <a:path w="8889" h="2539">
                        <a:moveTo>
                          <a:pt x="8775" y="1206"/>
                        </a:moveTo>
                        <a:lnTo>
                          <a:pt x="8420" y="355"/>
                        </a:lnTo>
                        <a:lnTo>
                          <a:pt x="7569" y="0"/>
                        </a:lnTo>
                        <a:lnTo>
                          <a:pt x="6731" y="355"/>
                        </a:lnTo>
                        <a:lnTo>
                          <a:pt x="6375" y="1206"/>
                        </a:lnTo>
                        <a:lnTo>
                          <a:pt x="6731" y="2044"/>
                        </a:lnTo>
                        <a:lnTo>
                          <a:pt x="7569" y="2400"/>
                        </a:lnTo>
                        <a:lnTo>
                          <a:pt x="8420" y="2044"/>
                        </a:lnTo>
                        <a:lnTo>
                          <a:pt x="8775"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96" name="object 2596"/>
                  <p:cNvSpPr/>
                  <p:nvPr/>
                </p:nvSpPr>
                <p:spPr>
                  <a:xfrm>
                    <a:off x="6308865" y="5762381"/>
                    <a:ext cx="0" cy="1270"/>
                  </a:xfrm>
                  <a:custGeom>
                    <a:avLst/>
                    <a:gdLst/>
                    <a:ahLst/>
                    <a:cxnLst/>
                    <a:rect l="l" t="t" r="r" b="b"/>
                    <a:pathLst>
                      <a:path h="1270">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97" name="object 2597"/>
                  <p:cNvSpPr/>
                  <p:nvPr/>
                </p:nvSpPr>
                <p:spPr>
                  <a:xfrm>
                    <a:off x="6307668" y="576118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98" name="object 2598"/>
                  <p:cNvSpPr/>
                  <p:nvPr/>
                </p:nvSpPr>
                <p:spPr>
                  <a:xfrm>
                    <a:off x="6308865" y="5755200"/>
                    <a:ext cx="0" cy="7620"/>
                  </a:xfrm>
                  <a:custGeom>
                    <a:avLst/>
                    <a:gdLst/>
                    <a:ahLst/>
                    <a:cxnLst/>
                    <a:rect l="l" t="t" r="r" b="b"/>
                    <a:pathLst>
                      <a:path h="7620">
                        <a:moveTo>
                          <a:pt x="0" y="7181"/>
                        </a:moveTo>
                        <a:lnTo>
                          <a:pt x="0" y="5577"/>
                        </a:lnTo>
                      </a:path>
                      <a:path h="7620">
                        <a:moveTo>
                          <a:pt x="0" y="5577"/>
                        </a:moveTo>
                        <a:lnTo>
                          <a:pt x="0" y="4782"/>
                        </a:lnTo>
                      </a:path>
                      <a:path h="7620">
                        <a:moveTo>
                          <a:pt x="0" y="4782"/>
                        </a:moveTo>
                        <a:lnTo>
                          <a:pt x="0" y="3987"/>
                        </a:lnTo>
                      </a:path>
                      <a:path h="7620">
                        <a:moveTo>
                          <a:pt x="0" y="3987"/>
                        </a:moveTo>
                        <a:lnTo>
                          <a:pt x="0" y="2384"/>
                        </a:lnTo>
                      </a:path>
                      <a:path h="7620">
                        <a:moveTo>
                          <a:pt x="0" y="2384"/>
                        </a:moveTo>
                        <a:lnTo>
                          <a:pt x="0" y="1589"/>
                        </a:lnTo>
                      </a:path>
                      <a:path h="7620">
                        <a:moveTo>
                          <a:pt x="0" y="1589"/>
                        </a:moveTo>
                        <a:lnTo>
                          <a:pt x="0" y="794"/>
                        </a:lnTo>
                      </a:path>
                      <a:path h="7620">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599" name="object 2599"/>
                  <p:cNvSpPr/>
                  <p:nvPr/>
                </p:nvSpPr>
                <p:spPr>
                  <a:xfrm>
                    <a:off x="6307668" y="575400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00" name="object 2600"/>
                  <p:cNvSpPr/>
                  <p:nvPr/>
                </p:nvSpPr>
                <p:spPr>
                  <a:xfrm>
                    <a:off x="6274549" y="5754405"/>
                    <a:ext cx="74295" cy="80645"/>
                  </a:xfrm>
                  <a:custGeom>
                    <a:avLst/>
                    <a:gdLst/>
                    <a:ahLst/>
                    <a:cxnLst/>
                    <a:rect l="l" t="t" r="r" b="b"/>
                    <a:pathLst>
                      <a:path w="74295" h="80645">
                        <a:moveTo>
                          <a:pt x="34315" y="794"/>
                        </a:moveTo>
                        <a:lnTo>
                          <a:pt x="34315" y="0"/>
                        </a:lnTo>
                      </a:path>
                      <a:path w="74295" h="80645">
                        <a:moveTo>
                          <a:pt x="74194" y="80567"/>
                        </a:moveTo>
                        <a:lnTo>
                          <a:pt x="74194" y="67808"/>
                        </a:lnTo>
                      </a:path>
                      <a:path w="74295" h="80645">
                        <a:moveTo>
                          <a:pt x="0" y="67808"/>
                        </a:moveTo>
                        <a:lnTo>
                          <a:pt x="0" y="80567"/>
                        </a:lnTo>
                      </a:path>
                      <a:path w="74295" h="80645">
                        <a:moveTo>
                          <a:pt x="34315" y="78977"/>
                        </a:moveTo>
                        <a:lnTo>
                          <a:pt x="40687" y="78977"/>
                        </a:lnTo>
                      </a:path>
                      <a:path w="74295" h="80645">
                        <a:moveTo>
                          <a:pt x="40687" y="70193"/>
                        </a:moveTo>
                        <a:lnTo>
                          <a:pt x="34315" y="70193"/>
                        </a:lnTo>
                      </a:path>
                      <a:path w="74295" h="80645">
                        <a:moveTo>
                          <a:pt x="37494" y="67808"/>
                        </a:moveTo>
                        <a:lnTo>
                          <a:pt x="46279" y="67808"/>
                        </a:lnTo>
                      </a:path>
                      <a:path w="74295" h="80645">
                        <a:moveTo>
                          <a:pt x="46279" y="67808"/>
                        </a:moveTo>
                        <a:lnTo>
                          <a:pt x="54255" y="67808"/>
                        </a:lnTo>
                      </a:path>
                      <a:path w="74295" h="80645">
                        <a:moveTo>
                          <a:pt x="54255" y="67808"/>
                        </a:moveTo>
                        <a:lnTo>
                          <a:pt x="61436" y="67808"/>
                        </a:lnTo>
                      </a:path>
                      <a:path w="74295" h="80645">
                        <a:moveTo>
                          <a:pt x="61436" y="67808"/>
                        </a:moveTo>
                        <a:lnTo>
                          <a:pt x="67822" y="67808"/>
                        </a:lnTo>
                      </a:path>
                      <a:path w="74295" h="80645">
                        <a:moveTo>
                          <a:pt x="67822" y="67808"/>
                        </a:moveTo>
                        <a:lnTo>
                          <a:pt x="71810" y="67808"/>
                        </a:lnTo>
                      </a:path>
                      <a:path w="74295" h="80645">
                        <a:moveTo>
                          <a:pt x="71810" y="67808"/>
                        </a:moveTo>
                        <a:lnTo>
                          <a:pt x="74194" y="6780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01" name="object 2601"/>
                  <p:cNvSpPr/>
                  <p:nvPr/>
                </p:nvSpPr>
                <p:spPr>
                  <a:xfrm>
                    <a:off x="6347536" y="5821022"/>
                    <a:ext cx="2540" cy="2540"/>
                  </a:xfrm>
                  <a:custGeom>
                    <a:avLst/>
                    <a:gdLst/>
                    <a:ahLst/>
                    <a:cxnLst/>
                    <a:rect l="l" t="t" r="r" b="b"/>
                    <a:pathLst>
                      <a:path w="2539" h="2539">
                        <a:moveTo>
                          <a:pt x="2400" y="1193"/>
                        </a:moveTo>
                        <a:lnTo>
                          <a:pt x="2044" y="355"/>
                        </a:lnTo>
                        <a:lnTo>
                          <a:pt x="1206" y="0"/>
                        </a:lnTo>
                        <a:lnTo>
                          <a:pt x="355" y="355"/>
                        </a:lnTo>
                        <a:lnTo>
                          <a:pt x="0" y="1193"/>
                        </a:lnTo>
                        <a:lnTo>
                          <a:pt x="355" y="2044"/>
                        </a:lnTo>
                        <a:lnTo>
                          <a:pt x="1206" y="2387"/>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02" name="object 2602"/>
                  <p:cNvSpPr/>
                  <p:nvPr/>
                </p:nvSpPr>
                <p:spPr>
                  <a:xfrm>
                    <a:off x="6274549" y="5822213"/>
                    <a:ext cx="74295" cy="13335"/>
                  </a:xfrm>
                  <a:custGeom>
                    <a:avLst/>
                    <a:gdLst/>
                    <a:ahLst/>
                    <a:cxnLst/>
                    <a:rect l="l" t="t" r="r" b="b"/>
                    <a:pathLst>
                      <a:path w="74295" h="13335">
                        <a:moveTo>
                          <a:pt x="74194" y="0"/>
                        </a:moveTo>
                        <a:lnTo>
                          <a:pt x="71810" y="0"/>
                        </a:lnTo>
                      </a:path>
                      <a:path w="74295" h="13335">
                        <a:moveTo>
                          <a:pt x="71810" y="0"/>
                        </a:moveTo>
                        <a:lnTo>
                          <a:pt x="69411" y="0"/>
                        </a:lnTo>
                      </a:path>
                      <a:path w="74295" h="13335">
                        <a:moveTo>
                          <a:pt x="5591" y="0"/>
                        </a:moveTo>
                        <a:lnTo>
                          <a:pt x="2398" y="0"/>
                        </a:lnTo>
                      </a:path>
                      <a:path w="74295" h="13335">
                        <a:moveTo>
                          <a:pt x="2398" y="0"/>
                        </a:moveTo>
                        <a:lnTo>
                          <a:pt x="808" y="0"/>
                        </a:lnTo>
                      </a:path>
                      <a:path w="74295" h="13335">
                        <a:moveTo>
                          <a:pt x="808" y="0"/>
                        </a:moveTo>
                        <a:lnTo>
                          <a:pt x="0" y="0"/>
                        </a:lnTo>
                      </a:path>
                      <a:path w="74295" h="13335">
                        <a:moveTo>
                          <a:pt x="0" y="0"/>
                        </a:moveTo>
                        <a:lnTo>
                          <a:pt x="808" y="0"/>
                        </a:lnTo>
                      </a:path>
                      <a:path w="74295" h="13335">
                        <a:moveTo>
                          <a:pt x="808" y="0"/>
                        </a:moveTo>
                        <a:lnTo>
                          <a:pt x="2398" y="0"/>
                        </a:lnTo>
                      </a:path>
                      <a:path w="74295" h="13335">
                        <a:moveTo>
                          <a:pt x="2398" y="0"/>
                        </a:moveTo>
                        <a:lnTo>
                          <a:pt x="6386" y="0"/>
                        </a:lnTo>
                      </a:path>
                      <a:path w="74295" h="13335">
                        <a:moveTo>
                          <a:pt x="6386" y="0"/>
                        </a:moveTo>
                        <a:lnTo>
                          <a:pt x="12772" y="0"/>
                        </a:lnTo>
                      </a:path>
                      <a:path w="74295" h="13335">
                        <a:moveTo>
                          <a:pt x="12772" y="0"/>
                        </a:moveTo>
                        <a:lnTo>
                          <a:pt x="19953" y="0"/>
                        </a:lnTo>
                      </a:path>
                      <a:path w="74295" h="13335">
                        <a:moveTo>
                          <a:pt x="19953" y="0"/>
                        </a:moveTo>
                        <a:lnTo>
                          <a:pt x="28724" y="0"/>
                        </a:lnTo>
                      </a:path>
                      <a:path w="74295" h="13335">
                        <a:moveTo>
                          <a:pt x="28724" y="0"/>
                        </a:moveTo>
                        <a:lnTo>
                          <a:pt x="37494" y="0"/>
                        </a:lnTo>
                      </a:path>
                      <a:path w="74295" h="13335">
                        <a:moveTo>
                          <a:pt x="37494" y="12758"/>
                        </a:moveTo>
                        <a:lnTo>
                          <a:pt x="28724" y="12758"/>
                        </a:lnTo>
                      </a:path>
                      <a:path w="74295" h="13335">
                        <a:moveTo>
                          <a:pt x="28724" y="12758"/>
                        </a:moveTo>
                        <a:lnTo>
                          <a:pt x="19953" y="12758"/>
                        </a:lnTo>
                      </a:path>
                      <a:path w="74295" h="13335">
                        <a:moveTo>
                          <a:pt x="19953" y="12758"/>
                        </a:moveTo>
                        <a:lnTo>
                          <a:pt x="12772" y="12758"/>
                        </a:lnTo>
                      </a:path>
                      <a:path w="74295" h="13335">
                        <a:moveTo>
                          <a:pt x="12772" y="12758"/>
                        </a:moveTo>
                        <a:lnTo>
                          <a:pt x="6386" y="12758"/>
                        </a:lnTo>
                      </a:path>
                      <a:path w="74295" h="13335">
                        <a:moveTo>
                          <a:pt x="6386" y="12758"/>
                        </a:moveTo>
                        <a:lnTo>
                          <a:pt x="2398" y="12758"/>
                        </a:lnTo>
                      </a:path>
                      <a:path w="74295" h="13335">
                        <a:moveTo>
                          <a:pt x="2398" y="12758"/>
                        </a:moveTo>
                        <a:lnTo>
                          <a:pt x="808" y="12758"/>
                        </a:lnTo>
                      </a:path>
                      <a:path w="74295" h="13335">
                        <a:moveTo>
                          <a:pt x="808" y="12758"/>
                        </a:moveTo>
                        <a:lnTo>
                          <a:pt x="0" y="12758"/>
                        </a:lnTo>
                      </a:path>
                      <a:path w="74295" h="13335">
                        <a:moveTo>
                          <a:pt x="0" y="12758"/>
                        </a:moveTo>
                        <a:lnTo>
                          <a:pt x="808" y="12758"/>
                        </a:lnTo>
                      </a:path>
                      <a:path w="74295" h="13335">
                        <a:moveTo>
                          <a:pt x="808" y="12758"/>
                        </a:moveTo>
                        <a:lnTo>
                          <a:pt x="2398" y="12758"/>
                        </a:lnTo>
                      </a:path>
                      <a:path w="74295" h="13335">
                        <a:moveTo>
                          <a:pt x="2398" y="12758"/>
                        </a:moveTo>
                        <a:lnTo>
                          <a:pt x="6386" y="12758"/>
                        </a:lnTo>
                      </a:path>
                      <a:path w="74295" h="13335">
                        <a:moveTo>
                          <a:pt x="6386" y="12758"/>
                        </a:moveTo>
                        <a:lnTo>
                          <a:pt x="12772" y="12758"/>
                        </a:lnTo>
                      </a:path>
                      <a:path w="74295" h="13335">
                        <a:moveTo>
                          <a:pt x="12772" y="12758"/>
                        </a:moveTo>
                        <a:lnTo>
                          <a:pt x="19953" y="12758"/>
                        </a:lnTo>
                      </a:path>
                      <a:path w="74295" h="13335">
                        <a:moveTo>
                          <a:pt x="19953" y="12758"/>
                        </a:moveTo>
                        <a:lnTo>
                          <a:pt x="28724" y="12758"/>
                        </a:lnTo>
                      </a:path>
                      <a:path w="74295" h="13335">
                        <a:moveTo>
                          <a:pt x="28724" y="12758"/>
                        </a:moveTo>
                        <a:lnTo>
                          <a:pt x="37494" y="12758"/>
                        </a:lnTo>
                      </a:path>
                      <a:path w="74295" h="13335">
                        <a:moveTo>
                          <a:pt x="37494" y="12758"/>
                        </a:moveTo>
                        <a:lnTo>
                          <a:pt x="46279" y="12758"/>
                        </a:lnTo>
                      </a:path>
                      <a:path w="74295" h="13335">
                        <a:moveTo>
                          <a:pt x="46279" y="12758"/>
                        </a:moveTo>
                        <a:lnTo>
                          <a:pt x="54255" y="12758"/>
                        </a:lnTo>
                      </a:path>
                      <a:path w="74295" h="13335">
                        <a:moveTo>
                          <a:pt x="54255" y="12758"/>
                        </a:moveTo>
                        <a:lnTo>
                          <a:pt x="61436" y="12758"/>
                        </a:lnTo>
                      </a:path>
                      <a:path w="74295" h="13335">
                        <a:moveTo>
                          <a:pt x="61436" y="12758"/>
                        </a:moveTo>
                        <a:lnTo>
                          <a:pt x="67822" y="12758"/>
                        </a:lnTo>
                      </a:path>
                      <a:path w="74295" h="13335">
                        <a:moveTo>
                          <a:pt x="67822" y="12758"/>
                        </a:moveTo>
                        <a:lnTo>
                          <a:pt x="71810" y="12758"/>
                        </a:lnTo>
                      </a:path>
                      <a:path w="74295" h="13335">
                        <a:moveTo>
                          <a:pt x="71810" y="12758"/>
                        </a:moveTo>
                        <a:lnTo>
                          <a:pt x="74194" y="1275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03" name="object 2603"/>
                  <p:cNvSpPr/>
                  <p:nvPr/>
                </p:nvSpPr>
                <p:spPr>
                  <a:xfrm>
                    <a:off x="6347536" y="5833786"/>
                    <a:ext cx="2540" cy="2540"/>
                  </a:xfrm>
                  <a:custGeom>
                    <a:avLst/>
                    <a:gdLst/>
                    <a:ahLst/>
                    <a:cxnLst/>
                    <a:rect l="l" t="t" r="r" b="b"/>
                    <a:pathLst>
                      <a:path w="2539" h="2539">
                        <a:moveTo>
                          <a:pt x="2400" y="1193"/>
                        </a:moveTo>
                        <a:lnTo>
                          <a:pt x="2044" y="342"/>
                        </a:lnTo>
                        <a:lnTo>
                          <a:pt x="1206" y="0"/>
                        </a:lnTo>
                        <a:lnTo>
                          <a:pt x="355" y="342"/>
                        </a:lnTo>
                        <a:lnTo>
                          <a:pt x="0" y="1193"/>
                        </a:lnTo>
                        <a:lnTo>
                          <a:pt x="355" y="2032"/>
                        </a:lnTo>
                        <a:lnTo>
                          <a:pt x="1206" y="2387"/>
                        </a:lnTo>
                        <a:lnTo>
                          <a:pt x="2044" y="2032"/>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04" name="object 2604"/>
                  <p:cNvSpPr/>
                  <p:nvPr/>
                </p:nvSpPr>
                <p:spPr>
                  <a:xfrm>
                    <a:off x="6280140" y="5824598"/>
                    <a:ext cx="69215" cy="10795"/>
                  </a:xfrm>
                  <a:custGeom>
                    <a:avLst/>
                    <a:gdLst/>
                    <a:ahLst/>
                    <a:cxnLst/>
                    <a:rect l="l" t="t" r="r" b="b"/>
                    <a:pathLst>
                      <a:path w="69214" h="10795">
                        <a:moveTo>
                          <a:pt x="68603" y="10374"/>
                        </a:moveTo>
                        <a:lnTo>
                          <a:pt x="66218" y="10374"/>
                        </a:lnTo>
                      </a:path>
                      <a:path w="69214" h="10795">
                        <a:moveTo>
                          <a:pt x="66218" y="10374"/>
                        </a:moveTo>
                        <a:lnTo>
                          <a:pt x="62230" y="10374"/>
                        </a:lnTo>
                      </a:path>
                      <a:path w="69214" h="10795">
                        <a:moveTo>
                          <a:pt x="62230" y="10374"/>
                        </a:moveTo>
                        <a:lnTo>
                          <a:pt x="55844" y="10374"/>
                        </a:lnTo>
                      </a:path>
                      <a:path w="69214" h="10795">
                        <a:moveTo>
                          <a:pt x="55844" y="10374"/>
                        </a:moveTo>
                        <a:lnTo>
                          <a:pt x="48663" y="10374"/>
                        </a:lnTo>
                      </a:path>
                      <a:path w="69214" h="10795">
                        <a:moveTo>
                          <a:pt x="48663" y="10374"/>
                        </a:moveTo>
                        <a:lnTo>
                          <a:pt x="40687" y="10374"/>
                        </a:lnTo>
                      </a:path>
                      <a:path w="69214" h="10795">
                        <a:moveTo>
                          <a:pt x="40687" y="10374"/>
                        </a:moveTo>
                        <a:lnTo>
                          <a:pt x="31903" y="10374"/>
                        </a:lnTo>
                      </a:path>
                      <a:path w="69214" h="10795">
                        <a:moveTo>
                          <a:pt x="63820" y="10374"/>
                        </a:moveTo>
                        <a:lnTo>
                          <a:pt x="62230" y="10374"/>
                        </a:lnTo>
                      </a:path>
                      <a:path w="69214" h="10795">
                        <a:moveTo>
                          <a:pt x="62230" y="10374"/>
                        </a:moveTo>
                        <a:lnTo>
                          <a:pt x="59037" y="10374"/>
                        </a:lnTo>
                      </a:path>
                      <a:path w="69214" h="10795">
                        <a:moveTo>
                          <a:pt x="59037" y="10374"/>
                        </a:moveTo>
                        <a:lnTo>
                          <a:pt x="54241" y="10374"/>
                        </a:lnTo>
                      </a:path>
                      <a:path w="69214" h="10795">
                        <a:moveTo>
                          <a:pt x="54241" y="10374"/>
                        </a:moveTo>
                        <a:lnTo>
                          <a:pt x="47868" y="10374"/>
                        </a:lnTo>
                      </a:path>
                      <a:path w="69214" h="10795">
                        <a:moveTo>
                          <a:pt x="47868" y="10374"/>
                        </a:moveTo>
                        <a:lnTo>
                          <a:pt x="39879" y="10374"/>
                        </a:lnTo>
                      </a:path>
                      <a:path w="69214" h="10795">
                        <a:moveTo>
                          <a:pt x="39879" y="10374"/>
                        </a:moveTo>
                        <a:lnTo>
                          <a:pt x="31903" y="10374"/>
                        </a:lnTo>
                      </a:path>
                      <a:path w="69214" h="10795">
                        <a:moveTo>
                          <a:pt x="31903" y="10374"/>
                        </a:moveTo>
                        <a:lnTo>
                          <a:pt x="23132" y="10374"/>
                        </a:lnTo>
                      </a:path>
                      <a:path w="69214" h="10795">
                        <a:moveTo>
                          <a:pt x="23132" y="10374"/>
                        </a:moveTo>
                        <a:lnTo>
                          <a:pt x="15951" y="10374"/>
                        </a:lnTo>
                      </a:path>
                      <a:path w="69214" h="10795">
                        <a:moveTo>
                          <a:pt x="15951" y="10374"/>
                        </a:moveTo>
                        <a:lnTo>
                          <a:pt x="9565" y="10374"/>
                        </a:lnTo>
                      </a:path>
                      <a:path w="69214" h="10795">
                        <a:moveTo>
                          <a:pt x="9565" y="10374"/>
                        </a:moveTo>
                        <a:lnTo>
                          <a:pt x="3987" y="10374"/>
                        </a:lnTo>
                      </a:path>
                      <a:path w="69214" h="10795">
                        <a:moveTo>
                          <a:pt x="3987" y="10374"/>
                        </a:moveTo>
                        <a:lnTo>
                          <a:pt x="794" y="10374"/>
                        </a:lnTo>
                      </a:path>
                      <a:path w="69214" h="10795">
                        <a:moveTo>
                          <a:pt x="794" y="10374"/>
                        </a:moveTo>
                        <a:lnTo>
                          <a:pt x="0" y="10374"/>
                        </a:lnTo>
                      </a:path>
                      <a:path w="69214" h="10795">
                        <a:moveTo>
                          <a:pt x="0" y="10374"/>
                        </a:moveTo>
                        <a:lnTo>
                          <a:pt x="794" y="10374"/>
                        </a:lnTo>
                      </a:path>
                      <a:path w="69214" h="10795">
                        <a:moveTo>
                          <a:pt x="794" y="10374"/>
                        </a:moveTo>
                        <a:lnTo>
                          <a:pt x="3987" y="10374"/>
                        </a:lnTo>
                      </a:path>
                      <a:path w="69214" h="10795">
                        <a:moveTo>
                          <a:pt x="3987" y="10374"/>
                        </a:moveTo>
                        <a:lnTo>
                          <a:pt x="9565" y="10374"/>
                        </a:lnTo>
                      </a:path>
                      <a:path w="69214" h="10795">
                        <a:moveTo>
                          <a:pt x="9565" y="10374"/>
                        </a:moveTo>
                        <a:lnTo>
                          <a:pt x="15951" y="10374"/>
                        </a:lnTo>
                      </a:path>
                      <a:path w="69214" h="10795">
                        <a:moveTo>
                          <a:pt x="15951" y="10374"/>
                        </a:moveTo>
                        <a:lnTo>
                          <a:pt x="23132" y="10374"/>
                        </a:lnTo>
                      </a:path>
                      <a:path w="69214" h="10795">
                        <a:moveTo>
                          <a:pt x="23132" y="10374"/>
                        </a:moveTo>
                        <a:lnTo>
                          <a:pt x="31903" y="10374"/>
                        </a:lnTo>
                      </a:path>
                      <a:path w="69214" h="10795">
                        <a:moveTo>
                          <a:pt x="31903" y="10374"/>
                        </a:moveTo>
                        <a:lnTo>
                          <a:pt x="39879" y="10374"/>
                        </a:lnTo>
                      </a:path>
                      <a:path w="69214" h="10795">
                        <a:moveTo>
                          <a:pt x="39879" y="10374"/>
                        </a:moveTo>
                        <a:lnTo>
                          <a:pt x="47868" y="10374"/>
                        </a:lnTo>
                      </a:path>
                      <a:path w="69214" h="10795">
                        <a:moveTo>
                          <a:pt x="47868" y="10374"/>
                        </a:moveTo>
                        <a:lnTo>
                          <a:pt x="54241" y="10374"/>
                        </a:lnTo>
                      </a:path>
                      <a:path w="69214" h="10795">
                        <a:moveTo>
                          <a:pt x="54241" y="10374"/>
                        </a:moveTo>
                        <a:lnTo>
                          <a:pt x="59037" y="10374"/>
                        </a:lnTo>
                      </a:path>
                      <a:path w="69214" h="10795">
                        <a:moveTo>
                          <a:pt x="59037" y="10374"/>
                        </a:moveTo>
                        <a:lnTo>
                          <a:pt x="62230" y="10374"/>
                        </a:lnTo>
                      </a:path>
                      <a:path w="69214" h="10795">
                        <a:moveTo>
                          <a:pt x="62230" y="10374"/>
                        </a:moveTo>
                        <a:lnTo>
                          <a:pt x="63820" y="10374"/>
                        </a:lnTo>
                      </a:path>
                      <a:path w="69214" h="10795">
                        <a:moveTo>
                          <a:pt x="35096" y="0"/>
                        </a:moveTo>
                        <a:lnTo>
                          <a:pt x="35096" y="8784"/>
                        </a:lnTo>
                      </a:path>
                      <a:path w="69214" h="10795">
                        <a:moveTo>
                          <a:pt x="28724" y="8784"/>
                        </a:moveTo>
                        <a:lnTo>
                          <a:pt x="2872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05" name="object 2605"/>
                  <p:cNvSpPr/>
                  <p:nvPr/>
                </p:nvSpPr>
                <p:spPr>
                  <a:xfrm>
                    <a:off x="6314040" y="582340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06" name="object 2606"/>
                  <p:cNvSpPr/>
                  <p:nvPr/>
                </p:nvSpPr>
                <p:spPr>
                  <a:xfrm>
                    <a:off x="6315237" y="5824598"/>
                    <a:ext cx="0" cy="8890"/>
                  </a:xfrm>
                  <a:custGeom>
                    <a:avLst/>
                    <a:gdLst/>
                    <a:ahLst/>
                    <a:cxnLst/>
                    <a:rect l="l" t="t" r="r" b="b"/>
                    <a:pathLst>
                      <a:path h="8889">
                        <a:moveTo>
                          <a:pt x="0" y="0"/>
                        </a:moveTo>
                        <a:lnTo>
                          <a:pt x="0" y="794"/>
                        </a:lnTo>
                      </a:path>
                      <a:path h="8889">
                        <a:moveTo>
                          <a:pt x="0" y="794"/>
                        </a:moveTo>
                        <a:lnTo>
                          <a:pt x="0" y="1603"/>
                        </a:lnTo>
                      </a:path>
                      <a:path h="8889">
                        <a:moveTo>
                          <a:pt x="0" y="1603"/>
                        </a:moveTo>
                        <a:lnTo>
                          <a:pt x="0" y="2398"/>
                        </a:lnTo>
                      </a:path>
                      <a:path h="8889">
                        <a:moveTo>
                          <a:pt x="0" y="2398"/>
                        </a:moveTo>
                        <a:lnTo>
                          <a:pt x="0" y="3193"/>
                        </a:lnTo>
                      </a:path>
                      <a:path h="8889">
                        <a:moveTo>
                          <a:pt x="0" y="3193"/>
                        </a:moveTo>
                        <a:lnTo>
                          <a:pt x="0" y="3987"/>
                        </a:lnTo>
                      </a:path>
                      <a:path h="8889">
                        <a:moveTo>
                          <a:pt x="0" y="3987"/>
                        </a:moveTo>
                        <a:lnTo>
                          <a:pt x="0" y="5591"/>
                        </a:lnTo>
                      </a:path>
                      <a:path h="8889">
                        <a:moveTo>
                          <a:pt x="0" y="5591"/>
                        </a:moveTo>
                        <a:lnTo>
                          <a:pt x="0" y="6386"/>
                        </a:lnTo>
                      </a:path>
                      <a:path h="8889">
                        <a:moveTo>
                          <a:pt x="0" y="6386"/>
                        </a:moveTo>
                        <a:lnTo>
                          <a:pt x="0" y="7181"/>
                        </a:lnTo>
                      </a:path>
                      <a:path h="8889">
                        <a:moveTo>
                          <a:pt x="0" y="7181"/>
                        </a:moveTo>
                        <a:lnTo>
                          <a:pt x="0" y="7989"/>
                        </a:lnTo>
                      </a:path>
                      <a:path h="8889">
                        <a:moveTo>
                          <a:pt x="0" y="7989"/>
                        </a:moveTo>
                        <a:lnTo>
                          <a:pt x="0" y="87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07" name="object 2607"/>
                  <p:cNvSpPr/>
                  <p:nvPr/>
                </p:nvSpPr>
                <p:spPr>
                  <a:xfrm>
                    <a:off x="6307658" y="5832186"/>
                    <a:ext cx="8890" cy="2540"/>
                  </a:xfrm>
                  <a:custGeom>
                    <a:avLst/>
                    <a:gdLst/>
                    <a:ahLst/>
                    <a:cxnLst/>
                    <a:rect l="l" t="t" r="r" b="b"/>
                    <a:pathLst>
                      <a:path w="8889" h="2539">
                        <a:moveTo>
                          <a:pt x="2400" y="1206"/>
                        </a:moveTo>
                        <a:lnTo>
                          <a:pt x="2044" y="355"/>
                        </a:lnTo>
                        <a:lnTo>
                          <a:pt x="1206" y="0"/>
                        </a:lnTo>
                        <a:lnTo>
                          <a:pt x="355" y="355"/>
                        </a:lnTo>
                        <a:lnTo>
                          <a:pt x="0" y="1206"/>
                        </a:lnTo>
                        <a:lnTo>
                          <a:pt x="355" y="2044"/>
                        </a:lnTo>
                        <a:lnTo>
                          <a:pt x="1206" y="2400"/>
                        </a:lnTo>
                        <a:lnTo>
                          <a:pt x="2044" y="2044"/>
                        </a:lnTo>
                        <a:lnTo>
                          <a:pt x="2400" y="1206"/>
                        </a:lnTo>
                        <a:close/>
                      </a:path>
                      <a:path w="8889" h="2539">
                        <a:moveTo>
                          <a:pt x="8775" y="1206"/>
                        </a:moveTo>
                        <a:lnTo>
                          <a:pt x="8420" y="355"/>
                        </a:lnTo>
                        <a:lnTo>
                          <a:pt x="7569" y="0"/>
                        </a:lnTo>
                        <a:lnTo>
                          <a:pt x="6731" y="355"/>
                        </a:lnTo>
                        <a:lnTo>
                          <a:pt x="6375" y="1206"/>
                        </a:lnTo>
                        <a:lnTo>
                          <a:pt x="6731" y="2044"/>
                        </a:lnTo>
                        <a:lnTo>
                          <a:pt x="7569" y="2400"/>
                        </a:lnTo>
                        <a:lnTo>
                          <a:pt x="8420" y="2044"/>
                        </a:lnTo>
                        <a:lnTo>
                          <a:pt x="8775"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08" name="object 2608"/>
                  <p:cNvSpPr/>
                  <p:nvPr/>
                </p:nvSpPr>
                <p:spPr>
                  <a:xfrm>
                    <a:off x="6308865" y="5824598"/>
                    <a:ext cx="0" cy="8890"/>
                  </a:xfrm>
                  <a:custGeom>
                    <a:avLst/>
                    <a:gdLst/>
                    <a:ahLst/>
                    <a:cxnLst/>
                    <a:rect l="l" t="t" r="r" b="b"/>
                    <a:pathLst>
                      <a:path h="8889">
                        <a:moveTo>
                          <a:pt x="0" y="8784"/>
                        </a:moveTo>
                        <a:lnTo>
                          <a:pt x="0" y="7989"/>
                        </a:lnTo>
                      </a:path>
                      <a:path h="8889">
                        <a:moveTo>
                          <a:pt x="0" y="7989"/>
                        </a:moveTo>
                        <a:lnTo>
                          <a:pt x="0" y="7181"/>
                        </a:lnTo>
                      </a:path>
                      <a:path h="8889">
                        <a:moveTo>
                          <a:pt x="0" y="7181"/>
                        </a:moveTo>
                        <a:lnTo>
                          <a:pt x="0" y="6386"/>
                        </a:lnTo>
                      </a:path>
                      <a:path h="8889">
                        <a:moveTo>
                          <a:pt x="0" y="6386"/>
                        </a:moveTo>
                        <a:lnTo>
                          <a:pt x="0" y="5591"/>
                        </a:lnTo>
                      </a:path>
                      <a:path h="8889">
                        <a:moveTo>
                          <a:pt x="0" y="5591"/>
                        </a:moveTo>
                        <a:lnTo>
                          <a:pt x="0" y="3987"/>
                        </a:lnTo>
                      </a:path>
                      <a:path h="8889">
                        <a:moveTo>
                          <a:pt x="0" y="3987"/>
                        </a:moveTo>
                        <a:lnTo>
                          <a:pt x="0" y="3193"/>
                        </a:lnTo>
                      </a:path>
                      <a:path h="8889">
                        <a:moveTo>
                          <a:pt x="0" y="3193"/>
                        </a:moveTo>
                        <a:lnTo>
                          <a:pt x="0" y="2398"/>
                        </a:lnTo>
                      </a:path>
                      <a:path h="8889">
                        <a:moveTo>
                          <a:pt x="0" y="2398"/>
                        </a:moveTo>
                        <a:lnTo>
                          <a:pt x="0" y="1603"/>
                        </a:lnTo>
                      </a:path>
                      <a:path h="8889">
                        <a:moveTo>
                          <a:pt x="0" y="1603"/>
                        </a:moveTo>
                        <a:lnTo>
                          <a:pt x="0" y="794"/>
                        </a:lnTo>
                      </a:path>
                      <a:path h="8889">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09" name="object 2609"/>
                  <p:cNvSpPr/>
                  <p:nvPr/>
                </p:nvSpPr>
                <p:spPr>
                  <a:xfrm>
                    <a:off x="6307668" y="582340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10" name="object 2610"/>
                  <p:cNvSpPr/>
                  <p:nvPr/>
                </p:nvSpPr>
                <p:spPr>
                  <a:xfrm>
                    <a:off x="6540219" y="5748019"/>
                    <a:ext cx="1270" cy="92075"/>
                  </a:xfrm>
                  <a:custGeom>
                    <a:avLst/>
                    <a:gdLst/>
                    <a:ahLst/>
                    <a:cxnLst/>
                    <a:rect l="l" t="t" r="r" b="b"/>
                    <a:pathLst>
                      <a:path w="1270" h="92075">
                        <a:moveTo>
                          <a:pt x="0" y="794"/>
                        </a:moveTo>
                        <a:lnTo>
                          <a:pt x="0" y="0"/>
                        </a:lnTo>
                      </a:path>
                      <a:path w="1270" h="92075">
                        <a:moveTo>
                          <a:pt x="0" y="0"/>
                        </a:moveTo>
                        <a:lnTo>
                          <a:pt x="794" y="0"/>
                        </a:lnTo>
                      </a:path>
                      <a:path w="1270" h="92075">
                        <a:moveTo>
                          <a:pt x="794" y="91736"/>
                        </a:moveTo>
                        <a:lnTo>
                          <a:pt x="0" y="91736"/>
                        </a:lnTo>
                      </a:path>
                      <a:path w="1270" h="92075">
                        <a:moveTo>
                          <a:pt x="0" y="91736"/>
                        </a:moveTo>
                        <a:lnTo>
                          <a:pt x="0" y="90941"/>
                        </a:lnTo>
                      </a:path>
                      <a:path w="1270" h="92075">
                        <a:moveTo>
                          <a:pt x="0" y="90941"/>
                        </a:moveTo>
                        <a:lnTo>
                          <a:pt x="0" y="89351"/>
                        </a:lnTo>
                      </a:path>
                      <a:path w="1270" h="92075">
                        <a:moveTo>
                          <a:pt x="0" y="89351"/>
                        </a:moveTo>
                        <a:lnTo>
                          <a:pt x="0" y="86158"/>
                        </a:lnTo>
                      </a:path>
                      <a:path w="1270" h="92075">
                        <a:moveTo>
                          <a:pt x="0" y="86158"/>
                        </a:moveTo>
                        <a:lnTo>
                          <a:pt x="0" y="79772"/>
                        </a:lnTo>
                      </a:path>
                      <a:path w="1270" h="92075">
                        <a:moveTo>
                          <a:pt x="0" y="79772"/>
                        </a:moveTo>
                        <a:lnTo>
                          <a:pt x="0" y="74194"/>
                        </a:lnTo>
                      </a:path>
                      <a:path w="1270" h="92075">
                        <a:moveTo>
                          <a:pt x="0" y="39084"/>
                        </a:moveTo>
                        <a:lnTo>
                          <a:pt x="0" y="31903"/>
                        </a:lnTo>
                      </a:path>
                      <a:path w="1270" h="92075">
                        <a:moveTo>
                          <a:pt x="0" y="31903"/>
                        </a:moveTo>
                        <a:lnTo>
                          <a:pt x="0" y="22337"/>
                        </a:lnTo>
                      </a:path>
                      <a:path w="1270" h="92075">
                        <a:moveTo>
                          <a:pt x="0" y="22337"/>
                        </a:moveTo>
                        <a:lnTo>
                          <a:pt x="0" y="14362"/>
                        </a:lnTo>
                      </a:path>
                      <a:path w="1270" h="92075">
                        <a:moveTo>
                          <a:pt x="0" y="14362"/>
                        </a:moveTo>
                        <a:lnTo>
                          <a:pt x="0" y="7181"/>
                        </a:lnTo>
                      </a:path>
                      <a:path w="1270" h="92075">
                        <a:moveTo>
                          <a:pt x="0" y="7181"/>
                        </a:moveTo>
                        <a:lnTo>
                          <a:pt x="0" y="3193"/>
                        </a:lnTo>
                      </a:path>
                      <a:path w="1270" h="92075">
                        <a:moveTo>
                          <a:pt x="0" y="3193"/>
                        </a:moveTo>
                        <a:lnTo>
                          <a:pt x="0" y="1589"/>
                        </a:lnTo>
                      </a:path>
                      <a:path w="1270" h="92075">
                        <a:moveTo>
                          <a:pt x="0" y="1589"/>
                        </a:moveTo>
                        <a:lnTo>
                          <a:pt x="0" y="794"/>
                        </a:lnTo>
                      </a:path>
                      <a:path w="1270" h="92075">
                        <a:moveTo>
                          <a:pt x="0" y="794"/>
                        </a:moveTo>
                        <a:lnTo>
                          <a:pt x="0" y="2398"/>
                        </a:lnTo>
                      </a:path>
                      <a:path w="1270" h="92075">
                        <a:moveTo>
                          <a:pt x="0" y="2398"/>
                        </a:moveTo>
                        <a:lnTo>
                          <a:pt x="0" y="6386"/>
                        </a:lnTo>
                      </a:path>
                      <a:path w="1270" h="92075">
                        <a:moveTo>
                          <a:pt x="0" y="6386"/>
                        </a:moveTo>
                        <a:lnTo>
                          <a:pt x="0" y="11963"/>
                        </a:lnTo>
                      </a:path>
                      <a:path w="1270" h="92075">
                        <a:moveTo>
                          <a:pt x="0" y="11963"/>
                        </a:moveTo>
                        <a:lnTo>
                          <a:pt x="0" y="19939"/>
                        </a:lnTo>
                      </a:path>
                      <a:path w="1270" h="92075">
                        <a:moveTo>
                          <a:pt x="0" y="19939"/>
                        </a:moveTo>
                        <a:lnTo>
                          <a:pt x="0" y="28724"/>
                        </a:lnTo>
                      </a:path>
                      <a:path w="1270" h="92075">
                        <a:moveTo>
                          <a:pt x="0" y="28724"/>
                        </a:moveTo>
                        <a:lnTo>
                          <a:pt x="0" y="39084"/>
                        </a:lnTo>
                      </a:path>
                      <a:path w="1270" h="92075">
                        <a:moveTo>
                          <a:pt x="0" y="39084"/>
                        </a:moveTo>
                        <a:lnTo>
                          <a:pt x="0" y="49458"/>
                        </a:lnTo>
                      </a:path>
                      <a:path w="1270" h="92075">
                        <a:moveTo>
                          <a:pt x="0" y="49458"/>
                        </a:moveTo>
                        <a:lnTo>
                          <a:pt x="0" y="59832"/>
                        </a:lnTo>
                      </a:path>
                      <a:path w="1270" h="92075">
                        <a:moveTo>
                          <a:pt x="0" y="59832"/>
                        </a:moveTo>
                        <a:lnTo>
                          <a:pt x="0" y="69398"/>
                        </a:lnTo>
                      </a:path>
                      <a:path w="1270" h="92075">
                        <a:moveTo>
                          <a:pt x="0" y="69398"/>
                        </a:moveTo>
                        <a:lnTo>
                          <a:pt x="0" y="78182"/>
                        </a:lnTo>
                      </a:path>
                      <a:path w="1270" h="92075">
                        <a:moveTo>
                          <a:pt x="0" y="78182"/>
                        </a:moveTo>
                        <a:lnTo>
                          <a:pt x="0" y="84568"/>
                        </a:lnTo>
                      </a:path>
                      <a:path w="1270" h="92075">
                        <a:moveTo>
                          <a:pt x="0" y="84568"/>
                        </a:moveTo>
                        <a:lnTo>
                          <a:pt x="0" y="88556"/>
                        </a:lnTo>
                      </a:path>
                      <a:path w="1270" h="92075">
                        <a:moveTo>
                          <a:pt x="0" y="88556"/>
                        </a:moveTo>
                        <a:lnTo>
                          <a:pt x="0" y="9094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11" name="object 2611"/>
                  <p:cNvSpPr/>
                  <p:nvPr/>
                </p:nvSpPr>
                <p:spPr>
                  <a:xfrm>
                    <a:off x="6539023" y="583776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12" name="object 2612"/>
                  <p:cNvSpPr/>
                  <p:nvPr/>
                </p:nvSpPr>
                <p:spPr>
                  <a:xfrm>
                    <a:off x="6541014" y="5748019"/>
                    <a:ext cx="1905" cy="1270"/>
                  </a:xfrm>
                  <a:custGeom>
                    <a:avLst/>
                    <a:gdLst/>
                    <a:ahLst/>
                    <a:cxnLst/>
                    <a:rect l="l" t="t" r="r" b="b"/>
                    <a:pathLst>
                      <a:path w="1904" h="1270">
                        <a:moveTo>
                          <a:pt x="0" y="0"/>
                        </a:moveTo>
                        <a:lnTo>
                          <a:pt x="1589"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13" name="object 2613"/>
                  <p:cNvSpPr/>
                  <p:nvPr/>
                </p:nvSpPr>
                <p:spPr>
                  <a:xfrm>
                    <a:off x="6540602" y="5747629"/>
                    <a:ext cx="3810" cy="93345"/>
                  </a:xfrm>
                  <a:custGeom>
                    <a:avLst/>
                    <a:gdLst/>
                    <a:ahLst/>
                    <a:cxnLst/>
                    <a:rect l="l" t="t" r="r" b="b"/>
                    <a:pathLst>
                      <a:path w="3809" h="93345">
                        <a:moveTo>
                          <a:pt x="3187" y="91338"/>
                        </a:moveTo>
                        <a:lnTo>
                          <a:pt x="2844" y="90487"/>
                        </a:lnTo>
                        <a:lnTo>
                          <a:pt x="1993" y="90144"/>
                        </a:lnTo>
                        <a:lnTo>
                          <a:pt x="1155" y="90487"/>
                        </a:lnTo>
                        <a:lnTo>
                          <a:pt x="914" y="91059"/>
                        </a:lnTo>
                        <a:lnTo>
                          <a:pt x="355" y="91287"/>
                        </a:lnTo>
                        <a:lnTo>
                          <a:pt x="0" y="92125"/>
                        </a:lnTo>
                        <a:lnTo>
                          <a:pt x="355" y="92976"/>
                        </a:lnTo>
                        <a:lnTo>
                          <a:pt x="1206" y="93332"/>
                        </a:lnTo>
                        <a:lnTo>
                          <a:pt x="2044" y="92976"/>
                        </a:lnTo>
                        <a:lnTo>
                          <a:pt x="2273" y="92417"/>
                        </a:lnTo>
                        <a:lnTo>
                          <a:pt x="2844" y="92176"/>
                        </a:lnTo>
                        <a:lnTo>
                          <a:pt x="3187" y="91338"/>
                        </a:lnTo>
                        <a:close/>
                      </a:path>
                      <a:path w="3809" h="93345">
                        <a:moveTo>
                          <a:pt x="3187" y="1193"/>
                        </a:moveTo>
                        <a:lnTo>
                          <a:pt x="2844" y="342"/>
                        </a:lnTo>
                        <a:lnTo>
                          <a:pt x="1993" y="0"/>
                        </a:lnTo>
                        <a:lnTo>
                          <a:pt x="1155" y="342"/>
                        </a:lnTo>
                        <a:lnTo>
                          <a:pt x="800" y="1193"/>
                        </a:lnTo>
                        <a:lnTo>
                          <a:pt x="1155" y="2032"/>
                        </a:lnTo>
                        <a:lnTo>
                          <a:pt x="1993" y="2387"/>
                        </a:lnTo>
                        <a:lnTo>
                          <a:pt x="2844" y="2032"/>
                        </a:lnTo>
                        <a:lnTo>
                          <a:pt x="31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14" name="object 2614"/>
                  <p:cNvSpPr/>
                  <p:nvPr/>
                </p:nvSpPr>
                <p:spPr>
                  <a:xfrm>
                    <a:off x="6541014" y="5748813"/>
                    <a:ext cx="1905" cy="91440"/>
                  </a:xfrm>
                  <a:custGeom>
                    <a:avLst/>
                    <a:gdLst/>
                    <a:ahLst/>
                    <a:cxnLst/>
                    <a:rect l="l" t="t" r="r" b="b"/>
                    <a:pathLst>
                      <a:path w="1904" h="91439">
                        <a:moveTo>
                          <a:pt x="794" y="90941"/>
                        </a:moveTo>
                        <a:lnTo>
                          <a:pt x="0" y="90941"/>
                        </a:lnTo>
                      </a:path>
                      <a:path w="1904" h="91439">
                        <a:moveTo>
                          <a:pt x="1589" y="0"/>
                        </a:moveTo>
                        <a:lnTo>
                          <a:pt x="1589" y="1603"/>
                        </a:lnTo>
                      </a:path>
                      <a:path w="1904" h="91439">
                        <a:moveTo>
                          <a:pt x="1589" y="1603"/>
                        </a:moveTo>
                        <a:lnTo>
                          <a:pt x="1589" y="5591"/>
                        </a:lnTo>
                      </a:path>
                      <a:path w="1904" h="91439">
                        <a:moveTo>
                          <a:pt x="1589" y="5591"/>
                        </a:moveTo>
                        <a:lnTo>
                          <a:pt x="1589" y="11168"/>
                        </a:lnTo>
                      </a:path>
                      <a:path w="1904" h="91439">
                        <a:moveTo>
                          <a:pt x="1589" y="11168"/>
                        </a:moveTo>
                        <a:lnTo>
                          <a:pt x="1589" y="19144"/>
                        </a:lnTo>
                      </a:path>
                      <a:path w="1904" h="91439">
                        <a:moveTo>
                          <a:pt x="1589" y="19144"/>
                        </a:moveTo>
                        <a:lnTo>
                          <a:pt x="1589" y="27929"/>
                        </a:lnTo>
                      </a:path>
                      <a:path w="1904" h="91439">
                        <a:moveTo>
                          <a:pt x="1589" y="27929"/>
                        </a:moveTo>
                        <a:lnTo>
                          <a:pt x="1589" y="38289"/>
                        </a:lnTo>
                      </a:path>
                      <a:path w="1904" h="91439">
                        <a:moveTo>
                          <a:pt x="1589" y="73399"/>
                        </a:moveTo>
                        <a:lnTo>
                          <a:pt x="1589" y="77387"/>
                        </a:lnTo>
                      </a:path>
                      <a:path w="1904" h="91439">
                        <a:moveTo>
                          <a:pt x="1589" y="77387"/>
                        </a:moveTo>
                        <a:lnTo>
                          <a:pt x="1589" y="83773"/>
                        </a:lnTo>
                      </a:path>
                      <a:path w="1904" h="91439">
                        <a:moveTo>
                          <a:pt x="1589" y="83773"/>
                        </a:moveTo>
                        <a:lnTo>
                          <a:pt x="1589" y="87761"/>
                        </a:lnTo>
                      </a:path>
                      <a:path w="1904" h="91439">
                        <a:moveTo>
                          <a:pt x="1589" y="87761"/>
                        </a:moveTo>
                        <a:lnTo>
                          <a:pt x="1589" y="9014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15" name="object 2615"/>
                  <p:cNvSpPr/>
                  <p:nvPr/>
                </p:nvSpPr>
                <p:spPr>
                  <a:xfrm>
                    <a:off x="6541407" y="583776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16" name="object 2616"/>
                  <p:cNvSpPr/>
                  <p:nvPr/>
                </p:nvSpPr>
                <p:spPr>
                  <a:xfrm>
                    <a:off x="6276947" y="5748813"/>
                    <a:ext cx="269240" cy="90170"/>
                  </a:xfrm>
                  <a:custGeom>
                    <a:avLst/>
                    <a:gdLst/>
                    <a:ahLst/>
                    <a:cxnLst/>
                    <a:rect l="l" t="t" r="r" b="b"/>
                    <a:pathLst>
                      <a:path w="269240" h="90170">
                        <a:moveTo>
                          <a:pt x="265656" y="90146"/>
                        </a:moveTo>
                        <a:lnTo>
                          <a:pt x="265656" y="88556"/>
                        </a:lnTo>
                      </a:path>
                      <a:path w="269240" h="90170">
                        <a:moveTo>
                          <a:pt x="265656" y="88556"/>
                        </a:moveTo>
                        <a:lnTo>
                          <a:pt x="265656" y="85363"/>
                        </a:lnTo>
                      </a:path>
                      <a:path w="269240" h="90170">
                        <a:moveTo>
                          <a:pt x="265656" y="85363"/>
                        </a:moveTo>
                        <a:lnTo>
                          <a:pt x="265656" y="78977"/>
                        </a:lnTo>
                      </a:path>
                      <a:path w="269240" h="90170">
                        <a:moveTo>
                          <a:pt x="265656" y="78977"/>
                        </a:moveTo>
                        <a:lnTo>
                          <a:pt x="265656" y="71796"/>
                        </a:lnTo>
                      </a:path>
                      <a:path w="269240" h="90170">
                        <a:moveTo>
                          <a:pt x="265656" y="71796"/>
                        </a:moveTo>
                        <a:lnTo>
                          <a:pt x="265656" y="62230"/>
                        </a:lnTo>
                      </a:path>
                      <a:path w="269240" h="90170">
                        <a:moveTo>
                          <a:pt x="265656" y="62230"/>
                        </a:moveTo>
                        <a:lnTo>
                          <a:pt x="265656" y="51856"/>
                        </a:lnTo>
                      </a:path>
                      <a:path w="269240" h="90170">
                        <a:moveTo>
                          <a:pt x="265656" y="51856"/>
                        </a:moveTo>
                        <a:lnTo>
                          <a:pt x="265656" y="41482"/>
                        </a:lnTo>
                      </a:path>
                      <a:path w="269240" h="90170">
                        <a:moveTo>
                          <a:pt x="265656" y="41482"/>
                        </a:moveTo>
                        <a:lnTo>
                          <a:pt x="265656" y="31108"/>
                        </a:lnTo>
                      </a:path>
                      <a:path w="269240" h="90170">
                        <a:moveTo>
                          <a:pt x="265656" y="31108"/>
                        </a:moveTo>
                        <a:lnTo>
                          <a:pt x="265656" y="21543"/>
                        </a:lnTo>
                      </a:path>
                      <a:path w="269240" h="90170">
                        <a:moveTo>
                          <a:pt x="265656" y="21543"/>
                        </a:moveTo>
                        <a:lnTo>
                          <a:pt x="265656" y="13567"/>
                        </a:lnTo>
                      </a:path>
                      <a:path w="269240" h="90170">
                        <a:moveTo>
                          <a:pt x="265656" y="13567"/>
                        </a:moveTo>
                        <a:lnTo>
                          <a:pt x="265656" y="6386"/>
                        </a:lnTo>
                      </a:path>
                      <a:path w="269240" h="90170">
                        <a:moveTo>
                          <a:pt x="265656" y="6386"/>
                        </a:moveTo>
                        <a:lnTo>
                          <a:pt x="265656" y="2398"/>
                        </a:lnTo>
                      </a:path>
                      <a:path w="269240" h="90170">
                        <a:moveTo>
                          <a:pt x="265656" y="2398"/>
                        </a:moveTo>
                        <a:lnTo>
                          <a:pt x="265656" y="794"/>
                        </a:lnTo>
                      </a:path>
                      <a:path w="269240" h="90170">
                        <a:moveTo>
                          <a:pt x="265656" y="794"/>
                        </a:moveTo>
                        <a:lnTo>
                          <a:pt x="265656" y="0"/>
                        </a:lnTo>
                      </a:path>
                      <a:path w="269240" h="90170">
                        <a:moveTo>
                          <a:pt x="262463" y="52651"/>
                        </a:moveTo>
                        <a:lnTo>
                          <a:pt x="263271" y="52651"/>
                        </a:lnTo>
                      </a:path>
                      <a:path w="269240" h="90170">
                        <a:moveTo>
                          <a:pt x="265656" y="52651"/>
                        </a:moveTo>
                        <a:lnTo>
                          <a:pt x="266451" y="52651"/>
                        </a:lnTo>
                      </a:path>
                      <a:path w="269240" h="90170">
                        <a:moveTo>
                          <a:pt x="266451" y="37494"/>
                        </a:moveTo>
                        <a:lnTo>
                          <a:pt x="265656" y="37494"/>
                        </a:lnTo>
                      </a:path>
                      <a:path w="269240" h="90170">
                        <a:moveTo>
                          <a:pt x="263271" y="37494"/>
                        </a:moveTo>
                        <a:lnTo>
                          <a:pt x="262463" y="37494"/>
                        </a:lnTo>
                      </a:path>
                      <a:path w="269240" h="90170">
                        <a:moveTo>
                          <a:pt x="266451" y="52651"/>
                        </a:moveTo>
                        <a:lnTo>
                          <a:pt x="266451" y="51856"/>
                        </a:lnTo>
                      </a:path>
                      <a:path w="269240" h="90170">
                        <a:moveTo>
                          <a:pt x="266451" y="51856"/>
                        </a:moveTo>
                        <a:lnTo>
                          <a:pt x="266451" y="50253"/>
                        </a:lnTo>
                      </a:path>
                      <a:path w="269240" h="90170">
                        <a:moveTo>
                          <a:pt x="266451" y="39893"/>
                        </a:moveTo>
                        <a:lnTo>
                          <a:pt x="266451" y="39084"/>
                        </a:lnTo>
                      </a:path>
                      <a:path w="269240" h="90170">
                        <a:moveTo>
                          <a:pt x="266451" y="39084"/>
                        </a:moveTo>
                        <a:lnTo>
                          <a:pt x="266451" y="37494"/>
                        </a:lnTo>
                      </a:path>
                      <a:path w="269240" h="90170">
                        <a:moveTo>
                          <a:pt x="266451" y="37494"/>
                        </a:moveTo>
                        <a:lnTo>
                          <a:pt x="266451" y="39084"/>
                        </a:lnTo>
                      </a:path>
                      <a:path w="269240" h="90170">
                        <a:moveTo>
                          <a:pt x="266451" y="39084"/>
                        </a:moveTo>
                        <a:lnTo>
                          <a:pt x="266451" y="41482"/>
                        </a:lnTo>
                      </a:path>
                      <a:path w="269240" h="90170">
                        <a:moveTo>
                          <a:pt x="266451" y="41482"/>
                        </a:moveTo>
                        <a:lnTo>
                          <a:pt x="266451" y="45470"/>
                        </a:lnTo>
                      </a:path>
                      <a:path w="269240" h="90170">
                        <a:moveTo>
                          <a:pt x="266451" y="45470"/>
                        </a:moveTo>
                        <a:lnTo>
                          <a:pt x="266451" y="48663"/>
                        </a:lnTo>
                      </a:path>
                      <a:path w="269240" h="90170">
                        <a:moveTo>
                          <a:pt x="266451" y="48663"/>
                        </a:moveTo>
                        <a:lnTo>
                          <a:pt x="266451" y="51856"/>
                        </a:lnTo>
                      </a:path>
                      <a:path w="269240" h="90170">
                        <a:moveTo>
                          <a:pt x="266451" y="51856"/>
                        </a:moveTo>
                        <a:lnTo>
                          <a:pt x="266451" y="52651"/>
                        </a:lnTo>
                      </a:path>
                      <a:path w="269240" h="90170">
                        <a:moveTo>
                          <a:pt x="262463" y="37494"/>
                        </a:moveTo>
                        <a:lnTo>
                          <a:pt x="262463" y="39084"/>
                        </a:lnTo>
                      </a:path>
                      <a:path w="269240" h="90170">
                        <a:moveTo>
                          <a:pt x="262463" y="39084"/>
                        </a:moveTo>
                        <a:lnTo>
                          <a:pt x="262463" y="39893"/>
                        </a:lnTo>
                      </a:path>
                      <a:path w="269240" h="90170">
                        <a:moveTo>
                          <a:pt x="262463" y="50253"/>
                        </a:moveTo>
                        <a:lnTo>
                          <a:pt x="262463" y="51856"/>
                        </a:lnTo>
                      </a:path>
                      <a:path w="269240" h="90170">
                        <a:moveTo>
                          <a:pt x="262463" y="51856"/>
                        </a:moveTo>
                        <a:lnTo>
                          <a:pt x="262463" y="52651"/>
                        </a:lnTo>
                      </a:path>
                      <a:path w="269240" h="90170">
                        <a:moveTo>
                          <a:pt x="262463" y="52651"/>
                        </a:moveTo>
                        <a:lnTo>
                          <a:pt x="262463" y="51856"/>
                        </a:lnTo>
                      </a:path>
                      <a:path w="269240" h="90170">
                        <a:moveTo>
                          <a:pt x="262463" y="51856"/>
                        </a:moveTo>
                        <a:lnTo>
                          <a:pt x="262463" y="48663"/>
                        </a:lnTo>
                      </a:path>
                      <a:path w="269240" h="90170">
                        <a:moveTo>
                          <a:pt x="262463" y="48663"/>
                        </a:moveTo>
                        <a:lnTo>
                          <a:pt x="262463" y="45470"/>
                        </a:lnTo>
                      </a:path>
                      <a:path w="269240" h="90170">
                        <a:moveTo>
                          <a:pt x="262463" y="45470"/>
                        </a:moveTo>
                        <a:lnTo>
                          <a:pt x="262463" y="41482"/>
                        </a:lnTo>
                      </a:path>
                      <a:path w="269240" h="90170">
                        <a:moveTo>
                          <a:pt x="262463" y="41482"/>
                        </a:moveTo>
                        <a:lnTo>
                          <a:pt x="262463" y="39084"/>
                        </a:lnTo>
                      </a:path>
                      <a:path w="269240" h="90170">
                        <a:moveTo>
                          <a:pt x="262463" y="39084"/>
                        </a:moveTo>
                        <a:lnTo>
                          <a:pt x="262463" y="37494"/>
                        </a:lnTo>
                      </a:path>
                      <a:path w="269240" h="90170">
                        <a:moveTo>
                          <a:pt x="142003" y="47868"/>
                        </a:moveTo>
                        <a:lnTo>
                          <a:pt x="247320" y="47868"/>
                        </a:lnTo>
                      </a:path>
                      <a:path w="269240" h="90170">
                        <a:moveTo>
                          <a:pt x="249704" y="47868"/>
                        </a:moveTo>
                        <a:lnTo>
                          <a:pt x="252102" y="47868"/>
                        </a:lnTo>
                      </a:path>
                      <a:path w="269240" h="90170">
                        <a:moveTo>
                          <a:pt x="252102" y="43086"/>
                        </a:moveTo>
                        <a:lnTo>
                          <a:pt x="249704" y="43086"/>
                        </a:lnTo>
                      </a:path>
                      <a:path w="269240" h="90170">
                        <a:moveTo>
                          <a:pt x="247320" y="43086"/>
                        </a:moveTo>
                        <a:lnTo>
                          <a:pt x="142003" y="43086"/>
                        </a:lnTo>
                      </a:path>
                      <a:path w="269240" h="90170">
                        <a:moveTo>
                          <a:pt x="148389" y="50253"/>
                        </a:moveTo>
                        <a:lnTo>
                          <a:pt x="247320" y="50253"/>
                        </a:lnTo>
                      </a:path>
                      <a:path w="269240" h="90170">
                        <a:moveTo>
                          <a:pt x="249704" y="50253"/>
                        </a:moveTo>
                        <a:lnTo>
                          <a:pt x="262463" y="50253"/>
                        </a:lnTo>
                      </a:path>
                      <a:path w="269240" h="90170">
                        <a:moveTo>
                          <a:pt x="266451" y="50253"/>
                        </a:moveTo>
                        <a:lnTo>
                          <a:pt x="268849" y="50253"/>
                        </a:lnTo>
                      </a:path>
                      <a:path w="269240" h="90170">
                        <a:moveTo>
                          <a:pt x="268849" y="39893"/>
                        </a:moveTo>
                        <a:lnTo>
                          <a:pt x="266451" y="39893"/>
                        </a:lnTo>
                      </a:path>
                      <a:path w="269240" h="90170">
                        <a:moveTo>
                          <a:pt x="262463" y="39893"/>
                        </a:moveTo>
                        <a:lnTo>
                          <a:pt x="249704" y="39893"/>
                        </a:lnTo>
                      </a:path>
                      <a:path w="269240" h="90170">
                        <a:moveTo>
                          <a:pt x="247320" y="39893"/>
                        </a:moveTo>
                        <a:lnTo>
                          <a:pt x="148389" y="39893"/>
                        </a:lnTo>
                      </a:path>
                      <a:path w="269240" h="90170">
                        <a:moveTo>
                          <a:pt x="139618" y="52651"/>
                        </a:moveTo>
                        <a:lnTo>
                          <a:pt x="148389" y="52651"/>
                        </a:lnTo>
                      </a:path>
                      <a:path w="269240" h="90170">
                        <a:moveTo>
                          <a:pt x="148389" y="37494"/>
                        </a:moveTo>
                        <a:lnTo>
                          <a:pt x="139618" y="37494"/>
                        </a:lnTo>
                      </a:path>
                      <a:path w="269240" h="90170">
                        <a:moveTo>
                          <a:pt x="3193" y="16746"/>
                        </a:moveTo>
                        <a:lnTo>
                          <a:pt x="3193" y="27929"/>
                        </a:lnTo>
                      </a:path>
                      <a:path w="269240" h="90170">
                        <a:moveTo>
                          <a:pt x="3193" y="63025"/>
                        </a:moveTo>
                        <a:lnTo>
                          <a:pt x="3193" y="73399"/>
                        </a:lnTo>
                      </a:path>
                      <a:path w="269240" h="90170">
                        <a:moveTo>
                          <a:pt x="67013" y="73399"/>
                        </a:moveTo>
                        <a:lnTo>
                          <a:pt x="67013" y="63025"/>
                        </a:lnTo>
                      </a:path>
                      <a:path w="269240" h="90170">
                        <a:moveTo>
                          <a:pt x="67013" y="27929"/>
                        </a:moveTo>
                        <a:lnTo>
                          <a:pt x="67013" y="16746"/>
                        </a:lnTo>
                      </a:path>
                      <a:path w="269240" h="90170">
                        <a:moveTo>
                          <a:pt x="139618" y="63025"/>
                        </a:moveTo>
                        <a:lnTo>
                          <a:pt x="139618" y="52651"/>
                        </a:lnTo>
                      </a:path>
                      <a:path w="269240" h="90170">
                        <a:moveTo>
                          <a:pt x="139618" y="37494"/>
                        </a:moveTo>
                        <a:lnTo>
                          <a:pt x="139618" y="27929"/>
                        </a:lnTo>
                      </a:path>
                      <a:path w="269240" h="90170">
                        <a:moveTo>
                          <a:pt x="0" y="27929"/>
                        </a:moveTo>
                        <a:lnTo>
                          <a:pt x="0" y="63025"/>
                        </a:lnTo>
                      </a:path>
                      <a:path w="269240" h="90170">
                        <a:moveTo>
                          <a:pt x="134822" y="48663"/>
                        </a:moveTo>
                        <a:lnTo>
                          <a:pt x="142003" y="48663"/>
                        </a:lnTo>
                      </a:path>
                      <a:path w="269240" h="90170">
                        <a:moveTo>
                          <a:pt x="142003" y="41482"/>
                        </a:moveTo>
                        <a:lnTo>
                          <a:pt x="134822" y="41482"/>
                        </a:lnTo>
                      </a:path>
                      <a:path w="269240" h="90170">
                        <a:moveTo>
                          <a:pt x="249704" y="37494"/>
                        </a:moveTo>
                        <a:lnTo>
                          <a:pt x="247320" y="37494"/>
                        </a:lnTo>
                      </a:path>
                      <a:path w="269240" h="90170">
                        <a:moveTo>
                          <a:pt x="247320" y="48663"/>
                        </a:moveTo>
                        <a:lnTo>
                          <a:pt x="249704" y="48663"/>
                        </a:lnTo>
                      </a:path>
                      <a:path w="269240" h="90170">
                        <a:moveTo>
                          <a:pt x="249704" y="41482"/>
                        </a:moveTo>
                        <a:lnTo>
                          <a:pt x="247320" y="41482"/>
                        </a:lnTo>
                      </a:path>
                      <a:path w="269240" h="90170">
                        <a:moveTo>
                          <a:pt x="247320" y="52651"/>
                        </a:moveTo>
                        <a:lnTo>
                          <a:pt x="249704" y="52651"/>
                        </a:lnTo>
                      </a:path>
                      <a:path w="269240" h="90170">
                        <a:moveTo>
                          <a:pt x="106906" y="17555"/>
                        </a:moveTo>
                        <a:lnTo>
                          <a:pt x="102905" y="17555"/>
                        </a:lnTo>
                      </a:path>
                      <a:path w="269240" h="90170">
                        <a:moveTo>
                          <a:pt x="102905" y="72591"/>
                        </a:moveTo>
                        <a:lnTo>
                          <a:pt x="106906" y="7259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17" name="object 2617"/>
                  <p:cNvSpPr/>
                  <p:nvPr/>
                </p:nvSpPr>
                <p:spPr>
                  <a:xfrm>
                    <a:off x="6527851" y="5790707"/>
                    <a:ext cx="2540" cy="2540"/>
                  </a:xfrm>
                  <a:custGeom>
                    <a:avLst/>
                    <a:gdLst/>
                    <a:ahLst/>
                    <a:cxnLst/>
                    <a:rect l="l" t="t" r="r" b="b"/>
                    <a:pathLst>
                      <a:path w="2540" h="2539">
                        <a:moveTo>
                          <a:pt x="2387" y="1193"/>
                        </a:moveTo>
                        <a:lnTo>
                          <a:pt x="2044" y="355"/>
                        </a:lnTo>
                        <a:lnTo>
                          <a:pt x="1193" y="0"/>
                        </a:lnTo>
                        <a:lnTo>
                          <a:pt x="342" y="355"/>
                        </a:lnTo>
                        <a:lnTo>
                          <a:pt x="0" y="1193"/>
                        </a:lnTo>
                        <a:lnTo>
                          <a:pt x="342" y="2044"/>
                        </a:lnTo>
                        <a:lnTo>
                          <a:pt x="1193" y="2400"/>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18" name="object 2618"/>
                  <p:cNvSpPr/>
                  <p:nvPr/>
                </p:nvSpPr>
                <p:spPr>
                  <a:xfrm>
                    <a:off x="6529050" y="5791899"/>
                    <a:ext cx="0" cy="2540"/>
                  </a:xfrm>
                  <a:custGeom>
                    <a:avLst/>
                    <a:gdLst/>
                    <a:ahLst/>
                    <a:cxnLst/>
                    <a:rect l="l" t="t" r="r" b="b"/>
                    <a:pathLst>
                      <a:path h="2539">
                        <a:moveTo>
                          <a:pt x="0" y="0"/>
                        </a:moveTo>
                        <a:lnTo>
                          <a:pt x="0" y="794"/>
                        </a:lnTo>
                      </a:path>
                      <a:path h="2539">
                        <a:moveTo>
                          <a:pt x="0" y="794"/>
                        </a:moveTo>
                        <a:lnTo>
                          <a:pt x="0" y="1589"/>
                        </a:lnTo>
                      </a:path>
                      <a:path h="2539">
                        <a:moveTo>
                          <a:pt x="0" y="1589"/>
                        </a:moveTo>
                        <a:lnTo>
                          <a:pt x="0" y="23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19" name="object 2619"/>
                  <p:cNvSpPr/>
                  <p:nvPr/>
                </p:nvSpPr>
                <p:spPr>
                  <a:xfrm>
                    <a:off x="6527854" y="579308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20" name="object 2620"/>
                  <p:cNvSpPr/>
                  <p:nvPr/>
                </p:nvSpPr>
                <p:spPr>
                  <a:xfrm>
                    <a:off x="6529050" y="5794284"/>
                    <a:ext cx="0" cy="1905"/>
                  </a:xfrm>
                  <a:custGeom>
                    <a:avLst/>
                    <a:gdLst/>
                    <a:ahLst/>
                    <a:cxnLst/>
                    <a:rect l="l" t="t" r="r" b="b"/>
                    <a:pathLst>
                      <a:path h="1904">
                        <a:moveTo>
                          <a:pt x="0" y="0"/>
                        </a:moveTo>
                        <a:lnTo>
                          <a:pt x="0" y="794"/>
                        </a:lnTo>
                      </a:path>
                      <a:path h="1904">
                        <a:moveTo>
                          <a:pt x="0" y="794"/>
                        </a:moveTo>
                        <a:lnTo>
                          <a:pt x="0" y="16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21" name="object 2621"/>
                  <p:cNvSpPr/>
                  <p:nvPr/>
                </p:nvSpPr>
                <p:spPr>
                  <a:xfrm>
                    <a:off x="6527854" y="579469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22" name="object 2622"/>
                  <p:cNvSpPr/>
                  <p:nvPr/>
                </p:nvSpPr>
                <p:spPr>
                  <a:xfrm>
                    <a:off x="6529050" y="5795888"/>
                    <a:ext cx="0" cy="1270"/>
                  </a:xfrm>
                  <a:custGeom>
                    <a:avLst/>
                    <a:gdLst/>
                    <a:ahLst/>
                    <a:cxnLst/>
                    <a:rect l="l" t="t" r="r" b="b"/>
                    <a:pathLst>
                      <a:path h="1270">
                        <a:moveTo>
                          <a:pt x="0" y="0"/>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23" name="object 2623"/>
                  <p:cNvSpPr/>
                  <p:nvPr/>
                </p:nvSpPr>
                <p:spPr>
                  <a:xfrm>
                    <a:off x="6527851" y="5795495"/>
                    <a:ext cx="2540" cy="2540"/>
                  </a:xfrm>
                  <a:custGeom>
                    <a:avLst/>
                    <a:gdLst/>
                    <a:ahLst/>
                    <a:cxnLst/>
                    <a:rect l="l" t="t" r="r" b="b"/>
                    <a:pathLst>
                      <a:path w="2540" h="2539">
                        <a:moveTo>
                          <a:pt x="2387" y="1193"/>
                        </a:moveTo>
                        <a:lnTo>
                          <a:pt x="2044" y="342"/>
                        </a:lnTo>
                        <a:lnTo>
                          <a:pt x="1193" y="0"/>
                        </a:lnTo>
                        <a:lnTo>
                          <a:pt x="342" y="342"/>
                        </a:lnTo>
                        <a:lnTo>
                          <a:pt x="0" y="1193"/>
                        </a:lnTo>
                        <a:lnTo>
                          <a:pt x="342" y="2044"/>
                        </a:lnTo>
                        <a:lnTo>
                          <a:pt x="1193" y="2387"/>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24" name="object 2624"/>
                  <p:cNvSpPr/>
                  <p:nvPr/>
                </p:nvSpPr>
                <p:spPr>
                  <a:xfrm>
                    <a:off x="6529050" y="5794284"/>
                    <a:ext cx="0" cy="2540"/>
                  </a:xfrm>
                  <a:custGeom>
                    <a:avLst/>
                    <a:gdLst/>
                    <a:ahLst/>
                    <a:cxnLst/>
                    <a:rect l="l" t="t" r="r" b="b"/>
                    <a:pathLst>
                      <a:path h="2539">
                        <a:moveTo>
                          <a:pt x="0" y="2398"/>
                        </a:moveTo>
                        <a:lnTo>
                          <a:pt x="0" y="1603"/>
                        </a:lnTo>
                      </a:path>
                      <a:path h="2539">
                        <a:moveTo>
                          <a:pt x="0" y="1603"/>
                        </a:moveTo>
                        <a:lnTo>
                          <a:pt x="0" y="794"/>
                        </a:lnTo>
                      </a:path>
                      <a:path h="2539">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25" name="object 2625"/>
                  <p:cNvSpPr/>
                  <p:nvPr/>
                </p:nvSpPr>
                <p:spPr>
                  <a:xfrm>
                    <a:off x="6527854" y="579308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26" name="object 2626"/>
                  <p:cNvSpPr/>
                  <p:nvPr/>
                </p:nvSpPr>
                <p:spPr>
                  <a:xfrm>
                    <a:off x="6529050" y="5791899"/>
                    <a:ext cx="0" cy="2540"/>
                  </a:xfrm>
                  <a:custGeom>
                    <a:avLst/>
                    <a:gdLst/>
                    <a:ahLst/>
                    <a:cxnLst/>
                    <a:rect l="l" t="t" r="r" b="b"/>
                    <a:pathLst>
                      <a:path h="2539">
                        <a:moveTo>
                          <a:pt x="0" y="2384"/>
                        </a:moveTo>
                        <a:lnTo>
                          <a:pt x="0" y="1589"/>
                        </a:lnTo>
                      </a:path>
                      <a:path h="2539">
                        <a:moveTo>
                          <a:pt x="0" y="1589"/>
                        </a:moveTo>
                        <a:lnTo>
                          <a:pt x="0" y="794"/>
                        </a:lnTo>
                      </a:path>
                      <a:path h="2539">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27" name="object 2627"/>
                  <p:cNvSpPr/>
                  <p:nvPr/>
                </p:nvSpPr>
                <p:spPr>
                  <a:xfrm>
                    <a:off x="6527851" y="5790707"/>
                    <a:ext cx="2540" cy="2540"/>
                  </a:xfrm>
                  <a:custGeom>
                    <a:avLst/>
                    <a:gdLst/>
                    <a:ahLst/>
                    <a:cxnLst/>
                    <a:rect l="l" t="t" r="r" b="b"/>
                    <a:pathLst>
                      <a:path w="2540" h="2539">
                        <a:moveTo>
                          <a:pt x="2387" y="1193"/>
                        </a:moveTo>
                        <a:lnTo>
                          <a:pt x="2044" y="355"/>
                        </a:lnTo>
                        <a:lnTo>
                          <a:pt x="1193" y="0"/>
                        </a:lnTo>
                        <a:lnTo>
                          <a:pt x="342" y="355"/>
                        </a:lnTo>
                        <a:lnTo>
                          <a:pt x="0" y="1193"/>
                        </a:lnTo>
                        <a:lnTo>
                          <a:pt x="342" y="2044"/>
                        </a:lnTo>
                        <a:lnTo>
                          <a:pt x="1193" y="2400"/>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28" name="object 2628"/>
                  <p:cNvSpPr/>
                  <p:nvPr/>
                </p:nvSpPr>
                <p:spPr>
                  <a:xfrm>
                    <a:off x="6526652" y="5791899"/>
                    <a:ext cx="0" cy="2540"/>
                  </a:xfrm>
                  <a:custGeom>
                    <a:avLst/>
                    <a:gdLst/>
                    <a:ahLst/>
                    <a:cxnLst/>
                    <a:rect l="l" t="t" r="r" b="b"/>
                    <a:pathLst>
                      <a:path h="2539">
                        <a:moveTo>
                          <a:pt x="0" y="0"/>
                        </a:moveTo>
                        <a:lnTo>
                          <a:pt x="0" y="794"/>
                        </a:lnTo>
                      </a:path>
                      <a:path h="2539">
                        <a:moveTo>
                          <a:pt x="0" y="794"/>
                        </a:moveTo>
                        <a:lnTo>
                          <a:pt x="0" y="1589"/>
                        </a:lnTo>
                      </a:path>
                      <a:path h="2539">
                        <a:moveTo>
                          <a:pt x="0" y="1589"/>
                        </a:moveTo>
                        <a:lnTo>
                          <a:pt x="0" y="23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29" name="object 2629"/>
                  <p:cNvSpPr/>
                  <p:nvPr/>
                </p:nvSpPr>
                <p:spPr>
                  <a:xfrm>
                    <a:off x="6525455" y="579308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30" name="object 2630"/>
                  <p:cNvSpPr/>
                  <p:nvPr/>
                </p:nvSpPr>
                <p:spPr>
                  <a:xfrm>
                    <a:off x="6526652" y="5788707"/>
                    <a:ext cx="19685" cy="7620"/>
                  </a:xfrm>
                  <a:custGeom>
                    <a:avLst/>
                    <a:gdLst/>
                    <a:ahLst/>
                    <a:cxnLst/>
                    <a:rect l="l" t="t" r="r" b="b"/>
                    <a:pathLst>
                      <a:path w="19684" h="7620">
                        <a:moveTo>
                          <a:pt x="0" y="5577"/>
                        </a:moveTo>
                        <a:lnTo>
                          <a:pt x="0" y="6372"/>
                        </a:lnTo>
                      </a:path>
                      <a:path w="19684" h="7620">
                        <a:moveTo>
                          <a:pt x="0" y="6372"/>
                        </a:moveTo>
                        <a:lnTo>
                          <a:pt x="0" y="7181"/>
                        </a:lnTo>
                      </a:path>
                      <a:path w="19684" h="7620">
                        <a:moveTo>
                          <a:pt x="19144" y="0"/>
                        </a:moveTo>
                        <a:lnTo>
                          <a:pt x="19144"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31" name="object 2631"/>
                  <p:cNvSpPr/>
                  <p:nvPr/>
                </p:nvSpPr>
                <p:spPr>
                  <a:xfrm>
                    <a:off x="6544600" y="578830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32" name="object 2632"/>
                  <p:cNvSpPr/>
                  <p:nvPr/>
                </p:nvSpPr>
                <p:spPr>
                  <a:xfrm>
                    <a:off x="6545797" y="5789501"/>
                    <a:ext cx="0" cy="10160"/>
                  </a:xfrm>
                  <a:custGeom>
                    <a:avLst/>
                    <a:gdLst/>
                    <a:ahLst/>
                    <a:cxnLst/>
                    <a:rect l="l" t="t" r="r" b="b"/>
                    <a:pathLst>
                      <a:path h="10160">
                        <a:moveTo>
                          <a:pt x="0" y="0"/>
                        </a:moveTo>
                        <a:lnTo>
                          <a:pt x="0" y="794"/>
                        </a:lnTo>
                      </a:path>
                      <a:path h="10160">
                        <a:moveTo>
                          <a:pt x="0" y="794"/>
                        </a:moveTo>
                        <a:lnTo>
                          <a:pt x="0" y="2398"/>
                        </a:lnTo>
                      </a:path>
                      <a:path h="10160">
                        <a:moveTo>
                          <a:pt x="0" y="2398"/>
                        </a:moveTo>
                        <a:lnTo>
                          <a:pt x="0" y="3193"/>
                        </a:lnTo>
                      </a:path>
                      <a:path h="10160">
                        <a:moveTo>
                          <a:pt x="0" y="3193"/>
                        </a:moveTo>
                        <a:lnTo>
                          <a:pt x="0" y="4782"/>
                        </a:lnTo>
                      </a:path>
                      <a:path h="10160">
                        <a:moveTo>
                          <a:pt x="0" y="4782"/>
                        </a:moveTo>
                        <a:lnTo>
                          <a:pt x="0" y="5577"/>
                        </a:lnTo>
                      </a:path>
                      <a:path h="10160">
                        <a:moveTo>
                          <a:pt x="0" y="5577"/>
                        </a:moveTo>
                        <a:lnTo>
                          <a:pt x="0" y="7181"/>
                        </a:lnTo>
                      </a:path>
                      <a:path h="10160">
                        <a:moveTo>
                          <a:pt x="0" y="7181"/>
                        </a:moveTo>
                        <a:lnTo>
                          <a:pt x="0" y="7975"/>
                        </a:lnTo>
                      </a:path>
                      <a:path h="10160">
                        <a:moveTo>
                          <a:pt x="0" y="7975"/>
                        </a:moveTo>
                        <a:lnTo>
                          <a:pt x="0" y="8770"/>
                        </a:lnTo>
                      </a:path>
                      <a:path h="10160">
                        <a:moveTo>
                          <a:pt x="0" y="8770"/>
                        </a:moveTo>
                        <a:lnTo>
                          <a:pt x="0" y="956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33" name="object 2633"/>
                  <p:cNvSpPr/>
                  <p:nvPr/>
                </p:nvSpPr>
                <p:spPr>
                  <a:xfrm>
                    <a:off x="6544600" y="579787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34" name="object 2634"/>
                  <p:cNvSpPr/>
                  <p:nvPr/>
                </p:nvSpPr>
                <p:spPr>
                  <a:xfrm>
                    <a:off x="6545797" y="5789501"/>
                    <a:ext cx="0" cy="10160"/>
                  </a:xfrm>
                  <a:custGeom>
                    <a:avLst/>
                    <a:gdLst/>
                    <a:ahLst/>
                    <a:cxnLst/>
                    <a:rect l="l" t="t" r="r" b="b"/>
                    <a:pathLst>
                      <a:path h="10160">
                        <a:moveTo>
                          <a:pt x="0" y="9565"/>
                        </a:moveTo>
                        <a:lnTo>
                          <a:pt x="0" y="8770"/>
                        </a:lnTo>
                      </a:path>
                      <a:path h="10160">
                        <a:moveTo>
                          <a:pt x="0" y="8770"/>
                        </a:moveTo>
                        <a:lnTo>
                          <a:pt x="0" y="7975"/>
                        </a:lnTo>
                      </a:path>
                      <a:path h="10160">
                        <a:moveTo>
                          <a:pt x="0" y="7975"/>
                        </a:moveTo>
                        <a:lnTo>
                          <a:pt x="0" y="7181"/>
                        </a:lnTo>
                      </a:path>
                      <a:path h="10160">
                        <a:moveTo>
                          <a:pt x="0" y="7181"/>
                        </a:moveTo>
                        <a:lnTo>
                          <a:pt x="0" y="5577"/>
                        </a:lnTo>
                      </a:path>
                      <a:path h="10160">
                        <a:moveTo>
                          <a:pt x="0" y="5577"/>
                        </a:moveTo>
                        <a:lnTo>
                          <a:pt x="0" y="4782"/>
                        </a:lnTo>
                      </a:path>
                      <a:path h="10160">
                        <a:moveTo>
                          <a:pt x="0" y="4782"/>
                        </a:moveTo>
                        <a:lnTo>
                          <a:pt x="0" y="3193"/>
                        </a:lnTo>
                      </a:path>
                      <a:path h="10160">
                        <a:moveTo>
                          <a:pt x="0" y="3193"/>
                        </a:moveTo>
                        <a:lnTo>
                          <a:pt x="0" y="2398"/>
                        </a:lnTo>
                      </a:path>
                      <a:path h="10160">
                        <a:moveTo>
                          <a:pt x="0" y="2398"/>
                        </a:moveTo>
                        <a:lnTo>
                          <a:pt x="0" y="794"/>
                        </a:lnTo>
                      </a:path>
                      <a:path h="10160">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35" name="object 2635"/>
                  <p:cNvSpPr/>
                  <p:nvPr/>
                </p:nvSpPr>
                <p:spPr>
                  <a:xfrm>
                    <a:off x="6544600" y="578830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36" name="object 2636"/>
                  <p:cNvSpPr/>
                  <p:nvPr/>
                </p:nvSpPr>
                <p:spPr>
                  <a:xfrm>
                    <a:off x="6425337" y="5786308"/>
                    <a:ext cx="0" cy="15240"/>
                  </a:xfrm>
                  <a:custGeom>
                    <a:avLst/>
                    <a:gdLst/>
                    <a:ahLst/>
                    <a:cxnLst/>
                    <a:rect l="l" t="t" r="r" b="b"/>
                    <a:pathLst>
                      <a:path h="15239">
                        <a:moveTo>
                          <a:pt x="0" y="0"/>
                        </a:moveTo>
                        <a:lnTo>
                          <a:pt x="0" y="794"/>
                        </a:lnTo>
                      </a:path>
                      <a:path h="15239">
                        <a:moveTo>
                          <a:pt x="0" y="794"/>
                        </a:moveTo>
                        <a:lnTo>
                          <a:pt x="0" y="1589"/>
                        </a:lnTo>
                      </a:path>
                      <a:path h="15239">
                        <a:moveTo>
                          <a:pt x="0" y="1589"/>
                        </a:moveTo>
                        <a:lnTo>
                          <a:pt x="0" y="2398"/>
                        </a:lnTo>
                      </a:path>
                      <a:path h="15239">
                        <a:moveTo>
                          <a:pt x="0" y="2398"/>
                        </a:moveTo>
                        <a:lnTo>
                          <a:pt x="0" y="3987"/>
                        </a:lnTo>
                      </a:path>
                      <a:path h="15239">
                        <a:moveTo>
                          <a:pt x="0" y="3987"/>
                        </a:moveTo>
                        <a:lnTo>
                          <a:pt x="0" y="5591"/>
                        </a:lnTo>
                      </a:path>
                      <a:path h="15239">
                        <a:moveTo>
                          <a:pt x="0" y="10374"/>
                        </a:moveTo>
                        <a:lnTo>
                          <a:pt x="0" y="11168"/>
                        </a:lnTo>
                      </a:path>
                      <a:path h="15239">
                        <a:moveTo>
                          <a:pt x="0" y="11168"/>
                        </a:moveTo>
                        <a:lnTo>
                          <a:pt x="0" y="12758"/>
                        </a:lnTo>
                      </a:path>
                      <a:path h="15239">
                        <a:moveTo>
                          <a:pt x="0" y="12758"/>
                        </a:moveTo>
                        <a:lnTo>
                          <a:pt x="0" y="14362"/>
                        </a:lnTo>
                      </a:path>
                      <a:path h="15239">
                        <a:moveTo>
                          <a:pt x="0" y="14362"/>
                        </a:moveTo>
                        <a:lnTo>
                          <a:pt x="0" y="1515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37" name="object 2637"/>
                  <p:cNvSpPr/>
                  <p:nvPr/>
                </p:nvSpPr>
                <p:spPr>
                  <a:xfrm>
                    <a:off x="6424140" y="580026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38" name="object 2638"/>
                  <p:cNvSpPr/>
                  <p:nvPr/>
                </p:nvSpPr>
                <p:spPr>
                  <a:xfrm>
                    <a:off x="6415757" y="5786308"/>
                    <a:ext cx="10160" cy="15240"/>
                  </a:xfrm>
                  <a:custGeom>
                    <a:avLst/>
                    <a:gdLst/>
                    <a:ahLst/>
                    <a:cxnLst/>
                    <a:rect l="l" t="t" r="r" b="b"/>
                    <a:pathLst>
                      <a:path w="10160" h="15239">
                        <a:moveTo>
                          <a:pt x="9579" y="15156"/>
                        </a:moveTo>
                        <a:lnTo>
                          <a:pt x="9579" y="14362"/>
                        </a:lnTo>
                      </a:path>
                      <a:path w="10160" h="15239">
                        <a:moveTo>
                          <a:pt x="9579" y="14362"/>
                        </a:moveTo>
                        <a:lnTo>
                          <a:pt x="9579" y="12758"/>
                        </a:lnTo>
                      </a:path>
                      <a:path w="10160" h="15239">
                        <a:moveTo>
                          <a:pt x="9579" y="2398"/>
                        </a:moveTo>
                        <a:lnTo>
                          <a:pt x="9579" y="1589"/>
                        </a:lnTo>
                      </a:path>
                      <a:path w="10160" h="15239">
                        <a:moveTo>
                          <a:pt x="9579" y="1589"/>
                        </a:moveTo>
                        <a:lnTo>
                          <a:pt x="9579" y="794"/>
                        </a:lnTo>
                      </a:path>
                      <a:path w="10160" h="15239">
                        <a:moveTo>
                          <a:pt x="808" y="0"/>
                        </a:moveTo>
                        <a:lnTo>
                          <a:pt x="808" y="794"/>
                        </a:lnTo>
                      </a:path>
                      <a:path w="10160" h="15239">
                        <a:moveTo>
                          <a:pt x="808" y="794"/>
                        </a:moveTo>
                        <a:lnTo>
                          <a:pt x="808" y="1589"/>
                        </a:lnTo>
                      </a:path>
                      <a:path w="10160" h="15239">
                        <a:moveTo>
                          <a:pt x="808" y="1589"/>
                        </a:moveTo>
                        <a:lnTo>
                          <a:pt x="0" y="2398"/>
                        </a:lnTo>
                      </a:path>
                      <a:path w="10160" h="15239">
                        <a:moveTo>
                          <a:pt x="0" y="2398"/>
                        </a:moveTo>
                        <a:lnTo>
                          <a:pt x="0" y="3987"/>
                        </a:lnTo>
                      </a:path>
                      <a:path w="10160" h="15239">
                        <a:moveTo>
                          <a:pt x="0" y="3987"/>
                        </a:moveTo>
                        <a:lnTo>
                          <a:pt x="3193" y="3987"/>
                        </a:lnTo>
                      </a:path>
                      <a:path w="10160" h="15239">
                        <a:moveTo>
                          <a:pt x="3193" y="11168"/>
                        </a:moveTo>
                        <a:lnTo>
                          <a:pt x="0" y="11168"/>
                        </a:lnTo>
                      </a:path>
                      <a:path w="10160" h="15239">
                        <a:moveTo>
                          <a:pt x="0" y="11168"/>
                        </a:moveTo>
                        <a:lnTo>
                          <a:pt x="0" y="12758"/>
                        </a:lnTo>
                      </a:path>
                      <a:path w="10160" h="15239">
                        <a:moveTo>
                          <a:pt x="0" y="12758"/>
                        </a:moveTo>
                        <a:lnTo>
                          <a:pt x="808" y="14362"/>
                        </a:lnTo>
                      </a:path>
                      <a:path w="10160" h="15239">
                        <a:moveTo>
                          <a:pt x="808" y="14362"/>
                        </a:moveTo>
                        <a:lnTo>
                          <a:pt x="808" y="1515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39" name="object 2639"/>
                  <p:cNvSpPr/>
                  <p:nvPr/>
                </p:nvSpPr>
                <p:spPr>
                  <a:xfrm>
                    <a:off x="6415369" y="580026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40" name="object 2640"/>
                  <p:cNvSpPr/>
                  <p:nvPr/>
                </p:nvSpPr>
                <p:spPr>
                  <a:xfrm>
                    <a:off x="6276947" y="5776743"/>
                    <a:ext cx="139700" cy="35560"/>
                  </a:xfrm>
                  <a:custGeom>
                    <a:avLst/>
                    <a:gdLst/>
                    <a:ahLst/>
                    <a:cxnLst/>
                    <a:rect l="l" t="t" r="r" b="b"/>
                    <a:pathLst>
                      <a:path w="139700" h="35560">
                        <a:moveTo>
                          <a:pt x="35096" y="35096"/>
                        </a:moveTo>
                        <a:lnTo>
                          <a:pt x="26325" y="35096"/>
                        </a:lnTo>
                      </a:path>
                      <a:path w="139700" h="35560">
                        <a:moveTo>
                          <a:pt x="26325" y="35096"/>
                        </a:moveTo>
                        <a:lnTo>
                          <a:pt x="19144" y="35096"/>
                        </a:lnTo>
                      </a:path>
                      <a:path w="139700" h="35560">
                        <a:moveTo>
                          <a:pt x="19144" y="35096"/>
                        </a:moveTo>
                        <a:lnTo>
                          <a:pt x="11963" y="35096"/>
                        </a:lnTo>
                      </a:path>
                      <a:path w="139700" h="35560">
                        <a:moveTo>
                          <a:pt x="11963" y="35096"/>
                        </a:moveTo>
                        <a:lnTo>
                          <a:pt x="7181" y="35096"/>
                        </a:lnTo>
                      </a:path>
                      <a:path w="139700" h="35560">
                        <a:moveTo>
                          <a:pt x="7181" y="35096"/>
                        </a:moveTo>
                        <a:lnTo>
                          <a:pt x="3987" y="35096"/>
                        </a:lnTo>
                      </a:path>
                      <a:path w="139700" h="35560">
                        <a:moveTo>
                          <a:pt x="3987" y="35096"/>
                        </a:moveTo>
                        <a:lnTo>
                          <a:pt x="3193" y="35096"/>
                        </a:lnTo>
                      </a:path>
                      <a:path w="139700" h="35560">
                        <a:moveTo>
                          <a:pt x="3193" y="0"/>
                        </a:moveTo>
                        <a:lnTo>
                          <a:pt x="3987" y="0"/>
                        </a:lnTo>
                      </a:path>
                      <a:path w="139700" h="35560">
                        <a:moveTo>
                          <a:pt x="3987" y="0"/>
                        </a:moveTo>
                        <a:lnTo>
                          <a:pt x="7181" y="0"/>
                        </a:lnTo>
                      </a:path>
                      <a:path w="139700" h="35560">
                        <a:moveTo>
                          <a:pt x="7181" y="0"/>
                        </a:moveTo>
                        <a:lnTo>
                          <a:pt x="11963" y="0"/>
                        </a:lnTo>
                      </a:path>
                      <a:path w="139700" h="35560">
                        <a:moveTo>
                          <a:pt x="11963" y="0"/>
                        </a:moveTo>
                        <a:lnTo>
                          <a:pt x="19144" y="0"/>
                        </a:lnTo>
                      </a:path>
                      <a:path w="139700" h="35560">
                        <a:moveTo>
                          <a:pt x="19144" y="0"/>
                        </a:moveTo>
                        <a:lnTo>
                          <a:pt x="26325" y="0"/>
                        </a:lnTo>
                      </a:path>
                      <a:path w="139700" h="35560">
                        <a:moveTo>
                          <a:pt x="26325" y="0"/>
                        </a:moveTo>
                        <a:lnTo>
                          <a:pt x="35096" y="0"/>
                        </a:lnTo>
                      </a:path>
                      <a:path w="139700" h="35560">
                        <a:moveTo>
                          <a:pt x="67013" y="35096"/>
                        </a:moveTo>
                        <a:lnTo>
                          <a:pt x="65423" y="35096"/>
                        </a:lnTo>
                      </a:path>
                      <a:path w="139700" h="35560">
                        <a:moveTo>
                          <a:pt x="65423" y="35096"/>
                        </a:moveTo>
                        <a:lnTo>
                          <a:pt x="62230" y="35096"/>
                        </a:lnTo>
                      </a:path>
                      <a:path w="139700" h="35560">
                        <a:moveTo>
                          <a:pt x="62230" y="35096"/>
                        </a:moveTo>
                        <a:lnTo>
                          <a:pt x="57434" y="35096"/>
                        </a:lnTo>
                      </a:path>
                      <a:path w="139700" h="35560">
                        <a:moveTo>
                          <a:pt x="57434" y="35096"/>
                        </a:moveTo>
                        <a:lnTo>
                          <a:pt x="51061" y="35096"/>
                        </a:lnTo>
                      </a:path>
                      <a:path w="139700" h="35560">
                        <a:moveTo>
                          <a:pt x="51061" y="35096"/>
                        </a:moveTo>
                        <a:lnTo>
                          <a:pt x="43072" y="35096"/>
                        </a:lnTo>
                      </a:path>
                      <a:path w="139700" h="35560">
                        <a:moveTo>
                          <a:pt x="43072" y="35096"/>
                        </a:moveTo>
                        <a:lnTo>
                          <a:pt x="35096" y="35096"/>
                        </a:lnTo>
                      </a:path>
                      <a:path w="139700" h="35560">
                        <a:moveTo>
                          <a:pt x="35096" y="0"/>
                        </a:moveTo>
                        <a:lnTo>
                          <a:pt x="43072" y="0"/>
                        </a:lnTo>
                      </a:path>
                      <a:path w="139700" h="35560">
                        <a:moveTo>
                          <a:pt x="43072" y="0"/>
                        </a:moveTo>
                        <a:lnTo>
                          <a:pt x="51061" y="0"/>
                        </a:lnTo>
                      </a:path>
                      <a:path w="139700" h="35560">
                        <a:moveTo>
                          <a:pt x="51061" y="0"/>
                        </a:moveTo>
                        <a:lnTo>
                          <a:pt x="57434" y="0"/>
                        </a:lnTo>
                      </a:path>
                      <a:path w="139700" h="35560">
                        <a:moveTo>
                          <a:pt x="57434" y="0"/>
                        </a:moveTo>
                        <a:lnTo>
                          <a:pt x="62230" y="0"/>
                        </a:lnTo>
                      </a:path>
                      <a:path w="139700" h="35560">
                        <a:moveTo>
                          <a:pt x="62230" y="0"/>
                        </a:moveTo>
                        <a:lnTo>
                          <a:pt x="65423" y="0"/>
                        </a:lnTo>
                      </a:path>
                      <a:path w="139700" h="35560">
                        <a:moveTo>
                          <a:pt x="65423" y="0"/>
                        </a:moveTo>
                        <a:lnTo>
                          <a:pt x="67013" y="0"/>
                        </a:lnTo>
                      </a:path>
                      <a:path w="139700" h="35560">
                        <a:moveTo>
                          <a:pt x="35096" y="35096"/>
                        </a:moveTo>
                        <a:lnTo>
                          <a:pt x="25530" y="35096"/>
                        </a:lnTo>
                      </a:path>
                      <a:path w="139700" h="35560">
                        <a:moveTo>
                          <a:pt x="25530" y="35096"/>
                        </a:moveTo>
                        <a:lnTo>
                          <a:pt x="17555" y="35096"/>
                        </a:lnTo>
                      </a:path>
                      <a:path w="139700" h="35560">
                        <a:moveTo>
                          <a:pt x="17555" y="35096"/>
                        </a:moveTo>
                        <a:lnTo>
                          <a:pt x="10374" y="35096"/>
                        </a:lnTo>
                      </a:path>
                      <a:path w="139700" h="35560">
                        <a:moveTo>
                          <a:pt x="10374" y="35096"/>
                        </a:moveTo>
                        <a:lnTo>
                          <a:pt x="4782" y="35096"/>
                        </a:lnTo>
                      </a:path>
                      <a:path w="139700" h="35560">
                        <a:moveTo>
                          <a:pt x="4782" y="35096"/>
                        </a:moveTo>
                        <a:lnTo>
                          <a:pt x="794" y="35096"/>
                        </a:lnTo>
                      </a:path>
                      <a:path w="139700" h="35560">
                        <a:moveTo>
                          <a:pt x="794" y="35096"/>
                        </a:moveTo>
                        <a:lnTo>
                          <a:pt x="0" y="35096"/>
                        </a:lnTo>
                      </a:path>
                      <a:path w="139700" h="35560">
                        <a:moveTo>
                          <a:pt x="0" y="35096"/>
                        </a:moveTo>
                        <a:lnTo>
                          <a:pt x="794" y="35096"/>
                        </a:lnTo>
                      </a:path>
                      <a:path w="139700" h="35560">
                        <a:moveTo>
                          <a:pt x="794" y="35096"/>
                        </a:moveTo>
                        <a:lnTo>
                          <a:pt x="3193" y="35096"/>
                        </a:lnTo>
                      </a:path>
                      <a:path w="139700" h="35560">
                        <a:moveTo>
                          <a:pt x="102905" y="35096"/>
                        </a:moveTo>
                        <a:lnTo>
                          <a:pt x="35096" y="35096"/>
                        </a:lnTo>
                      </a:path>
                      <a:path w="139700" h="35560">
                        <a:moveTo>
                          <a:pt x="106906" y="35096"/>
                        </a:moveTo>
                        <a:lnTo>
                          <a:pt x="114882" y="35096"/>
                        </a:lnTo>
                      </a:path>
                      <a:path w="139700" h="35560">
                        <a:moveTo>
                          <a:pt x="114882" y="35096"/>
                        </a:moveTo>
                        <a:lnTo>
                          <a:pt x="122858" y="35096"/>
                        </a:lnTo>
                      </a:path>
                      <a:path w="139700" h="35560">
                        <a:moveTo>
                          <a:pt x="122858" y="35096"/>
                        </a:moveTo>
                        <a:lnTo>
                          <a:pt x="130039" y="35096"/>
                        </a:lnTo>
                      </a:path>
                      <a:path w="139700" h="35560">
                        <a:moveTo>
                          <a:pt x="130039" y="35096"/>
                        </a:moveTo>
                        <a:lnTo>
                          <a:pt x="134822" y="35096"/>
                        </a:lnTo>
                      </a:path>
                      <a:path w="139700" h="35560">
                        <a:moveTo>
                          <a:pt x="134822" y="35096"/>
                        </a:moveTo>
                        <a:lnTo>
                          <a:pt x="138810" y="35096"/>
                        </a:lnTo>
                      </a:path>
                      <a:path w="139700" h="35560">
                        <a:moveTo>
                          <a:pt x="138810" y="35096"/>
                        </a:moveTo>
                        <a:lnTo>
                          <a:pt x="139618" y="35096"/>
                        </a:lnTo>
                      </a:path>
                      <a:path w="139700" h="35560">
                        <a:moveTo>
                          <a:pt x="139618" y="35096"/>
                        </a:moveTo>
                        <a:lnTo>
                          <a:pt x="138810" y="35096"/>
                        </a:lnTo>
                      </a:path>
                      <a:path w="139700" h="35560">
                        <a:moveTo>
                          <a:pt x="138810" y="35096"/>
                        </a:moveTo>
                        <a:lnTo>
                          <a:pt x="134822" y="35096"/>
                        </a:lnTo>
                      </a:path>
                      <a:path w="139700" h="35560">
                        <a:moveTo>
                          <a:pt x="134822" y="35096"/>
                        </a:moveTo>
                        <a:lnTo>
                          <a:pt x="130039" y="35096"/>
                        </a:lnTo>
                      </a:path>
                      <a:path w="139700" h="35560">
                        <a:moveTo>
                          <a:pt x="130039" y="35096"/>
                        </a:moveTo>
                        <a:lnTo>
                          <a:pt x="122858" y="35096"/>
                        </a:lnTo>
                      </a:path>
                      <a:path w="139700" h="35560">
                        <a:moveTo>
                          <a:pt x="122858" y="35096"/>
                        </a:moveTo>
                        <a:lnTo>
                          <a:pt x="114882" y="35096"/>
                        </a:lnTo>
                      </a:path>
                      <a:path w="139700" h="35560">
                        <a:moveTo>
                          <a:pt x="114882" y="35096"/>
                        </a:moveTo>
                        <a:lnTo>
                          <a:pt x="106906" y="35096"/>
                        </a:lnTo>
                      </a:path>
                      <a:path w="139700" h="35560">
                        <a:moveTo>
                          <a:pt x="3193" y="0"/>
                        </a:moveTo>
                        <a:lnTo>
                          <a:pt x="794" y="0"/>
                        </a:lnTo>
                      </a:path>
                      <a:path w="139700" h="35560">
                        <a:moveTo>
                          <a:pt x="794" y="0"/>
                        </a:moveTo>
                        <a:lnTo>
                          <a:pt x="0" y="0"/>
                        </a:lnTo>
                      </a:path>
                      <a:path w="139700" h="35560">
                        <a:moveTo>
                          <a:pt x="0" y="0"/>
                        </a:moveTo>
                        <a:lnTo>
                          <a:pt x="794" y="0"/>
                        </a:lnTo>
                      </a:path>
                      <a:path w="139700" h="35560">
                        <a:moveTo>
                          <a:pt x="794" y="0"/>
                        </a:moveTo>
                        <a:lnTo>
                          <a:pt x="4782" y="0"/>
                        </a:lnTo>
                      </a:path>
                      <a:path w="139700" h="35560">
                        <a:moveTo>
                          <a:pt x="4782" y="0"/>
                        </a:moveTo>
                        <a:lnTo>
                          <a:pt x="10374" y="0"/>
                        </a:lnTo>
                      </a:path>
                      <a:path w="139700" h="35560">
                        <a:moveTo>
                          <a:pt x="10374" y="0"/>
                        </a:moveTo>
                        <a:lnTo>
                          <a:pt x="17555" y="0"/>
                        </a:lnTo>
                      </a:path>
                      <a:path w="139700" h="35560">
                        <a:moveTo>
                          <a:pt x="17555" y="0"/>
                        </a:moveTo>
                        <a:lnTo>
                          <a:pt x="25530" y="0"/>
                        </a:lnTo>
                      </a:path>
                      <a:path w="139700" h="35560">
                        <a:moveTo>
                          <a:pt x="25530" y="0"/>
                        </a:moveTo>
                        <a:lnTo>
                          <a:pt x="35096" y="0"/>
                        </a:lnTo>
                      </a:path>
                      <a:path w="139700" h="35560">
                        <a:moveTo>
                          <a:pt x="35096" y="0"/>
                        </a:moveTo>
                        <a:lnTo>
                          <a:pt x="102905" y="0"/>
                        </a:lnTo>
                      </a:path>
                      <a:path w="139700" h="35560">
                        <a:moveTo>
                          <a:pt x="106906" y="0"/>
                        </a:moveTo>
                        <a:lnTo>
                          <a:pt x="114882" y="0"/>
                        </a:lnTo>
                      </a:path>
                      <a:path w="139700" h="35560">
                        <a:moveTo>
                          <a:pt x="114882" y="0"/>
                        </a:moveTo>
                        <a:lnTo>
                          <a:pt x="122858" y="0"/>
                        </a:lnTo>
                      </a:path>
                      <a:path w="139700" h="35560">
                        <a:moveTo>
                          <a:pt x="122858" y="0"/>
                        </a:moveTo>
                        <a:lnTo>
                          <a:pt x="130039" y="0"/>
                        </a:lnTo>
                      </a:path>
                      <a:path w="139700" h="35560">
                        <a:moveTo>
                          <a:pt x="130039" y="0"/>
                        </a:moveTo>
                        <a:lnTo>
                          <a:pt x="134822" y="0"/>
                        </a:lnTo>
                      </a:path>
                      <a:path w="139700" h="35560">
                        <a:moveTo>
                          <a:pt x="134822" y="0"/>
                        </a:moveTo>
                        <a:lnTo>
                          <a:pt x="138810" y="0"/>
                        </a:lnTo>
                      </a:path>
                      <a:path w="139700" h="35560">
                        <a:moveTo>
                          <a:pt x="138810" y="0"/>
                        </a:moveTo>
                        <a:lnTo>
                          <a:pt x="139618" y="0"/>
                        </a:lnTo>
                      </a:path>
                      <a:path w="139700" h="35560">
                        <a:moveTo>
                          <a:pt x="139618" y="0"/>
                        </a:moveTo>
                        <a:lnTo>
                          <a:pt x="138810" y="0"/>
                        </a:lnTo>
                      </a:path>
                      <a:path w="139700" h="35560">
                        <a:moveTo>
                          <a:pt x="138810" y="0"/>
                        </a:moveTo>
                        <a:lnTo>
                          <a:pt x="134822" y="0"/>
                        </a:lnTo>
                      </a:path>
                      <a:path w="139700" h="35560">
                        <a:moveTo>
                          <a:pt x="134822" y="0"/>
                        </a:moveTo>
                        <a:lnTo>
                          <a:pt x="130039" y="0"/>
                        </a:lnTo>
                      </a:path>
                      <a:path w="139700" h="35560">
                        <a:moveTo>
                          <a:pt x="130039" y="0"/>
                        </a:moveTo>
                        <a:lnTo>
                          <a:pt x="122858" y="0"/>
                        </a:lnTo>
                      </a:path>
                      <a:path w="139700" h="35560">
                        <a:moveTo>
                          <a:pt x="122858" y="0"/>
                        </a:moveTo>
                        <a:lnTo>
                          <a:pt x="114882" y="0"/>
                        </a:lnTo>
                      </a:path>
                      <a:path w="139700" h="35560">
                        <a:moveTo>
                          <a:pt x="114882" y="0"/>
                        </a:moveTo>
                        <a:lnTo>
                          <a:pt x="106906" y="0"/>
                        </a:lnTo>
                      </a:path>
                      <a:path w="139700" h="35560">
                        <a:moveTo>
                          <a:pt x="134822" y="20734"/>
                        </a:moveTo>
                        <a:lnTo>
                          <a:pt x="134027" y="20734"/>
                        </a:lnTo>
                      </a:path>
                      <a:path w="139700" h="35560">
                        <a:moveTo>
                          <a:pt x="134027" y="20734"/>
                        </a:moveTo>
                        <a:lnTo>
                          <a:pt x="133232" y="19939"/>
                        </a:lnTo>
                      </a:path>
                      <a:path w="139700" h="35560">
                        <a:moveTo>
                          <a:pt x="133232" y="19939"/>
                        </a:moveTo>
                        <a:lnTo>
                          <a:pt x="132437" y="19144"/>
                        </a:lnTo>
                      </a:path>
                      <a:path w="139700" h="35560">
                        <a:moveTo>
                          <a:pt x="132437" y="19144"/>
                        </a:moveTo>
                        <a:lnTo>
                          <a:pt x="131642" y="18336"/>
                        </a:lnTo>
                      </a:path>
                      <a:path w="139700" h="35560">
                        <a:moveTo>
                          <a:pt x="131642" y="18336"/>
                        </a:moveTo>
                        <a:lnTo>
                          <a:pt x="131642" y="16746"/>
                        </a:lnTo>
                      </a:path>
                      <a:path w="139700" h="35560">
                        <a:moveTo>
                          <a:pt x="131642" y="16746"/>
                        </a:moveTo>
                        <a:lnTo>
                          <a:pt x="132437" y="15156"/>
                        </a:lnTo>
                      </a:path>
                      <a:path w="139700" h="35560">
                        <a:moveTo>
                          <a:pt x="132437" y="15156"/>
                        </a:moveTo>
                        <a:lnTo>
                          <a:pt x="133232" y="14348"/>
                        </a:lnTo>
                      </a:path>
                      <a:path w="139700" h="35560">
                        <a:moveTo>
                          <a:pt x="133232" y="14348"/>
                        </a:moveTo>
                        <a:lnTo>
                          <a:pt x="134027" y="13553"/>
                        </a:lnTo>
                      </a:path>
                      <a:path w="139700" h="35560">
                        <a:moveTo>
                          <a:pt x="134027" y="13553"/>
                        </a:moveTo>
                        <a:lnTo>
                          <a:pt x="134822" y="13553"/>
                        </a:lnTo>
                      </a:path>
                      <a:path w="139700" h="35560">
                        <a:moveTo>
                          <a:pt x="106906" y="0"/>
                        </a:moveTo>
                        <a:lnTo>
                          <a:pt x="106906" y="35096"/>
                        </a:lnTo>
                      </a:path>
                      <a:path w="139700" h="35560">
                        <a:moveTo>
                          <a:pt x="102905" y="35096"/>
                        </a:moveTo>
                        <a:lnTo>
                          <a:pt x="10290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41" name="object 2641"/>
                  <p:cNvSpPr/>
                  <p:nvPr/>
                </p:nvSpPr>
                <p:spPr>
                  <a:xfrm>
                    <a:off x="6417754" y="5789100"/>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42" name="object 2642"/>
                  <p:cNvSpPr/>
                  <p:nvPr/>
                </p:nvSpPr>
                <p:spPr>
                  <a:xfrm>
                    <a:off x="6418951" y="5790296"/>
                    <a:ext cx="0" cy="1270"/>
                  </a:xfrm>
                  <a:custGeom>
                    <a:avLst/>
                    <a:gdLst/>
                    <a:ahLst/>
                    <a:cxnLst/>
                    <a:rect l="l" t="t" r="r" b="b"/>
                    <a:pathLst>
                      <a:path h="1270">
                        <a:moveTo>
                          <a:pt x="0" y="0"/>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43" name="object 2643"/>
                  <p:cNvSpPr/>
                  <p:nvPr/>
                </p:nvSpPr>
                <p:spPr>
                  <a:xfrm>
                    <a:off x="6417754" y="5789895"/>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44" name="object 2644"/>
                  <p:cNvSpPr/>
                  <p:nvPr/>
                </p:nvSpPr>
                <p:spPr>
                  <a:xfrm>
                    <a:off x="6418951" y="5791091"/>
                    <a:ext cx="0" cy="6985"/>
                  </a:xfrm>
                  <a:custGeom>
                    <a:avLst/>
                    <a:gdLst/>
                    <a:ahLst/>
                    <a:cxnLst/>
                    <a:rect l="l" t="t" r="r" b="b"/>
                    <a:pathLst>
                      <a:path h="6985">
                        <a:moveTo>
                          <a:pt x="0" y="0"/>
                        </a:moveTo>
                        <a:lnTo>
                          <a:pt x="0" y="808"/>
                        </a:lnTo>
                      </a:path>
                      <a:path h="6985">
                        <a:moveTo>
                          <a:pt x="0" y="808"/>
                        </a:moveTo>
                        <a:lnTo>
                          <a:pt x="0" y="1603"/>
                        </a:lnTo>
                      </a:path>
                      <a:path h="6985">
                        <a:moveTo>
                          <a:pt x="0" y="1603"/>
                        </a:moveTo>
                        <a:lnTo>
                          <a:pt x="0" y="3193"/>
                        </a:lnTo>
                      </a:path>
                      <a:path h="6985">
                        <a:moveTo>
                          <a:pt x="0" y="3193"/>
                        </a:moveTo>
                        <a:lnTo>
                          <a:pt x="0" y="3987"/>
                        </a:lnTo>
                      </a:path>
                      <a:path h="6985">
                        <a:moveTo>
                          <a:pt x="0" y="3987"/>
                        </a:moveTo>
                        <a:lnTo>
                          <a:pt x="0" y="4796"/>
                        </a:lnTo>
                      </a:path>
                      <a:path h="6985">
                        <a:moveTo>
                          <a:pt x="0" y="4796"/>
                        </a:moveTo>
                        <a:lnTo>
                          <a:pt x="0" y="5591"/>
                        </a:lnTo>
                      </a:path>
                      <a:path h="6985">
                        <a:moveTo>
                          <a:pt x="0" y="5591"/>
                        </a:moveTo>
                        <a:lnTo>
                          <a:pt x="0" y="638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45" name="object 2645"/>
                  <p:cNvSpPr/>
                  <p:nvPr/>
                </p:nvSpPr>
                <p:spPr>
                  <a:xfrm>
                    <a:off x="6417742" y="5796283"/>
                    <a:ext cx="2540" cy="2540"/>
                  </a:xfrm>
                  <a:custGeom>
                    <a:avLst/>
                    <a:gdLst/>
                    <a:ahLst/>
                    <a:cxnLst/>
                    <a:rect l="l" t="t" r="r" b="b"/>
                    <a:pathLst>
                      <a:path w="2539" h="2539">
                        <a:moveTo>
                          <a:pt x="2400" y="1206"/>
                        </a:moveTo>
                        <a:lnTo>
                          <a:pt x="2044" y="355"/>
                        </a:lnTo>
                        <a:lnTo>
                          <a:pt x="1206" y="0"/>
                        </a:lnTo>
                        <a:lnTo>
                          <a:pt x="355" y="355"/>
                        </a:lnTo>
                        <a:lnTo>
                          <a:pt x="0" y="1206"/>
                        </a:lnTo>
                        <a:lnTo>
                          <a:pt x="355" y="2044"/>
                        </a:lnTo>
                        <a:lnTo>
                          <a:pt x="1206" y="2400"/>
                        </a:lnTo>
                        <a:lnTo>
                          <a:pt x="2044" y="2044"/>
                        </a:lnTo>
                        <a:lnTo>
                          <a:pt x="2400"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46" name="object 2646"/>
                  <p:cNvSpPr/>
                  <p:nvPr/>
                </p:nvSpPr>
                <p:spPr>
                  <a:xfrm>
                    <a:off x="6526652" y="5786308"/>
                    <a:ext cx="0" cy="4445"/>
                  </a:xfrm>
                  <a:custGeom>
                    <a:avLst/>
                    <a:gdLst/>
                    <a:ahLst/>
                    <a:cxnLst/>
                    <a:rect l="l" t="t" r="r" b="b"/>
                    <a:pathLst>
                      <a:path h="4445">
                        <a:moveTo>
                          <a:pt x="0" y="2398"/>
                        </a:moveTo>
                        <a:lnTo>
                          <a:pt x="0" y="1589"/>
                        </a:lnTo>
                      </a:path>
                      <a:path h="4445">
                        <a:moveTo>
                          <a:pt x="0" y="1589"/>
                        </a:moveTo>
                        <a:lnTo>
                          <a:pt x="0" y="794"/>
                        </a:lnTo>
                      </a:path>
                      <a:path h="4445">
                        <a:moveTo>
                          <a:pt x="0" y="794"/>
                        </a:moveTo>
                        <a:lnTo>
                          <a:pt x="0" y="0"/>
                        </a:lnTo>
                      </a:path>
                      <a:path h="4445">
                        <a:moveTo>
                          <a:pt x="0" y="0"/>
                        </a:moveTo>
                        <a:lnTo>
                          <a:pt x="0" y="794"/>
                        </a:lnTo>
                      </a:path>
                      <a:path h="4445">
                        <a:moveTo>
                          <a:pt x="0" y="794"/>
                        </a:moveTo>
                        <a:lnTo>
                          <a:pt x="0" y="1589"/>
                        </a:lnTo>
                      </a:path>
                      <a:path h="4445">
                        <a:moveTo>
                          <a:pt x="0" y="1589"/>
                        </a:moveTo>
                        <a:lnTo>
                          <a:pt x="0" y="2398"/>
                        </a:lnTo>
                      </a:path>
                      <a:path h="4445">
                        <a:moveTo>
                          <a:pt x="0" y="2398"/>
                        </a:moveTo>
                        <a:lnTo>
                          <a:pt x="0" y="398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47" name="object 2647"/>
                  <p:cNvSpPr/>
                  <p:nvPr/>
                </p:nvSpPr>
                <p:spPr>
                  <a:xfrm>
                    <a:off x="6525455" y="578910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48" name="object 2648"/>
                  <p:cNvSpPr/>
                  <p:nvPr/>
                </p:nvSpPr>
                <p:spPr>
                  <a:xfrm>
                    <a:off x="6526652" y="5790296"/>
                    <a:ext cx="0" cy="1270"/>
                  </a:xfrm>
                  <a:custGeom>
                    <a:avLst/>
                    <a:gdLst/>
                    <a:ahLst/>
                    <a:cxnLst/>
                    <a:rect l="l" t="t" r="r" b="b"/>
                    <a:pathLst>
                      <a:path h="1270">
                        <a:moveTo>
                          <a:pt x="0" y="0"/>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49" name="object 2649"/>
                  <p:cNvSpPr/>
                  <p:nvPr/>
                </p:nvSpPr>
                <p:spPr>
                  <a:xfrm>
                    <a:off x="6525455" y="578989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50" name="object 2650"/>
                  <p:cNvSpPr/>
                  <p:nvPr/>
                </p:nvSpPr>
                <p:spPr>
                  <a:xfrm>
                    <a:off x="6526652" y="5791091"/>
                    <a:ext cx="0" cy="6985"/>
                  </a:xfrm>
                  <a:custGeom>
                    <a:avLst/>
                    <a:gdLst/>
                    <a:ahLst/>
                    <a:cxnLst/>
                    <a:rect l="l" t="t" r="r" b="b"/>
                    <a:pathLst>
                      <a:path h="6985">
                        <a:moveTo>
                          <a:pt x="0" y="0"/>
                        </a:moveTo>
                        <a:lnTo>
                          <a:pt x="0" y="808"/>
                        </a:lnTo>
                      </a:path>
                      <a:path h="6985">
                        <a:moveTo>
                          <a:pt x="0" y="808"/>
                        </a:moveTo>
                        <a:lnTo>
                          <a:pt x="0" y="1603"/>
                        </a:lnTo>
                      </a:path>
                      <a:path h="6985">
                        <a:moveTo>
                          <a:pt x="0" y="1603"/>
                        </a:moveTo>
                        <a:lnTo>
                          <a:pt x="0" y="3193"/>
                        </a:lnTo>
                      </a:path>
                      <a:path h="6985">
                        <a:moveTo>
                          <a:pt x="0" y="3193"/>
                        </a:moveTo>
                        <a:lnTo>
                          <a:pt x="0" y="3987"/>
                        </a:lnTo>
                      </a:path>
                      <a:path h="6985">
                        <a:moveTo>
                          <a:pt x="0" y="3987"/>
                        </a:moveTo>
                        <a:lnTo>
                          <a:pt x="0" y="4796"/>
                        </a:lnTo>
                      </a:path>
                      <a:path h="6985">
                        <a:moveTo>
                          <a:pt x="0" y="4796"/>
                        </a:moveTo>
                        <a:lnTo>
                          <a:pt x="0" y="5591"/>
                        </a:lnTo>
                      </a:path>
                      <a:path h="6985">
                        <a:moveTo>
                          <a:pt x="0" y="5591"/>
                        </a:moveTo>
                        <a:lnTo>
                          <a:pt x="0" y="638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51" name="object 2651"/>
                  <p:cNvSpPr/>
                  <p:nvPr/>
                </p:nvSpPr>
                <p:spPr>
                  <a:xfrm>
                    <a:off x="6525450" y="5796283"/>
                    <a:ext cx="2540" cy="2540"/>
                  </a:xfrm>
                  <a:custGeom>
                    <a:avLst/>
                    <a:gdLst/>
                    <a:ahLst/>
                    <a:cxnLst/>
                    <a:rect l="l" t="t" r="r" b="b"/>
                    <a:pathLst>
                      <a:path w="2540" h="2539">
                        <a:moveTo>
                          <a:pt x="2387" y="1206"/>
                        </a:moveTo>
                        <a:lnTo>
                          <a:pt x="2044" y="355"/>
                        </a:lnTo>
                        <a:lnTo>
                          <a:pt x="1193" y="0"/>
                        </a:lnTo>
                        <a:lnTo>
                          <a:pt x="355" y="355"/>
                        </a:lnTo>
                        <a:lnTo>
                          <a:pt x="0" y="1206"/>
                        </a:lnTo>
                        <a:lnTo>
                          <a:pt x="355" y="2044"/>
                        </a:lnTo>
                        <a:lnTo>
                          <a:pt x="1193" y="2400"/>
                        </a:lnTo>
                        <a:lnTo>
                          <a:pt x="2044"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52" name="object 2652"/>
                  <p:cNvSpPr/>
                  <p:nvPr/>
                </p:nvSpPr>
                <p:spPr>
                  <a:xfrm>
                    <a:off x="6526652" y="5797477"/>
                    <a:ext cx="0" cy="4445"/>
                  </a:xfrm>
                  <a:custGeom>
                    <a:avLst/>
                    <a:gdLst/>
                    <a:ahLst/>
                    <a:cxnLst/>
                    <a:rect l="l" t="t" r="r" b="b"/>
                    <a:pathLst>
                      <a:path h="4445">
                        <a:moveTo>
                          <a:pt x="0" y="0"/>
                        </a:moveTo>
                        <a:lnTo>
                          <a:pt x="0" y="1589"/>
                        </a:lnTo>
                      </a:path>
                      <a:path h="4445">
                        <a:moveTo>
                          <a:pt x="0" y="1589"/>
                        </a:moveTo>
                        <a:lnTo>
                          <a:pt x="0" y="3193"/>
                        </a:lnTo>
                      </a:path>
                      <a:path h="4445">
                        <a:moveTo>
                          <a:pt x="0" y="3193"/>
                        </a:moveTo>
                        <a:lnTo>
                          <a:pt x="0" y="398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53" name="object 2653"/>
                  <p:cNvSpPr/>
                  <p:nvPr/>
                </p:nvSpPr>
                <p:spPr>
                  <a:xfrm>
                    <a:off x="6525450" y="5800271"/>
                    <a:ext cx="2540" cy="2540"/>
                  </a:xfrm>
                  <a:custGeom>
                    <a:avLst/>
                    <a:gdLst/>
                    <a:ahLst/>
                    <a:cxnLst/>
                    <a:rect l="l" t="t" r="r" b="b"/>
                    <a:pathLst>
                      <a:path w="2540" h="2539">
                        <a:moveTo>
                          <a:pt x="2387" y="1206"/>
                        </a:moveTo>
                        <a:lnTo>
                          <a:pt x="2044" y="355"/>
                        </a:lnTo>
                        <a:lnTo>
                          <a:pt x="1193" y="0"/>
                        </a:lnTo>
                        <a:lnTo>
                          <a:pt x="355" y="355"/>
                        </a:lnTo>
                        <a:lnTo>
                          <a:pt x="0" y="1206"/>
                        </a:lnTo>
                        <a:lnTo>
                          <a:pt x="355" y="2044"/>
                        </a:lnTo>
                        <a:lnTo>
                          <a:pt x="1193" y="2400"/>
                        </a:lnTo>
                        <a:lnTo>
                          <a:pt x="2044"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54" name="object 2654"/>
                  <p:cNvSpPr/>
                  <p:nvPr/>
                </p:nvSpPr>
                <p:spPr>
                  <a:xfrm>
                    <a:off x="6524267" y="5799067"/>
                    <a:ext cx="2540" cy="2540"/>
                  </a:xfrm>
                  <a:custGeom>
                    <a:avLst/>
                    <a:gdLst/>
                    <a:ahLst/>
                    <a:cxnLst/>
                    <a:rect l="l" t="t" r="r" b="b"/>
                    <a:pathLst>
                      <a:path w="2540" h="2539">
                        <a:moveTo>
                          <a:pt x="2384" y="2398"/>
                        </a:moveTo>
                        <a:lnTo>
                          <a:pt x="2384" y="1603"/>
                        </a:lnTo>
                      </a:path>
                      <a:path w="2540" h="2539">
                        <a:moveTo>
                          <a:pt x="2384" y="1603"/>
                        </a:moveTo>
                        <a:lnTo>
                          <a:pt x="2384" y="0"/>
                        </a:lnTo>
                      </a:path>
                      <a:path w="2540" h="2539">
                        <a:moveTo>
                          <a:pt x="0" y="0"/>
                        </a:moveTo>
                        <a:lnTo>
                          <a:pt x="0" y="1603"/>
                        </a:lnTo>
                      </a:path>
                      <a:path w="2540" h="2539">
                        <a:moveTo>
                          <a:pt x="0" y="1603"/>
                        </a:moveTo>
                        <a:lnTo>
                          <a:pt x="0"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55" name="object 2655"/>
                  <p:cNvSpPr/>
                  <p:nvPr/>
                </p:nvSpPr>
                <p:spPr>
                  <a:xfrm>
                    <a:off x="6523063" y="5800271"/>
                    <a:ext cx="2540" cy="2540"/>
                  </a:xfrm>
                  <a:custGeom>
                    <a:avLst/>
                    <a:gdLst/>
                    <a:ahLst/>
                    <a:cxnLst/>
                    <a:rect l="l" t="t" r="r" b="b"/>
                    <a:pathLst>
                      <a:path w="2540" h="2539">
                        <a:moveTo>
                          <a:pt x="2400" y="1206"/>
                        </a:moveTo>
                        <a:lnTo>
                          <a:pt x="2044" y="355"/>
                        </a:lnTo>
                        <a:lnTo>
                          <a:pt x="1193" y="0"/>
                        </a:lnTo>
                        <a:lnTo>
                          <a:pt x="355" y="355"/>
                        </a:lnTo>
                        <a:lnTo>
                          <a:pt x="0" y="1206"/>
                        </a:lnTo>
                        <a:lnTo>
                          <a:pt x="355" y="2044"/>
                        </a:lnTo>
                        <a:lnTo>
                          <a:pt x="1193" y="2400"/>
                        </a:lnTo>
                        <a:lnTo>
                          <a:pt x="2044" y="2044"/>
                        </a:lnTo>
                        <a:lnTo>
                          <a:pt x="2400"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56" name="object 2656"/>
                  <p:cNvSpPr/>
                  <p:nvPr/>
                </p:nvSpPr>
                <p:spPr>
                  <a:xfrm>
                    <a:off x="6524267" y="5797477"/>
                    <a:ext cx="0" cy="4445"/>
                  </a:xfrm>
                  <a:custGeom>
                    <a:avLst/>
                    <a:gdLst/>
                    <a:ahLst/>
                    <a:cxnLst/>
                    <a:rect l="l" t="t" r="r" b="b"/>
                    <a:pathLst>
                      <a:path h="4445">
                        <a:moveTo>
                          <a:pt x="0" y="3987"/>
                        </a:moveTo>
                        <a:lnTo>
                          <a:pt x="0" y="3193"/>
                        </a:lnTo>
                      </a:path>
                      <a:path h="4445">
                        <a:moveTo>
                          <a:pt x="0" y="3193"/>
                        </a:moveTo>
                        <a:lnTo>
                          <a:pt x="0" y="1589"/>
                        </a:lnTo>
                      </a:path>
                      <a:path h="4445">
                        <a:moveTo>
                          <a:pt x="0" y="1589"/>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57" name="object 2657"/>
                  <p:cNvSpPr/>
                  <p:nvPr/>
                </p:nvSpPr>
                <p:spPr>
                  <a:xfrm>
                    <a:off x="6523063" y="5796283"/>
                    <a:ext cx="2540" cy="2540"/>
                  </a:xfrm>
                  <a:custGeom>
                    <a:avLst/>
                    <a:gdLst/>
                    <a:ahLst/>
                    <a:cxnLst/>
                    <a:rect l="l" t="t" r="r" b="b"/>
                    <a:pathLst>
                      <a:path w="2540" h="2539">
                        <a:moveTo>
                          <a:pt x="2400" y="1206"/>
                        </a:moveTo>
                        <a:lnTo>
                          <a:pt x="2044" y="355"/>
                        </a:lnTo>
                        <a:lnTo>
                          <a:pt x="1193" y="0"/>
                        </a:lnTo>
                        <a:lnTo>
                          <a:pt x="355" y="355"/>
                        </a:lnTo>
                        <a:lnTo>
                          <a:pt x="0" y="1206"/>
                        </a:lnTo>
                        <a:lnTo>
                          <a:pt x="355" y="2044"/>
                        </a:lnTo>
                        <a:lnTo>
                          <a:pt x="1193" y="2400"/>
                        </a:lnTo>
                        <a:lnTo>
                          <a:pt x="2044" y="2044"/>
                        </a:lnTo>
                        <a:lnTo>
                          <a:pt x="2400"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58" name="object 2658"/>
                  <p:cNvSpPr/>
                  <p:nvPr/>
                </p:nvSpPr>
                <p:spPr>
                  <a:xfrm>
                    <a:off x="6524267" y="5791091"/>
                    <a:ext cx="0" cy="6985"/>
                  </a:xfrm>
                  <a:custGeom>
                    <a:avLst/>
                    <a:gdLst/>
                    <a:ahLst/>
                    <a:cxnLst/>
                    <a:rect l="l" t="t" r="r" b="b"/>
                    <a:pathLst>
                      <a:path h="6985">
                        <a:moveTo>
                          <a:pt x="0" y="6386"/>
                        </a:moveTo>
                        <a:lnTo>
                          <a:pt x="0" y="5591"/>
                        </a:lnTo>
                      </a:path>
                      <a:path h="6985">
                        <a:moveTo>
                          <a:pt x="0" y="5591"/>
                        </a:moveTo>
                        <a:lnTo>
                          <a:pt x="0" y="4796"/>
                        </a:lnTo>
                      </a:path>
                      <a:path h="6985">
                        <a:moveTo>
                          <a:pt x="0" y="4796"/>
                        </a:moveTo>
                        <a:lnTo>
                          <a:pt x="0" y="3987"/>
                        </a:lnTo>
                      </a:path>
                      <a:path h="6985">
                        <a:moveTo>
                          <a:pt x="0" y="3987"/>
                        </a:moveTo>
                        <a:lnTo>
                          <a:pt x="0" y="3193"/>
                        </a:lnTo>
                      </a:path>
                      <a:path h="6985">
                        <a:moveTo>
                          <a:pt x="0" y="3193"/>
                        </a:moveTo>
                        <a:lnTo>
                          <a:pt x="0" y="1603"/>
                        </a:lnTo>
                      </a:path>
                      <a:path h="6985">
                        <a:moveTo>
                          <a:pt x="0" y="1603"/>
                        </a:moveTo>
                        <a:lnTo>
                          <a:pt x="0" y="808"/>
                        </a:lnTo>
                      </a:path>
                      <a:path h="6985">
                        <a:moveTo>
                          <a:pt x="0" y="80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59" name="object 2659"/>
                  <p:cNvSpPr/>
                  <p:nvPr/>
                </p:nvSpPr>
                <p:spPr>
                  <a:xfrm>
                    <a:off x="6523071" y="578989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60" name="object 2660"/>
                  <p:cNvSpPr/>
                  <p:nvPr/>
                </p:nvSpPr>
                <p:spPr>
                  <a:xfrm>
                    <a:off x="6524267" y="5790296"/>
                    <a:ext cx="0" cy="1270"/>
                  </a:xfrm>
                  <a:custGeom>
                    <a:avLst/>
                    <a:gdLst/>
                    <a:ahLst/>
                    <a:cxnLst/>
                    <a:rect l="l" t="t" r="r" b="b"/>
                    <a:pathLst>
                      <a:path h="1270">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61" name="object 2661"/>
                  <p:cNvSpPr/>
                  <p:nvPr/>
                </p:nvSpPr>
                <p:spPr>
                  <a:xfrm>
                    <a:off x="6523071" y="578910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62" name="object 2662"/>
                  <p:cNvSpPr/>
                  <p:nvPr/>
                </p:nvSpPr>
                <p:spPr>
                  <a:xfrm>
                    <a:off x="6274549" y="5554159"/>
                    <a:ext cx="252729" cy="267335"/>
                  </a:xfrm>
                  <a:custGeom>
                    <a:avLst/>
                    <a:gdLst/>
                    <a:ahLst/>
                    <a:cxnLst/>
                    <a:rect l="l" t="t" r="r" b="b"/>
                    <a:pathLst>
                      <a:path w="252729" h="267335">
                        <a:moveTo>
                          <a:pt x="249718" y="236137"/>
                        </a:moveTo>
                        <a:lnTo>
                          <a:pt x="249718" y="234547"/>
                        </a:lnTo>
                      </a:path>
                      <a:path w="252729" h="267335">
                        <a:moveTo>
                          <a:pt x="249718" y="234547"/>
                        </a:moveTo>
                        <a:lnTo>
                          <a:pt x="249718" y="233739"/>
                        </a:lnTo>
                      </a:path>
                      <a:path w="252729" h="267335">
                        <a:moveTo>
                          <a:pt x="249718" y="233739"/>
                        </a:moveTo>
                        <a:lnTo>
                          <a:pt x="249718" y="232944"/>
                        </a:lnTo>
                      </a:path>
                      <a:path w="252729" h="267335">
                        <a:moveTo>
                          <a:pt x="249718" y="232944"/>
                        </a:moveTo>
                        <a:lnTo>
                          <a:pt x="249718" y="232149"/>
                        </a:lnTo>
                      </a:path>
                      <a:path w="252729" h="267335">
                        <a:moveTo>
                          <a:pt x="249718" y="232149"/>
                        </a:moveTo>
                        <a:lnTo>
                          <a:pt x="249718" y="232944"/>
                        </a:lnTo>
                      </a:path>
                      <a:path w="252729" h="267335">
                        <a:moveTo>
                          <a:pt x="249718" y="232944"/>
                        </a:moveTo>
                        <a:lnTo>
                          <a:pt x="249718" y="233739"/>
                        </a:lnTo>
                      </a:path>
                      <a:path w="252729" h="267335">
                        <a:moveTo>
                          <a:pt x="249718" y="233739"/>
                        </a:moveTo>
                        <a:lnTo>
                          <a:pt x="249718" y="234547"/>
                        </a:lnTo>
                      </a:path>
                      <a:path w="252729" h="267335">
                        <a:moveTo>
                          <a:pt x="249718" y="236137"/>
                        </a:moveTo>
                        <a:lnTo>
                          <a:pt x="252102" y="236137"/>
                        </a:lnTo>
                      </a:path>
                      <a:path w="252729" h="267335">
                        <a:moveTo>
                          <a:pt x="249718" y="236137"/>
                        </a:moveTo>
                        <a:lnTo>
                          <a:pt x="252102" y="236137"/>
                        </a:lnTo>
                      </a:path>
                      <a:path w="252729" h="267335">
                        <a:moveTo>
                          <a:pt x="249718" y="243318"/>
                        </a:moveTo>
                        <a:lnTo>
                          <a:pt x="252102" y="243318"/>
                        </a:lnTo>
                      </a:path>
                      <a:path w="252729" h="267335">
                        <a:moveTo>
                          <a:pt x="249718" y="243318"/>
                        </a:moveTo>
                        <a:lnTo>
                          <a:pt x="252102" y="243318"/>
                        </a:lnTo>
                      </a:path>
                      <a:path w="252729" h="267335">
                        <a:moveTo>
                          <a:pt x="109304" y="218582"/>
                        </a:moveTo>
                        <a:lnTo>
                          <a:pt x="109304" y="215389"/>
                        </a:lnTo>
                      </a:path>
                      <a:path w="252729" h="267335">
                        <a:moveTo>
                          <a:pt x="109304" y="215389"/>
                        </a:moveTo>
                        <a:lnTo>
                          <a:pt x="109304" y="213004"/>
                        </a:lnTo>
                      </a:path>
                      <a:path w="252729" h="267335">
                        <a:moveTo>
                          <a:pt x="109304" y="213004"/>
                        </a:moveTo>
                        <a:lnTo>
                          <a:pt x="109304" y="212209"/>
                        </a:lnTo>
                      </a:path>
                      <a:path w="252729" h="267335">
                        <a:moveTo>
                          <a:pt x="109304" y="212209"/>
                        </a:moveTo>
                        <a:lnTo>
                          <a:pt x="109304" y="213004"/>
                        </a:lnTo>
                      </a:path>
                      <a:path w="252729" h="267335">
                        <a:moveTo>
                          <a:pt x="109304" y="213004"/>
                        </a:moveTo>
                        <a:lnTo>
                          <a:pt x="109304" y="215389"/>
                        </a:lnTo>
                      </a:path>
                      <a:path w="252729" h="267335">
                        <a:moveTo>
                          <a:pt x="109304" y="215389"/>
                        </a:moveTo>
                        <a:lnTo>
                          <a:pt x="109304" y="218582"/>
                        </a:lnTo>
                      </a:path>
                      <a:path w="252729" h="267335">
                        <a:moveTo>
                          <a:pt x="109304" y="218582"/>
                        </a:moveTo>
                        <a:lnTo>
                          <a:pt x="109304" y="222584"/>
                        </a:lnTo>
                      </a:path>
                      <a:path w="252729" h="267335">
                        <a:moveTo>
                          <a:pt x="109304" y="222584"/>
                        </a:moveTo>
                        <a:lnTo>
                          <a:pt x="109304" y="227366"/>
                        </a:lnTo>
                      </a:path>
                      <a:path w="252729" h="267335">
                        <a:moveTo>
                          <a:pt x="109304" y="227366"/>
                        </a:moveTo>
                        <a:lnTo>
                          <a:pt x="109304" y="232149"/>
                        </a:lnTo>
                      </a:path>
                      <a:path w="252729" h="267335">
                        <a:moveTo>
                          <a:pt x="109304" y="232149"/>
                        </a:moveTo>
                        <a:lnTo>
                          <a:pt x="109304" y="247306"/>
                        </a:lnTo>
                      </a:path>
                      <a:path w="252729" h="267335">
                        <a:moveTo>
                          <a:pt x="109304" y="247306"/>
                        </a:moveTo>
                        <a:lnTo>
                          <a:pt x="109304" y="252102"/>
                        </a:lnTo>
                      </a:path>
                      <a:path w="252729" h="267335">
                        <a:moveTo>
                          <a:pt x="109304" y="252102"/>
                        </a:moveTo>
                        <a:lnTo>
                          <a:pt x="109304" y="257680"/>
                        </a:lnTo>
                      </a:path>
                      <a:path w="252729" h="267335">
                        <a:moveTo>
                          <a:pt x="109304" y="257680"/>
                        </a:moveTo>
                        <a:lnTo>
                          <a:pt x="109304" y="261668"/>
                        </a:lnTo>
                      </a:path>
                      <a:path w="252729" h="267335">
                        <a:moveTo>
                          <a:pt x="109304" y="261668"/>
                        </a:moveTo>
                        <a:lnTo>
                          <a:pt x="109304" y="264861"/>
                        </a:lnTo>
                      </a:path>
                      <a:path w="252729" h="267335">
                        <a:moveTo>
                          <a:pt x="109304" y="264861"/>
                        </a:moveTo>
                        <a:lnTo>
                          <a:pt x="109304" y="266451"/>
                        </a:lnTo>
                      </a:path>
                      <a:path w="252729" h="267335">
                        <a:moveTo>
                          <a:pt x="109304" y="266451"/>
                        </a:moveTo>
                        <a:lnTo>
                          <a:pt x="109304" y="267246"/>
                        </a:lnTo>
                      </a:path>
                      <a:path w="252729" h="267335">
                        <a:moveTo>
                          <a:pt x="109304" y="267246"/>
                        </a:moveTo>
                        <a:lnTo>
                          <a:pt x="109304" y="266451"/>
                        </a:lnTo>
                      </a:path>
                      <a:path w="252729" h="267335">
                        <a:moveTo>
                          <a:pt x="109304" y="266451"/>
                        </a:moveTo>
                        <a:lnTo>
                          <a:pt x="109304" y="264861"/>
                        </a:lnTo>
                      </a:path>
                      <a:path w="252729" h="267335">
                        <a:moveTo>
                          <a:pt x="109304" y="264861"/>
                        </a:moveTo>
                        <a:lnTo>
                          <a:pt x="109304" y="261668"/>
                        </a:lnTo>
                      </a:path>
                      <a:path w="252729" h="267335">
                        <a:moveTo>
                          <a:pt x="105303" y="261668"/>
                        </a:moveTo>
                        <a:lnTo>
                          <a:pt x="105303" y="264861"/>
                        </a:lnTo>
                      </a:path>
                      <a:path w="252729" h="267335">
                        <a:moveTo>
                          <a:pt x="105303" y="264861"/>
                        </a:moveTo>
                        <a:lnTo>
                          <a:pt x="105303" y="266451"/>
                        </a:lnTo>
                      </a:path>
                      <a:path w="252729" h="267335">
                        <a:moveTo>
                          <a:pt x="105303" y="266451"/>
                        </a:moveTo>
                        <a:lnTo>
                          <a:pt x="105303" y="267246"/>
                        </a:lnTo>
                      </a:path>
                      <a:path w="252729" h="267335">
                        <a:moveTo>
                          <a:pt x="105303" y="267246"/>
                        </a:moveTo>
                        <a:lnTo>
                          <a:pt x="105303" y="266451"/>
                        </a:lnTo>
                      </a:path>
                      <a:path w="252729" h="267335">
                        <a:moveTo>
                          <a:pt x="105303" y="266451"/>
                        </a:moveTo>
                        <a:lnTo>
                          <a:pt x="105303" y="264861"/>
                        </a:lnTo>
                      </a:path>
                      <a:path w="252729" h="267335">
                        <a:moveTo>
                          <a:pt x="105303" y="264861"/>
                        </a:moveTo>
                        <a:lnTo>
                          <a:pt x="105303" y="261668"/>
                        </a:lnTo>
                      </a:path>
                      <a:path w="252729" h="267335">
                        <a:moveTo>
                          <a:pt x="105303" y="261668"/>
                        </a:moveTo>
                        <a:lnTo>
                          <a:pt x="105303" y="257680"/>
                        </a:lnTo>
                      </a:path>
                      <a:path w="252729" h="267335">
                        <a:moveTo>
                          <a:pt x="105303" y="257680"/>
                        </a:moveTo>
                        <a:lnTo>
                          <a:pt x="105303" y="252102"/>
                        </a:lnTo>
                      </a:path>
                      <a:path w="252729" h="267335">
                        <a:moveTo>
                          <a:pt x="105303" y="252102"/>
                        </a:moveTo>
                        <a:lnTo>
                          <a:pt x="105303" y="247306"/>
                        </a:lnTo>
                      </a:path>
                      <a:path w="252729" h="267335">
                        <a:moveTo>
                          <a:pt x="105303" y="247306"/>
                        </a:moveTo>
                        <a:lnTo>
                          <a:pt x="105303" y="232149"/>
                        </a:lnTo>
                      </a:path>
                      <a:path w="252729" h="267335">
                        <a:moveTo>
                          <a:pt x="105303" y="232149"/>
                        </a:moveTo>
                        <a:lnTo>
                          <a:pt x="105303" y="227366"/>
                        </a:lnTo>
                      </a:path>
                      <a:path w="252729" h="267335">
                        <a:moveTo>
                          <a:pt x="105303" y="227366"/>
                        </a:moveTo>
                        <a:lnTo>
                          <a:pt x="105303" y="222584"/>
                        </a:lnTo>
                      </a:path>
                      <a:path w="252729" h="267335">
                        <a:moveTo>
                          <a:pt x="105303" y="222584"/>
                        </a:moveTo>
                        <a:lnTo>
                          <a:pt x="105303" y="218582"/>
                        </a:lnTo>
                      </a:path>
                      <a:path w="252729" h="267335">
                        <a:moveTo>
                          <a:pt x="105303" y="218582"/>
                        </a:moveTo>
                        <a:lnTo>
                          <a:pt x="105303" y="215389"/>
                        </a:lnTo>
                      </a:path>
                      <a:path w="252729" h="267335">
                        <a:moveTo>
                          <a:pt x="105303" y="215389"/>
                        </a:moveTo>
                        <a:lnTo>
                          <a:pt x="105303" y="213004"/>
                        </a:lnTo>
                      </a:path>
                      <a:path w="252729" h="267335">
                        <a:moveTo>
                          <a:pt x="105303" y="213004"/>
                        </a:moveTo>
                        <a:lnTo>
                          <a:pt x="105303" y="212209"/>
                        </a:lnTo>
                      </a:path>
                      <a:path w="252729" h="267335">
                        <a:moveTo>
                          <a:pt x="105303" y="212209"/>
                        </a:moveTo>
                        <a:lnTo>
                          <a:pt x="105303" y="213004"/>
                        </a:lnTo>
                      </a:path>
                      <a:path w="252729" h="267335">
                        <a:moveTo>
                          <a:pt x="105303" y="213004"/>
                        </a:moveTo>
                        <a:lnTo>
                          <a:pt x="105303" y="215389"/>
                        </a:lnTo>
                      </a:path>
                      <a:path w="252729" h="267335">
                        <a:moveTo>
                          <a:pt x="105303" y="215389"/>
                        </a:moveTo>
                        <a:lnTo>
                          <a:pt x="105303" y="218582"/>
                        </a:lnTo>
                      </a:path>
                      <a:path w="252729" h="267335">
                        <a:moveTo>
                          <a:pt x="74194" y="12758"/>
                        </a:moveTo>
                        <a:lnTo>
                          <a:pt x="74194" y="0"/>
                        </a:lnTo>
                      </a:path>
                      <a:path w="252729" h="267335">
                        <a:moveTo>
                          <a:pt x="0" y="0"/>
                        </a:moveTo>
                        <a:lnTo>
                          <a:pt x="0" y="12758"/>
                        </a:lnTo>
                      </a:path>
                      <a:path w="252729" h="267335">
                        <a:moveTo>
                          <a:pt x="34315" y="10360"/>
                        </a:moveTo>
                        <a:lnTo>
                          <a:pt x="40687" y="10360"/>
                        </a:lnTo>
                      </a:path>
                      <a:path w="252729" h="267335">
                        <a:moveTo>
                          <a:pt x="40687" y="2384"/>
                        </a:moveTo>
                        <a:lnTo>
                          <a:pt x="34315" y="2384"/>
                        </a:lnTo>
                      </a:path>
                      <a:path w="252729" h="267335">
                        <a:moveTo>
                          <a:pt x="37494" y="0"/>
                        </a:moveTo>
                        <a:lnTo>
                          <a:pt x="46279" y="0"/>
                        </a:lnTo>
                      </a:path>
                      <a:path w="252729" h="267335">
                        <a:moveTo>
                          <a:pt x="46279" y="0"/>
                        </a:moveTo>
                        <a:lnTo>
                          <a:pt x="54255" y="0"/>
                        </a:lnTo>
                      </a:path>
                      <a:path w="252729" h="267335">
                        <a:moveTo>
                          <a:pt x="54255" y="0"/>
                        </a:moveTo>
                        <a:lnTo>
                          <a:pt x="61436" y="0"/>
                        </a:lnTo>
                      </a:path>
                      <a:path w="252729" h="267335">
                        <a:moveTo>
                          <a:pt x="61436" y="0"/>
                        </a:moveTo>
                        <a:lnTo>
                          <a:pt x="67822" y="0"/>
                        </a:lnTo>
                      </a:path>
                      <a:path w="252729" h="267335">
                        <a:moveTo>
                          <a:pt x="67822" y="0"/>
                        </a:moveTo>
                        <a:lnTo>
                          <a:pt x="71810" y="0"/>
                        </a:lnTo>
                      </a:path>
                      <a:path w="252729" h="267335">
                        <a:moveTo>
                          <a:pt x="71810" y="0"/>
                        </a:moveTo>
                        <a:lnTo>
                          <a:pt x="741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63" name="object 2663"/>
                  <p:cNvSpPr/>
                  <p:nvPr/>
                </p:nvSpPr>
                <p:spPr>
                  <a:xfrm>
                    <a:off x="6347536" y="5552963"/>
                    <a:ext cx="2540" cy="2540"/>
                  </a:xfrm>
                  <a:custGeom>
                    <a:avLst/>
                    <a:gdLst/>
                    <a:ahLst/>
                    <a:cxnLst/>
                    <a:rect l="l" t="t" r="r" b="b"/>
                    <a:pathLst>
                      <a:path w="2539" h="2539">
                        <a:moveTo>
                          <a:pt x="2400" y="1206"/>
                        </a:moveTo>
                        <a:lnTo>
                          <a:pt x="2044" y="355"/>
                        </a:lnTo>
                        <a:lnTo>
                          <a:pt x="1206" y="0"/>
                        </a:lnTo>
                        <a:lnTo>
                          <a:pt x="355" y="355"/>
                        </a:lnTo>
                        <a:lnTo>
                          <a:pt x="0" y="1206"/>
                        </a:lnTo>
                        <a:lnTo>
                          <a:pt x="355" y="2044"/>
                        </a:lnTo>
                        <a:lnTo>
                          <a:pt x="1206" y="2400"/>
                        </a:lnTo>
                        <a:lnTo>
                          <a:pt x="2044" y="2044"/>
                        </a:lnTo>
                        <a:lnTo>
                          <a:pt x="2400"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64" name="object 2664"/>
                  <p:cNvSpPr/>
                  <p:nvPr/>
                </p:nvSpPr>
                <p:spPr>
                  <a:xfrm>
                    <a:off x="6274549" y="5554159"/>
                    <a:ext cx="74295" cy="13335"/>
                  </a:xfrm>
                  <a:custGeom>
                    <a:avLst/>
                    <a:gdLst/>
                    <a:ahLst/>
                    <a:cxnLst/>
                    <a:rect l="l" t="t" r="r" b="b"/>
                    <a:pathLst>
                      <a:path w="74295" h="13335">
                        <a:moveTo>
                          <a:pt x="74194" y="0"/>
                        </a:moveTo>
                        <a:lnTo>
                          <a:pt x="71810" y="0"/>
                        </a:lnTo>
                      </a:path>
                      <a:path w="74295" h="13335">
                        <a:moveTo>
                          <a:pt x="71810" y="0"/>
                        </a:moveTo>
                        <a:lnTo>
                          <a:pt x="67822" y="0"/>
                        </a:lnTo>
                      </a:path>
                      <a:path w="74295" h="13335">
                        <a:moveTo>
                          <a:pt x="67822" y="0"/>
                        </a:moveTo>
                        <a:lnTo>
                          <a:pt x="61436" y="0"/>
                        </a:lnTo>
                      </a:path>
                      <a:path w="74295" h="13335">
                        <a:moveTo>
                          <a:pt x="61436" y="0"/>
                        </a:moveTo>
                        <a:lnTo>
                          <a:pt x="54255" y="0"/>
                        </a:lnTo>
                      </a:path>
                      <a:path w="74295" h="13335">
                        <a:moveTo>
                          <a:pt x="54255" y="0"/>
                        </a:moveTo>
                        <a:lnTo>
                          <a:pt x="46279" y="0"/>
                        </a:lnTo>
                      </a:path>
                      <a:path w="74295" h="13335">
                        <a:moveTo>
                          <a:pt x="46279" y="0"/>
                        </a:moveTo>
                        <a:lnTo>
                          <a:pt x="37494" y="0"/>
                        </a:lnTo>
                      </a:path>
                      <a:path w="74295" h="13335">
                        <a:moveTo>
                          <a:pt x="37494" y="0"/>
                        </a:moveTo>
                        <a:lnTo>
                          <a:pt x="28724" y="0"/>
                        </a:lnTo>
                      </a:path>
                      <a:path w="74295" h="13335">
                        <a:moveTo>
                          <a:pt x="28724" y="0"/>
                        </a:moveTo>
                        <a:lnTo>
                          <a:pt x="19953" y="0"/>
                        </a:lnTo>
                      </a:path>
                      <a:path w="74295" h="13335">
                        <a:moveTo>
                          <a:pt x="19953" y="0"/>
                        </a:moveTo>
                        <a:lnTo>
                          <a:pt x="12772" y="0"/>
                        </a:lnTo>
                      </a:path>
                      <a:path w="74295" h="13335">
                        <a:moveTo>
                          <a:pt x="12772" y="0"/>
                        </a:moveTo>
                        <a:lnTo>
                          <a:pt x="6386" y="0"/>
                        </a:lnTo>
                      </a:path>
                      <a:path w="74295" h="13335">
                        <a:moveTo>
                          <a:pt x="6386" y="0"/>
                        </a:moveTo>
                        <a:lnTo>
                          <a:pt x="2398" y="0"/>
                        </a:lnTo>
                      </a:path>
                      <a:path w="74295" h="13335">
                        <a:moveTo>
                          <a:pt x="2398" y="0"/>
                        </a:moveTo>
                        <a:lnTo>
                          <a:pt x="808" y="0"/>
                        </a:lnTo>
                      </a:path>
                      <a:path w="74295" h="13335">
                        <a:moveTo>
                          <a:pt x="808" y="0"/>
                        </a:moveTo>
                        <a:lnTo>
                          <a:pt x="0" y="0"/>
                        </a:lnTo>
                      </a:path>
                      <a:path w="74295" h="13335">
                        <a:moveTo>
                          <a:pt x="0" y="0"/>
                        </a:moveTo>
                        <a:lnTo>
                          <a:pt x="808" y="0"/>
                        </a:lnTo>
                      </a:path>
                      <a:path w="74295" h="13335">
                        <a:moveTo>
                          <a:pt x="808" y="0"/>
                        </a:moveTo>
                        <a:lnTo>
                          <a:pt x="2398" y="0"/>
                        </a:lnTo>
                      </a:path>
                      <a:path w="74295" h="13335">
                        <a:moveTo>
                          <a:pt x="2398" y="0"/>
                        </a:moveTo>
                        <a:lnTo>
                          <a:pt x="6386" y="0"/>
                        </a:lnTo>
                      </a:path>
                      <a:path w="74295" h="13335">
                        <a:moveTo>
                          <a:pt x="6386" y="0"/>
                        </a:moveTo>
                        <a:lnTo>
                          <a:pt x="12772" y="0"/>
                        </a:lnTo>
                      </a:path>
                      <a:path w="74295" h="13335">
                        <a:moveTo>
                          <a:pt x="12772" y="0"/>
                        </a:moveTo>
                        <a:lnTo>
                          <a:pt x="19953" y="0"/>
                        </a:lnTo>
                      </a:path>
                      <a:path w="74295" h="13335">
                        <a:moveTo>
                          <a:pt x="19953" y="0"/>
                        </a:moveTo>
                        <a:lnTo>
                          <a:pt x="28724" y="0"/>
                        </a:lnTo>
                      </a:path>
                      <a:path w="74295" h="13335">
                        <a:moveTo>
                          <a:pt x="28724" y="0"/>
                        </a:moveTo>
                        <a:lnTo>
                          <a:pt x="37494" y="0"/>
                        </a:lnTo>
                      </a:path>
                      <a:path w="74295" h="13335">
                        <a:moveTo>
                          <a:pt x="37494" y="0"/>
                        </a:moveTo>
                        <a:lnTo>
                          <a:pt x="45470" y="0"/>
                        </a:lnTo>
                      </a:path>
                      <a:path w="74295" h="13335">
                        <a:moveTo>
                          <a:pt x="45470" y="0"/>
                        </a:moveTo>
                        <a:lnTo>
                          <a:pt x="53460" y="0"/>
                        </a:lnTo>
                      </a:path>
                      <a:path w="74295" h="13335">
                        <a:moveTo>
                          <a:pt x="53460" y="0"/>
                        </a:moveTo>
                        <a:lnTo>
                          <a:pt x="59832" y="0"/>
                        </a:lnTo>
                      </a:path>
                      <a:path w="74295" h="13335">
                        <a:moveTo>
                          <a:pt x="59832" y="0"/>
                        </a:moveTo>
                        <a:lnTo>
                          <a:pt x="64629" y="0"/>
                        </a:lnTo>
                      </a:path>
                      <a:path w="74295" h="13335">
                        <a:moveTo>
                          <a:pt x="64629" y="0"/>
                        </a:moveTo>
                        <a:lnTo>
                          <a:pt x="67822" y="0"/>
                        </a:lnTo>
                      </a:path>
                      <a:path w="74295" h="13335">
                        <a:moveTo>
                          <a:pt x="67822" y="0"/>
                        </a:moveTo>
                        <a:lnTo>
                          <a:pt x="69411" y="0"/>
                        </a:lnTo>
                      </a:path>
                      <a:path w="74295" h="13335">
                        <a:moveTo>
                          <a:pt x="69411" y="0"/>
                        </a:moveTo>
                        <a:lnTo>
                          <a:pt x="67822" y="0"/>
                        </a:lnTo>
                      </a:path>
                      <a:path w="74295" h="13335">
                        <a:moveTo>
                          <a:pt x="67822" y="0"/>
                        </a:moveTo>
                        <a:lnTo>
                          <a:pt x="64629" y="0"/>
                        </a:lnTo>
                      </a:path>
                      <a:path w="74295" h="13335">
                        <a:moveTo>
                          <a:pt x="64629" y="0"/>
                        </a:moveTo>
                        <a:lnTo>
                          <a:pt x="59832" y="0"/>
                        </a:lnTo>
                      </a:path>
                      <a:path w="74295" h="13335">
                        <a:moveTo>
                          <a:pt x="59832" y="0"/>
                        </a:moveTo>
                        <a:lnTo>
                          <a:pt x="53460" y="0"/>
                        </a:lnTo>
                      </a:path>
                      <a:path w="74295" h="13335">
                        <a:moveTo>
                          <a:pt x="53460" y="0"/>
                        </a:moveTo>
                        <a:lnTo>
                          <a:pt x="45470" y="0"/>
                        </a:lnTo>
                      </a:path>
                      <a:path w="74295" h="13335">
                        <a:moveTo>
                          <a:pt x="45470" y="0"/>
                        </a:moveTo>
                        <a:lnTo>
                          <a:pt x="37494" y="0"/>
                        </a:lnTo>
                      </a:path>
                      <a:path w="74295" h="13335">
                        <a:moveTo>
                          <a:pt x="37494" y="0"/>
                        </a:moveTo>
                        <a:lnTo>
                          <a:pt x="28724" y="0"/>
                        </a:lnTo>
                      </a:path>
                      <a:path w="74295" h="13335">
                        <a:moveTo>
                          <a:pt x="28724" y="0"/>
                        </a:moveTo>
                        <a:lnTo>
                          <a:pt x="21543" y="0"/>
                        </a:lnTo>
                      </a:path>
                      <a:path w="74295" h="13335">
                        <a:moveTo>
                          <a:pt x="21543" y="0"/>
                        </a:moveTo>
                        <a:lnTo>
                          <a:pt x="15156" y="0"/>
                        </a:lnTo>
                      </a:path>
                      <a:path w="74295" h="13335">
                        <a:moveTo>
                          <a:pt x="15156" y="0"/>
                        </a:moveTo>
                        <a:lnTo>
                          <a:pt x="9579" y="0"/>
                        </a:lnTo>
                      </a:path>
                      <a:path w="74295" h="13335">
                        <a:moveTo>
                          <a:pt x="9579" y="0"/>
                        </a:moveTo>
                        <a:lnTo>
                          <a:pt x="6386" y="0"/>
                        </a:lnTo>
                      </a:path>
                      <a:path w="74295" h="13335">
                        <a:moveTo>
                          <a:pt x="6386" y="0"/>
                        </a:moveTo>
                        <a:lnTo>
                          <a:pt x="5591" y="0"/>
                        </a:lnTo>
                      </a:path>
                      <a:path w="74295" h="13335">
                        <a:moveTo>
                          <a:pt x="5591" y="0"/>
                        </a:moveTo>
                        <a:lnTo>
                          <a:pt x="6386" y="0"/>
                        </a:lnTo>
                      </a:path>
                      <a:path w="74295" h="13335">
                        <a:moveTo>
                          <a:pt x="6386" y="0"/>
                        </a:moveTo>
                        <a:lnTo>
                          <a:pt x="9579" y="0"/>
                        </a:lnTo>
                      </a:path>
                      <a:path w="74295" h="13335">
                        <a:moveTo>
                          <a:pt x="9579" y="0"/>
                        </a:moveTo>
                        <a:lnTo>
                          <a:pt x="15156" y="0"/>
                        </a:lnTo>
                      </a:path>
                      <a:path w="74295" h="13335">
                        <a:moveTo>
                          <a:pt x="15156" y="0"/>
                        </a:moveTo>
                        <a:lnTo>
                          <a:pt x="21543" y="0"/>
                        </a:lnTo>
                      </a:path>
                      <a:path w="74295" h="13335">
                        <a:moveTo>
                          <a:pt x="21543" y="0"/>
                        </a:moveTo>
                        <a:lnTo>
                          <a:pt x="28724" y="0"/>
                        </a:lnTo>
                      </a:path>
                      <a:path w="74295" h="13335">
                        <a:moveTo>
                          <a:pt x="28724" y="0"/>
                        </a:moveTo>
                        <a:lnTo>
                          <a:pt x="37494" y="0"/>
                        </a:lnTo>
                      </a:path>
                      <a:path w="74295" h="13335">
                        <a:moveTo>
                          <a:pt x="37494" y="12758"/>
                        </a:moveTo>
                        <a:lnTo>
                          <a:pt x="28724" y="12758"/>
                        </a:lnTo>
                      </a:path>
                      <a:path w="74295" h="13335">
                        <a:moveTo>
                          <a:pt x="28724" y="12758"/>
                        </a:moveTo>
                        <a:lnTo>
                          <a:pt x="19953" y="12758"/>
                        </a:lnTo>
                      </a:path>
                      <a:path w="74295" h="13335">
                        <a:moveTo>
                          <a:pt x="19953" y="12758"/>
                        </a:moveTo>
                        <a:lnTo>
                          <a:pt x="12772" y="12758"/>
                        </a:lnTo>
                      </a:path>
                      <a:path w="74295" h="13335">
                        <a:moveTo>
                          <a:pt x="12772" y="12758"/>
                        </a:moveTo>
                        <a:lnTo>
                          <a:pt x="6386" y="12758"/>
                        </a:lnTo>
                      </a:path>
                      <a:path w="74295" h="13335">
                        <a:moveTo>
                          <a:pt x="6386" y="12758"/>
                        </a:moveTo>
                        <a:lnTo>
                          <a:pt x="2398" y="12758"/>
                        </a:lnTo>
                      </a:path>
                      <a:path w="74295" h="13335">
                        <a:moveTo>
                          <a:pt x="2398" y="12758"/>
                        </a:moveTo>
                        <a:lnTo>
                          <a:pt x="808" y="12758"/>
                        </a:lnTo>
                      </a:path>
                      <a:path w="74295" h="13335">
                        <a:moveTo>
                          <a:pt x="808" y="12758"/>
                        </a:moveTo>
                        <a:lnTo>
                          <a:pt x="0" y="12758"/>
                        </a:lnTo>
                      </a:path>
                      <a:path w="74295" h="13335">
                        <a:moveTo>
                          <a:pt x="0" y="12758"/>
                        </a:moveTo>
                        <a:lnTo>
                          <a:pt x="808" y="12758"/>
                        </a:lnTo>
                      </a:path>
                      <a:path w="74295" h="13335">
                        <a:moveTo>
                          <a:pt x="808" y="12758"/>
                        </a:moveTo>
                        <a:lnTo>
                          <a:pt x="2398" y="12758"/>
                        </a:lnTo>
                      </a:path>
                      <a:path w="74295" h="13335">
                        <a:moveTo>
                          <a:pt x="2398" y="12758"/>
                        </a:moveTo>
                        <a:lnTo>
                          <a:pt x="5591" y="12758"/>
                        </a:lnTo>
                      </a:path>
                      <a:path w="74295" h="13335">
                        <a:moveTo>
                          <a:pt x="69411" y="12758"/>
                        </a:moveTo>
                        <a:lnTo>
                          <a:pt x="71810" y="12758"/>
                        </a:lnTo>
                      </a:path>
                      <a:path w="74295" h="13335">
                        <a:moveTo>
                          <a:pt x="71810" y="12758"/>
                        </a:moveTo>
                        <a:lnTo>
                          <a:pt x="74194" y="1275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65" name="object 2665"/>
                  <p:cNvSpPr/>
                  <p:nvPr/>
                </p:nvSpPr>
                <p:spPr>
                  <a:xfrm>
                    <a:off x="6347536" y="5565727"/>
                    <a:ext cx="2540" cy="2540"/>
                  </a:xfrm>
                  <a:custGeom>
                    <a:avLst/>
                    <a:gdLst/>
                    <a:ahLst/>
                    <a:cxnLst/>
                    <a:rect l="l" t="t" r="r" b="b"/>
                    <a:pathLst>
                      <a:path w="2539" h="2539">
                        <a:moveTo>
                          <a:pt x="2400" y="1193"/>
                        </a:moveTo>
                        <a:lnTo>
                          <a:pt x="2044" y="355"/>
                        </a:lnTo>
                        <a:lnTo>
                          <a:pt x="1206" y="0"/>
                        </a:lnTo>
                        <a:lnTo>
                          <a:pt x="355" y="355"/>
                        </a:lnTo>
                        <a:lnTo>
                          <a:pt x="0" y="1193"/>
                        </a:lnTo>
                        <a:lnTo>
                          <a:pt x="355" y="2044"/>
                        </a:lnTo>
                        <a:lnTo>
                          <a:pt x="1206" y="2387"/>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66" name="object 2666"/>
                  <p:cNvSpPr/>
                  <p:nvPr/>
                </p:nvSpPr>
                <p:spPr>
                  <a:xfrm>
                    <a:off x="6308865" y="5556543"/>
                    <a:ext cx="40005" cy="10795"/>
                  </a:xfrm>
                  <a:custGeom>
                    <a:avLst/>
                    <a:gdLst/>
                    <a:ahLst/>
                    <a:cxnLst/>
                    <a:rect l="l" t="t" r="r" b="b"/>
                    <a:pathLst>
                      <a:path w="40004" h="10795">
                        <a:moveTo>
                          <a:pt x="39879" y="10374"/>
                        </a:moveTo>
                        <a:lnTo>
                          <a:pt x="37494" y="10374"/>
                        </a:lnTo>
                      </a:path>
                      <a:path w="40004" h="10795">
                        <a:moveTo>
                          <a:pt x="37494" y="10374"/>
                        </a:moveTo>
                        <a:lnTo>
                          <a:pt x="33506" y="10374"/>
                        </a:lnTo>
                      </a:path>
                      <a:path w="40004" h="10795">
                        <a:moveTo>
                          <a:pt x="33506" y="10374"/>
                        </a:moveTo>
                        <a:lnTo>
                          <a:pt x="27120" y="10374"/>
                        </a:lnTo>
                      </a:path>
                      <a:path w="40004" h="10795">
                        <a:moveTo>
                          <a:pt x="27120" y="10374"/>
                        </a:moveTo>
                        <a:lnTo>
                          <a:pt x="19939" y="10374"/>
                        </a:lnTo>
                      </a:path>
                      <a:path w="40004" h="10795">
                        <a:moveTo>
                          <a:pt x="19939" y="10374"/>
                        </a:moveTo>
                        <a:lnTo>
                          <a:pt x="11963" y="10374"/>
                        </a:lnTo>
                      </a:path>
                      <a:path w="40004" h="10795">
                        <a:moveTo>
                          <a:pt x="11963" y="10374"/>
                        </a:moveTo>
                        <a:lnTo>
                          <a:pt x="3179" y="10374"/>
                        </a:lnTo>
                      </a:path>
                      <a:path w="40004" h="10795">
                        <a:moveTo>
                          <a:pt x="6372" y="0"/>
                        </a:moveTo>
                        <a:lnTo>
                          <a:pt x="6372" y="7975"/>
                        </a:lnTo>
                      </a:path>
                      <a:path w="40004" h="10795">
                        <a:moveTo>
                          <a:pt x="0" y="7975"/>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67" name="object 2667"/>
                  <p:cNvSpPr/>
                  <p:nvPr/>
                </p:nvSpPr>
                <p:spPr>
                  <a:xfrm>
                    <a:off x="6314034" y="5555351"/>
                    <a:ext cx="2540" cy="2540"/>
                  </a:xfrm>
                  <a:custGeom>
                    <a:avLst/>
                    <a:gdLst/>
                    <a:ahLst/>
                    <a:cxnLst/>
                    <a:rect l="l" t="t" r="r" b="b"/>
                    <a:pathLst>
                      <a:path w="2539" h="2539">
                        <a:moveTo>
                          <a:pt x="2400" y="1193"/>
                        </a:moveTo>
                        <a:lnTo>
                          <a:pt x="2044" y="355"/>
                        </a:lnTo>
                        <a:lnTo>
                          <a:pt x="1193" y="0"/>
                        </a:lnTo>
                        <a:lnTo>
                          <a:pt x="355" y="355"/>
                        </a:lnTo>
                        <a:lnTo>
                          <a:pt x="0" y="1193"/>
                        </a:lnTo>
                        <a:lnTo>
                          <a:pt x="355" y="2044"/>
                        </a:lnTo>
                        <a:lnTo>
                          <a:pt x="1193" y="2400"/>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68" name="object 2668"/>
                  <p:cNvSpPr/>
                  <p:nvPr/>
                </p:nvSpPr>
                <p:spPr>
                  <a:xfrm>
                    <a:off x="6315237" y="5556543"/>
                    <a:ext cx="0" cy="8255"/>
                  </a:xfrm>
                  <a:custGeom>
                    <a:avLst/>
                    <a:gdLst/>
                    <a:ahLst/>
                    <a:cxnLst/>
                    <a:rect l="l" t="t" r="r" b="b"/>
                    <a:pathLst>
                      <a:path h="8254">
                        <a:moveTo>
                          <a:pt x="0" y="0"/>
                        </a:moveTo>
                        <a:lnTo>
                          <a:pt x="0" y="808"/>
                        </a:lnTo>
                      </a:path>
                      <a:path h="8254">
                        <a:moveTo>
                          <a:pt x="0" y="808"/>
                        </a:moveTo>
                        <a:lnTo>
                          <a:pt x="0" y="1603"/>
                        </a:lnTo>
                      </a:path>
                      <a:path h="8254">
                        <a:moveTo>
                          <a:pt x="0" y="1603"/>
                        </a:moveTo>
                        <a:lnTo>
                          <a:pt x="0" y="3193"/>
                        </a:lnTo>
                      </a:path>
                      <a:path h="8254">
                        <a:moveTo>
                          <a:pt x="0" y="3193"/>
                        </a:moveTo>
                        <a:lnTo>
                          <a:pt x="0" y="3987"/>
                        </a:lnTo>
                      </a:path>
                      <a:path h="8254">
                        <a:moveTo>
                          <a:pt x="0" y="3987"/>
                        </a:moveTo>
                        <a:lnTo>
                          <a:pt x="0" y="4796"/>
                        </a:lnTo>
                      </a:path>
                      <a:path h="8254">
                        <a:moveTo>
                          <a:pt x="0" y="4796"/>
                        </a:moveTo>
                        <a:lnTo>
                          <a:pt x="0" y="6386"/>
                        </a:lnTo>
                      </a:path>
                      <a:path h="8254">
                        <a:moveTo>
                          <a:pt x="0" y="6386"/>
                        </a:moveTo>
                        <a:lnTo>
                          <a:pt x="0" y="7181"/>
                        </a:lnTo>
                      </a:path>
                      <a:path h="8254">
                        <a:moveTo>
                          <a:pt x="0" y="7181"/>
                        </a:moveTo>
                        <a:lnTo>
                          <a:pt x="0" y="797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69" name="object 2669"/>
                  <p:cNvSpPr/>
                  <p:nvPr/>
                </p:nvSpPr>
                <p:spPr>
                  <a:xfrm>
                    <a:off x="6307658" y="5563327"/>
                    <a:ext cx="8890" cy="2540"/>
                  </a:xfrm>
                  <a:custGeom>
                    <a:avLst/>
                    <a:gdLst/>
                    <a:ahLst/>
                    <a:cxnLst/>
                    <a:rect l="l" t="t" r="r" b="b"/>
                    <a:pathLst>
                      <a:path w="8889" h="2539">
                        <a:moveTo>
                          <a:pt x="2400" y="1193"/>
                        </a:moveTo>
                        <a:lnTo>
                          <a:pt x="2044" y="355"/>
                        </a:lnTo>
                        <a:lnTo>
                          <a:pt x="1206" y="0"/>
                        </a:lnTo>
                        <a:lnTo>
                          <a:pt x="355" y="355"/>
                        </a:lnTo>
                        <a:lnTo>
                          <a:pt x="0" y="1193"/>
                        </a:lnTo>
                        <a:lnTo>
                          <a:pt x="355" y="2044"/>
                        </a:lnTo>
                        <a:lnTo>
                          <a:pt x="1206" y="2400"/>
                        </a:lnTo>
                        <a:lnTo>
                          <a:pt x="2044" y="2044"/>
                        </a:lnTo>
                        <a:lnTo>
                          <a:pt x="2400" y="1193"/>
                        </a:lnTo>
                        <a:close/>
                      </a:path>
                      <a:path w="8889" h="2539">
                        <a:moveTo>
                          <a:pt x="8775" y="1193"/>
                        </a:moveTo>
                        <a:lnTo>
                          <a:pt x="8420" y="355"/>
                        </a:lnTo>
                        <a:lnTo>
                          <a:pt x="7569" y="0"/>
                        </a:lnTo>
                        <a:lnTo>
                          <a:pt x="6731" y="355"/>
                        </a:lnTo>
                        <a:lnTo>
                          <a:pt x="6375" y="1193"/>
                        </a:lnTo>
                        <a:lnTo>
                          <a:pt x="6731" y="2044"/>
                        </a:lnTo>
                        <a:lnTo>
                          <a:pt x="7569" y="2400"/>
                        </a:lnTo>
                        <a:lnTo>
                          <a:pt x="8420" y="2044"/>
                        </a:lnTo>
                        <a:lnTo>
                          <a:pt x="8775"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70" name="object 2670"/>
                  <p:cNvSpPr/>
                  <p:nvPr/>
                </p:nvSpPr>
                <p:spPr>
                  <a:xfrm>
                    <a:off x="6308865" y="5556543"/>
                    <a:ext cx="0" cy="8255"/>
                  </a:xfrm>
                  <a:custGeom>
                    <a:avLst/>
                    <a:gdLst/>
                    <a:ahLst/>
                    <a:cxnLst/>
                    <a:rect l="l" t="t" r="r" b="b"/>
                    <a:pathLst>
                      <a:path h="8254">
                        <a:moveTo>
                          <a:pt x="0" y="7975"/>
                        </a:moveTo>
                        <a:lnTo>
                          <a:pt x="0" y="7181"/>
                        </a:lnTo>
                      </a:path>
                      <a:path h="8254">
                        <a:moveTo>
                          <a:pt x="0" y="7181"/>
                        </a:moveTo>
                        <a:lnTo>
                          <a:pt x="0" y="6386"/>
                        </a:lnTo>
                      </a:path>
                      <a:path h="8254">
                        <a:moveTo>
                          <a:pt x="0" y="6386"/>
                        </a:moveTo>
                        <a:lnTo>
                          <a:pt x="0" y="4796"/>
                        </a:lnTo>
                      </a:path>
                      <a:path h="8254">
                        <a:moveTo>
                          <a:pt x="0" y="4796"/>
                        </a:moveTo>
                        <a:lnTo>
                          <a:pt x="0" y="3987"/>
                        </a:lnTo>
                      </a:path>
                      <a:path h="8254">
                        <a:moveTo>
                          <a:pt x="0" y="3987"/>
                        </a:moveTo>
                        <a:lnTo>
                          <a:pt x="0" y="3193"/>
                        </a:lnTo>
                      </a:path>
                      <a:path h="8254">
                        <a:moveTo>
                          <a:pt x="0" y="3193"/>
                        </a:moveTo>
                        <a:lnTo>
                          <a:pt x="0" y="1603"/>
                        </a:lnTo>
                      </a:path>
                      <a:path h="8254">
                        <a:moveTo>
                          <a:pt x="0" y="1603"/>
                        </a:moveTo>
                        <a:lnTo>
                          <a:pt x="0" y="808"/>
                        </a:lnTo>
                      </a:path>
                      <a:path h="8254">
                        <a:moveTo>
                          <a:pt x="0" y="80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71" name="object 2671"/>
                  <p:cNvSpPr/>
                  <p:nvPr/>
                </p:nvSpPr>
                <p:spPr>
                  <a:xfrm>
                    <a:off x="6307658" y="5555351"/>
                    <a:ext cx="2540" cy="2540"/>
                  </a:xfrm>
                  <a:custGeom>
                    <a:avLst/>
                    <a:gdLst/>
                    <a:ahLst/>
                    <a:cxnLst/>
                    <a:rect l="l" t="t" r="r" b="b"/>
                    <a:pathLst>
                      <a:path w="2539" h="2539">
                        <a:moveTo>
                          <a:pt x="2400" y="1193"/>
                        </a:moveTo>
                        <a:lnTo>
                          <a:pt x="2044" y="355"/>
                        </a:lnTo>
                        <a:lnTo>
                          <a:pt x="1206" y="0"/>
                        </a:lnTo>
                        <a:lnTo>
                          <a:pt x="355" y="355"/>
                        </a:lnTo>
                        <a:lnTo>
                          <a:pt x="0" y="1193"/>
                        </a:lnTo>
                        <a:lnTo>
                          <a:pt x="355" y="2044"/>
                        </a:lnTo>
                        <a:lnTo>
                          <a:pt x="1206" y="2400"/>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72" name="object 2672"/>
                  <p:cNvSpPr/>
                  <p:nvPr/>
                </p:nvSpPr>
                <p:spPr>
                  <a:xfrm>
                    <a:off x="6274549" y="5624365"/>
                    <a:ext cx="74295" cy="13335"/>
                  </a:xfrm>
                  <a:custGeom>
                    <a:avLst/>
                    <a:gdLst/>
                    <a:ahLst/>
                    <a:cxnLst/>
                    <a:rect l="l" t="t" r="r" b="b"/>
                    <a:pathLst>
                      <a:path w="74295" h="13335">
                        <a:moveTo>
                          <a:pt x="74194" y="12758"/>
                        </a:moveTo>
                        <a:lnTo>
                          <a:pt x="74194" y="0"/>
                        </a:lnTo>
                      </a:path>
                      <a:path w="74295" h="13335">
                        <a:moveTo>
                          <a:pt x="0" y="0"/>
                        </a:moveTo>
                        <a:lnTo>
                          <a:pt x="0" y="12758"/>
                        </a:lnTo>
                      </a:path>
                      <a:path w="74295" h="13335">
                        <a:moveTo>
                          <a:pt x="34315" y="10360"/>
                        </a:moveTo>
                        <a:lnTo>
                          <a:pt x="40687" y="10360"/>
                        </a:lnTo>
                      </a:path>
                      <a:path w="74295" h="13335">
                        <a:moveTo>
                          <a:pt x="40687" y="1589"/>
                        </a:moveTo>
                        <a:lnTo>
                          <a:pt x="34315" y="1589"/>
                        </a:lnTo>
                      </a:path>
                      <a:path w="74295" h="13335">
                        <a:moveTo>
                          <a:pt x="37494" y="0"/>
                        </a:moveTo>
                        <a:lnTo>
                          <a:pt x="46279" y="0"/>
                        </a:lnTo>
                      </a:path>
                      <a:path w="74295" h="13335">
                        <a:moveTo>
                          <a:pt x="46279" y="0"/>
                        </a:moveTo>
                        <a:lnTo>
                          <a:pt x="54255" y="0"/>
                        </a:lnTo>
                      </a:path>
                      <a:path w="74295" h="13335">
                        <a:moveTo>
                          <a:pt x="54255" y="0"/>
                        </a:moveTo>
                        <a:lnTo>
                          <a:pt x="61436" y="0"/>
                        </a:lnTo>
                      </a:path>
                      <a:path w="74295" h="13335">
                        <a:moveTo>
                          <a:pt x="61436" y="0"/>
                        </a:moveTo>
                        <a:lnTo>
                          <a:pt x="67822" y="0"/>
                        </a:lnTo>
                      </a:path>
                      <a:path w="74295" h="13335">
                        <a:moveTo>
                          <a:pt x="67822" y="0"/>
                        </a:moveTo>
                        <a:lnTo>
                          <a:pt x="71810" y="0"/>
                        </a:lnTo>
                      </a:path>
                      <a:path w="74295" h="13335">
                        <a:moveTo>
                          <a:pt x="71810" y="0"/>
                        </a:moveTo>
                        <a:lnTo>
                          <a:pt x="741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73" name="object 2673"/>
                  <p:cNvSpPr/>
                  <p:nvPr/>
                </p:nvSpPr>
                <p:spPr>
                  <a:xfrm>
                    <a:off x="6347536" y="5623169"/>
                    <a:ext cx="2540" cy="2540"/>
                  </a:xfrm>
                  <a:custGeom>
                    <a:avLst/>
                    <a:gdLst/>
                    <a:ahLst/>
                    <a:cxnLst/>
                    <a:rect l="l" t="t" r="r" b="b"/>
                    <a:pathLst>
                      <a:path w="2539" h="2539">
                        <a:moveTo>
                          <a:pt x="2400" y="1206"/>
                        </a:moveTo>
                        <a:lnTo>
                          <a:pt x="2044" y="355"/>
                        </a:lnTo>
                        <a:lnTo>
                          <a:pt x="1206" y="0"/>
                        </a:lnTo>
                        <a:lnTo>
                          <a:pt x="355" y="355"/>
                        </a:lnTo>
                        <a:lnTo>
                          <a:pt x="0" y="1206"/>
                        </a:lnTo>
                        <a:lnTo>
                          <a:pt x="355" y="2044"/>
                        </a:lnTo>
                        <a:lnTo>
                          <a:pt x="1206" y="2400"/>
                        </a:lnTo>
                        <a:lnTo>
                          <a:pt x="2044" y="2044"/>
                        </a:lnTo>
                        <a:lnTo>
                          <a:pt x="2400"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74" name="object 2674"/>
                  <p:cNvSpPr/>
                  <p:nvPr/>
                </p:nvSpPr>
                <p:spPr>
                  <a:xfrm>
                    <a:off x="6274549" y="5624365"/>
                    <a:ext cx="74295" cy="13335"/>
                  </a:xfrm>
                  <a:custGeom>
                    <a:avLst/>
                    <a:gdLst/>
                    <a:ahLst/>
                    <a:cxnLst/>
                    <a:rect l="l" t="t" r="r" b="b"/>
                    <a:pathLst>
                      <a:path w="74295" h="13335">
                        <a:moveTo>
                          <a:pt x="74194" y="0"/>
                        </a:moveTo>
                        <a:lnTo>
                          <a:pt x="71810" y="0"/>
                        </a:lnTo>
                      </a:path>
                      <a:path w="74295" h="13335">
                        <a:moveTo>
                          <a:pt x="71810" y="0"/>
                        </a:moveTo>
                        <a:lnTo>
                          <a:pt x="69411" y="0"/>
                        </a:lnTo>
                      </a:path>
                      <a:path w="74295" h="13335">
                        <a:moveTo>
                          <a:pt x="5591" y="0"/>
                        </a:moveTo>
                        <a:lnTo>
                          <a:pt x="2398" y="0"/>
                        </a:lnTo>
                      </a:path>
                      <a:path w="74295" h="13335">
                        <a:moveTo>
                          <a:pt x="2398" y="0"/>
                        </a:moveTo>
                        <a:lnTo>
                          <a:pt x="808" y="0"/>
                        </a:lnTo>
                      </a:path>
                      <a:path w="74295" h="13335">
                        <a:moveTo>
                          <a:pt x="808" y="0"/>
                        </a:moveTo>
                        <a:lnTo>
                          <a:pt x="0" y="0"/>
                        </a:lnTo>
                      </a:path>
                      <a:path w="74295" h="13335">
                        <a:moveTo>
                          <a:pt x="0" y="0"/>
                        </a:moveTo>
                        <a:lnTo>
                          <a:pt x="808" y="0"/>
                        </a:lnTo>
                      </a:path>
                      <a:path w="74295" h="13335">
                        <a:moveTo>
                          <a:pt x="808" y="0"/>
                        </a:moveTo>
                        <a:lnTo>
                          <a:pt x="2398" y="0"/>
                        </a:lnTo>
                      </a:path>
                      <a:path w="74295" h="13335">
                        <a:moveTo>
                          <a:pt x="2398" y="0"/>
                        </a:moveTo>
                        <a:lnTo>
                          <a:pt x="6386" y="0"/>
                        </a:lnTo>
                      </a:path>
                      <a:path w="74295" h="13335">
                        <a:moveTo>
                          <a:pt x="6386" y="0"/>
                        </a:moveTo>
                        <a:lnTo>
                          <a:pt x="12772" y="0"/>
                        </a:lnTo>
                      </a:path>
                      <a:path w="74295" h="13335">
                        <a:moveTo>
                          <a:pt x="12772" y="0"/>
                        </a:moveTo>
                        <a:lnTo>
                          <a:pt x="19953" y="0"/>
                        </a:lnTo>
                      </a:path>
                      <a:path w="74295" h="13335">
                        <a:moveTo>
                          <a:pt x="19953" y="0"/>
                        </a:moveTo>
                        <a:lnTo>
                          <a:pt x="28724" y="0"/>
                        </a:lnTo>
                      </a:path>
                      <a:path w="74295" h="13335">
                        <a:moveTo>
                          <a:pt x="28724" y="0"/>
                        </a:moveTo>
                        <a:lnTo>
                          <a:pt x="37494" y="0"/>
                        </a:lnTo>
                      </a:path>
                      <a:path w="74295" h="13335">
                        <a:moveTo>
                          <a:pt x="37494" y="12758"/>
                        </a:moveTo>
                        <a:lnTo>
                          <a:pt x="28724" y="12758"/>
                        </a:lnTo>
                      </a:path>
                      <a:path w="74295" h="13335">
                        <a:moveTo>
                          <a:pt x="28724" y="12758"/>
                        </a:moveTo>
                        <a:lnTo>
                          <a:pt x="19953" y="12758"/>
                        </a:lnTo>
                      </a:path>
                      <a:path w="74295" h="13335">
                        <a:moveTo>
                          <a:pt x="19953" y="12758"/>
                        </a:moveTo>
                        <a:lnTo>
                          <a:pt x="12772" y="12758"/>
                        </a:lnTo>
                      </a:path>
                      <a:path w="74295" h="13335">
                        <a:moveTo>
                          <a:pt x="12772" y="12758"/>
                        </a:moveTo>
                        <a:lnTo>
                          <a:pt x="6386" y="12758"/>
                        </a:lnTo>
                      </a:path>
                      <a:path w="74295" h="13335">
                        <a:moveTo>
                          <a:pt x="6386" y="12758"/>
                        </a:moveTo>
                        <a:lnTo>
                          <a:pt x="2398" y="12758"/>
                        </a:lnTo>
                      </a:path>
                      <a:path w="74295" h="13335">
                        <a:moveTo>
                          <a:pt x="2398" y="12758"/>
                        </a:moveTo>
                        <a:lnTo>
                          <a:pt x="808" y="12758"/>
                        </a:lnTo>
                      </a:path>
                      <a:path w="74295" h="13335">
                        <a:moveTo>
                          <a:pt x="808" y="12758"/>
                        </a:moveTo>
                        <a:lnTo>
                          <a:pt x="0" y="12758"/>
                        </a:lnTo>
                      </a:path>
                      <a:path w="74295" h="13335">
                        <a:moveTo>
                          <a:pt x="0" y="12758"/>
                        </a:moveTo>
                        <a:lnTo>
                          <a:pt x="808" y="12758"/>
                        </a:lnTo>
                      </a:path>
                      <a:path w="74295" h="13335">
                        <a:moveTo>
                          <a:pt x="808" y="12758"/>
                        </a:moveTo>
                        <a:lnTo>
                          <a:pt x="2398" y="12758"/>
                        </a:lnTo>
                      </a:path>
                      <a:path w="74295" h="13335">
                        <a:moveTo>
                          <a:pt x="2398" y="12758"/>
                        </a:moveTo>
                        <a:lnTo>
                          <a:pt x="6386" y="12758"/>
                        </a:lnTo>
                      </a:path>
                      <a:path w="74295" h="13335">
                        <a:moveTo>
                          <a:pt x="6386" y="12758"/>
                        </a:moveTo>
                        <a:lnTo>
                          <a:pt x="12772" y="12758"/>
                        </a:lnTo>
                      </a:path>
                      <a:path w="74295" h="13335">
                        <a:moveTo>
                          <a:pt x="12772" y="12758"/>
                        </a:moveTo>
                        <a:lnTo>
                          <a:pt x="19953" y="12758"/>
                        </a:lnTo>
                      </a:path>
                      <a:path w="74295" h="13335">
                        <a:moveTo>
                          <a:pt x="19953" y="12758"/>
                        </a:moveTo>
                        <a:lnTo>
                          <a:pt x="28724" y="12758"/>
                        </a:lnTo>
                      </a:path>
                      <a:path w="74295" h="13335">
                        <a:moveTo>
                          <a:pt x="28724" y="12758"/>
                        </a:moveTo>
                        <a:lnTo>
                          <a:pt x="37494" y="12758"/>
                        </a:lnTo>
                      </a:path>
                      <a:path w="74295" h="13335">
                        <a:moveTo>
                          <a:pt x="37494" y="12758"/>
                        </a:moveTo>
                        <a:lnTo>
                          <a:pt x="46279" y="12758"/>
                        </a:lnTo>
                      </a:path>
                      <a:path w="74295" h="13335">
                        <a:moveTo>
                          <a:pt x="46279" y="12758"/>
                        </a:moveTo>
                        <a:lnTo>
                          <a:pt x="54255" y="12758"/>
                        </a:lnTo>
                      </a:path>
                      <a:path w="74295" h="13335">
                        <a:moveTo>
                          <a:pt x="54255" y="12758"/>
                        </a:moveTo>
                        <a:lnTo>
                          <a:pt x="61436" y="12758"/>
                        </a:lnTo>
                      </a:path>
                      <a:path w="74295" h="13335">
                        <a:moveTo>
                          <a:pt x="61436" y="12758"/>
                        </a:moveTo>
                        <a:lnTo>
                          <a:pt x="67822" y="12758"/>
                        </a:lnTo>
                      </a:path>
                      <a:path w="74295" h="13335">
                        <a:moveTo>
                          <a:pt x="67822" y="12758"/>
                        </a:moveTo>
                        <a:lnTo>
                          <a:pt x="71810" y="12758"/>
                        </a:lnTo>
                      </a:path>
                      <a:path w="74295" h="13335">
                        <a:moveTo>
                          <a:pt x="71810" y="12758"/>
                        </a:moveTo>
                        <a:lnTo>
                          <a:pt x="74194" y="1275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75" name="object 2675"/>
                  <p:cNvSpPr/>
                  <p:nvPr/>
                </p:nvSpPr>
                <p:spPr>
                  <a:xfrm>
                    <a:off x="6347536" y="5635933"/>
                    <a:ext cx="2540" cy="2540"/>
                  </a:xfrm>
                  <a:custGeom>
                    <a:avLst/>
                    <a:gdLst/>
                    <a:ahLst/>
                    <a:cxnLst/>
                    <a:rect l="l" t="t" r="r" b="b"/>
                    <a:pathLst>
                      <a:path w="2539" h="2539">
                        <a:moveTo>
                          <a:pt x="2400" y="1193"/>
                        </a:moveTo>
                        <a:lnTo>
                          <a:pt x="2044" y="355"/>
                        </a:lnTo>
                        <a:lnTo>
                          <a:pt x="1206" y="0"/>
                        </a:lnTo>
                        <a:lnTo>
                          <a:pt x="355" y="355"/>
                        </a:lnTo>
                        <a:lnTo>
                          <a:pt x="0" y="1193"/>
                        </a:lnTo>
                        <a:lnTo>
                          <a:pt x="355" y="2044"/>
                        </a:lnTo>
                        <a:lnTo>
                          <a:pt x="1206" y="2400"/>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76" name="object 2676"/>
                  <p:cNvSpPr/>
                  <p:nvPr/>
                </p:nvSpPr>
                <p:spPr>
                  <a:xfrm>
                    <a:off x="6280140" y="5625955"/>
                    <a:ext cx="69215" cy="11430"/>
                  </a:xfrm>
                  <a:custGeom>
                    <a:avLst/>
                    <a:gdLst/>
                    <a:ahLst/>
                    <a:cxnLst/>
                    <a:rect l="l" t="t" r="r" b="b"/>
                    <a:pathLst>
                      <a:path w="69214" h="11429">
                        <a:moveTo>
                          <a:pt x="68603" y="11168"/>
                        </a:moveTo>
                        <a:lnTo>
                          <a:pt x="66218" y="11168"/>
                        </a:lnTo>
                      </a:path>
                      <a:path w="69214" h="11429">
                        <a:moveTo>
                          <a:pt x="66218" y="11168"/>
                        </a:moveTo>
                        <a:lnTo>
                          <a:pt x="62230" y="11168"/>
                        </a:lnTo>
                      </a:path>
                      <a:path w="69214" h="11429">
                        <a:moveTo>
                          <a:pt x="62230" y="11168"/>
                        </a:moveTo>
                        <a:lnTo>
                          <a:pt x="55844" y="11168"/>
                        </a:lnTo>
                      </a:path>
                      <a:path w="69214" h="11429">
                        <a:moveTo>
                          <a:pt x="55844" y="11168"/>
                        </a:moveTo>
                        <a:lnTo>
                          <a:pt x="48663" y="11168"/>
                        </a:lnTo>
                      </a:path>
                      <a:path w="69214" h="11429">
                        <a:moveTo>
                          <a:pt x="48663" y="11168"/>
                        </a:moveTo>
                        <a:lnTo>
                          <a:pt x="40687" y="11168"/>
                        </a:lnTo>
                      </a:path>
                      <a:path w="69214" h="11429">
                        <a:moveTo>
                          <a:pt x="40687" y="11168"/>
                        </a:moveTo>
                        <a:lnTo>
                          <a:pt x="31903" y="11168"/>
                        </a:lnTo>
                      </a:path>
                      <a:path w="69214" h="11429">
                        <a:moveTo>
                          <a:pt x="63820" y="11168"/>
                        </a:moveTo>
                        <a:lnTo>
                          <a:pt x="62230" y="11168"/>
                        </a:lnTo>
                      </a:path>
                      <a:path w="69214" h="11429">
                        <a:moveTo>
                          <a:pt x="62230" y="11168"/>
                        </a:moveTo>
                        <a:lnTo>
                          <a:pt x="59037" y="11168"/>
                        </a:lnTo>
                      </a:path>
                      <a:path w="69214" h="11429">
                        <a:moveTo>
                          <a:pt x="59037" y="11168"/>
                        </a:moveTo>
                        <a:lnTo>
                          <a:pt x="54241" y="11168"/>
                        </a:lnTo>
                      </a:path>
                      <a:path w="69214" h="11429">
                        <a:moveTo>
                          <a:pt x="54241" y="11168"/>
                        </a:moveTo>
                        <a:lnTo>
                          <a:pt x="47868" y="11168"/>
                        </a:lnTo>
                      </a:path>
                      <a:path w="69214" h="11429">
                        <a:moveTo>
                          <a:pt x="47868" y="11168"/>
                        </a:moveTo>
                        <a:lnTo>
                          <a:pt x="39879" y="11168"/>
                        </a:lnTo>
                      </a:path>
                      <a:path w="69214" h="11429">
                        <a:moveTo>
                          <a:pt x="39879" y="11168"/>
                        </a:moveTo>
                        <a:lnTo>
                          <a:pt x="31903" y="11168"/>
                        </a:lnTo>
                      </a:path>
                      <a:path w="69214" h="11429">
                        <a:moveTo>
                          <a:pt x="31903" y="11168"/>
                        </a:moveTo>
                        <a:lnTo>
                          <a:pt x="23132" y="11168"/>
                        </a:lnTo>
                      </a:path>
                      <a:path w="69214" h="11429">
                        <a:moveTo>
                          <a:pt x="23132" y="11168"/>
                        </a:moveTo>
                        <a:lnTo>
                          <a:pt x="15951" y="11168"/>
                        </a:lnTo>
                      </a:path>
                      <a:path w="69214" h="11429">
                        <a:moveTo>
                          <a:pt x="15951" y="11168"/>
                        </a:moveTo>
                        <a:lnTo>
                          <a:pt x="9565" y="11168"/>
                        </a:lnTo>
                      </a:path>
                      <a:path w="69214" h="11429">
                        <a:moveTo>
                          <a:pt x="9565" y="11168"/>
                        </a:moveTo>
                        <a:lnTo>
                          <a:pt x="3987" y="11168"/>
                        </a:lnTo>
                      </a:path>
                      <a:path w="69214" h="11429">
                        <a:moveTo>
                          <a:pt x="3987" y="11168"/>
                        </a:moveTo>
                        <a:lnTo>
                          <a:pt x="794" y="11168"/>
                        </a:lnTo>
                      </a:path>
                      <a:path w="69214" h="11429">
                        <a:moveTo>
                          <a:pt x="794" y="11168"/>
                        </a:moveTo>
                        <a:lnTo>
                          <a:pt x="0" y="11168"/>
                        </a:lnTo>
                      </a:path>
                      <a:path w="69214" h="11429">
                        <a:moveTo>
                          <a:pt x="0" y="11168"/>
                        </a:moveTo>
                        <a:lnTo>
                          <a:pt x="794" y="11168"/>
                        </a:lnTo>
                      </a:path>
                      <a:path w="69214" h="11429">
                        <a:moveTo>
                          <a:pt x="794" y="11168"/>
                        </a:moveTo>
                        <a:lnTo>
                          <a:pt x="3987" y="11168"/>
                        </a:lnTo>
                      </a:path>
                      <a:path w="69214" h="11429">
                        <a:moveTo>
                          <a:pt x="3987" y="11168"/>
                        </a:moveTo>
                        <a:lnTo>
                          <a:pt x="9565" y="11168"/>
                        </a:lnTo>
                      </a:path>
                      <a:path w="69214" h="11429">
                        <a:moveTo>
                          <a:pt x="9565" y="11168"/>
                        </a:moveTo>
                        <a:lnTo>
                          <a:pt x="15951" y="11168"/>
                        </a:lnTo>
                      </a:path>
                      <a:path w="69214" h="11429">
                        <a:moveTo>
                          <a:pt x="15951" y="11168"/>
                        </a:moveTo>
                        <a:lnTo>
                          <a:pt x="23132" y="11168"/>
                        </a:lnTo>
                      </a:path>
                      <a:path w="69214" h="11429">
                        <a:moveTo>
                          <a:pt x="23132" y="11168"/>
                        </a:moveTo>
                        <a:lnTo>
                          <a:pt x="31903" y="11168"/>
                        </a:lnTo>
                      </a:path>
                      <a:path w="69214" h="11429">
                        <a:moveTo>
                          <a:pt x="31903" y="11168"/>
                        </a:moveTo>
                        <a:lnTo>
                          <a:pt x="39879" y="11168"/>
                        </a:lnTo>
                      </a:path>
                      <a:path w="69214" h="11429">
                        <a:moveTo>
                          <a:pt x="39879" y="11168"/>
                        </a:moveTo>
                        <a:lnTo>
                          <a:pt x="47868" y="11168"/>
                        </a:lnTo>
                      </a:path>
                      <a:path w="69214" h="11429">
                        <a:moveTo>
                          <a:pt x="47868" y="11168"/>
                        </a:moveTo>
                        <a:lnTo>
                          <a:pt x="54241" y="11168"/>
                        </a:lnTo>
                      </a:path>
                      <a:path w="69214" h="11429">
                        <a:moveTo>
                          <a:pt x="54241" y="11168"/>
                        </a:moveTo>
                        <a:lnTo>
                          <a:pt x="59037" y="11168"/>
                        </a:lnTo>
                      </a:path>
                      <a:path w="69214" h="11429">
                        <a:moveTo>
                          <a:pt x="59037" y="11168"/>
                        </a:moveTo>
                        <a:lnTo>
                          <a:pt x="62230" y="11168"/>
                        </a:lnTo>
                      </a:path>
                      <a:path w="69214" h="11429">
                        <a:moveTo>
                          <a:pt x="62230" y="11168"/>
                        </a:moveTo>
                        <a:lnTo>
                          <a:pt x="63820" y="11168"/>
                        </a:lnTo>
                      </a:path>
                      <a:path w="69214" h="11429">
                        <a:moveTo>
                          <a:pt x="35096" y="0"/>
                        </a:moveTo>
                        <a:lnTo>
                          <a:pt x="35096" y="8770"/>
                        </a:lnTo>
                      </a:path>
                      <a:path w="69214" h="11429">
                        <a:moveTo>
                          <a:pt x="28724" y="8770"/>
                        </a:moveTo>
                        <a:lnTo>
                          <a:pt x="2872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77" name="object 2677"/>
                  <p:cNvSpPr/>
                  <p:nvPr/>
                </p:nvSpPr>
                <p:spPr>
                  <a:xfrm>
                    <a:off x="6314040" y="562475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78" name="object 2678"/>
                  <p:cNvSpPr/>
                  <p:nvPr/>
                </p:nvSpPr>
                <p:spPr>
                  <a:xfrm>
                    <a:off x="6315237" y="5625955"/>
                    <a:ext cx="0" cy="8890"/>
                  </a:xfrm>
                  <a:custGeom>
                    <a:avLst/>
                    <a:gdLst/>
                    <a:ahLst/>
                    <a:cxnLst/>
                    <a:rect l="l" t="t" r="r" b="b"/>
                    <a:pathLst>
                      <a:path h="8889">
                        <a:moveTo>
                          <a:pt x="0" y="0"/>
                        </a:moveTo>
                        <a:lnTo>
                          <a:pt x="0" y="794"/>
                        </a:lnTo>
                      </a:path>
                      <a:path h="8889">
                        <a:moveTo>
                          <a:pt x="0" y="794"/>
                        </a:moveTo>
                        <a:lnTo>
                          <a:pt x="0" y="1589"/>
                        </a:lnTo>
                      </a:path>
                      <a:path h="8889">
                        <a:moveTo>
                          <a:pt x="0" y="1589"/>
                        </a:moveTo>
                        <a:lnTo>
                          <a:pt x="0" y="2398"/>
                        </a:lnTo>
                      </a:path>
                      <a:path h="8889">
                        <a:moveTo>
                          <a:pt x="0" y="2398"/>
                        </a:moveTo>
                        <a:lnTo>
                          <a:pt x="0" y="3193"/>
                        </a:lnTo>
                      </a:path>
                      <a:path h="8889">
                        <a:moveTo>
                          <a:pt x="0" y="3193"/>
                        </a:moveTo>
                        <a:lnTo>
                          <a:pt x="0" y="4782"/>
                        </a:lnTo>
                      </a:path>
                      <a:path h="8889">
                        <a:moveTo>
                          <a:pt x="0" y="4782"/>
                        </a:moveTo>
                        <a:lnTo>
                          <a:pt x="0" y="5577"/>
                        </a:lnTo>
                      </a:path>
                      <a:path h="8889">
                        <a:moveTo>
                          <a:pt x="0" y="5577"/>
                        </a:moveTo>
                        <a:lnTo>
                          <a:pt x="0" y="6386"/>
                        </a:lnTo>
                      </a:path>
                      <a:path h="8889">
                        <a:moveTo>
                          <a:pt x="0" y="6386"/>
                        </a:moveTo>
                        <a:lnTo>
                          <a:pt x="0" y="7181"/>
                        </a:lnTo>
                      </a:path>
                      <a:path h="8889">
                        <a:moveTo>
                          <a:pt x="0" y="7181"/>
                        </a:moveTo>
                        <a:lnTo>
                          <a:pt x="0" y="7975"/>
                        </a:lnTo>
                      </a:path>
                      <a:path h="8889">
                        <a:moveTo>
                          <a:pt x="0" y="7975"/>
                        </a:moveTo>
                        <a:lnTo>
                          <a:pt x="0" y="877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79" name="object 2679"/>
                  <p:cNvSpPr/>
                  <p:nvPr/>
                </p:nvSpPr>
                <p:spPr>
                  <a:xfrm>
                    <a:off x="6307658" y="5633532"/>
                    <a:ext cx="8890" cy="2540"/>
                  </a:xfrm>
                  <a:custGeom>
                    <a:avLst/>
                    <a:gdLst/>
                    <a:ahLst/>
                    <a:cxnLst/>
                    <a:rect l="l" t="t" r="r" b="b"/>
                    <a:pathLst>
                      <a:path w="8889" h="2539">
                        <a:moveTo>
                          <a:pt x="2400" y="1193"/>
                        </a:moveTo>
                        <a:lnTo>
                          <a:pt x="2044" y="355"/>
                        </a:lnTo>
                        <a:lnTo>
                          <a:pt x="1206" y="0"/>
                        </a:lnTo>
                        <a:lnTo>
                          <a:pt x="355" y="355"/>
                        </a:lnTo>
                        <a:lnTo>
                          <a:pt x="0" y="1193"/>
                        </a:lnTo>
                        <a:lnTo>
                          <a:pt x="355" y="2044"/>
                        </a:lnTo>
                        <a:lnTo>
                          <a:pt x="1206" y="2400"/>
                        </a:lnTo>
                        <a:lnTo>
                          <a:pt x="2044" y="2044"/>
                        </a:lnTo>
                        <a:lnTo>
                          <a:pt x="2400" y="1193"/>
                        </a:lnTo>
                        <a:close/>
                      </a:path>
                      <a:path w="8889" h="2539">
                        <a:moveTo>
                          <a:pt x="8775" y="1193"/>
                        </a:moveTo>
                        <a:lnTo>
                          <a:pt x="8420" y="355"/>
                        </a:lnTo>
                        <a:lnTo>
                          <a:pt x="7569" y="0"/>
                        </a:lnTo>
                        <a:lnTo>
                          <a:pt x="6731" y="355"/>
                        </a:lnTo>
                        <a:lnTo>
                          <a:pt x="6375" y="1193"/>
                        </a:lnTo>
                        <a:lnTo>
                          <a:pt x="6731" y="2044"/>
                        </a:lnTo>
                        <a:lnTo>
                          <a:pt x="7569" y="2400"/>
                        </a:lnTo>
                        <a:lnTo>
                          <a:pt x="8420" y="2044"/>
                        </a:lnTo>
                        <a:lnTo>
                          <a:pt x="8775"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80" name="object 2680"/>
                  <p:cNvSpPr/>
                  <p:nvPr/>
                </p:nvSpPr>
                <p:spPr>
                  <a:xfrm>
                    <a:off x="6308865" y="5625955"/>
                    <a:ext cx="0" cy="8890"/>
                  </a:xfrm>
                  <a:custGeom>
                    <a:avLst/>
                    <a:gdLst/>
                    <a:ahLst/>
                    <a:cxnLst/>
                    <a:rect l="l" t="t" r="r" b="b"/>
                    <a:pathLst>
                      <a:path h="8889">
                        <a:moveTo>
                          <a:pt x="0" y="8770"/>
                        </a:moveTo>
                        <a:lnTo>
                          <a:pt x="0" y="7975"/>
                        </a:lnTo>
                      </a:path>
                      <a:path h="8889">
                        <a:moveTo>
                          <a:pt x="0" y="7975"/>
                        </a:moveTo>
                        <a:lnTo>
                          <a:pt x="0" y="7181"/>
                        </a:lnTo>
                      </a:path>
                      <a:path h="8889">
                        <a:moveTo>
                          <a:pt x="0" y="7181"/>
                        </a:moveTo>
                        <a:lnTo>
                          <a:pt x="0" y="6386"/>
                        </a:lnTo>
                      </a:path>
                      <a:path h="8889">
                        <a:moveTo>
                          <a:pt x="0" y="6386"/>
                        </a:moveTo>
                        <a:lnTo>
                          <a:pt x="0" y="5577"/>
                        </a:lnTo>
                      </a:path>
                      <a:path h="8889">
                        <a:moveTo>
                          <a:pt x="0" y="5577"/>
                        </a:moveTo>
                        <a:lnTo>
                          <a:pt x="0" y="4782"/>
                        </a:lnTo>
                      </a:path>
                      <a:path h="8889">
                        <a:moveTo>
                          <a:pt x="0" y="4782"/>
                        </a:moveTo>
                        <a:lnTo>
                          <a:pt x="0" y="3193"/>
                        </a:lnTo>
                      </a:path>
                      <a:path h="8889">
                        <a:moveTo>
                          <a:pt x="0" y="3193"/>
                        </a:moveTo>
                        <a:lnTo>
                          <a:pt x="0" y="2398"/>
                        </a:lnTo>
                      </a:path>
                      <a:path h="8889">
                        <a:moveTo>
                          <a:pt x="0" y="2398"/>
                        </a:moveTo>
                        <a:lnTo>
                          <a:pt x="0" y="1589"/>
                        </a:lnTo>
                      </a:path>
                      <a:path h="8889">
                        <a:moveTo>
                          <a:pt x="0" y="1589"/>
                        </a:moveTo>
                        <a:lnTo>
                          <a:pt x="0" y="794"/>
                        </a:lnTo>
                      </a:path>
                      <a:path h="8889">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81" name="object 2681"/>
                  <p:cNvSpPr/>
                  <p:nvPr/>
                </p:nvSpPr>
                <p:spPr>
                  <a:xfrm>
                    <a:off x="6307658" y="5548963"/>
                    <a:ext cx="234315" cy="78740"/>
                  </a:xfrm>
                  <a:custGeom>
                    <a:avLst/>
                    <a:gdLst/>
                    <a:ahLst/>
                    <a:cxnLst/>
                    <a:rect l="l" t="t" r="r" b="b"/>
                    <a:pathLst>
                      <a:path w="234315" h="78739">
                        <a:moveTo>
                          <a:pt x="2400" y="77000"/>
                        </a:moveTo>
                        <a:lnTo>
                          <a:pt x="2044" y="76149"/>
                        </a:lnTo>
                        <a:lnTo>
                          <a:pt x="1206" y="75806"/>
                        </a:lnTo>
                        <a:lnTo>
                          <a:pt x="355" y="76149"/>
                        </a:lnTo>
                        <a:lnTo>
                          <a:pt x="0" y="77000"/>
                        </a:lnTo>
                        <a:lnTo>
                          <a:pt x="355" y="77838"/>
                        </a:lnTo>
                        <a:lnTo>
                          <a:pt x="1206" y="78193"/>
                        </a:lnTo>
                        <a:lnTo>
                          <a:pt x="2044" y="77838"/>
                        </a:lnTo>
                        <a:lnTo>
                          <a:pt x="2400" y="77000"/>
                        </a:lnTo>
                        <a:close/>
                      </a:path>
                      <a:path w="234315" h="78739">
                        <a:moveTo>
                          <a:pt x="233756" y="1193"/>
                        </a:moveTo>
                        <a:lnTo>
                          <a:pt x="233400" y="355"/>
                        </a:lnTo>
                        <a:lnTo>
                          <a:pt x="232549" y="0"/>
                        </a:lnTo>
                        <a:lnTo>
                          <a:pt x="231711" y="355"/>
                        </a:lnTo>
                        <a:lnTo>
                          <a:pt x="231355" y="1193"/>
                        </a:lnTo>
                        <a:lnTo>
                          <a:pt x="231711" y="2044"/>
                        </a:lnTo>
                        <a:lnTo>
                          <a:pt x="232549" y="2400"/>
                        </a:lnTo>
                        <a:lnTo>
                          <a:pt x="233400" y="2044"/>
                        </a:lnTo>
                        <a:lnTo>
                          <a:pt x="233756"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82" name="object 2682"/>
                  <p:cNvSpPr/>
                  <p:nvPr/>
                </p:nvSpPr>
                <p:spPr>
                  <a:xfrm>
                    <a:off x="6540219" y="5550157"/>
                    <a:ext cx="1270" cy="92075"/>
                  </a:xfrm>
                  <a:custGeom>
                    <a:avLst/>
                    <a:gdLst/>
                    <a:ahLst/>
                    <a:cxnLst/>
                    <a:rect l="l" t="t" r="r" b="b"/>
                    <a:pathLst>
                      <a:path w="1270" h="92075">
                        <a:moveTo>
                          <a:pt x="794" y="91749"/>
                        </a:moveTo>
                        <a:lnTo>
                          <a:pt x="0" y="90954"/>
                        </a:lnTo>
                      </a:path>
                      <a:path w="1270" h="92075">
                        <a:moveTo>
                          <a:pt x="0" y="90954"/>
                        </a:moveTo>
                        <a:lnTo>
                          <a:pt x="0" y="90160"/>
                        </a:lnTo>
                      </a:path>
                      <a:path w="1270" h="92075">
                        <a:moveTo>
                          <a:pt x="0" y="90160"/>
                        </a:moveTo>
                        <a:lnTo>
                          <a:pt x="0" y="88570"/>
                        </a:lnTo>
                      </a:path>
                      <a:path w="1270" h="92075">
                        <a:moveTo>
                          <a:pt x="0" y="88570"/>
                        </a:moveTo>
                        <a:lnTo>
                          <a:pt x="0" y="85363"/>
                        </a:lnTo>
                      </a:path>
                      <a:path w="1270" h="92075">
                        <a:moveTo>
                          <a:pt x="0" y="85363"/>
                        </a:moveTo>
                        <a:lnTo>
                          <a:pt x="0" y="78991"/>
                        </a:lnTo>
                      </a:path>
                      <a:path w="1270" h="92075">
                        <a:moveTo>
                          <a:pt x="0" y="78991"/>
                        </a:moveTo>
                        <a:lnTo>
                          <a:pt x="0" y="73399"/>
                        </a:lnTo>
                      </a:path>
                      <a:path w="1270" h="92075">
                        <a:moveTo>
                          <a:pt x="0" y="38303"/>
                        </a:moveTo>
                        <a:lnTo>
                          <a:pt x="0" y="31122"/>
                        </a:lnTo>
                      </a:path>
                      <a:path w="1270" h="92075">
                        <a:moveTo>
                          <a:pt x="0" y="31122"/>
                        </a:moveTo>
                        <a:lnTo>
                          <a:pt x="0" y="21543"/>
                        </a:lnTo>
                      </a:path>
                      <a:path w="1270" h="92075">
                        <a:moveTo>
                          <a:pt x="0" y="21543"/>
                        </a:moveTo>
                        <a:lnTo>
                          <a:pt x="0" y="13567"/>
                        </a:lnTo>
                      </a:path>
                      <a:path w="1270" h="92075">
                        <a:moveTo>
                          <a:pt x="0" y="13567"/>
                        </a:moveTo>
                        <a:lnTo>
                          <a:pt x="0" y="7194"/>
                        </a:lnTo>
                      </a:path>
                      <a:path w="1270" h="92075">
                        <a:moveTo>
                          <a:pt x="0" y="7194"/>
                        </a:moveTo>
                        <a:lnTo>
                          <a:pt x="0" y="2398"/>
                        </a:lnTo>
                      </a:path>
                      <a:path w="1270" h="92075">
                        <a:moveTo>
                          <a:pt x="0" y="2398"/>
                        </a:moveTo>
                        <a:lnTo>
                          <a:pt x="0" y="808"/>
                        </a:lnTo>
                      </a:path>
                      <a:path w="1270" h="92075">
                        <a:moveTo>
                          <a:pt x="0" y="808"/>
                        </a:moveTo>
                        <a:lnTo>
                          <a:pt x="0" y="0"/>
                        </a:lnTo>
                      </a:path>
                      <a:path w="1270" h="92075">
                        <a:moveTo>
                          <a:pt x="0" y="808"/>
                        </a:moveTo>
                        <a:lnTo>
                          <a:pt x="0" y="1603"/>
                        </a:lnTo>
                      </a:path>
                      <a:path w="1270" h="92075">
                        <a:moveTo>
                          <a:pt x="0" y="1603"/>
                        </a:moveTo>
                        <a:lnTo>
                          <a:pt x="0" y="5591"/>
                        </a:lnTo>
                      </a:path>
                      <a:path w="1270" h="92075">
                        <a:moveTo>
                          <a:pt x="0" y="5591"/>
                        </a:moveTo>
                        <a:lnTo>
                          <a:pt x="0" y="11182"/>
                        </a:lnTo>
                      </a:path>
                      <a:path w="1270" h="92075">
                        <a:moveTo>
                          <a:pt x="0" y="11182"/>
                        </a:moveTo>
                        <a:lnTo>
                          <a:pt x="0" y="19158"/>
                        </a:lnTo>
                      </a:path>
                      <a:path w="1270" h="92075">
                        <a:moveTo>
                          <a:pt x="0" y="19158"/>
                        </a:moveTo>
                        <a:lnTo>
                          <a:pt x="0" y="27929"/>
                        </a:lnTo>
                      </a:path>
                      <a:path w="1270" h="92075">
                        <a:moveTo>
                          <a:pt x="0" y="27929"/>
                        </a:moveTo>
                        <a:lnTo>
                          <a:pt x="0" y="38303"/>
                        </a:lnTo>
                      </a:path>
                      <a:path w="1270" h="92075">
                        <a:moveTo>
                          <a:pt x="0" y="38303"/>
                        </a:moveTo>
                        <a:lnTo>
                          <a:pt x="0" y="48677"/>
                        </a:lnTo>
                      </a:path>
                      <a:path w="1270" h="92075">
                        <a:moveTo>
                          <a:pt x="0" y="48677"/>
                        </a:moveTo>
                        <a:lnTo>
                          <a:pt x="0" y="59037"/>
                        </a:lnTo>
                      </a:path>
                      <a:path w="1270" h="92075">
                        <a:moveTo>
                          <a:pt x="0" y="59037"/>
                        </a:moveTo>
                        <a:lnTo>
                          <a:pt x="0" y="68617"/>
                        </a:lnTo>
                      </a:path>
                      <a:path w="1270" h="92075">
                        <a:moveTo>
                          <a:pt x="0" y="68617"/>
                        </a:moveTo>
                        <a:lnTo>
                          <a:pt x="0" y="77387"/>
                        </a:lnTo>
                      </a:path>
                      <a:path w="1270" h="92075">
                        <a:moveTo>
                          <a:pt x="0" y="77387"/>
                        </a:moveTo>
                        <a:lnTo>
                          <a:pt x="0" y="83773"/>
                        </a:lnTo>
                      </a:path>
                      <a:path w="1270" h="92075">
                        <a:moveTo>
                          <a:pt x="0" y="83773"/>
                        </a:moveTo>
                        <a:lnTo>
                          <a:pt x="0" y="87761"/>
                        </a:lnTo>
                      </a:path>
                      <a:path w="1270" h="92075">
                        <a:moveTo>
                          <a:pt x="0" y="87761"/>
                        </a:moveTo>
                        <a:lnTo>
                          <a:pt x="0" y="9016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83" name="object 2683"/>
                  <p:cNvSpPr/>
                  <p:nvPr/>
                </p:nvSpPr>
                <p:spPr>
                  <a:xfrm>
                    <a:off x="6539014" y="5548963"/>
                    <a:ext cx="5080" cy="92710"/>
                  </a:xfrm>
                  <a:custGeom>
                    <a:avLst/>
                    <a:gdLst/>
                    <a:ahLst/>
                    <a:cxnLst/>
                    <a:rect l="l" t="t" r="r" b="b"/>
                    <a:pathLst>
                      <a:path w="5079" h="92710">
                        <a:moveTo>
                          <a:pt x="2400" y="91363"/>
                        </a:moveTo>
                        <a:lnTo>
                          <a:pt x="2044" y="90512"/>
                        </a:lnTo>
                        <a:lnTo>
                          <a:pt x="1193" y="90157"/>
                        </a:lnTo>
                        <a:lnTo>
                          <a:pt x="355" y="90512"/>
                        </a:lnTo>
                        <a:lnTo>
                          <a:pt x="0" y="91363"/>
                        </a:lnTo>
                        <a:lnTo>
                          <a:pt x="355" y="92202"/>
                        </a:lnTo>
                        <a:lnTo>
                          <a:pt x="1193" y="92557"/>
                        </a:lnTo>
                        <a:lnTo>
                          <a:pt x="2044" y="92202"/>
                        </a:lnTo>
                        <a:lnTo>
                          <a:pt x="2400" y="91363"/>
                        </a:lnTo>
                        <a:close/>
                      </a:path>
                      <a:path w="5079" h="92710">
                        <a:moveTo>
                          <a:pt x="4775" y="1193"/>
                        </a:moveTo>
                        <a:lnTo>
                          <a:pt x="4432" y="355"/>
                        </a:lnTo>
                        <a:lnTo>
                          <a:pt x="3581" y="0"/>
                        </a:lnTo>
                        <a:lnTo>
                          <a:pt x="2743" y="355"/>
                        </a:lnTo>
                        <a:lnTo>
                          <a:pt x="2387" y="1193"/>
                        </a:lnTo>
                        <a:lnTo>
                          <a:pt x="2743" y="2044"/>
                        </a:lnTo>
                        <a:lnTo>
                          <a:pt x="3581" y="2400"/>
                        </a:lnTo>
                        <a:lnTo>
                          <a:pt x="4432" y="2044"/>
                        </a:lnTo>
                        <a:lnTo>
                          <a:pt x="4775"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84" name="object 2684"/>
                  <p:cNvSpPr/>
                  <p:nvPr/>
                </p:nvSpPr>
                <p:spPr>
                  <a:xfrm>
                    <a:off x="6542604" y="5640317"/>
                    <a:ext cx="0" cy="1270"/>
                  </a:xfrm>
                  <a:custGeom>
                    <a:avLst/>
                    <a:gdLst/>
                    <a:ahLst/>
                    <a:cxnLst/>
                    <a:rect l="l" t="t" r="r" b="b"/>
                    <a:pathLst>
                      <a:path h="1270">
                        <a:moveTo>
                          <a:pt x="0" y="0"/>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85" name="object 2685"/>
                  <p:cNvSpPr/>
                  <p:nvPr/>
                </p:nvSpPr>
                <p:spPr>
                  <a:xfrm>
                    <a:off x="6540612" y="563991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86" name="object 2686"/>
                  <p:cNvSpPr/>
                  <p:nvPr/>
                </p:nvSpPr>
                <p:spPr>
                  <a:xfrm>
                    <a:off x="6541014" y="5554953"/>
                    <a:ext cx="1905" cy="86995"/>
                  </a:xfrm>
                  <a:custGeom>
                    <a:avLst/>
                    <a:gdLst/>
                    <a:ahLst/>
                    <a:cxnLst/>
                    <a:rect l="l" t="t" r="r" b="b"/>
                    <a:pathLst>
                      <a:path w="1904" h="86995">
                        <a:moveTo>
                          <a:pt x="794" y="86158"/>
                        </a:moveTo>
                        <a:lnTo>
                          <a:pt x="0" y="86953"/>
                        </a:lnTo>
                      </a:path>
                      <a:path w="1904" h="86995">
                        <a:moveTo>
                          <a:pt x="1589" y="0"/>
                        </a:moveTo>
                        <a:lnTo>
                          <a:pt x="1589" y="794"/>
                        </a:lnTo>
                      </a:path>
                      <a:path w="1904" h="86995">
                        <a:moveTo>
                          <a:pt x="1589" y="794"/>
                        </a:moveTo>
                        <a:lnTo>
                          <a:pt x="1589" y="6386"/>
                        </a:lnTo>
                      </a:path>
                      <a:path w="1904" h="86995">
                        <a:moveTo>
                          <a:pt x="1589" y="6386"/>
                        </a:moveTo>
                        <a:lnTo>
                          <a:pt x="1589" y="14362"/>
                        </a:lnTo>
                      </a:path>
                      <a:path w="1904" h="86995">
                        <a:moveTo>
                          <a:pt x="1589" y="14362"/>
                        </a:moveTo>
                        <a:lnTo>
                          <a:pt x="1589" y="23132"/>
                        </a:lnTo>
                      </a:path>
                      <a:path w="1904" h="86995">
                        <a:moveTo>
                          <a:pt x="1589" y="23132"/>
                        </a:moveTo>
                        <a:lnTo>
                          <a:pt x="1589" y="33506"/>
                        </a:lnTo>
                      </a:path>
                      <a:path w="1904" h="86995">
                        <a:moveTo>
                          <a:pt x="1589" y="68603"/>
                        </a:moveTo>
                        <a:lnTo>
                          <a:pt x="1589" y="72591"/>
                        </a:lnTo>
                      </a:path>
                      <a:path w="1904" h="86995">
                        <a:moveTo>
                          <a:pt x="1589" y="72591"/>
                        </a:moveTo>
                        <a:lnTo>
                          <a:pt x="1589" y="78977"/>
                        </a:lnTo>
                      </a:path>
                      <a:path w="1904" h="86995">
                        <a:moveTo>
                          <a:pt x="1589" y="78977"/>
                        </a:moveTo>
                        <a:lnTo>
                          <a:pt x="1589" y="82965"/>
                        </a:lnTo>
                      </a:path>
                      <a:path w="1904" h="86995">
                        <a:moveTo>
                          <a:pt x="1589" y="82965"/>
                        </a:moveTo>
                        <a:lnTo>
                          <a:pt x="1589" y="8536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87" name="object 2687"/>
                  <p:cNvSpPr/>
                  <p:nvPr/>
                </p:nvSpPr>
                <p:spPr>
                  <a:xfrm>
                    <a:off x="6541407" y="563912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88" name="object 2688"/>
                  <p:cNvSpPr/>
                  <p:nvPr/>
                </p:nvSpPr>
                <p:spPr>
                  <a:xfrm>
                    <a:off x="6276947" y="5550157"/>
                    <a:ext cx="269240" cy="90170"/>
                  </a:xfrm>
                  <a:custGeom>
                    <a:avLst/>
                    <a:gdLst/>
                    <a:ahLst/>
                    <a:cxnLst/>
                    <a:rect l="l" t="t" r="r" b="b"/>
                    <a:pathLst>
                      <a:path w="269240" h="90170">
                        <a:moveTo>
                          <a:pt x="265656" y="90160"/>
                        </a:moveTo>
                        <a:lnTo>
                          <a:pt x="265656" y="88570"/>
                        </a:lnTo>
                      </a:path>
                      <a:path w="269240" h="90170">
                        <a:moveTo>
                          <a:pt x="265656" y="88570"/>
                        </a:moveTo>
                        <a:lnTo>
                          <a:pt x="265656" y="85363"/>
                        </a:lnTo>
                      </a:path>
                      <a:path w="269240" h="90170">
                        <a:moveTo>
                          <a:pt x="265656" y="85363"/>
                        </a:moveTo>
                        <a:lnTo>
                          <a:pt x="265656" y="78991"/>
                        </a:lnTo>
                      </a:path>
                      <a:path w="269240" h="90170">
                        <a:moveTo>
                          <a:pt x="265656" y="78991"/>
                        </a:moveTo>
                        <a:lnTo>
                          <a:pt x="265656" y="71810"/>
                        </a:lnTo>
                      </a:path>
                      <a:path w="269240" h="90170">
                        <a:moveTo>
                          <a:pt x="265656" y="71810"/>
                        </a:moveTo>
                        <a:lnTo>
                          <a:pt x="265656" y="62230"/>
                        </a:lnTo>
                      </a:path>
                      <a:path w="269240" h="90170">
                        <a:moveTo>
                          <a:pt x="265656" y="62230"/>
                        </a:moveTo>
                        <a:lnTo>
                          <a:pt x="265656" y="51856"/>
                        </a:lnTo>
                      </a:path>
                      <a:path w="269240" h="90170">
                        <a:moveTo>
                          <a:pt x="265656" y="51856"/>
                        </a:moveTo>
                        <a:lnTo>
                          <a:pt x="265656" y="41496"/>
                        </a:lnTo>
                      </a:path>
                      <a:path w="269240" h="90170">
                        <a:moveTo>
                          <a:pt x="265656" y="41496"/>
                        </a:moveTo>
                        <a:lnTo>
                          <a:pt x="265656" y="31122"/>
                        </a:lnTo>
                      </a:path>
                      <a:path w="269240" h="90170">
                        <a:moveTo>
                          <a:pt x="265656" y="31122"/>
                        </a:moveTo>
                        <a:lnTo>
                          <a:pt x="265656" y="21543"/>
                        </a:lnTo>
                      </a:path>
                      <a:path w="269240" h="90170">
                        <a:moveTo>
                          <a:pt x="265656" y="21543"/>
                        </a:moveTo>
                        <a:lnTo>
                          <a:pt x="265656" y="13567"/>
                        </a:lnTo>
                      </a:path>
                      <a:path w="269240" h="90170">
                        <a:moveTo>
                          <a:pt x="265656" y="13567"/>
                        </a:moveTo>
                        <a:lnTo>
                          <a:pt x="265656" y="7194"/>
                        </a:lnTo>
                      </a:path>
                      <a:path w="269240" h="90170">
                        <a:moveTo>
                          <a:pt x="265656" y="7194"/>
                        </a:moveTo>
                        <a:lnTo>
                          <a:pt x="265656" y="4796"/>
                        </a:lnTo>
                      </a:path>
                      <a:path w="269240" h="90170">
                        <a:moveTo>
                          <a:pt x="265656" y="808"/>
                        </a:moveTo>
                        <a:lnTo>
                          <a:pt x="265656" y="0"/>
                        </a:lnTo>
                      </a:path>
                      <a:path w="269240" h="90170">
                        <a:moveTo>
                          <a:pt x="262463" y="52665"/>
                        </a:moveTo>
                        <a:lnTo>
                          <a:pt x="263271" y="52665"/>
                        </a:lnTo>
                      </a:path>
                      <a:path w="269240" h="90170">
                        <a:moveTo>
                          <a:pt x="265656" y="52665"/>
                        </a:moveTo>
                        <a:lnTo>
                          <a:pt x="266451" y="52665"/>
                        </a:lnTo>
                      </a:path>
                      <a:path w="269240" h="90170">
                        <a:moveTo>
                          <a:pt x="266451" y="37508"/>
                        </a:moveTo>
                        <a:lnTo>
                          <a:pt x="265656" y="37508"/>
                        </a:lnTo>
                      </a:path>
                      <a:path w="269240" h="90170">
                        <a:moveTo>
                          <a:pt x="263271" y="37508"/>
                        </a:moveTo>
                        <a:lnTo>
                          <a:pt x="262463" y="37508"/>
                        </a:lnTo>
                      </a:path>
                      <a:path w="269240" h="90170">
                        <a:moveTo>
                          <a:pt x="266451" y="52665"/>
                        </a:moveTo>
                        <a:lnTo>
                          <a:pt x="266451" y="51856"/>
                        </a:lnTo>
                      </a:path>
                      <a:path w="269240" h="90170">
                        <a:moveTo>
                          <a:pt x="266451" y="51856"/>
                        </a:moveTo>
                        <a:lnTo>
                          <a:pt x="266451" y="50267"/>
                        </a:lnTo>
                      </a:path>
                      <a:path w="269240" h="90170">
                        <a:moveTo>
                          <a:pt x="266451" y="39893"/>
                        </a:moveTo>
                        <a:lnTo>
                          <a:pt x="266451" y="39098"/>
                        </a:lnTo>
                      </a:path>
                      <a:path w="269240" h="90170">
                        <a:moveTo>
                          <a:pt x="266451" y="39098"/>
                        </a:moveTo>
                        <a:lnTo>
                          <a:pt x="266451" y="37508"/>
                        </a:lnTo>
                      </a:path>
                      <a:path w="269240" h="90170">
                        <a:moveTo>
                          <a:pt x="266451" y="37508"/>
                        </a:moveTo>
                        <a:lnTo>
                          <a:pt x="266451" y="39098"/>
                        </a:lnTo>
                      </a:path>
                      <a:path w="269240" h="90170">
                        <a:moveTo>
                          <a:pt x="266451" y="39098"/>
                        </a:moveTo>
                        <a:lnTo>
                          <a:pt x="266451" y="41496"/>
                        </a:lnTo>
                      </a:path>
                      <a:path w="269240" h="90170">
                        <a:moveTo>
                          <a:pt x="266451" y="41496"/>
                        </a:moveTo>
                        <a:lnTo>
                          <a:pt x="266451" y="45484"/>
                        </a:lnTo>
                      </a:path>
                      <a:path w="269240" h="90170">
                        <a:moveTo>
                          <a:pt x="266451" y="45484"/>
                        </a:moveTo>
                        <a:lnTo>
                          <a:pt x="266451" y="48677"/>
                        </a:lnTo>
                      </a:path>
                      <a:path w="269240" h="90170">
                        <a:moveTo>
                          <a:pt x="266451" y="48677"/>
                        </a:moveTo>
                        <a:lnTo>
                          <a:pt x="266451" y="51856"/>
                        </a:lnTo>
                      </a:path>
                      <a:path w="269240" h="90170">
                        <a:moveTo>
                          <a:pt x="266451" y="51856"/>
                        </a:moveTo>
                        <a:lnTo>
                          <a:pt x="266451" y="52665"/>
                        </a:lnTo>
                      </a:path>
                      <a:path w="269240" h="90170">
                        <a:moveTo>
                          <a:pt x="262463" y="37508"/>
                        </a:moveTo>
                        <a:lnTo>
                          <a:pt x="262463" y="39098"/>
                        </a:lnTo>
                      </a:path>
                      <a:path w="269240" h="90170">
                        <a:moveTo>
                          <a:pt x="262463" y="39098"/>
                        </a:moveTo>
                        <a:lnTo>
                          <a:pt x="262463" y="40701"/>
                        </a:lnTo>
                      </a:path>
                      <a:path w="269240" h="90170">
                        <a:moveTo>
                          <a:pt x="262463" y="50267"/>
                        </a:moveTo>
                        <a:lnTo>
                          <a:pt x="262463" y="51856"/>
                        </a:lnTo>
                      </a:path>
                      <a:path w="269240" h="90170">
                        <a:moveTo>
                          <a:pt x="262463" y="51856"/>
                        </a:moveTo>
                        <a:lnTo>
                          <a:pt x="262463" y="52665"/>
                        </a:lnTo>
                      </a:path>
                      <a:path w="269240" h="90170">
                        <a:moveTo>
                          <a:pt x="262463" y="52665"/>
                        </a:moveTo>
                        <a:lnTo>
                          <a:pt x="262463" y="51856"/>
                        </a:lnTo>
                      </a:path>
                      <a:path w="269240" h="90170">
                        <a:moveTo>
                          <a:pt x="262463" y="51856"/>
                        </a:moveTo>
                        <a:lnTo>
                          <a:pt x="262463" y="48677"/>
                        </a:lnTo>
                      </a:path>
                      <a:path w="269240" h="90170">
                        <a:moveTo>
                          <a:pt x="262463" y="48677"/>
                        </a:moveTo>
                        <a:lnTo>
                          <a:pt x="262463" y="45484"/>
                        </a:lnTo>
                      </a:path>
                      <a:path w="269240" h="90170">
                        <a:moveTo>
                          <a:pt x="262463" y="45484"/>
                        </a:moveTo>
                        <a:lnTo>
                          <a:pt x="262463" y="41496"/>
                        </a:lnTo>
                      </a:path>
                      <a:path w="269240" h="90170">
                        <a:moveTo>
                          <a:pt x="262463" y="41496"/>
                        </a:moveTo>
                        <a:lnTo>
                          <a:pt x="262463" y="39098"/>
                        </a:lnTo>
                      </a:path>
                      <a:path w="269240" h="90170">
                        <a:moveTo>
                          <a:pt x="262463" y="39098"/>
                        </a:moveTo>
                        <a:lnTo>
                          <a:pt x="262463" y="37508"/>
                        </a:lnTo>
                      </a:path>
                      <a:path w="269240" h="90170">
                        <a:moveTo>
                          <a:pt x="142003" y="47868"/>
                        </a:moveTo>
                        <a:lnTo>
                          <a:pt x="247320" y="47868"/>
                        </a:lnTo>
                      </a:path>
                      <a:path w="269240" h="90170">
                        <a:moveTo>
                          <a:pt x="249704" y="47868"/>
                        </a:moveTo>
                        <a:lnTo>
                          <a:pt x="252102" y="47868"/>
                        </a:lnTo>
                      </a:path>
                      <a:path w="269240" h="90170">
                        <a:moveTo>
                          <a:pt x="252102" y="43086"/>
                        </a:moveTo>
                        <a:lnTo>
                          <a:pt x="249704" y="43086"/>
                        </a:lnTo>
                      </a:path>
                      <a:path w="269240" h="90170">
                        <a:moveTo>
                          <a:pt x="247320" y="43086"/>
                        </a:moveTo>
                        <a:lnTo>
                          <a:pt x="142003" y="43086"/>
                        </a:lnTo>
                      </a:path>
                      <a:path w="269240" h="90170">
                        <a:moveTo>
                          <a:pt x="148389" y="50267"/>
                        </a:moveTo>
                        <a:lnTo>
                          <a:pt x="247320" y="50267"/>
                        </a:lnTo>
                      </a:path>
                      <a:path w="269240" h="90170">
                        <a:moveTo>
                          <a:pt x="249704" y="50267"/>
                        </a:moveTo>
                        <a:lnTo>
                          <a:pt x="262463" y="50267"/>
                        </a:lnTo>
                      </a:path>
                      <a:path w="269240" h="90170">
                        <a:moveTo>
                          <a:pt x="266451" y="50267"/>
                        </a:moveTo>
                        <a:lnTo>
                          <a:pt x="268849" y="50267"/>
                        </a:lnTo>
                      </a:path>
                      <a:path w="269240" h="90170">
                        <a:moveTo>
                          <a:pt x="268849" y="39893"/>
                        </a:moveTo>
                        <a:lnTo>
                          <a:pt x="266451" y="39893"/>
                        </a:lnTo>
                      </a:path>
                      <a:path w="269240" h="90170">
                        <a:moveTo>
                          <a:pt x="262463" y="39893"/>
                        </a:moveTo>
                        <a:lnTo>
                          <a:pt x="249704" y="39893"/>
                        </a:lnTo>
                      </a:path>
                      <a:path w="269240" h="90170">
                        <a:moveTo>
                          <a:pt x="247320" y="39893"/>
                        </a:moveTo>
                        <a:lnTo>
                          <a:pt x="148389" y="39893"/>
                        </a:lnTo>
                      </a:path>
                      <a:path w="269240" h="90170">
                        <a:moveTo>
                          <a:pt x="139618" y="52665"/>
                        </a:moveTo>
                        <a:lnTo>
                          <a:pt x="148389" y="52665"/>
                        </a:lnTo>
                      </a:path>
                      <a:path w="269240" h="90170">
                        <a:moveTo>
                          <a:pt x="148389" y="37508"/>
                        </a:moveTo>
                        <a:lnTo>
                          <a:pt x="139618" y="37508"/>
                        </a:lnTo>
                      </a:path>
                      <a:path w="269240" h="90170">
                        <a:moveTo>
                          <a:pt x="3193" y="16760"/>
                        </a:moveTo>
                        <a:lnTo>
                          <a:pt x="3193" y="27929"/>
                        </a:lnTo>
                      </a:path>
                      <a:path w="269240" h="90170">
                        <a:moveTo>
                          <a:pt x="3193" y="63039"/>
                        </a:moveTo>
                        <a:lnTo>
                          <a:pt x="3193" y="74208"/>
                        </a:lnTo>
                      </a:path>
                      <a:path w="269240" h="90170">
                        <a:moveTo>
                          <a:pt x="67013" y="74208"/>
                        </a:moveTo>
                        <a:lnTo>
                          <a:pt x="67013" y="63039"/>
                        </a:lnTo>
                      </a:path>
                      <a:path w="269240" h="90170">
                        <a:moveTo>
                          <a:pt x="67013" y="27929"/>
                        </a:moveTo>
                        <a:lnTo>
                          <a:pt x="67013" y="16760"/>
                        </a:lnTo>
                      </a:path>
                      <a:path w="269240" h="90170">
                        <a:moveTo>
                          <a:pt x="139618" y="63039"/>
                        </a:moveTo>
                        <a:lnTo>
                          <a:pt x="139618" y="52665"/>
                        </a:lnTo>
                      </a:path>
                      <a:path w="269240" h="90170">
                        <a:moveTo>
                          <a:pt x="139618" y="37508"/>
                        </a:moveTo>
                        <a:lnTo>
                          <a:pt x="139618" y="27929"/>
                        </a:lnTo>
                      </a:path>
                      <a:path w="269240" h="90170">
                        <a:moveTo>
                          <a:pt x="0" y="27929"/>
                        </a:moveTo>
                        <a:lnTo>
                          <a:pt x="0" y="63039"/>
                        </a:lnTo>
                      </a:path>
                      <a:path w="269240" h="90170">
                        <a:moveTo>
                          <a:pt x="134822" y="48677"/>
                        </a:moveTo>
                        <a:lnTo>
                          <a:pt x="142003" y="48677"/>
                        </a:lnTo>
                      </a:path>
                      <a:path w="269240" h="90170">
                        <a:moveTo>
                          <a:pt x="142003" y="41496"/>
                        </a:moveTo>
                        <a:lnTo>
                          <a:pt x="134822" y="41496"/>
                        </a:lnTo>
                      </a:path>
                      <a:path w="269240" h="90170">
                        <a:moveTo>
                          <a:pt x="249704" y="37508"/>
                        </a:moveTo>
                        <a:lnTo>
                          <a:pt x="247320" y="37508"/>
                        </a:lnTo>
                      </a:path>
                      <a:path w="269240" h="90170">
                        <a:moveTo>
                          <a:pt x="247320" y="48677"/>
                        </a:moveTo>
                        <a:lnTo>
                          <a:pt x="249704" y="48677"/>
                        </a:lnTo>
                      </a:path>
                      <a:path w="269240" h="90170">
                        <a:moveTo>
                          <a:pt x="249704" y="41496"/>
                        </a:moveTo>
                        <a:lnTo>
                          <a:pt x="247320" y="41496"/>
                        </a:lnTo>
                      </a:path>
                      <a:path w="269240" h="90170">
                        <a:moveTo>
                          <a:pt x="247320" y="52665"/>
                        </a:moveTo>
                        <a:lnTo>
                          <a:pt x="249704" y="52665"/>
                        </a:lnTo>
                      </a:path>
                      <a:path w="269240" h="90170">
                        <a:moveTo>
                          <a:pt x="106906" y="17555"/>
                        </a:moveTo>
                        <a:lnTo>
                          <a:pt x="102905" y="17555"/>
                        </a:lnTo>
                      </a:path>
                      <a:path w="269240" h="90170">
                        <a:moveTo>
                          <a:pt x="102905" y="72605"/>
                        </a:moveTo>
                        <a:lnTo>
                          <a:pt x="106906" y="7260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89" name="object 2689"/>
                  <p:cNvSpPr/>
                  <p:nvPr/>
                </p:nvSpPr>
                <p:spPr>
                  <a:xfrm>
                    <a:off x="6527851" y="5592054"/>
                    <a:ext cx="2540" cy="2540"/>
                  </a:xfrm>
                  <a:custGeom>
                    <a:avLst/>
                    <a:gdLst/>
                    <a:ahLst/>
                    <a:cxnLst/>
                    <a:rect l="l" t="t" r="r" b="b"/>
                    <a:pathLst>
                      <a:path w="2540" h="2539">
                        <a:moveTo>
                          <a:pt x="2387" y="1193"/>
                        </a:moveTo>
                        <a:lnTo>
                          <a:pt x="2044" y="342"/>
                        </a:lnTo>
                        <a:lnTo>
                          <a:pt x="1193" y="0"/>
                        </a:lnTo>
                        <a:lnTo>
                          <a:pt x="342" y="342"/>
                        </a:lnTo>
                        <a:lnTo>
                          <a:pt x="0" y="1193"/>
                        </a:lnTo>
                        <a:lnTo>
                          <a:pt x="342" y="2044"/>
                        </a:lnTo>
                        <a:lnTo>
                          <a:pt x="1193" y="2387"/>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90" name="object 2690"/>
                  <p:cNvSpPr/>
                  <p:nvPr/>
                </p:nvSpPr>
                <p:spPr>
                  <a:xfrm>
                    <a:off x="6529050" y="5593243"/>
                    <a:ext cx="0" cy="1270"/>
                  </a:xfrm>
                  <a:custGeom>
                    <a:avLst/>
                    <a:gdLst/>
                    <a:ahLst/>
                    <a:cxnLst/>
                    <a:rect l="l" t="t" r="r" b="b"/>
                    <a:pathLst>
                      <a:path h="1270">
                        <a:moveTo>
                          <a:pt x="0" y="0"/>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91" name="object 2691"/>
                  <p:cNvSpPr/>
                  <p:nvPr/>
                </p:nvSpPr>
                <p:spPr>
                  <a:xfrm>
                    <a:off x="6527854" y="559284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92" name="object 2692"/>
                  <p:cNvSpPr/>
                  <p:nvPr/>
                </p:nvSpPr>
                <p:spPr>
                  <a:xfrm>
                    <a:off x="6529050" y="5594038"/>
                    <a:ext cx="0" cy="2540"/>
                  </a:xfrm>
                  <a:custGeom>
                    <a:avLst/>
                    <a:gdLst/>
                    <a:ahLst/>
                    <a:cxnLst/>
                    <a:rect l="l" t="t" r="r" b="b"/>
                    <a:pathLst>
                      <a:path h="2539">
                        <a:moveTo>
                          <a:pt x="0" y="0"/>
                        </a:moveTo>
                        <a:lnTo>
                          <a:pt x="0" y="808"/>
                        </a:lnTo>
                      </a:path>
                      <a:path h="2539">
                        <a:moveTo>
                          <a:pt x="0" y="808"/>
                        </a:moveTo>
                        <a:lnTo>
                          <a:pt x="0" y="1603"/>
                        </a:lnTo>
                      </a:path>
                      <a:path h="2539">
                        <a:moveTo>
                          <a:pt x="0" y="1603"/>
                        </a:moveTo>
                        <a:lnTo>
                          <a:pt x="0"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93" name="object 2693"/>
                  <p:cNvSpPr/>
                  <p:nvPr/>
                </p:nvSpPr>
                <p:spPr>
                  <a:xfrm>
                    <a:off x="6527854" y="559523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94" name="object 2694"/>
                  <p:cNvSpPr/>
                  <p:nvPr/>
                </p:nvSpPr>
                <p:spPr>
                  <a:xfrm>
                    <a:off x="6529050" y="5596436"/>
                    <a:ext cx="0" cy="1270"/>
                  </a:xfrm>
                  <a:custGeom>
                    <a:avLst/>
                    <a:gdLst/>
                    <a:ahLst/>
                    <a:cxnLst/>
                    <a:rect l="l" t="t" r="r" b="b"/>
                    <a:pathLst>
                      <a:path h="1270">
                        <a:moveTo>
                          <a:pt x="0" y="0"/>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95" name="object 2695"/>
                  <p:cNvSpPr/>
                  <p:nvPr/>
                </p:nvSpPr>
                <p:spPr>
                  <a:xfrm>
                    <a:off x="6527854" y="559603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96" name="object 2696"/>
                  <p:cNvSpPr/>
                  <p:nvPr/>
                </p:nvSpPr>
                <p:spPr>
                  <a:xfrm>
                    <a:off x="6529050" y="5597231"/>
                    <a:ext cx="0" cy="1270"/>
                  </a:xfrm>
                  <a:custGeom>
                    <a:avLst/>
                    <a:gdLst/>
                    <a:ahLst/>
                    <a:cxnLst/>
                    <a:rect l="l" t="t" r="r" b="b"/>
                    <a:pathLst>
                      <a:path h="1270">
                        <a:moveTo>
                          <a:pt x="0" y="0"/>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97" name="object 2697"/>
                  <p:cNvSpPr/>
                  <p:nvPr/>
                </p:nvSpPr>
                <p:spPr>
                  <a:xfrm>
                    <a:off x="6527851" y="5596829"/>
                    <a:ext cx="2540" cy="2540"/>
                  </a:xfrm>
                  <a:custGeom>
                    <a:avLst/>
                    <a:gdLst/>
                    <a:ahLst/>
                    <a:cxnLst/>
                    <a:rect l="l" t="t" r="r" b="b"/>
                    <a:pathLst>
                      <a:path w="2540" h="2539">
                        <a:moveTo>
                          <a:pt x="2387" y="1206"/>
                        </a:moveTo>
                        <a:lnTo>
                          <a:pt x="2044" y="355"/>
                        </a:lnTo>
                        <a:lnTo>
                          <a:pt x="1193" y="0"/>
                        </a:lnTo>
                        <a:lnTo>
                          <a:pt x="342" y="355"/>
                        </a:lnTo>
                        <a:lnTo>
                          <a:pt x="0" y="1206"/>
                        </a:lnTo>
                        <a:lnTo>
                          <a:pt x="342" y="2044"/>
                        </a:lnTo>
                        <a:lnTo>
                          <a:pt x="1193" y="2400"/>
                        </a:lnTo>
                        <a:lnTo>
                          <a:pt x="2044"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98" name="object 2698"/>
                  <p:cNvSpPr/>
                  <p:nvPr/>
                </p:nvSpPr>
                <p:spPr>
                  <a:xfrm>
                    <a:off x="6529050" y="5596436"/>
                    <a:ext cx="0" cy="1905"/>
                  </a:xfrm>
                  <a:custGeom>
                    <a:avLst/>
                    <a:gdLst/>
                    <a:ahLst/>
                    <a:cxnLst/>
                    <a:rect l="l" t="t" r="r" b="b"/>
                    <a:pathLst>
                      <a:path h="1904">
                        <a:moveTo>
                          <a:pt x="0" y="1589"/>
                        </a:moveTo>
                        <a:lnTo>
                          <a:pt x="0" y="794"/>
                        </a:lnTo>
                      </a:path>
                      <a:path h="1904">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699" name="object 2699"/>
                  <p:cNvSpPr/>
                  <p:nvPr/>
                </p:nvSpPr>
                <p:spPr>
                  <a:xfrm>
                    <a:off x="6527854" y="559523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00" name="object 2700"/>
                  <p:cNvSpPr/>
                  <p:nvPr/>
                </p:nvSpPr>
                <p:spPr>
                  <a:xfrm>
                    <a:off x="6529050" y="5594038"/>
                    <a:ext cx="0" cy="2540"/>
                  </a:xfrm>
                  <a:custGeom>
                    <a:avLst/>
                    <a:gdLst/>
                    <a:ahLst/>
                    <a:cxnLst/>
                    <a:rect l="l" t="t" r="r" b="b"/>
                    <a:pathLst>
                      <a:path h="2539">
                        <a:moveTo>
                          <a:pt x="0" y="2398"/>
                        </a:moveTo>
                        <a:lnTo>
                          <a:pt x="0" y="1603"/>
                        </a:lnTo>
                      </a:path>
                      <a:path h="2539">
                        <a:moveTo>
                          <a:pt x="0" y="1603"/>
                        </a:moveTo>
                        <a:lnTo>
                          <a:pt x="0" y="808"/>
                        </a:lnTo>
                      </a:path>
                      <a:path h="2539">
                        <a:moveTo>
                          <a:pt x="0" y="80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01" name="object 2701"/>
                  <p:cNvSpPr/>
                  <p:nvPr/>
                </p:nvSpPr>
                <p:spPr>
                  <a:xfrm>
                    <a:off x="6525450" y="5592054"/>
                    <a:ext cx="5080" cy="3810"/>
                  </a:xfrm>
                  <a:custGeom>
                    <a:avLst/>
                    <a:gdLst/>
                    <a:ahLst/>
                    <a:cxnLst/>
                    <a:rect l="l" t="t" r="r" b="b"/>
                    <a:pathLst>
                      <a:path w="5079" h="3810">
                        <a:moveTo>
                          <a:pt x="2387" y="1993"/>
                        </a:moveTo>
                        <a:lnTo>
                          <a:pt x="2044" y="1143"/>
                        </a:lnTo>
                        <a:lnTo>
                          <a:pt x="1193" y="787"/>
                        </a:lnTo>
                        <a:lnTo>
                          <a:pt x="355" y="1143"/>
                        </a:lnTo>
                        <a:lnTo>
                          <a:pt x="0" y="1993"/>
                        </a:lnTo>
                        <a:lnTo>
                          <a:pt x="355" y="2832"/>
                        </a:lnTo>
                        <a:lnTo>
                          <a:pt x="1193" y="3187"/>
                        </a:lnTo>
                        <a:lnTo>
                          <a:pt x="2044" y="2832"/>
                        </a:lnTo>
                        <a:lnTo>
                          <a:pt x="2387" y="1993"/>
                        </a:lnTo>
                        <a:close/>
                      </a:path>
                      <a:path w="5079" h="3810">
                        <a:moveTo>
                          <a:pt x="4787" y="1193"/>
                        </a:moveTo>
                        <a:lnTo>
                          <a:pt x="4445" y="342"/>
                        </a:lnTo>
                        <a:lnTo>
                          <a:pt x="3594" y="0"/>
                        </a:lnTo>
                        <a:lnTo>
                          <a:pt x="2743" y="342"/>
                        </a:lnTo>
                        <a:lnTo>
                          <a:pt x="2400" y="1193"/>
                        </a:lnTo>
                        <a:lnTo>
                          <a:pt x="2552" y="1600"/>
                        </a:lnTo>
                        <a:lnTo>
                          <a:pt x="2400" y="1993"/>
                        </a:lnTo>
                        <a:lnTo>
                          <a:pt x="2743" y="2832"/>
                        </a:lnTo>
                        <a:lnTo>
                          <a:pt x="3594" y="3187"/>
                        </a:lnTo>
                        <a:lnTo>
                          <a:pt x="4445" y="2832"/>
                        </a:lnTo>
                        <a:lnTo>
                          <a:pt x="4787" y="1993"/>
                        </a:lnTo>
                        <a:lnTo>
                          <a:pt x="4622" y="1612"/>
                        </a:lnTo>
                        <a:lnTo>
                          <a:pt x="47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02" name="object 2702"/>
                  <p:cNvSpPr/>
                  <p:nvPr/>
                </p:nvSpPr>
                <p:spPr>
                  <a:xfrm>
                    <a:off x="6526652" y="5594038"/>
                    <a:ext cx="0" cy="2540"/>
                  </a:xfrm>
                  <a:custGeom>
                    <a:avLst/>
                    <a:gdLst/>
                    <a:ahLst/>
                    <a:cxnLst/>
                    <a:rect l="l" t="t" r="r" b="b"/>
                    <a:pathLst>
                      <a:path h="2539">
                        <a:moveTo>
                          <a:pt x="0" y="0"/>
                        </a:moveTo>
                        <a:lnTo>
                          <a:pt x="0" y="808"/>
                        </a:lnTo>
                      </a:path>
                      <a:path h="2539">
                        <a:moveTo>
                          <a:pt x="0" y="808"/>
                        </a:moveTo>
                        <a:lnTo>
                          <a:pt x="0" y="1603"/>
                        </a:lnTo>
                      </a:path>
                      <a:path h="2539">
                        <a:moveTo>
                          <a:pt x="0" y="1603"/>
                        </a:moveTo>
                        <a:lnTo>
                          <a:pt x="0"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03" name="object 2703"/>
                  <p:cNvSpPr/>
                  <p:nvPr/>
                </p:nvSpPr>
                <p:spPr>
                  <a:xfrm>
                    <a:off x="6525455" y="559523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04" name="object 2704"/>
                  <p:cNvSpPr/>
                  <p:nvPr/>
                </p:nvSpPr>
                <p:spPr>
                  <a:xfrm>
                    <a:off x="6526652" y="5590050"/>
                    <a:ext cx="19685" cy="7620"/>
                  </a:xfrm>
                  <a:custGeom>
                    <a:avLst/>
                    <a:gdLst/>
                    <a:ahLst/>
                    <a:cxnLst/>
                    <a:rect l="l" t="t" r="r" b="b"/>
                    <a:pathLst>
                      <a:path w="19684" h="7620">
                        <a:moveTo>
                          <a:pt x="0" y="6386"/>
                        </a:moveTo>
                        <a:lnTo>
                          <a:pt x="0" y="7181"/>
                        </a:lnTo>
                      </a:path>
                      <a:path w="19684" h="7620">
                        <a:moveTo>
                          <a:pt x="19144" y="0"/>
                        </a:moveTo>
                        <a:lnTo>
                          <a:pt x="19144" y="80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05" name="object 2705"/>
                  <p:cNvSpPr/>
                  <p:nvPr/>
                </p:nvSpPr>
                <p:spPr>
                  <a:xfrm>
                    <a:off x="6544600" y="558966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06" name="object 2706"/>
                  <p:cNvSpPr/>
                  <p:nvPr/>
                </p:nvSpPr>
                <p:spPr>
                  <a:xfrm>
                    <a:off x="6545797" y="5590859"/>
                    <a:ext cx="0" cy="10160"/>
                  </a:xfrm>
                  <a:custGeom>
                    <a:avLst/>
                    <a:gdLst/>
                    <a:ahLst/>
                    <a:cxnLst/>
                    <a:rect l="l" t="t" r="r" b="b"/>
                    <a:pathLst>
                      <a:path h="10160">
                        <a:moveTo>
                          <a:pt x="0" y="0"/>
                        </a:moveTo>
                        <a:lnTo>
                          <a:pt x="0" y="794"/>
                        </a:lnTo>
                      </a:path>
                      <a:path h="10160">
                        <a:moveTo>
                          <a:pt x="0" y="794"/>
                        </a:moveTo>
                        <a:lnTo>
                          <a:pt x="0" y="2384"/>
                        </a:lnTo>
                      </a:path>
                      <a:path h="10160">
                        <a:moveTo>
                          <a:pt x="0" y="2384"/>
                        </a:moveTo>
                        <a:lnTo>
                          <a:pt x="0" y="3179"/>
                        </a:lnTo>
                      </a:path>
                      <a:path h="10160">
                        <a:moveTo>
                          <a:pt x="0" y="3179"/>
                        </a:moveTo>
                        <a:lnTo>
                          <a:pt x="0" y="4782"/>
                        </a:lnTo>
                      </a:path>
                      <a:path h="10160">
                        <a:moveTo>
                          <a:pt x="0" y="4782"/>
                        </a:moveTo>
                        <a:lnTo>
                          <a:pt x="0" y="5577"/>
                        </a:lnTo>
                      </a:path>
                      <a:path h="10160">
                        <a:moveTo>
                          <a:pt x="0" y="5577"/>
                        </a:moveTo>
                        <a:lnTo>
                          <a:pt x="0" y="7167"/>
                        </a:lnTo>
                      </a:path>
                      <a:path h="10160">
                        <a:moveTo>
                          <a:pt x="0" y="7167"/>
                        </a:moveTo>
                        <a:lnTo>
                          <a:pt x="0" y="7975"/>
                        </a:lnTo>
                      </a:path>
                      <a:path h="10160">
                        <a:moveTo>
                          <a:pt x="0" y="7975"/>
                        </a:moveTo>
                        <a:lnTo>
                          <a:pt x="0" y="8770"/>
                        </a:lnTo>
                      </a:path>
                      <a:path h="10160">
                        <a:moveTo>
                          <a:pt x="0" y="8770"/>
                        </a:moveTo>
                        <a:lnTo>
                          <a:pt x="0" y="956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07" name="object 2707"/>
                  <p:cNvSpPr/>
                  <p:nvPr/>
                </p:nvSpPr>
                <p:spPr>
                  <a:xfrm>
                    <a:off x="6544600" y="559922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08" name="object 2708"/>
                  <p:cNvSpPr/>
                  <p:nvPr/>
                </p:nvSpPr>
                <p:spPr>
                  <a:xfrm>
                    <a:off x="6545797" y="5590859"/>
                    <a:ext cx="0" cy="10160"/>
                  </a:xfrm>
                  <a:custGeom>
                    <a:avLst/>
                    <a:gdLst/>
                    <a:ahLst/>
                    <a:cxnLst/>
                    <a:rect l="l" t="t" r="r" b="b"/>
                    <a:pathLst>
                      <a:path h="10160">
                        <a:moveTo>
                          <a:pt x="0" y="9565"/>
                        </a:moveTo>
                        <a:lnTo>
                          <a:pt x="0" y="8770"/>
                        </a:lnTo>
                      </a:path>
                      <a:path h="10160">
                        <a:moveTo>
                          <a:pt x="0" y="8770"/>
                        </a:moveTo>
                        <a:lnTo>
                          <a:pt x="0" y="7975"/>
                        </a:lnTo>
                      </a:path>
                      <a:path h="10160">
                        <a:moveTo>
                          <a:pt x="0" y="7975"/>
                        </a:moveTo>
                        <a:lnTo>
                          <a:pt x="0" y="7167"/>
                        </a:lnTo>
                      </a:path>
                      <a:path h="10160">
                        <a:moveTo>
                          <a:pt x="0" y="7167"/>
                        </a:moveTo>
                        <a:lnTo>
                          <a:pt x="0" y="5577"/>
                        </a:lnTo>
                      </a:path>
                      <a:path h="10160">
                        <a:moveTo>
                          <a:pt x="0" y="5577"/>
                        </a:moveTo>
                        <a:lnTo>
                          <a:pt x="0" y="4782"/>
                        </a:lnTo>
                      </a:path>
                      <a:path h="10160">
                        <a:moveTo>
                          <a:pt x="0" y="4782"/>
                        </a:moveTo>
                        <a:lnTo>
                          <a:pt x="0" y="3179"/>
                        </a:lnTo>
                      </a:path>
                      <a:path h="10160">
                        <a:moveTo>
                          <a:pt x="0" y="3179"/>
                        </a:moveTo>
                        <a:lnTo>
                          <a:pt x="0" y="2384"/>
                        </a:lnTo>
                      </a:path>
                      <a:path h="10160">
                        <a:moveTo>
                          <a:pt x="0" y="2384"/>
                        </a:moveTo>
                        <a:lnTo>
                          <a:pt x="0" y="794"/>
                        </a:lnTo>
                      </a:path>
                      <a:path h="10160">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09" name="object 2709"/>
                  <p:cNvSpPr/>
                  <p:nvPr/>
                </p:nvSpPr>
                <p:spPr>
                  <a:xfrm>
                    <a:off x="6544600" y="558966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10" name="object 2710"/>
                  <p:cNvSpPr/>
                  <p:nvPr/>
                </p:nvSpPr>
                <p:spPr>
                  <a:xfrm>
                    <a:off x="6425337" y="5587665"/>
                    <a:ext cx="0" cy="15240"/>
                  </a:xfrm>
                  <a:custGeom>
                    <a:avLst/>
                    <a:gdLst/>
                    <a:ahLst/>
                    <a:cxnLst/>
                    <a:rect l="l" t="t" r="r" b="b"/>
                    <a:pathLst>
                      <a:path h="15239">
                        <a:moveTo>
                          <a:pt x="0" y="0"/>
                        </a:moveTo>
                        <a:lnTo>
                          <a:pt x="0" y="794"/>
                        </a:lnTo>
                      </a:path>
                      <a:path h="15239">
                        <a:moveTo>
                          <a:pt x="0" y="794"/>
                        </a:moveTo>
                        <a:lnTo>
                          <a:pt x="0" y="1589"/>
                        </a:lnTo>
                      </a:path>
                      <a:path h="15239">
                        <a:moveTo>
                          <a:pt x="0" y="1589"/>
                        </a:moveTo>
                        <a:lnTo>
                          <a:pt x="0" y="2384"/>
                        </a:lnTo>
                      </a:path>
                      <a:path h="15239">
                        <a:moveTo>
                          <a:pt x="0" y="2384"/>
                        </a:moveTo>
                        <a:lnTo>
                          <a:pt x="0" y="3987"/>
                        </a:lnTo>
                      </a:path>
                      <a:path h="15239">
                        <a:moveTo>
                          <a:pt x="0" y="3987"/>
                        </a:moveTo>
                        <a:lnTo>
                          <a:pt x="0" y="5577"/>
                        </a:lnTo>
                      </a:path>
                      <a:path h="15239">
                        <a:moveTo>
                          <a:pt x="0" y="10360"/>
                        </a:moveTo>
                        <a:lnTo>
                          <a:pt x="0" y="11168"/>
                        </a:lnTo>
                      </a:path>
                      <a:path h="15239">
                        <a:moveTo>
                          <a:pt x="0" y="11168"/>
                        </a:moveTo>
                        <a:lnTo>
                          <a:pt x="0" y="12758"/>
                        </a:lnTo>
                      </a:path>
                      <a:path h="15239">
                        <a:moveTo>
                          <a:pt x="0" y="12758"/>
                        </a:moveTo>
                        <a:lnTo>
                          <a:pt x="0" y="14348"/>
                        </a:lnTo>
                      </a:path>
                      <a:path h="15239">
                        <a:moveTo>
                          <a:pt x="0" y="14348"/>
                        </a:moveTo>
                        <a:lnTo>
                          <a:pt x="0" y="1515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11" name="object 2711"/>
                  <p:cNvSpPr/>
                  <p:nvPr/>
                </p:nvSpPr>
                <p:spPr>
                  <a:xfrm>
                    <a:off x="6424140" y="560162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12" name="object 2712"/>
                  <p:cNvSpPr/>
                  <p:nvPr/>
                </p:nvSpPr>
                <p:spPr>
                  <a:xfrm>
                    <a:off x="6415757" y="5587665"/>
                    <a:ext cx="10160" cy="15240"/>
                  </a:xfrm>
                  <a:custGeom>
                    <a:avLst/>
                    <a:gdLst/>
                    <a:ahLst/>
                    <a:cxnLst/>
                    <a:rect l="l" t="t" r="r" b="b"/>
                    <a:pathLst>
                      <a:path w="10160" h="15239">
                        <a:moveTo>
                          <a:pt x="9579" y="15156"/>
                        </a:moveTo>
                        <a:lnTo>
                          <a:pt x="9579" y="14348"/>
                        </a:lnTo>
                      </a:path>
                      <a:path w="10160" h="15239">
                        <a:moveTo>
                          <a:pt x="9579" y="14348"/>
                        </a:moveTo>
                        <a:lnTo>
                          <a:pt x="9579" y="12758"/>
                        </a:lnTo>
                      </a:path>
                      <a:path w="10160" h="15239">
                        <a:moveTo>
                          <a:pt x="9579" y="2384"/>
                        </a:moveTo>
                        <a:lnTo>
                          <a:pt x="9579" y="1589"/>
                        </a:lnTo>
                      </a:path>
                      <a:path w="10160" h="15239">
                        <a:moveTo>
                          <a:pt x="9579" y="1589"/>
                        </a:moveTo>
                        <a:lnTo>
                          <a:pt x="9579" y="794"/>
                        </a:lnTo>
                      </a:path>
                      <a:path w="10160" h="15239">
                        <a:moveTo>
                          <a:pt x="808" y="0"/>
                        </a:moveTo>
                        <a:lnTo>
                          <a:pt x="808" y="794"/>
                        </a:lnTo>
                      </a:path>
                      <a:path w="10160" h="15239">
                        <a:moveTo>
                          <a:pt x="808" y="794"/>
                        </a:moveTo>
                        <a:lnTo>
                          <a:pt x="808" y="1589"/>
                        </a:lnTo>
                      </a:path>
                      <a:path w="10160" h="15239">
                        <a:moveTo>
                          <a:pt x="808" y="1589"/>
                        </a:moveTo>
                        <a:lnTo>
                          <a:pt x="0" y="2384"/>
                        </a:lnTo>
                      </a:path>
                      <a:path w="10160" h="15239">
                        <a:moveTo>
                          <a:pt x="0" y="2384"/>
                        </a:moveTo>
                        <a:lnTo>
                          <a:pt x="0" y="3987"/>
                        </a:lnTo>
                      </a:path>
                      <a:path w="10160" h="15239">
                        <a:moveTo>
                          <a:pt x="0" y="3987"/>
                        </a:moveTo>
                        <a:lnTo>
                          <a:pt x="3193" y="398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13" name="object 2713"/>
                  <p:cNvSpPr/>
                  <p:nvPr/>
                </p:nvSpPr>
                <p:spPr>
                  <a:xfrm>
                    <a:off x="6417754" y="559763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14" name="object 2714"/>
                  <p:cNvSpPr/>
                  <p:nvPr/>
                </p:nvSpPr>
                <p:spPr>
                  <a:xfrm>
                    <a:off x="6415757" y="5598834"/>
                    <a:ext cx="3810" cy="4445"/>
                  </a:xfrm>
                  <a:custGeom>
                    <a:avLst/>
                    <a:gdLst/>
                    <a:ahLst/>
                    <a:cxnLst/>
                    <a:rect l="l" t="t" r="r" b="b"/>
                    <a:pathLst>
                      <a:path w="3810" h="4445">
                        <a:moveTo>
                          <a:pt x="3193" y="0"/>
                        </a:moveTo>
                        <a:lnTo>
                          <a:pt x="0" y="0"/>
                        </a:lnTo>
                      </a:path>
                      <a:path w="3810" h="4445">
                        <a:moveTo>
                          <a:pt x="0" y="0"/>
                        </a:moveTo>
                        <a:lnTo>
                          <a:pt x="0" y="1589"/>
                        </a:lnTo>
                      </a:path>
                      <a:path w="3810" h="4445">
                        <a:moveTo>
                          <a:pt x="0" y="1589"/>
                        </a:moveTo>
                        <a:lnTo>
                          <a:pt x="808" y="3179"/>
                        </a:lnTo>
                      </a:path>
                      <a:path w="3810" h="4445">
                        <a:moveTo>
                          <a:pt x="808" y="3179"/>
                        </a:moveTo>
                        <a:lnTo>
                          <a:pt x="808" y="398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15" name="object 2715"/>
                  <p:cNvSpPr/>
                  <p:nvPr/>
                </p:nvSpPr>
                <p:spPr>
                  <a:xfrm>
                    <a:off x="6415369" y="560162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16" name="object 2716"/>
                  <p:cNvSpPr/>
                  <p:nvPr/>
                </p:nvSpPr>
                <p:spPr>
                  <a:xfrm>
                    <a:off x="6276947" y="5578086"/>
                    <a:ext cx="139700" cy="35560"/>
                  </a:xfrm>
                  <a:custGeom>
                    <a:avLst/>
                    <a:gdLst/>
                    <a:ahLst/>
                    <a:cxnLst/>
                    <a:rect l="l" t="t" r="r" b="b"/>
                    <a:pathLst>
                      <a:path w="139700" h="35560">
                        <a:moveTo>
                          <a:pt x="35096" y="35110"/>
                        </a:moveTo>
                        <a:lnTo>
                          <a:pt x="26325" y="35110"/>
                        </a:lnTo>
                      </a:path>
                      <a:path w="139700" h="35560">
                        <a:moveTo>
                          <a:pt x="26325" y="35110"/>
                        </a:moveTo>
                        <a:lnTo>
                          <a:pt x="19144" y="35110"/>
                        </a:lnTo>
                      </a:path>
                      <a:path w="139700" h="35560">
                        <a:moveTo>
                          <a:pt x="19144" y="35110"/>
                        </a:moveTo>
                        <a:lnTo>
                          <a:pt x="11963" y="35110"/>
                        </a:lnTo>
                      </a:path>
                      <a:path w="139700" h="35560">
                        <a:moveTo>
                          <a:pt x="11963" y="35110"/>
                        </a:moveTo>
                        <a:lnTo>
                          <a:pt x="7181" y="35110"/>
                        </a:lnTo>
                      </a:path>
                      <a:path w="139700" h="35560">
                        <a:moveTo>
                          <a:pt x="7181" y="35110"/>
                        </a:moveTo>
                        <a:lnTo>
                          <a:pt x="3987" y="35110"/>
                        </a:lnTo>
                      </a:path>
                      <a:path w="139700" h="35560">
                        <a:moveTo>
                          <a:pt x="3987" y="35110"/>
                        </a:moveTo>
                        <a:lnTo>
                          <a:pt x="3193" y="35110"/>
                        </a:lnTo>
                      </a:path>
                      <a:path w="139700" h="35560">
                        <a:moveTo>
                          <a:pt x="3193" y="0"/>
                        </a:moveTo>
                        <a:lnTo>
                          <a:pt x="3987" y="0"/>
                        </a:lnTo>
                      </a:path>
                      <a:path w="139700" h="35560">
                        <a:moveTo>
                          <a:pt x="3987" y="0"/>
                        </a:moveTo>
                        <a:lnTo>
                          <a:pt x="7181" y="0"/>
                        </a:lnTo>
                      </a:path>
                      <a:path w="139700" h="35560">
                        <a:moveTo>
                          <a:pt x="7181" y="0"/>
                        </a:moveTo>
                        <a:lnTo>
                          <a:pt x="11963" y="0"/>
                        </a:lnTo>
                      </a:path>
                      <a:path w="139700" h="35560">
                        <a:moveTo>
                          <a:pt x="11963" y="0"/>
                        </a:moveTo>
                        <a:lnTo>
                          <a:pt x="19144" y="0"/>
                        </a:lnTo>
                      </a:path>
                      <a:path w="139700" h="35560">
                        <a:moveTo>
                          <a:pt x="19144" y="0"/>
                        </a:moveTo>
                        <a:lnTo>
                          <a:pt x="26325" y="0"/>
                        </a:lnTo>
                      </a:path>
                      <a:path w="139700" h="35560">
                        <a:moveTo>
                          <a:pt x="26325" y="0"/>
                        </a:moveTo>
                        <a:lnTo>
                          <a:pt x="35096" y="0"/>
                        </a:lnTo>
                      </a:path>
                      <a:path w="139700" h="35560">
                        <a:moveTo>
                          <a:pt x="67013" y="35110"/>
                        </a:moveTo>
                        <a:lnTo>
                          <a:pt x="65423" y="35110"/>
                        </a:lnTo>
                      </a:path>
                      <a:path w="139700" h="35560">
                        <a:moveTo>
                          <a:pt x="65423" y="35110"/>
                        </a:moveTo>
                        <a:lnTo>
                          <a:pt x="62230" y="35110"/>
                        </a:lnTo>
                      </a:path>
                      <a:path w="139700" h="35560">
                        <a:moveTo>
                          <a:pt x="62230" y="35110"/>
                        </a:moveTo>
                        <a:lnTo>
                          <a:pt x="57434" y="35110"/>
                        </a:lnTo>
                      </a:path>
                      <a:path w="139700" h="35560">
                        <a:moveTo>
                          <a:pt x="57434" y="35110"/>
                        </a:moveTo>
                        <a:lnTo>
                          <a:pt x="51061" y="35110"/>
                        </a:lnTo>
                      </a:path>
                      <a:path w="139700" h="35560">
                        <a:moveTo>
                          <a:pt x="51061" y="35110"/>
                        </a:moveTo>
                        <a:lnTo>
                          <a:pt x="43072" y="35110"/>
                        </a:lnTo>
                      </a:path>
                      <a:path w="139700" h="35560">
                        <a:moveTo>
                          <a:pt x="43072" y="35110"/>
                        </a:moveTo>
                        <a:lnTo>
                          <a:pt x="35096" y="35110"/>
                        </a:lnTo>
                      </a:path>
                      <a:path w="139700" h="35560">
                        <a:moveTo>
                          <a:pt x="35096" y="0"/>
                        </a:moveTo>
                        <a:lnTo>
                          <a:pt x="43072" y="0"/>
                        </a:lnTo>
                      </a:path>
                      <a:path w="139700" h="35560">
                        <a:moveTo>
                          <a:pt x="43072" y="0"/>
                        </a:moveTo>
                        <a:lnTo>
                          <a:pt x="51061" y="0"/>
                        </a:lnTo>
                      </a:path>
                      <a:path w="139700" h="35560">
                        <a:moveTo>
                          <a:pt x="51061" y="0"/>
                        </a:moveTo>
                        <a:lnTo>
                          <a:pt x="57434" y="0"/>
                        </a:lnTo>
                      </a:path>
                      <a:path w="139700" h="35560">
                        <a:moveTo>
                          <a:pt x="57434" y="0"/>
                        </a:moveTo>
                        <a:lnTo>
                          <a:pt x="62230" y="0"/>
                        </a:lnTo>
                      </a:path>
                      <a:path w="139700" h="35560">
                        <a:moveTo>
                          <a:pt x="62230" y="0"/>
                        </a:moveTo>
                        <a:lnTo>
                          <a:pt x="65423" y="0"/>
                        </a:lnTo>
                      </a:path>
                      <a:path w="139700" h="35560">
                        <a:moveTo>
                          <a:pt x="65423" y="0"/>
                        </a:moveTo>
                        <a:lnTo>
                          <a:pt x="67013" y="0"/>
                        </a:lnTo>
                      </a:path>
                      <a:path w="139700" h="35560">
                        <a:moveTo>
                          <a:pt x="35096" y="35110"/>
                        </a:moveTo>
                        <a:lnTo>
                          <a:pt x="25530" y="35110"/>
                        </a:lnTo>
                      </a:path>
                      <a:path w="139700" h="35560">
                        <a:moveTo>
                          <a:pt x="25530" y="35110"/>
                        </a:moveTo>
                        <a:lnTo>
                          <a:pt x="17555" y="35110"/>
                        </a:lnTo>
                      </a:path>
                      <a:path w="139700" h="35560">
                        <a:moveTo>
                          <a:pt x="17555" y="35110"/>
                        </a:moveTo>
                        <a:lnTo>
                          <a:pt x="10374" y="35110"/>
                        </a:lnTo>
                      </a:path>
                      <a:path w="139700" h="35560">
                        <a:moveTo>
                          <a:pt x="10374" y="35110"/>
                        </a:moveTo>
                        <a:lnTo>
                          <a:pt x="4782" y="35110"/>
                        </a:lnTo>
                      </a:path>
                      <a:path w="139700" h="35560">
                        <a:moveTo>
                          <a:pt x="4782" y="35110"/>
                        </a:moveTo>
                        <a:lnTo>
                          <a:pt x="794" y="35110"/>
                        </a:lnTo>
                      </a:path>
                      <a:path w="139700" h="35560">
                        <a:moveTo>
                          <a:pt x="794" y="35110"/>
                        </a:moveTo>
                        <a:lnTo>
                          <a:pt x="0" y="35110"/>
                        </a:lnTo>
                      </a:path>
                      <a:path w="139700" h="35560">
                        <a:moveTo>
                          <a:pt x="0" y="35110"/>
                        </a:moveTo>
                        <a:lnTo>
                          <a:pt x="794" y="35110"/>
                        </a:lnTo>
                      </a:path>
                      <a:path w="139700" h="35560">
                        <a:moveTo>
                          <a:pt x="794" y="35110"/>
                        </a:moveTo>
                        <a:lnTo>
                          <a:pt x="3193" y="35110"/>
                        </a:lnTo>
                      </a:path>
                      <a:path w="139700" h="35560">
                        <a:moveTo>
                          <a:pt x="102905" y="35110"/>
                        </a:moveTo>
                        <a:lnTo>
                          <a:pt x="35096" y="35110"/>
                        </a:lnTo>
                      </a:path>
                      <a:path w="139700" h="35560">
                        <a:moveTo>
                          <a:pt x="106906" y="35110"/>
                        </a:moveTo>
                        <a:lnTo>
                          <a:pt x="114882" y="35110"/>
                        </a:lnTo>
                      </a:path>
                      <a:path w="139700" h="35560">
                        <a:moveTo>
                          <a:pt x="114882" y="35110"/>
                        </a:moveTo>
                        <a:lnTo>
                          <a:pt x="122858" y="35110"/>
                        </a:lnTo>
                      </a:path>
                      <a:path w="139700" h="35560">
                        <a:moveTo>
                          <a:pt x="122858" y="35110"/>
                        </a:moveTo>
                        <a:lnTo>
                          <a:pt x="130039" y="35110"/>
                        </a:lnTo>
                      </a:path>
                      <a:path w="139700" h="35560">
                        <a:moveTo>
                          <a:pt x="130039" y="35110"/>
                        </a:moveTo>
                        <a:lnTo>
                          <a:pt x="134822" y="35110"/>
                        </a:lnTo>
                      </a:path>
                      <a:path w="139700" h="35560">
                        <a:moveTo>
                          <a:pt x="134822" y="35110"/>
                        </a:moveTo>
                        <a:lnTo>
                          <a:pt x="138810" y="35110"/>
                        </a:lnTo>
                      </a:path>
                      <a:path w="139700" h="35560">
                        <a:moveTo>
                          <a:pt x="138810" y="35110"/>
                        </a:moveTo>
                        <a:lnTo>
                          <a:pt x="139618" y="35110"/>
                        </a:lnTo>
                      </a:path>
                      <a:path w="139700" h="35560">
                        <a:moveTo>
                          <a:pt x="139618" y="35110"/>
                        </a:moveTo>
                        <a:lnTo>
                          <a:pt x="138810" y="35110"/>
                        </a:lnTo>
                      </a:path>
                      <a:path w="139700" h="35560">
                        <a:moveTo>
                          <a:pt x="138810" y="35110"/>
                        </a:moveTo>
                        <a:lnTo>
                          <a:pt x="134822" y="35110"/>
                        </a:lnTo>
                      </a:path>
                      <a:path w="139700" h="35560">
                        <a:moveTo>
                          <a:pt x="134822" y="35110"/>
                        </a:moveTo>
                        <a:lnTo>
                          <a:pt x="130039" y="35110"/>
                        </a:lnTo>
                      </a:path>
                      <a:path w="139700" h="35560">
                        <a:moveTo>
                          <a:pt x="130039" y="35110"/>
                        </a:moveTo>
                        <a:lnTo>
                          <a:pt x="122858" y="35110"/>
                        </a:lnTo>
                      </a:path>
                      <a:path w="139700" h="35560">
                        <a:moveTo>
                          <a:pt x="122858" y="35110"/>
                        </a:moveTo>
                        <a:lnTo>
                          <a:pt x="114882" y="35110"/>
                        </a:lnTo>
                      </a:path>
                      <a:path w="139700" h="35560">
                        <a:moveTo>
                          <a:pt x="114882" y="35110"/>
                        </a:moveTo>
                        <a:lnTo>
                          <a:pt x="106906" y="35110"/>
                        </a:lnTo>
                      </a:path>
                      <a:path w="139700" h="35560">
                        <a:moveTo>
                          <a:pt x="3193" y="0"/>
                        </a:moveTo>
                        <a:lnTo>
                          <a:pt x="794" y="0"/>
                        </a:lnTo>
                      </a:path>
                      <a:path w="139700" h="35560">
                        <a:moveTo>
                          <a:pt x="794" y="0"/>
                        </a:moveTo>
                        <a:lnTo>
                          <a:pt x="0" y="0"/>
                        </a:lnTo>
                      </a:path>
                      <a:path w="139700" h="35560">
                        <a:moveTo>
                          <a:pt x="0" y="0"/>
                        </a:moveTo>
                        <a:lnTo>
                          <a:pt x="794" y="0"/>
                        </a:lnTo>
                      </a:path>
                      <a:path w="139700" h="35560">
                        <a:moveTo>
                          <a:pt x="794" y="0"/>
                        </a:moveTo>
                        <a:lnTo>
                          <a:pt x="4782" y="0"/>
                        </a:lnTo>
                      </a:path>
                      <a:path w="139700" h="35560">
                        <a:moveTo>
                          <a:pt x="4782" y="0"/>
                        </a:moveTo>
                        <a:lnTo>
                          <a:pt x="10374" y="0"/>
                        </a:lnTo>
                      </a:path>
                      <a:path w="139700" h="35560">
                        <a:moveTo>
                          <a:pt x="10374" y="0"/>
                        </a:moveTo>
                        <a:lnTo>
                          <a:pt x="17555" y="0"/>
                        </a:lnTo>
                      </a:path>
                      <a:path w="139700" h="35560">
                        <a:moveTo>
                          <a:pt x="17555" y="0"/>
                        </a:moveTo>
                        <a:lnTo>
                          <a:pt x="25530" y="0"/>
                        </a:lnTo>
                      </a:path>
                      <a:path w="139700" h="35560">
                        <a:moveTo>
                          <a:pt x="25530" y="0"/>
                        </a:moveTo>
                        <a:lnTo>
                          <a:pt x="35096" y="0"/>
                        </a:lnTo>
                      </a:path>
                      <a:path w="139700" h="35560">
                        <a:moveTo>
                          <a:pt x="35096" y="0"/>
                        </a:moveTo>
                        <a:lnTo>
                          <a:pt x="102905" y="0"/>
                        </a:lnTo>
                      </a:path>
                      <a:path w="139700" h="35560">
                        <a:moveTo>
                          <a:pt x="106906" y="0"/>
                        </a:moveTo>
                        <a:lnTo>
                          <a:pt x="114882" y="0"/>
                        </a:lnTo>
                      </a:path>
                      <a:path w="139700" h="35560">
                        <a:moveTo>
                          <a:pt x="114882" y="0"/>
                        </a:moveTo>
                        <a:lnTo>
                          <a:pt x="122858" y="0"/>
                        </a:lnTo>
                      </a:path>
                      <a:path w="139700" h="35560">
                        <a:moveTo>
                          <a:pt x="122858" y="0"/>
                        </a:moveTo>
                        <a:lnTo>
                          <a:pt x="130039" y="0"/>
                        </a:lnTo>
                      </a:path>
                      <a:path w="139700" h="35560">
                        <a:moveTo>
                          <a:pt x="130039" y="0"/>
                        </a:moveTo>
                        <a:lnTo>
                          <a:pt x="134822" y="0"/>
                        </a:lnTo>
                      </a:path>
                      <a:path w="139700" h="35560">
                        <a:moveTo>
                          <a:pt x="134822" y="0"/>
                        </a:moveTo>
                        <a:lnTo>
                          <a:pt x="138810" y="0"/>
                        </a:lnTo>
                      </a:path>
                      <a:path w="139700" h="35560">
                        <a:moveTo>
                          <a:pt x="138810" y="0"/>
                        </a:moveTo>
                        <a:lnTo>
                          <a:pt x="139618" y="0"/>
                        </a:lnTo>
                      </a:path>
                      <a:path w="139700" h="35560">
                        <a:moveTo>
                          <a:pt x="139618" y="0"/>
                        </a:moveTo>
                        <a:lnTo>
                          <a:pt x="138810" y="0"/>
                        </a:lnTo>
                      </a:path>
                      <a:path w="139700" h="35560">
                        <a:moveTo>
                          <a:pt x="138810" y="0"/>
                        </a:moveTo>
                        <a:lnTo>
                          <a:pt x="134822" y="0"/>
                        </a:lnTo>
                      </a:path>
                      <a:path w="139700" h="35560">
                        <a:moveTo>
                          <a:pt x="134822" y="0"/>
                        </a:moveTo>
                        <a:lnTo>
                          <a:pt x="130039" y="0"/>
                        </a:lnTo>
                      </a:path>
                      <a:path w="139700" h="35560">
                        <a:moveTo>
                          <a:pt x="130039" y="0"/>
                        </a:moveTo>
                        <a:lnTo>
                          <a:pt x="122858" y="0"/>
                        </a:lnTo>
                      </a:path>
                      <a:path w="139700" h="35560">
                        <a:moveTo>
                          <a:pt x="122858" y="0"/>
                        </a:moveTo>
                        <a:lnTo>
                          <a:pt x="114882" y="0"/>
                        </a:lnTo>
                      </a:path>
                      <a:path w="139700" h="35560">
                        <a:moveTo>
                          <a:pt x="114882" y="0"/>
                        </a:moveTo>
                        <a:lnTo>
                          <a:pt x="106906" y="0"/>
                        </a:lnTo>
                      </a:path>
                      <a:path w="139700" h="35560">
                        <a:moveTo>
                          <a:pt x="134822" y="20748"/>
                        </a:moveTo>
                        <a:lnTo>
                          <a:pt x="134027" y="20748"/>
                        </a:lnTo>
                      </a:path>
                      <a:path w="139700" h="35560">
                        <a:moveTo>
                          <a:pt x="134027" y="20748"/>
                        </a:moveTo>
                        <a:lnTo>
                          <a:pt x="133232" y="19939"/>
                        </a:lnTo>
                      </a:path>
                      <a:path w="139700" h="35560">
                        <a:moveTo>
                          <a:pt x="133232" y="19939"/>
                        </a:moveTo>
                        <a:lnTo>
                          <a:pt x="132437" y="19144"/>
                        </a:lnTo>
                      </a:path>
                      <a:path w="139700" h="35560">
                        <a:moveTo>
                          <a:pt x="132437" y="19144"/>
                        </a:moveTo>
                        <a:lnTo>
                          <a:pt x="131642" y="18349"/>
                        </a:lnTo>
                      </a:path>
                      <a:path w="139700" h="35560">
                        <a:moveTo>
                          <a:pt x="131642" y="18349"/>
                        </a:moveTo>
                        <a:lnTo>
                          <a:pt x="131642" y="16760"/>
                        </a:lnTo>
                      </a:path>
                      <a:path w="139700" h="35560">
                        <a:moveTo>
                          <a:pt x="131642" y="16760"/>
                        </a:moveTo>
                        <a:lnTo>
                          <a:pt x="132437" y="15156"/>
                        </a:lnTo>
                      </a:path>
                      <a:path w="139700" h="35560">
                        <a:moveTo>
                          <a:pt x="132437" y="15156"/>
                        </a:moveTo>
                        <a:lnTo>
                          <a:pt x="133232" y="14362"/>
                        </a:lnTo>
                      </a:path>
                      <a:path w="139700" h="35560">
                        <a:moveTo>
                          <a:pt x="133232" y="14362"/>
                        </a:moveTo>
                        <a:lnTo>
                          <a:pt x="134027" y="13567"/>
                        </a:lnTo>
                      </a:path>
                      <a:path w="139700" h="35560">
                        <a:moveTo>
                          <a:pt x="134027" y="13567"/>
                        </a:moveTo>
                        <a:lnTo>
                          <a:pt x="134822" y="13567"/>
                        </a:lnTo>
                      </a:path>
                      <a:path w="139700" h="35560">
                        <a:moveTo>
                          <a:pt x="106906" y="0"/>
                        </a:moveTo>
                        <a:lnTo>
                          <a:pt x="106906" y="35110"/>
                        </a:lnTo>
                      </a:path>
                      <a:path w="139700" h="35560">
                        <a:moveTo>
                          <a:pt x="102905" y="35110"/>
                        </a:moveTo>
                        <a:lnTo>
                          <a:pt x="10290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17" name="object 2717"/>
                  <p:cNvSpPr/>
                  <p:nvPr/>
                </p:nvSpPr>
                <p:spPr>
                  <a:xfrm>
                    <a:off x="6417754" y="559045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18" name="object 2718"/>
                  <p:cNvSpPr/>
                  <p:nvPr/>
                </p:nvSpPr>
                <p:spPr>
                  <a:xfrm>
                    <a:off x="6418951" y="5591654"/>
                    <a:ext cx="0" cy="1270"/>
                  </a:xfrm>
                  <a:custGeom>
                    <a:avLst/>
                    <a:gdLst/>
                    <a:ahLst/>
                    <a:cxnLst/>
                    <a:rect l="l" t="t" r="r" b="b"/>
                    <a:pathLst>
                      <a:path h="1270">
                        <a:moveTo>
                          <a:pt x="0" y="0"/>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19" name="object 2719"/>
                  <p:cNvSpPr/>
                  <p:nvPr/>
                </p:nvSpPr>
                <p:spPr>
                  <a:xfrm>
                    <a:off x="6417754" y="559125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20" name="object 2720"/>
                  <p:cNvSpPr/>
                  <p:nvPr/>
                </p:nvSpPr>
                <p:spPr>
                  <a:xfrm>
                    <a:off x="6418951" y="5592448"/>
                    <a:ext cx="0" cy="6985"/>
                  </a:xfrm>
                  <a:custGeom>
                    <a:avLst/>
                    <a:gdLst/>
                    <a:ahLst/>
                    <a:cxnLst/>
                    <a:rect l="l" t="t" r="r" b="b"/>
                    <a:pathLst>
                      <a:path h="6985">
                        <a:moveTo>
                          <a:pt x="0" y="0"/>
                        </a:moveTo>
                        <a:lnTo>
                          <a:pt x="0" y="794"/>
                        </a:lnTo>
                      </a:path>
                      <a:path h="6985">
                        <a:moveTo>
                          <a:pt x="0" y="794"/>
                        </a:moveTo>
                        <a:lnTo>
                          <a:pt x="0" y="2398"/>
                        </a:lnTo>
                      </a:path>
                      <a:path h="6985">
                        <a:moveTo>
                          <a:pt x="0" y="2398"/>
                        </a:moveTo>
                        <a:lnTo>
                          <a:pt x="0" y="3193"/>
                        </a:lnTo>
                      </a:path>
                      <a:path h="6985">
                        <a:moveTo>
                          <a:pt x="0" y="3193"/>
                        </a:moveTo>
                        <a:lnTo>
                          <a:pt x="0" y="3987"/>
                        </a:lnTo>
                      </a:path>
                      <a:path h="6985">
                        <a:moveTo>
                          <a:pt x="0" y="3987"/>
                        </a:moveTo>
                        <a:lnTo>
                          <a:pt x="0" y="4782"/>
                        </a:lnTo>
                      </a:path>
                      <a:path h="6985">
                        <a:moveTo>
                          <a:pt x="0" y="4782"/>
                        </a:moveTo>
                        <a:lnTo>
                          <a:pt x="0" y="5577"/>
                        </a:lnTo>
                      </a:path>
                      <a:path h="6985">
                        <a:moveTo>
                          <a:pt x="0" y="5577"/>
                        </a:moveTo>
                        <a:lnTo>
                          <a:pt x="0" y="638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21" name="object 2721"/>
                  <p:cNvSpPr/>
                  <p:nvPr/>
                </p:nvSpPr>
                <p:spPr>
                  <a:xfrm>
                    <a:off x="6417742" y="5597642"/>
                    <a:ext cx="2540" cy="2540"/>
                  </a:xfrm>
                  <a:custGeom>
                    <a:avLst/>
                    <a:gdLst/>
                    <a:ahLst/>
                    <a:cxnLst/>
                    <a:rect l="l" t="t" r="r" b="b"/>
                    <a:pathLst>
                      <a:path w="2539" h="2539">
                        <a:moveTo>
                          <a:pt x="2400" y="1193"/>
                        </a:moveTo>
                        <a:lnTo>
                          <a:pt x="2044" y="355"/>
                        </a:lnTo>
                        <a:lnTo>
                          <a:pt x="1206" y="0"/>
                        </a:lnTo>
                        <a:lnTo>
                          <a:pt x="355" y="355"/>
                        </a:lnTo>
                        <a:lnTo>
                          <a:pt x="0" y="1193"/>
                        </a:lnTo>
                        <a:lnTo>
                          <a:pt x="355" y="2044"/>
                        </a:lnTo>
                        <a:lnTo>
                          <a:pt x="1206" y="2400"/>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22" name="object 2722"/>
                  <p:cNvSpPr/>
                  <p:nvPr/>
                </p:nvSpPr>
                <p:spPr>
                  <a:xfrm>
                    <a:off x="6526652" y="5587665"/>
                    <a:ext cx="0" cy="4445"/>
                  </a:xfrm>
                  <a:custGeom>
                    <a:avLst/>
                    <a:gdLst/>
                    <a:ahLst/>
                    <a:cxnLst/>
                    <a:rect l="l" t="t" r="r" b="b"/>
                    <a:pathLst>
                      <a:path h="4445">
                        <a:moveTo>
                          <a:pt x="0" y="2384"/>
                        </a:moveTo>
                        <a:lnTo>
                          <a:pt x="0" y="1589"/>
                        </a:lnTo>
                      </a:path>
                      <a:path h="4445">
                        <a:moveTo>
                          <a:pt x="0" y="1589"/>
                        </a:moveTo>
                        <a:lnTo>
                          <a:pt x="0" y="794"/>
                        </a:lnTo>
                      </a:path>
                      <a:path h="4445">
                        <a:moveTo>
                          <a:pt x="0" y="794"/>
                        </a:moveTo>
                        <a:lnTo>
                          <a:pt x="0" y="0"/>
                        </a:lnTo>
                      </a:path>
                      <a:path h="4445">
                        <a:moveTo>
                          <a:pt x="0" y="0"/>
                        </a:moveTo>
                        <a:lnTo>
                          <a:pt x="0" y="794"/>
                        </a:lnTo>
                      </a:path>
                      <a:path h="4445">
                        <a:moveTo>
                          <a:pt x="0" y="794"/>
                        </a:moveTo>
                        <a:lnTo>
                          <a:pt x="0" y="1589"/>
                        </a:lnTo>
                      </a:path>
                      <a:path h="4445">
                        <a:moveTo>
                          <a:pt x="0" y="1589"/>
                        </a:moveTo>
                        <a:lnTo>
                          <a:pt x="0" y="2384"/>
                        </a:lnTo>
                      </a:path>
                      <a:path h="4445">
                        <a:moveTo>
                          <a:pt x="0" y="2384"/>
                        </a:moveTo>
                        <a:lnTo>
                          <a:pt x="0" y="398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23" name="object 2723"/>
                  <p:cNvSpPr/>
                  <p:nvPr/>
                </p:nvSpPr>
                <p:spPr>
                  <a:xfrm>
                    <a:off x="6525455" y="559045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24" name="object 2724"/>
                  <p:cNvSpPr/>
                  <p:nvPr/>
                </p:nvSpPr>
                <p:spPr>
                  <a:xfrm>
                    <a:off x="6526652" y="5591654"/>
                    <a:ext cx="0" cy="1270"/>
                  </a:xfrm>
                  <a:custGeom>
                    <a:avLst/>
                    <a:gdLst/>
                    <a:ahLst/>
                    <a:cxnLst/>
                    <a:rect l="l" t="t" r="r" b="b"/>
                    <a:pathLst>
                      <a:path h="1270">
                        <a:moveTo>
                          <a:pt x="0" y="0"/>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25" name="object 2725"/>
                  <p:cNvSpPr/>
                  <p:nvPr/>
                </p:nvSpPr>
                <p:spPr>
                  <a:xfrm>
                    <a:off x="6525455" y="559125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26" name="object 2726"/>
                  <p:cNvSpPr/>
                  <p:nvPr/>
                </p:nvSpPr>
                <p:spPr>
                  <a:xfrm>
                    <a:off x="6526652" y="5592448"/>
                    <a:ext cx="0" cy="6985"/>
                  </a:xfrm>
                  <a:custGeom>
                    <a:avLst/>
                    <a:gdLst/>
                    <a:ahLst/>
                    <a:cxnLst/>
                    <a:rect l="l" t="t" r="r" b="b"/>
                    <a:pathLst>
                      <a:path h="6985">
                        <a:moveTo>
                          <a:pt x="0" y="0"/>
                        </a:moveTo>
                        <a:lnTo>
                          <a:pt x="0" y="794"/>
                        </a:lnTo>
                      </a:path>
                      <a:path h="6985">
                        <a:moveTo>
                          <a:pt x="0" y="794"/>
                        </a:moveTo>
                        <a:lnTo>
                          <a:pt x="0" y="2398"/>
                        </a:lnTo>
                      </a:path>
                      <a:path h="6985">
                        <a:moveTo>
                          <a:pt x="0" y="2398"/>
                        </a:moveTo>
                        <a:lnTo>
                          <a:pt x="0" y="3193"/>
                        </a:lnTo>
                      </a:path>
                      <a:path h="6985">
                        <a:moveTo>
                          <a:pt x="0" y="3193"/>
                        </a:moveTo>
                        <a:lnTo>
                          <a:pt x="0" y="3987"/>
                        </a:lnTo>
                      </a:path>
                      <a:path h="6985">
                        <a:moveTo>
                          <a:pt x="0" y="3987"/>
                        </a:moveTo>
                        <a:lnTo>
                          <a:pt x="0" y="4782"/>
                        </a:lnTo>
                      </a:path>
                      <a:path h="6985">
                        <a:moveTo>
                          <a:pt x="0" y="4782"/>
                        </a:moveTo>
                        <a:lnTo>
                          <a:pt x="0" y="5577"/>
                        </a:lnTo>
                      </a:path>
                      <a:path h="6985">
                        <a:moveTo>
                          <a:pt x="0" y="5577"/>
                        </a:moveTo>
                        <a:lnTo>
                          <a:pt x="0" y="638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27" name="object 2727"/>
                  <p:cNvSpPr/>
                  <p:nvPr/>
                </p:nvSpPr>
                <p:spPr>
                  <a:xfrm>
                    <a:off x="6525450" y="5597642"/>
                    <a:ext cx="2540" cy="2540"/>
                  </a:xfrm>
                  <a:custGeom>
                    <a:avLst/>
                    <a:gdLst/>
                    <a:ahLst/>
                    <a:cxnLst/>
                    <a:rect l="l" t="t" r="r" b="b"/>
                    <a:pathLst>
                      <a:path w="2540" h="2539">
                        <a:moveTo>
                          <a:pt x="2387" y="1193"/>
                        </a:moveTo>
                        <a:lnTo>
                          <a:pt x="2044" y="355"/>
                        </a:lnTo>
                        <a:lnTo>
                          <a:pt x="1193" y="0"/>
                        </a:lnTo>
                        <a:lnTo>
                          <a:pt x="355" y="355"/>
                        </a:lnTo>
                        <a:lnTo>
                          <a:pt x="0" y="1193"/>
                        </a:lnTo>
                        <a:lnTo>
                          <a:pt x="355" y="2044"/>
                        </a:lnTo>
                        <a:lnTo>
                          <a:pt x="1193" y="2400"/>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28" name="object 2728"/>
                  <p:cNvSpPr/>
                  <p:nvPr/>
                </p:nvSpPr>
                <p:spPr>
                  <a:xfrm>
                    <a:off x="6526652" y="5598834"/>
                    <a:ext cx="0" cy="4445"/>
                  </a:xfrm>
                  <a:custGeom>
                    <a:avLst/>
                    <a:gdLst/>
                    <a:ahLst/>
                    <a:cxnLst/>
                    <a:rect l="l" t="t" r="r" b="b"/>
                    <a:pathLst>
                      <a:path h="4445">
                        <a:moveTo>
                          <a:pt x="0" y="0"/>
                        </a:moveTo>
                        <a:lnTo>
                          <a:pt x="0" y="1589"/>
                        </a:lnTo>
                      </a:path>
                      <a:path h="4445">
                        <a:moveTo>
                          <a:pt x="0" y="1589"/>
                        </a:moveTo>
                        <a:lnTo>
                          <a:pt x="0" y="3179"/>
                        </a:lnTo>
                      </a:path>
                      <a:path h="4445">
                        <a:moveTo>
                          <a:pt x="0" y="3179"/>
                        </a:moveTo>
                        <a:lnTo>
                          <a:pt x="0" y="398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29" name="object 2729"/>
                  <p:cNvSpPr/>
                  <p:nvPr/>
                </p:nvSpPr>
                <p:spPr>
                  <a:xfrm>
                    <a:off x="6525450" y="5601630"/>
                    <a:ext cx="2540" cy="2540"/>
                  </a:xfrm>
                  <a:custGeom>
                    <a:avLst/>
                    <a:gdLst/>
                    <a:ahLst/>
                    <a:cxnLst/>
                    <a:rect l="l" t="t" r="r" b="b"/>
                    <a:pathLst>
                      <a:path w="2540" h="2539">
                        <a:moveTo>
                          <a:pt x="2387" y="1193"/>
                        </a:moveTo>
                        <a:lnTo>
                          <a:pt x="2044" y="355"/>
                        </a:lnTo>
                        <a:lnTo>
                          <a:pt x="1193" y="0"/>
                        </a:lnTo>
                        <a:lnTo>
                          <a:pt x="355" y="355"/>
                        </a:lnTo>
                        <a:lnTo>
                          <a:pt x="0" y="1193"/>
                        </a:lnTo>
                        <a:lnTo>
                          <a:pt x="355" y="2044"/>
                        </a:lnTo>
                        <a:lnTo>
                          <a:pt x="1193" y="2400"/>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30" name="object 2730"/>
                  <p:cNvSpPr/>
                  <p:nvPr/>
                </p:nvSpPr>
                <p:spPr>
                  <a:xfrm>
                    <a:off x="6524267" y="5600424"/>
                    <a:ext cx="2540" cy="2540"/>
                  </a:xfrm>
                  <a:custGeom>
                    <a:avLst/>
                    <a:gdLst/>
                    <a:ahLst/>
                    <a:cxnLst/>
                    <a:rect l="l" t="t" r="r" b="b"/>
                    <a:pathLst>
                      <a:path w="2540" h="2539">
                        <a:moveTo>
                          <a:pt x="2384" y="2398"/>
                        </a:moveTo>
                        <a:lnTo>
                          <a:pt x="2384" y="1589"/>
                        </a:lnTo>
                      </a:path>
                      <a:path w="2540" h="2539">
                        <a:moveTo>
                          <a:pt x="2384" y="1589"/>
                        </a:moveTo>
                        <a:lnTo>
                          <a:pt x="2384" y="0"/>
                        </a:lnTo>
                      </a:path>
                      <a:path w="2540" h="2539">
                        <a:moveTo>
                          <a:pt x="0" y="0"/>
                        </a:moveTo>
                        <a:lnTo>
                          <a:pt x="0" y="1589"/>
                        </a:lnTo>
                      </a:path>
                      <a:path w="2540" h="2539">
                        <a:moveTo>
                          <a:pt x="0" y="1589"/>
                        </a:moveTo>
                        <a:lnTo>
                          <a:pt x="0"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31" name="object 2731"/>
                  <p:cNvSpPr/>
                  <p:nvPr/>
                </p:nvSpPr>
                <p:spPr>
                  <a:xfrm>
                    <a:off x="6523063" y="5601630"/>
                    <a:ext cx="2540" cy="2540"/>
                  </a:xfrm>
                  <a:custGeom>
                    <a:avLst/>
                    <a:gdLst/>
                    <a:ahLst/>
                    <a:cxnLst/>
                    <a:rect l="l" t="t" r="r" b="b"/>
                    <a:pathLst>
                      <a:path w="2540" h="2539">
                        <a:moveTo>
                          <a:pt x="2400" y="1193"/>
                        </a:moveTo>
                        <a:lnTo>
                          <a:pt x="2044" y="355"/>
                        </a:lnTo>
                        <a:lnTo>
                          <a:pt x="1193" y="0"/>
                        </a:lnTo>
                        <a:lnTo>
                          <a:pt x="355" y="355"/>
                        </a:lnTo>
                        <a:lnTo>
                          <a:pt x="0" y="1193"/>
                        </a:lnTo>
                        <a:lnTo>
                          <a:pt x="355" y="2044"/>
                        </a:lnTo>
                        <a:lnTo>
                          <a:pt x="1193" y="2400"/>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32" name="object 2732"/>
                  <p:cNvSpPr/>
                  <p:nvPr/>
                </p:nvSpPr>
                <p:spPr>
                  <a:xfrm>
                    <a:off x="6524267" y="5598834"/>
                    <a:ext cx="0" cy="4445"/>
                  </a:xfrm>
                  <a:custGeom>
                    <a:avLst/>
                    <a:gdLst/>
                    <a:ahLst/>
                    <a:cxnLst/>
                    <a:rect l="l" t="t" r="r" b="b"/>
                    <a:pathLst>
                      <a:path h="4445">
                        <a:moveTo>
                          <a:pt x="0" y="3987"/>
                        </a:moveTo>
                        <a:lnTo>
                          <a:pt x="0" y="3179"/>
                        </a:lnTo>
                      </a:path>
                      <a:path h="4445">
                        <a:moveTo>
                          <a:pt x="0" y="3179"/>
                        </a:moveTo>
                        <a:lnTo>
                          <a:pt x="0" y="1589"/>
                        </a:lnTo>
                      </a:path>
                      <a:path h="4445">
                        <a:moveTo>
                          <a:pt x="0" y="1589"/>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33" name="object 2733"/>
                  <p:cNvSpPr/>
                  <p:nvPr/>
                </p:nvSpPr>
                <p:spPr>
                  <a:xfrm>
                    <a:off x="6523063" y="5597642"/>
                    <a:ext cx="2540" cy="2540"/>
                  </a:xfrm>
                  <a:custGeom>
                    <a:avLst/>
                    <a:gdLst/>
                    <a:ahLst/>
                    <a:cxnLst/>
                    <a:rect l="l" t="t" r="r" b="b"/>
                    <a:pathLst>
                      <a:path w="2540" h="2539">
                        <a:moveTo>
                          <a:pt x="2400" y="1193"/>
                        </a:moveTo>
                        <a:lnTo>
                          <a:pt x="2044" y="355"/>
                        </a:lnTo>
                        <a:lnTo>
                          <a:pt x="1193" y="0"/>
                        </a:lnTo>
                        <a:lnTo>
                          <a:pt x="355" y="355"/>
                        </a:lnTo>
                        <a:lnTo>
                          <a:pt x="0" y="1193"/>
                        </a:lnTo>
                        <a:lnTo>
                          <a:pt x="355" y="2044"/>
                        </a:lnTo>
                        <a:lnTo>
                          <a:pt x="1193" y="2400"/>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34" name="object 2734"/>
                  <p:cNvSpPr/>
                  <p:nvPr/>
                </p:nvSpPr>
                <p:spPr>
                  <a:xfrm>
                    <a:off x="6524267" y="5592448"/>
                    <a:ext cx="0" cy="6985"/>
                  </a:xfrm>
                  <a:custGeom>
                    <a:avLst/>
                    <a:gdLst/>
                    <a:ahLst/>
                    <a:cxnLst/>
                    <a:rect l="l" t="t" r="r" b="b"/>
                    <a:pathLst>
                      <a:path h="6985">
                        <a:moveTo>
                          <a:pt x="0" y="6386"/>
                        </a:moveTo>
                        <a:lnTo>
                          <a:pt x="0" y="5577"/>
                        </a:lnTo>
                      </a:path>
                      <a:path h="6985">
                        <a:moveTo>
                          <a:pt x="0" y="5577"/>
                        </a:moveTo>
                        <a:lnTo>
                          <a:pt x="0" y="4782"/>
                        </a:lnTo>
                      </a:path>
                      <a:path h="6985">
                        <a:moveTo>
                          <a:pt x="0" y="4782"/>
                        </a:moveTo>
                        <a:lnTo>
                          <a:pt x="0" y="3987"/>
                        </a:lnTo>
                      </a:path>
                      <a:path h="6985">
                        <a:moveTo>
                          <a:pt x="0" y="3987"/>
                        </a:moveTo>
                        <a:lnTo>
                          <a:pt x="0" y="3193"/>
                        </a:lnTo>
                      </a:path>
                      <a:path h="6985">
                        <a:moveTo>
                          <a:pt x="0" y="3193"/>
                        </a:moveTo>
                        <a:lnTo>
                          <a:pt x="0" y="2398"/>
                        </a:lnTo>
                      </a:path>
                      <a:path h="6985">
                        <a:moveTo>
                          <a:pt x="0" y="2398"/>
                        </a:moveTo>
                        <a:lnTo>
                          <a:pt x="0" y="794"/>
                        </a:lnTo>
                      </a:path>
                      <a:path h="6985">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35" name="object 2735"/>
                  <p:cNvSpPr/>
                  <p:nvPr/>
                </p:nvSpPr>
                <p:spPr>
                  <a:xfrm>
                    <a:off x="6523071" y="559125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36" name="object 2736"/>
                  <p:cNvSpPr/>
                  <p:nvPr/>
                </p:nvSpPr>
                <p:spPr>
                  <a:xfrm>
                    <a:off x="6524267" y="5591654"/>
                    <a:ext cx="0" cy="1270"/>
                  </a:xfrm>
                  <a:custGeom>
                    <a:avLst/>
                    <a:gdLst/>
                    <a:ahLst/>
                    <a:cxnLst/>
                    <a:rect l="l" t="t" r="r" b="b"/>
                    <a:pathLst>
                      <a:path h="1270">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37" name="object 2737"/>
                  <p:cNvSpPr/>
                  <p:nvPr/>
                </p:nvSpPr>
                <p:spPr>
                  <a:xfrm>
                    <a:off x="6523071" y="559045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38" name="object 2738"/>
                  <p:cNvSpPr/>
                  <p:nvPr/>
                </p:nvSpPr>
                <p:spPr>
                  <a:xfrm>
                    <a:off x="6379853" y="2999663"/>
                    <a:ext cx="7751445" cy="2623185"/>
                  </a:xfrm>
                  <a:custGeom>
                    <a:avLst/>
                    <a:gdLst/>
                    <a:ahLst/>
                    <a:cxnLst/>
                    <a:rect l="l" t="t" r="r" b="b"/>
                    <a:pathLst>
                      <a:path w="7751444" h="2623185">
                        <a:moveTo>
                          <a:pt x="144415" y="2591990"/>
                        </a:moveTo>
                        <a:lnTo>
                          <a:pt x="144415" y="2590386"/>
                        </a:lnTo>
                      </a:path>
                      <a:path w="7751444" h="2623185">
                        <a:moveTo>
                          <a:pt x="144415" y="2590386"/>
                        </a:moveTo>
                        <a:lnTo>
                          <a:pt x="144415" y="2589592"/>
                        </a:lnTo>
                      </a:path>
                      <a:path w="7751444" h="2623185">
                        <a:moveTo>
                          <a:pt x="144415" y="2589592"/>
                        </a:moveTo>
                        <a:lnTo>
                          <a:pt x="144415" y="2588797"/>
                        </a:lnTo>
                      </a:path>
                      <a:path w="7751444" h="2623185">
                        <a:moveTo>
                          <a:pt x="144415" y="2588797"/>
                        </a:moveTo>
                        <a:lnTo>
                          <a:pt x="144415" y="2588002"/>
                        </a:lnTo>
                      </a:path>
                      <a:path w="7751444" h="2623185">
                        <a:moveTo>
                          <a:pt x="144415" y="2588002"/>
                        </a:moveTo>
                        <a:lnTo>
                          <a:pt x="144415" y="2588797"/>
                        </a:lnTo>
                      </a:path>
                      <a:path w="7751444" h="2623185">
                        <a:moveTo>
                          <a:pt x="144415" y="2588797"/>
                        </a:moveTo>
                        <a:lnTo>
                          <a:pt x="144415" y="2589592"/>
                        </a:lnTo>
                      </a:path>
                      <a:path w="7751444" h="2623185">
                        <a:moveTo>
                          <a:pt x="144415" y="2589592"/>
                        </a:moveTo>
                        <a:lnTo>
                          <a:pt x="144415" y="2590386"/>
                        </a:lnTo>
                      </a:path>
                      <a:path w="7751444" h="2623185">
                        <a:moveTo>
                          <a:pt x="144415" y="2591990"/>
                        </a:moveTo>
                        <a:lnTo>
                          <a:pt x="146799" y="2591990"/>
                        </a:lnTo>
                      </a:path>
                      <a:path w="7751444" h="2623185">
                        <a:moveTo>
                          <a:pt x="144415" y="2591990"/>
                        </a:moveTo>
                        <a:lnTo>
                          <a:pt x="146799" y="2591990"/>
                        </a:lnTo>
                      </a:path>
                      <a:path w="7751444" h="2623185">
                        <a:moveTo>
                          <a:pt x="144415" y="2599171"/>
                        </a:moveTo>
                        <a:lnTo>
                          <a:pt x="146799" y="2599171"/>
                        </a:lnTo>
                      </a:path>
                      <a:path w="7751444" h="2623185">
                        <a:moveTo>
                          <a:pt x="144415" y="2599171"/>
                        </a:moveTo>
                        <a:lnTo>
                          <a:pt x="146799" y="2599171"/>
                        </a:lnTo>
                      </a:path>
                      <a:path w="7751444" h="2623185">
                        <a:moveTo>
                          <a:pt x="4001" y="2574435"/>
                        </a:moveTo>
                        <a:lnTo>
                          <a:pt x="4001" y="2571242"/>
                        </a:lnTo>
                      </a:path>
                      <a:path w="7751444" h="2623185">
                        <a:moveTo>
                          <a:pt x="4001" y="2571242"/>
                        </a:moveTo>
                        <a:lnTo>
                          <a:pt x="4001" y="2568857"/>
                        </a:lnTo>
                      </a:path>
                      <a:path w="7751444" h="2623185">
                        <a:moveTo>
                          <a:pt x="4001" y="2568857"/>
                        </a:moveTo>
                        <a:lnTo>
                          <a:pt x="4001" y="2568049"/>
                        </a:lnTo>
                      </a:path>
                      <a:path w="7751444" h="2623185">
                        <a:moveTo>
                          <a:pt x="4001" y="2568049"/>
                        </a:moveTo>
                        <a:lnTo>
                          <a:pt x="4001" y="2568857"/>
                        </a:lnTo>
                      </a:path>
                      <a:path w="7751444" h="2623185">
                        <a:moveTo>
                          <a:pt x="4001" y="2568857"/>
                        </a:moveTo>
                        <a:lnTo>
                          <a:pt x="4001" y="2571242"/>
                        </a:lnTo>
                      </a:path>
                      <a:path w="7751444" h="2623185">
                        <a:moveTo>
                          <a:pt x="4001" y="2571242"/>
                        </a:moveTo>
                        <a:lnTo>
                          <a:pt x="4001" y="2574435"/>
                        </a:lnTo>
                      </a:path>
                      <a:path w="7751444" h="2623185">
                        <a:moveTo>
                          <a:pt x="4001" y="2574435"/>
                        </a:moveTo>
                        <a:lnTo>
                          <a:pt x="4001" y="2578423"/>
                        </a:lnTo>
                      </a:path>
                      <a:path w="7751444" h="2623185">
                        <a:moveTo>
                          <a:pt x="4001" y="2578423"/>
                        </a:moveTo>
                        <a:lnTo>
                          <a:pt x="4001" y="2583219"/>
                        </a:lnTo>
                      </a:path>
                      <a:path w="7751444" h="2623185">
                        <a:moveTo>
                          <a:pt x="4001" y="2583219"/>
                        </a:moveTo>
                        <a:lnTo>
                          <a:pt x="4001" y="2588002"/>
                        </a:lnTo>
                      </a:path>
                      <a:path w="7751444" h="2623185">
                        <a:moveTo>
                          <a:pt x="4001" y="2588002"/>
                        </a:moveTo>
                        <a:lnTo>
                          <a:pt x="4001" y="2603159"/>
                        </a:lnTo>
                      </a:path>
                      <a:path w="7751444" h="2623185">
                        <a:moveTo>
                          <a:pt x="4001" y="2603159"/>
                        </a:moveTo>
                        <a:lnTo>
                          <a:pt x="4001" y="2608736"/>
                        </a:lnTo>
                      </a:path>
                      <a:path w="7751444" h="2623185">
                        <a:moveTo>
                          <a:pt x="4001" y="2608736"/>
                        </a:moveTo>
                        <a:lnTo>
                          <a:pt x="4001" y="2613533"/>
                        </a:lnTo>
                      </a:path>
                      <a:path w="7751444" h="2623185">
                        <a:moveTo>
                          <a:pt x="4001" y="2613533"/>
                        </a:moveTo>
                        <a:lnTo>
                          <a:pt x="4001" y="2617521"/>
                        </a:lnTo>
                      </a:path>
                      <a:path w="7751444" h="2623185">
                        <a:moveTo>
                          <a:pt x="4001" y="2617521"/>
                        </a:moveTo>
                        <a:lnTo>
                          <a:pt x="4001" y="2620700"/>
                        </a:lnTo>
                      </a:path>
                      <a:path w="7751444" h="2623185">
                        <a:moveTo>
                          <a:pt x="4001" y="2620700"/>
                        </a:moveTo>
                        <a:lnTo>
                          <a:pt x="4001" y="2622304"/>
                        </a:lnTo>
                      </a:path>
                      <a:path w="7751444" h="2623185">
                        <a:moveTo>
                          <a:pt x="4001" y="2622304"/>
                        </a:moveTo>
                        <a:lnTo>
                          <a:pt x="4001" y="2623098"/>
                        </a:lnTo>
                      </a:path>
                      <a:path w="7751444" h="2623185">
                        <a:moveTo>
                          <a:pt x="4001" y="2623098"/>
                        </a:moveTo>
                        <a:lnTo>
                          <a:pt x="4001" y="2622304"/>
                        </a:lnTo>
                      </a:path>
                      <a:path w="7751444" h="2623185">
                        <a:moveTo>
                          <a:pt x="4001" y="2622304"/>
                        </a:moveTo>
                        <a:lnTo>
                          <a:pt x="4001" y="2620700"/>
                        </a:lnTo>
                      </a:path>
                      <a:path w="7751444" h="2623185">
                        <a:moveTo>
                          <a:pt x="4001" y="2620700"/>
                        </a:moveTo>
                        <a:lnTo>
                          <a:pt x="4001" y="2617521"/>
                        </a:lnTo>
                      </a:path>
                      <a:path w="7751444" h="2623185">
                        <a:moveTo>
                          <a:pt x="0" y="2617521"/>
                        </a:moveTo>
                        <a:lnTo>
                          <a:pt x="0" y="2620700"/>
                        </a:lnTo>
                      </a:path>
                      <a:path w="7751444" h="2623185">
                        <a:moveTo>
                          <a:pt x="0" y="2620700"/>
                        </a:moveTo>
                        <a:lnTo>
                          <a:pt x="0" y="2622304"/>
                        </a:lnTo>
                      </a:path>
                      <a:path w="7751444" h="2623185">
                        <a:moveTo>
                          <a:pt x="0" y="2622304"/>
                        </a:moveTo>
                        <a:lnTo>
                          <a:pt x="0" y="2623098"/>
                        </a:lnTo>
                      </a:path>
                      <a:path w="7751444" h="2623185">
                        <a:moveTo>
                          <a:pt x="0" y="2623098"/>
                        </a:moveTo>
                        <a:lnTo>
                          <a:pt x="0" y="2622304"/>
                        </a:lnTo>
                      </a:path>
                      <a:path w="7751444" h="2623185">
                        <a:moveTo>
                          <a:pt x="0" y="2622304"/>
                        </a:moveTo>
                        <a:lnTo>
                          <a:pt x="0" y="2620700"/>
                        </a:lnTo>
                      </a:path>
                      <a:path w="7751444" h="2623185">
                        <a:moveTo>
                          <a:pt x="0" y="2620700"/>
                        </a:moveTo>
                        <a:lnTo>
                          <a:pt x="0" y="2617521"/>
                        </a:lnTo>
                      </a:path>
                      <a:path w="7751444" h="2623185">
                        <a:moveTo>
                          <a:pt x="0" y="2617521"/>
                        </a:moveTo>
                        <a:lnTo>
                          <a:pt x="0" y="2613533"/>
                        </a:lnTo>
                      </a:path>
                      <a:path w="7751444" h="2623185">
                        <a:moveTo>
                          <a:pt x="0" y="2613533"/>
                        </a:moveTo>
                        <a:lnTo>
                          <a:pt x="0" y="2608736"/>
                        </a:lnTo>
                      </a:path>
                      <a:path w="7751444" h="2623185">
                        <a:moveTo>
                          <a:pt x="0" y="2608736"/>
                        </a:moveTo>
                        <a:lnTo>
                          <a:pt x="0" y="2603159"/>
                        </a:lnTo>
                      </a:path>
                      <a:path w="7751444" h="2623185">
                        <a:moveTo>
                          <a:pt x="0" y="2603159"/>
                        </a:moveTo>
                        <a:lnTo>
                          <a:pt x="0" y="2588002"/>
                        </a:lnTo>
                      </a:path>
                      <a:path w="7751444" h="2623185">
                        <a:moveTo>
                          <a:pt x="0" y="2588002"/>
                        </a:moveTo>
                        <a:lnTo>
                          <a:pt x="0" y="2583219"/>
                        </a:lnTo>
                      </a:path>
                      <a:path w="7751444" h="2623185">
                        <a:moveTo>
                          <a:pt x="0" y="2583219"/>
                        </a:moveTo>
                        <a:lnTo>
                          <a:pt x="0" y="2578423"/>
                        </a:lnTo>
                      </a:path>
                      <a:path w="7751444" h="2623185">
                        <a:moveTo>
                          <a:pt x="0" y="2578423"/>
                        </a:moveTo>
                        <a:lnTo>
                          <a:pt x="0" y="2574435"/>
                        </a:lnTo>
                      </a:path>
                      <a:path w="7751444" h="2623185">
                        <a:moveTo>
                          <a:pt x="0" y="2574435"/>
                        </a:moveTo>
                        <a:lnTo>
                          <a:pt x="0" y="2571242"/>
                        </a:lnTo>
                      </a:path>
                      <a:path w="7751444" h="2623185">
                        <a:moveTo>
                          <a:pt x="0" y="2571242"/>
                        </a:moveTo>
                        <a:lnTo>
                          <a:pt x="0" y="2568857"/>
                        </a:lnTo>
                      </a:path>
                      <a:path w="7751444" h="2623185">
                        <a:moveTo>
                          <a:pt x="0" y="2568857"/>
                        </a:moveTo>
                        <a:lnTo>
                          <a:pt x="0" y="2568049"/>
                        </a:lnTo>
                      </a:path>
                      <a:path w="7751444" h="2623185">
                        <a:moveTo>
                          <a:pt x="0" y="2568049"/>
                        </a:moveTo>
                        <a:lnTo>
                          <a:pt x="0" y="2568857"/>
                        </a:lnTo>
                      </a:path>
                      <a:path w="7751444" h="2623185">
                        <a:moveTo>
                          <a:pt x="0" y="2568857"/>
                        </a:moveTo>
                        <a:lnTo>
                          <a:pt x="0" y="2571242"/>
                        </a:lnTo>
                      </a:path>
                      <a:path w="7751444" h="2623185">
                        <a:moveTo>
                          <a:pt x="0" y="2571242"/>
                        </a:moveTo>
                        <a:lnTo>
                          <a:pt x="0" y="2574435"/>
                        </a:lnTo>
                      </a:path>
                      <a:path w="7751444" h="2623185">
                        <a:moveTo>
                          <a:pt x="7192006" y="717197"/>
                        </a:moveTo>
                        <a:lnTo>
                          <a:pt x="7195199" y="714812"/>
                        </a:lnTo>
                      </a:path>
                      <a:path w="7751444" h="2623185">
                        <a:moveTo>
                          <a:pt x="7195199" y="714812"/>
                        </a:moveTo>
                        <a:lnTo>
                          <a:pt x="7193609" y="710824"/>
                        </a:lnTo>
                      </a:path>
                      <a:path w="7751444" h="2623185">
                        <a:moveTo>
                          <a:pt x="7193609" y="710824"/>
                        </a:moveTo>
                        <a:lnTo>
                          <a:pt x="7189621" y="710824"/>
                        </a:lnTo>
                      </a:path>
                      <a:path w="7751444" h="2623185">
                        <a:moveTo>
                          <a:pt x="7189621" y="710824"/>
                        </a:moveTo>
                        <a:lnTo>
                          <a:pt x="7188827" y="714812"/>
                        </a:lnTo>
                      </a:path>
                      <a:path w="7751444" h="2623185">
                        <a:moveTo>
                          <a:pt x="7188827" y="714812"/>
                        </a:moveTo>
                        <a:lnTo>
                          <a:pt x="7192006" y="717197"/>
                        </a:lnTo>
                      </a:path>
                      <a:path w="7751444" h="2623185">
                        <a:moveTo>
                          <a:pt x="7192006" y="717991"/>
                        </a:moveTo>
                        <a:lnTo>
                          <a:pt x="7195994" y="715607"/>
                        </a:lnTo>
                      </a:path>
                      <a:path w="7751444" h="2623185">
                        <a:moveTo>
                          <a:pt x="7195994" y="715607"/>
                        </a:moveTo>
                        <a:lnTo>
                          <a:pt x="7195994" y="710824"/>
                        </a:lnTo>
                      </a:path>
                      <a:path w="7751444" h="2623185">
                        <a:moveTo>
                          <a:pt x="7195994" y="710824"/>
                        </a:moveTo>
                        <a:lnTo>
                          <a:pt x="7192006" y="708426"/>
                        </a:lnTo>
                      </a:path>
                      <a:path w="7751444" h="2623185">
                        <a:moveTo>
                          <a:pt x="7192006" y="708426"/>
                        </a:moveTo>
                        <a:lnTo>
                          <a:pt x="7188018" y="710824"/>
                        </a:lnTo>
                      </a:path>
                      <a:path w="7751444" h="2623185">
                        <a:moveTo>
                          <a:pt x="7188018" y="710824"/>
                        </a:moveTo>
                        <a:lnTo>
                          <a:pt x="7188018" y="715607"/>
                        </a:lnTo>
                      </a:path>
                      <a:path w="7751444" h="2623185">
                        <a:moveTo>
                          <a:pt x="7188018" y="715607"/>
                        </a:moveTo>
                        <a:lnTo>
                          <a:pt x="7192006" y="717991"/>
                        </a:lnTo>
                      </a:path>
                      <a:path w="7751444" h="2623185">
                        <a:moveTo>
                          <a:pt x="7229501" y="887924"/>
                        </a:moveTo>
                        <a:lnTo>
                          <a:pt x="7349180" y="887924"/>
                        </a:lnTo>
                      </a:path>
                      <a:path w="7751444" h="2623185">
                        <a:moveTo>
                          <a:pt x="7349180" y="538493"/>
                        </a:moveTo>
                        <a:lnTo>
                          <a:pt x="7229501" y="538493"/>
                        </a:lnTo>
                      </a:path>
                      <a:path w="7751444" h="2623185">
                        <a:moveTo>
                          <a:pt x="7229501" y="887924"/>
                        </a:moveTo>
                        <a:lnTo>
                          <a:pt x="7229501" y="873562"/>
                        </a:lnTo>
                      </a:path>
                      <a:path w="7751444" h="2623185">
                        <a:moveTo>
                          <a:pt x="7229501" y="538493"/>
                        </a:moveTo>
                        <a:lnTo>
                          <a:pt x="7229501" y="552855"/>
                        </a:lnTo>
                      </a:path>
                      <a:path w="7751444" h="2623185">
                        <a:moveTo>
                          <a:pt x="7349180" y="887924"/>
                        </a:moveTo>
                        <a:lnTo>
                          <a:pt x="7349180" y="762667"/>
                        </a:lnTo>
                      </a:path>
                      <a:path w="7751444" h="2623185">
                        <a:moveTo>
                          <a:pt x="7349180" y="538493"/>
                        </a:moveTo>
                        <a:lnTo>
                          <a:pt x="7349180" y="664545"/>
                        </a:lnTo>
                      </a:path>
                      <a:path w="7751444" h="2623185">
                        <a:moveTo>
                          <a:pt x="7192006" y="718800"/>
                        </a:moveTo>
                        <a:lnTo>
                          <a:pt x="7196802" y="716402"/>
                        </a:lnTo>
                      </a:path>
                      <a:path w="7751444" h="2623185">
                        <a:moveTo>
                          <a:pt x="7196802" y="716402"/>
                        </a:moveTo>
                        <a:lnTo>
                          <a:pt x="7196802" y="710824"/>
                        </a:lnTo>
                      </a:path>
                      <a:path w="7751444" h="2623185">
                        <a:moveTo>
                          <a:pt x="7196802" y="710824"/>
                        </a:moveTo>
                        <a:lnTo>
                          <a:pt x="7192006" y="707617"/>
                        </a:lnTo>
                      </a:path>
                      <a:path w="7751444" h="2623185">
                        <a:moveTo>
                          <a:pt x="7192006" y="707617"/>
                        </a:moveTo>
                        <a:lnTo>
                          <a:pt x="7187223" y="710824"/>
                        </a:lnTo>
                      </a:path>
                      <a:path w="7751444" h="2623185">
                        <a:moveTo>
                          <a:pt x="7187223" y="710824"/>
                        </a:moveTo>
                        <a:lnTo>
                          <a:pt x="7187223" y="716402"/>
                        </a:lnTo>
                      </a:path>
                      <a:path w="7751444" h="2623185">
                        <a:moveTo>
                          <a:pt x="7187223" y="716402"/>
                        </a:moveTo>
                        <a:lnTo>
                          <a:pt x="7192006" y="718800"/>
                        </a:lnTo>
                      </a:path>
                      <a:path w="7751444" h="2623185">
                        <a:moveTo>
                          <a:pt x="7192006" y="878358"/>
                        </a:moveTo>
                        <a:lnTo>
                          <a:pt x="7223923" y="875152"/>
                        </a:lnTo>
                      </a:path>
                      <a:path w="7751444" h="2623185">
                        <a:moveTo>
                          <a:pt x="7223923" y="875152"/>
                        </a:moveTo>
                        <a:lnTo>
                          <a:pt x="7255032" y="865586"/>
                        </a:lnTo>
                      </a:path>
                      <a:path w="7751444" h="2623185">
                        <a:moveTo>
                          <a:pt x="7255032" y="865586"/>
                        </a:moveTo>
                        <a:lnTo>
                          <a:pt x="7282961" y="850429"/>
                        </a:lnTo>
                      </a:path>
                      <a:path w="7751444" h="2623185">
                        <a:moveTo>
                          <a:pt x="7282961" y="850429"/>
                        </a:moveTo>
                        <a:lnTo>
                          <a:pt x="7308492" y="829681"/>
                        </a:lnTo>
                      </a:path>
                      <a:path w="7751444" h="2623185">
                        <a:moveTo>
                          <a:pt x="7308492" y="829681"/>
                        </a:moveTo>
                        <a:lnTo>
                          <a:pt x="7328486" y="804958"/>
                        </a:lnTo>
                      </a:path>
                      <a:path w="7751444" h="2623185">
                        <a:moveTo>
                          <a:pt x="7328486" y="804958"/>
                        </a:moveTo>
                        <a:lnTo>
                          <a:pt x="7343561" y="776234"/>
                        </a:lnTo>
                      </a:path>
                      <a:path w="7751444" h="2623185">
                        <a:moveTo>
                          <a:pt x="7343561" y="776234"/>
                        </a:moveTo>
                        <a:lnTo>
                          <a:pt x="7353154" y="745921"/>
                        </a:lnTo>
                      </a:path>
                      <a:path w="7751444" h="2623185">
                        <a:moveTo>
                          <a:pt x="7353154" y="745921"/>
                        </a:moveTo>
                        <a:lnTo>
                          <a:pt x="7356306" y="713209"/>
                        </a:lnTo>
                      </a:path>
                      <a:path w="7751444" h="2623185">
                        <a:moveTo>
                          <a:pt x="7356306" y="713209"/>
                        </a:moveTo>
                        <a:lnTo>
                          <a:pt x="7353154" y="681292"/>
                        </a:lnTo>
                      </a:path>
                      <a:path w="7751444" h="2623185">
                        <a:moveTo>
                          <a:pt x="7353154" y="681292"/>
                        </a:moveTo>
                        <a:lnTo>
                          <a:pt x="7343561" y="650183"/>
                        </a:lnTo>
                      </a:path>
                      <a:path w="7751444" h="2623185">
                        <a:moveTo>
                          <a:pt x="7343561" y="650183"/>
                        </a:moveTo>
                        <a:lnTo>
                          <a:pt x="7328486" y="622267"/>
                        </a:lnTo>
                      </a:path>
                      <a:path w="7751444" h="2623185">
                        <a:moveTo>
                          <a:pt x="7328486" y="622267"/>
                        </a:moveTo>
                        <a:lnTo>
                          <a:pt x="7308492" y="596736"/>
                        </a:lnTo>
                      </a:path>
                      <a:path w="7751444" h="2623185">
                        <a:moveTo>
                          <a:pt x="7308492" y="596736"/>
                        </a:moveTo>
                        <a:lnTo>
                          <a:pt x="7282961" y="576797"/>
                        </a:lnTo>
                      </a:path>
                      <a:path w="7751444" h="2623185">
                        <a:moveTo>
                          <a:pt x="7282961" y="576797"/>
                        </a:moveTo>
                        <a:lnTo>
                          <a:pt x="7255032" y="561626"/>
                        </a:lnTo>
                      </a:path>
                      <a:path w="7751444" h="2623185">
                        <a:moveTo>
                          <a:pt x="7255032" y="561626"/>
                        </a:moveTo>
                        <a:lnTo>
                          <a:pt x="7223923" y="552061"/>
                        </a:lnTo>
                      </a:path>
                      <a:path w="7751444" h="2623185">
                        <a:moveTo>
                          <a:pt x="7223923" y="552061"/>
                        </a:moveTo>
                        <a:lnTo>
                          <a:pt x="7192006" y="548868"/>
                        </a:lnTo>
                      </a:path>
                      <a:path w="7751444" h="2623185">
                        <a:moveTo>
                          <a:pt x="7192006" y="548868"/>
                        </a:moveTo>
                        <a:lnTo>
                          <a:pt x="7159308" y="552061"/>
                        </a:lnTo>
                      </a:path>
                      <a:path w="7751444" h="2623185">
                        <a:moveTo>
                          <a:pt x="7159308" y="552061"/>
                        </a:moveTo>
                        <a:lnTo>
                          <a:pt x="7128994" y="561626"/>
                        </a:lnTo>
                      </a:path>
                      <a:path w="7751444" h="2623185">
                        <a:moveTo>
                          <a:pt x="7128994" y="561626"/>
                        </a:moveTo>
                        <a:lnTo>
                          <a:pt x="7100270" y="576797"/>
                        </a:lnTo>
                      </a:path>
                      <a:path w="7751444" h="2623185">
                        <a:moveTo>
                          <a:pt x="7100270" y="576797"/>
                        </a:moveTo>
                        <a:lnTo>
                          <a:pt x="7075534" y="596736"/>
                        </a:lnTo>
                      </a:path>
                      <a:path w="7751444" h="2623185">
                        <a:moveTo>
                          <a:pt x="7075534" y="596736"/>
                        </a:moveTo>
                        <a:lnTo>
                          <a:pt x="7054799" y="622267"/>
                        </a:lnTo>
                      </a:path>
                      <a:path w="7751444" h="2623185">
                        <a:moveTo>
                          <a:pt x="7054799" y="622267"/>
                        </a:moveTo>
                        <a:lnTo>
                          <a:pt x="7039642" y="650183"/>
                        </a:lnTo>
                      </a:path>
                      <a:path w="7751444" h="2623185">
                        <a:moveTo>
                          <a:pt x="7039642" y="650183"/>
                        </a:moveTo>
                        <a:lnTo>
                          <a:pt x="7030063" y="681292"/>
                        </a:lnTo>
                      </a:path>
                      <a:path w="7751444" h="2623185">
                        <a:moveTo>
                          <a:pt x="7030063" y="681292"/>
                        </a:moveTo>
                        <a:lnTo>
                          <a:pt x="7026870" y="713209"/>
                        </a:lnTo>
                      </a:path>
                      <a:path w="7751444" h="2623185">
                        <a:moveTo>
                          <a:pt x="7026870" y="713209"/>
                        </a:moveTo>
                        <a:lnTo>
                          <a:pt x="7030063" y="745921"/>
                        </a:lnTo>
                      </a:path>
                      <a:path w="7751444" h="2623185">
                        <a:moveTo>
                          <a:pt x="7030063" y="745921"/>
                        </a:moveTo>
                        <a:lnTo>
                          <a:pt x="7039642" y="776234"/>
                        </a:lnTo>
                      </a:path>
                      <a:path w="7751444" h="2623185">
                        <a:moveTo>
                          <a:pt x="7039642" y="776234"/>
                        </a:moveTo>
                        <a:lnTo>
                          <a:pt x="7054799" y="804958"/>
                        </a:lnTo>
                      </a:path>
                      <a:path w="7751444" h="2623185">
                        <a:moveTo>
                          <a:pt x="7054799" y="804958"/>
                        </a:moveTo>
                        <a:lnTo>
                          <a:pt x="7075534" y="829681"/>
                        </a:lnTo>
                      </a:path>
                      <a:path w="7751444" h="2623185">
                        <a:moveTo>
                          <a:pt x="7075534" y="829681"/>
                        </a:moveTo>
                        <a:lnTo>
                          <a:pt x="7100270" y="850429"/>
                        </a:lnTo>
                      </a:path>
                      <a:path w="7751444" h="2623185">
                        <a:moveTo>
                          <a:pt x="7100270" y="850429"/>
                        </a:moveTo>
                        <a:lnTo>
                          <a:pt x="7128994" y="865586"/>
                        </a:lnTo>
                      </a:path>
                      <a:path w="7751444" h="2623185">
                        <a:moveTo>
                          <a:pt x="7128994" y="865586"/>
                        </a:moveTo>
                        <a:lnTo>
                          <a:pt x="7159308" y="875152"/>
                        </a:lnTo>
                      </a:path>
                      <a:path w="7751444" h="2623185">
                        <a:moveTo>
                          <a:pt x="7159308" y="875152"/>
                        </a:moveTo>
                        <a:lnTo>
                          <a:pt x="7192006" y="878358"/>
                        </a:lnTo>
                      </a:path>
                      <a:path w="7751444" h="2623185">
                        <a:moveTo>
                          <a:pt x="7357950" y="892707"/>
                        </a:moveTo>
                        <a:lnTo>
                          <a:pt x="7220730" y="892707"/>
                        </a:lnTo>
                      </a:path>
                      <a:path w="7751444" h="2623185">
                        <a:moveTo>
                          <a:pt x="7220730" y="892707"/>
                        </a:moveTo>
                        <a:lnTo>
                          <a:pt x="7220730" y="887924"/>
                        </a:lnTo>
                      </a:path>
                      <a:path w="7751444" h="2623185">
                        <a:moveTo>
                          <a:pt x="7220730" y="887924"/>
                        </a:moveTo>
                        <a:lnTo>
                          <a:pt x="7357950" y="887924"/>
                        </a:lnTo>
                      </a:path>
                      <a:path w="7751444" h="2623185">
                        <a:moveTo>
                          <a:pt x="7357950" y="887924"/>
                        </a:moveTo>
                        <a:lnTo>
                          <a:pt x="7357950" y="892707"/>
                        </a:lnTo>
                      </a:path>
                      <a:path w="7751444" h="2623185">
                        <a:moveTo>
                          <a:pt x="7357950" y="539288"/>
                        </a:moveTo>
                        <a:lnTo>
                          <a:pt x="7220730" y="539288"/>
                        </a:lnTo>
                      </a:path>
                      <a:path w="7751444" h="2623185">
                        <a:moveTo>
                          <a:pt x="7220730" y="539288"/>
                        </a:moveTo>
                        <a:lnTo>
                          <a:pt x="7220730" y="533711"/>
                        </a:lnTo>
                      </a:path>
                      <a:path w="7751444" h="2623185">
                        <a:moveTo>
                          <a:pt x="7220730" y="533711"/>
                        </a:moveTo>
                        <a:lnTo>
                          <a:pt x="7357950" y="533711"/>
                        </a:lnTo>
                      </a:path>
                      <a:path w="7751444" h="2623185">
                        <a:moveTo>
                          <a:pt x="7357950" y="533711"/>
                        </a:moveTo>
                        <a:lnTo>
                          <a:pt x="7357950" y="539288"/>
                        </a:lnTo>
                      </a:path>
                      <a:path w="7751444" h="2623185">
                        <a:moveTo>
                          <a:pt x="7364391" y="53446"/>
                        </a:moveTo>
                        <a:lnTo>
                          <a:pt x="7369873" y="53446"/>
                        </a:lnTo>
                      </a:path>
                      <a:path w="7751444" h="2623185">
                        <a:moveTo>
                          <a:pt x="7369873" y="0"/>
                        </a:moveTo>
                        <a:lnTo>
                          <a:pt x="7364391" y="0"/>
                        </a:lnTo>
                      </a:path>
                      <a:path w="7751444" h="2623185">
                        <a:moveTo>
                          <a:pt x="7364391" y="53446"/>
                        </a:moveTo>
                        <a:lnTo>
                          <a:pt x="7364391" y="52651"/>
                        </a:lnTo>
                      </a:path>
                      <a:path w="7751444" h="2623185">
                        <a:moveTo>
                          <a:pt x="7364391" y="52651"/>
                        </a:moveTo>
                        <a:lnTo>
                          <a:pt x="7364391" y="49458"/>
                        </a:lnTo>
                      </a:path>
                      <a:path w="7751444" h="2623185">
                        <a:moveTo>
                          <a:pt x="7364391" y="49458"/>
                        </a:moveTo>
                        <a:lnTo>
                          <a:pt x="7364391" y="45470"/>
                        </a:lnTo>
                      </a:path>
                      <a:path w="7751444" h="2623185">
                        <a:moveTo>
                          <a:pt x="7364391" y="45470"/>
                        </a:moveTo>
                        <a:lnTo>
                          <a:pt x="7364391" y="39879"/>
                        </a:lnTo>
                      </a:path>
                      <a:path w="7751444" h="2623185">
                        <a:moveTo>
                          <a:pt x="7364391" y="39879"/>
                        </a:moveTo>
                        <a:lnTo>
                          <a:pt x="7364391" y="33493"/>
                        </a:lnTo>
                      </a:path>
                      <a:path w="7751444" h="2623185">
                        <a:moveTo>
                          <a:pt x="7364391" y="33493"/>
                        </a:moveTo>
                        <a:lnTo>
                          <a:pt x="7364391" y="26325"/>
                        </a:lnTo>
                      </a:path>
                      <a:path w="7751444" h="2623185">
                        <a:moveTo>
                          <a:pt x="7364391" y="26325"/>
                        </a:moveTo>
                        <a:lnTo>
                          <a:pt x="7364391" y="19939"/>
                        </a:lnTo>
                      </a:path>
                      <a:path w="7751444" h="2623185">
                        <a:moveTo>
                          <a:pt x="7364391" y="19939"/>
                        </a:moveTo>
                        <a:lnTo>
                          <a:pt x="7364391" y="13553"/>
                        </a:lnTo>
                      </a:path>
                      <a:path w="7751444" h="2623185">
                        <a:moveTo>
                          <a:pt x="7364391" y="13553"/>
                        </a:moveTo>
                        <a:lnTo>
                          <a:pt x="7364391" y="7975"/>
                        </a:lnTo>
                      </a:path>
                      <a:path w="7751444" h="2623185">
                        <a:moveTo>
                          <a:pt x="7364391" y="7975"/>
                        </a:moveTo>
                        <a:lnTo>
                          <a:pt x="7364391" y="3179"/>
                        </a:lnTo>
                      </a:path>
                      <a:path w="7751444" h="2623185">
                        <a:moveTo>
                          <a:pt x="7364391" y="3179"/>
                        </a:moveTo>
                        <a:lnTo>
                          <a:pt x="7364391" y="794"/>
                        </a:lnTo>
                      </a:path>
                      <a:path w="7751444" h="2623185">
                        <a:moveTo>
                          <a:pt x="7364391" y="794"/>
                        </a:moveTo>
                        <a:lnTo>
                          <a:pt x="7364391" y="0"/>
                        </a:lnTo>
                      </a:path>
                      <a:path w="7751444" h="2623185">
                        <a:moveTo>
                          <a:pt x="7369873" y="0"/>
                        </a:moveTo>
                        <a:lnTo>
                          <a:pt x="7369873" y="794"/>
                        </a:lnTo>
                      </a:path>
                      <a:path w="7751444" h="2623185">
                        <a:moveTo>
                          <a:pt x="7369873" y="794"/>
                        </a:moveTo>
                        <a:lnTo>
                          <a:pt x="7369873" y="3179"/>
                        </a:lnTo>
                      </a:path>
                      <a:path w="7751444" h="2623185">
                        <a:moveTo>
                          <a:pt x="7369873" y="3179"/>
                        </a:moveTo>
                        <a:lnTo>
                          <a:pt x="7369873" y="7975"/>
                        </a:lnTo>
                      </a:path>
                      <a:path w="7751444" h="2623185">
                        <a:moveTo>
                          <a:pt x="7369873" y="7975"/>
                        </a:moveTo>
                        <a:lnTo>
                          <a:pt x="7369873" y="13553"/>
                        </a:lnTo>
                      </a:path>
                      <a:path w="7751444" h="2623185">
                        <a:moveTo>
                          <a:pt x="7369873" y="13553"/>
                        </a:moveTo>
                        <a:lnTo>
                          <a:pt x="7369873" y="19939"/>
                        </a:lnTo>
                      </a:path>
                      <a:path w="7751444" h="2623185">
                        <a:moveTo>
                          <a:pt x="7369873" y="19939"/>
                        </a:moveTo>
                        <a:lnTo>
                          <a:pt x="7369873" y="26325"/>
                        </a:lnTo>
                      </a:path>
                      <a:path w="7751444" h="2623185">
                        <a:moveTo>
                          <a:pt x="7369873" y="26325"/>
                        </a:moveTo>
                        <a:lnTo>
                          <a:pt x="7369873" y="33493"/>
                        </a:lnTo>
                      </a:path>
                      <a:path w="7751444" h="2623185">
                        <a:moveTo>
                          <a:pt x="7369873" y="33493"/>
                        </a:moveTo>
                        <a:lnTo>
                          <a:pt x="7369873" y="39879"/>
                        </a:lnTo>
                      </a:path>
                      <a:path w="7751444" h="2623185">
                        <a:moveTo>
                          <a:pt x="7369873" y="39879"/>
                        </a:moveTo>
                        <a:lnTo>
                          <a:pt x="7369873" y="45470"/>
                        </a:lnTo>
                      </a:path>
                      <a:path w="7751444" h="2623185">
                        <a:moveTo>
                          <a:pt x="7369873" y="45470"/>
                        </a:moveTo>
                        <a:lnTo>
                          <a:pt x="7369873" y="49458"/>
                        </a:lnTo>
                      </a:path>
                      <a:path w="7751444" h="2623185">
                        <a:moveTo>
                          <a:pt x="7369873" y="49458"/>
                        </a:moveTo>
                        <a:lnTo>
                          <a:pt x="7369873" y="52651"/>
                        </a:lnTo>
                      </a:path>
                      <a:path w="7751444" h="2623185">
                        <a:moveTo>
                          <a:pt x="7369873" y="52651"/>
                        </a:moveTo>
                        <a:lnTo>
                          <a:pt x="7369873" y="53446"/>
                        </a:lnTo>
                      </a:path>
                      <a:path w="7751444" h="2623185">
                        <a:moveTo>
                          <a:pt x="7751262" y="63820"/>
                        </a:moveTo>
                        <a:lnTo>
                          <a:pt x="7750440" y="52651"/>
                        </a:lnTo>
                      </a:path>
                      <a:path w="7751444" h="2623185">
                        <a:moveTo>
                          <a:pt x="7750440" y="52651"/>
                        </a:moveTo>
                        <a:lnTo>
                          <a:pt x="7746465" y="42277"/>
                        </a:lnTo>
                      </a:path>
                      <a:path w="7751444" h="2623185">
                        <a:moveTo>
                          <a:pt x="7746465" y="42277"/>
                        </a:moveTo>
                        <a:lnTo>
                          <a:pt x="7740847" y="32698"/>
                        </a:lnTo>
                      </a:path>
                      <a:path w="7751444" h="2623185">
                        <a:moveTo>
                          <a:pt x="7740847" y="32698"/>
                        </a:moveTo>
                        <a:lnTo>
                          <a:pt x="7732898" y="23927"/>
                        </a:lnTo>
                      </a:path>
                      <a:path w="7751444" h="2623185">
                        <a:moveTo>
                          <a:pt x="7732898" y="23927"/>
                        </a:moveTo>
                        <a:lnTo>
                          <a:pt x="7723305" y="18349"/>
                        </a:lnTo>
                      </a:path>
                      <a:path w="7751444" h="2623185">
                        <a:moveTo>
                          <a:pt x="7723305" y="18349"/>
                        </a:moveTo>
                        <a:lnTo>
                          <a:pt x="7713027" y="14362"/>
                        </a:lnTo>
                      </a:path>
                      <a:path w="7751444" h="2623185">
                        <a:moveTo>
                          <a:pt x="7713027" y="14362"/>
                        </a:moveTo>
                        <a:lnTo>
                          <a:pt x="7701790" y="12758"/>
                        </a:lnTo>
                      </a:path>
                      <a:path w="7751444" h="2623185">
                        <a:moveTo>
                          <a:pt x="7701790" y="12758"/>
                        </a:moveTo>
                        <a:lnTo>
                          <a:pt x="7700145" y="12758"/>
                        </a:lnTo>
                      </a:path>
                      <a:path w="7751444" h="2623185">
                        <a:moveTo>
                          <a:pt x="7700145" y="40674"/>
                        </a:moveTo>
                        <a:lnTo>
                          <a:pt x="7708231" y="41468"/>
                        </a:lnTo>
                      </a:path>
                      <a:path w="7751444" h="2623185">
                        <a:moveTo>
                          <a:pt x="7708231" y="41468"/>
                        </a:moveTo>
                        <a:lnTo>
                          <a:pt x="7714534" y="45470"/>
                        </a:lnTo>
                      </a:path>
                      <a:path w="7751444" h="2623185">
                        <a:moveTo>
                          <a:pt x="7714534" y="45470"/>
                        </a:moveTo>
                        <a:lnTo>
                          <a:pt x="7720153" y="51048"/>
                        </a:lnTo>
                      </a:path>
                      <a:path w="7751444" h="2623185">
                        <a:moveTo>
                          <a:pt x="7720153" y="51048"/>
                        </a:moveTo>
                        <a:lnTo>
                          <a:pt x="7723305" y="57434"/>
                        </a:lnTo>
                      </a:path>
                      <a:path w="7751444" h="2623185">
                        <a:moveTo>
                          <a:pt x="7723305" y="57434"/>
                        </a:moveTo>
                        <a:lnTo>
                          <a:pt x="7724127" y="6382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39" name="object 2739"/>
                  <p:cNvSpPr/>
                  <p:nvPr/>
                </p:nvSpPr>
                <p:spPr>
                  <a:xfrm>
                    <a:off x="14129918" y="306228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40" name="object 2740"/>
                  <p:cNvSpPr/>
                  <p:nvPr/>
                </p:nvSpPr>
                <p:spPr>
                  <a:xfrm>
                    <a:off x="14103980" y="3063484"/>
                    <a:ext cx="27305" cy="0"/>
                  </a:xfrm>
                  <a:custGeom>
                    <a:avLst/>
                    <a:gdLst/>
                    <a:ahLst/>
                    <a:cxnLst/>
                    <a:rect l="l" t="t" r="r" b="b"/>
                    <a:pathLst>
                      <a:path w="27305">
                        <a:moveTo>
                          <a:pt x="27134" y="0"/>
                        </a:moveTo>
                        <a:lnTo>
                          <a:pt x="25489" y="0"/>
                        </a:lnTo>
                      </a:path>
                      <a:path w="27305">
                        <a:moveTo>
                          <a:pt x="25489" y="0"/>
                        </a:moveTo>
                        <a:lnTo>
                          <a:pt x="23160" y="0"/>
                        </a:lnTo>
                      </a:path>
                      <a:path w="27305">
                        <a:moveTo>
                          <a:pt x="23160" y="0"/>
                        </a:moveTo>
                        <a:lnTo>
                          <a:pt x="20693" y="0"/>
                        </a:lnTo>
                      </a:path>
                      <a:path w="27305">
                        <a:moveTo>
                          <a:pt x="20693" y="0"/>
                        </a:moveTo>
                        <a:lnTo>
                          <a:pt x="17541" y="0"/>
                        </a:lnTo>
                      </a:path>
                      <a:path w="27305">
                        <a:moveTo>
                          <a:pt x="17541" y="0"/>
                        </a:moveTo>
                        <a:lnTo>
                          <a:pt x="13567" y="0"/>
                        </a:lnTo>
                      </a:path>
                      <a:path w="27305">
                        <a:moveTo>
                          <a:pt x="13567" y="0"/>
                        </a:moveTo>
                        <a:lnTo>
                          <a:pt x="10415" y="0"/>
                        </a:lnTo>
                      </a:path>
                      <a:path w="27305">
                        <a:moveTo>
                          <a:pt x="10415" y="0"/>
                        </a:moveTo>
                        <a:lnTo>
                          <a:pt x="6440" y="0"/>
                        </a:lnTo>
                      </a:path>
                      <a:path w="27305">
                        <a:moveTo>
                          <a:pt x="6440" y="0"/>
                        </a:moveTo>
                        <a:lnTo>
                          <a:pt x="3974" y="0"/>
                        </a:lnTo>
                      </a:path>
                      <a:path w="27305">
                        <a:moveTo>
                          <a:pt x="3974" y="0"/>
                        </a:moveTo>
                        <a:lnTo>
                          <a:pt x="1644" y="0"/>
                        </a:lnTo>
                      </a:path>
                      <a:path w="27305">
                        <a:moveTo>
                          <a:pt x="164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41" name="object 2741"/>
                  <p:cNvSpPr/>
                  <p:nvPr/>
                </p:nvSpPr>
                <p:spPr>
                  <a:xfrm>
                    <a:off x="14102779" y="3062290"/>
                    <a:ext cx="29845" cy="2540"/>
                  </a:xfrm>
                  <a:custGeom>
                    <a:avLst/>
                    <a:gdLst/>
                    <a:ahLst/>
                    <a:cxnLst/>
                    <a:rect l="l" t="t" r="r" b="b"/>
                    <a:pathLst>
                      <a:path w="29844" h="2539">
                        <a:moveTo>
                          <a:pt x="2387" y="1193"/>
                        </a:moveTo>
                        <a:lnTo>
                          <a:pt x="2044" y="355"/>
                        </a:lnTo>
                        <a:lnTo>
                          <a:pt x="1193" y="0"/>
                        </a:lnTo>
                        <a:lnTo>
                          <a:pt x="355" y="355"/>
                        </a:lnTo>
                        <a:lnTo>
                          <a:pt x="0" y="1193"/>
                        </a:lnTo>
                        <a:lnTo>
                          <a:pt x="355" y="2044"/>
                        </a:lnTo>
                        <a:lnTo>
                          <a:pt x="1193" y="2400"/>
                        </a:lnTo>
                        <a:lnTo>
                          <a:pt x="2044" y="2044"/>
                        </a:lnTo>
                        <a:lnTo>
                          <a:pt x="2387" y="1193"/>
                        </a:lnTo>
                        <a:close/>
                      </a:path>
                      <a:path w="29844" h="2539">
                        <a:moveTo>
                          <a:pt x="29527" y="1193"/>
                        </a:moveTo>
                        <a:lnTo>
                          <a:pt x="29171" y="355"/>
                        </a:lnTo>
                        <a:lnTo>
                          <a:pt x="28333" y="0"/>
                        </a:lnTo>
                        <a:lnTo>
                          <a:pt x="27482" y="355"/>
                        </a:lnTo>
                        <a:lnTo>
                          <a:pt x="27139" y="1193"/>
                        </a:lnTo>
                        <a:lnTo>
                          <a:pt x="27482" y="2044"/>
                        </a:lnTo>
                        <a:lnTo>
                          <a:pt x="28333" y="2400"/>
                        </a:lnTo>
                        <a:lnTo>
                          <a:pt x="29171" y="2044"/>
                        </a:lnTo>
                        <a:lnTo>
                          <a:pt x="2952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42" name="object 2742"/>
                  <p:cNvSpPr/>
                  <p:nvPr/>
                </p:nvSpPr>
                <p:spPr>
                  <a:xfrm>
                    <a:off x="13468954" y="2999663"/>
                    <a:ext cx="611505" cy="1177925"/>
                  </a:xfrm>
                  <a:custGeom>
                    <a:avLst/>
                    <a:gdLst/>
                    <a:ahLst/>
                    <a:cxnLst/>
                    <a:rect l="l" t="t" r="r" b="b"/>
                    <a:pathLst>
                      <a:path w="611505" h="1177925">
                        <a:moveTo>
                          <a:pt x="611044" y="12758"/>
                        </a:moveTo>
                        <a:lnTo>
                          <a:pt x="611044" y="13553"/>
                        </a:lnTo>
                      </a:path>
                      <a:path w="611505" h="1177925">
                        <a:moveTo>
                          <a:pt x="611044" y="39879"/>
                        </a:moveTo>
                        <a:lnTo>
                          <a:pt x="611044" y="40674"/>
                        </a:lnTo>
                      </a:path>
                      <a:path w="611505" h="1177925">
                        <a:moveTo>
                          <a:pt x="611044" y="40674"/>
                        </a:moveTo>
                        <a:lnTo>
                          <a:pt x="611044" y="39879"/>
                        </a:lnTo>
                      </a:path>
                      <a:path w="611505" h="1177925">
                        <a:moveTo>
                          <a:pt x="611044" y="39879"/>
                        </a:moveTo>
                        <a:lnTo>
                          <a:pt x="611044" y="38289"/>
                        </a:lnTo>
                      </a:path>
                      <a:path w="611505" h="1177925">
                        <a:moveTo>
                          <a:pt x="611044" y="38289"/>
                        </a:moveTo>
                        <a:lnTo>
                          <a:pt x="611044" y="36686"/>
                        </a:lnTo>
                      </a:path>
                      <a:path w="611505" h="1177925">
                        <a:moveTo>
                          <a:pt x="611044" y="36686"/>
                        </a:moveTo>
                        <a:lnTo>
                          <a:pt x="611044" y="33493"/>
                        </a:lnTo>
                      </a:path>
                      <a:path w="611505" h="1177925">
                        <a:moveTo>
                          <a:pt x="611044" y="33493"/>
                        </a:moveTo>
                        <a:lnTo>
                          <a:pt x="611044" y="30313"/>
                        </a:lnTo>
                      </a:path>
                      <a:path w="611505" h="1177925">
                        <a:moveTo>
                          <a:pt x="611044" y="30313"/>
                        </a:moveTo>
                        <a:lnTo>
                          <a:pt x="611044" y="26325"/>
                        </a:lnTo>
                      </a:path>
                      <a:path w="611505" h="1177925">
                        <a:moveTo>
                          <a:pt x="611044" y="26325"/>
                        </a:moveTo>
                        <a:lnTo>
                          <a:pt x="611044" y="23132"/>
                        </a:lnTo>
                      </a:path>
                      <a:path w="611505" h="1177925">
                        <a:moveTo>
                          <a:pt x="611044" y="23132"/>
                        </a:moveTo>
                        <a:lnTo>
                          <a:pt x="611044" y="19939"/>
                        </a:lnTo>
                      </a:path>
                      <a:path w="611505" h="1177925">
                        <a:moveTo>
                          <a:pt x="611044" y="19939"/>
                        </a:moveTo>
                        <a:lnTo>
                          <a:pt x="611044" y="16746"/>
                        </a:lnTo>
                      </a:path>
                      <a:path w="611505" h="1177925">
                        <a:moveTo>
                          <a:pt x="611044" y="16746"/>
                        </a:moveTo>
                        <a:lnTo>
                          <a:pt x="611044" y="14362"/>
                        </a:lnTo>
                      </a:path>
                      <a:path w="611505" h="1177925">
                        <a:moveTo>
                          <a:pt x="611044" y="14362"/>
                        </a:moveTo>
                        <a:lnTo>
                          <a:pt x="611044" y="13553"/>
                        </a:lnTo>
                      </a:path>
                      <a:path w="611505" h="1177925">
                        <a:moveTo>
                          <a:pt x="611044" y="13553"/>
                        </a:moveTo>
                        <a:lnTo>
                          <a:pt x="611044" y="12758"/>
                        </a:lnTo>
                      </a:path>
                      <a:path w="611505" h="1177925">
                        <a:moveTo>
                          <a:pt x="315855" y="12758"/>
                        </a:moveTo>
                        <a:lnTo>
                          <a:pt x="280772" y="0"/>
                        </a:lnTo>
                      </a:path>
                      <a:path w="611505" h="1177925">
                        <a:moveTo>
                          <a:pt x="280772" y="53446"/>
                        </a:moveTo>
                        <a:lnTo>
                          <a:pt x="315855" y="40674"/>
                        </a:lnTo>
                      </a:path>
                      <a:path w="611505" h="1177925">
                        <a:moveTo>
                          <a:pt x="0" y="1177522"/>
                        </a:moveTo>
                        <a:lnTo>
                          <a:pt x="20734" y="1177522"/>
                        </a:lnTo>
                      </a:path>
                      <a:path w="611505" h="1177925">
                        <a:moveTo>
                          <a:pt x="20734" y="1057856"/>
                        </a:moveTo>
                        <a:lnTo>
                          <a:pt x="0" y="1057856"/>
                        </a:lnTo>
                      </a:path>
                      <a:path w="611505" h="1177925">
                        <a:moveTo>
                          <a:pt x="0" y="1177522"/>
                        </a:moveTo>
                        <a:lnTo>
                          <a:pt x="0" y="1176727"/>
                        </a:lnTo>
                      </a:path>
                      <a:path w="611505" h="1177925">
                        <a:moveTo>
                          <a:pt x="0" y="1176727"/>
                        </a:moveTo>
                        <a:lnTo>
                          <a:pt x="0" y="1173534"/>
                        </a:lnTo>
                      </a:path>
                      <a:path w="611505" h="1177925">
                        <a:moveTo>
                          <a:pt x="0" y="1173534"/>
                        </a:moveTo>
                        <a:lnTo>
                          <a:pt x="0" y="1167942"/>
                        </a:lnTo>
                      </a:path>
                      <a:path w="611505" h="1177925">
                        <a:moveTo>
                          <a:pt x="0" y="1167942"/>
                        </a:moveTo>
                        <a:lnTo>
                          <a:pt x="0" y="1159967"/>
                        </a:lnTo>
                      </a:path>
                      <a:path w="611505" h="1177925">
                        <a:moveTo>
                          <a:pt x="0" y="1159967"/>
                        </a:moveTo>
                        <a:lnTo>
                          <a:pt x="0" y="1151196"/>
                        </a:lnTo>
                      </a:path>
                      <a:path w="611505" h="1177925">
                        <a:moveTo>
                          <a:pt x="0" y="1151196"/>
                        </a:moveTo>
                        <a:lnTo>
                          <a:pt x="0" y="1140822"/>
                        </a:lnTo>
                      </a:path>
                      <a:path w="611505" h="1177925">
                        <a:moveTo>
                          <a:pt x="0" y="1140822"/>
                        </a:moveTo>
                        <a:lnTo>
                          <a:pt x="0" y="1129653"/>
                        </a:lnTo>
                      </a:path>
                      <a:path w="611505" h="1177925">
                        <a:moveTo>
                          <a:pt x="0" y="1129653"/>
                        </a:moveTo>
                        <a:lnTo>
                          <a:pt x="0" y="1117689"/>
                        </a:lnTo>
                      </a:path>
                      <a:path w="611505" h="1177925">
                        <a:moveTo>
                          <a:pt x="0" y="1117689"/>
                        </a:moveTo>
                        <a:lnTo>
                          <a:pt x="0" y="1106520"/>
                        </a:lnTo>
                      </a:path>
                      <a:path w="611505" h="1177925">
                        <a:moveTo>
                          <a:pt x="0" y="1106520"/>
                        </a:moveTo>
                        <a:lnTo>
                          <a:pt x="0" y="1095351"/>
                        </a:lnTo>
                      </a:path>
                      <a:path w="611505" h="1177925">
                        <a:moveTo>
                          <a:pt x="0" y="1095351"/>
                        </a:moveTo>
                        <a:lnTo>
                          <a:pt x="0" y="1084977"/>
                        </a:lnTo>
                      </a:path>
                      <a:path w="611505" h="1177925">
                        <a:moveTo>
                          <a:pt x="0" y="1084977"/>
                        </a:moveTo>
                        <a:lnTo>
                          <a:pt x="0" y="1075411"/>
                        </a:lnTo>
                      </a:path>
                      <a:path w="611505" h="1177925">
                        <a:moveTo>
                          <a:pt x="0" y="1075411"/>
                        </a:moveTo>
                        <a:lnTo>
                          <a:pt x="0" y="1068217"/>
                        </a:lnTo>
                      </a:path>
                      <a:path w="611505" h="1177925">
                        <a:moveTo>
                          <a:pt x="0" y="1068217"/>
                        </a:moveTo>
                        <a:lnTo>
                          <a:pt x="0" y="1062639"/>
                        </a:lnTo>
                      </a:path>
                      <a:path w="611505" h="1177925">
                        <a:moveTo>
                          <a:pt x="0" y="1062639"/>
                        </a:moveTo>
                        <a:lnTo>
                          <a:pt x="0" y="1059446"/>
                        </a:lnTo>
                      </a:path>
                      <a:path w="611505" h="1177925">
                        <a:moveTo>
                          <a:pt x="0" y="1059446"/>
                        </a:moveTo>
                        <a:lnTo>
                          <a:pt x="0" y="1057856"/>
                        </a:lnTo>
                      </a:path>
                      <a:path w="611505" h="1177925">
                        <a:moveTo>
                          <a:pt x="20734" y="1057856"/>
                        </a:moveTo>
                        <a:lnTo>
                          <a:pt x="20734" y="1059446"/>
                        </a:lnTo>
                      </a:path>
                      <a:path w="611505" h="1177925">
                        <a:moveTo>
                          <a:pt x="20734" y="1059446"/>
                        </a:moveTo>
                        <a:lnTo>
                          <a:pt x="20734" y="1062639"/>
                        </a:lnTo>
                      </a:path>
                      <a:path w="611505" h="1177925">
                        <a:moveTo>
                          <a:pt x="20734" y="1062639"/>
                        </a:moveTo>
                        <a:lnTo>
                          <a:pt x="20734" y="1068217"/>
                        </a:lnTo>
                      </a:path>
                      <a:path w="611505" h="1177925">
                        <a:moveTo>
                          <a:pt x="20734" y="1068217"/>
                        </a:moveTo>
                        <a:lnTo>
                          <a:pt x="20734" y="1075411"/>
                        </a:lnTo>
                      </a:path>
                      <a:path w="611505" h="1177925">
                        <a:moveTo>
                          <a:pt x="20734" y="1075411"/>
                        </a:moveTo>
                        <a:lnTo>
                          <a:pt x="20734" y="1084977"/>
                        </a:lnTo>
                      </a:path>
                      <a:path w="611505" h="1177925">
                        <a:moveTo>
                          <a:pt x="20734" y="1084977"/>
                        </a:moveTo>
                        <a:lnTo>
                          <a:pt x="20734" y="1095351"/>
                        </a:lnTo>
                      </a:path>
                      <a:path w="611505" h="1177925">
                        <a:moveTo>
                          <a:pt x="20734" y="1095351"/>
                        </a:moveTo>
                        <a:lnTo>
                          <a:pt x="20734" y="1106520"/>
                        </a:lnTo>
                      </a:path>
                      <a:path w="611505" h="1177925">
                        <a:moveTo>
                          <a:pt x="20734" y="1106520"/>
                        </a:moveTo>
                        <a:lnTo>
                          <a:pt x="20734" y="1117689"/>
                        </a:lnTo>
                      </a:path>
                      <a:path w="611505" h="1177925">
                        <a:moveTo>
                          <a:pt x="20734" y="1117689"/>
                        </a:moveTo>
                        <a:lnTo>
                          <a:pt x="20734" y="1129653"/>
                        </a:lnTo>
                      </a:path>
                      <a:path w="611505" h="1177925">
                        <a:moveTo>
                          <a:pt x="20734" y="1129653"/>
                        </a:moveTo>
                        <a:lnTo>
                          <a:pt x="20734" y="1140822"/>
                        </a:lnTo>
                      </a:path>
                      <a:path w="611505" h="1177925">
                        <a:moveTo>
                          <a:pt x="20734" y="1140822"/>
                        </a:moveTo>
                        <a:lnTo>
                          <a:pt x="20734" y="1151196"/>
                        </a:lnTo>
                      </a:path>
                      <a:path w="611505" h="1177925">
                        <a:moveTo>
                          <a:pt x="20734" y="1151196"/>
                        </a:moveTo>
                        <a:lnTo>
                          <a:pt x="20734" y="1159967"/>
                        </a:lnTo>
                      </a:path>
                      <a:path w="611505" h="1177925">
                        <a:moveTo>
                          <a:pt x="20734" y="1159967"/>
                        </a:moveTo>
                        <a:lnTo>
                          <a:pt x="20734" y="1167942"/>
                        </a:lnTo>
                      </a:path>
                      <a:path w="611505" h="1177925">
                        <a:moveTo>
                          <a:pt x="20734" y="1167942"/>
                        </a:moveTo>
                        <a:lnTo>
                          <a:pt x="20734" y="1173534"/>
                        </a:lnTo>
                      </a:path>
                      <a:path w="611505" h="1177925">
                        <a:moveTo>
                          <a:pt x="20734" y="1173534"/>
                        </a:moveTo>
                        <a:lnTo>
                          <a:pt x="20734" y="1176727"/>
                        </a:lnTo>
                      </a:path>
                      <a:path w="611505" h="1177925">
                        <a:moveTo>
                          <a:pt x="20734" y="1176727"/>
                        </a:moveTo>
                        <a:lnTo>
                          <a:pt x="20734" y="1177522"/>
                        </a:lnTo>
                      </a:path>
                      <a:path w="611505" h="1177925">
                        <a:moveTo>
                          <a:pt x="260078" y="325489"/>
                        </a:moveTo>
                        <a:lnTo>
                          <a:pt x="260078" y="324694"/>
                        </a:lnTo>
                      </a:path>
                      <a:path w="611505" h="1177925">
                        <a:moveTo>
                          <a:pt x="260078" y="320706"/>
                        </a:moveTo>
                        <a:lnTo>
                          <a:pt x="260078" y="314320"/>
                        </a:lnTo>
                      </a:path>
                      <a:path w="611505" h="1177925">
                        <a:moveTo>
                          <a:pt x="260078" y="314320"/>
                        </a:moveTo>
                        <a:lnTo>
                          <a:pt x="260078" y="306344"/>
                        </a:lnTo>
                      </a:path>
                      <a:path w="611505" h="1177925">
                        <a:moveTo>
                          <a:pt x="260078" y="306344"/>
                        </a:moveTo>
                        <a:lnTo>
                          <a:pt x="260078" y="295175"/>
                        </a:lnTo>
                      </a:path>
                      <a:path w="611505" h="1177925">
                        <a:moveTo>
                          <a:pt x="260078" y="295175"/>
                        </a:moveTo>
                        <a:lnTo>
                          <a:pt x="260078" y="282403"/>
                        </a:lnTo>
                      </a:path>
                      <a:path w="611505" h="1177925">
                        <a:moveTo>
                          <a:pt x="260078" y="282403"/>
                        </a:moveTo>
                        <a:lnTo>
                          <a:pt x="260078" y="268054"/>
                        </a:lnTo>
                      </a:path>
                      <a:path w="611505" h="1177925">
                        <a:moveTo>
                          <a:pt x="260078" y="268054"/>
                        </a:moveTo>
                        <a:lnTo>
                          <a:pt x="260078" y="251294"/>
                        </a:lnTo>
                      </a:path>
                      <a:path w="611505" h="1177925">
                        <a:moveTo>
                          <a:pt x="260078" y="251294"/>
                        </a:moveTo>
                        <a:lnTo>
                          <a:pt x="260078" y="233739"/>
                        </a:lnTo>
                      </a:path>
                      <a:path w="611505" h="1177925">
                        <a:moveTo>
                          <a:pt x="260078" y="233739"/>
                        </a:moveTo>
                        <a:lnTo>
                          <a:pt x="260078" y="214594"/>
                        </a:lnTo>
                      </a:path>
                      <a:path w="611505" h="1177925">
                        <a:moveTo>
                          <a:pt x="260078" y="214594"/>
                        </a:moveTo>
                        <a:lnTo>
                          <a:pt x="260078" y="194654"/>
                        </a:lnTo>
                      </a:path>
                      <a:path w="611505" h="1177925">
                        <a:moveTo>
                          <a:pt x="260078" y="194654"/>
                        </a:moveTo>
                        <a:lnTo>
                          <a:pt x="260078" y="173906"/>
                        </a:lnTo>
                      </a:path>
                      <a:path w="611505" h="1177925">
                        <a:moveTo>
                          <a:pt x="260078" y="173906"/>
                        </a:moveTo>
                        <a:lnTo>
                          <a:pt x="260078" y="152377"/>
                        </a:lnTo>
                      </a:path>
                      <a:path w="611505" h="1177925">
                        <a:moveTo>
                          <a:pt x="260078" y="152377"/>
                        </a:moveTo>
                        <a:lnTo>
                          <a:pt x="260078" y="145991"/>
                        </a:lnTo>
                      </a:path>
                      <a:path w="611505" h="1177925">
                        <a:moveTo>
                          <a:pt x="140399" y="145991"/>
                        </a:moveTo>
                        <a:lnTo>
                          <a:pt x="140399" y="167534"/>
                        </a:lnTo>
                      </a:path>
                      <a:path w="611505" h="1177925">
                        <a:moveTo>
                          <a:pt x="140399" y="167534"/>
                        </a:moveTo>
                        <a:lnTo>
                          <a:pt x="140399" y="188268"/>
                        </a:lnTo>
                      </a:path>
                      <a:path w="611505" h="1177925">
                        <a:moveTo>
                          <a:pt x="140399" y="188268"/>
                        </a:moveTo>
                        <a:lnTo>
                          <a:pt x="140399" y="208222"/>
                        </a:lnTo>
                      </a:path>
                      <a:path w="611505" h="1177925">
                        <a:moveTo>
                          <a:pt x="140399" y="208222"/>
                        </a:moveTo>
                        <a:lnTo>
                          <a:pt x="140399" y="228161"/>
                        </a:lnTo>
                      </a:path>
                      <a:path w="611505" h="1177925">
                        <a:moveTo>
                          <a:pt x="140399" y="228161"/>
                        </a:moveTo>
                        <a:lnTo>
                          <a:pt x="140399" y="246511"/>
                        </a:lnTo>
                      </a:path>
                      <a:path w="611505" h="1177925">
                        <a:moveTo>
                          <a:pt x="140399" y="246511"/>
                        </a:moveTo>
                        <a:lnTo>
                          <a:pt x="140399" y="263258"/>
                        </a:lnTo>
                      </a:path>
                      <a:path w="611505" h="1177925">
                        <a:moveTo>
                          <a:pt x="140399" y="263258"/>
                        </a:moveTo>
                        <a:lnTo>
                          <a:pt x="140399" y="278415"/>
                        </a:lnTo>
                      </a:path>
                      <a:path w="611505" h="1177925">
                        <a:moveTo>
                          <a:pt x="140399" y="278415"/>
                        </a:moveTo>
                        <a:lnTo>
                          <a:pt x="140399" y="291982"/>
                        </a:lnTo>
                      </a:path>
                      <a:path w="611505" h="1177925">
                        <a:moveTo>
                          <a:pt x="140399" y="291982"/>
                        </a:moveTo>
                        <a:lnTo>
                          <a:pt x="140399" y="303151"/>
                        </a:lnTo>
                      </a:path>
                      <a:path w="611505" h="1177925">
                        <a:moveTo>
                          <a:pt x="140399" y="303151"/>
                        </a:moveTo>
                        <a:lnTo>
                          <a:pt x="140399" y="311921"/>
                        </a:lnTo>
                      </a:path>
                      <a:path w="611505" h="1177925">
                        <a:moveTo>
                          <a:pt x="140399" y="311921"/>
                        </a:moveTo>
                        <a:lnTo>
                          <a:pt x="140399" y="319102"/>
                        </a:lnTo>
                      </a:path>
                      <a:path w="611505" h="1177925">
                        <a:moveTo>
                          <a:pt x="140399" y="319102"/>
                        </a:moveTo>
                        <a:lnTo>
                          <a:pt x="140399" y="320706"/>
                        </a:lnTo>
                      </a:path>
                      <a:path w="611505" h="1177925">
                        <a:moveTo>
                          <a:pt x="140399" y="323899"/>
                        </a:moveTo>
                        <a:lnTo>
                          <a:pt x="140399" y="3254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43" name="object 2743"/>
                  <p:cNvSpPr/>
                  <p:nvPr/>
                </p:nvSpPr>
                <p:spPr>
                  <a:xfrm>
                    <a:off x="13608157" y="332395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44" name="object 2744"/>
                  <p:cNvSpPr/>
                  <p:nvPr/>
                </p:nvSpPr>
                <p:spPr>
                  <a:xfrm>
                    <a:off x="7426554" y="2219427"/>
                    <a:ext cx="6303010" cy="1958339"/>
                  </a:xfrm>
                  <a:custGeom>
                    <a:avLst/>
                    <a:gdLst/>
                    <a:ahLst/>
                    <a:cxnLst/>
                    <a:rect l="l" t="t" r="r" b="b"/>
                    <a:pathLst>
                      <a:path w="6303009" h="1958339">
                        <a:moveTo>
                          <a:pt x="6242646" y="926227"/>
                        </a:moveTo>
                        <a:lnTo>
                          <a:pt x="6253814" y="926227"/>
                        </a:lnTo>
                      </a:path>
                      <a:path w="6303009" h="1958339">
                        <a:moveTo>
                          <a:pt x="6253814" y="926227"/>
                        </a:moveTo>
                        <a:lnTo>
                          <a:pt x="6264970" y="926227"/>
                        </a:lnTo>
                      </a:path>
                      <a:path w="6303009" h="1958339">
                        <a:moveTo>
                          <a:pt x="6264970" y="926227"/>
                        </a:moveTo>
                        <a:lnTo>
                          <a:pt x="6275344" y="926227"/>
                        </a:lnTo>
                      </a:path>
                      <a:path w="6303009" h="1958339">
                        <a:moveTo>
                          <a:pt x="6275344" y="926227"/>
                        </a:moveTo>
                        <a:lnTo>
                          <a:pt x="6284937" y="926227"/>
                        </a:lnTo>
                      </a:path>
                      <a:path w="6303009" h="1958339">
                        <a:moveTo>
                          <a:pt x="6284937" y="926227"/>
                        </a:moveTo>
                        <a:lnTo>
                          <a:pt x="6292063" y="926227"/>
                        </a:lnTo>
                      </a:path>
                      <a:path w="6303009" h="1958339">
                        <a:moveTo>
                          <a:pt x="6292063" y="926227"/>
                        </a:moveTo>
                        <a:lnTo>
                          <a:pt x="6297682" y="926227"/>
                        </a:lnTo>
                      </a:path>
                      <a:path w="6303009" h="1958339">
                        <a:moveTo>
                          <a:pt x="6297682" y="926227"/>
                        </a:moveTo>
                        <a:lnTo>
                          <a:pt x="6300834" y="926227"/>
                        </a:lnTo>
                      </a:path>
                      <a:path w="6303009" h="1958339">
                        <a:moveTo>
                          <a:pt x="6300834" y="926227"/>
                        </a:moveTo>
                        <a:lnTo>
                          <a:pt x="6302478" y="926227"/>
                        </a:lnTo>
                      </a:path>
                      <a:path w="6303009" h="1958339">
                        <a:moveTo>
                          <a:pt x="6182799" y="926227"/>
                        </a:moveTo>
                        <a:lnTo>
                          <a:pt x="6183608" y="926227"/>
                        </a:lnTo>
                      </a:path>
                      <a:path w="6303009" h="1958339">
                        <a:moveTo>
                          <a:pt x="6183608" y="926227"/>
                        </a:moveTo>
                        <a:lnTo>
                          <a:pt x="6186801" y="926227"/>
                        </a:lnTo>
                      </a:path>
                      <a:path w="6303009" h="1958339">
                        <a:moveTo>
                          <a:pt x="6186801" y="926227"/>
                        </a:moveTo>
                        <a:lnTo>
                          <a:pt x="6192378" y="926227"/>
                        </a:lnTo>
                      </a:path>
                      <a:path w="6303009" h="1958339">
                        <a:moveTo>
                          <a:pt x="6192378" y="926227"/>
                        </a:moveTo>
                        <a:lnTo>
                          <a:pt x="6200354" y="926227"/>
                        </a:lnTo>
                      </a:path>
                      <a:path w="6303009" h="1958339">
                        <a:moveTo>
                          <a:pt x="6200354" y="926227"/>
                        </a:moveTo>
                        <a:lnTo>
                          <a:pt x="6209125" y="926227"/>
                        </a:lnTo>
                      </a:path>
                      <a:path w="6303009" h="1958339">
                        <a:moveTo>
                          <a:pt x="6209125" y="926227"/>
                        </a:moveTo>
                        <a:lnTo>
                          <a:pt x="6219499" y="926227"/>
                        </a:lnTo>
                      </a:path>
                      <a:path w="6303009" h="1958339">
                        <a:moveTo>
                          <a:pt x="6219499" y="926227"/>
                        </a:moveTo>
                        <a:lnTo>
                          <a:pt x="6230668" y="926227"/>
                        </a:lnTo>
                      </a:path>
                      <a:path w="6303009" h="1958339">
                        <a:moveTo>
                          <a:pt x="6230668" y="926227"/>
                        </a:moveTo>
                        <a:lnTo>
                          <a:pt x="6242646" y="926227"/>
                        </a:lnTo>
                      </a:path>
                      <a:path w="6303009" h="1958339">
                        <a:moveTo>
                          <a:pt x="6063134" y="1957758"/>
                        </a:moveTo>
                        <a:lnTo>
                          <a:pt x="6087075" y="1956963"/>
                        </a:lnTo>
                      </a:path>
                      <a:path w="6303009" h="1958339">
                        <a:moveTo>
                          <a:pt x="6087075" y="1956963"/>
                        </a:moveTo>
                        <a:lnTo>
                          <a:pt x="6111798" y="1952975"/>
                        </a:lnTo>
                      </a:path>
                      <a:path w="6303009" h="1958339">
                        <a:moveTo>
                          <a:pt x="6111798" y="1952975"/>
                        </a:moveTo>
                        <a:lnTo>
                          <a:pt x="6134944" y="1946589"/>
                        </a:lnTo>
                      </a:path>
                      <a:path w="6303009" h="1958339">
                        <a:moveTo>
                          <a:pt x="6134944" y="1946589"/>
                        </a:moveTo>
                        <a:lnTo>
                          <a:pt x="6158077" y="1938613"/>
                        </a:lnTo>
                      </a:path>
                      <a:path w="6303009" h="1958339">
                        <a:moveTo>
                          <a:pt x="6158077" y="1938613"/>
                        </a:moveTo>
                        <a:lnTo>
                          <a:pt x="6179620" y="1927444"/>
                        </a:lnTo>
                      </a:path>
                      <a:path w="6303009" h="1958339">
                        <a:moveTo>
                          <a:pt x="6179620" y="1927444"/>
                        </a:moveTo>
                        <a:lnTo>
                          <a:pt x="6200354" y="1914672"/>
                        </a:lnTo>
                      </a:path>
                      <a:path w="6303009" h="1958339">
                        <a:moveTo>
                          <a:pt x="6200354" y="1914672"/>
                        </a:moveTo>
                        <a:lnTo>
                          <a:pt x="6220308" y="1899515"/>
                        </a:lnTo>
                      </a:path>
                      <a:path w="6303009" h="1958339">
                        <a:moveTo>
                          <a:pt x="6220308" y="1899515"/>
                        </a:moveTo>
                        <a:lnTo>
                          <a:pt x="6237849" y="1881974"/>
                        </a:lnTo>
                      </a:path>
                      <a:path w="6303009" h="1958339">
                        <a:moveTo>
                          <a:pt x="6237849" y="1881974"/>
                        </a:moveTo>
                        <a:lnTo>
                          <a:pt x="6253006" y="1863624"/>
                        </a:lnTo>
                      </a:path>
                      <a:path w="6303009" h="1958339">
                        <a:moveTo>
                          <a:pt x="6253006" y="1863624"/>
                        </a:moveTo>
                        <a:lnTo>
                          <a:pt x="6267368" y="1843670"/>
                        </a:lnTo>
                      </a:path>
                      <a:path w="6303009" h="1958339">
                        <a:moveTo>
                          <a:pt x="6267368" y="1843670"/>
                        </a:moveTo>
                        <a:lnTo>
                          <a:pt x="6278496" y="1822127"/>
                        </a:lnTo>
                      </a:path>
                      <a:path w="6303009" h="1958339">
                        <a:moveTo>
                          <a:pt x="6278496" y="1822127"/>
                        </a:moveTo>
                        <a:lnTo>
                          <a:pt x="6288089" y="1798995"/>
                        </a:lnTo>
                      </a:path>
                      <a:path w="6303009" h="1958339">
                        <a:moveTo>
                          <a:pt x="6288089" y="1798995"/>
                        </a:moveTo>
                        <a:lnTo>
                          <a:pt x="6295352" y="1775862"/>
                        </a:lnTo>
                      </a:path>
                      <a:path w="6303009" h="1958339">
                        <a:moveTo>
                          <a:pt x="6295352" y="1775862"/>
                        </a:moveTo>
                        <a:lnTo>
                          <a:pt x="6300148" y="1751934"/>
                        </a:lnTo>
                      </a:path>
                      <a:path w="6303009" h="1958339">
                        <a:moveTo>
                          <a:pt x="6300148" y="1751934"/>
                        </a:moveTo>
                        <a:lnTo>
                          <a:pt x="6301656" y="1727198"/>
                        </a:lnTo>
                      </a:path>
                      <a:path w="6303009" h="1958339">
                        <a:moveTo>
                          <a:pt x="6301656" y="1727198"/>
                        </a:moveTo>
                        <a:lnTo>
                          <a:pt x="6302478" y="1718428"/>
                        </a:lnTo>
                      </a:path>
                      <a:path w="6303009" h="1958339">
                        <a:moveTo>
                          <a:pt x="6182799" y="1718428"/>
                        </a:moveTo>
                        <a:lnTo>
                          <a:pt x="6181209" y="1735969"/>
                        </a:lnTo>
                      </a:path>
                      <a:path w="6303009" h="1958339">
                        <a:moveTo>
                          <a:pt x="6181209" y="1735969"/>
                        </a:moveTo>
                        <a:lnTo>
                          <a:pt x="6177222" y="1752729"/>
                        </a:lnTo>
                      </a:path>
                      <a:path w="6303009" h="1958339">
                        <a:moveTo>
                          <a:pt x="6177222" y="1752729"/>
                        </a:moveTo>
                        <a:lnTo>
                          <a:pt x="6171644" y="1769476"/>
                        </a:lnTo>
                      </a:path>
                      <a:path w="6303009" h="1958339">
                        <a:moveTo>
                          <a:pt x="6171644" y="1769476"/>
                        </a:moveTo>
                        <a:lnTo>
                          <a:pt x="6162860" y="1784633"/>
                        </a:lnTo>
                      </a:path>
                      <a:path w="6303009" h="1958339">
                        <a:moveTo>
                          <a:pt x="6162860" y="1784633"/>
                        </a:moveTo>
                        <a:lnTo>
                          <a:pt x="6152485" y="1798200"/>
                        </a:lnTo>
                      </a:path>
                      <a:path w="6303009" h="1958339">
                        <a:moveTo>
                          <a:pt x="6152485" y="1798200"/>
                        </a:moveTo>
                        <a:lnTo>
                          <a:pt x="6140522" y="1810164"/>
                        </a:lnTo>
                      </a:path>
                      <a:path w="6303009" h="1958339">
                        <a:moveTo>
                          <a:pt x="6140522" y="1810164"/>
                        </a:moveTo>
                        <a:lnTo>
                          <a:pt x="6126160" y="1820538"/>
                        </a:lnTo>
                      </a:path>
                      <a:path w="6303009" h="1958339">
                        <a:moveTo>
                          <a:pt x="6126160" y="1820538"/>
                        </a:moveTo>
                        <a:lnTo>
                          <a:pt x="6111003" y="1828514"/>
                        </a:lnTo>
                      </a:path>
                      <a:path w="6303009" h="1958339">
                        <a:moveTo>
                          <a:pt x="6111003" y="1828514"/>
                        </a:moveTo>
                        <a:lnTo>
                          <a:pt x="6094256" y="1834105"/>
                        </a:lnTo>
                      </a:path>
                      <a:path w="6303009" h="1958339">
                        <a:moveTo>
                          <a:pt x="6094256" y="1834105"/>
                        </a:moveTo>
                        <a:lnTo>
                          <a:pt x="6077496" y="1837284"/>
                        </a:lnTo>
                      </a:path>
                      <a:path w="6303009" h="1958339">
                        <a:moveTo>
                          <a:pt x="6077496" y="1837284"/>
                        </a:moveTo>
                        <a:lnTo>
                          <a:pt x="6063134" y="1838093"/>
                        </a:lnTo>
                      </a:path>
                      <a:path w="6303009" h="1958339">
                        <a:moveTo>
                          <a:pt x="6063134" y="1957758"/>
                        </a:moveTo>
                        <a:lnTo>
                          <a:pt x="6063134" y="1956963"/>
                        </a:lnTo>
                      </a:path>
                      <a:path w="6303009" h="1958339">
                        <a:moveTo>
                          <a:pt x="6063134" y="1956963"/>
                        </a:moveTo>
                        <a:lnTo>
                          <a:pt x="6063134" y="1953770"/>
                        </a:lnTo>
                      </a:path>
                      <a:path w="6303009" h="1958339">
                        <a:moveTo>
                          <a:pt x="6063134" y="1953770"/>
                        </a:moveTo>
                        <a:lnTo>
                          <a:pt x="6063134" y="1948179"/>
                        </a:lnTo>
                      </a:path>
                      <a:path w="6303009" h="1958339">
                        <a:moveTo>
                          <a:pt x="6063134" y="1948179"/>
                        </a:moveTo>
                        <a:lnTo>
                          <a:pt x="6063134" y="1940203"/>
                        </a:lnTo>
                      </a:path>
                      <a:path w="6303009" h="1958339">
                        <a:moveTo>
                          <a:pt x="6063134" y="1940203"/>
                        </a:moveTo>
                        <a:lnTo>
                          <a:pt x="6063134" y="1931432"/>
                        </a:lnTo>
                      </a:path>
                      <a:path w="6303009" h="1958339">
                        <a:moveTo>
                          <a:pt x="6063134" y="1931432"/>
                        </a:moveTo>
                        <a:lnTo>
                          <a:pt x="6063134" y="1921058"/>
                        </a:lnTo>
                      </a:path>
                      <a:path w="6303009" h="1958339">
                        <a:moveTo>
                          <a:pt x="6063134" y="1921058"/>
                        </a:moveTo>
                        <a:lnTo>
                          <a:pt x="6063134" y="1909889"/>
                        </a:lnTo>
                      </a:path>
                      <a:path w="6303009" h="1958339">
                        <a:moveTo>
                          <a:pt x="6063134" y="1909889"/>
                        </a:moveTo>
                        <a:lnTo>
                          <a:pt x="6063134" y="1897925"/>
                        </a:lnTo>
                      </a:path>
                      <a:path w="6303009" h="1958339">
                        <a:moveTo>
                          <a:pt x="6063134" y="1897925"/>
                        </a:moveTo>
                        <a:lnTo>
                          <a:pt x="6063134" y="1886757"/>
                        </a:lnTo>
                      </a:path>
                      <a:path w="6303009" h="1958339">
                        <a:moveTo>
                          <a:pt x="6063134" y="1886757"/>
                        </a:moveTo>
                        <a:lnTo>
                          <a:pt x="6063134" y="1875588"/>
                        </a:lnTo>
                      </a:path>
                      <a:path w="6303009" h="1958339">
                        <a:moveTo>
                          <a:pt x="6063134" y="1875588"/>
                        </a:moveTo>
                        <a:lnTo>
                          <a:pt x="6063134" y="1865214"/>
                        </a:lnTo>
                      </a:path>
                      <a:path w="6303009" h="1958339">
                        <a:moveTo>
                          <a:pt x="6063134" y="1865214"/>
                        </a:moveTo>
                        <a:lnTo>
                          <a:pt x="6063134" y="1855648"/>
                        </a:lnTo>
                      </a:path>
                      <a:path w="6303009" h="1958339">
                        <a:moveTo>
                          <a:pt x="6063134" y="1855648"/>
                        </a:moveTo>
                        <a:lnTo>
                          <a:pt x="6063134" y="1848453"/>
                        </a:lnTo>
                      </a:path>
                      <a:path w="6303009" h="1958339">
                        <a:moveTo>
                          <a:pt x="6063134" y="1848453"/>
                        </a:moveTo>
                        <a:lnTo>
                          <a:pt x="6063134" y="1842876"/>
                        </a:lnTo>
                      </a:path>
                      <a:path w="6303009" h="1958339">
                        <a:moveTo>
                          <a:pt x="6063134" y="1842876"/>
                        </a:moveTo>
                        <a:lnTo>
                          <a:pt x="6063134" y="1839683"/>
                        </a:lnTo>
                      </a:path>
                      <a:path w="6303009" h="1958339">
                        <a:moveTo>
                          <a:pt x="6063134" y="1839683"/>
                        </a:moveTo>
                        <a:lnTo>
                          <a:pt x="6063134" y="1838093"/>
                        </a:lnTo>
                      </a:path>
                      <a:path w="6303009" h="1958339">
                        <a:moveTo>
                          <a:pt x="6182799" y="1718428"/>
                        </a:moveTo>
                        <a:lnTo>
                          <a:pt x="6183608" y="1718428"/>
                        </a:lnTo>
                      </a:path>
                      <a:path w="6303009" h="1958339">
                        <a:moveTo>
                          <a:pt x="6183608" y="1718428"/>
                        </a:moveTo>
                        <a:lnTo>
                          <a:pt x="6186801" y="1718428"/>
                        </a:lnTo>
                      </a:path>
                      <a:path w="6303009" h="1958339">
                        <a:moveTo>
                          <a:pt x="6186801" y="1718428"/>
                        </a:moveTo>
                        <a:lnTo>
                          <a:pt x="6192378" y="1718428"/>
                        </a:lnTo>
                      </a:path>
                      <a:path w="6303009" h="1958339">
                        <a:moveTo>
                          <a:pt x="6192378" y="1718428"/>
                        </a:moveTo>
                        <a:lnTo>
                          <a:pt x="6200354" y="1718428"/>
                        </a:lnTo>
                      </a:path>
                      <a:path w="6303009" h="1958339">
                        <a:moveTo>
                          <a:pt x="6200354" y="1718428"/>
                        </a:moveTo>
                        <a:lnTo>
                          <a:pt x="6209125" y="1718428"/>
                        </a:lnTo>
                      </a:path>
                      <a:path w="6303009" h="1958339">
                        <a:moveTo>
                          <a:pt x="6209125" y="1718428"/>
                        </a:moveTo>
                        <a:lnTo>
                          <a:pt x="6219499" y="1718428"/>
                        </a:lnTo>
                      </a:path>
                      <a:path w="6303009" h="1958339">
                        <a:moveTo>
                          <a:pt x="6219499" y="1718428"/>
                        </a:moveTo>
                        <a:lnTo>
                          <a:pt x="6230668" y="1718428"/>
                        </a:lnTo>
                      </a:path>
                      <a:path w="6303009" h="1958339">
                        <a:moveTo>
                          <a:pt x="6230668" y="1718428"/>
                        </a:moveTo>
                        <a:lnTo>
                          <a:pt x="6242646" y="1718428"/>
                        </a:lnTo>
                      </a:path>
                      <a:path w="6303009" h="1958339">
                        <a:moveTo>
                          <a:pt x="6242646" y="1718428"/>
                        </a:moveTo>
                        <a:lnTo>
                          <a:pt x="6253814" y="1718428"/>
                        </a:lnTo>
                      </a:path>
                      <a:path w="6303009" h="1958339">
                        <a:moveTo>
                          <a:pt x="6253814" y="1718428"/>
                        </a:moveTo>
                        <a:lnTo>
                          <a:pt x="6264970" y="1718428"/>
                        </a:lnTo>
                      </a:path>
                      <a:path w="6303009" h="1958339">
                        <a:moveTo>
                          <a:pt x="6264970" y="1718428"/>
                        </a:moveTo>
                        <a:lnTo>
                          <a:pt x="6275344" y="1718428"/>
                        </a:lnTo>
                      </a:path>
                      <a:path w="6303009" h="1958339">
                        <a:moveTo>
                          <a:pt x="6275344" y="1718428"/>
                        </a:moveTo>
                        <a:lnTo>
                          <a:pt x="6284937" y="1718428"/>
                        </a:lnTo>
                      </a:path>
                      <a:path w="6303009" h="1958339">
                        <a:moveTo>
                          <a:pt x="6284937" y="1718428"/>
                        </a:moveTo>
                        <a:lnTo>
                          <a:pt x="6292063" y="1718428"/>
                        </a:lnTo>
                      </a:path>
                      <a:path w="6303009" h="1958339">
                        <a:moveTo>
                          <a:pt x="6292063" y="1718428"/>
                        </a:moveTo>
                        <a:lnTo>
                          <a:pt x="6297682" y="1718428"/>
                        </a:lnTo>
                      </a:path>
                      <a:path w="6303009" h="1958339">
                        <a:moveTo>
                          <a:pt x="6297682" y="1718428"/>
                        </a:moveTo>
                        <a:lnTo>
                          <a:pt x="6300834" y="1718428"/>
                        </a:lnTo>
                      </a:path>
                      <a:path w="6303009" h="1958339">
                        <a:moveTo>
                          <a:pt x="6300834" y="1718428"/>
                        </a:moveTo>
                        <a:lnTo>
                          <a:pt x="6302478" y="1718428"/>
                        </a:lnTo>
                      </a:path>
                      <a:path w="6303009" h="1958339">
                        <a:moveTo>
                          <a:pt x="6302478" y="721993"/>
                        </a:moveTo>
                        <a:lnTo>
                          <a:pt x="6302478" y="289597"/>
                        </a:lnTo>
                      </a:path>
                      <a:path w="6303009" h="1958339">
                        <a:moveTo>
                          <a:pt x="6302478" y="125256"/>
                        </a:moveTo>
                        <a:lnTo>
                          <a:pt x="6302478" y="72605"/>
                        </a:lnTo>
                      </a:path>
                      <a:path w="6303009" h="1958339">
                        <a:moveTo>
                          <a:pt x="6182799" y="72605"/>
                        </a:moveTo>
                        <a:lnTo>
                          <a:pt x="6182799" y="125256"/>
                        </a:lnTo>
                      </a:path>
                      <a:path w="6303009" h="1958339">
                        <a:moveTo>
                          <a:pt x="6182799" y="289597"/>
                        </a:moveTo>
                        <a:lnTo>
                          <a:pt x="6182799" y="721993"/>
                        </a:lnTo>
                      </a:path>
                      <a:path w="6303009" h="1958339">
                        <a:moveTo>
                          <a:pt x="6302478" y="721993"/>
                        </a:moveTo>
                        <a:lnTo>
                          <a:pt x="6300834" y="721993"/>
                        </a:lnTo>
                      </a:path>
                      <a:path w="6303009" h="1958339">
                        <a:moveTo>
                          <a:pt x="6300834" y="721993"/>
                        </a:moveTo>
                        <a:lnTo>
                          <a:pt x="6297682" y="721993"/>
                        </a:lnTo>
                      </a:path>
                      <a:path w="6303009" h="1958339">
                        <a:moveTo>
                          <a:pt x="6297682" y="721993"/>
                        </a:moveTo>
                        <a:lnTo>
                          <a:pt x="6292063" y="721993"/>
                        </a:lnTo>
                      </a:path>
                      <a:path w="6303009" h="1958339">
                        <a:moveTo>
                          <a:pt x="6292063" y="721993"/>
                        </a:moveTo>
                        <a:lnTo>
                          <a:pt x="6284937" y="721993"/>
                        </a:lnTo>
                      </a:path>
                      <a:path w="6303009" h="1958339">
                        <a:moveTo>
                          <a:pt x="6284937" y="721993"/>
                        </a:moveTo>
                        <a:lnTo>
                          <a:pt x="6275344" y="721993"/>
                        </a:lnTo>
                      </a:path>
                      <a:path w="6303009" h="1958339">
                        <a:moveTo>
                          <a:pt x="6275344" y="721993"/>
                        </a:moveTo>
                        <a:lnTo>
                          <a:pt x="6264970" y="721993"/>
                        </a:lnTo>
                      </a:path>
                      <a:path w="6303009" h="1958339">
                        <a:moveTo>
                          <a:pt x="6264970" y="721993"/>
                        </a:moveTo>
                        <a:lnTo>
                          <a:pt x="6253814" y="721993"/>
                        </a:lnTo>
                      </a:path>
                      <a:path w="6303009" h="1958339">
                        <a:moveTo>
                          <a:pt x="6253814" y="721993"/>
                        </a:moveTo>
                        <a:lnTo>
                          <a:pt x="6242646" y="721993"/>
                        </a:lnTo>
                      </a:path>
                      <a:path w="6303009" h="1958339">
                        <a:moveTo>
                          <a:pt x="6242646" y="721993"/>
                        </a:moveTo>
                        <a:lnTo>
                          <a:pt x="6230668" y="721993"/>
                        </a:lnTo>
                      </a:path>
                      <a:path w="6303009" h="1958339">
                        <a:moveTo>
                          <a:pt x="6230668" y="721993"/>
                        </a:moveTo>
                        <a:lnTo>
                          <a:pt x="6219499" y="721993"/>
                        </a:lnTo>
                      </a:path>
                      <a:path w="6303009" h="1958339">
                        <a:moveTo>
                          <a:pt x="6219499" y="721993"/>
                        </a:moveTo>
                        <a:lnTo>
                          <a:pt x="6209125" y="721993"/>
                        </a:lnTo>
                      </a:path>
                      <a:path w="6303009" h="1958339">
                        <a:moveTo>
                          <a:pt x="6209125" y="721993"/>
                        </a:moveTo>
                        <a:lnTo>
                          <a:pt x="6200354" y="721993"/>
                        </a:lnTo>
                      </a:path>
                      <a:path w="6303009" h="1958339">
                        <a:moveTo>
                          <a:pt x="6200354" y="721993"/>
                        </a:moveTo>
                        <a:lnTo>
                          <a:pt x="6192378" y="721993"/>
                        </a:lnTo>
                      </a:path>
                      <a:path w="6303009" h="1958339">
                        <a:moveTo>
                          <a:pt x="6192378" y="721993"/>
                        </a:moveTo>
                        <a:lnTo>
                          <a:pt x="6186801" y="721993"/>
                        </a:lnTo>
                      </a:path>
                      <a:path w="6303009" h="1958339">
                        <a:moveTo>
                          <a:pt x="6186801" y="721993"/>
                        </a:moveTo>
                        <a:lnTo>
                          <a:pt x="6183608" y="721993"/>
                        </a:lnTo>
                      </a:path>
                      <a:path w="6303009" h="1958339">
                        <a:moveTo>
                          <a:pt x="6183608" y="721993"/>
                        </a:moveTo>
                        <a:lnTo>
                          <a:pt x="6182799" y="721993"/>
                        </a:lnTo>
                      </a:path>
                      <a:path w="6303009" h="1958339">
                        <a:moveTo>
                          <a:pt x="6302478" y="72605"/>
                        </a:moveTo>
                        <a:lnTo>
                          <a:pt x="6300834" y="72605"/>
                        </a:lnTo>
                      </a:path>
                      <a:path w="6303009" h="1958339">
                        <a:moveTo>
                          <a:pt x="6300834" y="72605"/>
                        </a:moveTo>
                        <a:lnTo>
                          <a:pt x="6297682" y="72605"/>
                        </a:lnTo>
                      </a:path>
                      <a:path w="6303009" h="1958339">
                        <a:moveTo>
                          <a:pt x="6297682" y="72605"/>
                        </a:moveTo>
                        <a:lnTo>
                          <a:pt x="6292063" y="72605"/>
                        </a:lnTo>
                      </a:path>
                      <a:path w="6303009" h="1958339">
                        <a:moveTo>
                          <a:pt x="6292063" y="72605"/>
                        </a:moveTo>
                        <a:lnTo>
                          <a:pt x="6284937" y="72605"/>
                        </a:lnTo>
                      </a:path>
                      <a:path w="6303009" h="1958339">
                        <a:moveTo>
                          <a:pt x="6284937" y="72605"/>
                        </a:moveTo>
                        <a:lnTo>
                          <a:pt x="6275344" y="72605"/>
                        </a:lnTo>
                      </a:path>
                      <a:path w="6303009" h="1958339">
                        <a:moveTo>
                          <a:pt x="6275344" y="72605"/>
                        </a:moveTo>
                        <a:lnTo>
                          <a:pt x="6264970" y="72605"/>
                        </a:lnTo>
                      </a:path>
                      <a:path w="6303009" h="1958339">
                        <a:moveTo>
                          <a:pt x="6264970" y="72605"/>
                        </a:moveTo>
                        <a:lnTo>
                          <a:pt x="6253814" y="72605"/>
                        </a:lnTo>
                      </a:path>
                      <a:path w="6303009" h="1958339">
                        <a:moveTo>
                          <a:pt x="6253814" y="72605"/>
                        </a:moveTo>
                        <a:lnTo>
                          <a:pt x="6242646" y="72605"/>
                        </a:lnTo>
                      </a:path>
                      <a:path w="6303009" h="1958339">
                        <a:moveTo>
                          <a:pt x="6242646" y="72605"/>
                        </a:moveTo>
                        <a:lnTo>
                          <a:pt x="6230668" y="72605"/>
                        </a:lnTo>
                      </a:path>
                      <a:path w="6303009" h="1958339">
                        <a:moveTo>
                          <a:pt x="6230668" y="72605"/>
                        </a:moveTo>
                        <a:lnTo>
                          <a:pt x="6219499" y="72605"/>
                        </a:lnTo>
                      </a:path>
                      <a:path w="6303009" h="1958339">
                        <a:moveTo>
                          <a:pt x="6219499" y="72605"/>
                        </a:moveTo>
                        <a:lnTo>
                          <a:pt x="6209125" y="72605"/>
                        </a:lnTo>
                      </a:path>
                      <a:path w="6303009" h="1958339">
                        <a:moveTo>
                          <a:pt x="6209125" y="72605"/>
                        </a:moveTo>
                        <a:lnTo>
                          <a:pt x="6200354" y="72605"/>
                        </a:lnTo>
                      </a:path>
                      <a:path w="6303009" h="1958339">
                        <a:moveTo>
                          <a:pt x="6200354" y="72605"/>
                        </a:moveTo>
                        <a:lnTo>
                          <a:pt x="6192378" y="72605"/>
                        </a:lnTo>
                      </a:path>
                      <a:path w="6303009" h="1958339">
                        <a:moveTo>
                          <a:pt x="6192378" y="72605"/>
                        </a:moveTo>
                        <a:lnTo>
                          <a:pt x="6186801" y="72605"/>
                        </a:lnTo>
                      </a:path>
                      <a:path w="6303009" h="1958339">
                        <a:moveTo>
                          <a:pt x="6186801" y="72605"/>
                        </a:moveTo>
                        <a:lnTo>
                          <a:pt x="6183608" y="72605"/>
                        </a:lnTo>
                      </a:path>
                      <a:path w="6303009" h="1958339">
                        <a:moveTo>
                          <a:pt x="6183608" y="72605"/>
                        </a:moveTo>
                        <a:lnTo>
                          <a:pt x="6182799" y="72605"/>
                        </a:lnTo>
                      </a:path>
                      <a:path w="6303009" h="1958339">
                        <a:moveTo>
                          <a:pt x="6182799" y="72605"/>
                        </a:moveTo>
                        <a:lnTo>
                          <a:pt x="6183608" y="72605"/>
                        </a:lnTo>
                      </a:path>
                      <a:path w="6303009" h="1958339">
                        <a:moveTo>
                          <a:pt x="6183608" y="72605"/>
                        </a:moveTo>
                        <a:lnTo>
                          <a:pt x="6186801" y="72605"/>
                        </a:lnTo>
                      </a:path>
                      <a:path w="6303009" h="1958339">
                        <a:moveTo>
                          <a:pt x="6186801" y="72605"/>
                        </a:moveTo>
                        <a:lnTo>
                          <a:pt x="6192378" y="72605"/>
                        </a:lnTo>
                      </a:path>
                      <a:path w="6303009" h="1958339">
                        <a:moveTo>
                          <a:pt x="6192378" y="72605"/>
                        </a:moveTo>
                        <a:lnTo>
                          <a:pt x="6200354" y="72605"/>
                        </a:lnTo>
                      </a:path>
                      <a:path w="6303009" h="1958339">
                        <a:moveTo>
                          <a:pt x="6200354" y="72605"/>
                        </a:moveTo>
                        <a:lnTo>
                          <a:pt x="6209125" y="72605"/>
                        </a:lnTo>
                      </a:path>
                      <a:path w="6303009" h="1958339">
                        <a:moveTo>
                          <a:pt x="6209125" y="72605"/>
                        </a:moveTo>
                        <a:lnTo>
                          <a:pt x="6219499" y="72605"/>
                        </a:lnTo>
                      </a:path>
                      <a:path w="6303009" h="1958339">
                        <a:moveTo>
                          <a:pt x="6219499" y="72605"/>
                        </a:moveTo>
                        <a:lnTo>
                          <a:pt x="6230668" y="72605"/>
                        </a:lnTo>
                      </a:path>
                      <a:path w="6303009" h="1958339">
                        <a:moveTo>
                          <a:pt x="6230668" y="72605"/>
                        </a:moveTo>
                        <a:lnTo>
                          <a:pt x="6242646" y="72605"/>
                        </a:lnTo>
                      </a:path>
                      <a:path w="6303009" h="1958339">
                        <a:moveTo>
                          <a:pt x="6242646" y="72605"/>
                        </a:moveTo>
                        <a:lnTo>
                          <a:pt x="6253814" y="72605"/>
                        </a:lnTo>
                      </a:path>
                      <a:path w="6303009" h="1958339">
                        <a:moveTo>
                          <a:pt x="6253814" y="72605"/>
                        </a:moveTo>
                        <a:lnTo>
                          <a:pt x="6264970" y="72605"/>
                        </a:lnTo>
                      </a:path>
                      <a:path w="6303009" h="1958339">
                        <a:moveTo>
                          <a:pt x="6264970" y="72605"/>
                        </a:moveTo>
                        <a:lnTo>
                          <a:pt x="6275344" y="72605"/>
                        </a:lnTo>
                      </a:path>
                      <a:path w="6303009" h="1958339">
                        <a:moveTo>
                          <a:pt x="6275344" y="72605"/>
                        </a:moveTo>
                        <a:lnTo>
                          <a:pt x="6284937" y="72605"/>
                        </a:lnTo>
                      </a:path>
                      <a:path w="6303009" h="1958339">
                        <a:moveTo>
                          <a:pt x="6284937" y="72605"/>
                        </a:moveTo>
                        <a:lnTo>
                          <a:pt x="6292063" y="72605"/>
                        </a:lnTo>
                      </a:path>
                      <a:path w="6303009" h="1958339">
                        <a:moveTo>
                          <a:pt x="6292063" y="72605"/>
                        </a:moveTo>
                        <a:lnTo>
                          <a:pt x="6297682" y="72605"/>
                        </a:lnTo>
                      </a:path>
                      <a:path w="6303009" h="1958339">
                        <a:moveTo>
                          <a:pt x="6297682" y="72605"/>
                        </a:moveTo>
                        <a:lnTo>
                          <a:pt x="6300834" y="72605"/>
                        </a:lnTo>
                      </a:path>
                      <a:path w="6303009" h="1958339">
                        <a:moveTo>
                          <a:pt x="6300834" y="72605"/>
                        </a:moveTo>
                        <a:lnTo>
                          <a:pt x="6302478" y="72605"/>
                        </a:lnTo>
                      </a:path>
                      <a:path w="6303009" h="1958339">
                        <a:moveTo>
                          <a:pt x="3719259" y="591159"/>
                        </a:moveTo>
                        <a:lnTo>
                          <a:pt x="3686547" y="591159"/>
                        </a:lnTo>
                      </a:path>
                      <a:path w="6303009" h="1958339">
                        <a:moveTo>
                          <a:pt x="3686547" y="670931"/>
                        </a:moveTo>
                        <a:lnTo>
                          <a:pt x="3719259" y="670931"/>
                        </a:lnTo>
                      </a:path>
                      <a:path w="6303009" h="1958339">
                        <a:moveTo>
                          <a:pt x="3719259" y="591159"/>
                        </a:moveTo>
                        <a:lnTo>
                          <a:pt x="3719259" y="591954"/>
                        </a:lnTo>
                      </a:path>
                      <a:path w="6303009" h="1958339">
                        <a:moveTo>
                          <a:pt x="3719259" y="593543"/>
                        </a:moveTo>
                        <a:lnTo>
                          <a:pt x="3719259" y="595147"/>
                        </a:lnTo>
                      </a:path>
                      <a:path w="6303009" h="1958339">
                        <a:moveTo>
                          <a:pt x="3719259" y="595147"/>
                        </a:moveTo>
                        <a:lnTo>
                          <a:pt x="3719259" y="595942"/>
                        </a:lnTo>
                      </a:path>
                      <a:path w="6303009" h="1958339">
                        <a:moveTo>
                          <a:pt x="3719259" y="597531"/>
                        </a:moveTo>
                        <a:lnTo>
                          <a:pt x="3719259" y="599930"/>
                        </a:lnTo>
                      </a:path>
                      <a:path w="6303009" h="1958339">
                        <a:moveTo>
                          <a:pt x="3719259" y="599930"/>
                        </a:moveTo>
                        <a:lnTo>
                          <a:pt x="3719259" y="600724"/>
                        </a:lnTo>
                      </a:path>
                      <a:path w="6303009" h="1958339">
                        <a:moveTo>
                          <a:pt x="3719259" y="603123"/>
                        </a:moveTo>
                        <a:lnTo>
                          <a:pt x="3719259" y="606316"/>
                        </a:lnTo>
                      </a:path>
                      <a:path w="6303009" h="1958339">
                        <a:moveTo>
                          <a:pt x="3719259" y="606316"/>
                        </a:moveTo>
                        <a:lnTo>
                          <a:pt x="3719259" y="607111"/>
                        </a:lnTo>
                      </a:path>
                      <a:path w="6303009" h="1958339">
                        <a:moveTo>
                          <a:pt x="3719259" y="611098"/>
                        </a:moveTo>
                        <a:lnTo>
                          <a:pt x="3719259" y="613497"/>
                        </a:lnTo>
                      </a:path>
                      <a:path w="6303009" h="1958339">
                        <a:moveTo>
                          <a:pt x="3719259" y="613497"/>
                        </a:moveTo>
                        <a:lnTo>
                          <a:pt x="3719259" y="615881"/>
                        </a:lnTo>
                      </a:path>
                      <a:path w="6303009" h="1958339">
                        <a:moveTo>
                          <a:pt x="3719259" y="619074"/>
                        </a:moveTo>
                        <a:lnTo>
                          <a:pt x="3719259" y="622267"/>
                        </a:lnTo>
                      </a:path>
                      <a:path w="6303009" h="1958339">
                        <a:moveTo>
                          <a:pt x="3719259" y="622267"/>
                        </a:moveTo>
                        <a:lnTo>
                          <a:pt x="3719259" y="624666"/>
                        </a:lnTo>
                      </a:path>
                      <a:path w="6303009" h="1958339">
                        <a:moveTo>
                          <a:pt x="3719259" y="628654"/>
                        </a:moveTo>
                        <a:lnTo>
                          <a:pt x="3719259" y="631052"/>
                        </a:lnTo>
                      </a:path>
                      <a:path w="6303009" h="1958339">
                        <a:moveTo>
                          <a:pt x="3719259" y="631052"/>
                        </a:moveTo>
                        <a:lnTo>
                          <a:pt x="3719259" y="633436"/>
                        </a:lnTo>
                      </a:path>
                      <a:path w="6303009" h="1958339">
                        <a:moveTo>
                          <a:pt x="3719259" y="637424"/>
                        </a:moveTo>
                        <a:lnTo>
                          <a:pt x="3719259" y="639823"/>
                        </a:lnTo>
                      </a:path>
                      <a:path w="6303009" h="1958339">
                        <a:moveTo>
                          <a:pt x="3719259" y="639823"/>
                        </a:moveTo>
                        <a:lnTo>
                          <a:pt x="3719259" y="643016"/>
                        </a:lnTo>
                      </a:path>
                      <a:path w="6303009" h="1958339">
                        <a:moveTo>
                          <a:pt x="3719259" y="647004"/>
                        </a:moveTo>
                        <a:lnTo>
                          <a:pt x="3719259" y="648593"/>
                        </a:lnTo>
                      </a:path>
                      <a:path w="6303009" h="1958339">
                        <a:moveTo>
                          <a:pt x="3719259" y="648593"/>
                        </a:moveTo>
                        <a:lnTo>
                          <a:pt x="3719259" y="650991"/>
                        </a:lnTo>
                      </a:path>
                      <a:path w="6303009" h="1958339">
                        <a:moveTo>
                          <a:pt x="3719259" y="654979"/>
                        </a:moveTo>
                        <a:lnTo>
                          <a:pt x="3719259" y="655774"/>
                        </a:lnTo>
                      </a:path>
                      <a:path w="6303009" h="1958339">
                        <a:moveTo>
                          <a:pt x="3719259" y="655774"/>
                        </a:moveTo>
                        <a:lnTo>
                          <a:pt x="3719259" y="658967"/>
                        </a:lnTo>
                      </a:path>
                      <a:path w="6303009" h="1958339">
                        <a:moveTo>
                          <a:pt x="3719259" y="661366"/>
                        </a:moveTo>
                        <a:lnTo>
                          <a:pt x="3719259" y="662160"/>
                        </a:lnTo>
                      </a:path>
                      <a:path w="6303009" h="1958339">
                        <a:moveTo>
                          <a:pt x="3719259" y="662160"/>
                        </a:moveTo>
                        <a:lnTo>
                          <a:pt x="3719259" y="664545"/>
                        </a:lnTo>
                      </a:path>
                      <a:path w="6303009" h="1958339">
                        <a:moveTo>
                          <a:pt x="3719259" y="666943"/>
                        </a:moveTo>
                        <a:lnTo>
                          <a:pt x="3719259" y="668547"/>
                        </a:lnTo>
                      </a:path>
                      <a:path w="6303009" h="1958339">
                        <a:moveTo>
                          <a:pt x="3719259" y="670136"/>
                        </a:moveTo>
                        <a:lnTo>
                          <a:pt x="3719259" y="670931"/>
                        </a:lnTo>
                      </a:path>
                      <a:path w="6303009" h="1958339">
                        <a:moveTo>
                          <a:pt x="3686547" y="670931"/>
                        </a:moveTo>
                        <a:lnTo>
                          <a:pt x="3686547" y="670136"/>
                        </a:lnTo>
                      </a:path>
                      <a:path w="6303009" h="1958339">
                        <a:moveTo>
                          <a:pt x="3686547" y="668547"/>
                        </a:moveTo>
                        <a:lnTo>
                          <a:pt x="3686547" y="666943"/>
                        </a:lnTo>
                      </a:path>
                      <a:path w="6303009" h="1958339">
                        <a:moveTo>
                          <a:pt x="3686547" y="664545"/>
                        </a:moveTo>
                        <a:lnTo>
                          <a:pt x="3686547" y="662160"/>
                        </a:lnTo>
                      </a:path>
                      <a:path w="6303009" h="1958339">
                        <a:moveTo>
                          <a:pt x="3686547" y="662160"/>
                        </a:moveTo>
                        <a:lnTo>
                          <a:pt x="3686547" y="661366"/>
                        </a:lnTo>
                      </a:path>
                      <a:path w="6303009" h="1958339">
                        <a:moveTo>
                          <a:pt x="3686547" y="658967"/>
                        </a:moveTo>
                        <a:lnTo>
                          <a:pt x="3686547" y="655774"/>
                        </a:lnTo>
                      </a:path>
                      <a:path w="6303009" h="1958339">
                        <a:moveTo>
                          <a:pt x="3686547" y="655774"/>
                        </a:moveTo>
                        <a:lnTo>
                          <a:pt x="3686547" y="654979"/>
                        </a:lnTo>
                      </a:path>
                      <a:path w="6303009" h="1958339">
                        <a:moveTo>
                          <a:pt x="3686547" y="650991"/>
                        </a:moveTo>
                        <a:lnTo>
                          <a:pt x="3686547" y="648593"/>
                        </a:lnTo>
                      </a:path>
                      <a:path w="6303009" h="1958339">
                        <a:moveTo>
                          <a:pt x="3686547" y="648593"/>
                        </a:moveTo>
                        <a:lnTo>
                          <a:pt x="3686547" y="647004"/>
                        </a:lnTo>
                      </a:path>
                      <a:path w="6303009" h="1958339">
                        <a:moveTo>
                          <a:pt x="3686547" y="643016"/>
                        </a:moveTo>
                        <a:lnTo>
                          <a:pt x="3686547" y="639823"/>
                        </a:lnTo>
                      </a:path>
                      <a:path w="6303009" h="1958339">
                        <a:moveTo>
                          <a:pt x="3686547" y="639823"/>
                        </a:moveTo>
                        <a:lnTo>
                          <a:pt x="3686547" y="637424"/>
                        </a:lnTo>
                      </a:path>
                      <a:path w="6303009" h="1958339">
                        <a:moveTo>
                          <a:pt x="3686547" y="633436"/>
                        </a:moveTo>
                        <a:lnTo>
                          <a:pt x="3686547" y="631052"/>
                        </a:lnTo>
                      </a:path>
                      <a:path w="6303009" h="1958339">
                        <a:moveTo>
                          <a:pt x="3686547" y="631052"/>
                        </a:moveTo>
                        <a:lnTo>
                          <a:pt x="3686547" y="628654"/>
                        </a:lnTo>
                      </a:path>
                      <a:path w="6303009" h="1958339">
                        <a:moveTo>
                          <a:pt x="3686547" y="624666"/>
                        </a:moveTo>
                        <a:lnTo>
                          <a:pt x="3686547" y="622267"/>
                        </a:lnTo>
                      </a:path>
                      <a:path w="6303009" h="1958339">
                        <a:moveTo>
                          <a:pt x="3686547" y="622267"/>
                        </a:moveTo>
                        <a:lnTo>
                          <a:pt x="3686547" y="619074"/>
                        </a:lnTo>
                      </a:path>
                      <a:path w="6303009" h="1958339">
                        <a:moveTo>
                          <a:pt x="3686547" y="615881"/>
                        </a:moveTo>
                        <a:lnTo>
                          <a:pt x="3686547" y="613497"/>
                        </a:lnTo>
                      </a:path>
                      <a:path w="6303009" h="1958339">
                        <a:moveTo>
                          <a:pt x="3686547" y="613497"/>
                        </a:moveTo>
                        <a:lnTo>
                          <a:pt x="3686547" y="611098"/>
                        </a:lnTo>
                      </a:path>
                      <a:path w="6303009" h="1958339">
                        <a:moveTo>
                          <a:pt x="3686547" y="607111"/>
                        </a:moveTo>
                        <a:lnTo>
                          <a:pt x="3686547" y="606316"/>
                        </a:lnTo>
                      </a:path>
                      <a:path w="6303009" h="1958339">
                        <a:moveTo>
                          <a:pt x="3686547" y="606316"/>
                        </a:moveTo>
                        <a:lnTo>
                          <a:pt x="3686547" y="603123"/>
                        </a:lnTo>
                      </a:path>
                      <a:path w="6303009" h="1958339">
                        <a:moveTo>
                          <a:pt x="3686547" y="600724"/>
                        </a:moveTo>
                        <a:lnTo>
                          <a:pt x="3686547" y="599930"/>
                        </a:lnTo>
                      </a:path>
                      <a:path w="6303009" h="1958339">
                        <a:moveTo>
                          <a:pt x="3686547" y="599930"/>
                        </a:moveTo>
                        <a:lnTo>
                          <a:pt x="3686547" y="597531"/>
                        </a:lnTo>
                      </a:path>
                      <a:path w="6303009" h="1958339">
                        <a:moveTo>
                          <a:pt x="3686547" y="595942"/>
                        </a:moveTo>
                        <a:lnTo>
                          <a:pt x="3686547" y="595147"/>
                        </a:lnTo>
                      </a:path>
                      <a:path w="6303009" h="1958339">
                        <a:moveTo>
                          <a:pt x="3686547" y="595147"/>
                        </a:moveTo>
                        <a:lnTo>
                          <a:pt x="3686547" y="593543"/>
                        </a:lnTo>
                      </a:path>
                      <a:path w="6303009" h="1958339">
                        <a:moveTo>
                          <a:pt x="3686547" y="591954"/>
                        </a:moveTo>
                        <a:lnTo>
                          <a:pt x="3686547" y="591159"/>
                        </a:lnTo>
                      </a:path>
                      <a:path w="6303009" h="1958339">
                        <a:moveTo>
                          <a:pt x="3526988" y="834477"/>
                        </a:moveTo>
                        <a:lnTo>
                          <a:pt x="3526988" y="835272"/>
                        </a:lnTo>
                      </a:path>
                      <a:path w="6303009" h="1958339">
                        <a:moveTo>
                          <a:pt x="3526988" y="835272"/>
                        </a:moveTo>
                        <a:lnTo>
                          <a:pt x="3526988" y="847236"/>
                        </a:lnTo>
                      </a:path>
                      <a:path w="6303009" h="1958339">
                        <a:moveTo>
                          <a:pt x="3526988" y="847236"/>
                        </a:moveTo>
                        <a:lnTo>
                          <a:pt x="3526988" y="857610"/>
                        </a:lnTo>
                      </a:path>
                      <a:path w="6303009" h="1958339">
                        <a:moveTo>
                          <a:pt x="3526988" y="857610"/>
                        </a:moveTo>
                        <a:lnTo>
                          <a:pt x="3526988" y="865586"/>
                        </a:lnTo>
                      </a:path>
                      <a:path w="6303009" h="1958339">
                        <a:moveTo>
                          <a:pt x="3526988" y="865586"/>
                        </a:moveTo>
                        <a:lnTo>
                          <a:pt x="3526988" y="871972"/>
                        </a:lnTo>
                      </a:path>
                      <a:path w="6303009" h="1958339">
                        <a:moveTo>
                          <a:pt x="3526988" y="871972"/>
                        </a:moveTo>
                        <a:lnTo>
                          <a:pt x="3526988" y="875165"/>
                        </a:lnTo>
                      </a:path>
                      <a:path w="6303009" h="1958339">
                        <a:moveTo>
                          <a:pt x="3526988" y="875165"/>
                        </a:moveTo>
                        <a:lnTo>
                          <a:pt x="3526988" y="875960"/>
                        </a:lnTo>
                      </a:path>
                      <a:path w="6303009" h="1958339">
                        <a:moveTo>
                          <a:pt x="3606774" y="875960"/>
                        </a:moveTo>
                        <a:lnTo>
                          <a:pt x="3606774" y="874370"/>
                        </a:lnTo>
                      </a:path>
                      <a:path w="6303009" h="1958339">
                        <a:moveTo>
                          <a:pt x="3606774" y="874370"/>
                        </a:moveTo>
                        <a:lnTo>
                          <a:pt x="3606774" y="871177"/>
                        </a:lnTo>
                      </a:path>
                      <a:path w="6303009" h="1958339">
                        <a:moveTo>
                          <a:pt x="3606774" y="871177"/>
                        </a:moveTo>
                        <a:lnTo>
                          <a:pt x="3606774" y="864791"/>
                        </a:lnTo>
                      </a:path>
                      <a:path w="6303009" h="1958339">
                        <a:moveTo>
                          <a:pt x="3606774" y="864791"/>
                        </a:moveTo>
                        <a:lnTo>
                          <a:pt x="3606774" y="856815"/>
                        </a:lnTo>
                      </a:path>
                      <a:path w="6303009" h="1958339">
                        <a:moveTo>
                          <a:pt x="3606774" y="856815"/>
                        </a:moveTo>
                        <a:lnTo>
                          <a:pt x="3606774" y="845646"/>
                        </a:lnTo>
                      </a:path>
                      <a:path w="6303009" h="1958339">
                        <a:moveTo>
                          <a:pt x="3606774" y="845646"/>
                        </a:moveTo>
                        <a:lnTo>
                          <a:pt x="3606774" y="834477"/>
                        </a:lnTo>
                      </a:path>
                      <a:path w="6303009" h="1958339">
                        <a:moveTo>
                          <a:pt x="3546942" y="910275"/>
                        </a:moveTo>
                        <a:lnTo>
                          <a:pt x="3539761" y="905479"/>
                        </a:lnTo>
                      </a:path>
                      <a:path w="6303009" h="1958339">
                        <a:moveTo>
                          <a:pt x="3539761" y="905479"/>
                        </a:moveTo>
                        <a:lnTo>
                          <a:pt x="3533374" y="898298"/>
                        </a:lnTo>
                      </a:path>
                      <a:path w="6303009" h="1958339">
                        <a:moveTo>
                          <a:pt x="3533374" y="898298"/>
                        </a:moveTo>
                        <a:lnTo>
                          <a:pt x="3529386" y="890322"/>
                        </a:lnTo>
                      </a:path>
                      <a:path w="6303009" h="1958339">
                        <a:moveTo>
                          <a:pt x="3605966" y="872767"/>
                        </a:moveTo>
                        <a:lnTo>
                          <a:pt x="3606774" y="875960"/>
                        </a:lnTo>
                      </a:path>
                      <a:path w="6303009" h="1958339">
                        <a:moveTo>
                          <a:pt x="3606774" y="875960"/>
                        </a:moveTo>
                        <a:lnTo>
                          <a:pt x="3605966" y="877550"/>
                        </a:lnTo>
                      </a:path>
                      <a:path w="6303009" h="1958339">
                        <a:moveTo>
                          <a:pt x="3603581" y="890322"/>
                        </a:moveTo>
                        <a:lnTo>
                          <a:pt x="3601978" y="892720"/>
                        </a:lnTo>
                      </a:path>
                      <a:path w="6303009" h="1958339">
                        <a:moveTo>
                          <a:pt x="3588411" y="908672"/>
                        </a:moveTo>
                        <a:lnTo>
                          <a:pt x="3586026" y="910275"/>
                        </a:lnTo>
                      </a:path>
                      <a:path w="6303009" h="1958339">
                        <a:moveTo>
                          <a:pt x="3686547" y="591159"/>
                        </a:moveTo>
                        <a:lnTo>
                          <a:pt x="3666607" y="592748"/>
                        </a:lnTo>
                      </a:path>
                      <a:path w="6303009" h="1958339">
                        <a:moveTo>
                          <a:pt x="3666607" y="592748"/>
                        </a:moveTo>
                        <a:lnTo>
                          <a:pt x="3646654" y="595942"/>
                        </a:lnTo>
                      </a:path>
                      <a:path w="6303009" h="1958339">
                        <a:moveTo>
                          <a:pt x="3646654" y="595942"/>
                        </a:moveTo>
                        <a:lnTo>
                          <a:pt x="3627509" y="602328"/>
                        </a:lnTo>
                      </a:path>
                      <a:path w="6303009" h="1958339">
                        <a:moveTo>
                          <a:pt x="3627509" y="602328"/>
                        </a:moveTo>
                        <a:lnTo>
                          <a:pt x="3609159" y="611098"/>
                        </a:lnTo>
                      </a:path>
                      <a:path w="6303009" h="1958339">
                        <a:moveTo>
                          <a:pt x="3609159" y="611098"/>
                        </a:moveTo>
                        <a:lnTo>
                          <a:pt x="3592412" y="621473"/>
                        </a:lnTo>
                      </a:path>
                      <a:path w="6303009" h="1958339">
                        <a:moveTo>
                          <a:pt x="3592412" y="621473"/>
                        </a:moveTo>
                        <a:lnTo>
                          <a:pt x="3577255" y="634231"/>
                        </a:lnTo>
                      </a:path>
                      <a:path w="6303009" h="1958339">
                        <a:moveTo>
                          <a:pt x="3577255" y="634231"/>
                        </a:moveTo>
                        <a:lnTo>
                          <a:pt x="3563688" y="648593"/>
                        </a:lnTo>
                      </a:path>
                      <a:path w="6303009" h="1958339">
                        <a:moveTo>
                          <a:pt x="3563688" y="648593"/>
                        </a:moveTo>
                        <a:lnTo>
                          <a:pt x="3551724" y="664545"/>
                        </a:lnTo>
                      </a:path>
                      <a:path w="6303009" h="1958339">
                        <a:moveTo>
                          <a:pt x="3551724" y="664545"/>
                        </a:moveTo>
                        <a:lnTo>
                          <a:pt x="3545338" y="676522"/>
                        </a:lnTo>
                      </a:path>
                      <a:path w="6303009" h="1958339">
                        <a:moveTo>
                          <a:pt x="3657028" y="676522"/>
                        </a:moveTo>
                        <a:lnTo>
                          <a:pt x="3660221" y="674919"/>
                        </a:lnTo>
                      </a:path>
                      <a:path w="6303009" h="1958339">
                        <a:moveTo>
                          <a:pt x="3660221" y="674919"/>
                        </a:moveTo>
                        <a:lnTo>
                          <a:pt x="3673788" y="671726"/>
                        </a:lnTo>
                      </a:path>
                      <a:path w="6303009" h="1958339">
                        <a:moveTo>
                          <a:pt x="3673788" y="671726"/>
                        </a:moveTo>
                        <a:lnTo>
                          <a:pt x="3686547" y="670931"/>
                        </a:lnTo>
                      </a:path>
                      <a:path w="6303009" h="1958339">
                        <a:moveTo>
                          <a:pt x="3686547" y="591954"/>
                        </a:moveTo>
                        <a:lnTo>
                          <a:pt x="3686547" y="595942"/>
                        </a:lnTo>
                      </a:path>
                      <a:path w="6303009" h="1958339">
                        <a:moveTo>
                          <a:pt x="3686547" y="595942"/>
                        </a:moveTo>
                        <a:lnTo>
                          <a:pt x="3686547" y="601533"/>
                        </a:lnTo>
                      </a:path>
                      <a:path w="6303009" h="1958339">
                        <a:moveTo>
                          <a:pt x="3686547" y="601533"/>
                        </a:moveTo>
                        <a:lnTo>
                          <a:pt x="3686547" y="608700"/>
                        </a:lnTo>
                      </a:path>
                      <a:path w="6303009" h="1958339">
                        <a:moveTo>
                          <a:pt x="3686547" y="608700"/>
                        </a:moveTo>
                        <a:lnTo>
                          <a:pt x="3686547" y="616690"/>
                        </a:lnTo>
                      </a:path>
                      <a:path w="6303009" h="1958339">
                        <a:moveTo>
                          <a:pt x="3686547" y="616690"/>
                        </a:moveTo>
                        <a:lnTo>
                          <a:pt x="3686547" y="626255"/>
                        </a:lnTo>
                      </a:path>
                      <a:path w="6303009" h="1958339">
                        <a:moveTo>
                          <a:pt x="3686547" y="626255"/>
                        </a:moveTo>
                        <a:lnTo>
                          <a:pt x="3686547" y="635835"/>
                        </a:lnTo>
                      </a:path>
                      <a:path w="6303009" h="1958339">
                        <a:moveTo>
                          <a:pt x="3686547" y="635835"/>
                        </a:moveTo>
                        <a:lnTo>
                          <a:pt x="3686547" y="645400"/>
                        </a:lnTo>
                      </a:path>
                      <a:path w="6303009" h="1958339">
                        <a:moveTo>
                          <a:pt x="3686547" y="645400"/>
                        </a:moveTo>
                        <a:lnTo>
                          <a:pt x="3686547" y="653376"/>
                        </a:lnTo>
                      </a:path>
                      <a:path w="6303009" h="1958339">
                        <a:moveTo>
                          <a:pt x="3686547" y="653376"/>
                        </a:moveTo>
                        <a:lnTo>
                          <a:pt x="3686547" y="660557"/>
                        </a:lnTo>
                      </a:path>
                      <a:path w="6303009" h="1958339">
                        <a:moveTo>
                          <a:pt x="3686547" y="660557"/>
                        </a:moveTo>
                        <a:lnTo>
                          <a:pt x="3686547" y="666148"/>
                        </a:lnTo>
                      </a:path>
                      <a:path w="6303009" h="1958339">
                        <a:moveTo>
                          <a:pt x="3686547" y="666148"/>
                        </a:moveTo>
                        <a:lnTo>
                          <a:pt x="3686547" y="670136"/>
                        </a:lnTo>
                      </a:path>
                      <a:path w="6303009" h="1958339">
                        <a:moveTo>
                          <a:pt x="0" y="0"/>
                        </a:moveTo>
                        <a:lnTo>
                          <a:pt x="7738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45" name="object 2745"/>
                  <p:cNvSpPr/>
                  <p:nvPr/>
                </p:nvSpPr>
                <p:spPr>
                  <a:xfrm>
                    <a:off x="7425357" y="221823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46" name="object 2746"/>
                  <p:cNvSpPr/>
                  <p:nvPr/>
                </p:nvSpPr>
                <p:spPr>
                  <a:xfrm>
                    <a:off x="7426554" y="2207463"/>
                    <a:ext cx="0" cy="12065"/>
                  </a:xfrm>
                  <a:custGeom>
                    <a:avLst/>
                    <a:gdLst/>
                    <a:ahLst/>
                    <a:cxnLst/>
                    <a:rect l="l" t="t" r="r" b="b"/>
                    <a:pathLst>
                      <a:path h="12064">
                        <a:moveTo>
                          <a:pt x="0" y="11963"/>
                        </a:moveTo>
                        <a:lnTo>
                          <a:pt x="0" y="10374"/>
                        </a:lnTo>
                      </a:path>
                      <a:path h="12064">
                        <a:moveTo>
                          <a:pt x="0" y="10374"/>
                        </a:moveTo>
                        <a:lnTo>
                          <a:pt x="0" y="7181"/>
                        </a:lnTo>
                      </a:path>
                      <a:path h="12064">
                        <a:moveTo>
                          <a:pt x="0" y="7181"/>
                        </a:moveTo>
                        <a:lnTo>
                          <a:pt x="0" y="3987"/>
                        </a:lnTo>
                      </a:path>
                      <a:path h="12064">
                        <a:moveTo>
                          <a:pt x="0" y="3987"/>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47" name="object 2747"/>
                  <p:cNvSpPr/>
                  <p:nvPr/>
                </p:nvSpPr>
                <p:spPr>
                  <a:xfrm>
                    <a:off x="7425347" y="2206272"/>
                    <a:ext cx="2540" cy="2540"/>
                  </a:xfrm>
                  <a:custGeom>
                    <a:avLst/>
                    <a:gdLst/>
                    <a:ahLst/>
                    <a:cxnLst/>
                    <a:rect l="l" t="t" r="r" b="b"/>
                    <a:pathLst>
                      <a:path w="2540" h="2539">
                        <a:moveTo>
                          <a:pt x="2400" y="1193"/>
                        </a:moveTo>
                        <a:lnTo>
                          <a:pt x="2044" y="355"/>
                        </a:lnTo>
                        <a:lnTo>
                          <a:pt x="1206" y="0"/>
                        </a:lnTo>
                        <a:lnTo>
                          <a:pt x="355" y="355"/>
                        </a:lnTo>
                        <a:lnTo>
                          <a:pt x="0" y="1193"/>
                        </a:lnTo>
                        <a:lnTo>
                          <a:pt x="355" y="2044"/>
                        </a:lnTo>
                        <a:lnTo>
                          <a:pt x="1206" y="2387"/>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48" name="object 2748"/>
                  <p:cNvSpPr/>
                  <p:nvPr/>
                </p:nvSpPr>
                <p:spPr>
                  <a:xfrm>
                    <a:off x="7426554" y="2207463"/>
                    <a:ext cx="0" cy="12065"/>
                  </a:xfrm>
                  <a:custGeom>
                    <a:avLst/>
                    <a:gdLst/>
                    <a:ahLst/>
                    <a:cxnLst/>
                    <a:rect l="l" t="t" r="r" b="b"/>
                    <a:pathLst>
                      <a:path h="12064">
                        <a:moveTo>
                          <a:pt x="0" y="0"/>
                        </a:moveTo>
                        <a:lnTo>
                          <a:pt x="0" y="3987"/>
                        </a:lnTo>
                      </a:path>
                      <a:path h="12064">
                        <a:moveTo>
                          <a:pt x="0" y="3987"/>
                        </a:moveTo>
                        <a:lnTo>
                          <a:pt x="0" y="7181"/>
                        </a:lnTo>
                      </a:path>
                      <a:path h="12064">
                        <a:moveTo>
                          <a:pt x="0" y="7181"/>
                        </a:moveTo>
                        <a:lnTo>
                          <a:pt x="0" y="10374"/>
                        </a:lnTo>
                      </a:path>
                      <a:path h="12064">
                        <a:moveTo>
                          <a:pt x="0" y="10374"/>
                        </a:moveTo>
                        <a:lnTo>
                          <a:pt x="0" y="1196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49" name="object 2749"/>
                  <p:cNvSpPr/>
                  <p:nvPr/>
                </p:nvSpPr>
                <p:spPr>
                  <a:xfrm>
                    <a:off x="7425357" y="221823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50" name="object 2750"/>
                  <p:cNvSpPr/>
                  <p:nvPr/>
                </p:nvSpPr>
                <p:spPr>
                  <a:xfrm>
                    <a:off x="7503942" y="2220221"/>
                    <a:ext cx="19685" cy="0"/>
                  </a:xfrm>
                  <a:custGeom>
                    <a:avLst/>
                    <a:gdLst/>
                    <a:ahLst/>
                    <a:cxnLst/>
                    <a:rect l="l" t="t" r="r" b="b"/>
                    <a:pathLst>
                      <a:path w="19684">
                        <a:moveTo>
                          <a:pt x="0" y="0"/>
                        </a:moveTo>
                        <a:lnTo>
                          <a:pt x="6372" y="0"/>
                        </a:lnTo>
                      </a:path>
                      <a:path w="19684">
                        <a:moveTo>
                          <a:pt x="6372" y="0"/>
                        </a:moveTo>
                        <a:lnTo>
                          <a:pt x="12758" y="0"/>
                        </a:lnTo>
                      </a:path>
                      <a:path w="19684">
                        <a:moveTo>
                          <a:pt x="12758" y="0"/>
                        </a:moveTo>
                        <a:lnTo>
                          <a:pt x="16746" y="0"/>
                        </a:lnTo>
                      </a:path>
                      <a:path w="19684">
                        <a:moveTo>
                          <a:pt x="16746" y="0"/>
                        </a:moveTo>
                        <a:lnTo>
                          <a:pt x="1914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51" name="object 2751"/>
                  <p:cNvSpPr/>
                  <p:nvPr/>
                </p:nvSpPr>
                <p:spPr>
                  <a:xfrm>
                    <a:off x="7521890" y="221902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52" name="object 2752"/>
                  <p:cNvSpPr/>
                  <p:nvPr/>
                </p:nvSpPr>
                <p:spPr>
                  <a:xfrm>
                    <a:off x="7503942" y="2207463"/>
                    <a:ext cx="0" cy="13335"/>
                  </a:xfrm>
                  <a:custGeom>
                    <a:avLst/>
                    <a:gdLst/>
                    <a:ahLst/>
                    <a:cxnLst/>
                    <a:rect l="l" t="t" r="r" b="b"/>
                    <a:pathLst>
                      <a:path h="13335">
                        <a:moveTo>
                          <a:pt x="0" y="11963"/>
                        </a:moveTo>
                        <a:lnTo>
                          <a:pt x="0" y="12758"/>
                        </a:lnTo>
                      </a:path>
                      <a:path h="13335">
                        <a:moveTo>
                          <a:pt x="0" y="12758"/>
                        </a:moveTo>
                        <a:lnTo>
                          <a:pt x="0" y="11963"/>
                        </a:lnTo>
                      </a:path>
                      <a:path h="13335">
                        <a:moveTo>
                          <a:pt x="0" y="11963"/>
                        </a:moveTo>
                        <a:lnTo>
                          <a:pt x="0" y="10374"/>
                        </a:lnTo>
                      </a:path>
                      <a:path h="13335">
                        <a:moveTo>
                          <a:pt x="0" y="10374"/>
                        </a:moveTo>
                        <a:lnTo>
                          <a:pt x="0" y="7975"/>
                        </a:lnTo>
                      </a:path>
                      <a:path h="13335">
                        <a:moveTo>
                          <a:pt x="0" y="7975"/>
                        </a:moveTo>
                        <a:lnTo>
                          <a:pt x="0" y="3987"/>
                        </a:lnTo>
                      </a:path>
                      <a:path h="13335">
                        <a:moveTo>
                          <a:pt x="0" y="3987"/>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53" name="object 2753"/>
                  <p:cNvSpPr/>
                  <p:nvPr/>
                </p:nvSpPr>
                <p:spPr>
                  <a:xfrm>
                    <a:off x="7502741" y="2206272"/>
                    <a:ext cx="38735" cy="2540"/>
                  </a:xfrm>
                  <a:custGeom>
                    <a:avLst/>
                    <a:gdLst/>
                    <a:ahLst/>
                    <a:cxnLst/>
                    <a:rect l="l" t="t" r="r" b="b"/>
                    <a:pathLst>
                      <a:path w="38734" h="2539">
                        <a:moveTo>
                          <a:pt x="2387" y="1193"/>
                        </a:moveTo>
                        <a:lnTo>
                          <a:pt x="2044" y="355"/>
                        </a:lnTo>
                        <a:lnTo>
                          <a:pt x="1193" y="0"/>
                        </a:lnTo>
                        <a:lnTo>
                          <a:pt x="342" y="355"/>
                        </a:lnTo>
                        <a:lnTo>
                          <a:pt x="0" y="1193"/>
                        </a:lnTo>
                        <a:lnTo>
                          <a:pt x="342" y="2044"/>
                        </a:lnTo>
                        <a:lnTo>
                          <a:pt x="1193" y="2387"/>
                        </a:lnTo>
                        <a:lnTo>
                          <a:pt x="2044" y="2044"/>
                        </a:lnTo>
                        <a:lnTo>
                          <a:pt x="2387" y="1193"/>
                        </a:lnTo>
                        <a:close/>
                      </a:path>
                      <a:path w="38734" h="2539">
                        <a:moveTo>
                          <a:pt x="38277" y="1193"/>
                        </a:moveTo>
                        <a:lnTo>
                          <a:pt x="37934" y="355"/>
                        </a:lnTo>
                        <a:lnTo>
                          <a:pt x="37084" y="0"/>
                        </a:lnTo>
                        <a:lnTo>
                          <a:pt x="36245" y="355"/>
                        </a:lnTo>
                        <a:lnTo>
                          <a:pt x="35890" y="1193"/>
                        </a:lnTo>
                        <a:lnTo>
                          <a:pt x="36245" y="2044"/>
                        </a:lnTo>
                        <a:lnTo>
                          <a:pt x="37084" y="2387"/>
                        </a:lnTo>
                        <a:lnTo>
                          <a:pt x="37934" y="2044"/>
                        </a:lnTo>
                        <a:lnTo>
                          <a:pt x="3827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54" name="object 2754"/>
                  <p:cNvSpPr/>
                  <p:nvPr/>
                </p:nvSpPr>
                <p:spPr>
                  <a:xfrm>
                    <a:off x="7523087" y="2207463"/>
                    <a:ext cx="17145" cy="13335"/>
                  </a:xfrm>
                  <a:custGeom>
                    <a:avLst/>
                    <a:gdLst/>
                    <a:ahLst/>
                    <a:cxnLst/>
                    <a:rect l="l" t="t" r="r" b="b"/>
                    <a:pathLst>
                      <a:path w="17145" h="13335">
                        <a:moveTo>
                          <a:pt x="16746" y="0"/>
                        </a:moveTo>
                        <a:lnTo>
                          <a:pt x="15156" y="3987"/>
                        </a:lnTo>
                      </a:path>
                      <a:path w="17145" h="13335">
                        <a:moveTo>
                          <a:pt x="15156" y="3987"/>
                        </a:moveTo>
                        <a:lnTo>
                          <a:pt x="12758" y="7975"/>
                        </a:lnTo>
                      </a:path>
                      <a:path w="17145" h="13335">
                        <a:moveTo>
                          <a:pt x="12758" y="7975"/>
                        </a:moveTo>
                        <a:lnTo>
                          <a:pt x="8770" y="10374"/>
                        </a:lnTo>
                      </a:path>
                      <a:path w="17145" h="13335">
                        <a:moveTo>
                          <a:pt x="8770" y="10374"/>
                        </a:moveTo>
                        <a:lnTo>
                          <a:pt x="4782" y="11963"/>
                        </a:lnTo>
                      </a:path>
                      <a:path w="17145" h="13335">
                        <a:moveTo>
                          <a:pt x="4782" y="11963"/>
                        </a:moveTo>
                        <a:lnTo>
                          <a:pt x="0" y="1275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55" name="object 2755"/>
                  <p:cNvSpPr/>
                  <p:nvPr/>
                </p:nvSpPr>
                <p:spPr>
                  <a:xfrm>
                    <a:off x="7521890" y="221902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56" name="object 2756"/>
                  <p:cNvSpPr/>
                  <p:nvPr/>
                </p:nvSpPr>
                <p:spPr>
                  <a:xfrm>
                    <a:off x="6442892" y="1748727"/>
                    <a:ext cx="22860" cy="60325"/>
                  </a:xfrm>
                  <a:custGeom>
                    <a:avLst/>
                    <a:gdLst/>
                    <a:ahLst/>
                    <a:cxnLst/>
                    <a:rect l="l" t="t" r="r" b="b"/>
                    <a:pathLst>
                      <a:path w="22860" h="60325">
                        <a:moveTo>
                          <a:pt x="22337" y="59832"/>
                        </a:moveTo>
                        <a:lnTo>
                          <a:pt x="22337" y="0"/>
                        </a:lnTo>
                      </a:path>
                      <a:path w="22860" h="60325">
                        <a:moveTo>
                          <a:pt x="0" y="0"/>
                        </a:moveTo>
                        <a:lnTo>
                          <a:pt x="0" y="59832"/>
                        </a:lnTo>
                      </a:path>
                      <a:path w="22860" h="60325">
                        <a:moveTo>
                          <a:pt x="22337" y="59832"/>
                        </a:moveTo>
                        <a:lnTo>
                          <a:pt x="21543" y="5983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57" name="object 2757"/>
                  <p:cNvSpPr/>
                  <p:nvPr/>
                </p:nvSpPr>
                <p:spPr>
                  <a:xfrm>
                    <a:off x="6463238" y="180736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58" name="object 2758"/>
                  <p:cNvSpPr/>
                  <p:nvPr/>
                </p:nvSpPr>
                <p:spPr>
                  <a:xfrm>
                    <a:off x="6456445" y="1808560"/>
                    <a:ext cx="7620" cy="0"/>
                  </a:xfrm>
                  <a:custGeom>
                    <a:avLst/>
                    <a:gdLst/>
                    <a:ahLst/>
                    <a:cxnLst/>
                    <a:rect l="l" t="t" r="r" b="b"/>
                    <a:pathLst>
                      <a:path w="7620">
                        <a:moveTo>
                          <a:pt x="7181" y="0"/>
                        </a:moveTo>
                        <a:lnTo>
                          <a:pt x="5591" y="0"/>
                        </a:lnTo>
                      </a:path>
                      <a:path w="7620">
                        <a:moveTo>
                          <a:pt x="5591" y="0"/>
                        </a:moveTo>
                        <a:lnTo>
                          <a:pt x="4782" y="0"/>
                        </a:lnTo>
                      </a:path>
                      <a:path w="7620">
                        <a:moveTo>
                          <a:pt x="3987" y="0"/>
                        </a:moveTo>
                        <a:lnTo>
                          <a:pt x="3193" y="0"/>
                        </a:lnTo>
                      </a:path>
                      <a:path w="7620">
                        <a:moveTo>
                          <a:pt x="3193"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59" name="object 2759"/>
                  <p:cNvSpPr/>
                  <p:nvPr/>
                </p:nvSpPr>
                <p:spPr>
                  <a:xfrm>
                    <a:off x="6455249" y="180736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60" name="object 2760"/>
                  <p:cNvSpPr/>
                  <p:nvPr/>
                </p:nvSpPr>
                <p:spPr>
                  <a:xfrm>
                    <a:off x="6442892" y="1808560"/>
                    <a:ext cx="13335" cy="0"/>
                  </a:xfrm>
                  <a:custGeom>
                    <a:avLst/>
                    <a:gdLst/>
                    <a:ahLst/>
                    <a:cxnLst/>
                    <a:rect l="l" t="t" r="r" b="b"/>
                    <a:pathLst>
                      <a:path w="13335">
                        <a:moveTo>
                          <a:pt x="12758" y="0"/>
                        </a:moveTo>
                        <a:lnTo>
                          <a:pt x="11168" y="0"/>
                        </a:lnTo>
                      </a:path>
                      <a:path w="13335">
                        <a:moveTo>
                          <a:pt x="11168" y="0"/>
                        </a:moveTo>
                        <a:lnTo>
                          <a:pt x="8770" y="0"/>
                        </a:lnTo>
                      </a:path>
                      <a:path w="13335">
                        <a:moveTo>
                          <a:pt x="7975" y="0"/>
                        </a:moveTo>
                        <a:lnTo>
                          <a:pt x="5577" y="0"/>
                        </a:lnTo>
                      </a:path>
                      <a:path w="13335">
                        <a:moveTo>
                          <a:pt x="5577" y="0"/>
                        </a:moveTo>
                        <a:lnTo>
                          <a:pt x="4782" y="0"/>
                        </a:lnTo>
                      </a:path>
                      <a:path w="13335">
                        <a:moveTo>
                          <a:pt x="3987" y="0"/>
                        </a:moveTo>
                        <a:lnTo>
                          <a:pt x="3179" y="0"/>
                        </a:lnTo>
                      </a:path>
                      <a:path w="13335">
                        <a:moveTo>
                          <a:pt x="3179" y="0"/>
                        </a:moveTo>
                        <a:lnTo>
                          <a:pt x="1589" y="0"/>
                        </a:lnTo>
                      </a:path>
                      <a:path w="13335">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61" name="object 2761"/>
                  <p:cNvSpPr/>
                  <p:nvPr/>
                </p:nvSpPr>
                <p:spPr>
                  <a:xfrm>
                    <a:off x="6441695" y="180736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62" name="object 2762"/>
                  <p:cNvSpPr/>
                  <p:nvPr/>
                </p:nvSpPr>
                <p:spPr>
                  <a:xfrm>
                    <a:off x="6442892" y="1748727"/>
                    <a:ext cx="21590" cy="0"/>
                  </a:xfrm>
                  <a:custGeom>
                    <a:avLst/>
                    <a:gdLst/>
                    <a:ahLst/>
                    <a:cxnLst/>
                    <a:rect l="l" t="t" r="r" b="b"/>
                    <a:pathLst>
                      <a:path w="21589">
                        <a:moveTo>
                          <a:pt x="21543" y="0"/>
                        </a:moveTo>
                        <a:lnTo>
                          <a:pt x="20734" y="0"/>
                        </a:lnTo>
                      </a:path>
                      <a:path w="21589">
                        <a:moveTo>
                          <a:pt x="20734" y="0"/>
                        </a:moveTo>
                        <a:lnTo>
                          <a:pt x="19144" y="0"/>
                        </a:lnTo>
                      </a:path>
                      <a:path w="21589">
                        <a:moveTo>
                          <a:pt x="19144" y="0"/>
                        </a:moveTo>
                        <a:lnTo>
                          <a:pt x="16746" y="0"/>
                        </a:lnTo>
                      </a:path>
                      <a:path w="21589">
                        <a:moveTo>
                          <a:pt x="16746" y="0"/>
                        </a:moveTo>
                        <a:lnTo>
                          <a:pt x="13553" y="0"/>
                        </a:lnTo>
                      </a:path>
                      <a:path w="21589">
                        <a:moveTo>
                          <a:pt x="13553" y="0"/>
                        </a:moveTo>
                        <a:lnTo>
                          <a:pt x="11168" y="0"/>
                        </a:lnTo>
                      </a:path>
                      <a:path w="21589">
                        <a:moveTo>
                          <a:pt x="11168" y="0"/>
                        </a:moveTo>
                        <a:lnTo>
                          <a:pt x="7975" y="0"/>
                        </a:lnTo>
                      </a:path>
                      <a:path w="21589">
                        <a:moveTo>
                          <a:pt x="7975" y="0"/>
                        </a:moveTo>
                        <a:lnTo>
                          <a:pt x="5577" y="0"/>
                        </a:lnTo>
                      </a:path>
                      <a:path w="21589">
                        <a:moveTo>
                          <a:pt x="5577" y="0"/>
                        </a:moveTo>
                        <a:lnTo>
                          <a:pt x="3179" y="0"/>
                        </a:lnTo>
                      </a:path>
                      <a:path w="21589">
                        <a:moveTo>
                          <a:pt x="3179" y="0"/>
                        </a:moveTo>
                        <a:lnTo>
                          <a:pt x="1589" y="0"/>
                        </a:lnTo>
                      </a:path>
                      <a:path w="21589">
                        <a:moveTo>
                          <a:pt x="1589"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63" name="object 2763"/>
                  <p:cNvSpPr/>
                  <p:nvPr/>
                </p:nvSpPr>
                <p:spPr>
                  <a:xfrm>
                    <a:off x="6441695" y="174753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64" name="object 2764"/>
                  <p:cNvSpPr/>
                  <p:nvPr/>
                </p:nvSpPr>
                <p:spPr>
                  <a:xfrm>
                    <a:off x="6442892" y="1748727"/>
                    <a:ext cx="22860" cy="0"/>
                  </a:xfrm>
                  <a:custGeom>
                    <a:avLst/>
                    <a:gdLst/>
                    <a:ahLst/>
                    <a:cxnLst/>
                    <a:rect l="l" t="t" r="r" b="b"/>
                    <a:pathLst>
                      <a:path w="22860">
                        <a:moveTo>
                          <a:pt x="0" y="0"/>
                        </a:moveTo>
                        <a:lnTo>
                          <a:pt x="1589" y="0"/>
                        </a:lnTo>
                      </a:path>
                      <a:path w="22860">
                        <a:moveTo>
                          <a:pt x="1589" y="0"/>
                        </a:moveTo>
                        <a:lnTo>
                          <a:pt x="3179" y="0"/>
                        </a:lnTo>
                      </a:path>
                      <a:path w="22860">
                        <a:moveTo>
                          <a:pt x="3179" y="0"/>
                        </a:moveTo>
                        <a:lnTo>
                          <a:pt x="5577" y="0"/>
                        </a:lnTo>
                      </a:path>
                      <a:path w="22860">
                        <a:moveTo>
                          <a:pt x="5577" y="0"/>
                        </a:moveTo>
                        <a:lnTo>
                          <a:pt x="7975" y="0"/>
                        </a:lnTo>
                      </a:path>
                      <a:path w="22860">
                        <a:moveTo>
                          <a:pt x="7975" y="0"/>
                        </a:moveTo>
                        <a:lnTo>
                          <a:pt x="11168" y="0"/>
                        </a:lnTo>
                      </a:path>
                      <a:path w="22860">
                        <a:moveTo>
                          <a:pt x="11168" y="0"/>
                        </a:moveTo>
                        <a:lnTo>
                          <a:pt x="13553" y="0"/>
                        </a:lnTo>
                      </a:path>
                      <a:path w="22860">
                        <a:moveTo>
                          <a:pt x="13553" y="0"/>
                        </a:moveTo>
                        <a:lnTo>
                          <a:pt x="16746" y="0"/>
                        </a:lnTo>
                      </a:path>
                      <a:path w="22860">
                        <a:moveTo>
                          <a:pt x="16746" y="0"/>
                        </a:moveTo>
                        <a:lnTo>
                          <a:pt x="19144" y="0"/>
                        </a:lnTo>
                      </a:path>
                      <a:path w="22860">
                        <a:moveTo>
                          <a:pt x="19144" y="0"/>
                        </a:moveTo>
                        <a:lnTo>
                          <a:pt x="20734" y="0"/>
                        </a:lnTo>
                      </a:path>
                      <a:path w="22860">
                        <a:moveTo>
                          <a:pt x="20734" y="0"/>
                        </a:moveTo>
                        <a:lnTo>
                          <a:pt x="21543" y="0"/>
                        </a:lnTo>
                      </a:path>
                      <a:path w="22860">
                        <a:moveTo>
                          <a:pt x="21543" y="0"/>
                        </a:moveTo>
                        <a:lnTo>
                          <a:pt x="2233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65" name="object 2765"/>
                  <p:cNvSpPr/>
                  <p:nvPr/>
                </p:nvSpPr>
                <p:spPr>
                  <a:xfrm>
                    <a:off x="7467242" y="1252496"/>
                    <a:ext cx="0" cy="368935"/>
                  </a:xfrm>
                  <a:custGeom>
                    <a:avLst/>
                    <a:gdLst/>
                    <a:ahLst/>
                    <a:cxnLst/>
                    <a:rect l="l" t="t" r="r" b="b"/>
                    <a:pathLst>
                      <a:path h="368934">
                        <a:moveTo>
                          <a:pt x="0" y="0"/>
                        </a:moveTo>
                        <a:lnTo>
                          <a:pt x="0" y="3685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66" name="object 2766"/>
                  <p:cNvSpPr/>
                  <p:nvPr/>
                </p:nvSpPr>
                <p:spPr>
                  <a:xfrm>
                    <a:off x="7701790" y="1617098"/>
                    <a:ext cx="38100" cy="4445"/>
                  </a:xfrm>
                  <a:custGeom>
                    <a:avLst/>
                    <a:gdLst/>
                    <a:ahLst/>
                    <a:cxnLst/>
                    <a:rect l="l" t="t" r="r" b="b"/>
                    <a:pathLst>
                      <a:path w="38100" h="4444">
                        <a:moveTo>
                          <a:pt x="24722" y="0"/>
                        </a:moveTo>
                        <a:lnTo>
                          <a:pt x="23132" y="0"/>
                        </a:lnTo>
                      </a:path>
                      <a:path w="38100" h="4444">
                        <a:moveTo>
                          <a:pt x="23132" y="0"/>
                        </a:moveTo>
                        <a:lnTo>
                          <a:pt x="19939" y="0"/>
                        </a:lnTo>
                      </a:path>
                      <a:path w="38100" h="4444">
                        <a:moveTo>
                          <a:pt x="19939" y="0"/>
                        </a:moveTo>
                        <a:lnTo>
                          <a:pt x="14348" y="0"/>
                        </a:lnTo>
                      </a:path>
                      <a:path w="38100" h="4444">
                        <a:moveTo>
                          <a:pt x="14348" y="0"/>
                        </a:moveTo>
                        <a:lnTo>
                          <a:pt x="7181" y="0"/>
                        </a:lnTo>
                      </a:path>
                      <a:path w="38100" h="4444">
                        <a:moveTo>
                          <a:pt x="7181" y="0"/>
                        </a:moveTo>
                        <a:lnTo>
                          <a:pt x="0" y="0"/>
                        </a:lnTo>
                      </a:path>
                      <a:path w="38100" h="4444">
                        <a:moveTo>
                          <a:pt x="24722" y="0"/>
                        </a:moveTo>
                        <a:lnTo>
                          <a:pt x="30313" y="0"/>
                        </a:lnTo>
                      </a:path>
                      <a:path w="38100" h="4444">
                        <a:moveTo>
                          <a:pt x="30313" y="0"/>
                        </a:moveTo>
                        <a:lnTo>
                          <a:pt x="35891" y="2398"/>
                        </a:lnTo>
                      </a:path>
                      <a:path w="38100" h="4444">
                        <a:moveTo>
                          <a:pt x="35891" y="2398"/>
                        </a:moveTo>
                        <a:lnTo>
                          <a:pt x="37494" y="3987"/>
                        </a:lnTo>
                      </a:path>
                      <a:path w="38100" h="4444">
                        <a:moveTo>
                          <a:pt x="0" y="3987"/>
                        </a:moveTo>
                        <a:lnTo>
                          <a:pt x="0" y="2398"/>
                        </a:lnTo>
                      </a:path>
                      <a:path w="38100" h="4444">
                        <a:moveTo>
                          <a:pt x="0" y="239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67" name="object 2767"/>
                  <p:cNvSpPr/>
                  <p:nvPr/>
                </p:nvSpPr>
                <p:spPr>
                  <a:xfrm>
                    <a:off x="7700593" y="161590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68" name="object 2768"/>
                  <p:cNvSpPr/>
                  <p:nvPr/>
                </p:nvSpPr>
                <p:spPr>
                  <a:xfrm>
                    <a:off x="7662692" y="2427649"/>
                    <a:ext cx="33020" cy="16510"/>
                  </a:xfrm>
                  <a:custGeom>
                    <a:avLst/>
                    <a:gdLst/>
                    <a:ahLst/>
                    <a:cxnLst/>
                    <a:rect l="l" t="t" r="r" b="b"/>
                    <a:pathLst>
                      <a:path w="33020" h="16510">
                        <a:moveTo>
                          <a:pt x="0" y="0"/>
                        </a:moveTo>
                        <a:lnTo>
                          <a:pt x="0" y="15951"/>
                        </a:lnTo>
                      </a:path>
                      <a:path w="33020" h="16510">
                        <a:moveTo>
                          <a:pt x="32711" y="15951"/>
                        </a:moveTo>
                        <a:lnTo>
                          <a:pt x="3271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69" name="object 2769"/>
                  <p:cNvSpPr/>
                  <p:nvPr/>
                </p:nvSpPr>
                <p:spPr>
                  <a:xfrm>
                    <a:off x="7661495" y="244240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70" name="object 2770"/>
                  <p:cNvSpPr/>
                  <p:nvPr/>
                </p:nvSpPr>
                <p:spPr>
                  <a:xfrm>
                    <a:off x="7662692" y="2443600"/>
                    <a:ext cx="33020" cy="0"/>
                  </a:xfrm>
                  <a:custGeom>
                    <a:avLst/>
                    <a:gdLst/>
                    <a:ahLst/>
                    <a:cxnLst/>
                    <a:rect l="l" t="t" r="r" b="b"/>
                    <a:pathLst>
                      <a:path w="33020">
                        <a:moveTo>
                          <a:pt x="0" y="0"/>
                        </a:moveTo>
                        <a:lnTo>
                          <a:pt x="1589" y="0"/>
                        </a:lnTo>
                      </a:path>
                      <a:path w="33020">
                        <a:moveTo>
                          <a:pt x="1589" y="0"/>
                        </a:moveTo>
                        <a:lnTo>
                          <a:pt x="4796" y="0"/>
                        </a:lnTo>
                      </a:path>
                      <a:path w="33020">
                        <a:moveTo>
                          <a:pt x="4796" y="0"/>
                        </a:moveTo>
                        <a:lnTo>
                          <a:pt x="7975" y="0"/>
                        </a:lnTo>
                      </a:path>
                      <a:path w="33020">
                        <a:moveTo>
                          <a:pt x="7975" y="0"/>
                        </a:moveTo>
                        <a:lnTo>
                          <a:pt x="11963" y="0"/>
                        </a:lnTo>
                      </a:path>
                      <a:path w="33020">
                        <a:moveTo>
                          <a:pt x="11963" y="0"/>
                        </a:moveTo>
                        <a:lnTo>
                          <a:pt x="15965" y="0"/>
                        </a:lnTo>
                      </a:path>
                      <a:path w="33020">
                        <a:moveTo>
                          <a:pt x="15965" y="0"/>
                        </a:moveTo>
                        <a:lnTo>
                          <a:pt x="20748" y="0"/>
                        </a:lnTo>
                      </a:path>
                      <a:path w="33020">
                        <a:moveTo>
                          <a:pt x="20748" y="0"/>
                        </a:moveTo>
                        <a:lnTo>
                          <a:pt x="24736" y="0"/>
                        </a:lnTo>
                      </a:path>
                      <a:path w="33020">
                        <a:moveTo>
                          <a:pt x="24736" y="0"/>
                        </a:moveTo>
                        <a:lnTo>
                          <a:pt x="27929" y="0"/>
                        </a:lnTo>
                      </a:path>
                      <a:path w="33020">
                        <a:moveTo>
                          <a:pt x="27929" y="0"/>
                        </a:moveTo>
                        <a:lnTo>
                          <a:pt x="30327" y="0"/>
                        </a:lnTo>
                      </a:path>
                      <a:path w="33020">
                        <a:moveTo>
                          <a:pt x="30327" y="0"/>
                        </a:moveTo>
                        <a:lnTo>
                          <a:pt x="31917" y="0"/>
                        </a:lnTo>
                      </a:path>
                      <a:path w="33020">
                        <a:moveTo>
                          <a:pt x="31917" y="0"/>
                        </a:moveTo>
                        <a:lnTo>
                          <a:pt x="32711" y="0"/>
                        </a:lnTo>
                      </a:path>
                      <a:path w="33020">
                        <a:moveTo>
                          <a:pt x="32711" y="0"/>
                        </a:moveTo>
                        <a:lnTo>
                          <a:pt x="31917" y="0"/>
                        </a:lnTo>
                      </a:path>
                      <a:path w="33020">
                        <a:moveTo>
                          <a:pt x="31917" y="0"/>
                        </a:moveTo>
                        <a:lnTo>
                          <a:pt x="30327" y="0"/>
                        </a:lnTo>
                      </a:path>
                      <a:path w="33020">
                        <a:moveTo>
                          <a:pt x="30327" y="0"/>
                        </a:moveTo>
                        <a:lnTo>
                          <a:pt x="27929" y="0"/>
                        </a:lnTo>
                      </a:path>
                      <a:path w="33020">
                        <a:moveTo>
                          <a:pt x="27929" y="0"/>
                        </a:moveTo>
                        <a:lnTo>
                          <a:pt x="24736" y="0"/>
                        </a:lnTo>
                      </a:path>
                      <a:path w="33020">
                        <a:moveTo>
                          <a:pt x="24736" y="0"/>
                        </a:moveTo>
                        <a:lnTo>
                          <a:pt x="20748" y="0"/>
                        </a:lnTo>
                      </a:path>
                      <a:path w="33020">
                        <a:moveTo>
                          <a:pt x="20748" y="0"/>
                        </a:moveTo>
                        <a:lnTo>
                          <a:pt x="15965" y="0"/>
                        </a:lnTo>
                      </a:path>
                      <a:path w="33020">
                        <a:moveTo>
                          <a:pt x="15965" y="0"/>
                        </a:moveTo>
                        <a:lnTo>
                          <a:pt x="11963" y="0"/>
                        </a:lnTo>
                      </a:path>
                      <a:path w="33020">
                        <a:moveTo>
                          <a:pt x="11963" y="0"/>
                        </a:moveTo>
                        <a:lnTo>
                          <a:pt x="7975" y="0"/>
                        </a:lnTo>
                      </a:path>
                      <a:path w="33020">
                        <a:moveTo>
                          <a:pt x="7975" y="0"/>
                        </a:moveTo>
                        <a:lnTo>
                          <a:pt x="4796" y="0"/>
                        </a:lnTo>
                      </a:path>
                      <a:path w="33020">
                        <a:moveTo>
                          <a:pt x="4796" y="0"/>
                        </a:moveTo>
                        <a:lnTo>
                          <a:pt x="1589" y="0"/>
                        </a:lnTo>
                      </a:path>
                      <a:path w="33020">
                        <a:moveTo>
                          <a:pt x="1589"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71" name="object 2771"/>
                  <p:cNvSpPr/>
                  <p:nvPr/>
                </p:nvSpPr>
                <p:spPr>
                  <a:xfrm>
                    <a:off x="7661491" y="2426452"/>
                    <a:ext cx="2540" cy="18415"/>
                  </a:xfrm>
                  <a:custGeom>
                    <a:avLst/>
                    <a:gdLst/>
                    <a:ahLst/>
                    <a:cxnLst/>
                    <a:rect l="l" t="t" r="r" b="b"/>
                    <a:pathLst>
                      <a:path w="2540" h="18414">
                        <a:moveTo>
                          <a:pt x="2387" y="17157"/>
                        </a:moveTo>
                        <a:lnTo>
                          <a:pt x="2044" y="16306"/>
                        </a:lnTo>
                        <a:lnTo>
                          <a:pt x="1193" y="15951"/>
                        </a:lnTo>
                        <a:lnTo>
                          <a:pt x="342" y="16306"/>
                        </a:lnTo>
                        <a:lnTo>
                          <a:pt x="0" y="17157"/>
                        </a:lnTo>
                        <a:lnTo>
                          <a:pt x="342" y="17995"/>
                        </a:lnTo>
                        <a:lnTo>
                          <a:pt x="1193" y="18351"/>
                        </a:lnTo>
                        <a:lnTo>
                          <a:pt x="2044" y="17995"/>
                        </a:lnTo>
                        <a:lnTo>
                          <a:pt x="2387" y="17157"/>
                        </a:lnTo>
                        <a:close/>
                      </a:path>
                      <a:path w="2540" h="18414">
                        <a:moveTo>
                          <a:pt x="2387" y="1206"/>
                        </a:moveTo>
                        <a:lnTo>
                          <a:pt x="2044" y="355"/>
                        </a:lnTo>
                        <a:lnTo>
                          <a:pt x="1193" y="0"/>
                        </a:lnTo>
                        <a:lnTo>
                          <a:pt x="342" y="355"/>
                        </a:lnTo>
                        <a:lnTo>
                          <a:pt x="0" y="1206"/>
                        </a:lnTo>
                        <a:lnTo>
                          <a:pt x="342" y="2044"/>
                        </a:lnTo>
                        <a:lnTo>
                          <a:pt x="1193" y="2400"/>
                        </a:lnTo>
                        <a:lnTo>
                          <a:pt x="2044"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72" name="object 2772"/>
                  <p:cNvSpPr/>
                  <p:nvPr/>
                </p:nvSpPr>
                <p:spPr>
                  <a:xfrm>
                    <a:off x="4886420" y="1759910"/>
                    <a:ext cx="2809240" cy="668020"/>
                  </a:xfrm>
                  <a:custGeom>
                    <a:avLst/>
                    <a:gdLst/>
                    <a:ahLst/>
                    <a:cxnLst/>
                    <a:rect l="l" t="t" r="r" b="b"/>
                    <a:pathLst>
                      <a:path w="2809240" h="668019">
                        <a:moveTo>
                          <a:pt x="2776271" y="667738"/>
                        </a:moveTo>
                        <a:lnTo>
                          <a:pt x="2777860" y="667738"/>
                        </a:lnTo>
                      </a:path>
                      <a:path w="2809240" h="668019">
                        <a:moveTo>
                          <a:pt x="2777860" y="667738"/>
                        </a:moveTo>
                        <a:lnTo>
                          <a:pt x="2781067" y="667738"/>
                        </a:lnTo>
                      </a:path>
                      <a:path w="2809240" h="668019">
                        <a:moveTo>
                          <a:pt x="2781067" y="667738"/>
                        </a:moveTo>
                        <a:lnTo>
                          <a:pt x="2784246" y="667738"/>
                        </a:lnTo>
                      </a:path>
                      <a:path w="2809240" h="668019">
                        <a:moveTo>
                          <a:pt x="2784246" y="667738"/>
                        </a:moveTo>
                        <a:lnTo>
                          <a:pt x="2788234" y="667738"/>
                        </a:lnTo>
                      </a:path>
                      <a:path w="2809240" h="668019">
                        <a:moveTo>
                          <a:pt x="2788234" y="667738"/>
                        </a:moveTo>
                        <a:lnTo>
                          <a:pt x="2792236" y="667738"/>
                        </a:lnTo>
                      </a:path>
                      <a:path w="2809240" h="668019">
                        <a:moveTo>
                          <a:pt x="2792236" y="667738"/>
                        </a:moveTo>
                        <a:lnTo>
                          <a:pt x="2797019" y="667738"/>
                        </a:lnTo>
                      </a:path>
                      <a:path w="2809240" h="668019">
                        <a:moveTo>
                          <a:pt x="2797019" y="667738"/>
                        </a:moveTo>
                        <a:lnTo>
                          <a:pt x="2801007" y="667738"/>
                        </a:lnTo>
                      </a:path>
                      <a:path w="2809240" h="668019">
                        <a:moveTo>
                          <a:pt x="2801007" y="667738"/>
                        </a:moveTo>
                        <a:lnTo>
                          <a:pt x="2804200" y="667738"/>
                        </a:lnTo>
                      </a:path>
                      <a:path w="2809240" h="668019">
                        <a:moveTo>
                          <a:pt x="2804200" y="667738"/>
                        </a:moveTo>
                        <a:lnTo>
                          <a:pt x="2806598" y="667738"/>
                        </a:lnTo>
                      </a:path>
                      <a:path w="2809240" h="668019">
                        <a:moveTo>
                          <a:pt x="2806598" y="667738"/>
                        </a:moveTo>
                        <a:lnTo>
                          <a:pt x="2808188" y="667738"/>
                        </a:lnTo>
                      </a:path>
                      <a:path w="2809240" h="668019">
                        <a:moveTo>
                          <a:pt x="2808188" y="667738"/>
                        </a:moveTo>
                        <a:lnTo>
                          <a:pt x="2808983" y="667738"/>
                        </a:lnTo>
                      </a:path>
                      <a:path w="2809240" h="668019">
                        <a:moveTo>
                          <a:pt x="927817" y="0"/>
                        </a:moveTo>
                        <a:lnTo>
                          <a:pt x="0" y="0"/>
                        </a:lnTo>
                      </a:path>
                      <a:path w="2809240" h="668019">
                        <a:moveTo>
                          <a:pt x="0" y="16746"/>
                        </a:moveTo>
                        <a:lnTo>
                          <a:pt x="924624" y="1674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73" name="object 2773"/>
                  <p:cNvSpPr/>
                  <p:nvPr/>
                </p:nvSpPr>
                <p:spPr>
                  <a:xfrm>
                    <a:off x="5813041" y="175871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74" name="object 2774"/>
                  <p:cNvSpPr/>
                  <p:nvPr/>
                </p:nvSpPr>
                <p:spPr>
                  <a:xfrm>
                    <a:off x="5814238" y="1759910"/>
                    <a:ext cx="0" cy="17145"/>
                  </a:xfrm>
                  <a:custGeom>
                    <a:avLst/>
                    <a:gdLst/>
                    <a:ahLst/>
                    <a:cxnLst/>
                    <a:rect l="l" t="t" r="r" b="b"/>
                    <a:pathLst>
                      <a:path h="17144">
                        <a:moveTo>
                          <a:pt x="0" y="0"/>
                        </a:moveTo>
                        <a:lnTo>
                          <a:pt x="0" y="794"/>
                        </a:lnTo>
                      </a:path>
                      <a:path h="17144">
                        <a:moveTo>
                          <a:pt x="0" y="794"/>
                        </a:moveTo>
                        <a:lnTo>
                          <a:pt x="0" y="2384"/>
                        </a:lnTo>
                      </a:path>
                      <a:path h="17144">
                        <a:moveTo>
                          <a:pt x="0" y="2384"/>
                        </a:moveTo>
                        <a:lnTo>
                          <a:pt x="0" y="3987"/>
                        </a:lnTo>
                      </a:path>
                      <a:path h="17144">
                        <a:moveTo>
                          <a:pt x="0" y="3987"/>
                        </a:moveTo>
                        <a:lnTo>
                          <a:pt x="0" y="6372"/>
                        </a:lnTo>
                      </a:path>
                      <a:path h="17144">
                        <a:moveTo>
                          <a:pt x="0" y="6372"/>
                        </a:moveTo>
                        <a:lnTo>
                          <a:pt x="0" y="8770"/>
                        </a:lnTo>
                      </a:path>
                      <a:path h="17144">
                        <a:moveTo>
                          <a:pt x="0" y="8770"/>
                        </a:moveTo>
                        <a:lnTo>
                          <a:pt x="0" y="10360"/>
                        </a:lnTo>
                      </a:path>
                      <a:path h="17144">
                        <a:moveTo>
                          <a:pt x="0" y="10360"/>
                        </a:moveTo>
                        <a:lnTo>
                          <a:pt x="0" y="12758"/>
                        </a:lnTo>
                      </a:path>
                      <a:path h="17144">
                        <a:moveTo>
                          <a:pt x="0" y="12758"/>
                        </a:moveTo>
                        <a:lnTo>
                          <a:pt x="0" y="14348"/>
                        </a:lnTo>
                      </a:path>
                      <a:path h="17144">
                        <a:moveTo>
                          <a:pt x="0" y="14348"/>
                        </a:moveTo>
                        <a:lnTo>
                          <a:pt x="0" y="15951"/>
                        </a:lnTo>
                      </a:path>
                      <a:path h="17144">
                        <a:moveTo>
                          <a:pt x="0" y="15951"/>
                        </a:moveTo>
                        <a:lnTo>
                          <a:pt x="0" y="1674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75" name="object 2775"/>
                  <p:cNvSpPr/>
                  <p:nvPr/>
                </p:nvSpPr>
                <p:spPr>
                  <a:xfrm>
                    <a:off x="5813041" y="1775460"/>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76" name="object 2776"/>
                  <p:cNvSpPr/>
                  <p:nvPr/>
                </p:nvSpPr>
                <p:spPr>
                  <a:xfrm>
                    <a:off x="4886420" y="1759910"/>
                    <a:ext cx="0" cy="17145"/>
                  </a:xfrm>
                  <a:custGeom>
                    <a:avLst/>
                    <a:gdLst/>
                    <a:ahLst/>
                    <a:cxnLst/>
                    <a:rect l="l" t="t" r="r" b="b"/>
                    <a:pathLst>
                      <a:path h="17144">
                        <a:moveTo>
                          <a:pt x="0" y="0"/>
                        </a:moveTo>
                        <a:lnTo>
                          <a:pt x="0" y="794"/>
                        </a:lnTo>
                      </a:path>
                      <a:path h="17144">
                        <a:moveTo>
                          <a:pt x="0" y="794"/>
                        </a:moveTo>
                        <a:lnTo>
                          <a:pt x="0" y="2384"/>
                        </a:lnTo>
                      </a:path>
                      <a:path h="17144">
                        <a:moveTo>
                          <a:pt x="0" y="2384"/>
                        </a:moveTo>
                        <a:lnTo>
                          <a:pt x="0" y="3987"/>
                        </a:lnTo>
                      </a:path>
                      <a:path h="17144">
                        <a:moveTo>
                          <a:pt x="0" y="3987"/>
                        </a:moveTo>
                        <a:lnTo>
                          <a:pt x="0" y="6372"/>
                        </a:lnTo>
                      </a:path>
                      <a:path h="17144">
                        <a:moveTo>
                          <a:pt x="0" y="6372"/>
                        </a:moveTo>
                        <a:lnTo>
                          <a:pt x="0" y="8770"/>
                        </a:lnTo>
                      </a:path>
                      <a:path h="17144">
                        <a:moveTo>
                          <a:pt x="0" y="8770"/>
                        </a:moveTo>
                        <a:lnTo>
                          <a:pt x="0" y="10360"/>
                        </a:lnTo>
                      </a:path>
                      <a:path h="17144">
                        <a:moveTo>
                          <a:pt x="0" y="10360"/>
                        </a:moveTo>
                        <a:lnTo>
                          <a:pt x="0" y="12758"/>
                        </a:lnTo>
                      </a:path>
                      <a:path h="17144">
                        <a:moveTo>
                          <a:pt x="0" y="12758"/>
                        </a:moveTo>
                        <a:lnTo>
                          <a:pt x="0" y="14348"/>
                        </a:lnTo>
                      </a:path>
                      <a:path h="17144">
                        <a:moveTo>
                          <a:pt x="0" y="14348"/>
                        </a:moveTo>
                        <a:lnTo>
                          <a:pt x="0" y="15951"/>
                        </a:lnTo>
                      </a:path>
                      <a:path h="17144">
                        <a:moveTo>
                          <a:pt x="0" y="15951"/>
                        </a:moveTo>
                        <a:lnTo>
                          <a:pt x="0" y="1674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77" name="object 2777"/>
                  <p:cNvSpPr/>
                  <p:nvPr/>
                </p:nvSpPr>
                <p:spPr>
                  <a:xfrm>
                    <a:off x="4885224" y="1775460"/>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78" name="object 2778"/>
                  <p:cNvSpPr/>
                  <p:nvPr/>
                </p:nvSpPr>
                <p:spPr>
                  <a:xfrm>
                    <a:off x="4886420" y="1759910"/>
                    <a:ext cx="0" cy="17145"/>
                  </a:xfrm>
                  <a:custGeom>
                    <a:avLst/>
                    <a:gdLst/>
                    <a:ahLst/>
                    <a:cxnLst/>
                    <a:rect l="l" t="t" r="r" b="b"/>
                    <a:pathLst>
                      <a:path h="17144">
                        <a:moveTo>
                          <a:pt x="0" y="16746"/>
                        </a:moveTo>
                        <a:lnTo>
                          <a:pt x="0" y="15951"/>
                        </a:lnTo>
                      </a:path>
                      <a:path h="17144">
                        <a:moveTo>
                          <a:pt x="0" y="15951"/>
                        </a:moveTo>
                        <a:lnTo>
                          <a:pt x="0" y="14348"/>
                        </a:lnTo>
                      </a:path>
                      <a:path h="17144">
                        <a:moveTo>
                          <a:pt x="0" y="14348"/>
                        </a:moveTo>
                        <a:lnTo>
                          <a:pt x="0" y="12758"/>
                        </a:lnTo>
                      </a:path>
                      <a:path h="17144">
                        <a:moveTo>
                          <a:pt x="0" y="12758"/>
                        </a:moveTo>
                        <a:lnTo>
                          <a:pt x="0" y="10360"/>
                        </a:lnTo>
                      </a:path>
                      <a:path h="17144">
                        <a:moveTo>
                          <a:pt x="0" y="10360"/>
                        </a:moveTo>
                        <a:lnTo>
                          <a:pt x="0" y="8770"/>
                        </a:lnTo>
                      </a:path>
                      <a:path h="17144">
                        <a:moveTo>
                          <a:pt x="0" y="8770"/>
                        </a:moveTo>
                        <a:lnTo>
                          <a:pt x="0" y="6372"/>
                        </a:lnTo>
                      </a:path>
                      <a:path h="17144">
                        <a:moveTo>
                          <a:pt x="0" y="6372"/>
                        </a:moveTo>
                        <a:lnTo>
                          <a:pt x="0" y="3987"/>
                        </a:lnTo>
                      </a:path>
                      <a:path h="17144">
                        <a:moveTo>
                          <a:pt x="0" y="3987"/>
                        </a:moveTo>
                        <a:lnTo>
                          <a:pt x="0" y="2384"/>
                        </a:lnTo>
                      </a:path>
                      <a:path h="17144">
                        <a:moveTo>
                          <a:pt x="0" y="2384"/>
                        </a:moveTo>
                        <a:lnTo>
                          <a:pt x="0" y="794"/>
                        </a:lnTo>
                      </a:path>
                      <a:path h="17144">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79" name="object 2779"/>
                  <p:cNvSpPr/>
                  <p:nvPr/>
                </p:nvSpPr>
                <p:spPr>
                  <a:xfrm>
                    <a:off x="4885224" y="175871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80" name="object 2780"/>
                  <p:cNvSpPr/>
                  <p:nvPr/>
                </p:nvSpPr>
                <p:spPr>
                  <a:xfrm>
                    <a:off x="5863696" y="1936215"/>
                    <a:ext cx="732790" cy="33655"/>
                  </a:xfrm>
                  <a:custGeom>
                    <a:avLst/>
                    <a:gdLst/>
                    <a:ahLst/>
                    <a:cxnLst/>
                    <a:rect l="l" t="t" r="r" b="b"/>
                    <a:pathLst>
                      <a:path w="732790" h="33655">
                        <a:moveTo>
                          <a:pt x="0" y="33506"/>
                        </a:moveTo>
                        <a:lnTo>
                          <a:pt x="10374" y="33506"/>
                        </a:lnTo>
                      </a:path>
                      <a:path w="732790" h="33655">
                        <a:moveTo>
                          <a:pt x="44675" y="33506"/>
                        </a:moveTo>
                        <a:lnTo>
                          <a:pt x="55844" y="33506"/>
                        </a:lnTo>
                      </a:path>
                      <a:path w="732790" h="33655">
                        <a:moveTo>
                          <a:pt x="55844" y="0"/>
                        </a:moveTo>
                        <a:lnTo>
                          <a:pt x="51061" y="0"/>
                        </a:lnTo>
                      </a:path>
                      <a:path w="732790" h="33655">
                        <a:moveTo>
                          <a:pt x="4782" y="0"/>
                        </a:moveTo>
                        <a:lnTo>
                          <a:pt x="0" y="0"/>
                        </a:lnTo>
                      </a:path>
                      <a:path w="732790" h="33655">
                        <a:moveTo>
                          <a:pt x="55844" y="16760"/>
                        </a:moveTo>
                        <a:lnTo>
                          <a:pt x="55844" y="20748"/>
                        </a:lnTo>
                      </a:path>
                      <a:path w="732790" h="33655">
                        <a:moveTo>
                          <a:pt x="55844" y="20748"/>
                        </a:moveTo>
                        <a:lnTo>
                          <a:pt x="55844" y="24736"/>
                        </a:lnTo>
                      </a:path>
                      <a:path w="732790" h="33655">
                        <a:moveTo>
                          <a:pt x="55844" y="24736"/>
                        </a:moveTo>
                        <a:lnTo>
                          <a:pt x="55844" y="28724"/>
                        </a:lnTo>
                      </a:path>
                      <a:path w="732790" h="33655">
                        <a:moveTo>
                          <a:pt x="55844" y="28724"/>
                        </a:moveTo>
                        <a:lnTo>
                          <a:pt x="55844" y="31108"/>
                        </a:lnTo>
                      </a:path>
                      <a:path w="732790" h="33655">
                        <a:moveTo>
                          <a:pt x="55844" y="31108"/>
                        </a:moveTo>
                        <a:lnTo>
                          <a:pt x="55844" y="32711"/>
                        </a:lnTo>
                      </a:path>
                      <a:path w="732790" h="33655">
                        <a:moveTo>
                          <a:pt x="55844" y="32711"/>
                        </a:moveTo>
                        <a:lnTo>
                          <a:pt x="55844" y="33506"/>
                        </a:lnTo>
                      </a:path>
                      <a:path w="732790" h="33655">
                        <a:moveTo>
                          <a:pt x="55844" y="0"/>
                        </a:moveTo>
                        <a:lnTo>
                          <a:pt x="55844" y="794"/>
                        </a:lnTo>
                      </a:path>
                      <a:path w="732790" h="33655">
                        <a:moveTo>
                          <a:pt x="55844" y="794"/>
                        </a:moveTo>
                        <a:lnTo>
                          <a:pt x="55844" y="2398"/>
                        </a:lnTo>
                      </a:path>
                      <a:path w="732790" h="33655">
                        <a:moveTo>
                          <a:pt x="55844" y="2398"/>
                        </a:moveTo>
                        <a:lnTo>
                          <a:pt x="55844" y="4782"/>
                        </a:lnTo>
                      </a:path>
                      <a:path w="732790" h="33655">
                        <a:moveTo>
                          <a:pt x="55844" y="4782"/>
                        </a:moveTo>
                        <a:lnTo>
                          <a:pt x="55844" y="8770"/>
                        </a:lnTo>
                      </a:path>
                      <a:path w="732790" h="33655">
                        <a:moveTo>
                          <a:pt x="55844" y="8770"/>
                        </a:moveTo>
                        <a:lnTo>
                          <a:pt x="55844" y="12758"/>
                        </a:lnTo>
                      </a:path>
                      <a:path w="732790" h="33655">
                        <a:moveTo>
                          <a:pt x="55844" y="12758"/>
                        </a:moveTo>
                        <a:lnTo>
                          <a:pt x="55844" y="16760"/>
                        </a:lnTo>
                      </a:path>
                      <a:path w="732790" h="33655">
                        <a:moveTo>
                          <a:pt x="0" y="16760"/>
                        </a:moveTo>
                        <a:lnTo>
                          <a:pt x="0" y="12758"/>
                        </a:lnTo>
                      </a:path>
                      <a:path w="732790" h="33655">
                        <a:moveTo>
                          <a:pt x="0" y="12758"/>
                        </a:moveTo>
                        <a:lnTo>
                          <a:pt x="0" y="8770"/>
                        </a:lnTo>
                      </a:path>
                      <a:path w="732790" h="33655">
                        <a:moveTo>
                          <a:pt x="0" y="8770"/>
                        </a:moveTo>
                        <a:lnTo>
                          <a:pt x="0" y="4782"/>
                        </a:lnTo>
                      </a:path>
                      <a:path w="732790" h="33655">
                        <a:moveTo>
                          <a:pt x="0" y="4782"/>
                        </a:moveTo>
                        <a:lnTo>
                          <a:pt x="0" y="2398"/>
                        </a:lnTo>
                      </a:path>
                      <a:path w="732790" h="33655">
                        <a:moveTo>
                          <a:pt x="0" y="2398"/>
                        </a:moveTo>
                        <a:lnTo>
                          <a:pt x="0" y="794"/>
                        </a:lnTo>
                      </a:path>
                      <a:path w="732790" h="33655">
                        <a:moveTo>
                          <a:pt x="0" y="794"/>
                        </a:moveTo>
                        <a:lnTo>
                          <a:pt x="0" y="0"/>
                        </a:lnTo>
                      </a:path>
                      <a:path w="732790" h="33655">
                        <a:moveTo>
                          <a:pt x="0" y="33506"/>
                        </a:moveTo>
                        <a:lnTo>
                          <a:pt x="0" y="32711"/>
                        </a:lnTo>
                      </a:path>
                      <a:path w="732790" h="33655">
                        <a:moveTo>
                          <a:pt x="0" y="32711"/>
                        </a:moveTo>
                        <a:lnTo>
                          <a:pt x="0" y="31108"/>
                        </a:lnTo>
                      </a:path>
                      <a:path w="732790" h="33655">
                        <a:moveTo>
                          <a:pt x="0" y="31108"/>
                        </a:moveTo>
                        <a:lnTo>
                          <a:pt x="0" y="28724"/>
                        </a:lnTo>
                      </a:path>
                      <a:path w="732790" h="33655">
                        <a:moveTo>
                          <a:pt x="0" y="28724"/>
                        </a:moveTo>
                        <a:lnTo>
                          <a:pt x="0" y="24736"/>
                        </a:lnTo>
                      </a:path>
                      <a:path w="732790" h="33655">
                        <a:moveTo>
                          <a:pt x="0" y="24736"/>
                        </a:moveTo>
                        <a:lnTo>
                          <a:pt x="0" y="20748"/>
                        </a:lnTo>
                      </a:path>
                      <a:path w="732790" h="33655">
                        <a:moveTo>
                          <a:pt x="0" y="20748"/>
                        </a:moveTo>
                        <a:lnTo>
                          <a:pt x="0" y="16760"/>
                        </a:lnTo>
                      </a:path>
                      <a:path w="732790" h="33655">
                        <a:moveTo>
                          <a:pt x="732367" y="0"/>
                        </a:moveTo>
                        <a:lnTo>
                          <a:pt x="72996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81" name="object 2781"/>
                  <p:cNvSpPr/>
                  <p:nvPr/>
                </p:nvSpPr>
                <p:spPr>
                  <a:xfrm>
                    <a:off x="5919541" y="1936215"/>
                    <a:ext cx="609600" cy="33655"/>
                  </a:xfrm>
                  <a:custGeom>
                    <a:avLst/>
                    <a:gdLst/>
                    <a:ahLst/>
                    <a:cxnLst/>
                    <a:rect l="l" t="t" r="r" b="b"/>
                    <a:pathLst>
                      <a:path w="609600" h="33655">
                        <a:moveTo>
                          <a:pt x="600723" y="0"/>
                        </a:moveTo>
                        <a:lnTo>
                          <a:pt x="609509" y="0"/>
                        </a:lnTo>
                      </a:path>
                      <a:path w="609600" h="33655">
                        <a:moveTo>
                          <a:pt x="0" y="0"/>
                        </a:moveTo>
                        <a:lnTo>
                          <a:pt x="358201" y="0"/>
                        </a:lnTo>
                      </a:path>
                      <a:path w="609600" h="33655">
                        <a:moveTo>
                          <a:pt x="600723" y="33506"/>
                        </a:moveTo>
                        <a:lnTo>
                          <a:pt x="609509" y="33506"/>
                        </a:lnTo>
                      </a:path>
                      <a:path w="609600" h="33655">
                        <a:moveTo>
                          <a:pt x="0" y="33506"/>
                        </a:moveTo>
                        <a:lnTo>
                          <a:pt x="358201" y="3350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82" name="object 2782"/>
                  <p:cNvSpPr/>
                  <p:nvPr/>
                </p:nvSpPr>
                <p:spPr>
                  <a:xfrm>
                    <a:off x="5814238" y="1759910"/>
                    <a:ext cx="782320" cy="210185"/>
                  </a:xfrm>
                  <a:custGeom>
                    <a:avLst/>
                    <a:gdLst/>
                    <a:ahLst/>
                    <a:cxnLst/>
                    <a:rect l="l" t="t" r="r" b="b"/>
                    <a:pathLst>
                      <a:path w="782320" h="210185">
                        <a:moveTo>
                          <a:pt x="779427" y="209811"/>
                        </a:moveTo>
                        <a:lnTo>
                          <a:pt x="781826" y="209811"/>
                        </a:lnTo>
                      </a:path>
                      <a:path w="782320" h="210185">
                        <a:moveTo>
                          <a:pt x="105303" y="209811"/>
                        </a:moveTo>
                        <a:lnTo>
                          <a:pt x="105303" y="209016"/>
                        </a:lnTo>
                      </a:path>
                      <a:path w="782320" h="210185">
                        <a:moveTo>
                          <a:pt x="105303" y="209016"/>
                        </a:moveTo>
                        <a:lnTo>
                          <a:pt x="105303" y="207413"/>
                        </a:lnTo>
                      </a:path>
                      <a:path w="782320" h="210185">
                        <a:moveTo>
                          <a:pt x="105303" y="207413"/>
                        </a:moveTo>
                        <a:lnTo>
                          <a:pt x="105303" y="205028"/>
                        </a:lnTo>
                      </a:path>
                      <a:path w="782320" h="210185">
                        <a:moveTo>
                          <a:pt x="105303" y="205028"/>
                        </a:moveTo>
                        <a:lnTo>
                          <a:pt x="105303" y="201041"/>
                        </a:lnTo>
                      </a:path>
                      <a:path w="782320" h="210185">
                        <a:moveTo>
                          <a:pt x="105303" y="201041"/>
                        </a:moveTo>
                        <a:lnTo>
                          <a:pt x="105303" y="197053"/>
                        </a:lnTo>
                      </a:path>
                      <a:path w="782320" h="210185">
                        <a:moveTo>
                          <a:pt x="105303" y="197053"/>
                        </a:moveTo>
                        <a:lnTo>
                          <a:pt x="105303" y="193065"/>
                        </a:lnTo>
                      </a:path>
                      <a:path w="782320" h="210185">
                        <a:moveTo>
                          <a:pt x="105303" y="193065"/>
                        </a:moveTo>
                        <a:lnTo>
                          <a:pt x="105303" y="189063"/>
                        </a:lnTo>
                      </a:path>
                      <a:path w="782320" h="210185">
                        <a:moveTo>
                          <a:pt x="105303" y="189063"/>
                        </a:moveTo>
                        <a:lnTo>
                          <a:pt x="105303" y="185075"/>
                        </a:lnTo>
                      </a:path>
                      <a:path w="782320" h="210185">
                        <a:moveTo>
                          <a:pt x="105303" y="185075"/>
                        </a:moveTo>
                        <a:lnTo>
                          <a:pt x="105303" y="181087"/>
                        </a:lnTo>
                      </a:path>
                      <a:path w="782320" h="210185">
                        <a:moveTo>
                          <a:pt x="105303" y="181087"/>
                        </a:moveTo>
                        <a:lnTo>
                          <a:pt x="105303" y="178703"/>
                        </a:lnTo>
                      </a:path>
                      <a:path w="782320" h="210185">
                        <a:moveTo>
                          <a:pt x="105303" y="178703"/>
                        </a:moveTo>
                        <a:lnTo>
                          <a:pt x="105303" y="177099"/>
                        </a:lnTo>
                      </a:path>
                      <a:path w="782320" h="210185">
                        <a:moveTo>
                          <a:pt x="105303" y="177099"/>
                        </a:moveTo>
                        <a:lnTo>
                          <a:pt x="105303" y="176304"/>
                        </a:lnTo>
                      </a:path>
                      <a:path w="782320" h="210185">
                        <a:moveTo>
                          <a:pt x="60627" y="148375"/>
                        </a:moveTo>
                        <a:lnTo>
                          <a:pt x="60627" y="158749"/>
                        </a:lnTo>
                      </a:path>
                      <a:path w="782320" h="210185">
                        <a:moveTo>
                          <a:pt x="60627" y="158749"/>
                        </a:moveTo>
                        <a:lnTo>
                          <a:pt x="60627" y="168329"/>
                        </a:lnTo>
                      </a:path>
                      <a:path w="782320" h="210185">
                        <a:moveTo>
                          <a:pt x="60627" y="168329"/>
                        </a:moveTo>
                        <a:lnTo>
                          <a:pt x="60627" y="177099"/>
                        </a:lnTo>
                      </a:path>
                      <a:path w="782320" h="210185">
                        <a:moveTo>
                          <a:pt x="60627" y="177099"/>
                        </a:moveTo>
                        <a:lnTo>
                          <a:pt x="60627" y="184280"/>
                        </a:lnTo>
                      </a:path>
                      <a:path w="782320" h="210185">
                        <a:moveTo>
                          <a:pt x="60627" y="184280"/>
                        </a:moveTo>
                        <a:lnTo>
                          <a:pt x="60627" y="189858"/>
                        </a:lnTo>
                      </a:path>
                      <a:path w="782320" h="210185">
                        <a:moveTo>
                          <a:pt x="60627" y="189858"/>
                        </a:moveTo>
                        <a:lnTo>
                          <a:pt x="60627" y="192256"/>
                        </a:lnTo>
                      </a:path>
                      <a:path w="782320" h="210185">
                        <a:moveTo>
                          <a:pt x="60627" y="192256"/>
                        </a:moveTo>
                        <a:lnTo>
                          <a:pt x="60627" y="193065"/>
                        </a:lnTo>
                      </a:path>
                      <a:path w="782320" h="210185">
                        <a:moveTo>
                          <a:pt x="94134" y="193065"/>
                        </a:moveTo>
                        <a:lnTo>
                          <a:pt x="94134" y="191461"/>
                        </a:lnTo>
                      </a:path>
                      <a:path w="782320" h="210185">
                        <a:moveTo>
                          <a:pt x="94134" y="191461"/>
                        </a:moveTo>
                        <a:lnTo>
                          <a:pt x="94134" y="188268"/>
                        </a:lnTo>
                      </a:path>
                      <a:path w="782320" h="210185">
                        <a:moveTo>
                          <a:pt x="94134" y="188268"/>
                        </a:moveTo>
                        <a:lnTo>
                          <a:pt x="94134" y="181882"/>
                        </a:lnTo>
                      </a:path>
                      <a:path w="782320" h="210185">
                        <a:moveTo>
                          <a:pt x="94134" y="181882"/>
                        </a:moveTo>
                        <a:lnTo>
                          <a:pt x="94134" y="174701"/>
                        </a:lnTo>
                      </a:path>
                      <a:path w="782320" h="210185">
                        <a:moveTo>
                          <a:pt x="94134" y="174701"/>
                        </a:moveTo>
                        <a:lnTo>
                          <a:pt x="94134" y="165135"/>
                        </a:lnTo>
                      </a:path>
                      <a:path w="782320" h="210185">
                        <a:moveTo>
                          <a:pt x="94134" y="165135"/>
                        </a:moveTo>
                        <a:lnTo>
                          <a:pt x="94134" y="154761"/>
                        </a:lnTo>
                      </a:path>
                      <a:path w="782320" h="210185">
                        <a:moveTo>
                          <a:pt x="94134" y="154761"/>
                        </a:moveTo>
                        <a:lnTo>
                          <a:pt x="94134" y="148375"/>
                        </a:lnTo>
                      </a:path>
                      <a:path w="782320" h="210185">
                        <a:moveTo>
                          <a:pt x="77387" y="209811"/>
                        </a:moveTo>
                        <a:lnTo>
                          <a:pt x="72591" y="209016"/>
                        </a:lnTo>
                      </a:path>
                      <a:path w="782320" h="210185">
                        <a:moveTo>
                          <a:pt x="72591" y="209016"/>
                        </a:moveTo>
                        <a:lnTo>
                          <a:pt x="68603" y="207413"/>
                        </a:lnTo>
                      </a:path>
                      <a:path w="782320" h="210185">
                        <a:moveTo>
                          <a:pt x="68603" y="207413"/>
                        </a:moveTo>
                        <a:lnTo>
                          <a:pt x="65410" y="205028"/>
                        </a:lnTo>
                      </a:path>
                      <a:path w="782320" h="210185">
                        <a:moveTo>
                          <a:pt x="65410" y="205028"/>
                        </a:moveTo>
                        <a:lnTo>
                          <a:pt x="63012" y="201041"/>
                        </a:lnTo>
                      </a:path>
                      <a:path w="782320" h="210185">
                        <a:moveTo>
                          <a:pt x="63012" y="201041"/>
                        </a:moveTo>
                        <a:lnTo>
                          <a:pt x="61422" y="197053"/>
                        </a:lnTo>
                      </a:path>
                      <a:path w="782320" h="210185">
                        <a:moveTo>
                          <a:pt x="93339" y="197053"/>
                        </a:moveTo>
                        <a:lnTo>
                          <a:pt x="91749" y="201041"/>
                        </a:lnTo>
                      </a:path>
                      <a:path w="782320" h="210185">
                        <a:moveTo>
                          <a:pt x="91749" y="201041"/>
                        </a:moveTo>
                        <a:lnTo>
                          <a:pt x="88543" y="205028"/>
                        </a:lnTo>
                      </a:path>
                      <a:path w="782320" h="210185">
                        <a:moveTo>
                          <a:pt x="88543" y="205028"/>
                        </a:moveTo>
                        <a:lnTo>
                          <a:pt x="85363" y="207413"/>
                        </a:lnTo>
                      </a:path>
                      <a:path w="782320" h="210185">
                        <a:moveTo>
                          <a:pt x="85363" y="207413"/>
                        </a:moveTo>
                        <a:lnTo>
                          <a:pt x="81375" y="209016"/>
                        </a:lnTo>
                      </a:path>
                      <a:path w="782320" h="210185">
                        <a:moveTo>
                          <a:pt x="81375" y="209016"/>
                        </a:moveTo>
                        <a:lnTo>
                          <a:pt x="77387" y="209811"/>
                        </a:lnTo>
                      </a:path>
                      <a:path w="782320" h="210185">
                        <a:moveTo>
                          <a:pt x="77387" y="148375"/>
                        </a:moveTo>
                        <a:lnTo>
                          <a:pt x="81375" y="148375"/>
                        </a:lnTo>
                      </a:path>
                      <a:path w="782320" h="210185">
                        <a:moveTo>
                          <a:pt x="81375" y="148375"/>
                        </a:moveTo>
                        <a:lnTo>
                          <a:pt x="85363" y="148375"/>
                        </a:lnTo>
                      </a:path>
                      <a:path w="782320" h="210185">
                        <a:moveTo>
                          <a:pt x="85363" y="148375"/>
                        </a:moveTo>
                        <a:lnTo>
                          <a:pt x="88543" y="148375"/>
                        </a:lnTo>
                      </a:path>
                      <a:path w="782320" h="210185">
                        <a:moveTo>
                          <a:pt x="88543" y="148375"/>
                        </a:moveTo>
                        <a:lnTo>
                          <a:pt x="91749" y="148375"/>
                        </a:lnTo>
                      </a:path>
                      <a:path w="782320" h="210185">
                        <a:moveTo>
                          <a:pt x="91749" y="148375"/>
                        </a:moveTo>
                        <a:lnTo>
                          <a:pt x="93339" y="148375"/>
                        </a:lnTo>
                      </a:path>
                      <a:path w="782320" h="210185">
                        <a:moveTo>
                          <a:pt x="93339" y="148375"/>
                        </a:moveTo>
                        <a:lnTo>
                          <a:pt x="94134" y="148375"/>
                        </a:lnTo>
                      </a:path>
                      <a:path w="782320" h="210185">
                        <a:moveTo>
                          <a:pt x="60627" y="148375"/>
                        </a:moveTo>
                        <a:lnTo>
                          <a:pt x="61422" y="148375"/>
                        </a:lnTo>
                      </a:path>
                      <a:path w="782320" h="210185">
                        <a:moveTo>
                          <a:pt x="61422" y="148375"/>
                        </a:moveTo>
                        <a:lnTo>
                          <a:pt x="63012" y="148375"/>
                        </a:lnTo>
                      </a:path>
                      <a:path w="782320" h="210185">
                        <a:moveTo>
                          <a:pt x="63012" y="148375"/>
                        </a:moveTo>
                        <a:lnTo>
                          <a:pt x="65410" y="148375"/>
                        </a:lnTo>
                      </a:path>
                      <a:path w="782320" h="210185">
                        <a:moveTo>
                          <a:pt x="65410" y="148375"/>
                        </a:moveTo>
                        <a:lnTo>
                          <a:pt x="68603" y="148375"/>
                        </a:lnTo>
                      </a:path>
                      <a:path w="782320" h="210185">
                        <a:moveTo>
                          <a:pt x="68603" y="148375"/>
                        </a:moveTo>
                        <a:lnTo>
                          <a:pt x="72591" y="148375"/>
                        </a:lnTo>
                      </a:path>
                      <a:path w="782320" h="210185">
                        <a:moveTo>
                          <a:pt x="72591" y="148375"/>
                        </a:moveTo>
                        <a:lnTo>
                          <a:pt x="77387" y="148375"/>
                        </a:lnTo>
                      </a:path>
                      <a:path w="782320" h="210185">
                        <a:moveTo>
                          <a:pt x="68603" y="130834"/>
                        </a:moveTo>
                        <a:lnTo>
                          <a:pt x="60627" y="148375"/>
                        </a:lnTo>
                      </a:path>
                      <a:path w="782320" h="210185">
                        <a:moveTo>
                          <a:pt x="94134" y="148375"/>
                        </a:moveTo>
                        <a:lnTo>
                          <a:pt x="86158" y="130834"/>
                        </a:lnTo>
                      </a:path>
                      <a:path w="782320" h="210185">
                        <a:moveTo>
                          <a:pt x="8770" y="0"/>
                        </a:moveTo>
                        <a:lnTo>
                          <a:pt x="0" y="0"/>
                        </a:lnTo>
                      </a:path>
                      <a:path w="782320" h="210185">
                        <a:moveTo>
                          <a:pt x="3987" y="16746"/>
                        </a:moveTo>
                        <a:lnTo>
                          <a:pt x="8770" y="1674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83" name="object 2783"/>
                  <p:cNvSpPr/>
                  <p:nvPr/>
                </p:nvSpPr>
                <p:spPr>
                  <a:xfrm>
                    <a:off x="5813041" y="1775460"/>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84" name="object 2784"/>
                  <p:cNvSpPr/>
                  <p:nvPr/>
                </p:nvSpPr>
                <p:spPr>
                  <a:xfrm>
                    <a:off x="5814238" y="1759910"/>
                    <a:ext cx="0" cy="17145"/>
                  </a:xfrm>
                  <a:custGeom>
                    <a:avLst/>
                    <a:gdLst/>
                    <a:ahLst/>
                    <a:cxnLst/>
                    <a:rect l="l" t="t" r="r" b="b"/>
                    <a:pathLst>
                      <a:path h="17144">
                        <a:moveTo>
                          <a:pt x="0" y="16746"/>
                        </a:moveTo>
                        <a:lnTo>
                          <a:pt x="0" y="15951"/>
                        </a:lnTo>
                      </a:path>
                      <a:path h="17144">
                        <a:moveTo>
                          <a:pt x="0" y="15951"/>
                        </a:moveTo>
                        <a:lnTo>
                          <a:pt x="0" y="14348"/>
                        </a:lnTo>
                      </a:path>
                      <a:path h="17144">
                        <a:moveTo>
                          <a:pt x="0" y="14348"/>
                        </a:moveTo>
                        <a:lnTo>
                          <a:pt x="0" y="12758"/>
                        </a:lnTo>
                      </a:path>
                      <a:path h="17144">
                        <a:moveTo>
                          <a:pt x="0" y="12758"/>
                        </a:moveTo>
                        <a:lnTo>
                          <a:pt x="0" y="10360"/>
                        </a:lnTo>
                      </a:path>
                      <a:path h="17144">
                        <a:moveTo>
                          <a:pt x="0" y="10360"/>
                        </a:moveTo>
                        <a:lnTo>
                          <a:pt x="0" y="8770"/>
                        </a:lnTo>
                      </a:path>
                      <a:path h="17144">
                        <a:moveTo>
                          <a:pt x="0" y="8770"/>
                        </a:moveTo>
                        <a:lnTo>
                          <a:pt x="0" y="6372"/>
                        </a:lnTo>
                      </a:path>
                      <a:path h="17144">
                        <a:moveTo>
                          <a:pt x="0" y="6372"/>
                        </a:moveTo>
                        <a:lnTo>
                          <a:pt x="0" y="3987"/>
                        </a:lnTo>
                      </a:path>
                      <a:path h="17144">
                        <a:moveTo>
                          <a:pt x="0" y="3987"/>
                        </a:moveTo>
                        <a:lnTo>
                          <a:pt x="0" y="2384"/>
                        </a:lnTo>
                      </a:path>
                      <a:path h="17144">
                        <a:moveTo>
                          <a:pt x="0" y="2384"/>
                        </a:moveTo>
                        <a:lnTo>
                          <a:pt x="0" y="794"/>
                        </a:lnTo>
                      </a:path>
                      <a:path h="17144">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85" name="object 2785"/>
                  <p:cNvSpPr/>
                  <p:nvPr/>
                </p:nvSpPr>
                <p:spPr>
                  <a:xfrm>
                    <a:off x="5813031" y="1758724"/>
                    <a:ext cx="11430" cy="2540"/>
                  </a:xfrm>
                  <a:custGeom>
                    <a:avLst/>
                    <a:gdLst/>
                    <a:ahLst/>
                    <a:cxnLst/>
                    <a:rect l="l" t="t" r="r" b="b"/>
                    <a:pathLst>
                      <a:path w="11429" h="2539">
                        <a:moveTo>
                          <a:pt x="2400" y="1193"/>
                        </a:moveTo>
                        <a:lnTo>
                          <a:pt x="2044" y="342"/>
                        </a:lnTo>
                        <a:lnTo>
                          <a:pt x="1206" y="0"/>
                        </a:lnTo>
                        <a:lnTo>
                          <a:pt x="355" y="342"/>
                        </a:lnTo>
                        <a:lnTo>
                          <a:pt x="0" y="1193"/>
                        </a:lnTo>
                        <a:lnTo>
                          <a:pt x="355" y="2032"/>
                        </a:lnTo>
                        <a:lnTo>
                          <a:pt x="1206" y="2387"/>
                        </a:lnTo>
                        <a:lnTo>
                          <a:pt x="2044" y="2032"/>
                        </a:lnTo>
                        <a:lnTo>
                          <a:pt x="2400" y="1193"/>
                        </a:lnTo>
                        <a:close/>
                      </a:path>
                      <a:path w="11429" h="2539">
                        <a:moveTo>
                          <a:pt x="11163" y="1193"/>
                        </a:moveTo>
                        <a:lnTo>
                          <a:pt x="10820" y="342"/>
                        </a:lnTo>
                        <a:lnTo>
                          <a:pt x="9969" y="0"/>
                        </a:lnTo>
                        <a:lnTo>
                          <a:pt x="9131" y="342"/>
                        </a:lnTo>
                        <a:lnTo>
                          <a:pt x="8775" y="1193"/>
                        </a:lnTo>
                        <a:lnTo>
                          <a:pt x="9131" y="2032"/>
                        </a:lnTo>
                        <a:lnTo>
                          <a:pt x="9969" y="2387"/>
                        </a:lnTo>
                        <a:lnTo>
                          <a:pt x="10820" y="2032"/>
                        </a:lnTo>
                        <a:lnTo>
                          <a:pt x="11163"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86" name="object 2786"/>
                  <p:cNvSpPr/>
                  <p:nvPr/>
                </p:nvSpPr>
                <p:spPr>
                  <a:xfrm>
                    <a:off x="5823009" y="1759910"/>
                    <a:ext cx="0" cy="17145"/>
                  </a:xfrm>
                  <a:custGeom>
                    <a:avLst/>
                    <a:gdLst/>
                    <a:ahLst/>
                    <a:cxnLst/>
                    <a:rect l="l" t="t" r="r" b="b"/>
                    <a:pathLst>
                      <a:path h="17144">
                        <a:moveTo>
                          <a:pt x="0" y="0"/>
                        </a:moveTo>
                        <a:lnTo>
                          <a:pt x="0" y="794"/>
                        </a:lnTo>
                      </a:path>
                      <a:path h="17144">
                        <a:moveTo>
                          <a:pt x="0" y="794"/>
                        </a:moveTo>
                        <a:lnTo>
                          <a:pt x="0" y="2384"/>
                        </a:lnTo>
                      </a:path>
                      <a:path h="17144">
                        <a:moveTo>
                          <a:pt x="0" y="2384"/>
                        </a:moveTo>
                        <a:lnTo>
                          <a:pt x="0" y="3987"/>
                        </a:lnTo>
                      </a:path>
                      <a:path h="17144">
                        <a:moveTo>
                          <a:pt x="0" y="3987"/>
                        </a:moveTo>
                        <a:lnTo>
                          <a:pt x="0" y="6372"/>
                        </a:lnTo>
                      </a:path>
                      <a:path h="17144">
                        <a:moveTo>
                          <a:pt x="0" y="6372"/>
                        </a:moveTo>
                        <a:lnTo>
                          <a:pt x="0" y="8770"/>
                        </a:lnTo>
                      </a:path>
                      <a:path h="17144">
                        <a:moveTo>
                          <a:pt x="0" y="8770"/>
                        </a:moveTo>
                        <a:lnTo>
                          <a:pt x="0" y="10360"/>
                        </a:lnTo>
                      </a:path>
                      <a:path h="17144">
                        <a:moveTo>
                          <a:pt x="0" y="10360"/>
                        </a:moveTo>
                        <a:lnTo>
                          <a:pt x="0" y="12758"/>
                        </a:lnTo>
                      </a:path>
                      <a:path h="17144">
                        <a:moveTo>
                          <a:pt x="0" y="12758"/>
                        </a:moveTo>
                        <a:lnTo>
                          <a:pt x="0" y="14348"/>
                        </a:lnTo>
                      </a:path>
                      <a:path h="17144">
                        <a:moveTo>
                          <a:pt x="0" y="14348"/>
                        </a:moveTo>
                        <a:lnTo>
                          <a:pt x="0" y="15951"/>
                        </a:lnTo>
                      </a:path>
                      <a:path h="17144">
                        <a:moveTo>
                          <a:pt x="0" y="15951"/>
                        </a:moveTo>
                        <a:lnTo>
                          <a:pt x="0" y="1674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87" name="object 2787"/>
                  <p:cNvSpPr/>
                  <p:nvPr/>
                </p:nvSpPr>
                <p:spPr>
                  <a:xfrm>
                    <a:off x="5821812" y="1775460"/>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88" name="object 2788"/>
                  <p:cNvSpPr/>
                  <p:nvPr/>
                </p:nvSpPr>
                <p:spPr>
                  <a:xfrm>
                    <a:off x="5882841" y="1791019"/>
                    <a:ext cx="17780" cy="100330"/>
                  </a:xfrm>
                  <a:custGeom>
                    <a:avLst/>
                    <a:gdLst/>
                    <a:ahLst/>
                    <a:cxnLst/>
                    <a:rect l="l" t="t" r="r" b="b"/>
                    <a:pathLst>
                      <a:path w="17779" h="100330">
                        <a:moveTo>
                          <a:pt x="17555" y="99725"/>
                        </a:moveTo>
                        <a:lnTo>
                          <a:pt x="17555" y="87748"/>
                        </a:lnTo>
                      </a:path>
                      <a:path w="17779" h="100330">
                        <a:moveTo>
                          <a:pt x="17555" y="76579"/>
                        </a:moveTo>
                        <a:lnTo>
                          <a:pt x="17555" y="0"/>
                        </a:lnTo>
                      </a:path>
                      <a:path w="17779" h="100330">
                        <a:moveTo>
                          <a:pt x="0" y="0"/>
                        </a:moveTo>
                        <a:lnTo>
                          <a:pt x="0" y="76579"/>
                        </a:lnTo>
                      </a:path>
                      <a:path w="17779" h="100330">
                        <a:moveTo>
                          <a:pt x="0" y="87748"/>
                        </a:moveTo>
                        <a:lnTo>
                          <a:pt x="0" y="99725"/>
                        </a:lnTo>
                      </a:path>
                      <a:path w="17779" h="100330">
                        <a:moveTo>
                          <a:pt x="17555" y="99725"/>
                        </a:moveTo>
                        <a:lnTo>
                          <a:pt x="16760" y="99725"/>
                        </a:lnTo>
                      </a:path>
                      <a:path w="17779" h="100330">
                        <a:moveTo>
                          <a:pt x="16760" y="99725"/>
                        </a:moveTo>
                        <a:lnTo>
                          <a:pt x="15951" y="99725"/>
                        </a:lnTo>
                      </a:path>
                      <a:path w="17779" h="100330">
                        <a:moveTo>
                          <a:pt x="15951" y="99725"/>
                        </a:moveTo>
                        <a:lnTo>
                          <a:pt x="15156" y="99725"/>
                        </a:lnTo>
                      </a:path>
                      <a:path w="17779" h="100330">
                        <a:moveTo>
                          <a:pt x="15156" y="99725"/>
                        </a:moveTo>
                        <a:lnTo>
                          <a:pt x="12772" y="99725"/>
                        </a:lnTo>
                      </a:path>
                      <a:path w="17779" h="100330">
                        <a:moveTo>
                          <a:pt x="12772" y="99725"/>
                        </a:moveTo>
                        <a:lnTo>
                          <a:pt x="11168" y="99725"/>
                        </a:lnTo>
                      </a:path>
                      <a:path w="17779" h="100330">
                        <a:moveTo>
                          <a:pt x="11168" y="99725"/>
                        </a:moveTo>
                        <a:lnTo>
                          <a:pt x="8784" y="99725"/>
                        </a:lnTo>
                      </a:path>
                      <a:path w="17779" h="100330">
                        <a:moveTo>
                          <a:pt x="8784" y="99725"/>
                        </a:moveTo>
                        <a:lnTo>
                          <a:pt x="6386" y="99725"/>
                        </a:lnTo>
                      </a:path>
                      <a:path w="17779" h="100330">
                        <a:moveTo>
                          <a:pt x="6386" y="99725"/>
                        </a:moveTo>
                        <a:lnTo>
                          <a:pt x="3987" y="99725"/>
                        </a:lnTo>
                      </a:path>
                      <a:path w="17779" h="100330">
                        <a:moveTo>
                          <a:pt x="3987" y="99725"/>
                        </a:moveTo>
                        <a:lnTo>
                          <a:pt x="2398" y="99725"/>
                        </a:lnTo>
                      </a:path>
                      <a:path w="17779" h="100330">
                        <a:moveTo>
                          <a:pt x="2398" y="99725"/>
                        </a:moveTo>
                        <a:lnTo>
                          <a:pt x="794" y="99725"/>
                        </a:lnTo>
                      </a:path>
                      <a:path w="17779" h="100330">
                        <a:moveTo>
                          <a:pt x="794" y="99725"/>
                        </a:moveTo>
                        <a:lnTo>
                          <a:pt x="0" y="9972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89" name="object 2789"/>
                  <p:cNvSpPr/>
                  <p:nvPr/>
                </p:nvSpPr>
                <p:spPr>
                  <a:xfrm>
                    <a:off x="5881636" y="1789826"/>
                    <a:ext cx="2540" cy="102235"/>
                  </a:xfrm>
                  <a:custGeom>
                    <a:avLst/>
                    <a:gdLst/>
                    <a:ahLst/>
                    <a:cxnLst/>
                    <a:rect l="l" t="t" r="r" b="b"/>
                    <a:pathLst>
                      <a:path w="2539" h="102235">
                        <a:moveTo>
                          <a:pt x="2400" y="100926"/>
                        </a:moveTo>
                        <a:lnTo>
                          <a:pt x="2044" y="100076"/>
                        </a:lnTo>
                        <a:lnTo>
                          <a:pt x="1193" y="99733"/>
                        </a:lnTo>
                        <a:lnTo>
                          <a:pt x="355" y="100076"/>
                        </a:lnTo>
                        <a:lnTo>
                          <a:pt x="0" y="100926"/>
                        </a:lnTo>
                        <a:lnTo>
                          <a:pt x="355" y="101765"/>
                        </a:lnTo>
                        <a:lnTo>
                          <a:pt x="1193" y="102120"/>
                        </a:lnTo>
                        <a:lnTo>
                          <a:pt x="2044" y="101765"/>
                        </a:lnTo>
                        <a:lnTo>
                          <a:pt x="2400" y="100926"/>
                        </a:lnTo>
                        <a:close/>
                      </a:path>
                      <a:path w="2539" h="102235">
                        <a:moveTo>
                          <a:pt x="2400" y="1193"/>
                        </a:moveTo>
                        <a:lnTo>
                          <a:pt x="2044" y="355"/>
                        </a:lnTo>
                        <a:lnTo>
                          <a:pt x="1193" y="0"/>
                        </a:lnTo>
                        <a:lnTo>
                          <a:pt x="355" y="355"/>
                        </a:lnTo>
                        <a:lnTo>
                          <a:pt x="0" y="1193"/>
                        </a:lnTo>
                        <a:lnTo>
                          <a:pt x="355" y="2044"/>
                        </a:lnTo>
                        <a:lnTo>
                          <a:pt x="1193" y="2400"/>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90" name="object 2790"/>
                  <p:cNvSpPr/>
                  <p:nvPr/>
                </p:nvSpPr>
                <p:spPr>
                  <a:xfrm>
                    <a:off x="5823009" y="1759910"/>
                    <a:ext cx="77470" cy="31115"/>
                  </a:xfrm>
                  <a:custGeom>
                    <a:avLst/>
                    <a:gdLst/>
                    <a:ahLst/>
                    <a:cxnLst/>
                    <a:rect l="l" t="t" r="r" b="b"/>
                    <a:pathLst>
                      <a:path w="77470" h="31114">
                        <a:moveTo>
                          <a:pt x="59832" y="31108"/>
                        </a:moveTo>
                        <a:lnTo>
                          <a:pt x="60627" y="31108"/>
                        </a:lnTo>
                      </a:path>
                      <a:path w="77470" h="31114">
                        <a:moveTo>
                          <a:pt x="60627" y="31108"/>
                        </a:moveTo>
                        <a:lnTo>
                          <a:pt x="62230" y="31108"/>
                        </a:lnTo>
                      </a:path>
                      <a:path w="77470" h="31114">
                        <a:moveTo>
                          <a:pt x="62230" y="31108"/>
                        </a:moveTo>
                        <a:lnTo>
                          <a:pt x="63820" y="31108"/>
                        </a:lnTo>
                      </a:path>
                      <a:path w="77470" h="31114">
                        <a:moveTo>
                          <a:pt x="63820" y="31108"/>
                        </a:moveTo>
                        <a:lnTo>
                          <a:pt x="66218" y="31108"/>
                        </a:lnTo>
                      </a:path>
                      <a:path w="77470" h="31114">
                        <a:moveTo>
                          <a:pt x="66218" y="31108"/>
                        </a:moveTo>
                        <a:lnTo>
                          <a:pt x="68617" y="31108"/>
                        </a:lnTo>
                      </a:path>
                      <a:path w="77470" h="31114">
                        <a:moveTo>
                          <a:pt x="68617" y="31108"/>
                        </a:moveTo>
                        <a:lnTo>
                          <a:pt x="71001" y="31108"/>
                        </a:lnTo>
                      </a:path>
                      <a:path w="77470" h="31114">
                        <a:moveTo>
                          <a:pt x="71001" y="31108"/>
                        </a:moveTo>
                        <a:lnTo>
                          <a:pt x="72605" y="31108"/>
                        </a:lnTo>
                      </a:path>
                      <a:path w="77470" h="31114">
                        <a:moveTo>
                          <a:pt x="72605" y="31108"/>
                        </a:moveTo>
                        <a:lnTo>
                          <a:pt x="74989" y="31108"/>
                        </a:lnTo>
                      </a:path>
                      <a:path w="77470" h="31114">
                        <a:moveTo>
                          <a:pt x="74989" y="31108"/>
                        </a:moveTo>
                        <a:lnTo>
                          <a:pt x="75784" y="31108"/>
                        </a:lnTo>
                      </a:path>
                      <a:path w="77470" h="31114">
                        <a:moveTo>
                          <a:pt x="75784" y="31108"/>
                        </a:moveTo>
                        <a:lnTo>
                          <a:pt x="76592" y="31108"/>
                        </a:lnTo>
                      </a:path>
                      <a:path w="77470" h="31114">
                        <a:moveTo>
                          <a:pt x="76592" y="31108"/>
                        </a:moveTo>
                        <a:lnTo>
                          <a:pt x="77387" y="31108"/>
                        </a:lnTo>
                      </a:path>
                      <a:path w="77470" h="31114">
                        <a:moveTo>
                          <a:pt x="46265" y="0"/>
                        </a:moveTo>
                        <a:lnTo>
                          <a:pt x="0" y="0"/>
                        </a:lnTo>
                      </a:path>
                      <a:path w="77470" h="31114">
                        <a:moveTo>
                          <a:pt x="0" y="16746"/>
                        </a:moveTo>
                        <a:lnTo>
                          <a:pt x="46265" y="1674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91" name="object 2791"/>
                  <p:cNvSpPr/>
                  <p:nvPr/>
                </p:nvSpPr>
                <p:spPr>
                  <a:xfrm>
                    <a:off x="5868077" y="175871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92" name="object 2792"/>
                  <p:cNvSpPr/>
                  <p:nvPr/>
                </p:nvSpPr>
                <p:spPr>
                  <a:xfrm>
                    <a:off x="5869274" y="1759910"/>
                    <a:ext cx="0" cy="17145"/>
                  </a:xfrm>
                  <a:custGeom>
                    <a:avLst/>
                    <a:gdLst/>
                    <a:ahLst/>
                    <a:cxnLst/>
                    <a:rect l="l" t="t" r="r" b="b"/>
                    <a:pathLst>
                      <a:path h="17144">
                        <a:moveTo>
                          <a:pt x="0" y="0"/>
                        </a:moveTo>
                        <a:lnTo>
                          <a:pt x="0" y="794"/>
                        </a:lnTo>
                      </a:path>
                      <a:path h="17144">
                        <a:moveTo>
                          <a:pt x="0" y="794"/>
                        </a:moveTo>
                        <a:lnTo>
                          <a:pt x="0" y="2384"/>
                        </a:lnTo>
                      </a:path>
                      <a:path h="17144">
                        <a:moveTo>
                          <a:pt x="0" y="2384"/>
                        </a:moveTo>
                        <a:lnTo>
                          <a:pt x="0" y="3987"/>
                        </a:lnTo>
                      </a:path>
                      <a:path h="17144">
                        <a:moveTo>
                          <a:pt x="0" y="3987"/>
                        </a:moveTo>
                        <a:lnTo>
                          <a:pt x="0" y="6372"/>
                        </a:lnTo>
                      </a:path>
                      <a:path h="17144">
                        <a:moveTo>
                          <a:pt x="0" y="6372"/>
                        </a:moveTo>
                        <a:lnTo>
                          <a:pt x="0" y="8770"/>
                        </a:lnTo>
                      </a:path>
                      <a:path h="17144">
                        <a:moveTo>
                          <a:pt x="0" y="8770"/>
                        </a:moveTo>
                        <a:lnTo>
                          <a:pt x="0" y="10360"/>
                        </a:lnTo>
                      </a:path>
                      <a:path h="17144">
                        <a:moveTo>
                          <a:pt x="0" y="10360"/>
                        </a:moveTo>
                        <a:lnTo>
                          <a:pt x="0" y="12758"/>
                        </a:lnTo>
                      </a:path>
                      <a:path h="17144">
                        <a:moveTo>
                          <a:pt x="0" y="12758"/>
                        </a:moveTo>
                        <a:lnTo>
                          <a:pt x="0" y="14348"/>
                        </a:lnTo>
                      </a:path>
                      <a:path h="17144">
                        <a:moveTo>
                          <a:pt x="0" y="14348"/>
                        </a:moveTo>
                        <a:lnTo>
                          <a:pt x="0" y="15951"/>
                        </a:lnTo>
                      </a:path>
                      <a:path h="17144">
                        <a:moveTo>
                          <a:pt x="0" y="15951"/>
                        </a:moveTo>
                        <a:lnTo>
                          <a:pt x="0" y="1674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93" name="object 2793"/>
                  <p:cNvSpPr/>
                  <p:nvPr/>
                </p:nvSpPr>
                <p:spPr>
                  <a:xfrm>
                    <a:off x="5821807" y="1775463"/>
                    <a:ext cx="48895" cy="2540"/>
                  </a:xfrm>
                  <a:custGeom>
                    <a:avLst/>
                    <a:gdLst/>
                    <a:ahLst/>
                    <a:cxnLst/>
                    <a:rect l="l" t="t" r="r" b="b"/>
                    <a:pathLst>
                      <a:path w="48895" h="2539">
                        <a:moveTo>
                          <a:pt x="2387" y="1193"/>
                        </a:moveTo>
                        <a:lnTo>
                          <a:pt x="2044" y="355"/>
                        </a:lnTo>
                        <a:lnTo>
                          <a:pt x="1193" y="0"/>
                        </a:lnTo>
                        <a:lnTo>
                          <a:pt x="355" y="355"/>
                        </a:lnTo>
                        <a:lnTo>
                          <a:pt x="0" y="1193"/>
                        </a:lnTo>
                        <a:lnTo>
                          <a:pt x="355" y="2044"/>
                        </a:lnTo>
                        <a:lnTo>
                          <a:pt x="1193" y="2400"/>
                        </a:lnTo>
                        <a:lnTo>
                          <a:pt x="2044" y="2044"/>
                        </a:lnTo>
                        <a:lnTo>
                          <a:pt x="2387" y="1193"/>
                        </a:lnTo>
                        <a:close/>
                      </a:path>
                      <a:path w="48895" h="2539">
                        <a:moveTo>
                          <a:pt x="48653" y="1193"/>
                        </a:moveTo>
                        <a:lnTo>
                          <a:pt x="48310" y="355"/>
                        </a:lnTo>
                        <a:lnTo>
                          <a:pt x="47459" y="0"/>
                        </a:lnTo>
                        <a:lnTo>
                          <a:pt x="46609" y="355"/>
                        </a:lnTo>
                        <a:lnTo>
                          <a:pt x="46266" y="1193"/>
                        </a:lnTo>
                        <a:lnTo>
                          <a:pt x="46609" y="2044"/>
                        </a:lnTo>
                        <a:lnTo>
                          <a:pt x="47459" y="2400"/>
                        </a:lnTo>
                        <a:lnTo>
                          <a:pt x="48310" y="2044"/>
                        </a:lnTo>
                        <a:lnTo>
                          <a:pt x="48653"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94" name="object 2794"/>
                  <p:cNvSpPr/>
                  <p:nvPr/>
                </p:nvSpPr>
                <p:spPr>
                  <a:xfrm>
                    <a:off x="5823009" y="1759910"/>
                    <a:ext cx="0" cy="17145"/>
                  </a:xfrm>
                  <a:custGeom>
                    <a:avLst/>
                    <a:gdLst/>
                    <a:ahLst/>
                    <a:cxnLst/>
                    <a:rect l="l" t="t" r="r" b="b"/>
                    <a:pathLst>
                      <a:path h="17144">
                        <a:moveTo>
                          <a:pt x="0" y="16746"/>
                        </a:moveTo>
                        <a:lnTo>
                          <a:pt x="0" y="15951"/>
                        </a:lnTo>
                      </a:path>
                      <a:path h="17144">
                        <a:moveTo>
                          <a:pt x="0" y="15951"/>
                        </a:moveTo>
                        <a:lnTo>
                          <a:pt x="0" y="14348"/>
                        </a:lnTo>
                      </a:path>
                      <a:path h="17144">
                        <a:moveTo>
                          <a:pt x="0" y="14348"/>
                        </a:moveTo>
                        <a:lnTo>
                          <a:pt x="0" y="12758"/>
                        </a:lnTo>
                      </a:path>
                      <a:path h="17144">
                        <a:moveTo>
                          <a:pt x="0" y="12758"/>
                        </a:moveTo>
                        <a:lnTo>
                          <a:pt x="0" y="10360"/>
                        </a:lnTo>
                      </a:path>
                      <a:path h="17144">
                        <a:moveTo>
                          <a:pt x="0" y="10360"/>
                        </a:moveTo>
                        <a:lnTo>
                          <a:pt x="0" y="8770"/>
                        </a:lnTo>
                      </a:path>
                      <a:path h="17144">
                        <a:moveTo>
                          <a:pt x="0" y="8770"/>
                        </a:moveTo>
                        <a:lnTo>
                          <a:pt x="0" y="6372"/>
                        </a:lnTo>
                      </a:path>
                      <a:path h="17144">
                        <a:moveTo>
                          <a:pt x="0" y="6372"/>
                        </a:moveTo>
                        <a:lnTo>
                          <a:pt x="0" y="3987"/>
                        </a:lnTo>
                      </a:path>
                      <a:path h="17144">
                        <a:moveTo>
                          <a:pt x="0" y="3987"/>
                        </a:moveTo>
                        <a:lnTo>
                          <a:pt x="0" y="2384"/>
                        </a:lnTo>
                      </a:path>
                      <a:path h="17144">
                        <a:moveTo>
                          <a:pt x="0" y="2384"/>
                        </a:moveTo>
                        <a:lnTo>
                          <a:pt x="0" y="794"/>
                        </a:lnTo>
                      </a:path>
                      <a:path h="17144">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95" name="object 2795"/>
                  <p:cNvSpPr/>
                  <p:nvPr/>
                </p:nvSpPr>
                <p:spPr>
                  <a:xfrm>
                    <a:off x="5821812" y="175871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96" name="object 2796"/>
                  <p:cNvSpPr/>
                  <p:nvPr/>
                </p:nvSpPr>
                <p:spPr>
                  <a:xfrm>
                    <a:off x="5869274" y="1759910"/>
                    <a:ext cx="31750" cy="31115"/>
                  </a:xfrm>
                  <a:custGeom>
                    <a:avLst/>
                    <a:gdLst/>
                    <a:ahLst/>
                    <a:cxnLst/>
                    <a:rect l="l" t="t" r="r" b="b"/>
                    <a:pathLst>
                      <a:path w="31750" h="31114">
                        <a:moveTo>
                          <a:pt x="31122" y="31108"/>
                        </a:moveTo>
                        <a:lnTo>
                          <a:pt x="29518" y="22324"/>
                        </a:lnTo>
                      </a:path>
                      <a:path w="31750" h="31114">
                        <a:moveTo>
                          <a:pt x="29518" y="22324"/>
                        </a:moveTo>
                        <a:lnTo>
                          <a:pt x="26339" y="14348"/>
                        </a:lnTo>
                      </a:path>
                      <a:path w="31750" h="31114">
                        <a:moveTo>
                          <a:pt x="26339" y="14348"/>
                        </a:moveTo>
                        <a:lnTo>
                          <a:pt x="19953" y="7167"/>
                        </a:lnTo>
                      </a:path>
                      <a:path w="31750" h="31114">
                        <a:moveTo>
                          <a:pt x="19953" y="7167"/>
                        </a:moveTo>
                        <a:lnTo>
                          <a:pt x="12772" y="2384"/>
                        </a:lnTo>
                      </a:path>
                      <a:path w="31750" h="31114">
                        <a:moveTo>
                          <a:pt x="12772" y="2384"/>
                        </a:moveTo>
                        <a:lnTo>
                          <a:pt x="4796" y="0"/>
                        </a:lnTo>
                      </a:path>
                      <a:path w="31750" h="31114">
                        <a:moveTo>
                          <a:pt x="4796" y="0"/>
                        </a:moveTo>
                        <a:lnTo>
                          <a:pt x="0" y="0"/>
                        </a:lnTo>
                      </a:path>
                      <a:path w="31750" h="31114">
                        <a:moveTo>
                          <a:pt x="0" y="16746"/>
                        </a:moveTo>
                        <a:lnTo>
                          <a:pt x="5591" y="18336"/>
                        </a:lnTo>
                      </a:path>
                      <a:path w="31750" h="31114">
                        <a:moveTo>
                          <a:pt x="5591" y="18336"/>
                        </a:moveTo>
                        <a:lnTo>
                          <a:pt x="10374" y="21529"/>
                        </a:lnTo>
                      </a:path>
                      <a:path w="31750" h="31114">
                        <a:moveTo>
                          <a:pt x="10374" y="21529"/>
                        </a:moveTo>
                        <a:lnTo>
                          <a:pt x="12772" y="27120"/>
                        </a:lnTo>
                      </a:path>
                      <a:path w="31750" h="31114">
                        <a:moveTo>
                          <a:pt x="12772" y="27120"/>
                        </a:moveTo>
                        <a:lnTo>
                          <a:pt x="13567" y="31108"/>
                        </a:lnTo>
                      </a:path>
                      <a:path w="31750" h="31114">
                        <a:moveTo>
                          <a:pt x="31122" y="31108"/>
                        </a:moveTo>
                        <a:lnTo>
                          <a:pt x="30327" y="31108"/>
                        </a:lnTo>
                      </a:path>
                      <a:path w="31750" h="31114">
                        <a:moveTo>
                          <a:pt x="30327" y="31108"/>
                        </a:moveTo>
                        <a:lnTo>
                          <a:pt x="29518" y="31108"/>
                        </a:lnTo>
                      </a:path>
                      <a:path w="31750" h="31114">
                        <a:moveTo>
                          <a:pt x="29518" y="31108"/>
                        </a:moveTo>
                        <a:lnTo>
                          <a:pt x="28724" y="31108"/>
                        </a:lnTo>
                      </a:path>
                      <a:path w="31750" h="31114">
                        <a:moveTo>
                          <a:pt x="28724" y="31108"/>
                        </a:moveTo>
                        <a:lnTo>
                          <a:pt x="26339" y="31108"/>
                        </a:lnTo>
                      </a:path>
                      <a:path w="31750" h="31114">
                        <a:moveTo>
                          <a:pt x="26339" y="31108"/>
                        </a:moveTo>
                        <a:lnTo>
                          <a:pt x="24736" y="31108"/>
                        </a:lnTo>
                      </a:path>
                      <a:path w="31750" h="31114">
                        <a:moveTo>
                          <a:pt x="24736" y="31108"/>
                        </a:moveTo>
                        <a:lnTo>
                          <a:pt x="22351" y="31108"/>
                        </a:lnTo>
                      </a:path>
                      <a:path w="31750" h="31114">
                        <a:moveTo>
                          <a:pt x="22351" y="31108"/>
                        </a:moveTo>
                        <a:lnTo>
                          <a:pt x="19953" y="31108"/>
                        </a:lnTo>
                      </a:path>
                      <a:path w="31750" h="31114">
                        <a:moveTo>
                          <a:pt x="19953" y="31108"/>
                        </a:moveTo>
                        <a:lnTo>
                          <a:pt x="17555" y="31108"/>
                        </a:lnTo>
                      </a:path>
                      <a:path w="31750" h="31114">
                        <a:moveTo>
                          <a:pt x="17555" y="31108"/>
                        </a:moveTo>
                        <a:lnTo>
                          <a:pt x="15965" y="31108"/>
                        </a:lnTo>
                      </a:path>
                      <a:path w="31750" h="31114">
                        <a:moveTo>
                          <a:pt x="15965" y="31108"/>
                        </a:moveTo>
                        <a:lnTo>
                          <a:pt x="14362" y="31108"/>
                        </a:lnTo>
                      </a:path>
                      <a:path w="31750" h="31114">
                        <a:moveTo>
                          <a:pt x="14362" y="31108"/>
                        </a:moveTo>
                        <a:lnTo>
                          <a:pt x="13567" y="3110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97" name="object 2797"/>
                  <p:cNvSpPr/>
                  <p:nvPr/>
                </p:nvSpPr>
                <p:spPr>
                  <a:xfrm>
                    <a:off x="5868073" y="1775463"/>
                    <a:ext cx="16510" cy="17145"/>
                  </a:xfrm>
                  <a:custGeom>
                    <a:avLst/>
                    <a:gdLst/>
                    <a:ahLst/>
                    <a:cxnLst/>
                    <a:rect l="l" t="t" r="r" b="b"/>
                    <a:pathLst>
                      <a:path w="16510" h="17144">
                        <a:moveTo>
                          <a:pt x="2387" y="1193"/>
                        </a:moveTo>
                        <a:lnTo>
                          <a:pt x="2044" y="355"/>
                        </a:lnTo>
                        <a:lnTo>
                          <a:pt x="1193" y="0"/>
                        </a:lnTo>
                        <a:lnTo>
                          <a:pt x="342" y="355"/>
                        </a:lnTo>
                        <a:lnTo>
                          <a:pt x="0" y="1193"/>
                        </a:lnTo>
                        <a:lnTo>
                          <a:pt x="342" y="2044"/>
                        </a:lnTo>
                        <a:lnTo>
                          <a:pt x="1193" y="2400"/>
                        </a:lnTo>
                        <a:lnTo>
                          <a:pt x="2044" y="2044"/>
                        </a:lnTo>
                        <a:lnTo>
                          <a:pt x="2387" y="1193"/>
                        </a:lnTo>
                        <a:close/>
                      </a:path>
                      <a:path w="16510" h="17144">
                        <a:moveTo>
                          <a:pt x="15963" y="15557"/>
                        </a:moveTo>
                        <a:lnTo>
                          <a:pt x="15608" y="14719"/>
                        </a:lnTo>
                        <a:lnTo>
                          <a:pt x="14757" y="14363"/>
                        </a:lnTo>
                        <a:lnTo>
                          <a:pt x="13919" y="14719"/>
                        </a:lnTo>
                        <a:lnTo>
                          <a:pt x="13563" y="15557"/>
                        </a:lnTo>
                        <a:lnTo>
                          <a:pt x="13919" y="16408"/>
                        </a:lnTo>
                        <a:lnTo>
                          <a:pt x="14757" y="16764"/>
                        </a:lnTo>
                        <a:lnTo>
                          <a:pt x="15608" y="16408"/>
                        </a:lnTo>
                        <a:lnTo>
                          <a:pt x="15963" y="15557"/>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98" name="object 2798"/>
                  <p:cNvSpPr/>
                  <p:nvPr/>
                </p:nvSpPr>
                <p:spPr>
                  <a:xfrm>
                    <a:off x="5869274" y="1759910"/>
                    <a:ext cx="0" cy="17145"/>
                  </a:xfrm>
                  <a:custGeom>
                    <a:avLst/>
                    <a:gdLst/>
                    <a:ahLst/>
                    <a:cxnLst/>
                    <a:rect l="l" t="t" r="r" b="b"/>
                    <a:pathLst>
                      <a:path h="17144">
                        <a:moveTo>
                          <a:pt x="0" y="16746"/>
                        </a:moveTo>
                        <a:lnTo>
                          <a:pt x="0" y="15951"/>
                        </a:lnTo>
                      </a:path>
                      <a:path h="17144">
                        <a:moveTo>
                          <a:pt x="0" y="15951"/>
                        </a:moveTo>
                        <a:lnTo>
                          <a:pt x="0" y="14348"/>
                        </a:lnTo>
                      </a:path>
                      <a:path h="17144">
                        <a:moveTo>
                          <a:pt x="0" y="14348"/>
                        </a:moveTo>
                        <a:lnTo>
                          <a:pt x="0" y="12758"/>
                        </a:lnTo>
                      </a:path>
                      <a:path h="17144">
                        <a:moveTo>
                          <a:pt x="0" y="12758"/>
                        </a:moveTo>
                        <a:lnTo>
                          <a:pt x="0" y="10360"/>
                        </a:lnTo>
                      </a:path>
                      <a:path h="17144">
                        <a:moveTo>
                          <a:pt x="0" y="10360"/>
                        </a:moveTo>
                        <a:lnTo>
                          <a:pt x="0" y="8770"/>
                        </a:lnTo>
                      </a:path>
                      <a:path h="17144">
                        <a:moveTo>
                          <a:pt x="0" y="8770"/>
                        </a:moveTo>
                        <a:lnTo>
                          <a:pt x="0" y="6372"/>
                        </a:lnTo>
                      </a:path>
                      <a:path h="17144">
                        <a:moveTo>
                          <a:pt x="0" y="6372"/>
                        </a:moveTo>
                        <a:lnTo>
                          <a:pt x="0" y="3987"/>
                        </a:lnTo>
                      </a:path>
                      <a:path h="17144">
                        <a:moveTo>
                          <a:pt x="0" y="3987"/>
                        </a:moveTo>
                        <a:lnTo>
                          <a:pt x="0" y="2384"/>
                        </a:lnTo>
                      </a:path>
                      <a:path h="17144">
                        <a:moveTo>
                          <a:pt x="0" y="2384"/>
                        </a:moveTo>
                        <a:lnTo>
                          <a:pt x="0" y="794"/>
                        </a:lnTo>
                      </a:path>
                      <a:path h="17144">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99" name="object 2799"/>
                  <p:cNvSpPr/>
                  <p:nvPr/>
                </p:nvSpPr>
                <p:spPr>
                  <a:xfrm>
                    <a:off x="5868077" y="175871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00" name="object 2800"/>
                  <p:cNvSpPr/>
                  <p:nvPr/>
                </p:nvSpPr>
                <p:spPr>
                  <a:xfrm>
                    <a:off x="7662692" y="2378985"/>
                    <a:ext cx="33020" cy="48895"/>
                  </a:xfrm>
                  <a:custGeom>
                    <a:avLst/>
                    <a:gdLst/>
                    <a:ahLst/>
                    <a:cxnLst/>
                    <a:rect l="l" t="t" r="r" b="b"/>
                    <a:pathLst>
                      <a:path w="33020" h="48894">
                        <a:moveTo>
                          <a:pt x="32711" y="48663"/>
                        </a:moveTo>
                        <a:lnTo>
                          <a:pt x="32711" y="0"/>
                        </a:lnTo>
                      </a:path>
                      <a:path w="33020" h="48894">
                        <a:moveTo>
                          <a:pt x="0" y="0"/>
                        </a:moveTo>
                        <a:lnTo>
                          <a:pt x="0" y="48663"/>
                        </a:lnTo>
                      </a:path>
                      <a:path w="33020" h="48894">
                        <a:moveTo>
                          <a:pt x="32711" y="48663"/>
                        </a:moveTo>
                        <a:lnTo>
                          <a:pt x="31917" y="48663"/>
                        </a:lnTo>
                      </a:path>
                      <a:path w="33020" h="48894">
                        <a:moveTo>
                          <a:pt x="31917" y="48663"/>
                        </a:moveTo>
                        <a:lnTo>
                          <a:pt x="30327" y="48663"/>
                        </a:lnTo>
                      </a:path>
                      <a:path w="33020" h="48894">
                        <a:moveTo>
                          <a:pt x="30327" y="48663"/>
                        </a:moveTo>
                        <a:lnTo>
                          <a:pt x="27929" y="48663"/>
                        </a:lnTo>
                      </a:path>
                      <a:path w="33020" h="48894">
                        <a:moveTo>
                          <a:pt x="27929" y="48663"/>
                        </a:moveTo>
                        <a:lnTo>
                          <a:pt x="24736" y="48663"/>
                        </a:lnTo>
                      </a:path>
                      <a:path w="33020" h="48894">
                        <a:moveTo>
                          <a:pt x="24736" y="48663"/>
                        </a:moveTo>
                        <a:lnTo>
                          <a:pt x="20748" y="48663"/>
                        </a:lnTo>
                      </a:path>
                      <a:path w="33020" h="48894">
                        <a:moveTo>
                          <a:pt x="20748" y="48663"/>
                        </a:moveTo>
                        <a:lnTo>
                          <a:pt x="15965" y="48663"/>
                        </a:lnTo>
                      </a:path>
                      <a:path w="33020" h="48894">
                        <a:moveTo>
                          <a:pt x="15965" y="48663"/>
                        </a:moveTo>
                        <a:lnTo>
                          <a:pt x="11963" y="48663"/>
                        </a:lnTo>
                      </a:path>
                      <a:path w="33020" h="48894">
                        <a:moveTo>
                          <a:pt x="11963" y="48663"/>
                        </a:moveTo>
                        <a:lnTo>
                          <a:pt x="7975" y="48663"/>
                        </a:lnTo>
                      </a:path>
                      <a:path w="33020" h="48894">
                        <a:moveTo>
                          <a:pt x="7975" y="48663"/>
                        </a:moveTo>
                        <a:lnTo>
                          <a:pt x="4796" y="48663"/>
                        </a:lnTo>
                      </a:path>
                      <a:path w="33020" h="48894">
                        <a:moveTo>
                          <a:pt x="4796" y="48663"/>
                        </a:moveTo>
                        <a:lnTo>
                          <a:pt x="1589" y="48663"/>
                        </a:lnTo>
                      </a:path>
                      <a:path w="33020" h="48894">
                        <a:moveTo>
                          <a:pt x="1589" y="48663"/>
                        </a:moveTo>
                        <a:lnTo>
                          <a:pt x="0" y="4866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01" name="object 2801"/>
                  <p:cNvSpPr/>
                  <p:nvPr/>
                </p:nvSpPr>
                <p:spPr>
                  <a:xfrm>
                    <a:off x="7661491" y="2377798"/>
                    <a:ext cx="2540" cy="51435"/>
                  </a:xfrm>
                  <a:custGeom>
                    <a:avLst/>
                    <a:gdLst/>
                    <a:ahLst/>
                    <a:cxnLst/>
                    <a:rect l="l" t="t" r="r" b="b"/>
                    <a:pathLst>
                      <a:path w="2540" h="51435">
                        <a:moveTo>
                          <a:pt x="2387" y="49860"/>
                        </a:moveTo>
                        <a:lnTo>
                          <a:pt x="2044" y="49009"/>
                        </a:lnTo>
                        <a:lnTo>
                          <a:pt x="1193" y="48653"/>
                        </a:lnTo>
                        <a:lnTo>
                          <a:pt x="342" y="49009"/>
                        </a:lnTo>
                        <a:lnTo>
                          <a:pt x="0" y="49860"/>
                        </a:lnTo>
                        <a:lnTo>
                          <a:pt x="342" y="50698"/>
                        </a:lnTo>
                        <a:lnTo>
                          <a:pt x="1193" y="51054"/>
                        </a:lnTo>
                        <a:lnTo>
                          <a:pt x="2044" y="50698"/>
                        </a:lnTo>
                        <a:lnTo>
                          <a:pt x="2387" y="49860"/>
                        </a:lnTo>
                        <a:close/>
                      </a:path>
                      <a:path w="2540" h="51435">
                        <a:moveTo>
                          <a:pt x="2387" y="1193"/>
                        </a:moveTo>
                        <a:lnTo>
                          <a:pt x="2044" y="342"/>
                        </a:lnTo>
                        <a:lnTo>
                          <a:pt x="1193" y="0"/>
                        </a:lnTo>
                        <a:lnTo>
                          <a:pt x="342" y="342"/>
                        </a:lnTo>
                        <a:lnTo>
                          <a:pt x="0" y="1193"/>
                        </a:lnTo>
                        <a:lnTo>
                          <a:pt x="342" y="2044"/>
                        </a:lnTo>
                        <a:lnTo>
                          <a:pt x="1193" y="2387"/>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02" name="object 2802"/>
                  <p:cNvSpPr/>
                  <p:nvPr/>
                </p:nvSpPr>
                <p:spPr>
                  <a:xfrm>
                    <a:off x="7089882" y="2317549"/>
                    <a:ext cx="605790" cy="61594"/>
                  </a:xfrm>
                  <a:custGeom>
                    <a:avLst/>
                    <a:gdLst/>
                    <a:ahLst/>
                    <a:cxnLst/>
                    <a:rect l="l" t="t" r="r" b="b"/>
                    <a:pathLst>
                      <a:path w="605790" h="61594">
                        <a:moveTo>
                          <a:pt x="572809" y="61436"/>
                        </a:moveTo>
                        <a:lnTo>
                          <a:pt x="574399" y="61436"/>
                        </a:lnTo>
                      </a:path>
                      <a:path w="605790" h="61594">
                        <a:moveTo>
                          <a:pt x="574399" y="61436"/>
                        </a:moveTo>
                        <a:lnTo>
                          <a:pt x="577605" y="61436"/>
                        </a:lnTo>
                      </a:path>
                      <a:path w="605790" h="61594">
                        <a:moveTo>
                          <a:pt x="577605" y="61436"/>
                        </a:moveTo>
                        <a:lnTo>
                          <a:pt x="580785" y="61436"/>
                        </a:lnTo>
                      </a:path>
                      <a:path w="605790" h="61594">
                        <a:moveTo>
                          <a:pt x="580785" y="61436"/>
                        </a:moveTo>
                        <a:lnTo>
                          <a:pt x="584773" y="61436"/>
                        </a:lnTo>
                      </a:path>
                      <a:path w="605790" h="61594">
                        <a:moveTo>
                          <a:pt x="584773" y="61436"/>
                        </a:moveTo>
                        <a:lnTo>
                          <a:pt x="588774" y="61436"/>
                        </a:lnTo>
                      </a:path>
                      <a:path w="605790" h="61594">
                        <a:moveTo>
                          <a:pt x="588774" y="61436"/>
                        </a:moveTo>
                        <a:lnTo>
                          <a:pt x="593557" y="61436"/>
                        </a:lnTo>
                      </a:path>
                      <a:path w="605790" h="61594">
                        <a:moveTo>
                          <a:pt x="593557" y="61436"/>
                        </a:moveTo>
                        <a:lnTo>
                          <a:pt x="597545" y="61436"/>
                        </a:lnTo>
                      </a:path>
                      <a:path w="605790" h="61594">
                        <a:moveTo>
                          <a:pt x="597545" y="61436"/>
                        </a:moveTo>
                        <a:lnTo>
                          <a:pt x="600738" y="61436"/>
                        </a:lnTo>
                      </a:path>
                      <a:path w="605790" h="61594">
                        <a:moveTo>
                          <a:pt x="600738" y="61436"/>
                        </a:moveTo>
                        <a:lnTo>
                          <a:pt x="603136" y="61436"/>
                        </a:lnTo>
                      </a:path>
                      <a:path w="605790" h="61594">
                        <a:moveTo>
                          <a:pt x="603136" y="61436"/>
                        </a:moveTo>
                        <a:lnTo>
                          <a:pt x="604726" y="61436"/>
                        </a:lnTo>
                      </a:path>
                      <a:path w="605790" h="61594">
                        <a:moveTo>
                          <a:pt x="604726" y="61436"/>
                        </a:moveTo>
                        <a:lnTo>
                          <a:pt x="605521" y="61436"/>
                        </a:lnTo>
                      </a:path>
                      <a:path w="605790" h="61594">
                        <a:moveTo>
                          <a:pt x="394901" y="0"/>
                        </a:moveTo>
                        <a:lnTo>
                          <a:pt x="0" y="0"/>
                        </a:lnTo>
                      </a:path>
                      <a:path w="605790" h="61594">
                        <a:moveTo>
                          <a:pt x="0" y="33506"/>
                        </a:moveTo>
                        <a:lnTo>
                          <a:pt x="131642" y="33506"/>
                        </a:lnTo>
                      </a:path>
                      <a:path w="605790" h="61594">
                        <a:moveTo>
                          <a:pt x="211415" y="33506"/>
                        </a:moveTo>
                        <a:lnTo>
                          <a:pt x="394901" y="33506"/>
                        </a:lnTo>
                      </a:path>
                      <a:path w="605790" h="61594">
                        <a:moveTo>
                          <a:pt x="605521" y="61436"/>
                        </a:moveTo>
                        <a:lnTo>
                          <a:pt x="604726" y="49458"/>
                        </a:lnTo>
                      </a:path>
                      <a:path w="605790" h="61594">
                        <a:moveTo>
                          <a:pt x="604726" y="49458"/>
                        </a:moveTo>
                        <a:lnTo>
                          <a:pt x="600738" y="37494"/>
                        </a:lnTo>
                      </a:path>
                      <a:path w="605790" h="61594">
                        <a:moveTo>
                          <a:pt x="600738" y="37494"/>
                        </a:moveTo>
                        <a:lnTo>
                          <a:pt x="594352" y="27134"/>
                        </a:lnTo>
                      </a:path>
                      <a:path w="605790" h="61594">
                        <a:moveTo>
                          <a:pt x="594352" y="27134"/>
                        </a:moveTo>
                        <a:lnTo>
                          <a:pt x="586376" y="17555"/>
                        </a:lnTo>
                      </a:path>
                      <a:path w="605790" h="61594">
                        <a:moveTo>
                          <a:pt x="586376" y="17555"/>
                        </a:moveTo>
                        <a:lnTo>
                          <a:pt x="576797" y="9579"/>
                        </a:lnTo>
                      </a:path>
                      <a:path w="605790" h="61594">
                        <a:moveTo>
                          <a:pt x="576797" y="9579"/>
                        </a:moveTo>
                        <a:lnTo>
                          <a:pt x="565628" y="3987"/>
                        </a:lnTo>
                      </a:path>
                      <a:path w="605790" h="61594">
                        <a:moveTo>
                          <a:pt x="565628" y="3987"/>
                        </a:moveTo>
                        <a:lnTo>
                          <a:pt x="560050"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03" name="object 2803"/>
                  <p:cNvSpPr/>
                  <p:nvPr/>
                </p:nvSpPr>
                <p:spPr>
                  <a:xfrm>
                    <a:off x="7648736" y="235465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04" name="object 2804"/>
                  <p:cNvSpPr/>
                  <p:nvPr/>
                </p:nvSpPr>
                <p:spPr>
                  <a:xfrm>
                    <a:off x="7649933" y="2355852"/>
                    <a:ext cx="45720" cy="23495"/>
                  </a:xfrm>
                  <a:custGeom>
                    <a:avLst/>
                    <a:gdLst/>
                    <a:ahLst/>
                    <a:cxnLst/>
                    <a:rect l="l" t="t" r="r" b="b"/>
                    <a:pathLst>
                      <a:path w="45720" h="23494">
                        <a:moveTo>
                          <a:pt x="0" y="0"/>
                        </a:moveTo>
                        <a:lnTo>
                          <a:pt x="6372" y="5577"/>
                        </a:lnTo>
                      </a:path>
                      <a:path w="45720" h="23494">
                        <a:moveTo>
                          <a:pt x="6372" y="5577"/>
                        </a:moveTo>
                        <a:lnTo>
                          <a:pt x="10360" y="12758"/>
                        </a:lnTo>
                      </a:path>
                      <a:path w="45720" h="23494">
                        <a:moveTo>
                          <a:pt x="10360" y="12758"/>
                        </a:moveTo>
                        <a:lnTo>
                          <a:pt x="12758" y="20734"/>
                        </a:lnTo>
                      </a:path>
                      <a:path w="45720" h="23494">
                        <a:moveTo>
                          <a:pt x="12758" y="20734"/>
                        </a:moveTo>
                        <a:lnTo>
                          <a:pt x="12758" y="23132"/>
                        </a:lnTo>
                      </a:path>
                      <a:path w="45720" h="23494">
                        <a:moveTo>
                          <a:pt x="45470" y="23132"/>
                        </a:moveTo>
                        <a:lnTo>
                          <a:pt x="44675" y="23132"/>
                        </a:lnTo>
                      </a:path>
                      <a:path w="45720" h="23494">
                        <a:moveTo>
                          <a:pt x="44675" y="23132"/>
                        </a:moveTo>
                        <a:lnTo>
                          <a:pt x="43086" y="23132"/>
                        </a:lnTo>
                      </a:path>
                      <a:path w="45720" h="23494">
                        <a:moveTo>
                          <a:pt x="43086" y="23132"/>
                        </a:moveTo>
                        <a:lnTo>
                          <a:pt x="40687" y="23132"/>
                        </a:lnTo>
                      </a:path>
                      <a:path w="45720" h="23494">
                        <a:moveTo>
                          <a:pt x="40687" y="23132"/>
                        </a:moveTo>
                        <a:lnTo>
                          <a:pt x="37494" y="23132"/>
                        </a:lnTo>
                      </a:path>
                      <a:path w="45720" h="23494">
                        <a:moveTo>
                          <a:pt x="37494" y="23132"/>
                        </a:moveTo>
                        <a:lnTo>
                          <a:pt x="33506" y="23132"/>
                        </a:lnTo>
                      </a:path>
                      <a:path w="45720" h="23494">
                        <a:moveTo>
                          <a:pt x="33506" y="23132"/>
                        </a:moveTo>
                        <a:lnTo>
                          <a:pt x="28724" y="23132"/>
                        </a:lnTo>
                      </a:path>
                      <a:path w="45720" h="23494">
                        <a:moveTo>
                          <a:pt x="28724" y="23132"/>
                        </a:moveTo>
                        <a:lnTo>
                          <a:pt x="24722" y="23132"/>
                        </a:lnTo>
                      </a:path>
                      <a:path w="45720" h="23494">
                        <a:moveTo>
                          <a:pt x="24722" y="23132"/>
                        </a:moveTo>
                        <a:lnTo>
                          <a:pt x="20734" y="23132"/>
                        </a:lnTo>
                      </a:path>
                      <a:path w="45720" h="23494">
                        <a:moveTo>
                          <a:pt x="20734" y="23132"/>
                        </a:moveTo>
                        <a:lnTo>
                          <a:pt x="17555" y="23132"/>
                        </a:lnTo>
                      </a:path>
                      <a:path w="45720" h="23494">
                        <a:moveTo>
                          <a:pt x="17555" y="23132"/>
                        </a:moveTo>
                        <a:lnTo>
                          <a:pt x="14348" y="23132"/>
                        </a:lnTo>
                      </a:path>
                      <a:path w="45720" h="23494">
                        <a:moveTo>
                          <a:pt x="14348" y="23132"/>
                        </a:moveTo>
                        <a:lnTo>
                          <a:pt x="12758" y="2313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05" name="object 2805"/>
                  <p:cNvSpPr/>
                  <p:nvPr/>
                </p:nvSpPr>
                <p:spPr>
                  <a:xfrm>
                    <a:off x="7661495" y="237778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06" name="object 2806"/>
                  <p:cNvSpPr/>
                  <p:nvPr/>
                </p:nvSpPr>
                <p:spPr>
                  <a:xfrm>
                    <a:off x="7644342" y="1909889"/>
                    <a:ext cx="69850" cy="299720"/>
                  </a:xfrm>
                  <a:custGeom>
                    <a:avLst/>
                    <a:gdLst/>
                    <a:ahLst/>
                    <a:cxnLst/>
                    <a:rect l="l" t="t" r="r" b="b"/>
                    <a:pathLst>
                      <a:path w="69850" h="299719">
                        <a:moveTo>
                          <a:pt x="18349" y="149979"/>
                        </a:moveTo>
                        <a:lnTo>
                          <a:pt x="18349" y="218596"/>
                        </a:lnTo>
                      </a:path>
                      <a:path w="69850" h="299719">
                        <a:moveTo>
                          <a:pt x="18349" y="297573"/>
                        </a:moveTo>
                        <a:lnTo>
                          <a:pt x="18349" y="299163"/>
                        </a:lnTo>
                      </a:path>
                      <a:path w="69850" h="299719">
                        <a:moveTo>
                          <a:pt x="51061" y="299163"/>
                        </a:moveTo>
                        <a:lnTo>
                          <a:pt x="51061" y="297573"/>
                        </a:lnTo>
                      </a:path>
                      <a:path w="69850" h="299719">
                        <a:moveTo>
                          <a:pt x="51061" y="218596"/>
                        </a:moveTo>
                        <a:lnTo>
                          <a:pt x="51061" y="149979"/>
                        </a:lnTo>
                      </a:path>
                      <a:path w="69850" h="299719">
                        <a:moveTo>
                          <a:pt x="39098" y="299163"/>
                        </a:moveTo>
                        <a:lnTo>
                          <a:pt x="37494" y="299163"/>
                        </a:lnTo>
                      </a:path>
                      <a:path w="69850" h="299719">
                        <a:moveTo>
                          <a:pt x="0" y="0"/>
                        </a:moveTo>
                        <a:lnTo>
                          <a:pt x="0" y="2384"/>
                        </a:lnTo>
                      </a:path>
                      <a:path w="69850" h="299719">
                        <a:moveTo>
                          <a:pt x="69411" y="2384"/>
                        </a:moveTo>
                        <a:lnTo>
                          <a:pt x="69411" y="0"/>
                        </a:lnTo>
                      </a:path>
                      <a:path w="69850" h="299719">
                        <a:moveTo>
                          <a:pt x="0" y="0"/>
                        </a:moveTo>
                        <a:lnTo>
                          <a:pt x="808" y="0"/>
                        </a:lnTo>
                      </a:path>
                      <a:path w="69850" h="299719">
                        <a:moveTo>
                          <a:pt x="808" y="0"/>
                        </a:moveTo>
                        <a:lnTo>
                          <a:pt x="4796" y="0"/>
                        </a:lnTo>
                      </a:path>
                      <a:path w="69850" h="299719">
                        <a:moveTo>
                          <a:pt x="4796" y="0"/>
                        </a:moveTo>
                        <a:lnTo>
                          <a:pt x="9579" y="0"/>
                        </a:lnTo>
                      </a:path>
                      <a:path w="69850" h="299719">
                        <a:moveTo>
                          <a:pt x="9579" y="0"/>
                        </a:moveTo>
                        <a:lnTo>
                          <a:pt x="17555" y="0"/>
                        </a:lnTo>
                      </a:path>
                      <a:path w="69850" h="299719">
                        <a:moveTo>
                          <a:pt x="17555" y="0"/>
                        </a:moveTo>
                        <a:lnTo>
                          <a:pt x="22337" y="0"/>
                        </a:lnTo>
                      </a:path>
                      <a:path w="69850" h="299719">
                        <a:moveTo>
                          <a:pt x="47074" y="0"/>
                        </a:moveTo>
                        <a:lnTo>
                          <a:pt x="51856" y="0"/>
                        </a:lnTo>
                      </a:path>
                      <a:path w="69850" h="299719">
                        <a:moveTo>
                          <a:pt x="51856" y="0"/>
                        </a:moveTo>
                        <a:lnTo>
                          <a:pt x="59037" y="0"/>
                        </a:lnTo>
                      </a:path>
                      <a:path w="69850" h="299719">
                        <a:moveTo>
                          <a:pt x="59037" y="0"/>
                        </a:moveTo>
                        <a:lnTo>
                          <a:pt x="64629" y="0"/>
                        </a:lnTo>
                      </a:path>
                      <a:path w="69850" h="299719">
                        <a:moveTo>
                          <a:pt x="64629" y="0"/>
                        </a:moveTo>
                        <a:lnTo>
                          <a:pt x="68617" y="0"/>
                        </a:lnTo>
                      </a:path>
                      <a:path w="69850" h="299719">
                        <a:moveTo>
                          <a:pt x="68617" y="0"/>
                        </a:moveTo>
                        <a:lnTo>
                          <a:pt x="69411" y="0"/>
                        </a:lnTo>
                      </a:path>
                      <a:path w="69850" h="299719">
                        <a:moveTo>
                          <a:pt x="69411" y="2384"/>
                        </a:moveTo>
                        <a:lnTo>
                          <a:pt x="68617" y="2384"/>
                        </a:lnTo>
                      </a:path>
                      <a:path w="69850" h="299719">
                        <a:moveTo>
                          <a:pt x="68617" y="2384"/>
                        </a:moveTo>
                        <a:lnTo>
                          <a:pt x="64629" y="2384"/>
                        </a:lnTo>
                      </a:path>
                      <a:path w="69850" h="299719">
                        <a:moveTo>
                          <a:pt x="64629" y="2384"/>
                        </a:moveTo>
                        <a:lnTo>
                          <a:pt x="59037" y="2384"/>
                        </a:lnTo>
                      </a:path>
                      <a:path w="69850" h="299719">
                        <a:moveTo>
                          <a:pt x="59037" y="2384"/>
                        </a:moveTo>
                        <a:lnTo>
                          <a:pt x="51856" y="2384"/>
                        </a:lnTo>
                      </a:path>
                      <a:path w="69850" h="299719">
                        <a:moveTo>
                          <a:pt x="51856" y="2384"/>
                        </a:moveTo>
                        <a:lnTo>
                          <a:pt x="47074" y="2384"/>
                        </a:lnTo>
                      </a:path>
                      <a:path w="69850" h="299719">
                        <a:moveTo>
                          <a:pt x="22337" y="2384"/>
                        </a:moveTo>
                        <a:lnTo>
                          <a:pt x="17555" y="2384"/>
                        </a:lnTo>
                      </a:path>
                      <a:path w="69850" h="299719">
                        <a:moveTo>
                          <a:pt x="17555" y="2384"/>
                        </a:moveTo>
                        <a:lnTo>
                          <a:pt x="9579" y="2384"/>
                        </a:lnTo>
                      </a:path>
                      <a:path w="69850" h="299719">
                        <a:moveTo>
                          <a:pt x="9579" y="2384"/>
                        </a:moveTo>
                        <a:lnTo>
                          <a:pt x="4796" y="2384"/>
                        </a:lnTo>
                      </a:path>
                      <a:path w="69850" h="299719">
                        <a:moveTo>
                          <a:pt x="4796" y="2384"/>
                        </a:moveTo>
                        <a:lnTo>
                          <a:pt x="808" y="2384"/>
                        </a:lnTo>
                      </a:path>
                      <a:path w="69850" h="299719">
                        <a:moveTo>
                          <a:pt x="808" y="2384"/>
                        </a:moveTo>
                        <a:lnTo>
                          <a:pt x="0" y="2384"/>
                        </a:lnTo>
                      </a:path>
                      <a:path w="69850" h="299719">
                        <a:moveTo>
                          <a:pt x="51856" y="148389"/>
                        </a:moveTo>
                        <a:lnTo>
                          <a:pt x="51856" y="149979"/>
                        </a:lnTo>
                      </a:path>
                      <a:path w="69850" h="299719">
                        <a:moveTo>
                          <a:pt x="17555" y="149979"/>
                        </a:moveTo>
                        <a:lnTo>
                          <a:pt x="17555" y="148389"/>
                        </a:lnTo>
                      </a:path>
                      <a:path w="69850" h="299719">
                        <a:moveTo>
                          <a:pt x="17555" y="149979"/>
                        </a:moveTo>
                        <a:lnTo>
                          <a:pt x="18349" y="149979"/>
                        </a:lnTo>
                      </a:path>
                      <a:path w="69850" h="299719">
                        <a:moveTo>
                          <a:pt x="51061" y="149979"/>
                        </a:moveTo>
                        <a:lnTo>
                          <a:pt x="51856" y="149979"/>
                        </a:lnTo>
                      </a:path>
                      <a:path w="69850" h="299719">
                        <a:moveTo>
                          <a:pt x="51856" y="149979"/>
                        </a:moveTo>
                        <a:lnTo>
                          <a:pt x="51061" y="149979"/>
                        </a:lnTo>
                      </a:path>
                      <a:path w="69850" h="299719">
                        <a:moveTo>
                          <a:pt x="51061" y="149979"/>
                        </a:moveTo>
                        <a:lnTo>
                          <a:pt x="49472" y="14997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07" name="object 2807"/>
                  <p:cNvSpPr/>
                  <p:nvPr/>
                </p:nvSpPr>
                <p:spPr>
                  <a:xfrm>
                    <a:off x="7663078" y="2058673"/>
                    <a:ext cx="32384" cy="2540"/>
                  </a:xfrm>
                  <a:custGeom>
                    <a:avLst/>
                    <a:gdLst/>
                    <a:ahLst/>
                    <a:cxnLst/>
                    <a:rect l="l" t="t" r="r" b="b"/>
                    <a:pathLst>
                      <a:path w="32384" h="2539">
                        <a:moveTo>
                          <a:pt x="2387" y="1206"/>
                        </a:moveTo>
                        <a:lnTo>
                          <a:pt x="2044" y="355"/>
                        </a:lnTo>
                        <a:lnTo>
                          <a:pt x="1193" y="0"/>
                        </a:lnTo>
                        <a:lnTo>
                          <a:pt x="355" y="355"/>
                        </a:lnTo>
                        <a:lnTo>
                          <a:pt x="0" y="1206"/>
                        </a:lnTo>
                        <a:lnTo>
                          <a:pt x="355" y="2044"/>
                        </a:lnTo>
                        <a:lnTo>
                          <a:pt x="1193" y="2400"/>
                        </a:lnTo>
                        <a:lnTo>
                          <a:pt x="2044" y="2044"/>
                        </a:lnTo>
                        <a:lnTo>
                          <a:pt x="2387" y="1206"/>
                        </a:lnTo>
                        <a:close/>
                      </a:path>
                      <a:path w="32384" h="2539">
                        <a:moveTo>
                          <a:pt x="31927" y="1206"/>
                        </a:moveTo>
                        <a:lnTo>
                          <a:pt x="31572" y="355"/>
                        </a:lnTo>
                        <a:lnTo>
                          <a:pt x="30734" y="0"/>
                        </a:lnTo>
                        <a:lnTo>
                          <a:pt x="29883" y="355"/>
                        </a:lnTo>
                        <a:lnTo>
                          <a:pt x="29527" y="1206"/>
                        </a:lnTo>
                        <a:lnTo>
                          <a:pt x="29883" y="2044"/>
                        </a:lnTo>
                        <a:lnTo>
                          <a:pt x="30734" y="2400"/>
                        </a:lnTo>
                        <a:lnTo>
                          <a:pt x="31572" y="2044"/>
                        </a:lnTo>
                        <a:lnTo>
                          <a:pt x="3192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08" name="object 2808"/>
                  <p:cNvSpPr/>
                  <p:nvPr/>
                </p:nvSpPr>
                <p:spPr>
                  <a:xfrm>
                    <a:off x="7659498" y="2059868"/>
                    <a:ext cx="36830" cy="186055"/>
                  </a:xfrm>
                  <a:custGeom>
                    <a:avLst/>
                    <a:gdLst/>
                    <a:ahLst/>
                    <a:cxnLst/>
                    <a:rect l="l" t="t" r="r" b="b"/>
                    <a:pathLst>
                      <a:path w="36829" h="186055">
                        <a:moveTo>
                          <a:pt x="4782" y="0"/>
                        </a:moveTo>
                        <a:lnTo>
                          <a:pt x="3193" y="0"/>
                        </a:lnTo>
                      </a:path>
                      <a:path w="36829" h="186055">
                        <a:moveTo>
                          <a:pt x="3193" y="0"/>
                        </a:moveTo>
                        <a:lnTo>
                          <a:pt x="2398" y="0"/>
                        </a:lnTo>
                      </a:path>
                      <a:path w="36829" h="186055">
                        <a:moveTo>
                          <a:pt x="2398" y="149184"/>
                        </a:moveTo>
                        <a:lnTo>
                          <a:pt x="794" y="151582"/>
                        </a:lnTo>
                      </a:path>
                      <a:path w="36829" h="186055">
                        <a:moveTo>
                          <a:pt x="794" y="151582"/>
                        </a:moveTo>
                        <a:lnTo>
                          <a:pt x="0" y="151582"/>
                        </a:lnTo>
                      </a:path>
                      <a:path w="36829" h="186055">
                        <a:moveTo>
                          <a:pt x="0" y="185884"/>
                        </a:moveTo>
                        <a:lnTo>
                          <a:pt x="9579" y="185089"/>
                        </a:lnTo>
                      </a:path>
                      <a:path w="36829" h="186055">
                        <a:moveTo>
                          <a:pt x="9579" y="185089"/>
                        </a:moveTo>
                        <a:lnTo>
                          <a:pt x="18349" y="181101"/>
                        </a:lnTo>
                      </a:path>
                      <a:path w="36829" h="186055">
                        <a:moveTo>
                          <a:pt x="18349" y="181101"/>
                        </a:moveTo>
                        <a:lnTo>
                          <a:pt x="25530" y="175510"/>
                        </a:lnTo>
                      </a:path>
                      <a:path w="36829" h="186055">
                        <a:moveTo>
                          <a:pt x="25530" y="175510"/>
                        </a:moveTo>
                        <a:lnTo>
                          <a:pt x="31917" y="167534"/>
                        </a:lnTo>
                      </a:path>
                      <a:path w="36829" h="186055">
                        <a:moveTo>
                          <a:pt x="31917" y="167534"/>
                        </a:moveTo>
                        <a:lnTo>
                          <a:pt x="35110" y="158763"/>
                        </a:lnTo>
                      </a:path>
                      <a:path w="36829" h="186055">
                        <a:moveTo>
                          <a:pt x="35110" y="158763"/>
                        </a:moveTo>
                        <a:lnTo>
                          <a:pt x="36699" y="1491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09" name="object 2809"/>
                  <p:cNvSpPr/>
                  <p:nvPr/>
                </p:nvSpPr>
                <p:spPr>
                  <a:xfrm>
                    <a:off x="7695002" y="220785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10" name="object 2810"/>
                  <p:cNvSpPr/>
                  <p:nvPr/>
                </p:nvSpPr>
                <p:spPr>
                  <a:xfrm>
                    <a:off x="5902781" y="2027156"/>
                    <a:ext cx="1793875" cy="219075"/>
                  </a:xfrm>
                  <a:custGeom>
                    <a:avLst/>
                    <a:gdLst/>
                    <a:ahLst/>
                    <a:cxnLst/>
                    <a:rect l="l" t="t" r="r" b="b"/>
                    <a:pathLst>
                      <a:path w="1793875" h="219075">
                        <a:moveTo>
                          <a:pt x="1756717" y="201835"/>
                        </a:moveTo>
                        <a:lnTo>
                          <a:pt x="1756717" y="197053"/>
                        </a:lnTo>
                      </a:path>
                      <a:path w="1793875" h="219075">
                        <a:moveTo>
                          <a:pt x="1756717" y="197053"/>
                        </a:moveTo>
                        <a:lnTo>
                          <a:pt x="1756717" y="193065"/>
                        </a:lnTo>
                      </a:path>
                      <a:path w="1793875" h="219075">
                        <a:moveTo>
                          <a:pt x="1756717" y="193065"/>
                        </a:moveTo>
                        <a:lnTo>
                          <a:pt x="1756717" y="189872"/>
                        </a:lnTo>
                      </a:path>
                      <a:path w="1793875" h="219075">
                        <a:moveTo>
                          <a:pt x="1756717" y="189872"/>
                        </a:moveTo>
                        <a:lnTo>
                          <a:pt x="1756717" y="186678"/>
                        </a:lnTo>
                      </a:path>
                      <a:path w="1793875" h="219075">
                        <a:moveTo>
                          <a:pt x="1756717" y="186678"/>
                        </a:moveTo>
                        <a:lnTo>
                          <a:pt x="1756717" y="185089"/>
                        </a:lnTo>
                      </a:path>
                      <a:path w="1793875" h="219075">
                        <a:moveTo>
                          <a:pt x="1756717" y="185089"/>
                        </a:moveTo>
                        <a:lnTo>
                          <a:pt x="1756717" y="184294"/>
                        </a:lnTo>
                      </a:path>
                      <a:path w="1793875" h="219075">
                        <a:moveTo>
                          <a:pt x="1756717" y="184294"/>
                        </a:moveTo>
                        <a:lnTo>
                          <a:pt x="1756717" y="185089"/>
                        </a:lnTo>
                      </a:path>
                      <a:path w="1793875" h="219075">
                        <a:moveTo>
                          <a:pt x="1756717" y="217801"/>
                        </a:moveTo>
                        <a:lnTo>
                          <a:pt x="1756717" y="218596"/>
                        </a:lnTo>
                      </a:path>
                      <a:path w="1793875" h="219075">
                        <a:moveTo>
                          <a:pt x="1756717" y="218596"/>
                        </a:moveTo>
                        <a:lnTo>
                          <a:pt x="1756717" y="217801"/>
                        </a:lnTo>
                      </a:path>
                      <a:path w="1793875" h="219075">
                        <a:moveTo>
                          <a:pt x="1756717" y="217801"/>
                        </a:moveTo>
                        <a:lnTo>
                          <a:pt x="1756717" y="216197"/>
                        </a:lnTo>
                      </a:path>
                      <a:path w="1793875" h="219075">
                        <a:moveTo>
                          <a:pt x="1756717" y="216197"/>
                        </a:moveTo>
                        <a:lnTo>
                          <a:pt x="1756717" y="213813"/>
                        </a:lnTo>
                      </a:path>
                      <a:path w="1793875" h="219075">
                        <a:moveTo>
                          <a:pt x="1756717" y="213813"/>
                        </a:moveTo>
                        <a:lnTo>
                          <a:pt x="1756717" y="209825"/>
                        </a:lnTo>
                      </a:path>
                      <a:path w="1793875" h="219075">
                        <a:moveTo>
                          <a:pt x="1756717" y="209825"/>
                        </a:moveTo>
                        <a:lnTo>
                          <a:pt x="1756717" y="205837"/>
                        </a:lnTo>
                      </a:path>
                      <a:path w="1793875" h="219075">
                        <a:moveTo>
                          <a:pt x="1756717" y="205837"/>
                        </a:moveTo>
                        <a:lnTo>
                          <a:pt x="1756717" y="201835"/>
                        </a:lnTo>
                      </a:path>
                      <a:path w="1793875" h="219075">
                        <a:moveTo>
                          <a:pt x="1775876" y="181896"/>
                        </a:moveTo>
                        <a:lnTo>
                          <a:pt x="1780658" y="181896"/>
                        </a:lnTo>
                      </a:path>
                      <a:path w="1793875" h="219075">
                        <a:moveTo>
                          <a:pt x="1780658" y="181896"/>
                        </a:moveTo>
                        <a:lnTo>
                          <a:pt x="1784646" y="181896"/>
                        </a:lnTo>
                      </a:path>
                      <a:path w="1793875" h="219075">
                        <a:moveTo>
                          <a:pt x="1784646" y="181896"/>
                        </a:moveTo>
                        <a:lnTo>
                          <a:pt x="1788634" y="181896"/>
                        </a:lnTo>
                      </a:path>
                      <a:path w="1793875" h="219075">
                        <a:moveTo>
                          <a:pt x="1788634" y="181896"/>
                        </a:moveTo>
                        <a:lnTo>
                          <a:pt x="1791033" y="181896"/>
                        </a:lnTo>
                      </a:path>
                      <a:path w="1793875" h="219075">
                        <a:moveTo>
                          <a:pt x="1791033" y="181896"/>
                        </a:moveTo>
                        <a:lnTo>
                          <a:pt x="1792622" y="181896"/>
                        </a:lnTo>
                      </a:path>
                      <a:path w="1793875" h="219075">
                        <a:moveTo>
                          <a:pt x="1792622" y="181896"/>
                        </a:moveTo>
                        <a:lnTo>
                          <a:pt x="1793417" y="181896"/>
                        </a:lnTo>
                      </a:path>
                      <a:path w="1793875" h="219075">
                        <a:moveTo>
                          <a:pt x="1793417" y="181896"/>
                        </a:moveTo>
                        <a:lnTo>
                          <a:pt x="1792622" y="181896"/>
                        </a:lnTo>
                      </a:path>
                      <a:path w="1793875" h="219075">
                        <a:moveTo>
                          <a:pt x="1759910" y="181896"/>
                        </a:moveTo>
                        <a:lnTo>
                          <a:pt x="1759115" y="181896"/>
                        </a:lnTo>
                      </a:path>
                      <a:path w="1793875" h="219075">
                        <a:moveTo>
                          <a:pt x="1759115" y="181896"/>
                        </a:moveTo>
                        <a:lnTo>
                          <a:pt x="1759910" y="181896"/>
                        </a:lnTo>
                      </a:path>
                      <a:path w="1793875" h="219075">
                        <a:moveTo>
                          <a:pt x="1759910" y="181896"/>
                        </a:moveTo>
                        <a:lnTo>
                          <a:pt x="1761500" y="181896"/>
                        </a:lnTo>
                      </a:path>
                      <a:path w="1793875" h="219075">
                        <a:moveTo>
                          <a:pt x="1761500" y="181896"/>
                        </a:moveTo>
                        <a:lnTo>
                          <a:pt x="1763898" y="181896"/>
                        </a:lnTo>
                      </a:path>
                      <a:path w="1793875" h="219075">
                        <a:moveTo>
                          <a:pt x="1763898" y="181896"/>
                        </a:moveTo>
                        <a:lnTo>
                          <a:pt x="1767886" y="181896"/>
                        </a:lnTo>
                      </a:path>
                      <a:path w="1793875" h="219075">
                        <a:moveTo>
                          <a:pt x="1767886" y="181896"/>
                        </a:moveTo>
                        <a:lnTo>
                          <a:pt x="1771874" y="181896"/>
                        </a:lnTo>
                      </a:path>
                      <a:path w="1793875" h="219075">
                        <a:moveTo>
                          <a:pt x="1771874" y="181896"/>
                        </a:moveTo>
                        <a:lnTo>
                          <a:pt x="1775876" y="181896"/>
                        </a:lnTo>
                      </a:path>
                      <a:path w="1793875" h="219075">
                        <a:moveTo>
                          <a:pt x="0" y="32711"/>
                        </a:moveTo>
                        <a:lnTo>
                          <a:pt x="626269" y="32711"/>
                        </a:lnTo>
                      </a:path>
                      <a:path w="1793875" h="219075">
                        <a:moveTo>
                          <a:pt x="690884" y="32711"/>
                        </a:moveTo>
                        <a:lnTo>
                          <a:pt x="693283" y="32711"/>
                        </a:lnTo>
                      </a:path>
                      <a:path w="1793875" h="219075">
                        <a:moveTo>
                          <a:pt x="1187101" y="32711"/>
                        </a:moveTo>
                        <a:lnTo>
                          <a:pt x="1299599" y="32711"/>
                        </a:lnTo>
                      </a:path>
                      <a:path w="1793875" h="219075">
                        <a:moveTo>
                          <a:pt x="1299599" y="0"/>
                        </a:moveTo>
                        <a:lnTo>
                          <a:pt x="1187101" y="0"/>
                        </a:lnTo>
                      </a:path>
                      <a:path w="1793875" h="219075">
                        <a:moveTo>
                          <a:pt x="693283" y="0"/>
                        </a:moveTo>
                        <a:lnTo>
                          <a:pt x="690884" y="0"/>
                        </a:lnTo>
                      </a:path>
                      <a:path w="1793875" h="219075">
                        <a:moveTo>
                          <a:pt x="626269"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11" name="object 2811"/>
                  <p:cNvSpPr/>
                  <p:nvPr/>
                </p:nvSpPr>
                <p:spPr>
                  <a:xfrm>
                    <a:off x="5901584" y="205867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12" name="object 2812"/>
                  <p:cNvSpPr/>
                  <p:nvPr/>
                </p:nvSpPr>
                <p:spPr>
                  <a:xfrm>
                    <a:off x="5902781" y="2027156"/>
                    <a:ext cx="1299845" cy="33020"/>
                  </a:xfrm>
                  <a:custGeom>
                    <a:avLst/>
                    <a:gdLst/>
                    <a:ahLst/>
                    <a:cxnLst/>
                    <a:rect l="l" t="t" r="r" b="b"/>
                    <a:pathLst>
                      <a:path w="1299845" h="33019">
                        <a:moveTo>
                          <a:pt x="0" y="32711"/>
                        </a:moveTo>
                        <a:lnTo>
                          <a:pt x="0" y="31122"/>
                        </a:lnTo>
                      </a:path>
                      <a:path w="1299845" h="33019">
                        <a:moveTo>
                          <a:pt x="0" y="31122"/>
                        </a:moveTo>
                        <a:lnTo>
                          <a:pt x="0" y="27929"/>
                        </a:lnTo>
                      </a:path>
                      <a:path w="1299845" h="33019">
                        <a:moveTo>
                          <a:pt x="0" y="27929"/>
                        </a:moveTo>
                        <a:lnTo>
                          <a:pt x="0" y="24736"/>
                        </a:lnTo>
                      </a:path>
                      <a:path w="1299845" h="33019">
                        <a:moveTo>
                          <a:pt x="0" y="24736"/>
                        </a:moveTo>
                        <a:lnTo>
                          <a:pt x="0" y="20748"/>
                        </a:lnTo>
                      </a:path>
                      <a:path w="1299845" h="33019">
                        <a:moveTo>
                          <a:pt x="0" y="20748"/>
                        </a:moveTo>
                        <a:lnTo>
                          <a:pt x="0" y="16760"/>
                        </a:lnTo>
                      </a:path>
                      <a:path w="1299845" h="33019">
                        <a:moveTo>
                          <a:pt x="0" y="16760"/>
                        </a:moveTo>
                        <a:lnTo>
                          <a:pt x="0" y="11977"/>
                        </a:lnTo>
                      </a:path>
                      <a:path w="1299845" h="33019">
                        <a:moveTo>
                          <a:pt x="0" y="11977"/>
                        </a:moveTo>
                        <a:lnTo>
                          <a:pt x="0" y="7975"/>
                        </a:lnTo>
                      </a:path>
                      <a:path w="1299845" h="33019">
                        <a:moveTo>
                          <a:pt x="0" y="7975"/>
                        </a:moveTo>
                        <a:lnTo>
                          <a:pt x="0" y="4782"/>
                        </a:lnTo>
                      </a:path>
                      <a:path w="1299845" h="33019">
                        <a:moveTo>
                          <a:pt x="0" y="4782"/>
                        </a:moveTo>
                        <a:lnTo>
                          <a:pt x="0" y="2398"/>
                        </a:lnTo>
                      </a:path>
                      <a:path w="1299845" h="33019">
                        <a:moveTo>
                          <a:pt x="0" y="2398"/>
                        </a:moveTo>
                        <a:lnTo>
                          <a:pt x="0" y="794"/>
                        </a:lnTo>
                      </a:path>
                      <a:path w="1299845" h="33019">
                        <a:moveTo>
                          <a:pt x="0" y="794"/>
                        </a:moveTo>
                        <a:lnTo>
                          <a:pt x="0" y="0"/>
                        </a:lnTo>
                      </a:path>
                      <a:path w="1299845" h="33019">
                        <a:moveTo>
                          <a:pt x="1299599" y="0"/>
                        </a:moveTo>
                        <a:lnTo>
                          <a:pt x="1299599" y="794"/>
                        </a:lnTo>
                      </a:path>
                      <a:path w="1299845" h="33019">
                        <a:moveTo>
                          <a:pt x="1299599" y="794"/>
                        </a:moveTo>
                        <a:lnTo>
                          <a:pt x="1299599" y="2398"/>
                        </a:lnTo>
                      </a:path>
                      <a:path w="1299845" h="33019">
                        <a:moveTo>
                          <a:pt x="1299599" y="2398"/>
                        </a:moveTo>
                        <a:lnTo>
                          <a:pt x="1299599" y="4782"/>
                        </a:lnTo>
                      </a:path>
                      <a:path w="1299845" h="33019">
                        <a:moveTo>
                          <a:pt x="1299599" y="4782"/>
                        </a:moveTo>
                        <a:lnTo>
                          <a:pt x="1299599" y="7975"/>
                        </a:lnTo>
                      </a:path>
                      <a:path w="1299845" h="33019">
                        <a:moveTo>
                          <a:pt x="1299599" y="7975"/>
                        </a:moveTo>
                        <a:lnTo>
                          <a:pt x="1299599" y="11977"/>
                        </a:lnTo>
                      </a:path>
                      <a:path w="1299845" h="33019">
                        <a:moveTo>
                          <a:pt x="1299599" y="11977"/>
                        </a:moveTo>
                        <a:lnTo>
                          <a:pt x="1299599" y="16760"/>
                        </a:lnTo>
                      </a:path>
                      <a:path w="1299845" h="33019">
                        <a:moveTo>
                          <a:pt x="1299599" y="16760"/>
                        </a:moveTo>
                        <a:lnTo>
                          <a:pt x="1299599" y="20748"/>
                        </a:lnTo>
                      </a:path>
                      <a:path w="1299845" h="33019">
                        <a:moveTo>
                          <a:pt x="1299599" y="20748"/>
                        </a:moveTo>
                        <a:lnTo>
                          <a:pt x="1299599" y="24736"/>
                        </a:lnTo>
                      </a:path>
                      <a:path w="1299845" h="33019">
                        <a:moveTo>
                          <a:pt x="1299599" y="24736"/>
                        </a:moveTo>
                        <a:lnTo>
                          <a:pt x="1299599" y="27929"/>
                        </a:lnTo>
                      </a:path>
                      <a:path w="1299845" h="33019">
                        <a:moveTo>
                          <a:pt x="1299599" y="27929"/>
                        </a:moveTo>
                        <a:lnTo>
                          <a:pt x="1299599" y="31122"/>
                        </a:lnTo>
                      </a:path>
                      <a:path w="1299845" h="33019">
                        <a:moveTo>
                          <a:pt x="1299599" y="31122"/>
                        </a:moveTo>
                        <a:lnTo>
                          <a:pt x="1299599" y="3271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13" name="object 2813"/>
                  <p:cNvSpPr/>
                  <p:nvPr/>
                </p:nvSpPr>
                <p:spPr>
                  <a:xfrm>
                    <a:off x="7201183" y="205867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14" name="object 2814"/>
                  <p:cNvSpPr/>
                  <p:nvPr/>
                </p:nvSpPr>
                <p:spPr>
                  <a:xfrm>
                    <a:off x="7644342" y="1891539"/>
                    <a:ext cx="69850" cy="166370"/>
                  </a:xfrm>
                  <a:custGeom>
                    <a:avLst/>
                    <a:gdLst/>
                    <a:ahLst/>
                    <a:cxnLst/>
                    <a:rect l="l" t="t" r="r" b="b"/>
                    <a:pathLst>
                      <a:path w="69850" h="166369">
                        <a:moveTo>
                          <a:pt x="18349" y="67013"/>
                        </a:moveTo>
                        <a:lnTo>
                          <a:pt x="18349" y="129244"/>
                        </a:lnTo>
                      </a:path>
                      <a:path w="69850" h="166369">
                        <a:moveTo>
                          <a:pt x="51061" y="129244"/>
                        </a:moveTo>
                        <a:lnTo>
                          <a:pt x="51061" y="67013"/>
                        </a:lnTo>
                      </a:path>
                      <a:path w="69850" h="166369">
                        <a:moveTo>
                          <a:pt x="39098" y="129244"/>
                        </a:moveTo>
                        <a:lnTo>
                          <a:pt x="37494" y="129244"/>
                        </a:lnTo>
                      </a:path>
                      <a:path w="69850" h="166369">
                        <a:moveTo>
                          <a:pt x="0" y="20734"/>
                        </a:moveTo>
                        <a:lnTo>
                          <a:pt x="18349" y="38289"/>
                        </a:lnTo>
                      </a:path>
                      <a:path w="69850" h="166369">
                        <a:moveTo>
                          <a:pt x="51061" y="38289"/>
                        </a:moveTo>
                        <a:lnTo>
                          <a:pt x="69411" y="20734"/>
                        </a:lnTo>
                      </a:path>
                      <a:path w="69850" h="166369">
                        <a:moveTo>
                          <a:pt x="51856" y="149184"/>
                        </a:moveTo>
                        <a:lnTo>
                          <a:pt x="51856" y="147594"/>
                        </a:lnTo>
                      </a:path>
                      <a:path w="69850" h="166369">
                        <a:moveTo>
                          <a:pt x="51856" y="147594"/>
                        </a:moveTo>
                        <a:lnTo>
                          <a:pt x="51856" y="144401"/>
                        </a:lnTo>
                      </a:path>
                      <a:path w="69850" h="166369">
                        <a:moveTo>
                          <a:pt x="51856" y="144401"/>
                        </a:moveTo>
                        <a:lnTo>
                          <a:pt x="51856" y="138810"/>
                        </a:lnTo>
                      </a:path>
                      <a:path w="69850" h="166369">
                        <a:moveTo>
                          <a:pt x="51856" y="138810"/>
                        </a:moveTo>
                        <a:lnTo>
                          <a:pt x="51856" y="132423"/>
                        </a:lnTo>
                      </a:path>
                      <a:path w="69850" h="166369">
                        <a:moveTo>
                          <a:pt x="51856" y="132423"/>
                        </a:moveTo>
                        <a:lnTo>
                          <a:pt x="51856" y="129244"/>
                        </a:lnTo>
                      </a:path>
                      <a:path w="69850" h="166369">
                        <a:moveTo>
                          <a:pt x="17555" y="129244"/>
                        </a:moveTo>
                        <a:lnTo>
                          <a:pt x="17555" y="136411"/>
                        </a:lnTo>
                      </a:path>
                      <a:path w="69850" h="166369">
                        <a:moveTo>
                          <a:pt x="17555" y="136411"/>
                        </a:moveTo>
                        <a:lnTo>
                          <a:pt x="17555" y="142003"/>
                        </a:lnTo>
                      </a:path>
                      <a:path w="69850" h="166369">
                        <a:moveTo>
                          <a:pt x="17555" y="142003"/>
                        </a:moveTo>
                        <a:lnTo>
                          <a:pt x="17555" y="146785"/>
                        </a:lnTo>
                      </a:path>
                      <a:path w="69850" h="166369">
                        <a:moveTo>
                          <a:pt x="17555" y="146785"/>
                        </a:moveTo>
                        <a:lnTo>
                          <a:pt x="17555" y="148389"/>
                        </a:lnTo>
                      </a:path>
                      <a:path w="69850" h="166369">
                        <a:moveTo>
                          <a:pt x="17555" y="148389"/>
                        </a:moveTo>
                        <a:lnTo>
                          <a:pt x="17555" y="149184"/>
                        </a:lnTo>
                      </a:path>
                      <a:path w="69850" h="166369">
                        <a:moveTo>
                          <a:pt x="17555" y="149184"/>
                        </a:moveTo>
                        <a:lnTo>
                          <a:pt x="17555" y="148389"/>
                        </a:lnTo>
                      </a:path>
                      <a:path w="69850" h="166369">
                        <a:moveTo>
                          <a:pt x="51856" y="148389"/>
                        </a:moveTo>
                        <a:lnTo>
                          <a:pt x="51856" y="149184"/>
                        </a:lnTo>
                      </a:path>
                      <a:path w="69850" h="166369">
                        <a:moveTo>
                          <a:pt x="51856" y="149184"/>
                        </a:moveTo>
                        <a:lnTo>
                          <a:pt x="51061" y="153172"/>
                        </a:lnTo>
                      </a:path>
                      <a:path w="69850" h="166369">
                        <a:moveTo>
                          <a:pt x="51061" y="153172"/>
                        </a:moveTo>
                        <a:lnTo>
                          <a:pt x="49472" y="157160"/>
                        </a:lnTo>
                      </a:path>
                      <a:path w="69850" h="166369">
                        <a:moveTo>
                          <a:pt x="49472" y="157160"/>
                        </a:moveTo>
                        <a:lnTo>
                          <a:pt x="47074" y="161148"/>
                        </a:lnTo>
                      </a:path>
                      <a:path w="69850" h="166369">
                        <a:moveTo>
                          <a:pt x="47074" y="161148"/>
                        </a:moveTo>
                        <a:lnTo>
                          <a:pt x="43086" y="163546"/>
                        </a:lnTo>
                      </a:path>
                      <a:path w="69850" h="166369">
                        <a:moveTo>
                          <a:pt x="43086" y="163546"/>
                        </a:moveTo>
                        <a:lnTo>
                          <a:pt x="39098" y="165135"/>
                        </a:lnTo>
                      </a:path>
                      <a:path w="69850" h="166369">
                        <a:moveTo>
                          <a:pt x="39098" y="165135"/>
                        </a:moveTo>
                        <a:lnTo>
                          <a:pt x="34315" y="165930"/>
                        </a:lnTo>
                      </a:path>
                      <a:path w="69850" h="166369">
                        <a:moveTo>
                          <a:pt x="34315" y="165930"/>
                        </a:moveTo>
                        <a:lnTo>
                          <a:pt x="30313" y="165135"/>
                        </a:lnTo>
                      </a:path>
                      <a:path w="69850" h="166369">
                        <a:moveTo>
                          <a:pt x="30313" y="165135"/>
                        </a:moveTo>
                        <a:lnTo>
                          <a:pt x="26325" y="163546"/>
                        </a:lnTo>
                      </a:path>
                      <a:path w="69850" h="166369">
                        <a:moveTo>
                          <a:pt x="26325" y="163546"/>
                        </a:moveTo>
                        <a:lnTo>
                          <a:pt x="22337" y="161148"/>
                        </a:lnTo>
                      </a:path>
                      <a:path w="69850" h="166369">
                        <a:moveTo>
                          <a:pt x="22337" y="161148"/>
                        </a:moveTo>
                        <a:lnTo>
                          <a:pt x="19939" y="157160"/>
                        </a:lnTo>
                      </a:path>
                      <a:path w="69850" h="166369">
                        <a:moveTo>
                          <a:pt x="19939" y="157160"/>
                        </a:moveTo>
                        <a:lnTo>
                          <a:pt x="18349" y="153172"/>
                        </a:lnTo>
                      </a:path>
                      <a:path w="69850" h="166369">
                        <a:moveTo>
                          <a:pt x="18349" y="153172"/>
                        </a:moveTo>
                        <a:lnTo>
                          <a:pt x="17555" y="149184"/>
                        </a:lnTo>
                      </a:path>
                      <a:path w="69850" h="166369">
                        <a:moveTo>
                          <a:pt x="17555" y="129244"/>
                        </a:moveTo>
                        <a:lnTo>
                          <a:pt x="18349" y="129244"/>
                        </a:lnTo>
                      </a:path>
                      <a:path w="69850" h="166369">
                        <a:moveTo>
                          <a:pt x="18349" y="129244"/>
                        </a:moveTo>
                        <a:lnTo>
                          <a:pt x="19939" y="129244"/>
                        </a:lnTo>
                      </a:path>
                      <a:path w="69850" h="166369">
                        <a:moveTo>
                          <a:pt x="19939" y="129244"/>
                        </a:moveTo>
                        <a:lnTo>
                          <a:pt x="22337" y="129244"/>
                        </a:lnTo>
                      </a:path>
                      <a:path w="69850" h="166369">
                        <a:moveTo>
                          <a:pt x="22337" y="129244"/>
                        </a:moveTo>
                        <a:lnTo>
                          <a:pt x="26325" y="129244"/>
                        </a:lnTo>
                      </a:path>
                      <a:path w="69850" h="166369">
                        <a:moveTo>
                          <a:pt x="26325" y="129244"/>
                        </a:moveTo>
                        <a:lnTo>
                          <a:pt x="30313" y="129244"/>
                        </a:lnTo>
                      </a:path>
                      <a:path w="69850" h="166369">
                        <a:moveTo>
                          <a:pt x="30313" y="129244"/>
                        </a:moveTo>
                        <a:lnTo>
                          <a:pt x="34315" y="129244"/>
                        </a:lnTo>
                      </a:path>
                      <a:path w="69850" h="166369">
                        <a:moveTo>
                          <a:pt x="34315" y="129244"/>
                        </a:moveTo>
                        <a:lnTo>
                          <a:pt x="39098" y="129244"/>
                        </a:lnTo>
                      </a:path>
                      <a:path w="69850" h="166369">
                        <a:moveTo>
                          <a:pt x="39098" y="129244"/>
                        </a:moveTo>
                        <a:lnTo>
                          <a:pt x="43086" y="129244"/>
                        </a:lnTo>
                      </a:path>
                      <a:path w="69850" h="166369">
                        <a:moveTo>
                          <a:pt x="43086" y="129244"/>
                        </a:moveTo>
                        <a:lnTo>
                          <a:pt x="47074" y="129244"/>
                        </a:lnTo>
                      </a:path>
                      <a:path w="69850" h="166369">
                        <a:moveTo>
                          <a:pt x="47074" y="129244"/>
                        </a:moveTo>
                        <a:lnTo>
                          <a:pt x="49472" y="129244"/>
                        </a:lnTo>
                      </a:path>
                      <a:path w="69850" h="166369">
                        <a:moveTo>
                          <a:pt x="49472" y="129244"/>
                        </a:moveTo>
                        <a:lnTo>
                          <a:pt x="51061" y="129244"/>
                        </a:lnTo>
                      </a:path>
                      <a:path w="69850" h="166369">
                        <a:moveTo>
                          <a:pt x="51061" y="129244"/>
                        </a:moveTo>
                        <a:lnTo>
                          <a:pt x="51856" y="129244"/>
                        </a:lnTo>
                      </a:path>
                      <a:path w="69850" h="166369">
                        <a:moveTo>
                          <a:pt x="51856" y="129244"/>
                        </a:moveTo>
                        <a:lnTo>
                          <a:pt x="51061" y="129244"/>
                        </a:lnTo>
                      </a:path>
                      <a:path w="69850" h="166369">
                        <a:moveTo>
                          <a:pt x="18349" y="129244"/>
                        </a:moveTo>
                        <a:lnTo>
                          <a:pt x="17555" y="129244"/>
                        </a:lnTo>
                      </a:path>
                      <a:path w="69850" h="166369">
                        <a:moveTo>
                          <a:pt x="30313" y="0"/>
                        </a:moveTo>
                        <a:lnTo>
                          <a:pt x="30313" y="61436"/>
                        </a:lnTo>
                      </a:path>
                      <a:path w="69850" h="166369">
                        <a:moveTo>
                          <a:pt x="30313" y="61436"/>
                        </a:moveTo>
                        <a:lnTo>
                          <a:pt x="39098" y="61436"/>
                        </a:lnTo>
                      </a:path>
                      <a:path w="69850" h="166369">
                        <a:moveTo>
                          <a:pt x="39098" y="61436"/>
                        </a:moveTo>
                        <a:lnTo>
                          <a:pt x="39098" y="0"/>
                        </a:lnTo>
                      </a:path>
                      <a:path w="69850" h="166369">
                        <a:moveTo>
                          <a:pt x="39098" y="0"/>
                        </a:moveTo>
                        <a:lnTo>
                          <a:pt x="30313" y="0"/>
                        </a:lnTo>
                      </a:path>
                      <a:path w="69850" h="166369">
                        <a:moveTo>
                          <a:pt x="58242" y="67013"/>
                        </a:moveTo>
                        <a:lnTo>
                          <a:pt x="58242" y="55844"/>
                        </a:lnTo>
                      </a:path>
                      <a:path w="69850" h="166369">
                        <a:moveTo>
                          <a:pt x="10374" y="55844"/>
                        </a:moveTo>
                        <a:lnTo>
                          <a:pt x="10374" y="67013"/>
                        </a:lnTo>
                      </a:path>
                      <a:path w="69850" h="166369">
                        <a:moveTo>
                          <a:pt x="34315" y="72591"/>
                        </a:moveTo>
                        <a:lnTo>
                          <a:pt x="37494" y="71796"/>
                        </a:lnTo>
                      </a:path>
                      <a:path w="69850" h="166369">
                        <a:moveTo>
                          <a:pt x="37494" y="71796"/>
                        </a:moveTo>
                        <a:lnTo>
                          <a:pt x="39893" y="71001"/>
                        </a:lnTo>
                      </a:path>
                      <a:path w="69850" h="166369">
                        <a:moveTo>
                          <a:pt x="39893" y="71001"/>
                        </a:moveTo>
                        <a:lnTo>
                          <a:pt x="42291" y="69411"/>
                        </a:lnTo>
                      </a:path>
                      <a:path w="69850" h="166369">
                        <a:moveTo>
                          <a:pt x="42291" y="69411"/>
                        </a:moveTo>
                        <a:lnTo>
                          <a:pt x="43880" y="67013"/>
                        </a:lnTo>
                      </a:path>
                      <a:path w="69850" h="166369">
                        <a:moveTo>
                          <a:pt x="43880" y="67013"/>
                        </a:moveTo>
                        <a:lnTo>
                          <a:pt x="45470" y="64615"/>
                        </a:lnTo>
                      </a:path>
                      <a:path w="69850" h="166369">
                        <a:moveTo>
                          <a:pt x="45470" y="64615"/>
                        </a:moveTo>
                        <a:lnTo>
                          <a:pt x="45470" y="61436"/>
                        </a:lnTo>
                      </a:path>
                      <a:path w="69850" h="166369">
                        <a:moveTo>
                          <a:pt x="45470" y="61436"/>
                        </a:moveTo>
                        <a:lnTo>
                          <a:pt x="45470" y="58229"/>
                        </a:lnTo>
                      </a:path>
                      <a:path w="69850" h="166369">
                        <a:moveTo>
                          <a:pt x="45470" y="58229"/>
                        </a:moveTo>
                        <a:lnTo>
                          <a:pt x="43880" y="55844"/>
                        </a:lnTo>
                      </a:path>
                      <a:path w="69850" h="166369">
                        <a:moveTo>
                          <a:pt x="43880" y="55844"/>
                        </a:moveTo>
                        <a:lnTo>
                          <a:pt x="42291" y="53446"/>
                        </a:lnTo>
                      </a:path>
                      <a:path w="69850" h="166369">
                        <a:moveTo>
                          <a:pt x="42291" y="53446"/>
                        </a:moveTo>
                        <a:lnTo>
                          <a:pt x="39893" y="51856"/>
                        </a:lnTo>
                      </a:path>
                      <a:path w="69850" h="166369">
                        <a:moveTo>
                          <a:pt x="39893" y="51856"/>
                        </a:moveTo>
                        <a:lnTo>
                          <a:pt x="39098" y="51856"/>
                        </a:lnTo>
                      </a:path>
                      <a:path w="69850" h="166369">
                        <a:moveTo>
                          <a:pt x="30313" y="51856"/>
                        </a:moveTo>
                        <a:lnTo>
                          <a:pt x="29518" y="51856"/>
                        </a:lnTo>
                      </a:path>
                      <a:path w="69850" h="166369">
                        <a:moveTo>
                          <a:pt x="29518" y="51856"/>
                        </a:moveTo>
                        <a:lnTo>
                          <a:pt x="27134" y="53446"/>
                        </a:lnTo>
                      </a:path>
                      <a:path w="69850" h="166369">
                        <a:moveTo>
                          <a:pt x="27134" y="53446"/>
                        </a:moveTo>
                        <a:lnTo>
                          <a:pt x="25530" y="55844"/>
                        </a:lnTo>
                      </a:path>
                      <a:path w="69850" h="166369">
                        <a:moveTo>
                          <a:pt x="25530" y="55844"/>
                        </a:moveTo>
                        <a:lnTo>
                          <a:pt x="23941" y="58229"/>
                        </a:lnTo>
                      </a:path>
                      <a:path w="69850" h="166369">
                        <a:moveTo>
                          <a:pt x="23941" y="58229"/>
                        </a:moveTo>
                        <a:lnTo>
                          <a:pt x="23941" y="61436"/>
                        </a:lnTo>
                      </a:path>
                      <a:path w="69850" h="166369">
                        <a:moveTo>
                          <a:pt x="23941" y="61436"/>
                        </a:moveTo>
                        <a:lnTo>
                          <a:pt x="23941" y="64615"/>
                        </a:lnTo>
                      </a:path>
                      <a:path w="69850" h="166369">
                        <a:moveTo>
                          <a:pt x="23941" y="64615"/>
                        </a:moveTo>
                        <a:lnTo>
                          <a:pt x="25530" y="67013"/>
                        </a:lnTo>
                      </a:path>
                      <a:path w="69850" h="166369">
                        <a:moveTo>
                          <a:pt x="25530" y="67013"/>
                        </a:moveTo>
                        <a:lnTo>
                          <a:pt x="27134" y="69411"/>
                        </a:lnTo>
                      </a:path>
                      <a:path w="69850" h="166369">
                        <a:moveTo>
                          <a:pt x="27134" y="69411"/>
                        </a:moveTo>
                        <a:lnTo>
                          <a:pt x="29518" y="71001"/>
                        </a:lnTo>
                      </a:path>
                      <a:path w="69850" h="166369">
                        <a:moveTo>
                          <a:pt x="29518" y="71001"/>
                        </a:moveTo>
                        <a:lnTo>
                          <a:pt x="31917" y="71796"/>
                        </a:lnTo>
                      </a:path>
                      <a:path w="69850" h="166369">
                        <a:moveTo>
                          <a:pt x="31917" y="71796"/>
                        </a:moveTo>
                        <a:lnTo>
                          <a:pt x="34315" y="72591"/>
                        </a:lnTo>
                      </a:path>
                      <a:path w="69850" h="166369">
                        <a:moveTo>
                          <a:pt x="58242" y="55844"/>
                        </a:moveTo>
                        <a:lnTo>
                          <a:pt x="57448" y="55844"/>
                        </a:lnTo>
                      </a:path>
                      <a:path w="69850" h="166369">
                        <a:moveTo>
                          <a:pt x="57448" y="55844"/>
                        </a:moveTo>
                        <a:lnTo>
                          <a:pt x="55049" y="55844"/>
                        </a:lnTo>
                      </a:path>
                      <a:path w="69850" h="166369">
                        <a:moveTo>
                          <a:pt x="55049" y="55844"/>
                        </a:moveTo>
                        <a:lnTo>
                          <a:pt x="51856" y="55844"/>
                        </a:lnTo>
                      </a:path>
                      <a:path w="69850" h="166369">
                        <a:moveTo>
                          <a:pt x="51856" y="55844"/>
                        </a:moveTo>
                        <a:lnTo>
                          <a:pt x="51061" y="55844"/>
                        </a:lnTo>
                      </a:path>
                      <a:path w="69850" h="166369">
                        <a:moveTo>
                          <a:pt x="18349" y="55844"/>
                        </a:moveTo>
                        <a:lnTo>
                          <a:pt x="17555" y="55844"/>
                        </a:lnTo>
                      </a:path>
                      <a:path w="69850" h="166369">
                        <a:moveTo>
                          <a:pt x="17555" y="55844"/>
                        </a:moveTo>
                        <a:lnTo>
                          <a:pt x="13567" y="55844"/>
                        </a:lnTo>
                      </a:path>
                      <a:path w="69850" h="166369">
                        <a:moveTo>
                          <a:pt x="13567" y="55844"/>
                        </a:moveTo>
                        <a:lnTo>
                          <a:pt x="11168" y="55844"/>
                        </a:lnTo>
                      </a:path>
                      <a:path w="69850" h="166369">
                        <a:moveTo>
                          <a:pt x="11168" y="55844"/>
                        </a:moveTo>
                        <a:lnTo>
                          <a:pt x="10374" y="55844"/>
                        </a:lnTo>
                      </a:path>
                      <a:path w="69850" h="166369">
                        <a:moveTo>
                          <a:pt x="10374" y="55844"/>
                        </a:moveTo>
                        <a:lnTo>
                          <a:pt x="11168" y="55844"/>
                        </a:lnTo>
                      </a:path>
                      <a:path w="69850" h="166369">
                        <a:moveTo>
                          <a:pt x="11168" y="55844"/>
                        </a:moveTo>
                        <a:lnTo>
                          <a:pt x="13567" y="55844"/>
                        </a:lnTo>
                      </a:path>
                      <a:path w="69850" h="166369">
                        <a:moveTo>
                          <a:pt x="13567" y="55844"/>
                        </a:moveTo>
                        <a:lnTo>
                          <a:pt x="17555" y="55844"/>
                        </a:lnTo>
                      </a:path>
                      <a:path w="69850" h="166369">
                        <a:moveTo>
                          <a:pt x="17555" y="55844"/>
                        </a:moveTo>
                        <a:lnTo>
                          <a:pt x="22337" y="55844"/>
                        </a:lnTo>
                      </a:path>
                      <a:path w="69850" h="166369">
                        <a:moveTo>
                          <a:pt x="22337" y="55844"/>
                        </a:moveTo>
                        <a:lnTo>
                          <a:pt x="25530" y="55844"/>
                        </a:lnTo>
                      </a:path>
                      <a:path w="69850" h="166369">
                        <a:moveTo>
                          <a:pt x="43880" y="55844"/>
                        </a:moveTo>
                        <a:lnTo>
                          <a:pt x="46279" y="55844"/>
                        </a:lnTo>
                      </a:path>
                      <a:path w="69850" h="166369">
                        <a:moveTo>
                          <a:pt x="46279" y="55844"/>
                        </a:moveTo>
                        <a:lnTo>
                          <a:pt x="51856" y="55844"/>
                        </a:lnTo>
                      </a:path>
                      <a:path w="69850" h="166369">
                        <a:moveTo>
                          <a:pt x="51856" y="55844"/>
                        </a:moveTo>
                        <a:lnTo>
                          <a:pt x="55049" y="55844"/>
                        </a:lnTo>
                      </a:path>
                      <a:path w="69850" h="166369">
                        <a:moveTo>
                          <a:pt x="55049" y="55844"/>
                        </a:moveTo>
                        <a:lnTo>
                          <a:pt x="57448" y="55844"/>
                        </a:lnTo>
                      </a:path>
                      <a:path w="69850" h="166369">
                        <a:moveTo>
                          <a:pt x="57448" y="55844"/>
                        </a:moveTo>
                        <a:lnTo>
                          <a:pt x="58242" y="55844"/>
                        </a:lnTo>
                      </a:path>
                      <a:path w="69850" h="166369">
                        <a:moveTo>
                          <a:pt x="58242" y="67013"/>
                        </a:moveTo>
                        <a:lnTo>
                          <a:pt x="57448" y="67013"/>
                        </a:lnTo>
                      </a:path>
                      <a:path w="69850" h="166369">
                        <a:moveTo>
                          <a:pt x="57448" y="67013"/>
                        </a:moveTo>
                        <a:lnTo>
                          <a:pt x="55049" y="67013"/>
                        </a:lnTo>
                      </a:path>
                      <a:path w="69850" h="166369">
                        <a:moveTo>
                          <a:pt x="55049" y="67013"/>
                        </a:moveTo>
                        <a:lnTo>
                          <a:pt x="51856" y="67013"/>
                        </a:lnTo>
                      </a:path>
                      <a:path w="69850" h="166369">
                        <a:moveTo>
                          <a:pt x="51856" y="67013"/>
                        </a:moveTo>
                        <a:lnTo>
                          <a:pt x="46279" y="67013"/>
                        </a:lnTo>
                      </a:path>
                      <a:path w="69850" h="166369">
                        <a:moveTo>
                          <a:pt x="46279" y="67013"/>
                        </a:moveTo>
                        <a:lnTo>
                          <a:pt x="43880" y="67013"/>
                        </a:lnTo>
                      </a:path>
                      <a:path w="69850" h="166369">
                        <a:moveTo>
                          <a:pt x="25530" y="67013"/>
                        </a:moveTo>
                        <a:lnTo>
                          <a:pt x="22337" y="67013"/>
                        </a:lnTo>
                      </a:path>
                      <a:path w="69850" h="166369">
                        <a:moveTo>
                          <a:pt x="22337" y="67013"/>
                        </a:moveTo>
                        <a:lnTo>
                          <a:pt x="17555" y="67013"/>
                        </a:lnTo>
                      </a:path>
                      <a:path w="69850" h="166369">
                        <a:moveTo>
                          <a:pt x="17555" y="67013"/>
                        </a:moveTo>
                        <a:lnTo>
                          <a:pt x="13567" y="67013"/>
                        </a:lnTo>
                      </a:path>
                      <a:path w="69850" h="166369">
                        <a:moveTo>
                          <a:pt x="13567" y="67013"/>
                        </a:moveTo>
                        <a:lnTo>
                          <a:pt x="11168" y="67013"/>
                        </a:lnTo>
                      </a:path>
                      <a:path w="69850" h="166369">
                        <a:moveTo>
                          <a:pt x="11168" y="67013"/>
                        </a:moveTo>
                        <a:lnTo>
                          <a:pt x="10374" y="67013"/>
                        </a:lnTo>
                      </a:path>
                      <a:path w="69850" h="166369">
                        <a:moveTo>
                          <a:pt x="10374" y="67013"/>
                        </a:moveTo>
                        <a:lnTo>
                          <a:pt x="11168" y="67013"/>
                        </a:lnTo>
                      </a:path>
                      <a:path w="69850" h="166369">
                        <a:moveTo>
                          <a:pt x="11168" y="67013"/>
                        </a:moveTo>
                        <a:lnTo>
                          <a:pt x="13567" y="67013"/>
                        </a:lnTo>
                      </a:path>
                      <a:path w="69850" h="166369">
                        <a:moveTo>
                          <a:pt x="13567" y="67013"/>
                        </a:moveTo>
                        <a:lnTo>
                          <a:pt x="17555" y="67013"/>
                        </a:lnTo>
                      </a:path>
                      <a:path w="69850" h="166369">
                        <a:moveTo>
                          <a:pt x="51856" y="67013"/>
                        </a:moveTo>
                        <a:lnTo>
                          <a:pt x="55049" y="67013"/>
                        </a:lnTo>
                      </a:path>
                      <a:path w="69850" h="166369">
                        <a:moveTo>
                          <a:pt x="55049" y="67013"/>
                        </a:moveTo>
                        <a:lnTo>
                          <a:pt x="57448" y="67013"/>
                        </a:lnTo>
                      </a:path>
                      <a:path w="69850" h="166369">
                        <a:moveTo>
                          <a:pt x="57448" y="67013"/>
                        </a:moveTo>
                        <a:lnTo>
                          <a:pt x="58242" y="67013"/>
                        </a:lnTo>
                      </a:path>
                      <a:path w="69850" h="166369">
                        <a:moveTo>
                          <a:pt x="18349" y="38289"/>
                        </a:moveTo>
                        <a:lnTo>
                          <a:pt x="18349" y="55844"/>
                        </a:lnTo>
                      </a:path>
                      <a:path w="69850" h="166369">
                        <a:moveTo>
                          <a:pt x="51061" y="55844"/>
                        </a:moveTo>
                        <a:lnTo>
                          <a:pt x="51061" y="382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15" name="object 2815"/>
                  <p:cNvSpPr/>
                  <p:nvPr/>
                </p:nvSpPr>
                <p:spPr>
                  <a:xfrm>
                    <a:off x="7661495" y="192863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16" name="object 2816"/>
                  <p:cNvSpPr/>
                  <p:nvPr/>
                </p:nvSpPr>
                <p:spPr>
                  <a:xfrm>
                    <a:off x="7662692" y="1929829"/>
                    <a:ext cx="33020" cy="17780"/>
                  </a:xfrm>
                  <a:custGeom>
                    <a:avLst/>
                    <a:gdLst/>
                    <a:ahLst/>
                    <a:cxnLst/>
                    <a:rect l="l" t="t" r="r" b="b"/>
                    <a:pathLst>
                      <a:path w="33020" h="17780">
                        <a:moveTo>
                          <a:pt x="0" y="0"/>
                        </a:moveTo>
                        <a:lnTo>
                          <a:pt x="1589" y="0"/>
                        </a:lnTo>
                      </a:path>
                      <a:path w="33020" h="17780">
                        <a:moveTo>
                          <a:pt x="1589" y="0"/>
                        </a:moveTo>
                        <a:lnTo>
                          <a:pt x="4796" y="0"/>
                        </a:lnTo>
                      </a:path>
                      <a:path w="33020" h="17780">
                        <a:moveTo>
                          <a:pt x="4796" y="0"/>
                        </a:moveTo>
                        <a:lnTo>
                          <a:pt x="7975" y="0"/>
                        </a:lnTo>
                      </a:path>
                      <a:path w="33020" h="17780">
                        <a:moveTo>
                          <a:pt x="7975" y="0"/>
                        </a:moveTo>
                        <a:lnTo>
                          <a:pt x="11963" y="0"/>
                        </a:lnTo>
                      </a:path>
                      <a:path w="33020" h="17780">
                        <a:moveTo>
                          <a:pt x="20748" y="0"/>
                        </a:moveTo>
                        <a:lnTo>
                          <a:pt x="24736" y="0"/>
                        </a:lnTo>
                      </a:path>
                      <a:path w="33020" h="17780">
                        <a:moveTo>
                          <a:pt x="24736" y="0"/>
                        </a:moveTo>
                        <a:lnTo>
                          <a:pt x="27929" y="0"/>
                        </a:lnTo>
                      </a:path>
                      <a:path w="33020" h="17780">
                        <a:moveTo>
                          <a:pt x="27929" y="0"/>
                        </a:moveTo>
                        <a:lnTo>
                          <a:pt x="30327" y="0"/>
                        </a:lnTo>
                      </a:path>
                      <a:path w="33020" h="17780">
                        <a:moveTo>
                          <a:pt x="30327" y="0"/>
                        </a:moveTo>
                        <a:lnTo>
                          <a:pt x="31917" y="0"/>
                        </a:lnTo>
                      </a:path>
                      <a:path w="33020" h="17780">
                        <a:moveTo>
                          <a:pt x="31917" y="0"/>
                        </a:moveTo>
                        <a:lnTo>
                          <a:pt x="32711" y="0"/>
                        </a:lnTo>
                      </a:path>
                      <a:path w="33020" h="17780">
                        <a:moveTo>
                          <a:pt x="32711" y="17555"/>
                        </a:moveTo>
                        <a:lnTo>
                          <a:pt x="31917" y="17555"/>
                        </a:lnTo>
                      </a:path>
                      <a:path w="33020" h="17780">
                        <a:moveTo>
                          <a:pt x="31917" y="17555"/>
                        </a:moveTo>
                        <a:lnTo>
                          <a:pt x="30327" y="17555"/>
                        </a:lnTo>
                      </a:path>
                      <a:path w="33020" h="17780">
                        <a:moveTo>
                          <a:pt x="1589" y="17555"/>
                        </a:moveTo>
                        <a:lnTo>
                          <a:pt x="0" y="1755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17" name="object 2817"/>
                  <p:cNvSpPr/>
                  <p:nvPr/>
                </p:nvSpPr>
                <p:spPr>
                  <a:xfrm>
                    <a:off x="7661495" y="194618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18" name="object 2818"/>
                  <p:cNvSpPr/>
                  <p:nvPr/>
                </p:nvSpPr>
                <p:spPr>
                  <a:xfrm>
                    <a:off x="7202380" y="2027156"/>
                    <a:ext cx="27940" cy="33020"/>
                  </a:xfrm>
                  <a:custGeom>
                    <a:avLst/>
                    <a:gdLst/>
                    <a:ahLst/>
                    <a:cxnLst/>
                    <a:rect l="l" t="t" r="r" b="b"/>
                    <a:pathLst>
                      <a:path w="27940" h="33019">
                        <a:moveTo>
                          <a:pt x="27915" y="32711"/>
                        </a:moveTo>
                        <a:lnTo>
                          <a:pt x="26325" y="32711"/>
                        </a:lnTo>
                      </a:path>
                      <a:path w="27940" h="33019">
                        <a:moveTo>
                          <a:pt x="26325" y="32711"/>
                        </a:moveTo>
                        <a:lnTo>
                          <a:pt x="17541" y="32711"/>
                        </a:lnTo>
                      </a:path>
                      <a:path w="27940" h="33019">
                        <a:moveTo>
                          <a:pt x="17541" y="32711"/>
                        </a:moveTo>
                        <a:lnTo>
                          <a:pt x="7167" y="32711"/>
                        </a:lnTo>
                      </a:path>
                      <a:path w="27940" h="33019">
                        <a:moveTo>
                          <a:pt x="7167" y="32711"/>
                        </a:moveTo>
                        <a:lnTo>
                          <a:pt x="0" y="32711"/>
                        </a:lnTo>
                      </a:path>
                      <a:path w="27940" h="33019">
                        <a:moveTo>
                          <a:pt x="0" y="0"/>
                        </a:moveTo>
                        <a:lnTo>
                          <a:pt x="10360" y="0"/>
                        </a:lnTo>
                      </a:path>
                      <a:path w="27940" h="33019">
                        <a:moveTo>
                          <a:pt x="10360" y="0"/>
                        </a:moveTo>
                        <a:lnTo>
                          <a:pt x="20734" y="0"/>
                        </a:lnTo>
                      </a:path>
                      <a:path w="27940" h="33019">
                        <a:moveTo>
                          <a:pt x="20734" y="0"/>
                        </a:moveTo>
                        <a:lnTo>
                          <a:pt x="2791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19" name="object 2819"/>
                  <p:cNvSpPr/>
                  <p:nvPr/>
                </p:nvSpPr>
                <p:spPr>
                  <a:xfrm>
                    <a:off x="7201179" y="2025970"/>
                    <a:ext cx="47625" cy="35560"/>
                  </a:xfrm>
                  <a:custGeom>
                    <a:avLst/>
                    <a:gdLst/>
                    <a:ahLst/>
                    <a:cxnLst/>
                    <a:rect l="l" t="t" r="r" b="b"/>
                    <a:pathLst>
                      <a:path w="47625" h="35560">
                        <a:moveTo>
                          <a:pt x="2387" y="33909"/>
                        </a:moveTo>
                        <a:lnTo>
                          <a:pt x="2044" y="33058"/>
                        </a:lnTo>
                        <a:lnTo>
                          <a:pt x="1193" y="32702"/>
                        </a:lnTo>
                        <a:lnTo>
                          <a:pt x="342" y="33058"/>
                        </a:lnTo>
                        <a:lnTo>
                          <a:pt x="0" y="33909"/>
                        </a:lnTo>
                        <a:lnTo>
                          <a:pt x="342" y="34747"/>
                        </a:lnTo>
                        <a:lnTo>
                          <a:pt x="1193" y="35102"/>
                        </a:lnTo>
                        <a:lnTo>
                          <a:pt x="2044" y="34747"/>
                        </a:lnTo>
                        <a:lnTo>
                          <a:pt x="2387" y="33909"/>
                        </a:lnTo>
                        <a:close/>
                      </a:path>
                      <a:path w="47625" h="35560">
                        <a:moveTo>
                          <a:pt x="47066" y="1193"/>
                        </a:moveTo>
                        <a:lnTo>
                          <a:pt x="46710" y="342"/>
                        </a:lnTo>
                        <a:lnTo>
                          <a:pt x="45872" y="0"/>
                        </a:lnTo>
                        <a:lnTo>
                          <a:pt x="45021" y="342"/>
                        </a:lnTo>
                        <a:lnTo>
                          <a:pt x="44678" y="1193"/>
                        </a:lnTo>
                        <a:lnTo>
                          <a:pt x="45021" y="2032"/>
                        </a:lnTo>
                        <a:lnTo>
                          <a:pt x="45872" y="2387"/>
                        </a:lnTo>
                        <a:lnTo>
                          <a:pt x="46710" y="2032"/>
                        </a:lnTo>
                        <a:lnTo>
                          <a:pt x="47066"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20" name="object 2820"/>
                  <p:cNvSpPr/>
                  <p:nvPr/>
                </p:nvSpPr>
                <p:spPr>
                  <a:xfrm>
                    <a:off x="7202380" y="2027156"/>
                    <a:ext cx="135890" cy="33020"/>
                  </a:xfrm>
                  <a:custGeom>
                    <a:avLst/>
                    <a:gdLst/>
                    <a:ahLst/>
                    <a:cxnLst/>
                    <a:rect l="l" t="t" r="r" b="b"/>
                    <a:pathLst>
                      <a:path w="135890" h="33019">
                        <a:moveTo>
                          <a:pt x="0" y="32711"/>
                        </a:moveTo>
                        <a:lnTo>
                          <a:pt x="0" y="31122"/>
                        </a:lnTo>
                      </a:path>
                      <a:path w="135890" h="33019">
                        <a:moveTo>
                          <a:pt x="0" y="31122"/>
                        </a:moveTo>
                        <a:lnTo>
                          <a:pt x="0" y="27929"/>
                        </a:lnTo>
                      </a:path>
                      <a:path w="135890" h="33019">
                        <a:moveTo>
                          <a:pt x="0" y="27929"/>
                        </a:moveTo>
                        <a:lnTo>
                          <a:pt x="0" y="24736"/>
                        </a:lnTo>
                      </a:path>
                      <a:path w="135890" h="33019">
                        <a:moveTo>
                          <a:pt x="0" y="24736"/>
                        </a:moveTo>
                        <a:lnTo>
                          <a:pt x="0" y="20748"/>
                        </a:lnTo>
                      </a:path>
                      <a:path w="135890" h="33019">
                        <a:moveTo>
                          <a:pt x="0" y="20748"/>
                        </a:moveTo>
                        <a:lnTo>
                          <a:pt x="0" y="16760"/>
                        </a:lnTo>
                      </a:path>
                      <a:path w="135890" h="33019">
                        <a:moveTo>
                          <a:pt x="0" y="16760"/>
                        </a:moveTo>
                        <a:lnTo>
                          <a:pt x="0" y="11977"/>
                        </a:lnTo>
                      </a:path>
                      <a:path w="135890" h="33019">
                        <a:moveTo>
                          <a:pt x="0" y="11977"/>
                        </a:moveTo>
                        <a:lnTo>
                          <a:pt x="0" y="7975"/>
                        </a:lnTo>
                      </a:path>
                      <a:path w="135890" h="33019">
                        <a:moveTo>
                          <a:pt x="0" y="7975"/>
                        </a:moveTo>
                        <a:lnTo>
                          <a:pt x="0" y="4782"/>
                        </a:lnTo>
                      </a:path>
                      <a:path w="135890" h="33019">
                        <a:moveTo>
                          <a:pt x="0" y="4782"/>
                        </a:moveTo>
                        <a:lnTo>
                          <a:pt x="0" y="2398"/>
                        </a:lnTo>
                      </a:path>
                      <a:path w="135890" h="33019">
                        <a:moveTo>
                          <a:pt x="0" y="2398"/>
                        </a:moveTo>
                        <a:lnTo>
                          <a:pt x="0" y="794"/>
                        </a:lnTo>
                      </a:path>
                      <a:path w="135890" h="33019">
                        <a:moveTo>
                          <a:pt x="0" y="794"/>
                        </a:moveTo>
                        <a:lnTo>
                          <a:pt x="0" y="0"/>
                        </a:lnTo>
                      </a:path>
                      <a:path w="135890" h="33019">
                        <a:moveTo>
                          <a:pt x="135617" y="0"/>
                        </a:moveTo>
                        <a:lnTo>
                          <a:pt x="90146" y="0"/>
                        </a:lnTo>
                      </a:path>
                      <a:path w="135890" h="33019">
                        <a:moveTo>
                          <a:pt x="90146" y="32711"/>
                        </a:moveTo>
                        <a:lnTo>
                          <a:pt x="135617" y="3271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21" name="object 2821"/>
                  <p:cNvSpPr/>
                  <p:nvPr/>
                </p:nvSpPr>
                <p:spPr>
                  <a:xfrm>
                    <a:off x="7291330" y="205867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22" name="object 2822"/>
                  <p:cNvSpPr/>
                  <p:nvPr/>
                </p:nvSpPr>
                <p:spPr>
                  <a:xfrm>
                    <a:off x="7231090" y="2027156"/>
                    <a:ext cx="61594" cy="33020"/>
                  </a:xfrm>
                  <a:custGeom>
                    <a:avLst/>
                    <a:gdLst/>
                    <a:ahLst/>
                    <a:cxnLst/>
                    <a:rect l="l" t="t" r="r" b="b"/>
                    <a:pathLst>
                      <a:path w="61595" h="33019">
                        <a:moveTo>
                          <a:pt x="61436" y="32711"/>
                        </a:moveTo>
                        <a:lnTo>
                          <a:pt x="61436" y="31122"/>
                        </a:lnTo>
                      </a:path>
                      <a:path w="61595" h="33019">
                        <a:moveTo>
                          <a:pt x="61436" y="31122"/>
                        </a:moveTo>
                        <a:lnTo>
                          <a:pt x="61436" y="27929"/>
                        </a:lnTo>
                      </a:path>
                      <a:path w="61595" h="33019">
                        <a:moveTo>
                          <a:pt x="61436" y="27929"/>
                        </a:moveTo>
                        <a:lnTo>
                          <a:pt x="61436" y="24736"/>
                        </a:lnTo>
                      </a:path>
                      <a:path w="61595" h="33019">
                        <a:moveTo>
                          <a:pt x="61436" y="24736"/>
                        </a:moveTo>
                        <a:lnTo>
                          <a:pt x="61436" y="20748"/>
                        </a:lnTo>
                      </a:path>
                      <a:path w="61595" h="33019">
                        <a:moveTo>
                          <a:pt x="61436" y="11977"/>
                        </a:moveTo>
                        <a:lnTo>
                          <a:pt x="61436" y="7975"/>
                        </a:lnTo>
                      </a:path>
                      <a:path w="61595" h="33019">
                        <a:moveTo>
                          <a:pt x="61436" y="7975"/>
                        </a:moveTo>
                        <a:lnTo>
                          <a:pt x="61436" y="4782"/>
                        </a:lnTo>
                      </a:path>
                      <a:path w="61595" h="33019">
                        <a:moveTo>
                          <a:pt x="61436" y="4782"/>
                        </a:moveTo>
                        <a:lnTo>
                          <a:pt x="61436" y="2398"/>
                        </a:lnTo>
                      </a:path>
                      <a:path w="61595" h="33019">
                        <a:moveTo>
                          <a:pt x="61436" y="2398"/>
                        </a:moveTo>
                        <a:lnTo>
                          <a:pt x="61436" y="794"/>
                        </a:lnTo>
                      </a:path>
                      <a:path w="61595" h="33019">
                        <a:moveTo>
                          <a:pt x="61436" y="794"/>
                        </a:moveTo>
                        <a:lnTo>
                          <a:pt x="61436" y="0"/>
                        </a:lnTo>
                      </a:path>
                      <a:path w="61595" h="33019">
                        <a:moveTo>
                          <a:pt x="61436" y="0"/>
                        </a:moveTo>
                        <a:lnTo>
                          <a:pt x="51061" y="0"/>
                        </a:lnTo>
                      </a:path>
                      <a:path w="61595" h="33019">
                        <a:moveTo>
                          <a:pt x="51061" y="0"/>
                        </a:moveTo>
                        <a:lnTo>
                          <a:pt x="40687" y="0"/>
                        </a:lnTo>
                      </a:path>
                      <a:path w="61595" h="33019">
                        <a:moveTo>
                          <a:pt x="40687" y="0"/>
                        </a:moveTo>
                        <a:lnTo>
                          <a:pt x="31917" y="0"/>
                        </a:lnTo>
                      </a:path>
                      <a:path w="61595" h="33019">
                        <a:moveTo>
                          <a:pt x="31917" y="0"/>
                        </a:moveTo>
                        <a:lnTo>
                          <a:pt x="24736" y="0"/>
                        </a:lnTo>
                      </a:path>
                      <a:path w="61595" h="33019">
                        <a:moveTo>
                          <a:pt x="24736" y="0"/>
                        </a:moveTo>
                        <a:lnTo>
                          <a:pt x="19953" y="0"/>
                        </a:lnTo>
                      </a:path>
                      <a:path w="61595" h="33019">
                        <a:moveTo>
                          <a:pt x="19953" y="0"/>
                        </a:moveTo>
                        <a:lnTo>
                          <a:pt x="16760" y="0"/>
                        </a:lnTo>
                      </a:path>
                      <a:path w="61595" h="33019">
                        <a:moveTo>
                          <a:pt x="16760" y="0"/>
                        </a:moveTo>
                        <a:lnTo>
                          <a:pt x="15965" y="0"/>
                        </a:lnTo>
                      </a:path>
                      <a:path w="61595" h="33019">
                        <a:moveTo>
                          <a:pt x="15965" y="32711"/>
                        </a:moveTo>
                        <a:lnTo>
                          <a:pt x="17555" y="32711"/>
                        </a:lnTo>
                      </a:path>
                      <a:path w="61595" h="33019">
                        <a:moveTo>
                          <a:pt x="17555" y="32711"/>
                        </a:moveTo>
                        <a:lnTo>
                          <a:pt x="21543" y="32711"/>
                        </a:lnTo>
                      </a:path>
                      <a:path w="61595" h="33019">
                        <a:moveTo>
                          <a:pt x="21543" y="32711"/>
                        </a:moveTo>
                        <a:lnTo>
                          <a:pt x="27134" y="32711"/>
                        </a:lnTo>
                      </a:path>
                      <a:path w="61595" h="33019">
                        <a:moveTo>
                          <a:pt x="27134" y="32711"/>
                        </a:moveTo>
                        <a:lnTo>
                          <a:pt x="35110" y="32711"/>
                        </a:lnTo>
                      </a:path>
                      <a:path w="61595" h="33019">
                        <a:moveTo>
                          <a:pt x="35110" y="32711"/>
                        </a:moveTo>
                        <a:lnTo>
                          <a:pt x="43880" y="32711"/>
                        </a:lnTo>
                      </a:path>
                      <a:path w="61595" h="33019">
                        <a:moveTo>
                          <a:pt x="43880" y="32711"/>
                        </a:moveTo>
                        <a:lnTo>
                          <a:pt x="54255" y="32711"/>
                        </a:lnTo>
                      </a:path>
                      <a:path w="61595" h="33019">
                        <a:moveTo>
                          <a:pt x="54255" y="32711"/>
                        </a:moveTo>
                        <a:lnTo>
                          <a:pt x="61436" y="32711"/>
                        </a:lnTo>
                      </a:path>
                      <a:path w="61595" h="33019">
                        <a:moveTo>
                          <a:pt x="0" y="16760"/>
                        </a:moveTo>
                        <a:lnTo>
                          <a:pt x="0" y="11977"/>
                        </a:lnTo>
                      </a:path>
                      <a:path w="61595" h="33019">
                        <a:moveTo>
                          <a:pt x="0" y="11977"/>
                        </a:moveTo>
                        <a:lnTo>
                          <a:pt x="2398" y="7975"/>
                        </a:lnTo>
                      </a:path>
                      <a:path w="61595" h="33019">
                        <a:moveTo>
                          <a:pt x="2398" y="7975"/>
                        </a:moveTo>
                        <a:lnTo>
                          <a:pt x="4796" y="4782"/>
                        </a:lnTo>
                      </a:path>
                      <a:path w="61595" h="33019">
                        <a:moveTo>
                          <a:pt x="4796" y="4782"/>
                        </a:moveTo>
                        <a:lnTo>
                          <a:pt x="7975" y="2398"/>
                        </a:lnTo>
                      </a:path>
                      <a:path w="61595" h="33019">
                        <a:moveTo>
                          <a:pt x="7975" y="2398"/>
                        </a:moveTo>
                        <a:lnTo>
                          <a:pt x="11963" y="794"/>
                        </a:lnTo>
                      </a:path>
                      <a:path w="61595" h="33019">
                        <a:moveTo>
                          <a:pt x="11963" y="32711"/>
                        </a:moveTo>
                        <a:lnTo>
                          <a:pt x="7975" y="31122"/>
                        </a:lnTo>
                      </a:path>
                      <a:path w="61595" h="33019">
                        <a:moveTo>
                          <a:pt x="7975" y="31122"/>
                        </a:moveTo>
                        <a:lnTo>
                          <a:pt x="4796" y="27929"/>
                        </a:lnTo>
                      </a:path>
                      <a:path w="61595" h="33019">
                        <a:moveTo>
                          <a:pt x="4796" y="27929"/>
                        </a:moveTo>
                        <a:lnTo>
                          <a:pt x="2398" y="24736"/>
                        </a:lnTo>
                      </a:path>
                      <a:path w="61595" h="33019">
                        <a:moveTo>
                          <a:pt x="2398" y="24736"/>
                        </a:moveTo>
                        <a:lnTo>
                          <a:pt x="0" y="20748"/>
                        </a:lnTo>
                      </a:path>
                      <a:path w="61595" h="33019">
                        <a:moveTo>
                          <a:pt x="0" y="20748"/>
                        </a:moveTo>
                        <a:lnTo>
                          <a:pt x="0" y="16760"/>
                        </a:lnTo>
                      </a:path>
                      <a:path w="61595" h="33019">
                        <a:moveTo>
                          <a:pt x="61436" y="28724"/>
                        </a:moveTo>
                        <a:lnTo>
                          <a:pt x="61436" y="31122"/>
                        </a:lnTo>
                      </a:path>
                      <a:path w="61595" h="33019">
                        <a:moveTo>
                          <a:pt x="61436" y="31122"/>
                        </a:moveTo>
                        <a:lnTo>
                          <a:pt x="61436" y="3271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23" name="object 2823"/>
                  <p:cNvSpPr/>
                  <p:nvPr/>
                </p:nvSpPr>
                <p:spPr>
                  <a:xfrm>
                    <a:off x="7291330" y="205867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24" name="object 2824"/>
                  <p:cNvSpPr/>
                  <p:nvPr/>
                </p:nvSpPr>
                <p:spPr>
                  <a:xfrm>
                    <a:off x="5122558" y="2027156"/>
                    <a:ext cx="2170430" cy="5047615"/>
                  </a:xfrm>
                  <a:custGeom>
                    <a:avLst/>
                    <a:gdLst/>
                    <a:ahLst/>
                    <a:cxnLst/>
                    <a:rect l="l" t="t" r="r" b="b"/>
                    <a:pathLst>
                      <a:path w="2170429" h="5047615">
                        <a:moveTo>
                          <a:pt x="2169968" y="0"/>
                        </a:moveTo>
                        <a:lnTo>
                          <a:pt x="2169968" y="794"/>
                        </a:lnTo>
                      </a:path>
                      <a:path w="2170429" h="5047615">
                        <a:moveTo>
                          <a:pt x="2169968" y="794"/>
                        </a:moveTo>
                        <a:lnTo>
                          <a:pt x="2169968" y="2398"/>
                        </a:lnTo>
                      </a:path>
                      <a:path w="2170429" h="5047615">
                        <a:moveTo>
                          <a:pt x="2169968" y="2398"/>
                        </a:moveTo>
                        <a:lnTo>
                          <a:pt x="2169968" y="4782"/>
                        </a:lnTo>
                      </a:path>
                      <a:path w="2170429" h="5047615">
                        <a:moveTo>
                          <a:pt x="794" y="5043580"/>
                        </a:moveTo>
                        <a:lnTo>
                          <a:pt x="794" y="4569702"/>
                        </a:lnTo>
                      </a:path>
                      <a:path w="2170429" h="5047615">
                        <a:moveTo>
                          <a:pt x="794" y="5047568"/>
                        </a:moveTo>
                        <a:lnTo>
                          <a:pt x="0" y="504756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25" name="object 2825"/>
                  <p:cNvSpPr/>
                  <p:nvPr/>
                </p:nvSpPr>
                <p:spPr>
                  <a:xfrm>
                    <a:off x="5121361" y="7073528"/>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26" name="object 2826"/>
                  <p:cNvSpPr/>
                  <p:nvPr/>
                </p:nvSpPr>
                <p:spPr>
                  <a:xfrm>
                    <a:off x="5112184" y="7074725"/>
                    <a:ext cx="10795" cy="0"/>
                  </a:xfrm>
                  <a:custGeom>
                    <a:avLst/>
                    <a:gdLst/>
                    <a:ahLst/>
                    <a:cxnLst/>
                    <a:rect l="l" t="t" r="r" b="b"/>
                    <a:pathLst>
                      <a:path w="10795">
                        <a:moveTo>
                          <a:pt x="10374" y="0"/>
                        </a:moveTo>
                        <a:lnTo>
                          <a:pt x="9579" y="0"/>
                        </a:lnTo>
                      </a:path>
                      <a:path w="10795">
                        <a:moveTo>
                          <a:pt x="9579" y="0"/>
                        </a:moveTo>
                        <a:lnTo>
                          <a:pt x="7975" y="0"/>
                        </a:lnTo>
                      </a:path>
                      <a:path w="10795">
                        <a:moveTo>
                          <a:pt x="7975" y="0"/>
                        </a:moveTo>
                        <a:lnTo>
                          <a:pt x="6386" y="0"/>
                        </a:lnTo>
                      </a:path>
                      <a:path w="10795">
                        <a:moveTo>
                          <a:pt x="6386" y="0"/>
                        </a:moveTo>
                        <a:lnTo>
                          <a:pt x="4782" y="0"/>
                        </a:lnTo>
                      </a:path>
                      <a:path w="10795">
                        <a:moveTo>
                          <a:pt x="4782" y="0"/>
                        </a:moveTo>
                        <a:lnTo>
                          <a:pt x="3193" y="0"/>
                        </a:lnTo>
                      </a:path>
                      <a:path w="10795">
                        <a:moveTo>
                          <a:pt x="3193" y="0"/>
                        </a:moveTo>
                        <a:lnTo>
                          <a:pt x="2398" y="0"/>
                        </a:lnTo>
                      </a:path>
                      <a:path w="10795">
                        <a:moveTo>
                          <a:pt x="2398" y="0"/>
                        </a:moveTo>
                        <a:lnTo>
                          <a:pt x="794" y="0"/>
                        </a:lnTo>
                      </a:path>
                      <a:path w="10795">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27" name="object 2827"/>
                  <p:cNvSpPr/>
                  <p:nvPr/>
                </p:nvSpPr>
                <p:spPr>
                  <a:xfrm>
                    <a:off x="5110188" y="6590071"/>
                    <a:ext cx="2540" cy="486409"/>
                  </a:xfrm>
                  <a:custGeom>
                    <a:avLst/>
                    <a:gdLst/>
                    <a:ahLst/>
                    <a:cxnLst/>
                    <a:rect l="l" t="t" r="r" b="b"/>
                    <a:pathLst>
                      <a:path w="2539" h="486409">
                        <a:moveTo>
                          <a:pt x="2387" y="484657"/>
                        </a:moveTo>
                        <a:lnTo>
                          <a:pt x="2044" y="483819"/>
                        </a:lnTo>
                        <a:lnTo>
                          <a:pt x="1193" y="483463"/>
                        </a:lnTo>
                        <a:lnTo>
                          <a:pt x="342" y="483819"/>
                        </a:lnTo>
                        <a:lnTo>
                          <a:pt x="0" y="484657"/>
                        </a:lnTo>
                        <a:lnTo>
                          <a:pt x="342" y="485508"/>
                        </a:lnTo>
                        <a:lnTo>
                          <a:pt x="1193" y="485851"/>
                        </a:lnTo>
                        <a:lnTo>
                          <a:pt x="2044" y="485508"/>
                        </a:lnTo>
                        <a:lnTo>
                          <a:pt x="2387" y="484657"/>
                        </a:lnTo>
                        <a:close/>
                      </a:path>
                      <a:path w="2539" h="486409">
                        <a:moveTo>
                          <a:pt x="2387" y="1206"/>
                        </a:moveTo>
                        <a:lnTo>
                          <a:pt x="2044" y="355"/>
                        </a:lnTo>
                        <a:lnTo>
                          <a:pt x="1193" y="0"/>
                        </a:lnTo>
                        <a:lnTo>
                          <a:pt x="342" y="355"/>
                        </a:lnTo>
                        <a:lnTo>
                          <a:pt x="0" y="1206"/>
                        </a:lnTo>
                        <a:lnTo>
                          <a:pt x="342" y="2044"/>
                        </a:lnTo>
                        <a:lnTo>
                          <a:pt x="1193" y="2400"/>
                        </a:lnTo>
                        <a:lnTo>
                          <a:pt x="2044"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28" name="object 2828"/>
                  <p:cNvSpPr/>
                  <p:nvPr/>
                </p:nvSpPr>
                <p:spPr>
                  <a:xfrm>
                    <a:off x="5136125" y="7084304"/>
                    <a:ext cx="1847214" cy="11430"/>
                  </a:xfrm>
                  <a:custGeom>
                    <a:avLst/>
                    <a:gdLst/>
                    <a:ahLst/>
                    <a:cxnLst/>
                    <a:rect l="l" t="t" r="r" b="b"/>
                    <a:pathLst>
                      <a:path w="1847215" h="11429">
                        <a:moveTo>
                          <a:pt x="0" y="11168"/>
                        </a:moveTo>
                        <a:lnTo>
                          <a:pt x="1846864" y="11168"/>
                        </a:lnTo>
                      </a:path>
                      <a:path w="1847215" h="11429">
                        <a:moveTo>
                          <a:pt x="184686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29" name="object 2829"/>
                  <p:cNvSpPr/>
                  <p:nvPr/>
                </p:nvSpPr>
                <p:spPr>
                  <a:xfrm>
                    <a:off x="5130941" y="7094277"/>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30" name="object 2830"/>
                  <p:cNvSpPr/>
                  <p:nvPr/>
                </p:nvSpPr>
                <p:spPr>
                  <a:xfrm>
                    <a:off x="5132137" y="7084304"/>
                    <a:ext cx="0" cy="11430"/>
                  </a:xfrm>
                  <a:custGeom>
                    <a:avLst/>
                    <a:gdLst/>
                    <a:ahLst/>
                    <a:cxnLst/>
                    <a:rect l="l" t="t" r="r" b="b"/>
                    <a:pathLst>
                      <a:path h="11429">
                        <a:moveTo>
                          <a:pt x="0" y="11168"/>
                        </a:moveTo>
                        <a:lnTo>
                          <a:pt x="0" y="10374"/>
                        </a:lnTo>
                      </a:path>
                      <a:path h="11429">
                        <a:moveTo>
                          <a:pt x="0" y="10374"/>
                        </a:moveTo>
                        <a:lnTo>
                          <a:pt x="0" y="9565"/>
                        </a:lnTo>
                      </a:path>
                      <a:path h="11429">
                        <a:moveTo>
                          <a:pt x="0" y="9565"/>
                        </a:moveTo>
                        <a:lnTo>
                          <a:pt x="0" y="8770"/>
                        </a:lnTo>
                      </a:path>
                      <a:path h="11429">
                        <a:moveTo>
                          <a:pt x="0" y="8770"/>
                        </a:moveTo>
                        <a:lnTo>
                          <a:pt x="0" y="7181"/>
                        </a:lnTo>
                      </a:path>
                      <a:path h="11429">
                        <a:moveTo>
                          <a:pt x="0" y="7181"/>
                        </a:moveTo>
                        <a:lnTo>
                          <a:pt x="0" y="5577"/>
                        </a:lnTo>
                      </a:path>
                      <a:path h="11429">
                        <a:moveTo>
                          <a:pt x="0" y="5577"/>
                        </a:moveTo>
                        <a:lnTo>
                          <a:pt x="0" y="3987"/>
                        </a:lnTo>
                      </a:path>
                      <a:path h="11429">
                        <a:moveTo>
                          <a:pt x="0" y="3987"/>
                        </a:moveTo>
                        <a:lnTo>
                          <a:pt x="0" y="2384"/>
                        </a:lnTo>
                      </a:path>
                      <a:path h="11429">
                        <a:moveTo>
                          <a:pt x="0" y="2384"/>
                        </a:moveTo>
                        <a:lnTo>
                          <a:pt x="0" y="1589"/>
                        </a:lnTo>
                      </a:path>
                      <a:path h="11429">
                        <a:moveTo>
                          <a:pt x="0" y="1589"/>
                        </a:moveTo>
                        <a:lnTo>
                          <a:pt x="0" y="794"/>
                        </a:lnTo>
                      </a:path>
                      <a:path h="11429">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31" name="object 2831"/>
                  <p:cNvSpPr/>
                  <p:nvPr/>
                </p:nvSpPr>
                <p:spPr>
                  <a:xfrm>
                    <a:off x="5130940" y="7083110"/>
                    <a:ext cx="1857375" cy="2540"/>
                  </a:xfrm>
                  <a:custGeom>
                    <a:avLst/>
                    <a:gdLst/>
                    <a:ahLst/>
                    <a:cxnLst/>
                    <a:rect l="l" t="t" r="r" b="b"/>
                    <a:pathLst>
                      <a:path w="1857375" h="2540">
                        <a:moveTo>
                          <a:pt x="2387" y="1193"/>
                        </a:moveTo>
                        <a:lnTo>
                          <a:pt x="2032" y="355"/>
                        </a:lnTo>
                        <a:lnTo>
                          <a:pt x="1193" y="0"/>
                        </a:lnTo>
                        <a:lnTo>
                          <a:pt x="342" y="355"/>
                        </a:lnTo>
                        <a:lnTo>
                          <a:pt x="0" y="1193"/>
                        </a:lnTo>
                        <a:lnTo>
                          <a:pt x="342" y="2044"/>
                        </a:lnTo>
                        <a:lnTo>
                          <a:pt x="1193" y="2400"/>
                        </a:lnTo>
                        <a:lnTo>
                          <a:pt x="2032" y="2044"/>
                        </a:lnTo>
                        <a:lnTo>
                          <a:pt x="2387" y="1193"/>
                        </a:lnTo>
                        <a:close/>
                      </a:path>
                      <a:path w="1857375" h="2540">
                        <a:moveTo>
                          <a:pt x="1857222" y="1193"/>
                        </a:moveTo>
                        <a:lnTo>
                          <a:pt x="1856879" y="355"/>
                        </a:lnTo>
                        <a:lnTo>
                          <a:pt x="1856028" y="0"/>
                        </a:lnTo>
                        <a:lnTo>
                          <a:pt x="1855190" y="355"/>
                        </a:lnTo>
                        <a:lnTo>
                          <a:pt x="1854835" y="1193"/>
                        </a:lnTo>
                        <a:lnTo>
                          <a:pt x="1855190" y="2044"/>
                        </a:lnTo>
                        <a:lnTo>
                          <a:pt x="1856028" y="2400"/>
                        </a:lnTo>
                        <a:lnTo>
                          <a:pt x="1856879" y="2044"/>
                        </a:lnTo>
                        <a:lnTo>
                          <a:pt x="1857222"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32" name="object 2832"/>
                  <p:cNvSpPr/>
                  <p:nvPr/>
                </p:nvSpPr>
                <p:spPr>
                  <a:xfrm>
                    <a:off x="6986977" y="7084304"/>
                    <a:ext cx="0" cy="11430"/>
                  </a:xfrm>
                  <a:custGeom>
                    <a:avLst/>
                    <a:gdLst/>
                    <a:ahLst/>
                    <a:cxnLst/>
                    <a:rect l="l" t="t" r="r" b="b"/>
                    <a:pathLst>
                      <a:path h="11429">
                        <a:moveTo>
                          <a:pt x="0" y="0"/>
                        </a:moveTo>
                        <a:lnTo>
                          <a:pt x="0" y="794"/>
                        </a:lnTo>
                      </a:path>
                      <a:path h="11429">
                        <a:moveTo>
                          <a:pt x="0" y="794"/>
                        </a:moveTo>
                        <a:lnTo>
                          <a:pt x="0" y="1589"/>
                        </a:lnTo>
                      </a:path>
                      <a:path h="11429">
                        <a:moveTo>
                          <a:pt x="0" y="1589"/>
                        </a:moveTo>
                        <a:lnTo>
                          <a:pt x="0" y="2384"/>
                        </a:lnTo>
                      </a:path>
                      <a:path h="11429">
                        <a:moveTo>
                          <a:pt x="0" y="4782"/>
                        </a:moveTo>
                        <a:lnTo>
                          <a:pt x="0" y="5577"/>
                        </a:lnTo>
                      </a:path>
                      <a:path h="11429">
                        <a:moveTo>
                          <a:pt x="0" y="5577"/>
                        </a:moveTo>
                        <a:lnTo>
                          <a:pt x="0" y="7181"/>
                        </a:lnTo>
                      </a:path>
                      <a:path h="11429">
                        <a:moveTo>
                          <a:pt x="0" y="7181"/>
                        </a:moveTo>
                        <a:lnTo>
                          <a:pt x="0" y="7975"/>
                        </a:lnTo>
                      </a:path>
                      <a:path h="11429">
                        <a:moveTo>
                          <a:pt x="0" y="9565"/>
                        </a:moveTo>
                        <a:lnTo>
                          <a:pt x="0" y="10374"/>
                        </a:lnTo>
                      </a:path>
                      <a:path h="11429">
                        <a:moveTo>
                          <a:pt x="0" y="10374"/>
                        </a:moveTo>
                        <a:lnTo>
                          <a:pt x="0" y="1116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33" name="object 2833"/>
                  <p:cNvSpPr/>
                  <p:nvPr/>
                </p:nvSpPr>
                <p:spPr>
                  <a:xfrm>
                    <a:off x="6985780" y="709427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34" name="object 2834"/>
                  <p:cNvSpPr/>
                  <p:nvPr/>
                </p:nvSpPr>
                <p:spPr>
                  <a:xfrm>
                    <a:off x="5112184" y="7077918"/>
                    <a:ext cx="17145" cy="17145"/>
                  </a:xfrm>
                  <a:custGeom>
                    <a:avLst/>
                    <a:gdLst/>
                    <a:ahLst/>
                    <a:cxnLst/>
                    <a:rect l="l" t="t" r="r" b="b"/>
                    <a:pathLst>
                      <a:path w="17145" h="17145">
                        <a:moveTo>
                          <a:pt x="0" y="2398"/>
                        </a:moveTo>
                        <a:lnTo>
                          <a:pt x="0" y="3987"/>
                        </a:lnTo>
                      </a:path>
                      <a:path w="17145" h="17145">
                        <a:moveTo>
                          <a:pt x="0" y="3987"/>
                        </a:moveTo>
                        <a:lnTo>
                          <a:pt x="3987" y="10374"/>
                        </a:lnTo>
                      </a:path>
                      <a:path w="17145" h="17145">
                        <a:moveTo>
                          <a:pt x="3987" y="10374"/>
                        </a:moveTo>
                        <a:lnTo>
                          <a:pt x="9579" y="15156"/>
                        </a:lnTo>
                      </a:path>
                      <a:path w="17145" h="17145">
                        <a:moveTo>
                          <a:pt x="9579" y="15156"/>
                        </a:moveTo>
                        <a:lnTo>
                          <a:pt x="14362" y="16760"/>
                        </a:lnTo>
                      </a:path>
                      <a:path w="17145" h="17145">
                        <a:moveTo>
                          <a:pt x="16760" y="5577"/>
                        </a:moveTo>
                        <a:lnTo>
                          <a:pt x="15156" y="4782"/>
                        </a:lnTo>
                      </a:path>
                      <a:path w="17145" h="17145">
                        <a:moveTo>
                          <a:pt x="15156" y="4782"/>
                        </a:moveTo>
                        <a:lnTo>
                          <a:pt x="11977" y="1589"/>
                        </a:lnTo>
                      </a:path>
                      <a:path w="17145" h="17145">
                        <a:moveTo>
                          <a:pt x="11977" y="1589"/>
                        </a:moveTo>
                        <a:lnTo>
                          <a:pt x="1197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35" name="object 2835"/>
                  <p:cNvSpPr/>
                  <p:nvPr/>
                </p:nvSpPr>
                <p:spPr>
                  <a:xfrm>
                    <a:off x="5110192" y="7073528"/>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36" name="object 2836"/>
                  <p:cNvSpPr/>
                  <p:nvPr/>
                </p:nvSpPr>
                <p:spPr>
                  <a:xfrm>
                    <a:off x="5111389" y="7074725"/>
                    <a:ext cx="11430" cy="0"/>
                  </a:xfrm>
                  <a:custGeom>
                    <a:avLst/>
                    <a:gdLst/>
                    <a:ahLst/>
                    <a:cxnLst/>
                    <a:rect l="l" t="t" r="r" b="b"/>
                    <a:pathLst>
                      <a:path w="11429">
                        <a:moveTo>
                          <a:pt x="0" y="0"/>
                        </a:moveTo>
                        <a:lnTo>
                          <a:pt x="794" y="0"/>
                        </a:lnTo>
                      </a:path>
                      <a:path w="11429">
                        <a:moveTo>
                          <a:pt x="794" y="0"/>
                        </a:moveTo>
                        <a:lnTo>
                          <a:pt x="1589" y="0"/>
                        </a:lnTo>
                      </a:path>
                      <a:path w="11429">
                        <a:moveTo>
                          <a:pt x="1589" y="0"/>
                        </a:moveTo>
                        <a:lnTo>
                          <a:pt x="3193" y="0"/>
                        </a:lnTo>
                      </a:path>
                      <a:path w="11429">
                        <a:moveTo>
                          <a:pt x="3193" y="0"/>
                        </a:moveTo>
                        <a:lnTo>
                          <a:pt x="3987" y="0"/>
                        </a:lnTo>
                      </a:path>
                      <a:path w="11429">
                        <a:moveTo>
                          <a:pt x="3987" y="0"/>
                        </a:moveTo>
                        <a:lnTo>
                          <a:pt x="5577" y="0"/>
                        </a:lnTo>
                      </a:path>
                      <a:path w="11429">
                        <a:moveTo>
                          <a:pt x="5577" y="0"/>
                        </a:moveTo>
                        <a:lnTo>
                          <a:pt x="7181" y="0"/>
                        </a:lnTo>
                      </a:path>
                      <a:path w="11429">
                        <a:moveTo>
                          <a:pt x="7181" y="0"/>
                        </a:moveTo>
                        <a:lnTo>
                          <a:pt x="8770" y="0"/>
                        </a:lnTo>
                      </a:path>
                      <a:path w="11429">
                        <a:moveTo>
                          <a:pt x="8770" y="0"/>
                        </a:moveTo>
                        <a:lnTo>
                          <a:pt x="10374" y="0"/>
                        </a:lnTo>
                      </a:path>
                      <a:path w="11429">
                        <a:moveTo>
                          <a:pt x="10374" y="0"/>
                        </a:moveTo>
                        <a:lnTo>
                          <a:pt x="1116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37" name="object 2837"/>
                  <p:cNvSpPr/>
                  <p:nvPr/>
                </p:nvSpPr>
                <p:spPr>
                  <a:xfrm>
                    <a:off x="5121361" y="7073528"/>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38" name="object 2838"/>
                  <p:cNvSpPr/>
                  <p:nvPr/>
                </p:nvSpPr>
                <p:spPr>
                  <a:xfrm>
                    <a:off x="5122558" y="7074725"/>
                    <a:ext cx="1270" cy="0"/>
                  </a:xfrm>
                  <a:custGeom>
                    <a:avLst/>
                    <a:gdLst/>
                    <a:ahLst/>
                    <a:cxnLst/>
                    <a:rect l="l" t="t" r="r" b="b"/>
                    <a:pathLst>
                      <a:path w="1270">
                        <a:moveTo>
                          <a:pt x="0"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39" name="object 2839"/>
                  <p:cNvSpPr/>
                  <p:nvPr/>
                </p:nvSpPr>
                <p:spPr>
                  <a:xfrm>
                    <a:off x="5130941" y="7083107"/>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40" name="object 2840"/>
                  <p:cNvSpPr/>
                  <p:nvPr/>
                </p:nvSpPr>
                <p:spPr>
                  <a:xfrm>
                    <a:off x="5132137" y="7084304"/>
                    <a:ext cx="0" cy="11430"/>
                  </a:xfrm>
                  <a:custGeom>
                    <a:avLst/>
                    <a:gdLst/>
                    <a:ahLst/>
                    <a:cxnLst/>
                    <a:rect l="l" t="t" r="r" b="b"/>
                    <a:pathLst>
                      <a:path h="11429">
                        <a:moveTo>
                          <a:pt x="0" y="0"/>
                        </a:moveTo>
                        <a:lnTo>
                          <a:pt x="0" y="794"/>
                        </a:lnTo>
                      </a:path>
                      <a:path h="11429">
                        <a:moveTo>
                          <a:pt x="0" y="794"/>
                        </a:moveTo>
                        <a:lnTo>
                          <a:pt x="0" y="1589"/>
                        </a:lnTo>
                      </a:path>
                      <a:path h="11429">
                        <a:moveTo>
                          <a:pt x="0" y="1589"/>
                        </a:moveTo>
                        <a:lnTo>
                          <a:pt x="0" y="2384"/>
                        </a:lnTo>
                      </a:path>
                      <a:path h="11429">
                        <a:moveTo>
                          <a:pt x="0" y="2384"/>
                        </a:moveTo>
                        <a:lnTo>
                          <a:pt x="0" y="3987"/>
                        </a:lnTo>
                      </a:path>
                      <a:path h="11429">
                        <a:moveTo>
                          <a:pt x="0" y="3987"/>
                        </a:moveTo>
                        <a:lnTo>
                          <a:pt x="0" y="5577"/>
                        </a:lnTo>
                      </a:path>
                      <a:path h="11429">
                        <a:moveTo>
                          <a:pt x="0" y="5577"/>
                        </a:moveTo>
                        <a:lnTo>
                          <a:pt x="0" y="7181"/>
                        </a:lnTo>
                      </a:path>
                      <a:path h="11429">
                        <a:moveTo>
                          <a:pt x="0" y="7181"/>
                        </a:moveTo>
                        <a:lnTo>
                          <a:pt x="0" y="8770"/>
                        </a:lnTo>
                      </a:path>
                      <a:path h="11429">
                        <a:moveTo>
                          <a:pt x="0" y="8770"/>
                        </a:moveTo>
                        <a:lnTo>
                          <a:pt x="0" y="9565"/>
                        </a:lnTo>
                      </a:path>
                      <a:path h="11429">
                        <a:moveTo>
                          <a:pt x="0" y="9565"/>
                        </a:moveTo>
                        <a:lnTo>
                          <a:pt x="0" y="10374"/>
                        </a:lnTo>
                      </a:path>
                      <a:path h="11429">
                        <a:moveTo>
                          <a:pt x="0" y="10374"/>
                        </a:moveTo>
                        <a:lnTo>
                          <a:pt x="0" y="1116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41" name="object 2841"/>
                  <p:cNvSpPr/>
                  <p:nvPr/>
                </p:nvSpPr>
                <p:spPr>
                  <a:xfrm>
                    <a:off x="5130941" y="7094277"/>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42" name="object 2842"/>
                  <p:cNvSpPr/>
                  <p:nvPr/>
                </p:nvSpPr>
                <p:spPr>
                  <a:xfrm>
                    <a:off x="6995748" y="6925541"/>
                    <a:ext cx="12065" cy="145415"/>
                  </a:xfrm>
                  <a:custGeom>
                    <a:avLst/>
                    <a:gdLst/>
                    <a:ahLst/>
                    <a:cxnLst/>
                    <a:rect l="l" t="t" r="r" b="b"/>
                    <a:pathLst>
                      <a:path w="12065" h="145415">
                        <a:moveTo>
                          <a:pt x="11963" y="145196"/>
                        </a:moveTo>
                        <a:lnTo>
                          <a:pt x="11963" y="0"/>
                        </a:lnTo>
                      </a:path>
                      <a:path w="12065" h="145415">
                        <a:moveTo>
                          <a:pt x="0" y="0"/>
                        </a:moveTo>
                        <a:lnTo>
                          <a:pt x="0" y="14519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43" name="object 2843"/>
                  <p:cNvSpPr/>
                  <p:nvPr/>
                </p:nvSpPr>
                <p:spPr>
                  <a:xfrm>
                    <a:off x="7006515" y="707352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44" name="object 2844"/>
                  <p:cNvSpPr/>
                  <p:nvPr/>
                </p:nvSpPr>
                <p:spPr>
                  <a:xfrm>
                    <a:off x="6996543" y="7074725"/>
                    <a:ext cx="11430" cy="0"/>
                  </a:xfrm>
                  <a:custGeom>
                    <a:avLst/>
                    <a:gdLst/>
                    <a:ahLst/>
                    <a:cxnLst/>
                    <a:rect l="l" t="t" r="r" b="b"/>
                    <a:pathLst>
                      <a:path w="11429">
                        <a:moveTo>
                          <a:pt x="11168" y="0"/>
                        </a:moveTo>
                        <a:lnTo>
                          <a:pt x="10374" y="0"/>
                        </a:lnTo>
                      </a:path>
                      <a:path w="11429">
                        <a:moveTo>
                          <a:pt x="10374" y="0"/>
                        </a:moveTo>
                        <a:lnTo>
                          <a:pt x="9579" y="0"/>
                        </a:lnTo>
                      </a:path>
                      <a:path w="11429">
                        <a:moveTo>
                          <a:pt x="9579" y="0"/>
                        </a:moveTo>
                        <a:lnTo>
                          <a:pt x="7975" y="0"/>
                        </a:lnTo>
                      </a:path>
                      <a:path w="11429">
                        <a:moveTo>
                          <a:pt x="7975" y="0"/>
                        </a:moveTo>
                        <a:lnTo>
                          <a:pt x="7181" y="0"/>
                        </a:lnTo>
                      </a:path>
                      <a:path w="11429">
                        <a:moveTo>
                          <a:pt x="7181" y="0"/>
                        </a:moveTo>
                        <a:lnTo>
                          <a:pt x="5591" y="0"/>
                        </a:lnTo>
                      </a:path>
                      <a:path w="11429">
                        <a:moveTo>
                          <a:pt x="5591" y="0"/>
                        </a:moveTo>
                        <a:lnTo>
                          <a:pt x="3987" y="0"/>
                        </a:lnTo>
                      </a:path>
                      <a:path w="11429">
                        <a:moveTo>
                          <a:pt x="3987" y="0"/>
                        </a:moveTo>
                        <a:lnTo>
                          <a:pt x="2398" y="0"/>
                        </a:lnTo>
                      </a:path>
                      <a:path w="11429">
                        <a:moveTo>
                          <a:pt x="2398" y="0"/>
                        </a:moveTo>
                        <a:lnTo>
                          <a:pt x="1603" y="0"/>
                        </a:lnTo>
                      </a:path>
                      <a:path w="11429">
                        <a:moveTo>
                          <a:pt x="1603"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45" name="object 2845"/>
                  <p:cNvSpPr/>
                  <p:nvPr/>
                </p:nvSpPr>
                <p:spPr>
                  <a:xfrm>
                    <a:off x="6995346" y="707352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46" name="object 2846"/>
                  <p:cNvSpPr/>
                  <p:nvPr/>
                </p:nvSpPr>
                <p:spPr>
                  <a:xfrm>
                    <a:off x="6995748" y="6925541"/>
                    <a:ext cx="12065" cy="149225"/>
                  </a:xfrm>
                  <a:custGeom>
                    <a:avLst/>
                    <a:gdLst/>
                    <a:ahLst/>
                    <a:cxnLst/>
                    <a:rect l="l" t="t" r="r" b="b"/>
                    <a:pathLst>
                      <a:path w="12065" h="149225">
                        <a:moveTo>
                          <a:pt x="794" y="149184"/>
                        </a:moveTo>
                        <a:lnTo>
                          <a:pt x="0" y="149184"/>
                        </a:lnTo>
                      </a:path>
                      <a:path w="12065" h="149225">
                        <a:moveTo>
                          <a:pt x="11963" y="0"/>
                        </a:moveTo>
                        <a:lnTo>
                          <a:pt x="11168" y="0"/>
                        </a:lnTo>
                      </a:path>
                      <a:path w="12065" h="149225">
                        <a:moveTo>
                          <a:pt x="11168" y="0"/>
                        </a:moveTo>
                        <a:lnTo>
                          <a:pt x="10374" y="0"/>
                        </a:lnTo>
                      </a:path>
                      <a:path w="12065" h="149225">
                        <a:moveTo>
                          <a:pt x="10374" y="0"/>
                        </a:moveTo>
                        <a:lnTo>
                          <a:pt x="8770" y="0"/>
                        </a:lnTo>
                      </a:path>
                      <a:path w="12065" h="149225">
                        <a:moveTo>
                          <a:pt x="8770" y="0"/>
                        </a:moveTo>
                        <a:lnTo>
                          <a:pt x="7975" y="0"/>
                        </a:lnTo>
                      </a:path>
                      <a:path w="12065" h="149225">
                        <a:moveTo>
                          <a:pt x="7975" y="0"/>
                        </a:moveTo>
                        <a:lnTo>
                          <a:pt x="6386" y="0"/>
                        </a:lnTo>
                      </a:path>
                      <a:path w="12065" h="149225">
                        <a:moveTo>
                          <a:pt x="6386" y="0"/>
                        </a:moveTo>
                        <a:lnTo>
                          <a:pt x="4782" y="0"/>
                        </a:lnTo>
                      </a:path>
                      <a:path w="12065" h="149225">
                        <a:moveTo>
                          <a:pt x="4782" y="0"/>
                        </a:moveTo>
                        <a:lnTo>
                          <a:pt x="3193" y="0"/>
                        </a:lnTo>
                      </a:path>
                      <a:path w="12065" h="149225">
                        <a:moveTo>
                          <a:pt x="3193" y="0"/>
                        </a:moveTo>
                        <a:lnTo>
                          <a:pt x="2398" y="0"/>
                        </a:lnTo>
                      </a:path>
                      <a:path w="12065" h="149225">
                        <a:moveTo>
                          <a:pt x="2398"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47" name="object 2847"/>
                  <p:cNvSpPr/>
                  <p:nvPr/>
                </p:nvSpPr>
                <p:spPr>
                  <a:xfrm>
                    <a:off x="6995346" y="6924344"/>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48" name="object 2848"/>
                  <p:cNvSpPr/>
                  <p:nvPr/>
                </p:nvSpPr>
                <p:spPr>
                  <a:xfrm>
                    <a:off x="6995748" y="6925541"/>
                    <a:ext cx="1270" cy="0"/>
                  </a:xfrm>
                  <a:custGeom>
                    <a:avLst/>
                    <a:gdLst/>
                    <a:ahLst/>
                    <a:cxnLst/>
                    <a:rect l="l" t="t" r="r" b="b"/>
                    <a:pathLst>
                      <a:path w="1270">
                        <a:moveTo>
                          <a:pt x="0"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49" name="object 2849"/>
                  <p:cNvSpPr/>
                  <p:nvPr/>
                </p:nvSpPr>
                <p:spPr>
                  <a:xfrm>
                    <a:off x="6995346" y="6924344"/>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50" name="object 2850"/>
                  <p:cNvSpPr/>
                  <p:nvPr/>
                </p:nvSpPr>
                <p:spPr>
                  <a:xfrm>
                    <a:off x="6996543" y="6925541"/>
                    <a:ext cx="11430" cy="0"/>
                  </a:xfrm>
                  <a:custGeom>
                    <a:avLst/>
                    <a:gdLst/>
                    <a:ahLst/>
                    <a:cxnLst/>
                    <a:rect l="l" t="t" r="r" b="b"/>
                    <a:pathLst>
                      <a:path w="11429">
                        <a:moveTo>
                          <a:pt x="0" y="0"/>
                        </a:moveTo>
                        <a:lnTo>
                          <a:pt x="1603" y="0"/>
                        </a:lnTo>
                      </a:path>
                      <a:path w="11429">
                        <a:moveTo>
                          <a:pt x="1603" y="0"/>
                        </a:moveTo>
                        <a:lnTo>
                          <a:pt x="2398" y="0"/>
                        </a:lnTo>
                      </a:path>
                      <a:path w="11429">
                        <a:moveTo>
                          <a:pt x="2398" y="0"/>
                        </a:moveTo>
                        <a:lnTo>
                          <a:pt x="3987" y="0"/>
                        </a:lnTo>
                      </a:path>
                      <a:path w="11429">
                        <a:moveTo>
                          <a:pt x="3987" y="0"/>
                        </a:moveTo>
                        <a:lnTo>
                          <a:pt x="5591" y="0"/>
                        </a:lnTo>
                      </a:path>
                      <a:path w="11429">
                        <a:moveTo>
                          <a:pt x="5591" y="0"/>
                        </a:moveTo>
                        <a:lnTo>
                          <a:pt x="7181" y="0"/>
                        </a:lnTo>
                      </a:path>
                      <a:path w="11429">
                        <a:moveTo>
                          <a:pt x="7181" y="0"/>
                        </a:moveTo>
                        <a:lnTo>
                          <a:pt x="7975" y="0"/>
                        </a:lnTo>
                      </a:path>
                      <a:path w="11429">
                        <a:moveTo>
                          <a:pt x="7975" y="0"/>
                        </a:moveTo>
                        <a:lnTo>
                          <a:pt x="9579" y="0"/>
                        </a:lnTo>
                      </a:path>
                      <a:path w="11429">
                        <a:moveTo>
                          <a:pt x="9579" y="0"/>
                        </a:moveTo>
                        <a:lnTo>
                          <a:pt x="10374" y="0"/>
                        </a:lnTo>
                      </a:path>
                      <a:path w="11429">
                        <a:moveTo>
                          <a:pt x="10374" y="0"/>
                        </a:moveTo>
                        <a:lnTo>
                          <a:pt x="1116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51" name="object 2851"/>
                  <p:cNvSpPr/>
                  <p:nvPr/>
                </p:nvSpPr>
                <p:spPr>
                  <a:xfrm>
                    <a:off x="7006515" y="6924344"/>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52" name="object 2852"/>
                  <p:cNvSpPr/>
                  <p:nvPr/>
                </p:nvSpPr>
                <p:spPr>
                  <a:xfrm>
                    <a:off x="6986977" y="7084304"/>
                    <a:ext cx="15240" cy="11430"/>
                  </a:xfrm>
                  <a:custGeom>
                    <a:avLst/>
                    <a:gdLst/>
                    <a:ahLst/>
                    <a:cxnLst/>
                    <a:rect l="l" t="t" r="r" b="b"/>
                    <a:pathLst>
                      <a:path w="15240" h="11429">
                        <a:moveTo>
                          <a:pt x="15156" y="0"/>
                        </a:moveTo>
                        <a:lnTo>
                          <a:pt x="13553" y="0"/>
                        </a:lnTo>
                      </a:path>
                      <a:path w="15240" h="11429">
                        <a:moveTo>
                          <a:pt x="13553" y="0"/>
                        </a:moveTo>
                        <a:lnTo>
                          <a:pt x="10374" y="0"/>
                        </a:lnTo>
                      </a:path>
                      <a:path w="15240" h="11429">
                        <a:moveTo>
                          <a:pt x="10374" y="0"/>
                        </a:moveTo>
                        <a:lnTo>
                          <a:pt x="4782" y="0"/>
                        </a:lnTo>
                      </a:path>
                      <a:path w="15240" h="11429">
                        <a:moveTo>
                          <a:pt x="4782" y="0"/>
                        </a:moveTo>
                        <a:lnTo>
                          <a:pt x="3987" y="0"/>
                        </a:lnTo>
                      </a:path>
                      <a:path w="15240" h="11429">
                        <a:moveTo>
                          <a:pt x="3987" y="11168"/>
                        </a:moveTo>
                        <a:lnTo>
                          <a:pt x="5577" y="11168"/>
                        </a:lnTo>
                      </a:path>
                      <a:path w="15240" h="11429">
                        <a:moveTo>
                          <a:pt x="5577" y="11168"/>
                        </a:moveTo>
                        <a:lnTo>
                          <a:pt x="11168" y="11168"/>
                        </a:lnTo>
                      </a:path>
                      <a:path w="15240" h="11429">
                        <a:moveTo>
                          <a:pt x="11168" y="11168"/>
                        </a:moveTo>
                        <a:lnTo>
                          <a:pt x="14362" y="11168"/>
                        </a:lnTo>
                      </a:path>
                      <a:path w="15240" h="11429">
                        <a:moveTo>
                          <a:pt x="14362" y="11168"/>
                        </a:moveTo>
                        <a:lnTo>
                          <a:pt x="15156" y="11168"/>
                        </a:lnTo>
                      </a:path>
                      <a:path w="15240" h="11429">
                        <a:moveTo>
                          <a:pt x="0" y="5577"/>
                        </a:moveTo>
                        <a:lnTo>
                          <a:pt x="0" y="3987"/>
                        </a:lnTo>
                      </a:path>
                      <a:path w="15240" h="11429">
                        <a:moveTo>
                          <a:pt x="0" y="3987"/>
                        </a:moveTo>
                        <a:lnTo>
                          <a:pt x="0" y="2384"/>
                        </a:lnTo>
                      </a:path>
                      <a:path w="15240" h="11429">
                        <a:moveTo>
                          <a:pt x="0" y="2384"/>
                        </a:moveTo>
                        <a:lnTo>
                          <a:pt x="0" y="1589"/>
                        </a:lnTo>
                      </a:path>
                      <a:path w="15240" h="11429">
                        <a:moveTo>
                          <a:pt x="0" y="1589"/>
                        </a:moveTo>
                        <a:lnTo>
                          <a:pt x="0" y="794"/>
                        </a:lnTo>
                      </a:path>
                      <a:path w="15240" h="11429">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53" name="object 2853"/>
                  <p:cNvSpPr/>
                  <p:nvPr/>
                </p:nvSpPr>
                <p:spPr>
                  <a:xfrm>
                    <a:off x="6985774" y="7083110"/>
                    <a:ext cx="2540" cy="13970"/>
                  </a:xfrm>
                  <a:custGeom>
                    <a:avLst/>
                    <a:gdLst/>
                    <a:ahLst/>
                    <a:cxnLst/>
                    <a:rect l="l" t="t" r="r" b="b"/>
                    <a:pathLst>
                      <a:path w="2540" h="13970">
                        <a:moveTo>
                          <a:pt x="2387" y="12369"/>
                        </a:moveTo>
                        <a:lnTo>
                          <a:pt x="2044" y="11518"/>
                        </a:lnTo>
                        <a:lnTo>
                          <a:pt x="1193" y="11176"/>
                        </a:lnTo>
                        <a:lnTo>
                          <a:pt x="355" y="11518"/>
                        </a:lnTo>
                        <a:lnTo>
                          <a:pt x="0" y="12369"/>
                        </a:lnTo>
                        <a:lnTo>
                          <a:pt x="355" y="13220"/>
                        </a:lnTo>
                        <a:lnTo>
                          <a:pt x="1193" y="13563"/>
                        </a:lnTo>
                        <a:lnTo>
                          <a:pt x="2044" y="13220"/>
                        </a:lnTo>
                        <a:lnTo>
                          <a:pt x="2387" y="12369"/>
                        </a:lnTo>
                        <a:close/>
                      </a:path>
                      <a:path w="2540" h="13970">
                        <a:moveTo>
                          <a:pt x="2387" y="1193"/>
                        </a:moveTo>
                        <a:lnTo>
                          <a:pt x="2044" y="355"/>
                        </a:lnTo>
                        <a:lnTo>
                          <a:pt x="1193" y="0"/>
                        </a:lnTo>
                        <a:lnTo>
                          <a:pt x="355" y="355"/>
                        </a:lnTo>
                        <a:lnTo>
                          <a:pt x="0" y="1193"/>
                        </a:lnTo>
                        <a:lnTo>
                          <a:pt x="355" y="2044"/>
                        </a:lnTo>
                        <a:lnTo>
                          <a:pt x="1193" y="2400"/>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54" name="object 2854"/>
                  <p:cNvSpPr/>
                  <p:nvPr/>
                </p:nvSpPr>
                <p:spPr>
                  <a:xfrm>
                    <a:off x="6986977" y="7074725"/>
                    <a:ext cx="20955" cy="20955"/>
                  </a:xfrm>
                  <a:custGeom>
                    <a:avLst/>
                    <a:gdLst/>
                    <a:ahLst/>
                    <a:cxnLst/>
                    <a:rect l="l" t="t" r="r" b="b"/>
                    <a:pathLst>
                      <a:path w="20954" h="20954">
                        <a:moveTo>
                          <a:pt x="0" y="20748"/>
                        </a:moveTo>
                        <a:lnTo>
                          <a:pt x="0" y="19953"/>
                        </a:lnTo>
                      </a:path>
                      <a:path w="20954" h="20954">
                        <a:moveTo>
                          <a:pt x="0" y="19953"/>
                        </a:moveTo>
                        <a:lnTo>
                          <a:pt x="0" y="19144"/>
                        </a:lnTo>
                      </a:path>
                      <a:path w="20954" h="20954">
                        <a:moveTo>
                          <a:pt x="0" y="19144"/>
                        </a:moveTo>
                        <a:lnTo>
                          <a:pt x="0" y="18349"/>
                        </a:lnTo>
                      </a:path>
                      <a:path w="20954" h="20954">
                        <a:moveTo>
                          <a:pt x="0" y="18349"/>
                        </a:moveTo>
                        <a:lnTo>
                          <a:pt x="0" y="16760"/>
                        </a:lnTo>
                      </a:path>
                      <a:path w="20954" h="20954">
                        <a:moveTo>
                          <a:pt x="0" y="16760"/>
                        </a:moveTo>
                        <a:lnTo>
                          <a:pt x="0" y="15156"/>
                        </a:lnTo>
                      </a:path>
                      <a:path w="20954" h="20954">
                        <a:moveTo>
                          <a:pt x="20734" y="15156"/>
                        </a:moveTo>
                        <a:lnTo>
                          <a:pt x="20734" y="16760"/>
                        </a:lnTo>
                      </a:path>
                      <a:path w="20954" h="20954">
                        <a:moveTo>
                          <a:pt x="20734" y="16760"/>
                        </a:moveTo>
                        <a:lnTo>
                          <a:pt x="19939" y="18349"/>
                        </a:lnTo>
                      </a:path>
                      <a:path w="20954" h="20954">
                        <a:moveTo>
                          <a:pt x="19939" y="18349"/>
                        </a:moveTo>
                        <a:lnTo>
                          <a:pt x="19144" y="19144"/>
                        </a:lnTo>
                      </a:path>
                      <a:path w="20954" h="20954">
                        <a:moveTo>
                          <a:pt x="19144" y="19144"/>
                        </a:moveTo>
                        <a:lnTo>
                          <a:pt x="17541" y="19953"/>
                        </a:lnTo>
                      </a:path>
                      <a:path w="20954" h="20954">
                        <a:moveTo>
                          <a:pt x="17541" y="19953"/>
                        </a:moveTo>
                        <a:lnTo>
                          <a:pt x="16746" y="20748"/>
                        </a:lnTo>
                      </a:path>
                      <a:path w="20954" h="20954">
                        <a:moveTo>
                          <a:pt x="16746" y="20748"/>
                        </a:moveTo>
                        <a:lnTo>
                          <a:pt x="15156" y="20748"/>
                        </a:lnTo>
                      </a:path>
                      <a:path w="20954" h="20954">
                        <a:moveTo>
                          <a:pt x="15156" y="20748"/>
                        </a:moveTo>
                        <a:lnTo>
                          <a:pt x="14362" y="20748"/>
                        </a:lnTo>
                      </a:path>
                      <a:path w="20954" h="20954">
                        <a:moveTo>
                          <a:pt x="13553" y="9579"/>
                        </a:moveTo>
                        <a:lnTo>
                          <a:pt x="15156" y="9579"/>
                        </a:lnTo>
                      </a:path>
                      <a:path w="20954" h="20954">
                        <a:moveTo>
                          <a:pt x="15156" y="9579"/>
                        </a:moveTo>
                        <a:lnTo>
                          <a:pt x="16746" y="9579"/>
                        </a:lnTo>
                      </a:path>
                      <a:path w="20954" h="20954">
                        <a:moveTo>
                          <a:pt x="16746" y="9579"/>
                        </a:moveTo>
                        <a:lnTo>
                          <a:pt x="17541" y="10374"/>
                        </a:lnTo>
                      </a:path>
                      <a:path w="20954" h="20954">
                        <a:moveTo>
                          <a:pt x="17541" y="10374"/>
                        </a:moveTo>
                        <a:lnTo>
                          <a:pt x="19144" y="11168"/>
                        </a:lnTo>
                      </a:path>
                      <a:path w="20954" h="20954">
                        <a:moveTo>
                          <a:pt x="19144" y="11168"/>
                        </a:moveTo>
                        <a:lnTo>
                          <a:pt x="19939" y="11963"/>
                        </a:lnTo>
                      </a:path>
                      <a:path w="20954" h="20954">
                        <a:moveTo>
                          <a:pt x="19939" y="11963"/>
                        </a:moveTo>
                        <a:lnTo>
                          <a:pt x="20734" y="13567"/>
                        </a:lnTo>
                      </a:path>
                      <a:path w="20954" h="20954">
                        <a:moveTo>
                          <a:pt x="20734" y="13567"/>
                        </a:moveTo>
                        <a:lnTo>
                          <a:pt x="20734" y="15156"/>
                        </a:lnTo>
                      </a:path>
                      <a:path w="20954" h="20954">
                        <a:moveTo>
                          <a:pt x="8770" y="0"/>
                        </a:moveTo>
                        <a:lnTo>
                          <a:pt x="956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55" name="object 2855"/>
                  <p:cNvSpPr/>
                  <p:nvPr/>
                </p:nvSpPr>
                <p:spPr>
                  <a:xfrm>
                    <a:off x="6995346" y="707352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56" name="object 2856"/>
                  <p:cNvSpPr/>
                  <p:nvPr/>
                </p:nvSpPr>
                <p:spPr>
                  <a:xfrm>
                    <a:off x="6996543" y="7074725"/>
                    <a:ext cx="11430" cy="0"/>
                  </a:xfrm>
                  <a:custGeom>
                    <a:avLst/>
                    <a:gdLst/>
                    <a:ahLst/>
                    <a:cxnLst/>
                    <a:rect l="l" t="t" r="r" b="b"/>
                    <a:pathLst>
                      <a:path w="11429">
                        <a:moveTo>
                          <a:pt x="0" y="0"/>
                        </a:moveTo>
                        <a:lnTo>
                          <a:pt x="1603" y="0"/>
                        </a:lnTo>
                      </a:path>
                      <a:path w="11429">
                        <a:moveTo>
                          <a:pt x="1603" y="0"/>
                        </a:moveTo>
                        <a:lnTo>
                          <a:pt x="2398" y="0"/>
                        </a:lnTo>
                      </a:path>
                      <a:path w="11429">
                        <a:moveTo>
                          <a:pt x="2398" y="0"/>
                        </a:moveTo>
                        <a:lnTo>
                          <a:pt x="3987" y="0"/>
                        </a:lnTo>
                      </a:path>
                      <a:path w="11429">
                        <a:moveTo>
                          <a:pt x="3987" y="0"/>
                        </a:moveTo>
                        <a:lnTo>
                          <a:pt x="5591" y="0"/>
                        </a:lnTo>
                      </a:path>
                      <a:path w="11429">
                        <a:moveTo>
                          <a:pt x="5591" y="0"/>
                        </a:moveTo>
                        <a:lnTo>
                          <a:pt x="7181" y="0"/>
                        </a:lnTo>
                      </a:path>
                      <a:path w="11429">
                        <a:moveTo>
                          <a:pt x="7181" y="0"/>
                        </a:moveTo>
                        <a:lnTo>
                          <a:pt x="7975" y="0"/>
                        </a:lnTo>
                      </a:path>
                      <a:path w="11429">
                        <a:moveTo>
                          <a:pt x="7975" y="0"/>
                        </a:moveTo>
                        <a:lnTo>
                          <a:pt x="9579" y="0"/>
                        </a:lnTo>
                      </a:path>
                      <a:path w="11429">
                        <a:moveTo>
                          <a:pt x="9579" y="0"/>
                        </a:moveTo>
                        <a:lnTo>
                          <a:pt x="10374" y="0"/>
                        </a:lnTo>
                      </a:path>
                      <a:path w="11429">
                        <a:moveTo>
                          <a:pt x="10374" y="0"/>
                        </a:moveTo>
                        <a:lnTo>
                          <a:pt x="1116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57" name="object 2857"/>
                  <p:cNvSpPr/>
                  <p:nvPr/>
                </p:nvSpPr>
                <p:spPr>
                  <a:xfrm>
                    <a:off x="7006515" y="707352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58" name="object 2858"/>
                  <p:cNvSpPr/>
                  <p:nvPr/>
                </p:nvSpPr>
                <p:spPr>
                  <a:xfrm>
                    <a:off x="2575243" y="2638255"/>
                    <a:ext cx="43180" cy="3702685"/>
                  </a:xfrm>
                  <a:custGeom>
                    <a:avLst/>
                    <a:gdLst/>
                    <a:ahLst/>
                    <a:cxnLst/>
                    <a:rect l="l" t="t" r="r" b="b"/>
                    <a:pathLst>
                      <a:path w="43180" h="3702685">
                        <a:moveTo>
                          <a:pt x="43072" y="3702512"/>
                        </a:moveTo>
                        <a:lnTo>
                          <a:pt x="43072" y="0"/>
                        </a:lnTo>
                      </a:path>
                      <a:path w="43180" h="3702685">
                        <a:moveTo>
                          <a:pt x="0" y="0"/>
                        </a:moveTo>
                        <a:lnTo>
                          <a:pt x="0" y="3702512"/>
                        </a:lnTo>
                      </a:path>
                      <a:path w="43180" h="3702685">
                        <a:moveTo>
                          <a:pt x="43072" y="3702512"/>
                        </a:moveTo>
                        <a:lnTo>
                          <a:pt x="42277" y="3702512"/>
                        </a:lnTo>
                      </a:path>
                      <a:path w="43180" h="3702685">
                        <a:moveTo>
                          <a:pt x="42277" y="3702512"/>
                        </a:moveTo>
                        <a:lnTo>
                          <a:pt x="40687" y="3702512"/>
                        </a:lnTo>
                      </a:path>
                      <a:path w="43180" h="3702685">
                        <a:moveTo>
                          <a:pt x="40687" y="3702512"/>
                        </a:moveTo>
                        <a:lnTo>
                          <a:pt x="37494" y="3702512"/>
                        </a:lnTo>
                      </a:path>
                      <a:path w="43180" h="3702685">
                        <a:moveTo>
                          <a:pt x="37494" y="3702512"/>
                        </a:moveTo>
                        <a:lnTo>
                          <a:pt x="32698" y="3702512"/>
                        </a:lnTo>
                      </a:path>
                      <a:path w="43180" h="3702685">
                        <a:moveTo>
                          <a:pt x="32698" y="3702512"/>
                        </a:moveTo>
                        <a:lnTo>
                          <a:pt x="27120" y="3702512"/>
                        </a:lnTo>
                      </a:path>
                      <a:path w="43180" h="3702685">
                        <a:moveTo>
                          <a:pt x="27120" y="3702512"/>
                        </a:moveTo>
                        <a:lnTo>
                          <a:pt x="21543" y="3702512"/>
                        </a:lnTo>
                      </a:path>
                      <a:path w="43180" h="3702685">
                        <a:moveTo>
                          <a:pt x="21543" y="3702512"/>
                        </a:moveTo>
                        <a:lnTo>
                          <a:pt x="15951" y="3702512"/>
                        </a:lnTo>
                      </a:path>
                      <a:path w="43180" h="3702685">
                        <a:moveTo>
                          <a:pt x="15951" y="3702512"/>
                        </a:moveTo>
                        <a:lnTo>
                          <a:pt x="11168" y="3702512"/>
                        </a:lnTo>
                      </a:path>
                      <a:path w="43180" h="3702685">
                        <a:moveTo>
                          <a:pt x="11168" y="3702512"/>
                        </a:moveTo>
                        <a:lnTo>
                          <a:pt x="6372" y="3702512"/>
                        </a:lnTo>
                      </a:path>
                      <a:path w="43180" h="3702685">
                        <a:moveTo>
                          <a:pt x="6372" y="3702512"/>
                        </a:moveTo>
                        <a:lnTo>
                          <a:pt x="3179" y="3702512"/>
                        </a:lnTo>
                      </a:path>
                      <a:path w="43180" h="3702685">
                        <a:moveTo>
                          <a:pt x="3179" y="3702512"/>
                        </a:moveTo>
                        <a:lnTo>
                          <a:pt x="794" y="3702512"/>
                        </a:lnTo>
                      </a:path>
                      <a:path w="43180" h="3702685">
                        <a:moveTo>
                          <a:pt x="794" y="3702512"/>
                        </a:moveTo>
                        <a:lnTo>
                          <a:pt x="0" y="3702512"/>
                        </a:lnTo>
                      </a:path>
                      <a:path w="43180" h="3702685">
                        <a:moveTo>
                          <a:pt x="0" y="0"/>
                        </a:moveTo>
                        <a:lnTo>
                          <a:pt x="794" y="0"/>
                        </a:lnTo>
                      </a:path>
                      <a:path w="43180" h="3702685">
                        <a:moveTo>
                          <a:pt x="794" y="0"/>
                        </a:moveTo>
                        <a:lnTo>
                          <a:pt x="3179" y="0"/>
                        </a:lnTo>
                      </a:path>
                      <a:path w="43180" h="3702685">
                        <a:moveTo>
                          <a:pt x="3179" y="0"/>
                        </a:moveTo>
                        <a:lnTo>
                          <a:pt x="6372" y="0"/>
                        </a:lnTo>
                      </a:path>
                      <a:path w="43180" h="3702685">
                        <a:moveTo>
                          <a:pt x="6372" y="0"/>
                        </a:moveTo>
                        <a:lnTo>
                          <a:pt x="11168" y="0"/>
                        </a:lnTo>
                      </a:path>
                      <a:path w="43180" h="3702685">
                        <a:moveTo>
                          <a:pt x="11168" y="0"/>
                        </a:moveTo>
                        <a:lnTo>
                          <a:pt x="15951" y="0"/>
                        </a:lnTo>
                      </a:path>
                      <a:path w="43180" h="3702685">
                        <a:moveTo>
                          <a:pt x="15951" y="0"/>
                        </a:moveTo>
                        <a:lnTo>
                          <a:pt x="21543" y="0"/>
                        </a:lnTo>
                      </a:path>
                      <a:path w="43180" h="3702685">
                        <a:moveTo>
                          <a:pt x="21543" y="0"/>
                        </a:moveTo>
                        <a:lnTo>
                          <a:pt x="27120" y="0"/>
                        </a:lnTo>
                      </a:path>
                      <a:path w="43180" h="3702685">
                        <a:moveTo>
                          <a:pt x="27120" y="0"/>
                        </a:moveTo>
                        <a:lnTo>
                          <a:pt x="32698" y="0"/>
                        </a:lnTo>
                      </a:path>
                      <a:path w="43180" h="3702685">
                        <a:moveTo>
                          <a:pt x="32698" y="0"/>
                        </a:moveTo>
                        <a:lnTo>
                          <a:pt x="37494" y="0"/>
                        </a:lnTo>
                      </a:path>
                      <a:path w="43180" h="3702685">
                        <a:moveTo>
                          <a:pt x="37494" y="0"/>
                        </a:moveTo>
                        <a:lnTo>
                          <a:pt x="40687" y="0"/>
                        </a:lnTo>
                      </a:path>
                      <a:path w="43180" h="3702685">
                        <a:moveTo>
                          <a:pt x="40687" y="0"/>
                        </a:moveTo>
                        <a:lnTo>
                          <a:pt x="42277" y="0"/>
                        </a:lnTo>
                      </a:path>
                      <a:path w="43180" h="3702685">
                        <a:moveTo>
                          <a:pt x="42277" y="0"/>
                        </a:moveTo>
                        <a:lnTo>
                          <a:pt x="4307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59" name="object 2859"/>
                  <p:cNvSpPr/>
                  <p:nvPr/>
                </p:nvSpPr>
                <p:spPr>
                  <a:xfrm>
                    <a:off x="2575243" y="694064"/>
                    <a:ext cx="0" cy="1563370"/>
                  </a:xfrm>
                  <a:custGeom>
                    <a:avLst/>
                    <a:gdLst/>
                    <a:ahLst/>
                    <a:cxnLst/>
                    <a:rect l="l" t="t" r="r" b="b"/>
                    <a:pathLst>
                      <a:path h="1563370">
                        <a:moveTo>
                          <a:pt x="0" y="0"/>
                        </a:moveTo>
                        <a:lnTo>
                          <a:pt x="0" y="156285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60" name="object 2860"/>
                  <p:cNvSpPr/>
                  <p:nvPr/>
                </p:nvSpPr>
                <p:spPr>
                  <a:xfrm>
                    <a:off x="2618316" y="694064"/>
                    <a:ext cx="0" cy="1563370"/>
                  </a:xfrm>
                  <a:custGeom>
                    <a:avLst/>
                    <a:gdLst/>
                    <a:ahLst/>
                    <a:cxnLst/>
                    <a:rect l="l" t="t" r="r" b="b"/>
                    <a:pathLst>
                      <a:path h="1563370">
                        <a:moveTo>
                          <a:pt x="0" y="1562857"/>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61" name="object 2861"/>
                  <p:cNvSpPr/>
                  <p:nvPr/>
                </p:nvSpPr>
                <p:spPr>
                  <a:xfrm>
                    <a:off x="2575243" y="2256921"/>
                    <a:ext cx="43180" cy="60325"/>
                  </a:xfrm>
                  <a:custGeom>
                    <a:avLst/>
                    <a:gdLst/>
                    <a:ahLst/>
                    <a:cxnLst/>
                    <a:rect l="l" t="t" r="r" b="b"/>
                    <a:pathLst>
                      <a:path w="43180" h="60325">
                        <a:moveTo>
                          <a:pt x="43072" y="0"/>
                        </a:moveTo>
                        <a:lnTo>
                          <a:pt x="42277" y="0"/>
                        </a:lnTo>
                      </a:path>
                      <a:path w="43180" h="60325">
                        <a:moveTo>
                          <a:pt x="42277" y="0"/>
                        </a:moveTo>
                        <a:lnTo>
                          <a:pt x="40687" y="0"/>
                        </a:lnTo>
                      </a:path>
                      <a:path w="43180" h="60325">
                        <a:moveTo>
                          <a:pt x="40687" y="0"/>
                        </a:moveTo>
                        <a:lnTo>
                          <a:pt x="37494" y="0"/>
                        </a:lnTo>
                      </a:path>
                      <a:path w="43180" h="60325">
                        <a:moveTo>
                          <a:pt x="37494" y="0"/>
                        </a:moveTo>
                        <a:lnTo>
                          <a:pt x="32698" y="0"/>
                        </a:lnTo>
                      </a:path>
                      <a:path w="43180" h="60325">
                        <a:moveTo>
                          <a:pt x="32698" y="0"/>
                        </a:moveTo>
                        <a:lnTo>
                          <a:pt x="27120" y="0"/>
                        </a:lnTo>
                      </a:path>
                      <a:path w="43180" h="60325">
                        <a:moveTo>
                          <a:pt x="27120" y="0"/>
                        </a:moveTo>
                        <a:lnTo>
                          <a:pt x="21543" y="0"/>
                        </a:lnTo>
                      </a:path>
                      <a:path w="43180" h="60325">
                        <a:moveTo>
                          <a:pt x="21543" y="0"/>
                        </a:moveTo>
                        <a:lnTo>
                          <a:pt x="15951" y="0"/>
                        </a:lnTo>
                      </a:path>
                      <a:path w="43180" h="60325">
                        <a:moveTo>
                          <a:pt x="15951" y="0"/>
                        </a:moveTo>
                        <a:lnTo>
                          <a:pt x="11168" y="0"/>
                        </a:lnTo>
                      </a:path>
                      <a:path w="43180" h="60325">
                        <a:moveTo>
                          <a:pt x="11168" y="0"/>
                        </a:moveTo>
                        <a:lnTo>
                          <a:pt x="6372" y="0"/>
                        </a:lnTo>
                      </a:path>
                      <a:path w="43180" h="60325">
                        <a:moveTo>
                          <a:pt x="6372" y="0"/>
                        </a:moveTo>
                        <a:lnTo>
                          <a:pt x="3179" y="0"/>
                        </a:lnTo>
                      </a:path>
                      <a:path w="43180" h="60325">
                        <a:moveTo>
                          <a:pt x="3179" y="0"/>
                        </a:moveTo>
                        <a:lnTo>
                          <a:pt x="794" y="0"/>
                        </a:lnTo>
                      </a:path>
                      <a:path w="43180" h="60325">
                        <a:moveTo>
                          <a:pt x="794" y="0"/>
                        </a:moveTo>
                        <a:lnTo>
                          <a:pt x="0" y="0"/>
                        </a:lnTo>
                      </a:path>
                      <a:path w="43180" h="60325">
                        <a:moveTo>
                          <a:pt x="0" y="0"/>
                        </a:moveTo>
                        <a:lnTo>
                          <a:pt x="0" y="12758"/>
                        </a:lnTo>
                      </a:path>
                      <a:path w="43180" h="60325">
                        <a:moveTo>
                          <a:pt x="0" y="12758"/>
                        </a:moveTo>
                        <a:lnTo>
                          <a:pt x="0" y="23927"/>
                        </a:lnTo>
                      </a:path>
                      <a:path w="43180" h="60325">
                        <a:moveTo>
                          <a:pt x="0" y="23927"/>
                        </a:moveTo>
                        <a:lnTo>
                          <a:pt x="0" y="34301"/>
                        </a:lnTo>
                      </a:path>
                      <a:path w="43180" h="60325">
                        <a:moveTo>
                          <a:pt x="0" y="34301"/>
                        </a:moveTo>
                        <a:lnTo>
                          <a:pt x="0" y="43880"/>
                        </a:lnTo>
                      </a:path>
                      <a:path w="43180" h="60325">
                        <a:moveTo>
                          <a:pt x="0" y="43880"/>
                        </a:moveTo>
                        <a:lnTo>
                          <a:pt x="0" y="51061"/>
                        </a:lnTo>
                      </a:path>
                      <a:path w="43180" h="60325">
                        <a:moveTo>
                          <a:pt x="0" y="51061"/>
                        </a:moveTo>
                        <a:lnTo>
                          <a:pt x="0" y="56639"/>
                        </a:lnTo>
                      </a:path>
                      <a:path w="43180" h="60325">
                        <a:moveTo>
                          <a:pt x="0" y="56639"/>
                        </a:moveTo>
                        <a:lnTo>
                          <a:pt x="0" y="5983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62" name="object 2862"/>
                  <p:cNvSpPr/>
                  <p:nvPr/>
                </p:nvSpPr>
                <p:spPr>
                  <a:xfrm>
                    <a:off x="2574047" y="231555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63" name="object 2863"/>
                  <p:cNvSpPr/>
                  <p:nvPr/>
                </p:nvSpPr>
                <p:spPr>
                  <a:xfrm>
                    <a:off x="2575243" y="2256921"/>
                    <a:ext cx="10343515" cy="1706880"/>
                  </a:xfrm>
                  <a:custGeom>
                    <a:avLst/>
                    <a:gdLst/>
                    <a:ahLst/>
                    <a:cxnLst/>
                    <a:rect l="l" t="t" r="r" b="b"/>
                    <a:pathLst>
                      <a:path w="10343515" h="1706879">
                        <a:moveTo>
                          <a:pt x="43072" y="59832"/>
                        </a:moveTo>
                        <a:lnTo>
                          <a:pt x="43072" y="59037"/>
                        </a:lnTo>
                      </a:path>
                      <a:path w="10343515" h="1706879">
                        <a:moveTo>
                          <a:pt x="43072" y="59037"/>
                        </a:moveTo>
                        <a:lnTo>
                          <a:pt x="43072" y="55049"/>
                        </a:lnTo>
                      </a:path>
                      <a:path w="10343515" h="1706879">
                        <a:moveTo>
                          <a:pt x="43072" y="55049"/>
                        </a:moveTo>
                        <a:lnTo>
                          <a:pt x="43072" y="49458"/>
                        </a:lnTo>
                      </a:path>
                      <a:path w="10343515" h="1706879">
                        <a:moveTo>
                          <a:pt x="43072" y="49458"/>
                        </a:moveTo>
                        <a:lnTo>
                          <a:pt x="43072" y="41482"/>
                        </a:lnTo>
                      </a:path>
                      <a:path w="10343515" h="1706879">
                        <a:moveTo>
                          <a:pt x="43072" y="41482"/>
                        </a:moveTo>
                        <a:lnTo>
                          <a:pt x="43072" y="31122"/>
                        </a:lnTo>
                      </a:path>
                      <a:path w="10343515" h="1706879">
                        <a:moveTo>
                          <a:pt x="43072" y="31122"/>
                        </a:moveTo>
                        <a:lnTo>
                          <a:pt x="43072" y="19939"/>
                        </a:lnTo>
                      </a:path>
                      <a:path w="10343515" h="1706879">
                        <a:moveTo>
                          <a:pt x="43072" y="19939"/>
                        </a:moveTo>
                        <a:lnTo>
                          <a:pt x="43072" y="8770"/>
                        </a:lnTo>
                      </a:path>
                      <a:path w="10343515" h="1706879">
                        <a:moveTo>
                          <a:pt x="43072" y="8770"/>
                        </a:moveTo>
                        <a:lnTo>
                          <a:pt x="43072" y="0"/>
                        </a:lnTo>
                      </a:path>
                      <a:path w="10343515" h="1706879">
                        <a:moveTo>
                          <a:pt x="21543" y="81375"/>
                        </a:moveTo>
                        <a:lnTo>
                          <a:pt x="15951" y="80580"/>
                        </a:lnTo>
                      </a:path>
                      <a:path w="10343515" h="1706879">
                        <a:moveTo>
                          <a:pt x="15951" y="80580"/>
                        </a:moveTo>
                        <a:lnTo>
                          <a:pt x="11168" y="78977"/>
                        </a:lnTo>
                      </a:path>
                      <a:path w="10343515" h="1706879">
                        <a:moveTo>
                          <a:pt x="11168" y="78977"/>
                        </a:moveTo>
                        <a:lnTo>
                          <a:pt x="6372" y="74989"/>
                        </a:lnTo>
                      </a:path>
                      <a:path w="10343515" h="1706879">
                        <a:moveTo>
                          <a:pt x="6372" y="74989"/>
                        </a:moveTo>
                        <a:lnTo>
                          <a:pt x="3179" y="71001"/>
                        </a:lnTo>
                      </a:path>
                      <a:path w="10343515" h="1706879">
                        <a:moveTo>
                          <a:pt x="3179" y="71001"/>
                        </a:moveTo>
                        <a:lnTo>
                          <a:pt x="794" y="65423"/>
                        </a:lnTo>
                      </a:path>
                      <a:path w="10343515" h="1706879">
                        <a:moveTo>
                          <a:pt x="42277" y="65423"/>
                        </a:moveTo>
                        <a:lnTo>
                          <a:pt x="40687" y="71001"/>
                        </a:lnTo>
                      </a:path>
                      <a:path w="10343515" h="1706879">
                        <a:moveTo>
                          <a:pt x="40687" y="71001"/>
                        </a:moveTo>
                        <a:lnTo>
                          <a:pt x="37494" y="74989"/>
                        </a:lnTo>
                      </a:path>
                      <a:path w="10343515" h="1706879">
                        <a:moveTo>
                          <a:pt x="37494" y="74989"/>
                        </a:moveTo>
                        <a:lnTo>
                          <a:pt x="32698" y="78977"/>
                        </a:lnTo>
                      </a:path>
                      <a:path w="10343515" h="1706879">
                        <a:moveTo>
                          <a:pt x="32698" y="78977"/>
                        </a:moveTo>
                        <a:lnTo>
                          <a:pt x="27120" y="80580"/>
                        </a:lnTo>
                      </a:path>
                      <a:path w="10343515" h="1706879">
                        <a:moveTo>
                          <a:pt x="27120" y="80580"/>
                        </a:moveTo>
                        <a:lnTo>
                          <a:pt x="21543" y="81375"/>
                        </a:lnTo>
                      </a:path>
                      <a:path w="10343515" h="1706879">
                        <a:moveTo>
                          <a:pt x="21543" y="0"/>
                        </a:moveTo>
                        <a:lnTo>
                          <a:pt x="27120" y="0"/>
                        </a:lnTo>
                      </a:path>
                      <a:path w="10343515" h="1706879">
                        <a:moveTo>
                          <a:pt x="27120" y="0"/>
                        </a:moveTo>
                        <a:lnTo>
                          <a:pt x="32698" y="0"/>
                        </a:lnTo>
                      </a:path>
                      <a:path w="10343515" h="1706879">
                        <a:moveTo>
                          <a:pt x="32698" y="0"/>
                        </a:moveTo>
                        <a:lnTo>
                          <a:pt x="37494" y="0"/>
                        </a:lnTo>
                      </a:path>
                      <a:path w="10343515" h="1706879">
                        <a:moveTo>
                          <a:pt x="37494" y="0"/>
                        </a:moveTo>
                        <a:lnTo>
                          <a:pt x="40687" y="0"/>
                        </a:lnTo>
                      </a:path>
                      <a:path w="10343515" h="1706879">
                        <a:moveTo>
                          <a:pt x="40687" y="0"/>
                        </a:moveTo>
                        <a:lnTo>
                          <a:pt x="42277" y="0"/>
                        </a:lnTo>
                      </a:path>
                      <a:path w="10343515" h="1706879">
                        <a:moveTo>
                          <a:pt x="42277" y="0"/>
                        </a:moveTo>
                        <a:lnTo>
                          <a:pt x="43072" y="0"/>
                        </a:lnTo>
                      </a:path>
                      <a:path w="10343515" h="1706879">
                        <a:moveTo>
                          <a:pt x="0" y="0"/>
                        </a:moveTo>
                        <a:lnTo>
                          <a:pt x="794" y="0"/>
                        </a:lnTo>
                      </a:path>
                      <a:path w="10343515" h="1706879">
                        <a:moveTo>
                          <a:pt x="794" y="0"/>
                        </a:moveTo>
                        <a:lnTo>
                          <a:pt x="3179" y="0"/>
                        </a:lnTo>
                      </a:path>
                      <a:path w="10343515" h="1706879">
                        <a:moveTo>
                          <a:pt x="3179" y="0"/>
                        </a:moveTo>
                        <a:lnTo>
                          <a:pt x="6372" y="0"/>
                        </a:lnTo>
                      </a:path>
                      <a:path w="10343515" h="1706879">
                        <a:moveTo>
                          <a:pt x="6372" y="0"/>
                        </a:moveTo>
                        <a:lnTo>
                          <a:pt x="11168" y="0"/>
                        </a:lnTo>
                      </a:path>
                      <a:path w="10343515" h="1706879">
                        <a:moveTo>
                          <a:pt x="11168" y="0"/>
                        </a:moveTo>
                        <a:lnTo>
                          <a:pt x="15951" y="0"/>
                        </a:lnTo>
                      </a:path>
                      <a:path w="10343515" h="1706879">
                        <a:moveTo>
                          <a:pt x="15951" y="0"/>
                        </a:moveTo>
                        <a:lnTo>
                          <a:pt x="21543" y="0"/>
                        </a:lnTo>
                      </a:path>
                      <a:path w="10343515" h="1706879">
                        <a:moveTo>
                          <a:pt x="10343238" y="1706464"/>
                        </a:moveTo>
                        <a:lnTo>
                          <a:pt x="10343238" y="1227789"/>
                        </a:lnTo>
                      </a:path>
                      <a:path w="10343515" h="1706879">
                        <a:moveTo>
                          <a:pt x="10343238" y="1063448"/>
                        </a:moveTo>
                        <a:lnTo>
                          <a:pt x="10343238" y="723583"/>
                        </a:lnTo>
                      </a:path>
                      <a:path w="10343515" h="1706879">
                        <a:moveTo>
                          <a:pt x="10263466" y="723583"/>
                        </a:moveTo>
                        <a:lnTo>
                          <a:pt x="10263466" y="1063448"/>
                        </a:lnTo>
                      </a:path>
                      <a:path w="10343515" h="1706879">
                        <a:moveTo>
                          <a:pt x="10263466" y="1227789"/>
                        </a:moveTo>
                        <a:lnTo>
                          <a:pt x="10263466" y="1706464"/>
                        </a:lnTo>
                      </a:path>
                      <a:path w="10343515" h="1706879">
                        <a:moveTo>
                          <a:pt x="10342444" y="1706464"/>
                        </a:moveTo>
                        <a:lnTo>
                          <a:pt x="10340840" y="1706464"/>
                        </a:lnTo>
                      </a:path>
                      <a:path w="10343515" h="1706879">
                        <a:moveTo>
                          <a:pt x="10340045" y="1706464"/>
                        </a:moveTo>
                        <a:lnTo>
                          <a:pt x="10339251" y="1706464"/>
                        </a:lnTo>
                      </a:path>
                      <a:path w="10343515" h="1706879">
                        <a:moveTo>
                          <a:pt x="10339251" y="1706464"/>
                        </a:moveTo>
                        <a:lnTo>
                          <a:pt x="10337647" y="1706464"/>
                        </a:lnTo>
                      </a:path>
                      <a:path w="10343515" h="1706879">
                        <a:moveTo>
                          <a:pt x="10335263" y="1706464"/>
                        </a:moveTo>
                        <a:lnTo>
                          <a:pt x="10334454" y="1706464"/>
                        </a:lnTo>
                      </a:path>
                      <a:path w="10343515" h="1706879">
                        <a:moveTo>
                          <a:pt x="10334454" y="1706464"/>
                        </a:moveTo>
                        <a:lnTo>
                          <a:pt x="10332070" y="1706464"/>
                        </a:lnTo>
                      </a:path>
                      <a:path w="10343515" h="1706879">
                        <a:moveTo>
                          <a:pt x="10328876" y="1706464"/>
                        </a:moveTo>
                        <a:lnTo>
                          <a:pt x="10328082" y="1706464"/>
                        </a:lnTo>
                      </a:path>
                      <a:path w="10343515" h="1706879">
                        <a:moveTo>
                          <a:pt x="10328082" y="1706464"/>
                        </a:moveTo>
                        <a:lnTo>
                          <a:pt x="10324094" y="170646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64" name="object 2864"/>
                  <p:cNvSpPr/>
                  <p:nvPr/>
                </p:nvSpPr>
                <p:spPr>
                  <a:xfrm>
                    <a:off x="12894948" y="396218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65" name="object 2865"/>
                  <p:cNvSpPr/>
                  <p:nvPr/>
                </p:nvSpPr>
                <p:spPr>
                  <a:xfrm>
                    <a:off x="12838710" y="2980505"/>
                    <a:ext cx="67945" cy="982980"/>
                  </a:xfrm>
                  <a:custGeom>
                    <a:avLst/>
                    <a:gdLst/>
                    <a:ahLst/>
                    <a:cxnLst/>
                    <a:rect l="l" t="t" r="r" b="b"/>
                    <a:pathLst>
                      <a:path w="67945" h="982979">
                        <a:moveTo>
                          <a:pt x="57434" y="982880"/>
                        </a:moveTo>
                        <a:lnTo>
                          <a:pt x="51856" y="982880"/>
                        </a:lnTo>
                      </a:path>
                      <a:path w="67945" h="982979">
                        <a:moveTo>
                          <a:pt x="48663" y="982880"/>
                        </a:moveTo>
                        <a:lnTo>
                          <a:pt x="39879" y="982880"/>
                        </a:lnTo>
                      </a:path>
                      <a:path w="67945" h="982979">
                        <a:moveTo>
                          <a:pt x="39879" y="982880"/>
                        </a:moveTo>
                        <a:lnTo>
                          <a:pt x="31108" y="982880"/>
                        </a:lnTo>
                      </a:path>
                      <a:path w="67945" h="982979">
                        <a:moveTo>
                          <a:pt x="31108" y="982880"/>
                        </a:moveTo>
                        <a:lnTo>
                          <a:pt x="30313" y="982880"/>
                        </a:lnTo>
                      </a:path>
                      <a:path w="67945" h="982979">
                        <a:moveTo>
                          <a:pt x="27915" y="982880"/>
                        </a:moveTo>
                        <a:lnTo>
                          <a:pt x="22337" y="982880"/>
                        </a:lnTo>
                      </a:path>
                      <a:path w="67945" h="982979">
                        <a:moveTo>
                          <a:pt x="22337" y="982880"/>
                        </a:moveTo>
                        <a:lnTo>
                          <a:pt x="21529" y="982880"/>
                        </a:lnTo>
                      </a:path>
                      <a:path w="67945" h="982979">
                        <a:moveTo>
                          <a:pt x="19131" y="982880"/>
                        </a:moveTo>
                        <a:lnTo>
                          <a:pt x="15143" y="982880"/>
                        </a:lnTo>
                      </a:path>
                      <a:path w="67945" h="982979">
                        <a:moveTo>
                          <a:pt x="15143" y="982880"/>
                        </a:moveTo>
                        <a:lnTo>
                          <a:pt x="14348" y="982880"/>
                        </a:lnTo>
                      </a:path>
                      <a:path w="67945" h="982979">
                        <a:moveTo>
                          <a:pt x="11155" y="982880"/>
                        </a:moveTo>
                        <a:lnTo>
                          <a:pt x="8770" y="982880"/>
                        </a:lnTo>
                      </a:path>
                      <a:path w="67945" h="982979">
                        <a:moveTo>
                          <a:pt x="8770" y="982880"/>
                        </a:moveTo>
                        <a:lnTo>
                          <a:pt x="7975" y="982880"/>
                        </a:lnTo>
                      </a:path>
                      <a:path w="67945" h="982979">
                        <a:moveTo>
                          <a:pt x="5577" y="982880"/>
                        </a:moveTo>
                        <a:lnTo>
                          <a:pt x="3987" y="982880"/>
                        </a:lnTo>
                      </a:path>
                      <a:path w="67945" h="982979">
                        <a:moveTo>
                          <a:pt x="3987" y="982880"/>
                        </a:moveTo>
                        <a:lnTo>
                          <a:pt x="3179" y="982880"/>
                        </a:lnTo>
                      </a:path>
                      <a:path w="67945" h="982979">
                        <a:moveTo>
                          <a:pt x="1589" y="982880"/>
                        </a:moveTo>
                        <a:lnTo>
                          <a:pt x="794" y="982880"/>
                        </a:lnTo>
                      </a:path>
                      <a:path w="67945" h="982979">
                        <a:moveTo>
                          <a:pt x="794" y="982880"/>
                        </a:moveTo>
                        <a:lnTo>
                          <a:pt x="0" y="982880"/>
                        </a:lnTo>
                      </a:path>
                      <a:path w="67945" h="982979">
                        <a:moveTo>
                          <a:pt x="0" y="0"/>
                        </a:moveTo>
                        <a:lnTo>
                          <a:pt x="794" y="0"/>
                        </a:lnTo>
                      </a:path>
                      <a:path w="67945" h="982979">
                        <a:moveTo>
                          <a:pt x="2384" y="0"/>
                        </a:moveTo>
                        <a:lnTo>
                          <a:pt x="3987" y="0"/>
                        </a:lnTo>
                      </a:path>
                      <a:path w="67945" h="982979">
                        <a:moveTo>
                          <a:pt x="6372" y="0"/>
                        </a:moveTo>
                        <a:lnTo>
                          <a:pt x="8770" y="0"/>
                        </a:lnTo>
                      </a:path>
                      <a:path w="67945" h="982979">
                        <a:moveTo>
                          <a:pt x="8770" y="0"/>
                        </a:moveTo>
                        <a:lnTo>
                          <a:pt x="9565" y="0"/>
                        </a:lnTo>
                      </a:path>
                      <a:path w="67945" h="982979">
                        <a:moveTo>
                          <a:pt x="11963" y="0"/>
                        </a:moveTo>
                        <a:lnTo>
                          <a:pt x="15143" y="0"/>
                        </a:lnTo>
                      </a:path>
                      <a:path w="67945" h="982979">
                        <a:moveTo>
                          <a:pt x="15143" y="0"/>
                        </a:moveTo>
                        <a:lnTo>
                          <a:pt x="15951" y="0"/>
                        </a:lnTo>
                      </a:path>
                      <a:path w="67945" h="982979">
                        <a:moveTo>
                          <a:pt x="19939" y="0"/>
                        </a:moveTo>
                        <a:lnTo>
                          <a:pt x="22337" y="0"/>
                        </a:lnTo>
                      </a:path>
                      <a:path w="67945" h="982979">
                        <a:moveTo>
                          <a:pt x="22337" y="0"/>
                        </a:moveTo>
                        <a:lnTo>
                          <a:pt x="23927" y="0"/>
                        </a:lnTo>
                      </a:path>
                      <a:path w="67945" h="982979">
                        <a:moveTo>
                          <a:pt x="28710" y="0"/>
                        </a:moveTo>
                        <a:lnTo>
                          <a:pt x="31108" y="0"/>
                        </a:lnTo>
                      </a:path>
                      <a:path w="67945" h="982979">
                        <a:moveTo>
                          <a:pt x="31108" y="0"/>
                        </a:moveTo>
                        <a:lnTo>
                          <a:pt x="33506" y="0"/>
                        </a:lnTo>
                      </a:path>
                      <a:path w="67945" h="982979">
                        <a:moveTo>
                          <a:pt x="37494" y="0"/>
                        </a:moveTo>
                        <a:lnTo>
                          <a:pt x="39879" y="0"/>
                        </a:lnTo>
                      </a:path>
                      <a:path w="67945" h="982979">
                        <a:moveTo>
                          <a:pt x="39879" y="0"/>
                        </a:moveTo>
                        <a:lnTo>
                          <a:pt x="42277" y="0"/>
                        </a:lnTo>
                      </a:path>
                      <a:path w="67945" h="982979">
                        <a:moveTo>
                          <a:pt x="46265" y="0"/>
                        </a:moveTo>
                        <a:lnTo>
                          <a:pt x="48663" y="0"/>
                        </a:lnTo>
                      </a:path>
                      <a:path w="67945" h="982979">
                        <a:moveTo>
                          <a:pt x="48663" y="0"/>
                        </a:moveTo>
                        <a:lnTo>
                          <a:pt x="51856" y="0"/>
                        </a:lnTo>
                      </a:path>
                      <a:path w="67945" h="982979">
                        <a:moveTo>
                          <a:pt x="55036" y="0"/>
                        </a:moveTo>
                        <a:lnTo>
                          <a:pt x="57434" y="0"/>
                        </a:lnTo>
                      </a:path>
                      <a:path w="67945" h="982979">
                        <a:moveTo>
                          <a:pt x="57434" y="0"/>
                        </a:moveTo>
                        <a:lnTo>
                          <a:pt x="59832" y="0"/>
                        </a:lnTo>
                      </a:path>
                      <a:path w="67945" h="982979">
                        <a:moveTo>
                          <a:pt x="63820" y="0"/>
                        </a:moveTo>
                        <a:lnTo>
                          <a:pt x="64615" y="0"/>
                        </a:lnTo>
                      </a:path>
                      <a:path w="67945" h="982979">
                        <a:moveTo>
                          <a:pt x="64615" y="0"/>
                        </a:moveTo>
                        <a:lnTo>
                          <a:pt x="6780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66" name="object 2866"/>
                  <p:cNvSpPr/>
                  <p:nvPr/>
                </p:nvSpPr>
                <p:spPr>
                  <a:xfrm>
                    <a:off x="12908501" y="297930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67" name="object 2867"/>
                  <p:cNvSpPr/>
                  <p:nvPr/>
                </p:nvSpPr>
                <p:spPr>
                  <a:xfrm>
                    <a:off x="12838710" y="2980505"/>
                    <a:ext cx="80010" cy="1043940"/>
                  </a:xfrm>
                  <a:custGeom>
                    <a:avLst/>
                    <a:gdLst/>
                    <a:ahLst/>
                    <a:cxnLst/>
                    <a:rect l="l" t="t" r="r" b="b"/>
                    <a:pathLst>
                      <a:path w="80009" h="1043939">
                        <a:moveTo>
                          <a:pt x="70987" y="0"/>
                        </a:moveTo>
                        <a:lnTo>
                          <a:pt x="73386" y="0"/>
                        </a:lnTo>
                      </a:path>
                      <a:path w="80009" h="1043939">
                        <a:moveTo>
                          <a:pt x="75784" y="0"/>
                        </a:moveTo>
                        <a:lnTo>
                          <a:pt x="77374" y="0"/>
                        </a:lnTo>
                      </a:path>
                      <a:path w="80009" h="1043939">
                        <a:moveTo>
                          <a:pt x="78977" y="0"/>
                        </a:moveTo>
                        <a:lnTo>
                          <a:pt x="79772" y="0"/>
                        </a:lnTo>
                      </a:path>
                      <a:path w="80009" h="1043939">
                        <a:moveTo>
                          <a:pt x="79772" y="982880"/>
                        </a:moveTo>
                        <a:lnTo>
                          <a:pt x="79772" y="1000422"/>
                        </a:lnTo>
                      </a:path>
                      <a:path w="80009" h="1043939">
                        <a:moveTo>
                          <a:pt x="79772" y="1000422"/>
                        </a:moveTo>
                        <a:lnTo>
                          <a:pt x="79772" y="1017182"/>
                        </a:lnTo>
                      </a:path>
                      <a:path w="80009" h="1043939">
                        <a:moveTo>
                          <a:pt x="79772" y="1017182"/>
                        </a:moveTo>
                        <a:lnTo>
                          <a:pt x="79772" y="1033134"/>
                        </a:lnTo>
                      </a:path>
                      <a:path w="80009" h="1043939">
                        <a:moveTo>
                          <a:pt x="79772" y="1033134"/>
                        </a:moveTo>
                        <a:lnTo>
                          <a:pt x="79772" y="1043508"/>
                        </a:lnTo>
                      </a:path>
                      <a:path w="80009" h="1043939">
                        <a:moveTo>
                          <a:pt x="0" y="1043508"/>
                        </a:moveTo>
                        <a:lnTo>
                          <a:pt x="0" y="1030736"/>
                        </a:lnTo>
                      </a:path>
                      <a:path w="80009" h="1043939">
                        <a:moveTo>
                          <a:pt x="0" y="1030736"/>
                        </a:moveTo>
                        <a:lnTo>
                          <a:pt x="0" y="1014784"/>
                        </a:lnTo>
                      </a:path>
                      <a:path w="80009" h="1043939">
                        <a:moveTo>
                          <a:pt x="0" y="1014784"/>
                        </a:moveTo>
                        <a:lnTo>
                          <a:pt x="0" y="997229"/>
                        </a:lnTo>
                      </a:path>
                      <a:path w="80009" h="1043939">
                        <a:moveTo>
                          <a:pt x="0" y="997229"/>
                        </a:moveTo>
                        <a:lnTo>
                          <a:pt x="0" y="98288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68" name="object 2868"/>
                  <p:cNvSpPr/>
                  <p:nvPr/>
                </p:nvSpPr>
                <p:spPr>
                  <a:xfrm>
                    <a:off x="12837513" y="396218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69" name="object 2869"/>
                  <p:cNvSpPr/>
                  <p:nvPr/>
                </p:nvSpPr>
                <p:spPr>
                  <a:xfrm>
                    <a:off x="12838710" y="3963385"/>
                    <a:ext cx="80010" cy="0"/>
                  </a:xfrm>
                  <a:custGeom>
                    <a:avLst/>
                    <a:gdLst/>
                    <a:ahLst/>
                    <a:cxnLst/>
                    <a:rect l="l" t="t" r="r" b="b"/>
                    <a:pathLst>
                      <a:path w="80009">
                        <a:moveTo>
                          <a:pt x="0" y="0"/>
                        </a:moveTo>
                        <a:lnTo>
                          <a:pt x="2384" y="0"/>
                        </a:lnTo>
                      </a:path>
                      <a:path w="80009">
                        <a:moveTo>
                          <a:pt x="2384" y="0"/>
                        </a:moveTo>
                        <a:lnTo>
                          <a:pt x="7167" y="0"/>
                        </a:lnTo>
                      </a:path>
                      <a:path w="80009">
                        <a:moveTo>
                          <a:pt x="7167" y="0"/>
                        </a:moveTo>
                        <a:lnTo>
                          <a:pt x="13553" y="0"/>
                        </a:lnTo>
                      </a:path>
                      <a:path w="80009">
                        <a:moveTo>
                          <a:pt x="13553" y="0"/>
                        </a:moveTo>
                        <a:lnTo>
                          <a:pt x="21529" y="0"/>
                        </a:lnTo>
                      </a:path>
                      <a:path w="80009">
                        <a:moveTo>
                          <a:pt x="21529" y="0"/>
                        </a:moveTo>
                        <a:lnTo>
                          <a:pt x="30313" y="0"/>
                        </a:lnTo>
                      </a:path>
                      <a:path w="80009">
                        <a:moveTo>
                          <a:pt x="30313" y="0"/>
                        </a:moveTo>
                        <a:lnTo>
                          <a:pt x="39879" y="0"/>
                        </a:lnTo>
                      </a:path>
                      <a:path w="80009">
                        <a:moveTo>
                          <a:pt x="39879" y="0"/>
                        </a:moveTo>
                        <a:lnTo>
                          <a:pt x="49458" y="0"/>
                        </a:lnTo>
                      </a:path>
                      <a:path w="80009">
                        <a:moveTo>
                          <a:pt x="49458" y="0"/>
                        </a:moveTo>
                        <a:lnTo>
                          <a:pt x="58229" y="0"/>
                        </a:lnTo>
                      </a:path>
                      <a:path w="80009">
                        <a:moveTo>
                          <a:pt x="58229" y="0"/>
                        </a:moveTo>
                        <a:lnTo>
                          <a:pt x="66205" y="0"/>
                        </a:lnTo>
                      </a:path>
                      <a:path w="80009">
                        <a:moveTo>
                          <a:pt x="66205" y="0"/>
                        </a:moveTo>
                        <a:lnTo>
                          <a:pt x="72591" y="0"/>
                        </a:lnTo>
                      </a:path>
                      <a:path w="80009">
                        <a:moveTo>
                          <a:pt x="72591" y="0"/>
                        </a:moveTo>
                        <a:lnTo>
                          <a:pt x="77374" y="0"/>
                        </a:lnTo>
                      </a:path>
                      <a:path w="80009">
                        <a:moveTo>
                          <a:pt x="77374" y="0"/>
                        </a:moveTo>
                        <a:lnTo>
                          <a:pt x="7977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70" name="object 2870"/>
                  <p:cNvSpPr/>
                  <p:nvPr/>
                </p:nvSpPr>
                <p:spPr>
                  <a:xfrm>
                    <a:off x="12917285" y="396218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71" name="object 2871"/>
                  <p:cNvSpPr/>
                  <p:nvPr/>
                </p:nvSpPr>
                <p:spPr>
                  <a:xfrm>
                    <a:off x="12549907" y="2860839"/>
                    <a:ext cx="248920" cy="153670"/>
                  </a:xfrm>
                  <a:custGeom>
                    <a:avLst/>
                    <a:gdLst/>
                    <a:ahLst/>
                    <a:cxnLst/>
                    <a:rect l="l" t="t" r="r" b="b"/>
                    <a:pathLst>
                      <a:path w="248920" h="153669">
                        <a:moveTo>
                          <a:pt x="248909" y="0"/>
                        </a:moveTo>
                        <a:lnTo>
                          <a:pt x="119665" y="0"/>
                        </a:lnTo>
                      </a:path>
                      <a:path w="248920" h="153669">
                        <a:moveTo>
                          <a:pt x="119665" y="79786"/>
                        </a:moveTo>
                        <a:lnTo>
                          <a:pt x="248909" y="79786"/>
                        </a:lnTo>
                      </a:path>
                      <a:path w="248920" h="153669">
                        <a:moveTo>
                          <a:pt x="248909" y="0"/>
                        </a:moveTo>
                        <a:lnTo>
                          <a:pt x="248909" y="794"/>
                        </a:lnTo>
                      </a:path>
                      <a:path w="248920" h="153669">
                        <a:moveTo>
                          <a:pt x="248909" y="2398"/>
                        </a:moveTo>
                        <a:lnTo>
                          <a:pt x="248909" y="3987"/>
                        </a:lnTo>
                      </a:path>
                      <a:path w="248920" h="153669">
                        <a:moveTo>
                          <a:pt x="248909" y="6386"/>
                        </a:moveTo>
                        <a:lnTo>
                          <a:pt x="248909" y="8770"/>
                        </a:lnTo>
                      </a:path>
                      <a:path w="248920" h="153669">
                        <a:moveTo>
                          <a:pt x="248909" y="8770"/>
                        </a:moveTo>
                        <a:lnTo>
                          <a:pt x="248909" y="9579"/>
                        </a:lnTo>
                      </a:path>
                      <a:path w="248920" h="153669">
                        <a:moveTo>
                          <a:pt x="248909" y="11963"/>
                        </a:moveTo>
                        <a:lnTo>
                          <a:pt x="248909" y="15156"/>
                        </a:lnTo>
                      </a:path>
                      <a:path w="248920" h="153669">
                        <a:moveTo>
                          <a:pt x="248909" y="15156"/>
                        </a:moveTo>
                        <a:lnTo>
                          <a:pt x="248909" y="15965"/>
                        </a:lnTo>
                      </a:path>
                      <a:path w="248920" h="153669">
                        <a:moveTo>
                          <a:pt x="248909" y="19953"/>
                        </a:moveTo>
                        <a:lnTo>
                          <a:pt x="248909" y="22337"/>
                        </a:lnTo>
                      </a:path>
                      <a:path w="248920" h="153669">
                        <a:moveTo>
                          <a:pt x="248909" y="22337"/>
                        </a:moveTo>
                        <a:lnTo>
                          <a:pt x="248909" y="23941"/>
                        </a:lnTo>
                      </a:path>
                      <a:path w="248920" h="153669">
                        <a:moveTo>
                          <a:pt x="248909" y="27929"/>
                        </a:moveTo>
                        <a:lnTo>
                          <a:pt x="248909" y="31122"/>
                        </a:lnTo>
                      </a:path>
                      <a:path w="248920" h="153669">
                        <a:moveTo>
                          <a:pt x="248909" y="31122"/>
                        </a:moveTo>
                        <a:lnTo>
                          <a:pt x="248909" y="33506"/>
                        </a:lnTo>
                      </a:path>
                      <a:path w="248920" h="153669">
                        <a:moveTo>
                          <a:pt x="248909" y="37494"/>
                        </a:moveTo>
                        <a:lnTo>
                          <a:pt x="248909" y="39893"/>
                        </a:lnTo>
                      </a:path>
                      <a:path w="248920" h="153669">
                        <a:moveTo>
                          <a:pt x="248909" y="39893"/>
                        </a:moveTo>
                        <a:lnTo>
                          <a:pt x="248909" y="42291"/>
                        </a:lnTo>
                      </a:path>
                      <a:path w="248920" h="153669">
                        <a:moveTo>
                          <a:pt x="248909" y="47074"/>
                        </a:moveTo>
                        <a:lnTo>
                          <a:pt x="248909" y="48663"/>
                        </a:lnTo>
                      </a:path>
                      <a:path w="248920" h="153669">
                        <a:moveTo>
                          <a:pt x="248909" y="48663"/>
                        </a:moveTo>
                        <a:lnTo>
                          <a:pt x="248909" y="51856"/>
                        </a:lnTo>
                      </a:path>
                      <a:path w="248920" h="153669">
                        <a:moveTo>
                          <a:pt x="248909" y="55844"/>
                        </a:moveTo>
                        <a:lnTo>
                          <a:pt x="248909" y="57448"/>
                        </a:lnTo>
                      </a:path>
                      <a:path w="248920" h="153669">
                        <a:moveTo>
                          <a:pt x="248909" y="57448"/>
                        </a:moveTo>
                        <a:lnTo>
                          <a:pt x="248909" y="59832"/>
                        </a:lnTo>
                      </a:path>
                      <a:path w="248920" h="153669">
                        <a:moveTo>
                          <a:pt x="248909" y="63820"/>
                        </a:moveTo>
                        <a:lnTo>
                          <a:pt x="248909" y="64615"/>
                        </a:lnTo>
                      </a:path>
                      <a:path w="248920" h="153669">
                        <a:moveTo>
                          <a:pt x="248909" y="64615"/>
                        </a:moveTo>
                        <a:lnTo>
                          <a:pt x="248909" y="67808"/>
                        </a:lnTo>
                      </a:path>
                      <a:path w="248920" h="153669">
                        <a:moveTo>
                          <a:pt x="248909" y="70206"/>
                        </a:moveTo>
                        <a:lnTo>
                          <a:pt x="248909" y="71001"/>
                        </a:lnTo>
                      </a:path>
                      <a:path w="248920" h="153669">
                        <a:moveTo>
                          <a:pt x="248909" y="71001"/>
                        </a:moveTo>
                        <a:lnTo>
                          <a:pt x="248909" y="73399"/>
                        </a:lnTo>
                      </a:path>
                      <a:path w="248920" h="153669">
                        <a:moveTo>
                          <a:pt x="248909" y="75798"/>
                        </a:moveTo>
                        <a:lnTo>
                          <a:pt x="248909" y="77387"/>
                        </a:lnTo>
                      </a:path>
                      <a:path w="248920" h="153669">
                        <a:moveTo>
                          <a:pt x="248909" y="78182"/>
                        </a:moveTo>
                        <a:lnTo>
                          <a:pt x="248909" y="78977"/>
                        </a:lnTo>
                      </a:path>
                      <a:path w="248920" h="153669">
                        <a:moveTo>
                          <a:pt x="248909" y="78977"/>
                        </a:moveTo>
                        <a:lnTo>
                          <a:pt x="248909" y="79786"/>
                        </a:lnTo>
                      </a:path>
                      <a:path w="248920" h="153669">
                        <a:moveTo>
                          <a:pt x="119665" y="79786"/>
                        </a:moveTo>
                        <a:lnTo>
                          <a:pt x="119665" y="78977"/>
                        </a:lnTo>
                      </a:path>
                      <a:path w="248920" h="153669">
                        <a:moveTo>
                          <a:pt x="119665" y="77387"/>
                        </a:moveTo>
                        <a:lnTo>
                          <a:pt x="119665" y="75798"/>
                        </a:lnTo>
                      </a:path>
                      <a:path w="248920" h="153669">
                        <a:moveTo>
                          <a:pt x="119665" y="73399"/>
                        </a:moveTo>
                        <a:lnTo>
                          <a:pt x="119665" y="71001"/>
                        </a:lnTo>
                      </a:path>
                      <a:path w="248920" h="153669">
                        <a:moveTo>
                          <a:pt x="119665" y="71001"/>
                        </a:moveTo>
                        <a:lnTo>
                          <a:pt x="119665" y="70206"/>
                        </a:lnTo>
                      </a:path>
                      <a:path w="248920" h="153669">
                        <a:moveTo>
                          <a:pt x="119665" y="67808"/>
                        </a:moveTo>
                        <a:lnTo>
                          <a:pt x="119665" y="64615"/>
                        </a:lnTo>
                      </a:path>
                      <a:path w="248920" h="153669">
                        <a:moveTo>
                          <a:pt x="119665" y="64615"/>
                        </a:moveTo>
                        <a:lnTo>
                          <a:pt x="119665" y="63820"/>
                        </a:lnTo>
                      </a:path>
                      <a:path w="248920" h="153669">
                        <a:moveTo>
                          <a:pt x="119665" y="59832"/>
                        </a:moveTo>
                        <a:lnTo>
                          <a:pt x="119665" y="57448"/>
                        </a:lnTo>
                      </a:path>
                      <a:path w="248920" h="153669">
                        <a:moveTo>
                          <a:pt x="119665" y="57448"/>
                        </a:moveTo>
                        <a:lnTo>
                          <a:pt x="119665" y="55844"/>
                        </a:lnTo>
                      </a:path>
                      <a:path w="248920" h="153669">
                        <a:moveTo>
                          <a:pt x="119665" y="51856"/>
                        </a:moveTo>
                        <a:lnTo>
                          <a:pt x="119665" y="48663"/>
                        </a:lnTo>
                      </a:path>
                      <a:path w="248920" h="153669">
                        <a:moveTo>
                          <a:pt x="119665" y="48663"/>
                        </a:moveTo>
                        <a:lnTo>
                          <a:pt x="119665" y="43880"/>
                        </a:lnTo>
                      </a:path>
                      <a:path w="248920" h="153669">
                        <a:moveTo>
                          <a:pt x="119665" y="42291"/>
                        </a:moveTo>
                        <a:lnTo>
                          <a:pt x="119665" y="39893"/>
                        </a:lnTo>
                      </a:path>
                      <a:path w="248920" h="153669">
                        <a:moveTo>
                          <a:pt x="119665" y="39893"/>
                        </a:moveTo>
                        <a:lnTo>
                          <a:pt x="119665" y="37494"/>
                        </a:lnTo>
                      </a:path>
                      <a:path w="248920" h="153669">
                        <a:moveTo>
                          <a:pt x="119665" y="33506"/>
                        </a:moveTo>
                        <a:lnTo>
                          <a:pt x="119665" y="31122"/>
                        </a:lnTo>
                      </a:path>
                      <a:path w="248920" h="153669">
                        <a:moveTo>
                          <a:pt x="119665" y="31122"/>
                        </a:moveTo>
                        <a:lnTo>
                          <a:pt x="119665" y="27929"/>
                        </a:lnTo>
                      </a:path>
                      <a:path w="248920" h="153669">
                        <a:moveTo>
                          <a:pt x="119665" y="24736"/>
                        </a:moveTo>
                        <a:lnTo>
                          <a:pt x="119665" y="22337"/>
                        </a:lnTo>
                      </a:path>
                      <a:path w="248920" h="153669">
                        <a:moveTo>
                          <a:pt x="119665" y="22337"/>
                        </a:moveTo>
                        <a:lnTo>
                          <a:pt x="119665" y="19953"/>
                        </a:lnTo>
                      </a:path>
                      <a:path w="248920" h="153669">
                        <a:moveTo>
                          <a:pt x="119665" y="15965"/>
                        </a:moveTo>
                        <a:lnTo>
                          <a:pt x="119665" y="15156"/>
                        </a:lnTo>
                      </a:path>
                      <a:path w="248920" h="153669">
                        <a:moveTo>
                          <a:pt x="119665" y="15156"/>
                        </a:moveTo>
                        <a:lnTo>
                          <a:pt x="119665" y="11963"/>
                        </a:lnTo>
                      </a:path>
                      <a:path w="248920" h="153669">
                        <a:moveTo>
                          <a:pt x="119665" y="9579"/>
                        </a:moveTo>
                        <a:lnTo>
                          <a:pt x="119665" y="8770"/>
                        </a:lnTo>
                      </a:path>
                      <a:path w="248920" h="153669">
                        <a:moveTo>
                          <a:pt x="119665" y="8770"/>
                        </a:moveTo>
                        <a:lnTo>
                          <a:pt x="119665" y="6386"/>
                        </a:lnTo>
                      </a:path>
                      <a:path w="248920" h="153669">
                        <a:moveTo>
                          <a:pt x="119665" y="3987"/>
                        </a:moveTo>
                        <a:lnTo>
                          <a:pt x="119665" y="2398"/>
                        </a:lnTo>
                      </a:path>
                      <a:path w="248920" h="153669">
                        <a:moveTo>
                          <a:pt x="119665" y="794"/>
                        </a:moveTo>
                        <a:lnTo>
                          <a:pt x="119665" y="0"/>
                        </a:lnTo>
                      </a:path>
                      <a:path w="248920" h="153669">
                        <a:moveTo>
                          <a:pt x="0" y="136425"/>
                        </a:moveTo>
                        <a:lnTo>
                          <a:pt x="0" y="153185"/>
                        </a:lnTo>
                      </a:path>
                      <a:path w="248920" h="153669">
                        <a:moveTo>
                          <a:pt x="79772" y="153185"/>
                        </a:moveTo>
                        <a:lnTo>
                          <a:pt x="79772" y="119665"/>
                        </a:lnTo>
                      </a:path>
                      <a:path w="248920" h="153669">
                        <a:moveTo>
                          <a:pt x="12758" y="119665"/>
                        </a:moveTo>
                        <a:lnTo>
                          <a:pt x="15156" y="119665"/>
                        </a:lnTo>
                      </a:path>
                      <a:path w="248920" h="153669">
                        <a:moveTo>
                          <a:pt x="15156" y="119665"/>
                        </a:moveTo>
                        <a:lnTo>
                          <a:pt x="15951" y="119665"/>
                        </a:lnTo>
                      </a:path>
                      <a:path w="248920" h="153669">
                        <a:moveTo>
                          <a:pt x="19939" y="119665"/>
                        </a:moveTo>
                        <a:lnTo>
                          <a:pt x="23132" y="119665"/>
                        </a:lnTo>
                      </a:path>
                      <a:path w="248920" h="153669">
                        <a:moveTo>
                          <a:pt x="23132" y="119665"/>
                        </a:moveTo>
                        <a:lnTo>
                          <a:pt x="23927" y="119665"/>
                        </a:lnTo>
                      </a:path>
                      <a:path w="248920" h="153669">
                        <a:moveTo>
                          <a:pt x="28724" y="119665"/>
                        </a:moveTo>
                        <a:lnTo>
                          <a:pt x="31108" y="119665"/>
                        </a:lnTo>
                      </a:path>
                      <a:path w="248920" h="153669">
                        <a:moveTo>
                          <a:pt x="31108" y="119665"/>
                        </a:moveTo>
                        <a:lnTo>
                          <a:pt x="33506" y="119665"/>
                        </a:lnTo>
                      </a:path>
                      <a:path w="248920" h="153669">
                        <a:moveTo>
                          <a:pt x="37494" y="119665"/>
                        </a:moveTo>
                        <a:lnTo>
                          <a:pt x="39893" y="119665"/>
                        </a:lnTo>
                      </a:path>
                      <a:path w="248920" h="153669">
                        <a:moveTo>
                          <a:pt x="39893" y="119665"/>
                        </a:moveTo>
                        <a:lnTo>
                          <a:pt x="43086" y="119665"/>
                        </a:lnTo>
                      </a:path>
                      <a:path w="248920" h="153669">
                        <a:moveTo>
                          <a:pt x="47074" y="119665"/>
                        </a:moveTo>
                        <a:lnTo>
                          <a:pt x="48663" y="119665"/>
                        </a:lnTo>
                      </a:path>
                      <a:path w="248920" h="153669">
                        <a:moveTo>
                          <a:pt x="48663" y="119665"/>
                        </a:moveTo>
                        <a:lnTo>
                          <a:pt x="51856" y="119665"/>
                        </a:lnTo>
                      </a:path>
                      <a:path w="248920" h="153669">
                        <a:moveTo>
                          <a:pt x="55844" y="119665"/>
                        </a:moveTo>
                        <a:lnTo>
                          <a:pt x="57448" y="119665"/>
                        </a:lnTo>
                      </a:path>
                      <a:path w="248920" h="153669">
                        <a:moveTo>
                          <a:pt x="57448" y="119665"/>
                        </a:moveTo>
                        <a:lnTo>
                          <a:pt x="60627" y="119665"/>
                        </a:lnTo>
                      </a:path>
                      <a:path w="248920" h="153669">
                        <a:moveTo>
                          <a:pt x="63820" y="119665"/>
                        </a:moveTo>
                        <a:lnTo>
                          <a:pt x="64615" y="119665"/>
                        </a:lnTo>
                      </a:path>
                      <a:path w="248920" h="153669">
                        <a:moveTo>
                          <a:pt x="64615" y="119665"/>
                        </a:moveTo>
                        <a:lnTo>
                          <a:pt x="67808" y="119665"/>
                        </a:lnTo>
                      </a:path>
                      <a:path w="248920" h="153669">
                        <a:moveTo>
                          <a:pt x="70206" y="119665"/>
                        </a:moveTo>
                        <a:lnTo>
                          <a:pt x="71001" y="119665"/>
                        </a:lnTo>
                      </a:path>
                      <a:path w="248920" h="153669">
                        <a:moveTo>
                          <a:pt x="71001" y="119665"/>
                        </a:moveTo>
                        <a:lnTo>
                          <a:pt x="73399" y="119665"/>
                        </a:lnTo>
                      </a:path>
                      <a:path w="248920" h="153669">
                        <a:moveTo>
                          <a:pt x="75784" y="119665"/>
                        </a:moveTo>
                        <a:lnTo>
                          <a:pt x="78182" y="119665"/>
                        </a:lnTo>
                      </a:path>
                      <a:path w="248920" h="153669">
                        <a:moveTo>
                          <a:pt x="78977" y="119665"/>
                        </a:moveTo>
                        <a:lnTo>
                          <a:pt x="79772" y="119665"/>
                        </a:lnTo>
                      </a:path>
                      <a:path w="248920" h="153669">
                        <a:moveTo>
                          <a:pt x="78977" y="153185"/>
                        </a:moveTo>
                        <a:lnTo>
                          <a:pt x="78182" y="153185"/>
                        </a:lnTo>
                      </a:path>
                      <a:path w="248920" h="153669">
                        <a:moveTo>
                          <a:pt x="76579" y="153185"/>
                        </a:moveTo>
                        <a:lnTo>
                          <a:pt x="75784" y="153185"/>
                        </a:lnTo>
                      </a:path>
                      <a:path w="248920" h="153669">
                        <a:moveTo>
                          <a:pt x="75784" y="153185"/>
                        </a:moveTo>
                        <a:lnTo>
                          <a:pt x="74194" y="153185"/>
                        </a:lnTo>
                      </a:path>
                      <a:path w="248920" h="153669">
                        <a:moveTo>
                          <a:pt x="71796" y="153185"/>
                        </a:moveTo>
                        <a:lnTo>
                          <a:pt x="71001" y="153185"/>
                        </a:lnTo>
                      </a:path>
                      <a:path w="248920" h="153669">
                        <a:moveTo>
                          <a:pt x="71001" y="153185"/>
                        </a:moveTo>
                        <a:lnTo>
                          <a:pt x="68603" y="153185"/>
                        </a:lnTo>
                      </a:path>
                      <a:path w="248920" h="153669">
                        <a:moveTo>
                          <a:pt x="65423" y="153185"/>
                        </a:moveTo>
                        <a:lnTo>
                          <a:pt x="64615" y="153185"/>
                        </a:lnTo>
                      </a:path>
                      <a:path w="248920" h="153669">
                        <a:moveTo>
                          <a:pt x="64615" y="153185"/>
                        </a:moveTo>
                        <a:lnTo>
                          <a:pt x="61436" y="153185"/>
                        </a:lnTo>
                      </a:path>
                      <a:path w="248920" h="153669">
                        <a:moveTo>
                          <a:pt x="58242" y="153185"/>
                        </a:moveTo>
                        <a:lnTo>
                          <a:pt x="57448" y="153185"/>
                        </a:lnTo>
                      </a:path>
                      <a:path w="248920" h="153669">
                        <a:moveTo>
                          <a:pt x="57448" y="153185"/>
                        </a:moveTo>
                        <a:lnTo>
                          <a:pt x="51856" y="153185"/>
                        </a:lnTo>
                      </a:path>
                      <a:path w="248920" h="153669">
                        <a:moveTo>
                          <a:pt x="48663" y="153185"/>
                        </a:moveTo>
                        <a:lnTo>
                          <a:pt x="39893" y="153185"/>
                        </a:lnTo>
                      </a:path>
                      <a:path w="248920" h="153669">
                        <a:moveTo>
                          <a:pt x="39893" y="153185"/>
                        </a:moveTo>
                        <a:lnTo>
                          <a:pt x="31108" y="153185"/>
                        </a:lnTo>
                      </a:path>
                      <a:path w="248920" h="153669">
                        <a:moveTo>
                          <a:pt x="27915" y="153185"/>
                        </a:moveTo>
                        <a:lnTo>
                          <a:pt x="23132" y="153185"/>
                        </a:lnTo>
                      </a:path>
                      <a:path w="248920" h="153669">
                        <a:moveTo>
                          <a:pt x="23132" y="153185"/>
                        </a:moveTo>
                        <a:lnTo>
                          <a:pt x="22337" y="153185"/>
                        </a:lnTo>
                      </a:path>
                      <a:path w="248920" h="153669">
                        <a:moveTo>
                          <a:pt x="19144" y="153185"/>
                        </a:moveTo>
                        <a:lnTo>
                          <a:pt x="15156" y="153185"/>
                        </a:lnTo>
                      </a:path>
                      <a:path w="248920" h="153669">
                        <a:moveTo>
                          <a:pt x="15156" y="153185"/>
                        </a:moveTo>
                        <a:lnTo>
                          <a:pt x="14362" y="153185"/>
                        </a:lnTo>
                      </a:path>
                      <a:path w="248920" h="153669">
                        <a:moveTo>
                          <a:pt x="11963" y="153185"/>
                        </a:moveTo>
                        <a:lnTo>
                          <a:pt x="8770" y="15318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72" name="object 2872"/>
                  <p:cNvSpPr/>
                  <p:nvPr/>
                </p:nvSpPr>
                <p:spPr>
                  <a:xfrm>
                    <a:off x="12557481" y="301282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73" name="object 2873"/>
                  <p:cNvSpPr/>
                  <p:nvPr/>
                </p:nvSpPr>
                <p:spPr>
                  <a:xfrm>
                    <a:off x="12553895" y="3014025"/>
                    <a:ext cx="2540" cy="0"/>
                  </a:xfrm>
                  <a:custGeom>
                    <a:avLst/>
                    <a:gdLst/>
                    <a:ahLst/>
                    <a:cxnLst/>
                    <a:rect l="l" t="t" r="r" b="b"/>
                    <a:pathLst>
                      <a:path w="2540">
                        <a:moveTo>
                          <a:pt x="2398"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74" name="object 2874"/>
                  <p:cNvSpPr/>
                  <p:nvPr/>
                </p:nvSpPr>
                <p:spPr>
                  <a:xfrm>
                    <a:off x="12552698" y="301282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75" name="object 2875"/>
                  <p:cNvSpPr/>
                  <p:nvPr/>
                </p:nvSpPr>
                <p:spPr>
                  <a:xfrm>
                    <a:off x="12549907" y="3014025"/>
                    <a:ext cx="80010" cy="120014"/>
                  </a:xfrm>
                  <a:custGeom>
                    <a:avLst/>
                    <a:gdLst/>
                    <a:ahLst/>
                    <a:cxnLst/>
                    <a:rect l="l" t="t" r="r" b="b"/>
                    <a:pathLst>
                      <a:path w="80009" h="120014">
                        <a:moveTo>
                          <a:pt x="2398" y="0"/>
                        </a:moveTo>
                        <a:lnTo>
                          <a:pt x="1603" y="0"/>
                        </a:lnTo>
                      </a:path>
                      <a:path w="80009" h="120014">
                        <a:moveTo>
                          <a:pt x="79772" y="118856"/>
                        </a:moveTo>
                        <a:lnTo>
                          <a:pt x="79772" y="118061"/>
                        </a:lnTo>
                      </a:path>
                      <a:path w="80009" h="120014">
                        <a:moveTo>
                          <a:pt x="79772" y="118061"/>
                        </a:moveTo>
                        <a:lnTo>
                          <a:pt x="79772" y="114868"/>
                        </a:lnTo>
                      </a:path>
                      <a:path w="80009" h="120014">
                        <a:moveTo>
                          <a:pt x="79772" y="114868"/>
                        </a:moveTo>
                        <a:lnTo>
                          <a:pt x="79772" y="108482"/>
                        </a:lnTo>
                      </a:path>
                      <a:path w="80009" h="120014">
                        <a:moveTo>
                          <a:pt x="79772" y="108482"/>
                        </a:moveTo>
                        <a:lnTo>
                          <a:pt x="79772" y="99711"/>
                        </a:lnTo>
                      </a:path>
                      <a:path w="80009" h="120014">
                        <a:moveTo>
                          <a:pt x="79772" y="99711"/>
                        </a:moveTo>
                        <a:lnTo>
                          <a:pt x="79772" y="89337"/>
                        </a:lnTo>
                      </a:path>
                      <a:path w="80009" h="120014">
                        <a:moveTo>
                          <a:pt x="79772" y="89337"/>
                        </a:moveTo>
                        <a:lnTo>
                          <a:pt x="79772" y="77374"/>
                        </a:lnTo>
                      </a:path>
                      <a:path w="80009" h="120014">
                        <a:moveTo>
                          <a:pt x="79772" y="77374"/>
                        </a:moveTo>
                        <a:lnTo>
                          <a:pt x="79772" y="63012"/>
                        </a:lnTo>
                      </a:path>
                      <a:path w="80009" h="120014">
                        <a:moveTo>
                          <a:pt x="79772" y="63012"/>
                        </a:moveTo>
                        <a:lnTo>
                          <a:pt x="79772" y="47855"/>
                        </a:lnTo>
                      </a:path>
                      <a:path w="80009" h="120014">
                        <a:moveTo>
                          <a:pt x="79772" y="47855"/>
                        </a:moveTo>
                        <a:lnTo>
                          <a:pt x="79772" y="31903"/>
                        </a:lnTo>
                      </a:path>
                      <a:path w="80009" h="120014">
                        <a:moveTo>
                          <a:pt x="79772" y="31903"/>
                        </a:moveTo>
                        <a:lnTo>
                          <a:pt x="79772" y="14348"/>
                        </a:lnTo>
                      </a:path>
                      <a:path w="80009" h="120014">
                        <a:moveTo>
                          <a:pt x="79772" y="14348"/>
                        </a:moveTo>
                        <a:lnTo>
                          <a:pt x="79772" y="0"/>
                        </a:lnTo>
                      </a:path>
                      <a:path w="80009" h="120014">
                        <a:moveTo>
                          <a:pt x="0" y="0"/>
                        </a:moveTo>
                        <a:lnTo>
                          <a:pt x="0" y="17541"/>
                        </a:lnTo>
                      </a:path>
                      <a:path w="80009" h="120014">
                        <a:moveTo>
                          <a:pt x="0" y="17541"/>
                        </a:moveTo>
                        <a:lnTo>
                          <a:pt x="0" y="34301"/>
                        </a:lnTo>
                      </a:path>
                      <a:path w="80009" h="120014">
                        <a:moveTo>
                          <a:pt x="0" y="34301"/>
                        </a:moveTo>
                        <a:lnTo>
                          <a:pt x="0" y="50253"/>
                        </a:lnTo>
                      </a:path>
                      <a:path w="80009" h="120014">
                        <a:moveTo>
                          <a:pt x="0" y="50253"/>
                        </a:moveTo>
                        <a:lnTo>
                          <a:pt x="0" y="65410"/>
                        </a:lnTo>
                      </a:path>
                      <a:path w="80009" h="120014">
                        <a:moveTo>
                          <a:pt x="0" y="65410"/>
                        </a:moveTo>
                        <a:lnTo>
                          <a:pt x="0" y="78963"/>
                        </a:lnTo>
                      </a:path>
                      <a:path w="80009" h="120014">
                        <a:moveTo>
                          <a:pt x="0" y="78963"/>
                        </a:moveTo>
                        <a:lnTo>
                          <a:pt x="0" y="90941"/>
                        </a:lnTo>
                      </a:path>
                      <a:path w="80009" h="120014">
                        <a:moveTo>
                          <a:pt x="0" y="90941"/>
                        </a:moveTo>
                        <a:lnTo>
                          <a:pt x="0" y="101315"/>
                        </a:lnTo>
                      </a:path>
                      <a:path w="80009" h="120014">
                        <a:moveTo>
                          <a:pt x="0" y="101315"/>
                        </a:moveTo>
                        <a:lnTo>
                          <a:pt x="0" y="109291"/>
                        </a:lnTo>
                      </a:path>
                      <a:path w="80009" h="120014">
                        <a:moveTo>
                          <a:pt x="0" y="109291"/>
                        </a:moveTo>
                        <a:lnTo>
                          <a:pt x="0" y="115677"/>
                        </a:lnTo>
                      </a:path>
                      <a:path w="80009" h="120014">
                        <a:moveTo>
                          <a:pt x="0" y="115677"/>
                        </a:moveTo>
                        <a:lnTo>
                          <a:pt x="0" y="118856"/>
                        </a:lnTo>
                      </a:path>
                      <a:path w="80009" h="120014">
                        <a:moveTo>
                          <a:pt x="0" y="118856"/>
                        </a:moveTo>
                        <a:lnTo>
                          <a:pt x="0" y="119665"/>
                        </a:lnTo>
                      </a:path>
                      <a:path w="80009" h="120014">
                        <a:moveTo>
                          <a:pt x="39893" y="0"/>
                        </a:moveTo>
                        <a:lnTo>
                          <a:pt x="49458" y="0"/>
                        </a:lnTo>
                      </a:path>
                      <a:path w="80009" h="120014">
                        <a:moveTo>
                          <a:pt x="49458" y="0"/>
                        </a:moveTo>
                        <a:lnTo>
                          <a:pt x="59037" y="0"/>
                        </a:lnTo>
                      </a:path>
                      <a:path w="80009" h="120014">
                        <a:moveTo>
                          <a:pt x="59037" y="0"/>
                        </a:moveTo>
                        <a:lnTo>
                          <a:pt x="66218" y="0"/>
                        </a:lnTo>
                      </a:path>
                      <a:path w="80009" h="120014">
                        <a:moveTo>
                          <a:pt x="66218" y="0"/>
                        </a:moveTo>
                        <a:lnTo>
                          <a:pt x="72591" y="0"/>
                        </a:lnTo>
                      </a:path>
                      <a:path w="80009" h="120014">
                        <a:moveTo>
                          <a:pt x="72591" y="0"/>
                        </a:moveTo>
                        <a:lnTo>
                          <a:pt x="77387" y="0"/>
                        </a:lnTo>
                      </a:path>
                      <a:path w="80009" h="120014">
                        <a:moveTo>
                          <a:pt x="77387" y="0"/>
                        </a:moveTo>
                        <a:lnTo>
                          <a:pt x="7977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76" name="object 2876"/>
                  <p:cNvSpPr/>
                  <p:nvPr/>
                </p:nvSpPr>
                <p:spPr>
                  <a:xfrm>
                    <a:off x="12628483" y="301282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77" name="object 2877"/>
                  <p:cNvSpPr/>
                  <p:nvPr/>
                </p:nvSpPr>
                <p:spPr>
                  <a:xfrm>
                    <a:off x="7399433" y="3014025"/>
                    <a:ext cx="5190490" cy="1143635"/>
                  </a:xfrm>
                  <a:custGeom>
                    <a:avLst/>
                    <a:gdLst/>
                    <a:ahLst/>
                    <a:cxnLst/>
                    <a:rect l="l" t="t" r="r" b="b"/>
                    <a:pathLst>
                      <a:path w="5190490" h="1143635">
                        <a:moveTo>
                          <a:pt x="5150473" y="0"/>
                        </a:moveTo>
                        <a:lnTo>
                          <a:pt x="5151268" y="0"/>
                        </a:lnTo>
                      </a:path>
                      <a:path w="5190490" h="1143635">
                        <a:moveTo>
                          <a:pt x="5151268" y="0"/>
                        </a:moveTo>
                        <a:lnTo>
                          <a:pt x="5153666" y="0"/>
                        </a:lnTo>
                      </a:path>
                      <a:path w="5190490" h="1143635">
                        <a:moveTo>
                          <a:pt x="5153666" y="0"/>
                        </a:moveTo>
                        <a:lnTo>
                          <a:pt x="5157654" y="0"/>
                        </a:lnTo>
                      </a:path>
                      <a:path w="5190490" h="1143635">
                        <a:moveTo>
                          <a:pt x="5157654" y="0"/>
                        </a:moveTo>
                        <a:lnTo>
                          <a:pt x="5164041" y="0"/>
                        </a:lnTo>
                      </a:path>
                      <a:path w="5190490" h="1143635">
                        <a:moveTo>
                          <a:pt x="5164041" y="0"/>
                        </a:moveTo>
                        <a:lnTo>
                          <a:pt x="5172016" y="0"/>
                        </a:lnTo>
                      </a:path>
                      <a:path w="5190490" h="1143635">
                        <a:moveTo>
                          <a:pt x="5172016" y="0"/>
                        </a:moveTo>
                        <a:lnTo>
                          <a:pt x="5180787" y="0"/>
                        </a:lnTo>
                      </a:path>
                      <a:path w="5190490" h="1143635">
                        <a:moveTo>
                          <a:pt x="5180787" y="0"/>
                        </a:moveTo>
                        <a:lnTo>
                          <a:pt x="5190366" y="0"/>
                        </a:lnTo>
                      </a:path>
                      <a:path w="5190490" h="1143635">
                        <a:moveTo>
                          <a:pt x="5164835" y="149979"/>
                        </a:moveTo>
                        <a:lnTo>
                          <a:pt x="5164041" y="149170"/>
                        </a:lnTo>
                      </a:path>
                      <a:path w="5190490" h="1143635">
                        <a:moveTo>
                          <a:pt x="5164041" y="149170"/>
                        </a:moveTo>
                        <a:lnTo>
                          <a:pt x="5157654" y="142003"/>
                        </a:lnTo>
                      </a:path>
                      <a:path w="5190490" h="1143635">
                        <a:moveTo>
                          <a:pt x="5157654" y="142003"/>
                        </a:moveTo>
                        <a:lnTo>
                          <a:pt x="5153666" y="134013"/>
                        </a:lnTo>
                      </a:path>
                      <a:path w="5190490" h="1143635">
                        <a:moveTo>
                          <a:pt x="5153666" y="134013"/>
                        </a:moveTo>
                        <a:lnTo>
                          <a:pt x="5151268" y="124448"/>
                        </a:lnTo>
                      </a:path>
                      <a:path w="5190490" h="1143635">
                        <a:moveTo>
                          <a:pt x="5150473" y="121255"/>
                        </a:moveTo>
                        <a:lnTo>
                          <a:pt x="5150473" y="119665"/>
                        </a:lnTo>
                      </a:path>
                      <a:path w="5190490" h="1143635">
                        <a:moveTo>
                          <a:pt x="5150473" y="119665"/>
                        </a:moveTo>
                        <a:lnTo>
                          <a:pt x="5150473" y="118061"/>
                        </a:lnTo>
                      </a:path>
                      <a:path w="5190490" h="1143635">
                        <a:moveTo>
                          <a:pt x="0" y="1143220"/>
                        </a:moveTo>
                        <a:lnTo>
                          <a:pt x="1533325" y="1143220"/>
                        </a:lnTo>
                      </a:path>
                      <a:path w="5190490" h="1143635">
                        <a:moveTo>
                          <a:pt x="1533325" y="1063434"/>
                        </a:moveTo>
                        <a:lnTo>
                          <a:pt x="934189" y="1063434"/>
                        </a:lnTo>
                      </a:path>
                      <a:path w="5190490" h="1143635">
                        <a:moveTo>
                          <a:pt x="821705" y="1063434"/>
                        </a:moveTo>
                        <a:lnTo>
                          <a:pt x="0" y="1063434"/>
                        </a:lnTo>
                      </a:path>
                      <a:path w="5190490" h="1143635">
                        <a:moveTo>
                          <a:pt x="0" y="1143220"/>
                        </a:moveTo>
                        <a:lnTo>
                          <a:pt x="0" y="1142411"/>
                        </a:lnTo>
                      </a:path>
                      <a:path w="5190490" h="1143635">
                        <a:moveTo>
                          <a:pt x="0" y="1141617"/>
                        </a:moveTo>
                        <a:lnTo>
                          <a:pt x="0" y="1140013"/>
                        </a:lnTo>
                      </a:path>
                      <a:path w="5190490" h="1143635">
                        <a:moveTo>
                          <a:pt x="0" y="1137629"/>
                        </a:moveTo>
                        <a:lnTo>
                          <a:pt x="0" y="1135230"/>
                        </a:lnTo>
                      </a:path>
                      <a:path w="5190490" h="1143635">
                        <a:moveTo>
                          <a:pt x="0" y="1135230"/>
                        </a:moveTo>
                        <a:lnTo>
                          <a:pt x="0" y="1133641"/>
                        </a:lnTo>
                      </a:path>
                      <a:path w="5190490" h="1143635">
                        <a:moveTo>
                          <a:pt x="0" y="1131242"/>
                        </a:moveTo>
                        <a:lnTo>
                          <a:pt x="0" y="1128858"/>
                        </a:lnTo>
                      </a:path>
                      <a:path w="5190490" h="1143635">
                        <a:moveTo>
                          <a:pt x="0" y="1128858"/>
                        </a:moveTo>
                        <a:lnTo>
                          <a:pt x="0" y="1127255"/>
                        </a:lnTo>
                      </a:path>
                      <a:path w="5190490" h="1143635">
                        <a:moveTo>
                          <a:pt x="0" y="1124061"/>
                        </a:moveTo>
                        <a:lnTo>
                          <a:pt x="0" y="1120882"/>
                        </a:lnTo>
                      </a:path>
                      <a:path w="5190490" h="1143635">
                        <a:moveTo>
                          <a:pt x="0" y="1120882"/>
                        </a:moveTo>
                        <a:lnTo>
                          <a:pt x="0" y="1119279"/>
                        </a:lnTo>
                      </a:path>
                      <a:path w="5190490" h="1143635">
                        <a:moveTo>
                          <a:pt x="0" y="1115291"/>
                        </a:moveTo>
                        <a:lnTo>
                          <a:pt x="0" y="1112892"/>
                        </a:lnTo>
                      </a:path>
                      <a:path w="5190490" h="1143635">
                        <a:moveTo>
                          <a:pt x="0" y="1112892"/>
                        </a:moveTo>
                        <a:lnTo>
                          <a:pt x="0" y="1110508"/>
                        </a:lnTo>
                      </a:path>
                      <a:path w="5190490" h="1143635">
                        <a:moveTo>
                          <a:pt x="0" y="1106520"/>
                        </a:moveTo>
                        <a:lnTo>
                          <a:pt x="0" y="1103327"/>
                        </a:lnTo>
                      </a:path>
                      <a:path w="5190490" h="1143635">
                        <a:moveTo>
                          <a:pt x="0" y="1103327"/>
                        </a:moveTo>
                        <a:lnTo>
                          <a:pt x="0" y="1100929"/>
                        </a:lnTo>
                      </a:path>
                      <a:path w="5190490" h="1143635">
                        <a:moveTo>
                          <a:pt x="0" y="1096941"/>
                        </a:moveTo>
                        <a:lnTo>
                          <a:pt x="0" y="1094543"/>
                        </a:lnTo>
                      </a:path>
                      <a:path w="5190490" h="1143635">
                        <a:moveTo>
                          <a:pt x="0" y="1094543"/>
                        </a:moveTo>
                        <a:lnTo>
                          <a:pt x="0" y="1092158"/>
                        </a:lnTo>
                      </a:path>
                      <a:path w="5190490" h="1143635">
                        <a:moveTo>
                          <a:pt x="0" y="1088170"/>
                        </a:moveTo>
                        <a:lnTo>
                          <a:pt x="0" y="1086567"/>
                        </a:lnTo>
                      </a:path>
                      <a:path w="5190490" h="1143635">
                        <a:moveTo>
                          <a:pt x="0" y="1086567"/>
                        </a:moveTo>
                        <a:lnTo>
                          <a:pt x="0" y="1083374"/>
                        </a:lnTo>
                      </a:path>
                      <a:path w="5190490" h="1143635">
                        <a:moveTo>
                          <a:pt x="0" y="1080180"/>
                        </a:moveTo>
                        <a:lnTo>
                          <a:pt x="0" y="1078591"/>
                        </a:lnTo>
                      </a:path>
                      <a:path w="5190490" h="1143635">
                        <a:moveTo>
                          <a:pt x="0" y="1078591"/>
                        </a:moveTo>
                        <a:lnTo>
                          <a:pt x="0" y="1076193"/>
                        </a:lnTo>
                      </a:path>
                      <a:path w="5190490" h="1143635">
                        <a:moveTo>
                          <a:pt x="0" y="1073013"/>
                        </a:moveTo>
                        <a:lnTo>
                          <a:pt x="0" y="1072205"/>
                        </a:lnTo>
                      </a:path>
                      <a:path w="5190490" h="1143635">
                        <a:moveTo>
                          <a:pt x="0" y="1072205"/>
                        </a:moveTo>
                        <a:lnTo>
                          <a:pt x="0" y="1069820"/>
                        </a:lnTo>
                      </a:path>
                      <a:path w="5190490" h="1143635">
                        <a:moveTo>
                          <a:pt x="0" y="1068217"/>
                        </a:moveTo>
                        <a:lnTo>
                          <a:pt x="0" y="1067422"/>
                        </a:lnTo>
                      </a:path>
                      <a:path w="5190490" h="1143635">
                        <a:moveTo>
                          <a:pt x="0" y="1067422"/>
                        </a:moveTo>
                        <a:lnTo>
                          <a:pt x="0" y="106583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78" name="object 2878"/>
                  <p:cNvSpPr/>
                  <p:nvPr/>
                </p:nvSpPr>
                <p:spPr>
                  <a:xfrm>
                    <a:off x="7398236" y="407786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79" name="object 2879"/>
                  <p:cNvSpPr/>
                  <p:nvPr/>
                </p:nvSpPr>
                <p:spPr>
                  <a:xfrm>
                    <a:off x="7399433" y="4077460"/>
                    <a:ext cx="1533525" cy="1905"/>
                  </a:xfrm>
                  <a:custGeom>
                    <a:avLst/>
                    <a:gdLst/>
                    <a:ahLst/>
                    <a:cxnLst/>
                    <a:rect l="l" t="t" r="r" b="b"/>
                    <a:pathLst>
                      <a:path w="1533525" h="1904">
                        <a:moveTo>
                          <a:pt x="0" y="1603"/>
                        </a:moveTo>
                        <a:lnTo>
                          <a:pt x="0" y="0"/>
                        </a:lnTo>
                      </a:path>
                      <a:path w="1533525" h="1904">
                        <a:moveTo>
                          <a:pt x="1533325" y="0"/>
                        </a:moveTo>
                        <a:lnTo>
                          <a:pt x="1533325" y="16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80" name="object 2880"/>
                  <p:cNvSpPr/>
                  <p:nvPr/>
                </p:nvSpPr>
                <p:spPr>
                  <a:xfrm>
                    <a:off x="8931562" y="407786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81" name="object 2881"/>
                  <p:cNvSpPr/>
                  <p:nvPr/>
                </p:nvSpPr>
                <p:spPr>
                  <a:xfrm>
                    <a:off x="2629485" y="2614328"/>
                    <a:ext cx="6303645" cy="3936365"/>
                  </a:xfrm>
                  <a:custGeom>
                    <a:avLst/>
                    <a:gdLst/>
                    <a:ahLst/>
                    <a:cxnLst/>
                    <a:rect l="l" t="t" r="r" b="b"/>
                    <a:pathLst>
                      <a:path w="6303645" h="3936365">
                        <a:moveTo>
                          <a:pt x="6303273" y="1465530"/>
                        </a:moveTo>
                        <a:lnTo>
                          <a:pt x="6303273" y="1467119"/>
                        </a:lnTo>
                      </a:path>
                      <a:path w="6303645" h="3936365">
                        <a:moveTo>
                          <a:pt x="6303273" y="1469518"/>
                        </a:moveTo>
                        <a:lnTo>
                          <a:pt x="6303273" y="1471902"/>
                        </a:lnTo>
                      </a:path>
                      <a:path w="6303645" h="3936365">
                        <a:moveTo>
                          <a:pt x="6303273" y="1471902"/>
                        </a:moveTo>
                        <a:lnTo>
                          <a:pt x="6303273" y="1472711"/>
                        </a:lnTo>
                      </a:path>
                      <a:path w="6303645" h="3936365">
                        <a:moveTo>
                          <a:pt x="6303273" y="1475890"/>
                        </a:moveTo>
                        <a:lnTo>
                          <a:pt x="6303273" y="1478288"/>
                        </a:lnTo>
                      </a:path>
                      <a:path w="6303645" h="3936365">
                        <a:moveTo>
                          <a:pt x="6303273" y="1478288"/>
                        </a:moveTo>
                        <a:lnTo>
                          <a:pt x="6303273" y="1479878"/>
                        </a:lnTo>
                      </a:path>
                      <a:path w="6303645" h="3936365">
                        <a:moveTo>
                          <a:pt x="6303273" y="1483071"/>
                        </a:moveTo>
                        <a:lnTo>
                          <a:pt x="6303273" y="1486264"/>
                        </a:lnTo>
                      </a:path>
                      <a:path w="6303645" h="3936365">
                        <a:moveTo>
                          <a:pt x="6303273" y="1486264"/>
                        </a:moveTo>
                        <a:lnTo>
                          <a:pt x="6303273" y="1487868"/>
                        </a:lnTo>
                      </a:path>
                      <a:path w="6303645" h="3936365">
                        <a:moveTo>
                          <a:pt x="6303273" y="1491856"/>
                        </a:moveTo>
                        <a:lnTo>
                          <a:pt x="6303273" y="1494240"/>
                        </a:lnTo>
                      </a:path>
                      <a:path w="6303645" h="3936365">
                        <a:moveTo>
                          <a:pt x="6303273" y="1494240"/>
                        </a:moveTo>
                        <a:lnTo>
                          <a:pt x="6303273" y="1499037"/>
                        </a:lnTo>
                      </a:path>
                      <a:path w="6303645" h="3936365">
                        <a:moveTo>
                          <a:pt x="6303273" y="1500626"/>
                        </a:moveTo>
                        <a:lnTo>
                          <a:pt x="6303273" y="1503024"/>
                        </a:lnTo>
                      </a:path>
                      <a:path w="6303645" h="3936365">
                        <a:moveTo>
                          <a:pt x="6303273" y="1503024"/>
                        </a:moveTo>
                        <a:lnTo>
                          <a:pt x="6303273" y="1506218"/>
                        </a:lnTo>
                      </a:path>
                      <a:path w="6303645" h="3936365">
                        <a:moveTo>
                          <a:pt x="6303273" y="1510205"/>
                        </a:moveTo>
                        <a:lnTo>
                          <a:pt x="6303273" y="1512590"/>
                        </a:lnTo>
                      </a:path>
                      <a:path w="6303645" h="3936365">
                        <a:moveTo>
                          <a:pt x="6303273" y="1512590"/>
                        </a:moveTo>
                        <a:lnTo>
                          <a:pt x="6303273" y="1514988"/>
                        </a:lnTo>
                      </a:path>
                      <a:path w="6303645" h="3936365">
                        <a:moveTo>
                          <a:pt x="6303273" y="1518976"/>
                        </a:moveTo>
                        <a:lnTo>
                          <a:pt x="6303273" y="1520580"/>
                        </a:lnTo>
                      </a:path>
                      <a:path w="6303645" h="3936365">
                        <a:moveTo>
                          <a:pt x="6303273" y="1520580"/>
                        </a:moveTo>
                        <a:lnTo>
                          <a:pt x="6303273" y="1522964"/>
                        </a:lnTo>
                      </a:path>
                      <a:path w="6303645" h="3936365">
                        <a:moveTo>
                          <a:pt x="6303273" y="1527747"/>
                        </a:moveTo>
                        <a:lnTo>
                          <a:pt x="6303273" y="1528555"/>
                        </a:lnTo>
                      </a:path>
                      <a:path w="6303645" h="3936365">
                        <a:moveTo>
                          <a:pt x="6303273" y="1528555"/>
                        </a:moveTo>
                        <a:lnTo>
                          <a:pt x="6303273" y="1530940"/>
                        </a:lnTo>
                      </a:path>
                      <a:path w="6303645" h="3936365">
                        <a:moveTo>
                          <a:pt x="6303273" y="1533338"/>
                        </a:moveTo>
                        <a:lnTo>
                          <a:pt x="6303273" y="1534928"/>
                        </a:lnTo>
                      </a:path>
                      <a:path w="6303645" h="3936365">
                        <a:moveTo>
                          <a:pt x="6303273" y="1534928"/>
                        </a:moveTo>
                        <a:lnTo>
                          <a:pt x="6303273" y="1537326"/>
                        </a:lnTo>
                      </a:path>
                      <a:path w="6303645" h="3936365">
                        <a:moveTo>
                          <a:pt x="6303273" y="1539711"/>
                        </a:moveTo>
                        <a:lnTo>
                          <a:pt x="6303273" y="1541314"/>
                        </a:lnTo>
                      </a:path>
                      <a:path w="6303645" h="3936365">
                        <a:moveTo>
                          <a:pt x="6303273" y="1542109"/>
                        </a:moveTo>
                        <a:lnTo>
                          <a:pt x="6303273" y="1542917"/>
                        </a:lnTo>
                      </a:path>
                      <a:path w="6303645" h="3936365">
                        <a:moveTo>
                          <a:pt x="63025" y="3936251"/>
                        </a:moveTo>
                        <a:lnTo>
                          <a:pt x="63025" y="0"/>
                        </a:lnTo>
                      </a:path>
                      <a:path w="6303645" h="3936365">
                        <a:moveTo>
                          <a:pt x="0" y="0"/>
                        </a:moveTo>
                        <a:lnTo>
                          <a:pt x="0" y="393625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82" name="object 2882"/>
                  <p:cNvSpPr/>
                  <p:nvPr/>
                </p:nvSpPr>
                <p:spPr>
                  <a:xfrm>
                    <a:off x="2691314" y="6549383"/>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83" name="object 2883"/>
                  <p:cNvSpPr/>
                  <p:nvPr/>
                </p:nvSpPr>
                <p:spPr>
                  <a:xfrm>
                    <a:off x="2629485" y="2614328"/>
                    <a:ext cx="63500" cy="3936365"/>
                  </a:xfrm>
                  <a:custGeom>
                    <a:avLst/>
                    <a:gdLst/>
                    <a:ahLst/>
                    <a:cxnLst/>
                    <a:rect l="l" t="t" r="r" b="b"/>
                    <a:pathLst>
                      <a:path w="63500" h="3936365">
                        <a:moveTo>
                          <a:pt x="62230" y="3936251"/>
                        </a:moveTo>
                        <a:lnTo>
                          <a:pt x="59037" y="3936251"/>
                        </a:lnTo>
                      </a:path>
                      <a:path w="63500" h="3936365">
                        <a:moveTo>
                          <a:pt x="59037" y="3936251"/>
                        </a:moveTo>
                        <a:lnTo>
                          <a:pt x="54255" y="3936251"/>
                        </a:lnTo>
                      </a:path>
                      <a:path w="63500" h="3936365">
                        <a:moveTo>
                          <a:pt x="54255" y="3936251"/>
                        </a:moveTo>
                        <a:lnTo>
                          <a:pt x="47868" y="3936251"/>
                        </a:lnTo>
                      </a:path>
                      <a:path w="63500" h="3936365">
                        <a:moveTo>
                          <a:pt x="47868" y="3936251"/>
                        </a:moveTo>
                        <a:lnTo>
                          <a:pt x="39893" y="3936251"/>
                        </a:lnTo>
                      </a:path>
                      <a:path w="63500" h="3936365">
                        <a:moveTo>
                          <a:pt x="39893" y="3936251"/>
                        </a:moveTo>
                        <a:lnTo>
                          <a:pt x="31917" y="3936251"/>
                        </a:lnTo>
                      </a:path>
                      <a:path w="63500" h="3936365">
                        <a:moveTo>
                          <a:pt x="31917" y="3936251"/>
                        </a:moveTo>
                        <a:lnTo>
                          <a:pt x="23146" y="3936251"/>
                        </a:lnTo>
                      </a:path>
                      <a:path w="63500" h="3936365">
                        <a:moveTo>
                          <a:pt x="23146" y="3936251"/>
                        </a:moveTo>
                        <a:lnTo>
                          <a:pt x="15965" y="3936251"/>
                        </a:lnTo>
                      </a:path>
                      <a:path w="63500" h="3936365">
                        <a:moveTo>
                          <a:pt x="15965" y="3936251"/>
                        </a:moveTo>
                        <a:lnTo>
                          <a:pt x="8770" y="3936251"/>
                        </a:lnTo>
                      </a:path>
                      <a:path w="63500" h="3936365">
                        <a:moveTo>
                          <a:pt x="8770" y="3936251"/>
                        </a:moveTo>
                        <a:lnTo>
                          <a:pt x="3987" y="3936251"/>
                        </a:lnTo>
                      </a:path>
                      <a:path w="63500" h="3936365">
                        <a:moveTo>
                          <a:pt x="3987" y="3936251"/>
                        </a:moveTo>
                        <a:lnTo>
                          <a:pt x="794" y="3936251"/>
                        </a:lnTo>
                      </a:path>
                      <a:path w="63500" h="3936365">
                        <a:moveTo>
                          <a:pt x="794" y="3936251"/>
                        </a:moveTo>
                        <a:lnTo>
                          <a:pt x="0" y="3936251"/>
                        </a:lnTo>
                      </a:path>
                      <a:path w="63500" h="3936365">
                        <a:moveTo>
                          <a:pt x="0" y="0"/>
                        </a:moveTo>
                        <a:lnTo>
                          <a:pt x="794" y="0"/>
                        </a:lnTo>
                      </a:path>
                      <a:path w="63500" h="3936365">
                        <a:moveTo>
                          <a:pt x="794" y="0"/>
                        </a:moveTo>
                        <a:lnTo>
                          <a:pt x="3987" y="0"/>
                        </a:lnTo>
                      </a:path>
                      <a:path w="63500" h="3936365">
                        <a:moveTo>
                          <a:pt x="3987" y="0"/>
                        </a:moveTo>
                        <a:lnTo>
                          <a:pt x="8770" y="0"/>
                        </a:lnTo>
                      </a:path>
                      <a:path w="63500" h="3936365">
                        <a:moveTo>
                          <a:pt x="8770" y="0"/>
                        </a:moveTo>
                        <a:lnTo>
                          <a:pt x="15965" y="0"/>
                        </a:lnTo>
                      </a:path>
                      <a:path w="63500" h="3936365">
                        <a:moveTo>
                          <a:pt x="15965" y="0"/>
                        </a:moveTo>
                        <a:lnTo>
                          <a:pt x="23146" y="0"/>
                        </a:lnTo>
                      </a:path>
                      <a:path w="63500" h="3936365">
                        <a:moveTo>
                          <a:pt x="23146" y="0"/>
                        </a:moveTo>
                        <a:lnTo>
                          <a:pt x="31917" y="0"/>
                        </a:lnTo>
                      </a:path>
                      <a:path w="63500" h="3936365">
                        <a:moveTo>
                          <a:pt x="31917" y="0"/>
                        </a:moveTo>
                        <a:lnTo>
                          <a:pt x="39893" y="0"/>
                        </a:lnTo>
                      </a:path>
                      <a:path w="63500" h="3936365">
                        <a:moveTo>
                          <a:pt x="39893" y="0"/>
                        </a:moveTo>
                        <a:lnTo>
                          <a:pt x="47868" y="0"/>
                        </a:lnTo>
                      </a:path>
                      <a:path w="63500" h="3936365">
                        <a:moveTo>
                          <a:pt x="47868" y="0"/>
                        </a:moveTo>
                        <a:lnTo>
                          <a:pt x="54255" y="0"/>
                        </a:lnTo>
                      </a:path>
                      <a:path w="63500" h="3936365">
                        <a:moveTo>
                          <a:pt x="54255" y="0"/>
                        </a:moveTo>
                        <a:lnTo>
                          <a:pt x="59037" y="0"/>
                        </a:lnTo>
                      </a:path>
                      <a:path w="63500" h="3936365">
                        <a:moveTo>
                          <a:pt x="59037" y="0"/>
                        </a:moveTo>
                        <a:lnTo>
                          <a:pt x="62230" y="0"/>
                        </a:lnTo>
                      </a:path>
                      <a:path w="63500" h="3936365">
                        <a:moveTo>
                          <a:pt x="62230" y="0"/>
                        </a:moveTo>
                        <a:lnTo>
                          <a:pt x="6302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84" name="object 2884"/>
                  <p:cNvSpPr/>
                  <p:nvPr/>
                </p:nvSpPr>
                <p:spPr>
                  <a:xfrm>
                    <a:off x="2792236" y="694064"/>
                    <a:ext cx="0" cy="1412240"/>
                  </a:xfrm>
                  <a:custGeom>
                    <a:avLst/>
                    <a:gdLst/>
                    <a:ahLst/>
                    <a:cxnLst/>
                    <a:rect l="l" t="t" r="r" b="b"/>
                    <a:pathLst>
                      <a:path h="1412239">
                        <a:moveTo>
                          <a:pt x="0" y="0"/>
                        </a:moveTo>
                        <a:lnTo>
                          <a:pt x="0" y="141208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85" name="object 2885"/>
                  <p:cNvSpPr/>
                  <p:nvPr/>
                </p:nvSpPr>
                <p:spPr>
                  <a:xfrm>
                    <a:off x="2856057" y="694064"/>
                    <a:ext cx="0" cy="1412240"/>
                  </a:xfrm>
                  <a:custGeom>
                    <a:avLst/>
                    <a:gdLst/>
                    <a:ahLst/>
                    <a:cxnLst/>
                    <a:rect l="l" t="t" r="r" b="b"/>
                    <a:pathLst>
                      <a:path h="1412239">
                        <a:moveTo>
                          <a:pt x="0" y="1412083"/>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86" name="object 2886"/>
                  <p:cNvSpPr/>
                  <p:nvPr/>
                </p:nvSpPr>
                <p:spPr>
                  <a:xfrm>
                    <a:off x="2792236" y="1850851"/>
                    <a:ext cx="375285" cy="327660"/>
                  </a:xfrm>
                  <a:custGeom>
                    <a:avLst/>
                    <a:gdLst/>
                    <a:ahLst/>
                    <a:cxnLst/>
                    <a:rect l="l" t="t" r="r" b="b"/>
                    <a:pathLst>
                      <a:path w="375285" h="327660">
                        <a:moveTo>
                          <a:pt x="63820" y="255296"/>
                        </a:moveTo>
                        <a:lnTo>
                          <a:pt x="62230" y="255296"/>
                        </a:lnTo>
                      </a:path>
                      <a:path w="375285" h="327660">
                        <a:moveTo>
                          <a:pt x="62230" y="255296"/>
                        </a:moveTo>
                        <a:lnTo>
                          <a:pt x="59037" y="255296"/>
                        </a:lnTo>
                      </a:path>
                      <a:path w="375285" h="327660">
                        <a:moveTo>
                          <a:pt x="59037" y="255296"/>
                        </a:moveTo>
                        <a:lnTo>
                          <a:pt x="54255" y="255296"/>
                        </a:lnTo>
                      </a:path>
                      <a:path w="375285" h="327660">
                        <a:moveTo>
                          <a:pt x="54255" y="255296"/>
                        </a:moveTo>
                        <a:lnTo>
                          <a:pt x="47868" y="255296"/>
                        </a:lnTo>
                      </a:path>
                      <a:path w="375285" h="327660">
                        <a:moveTo>
                          <a:pt x="47868" y="255296"/>
                        </a:moveTo>
                        <a:lnTo>
                          <a:pt x="39893" y="255296"/>
                        </a:lnTo>
                      </a:path>
                      <a:path w="375285" h="327660">
                        <a:moveTo>
                          <a:pt x="39893" y="255296"/>
                        </a:moveTo>
                        <a:lnTo>
                          <a:pt x="31917" y="255296"/>
                        </a:lnTo>
                      </a:path>
                      <a:path w="375285" h="327660">
                        <a:moveTo>
                          <a:pt x="31917" y="255296"/>
                        </a:moveTo>
                        <a:lnTo>
                          <a:pt x="23927" y="255296"/>
                        </a:lnTo>
                      </a:path>
                      <a:path w="375285" h="327660">
                        <a:moveTo>
                          <a:pt x="23927" y="255296"/>
                        </a:moveTo>
                        <a:lnTo>
                          <a:pt x="15951" y="255296"/>
                        </a:lnTo>
                      </a:path>
                      <a:path w="375285" h="327660">
                        <a:moveTo>
                          <a:pt x="15951" y="255296"/>
                        </a:moveTo>
                        <a:lnTo>
                          <a:pt x="9565" y="255296"/>
                        </a:lnTo>
                      </a:path>
                      <a:path w="375285" h="327660">
                        <a:moveTo>
                          <a:pt x="9565" y="255296"/>
                        </a:moveTo>
                        <a:lnTo>
                          <a:pt x="3987" y="255296"/>
                        </a:lnTo>
                      </a:path>
                      <a:path w="375285" h="327660">
                        <a:moveTo>
                          <a:pt x="3987" y="255296"/>
                        </a:moveTo>
                        <a:lnTo>
                          <a:pt x="794" y="255296"/>
                        </a:lnTo>
                      </a:path>
                      <a:path w="375285" h="327660">
                        <a:moveTo>
                          <a:pt x="794" y="255296"/>
                        </a:moveTo>
                        <a:lnTo>
                          <a:pt x="0" y="255296"/>
                        </a:lnTo>
                      </a:path>
                      <a:path w="375285" h="327660">
                        <a:moveTo>
                          <a:pt x="280813" y="327092"/>
                        </a:moveTo>
                        <a:lnTo>
                          <a:pt x="280813" y="193065"/>
                        </a:lnTo>
                      </a:path>
                      <a:path w="375285" h="327660">
                        <a:moveTo>
                          <a:pt x="216992" y="193065"/>
                        </a:moveTo>
                        <a:lnTo>
                          <a:pt x="216992" y="327092"/>
                        </a:lnTo>
                      </a:path>
                      <a:path w="375285" h="327660">
                        <a:moveTo>
                          <a:pt x="280813" y="327092"/>
                        </a:moveTo>
                        <a:lnTo>
                          <a:pt x="279223" y="327092"/>
                        </a:lnTo>
                      </a:path>
                      <a:path w="375285" h="327660">
                        <a:moveTo>
                          <a:pt x="279223" y="327092"/>
                        </a:moveTo>
                        <a:lnTo>
                          <a:pt x="276030" y="327092"/>
                        </a:lnTo>
                      </a:path>
                      <a:path w="375285" h="327660">
                        <a:moveTo>
                          <a:pt x="276030" y="327092"/>
                        </a:moveTo>
                        <a:lnTo>
                          <a:pt x="271247" y="327092"/>
                        </a:lnTo>
                      </a:path>
                      <a:path w="375285" h="327660">
                        <a:moveTo>
                          <a:pt x="271247" y="327092"/>
                        </a:moveTo>
                        <a:lnTo>
                          <a:pt x="264861" y="327092"/>
                        </a:lnTo>
                      </a:path>
                      <a:path w="375285" h="327660">
                        <a:moveTo>
                          <a:pt x="264861" y="327092"/>
                        </a:moveTo>
                        <a:lnTo>
                          <a:pt x="256885" y="327092"/>
                        </a:lnTo>
                      </a:path>
                      <a:path w="375285" h="327660">
                        <a:moveTo>
                          <a:pt x="256885" y="327092"/>
                        </a:moveTo>
                        <a:lnTo>
                          <a:pt x="248909" y="327092"/>
                        </a:lnTo>
                      </a:path>
                      <a:path w="375285" h="327660">
                        <a:moveTo>
                          <a:pt x="248909" y="327092"/>
                        </a:moveTo>
                        <a:lnTo>
                          <a:pt x="240139" y="327092"/>
                        </a:lnTo>
                      </a:path>
                      <a:path w="375285" h="327660">
                        <a:moveTo>
                          <a:pt x="240139" y="327092"/>
                        </a:moveTo>
                        <a:lnTo>
                          <a:pt x="232944" y="327092"/>
                        </a:lnTo>
                      </a:path>
                      <a:path w="375285" h="327660">
                        <a:moveTo>
                          <a:pt x="232944" y="327092"/>
                        </a:moveTo>
                        <a:lnTo>
                          <a:pt x="226572" y="327092"/>
                        </a:lnTo>
                      </a:path>
                      <a:path w="375285" h="327660">
                        <a:moveTo>
                          <a:pt x="226572" y="327092"/>
                        </a:moveTo>
                        <a:lnTo>
                          <a:pt x="220980" y="327092"/>
                        </a:lnTo>
                      </a:path>
                      <a:path w="375285" h="327660">
                        <a:moveTo>
                          <a:pt x="220980" y="327092"/>
                        </a:moveTo>
                        <a:lnTo>
                          <a:pt x="217801" y="327092"/>
                        </a:lnTo>
                      </a:path>
                      <a:path w="375285" h="327660">
                        <a:moveTo>
                          <a:pt x="217801" y="327092"/>
                        </a:moveTo>
                        <a:lnTo>
                          <a:pt x="216992" y="327092"/>
                        </a:lnTo>
                      </a:path>
                      <a:path w="375285" h="327660">
                        <a:moveTo>
                          <a:pt x="216992" y="193065"/>
                        </a:moveTo>
                        <a:lnTo>
                          <a:pt x="217801" y="193065"/>
                        </a:lnTo>
                      </a:path>
                      <a:path w="375285" h="327660">
                        <a:moveTo>
                          <a:pt x="217801" y="193065"/>
                        </a:moveTo>
                        <a:lnTo>
                          <a:pt x="220980" y="193065"/>
                        </a:lnTo>
                      </a:path>
                      <a:path w="375285" h="327660">
                        <a:moveTo>
                          <a:pt x="220980" y="193065"/>
                        </a:moveTo>
                        <a:lnTo>
                          <a:pt x="226572" y="193065"/>
                        </a:lnTo>
                      </a:path>
                      <a:path w="375285" h="327660">
                        <a:moveTo>
                          <a:pt x="226572" y="193065"/>
                        </a:moveTo>
                        <a:lnTo>
                          <a:pt x="232944" y="193065"/>
                        </a:lnTo>
                      </a:path>
                      <a:path w="375285" h="327660">
                        <a:moveTo>
                          <a:pt x="232944" y="193065"/>
                        </a:moveTo>
                        <a:lnTo>
                          <a:pt x="240139" y="193065"/>
                        </a:lnTo>
                      </a:path>
                      <a:path w="375285" h="327660">
                        <a:moveTo>
                          <a:pt x="240139" y="193065"/>
                        </a:moveTo>
                        <a:lnTo>
                          <a:pt x="248909" y="193065"/>
                        </a:lnTo>
                      </a:path>
                      <a:path w="375285" h="327660">
                        <a:moveTo>
                          <a:pt x="248909" y="193065"/>
                        </a:moveTo>
                        <a:lnTo>
                          <a:pt x="256885" y="193065"/>
                        </a:lnTo>
                      </a:path>
                      <a:path w="375285" h="327660">
                        <a:moveTo>
                          <a:pt x="256885" y="193065"/>
                        </a:moveTo>
                        <a:lnTo>
                          <a:pt x="264861" y="193065"/>
                        </a:lnTo>
                      </a:path>
                      <a:path w="375285" h="327660">
                        <a:moveTo>
                          <a:pt x="264861" y="193065"/>
                        </a:moveTo>
                        <a:lnTo>
                          <a:pt x="271247" y="193065"/>
                        </a:lnTo>
                      </a:path>
                      <a:path w="375285" h="327660">
                        <a:moveTo>
                          <a:pt x="271247" y="193065"/>
                        </a:moveTo>
                        <a:lnTo>
                          <a:pt x="276030" y="193065"/>
                        </a:lnTo>
                      </a:path>
                      <a:path w="375285" h="327660">
                        <a:moveTo>
                          <a:pt x="276030" y="193065"/>
                        </a:moveTo>
                        <a:lnTo>
                          <a:pt x="279223" y="193065"/>
                        </a:lnTo>
                      </a:path>
                      <a:path w="375285" h="327660">
                        <a:moveTo>
                          <a:pt x="279223" y="193065"/>
                        </a:moveTo>
                        <a:lnTo>
                          <a:pt x="280813" y="193065"/>
                        </a:lnTo>
                      </a:path>
                      <a:path w="375285" h="327660">
                        <a:moveTo>
                          <a:pt x="280813" y="193065"/>
                        </a:moveTo>
                        <a:lnTo>
                          <a:pt x="280813" y="161956"/>
                        </a:lnTo>
                      </a:path>
                      <a:path w="375285" h="327660">
                        <a:moveTo>
                          <a:pt x="216992" y="161956"/>
                        </a:moveTo>
                        <a:lnTo>
                          <a:pt x="216992" y="193065"/>
                        </a:lnTo>
                      </a:path>
                      <a:path w="375285" h="327660">
                        <a:moveTo>
                          <a:pt x="216992" y="161956"/>
                        </a:moveTo>
                        <a:lnTo>
                          <a:pt x="217801" y="161956"/>
                        </a:lnTo>
                      </a:path>
                      <a:path w="375285" h="327660">
                        <a:moveTo>
                          <a:pt x="217801" y="161956"/>
                        </a:moveTo>
                        <a:lnTo>
                          <a:pt x="220980" y="161956"/>
                        </a:lnTo>
                      </a:path>
                      <a:path w="375285" h="327660">
                        <a:moveTo>
                          <a:pt x="220980" y="161956"/>
                        </a:moveTo>
                        <a:lnTo>
                          <a:pt x="226572" y="161956"/>
                        </a:lnTo>
                      </a:path>
                      <a:path w="375285" h="327660">
                        <a:moveTo>
                          <a:pt x="226572" y="161956"/>
                        </a:moveTo>
                        <a:lnTo>
                          <a:pt x="232944" y="161956"/>
                        </a:lnTo>
                      </a:path>
                      <a:path w="375285" h="327660">
                        <a:moveTo>
                          <a:pt x="232944" y="161956"/>
                        </a:moveTo>
                        <a:lnTo>
                          <a:pt x="240139" y="161956"/>
                        </a:lnTo>
                      </a:path>
                      <a:path w="375285" h="327660">
                        <a:moveTo>
                          <a:pt x="240139" y="161956"/>
                        </a:moveTo>
                        <a:lnTo>
                          <a:pt x="248909" y="161956"/>
                        </a:lnTo>
                      </a:path>
                      <a:path w="375285" h="327660">
                        <a:moveTo>
                          <a:pt x="248909" y="161956"/>
                        </a:moveTo>
                        <a:lnTo>
                          <a:pt x="256885" y="161956"/>
                        </a:lnTo>
                      </a:path>
                      <a:path w="375285" h="327660">
                        <a:moveTo>
                          <a:pt x="256885" y="161956"/>
                        </a:moveTo>
                        <a:lnTo>
                          <a:pt x="264861" y="161956"/>
                        </a:lnTo>
                      </a:path>
                      <a:path w="375285" h="327660">
                        <a:moveTo>
                          <a:pt x="264861" y="161956"/>
                        </a:moveTo>
                        <a:lnTo>
                          <a:pt x="271247" y="161956"/>
                        </a:lnTo>
                      </a:path>
                      <a:path w="375285" h="327660">
                        <a:moveTo>
                          <a:pt x="271247" y="161956"/>
                        </a:moveTo>
                        <a:lnTo>
                          <a:pt x="276030" y="161956"/>
                        </a:lnTo>
                      </a:path>
                      <a:path w="375285" h="327660">
                        <a:moveTo>
                          <a:pt x="276030" y="161956"/>
                        </a:moveTo>
                        <a:lnTo>
                          <a:pt x="279223" y="161956"/>
                        </a:lnTo>
                      </a:path>
                      <a:path w="375285" h="327660">
                        <a:moveTo>
                          <a:pt x="279223" y="161956"/>
                        </a:moveTo>
                        <a:lnTo>
                          <a:pt x="280813" y="161956"/>
                        </a:lnTo>
                      </a:path>
                      <a:path w="375285" h="327660">
                        <a:moveTo>
                          <a:pt x="280813" y="193065"/>
                        </a:moveTo>
                        <a:lnTo>
                          <a:pt x="279223" y="193065"/>
                        </a:lnTo>
                      </a:path>
                      <a:path w="375285" h="327660">
                        <a:moveTo>
                          <a:pt x="279223" y="193065"/>
                        </a:moveTo>
                        <a:lnTo>
                          <a:pt x="276030" y="193065"/>
                        </a:lnTo>
                      </a:path>
                      <a:path w="375285" h="327660">
                        <a:moveTo>
                          <a:pt x="276030" y="193065"/>
                        </a:moveTo>
                        <a:lnTo>
                          <a:pt x="271247" y="193065"/>
                        </a:lnTo>
                      </a:path>
                      <a:path w="375285" h="327660">
                        <a:moveTo>
                          <a:pt x="271247" y="193065"/>
                        </a:moveTo>
                        <a:lnTo>
                          <a:pt x="264861" y="193065"/>
                        </a:lnTo>
                      </a:path>
                      <a:path w="375285" h="327660">
                        <a:moveTo>
                          <a:pt x="264861" y="193065"/>
                        </a:moveTo>
                        <a:lnTo>
                          <a:pt x="256885" y="193065"/>
                        </a:lnTo>
                      </a:path>
                      <a:path w="375285" h="327660">
                        <a:moveTo>
                          <a:pt x="256885" y="193065"/>
                        </a:moveTo>
                        <a:lnTo>
                          <a:pt x="248909" y="193065"/>
                        </a:lnTo>
                      </a:path>
                      <a:path w="375285" h="327660">
                        <a:moveTo>
                          <a:pt x="248909" y="193065"/>
                        </a:moveTo>
                        <a:lnTo>
                          <a:pt x="240139" y="193065"/>
                        </a:lnTo>
                      </a:path>
                      <a:path w="375285" h="327660">
                        <a:moveTo>
                          <a:pt x="240139" y="193065"/>
                        </a:moveTo>
                        <a:lnTo>
                          <a:pt x="232944" y="193065"/>
                        </a:lnTo>
                      </a:path>
                      <a:path w="375285" h="327660">
                        <a:moveTo>
                          <a:pt x="232944" y="193065"/>
                        </a:moveTo>
                        <a:lnTo>
                          <a:pt x="226572" y="193065"/>
                        </a:lnTo>
                      </a:path>
                      <a:path w="375285" h="327660">
                        <a:moveTo>
                          <a:pt x="226572" y="193065"/>
                        </a:moveTo>
                        <a:lnTo>
                          <a:pt x="220980" y="193065"/>
                        </a:lnTo>
                      </a:path>
                      <a:path w="375285" h="327660">
                        <a:moveTo>
                          <a:pt x="220980" y="193065"/>
                        </a:moveTo>
                        <a:lnTo>
                          <a:pt x="217801" y="193065"/>
                        </a:lnTo>
                      </a:path>
                      <a:path w="375285" h="327660">
                        <a:moveTo>
                          <a:pt x="217801" y="193065"/>
                        </a:moveTo>
                        <a:lnTo>
                          <a:pt x="216992" y="193065"/>
                        </a:lnTo>
                      </a:path>
                      <a:path w="375285" h="327660">
                        <a:moveTo>
                          <a:pt x="374961" y="227366"/>
                        </a:moveTo>
                        <a:lnTo>
                          <a:pt x="374961" y="179497"/>
                        </a:lnTo>
                      </a:path>
                      <a:path w="375285" h="327660">
                        <a:moveTo>
                          <a:pt x="311935" y="179497"/>
                        </a:moveTo>
                        <a:lnTo>
                          <a:pt x="311935" y="227366"/>
                        </a:lnTo>
                      </a:path>
                      <a:path w="375285" h="327660">
                        <a:moveTo>
                          <a:pt x="374961" y="227366"/>
                        </a:moveTo>
                        <a:lnTo>
                          <a:pt x="374152" y="227366"/>
                        </a:lnTo>
                      </a:path>
                      <a:path w="375285" h="327660">
                        <a:moveTo>
                          <a:pt x="374152" y="227366"/>
                        </a:moveTo>
                        <a:lnTo>
                          <a:pt x="370973" y="227366"/>
                        </a:lnTo>
                      </a:path>
                      <a:path w="375285" h="327660">
                        <a:moveTo>
                          <a:pt x="370973" y="227366"/>
                        </a:moveTo>
                        <a:lnTo>
                          <a:pt x="366176" y="227366"/>
                        </a:lnTo>
                      </a:path>
                      <a:path w="375285" h="327660">
                        <a:moveTo>
                          <a:pt x="366176" y="227366"/>
                        </a:moveTo>
                        <a:lnTo>
                          <a:pt x="358995" y="227366"/>
                        </a:lnTo>
                      </a:path>
                      <a:path w="375285" h="327660">
                        <a:moveTo>
                          <a:pt x="358995" y="227366"/>
                        </a:moveTo>
                        <a:lnTo>
                          <a:pt x="351828" y="227366"/>
                        </a:lnTo>
                      </a:path>
                      <a:path w="375285" h="327660">
                        <a:moveTo>
                          <a:pt x="351828" y="227366"/>
                        </a:moveTo>
                        <a:lnTo>
                          <a:pt x="343044" y="227366"/>
                        </a:lnTo>
                      </a:path>
                      <a:path w="375285" h="327660">
                        <a:moveTo>
                          <a:pt x="343044" y="227366"/>
                        </a:moveTo>
                        <a:lnTo>
                          <a:pt x="335068" y="227366"/>
                        </a:lnTo>
                      </a:path>
                      <a:path w="375285" h="327660">
                        <a:moveTo>
                          <a:pt x="335068" y="227366"/>
                        </a:moveTo>
                        <a:lnTo>
                          <a:pt x="327887" y="227366"/>
                        </a:lnTo>
                      </a:path>
                      <a:path w="375285" h="327660">
                        <a:moveTo>
                          <a:pt x="327887" y="227366"/>
                        </a:moveTo>
                        <a:lnTo>
                          <a:pt x="320706" y="227366"/>
                        </a:lnTo>
                      </a:path>
                      <a:path w="375285" h="327660">
                        <a:moveTo>
                          <a:pt x="320706" y="227366"/>
                        </a:moveTo>
                        <a:lnTo>
                          <a:pt x="315923" y="227366"/>
                        </a:lnTo>
                      </a:path>
                      <a:path w="375285" h="327660">
                        <a:moveTo>
                          <a:pt x="315923" y="227366"/>
                        </a:moveTo>
                        <a:lnTo>
                          <a:pt x="312730" y="227366"/>
                        </a:lnTo>
                      </a:path>
                      <a:path w="375285" h="327660">
                        <a:moveTo>
                          <a:pt x="312730" y="227366"/>
                        </a:moveTo>
                        <a:lnTo>
                          <a:pt x="311935" y="227366"/>
                        </a:lnTo>
                      </a:path>
                      <a:path w="375285" h="327660">
                        <a:moveTo>
                          <a:pt x="311935" y="179497"/>
                        </a:moveTo>
                        <a:lnTo>
                          <a:pt x="312730" y="179497"/>
                        </a:lnTo>
                      </a:path>
                      <a:path w="375285" h="327660">
                        <a:moveTo>
                          <a:pt x="312730" y="179497"/>
                        </a:moveTo>
                        <a:lnTo>
                          <a:pt x="315923" y="179497"/>
                        </a:lnTo>
                      </a:path>
                      <a:path w="375285" h="327660">
                        <a:moveTo>
                          <a:pt x="315923" y="179497"/>
                        </a:moveTo>
                        <a:lnTo>
                          <a:pt x="320706" y="179497"/>
                        </a:lnTo>
                      </a:path>
                      <a:path w="375285" h="327660">
                        <a:moveTo>
                          <a:pt x="320706" y="179497"/>
                        </a:moveTo>
                        <a:lnTo>
                          <a:pt x="327887" y="179497"/>
                        </a:lnTo>
                      </a:path>
                      <a:path w="375285" h="327660">
                        <a:moveTo>
                          <a:pt x="327887" y="179497"/>
                        </a:moveTo>
                        <a:lnTo>
                          <a:pt x="335068" y="179497"/>
                        </a:lnTo>
                      </a:path>
                      <a:path w="375285" h="327660">
                        <a:moveTo>
                          <a:pt x="335068" y="179497"/>
                        </a:moveTo>
                        <a:lnTo>
                          <a:pt x="343044" y="179497"/>
                        </a:lnTo>
                      </a:path>
                      <a:path w="375285" h="327660">
                        <a:moveTo>
                          <a:pt x="343044" y="179497"/>
                        </a:moveTo>
                        <a:lnTo>
                          <a:pt x="351828" y="179497"/>
                        </a:lnTo>
                      </a:path>
                      <a:path w="375285" h="327660">
                        <a:moveTo>
                          <a:pt x="351828" y="179497"/>
                        </a:moveTo>
                        <a:lnTo>
                          <a:pt x="358995" y="179497"/>
                        </a:lnTo>
                      </a:path>
                      <a:path w="375285" h="327660">
                        <a:moveTo>
                          <a:pt x="358995" y="179497"/>
                        </a:moveTo>
                        <a:lnTo>
                          <a:pt x="366176" y="179497"/>
                        </a:lnTo>
                      </a:path>
                      <a:path w="375285" h="327660">
                        <a:moveTo>
                          <a:pt x="366176" y="179497"/>
                        </a:moveTo>
                        <a:lnTo>
                          <a:pt x="370973" y="179497"/>
                        </a:lnTo>
                      </a:path>
                      <a:path w="375285" h="327660">
                        <a:moveTo>
                          <a:pt x="370973" y="179497"/>
                        </a:moveTo>
                        <a:lnTo>
                          <a:pt x="374152" y="179497"/>
                        </a:lnTo>
                      </a:path>
                      <a:path w="375285" h="327660">
                        <a:moveTo>
                          <a:pt x="374152" y="179497"/>
                        </a:moveTo>
                        <a:lnTo>
                          <a:pt x="374961" y="179497"/>
                        </a:lnTo>
                      </a:path>
                      <a:path w="375285" h="327660">
                        <a:moveTo>
                          <a:pt x="374961" y="90146"/>
                        </a:moveTo>
                        <a:lnTo>
                          <a:pt x="374961" y="88556"/>
                        </a:lnTo>
                      </a:path>
                      <a:path w="375285" h="327660">
                        <a:moveTo>
                          <a:pt x="374961" y="88556"/>
                        </a:moveTo>
                        <a:lnTo>
                          <a:pt x="374961" y="84568"/>
                        </a:lnTo>
                      </a:path>
                      <a:path w="375285" h="327660">
                        <a:moveTo>
                          <a:pt x="374961" y="84568"/>
                        </a:moveTo>
                        <a:lnTo>
                          <a:pt x="374961" y="78977"/>
                        </a:lnTo>
                      </a:path>
                      <a:path w="375285" h="327660">
                        <a:moveTo>
                          <a:pt x="374961" y="78977"/>
                        </a:moveTo>
                        <a:lnTo>
                          <a:pt x="374961" y="70206"/>
                        </a:lnTo>
                      </a:path>
                      <a:path w="375285" h="327660">
                        <a:moveTo>
                          <a:pt x="374961" y="70206"/>
                        </a:moveTo>
                        <a:lnTo>
                          <a:pt x="374961" y="60627"/>
                        </a:lnTo>
                      </a:path>
                      <a:path w="375285" h="327660">
                        <a:moveTo>
                          <a:pt x="374961" y="60627"/>
                        </a:moveTo>
                        <a:lnTo>
                          <a:pt x="374961" y="48663"/>
                        </a:lnTo>
                      </a:path>
                      <a:path w="375285" h="327660">
                        <a:moveTo>
                          <a:pt x="374961" y="48663"/>
                        </a:moveTo>
                        <a:lnTo>
                          <a:pt x="374961" y="35096"/>
                        </a:lnTo>
                      </a:path>
                      <a:path w="375285" h="327660">
                        <a:moveTo>
                          <a:pt x="374961" y="35096"/>
                        </a:moveTo>
                        <a:lnTo>
                          <a:pt x="374961" y="20748"/>
                        </a:lnTo>
                      </a:path>
                      <a:path w="375285" h="327660">
                        <a:moveTo>
                          <a:pt x="374961" y="20748"/>
                        </a:moveTo>
                        <a:lnTo>
                          <a:pt x="374961" y="6386"/>
                        </a:lnTo>
                      </a:path>
                      <a:path w="375285" h="327660">
                        <a:moveTo>
                          <a:pt x="374961" y="6386"/>
                        </a:moveTo>
                        <a:lnTo>
                          <a:pt x="374961" y="0"/>
                        </a:lnTo>
                      </a:path>
                      <a:path w="375285" h="327660">
                        <a:moveTo>
                          <a:pt x="311935" y="0"/>
                        </a:moveTo>
                        <a:lnTo>
                          <a:pt x="311935" y="15156"/>
                        </a:lnTo>
                      </a:path>
                      <a:path w="375285" h="327660">
                        <a:moveTo>
                          <a:pt x="311935" y="15156"/>
                        </a:moveTo>
                        <a:lnTo>
                          <a:pt x="311935" y="29518"/>
                        </a:lnTo>
                      </a:path>
                      <a:path w="375285" h="327660">
                        <a:moveTo>
                          <a:pt x="311935" y="29518"/>
                        </a:moveTo>
                        <a:lnTo>
                          <a:pt x="311935" y="43072"/>
                        </a:lnTo>
                      </a:path>
                      <a:path w="375285" h="327660">
                        <a:moveTo>
                          <a:pt x="311935" y="43072"/>
                        </a:moveTo>
                        <a:lnTo>
                          <a:pt x="311935" y="55844"/>
                        </a:lnTo>
                      </a:path>
                      <a:path w="375285" h="327660">
                        <a:moveTo>
                          <a:pt x="311935" y="55844"/>
                        </a:moveTo>
                        <a:lnTo>
                          <a:pt x="311935" y="67013"/>
                        </a:lnTo>
                      </a:path>
                      <a:path w="375285" h="327660">
                        <a:moveTo>
                          <a:pt x="311935" y="67013"/>
                        </a:moveTo>
                        <a:lnTo>
                          <a:pt x="311935" y="75784"/>
                        </a:lnTo>
                      </a:path>
                      <a:path w="375285" h="327660">
                        <a:moveTo>
                          <a:pt x="311935" y="75784"/>
                        </a:moveTo>
                        <a:lnTo>
                          <a:pt x="311935" y="82965"/>
                        </a:lnTo>
                      </a:path>
                      <a:path w="375285" h="327660">
                        <a:moveTo>
                          <a:pt x="311935" y="82965"/>
                        </a:moveTo>
                        <a:lnTo>
                          <a:pt x="311935" y="87761"/>
                        </a:lnTo>
                      </a:path>
                      <a:path w="375285" h="327660">
                        <a:moveTo>
                          <a:pt x="311935" y="87761"/>
                        </a:moveTo>
                        <a:lnTo>
                          <a:pt x="311935" y="89351"/>
                        </a:lnTo>
                      </a:path>
                      <a:path w="375285" h="327660">
                        <a:moveTo>
                          <a:pt x="311935" y="89351"/>
                        </a:moveTo>
                        <a:lnTo>
                          <a:pt x="311935" y="90146"/>
                        </a:lnTo>
                      </a:path>
                      <a:path w="375285" h="327660">
                        <a:moveTo>
                          <a:pt x="343044" y="0"/>
                        </a:moveTo>
                        <a:lnTo>
                          <a:pt x="351828" y="0"/>
                        </a:lnTo>
                      </a:path>
                      <a:path w="375285" h="327660">
                        <a:moveTo>
                          <a:pt x="351828" y="0"/>
                        </a:moveTo>
                        <a:lnTo>
                          <a:pt x="358995" y="0"/>
                        </a:lnTo>
                      </a:path>
                      <a:path w="375285" h="327660">
                        <a:moveTo>
                          <a:pt x="358995" y="0"/>
                        </a:moveTo>
                        <a:lnTo>
                          <a:pt x="366176" y="0"/>
                        </a:lnTo>
                      </a:path>
                      <a:path w="375285" h="327660">
                        <a:moveTo>
                          <a:pt x="366176" y="0"/>
                        </a:moveTo>
                        <a:lnTo>
                          <a:pt x="370973" y="0"/>
                        </a:lnTo>
                      </a:path>
                      <a:path w="375285" h="327660">
                        <a:moveTo>
                          <a:pt x="370973" y="0"/>
                        </a:moveTo>
                        <a:lnTo>
                          <a:pt x="374152" y="0"/>
                        </a:lnTo>
                      </a:path>
                      <a:path w="375285" h="327660">
                        <a:moveTo>
                          <a:pt x="374152" y="0"/>
                        </a:moveTo>
                        <a:lnTo>
                          <a:pt x="374961" y="0"/>
                        </a:lnTo>
                      </a:path>
                      <a:path w="375285" h="327660">
                        <a:moveTo>
                          <a:pt x="311935" y="0"/>
                        </a:moveTo>
                        <a:lnTo>
                          <a:pt x="312730" y="0"/>
                        </a:lnTo>
                      </a:path>
                      <a:path w="375285" h="327660">
                        <a:moveTo>
                          <a:pt x="312730" y="0"/>
                        </a:moveTo>
                        <a:lnTo>
                          <a:pt x="315923" y="0"/>
                        </a:lnTo>
                      </a:path>
                      <a:path w="375285" h="327660">
                        <a:moveTo>
                          <a:pt x="315923" y="0"/>
                        </a:moveTo>
                        <a:lnTo>
                          <a:pt x="320706" y="0"/>
                        </a:lnTo>
                      </a:path>
                      <a:path w="375285" h="327660">
                        <a:moveTo>
                          <a:pt x="320706" y="0"/>
                        </a:moveTo>
                        <a:lnTo>
                          <a:pt x="327887" y="0"/>
                        </a:lnTo>
                      </a:path>
                      <a:path w="375285" h="327660">
                        <a:moveTo>
                          <a:pt x="327887" y="0"/>
                        </a:moveTo>
                        <a:lnTo>
                          <a:pt x="335068" y="0"/>
                        </a:lnTo>
                      </a:path>
                      <a:path w="375285" h="327660">
                        <a:moveTo>
                          <a:pt x="335068" y="0"/>
                        </a:moveTo>
                        <a:lnTo>
                          <a:pt x="343044" y="0"/>
                        </a:lnTo>
                      </a:path>
                      <a:path w="375285" h="327660">
                        <a:moveTo>
                          <a:pt x="343044" y="121255"/>
                        </a:moveTo>
                        <a:lnTo>
                          <a:pt x="335068" y="120460"/>
                        </a:lnTo>
                      </a:path>
                      <a:path w="375285" h="327660">
                        <a:moveTo>
                          <a:pt x="335068" y="120460"/>
                        </a:moveTo>
                        <a:lnTo>
                          <a:pt x="327887" y="117267"/>
                        </a:lnTo>
                      </a:path>
                      <a:path w="375285" h="327660">
                        <a:moveTo>
                          <a:pt x="327887" y="117267"/>
                        </a:moveTo>
                        <a:lnTo>
                          <a:pt x="320706" y="112484"/>
                        </a:lnTo>
                      </a:path>
                      <a:path w="375285" h="327660">
                        <a:moveTo>
                          <a:pt x="320706" y="112484"/>
                        </a:moveTo>
                        <a:lnTo>
                          <a:pt x="315923" y="106111"/>
                        </a:lnTo>
                      </a:path>
                      <a:path w="375285" h="327660">
                        <a:moveTo>
                          <a:pt x="315923" y="106111"/>
                        </a:moveTo>
                        <a:lnTo>
                          <a:pt x="312730" y="98122"/>
                        </a:lnTo>
                      </a:path>
                      <a:path w="375285" h="327660">
                        <a:moveTo>
                          <a:pt x="374152" y="98122"/>
                        </a:moveTo>
                        <a:lnTo>
                          <a:pt x="370973" y="106111"/>
                        </a:lnTo>
                      </a:path>
                      <a:path w="375285" h="327660">
                        <a:moveTo>
                          <a:pt x="370973" y="106111"/>
                        </a:moveTo>
                        <a:lnTo>
                          <a:pt x="366176" y="112484"/>
                        </a:lnTo>
                      </a:path>
                      <a:path w="375285" h="327660">
                        <a:moveTo>
                          <a:pt x="366176" y="112484"/>
                        </a:moveTo>
                        <a:lnTo>
                          <a:pt x="358995" y="117267"/>
                        </a:lnTo>
                      </a:path>
                      <a:path w="375285" h="327660">
                        <a:moveTo>
                          <a:pt x="358995" y="117267"/>
                        </a:moveTo>
                        <a:lnTo>
                          <a:pt x="351828" y="120460"/>
                        </a:lnTo>
                      </a:path>
                      <a:path w="375285" h="327660">
                        <a:moveTo>
                          <a:pt x="351828" y="120460"/>
                        </a:moveTo>
                        <a:lnTo>
                          <a:pt x="343044" y="121255"/>
                        </a:lnTo>
                      </a:path>
                      <a:path w="375285" h="327660">
                        <a:moveTo>
                          <a:pt x="311935" y="179497"/>
                        </a:moveTo>
                        <a:lnTo>
                          <a:pt x="311935" y="164341"/>
                        </a:lnTo>
                      </a:path>
                      <a:path w="375285" h="327660">
                        <a:moveTo>
                          <a:pt x="311935" y="164341"/>
                        </a:moveTo>
                        <a:lnTo>
                          <a:pt x="311935" y="149979"/>
                        </a:lnTo>
                      </a:path>
                      <a:path w="375285" h="327660">
                        <a:moveTo>
                          <a:pt x="311935" y="149979"/>
                        </a:moveTo>
                        <a:lnTo>
                          <a:pt x="311935" y="136425"/>
                        </a:lnTo>
                      </a:path>
                      <a:path w="375285" h="327660">
                        <a:moveTo>
                          <a:pt x="311935" y="136425"/>
                        </a:moveTo>
                        <a:lnTo>
                          <a:pt x="311935" y="123653"/>
                        </a:lnTo>
                      </a:path>
                      <a:path w="375285" h="327660">
                        <a:moveTo>
                          <a:pt x="311935" y="123653"/>
                        </a:moveTo>
                        <a:lnTo>
                          <a:pt x="311935" y="113279"/>
                        </a:lnTo>
                      </a:path>
                      <a:path w="375285" h="327660">
                        <a:moveTo>
                          <a:pt x="311935" y="113279"/>
                        </a:moveTo>
                        <a:lnTo>
                          <a:pt x="311935" y="111689"/>
                        </a:lnTo>
                      </a:path>
                      <a:path w="375285" h="327660">
                        <a:moveTo>
                          <a:pt x="311935" y="103713"/>
                        </a:moveTo>
                        <a:lnTo>
                          <a:pt x="311935" y="97327"/>
                        </a:lnTo>
                      </a:path>
                      <a:path w="375285" h="327660">
                        <a:moveTo>
                          <a:pt x="311935" y="97327"/>
                        </a:moveTo>
                        <a:lnTo>
                          <a:pt x="311935" y="92544"/>
                        </a:lnTo>
                      </a:path>
                      <a:path w="375285" h="327660">
                        <a:moveTo>
                          <a:pt x="311935" y="92544"/>
                        </a:moveTo>
                        <a:lnTo>
                          <a:pt x="311935" y="9014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87" name="object 2887"/>
                  <p:cNvSpPr/>
                  <p:nvPr/>
                </p:nvSpPr>
                <p:spPr>
                  <a:xfrm>
                    <a:off x="3102975" y="193980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88" name="object 2888"/>
                  <p:cNvSpPr/>
                  <p:nvPr/>
                </p:nvSpPr>
                <p:spPr>
                  <a:xfrm>
                    <a:off x="3009229" y="1917865"/>
                    <a:ext cx="158115" cy="113030"/>
                  </a:xfrm>
                  <a:custGeom>
                    <a:avLst/>
                    <a:gdLst/>
                    <a:ahLst/>
                    <a:cxnLst/>
                    <a:rect l="l" t="t" r="r" b="b"/>
                    <a:pathLst>
                      <a:path w="158114" h="113030">
                        <a:moveTo>
                          <a:pt x="157968" y="23132"/>
                        </a:moveTo>
                        <a:lnTo>
                          <a:pt x="157968" y="23927"/>
                        </a:lnTo>
                      </a:path>
                      <a:path w="158114" h="113030">
                        <a:moveTo>
                          <a:pt x="157968" y="23927"/>
                        </a:moveTo>
                        <a:lnTo>
                          <a:pt x="157968" y="27915"/>
                        </a:lnTo>
                      </a:path>
                      <a:path w="158114" h="113030">
                        <a:moveTo>
                          <a:pt x="157968" y="27915"/>
                        </a:moveTo>
                        <a:lnTo>
                          <a:pt x="157968" y="33506"/>
                        </a:lnTo>
                      </a:path>
                      <a:path w="158114" h="113030">
                        <a:moveTo>
                          <a:pt x="157968" y="44675"/>
                        </a:moveTo>
                        <a:lnTo>
                          <a:pt x="157968" y="52651"/>
                        </a:lnTo>
                      </a:path>
                      <a:path w="158114" h="113030">
                        <a:moveTo>
                          <a:pt x="157968" y="52651"/>
                        </a:moveTo>
                        <a:lnTo>
                          <a:pt x="157968" y="64615"/>
                        </a:lnTo>
                      </a:path>
                      <a:path w="158114" h="113030">
                        <a:moveTo>
                          <a:pt x="157968" y="64615"/>
                        </a:moveTo>
                        <a:lnTo>
                          <a:pt x="157968" y="77387"/>
                        </a:lnTo>
                      </a:path>
                      <a:path w="158114" h="113030">
                        <a:moveTo>
                          <a:pt x="157968" y="77387"/>
                        </a:moveTo>
                        <a:lnTo>
                          <a:pt x="157968" y="91749"/>
                        </a:lnTo>
                      </a:path>
                      <a:path w="158114" h="113030">
                        <a:moveTo>
                          <a:pt x="157968" y="91749"/>
                        </a:moveTo>
                        <a:lnTo>
                          <a:pt x="157968" y="106906"/>
                        </a:lnTo>
                      </a:path>
                      <a:path w="158114" h="113030">
                        <a:moveTo>
                          <a:pt x="157968" y="106906"/>
                        </a:moveTo>
                        <a:lnTo>
                          <a:pt x="157968" y="112484"/>
                        </a:lnTo>
                      </a:path>
                      <a:path w="158114" h="113030">
                        <a:moveTo>
                          <a:pt x="157968" y="112484"/>
                        </a:moveTo>
                        <a:lnTo>
                          <a:pt x="157160" y="112484"/>
                        </a:lnTo>
                      </a:path>
                      <a:path w="158114" h="113030">
                        <a:moveTo>
                          <a:pt x="157160" y="112484"/>
                        </a:moveTo>
                        <a:lnTo>
                          <a:pt x="153980" y="112484"/>
                        </a:lnTo>
                      </a:path>
                      <a:path w="158114" h="113030">
                        <a:moveTo>
                          <a:pt x="153980" y="112484"/>
                        </a:moveTo>
                        <a:lnTo>
                          <a:pt x="149184" y="112484"/>
                        </a:lnTo>
                      </a:path>
                      <a:path w="158114" h="113030">
                        <a:moveTo>
                          <a:pt x="149184" y="112484"/>
                        </a:moveTo>
                        <a:lnTo>
                          <a:pt x="142003" y="112484"/>
                        </a:lnTo>
                      </a:path>
                      <a:path w="158114" h="113030">
                        <a:moveTo>
                          <a:pt x="142003" y="112484"/>
                        </a:moveTo>
                        <a:lnTo>
                          <a:pt x="134835" y="112484"/>
                        </a:lnTo>
                      </a:path>
                      <a:path w="158114" h="113030">
                        <a:moveTo>
                          <a:pt x="134835" y="112484"/>
                        </a:moveTo>
                        <a:lnTo>
                          <a:pt x="126051" y="112484"/>
                        </a:lnTo>
                      </a:path>
                      <a:path w="158114" h="113030">
                        <a:moveTo>
                          <a:pt x="126051" y="112484"/>
                        </a:moveTo>
                        <a:lnTo>
                          <a:pt x="118075" y="112484"/>
                        </a:lnTo>
                      </a:path>
                      <a:path w="158114" h="113030">
                        <a:moveTo>
                          <a:pt x="118075" y="112484"/>
                        </a:moveTo>
                        <a:lnTo>
                          <a:pt x="110894" y="112484"/>
                        </a:lnTo>
                      </a:path>
                      <a:path w="158114" h="113030">
                        <a:moveTo>
                          <a:pt x="110894" y="112484"/>
                        </a:moveTo>
                        <a:lnTo>
                          <a:pt x="103713" y="112484"/>
                        </a:lnTo>
                      </a:path>
                      <a:path w="158114" h="113030">
                        <a:moveTo>
                          <a:pt x="103713" y="112484"/>
                        </a:moveTo>
                        <a:lnTo>
                          <a:pt x="98930" y="112484"/>
                        </a:lnTo>
                      </a:path>
                      <a:path w="158114" h="113030">
                        <a:moveTo>
                          <a:pt x="98930" y="112484"/>
                        </a:moveTo>
                        <a:lnTo>
                          <a:pt x="95737" y="112484"/>
                        </a:lnTo>
                      </a:path>
                      <a:path w="158114" h="113030">
                        <a:moveTo>
                          <a:pt x="95737" y="112484"/>
                        </a:moveTo>
                        <a:lnTo>
                          <a:pt x="94942" y="112484"/>
                        </a:lnTo>
                      </a:path>
                      <a:path w="158114" h="113030">
                        <a:moveTo>
                          <a:pt x="63820" y="94942"/>
                        </a:moveTo>
                        <a:lnTo>
                          <a:pt x="63820" y="89351"/>
                        </a:lnTo>
                      </a:path>
                      <a:path w="158114" h="113030">
                        <a:moveTo>
                          <a:pt x="0" y="89351"/>
                        </a:moveTo>
                        <a:lnTo>
                          <a:pt x="0" y="94942"/>
                        </a:lnTo>
                      </a:path>
                      <a:path w="158114" h="113030">
                        <a:moveTo>
                          <a:pt x="63820" y="94942"/>
                        </a:moveTo>
                        <a:lnTo>
                          <a:pt x="62230" y="94942"/>
                        </a:lnTo>
                      </a:path>
                      <a:path w="158114" h="113030">
                        <a:moveTo>
                          <a:pt x="62230" y="94942"/>
                        </a:moveTo>
                        <a:lnTo>
                          <a:pt x="59037" y="94942"/>
                        </a:lnTo>
                      </a:path>
                      <a:path w="158114" h="113030">
                        <a:moveTo>
                          <a:pt x="59037" y="94942"/>
                        </a:moveTo>
                        <a:lnTo>
                          <a:pt x="54255" y="94942"/>
                        </a:lnTo>
                      </a:path>
                      <a:path w="158114" h="113030">
                        <a:moveTo>
                          <a:pt x="54255" y="94942"/>
                        </a:moveTo>
                        <a:lnTo>
                          <a:pt x="47868" y="94942"/>
                        </a:lnTo>
                      </a:path>
                      <a:path w="158114" h="113030">
                        <a:moveTo>
                          <a:pt x="47868" y="94942"/>
                        </a:moveTo>
                        <a:lnTo>
                          <a:pt x="39893" y="94942"/>
                        </a:lnTo>
                      </a:path>
                      <a:path w="158114" h="113030">
                        <a:moveTo>
                          <a:pt x="39893" y="94942"/>
                        </a:moveTo>
                        <a:lnTo>
                          <a:pt x="31917" y="94942"/>
                        </a:lnTo>
                      </a:path>
                      <a:path w="158114" h="113030">
                        <a:moveTo>
                          <a:pt x="31917" y="94942"/>
                        </a:moveTo>
                        <a:lnTo>
                          <a:pt x="23146" y="94942"/>
                        </a:lnTo>
                      </a:path>
                      <a:path w="158114" h="113030">
                        <a:moveTo>
                          <a:pt x="23146" y="94942"/>
                        </a:moveTo>
                        <a:lnTo>
                          <a:pt x="15951" y="94942"/>
                        </a:lnTo>
                      </a:path>
                      <a:path w="158114" h="113030">
                        <a:moveTo>
                          <a:pt x="15951" y="94942"/>
                        </a:moveTo>
                        <a:lnTo>
                          <a:pt x="9579" y="94942"/>
                        </a:lnTo>
                      </a:path>
                      <a:path w="158114" h="113030">
                        <a:moveTo>
                          <a:pt x="9579" y="94942"/>
                        </a:moveTo>
                        <a:lnTo>
                          <a:pt x="3987" y="94942"/>
                        </a:lnTo>
                      </a:path>
                      <a:path w="158114" h="113030">
                        <a:moveTo>
                          <a:pt x="3987" y="94942"/>
                        </a:moveTo>
                        <a:lnTo>
                          <a:pt x="808" y="94942"/>
                        </a:lnTo>
                      </a:path>
                      <a:path w="158114" h="113030">
                        <a:moveTo>
                          <a:pt x="808" y="94942"/>
                        </a:moveTo>
                        <a:lnTo>
                          <a:pt x="0" y="94942"/>
                        </a:lnTo>
                      </a:path>
                      <a:path w="158114" h="113030">
                        <a:moveTo>
                          <a:pt x="0" y="89351"/>
                        </a:moveTo>
                        <a:lnTo>
                          <a:pt x="808" y="89351"/>
                        </a:lnTo>
                      </a:path>
                      <a:path w="158114" h="113030">
                        <a:moveTo>
                          <a:pt x="808" y="89351"/>
                        </a:moveTo>
                        <a:lnTo>
                          <a:pt x="3987" y="89351"/>
                        </a:lnTo>
                      </a:path>
                      <a:path w="158114" h="113030">
                        <a:moveTo>
                          <a:pt x="3987" y="89351"/>
                        </a:moveTo>
                        <a:lnTo>
                          <a:pt x="9579" y="89351"/>
                        </a:lnTo>
                      </a:path>
                      <a:path w="158114" h="113030">
                        <a:moveTo>
                          <a:pt x="9579" y="89351"/>
                        </a:moveTo>
                        <a:lnTo>
                          <a:pt x="15951" y="89351"/>
                        </a:lnTo>
                      </a:path>
                      <a:path w="158114" h="113030">
                        <a:moveTo>
                          <a:pt x="15951" y="89351"/>
                        </a:moveTo>
                        <a:lnTo>
                          <a:pt x="23146" y="89351"/>
                        </a:lnTo>
                      </a:path>
                      <a:path w="158114" h="113030">
                        <a:moveTo>
                          <a:pt x="23146" y="89351"/>
                        </a:moveTo>
                        <a:lnTo>
                          <a:pt x="31917" y="89351"/>
                        </a:lnTo>
                      </a:path>
                      <a:path w="158114" h="113030">
                        <a:moveTo>
                          <a:pt x="31917" y="89351"/>
                        </a:moveTo>
                        <a:lnTo>
                          <a:pt x="39893" y="89351"/>
                        </a:lnTo>
                      </a:path>
                      <a:path w="158114" h="113030">
                        <a:moveTo>
                          <a:pt x="39893" y="89351"/>
                        </a:moveTo>
                        <a:lnTo>
                          <a:pt x="47868" y="89351"/>
                        </a:lnTo>
                      </a:path>
                      <a:path w="158114" h="113030">
                        <a:moveTo>
                          <a:pt x="47868" y="89351"/>
                        </a:moveTo>
                        <a:lnTo>
                          <a:pt x="54255" y="89351"/>
                        </a:lnTo>
                      </a:path>
                      <a:path w="158114" h="113030">
                        <a:moveTo>
                          <a:pt x="54255" y="89351"/>
                        </a:moveTo>
                        <a:lnTo>
                          <a:pt x="59037" y="89351"/>
                        </a:lnTo>
                      </a:path>
                      <a:path w="158114" h="113030">
                        <a:moveTo>
                          <a:pt x="59037" y="89351"/>
                        </a:moveTo>
                        <a:lnTo>
                          <a:pt x="62230" y="89351"/>
                        </a:lnTo>
                      </a:path>
                      <a:path w="158114" h="113030">
                        <a:moveTo>
                          <a:pt x="62230" y="89351"/>
                        </a:moveTo>
                        <a:lnTo>
                          <a:pt x="63820" y="89351"/>
                        </a:lnTo>
                      </a:path>
                      <a:path w="158114" h="113030">
                        <a:moveTo>
                          <a:pt x="63820" y="0"/>
                        </a:moveTo>
                        <a:lnTo>
                          <a:pt x="63820" y="794"/>
                        </a:lnTo>
                      </a:path>
                      <a:path w="158114" h="113030">
                        <a:moveTo>
                          <a:pt x="63820" y="794"/>
                        </a:moveTo>
                        <a:lnTo>
                          <a:pt x="63820" y="4782"/>
                        </a:lnTo>
                      </a:path>
                      <a:path w="158114" h="113030">
                        <a:moveTo>
                          <a:pt x="63820" y="4782"/>
                        </a:moveTo>
                        <a:lnTo>
                          <a:pt x="63820" y="9579"/>
                        </a:lnTo>
                      </a:path>
                      <a:path w="158114" h="113030">
                        <a:moveTo>
                          <a:pt x="63820" y="22337"/>
                        </a:moveTo>
                        <a:lnTo>
                          <a:pt x="63820" y="29518"/>
                        </a:lnTo>
                      </a:path>
                      <a:path w="158114" h="113030">
                        <a:moveTo>
                          <a:pt x="63820" y="29518"/>
                        </a:moveTo>
                        <a:lnTo>
                          <a:pt x="63820" y="41482"/>
                        </a:lnTo>
                      </a:path>
                      <a:path w="158114" h="113030">
                        <a:moveTo>
                          <a:pt x="63820" y="41482"/>
                        </a:moveTo>
                        <a:lnTo>
                          <a:pt x="63820" y="54241"/>
                        </a:lnTo>
                      </a:path>
                      <a:path w="158114" h="113030">
                        <a:moveTo>
                          <a:pt x="63820" y="54241"/>
                        </a:moveTo>
                        <a:lnTo>
                          <a:pt x="63820" y="68603"/>
                        </a:lnTo>
                      </a:path>
                      <a:path w="158114" h="113030">
                        <a:moveTo>
                          <a:pt x="63820" y="68603"/>
                        </a:moveTo>
                        <a:lnTo>
                          <a:pt x="63820" y="83760"/>
                        </a:lnTo>
                      </a:path>
                      <a:path w="158114" h="113030">
                        <a:moveTo>
                          <a:pt x="63820" y="83760"/>
                        </a:moveTo>
                        <a:lnTo>
                          <a:pt x="63820" y="89351"/>
                        </a:lnTo>
                      </a:path>
                      <a:path w="158114" h="113030">
                        <a:moveTo>
                          <a:pt x="0" y="89351"/>
                        </a:moveTo>
                        <a:lnTo>
                          <a:pt x="0" y="74989"/>
                        </a:lnTo>
                      </a:path>
                      <a:path w="158114" h="113030">
                        <a:moveTo>
                          <a:pt x="0" y="74989"/>
                        </a:moveTo>
                        <a:lnTo>
                          <a:pt x="0" y="59832"/>
                        </a:lnTo>
                      </a:path>
                      <a:path w="158114" h="113030">
                        <a:moveTo>
                          <a:pt x="0" y="59832"/>
                        </a:moveTo>
                        <a:lnTo>
                          <a:pt x="0" y="46265"/>
                        </a:lnTo>
                      </a:path>
                      <a:path w="158114" h="113030">
                        <a:moveTo>
                          <a:pt x="0" y="46265"/>
                        </a:moveTo>
                        <a:lnTo>
                          <a:pt x="0" y="34301"/>
                        </a:lnTo>
                      </a:path>
                      <a:path w="158114" h="113030">
                        <a:moveTo>
                          <a:pt x="0" y="34301"/>
                        </a:moveTo>
                        <a:lnTo>
                          <a:pt x="0" y="23132"/>
                        </a:lnTo>
                      </a:path>
                      <a:path w="158114" h="113030">
                        <a:moveTo>
                          <a:pt x="0" y="23132"/>
                        </a:moveTo>
                        <a:lnTo>
                          <a:pt x="0" y="22337"/>
                        </a:lnTo>
                      </a:path>
                      <a:path w="158114" h="113030">
                        <a:moveTo>
                          <a:pt x="0" y="9579"/>
                        </a:moveTo>
                        <a:lnTo>
                          <a:pt x="0" y="7181"/>
                        </a:lnTo>
                      </a:path>
                      <a:path w="158114" h="113030">
                        <a:moveTo>
                          <a:pt x="0" y="7181"/>
                        </a:moveTo>
                        <a:lnTo>
                          <a:pt x="0" y="2384"/>
                        </a:lnTo>
                      </a:path>
                      <a:path w="158114" h="113030">
                        <a:moveTo>
                          <a:pt x="0" y="238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89" name="object 2889"/>
                  <p:cNvSpPr/>
                  <p:nvPr/>
                </p:nvSpPr>
                <p:spPr>
                  <a:xfrm>
                    <a:off x="3008032" y="191666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90" name="object 2890"/>
                  <p:cNvSpPr/>
                  <p:nvPr/>
                </p:nvSpPr>
                <p:spPr>
                  <a:xfrm>
                    <a:off x="3009229" y="1827719"/>
                    <a:ext cx="64135" cy="179705"/>
                  </a:xfrm>
                  <a:custGeom>
                    <a:avLst/>
                    <a:gdLst/>
                    <a:ahLst/>
                    <a:cxnLst/>
                    <a:rect l="l" t="t" r="r" b="b"/>
                    <a:pathLst>
                      <a:path w="64135" h="179705">
                        <a:moveTo>
                          <a:pt x="63820" y="179497"/>
                        </a:moveTo>
                        <a:lnTo>
                          <a:pt x="62230" y="179497"/>
                        </a:lnTo>
                      </a:path>
                      <a:path w="64135" h="179705">
                        <a:moveTo>
                          <a:pt x="62230" y="179497"/>
                        </a:moveTo>
                        <a:lnTo>
                          <a:pt x="59037" y="179497"/>
                        </a:lnTo>
                      </a:path>
                      <a:path w="64135" h="179705">
                        <a:moveTo>
                          <a:pt x="59037" y="179497"/>
                        </a:moveTo>
                        <a:lnTo>
                          <a:pt x="54255" y="179497"/>
                        </a:lnTo>
                      </a:path>
                      <a:path w="64135" h="179705">
                        <a:moveTo>
                          <a:pt x="54255" y="179497"/>
                        </a:moveTo>
                        <a:lnTo>
                          <a:pt x="47868" y="179497"/>
                        </a:lnTo>
                      </a:path>
                      <a:path w="64135" h="179705">
                        <a:moveTo>
                          <a:pt x="47868" y="179497"/>
                        </a:moveTo>
                        <a:lnTo>
                          <a:pt x="39893" y="179497"/>
                        </a:lnTo>
                      </a:path>
                      <a:path w="64135" h="179705">
                        <a:moveTo>
                          <a:pt x="39893" y="179497"/>
                        </a:moveTo>
                        <a:lnTo>
                          <a:pt x="31917" y="179497"/>
                        </a:lnTo>
                      </a:path>
                      <a:path w="64135" h="179705">
                        <a:moveTo>
                          <a:pt x="31917" y="179497"/>
                        </a:moveTo>
                        <a:lnTo>
                          <a:pt x="23146" y="179497"/>
                        </a:lnTo>
                      </a:path>
                      <a:path w="64135" h="179705">
                        <a:moveTo>
                          <a:pt x="23146" y="179497"/>
                        </a:moveTo>
                        <a:lnTo>
                          <a:pt x="15951" y="179497"/>
                        </a:lnTo>
                      </a:path>
                      <a:path w="64135" h="179705">
                        <a:moveTo>
                          <a:pt x="15951" y="179497"/>
                        </a:moveTo>
                        <a:lnTo>
                          <a:pt x="9579" y="179497"/>
                        </a:lnTo>
                      </a:path>
                      <a:path w="64135" h="179705">
                        <a:moveTo>
                          <a:pt x="9579" y="179497"/>
                        </a:moveTo>
                        <a:lnTo>
                          <a:pt x="3987" y="179497"/>
                        </a:lnTo>
                      </a:path>
                      <a:path w="64135" h="179705">
                        <a:moveTo>
                          <a:pt x="3987" y="179497"/>
                        </a:moveTo>
                        <a:lnTo>
                          <a:pt x="808" y="179497"/>
                        </a:lnTo>
                      </a:path>
                      <a:path w="64135" h="179705">
                        <a:moveTo>
                          <a:pt x="808" y="179497"/>
                        </a:moveTo>
                        <a:lnTo>
                          <a:pt x="0" y="179497"/>
                        </a:lnTo>
                      </a:path>
                      <a:path w="64135" h="179705">
                        <a:moveTo>
                          <a:pt x="0" y="0"/>
                        </a:moveTo>
                        <a:lnTo>
                          <a:pt x="0" y="15156"/>
                        </a:lnTo>
                      </a:path>
                      <a:path w="64135" h="179705">
                        <a:moveTo>
                          <a:pt x="0" y="15156"/>
                        </a:moveTo>
                        <a:lnTo>
                          <a:pt x="0" y="29518"/>
                        </a:lnTo>
                      </a:path>
                      <a:path w="64135" h="179705">
                        <a:moveTo>
                          <a:pt x="0" y="29518"/>
                        </a:moveTo>
                        <a:lnTo>
                          <a:pt x="0" y="43072"/>
                        </a:lnTo>
                      </a:path>
                      <a:path w="64135" h="179705">
                        <a:moveTo>
                          <a:pt x="0" y="43072"/>
                        </a:moveTo>
                        <a:lnTo>
                          <a:pt x="0" y="55844"/>
                        </a:lnTo>
                      </a:path>
                      <a:path w="64135" h="179705">
                        <a:moveTo>
                          <a:pt x="0" y="55844"/>
                        </a:moveTo>
                        <a:lnTo>
                          <a:pt x="0" y="67013"/>
                        </a:lnTo>
                      </a:path>
                      <a:path w="64135" h="179705">
                        <a:moveTo>
                          <a:pt x="0" y="67013"/>
                        </a:moveTo>
                        <a:lnTo>
                          <a:pt x="0" y="75784"/>
                        </a:lnTo>
                      </a:path>
                      <a:path w="64135" h="179705">
                        <a:moveTo>
                          <a:pt x="0" y="75784"/>
                        </a:moveTo>
                        <a:lnTo>
                          <a:pt x="0" y="82965"/>
                        </a:lnTo>
                      </a:path>
                      <a:path w="64135" h="179705">
                        <a:moveTo>
                          <a:pt x="0" y="82965"/>
                        </a:moveTo>
                        <a:lnTo>
                          <a:pt x="0" y="87748"/>
                        </a:lnTo>
                      </a:path>
                      <a:path w="64135" h="179705">
                        <a:moveTo>
                          <a:pt x="0" y="87748"/>
                        </a:moveTo>
                        <a:lnTo>
                          <a:pt x="0" y="9014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91" name="object 2891"/>
                  <p:cNvSpPr/>
                  <p:nvPr/>
                </p:nvSpPr>
                <p:spPr>
                  <a:xfrm>
                    <a:off x="3008032" y="191666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92" name="object 2892"/>
                  <p:cNvSpPr/>
                  <p:nvPr/>
                </p:nvSpPr>
                <p:spPr>
                  <a:xfrm>
                    <a:off x="2575243" y="1827719"/>
                    <a:ext cx="497840" cy="810895"/>
                  </a:xfrm>
                  <a:custGeom>
                    <a:avLst/>
                    <a:gdLst/>
                    <a:ahLst/>
                    <a:cxnLst/>
                    <a:rect l="l" t="t" r="r" b="b"/>
                    <a:pathLst>
                      <a:path w="497839" h="810894">
                        <a:moveTo>
                          <a:pt x="497806" y="90146"/>
                        </a:moveTo>
                        <a:lnTo>
                          <a:pt x="497806" y="88543"/>
                        </a:lnTo>
                      </a:path>
                      <a:path w="497839" h="810894">
                        <a:moveTo>
                          <a:pt x="497806" y="88543"/>
                        </a:moveTo>
                        <a:lnTo>
                          <a:pt x="497806" y="85363"/>
                        </a:lnTo>
                      </a:path>
                      <a:path w="497839" h="810894">
                        <a:moveTo>
                          <a:pt x="497806" y="85363"/>
                        </a:moveTo>
                        <a:lnTo>
                          <a:pt x="497806" y="78977"/>
                        </a:lnTo>
                      </a:path>
                      <a:path w="497839" h="810894">
                        <a:moveTo>
                          <a:pt x="497806" y="78977"/>
                        </a:moveTo>
                        <a:lnTo>
                          <a:pt x="497806" y="71001"/>
                        </a:lnTo>
                      </a:path>
                      <a:path w="497839" h="810894">
                        <a:moveTo>
                          <a:pt x="497806" y="71001"/>
                        </a:moveTo>
                        <a:lnTo>
                          <a:pt x="497806" y="60627"/>
                        </a:lnTo>
                      </a:path>
                      <a:path w="497839" h="810894">
                        <a:moveTo>
                          <a:pt x="497806" y="60627"/>
                        </a:moveTo>
                        <a:lnTo>
                          <a:pt x="497806" y="48663"/>
                        </a:lnTo>
                      </a:path>
                      <a:path w="497839" h="810894">
                        <a:moveTo>
                          <a:pt x="497806" y="48663"/>
                        </a:moveTo>
                        <a:lnTo>
                          <a:pt x="497806" y="35096"/>
                        </a:lnTo>
                      </a:path>
                      <a:path w="497839" h="810894">
                        <a:moveTo>
                          <a:pt x="497806" y="35096"/>
                        </a:moveTo>
                        <a:lnTo>
                          <a:pt x="497806" y="20734"/>
                        </a:lnTo>
                      </a:path>
                      <a:path w="497839" h="810894">
                        <a:moveTo>
                          <a:pt x="497806" y="20734"/>
                        </a:moveTo>
                        <a:lnTo>
                          <a:pt x="497806" y="6372"/>
                        </a:lnTo>
                      </a:path>
                      <a:path w="497839" h="810894">
                        <a:moveTo>
                          <a:pt x="497806" y="6372"/>
                        </a:moveTo>
                        <a:lnTo>
                          <a:pt x="497806" y="0"/>
                        </a:lnTo>
                      </a:path>
                      <a:path w="497839" h="810894">
                        <a:moveTo>
                          <a:pt x="465902" y="122049"/>
                        </a:moveTo>
                        <a:lnTo>
                          <a:pt x="457131" y="120460"/>
                        </a:lnTo>
                      </a:path>
                      <a:path w="497839" h="810894">
                        <a:moveTo>
                          <a:pt x="457131" y="120460"/>
                        </a:moveTo>
                        <a:lnTo>
                          <a:pt x="449937" y="117267"/>
                        </a:lnTo>
                      </a:path>
                      <a:path w="497839" h="810894">
                        <a:moveTo>
                          <a:pt x="449937" y="117267"/>
                        </a:moveTo>
                        <a:lnTo>
                          <a:pt x="443564" y="112484"/>
                        </a:lnTo>
                      </a:path>
                      <a:path w="497839" h="810894">
                        <a:moveTo>
                          <a:pt x="443564" y="112484"/>
                        </a:moveTo>
                        <a:lnTo>
                          <a:pt x="437973" y="106098"/>
                        </a:lnTo>
                      </a:path>
                      <a:path w="497839" h="810894">
                        <a:moveTo>
                          <a:pt x="437973" y="106098"/>
                        </a:moveTo>
                        <a:lnTo>
                          <a:pt x="434794" y="98122"/>
                        </a:lnTo>
                      </a:path>
                      <a:path w="497839" h="810894">
                        <a:moveTo>
                          <a:pt x="496216" y="98122"/>
                        </a:moveTo>
                        <a:lnTo>
                          <a:pt x="493023" y="106098"/>
                        </a:lnTo>
                      </a:path>
                      <a:path w="497839" h="810894">
                        <a:moveTo>
                          <a:pt x="493023" y="106098"/>
                        </a:moveTo>
                        <a:lnTo>
                          <a:pt x="488240" y="112484"/>
                        </a:lnTo>
                      </a:path>
                      <a:path w="497839" h="810894">
                        <a:moveTo>
                          <a:pt x="488240" y="112484"/>
                        </a:moveTo>
                        <a:lnTo>
                          <a:pt x="481854" y="117267"/>
                        </a:lnTo>
                      </a:path>
                      <a:path w="497839" h="810894">
                        <a:moveTo>
                          <a:pt x="481854" y="117267"/>
                        </a:moveTo>
                        <a:lnTo>
                          <a:pt x="473878" y="120460"/>
                        </a:lnTo>
                      </a:path>
                      <a:path w="497839" h="810894">
                        <a:moveTo>
                          <a:pt x="473878" y="120460"/>
                        </a:moveTo>
                        <a:lnTo>
                          <a:pt x="465902" y="122049"/>
                        </a:lnTo>
                      </a:path>
                      <a:path w="497839" h="810894">
                        <a:moveTo>
                          <a:pt x="465902" y="0"/>
                        </a:moveTo>
                        <a:lnTo>
                          <a:pt x="473878" y="0"/>
                        </a:lnTo>
                      </a:path>
                      <a:path w="497839" h="810894">
                        <a:moveTo>
                          <a:pt x="473878" y="0"/>
                        </a:moveTo>
                        <a:lnTo>
                          <a:pt x="481854" y="0"/>
                        </a:lnTo>
                      </a:path>
                      <a:path w="497839" h="810894">
                        <a:moveTo>
                          <a:pt x="481854" y="0"/>
                        </a:moveTo>
                        <a:lnTo>
                          <a:pt x="488240" y="0"/>
                        </a:lnTo>
                      </a:path>
                      <a:path w="497839" h="810894">
                        <a:moveTo>
                          <a:pt x="488240" y="0"/>
                        </a:moveTo>
                        <a:lnTo>
                          <a:pt x="493023" y="0"/>
                        </a:lnTo>
                      </a:path>
                      <a:path w="497839" h="810894">
                        <a:moveTo>
                          <a:pt x="493023" y="0"/>
                        </a:moveTo>
                        <a:lnTo>
                          <a:pt x="496216" y="0"/>
                        </a:lnTo>
                      </a:path>
                      <a:path w="497839" h="810894">
                        <a:moveTo>
                          <a:pt x="496216" y="0"/>
                        </a:moveTo>
                        <a:lnTo>
                          <a:pt x="497806" y="0"/>
                        </a:lnTo>
                      </a:path>
                      <a:path w="497839" h="810894">
                        <a:moveTo>
                          <a:pt x="433985" y="0"/>
                        </a:moveTo>
                        <a:lnTo>
                          <a:pt x="434794" y="0"/>
                        </a:lnTo>
                      </a:path>
                      <a:path w="497839" h="810894">
                        <a:moveTo>
                          <a:pt x="434794" y="0"/>
                        </a:moveTo>
                        <a:lnTo>
                          <a:pt x="437973" y="0"/>
                        </a:lnTo>
                      </a:path>
                      <a:path w="497839" h="810894">
                        <a:moveTo>
                          <a:pt x="437973" y="0"/>
                        </a:moveTo>
                        <a:lnTo>
                          <a:pt x="443564" y="0"/>
                        </a:lnTo>
                      </a:path>
                      <a:path w="497839" h="810894">
                        <a:moveTo>
                          <a:pt x="443564" y="0"/>
                        </a:moveTo>
                        <a:lnTo>
                          <a:pt x="449937" y="0"/>
                        </a:lnTo>
                      </a:path>
                      <a:path w="497839" h="810894">
                        <a:moveTo>
                          <a:pt x="449937" y="0"/>
                        </a:moveTo>
                        <a:lnTo>
                          <a:pt x="457131" y="0"/>
                        </a:lnTo>
                      </a:path>
                      <a:path w="497839" h="810894">
                        <a:moveTo>
                          <a:pt x="457131" y="0"/>
                        </a:moveTo>
                        <a:lnTo>
                          <a:pt x="465902" y="0"/>
                        </a:lnTo>
                      </a:path>
                      <a:path w="497839" h="810894">
                        <a:moveTo>
                          <a:pt x="0" y="441961"/>
                        </a:moveTo>
                        <a:lnTo>
                          <a:pt x="0" y="441166"/>
                        </a:lnTo>
                      </a:path>
                      <a:path w="497839" h="810894">
                        <a:moveTo>
                          <a:pt x="0" y="381333"/>
                        </a:moveTo>
                        <a:lnTo>
                          <a:pt x="0" y="393297"/>
                        </a:lnTo>
                      </a:path>
                      <a:path w="497839" h="810894">
                        <a:moveTo>
                          <a:pt x="0" y="393297"/>
                        </a:moveTo>
                        <a:lnTo>
                          <a:pt x="0" y="405275"/>
                        </a:lnTo>
                      </a:path>
                      <a:path w="497839" h="810894">
                        <a:moveTo>
                          <a:pt x="0" y="405275"/>
                        </a:moveTo>
                        <a:lnTo>
                          <a:pt x="0" y="415635"/>
                        </a:lnTo>
                      </a:path>
                      <a:path w="497839" h="810894">
                        <a:moveTo>
                          <a:pt x="0" y="415635"/>
                        </a:moveTo>
                        <a:lnTo>
                          <a:pt x="0" y="422021"/>
                        </a:lnTo>
                      </a:path>
                      <a:path w="497839" h="810894">
                        <a:moveTo>
                          <a:pt x="0" y="437973"/>
                        </a:moveTo>
                        <a:lnTo>
                          <a:pt x="0" y="440371"/>
                        </a:lnTo>
                      </a:path>
                      <a:path w="497839" h="810894">
                        <a:moveTo>
                          <a:pt x="0" y="440371"/>
                        </a:moveTo>
                        <a:lnTo>
                          <a:pt x="0" y="441166"/>
                        </a:lnTo>
                      </a:path>
                      <a:path w="497839" h="810894">
                        <a:moveTo>
                          <a:pt x="43072" y="768259"/>
                        </a:moveTo>
                        <a:lnTo>
                          <a:pt x="43072" y="508180"/>
                        </a:lnTo>
                      </a:path>
                      <a:path w="497839" h="810894">
                        <a:moveTo>
                          <a:pt x="0" y="508180"/>
                        </a:moveTo>
                        <a:lnTo>
                          <a:pt x="0" y="768259"/>
                        </a:lnTo>
                      </a:path>
                      <a:path w="497839" h="810894">
                        <a:moveTo>
                          <a:pt x="43072" y="768259"/>
                        </a:moveTo>
                        <a:lnTo>
                          <a:pt x="42277" y="772246"/>
                        </a:lnTo>
                      </a:path>
                      <a:path w="497839" h="810894">
                        <a:moveTo>
                          <a:pt x="42277" y="772246"/>
                        </a:moveTo>
                        <a:lnTo>
                          <a:pt x="40687" y="775440"/>
                        </a:lnTo>
                      </a:path>
                      <a:path w="497839" h="810894">
                        <a:moveTo>
                          <a:pt x="40687" y="775440"/>
                        </a:moveTo>
                        <a:lnTo>
                          <a:pt x="37494" y="778633"/>
                        </a:lnTo>
                      </a:path>
                      <a:path w="497839" h="810894">
                        <a:moveTo>
                          <a:pt x="37494" y="778633"/>
                        </a:moveTo>
                        <a:lnTo>
                          <a:pt x="32698" y="781031"/>
                        </a:lnTo>
                      </a:path>
                      <a:path w="497839" h="810894">
                        <a:moveTo>
                          <a:pt x="32698" y="781031"/>
                        </a:moveTo>
                        <a:lnTo>
                          <a:pt x="27120" y="782621"/>
                        </a:lnTo>
                      </a:path>
                      <a:path w="497839" h="810894">
                        <a:moveTo>
                          <a:pt x="27120" y="782621"/>
                        </a:moveTo>
                        <a:lnTo>
                          <a:pt x="21543" y="783415"/>
                        </a:lnTo>
                      </a:path>
                      <a:path w="497839" h="810894">
                        <a:moveTo>
                          <a:pt x="21543" y="783415"/>
                        </a:moveTo>
                        <a:lnTo>
                          <a:pt x="15951" y="782621"/>
                        </a:lnTo>
                      </a:path>
                      <a:path w="497839" h="810894">
                        <a:moveTo>
                          <a:pt x="15951" y="782621"/>
                        </a:moveTo>
                        <a:lnTo>
                          <a:pt x="11168" y="781031"/>
                        </a:lnTo>
                      </a:path>
                      <a:path w="497839" h="810894">
                        <a:moveTo>
                          <a:pt x="11168" y="781031"/>
                        </a:moveTo>
                        <a:lnTo>
                          <a:pt x="6372" y="778633"/>
                        </a:lnTo>
                      </a:path>
                      <a:path w="497839" h="810894">
                        <a:moveTo>
                          <a:pt x="6372" y="778633"/>
                        </a:moveTo>
                        <a:lnTo>
                          <a:pt x="3179" y="775440"/>
                        </a:lnTo>
                      </a:path>
                      <a:path w="497839" h="810894">
                        <a:moveTo>
                          <a:pt x="3179" y="775440"/>
                        </a:moveTo>
                        <a:lnTo>
                          <a:pt x="794" y="772246"/>
                        </a:lnTo>
                      </a:path>
                      <a:path w="497839" h="810894">
                        <a:moveTo>
                          <a:pt x="794" y="772246"/>
                        </a:moveTo>
                        <a:lnTo>
                          <a:pt x="0" y="768259"/>
                        </a:lnTo>
                      </a:path>
                      <a:path w="497839" h="810894">
                        <a:moveTo>
                          <a:pt x="794" y="508975"/>
                        </a:moveTo>
                        <a:lnTo>
                          <a:pt x="794" y="510578"/>
                        </a:lnTo>
                      </a:path>
                      <a:path w="497839" h="810894">
                        <a:moveTo>
                          <a:pt x="794" y="510578"/>
                        </a:moveTo>
                        <a:lnTo>
                          <a:pt x="3179" y="514566"/>
                        </a:lnTo>
                      </a:path>
                      <a:path w="497839" h="810894">
                        <a:moveTo>
                          <a:pt x="3179" y="514566"/>
                        </a:moveTo>
                        <a:lnTo>
                          <a:pt x="6372" y="517759"/>
                        </a:lnTo>
                      </a:path>
                      <a:path w="497839" h="810894">
                        <a:moveTo>
                          <a:pt x="6372" y="517759"/>
                        </a:moveTo>
                        <a:lnTo>
                          <a:pt x="11168" y="520157"/>
                        </a:lnTo>
                      </a:path>
                      <a:path w="497839" h="810894">
                        <a:moveTo>
                          <a:pt x="11168" y="520157"/>
                        </a:moveTo>
                        <a:lnTo>
                          <a:pt x="15951" y="521747"/>
                        </a:lnTo>
                      </a:path>
                      <a:path w="497839" h="810894">
                        <a:moveTo>
                          <a:pt x="15951" y="521747"/>
                        </a:moveTo>
                        <a:lnTo>
                          <a:pt x="21543" y="521747"/>
                        </a:lnTo>
                      </a:path>
                      <a:path w="497839" h="810894">
                        <a:moveTo>
                          <a:pt x="21543" y="521747"/>
                        </a:moveTo>
                        <a:lnTo>
                          <a:pt x="27120" y="521747"/>
                        </a:lnTo>
                      </a:path>
                      <a:path w="497839" h="810894">
                        <a:moveTo>
                          <a:pt x="27120" y="521747"/>
                        </a:moveTo>
                        <a:lnTo>
                          <a:pt x="32698" y="520157"/>
                        </a:lnTo>
                      </a:path>
                      <a:path w="497839" h="810894">
                        <a:moveTo>
                          <a:pt x="32698" y="520157"/>
                        </a:moveTo>
                        <a:lnTo>
                          <a:pt x="37494" y="517759"/>
                        </a:lnTo>
                      </a:path>
                      <a:path w="497839" h="810894">
                        <a:moveTo>
                          <a:pt x="37494" y="517759"/>
                        </a:moveTo>
                        <a:lnTo>
                          <a:pt x="40687" y="514566"/>
                        </a:lnTo>
                      </a:path>
                      <a:path w="497839" h="810894">
                        <a:moveTo>
                          <a:pt x="40687" y="514566"/>
                        </a:moveTo>
                        <a:lnTo>
                          <a:pt x="42277" y="510578"/>
                        </a:lnTo>
                      </a:path>
                      <a:path w="497839" h="810894">
                        <a:moveTo>
                          <a:pt x="42277" y="510578"/>
                        </a:moveTo>
                        <a:lnTo>
                          <a:pt x="43072" y="508975"/>
                        </a:lnTo>
                      </a:path>
                      <a:path w="497839" h="810894">
                        <a:moveTo>
                          <a:pt x="43072" y="768259"/>
                        </a:moveTo>
                        <a:lnTo>
                          <a:pt x="43072" y="777838"/>
                        </a:lnTo>
                      </a:path>
                      <a:path w="497839" h="810894">
                        <a:moveTo>
                          <a:pt x="43072" y="777838"/>
                        </a:moveTo>
                        <a:lnTo>
                          <a:pt x="43072" y="788198"/>
                        </a:lnTo>
                      </a:path>
                      <a:path w="497839" h="810894">
                        <a:moveTo>
                          <a:pt x="43072" y="788198"/>
                        </a:moveTo>
                        <a:lnTo>
                          <a:pt x="43072" y="800176"/>
                        </a:lnTo>
                      </a:path>
                      <a:path w="497839" h="810894">
                        <a:moveTo>
                          <a:pt x="43072" y="800176"/>
                        </a:moveTo>
                        <a:lnTo>
                          <a:pt x="43072" y="810536"/>
                        </a:lnTo>
                      </a:path>
                      <a:path w="497839" h="810894">
                        <a:moveTo>
                          <a:pt x="0" y="810536"/>
                        </a:moveTo>
                        <a:lnTo>
                          <a:pt x="0" y="798572"/>
                        </a:lnTo>
                      </a:path>
                      <a:path w="497839" h="810894">
                        <a:moveTo>
                          <a:pt x="0" y="798572"/>
                        </a:moveTo>
                        <a:lnTo>
                          <a:pt x="0" y="786609"/>
                        </a:lnTo>
                      </a:path>
                      <a:path w="497839" h="810894">
                        <a:moveTo>
                          <a:pt x="0" y="786609"/>
                        </a:moveTo>
                        <a:lnTo>
                          <a:pt x="0" y="776234"/>
                        </a:lnTo>
                      </a:path>
                      <a:path w="497839" h="810894">
                        <a:moveTo>
                          <a:pt x="0" y="776234"/>
                        </a:moveTo>
                        <a:lnTo>
                          <a:pt x="0" y="768259"/>
                        </a:lnTo>
                      </a:path>
                      <a:path w="497839" h="810894">
                        <a:moveTo>
                          <a:pt x="43072" y="810536"/>
                        </a:moveTo>
                        <a:lnTo>
                          <a:pt x="42277" y="810536"/>
                        </a:lnTo>
                      </a:path>
                      <a:path w="497839" h="810894">
                        <a:moveTo>
                          <a:pt x="42277" y="810536"/>
                        </a:moveTo>
                        <a:lnTo>
                          <a:pt x="40687" y="810536"/>
                        </a:lnTo>
                      </a:path>
                      <a:path w="497839" h="810894">
                        <a:moveTo>
                          <a:pt x="40687" y="810536"/>
                        </a:moveTo>
                        <a:lnTo>
                          <a:pt x="37494" y="810536"/>
                        </a:lnTo>
                      </a:path>
                      <a:path w="497839" h="810894">
                        <a:moveTo>
                          <a:pt x="37494" y="810536"/>
                        </a:moveTo>
                        <a:lnTo>
                          <a:pt x="32698" y="810536"/>
                        </a:lnTo>
                      </a:path>
                      <a:path w="497839" h="810894">
                        <a:moveTo>
                          <a:pt x="32698" y="810536"/>
                        </a:moveTo>
                        <a:lnTo>
                          <a:pt x="27120" y="810536"/>
                        </a:lnTo>
                      </a:path>
                      <a:path w="497839" h="810894">
                        <a:moveTo>
                          <a:pt x="27120" y="810536"/>
                        </a:moveTo>
                        <a:lnTo>
                          <a:pt x="21543" y="810536"/>
                        </a:lnTo>
                      </a:path>
                      <a:path w="497839" h="810894">
                        <a:moveTo>
                          <a:pt x="21543" y="810536"/>
                        </a:moveTo>
                        <a:lnTo>
                          <a:pt x="15951" y="810536"/>
                        </a:lnTo>
                      </a:path>
                      <a:path w="497839" h="810894">
                        <a:moveTo>
                          <a:pt x="15951" y="810536"/>
                        </a:moveTo>
                        <a:lnTo>
                          <a:pt x="11168" y="810536"/>
                        </a:lnTo>
                      </a:path>
                      <a:path w="497839" h="810894">
                        <a:moveTo>
                          <a:pt x="11168" y="810536"/>
                        </a:moveTo>
                        <a:lnTo>
                          <a:pt x="6372" y="810536"/>
                        </a:lnTo>
                      </a:path>
                      <a:path w="497839" h="810894">
                        <a:moveTo>
                          <a:pt x="6372" y="810536"/>
                        </a:moveTo>
                        <a:lnTo>
                          <a:pt x="3179" y="810536"/>
                        </a:lnTo>
                      </a:path>
                      <a:path w="497839" h="810894">
                        <a:moveTo>
                          <a:pt x="3179" y="810536"/>
                        </a:moveTo>
                        <a:lnTo>
                          <a:pt x="794" y="810536"/>
                        </a:lnTo>
                      </a:path>
                      <a:path w="497839" h="810894">
                        <a:moveTo>
                          <a:pt x="794" y="810536"/>
                        </a:moveTo>
                        <a:lnTo>
                          <a:pt x="0" y="810536"/>
                        </a:lnTo>
                      </a:path>
                      <a:path w="497839" h="810894">
                        <a:moveTo>
                          <a:pt x="0" y="768259"/>
                        </a:moveTo>
                        <a:lnTo>
                          <a:pt x="794" y="772246"/>
                        </a:lnTo>
                      </a:path>
                      <a:path w="497839" h="810894">
                        <a:moveTo>
                          <a:pt x="794" y="772246"/>
                        </a:moveTo>
                        <a:lnTo>
                          <a:pt x="3179" y="775440"/>
                        </a:lnTo>
                      </a:path>
                      <a:path w="497839" h="810894">
                        <a:moveTo>
                          <a:pt x="3179" y="775440"/>
                        </a:moveTo>
                        <a:lnTo>
                          <a:pt x="6372" y="778633"/>
                        </a:lnTo>
                      </a:path>
                      <a:path w="497839" h="810894">
                        <a:moveTo>
                          <a:pt x="6372" y="778633"/>
                        </a:moveTo>
                        <a:lnTo>
                          <a:pt x="11168" y="781031"/>
                        </a:lnTo>
                      </a:path>
                      <a:path w="497839" h="810894">
                        <a:moveTo>
                          <a:pt x="11168" y="781031"/>
                        </a:moveTo>
                        <a:lnTo>
                          <a:pt x="15951" y="782621"/>
                        </a:lnTo>
                      </a:path>
                      <a:path w="497839" h="810894">
                        <a:moveTo>
                          <a:pt x="15951" y="782621"/>
                        </a:moveTo>
                        <a:lnTo>
                          <a:pt x="21543" y="783415"/>
                        </a:lnTo>
                      </a:path>
                      <a:path w="497839" h="810894">
                        <a:moveTo>
                          <a:pt x="21543" y="783415"/>
                        </a:moveTo>
                        <a:lnTo>
                          <a:pt x="27120" y="782621"/>
                        </a:lnTo>
                      </a:path>
                      <a:path w="497839" h="810894">
                        <a:moveTo>
                          <a:pt x="27120" y="782621"/>
                        </a:moveTo>
                        <a:lnTo>
                          <a:pt x="32698" y="781031"/>
                        </a:lnTo>
                      </a:path>
                      <a:path w="497839" h="810894">
                        <a:moveTo>
                          <a:pt x="32698" y="781031"/>
                        </a:moveTo>
                        <a:lnTo>
                          <a:pt x="37494" y="778633"/>
                        </a:lnTo>
                      </a:path>
                      <a:path w="497839" h="810894">
                        <a:moveTo>
                          <a:pt x="37494" y="778633"/>
                        </a:moveTo>
                        <a:lnTo>
                          <a:pt x="40687" y="775440"/>
                        </a:lnTo>
                      </a:path>
                      <a:path w="497839" h="810894">
                        <a:moveTo>
                          <a:pt x="40687" y="775440"/>
                        </a:moveTo>
                        <a:lnTo>
                          <a:pt x="42277" y="772246"/>
                        </a:lnTo>
                      </a:path>
                      <a:path w="497839" h="810894">
                        <a:moveTo>
                          <a:pt x="42277" y="772246"/>
                        </a:moveTo>
                        <a:lnTo>
                          <a:pt x="43072" y="768259"/>
                        </a:lnTo>
                      </a:path>
                      <a:path w="497839" h="810894">
                        <a:moveTo>
                          <a:pt x="43072" y="508975"/>
                        </a:moveTo>
                        <a:lnTo>
                          <a:pt x="42277" y="510578"/>
                        </a:lnTo>
                      </a:path>
                      <a:path w="497839" h="810894">
                        <a:moveTo>
                          <a:pt x="42277" y="510578"/>
                        </a:moveTo>
                        <a:lnTo>
                          <a:pt x="40687" y="514566"/>
                        </a:lnTo>
                      </a:path>
                      <a:path w="497839" h="810894">
                        <a:moveTo>
                          <a:pt x="40687" y="514566"/>
                        </a:moveTo>
                        <a:lnTo>
                          <a:pt x="37494" y="517759"/>
                        </a:lnTo>
                      </a:path>
                      <a:path w="497839" h="810894">
                        <a:moveTo>
                          <a:pt x="37494" y="517759"/>
                        </a:moveTo>
                        <a:lnTo>
                          <a:pt x="32698" y="520157"/>
                        </a:lnTo>
                      </a:path>
                      <a:path w="497839" h="810894">
                        <a:moveTo>
                          <a:pt x="32698" y="520157"/>
                        </a:moveTo>
                        <a:lnTo>
                          <a:pt x="27120" y="521747"/>
                        </a:lnTo>
                      </a:path>
                      <a:path w="497839" h="810894">
                        <a:moveTo>
                          <a:pt x="27120" y="521747"/>
                        </a:moveTo>
                        <a:lnTo>
                          <a:pt x="21543" y="521747"/>
                        </a:lnTo>
                      </a:path>
                      <a:path w="497839" h="810894">
                        <a:moveTo>
                          <a:pt x="21543" y="521747"/>
                        </a:moveTo>
                        <a:lnTo>
                          <a:pt x="15951" y="521747"/>
                        </a:lnTo>
                      </a:path>
                      <a:path w="497839" h="810894">
                        <a:moveTo>
                          <a:pt x="15951" y="521747"/>
                        </a:moveTo>
                        <a:lnTo>
                          <a:pt x="11168" y="520157"/>
                        </a:lnTo>
                      </a:path>
                      <a:path w="497839" h="810894">
                        <a:moveTo>
                          <a:pt x="11168" y="520157"/>
                        </a:moveTo>
                        <a:lnTo>
                          <a:pt x="6372" y="517759"/>
                        </a:lnTo>
                      </a:path>
                      <a:path w="497839" h="810894">
                        <a:moveTo>
                          <a:pt x="6372" y="517759"/>
                        </a:moveTo>
                        <a:lnTo>
                          <a:pt x="3179" y="514566"/>
                        </a:lnTo>
                      </a:path>
                      <a:path w="497839" h="810894">
                        <a:moveTo>
                          <a:pt x="3179" y="514566"/>
                        </a:moveTo>
                        <a:lnTo>
                          <a:pt x="794" y="510578"/>
                        </a:lnTo>
                      </a:path>
                      <a:path w="497839" h="810894">
                        <a:moveTo>
                          <a:pt x="794" y="510578"/>
                        </a:moveTo>
                        <a:lnTo>
                          <a:pt x="794" y="508975"/>
                        </a:lnTo>
                      </a:path>
                      <a:path w="497839" h="810894">
                        <a:moveTo>
                          <a:pt x="53446" y="430792"/>
                        </a:moveTo>
                        <a:lnTo>
                          <a:pt x="53446" y="457118"/>
                        </a:lnTo>
                      </a:path>
                      <a:path w="497839" h="810894">
                        <a:moveTo>
                          <a:pt x="53446" y="430792"/>
                        </a:moveTo>
                        <a:lnTo>
                          <a:pt x="55036" y="436383"/>
                        </a:lnTo>
                      </a:path>
                      <a:path w="497839" h="810894">
                        <a:moveTo>
                          <a:pt x="55036" y="436383"/>
                        </a:moveTo>
                        <a:lnTo>
                          <a:pt x="58229" y="441961"/>
                        </a:lnTo>
                      </a:path>
                      <a:path w="497839" h="810894">
                        <a:moveTo>
                          <a:pt x="58229" y="441961"/>
                        </a:moveTo>
                        <a:lnTo>
                          <a:pt x="63012" y="446757"/>
                        </a:lnTo>
                      </a:path>
                      <a:path w="497839" h="810894">
                        <a:moveTo>
                          <a:pt x="63012" y="446757"/>
                        </a:moveTo>
                        <a:lnTo>
                          <a:pt x="63820" y="446757"/>
                        </a:lnTo>
                      </a:path>
                      <a:path w="497839" h="810894">
                        <a:moveTo>
                          <a:pt x="53446" y="430792"/>
                        </a:moveTo>
                        <a:lnTo>
                          <a:pt x="53446" y="42680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93" name="object 2893"/>
                  <p:cNvSpPr/>
                  <p:nvPr/>
                </p:nvSpPr>
                <p:spPr>
                  <a:xfrm>
                    <a:off x="2627493" y="223179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94" name="object 2894"/>
                  <p:cNvSpPr/>
                  <p:nvPr/>
                </p:nvSpPr>
                <p:spPr>
                  <a:xfrm>
                    <a:off x="2628690" y="2072641"/>
                    <a:ext cx="156845" cy="201930"/>
                  </a:xfrm>
                  <a:custGeom>
                    <a:avLst/>
                    <a:gdLst/>
                    <a:ahLst/>
                    <a:cxnLst/>
                    <a:rect l="l" t="t" r="r" b="b"/>
                    <a:pathLst>
                      <a:path w="156844" h="201930">
                        <a:moveTo>
                          <a:pt x="0" y="160353"/>
                        </a:moveTo>
                        <a:lnTo>
                          <a:pt x="0" y="159558"/>
                        </a:lnTo>
                      </a:path>
                      <a:path w="156844" h="201930">
                        <a:moveTo>
                          <a:pt x="10374" y="201835"/>
                        </a:moveTo>
                        <a:lnTo>
                          <a:pt x="9565" y="201835"/>
                        </a:lnTo>
                      </a:path>
                      <a:path w="156844" h="201930">
                        <a:moveTo>
                          <a:pt x="9565" y="201835"/>
                        </a:moveTo>
                        <a:lnTo>
                          <a:pt x="4782" y="197039"/>
                        </a:lnTo>
                      </a:path>
                      <a:path w="156844" h="201930">
                        <a:moveTo>
                          <a:pt x="4782" y="197039"/>
                        </a:moveTo>
                        <a:lnTo>
                          <a:pt x="1589" y="191461"/>
                        </a:lnTo>
                      </a:path>
                      <a:path w="156844" h="201930">
                        <a:moveTo>
                          <a:pt x="1589" y="191461"/>
                        </a:moveTo>
                        <a:lnTo>
                          <a:pt x="0" y="185870"/>
                        </a:lnTo>
                      </a:path>
                      <a:path w="156844" h="201930">
                        <a:moveTo>
                          <a:pt x="146785" y="0"/>
                        </a:moveTo>
                        <a:lnTo>
                          <a:pt x="73399" y="73386"/>
                        </a:lnTo>
                      </a:path>
                      <a:path w="156844" h="201930">
                        <a:moveTo>
                          <a:pt x="105303" y="105303"/>
                        </a:moveTo>
                        <a:lnTo>
                          <a:pt x="101315" y="102110"/>
                        </a:lnTo>
                      </a:path>
                      <a:path w="156844" h="201930">
                        <a:moveTo>
                          <a:pt x="101315" y="102110"/>
                        </a:moveTo>
                        <a:lnTo>
                          <a:pt x="95737" y="95724"/>
                        </a:lnTo>
                      </a:path>
                      <a:path w="156844" h="201930">
                        <a:moveTo>
                          <a:pt x="95737" y="95724"/>
                        </a:moveTo>
                        <a:lnTo>
                          <a:pt x="89351" y="90146"/>
                        </a:lnTo>
                      </a:path>
                      <a:path w="156844" h="201930">
                        <a:moveTo>
                          <a:pt x="89351" y="90146"/>
                        </a:moveTo>
                        <a:lnTo>
                          <a:pt x="84568" y="84555"/>
                        </a:lnTo>
                      </a:path>
                      <a:path w="156844" h="201930">
                        <a:moveTo>
                          <a:pt x="84568" y="84555"/>
                        </a:moveTo>
                        <a:lnTo>
                          <a:pt x="79786" y="79772"/>
                        </a:lnTo>
                      </a:path>
                      <a:path w="156844" h="201930">
                        <a:moveTo>
                          <a:pt x="79786" y="79772"/>
                        </a:moveTo>
                        <a:lnTo>
                          <a:pt x="75784" y="76579"/>
                        </a:lnTo>
                      </a:path>
                      <a:path w="156844" h="201930">
                        <a:moveTo>
                          <a:pt x="75784" y="76579"/>
                        </a:moveTo>
                        <a:lnTo>
                          <a:pt x="73399" y="74180"/>
                        </a:lnTo>
                      </a:path>
                      <a:path w="156844" h="201930">
                        <a:moveTo>
                          <a:pt x="73399" y="74180"/>
                        </a:moveTo>
                        <a:lnTo>
                          <a:pt x="73399" y="73386"/>
                        </a:lnTo>
                      </a:path>
                      <a:path w="156844" h="201930">
                        <a:moveTo>
                          <a:pt x="146785" y="0"/>
                        </a:moveTo>
                        <a:lnTo>
                          <a:pt x="147594" y="794"/>
                        </a:lnTo>
                      </a:path>
                      <a:path w="156844" h="201930">
                        <a:moveTo>
                          <a:pt x="147594" y="794"/>
                        </a:moveTo>
                        <a:lnTo>
                          <a:pt x="149184" y="3179"/>
                        </a:lnTo>
                      </a:path>
                      <a:path w="156844" h="201930">
                        <a:moveTo>
                          <a:pt x="149184" y="3179"/>
                        </a:moveTo>
                        <a:lnTo>
                          <a:pt x="153172" y="6372"/>
                        </a:lnTo>
                      </a:path>
                      <a:path w="156844" h="201930">
                        <a:moveTo>
                          <a:pt x="153172" y="6372"/>
                        </a:moveTo>
                        <a:lnTo>
                          <a:pt x="156365" y="9565"/>
                        </a:lnTo>
                      </a:path>
                      <a:path w="156844" h="201930">
                        <a:moveTo>
                          <a:pt x="73399" y="73386"/>
                        </a:moveTo>
                        <a:lnTo>
                          <a:pt x="62230" y="83760"/>
                        </a:lnTo>
                      </a:path>
                      <a:path w="156844" h="201930">
                        <a:moveTo>
                          <a:pt x="62230" y="83760"/>
                        </a:moveTo>
                        <a:lnTo>
                          <a:pt x="51856" y="94134"/>
                        </a:lnTo>
                      </a:path>
                      <a:path w="156844" h="201930">
                        <a:moveTo>
                          <a:pt x="51856" y="94134"/>
                        </a:moveTo>
                        <a:lnTo>
                          <a:pt x="42291" y="103713"/>
                        </a:lnTo>
                      </a:path>
                      <a:path w="156844" h="201930">
                        <a:moveTo>
                          <a:pt x="42291" y="103713"/>
                        </a:moveTo>
                        <a:lnTo>
                          <a:pt x="33506" y="112484"/>
                        </a:lnTo>
                      </a:path>
                      <a:path w="156844" h="201930">
                        <a:moveTo>
                          <a:pt x="33506" y="112484"/>
                        </a:moveTo>
                        <a:lnTo>
                          <a:pt x="26325" y="120460"/>
                        </a:lnTo>
                      </a:path>
                      <a:path w="156844" h="201930">
                        <a:moveTo>
                          <a:pt x="26325" y="120460"/>
                        </a:moveTo>
                        <a:lnTo>
                          <a:pt x="19144" y="126832"/>
                        </a:lnTo>
                      </a:path>
                      <a:path w="156844" h="201930">
                        <a:moveTo>
                          <a:pt x="19144" y="126832"/>
                        </a:moveTo>
                        <a:lnTo>
                          <a:pt x="14362" y="131629"/>
                        </a:lnTo>
                      </a:path>
                      <a:path w="156844" h="201930">
                        <a:moveTo>
                          <a:pt x="14362" y="131629"/>
                        </a:moveTo>
                        <a:lnTo>
                          <a:pt x="11168" y="135617"/>
                        </a:lnTo>
                      </a:path>
                      <a:path w="156844" h="201930">
                        <a:moveTo>
                          <a:pt x="11168" y="135617"/>
                        </a:moveTo>
                        <a:lnTo>
                          <a:pt x="9565" y="13720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95" name="object 2895"/>
                  <p:cNvSpPr/>
                  <p:nvPr/>
                </p:nvSpPr>
                <p:spPr>
                  <a:xfrm>
                    <a:off x="2637059" y="220865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96" name="object 2896"/>
                  <p:cNvSpPr/>
                  <p:nvPr/>
                </p:nvSpPr>
                <p:spPr>
                  <a:xfrm>
                    <a:off x="2628690" y="2059073"/>
                    <a:ext cx="5106670" cy="5292090"/>
                  </a:xfrm>
                  <a:custGeom>
                    <a:avLst/>
                    <a:gdLst/>
                    <a:ahLst/>
                    <a:cxnLst/>
                    <a:rect l="l" t="t" r="r" b="b"/>
                    <a:pathLst>
                      <a:path w="5106670" h="5292090">
                        <a:moveTo>
                          <a:pt x="9565" y="195449"/>
                        </a:moveTo>
                        <a:lnTo>
                          <a:pt x="4782" y="189077"/>
                        </a:lnTo>
                      </a:path>
                      <a:path w="5106670" h="5292090">
                        <a:moveTo>
                          <a:pt x="4782" y="189077"/>
                        </a:moveTo>
                        <a:lnTo>
                          <a:pt x="1589" y="181101"/>
                        </a:lnTo>
                      </a:path>
                      <a:path w="5106670" h="5292090">
                        <a:moveTo>
                          <a:pt x="1589" y="181101"/>
                        </a:moveTo>
                        <a:lnTo>
                          <a:pt x="0" y="173125"/>
                        </a:lnTo>
                      </a:path>
                      <a:path w="5106670" h="5292090">
                        <a:moveTo>
                          <a:pt x="0" y="173125"/>
                        </a:moveTo>
                        <a:lnTo>
                          <a:pt x="1589" y="165135"/>
                        </a:lnTo>
                      </a:path>
                      <a:path w="5106670" h="5292090">
                        <a:moveTo>
                          <a:pt x="1589" y="165135"/>
                        </a:moveTo>
                        <a:lnTo>
                          <a:pt x="4782" y="157160"/>
                        </a:lnTo>
                      </a:path>
                      <a:path w="5106670" h="5292090">
                        <a:moveTo>
                          <a:pt x="22337" y="203439"/>
                        </a:moveTo>
                        <a:lnTo>
                          <a:pt x="15951" y="200246"/>
                        </a:lnTo>
                      </a:path>
                      <a:path w="5106670" h="5292090">
                        <a:moveTo>
                          <a:pt x="15951" y="200246"/>
                        </a:moveTo>
                        <a:lnTo>
                          <a:pt x="9565" y="195449"/>
                        </a:lnTo>
                      </a:path>
                      <a:path w="5106670" h="5292090">
                        <a:moveTo>
                          <a:pt x="95737" y="109291"/>
                        </a:moveTo>
                        <a:lnTo>
                          <a:pt x="101315" y="115677"/>
                        </a:lnTo>
                      </a:path>
                      <a:path w="5106670" h="5292090">
                        <a:moveTo>
                          <a:pt x="101315" y="115677"/>
                        </a:moveTo>
                        <a:lnTo>
                          <a:pt x="105303" y="118870"/>
                        </a:lnTo>
                      </a:path>
                      <a:path w="5106670" h="5292090">
                        <a:moveTo>
                          <a:pt x="73399" y="86953"/>
                        </a:moveTo>
                        <a:lnTo>
                          <a:pt x="73399" y="87748"/>
                        </a:lnTo>
                      </a:path>
                      <a:path w="5106670" h="5292090">
                        <a:moveTo>
                          <a:pt x="73399" y="87748"/>
                        </a:moveTo>
                        <a:lnTo>
                          <a:pt x="75784" y="90146"/>
                        </a:lnTo>
                      </a:path>
                      <a:path w="5106670" h="5292090">
                        <a:moveTo>
                          <a:pt x="75784" y="90146"/>
                        </a:moveTo>
                        <a:lnTo>
                          <a:pt x="79786" y="93339"/>
                        </a:lnTo>
                      </a:path>
                      <a:path w="5106670" h="5292090">
                        <a:moveTo>
                          <a:pt x="79786" y="93339"/>
                        </a:moveTo>
                        <a:lnTo>
                          <a:pt x="84568" y="98122"/>
                        </a:lnTo>
                      </a:path>
                      <a:path w="5106670" h="5292090">
                        <a:moveTo>
                          <a:pt x="84568" y="98122"/>
                        </a:moveTo>
                        <a:lnTo>
                          <a:pt x="89351" y="103713"/>
                        </a:lnTo>
                      </a:path>
                      <a:path w="5106670" h="5292090">
                        <a:moveTo>
                          <a:pt x="89351" y="103713"/>
                        </a:moveTo>
                        <a:lnTo>
                          <a:pt x="95737" y="109291"/>
                        </a:lnTo>
                      </a:path>
                      <a:path w="5106670" h="5292090">
                        <a:moveTo>
                          <a:pt x="63820" y="491433"/>
                        </a:moveTo>
                        <a:lnTo>
                          <a:pt x="63820" y="273632"/>
                        </a:lnTo>
                      </a:path>
                      <a:path w="5106670" h="5292090">
                        <a:moveTo>
                          <a:pt x="794" y="273632"/>
                        </a:moveTo>
                        <a:lnTo>
                          <a:pt x="794" y="491433"/>
                        </a:lnTo>
                      </a:path>
                      <a:path w="5106670" h="5292090">
                        <a:moveTo>
                          <a:pt x="63820" y="491433"/>
                        </a:moveTo>
                        <a:lnTo>
                          <a:pt x="63025" y="497819"/>
                        </a:lnTo>
                      </a:path>
                      <a:path w="5106670" h="5292090">
                        <a:moveTo>
                          <a:pt x="63025" y="497819"/>
                        </a:moveTo>
                        <a:lnTo>
                          <a:pt x="59832" y="502602"/>
                        </a:lnTo>
                      </a:path>
                      <a:path w="5106670" h="5292090">
                        <a:moveTo>
                          <a:pt x="59832" y="502602"/>
                        </a:moveTo>
                        <a:lnTo>
                          <a:pt x="55049" y="507385"/>
                        </a:lnTo>
                      </a:path>
                      <a:path w="5106670" h="5292090">
                        <a:moveTo>
                          <a:pt x="55049" y="507385"/>
                        </a:moveTo>
                        <a:lnTo>
                          <a:pt x="48663" y="511373"/>
                        </a:lnTo>
                      </a:path>
                      <a:path w="5106670" h="5292090">
                        <a:moveTo>
                          <a:pt x="48663" y="511373"/>
                        </a:moveTo>
                        <a:lnTo>
                          <a:pt x="40687" y="513771"/>
                        </a:lnTo>
                      </a:path>
                      <a:path w="5106670" h="5292090">
                        <a:moveTo>
                          <a:pt x="40687" y="513771"/>
                        </a:moveTo>
                        <a:lnTo>
                          <a:pt x="32711" y="514566"/>
                        </a:lnTo>
                      </a:path>
                      <a:path w="5106670" h="5292090">
                        <a:moveTo>
                          <a:pt x="32711" y="514566"/>
                        </a:moveTo>
                        <a:lnTo>
                          <a:pt x="23941" y="513771"/>
                        </a:lnTo>
                      </a:path>
                      <a:path w="5106670" h="5292090">
                        <a:moveTo>
                          <a:pt x="23941" y="513771"/>
                        </a:moveTo>
                        <a:lnTo>
                          <a:pt x="16760" y="511373"/>
                        </a:lnTo>
                      </a:path>
                      <a:path w="5106670" h="5292090">
                        <a:moveTo>
                          <a:pt x="16760" y="511373"/>
                        </a:moveTo>
                        <a:lnTo>
                          <a:pt x="9565" y="507385"/>
                        </a:lnTo>
                      </a:path>
                      <a:path w="5106670" h="5292090">
                        <a:moveTo>
                          <a:pt x="9565" y="507385"/>
                        </a:moveTo>
                        <a:lnTo>
                          <a:pt x="4782" y="502602"/>
                        </a:lnTo>
                      </a:path>
                      <a:path w="5106670" h="5292090">
                        <a:moveTo>
                          <a:pt x="4782" y="502602"/>
                        </a:moveTo>
                        <a:lnTo>
                          <a:pt x="1589" y="497819"/>
                        </a:lnTo>
                      </a:path>
                      <a:path w="5106670" h="5292090">
                        <a:moveTo>
                          <a:pt x="1589" y="497819"/>
                        </a:moveTo>
                        <a:lnTo>
                          <a:pt x="794" y="491433"/>
                        </a:lnTo>
                      </a:path>
                      <a:path w="5106670" h="5292090">
                        <a:moveTo>
                          <a:pt x="794" y="273632"/>
                        </a:moveTo>
                        <a:lnTo>
                          <a:pt x="1589" y="279223"/>
                        </a:lnTo>
                      </a:path>
                      <a:path w="5106670" h="5292090">
                        <a:moveTo>
                          <a:pt x="1589" y="279223"/>
                        </a:moveTo>
                        <a:lnTo>
                          <a:pt x="4782" y="284814"/>
                        </a:lnTo>
                      </a:path>
                      <a:path w="5106670" h="5292090">
                        <a:moveTo>
                          <a:pt x="4782" y="284814"/>
                        </a:moveTo>
                        <a:lnTo>
                          <a:pt x="9565" y="289597"/>
                        </a:lnTo>
                      </a:path>
                      <a:path w="5106670" h="5292090">
                        <a:moveTo>
                          <a:pt x="9565" y="289597"/>
                        </a:moveTo>
                        <a:lnTo>
                          <a:pt x="16760" y="292790"/>
                        </a:lnTo>
                      </a:path>
                      <a:path w="5106670" h="5292090">
                        <a:moveTo>
                          <a:pt x="16760" y="292790"/>
                        </a:moveTo>
                        <a:lnTo>
                          <a:pt x="23941" y="295175"/>
                        </a:lnTo>
                      </a:path>
                      <a:path w="5106670" h="5292090">
                        <a:moveTo>
                          <a:pt x="23941" y="295175"/>
                        </a:moveTo>
                        <a:lnTo>
                          <a:pt x="32711" y="295970"/>
                        </a:lnTo>
                      </a:path>
                      <a:path w="5106670" h="5292090">
                        <a:moveTo>
                          <a:pt x="32711" y="295970"/>
                        </a:moveTo>
                        <a:lnTo>
                          <a:pt x="40687" y="295175"/>
                        </a:lnTo>
                      </a:path>
                      <a:path w="5106670" h="5292090">
                        <a:moveTo>
                          <a:pt x="40687" y="295175"/>
                        </a:moveTo>
                        <a:lnTo>
                          <a:pt x="48663" y="292790"/>
                        </a:lnTo>
                      </a:path>
                      <a:path w="5106670" h="5292090">
                        <a:moveTo>
                          <a:pt x="48663" y="292790"/>
                        </a:moveTo>
                        <a:lnTo>
                          <a:pt x="55049" y="289597"/>
                        </a:lnTo>
                      </a:path>
                      <a:path w="5106670" h="5292090">
                        <a:moveTo>
                          <a:pt x="55049" y="289597"/>
                        </a:moveTo>
                        <a:lnTo>
                          <a:pt x="59832" y="284814"/>
                        </a:lnTo>
                      </a:path>
                      <a:path w="5106670" h="5292090">
                        <a:moveTo>
                          <a:pt x="59832" y="284814"/>
                        </a:moveTo>
                        <a:lnTo>
                          <a:pt x="63025" y="279223"/>
                        </a:lnTo>
                      </a:path>
                      <a:path w="5106670" h="5292090">
                        <a:moveTo>
                          <a:pt x="63025" y="279223"/>
                        </a:moveTo>
                        <a:lnTo>
                          <a:pt x="63820" y="273632"/>
                        </a:lnTo>
                      </a:path>
                      <a:path w="5106670" h="5292090">
                        <a:moveTo>
                          <a:pt x="63820" y="491433"/>
                        </a:moveTo>
                        <a:lnTo>
                          <a:pt x="63820" y="503397"/>
                        </a:lnTo>
                      </a:path>
                      <a:path w="5106670" h="5292090">
                        <a:moveTo>
                          <a:pt x="63820" y="503397"/>
                        </a:moveTo>
                        <a:lnTo>
                          <a:pt x="63820" y="516169"/>
                        </a:lnTo>
                      </a:path>
                      <a:path w="5106670" h="5292090">
                        <a:moveTo>
                          <a:pt x="63820" y="516169"/>
                        </a:moveTo>
                        <a:lnTo>
                          <a:pt x="63820" y="529723"/>
                        </a:lnTo>
                      </a:path>
                      <a:path w="5106670" h="5292090">
                        <a:moveTo>
                          <a:pt x="63820" y="529723"/>
                        </a:moveTo>
                        <a:lnTo>
                          <a:pt x="63820" y="544880"/>
                        </a:lnTo>
                      </a:path>
                      <a:path w="5106670" h="5292090">
                        <a:moveTo>
                          <a:pt x="63820" y="544880"/>
                        </a:moveTo>
                        <a:lnTo>
                          <a:pt x="63820" y="555254"/>
                        </a:lnTo>
                      </a:path>
                      <a:path w="5106670" h="5292090">
                        <a:moveTo>
                          <a:pt x="794" y="555254"/>
                        </a:moveTo>
                        <a:lnTo>
                          <a:pt x="794" y="540097"/>
                        </a:lnTo>
                      </a:path>
                      <a:path w="5106670" h="5292090">
                        <a:moveTo>
                          <a:pt x="794" y="540097"/>
                        </a:moveTo>
                        <a:lnTo>
                          <a:pt x="794" y="525735"/>
                        </a:lnTo>
                      </a:path>
                      <a:path w="5106670" h="5292090">
                        <a:moveTo>
                          <a:pt x="794" y="525735"/>
                        </a:moveTo>
                        <a:lnTo>
                          <a:pt x="794" y="512181"/>
                        </a:lnTo>
                      </a:path>
                      <a:path w="5106670" h="5292090">
                        <a:moveTo>
                          <a:pt x="794" y="512181"/>
                        </a:moveTo>
                        <a:lnTo>
                          <a:pt x="794" y="499409"/>
                        </a:lnTo>
                      </a:path>
                      <a:path w="5106670" h="5292090">
                        <a:moveTo>
                          <a:pt x="794" y="499409"/>
                        </a:moveTo>
                        <a:lnTo>
                          <a:pt x="794" y="491433"/>
                        </a:lnTo>
                      </a:path>
                      <a:path w="5106670" h="5292090">
                        <a:moveTo>
                          <a:pt x="63820" y="555254"/>
                        </a:moveTo>
                        <a:lnTo>
                          <a:pt x="63025" y="555254"/>
                        </a:lnTo>
                      </a:path>
                      <a:path w="5106670" h="5292090">
                        <a:moveTo>
                          <a:pt x="63025" y="555254"/>
                        </a:moveTo>
                        <a:lnTo>
                          <a:pt x="59832" y="555254"/>
                        </a:lnTo>
                      </a:path>
                      <a:path w="5106670" h="5292090">
                        <a:moveTo>
                          <a:pt x="59832" y="555254"/>
                        </a:moveTo>
                        <a:lnTo>
                          <a:pt x="55049" y="555254"/>
                        </a:lnTo>
                      </a:path>
                      <a:path w="5106670" h="5292090">
                        <a:moveTo>
                          <a:pt x="55049" y="555254"/>
                        </a:moveTo>
                        <a:lnTo>
                          <a:pt x="48663" y="555254"/>
                        </a:lnTo>
                      </a:path>
                      <a:path w="5106670" h="5292090">
                        <a:moveTo>
                          <a:pt x="48663" y="555254"/>
                        </a:moveTo>
                        <a:lnTo>
                          <a:pt x="40687" y="555254"/>
                        </a:lnTo>
                      </a:path>
                      <a:path w="5106670" h="5292090">
                        <a:moveTo>
                          <a:pt x="40687" y="555254"/>
                        </a:moveTo>
                        <a:lnTo>
                          <a:pt x="32711" y="555254"/>
                        </a:lnTo>
                      </a:path>
                      <a:path w="5106670" h="5292090">
                        <a:moveTo>
                          <a:pt x="32711" y="555254"/>
                        </a:moveTo>
                        <a:lnTo>
                          <a:pt x="23941" y="555254"/>
                        </a:lnTo>
                      </a:path>
                      <a:path w="5106670" h="5292090">
                        <a:moveTo>
                          <a:pt x="23941" y="555254"/>
                        </a:moveTo>
                        <a:lnTo>
                          <a:pt x="16760" y="555254"/>
                        </a:lnTo>
                      </a:path>
                      <a:path w="5106670" h="5292090">
                        <a:moveTo>
                          <a:pt x="16760" y="555254"/>
                        </a:moveTo>
                        <a:lnTo>
                          <a:pt x="9565" y="555254"/>
                        </a:lnTo>
                      </a:path>
                      <a:path w="5106670" h="5292090">
                        <a:moveTo>
                          <a:pt x="9565" y="555254"/>
                        </a:moveTo>
                        <a:lnTo>
                          <a:pt x="4782" y="555254"/>
                        </a:lnTo>
                      </a:path>
                      <a:path w="5106670" h="5292090">
                        <a:moveTo>
                          <a:pt x="4782" y="555254"/>
                        </a:moveTo>
                        <a:lnTo>
                          <a:pt x="1589" y="555254"/>
                        </a:lnTo>
                      </a:path>
                      <a:path w="5106670" h="5292090">
                        <a:moveTo>
                          <a:pt x="1589" y="555254"/>
                        </a:moveTo>
                        <a:lnTo>
                          <a:pt x="794" y="555254"/>
                        </a:lnTo>
                      </a:path>
                      <a:path w="5106670" h="5292090">
                        <a:moveTo>
                          <a:pt x="794" y="491433"/>
                        </a:moveTo>
                        <a:lnTo>
                          <a:pt x="1589" y="497819"/>
                        </a:lnTo>
                      </a:path>
                      <a:path w="5106670" h="5292090">
                        <a:moveTo>
                          <a:pt x="1589" y="497819"/>
                        </a:moveTo>
                        <a:lnTo>
                          <a:pt x="4782" y="502602"/>
                        </a:lnTo>
                      </a:path>
                      <a:path w="5106670" h="5292090">
                        <a:moveTo>
                          <a:pt x="4782" y="502602"/>
                        </a:moveTo>
                        <a:lnTo>
                          <a:pt x="9565" y="507385"/>
                        </a:lnTo>
                      </a:path>
                      <a:path w="5106670" h="5292090">
                        <a:moveTo>
                          <a:pt x="9565" y="507385"/>
                        </a:moveTo>
                        <a:lnTo>
                          <a:pt x="16760" y="511373"/>
                        </a:lnTo>
                      </a:path>
                      <a:path w="5106670" h="5292090">
                        <a:moveTo>
                          <a:pt x="16760" y="511373"/>
                        </a:moveTo>
                        <a:lnTo>
                          <a:pt x="23941" y="513771"/>
                        </a:lnTo>
                      </a:path>
                      <a:path w="5106670" h="5292090">
                        <a:moveTo>
                          <a:pt x="23941" y="513771"/>
                        </a:moveTo>
                        <a:lnTo>
                          <a:pt x="32711" y="514566"/>
                        </a:lnTo>
                      </a:path>
                      <a:path w="5106670" h="5292090">
                        <a:moveTo>
                          <a:pt x="32711" y="514566"/>
                        </a:moveTo>
                        <a:lnTo>
                          <a:pt x="40687" y="513771"/>
                        </a:lnTo>
                      </a:path>
                      <a:path w="5106670" h="5292090">
                        <a:moveTo>
                          <a:pt x="40687" y="513771"/>
                        </a:moveTo>
                        <a:lnTo>
                          <a:pt x="48663" y="511373"/>
                        </a:lnTo>
                      </a:path>
                      <a:path w="5106670" h="5292090">
                        <a:moveTo>
                          <a:pt x="48663" y="511373"/>
                        </a:moveTo>
                        <a:lnTo>
                          <a:pt x="55049" y="507385"/>
                        </a:lnTo>
                      </a:path>
                      <a:path w="5106670" h="5292090">
                        <a:moveTo>
                          <a:pt x="55049" y="507385"/>
                        </a:moveTo>
                        <a:lnTo>
                          <a:pt x="59832" y="502602"/>
                        </a:lnTo>
                      </a:path>
                      <a:path w="5106670" h="5292090">
                        <a:moveTo>
                          <a:pt x="59832" y="502602"/>
                        </a:moveTo>
                        <a:lnTo>
                          <a:pt x="63025" y="497819"/>
                        </a:lnTo>
                      </a:path>
                      <a:path w="5106670" h="5292090">
                        <a:moveTo>
                          <a:pt x="63025" y="497819"/>
                        </a:moveTo>
                        <a:lnTo>
                          <a:pt x="63820" y="491433"/>
                        </a:lnTo>
                      </a:path>
                      <a:path w="5106670" h="5292090">
                        <a:moveTo>
                          <a:pt x="156365" y="0"/>
                        </a:moveTo>
                        <a:lnTo>
                          <a:pt x="152377" y="6386"/>
                        </a:lnTo>
                      </a:path>
                      <a:path w="5106670" h="5292090">
                        <a:moveTo>
                          <a:pt x="152377" y="6386"/>
                        </a:moveTo>
                        <a:lnTo>
                          <a:pt x="146785" y="13567"/>
                        </a:lnTo>
                      </a:path>
                      <a:path w="5106670" h="5292090">
                        <a:moveTo>
                          <a:pt x="156365" y="23132"/>
                        </a:moveTo>
                        <a:lnTo>
                          <a:pt x="153172" y="19939"/>
                        </a:lnTo>
                      </a:path>
                      <a:path w="5106670" h="5292090">
                        <a:moveTo>
                          <a:pt x="153172" y="19939"/>
                        </a:moveTo>
                        <a:lnTo>
                          <a:pt x="149184" y="16746"/>
                        </a:lnTo>
                      </a:path>
                      <a:path w="5106670" h="5292090">
                        <a:moveTo>
                          <a:pt x="149184" y="16746"/>
                        </a:moveTo>
                        <a:lnTo>
                          <a:pt x="147594" y="14362"/>
                        </a:lnTo>
                      </a:path>
                      <a:path w="5106670" h="5292090">
                        <a:moveTo>
                          <a:pt x="147594" y="14362"/>
                        </a:moveTo>
                        <a:lnTo>
                          <a:pt x="146785" y="13567"/>
                        </a:lnTo>
                      </a:path>
                      <a:path w="5106670" h="5292090">
                        <a:moveTo>
                          <a:pt x="63820" y="267259"/>
                        </a:moveTo>
                        <a:lnTo>
                          <a:pt x="63820" y="273632"/>
                        </a:lnTo>
                      </a:path>
                      <a:path w="5106670" h="5292090">
                        <a:moveTo>
                          <a:pt x="794" y="273632"/>
                        </a:moveTo>
                        <a:lnTo>
                          <a:pt x="794" y="268849"/>
                        </a:lnTo>
                      </a:path>
                      <a:path w="5106670" h="5292090">
                        <a:moveTo>
                          <a:pt x="794" y="250499"/>
                        </a:moveTo>
                        <a:lnTo>
                          <a:pt x="794" y="248101"/>
                        </a:lnTo>
                      </a:path>
                      <a:path w="5106670" h="5292090">
                        <a:moveTo>
                          <a:pt x="794" y="248101"/>
                        </a:moveTo>
                        <a:lnTo>
                          <a:pt x="794" y="247306"/>
                        </a:lnTo>
                      </a:path>
                      <a:path w="5106670" h="5292090">
                        <a:moveTo>
                          <a:pt x="63820" y="273632"/>
                        </a:moveTo>
                        <a:lnTo>
                          <a:pt x="63025" y="279223"/>
                        </a:lnTo>
                      </a:path>
                      <a:path w="5106670" h="5292090">
                        <a:moveTo>
                          <a:pt x="63025" y="279223"/>
                        </a:moveTo>
                        <a:lnTo>
                          <a:pt x="59832" y="284814"/>
                        </a:lnTo>
                      </a:path>
                      <a:path w="5106670" h="5292090">
                        <a:moveTo>
                          <a:pt x="59832" y="284814"/>
                        </a:moveTo>
                        <a:lnTo>
                          <a:pt x="55049" y="289597"/>
                        </a:lnTo>
                      </a:path>
                      <a:path w="5106670" h="5292090">
                        <a:moveTo>
                          <a:pt x="55049" y="289597"/>
                        </a:moveTo>
                        <a:lnTo>
                          <a:pt x="48663" y="292790"/>
                        </a:lnTo>
                      </a:path>
                      <a:path w="5106670" h="5292090">
                        <a:moveTo>
                          <a:pt x="48663" y="292790"/>
                        </a:moveTo>
                        <a:lnTo>
                          <a:pt x="40687" y="295175"/>
                        </a:lnTo>
                      </a:path>
                      <a:path w="5106670" h="5292090">
                        <a:moveTo>
                          <a:pt x="40687" y="295175"/>
                        </a:moveTo>
                        <a:lnTo>
                          <a:pt x="32711" y="295970"/>
                        </a:lnTo>
                      </a:path>
                      <a:path w="5106670" h="5292090">
                        <a:moveTo>
                          <a:pt x="32711" y="295970"/>
                        </a:moveTo>
                        <a:lnTo>
                          <a:pt x="23941" y="295175"/>
                        </a:lnTo>
                      </a:path>
                      <a:path w="5106670" h="5292090">
                        <a:moveTo>
                          <a:pt x="23941" y="295175"/>
                        </a:moveTo>
                        <a:lnTo>
                          <a:pt x="16760" y="292790"/>
                        </a:lnTo>
                      </a:path>
                      <a:path w="5106670" h="5292090">
                        <a:moveTo>
                          <a:pt x="16760" y="292790"/>
                        </a:moveTo>
                        <a:lnTo>
                          <a:pt x="9565" y="289597"/>
                        </a:lnTo>
                      </a:path>
                      <a:path w="5106670" h="5292090">
                        <a:moveTo>
                          <a:pt x="9565" y="289597"/>
                        </a:moveTo>
                        <a:lnTo>
                          <a:pt x="4782" y="284814"/>
                        </a:lnTo>
                      </a:path>
                      <a:path w="5106670" h="5292090">
                        <a:moveTo>
                          <a:pt x="4782" y="284814"/>
                        </a:moveTo>
                        <a:lnTo>
                          <a:pt x="1589" y="279223"/>
                        </a:lnTo>
                      </a:path>
                      <a:path w="5106670" h="5292090">
                        <a:moveTo>
                          <a:pt x="1589" y="279223"/>
                        </a:moveTo>
                        <a:lnTo>
                          <a:pt x="794" y="273632"/>
                        </a:lnTo>
                      </a:path>
                      <a:path w="5106670" h="5292090">
                        <a:moveTo>
                          <a:pt x="118075" y="206618"/>
                        </a:moveTo>
                        <a:lnTo>
                          <a:pt x="191475" y="133232"/>
                        </a:lnTo>
                      </a:path>
                      <a:path w="5106670" h="5292090">
                        <a:moveTo>
                          <a:pt x="146785" y="88556"/>
                        </a:moveTo>
                        <a:lnTo>
                          <a:pt x="73399" y="161148"/>
                        </a:lnTo>
                      </a:path>
                      <a:path w="5106670" h="5292090">
                        <a:moveTo>
                          <a:pt x="118075" y="206618"/>
                        </a:moveTo>
                        <a:lnTo>
                          <a:pt x="117267" y="205823"/>
                        </a:lnTo>
                      </a:path>
                      <a:path w="5106670" h="5292090">
                        <a:moveTo>
                          <a:pt x="117267" y="205823"/>
                        </a:moveTo>
                        <a:lnTo>
                          <a:pt x="115677" y="203439"/>
                        </a:lnTo>
                      </a:path>
                      <a:path w="5106670" h="5292090">
                        <a:moveTo>
                          <a:pt x="115677" y="203439"/>
                        </a:moveTo>
                        <a:lnTo>
                          <a:pt x="111689" y="199437"/>
                        </a:lnTo>
                      </a:path>
                      <a:path w="5106670" h="5292090">
                        <a:moveTo>
                          <a:pt x="111689" y="199437"/>
                        </a:moveTo>
                        <a:lnTo>
                          <a:pt x="106906" y="194654"/>
                        </a:lnTo>
                      </a:path>
                      <a:path w="5106670" h="5292090">
                        <a:moveTo>
                          <a:pt x="106906" y="194654"/>
                        </a:moveTo>
                        <a:lnTo>
                          <a:pt x="101315" y="189872"/>
                        </a:lnTo>
                      </a:path>
                      <a:path w="5106670" h="5292090">
                        <a:moveTo>
                          <a:pt x="101315" y="189872"/>
                        </a:moveTo>
                        <a:lnTo>
                          <a:pt x="95737" y="183485"/>
                        </a:lnTo>
                      </a:path>
                      <a:path w="5106670" h="5292090">
                        <a:moveTo>
                          <a:pt x="95737" y="183485"/>
                        </a:moveTo>
                        <a:lnTo>
                          <a:pt x="90146" y="177908"/>
                        </a:lnTo>
                      </a:path>
                      <a:path w="5106670" h="5292090">
                        <a:moveTo>
                          <a:pt x="90146" y="177908"/>
                        </a:moveTo>
                        <a:lnTo>
                          <a:pt x="84568" y="172316"/>
                        </a:lnTo>
                      </a:path>
                      <a:path w="5106670" h="5292090">
                        <a:moveTo>
                          <a:pt x="84568" y="172316"/>
                        </a:moveTo>
                        <a:lnTo>
                          <a:pt x="79786" y="167534"/>
                        </a:lnTo>
                      </a:path>
                      <a:path w="5106670" h="5292090">
                        <a:moveTo>
                          <a:pt x="79786" y="167534"/>
                        </a:moveTo>
                        <a:lnTo>
                          <a:pt x="76592" y="164341"/>
                        </a:lnTo>
                      </a:path>
                      <a:path w="5106670" h="5292090">
                        <a:moveTo>
                          <a:pt x="76592" y="164341"/>
                        </a:moveTo>
                        <a:lnTo>
                          <a:pt x="74194" y="161942"/>
                        </a:lnTo>
                      </a:path>
                      <a:path w="5106670" h="5292090">
                        <a:moveTo>
                          <a:pt x="74194" y="161942"/>
                        </a:moveTo>
                        <a:lnTo>
                          <a:pt x="73399" y="161148"/>
                        </a:lnTo>
                      </a:path>
                      <a:path w="5106670" h="5292090">
                        <a:moveTo>
                          <a:pt x="146785" y="88556"/>
                        </a:moveTo>
                        <a:lnTo>
                          <a:pt x="147594" y="88556"/>
                        </a:lnTo>
                      </a:path>
                      <a:path w="5106670" h="5292090">
                        <a:moveTo>
                          <a:pt x="147594" y="88556"/>
                        </a:moveTo>
                        <a:lnTo>
                          <a:pt x="149184" y="90941"/>
                        </a:lnTo>
                      </a:path>
                      <a:path w="5106670" h="5292090">
                        <a:moveTo>
                          <a:pt x="149184" y="90941"/>
                        </a:moveTo>
                        <a:lnTo>
                          <a:pt x="153172" y="94929"/>
                        </a:lnTo>
                      </a:path>
                      <a:path w="5106670" h="5292090">
                        <a:moveTo>
                          <a:pt x="153172" y="94929"/>
                        </a:moveTo>
                        <a:lnTo>
                          <a:pt x="157968" y="99725"/>
                        </a:lnTo>
                      </a:path>
                      <a:path w="5106670" h="5292090">
                        <a:moveTo>
                          <a:pt x="157968" y="99725"/>
                        </a:moveTo>
                        <a:lnTo>
                          <a:pt x="163546" y="104508"/>
                        </a:lnTo>
                      </a:path>
                      <a:path w="5106670" h="5292090">
                        <a:moveTo>
                          <a:pt x="163546" y="104508"/>
                        </a:moveTo>
                        <a:lnTo>
                          <a:pt x="169123" y="110894"/>
                        </a:lnTo>
                      </a:path>
                      <a:path w="5106670" h="5292090">
                        <a:moveTo>
                          <a:pt x="169123" y="110894"/>
                        </a:moveTo>
                        <a:lnTo>
                          <a:pt x="174715" y="116472"/>
                        </a:lnTo>
                      </a:path>
                      <a:path w="5106670" h="5292090">
                        <a:moveTo>
                          <a:pt x="174715" y="116472"/>
                        </a:moveTo>
                        <a:lnTo>
                          <a:pt x="180306" y="122063"/>
                        </a:lnTo>
                      </a:path>
                      <a:path w="5106670" h="5292090">
                        <a:moveTo>
                          <a:pt x="180306" y="122063"/>
                        </a:moveTo>
                        <a:lnTo>
                          <a:pt x="185089" y="126846"/>
                        </a:lnTo>
                      </a:path>
                      <a:path w="5106670" h="5292090">
                        <a:moveTo>
                          <a:pt x="185089" y="126846"/>
                        </a:moveTo>
                        <a:lnTo>
                          <a:pt x="188282" y="130039"/>
                        </a:lnTo>
                      </a:path>
                      <a:path w="5106670" h="5292090">
                        <a:moveTo>
                          <a:pt x="188282" y="130039"/>
                        </a:moveTo>
                        <a:lnTo>
                          <a:pt x="190666" y="132423"/>
                        </a:lnTo>
                      </a:path>
                      <a:path w="5106670" h="5292090">
                        <a:moveTo>
                          <a:pt x="190666" y="132423"/>
                        </a:moveTo>
                        <a:lnTo>
                          <a:pt x="191475" y="133232"/>
                        </a:lnTo>
                      </a:path>
                      <a:path w="5106670" h="5292090">
                        <a:moveTo>
                          <a:pt x="73399" y="161148"/>
                        </a:moveTo>
                        <a:lnTo>
                          <a:pt x="63025" y="171522"/>
                        </a:lnTo>
                      </a:path>
                      <a:path w="5106670" h="5292090">
                        <a:moveTo>
                          <a:pt x="63025" y="171522"/>
                        </a:moveTo>
                        <a:lnTo>
                          <a:pt x="52651" y="181896"/>
                        </a:lnTo>
                      </a:path>
                      <a:path w="5106670" h="5292090">
                        <a:moveTo>
                          <a:pt x="52651" y="181896"/>
                        </a:moveTo>
                        <a:lnTo>
                          <a:pt x="43086" y="191461"/>
                        </a:lnTo>
                      </a:path>
                      <a:path w="5106670" h="5292090">
                        <a:moveTo>
                          <a:pt x="43086" y="191461"/>
                        </a:moveTo>
                        <a:lnTo>
                          <a:pt x="34301" y="200246"/>
                        </a:lnTo>
                      </a:path>
                      <a:path w="5106670" h="5292090">
                        <a:moveTo>
                          <a:pt x="34301" y="200246"/>
                        </a:moveTo>
                        <a:lnTo>
                          <a:pt x="26325" y="208222"/>
                        </a:lnTo>
                      </a:path>
                      <a:path w="5106670" h="5292090">
                        <a:moveTo>
                          <a:pt x="26325" y="208222"/>
                        </a:moveTo>
                        <a:lnTo>
                          <a:pt x="19939" y="214608"/>
                        </a:lnTo>
                      </a:path>
                      <a:path w="5106670" h="5292090">
                        <a:moveTo>
                          <a:pt x="19939" y="214608"/>
                        </a:moveTo>
                        <a:lnTo>
                          <a:pt x="15156" y="219390"/>
                        </a:lnTo>
                      </a:path>
                      <a:path w="5106670" h="5292090">
                        <a:moveTo>
                          <a:pt x="15156" y="219390"/>
                        </a:moveTo>
                        <a:lnTo>
                          <a:pt x="11963" y="223378"/>
                        </a:lnTo>
                      </a:path>
                      <a:path w="5106670" h="5292090">
                        <a:moveTo>
                          <a:pt x="11963" y="223378"/>
                        </a:moveTo>
                        <a:lnTo>
                          <a:pt x="10374" y="224968"/>
                        </a:lnTo>
                      </a:path>
                      <a:path w="5106670" h="5292090">
                        <a:moveTo>
                          <a:pt x="10374" y="224968"/>
                        </a:moveTo>
                        <a:lnTo>
                          <a:pt x="9565" y="224968"/>
                        </a:lnTo>
                      </a:path>
                      <a:path w="5106670" h="5292090">
                        <a:moveTo>
                          <a:pt x="55049" y="269644"/>
                        </a:moveTo>
                        <a:lnTo>
                          <a:pt x="55844" y="268849"/>
                        </a:lnTo>
                      </a:path>
                      <a:path w="5106670" h="5292090">
                        <a:moveTo>
                          <a:pt x="55844" y="268849"/>
                        </a:moveTo>
                        <a:lnTo>
                          <a:pt x="58242" y="266451"/>
                        </a:lnTo>
                      </a:path>
                      <a:path w="5106670" h="5292090">
                        <a:moveTo>
                          <a:pt x="58242" y="266451"/>
                        </a:moveTo>
                        <a:lnTo>
                          <a:pt x="63025" y="261668"/>
                        </a:lnTo>
                      </a:path>
                      <a:path w="5106670" h="5292090">
                        <a:moveTo>
                          <a:pt x="63025" y="261668"/>
                        </a:moveTo>
                        <a:lnTo>
                          <a:pt x="68617" y="256090"/>
                        </a:lnTo>
                      </a:path>
                      <a:path w="5106670" h="5292090">
                        <a:moveTo>
                          <a:pt x="68617" y="256090"/>
                        </a:moveTo>
                        <a:lnTo>
                          <a:pt x="75784" y="248909"/>
                        </a:lnTo>
                      </a:path>
                      <a:path w="5106670" h="5292090">
                        <a:moveTo>
                          <a:pt x="75784" y="248909"/>
                        </a:moveTo>
                        <a:lnTo>
                          <a:pt x="84568" y="240125"/>
                        </a:lnTo>
                      </a:path>
                      <a:path w="5106670" h="5292090">
                        <a:moveTo>
                          <a:pt x="84568" y="240125"/>
                        </a:moveTo>
                        <a:lnTo>
                          <a:pt x="93339" y="231354"/>
                        </a:lnTo>
                      </a:path>
                      <a:path w="5106670" h="5292090">
                        <a:moveTo>
                          <a:pt x="93339" y="231354"/>
                        </a:moveTo>
                        <a:lnTo>
                          <a:pt x="103713" y="220980"/>
                        </a:lnTo>
                      </a:path>
                      <a:path w="5106670" h="5292090">
                        <a:moveTo>
                          <a:pt x="103713" y="220980"/>
                        </a:moveTo>
                        <a:lnTo>
                          <a:pt x="114087" y="210606"/>
                        </a:lnTo>
                      </a:path>
                      <a:path w="5106670" h="5292090">
                        <a:moveTo>
                          <a:pt x="114087" y="210606"/>
                        </a:moveTo>
                        <a:lnTo>
                          <a:pt x="118075" y="206618"/>
                        </a:lnTo>
                      </a:path>
                      <a:path w="5106670" h="5292090">
                        <a:moveTo>
                          <a:pt x="9565" y="269644"/>
                        </a:moveTo>
                        <a:lnTo>
                          <a:pt x="4782" y="263271"/>
                        </a:lnTo>
                      </a:path>
                      <a:path w="5106670" h="5292090">
                        <a:moveTo>
                          <a:pt x="4782" y="263271"/>
                        </a:moveTo>
                        <a:lnTo>
                          <a:pt x="1589" y="255282"/>
                        </a:lnTo>
                      </a:path>
                      <a:path w="5106670" h="5292090">
                        <a:moveTo>
                          <a:pt x="1589" y="255282"/>
                        </a:moveTo>
                        <a:lnTo>
                          <a:pt x="794" y="247306"/>
                        </a:lnTo>
                      </a:path>
                      <a:path w="5106670" h="5292090">
                        <a:moveTo>
                          <a:pt x="794" y="247306"/>
                        </a:moveTo>
                        <a:lnTo>
                          <a:pt x="1589" y="239330"/>
                        </a:lnTo>
                      </a:path>
                      <a:path w="5106670" h="5292090">
                        <a:moveTo>
                          <a:pt x="1589" y="239330"/>
                        </a:moveTo>
                        <a:lnTo>
                          <a:pt x="4782" y="231354"/>
                        </a:lnTo>
                      </a:path>
                      <a:path w="5106670" h="5292090">
                        <a:moveTo>
                          <a:pt x="48663" y="274440"/>
                        </a:moveTo>
                        <a:lnTo>
                          <a:pt x="40687" y="277620"/>
                        </a:lnTo>
                      </a:path>
                      <a:path w="5106670" h="5292090">
                        <a:moveTo>
                          <a:pt x="40687" y="277620"/>
                        </a:moveTo>
                        <a:lnTo>
                          <a:pt x="32711" y="279223"/>
                        </a:lnTo>
                      </a:path>
                      <a:path w="5106670" h="5292090">
                        <a:moveTo>
                          <a:pt x="32711" y="279223"/>
                        </a:moveTo>
                        <a:lnTo>
                          <a:pt x="23941" y="277620"/>
                        </a:lnTo>
                      </a:path>
                      <a:path w="5106670" h="5292090">
                        <a:moveTo>
                          <a:pt x="23941" y="277620"/>
                        </a:moveTo>
                        <a:lnTo>
                          <a:pt x="16760" y="274440"/>
                        </a:lnTo>
                      </a:path>
                      <a:path w="5106670" h="5292090">
                        <a:moveTo>
                          <a:pt x="16760" y="274440"/>
                        </a:moveTo>
                        <a:lnTo>
                          <a:pt x="9565" y="269644"/>
                        </a:lnTo>
                      </a:path>
                      <a:path w="5106670" h="5292090">
                        <a:moveTo>
                          <a:pt x="95737" y="183485"/>
                        </a:moveTo>
                        <a:lnTo>
                          <a:pt x="101315" y="189872"/>
                        </a:lnTo>
                      </a:path>
                      <a:path w="5106670" h="5292090">
                        <a:moveTo>
                          <a:pt x="101315" y="189872"/>
                        </a:moveTo>
                        <a:lnTo>
                          <a:pt x="106906" y="194654"/>
                        </a:lnTo>
                      </a:path>
                      <a:path w="5106670" h="5292090">
                        <a:moveTo>
                          <a:pt x="106906" y="194654"/>
                        </a:moveTo>
                        <a:lnTo>
                          <a:pt x="111689" y="199437"/>
                        </a:lnTo>
                      </a:path>
                      <a:path w="5106670" h="5292090">
                        <a:moveTo>
                          <a:pt x="111689" y="199437"/>
                        </a:moveTo>
                        <a:lnTo>
                          <a:pt x="115677" y="203439"/>
                        </a:lnTo>
                      </a:path>
                      <a:path w="5106670" h="5292090">
                        <a:moveTo>
                          <a:pt x="115677" y="203439"/>
                        </a:moveTo>
                        <a:lnTo>
                          <a:pt x="117267" y="205823"/>
                        </a:lnTo>
                      </a:path>
                      <a:path w="5106670" h="5292090">
                        <a:moveTo>
                          <a:pt x="117267" y="205823"/>
                        </a:moveTo>
                        <a:lnTo>
                          <a:pt x="118075" y="206618"/>
                        </a:lnTo>
                      </a:path>
                      <a:path w="5106670" h="5292090">
                        <a:moveTo>
                          <a:pt x="73399" y="161148"/>
                        </a:moveTo>
                        <a:lnTo>
                          <a:pt x="74194" y="161942"/>
                        </a:lnTo>
                      </a:path>
                      <a:path w="5106670" h="5292090">
                        <a:moveTo>
                          <a:pt x="74194" y="161942"/>
                        </a:moveTo>
                        <a:lnTo>
                          <a:pt x="76592" y="164341"/>
                        </a:lnTo>
                      </a:path>
                      <a:path w="5106670" h="5292090">
                        <a:moveTo>
                          <a:pt x="76592" y="164341"/>
                        </a:moveTo>
                        <a:lnTo>
                          <a:pt x="79786" y="167534"/>
                        </a:lnTo>
                      </a:path>
                      <a:path w="5106670" h="5292090">
                        <a:moveTo>
                          <a:pt x="79786" y="167534"/>
                        </a:moveTo>
                        <a:lnTo>
                          <a:pt x="84568" y="172316"/>
                        </a:lnTo>
                      </a:path>
                      <a:path w="5106670" h="5292090">
                        <a:moveTo>
                          <a:pt x="84568" y="172316"/>
                        </a:moveTo>
                        <a:lnTo>
                          <a:pt x="90146" y="177908"/>
                        </a:lnTo>
                      </a:path>
                      <a:path w="5106670" h="5292090">
                        <a:moveTo>
                          <a:pt x="90146" y="177908"/>
                        </a:moveTo>
                        <a:lnTo>
                          <a:pt x="95737" y="183485"/>
                        </a:lnTo>
                      </a:path>
                      <a:path w="5106670" h="5292090">
                        <a:moveTo>
                          <a:pt x="191475" y="133232"/>
                        </a:moveTo>
                        <a:lnTo>
                          <a:pt x="202630" y="119665"/>
                        </a:lnTo>
                      </a:path>
                      <a:path w="5106670" h="5292090">
                        <a:moveTo>
                          <a:pt x="202630" y="119665"/>
                        </a:moveTo>
                        <a:lnTo>
                          <a:pt x="212209" y="105303"/>
                        </a:lnTo>
                      </a:path>
                      <a:path w="5106670" h="5292090">
                        <a:moveTo>
                          <a:pt x="212209" y="105303"/>
                        </a:moveTo>
                        <a:lnTo>
                          <a:pt x="219390" y="89351"/>
                        </a:lnTo>
                      </a:path>
                      <a:path w="5106670" h="5292090">
                        <a:moveTo>
                          <a:pt x="219390" y="89351"/>
                        </a:moveTo>
                        <a:lnTo>
                          <a:pt x="224173" y="72591"/>
                        </a:lnTo>
                      </a:path>
                      <a:path w="5106670" h="5292090">
                        <a:moveTo>
                          <a:pt x="224173" y="72591"/>
                        </a:moveTo>
                        <a:lnTo>
                          <a:pt x="226572" y="55049"/>
                        </a:lnTo>
                      </a:path>
                      <a:path w="5106670" h="5292090">
                        <a:moveTo>
                          <a:pt x="226572" y="55049"/>
                        </a:moveTo>
                        <a:lnTo>
                          <a:pt x="227366" y="47074"/>
                        </a:lnTo>
                      </a:path>
                      <a:path w="5106670" h="5292090">
                        <a:moveTo>
                          <a:pt x="163546" y="47074"/>
                        </a:moveTo>
                        <a:lnTo>
                          <a:pt x="161956" y="59037"/>
                        </a:lnTo>
                      </a:path>
                      <a:path w="5106670" h="5292090">
                        <a:moveTo>
                          <a:pt x="161956" y="59037"/>
                        </a:moveTo>
                        <a:lnTo>
                          <a:pt x="158763" y="71001"/>
                        </a:lnTo>
                      </a:path>
                      <a:path w="5106670" h="5292090">
                        <a:moveTo>
                          <a:pt x="158763" y="71001"/>
                        </a:moveTo>
                        <a:lnTo>
                          <a:pt x="152377" y="81375"/>
                        </a:lnTo>
                      </a:path>
                      <a:path w="5106670" h="5292090">
                        <a:moveTo>
                          <a:pt x="152377" y="81375"/>
                        </a:moveTo>
                        <a:lnTo>
                          <a:pt x="146785" y="88556"/>
                        </a:lnTo>
                      </a:path>
                      <a:path w="5106670" h="5292090">
                        <a:moveTo>
                          <a:pt x="191475" y="133232"/>
                        </a:moveTo>
                        <a:lnTo>
                          <a:pt x="190666" y="132423"/>
                        </a:lnTo>
                      </a:path>
                      <a:path w="5106670" h="5292090">
                        <a:moveTo>
                          <a:pt x="190666" y="132423"/>
                        </a:moveTo>
                        <a:lnTo>
                          <a:pt x="188282" y="130039"/>
                        </a:lnTo>
                      </a:path>
                      <a:path w="5106670" h="5292090">
                        <a:moveTo>
                          <a:pt x="188282" y="130039"/>
                        </a:moveTo>
                        <a:lnTo>
                          <a:pt x="185089" y="126846"/>
                        </a:lnTo>
                      </a:path>
                      <a:path w="5106670" h="5292090">
                        <a:moveTo>
                          <a:pt x="185089" y="126846"/>
                        </a:moveTo>
                        <a:lnTo>
                          <a:pt x="180306" y="122063"/>
                        </a:lnTo>
                      </a:path>
                      <a:path w="5106670" h="5292090">
                        <a:moveTo>
                          <a:pt x="180306" y="122063"/>
                        </a:moveTo>
                        <a:lnTo>
                          <a:pt x="174715" y="116472"/>
                        </a:lnTo>
                      </a:path>
                      <a:path w="5106670" h="5292090">
                        <a:moveTo>
                          <a:pt x="174715" y="116472"/>
                        </a:moveTo>
                        <a:lnTo>
                          <a:pt x="169123" y="110894"/>
                        </a:lnTo>
                      </a:path>
                      <a:path w="5106670" h="5292090">
                        <a:moveTo>
                          <a:pt x="169123" y="110894"/>
                        </a:moveTo>
                        <a:lnTo>
                          <a:pt x="163546" y="104508"/>
                        </a:lnTo>
                      </a:path>
                      <a:path w="5106670" h="5292090">
                        <a:moveTo>
                          <a:pt x="163546" y="104508"/>
                        </a:moveTo>
                        <a:lnTo>
                          <a:pt x="157968" y="99725"/>
                        </a:lnTo>
                      </a:path>
                      <a:path w="5106670" h="5292090">
                        <a:moveTo>
                          <a:pt x="157968" y="99725"/>
                        </a:moveTo>
                        <a:lnTo>
                          <a:pt x="153172" y="94929"/>
                        </a:lnTo>
                      </a:path>
                      <a:path w="5106670" h="5292090">
                        <a:moveTo>
                          <a:pt x="153172" y="94929"/>
                        </a:moveTo>
                        <a:lnTo>
                          <a:pt x="149184" y="90941"/>
                        </a:lnTo>
                      </a:path>
                      <a:path w="5106670" h="5292090">
                        <a:moveTo>
                          <a:pt x="149184" y="90941"/>
                        </a:moveTo>
                        <a:lnTo>
                          <a:pt x="147594" y="88556"/>
                        </a:lnTo>
                      </a:path>
                      <a:path w="5106670" h="5292090">
                        <a:moveTo>
                          <a:pt x="147594" y="88556"/>
                        </a:moveTo>
                        <a:lnTo>
                          <a:pt x="146785" y="88556"/>
                        </a:lnTo>
                      </a:path>
                      <a:path w="5106670" h="5292090">
                        <a:moveTo>
                          <a:pt x="163546" y="47074"/>
                        </a:moveTo>
                        <a:lnTo>
                          <a:pt x="164341" y="47074"/>
                        </a:lnTo>
                      </a:path>
                      <a:path w="5106670" h="5292090">
                        <a:moveTo>
                          <a:pt x="164341" y="47074"/>
                        </a:moveTo>
                        <a:lnTo>
                          <a:pt x="167534" y="47074"/>
                        </a:lnTo>
                      </a:path>
                      <a:path w="5106670" h="5292090">
                        <a:moveTo>
                          <a:pt x="167534" y="47074"/>
                        </a:moveTo>
                        <a:lnTo>
                          <a:pt x="173111" y="47074"/>
                        </a:lnTo>
                      </a:path>
                      <a:path w="5106670" h="5292090">
                        <a:moveTo>
                          <a:pt x="173111" y="47074"/>
                        </a:moveTo>
                        <a:lnTo>
                          <a:pt x="179497" y="47074"/>
                        </a:lnTo>
                      </a:path>
                      <a:path w="5106670" h="5292090">
                        <a:moveTo>
                          <a:pt x="179497" y="47074"/>
                        </a:moveTo>
                        <a:lnTo>
                          <a:pt x="187473" y="47074"/>
                        </a:lnTo>
                      </a:path>
                      <a:path w="5106670" h="5292090">
                        <a:moveTo>
                          <a:pt x="187473" y="47074"/>
                        </a:moveTo>
                        <a:lnTo>
                          <a:pt x="195463" y="47074"/>
                        </a:lnTo>
                      </a:path>
                      <a:path w="5106670" h="5292090">
                        <a:moveTo>
                          <a:pt x="195463" y="47074"/>
                        </a:moveTo>
                        <a:lnTo>
                          <a:pt x="203439" y="47074"/>
                        </a:lnTo>
                      </a:path>
                      <a:path w="5106670" h="5292090">
                        <a:moveTo>
                          <a:pt x="203439" y="47074"/>
                        </a:moveTo>
                        <a:lnTo>
                          <a:pt x="211415" y="47074"/>
                        </a:lnTo>
                      </a:path>
                      <a:path w="5106670" h="5292090">
                        <a:moveTo>
                          <a:pt x="211415" y="47074"/>
                        </a:moveTo>
                        <a:lnTo>
                          <a:pt x="217801" y="47074"/>
                        </a:lnTo>
                      </a:path>
                      <a:path w="5106670" h="5292090">
                        <a:moveTo>
                          <a:pt x="217801" y="47074"/>
                        </a:moveTo>
                        <a:lnTo>
                          <a:pt x="222584" y="47074"/>
                        </a:lnTo>
                      </a:path>
                      <a:path w="5106670" h="5292090">
                        <a:moveTo>
                          <a:pt x="222584" y="47074"/>
                        </a:moveTo>
                        <a:lnTo>
                          <a:pt x="225777" y="47074"/>
                        </a:lnTo>
                      </a:path>
                      <a:path w="5106670" h="5292090">
                        <a:moveTo>
                          <a:pt x="225777" y="47074"/>
                        </a:moveTo>
                        <a:lnTo>
                          <a:pt x="227366" y="47074"/>
                        </a:lnTo>
                      </a:path>
                      <a:path w="5106670" h="5292090">
                        <a:moveTo>
                          <a:pt x="4640690" y="4655847"/>
                        </a:moveTo>
                        <a:lnTo>
                          <a:pt x="4531399" y="4545761"/>
                        </a:lnTo>
                      </a:path>
                      <a:path w="5106670" h="5292090">
                        <a:moveTo>
                          <a:pt x="4531399" y="4545761"/>
                        </a:moveTo>
                        <a:lnTo>
                          <a:pt x="4640690" y="4545761"/>
                        </a:lnTo>
                      </a:path>
                      <a:path w="5106670" h="5292090">
                        <a:moveTo>
                          <a:pt x="4640690" y="4545761"/>
                        </a:moveTo>
                        <a:lnTo>
                          <a:pt x="4640690" y="4655847"/>
                        </a:lnTo>
                      </a:path>
                      <a:path w="5106670" h="5292090">
                        <a:moveTo>
                          <a:pt x="4640690" y="4655847"/>
                        </a:moveTo>
                        <a:lnTo>
                          <a:pt x="4531399" y="4655847"/>
                        </a:lnTo>
                      </a:path>
                      <a:path w="5106670" h="5292090">
                        <a:moveTo>
                          <a:pt x="4531399" y="4655847"/>
                        </a:moveTo>
                        <a:lnTo>
                          <a:pt x="4531399" y="4545761"/>
                        </a:lnTo>
                      </a:path>
                      <a:path w="5106670" h="5292090">
                        <a:moveTo>
                          <a:pt x="4748391" y="5274935"/>
                        </a:moveTo>
                        <a:lnTo>
                          <a:pt x="4748391" y="5291682"/>
                        </a:lnTo>
                      </a:path>
                      <a:path w="5106670" h="5292090">
                        <a:moveTo>
                          <a:pt x="4728452" y="5291682"/>
                        </a:moveTo>
                        <a:lnTo>
                          <a:pt x="4728452" y="5289297"/>
                        </a:lnTo>
                      </a:path>
                      <a:path w="5106670" h="5292090">
                        <a:moveTo>
                          <a:pt x="4768345" y="5289297"/>
                        </a:moveTo>
                        <a:lnTo>
                          <a:pt x="4768345" y="5291682"/>
                        </a:lnTo>
                      </a:path>
                      <a:path w="5106670" h="5292090">
                        <a:moveTo>
                          <a:pt x="4768345" y="5289297"/>
                        </a:moveTo>
                        <a:lnTo>
                          <a:pt x="4728452" y="5289297"/>
                        </a:lnTo>
                      </a:path>
                      <a:path w="5106670" h="5292090">
                        <a:moveTo>
                          <a:pt x="4715693" y="5291682"/>
                        </a:moveTo>
                        <a:lnTo>
                          <a:pt x="4715693" y="5289297"/>
                        </a:lnTo>
                      </a:path>
                      <a:path w="5106670" h="5292090">
                        <a:moveTo>
                          <a:pt x="4728452" y="5289297"/>
                        </a:moveTo>
                        <a:lnTo>
                          <a:pt x="4728452" y="5291682"/>
                        </a:lnTo>
                      </a:path>
                      <a:path w="5106670" h="5292090">
                        <a:moveTo>
                          <a:pt x="4728452" y="5289297"/>
                        </a:moveTo>
                        <a:lnTo>
                          <a:pt x="4715693" y="5289297"/>
                        </a:lnTo>
                      </a:path>
                      <a:path w="5106670" h="5292090">
                        <a:moveTo>
                          <a:pt x="4710897" y="5251789"/>
                        </a:moveTo>
                        <a:lnTo>
                          <a:pt x="4710897" y="5232644"/>
                        </a:lnTo>
                      </a:path>
                      <a:path w="5106670" h="5292090">
                        <a:moveTo>
                          <a:pt x="4710897" y="5251789"/>
                        </a:moveTo>
                        <a:lnTo>
                          <a:pt x="4619955" y="5251789"/>
                        </a:lnTo>
                      </a:path>
                      <a:path w="5106670" h="5292090">
                        <a:moveTo>
                          <a:pt x="4695740" y="5271742"/>
                        </a:moveTo>
                        <a:lnTo>
                          <a:pt x="4635907" y="5271742"/>
                        </a:lnTo>
                      </a:path>
                      <a:path w="5106670" h="5292090">
                        <a:moveTo>
                          <a:pt x="4695740" y="5232644"/>
                        </a:moveTo>
                        <a:lnTo>
                          <a:pt x="4695740" y="5271742"/>
                        </a:lnTo>
                      </a:path>
                      <a:path w="5106670" h="5292090">
                        <a:moveTo>
                          <a:pt x="4635907" y="5232644"/>
                        </a:moveTo>
                        <a:lnTo>
                          <a:pt x="4635907" y="5271742"/>
                        </a:lnTo>
                      </a:path>
                      <a:path w="5106670" h="5292090">
                        <a:moveTo>
                          <a:pt x="4635907" y="5084255"/>
                        </a:moveTo>
                        <a:lnTo>
                          <a:pt x="4695740" y="5084255"/>
                        </a:lnTo>
                      </a:path>
                      <a:path w="5106670" h="5292090">
                        <a:moveTo>
                          <a:pt x="4695740" y="5271742"/>
                        </a:moveTo>
                        <a:lnTo>
                          <a:pt x="4635907" y="5271742"/>
                        </a:lnTo>
                      </a:path>
                      <a:path w="5106670" h="5292090">
                        <a:moveTo>
                          <a:pt x="4635907" y="5271742"/>
                        </a:moveTo>
                        <a:lnTo>
                          <a:pt x="4635907" y="5232644"/>
                        </a:lnTo>
                      </a:path>
                      <a:path w="5106670" h="5292090">
                        <a:moveTo>
                          <a:pt x="4635907" y="5117775"/>
                        </a:moveTo>
                        <a:lnTo>
                          <a:pt x="4635907" y="5084255"/>
                        </a:lnTo>
                      </a:path>
                      <a:path w="5106670" h="5292090">
                        <a:moveTo>
                          <a:pt x="4695740" y="5271742"/>
                        </a:moveTo>
                        <a:lnTo>
                          <a:pt x="4695740" y="5232644"/>
                        </a:lnTo>
                      </a:path>
                      <a:path w="5106670" h="5292090">
                        <a:moveTo>
                          <a:pt x="4695740" y="5117775"/>
                        </a:moveTo>
                        <a:lnTo>
                          <a:pt x="4695740" y="5084255"/>
                        </a:lnTo>
                      </a:path>
                      <a:path w="5106670" h="5292090">
                        <a:moveTo>
                          <a:pt x="5026820" y="3822972"/>
                        </a:moveTo>
                        <a:lnTo>
                          <a:pt x="5106606" y="3822972"/>
                        </a:lnTo>
                      </a:path>
                      <a:path w="5106670" h="5292090">
                        <a:moveTo>
                          <a:pt x="5026820" y="4828177"/>
                        </a:moveTo>
                        <a:lnTo>
                          <a:pt x="5026820" y="4651859"/>
                        </a:lnTo>
                      </a:path>
                      <a:path w="5106670" h="5292090">
                        <a:moveTo>
                          <a:pt x="5026820" y="4119737"/>
                        </a:moveTo>
                        <a:lnTo>
                          <a:pt x="5026820" y="3822972"/>
                        </a:lnTo>
                      </a:path>
                      <a:path w="5106670" h="5292090">
                        <a:moveTo>
                          <a:pt x="5106606" y="4828177"/>
                        </a:moveTo>
                        <a:lnTo>
                          <a:pt x="5106606" y="4619955"/>
                        </a:lnTo>
                      </a:path>
                      <a:path w="5106670" h="5292090">
                        <a:moveTo>
                          <a:pt x="5106606" y="4488312"/>
                        </a:moveTo>
                        <a:lnTo>
                          <a:pt x="5106606" y="4174787"/>
                        </a:lnTo>
                      </a:path>
                      <a:path w="5106670" h="5292090">
                        <a:moveTo>
                          <a:pt x="5106606" y="4119737"/>
                        </a:moveTo>
                        <a:lnTo>
                          <a:pt x="5106606" y="3822972"/>
                        </a:lnTo>
                      </a:path>
                      <a:path w="5106670" h="5292090">
                        <a:moveTo>
                          <a:pt x="5106606" y="4386997"/>
                        </a:moveTo>
                        <a:lnTo>
                          <a:pt x="5106606" y="4287271"/>
                        </a:lnTo>
                      </a:path>
                      <a:path w="5106670" h="5292090">
                        <a:moveTo>
                          <a:pt x="5026820" y="3967360"/>
                        </a:moveTo>
                        <a:lnTo>
                          <a:pt x="5026820" y="3887588"/>
                        </a:lnTo>
                      </a:path>
                      <a:path w="5106670" h="5292090">
                        <a:moveTo>
                          <a:pt x="4917529" y="3887588"/>
                        </a:moveTo>
                        <a:lnTo>
                          <a:pt x="4917529" y="3947420"/>
                        </a:lnTo>
                      </a:path>
                      <a:path w="5106670" h="5292090">
                        <a:moveTo>
                          <a:pt x="4650269" y="3947420"/>
                        </a:moveTo>
                        <a:lnTo>
                          <a:pt x="4650269" y="3887588"/>
                        </a:lnTo>
                      </a:path>
                      <a:path w="5106670" h="5292090">
                        <a:moveTo>
                          <a:pt x="4650269" y="3887588"/>
                        </a:moveTo>
                        <a:lnTo>
                          <a:pt x="4917529" y="3887588"/>
                        </a:lnTo>
                      </a:path>
                      <a:path w="5106670" h="5292090">
                        <a:moveTo>
                          <a:pt x="4650269" y="3947420"/>
                        </a:moveTo>
                        <a:lnTo>
                          <a:pt x="4917529" y="394742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2897" name="object 2897"/>
                  <p:cNvPicPr/>
                  <p:nvPr/>
                </p:nvPicPr>
                <p:blipFill>
                  <a:blip r:embed="rId73" cstate="print"/>
                  <a:stretch>
                    <a:fillRect/>
                  </a:stretch>
                </p:blipFill>
                <p:spPr>
                  <a:xfrm>
                    <a:off x="7545022" y="5911565"/>
                    <a:ext cx="111684" cy="116065"/>
                  </a:xfrm>
                  <a:prstGeom prst="rect">
                    <a:avLst/>
                  </a:prstGeom>
                </p:spPr>
              </p:pic>
              <p:sp>
                <p:nvSpPr>
                  <p:cNvPr id="2898" name="object 2898"/>
                  <p:cNvSpPr/>
                  <p:nvPr/>
                </p:nvSpPr>
                <p:spPr>
                  <a:xfrm>
                    <a:off x="6667861" y="5916348"/>
                    <a:ext cx="807085" cy="1318260"/>
                  </a:xfrm>
                  <a:custGeom>
                    <a:avLst/>
                    <a:gdLst/>
                    <a:ahLst/>
                    <a:cxnLst/>
                    <a:rect l="l" t="t" r="r" b="b"/>
                    <a:pathLst>
                      <a:path w="807084" h="1318259">
                        <a:moveTo>
                          <a:pt x="686883" y="0"/>
                        </a:moveTo>
                        <a:lnTo>
                          <a:pt x="709221" y="22337"/>
                        </a:lnTo>
                      </a:path>
                      <a:path w="807084" h="1318259">
                        <a:moveTo>
                          <a:pt x="783415" y="97327"/>
                        </a:moveTo>
                        <a:lnTo>
                          <a:pt x="806562" y="119665"/>
                        </a:lnTo>
                      </a:path>
                      <a:path w="807084" h="1318259">
                        <a:moveTo>
                          <a:pt x="686883" y="119665"/>
                        </a:moveTo>
                        <a:lnTo>
                          <a:pt x="709221" y="97327"/>
                        </a:lnTo>
                      </a:path>
                      <a:path w="807084" h="1318259">
                        <a:moveTo>
                          <a:pt x="783415" y="22337"/>
                        </a:moveTo>
                        <a:lnTo>
                          <a:pt x="806562" y="0"/>
                        </a:lnTo>
                      </a:path>
                      <a:path w="807084" h="1318259">
                        <a:moveTo>
                          <a:pt x="806562" y="0"/>
                        </a:moveTo>
                        <a:lnTo>
                          <a:pt x="806562" y="22337"/>
                        </a:lnTo>
                      </a:path>
                      <a:path w="807084" h="1318259">
                        <a:moveTo>
                          <a:pt x="806562" y="97327"/>
                        </a:moveTo>
                        <a:lnTo>
                          <a:pt x="806562" y="119665"/>
                        </a:lnTo>
                      </a:path>
                      <a:path w="807084" h="1318259">
                        <a:moveTo>
                          <a:pt x="686883" y="0"/>
                        </a:moveTo>
                        <a:lnTo>
                          <a:pt x="806562" y="0"/>
                        </a:lnTo>
                      </a:path>
                      <a:path w="807084" h="1318259">
                        <a:moveTo>
                          <a:pt x="686883" y="119665"/>
                        </a:moveTo>
                        <a:lnTo>
                          <a:pt x="686883" y="97327"/>
                        </a:lnTo>
                      </a:path>
                      <a:path w="807084" h="1318259">
                        <a:moveTo>
                          <a:pt x="686883" y="22337"/>
                        </a:moveTo>
                        <a:lnTo>
                          <a:pt x="686883" y="0"/>
                        </a:lnTo>
                      </a:path>
                      <a:path w="807084" h="1318259">
                        <a:moveTo>
                          <a:pt x="806562" y="119665"/>
                        </a:moveTo>
                        <a:lnTo>
                          <a:pt x="686883" y="119665"/>
                        </a:lnTo>
                      </a:path>
                      <a:path w="807084" h="1318259">
                        <a:moveTo>
                          <a:pt x="0" y="1317935"/>
                        </a:moveTo>
                        <a:lnTo>
                          <a:pt x="12758" y="1317935"/>
                        </a:lnTo>
                      </a:path>
                      <a:path w="807084" h="1318259">
                        <a:moveTo>
                          <a:pt x="12758" y="1243740"/>
                        </a:moveTo>
                        <a:lnTo>
                          <a:pt x="0" y="1243740"/>
                        </a:lnTo>
                      </a:path>
                      <a:path w="807084" h="1318259">
                        <a:moveTo>
                          <a:pt x="2398" y="1277247"/>
                        </a:moveTo>
                        <a:lnTo>
                          <a:pt x="2398" y="1283633"/>
                        </a:lnTo>
                      </a:path>
                      <a:path w="807084" h="1318259">
                        <a:moveTo>
                          <a:pt x="11168" y="1283633"/>
                        </a:moveTo>
                        <a:lnTo>
                          <a:pt x="11168" y="1277247"/>
                        </a:lnTo>
                      </a:path>
                      <a:path w="807084" h="1318259">
                        <a:moveTo>
                          <a:pt x="12758" y="1280440"/>
                        </a:moveTo>
                        <a:lnTo>
                          <a:pt x="12758" y="1289211"/>
                        </a:lnTo>
                      </a:path>
                      <a:path w="807084" h="1318259">
                        <a:moveTo>
                          <a:pt x="12758" y="1289211"/>
                        </a:moveTo>
                        <a:lnTo>
                          <a:pt x="12758" y="1297995"/>
                        </a:lnTo>
                      </a:path>
                      <a:path w="807084" h="1318259">
                        <a:moveTo>
                          <a:pt x="12758" y="1297995"/>
                        </a:moveTo>
                        <a:lnTo>
                          <a:pt x="12758" y="1305163"/>
                        </a:lnTo>
                      </a:path>
                      <a:path w="807084" h="1318259">
                        <a:moveTo>
                          <a:pt x="12758" y="1305163"/>
                        </a:moveTo>
                        <a:lnTo>
                          <a:pt x="12758" y="1310754"/>
                        </a:lnTo>
                      </a:path>
                      <a:path w="807084" h="1318259">
                        <a:moveTo>
                          <a:pt x="12758" y="1310754"/>
                        </a:moveTo>
                        <a:lnTo>
                          <a:pt x="12758" y="1315537"/>
                        </a:lnTo>
                      </a:path>
                      <a:path w="807084" h="1318259">
                        <a:moveTo>
                          <a:pt x="12758" y="1315537"/>
                        </a:moveTo>
                        <a:lnTo>
                          <a:pt x="12758" y="1317140"/>
                        </a:lnTo>
                      </a:path>
                      <a:path w="807084" h="1318259">
                        <a:moveTo>
                          <a:pt x="12758" y="1317140"/>
                        </a:moveTo>
                        <a:lnTo>
                          <a:pt x="12758" y="1317935"/>
                        </a:lnTo>
                      </a:path>
                      <a:path w="807084" h="1318259">
                        <a:moveTo>
                          <a:pt x="12758" y="1317935"/>
                        </a:moveTo>
                        <a:lnTo>
                          <a:pt x="12758" y="1317140"/>
                        </a:lnTo>
                      </a:path>
                      <a:path w="807084" h="1318259">
                        <a:moveTo>
                          <a:pt x="12758" y="1317140"/>
                        </a:moveTo>
                        <a:lnTo>
                          <a:pt x="12758" y="1315537"/>
                        </a:lnTo>
                      </a:path>
                      <a:path w="807084" h="1318259">
                        <a:moveTo>
                          <a:pt x="12758" y="1315537"/>
                        </a:moveTo>
                        <a:lnTo>
                          <a:pt x="12758" y="1310754"/>
                        </a:lnTo>
                      </a:path>
                      <a:path w="807084" h="1318259">
                        <a:moveTo>
                          <a:pt x="12758" y="1310754"/>
                        </a:moveTo>
                        <a:lnTo>
                          <a:pt x="12758" y="1305163"/>
                        </a:lnTo>
                      </a:path>
                      <a:path w="807084" h="1318259">
                        <a:moveTo>
                          <a:pt x="12758" y="1305163"/>
                        </a:moveTo>
                        <a:lnTo>
                          <a:pt x="12758" y="1297995"/>
                        </a:lnTo>
                      </a:path>
                      <a:path w="807084" h="1318259">
                        <a:moveTo>
                          <a:pt x="12758" y="1297995"/>
                        </a:moveTo>
                        <a:lnTo>
                          <a:pt x="12758" y="1289211"/>
                        </a:lnTo>
                      </a:path>
                      <a:path w="807084" h="1318259">
                        <a:moveTo>
                          <a:pt x="12758" y="1289211"/>
                        </a:moveTo>
                        <a:lnTo>
                          <a:pt x="12758" y="1280440"/>
                        </a:lnTo>
                      </a:path>
                      <a:path w="807084" h="1318259">
                        <a:moveTo>
                          <a:pt x="12758" y="1280440"/>
                        </a:moveTo>
                        <a:lnTo>
                          <a:pt x="12758" y="1271670"/>
                        </a:lnTo>
                      </a:path>
                      <a:path w="807084" h="1318259">
                        <a:moveTo>
                          <a:pt x="12758" y="1271670"/>
                        </a:moveTo>
                        <a:lnTo>
                          <a:pt x="12758" y="1263680"/>
                        </a:lnTo>
                      </a:path>
                      <a:path w="807084" h="1318259">
                        <a:moveTo>
                          <a:pt x="12758" y="1263680"/>
                        </a:moveTo>
                        <a:lnTo>
                          <a:pt x="12758" y="1255704"/>
                        </a:lnTo>
                      </a:path>
                      <a:path w="807084" h="1318259">
                        <a:moveTo>
                          <a:pt x="12758" y="1255704"/>
                        </a:moveTo>
                        <a:lnTo>
                          <a:pt x="12758" y="1250127"/>
                        </a:lnTo>
                      </a:path>
                      <a:path w="807084" h="1318259">
                        <a:moveTo>
                          <a:pt x="12758" y="1250127"/>
                        </a:moveTo>
                        <a:lnTo>
                          <a:pt x="12758" y="1246139"/>
                        </a:lnTo>
                      </a:path>
                      <a:path w="807084" h="1318259">
                        <a:moveTo>
                          <a:pt x="12758" y="1246139"/>
                        </a:moveTo>
                        <a:lnTo>
                          <a:pt x="12758" y="124374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99" name="object 2899"/>
                  <p:cNvSpPr/>
                  <p:nvPr/>
                </p:nvSpPr>
                <p:spPr>
                  <a:xfrm>
                    <a:off x="6679413" y="7158904"/>
                    <a:ext cx="2540" cy="2540"/>
                  </a:xfrm>
                  <a:custGeom>
                    <a:avLst/>
                    <a:gdLst/>
                    <a:ahLst/>
                    <a:cxnLst/>
                    <a:rect l="l" t="t" r="r" b="b"/>
                    <a:pathLst>
                      <a:path w="2540" h="2540">
                        <a:moveTo>
                          <a:pt x="2400" y="1193"/>
                        </a:moveTo>
                        <a:lnTo>
                          <a:pt x="2044" y="342"/>
                        </a:lnTo>
                        <a:lnTo>
                          <a:pt x="1206" y="0"/>
                        </a:lnTo>
                        <a:lnTo>
                          <a:pt x="355" y="342"/>
                        </a:lnTo>
                        <a:lnTo>
                          <a:pt x="0" y="1193"/>
                        </a:lnTo>
                        <a:lnTo>
                          <a:pt x="355" y="2032"/>
                        </a:lnTo>
                        <a:lnTo>
                          <a:pt x="1206" y="2387"/>
                        </a:lnTo>
                        <a:lnTo>
                          <a:pt x="2044" y="2032"/>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00" name="object 2900"/>
                  <p:cNvSpPr/>
                  <p:nvPr/>
                </p:nvSpPr>
                <p:spPr>
                  <a:xfrm>
                    <a:off x="6667861" y="7160088"/>
                    <a:ext cx="13335" cy="69215"/>
                  </a:xfrm>
                  <a:custGeom>
                    <a:avLst/>
                    <a:gdLst/>
                    <a:ahLst/>
                    <a:cxnLst/>
                    <a:rect l="l" t="t" r="r" b="b"/>
                    <a:pathLst>
                      <a:path w="13334" h="69215">
                        <a:moveTo>
                          <a:pt x="12758" y="0"/>
                        </a:moveTo>
                        <a:lnTo>
                          <a:pt x="12758" y="2398"/>
                        </a:lnTo>
                      </a:path>
                      <a:path w="13334" h="69215">
                        <a:moveTo>
                          <a:pt x="12758" y="2398"/>
                        </a:moveTo>
                        <a:lnTo>
                          <a:pt x="12758" y="6386"/>
                        </a:lnTo>
                      </a:path>
                      <a:path w="13334" h="69215">
                        <a:moveTo>
                          <a:pt x="12758" y="6386"/>
                        </a:moveTo>
                        <a:lnTo>
                          <a:pt x="12758" y="11963"/>
                        </a:lnTo>
                      </a:path>
                      <a:path w="13334" h="69215">
                        <a:moveTo>
                          <a:pt x="12758" y="11963"/>
                        </a:moveTo>
                        <a:lnTo>
                          <a:pt x="12758" y="19939"/>
                        </a:lnTo>
                      </a:path>
                      <a:path w="13334" h="69215">
                        <a:moveTo>
                          <a:pt x="12758" y="19939"/>
                        </a:moveTo>
                        <a:lnTo>
                          <a:pt x="12758" y="27929"/>
                        </a:lnTo>
                      </a:path>
                      <a:path w="13334" h="69215">
                        <a:moveTo>
                          <a:pt x="12758" y="27929"/>
                        </a:moveTo>
                        <a:lnTo>
                          <a:pt x="12758" y="36699"/>
                        </a:lnTo>
                      </a:path>
                      <a:path w="13334" h="69215">
                        <a:moveTo>
                          <a:pt x="12758" y="36699"/>
                        </a:moveTo>
                        <a:lnTo>
                          <a:pt x="12758" y="45470"/>
                        </a:lnTo>
                      </a:path>
                      <a:path w="13334" h="69215">
                        <a:moveTo>
                          <a:pt x="12758" y="45470"/>
                        </a:moveTo>
                        <a:lnTo>
                          <a:pt x="12758" y="52651"/>
                        </a:lnTo>
                      </a:path>
                      <a:path w="13334" h="69215">
                        <a:moveTo>
                          <a:pt x="12758" y="52651"/>
                        </a:moveTo>
                        <a:lnTo>
                          <a:pt x="12758" y="59037"/>
                        </a:lnTo>
                      </a:path>
                      <a:path w="13334" h="69215">
                        <a:moveTo>
                          <a:pt x="12758" y="59037"/>
                        </a:moveTo>
                        <a:lnTo>
                          <a:pt x="12758" y="64615"/>
                        </a:lnTo>
                      </a:path>
                      <a:path w="13334" h="69215">
                        <a:moveTo>
                          <a:pt x="12758" y="64615"/>
                        </a:moveTo>
                        <a:lnTo>
                          <a:pt x="12758" y="67808"/>
                        </a:lnTo>
                      </a:path>
                      <a:path w="13334" h="69215">
                        <a:moveTo>
                          <a:pt x="12758" y="67808"/>
                        </a:moveTo>
                        <a:lnTo>
                          <a:pt x="12758" y="68617"/>
                        </a:lnTo>
                      </a:path>
                      <a:path w="13334" h="69215">
                        <a:moveTo>
                          <a:pt x="12758" y="68617"/>
                        </a:moveTo>
                        <a:lnTo>
                          <a:pt x="12758" y="67808"/>
                        </a:lnTo>
                      </a:path>
                      <a:path w="13334" h="69215">
                        <a:moveTo>
                          <a:pt x="12758" y="67808"/>
                        </a:moveTo>
                        <a:lnTo>
                          <a:pt x="12758" y="64615"/>
                        </a:lnTo>
                      </a:path>
                      <a:path w="13334" h="69215">
                        <a:moveTo>
                          <a:pt x="12758" y="64615"/>
                        </a:moveTo>
                        <a:lnTo>
                          <a:pt x="12758" y="59037"/>
                        </a:lnTo>
                      </a:path>
                      <a:path w="13334" h="69215">
                        <a:moveTo>
                          <a:pt x="12758" y="59037"/>
                        </a:moveTo>
                        <a:lnTo>
                          <a:pt x="12758" y="52651"/>
                        </a:lnTo>
                      </a:path>
                      <a:path w="13334" h="69215">
                        <a:moveTo>
                          <a:pt x="12758" y="52651"/>
                        </a:moveTo>
                        <a:lnTo>
                          <a:pt x="12758" y="45470"/>
                        </a:lnTo>
                      </a:path>
                      <a:path w="13334" h="69215">
                        <a:moveTo>
                          <a:pt x="12758" y="45470"/>
                        </a:moveTo>
                        <a:lnTo>
                          <a:pt x="12758" y="36699"/>
                        </a:lnTo>
                      </a:path>
                      <a:path w="13334" h="69215">
                        <a:moveTo>
                          <a:pt x="12758" y="36699"/>
                        </a:moveTo>
                        <a:lnTo>
                          <a:pt x="12758" y="28724"/>
                        </a:lnTo>
                      </a:path>
                      <a:path w="13334" h="69215">
                        <a:moveTo>
                          <a:pt x="12758" y="28724"/>
                        </a:moveTo>
                        <a:lnTo>
                          <a:pt x="12758" y="20748"/>
                        </a:lnTo>
                      </a:path>
                      <a:path w="13334" h="69215">
                        <a:moveTo>
                          <a:pt x="12758" y="20748"/>
                        </a:moveTo>
                        <a:lnTo>
                          <a:pt x="12758" y="14362"/>
                        </a:lnTo>
                      </a:path>
                      <a:path w="13334" h="69215">
                        <a:moveTo>
                          <a:pt x="12758" y="14362"/>
                        </a:moveTo>
                        <a:lnTo>
                          <a:pt x="12758" y="9565"/>
                        </a:lnTo>
                      </a:path>
                      <a:path w="13334" h="69215">
                        <a:moveTo>
                          <a:pt x="12758" y="9565"/>
                        </a:moveTo>
                        <a:lnTo>
                          <a:pt x="12758" y="6386"/>
                        </a:lnTo>
                      </a:path>
                      <a:path w="13334" h="69215">
                        <a:moveTo>
                          <a:pt x="12758" y="6386"/>
                        </a:moveTo>
                        <a:lnTo>
                          <a:pt x="12758" y="4782"/>
                        </a:lnTo>
                      </a:path>
                      <a:path w="13334" h="69215">
                        <a:moveTo>
                          <a:pt x="12758" y="4782"/>
                        </a:moveTo>
                        <a:lnTo>
                          <a:pt x="12758" y="6386"/>
                        </a:lnTo>
                      </a:path>
                      <a:path w="13334" h="69215">
                        <a:moveTo>
                          <a:pt x="12758" y="6386"/>
                        </a:moveTo>
                        <a:lnTo>
                          <a:pt x="12758" y="9565"/>
                        </a:lnTo>
                      </a:path>
                      <a:path w="13334" h="69215">
                        <a:moveTo>
                          <a:pt x="12758" y="9565"/>
                        </a:moveTo>
                        <a:lnTo>
                          <a:pt x="12758" y="14362"/>
                        </a:lnTo>
                      </a:path>
                      <a:path w="13334" h="69215">
                        <a:moveTo>
                          <a:pt x="12758" y="14362"/>
                        </a:moveTo>
                        <a:lnTo>
                          <a:pt x="12758" y="20748"/>
                        </a:lnTo>
                      </a:path>
                      <a:path w="13334" h="69215">
                        <a:moveTo>
                          <a:pt x="12758" y="20748"/>
                        </a:moveTo>
                        <a:lnTo>
                          <a:pt x="12758" y="28724"/>
                        </a:lnTo>
                      </a:path>
                      <a:path w="13334" h="69215">
                        <a:moveTo>
                          <a:pt x="12758" y="28724"/>
                        </a:moveTo>
                        <a:lnTo>
                          <a:pt x="12758" y="36699"/>
                        </a:lnTo>
                      </a:path>
                      <a:path w="13334" h="69215">
                        <a:moveTo>
                          <a:pt x="0" y="36699"/>
                        </a:moveTo>
                        <a:lnTo>
                          <a:pt x="0" y="27929"/>
                        </a:lnTo>
                      </a:path>
                      <a:path w="13334" h="69215">
                        <a:moveTo>
                          <a:pt x="0" y="27929"/>
                        </a:moveTo>
                        <a:lnTo>
                          <a:pt x="0" y="19939"/>
                        </a:lnTo>
                      </a:path>
                      <a:path w="13334" h="69215">
                        <a:moveTo>
                          <a:pt x="0" y="19939"/>
                        </a:moveTo>
                        <a:lnTo>
                          <a:pt x="0" y="11963"/>
                        </a:lnTo>
                      </a:path>
                      <a:path w="13334" h="69215">
                        <a:moveTo>
                          <a:pt x="0" y="11963"/>
                        </a:moveTo>
                        <a:lnTo>
                          <a:pt x="0" y="6386"/>
                        </a:lnTo>
                      </a:path>
                      <a:path w="13334" h="69215">
                        <a:moveTo>
                          <a:pt x="0" y="6386"/>
                        </a:moveTo>
                        <a:lnTo>
                          <a:pt x="0" y="2398"/>
                        </a:lnTo>
                      </a:path>
                      <a:path w="13334" h="69215">
                        <a:moveTo>
                          <a:pt x="0" y="239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01" name="object 2901"/>
                  <p:cNvSpPr/>
                  <p:nvPr/>
                </p:nvSpPr>
                <p:spPr>
                  <a:xfrm>
                    <a:off x="6666662" y="7158904"/>
                    <a:ext cx="2540" cy="2540"/>
                  </a:xfrm>
                  <a:custGeom>
                    <a:avLst/>
                    <a:gdLst/>
                    <a:ahLst/>
                    <a:cxnLst/>
                    <a:rect l="l" t="t" r="r" b="b"/>
                    <a:pathLst>
                      <a:path w="2540" h="2540">
                        <a:moveTo>
                          <a:pt x="2387" y="1193"/>
                        </a:moveTo>
                        <a:lnTo>
                          <a:pt x="2044" y="342"/>
                        </a:lnTo>
                        <a:lnTo>
                          <a:pt x="1193" y="0"/>
                        </a:lnTo>
                        <a:lnTo>
                          <a:pt x="342" y="342"/>
                        </a:lnTo>
                        <a:lnTo>
                          <a:pt x="0" y="1193"/>
                        </a:lnTo>
                        <a:lnTo>
                          <a:pt x="342" y="2032"/>
                        </a:lnTo>
                        <a:lnTo>
                          <a:pt x="1193" y="2387"/>
                        </a:lnTo>
                        <a:lnTo>
                          <a:pt x="2044" y="2032"/>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02" name="object 2902"/>
                  <p:cNvSpPr/>
                  <p:nvPr/>
                </p:nvSpPr>
                <p:spPr>
                  <a:xfrm>
                    <a:off x="6667861" y="7160088"/>
                    <a:ext cx="11430" cy="74295"/>
                  </a:xfrm>
                  <a:custGeom>
                    <a:avLst/>
                    <a:gdLst/>
                    <a:ahLst/>
                    <a:cxnLst/>
                    <a:rect l="l" t="t" r="r" b="b"/>
                    <a:pathLst>
                      <a:path w="11429" h="74295">
                        <a:moveTo>
                          <a:pt x="0" y="0"/>
                        </a:moveTo>
                        <a:lnTo>
                          <a:pt x="0" y="2398"/>
                        </a:lnTo>
                      </a:path>
                      <a:path w="11429" h="74295">
                        <a:moveTo>
                          <a:pt x="0" y="2398"/>
                        </a:moveTo>
                        <a:lnTo>
                          <a:pt x="0" y="6386"/>
                        </a:lnTo>
                      </a:path>
                      <a:path w="11429" h="74295">
                        <a:moveTo>
                          <a:pt x="0" y="6386"/>
                        </a:moveTo>
                        <a:lnTo>
                          <a:pt x="0" y="11963"/>
                        </a:lnTo>
                      </a:path>
                      <a:path w="11429" h="74295">
                        <a:moveTo>
                          <a:pt x="0" y="11963"/>
                        </a:moveTo>
                        <a:lnTo>
                          <a:pt x="0" y="15156"/>
                        </a:lnTo>
                      </a:path>
                      <a:path w="11429" h="74295">
                        <a:moveTo>
                          <a:pt x="0" y="58242"/>
                        </a:moveTo>
                        <a:lnTo>
                          <a:pt x="0" y="61422"/>
                        </a:lnTo>
                      </a:path>
                      <a:path w="11429" h="74295">
                        <a:moveTo>
                          <a:pt x="0" y="61422"/>
                        </a:moveTo>
                        <a:lnTo>
                          <a:pt x="0" y="67013"/>
                        </a:lnTo>
                      </a:path>
                      <a:path w="11429" h="74295">
                        <a:moveTo>
                          <a:pt x="0" y="67013"/>
                        </a:moveTo>
                        <a:lnTo>
                          <a:pt x="0" y="71796"/>
                        </a:lnTo>
                      </a:path>
                      <a:path w="11429" h="74295">
                        <a:moveTo>
                          <a:pt x="0" y="71796"/>
                        </a:moveTo>
                        <a:lnTo>
                          <a:pt x="0" y="73399"/>
                        </a:lnTo>
                      </a:path>
                      <a:path w="11429" h="74295">
                        <a:moveTo>
                          <a:pt x="0" y="73399"/>
                        </a:moveTo>
                        <a:lnTo>
                          <a:pt x="0" y="74194"/>
                        </a:lnTo>
                      </a:path>
                      <a:path w="11429" h="74295">
                        <a:moveTo>
                          <a:pt x="0" y="74194"/>
                        </a:moveTo>
                        <a:lnTo>
                          <a:pt x="0" y="73399"/>
                        </a:lnTo>
                      </a:path>
                      <a:path w="11429" h="74295">
                        <a:moveTo>
                          <a:pt x="0" y="73399"/>
                        </a:moveTo>
                        <a:lnTo>
                          <a:pt x="0" y="71796"/>
                        </a:lnTo>
                      </a:path>
                      <a:path w="11429" h="74295">
                        <a:moveTo>
                          <a:pt x="0" y="71796"/>
                        </a:moveTo>
                        <a:lnTo>
                          <a:pt x="0" y="67013"/>
                        </a:lnTo>
                      </a:path>
                      <a:path w="11429" h="74295">
                        <a:moveTo>
                          <a:pt x="0" y="67013"/>
                        </a:moveTo>
                        <a:lnTo>
                          <a:pt x="0" y="61422"/>
                        </a:lnTo>
                      </a:path>
                      <a:path w="11429" h="74295">
                        <a:moveTo>
                          <a:pt x="0" y="61422"/>
                        </a:moveTo>
                        <a:lnTo>
                          <a:pt x="0" y="54255"/>
                        </a:lnTo>
                      </a:path>
                      <a:path w="11429" h="74295">
                        <a:moveTo>
                          <a:pt x="0" y="54255"/>
                        </a:moveTo>
                        <a:lnTo>
                          <a:pt x="0" y="45470"/>
                        </a:lnTo>
                      </a:path>
                      <a:path w="11429" h="74295">
                        <a:moveTo>
                          <a:pt x="0" y="45470"/>
                        </a:moveTo>
                        <a:lnTo>
                          <a:pt x="0" y="36699"/>
                        </a:lnTo>
                      </a:path>
                      <a:path w="11429" h="74295">
                        <a:moveTo>
                          <a:pt x="0" y="68617"/>
                        </a:moveTo>
                        <a:lnTo>
                          <a:pt x="0" y="67808"/>
                        </a:lnTo>
                      </a:path>
                      <a:path w="11429" h="74295">
                        <a:moveTo>
                          <a:pt x="0" y="67808"/>
                        </a:moveTo>
                        <a:lnTo>
                          <a:pt x="0" y="64615"/>
                        </a:lnTo>
                      </a:path>
                      <a:path w="11429" h="74295">
                        <a:moveTo>
                          <a:pt x="0" y="64615"/>
                        </a:moveTo>
                        <a:lnTo>
                          <a:pt x="0" y="59037"/>
                        </a:lnTo>
                      </a:path>
                      <a:path w="11429" h="74295">
                        <a:moveTo>
                          <a:pt x="0" y="59037"/>
                        </a:moveTo>
                        <a:lnTo>
                          <a:pt x="0" y="58242"/>
                        </a:lnTo>
                      </a:path>
                      <a:path w="11429" h="74295">
                        <a:moveTo>
                          <a:pt x="0" y="15156"/>
                        </a:moveTo>
                        <a:lnTo>
                          <a:pt x="0" y="14362"/>
                        </a:lnTo>
                      </a:path>
                      <a:path w="11429" h="74295">
                        <a:moveTo>
                          <a:pt x="0" y="14362"/>
                        </a:moveTo>
                        <a:lnTo>
                          <a:pt x="0" y="9565"/>
                        </a:lnTo>
                      </a:path>
                      <a:path w="11429" h="74295">
                        <a:moveTo>
                          <a:pt x="0" y="9565"/>
                        </a:moveTo>
                        <a:lnTo>
                          <a:pt x="0" y="6386"/>
                        </a:lnTo>
                      </a:path>
                      <a:path w="11429" h="74295">
                        <a:moveTo>
                          <a:pt x="0" y="6386"/>
                        </a:moveTo>
                        <a:lnTo>
                          <a:pt x="0" y="4782"/>
                        </a:lnTo>
                      </a:path>
                      <a:path w="11429" h="74295">
                        <a:moveTo>
                          <a:pt x="0" y="4782"/>
                        </a:moveTo>
                        <a:lnTo>
                          <a:pt x="0" y="6386"/>
                        </a:lnTo>
                      </a:path>
                      <a:path w="11429" h="74295">
                        <a:moveTo>
                          <a:pt x="0" y="6386"/>
                        </a:moveTo>
                        <a:lnTo>
                          <a:pt x="0" y="9565"/>
                        </a:lnTo>
                      </a:path>
                      <a:path w="11429" h="74295">
                        <a:moveTo>
                          <a:pt x="0" y="9565"/>
                        </a:moveTo>
                        <a:lnTo>
                          <a:pt x="0" y="14362"/>
                        </a:lnTo>
                      </a:path>
                      <a:path w="11429" h="74295">
                        <a:moveTo>
                          <a:pt x="0" y="14362"/>
                        </a:moveTo>
                        <a:lnTo>
                          <a:pt x="0" y="20748"/>
                        </a:lnTo>
                      </a:path>
                      <a:path w="11429" h="74295">
                        <a:moveTo>
                          <a:pt x="0" y="20748"/>
                        </a:moveTo>
                        <a:lnTo>
                          <a:pt x="0" y="28724"/>
                        </a:lnTo>
                      </a:path>
                      <a:path w="11429" h="74295">
                        <a:moveTo>
                          <a:pt x="0" y="28724"/>
                        </a:moveTo>
                        <a:lnTo>
                          <a:pt x="0" y="36699"/>
                        </a:lnTo>
                      </a:path>
                      <a:path w="11429" h="74295">
                        <a:moveTo>
                          <a:pt x="0" y="36699"/>
                        </a:moveTo>
                        <a:lnTo>
                          <a:pt x="0" y="45470"/>
                        </a:lnTo>
                      </a:path>
                      <a:path w="11429" h="74295">
                        <a:moveTo>
                          <a:pt x="0" y="45470"/>
                        </a:moveTo>
                        <a:lnTo>
                          <a:pt x="0" y="52651"/>
                        </a:lnTo>
                      </a:path>
                      <a:path w="11429" h="74295">
                        <a:moveTo>
                          <a:pt x="0" y="52651"/>
                        </a:moveTo>
                        <a:lnTo>
                          <a:pt x="0" y="59037"/>
                        </a:lnTo>
                      </a:path>
                      <a:path w="11429" h="74295">
                        <a:moveTo>
                          <a:pt x="0" y="59037"/>
                        </a:moveTo>
                        <a:lnTo>
                          <a:pt x="0" y="64615"/>
                        </a:lnTo>
                      </a:path>
                      <a:path w="11429" h="74295">
                        <a:moveTo>
                          <a:pt x="0" y="64615"/>
                        </a:moveTo>
                        <a:lnTo>
                          <a:pt x="0" y="67808"/>
                        </a:lnTo>
                      </a:path>
                      <a:path w="11429" h="74295">
                        <a:moveTo>
                          <a:pt x="0" y="67808"/>
                        </a:moveTo>
                        <a:lnTo>
                          <a:pt x="0" y="68617"/>
                        </a:lnTo>
                      </a:path>
                      <a:path w="11429" h="74295">
                        <a:moveTo>
                          <a:pt x="11168" y="39893"/>
                        </a:moveTo>
                        <a:lnTo>
                          <a:pt x="2398" y="39893"/>
                        </a:lnTo>
                      </a:path>
                      <a:path w="11429" h="74295">
                        <a:moveTo>
                          <a:pt x="2398" y="33506"/>
                        </a:moveTo>
                        <a:lnTo>
                          <a:pt x="11168" y="3350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03" name="object 2903"/>
                  <p:cNvSpPr/>
                  <p:nvPr/>
                </p:nvSpPr>
                <p:spPr>
                  <a:xfrm>
                    <a:off x="6677833" y="7198785"/>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04" name="object 2904"/>
                  <p:cNvSpPr/>
                  <p:nvPr/>
                </p:nvSpPr>
                <p:spPr>
                  <a:xfrm>
                    <a:off x="6670259" y="7199982"/>
                    <a:ext cx="8890" cy="0"/>
                  </a:xfrm>
                  <a:custGeom>
                    <a:avLst/>
                    <a:gdLst/>
                    <a:ahLst/>
                    <a:cxnLst/>
                    <a:rect l="l" t="t" r="r" b="b"/>
                    <a:pathLst>
                      <a:path w="8890">
                        <a:moveTo>
                          <a:pt x="8770" y="0"/>
                        </a:moveTo>
                        <a:lnTo>
                          <a:pt x="7975" y="0"/>
                        </a:lnTo>
                      </a:path>
                      <a:path w="8890">
                        <a:moveTo>
                          <a:pt x="7975" y="0"/>
                        </a:moveTo>
                        <a:lnTo>
                          <a:pt x="7181" y="0"/>
                        </a:lnTo>
                      </a:path>
                      <a:path w="8890">
                        <a:moveTo>
                          <a:pt x="7181" y="0"/>
                        </a:moveTo>
                        <a:lnTo>
                          <a:pt x="6372" y="0"/>
                        </a:lnTo>
                      </a:path>
                      <a:path w="8890">
                        <a:moveTo>
                          <a:pt x="6372" y="0"/>
                        </a:moveTo>
                        <a:lnTo>
                          <a:pt x="5577" y="0"/>
                        </a:lnTo>
                      </a:path>
                      <a:path w="8890">
                        <a:moveTo>
                          <a:pt x="5577" y="0"/>
                        </a:moveTo>
                        <a:lnTo>
                          <a:pt x="3987" y="0"/>
                        </a:lnTo>
                      </a:path>
                      <a:path w="8890">
                        <a:moveTo>
                          <a:pt x="3987" y="0"/>
                        </a:moveTo>
                        <a:lnTo>
                          <a:pt x="3193" y="0"/>
                        </a:lnTo>
                      </a:path>
                      <a:path w="8890">
                        <a:moveTo>
                          <a:pt x="3193" y="0"/>
                        </a:moveTo>
                        <a:lnTo>
                          <a:pt x="2384" y="0"/>
                        </a:lnTo>
                      </a:path>
                      <a:path w="8890">
                        <a:moveTo>
                          <a:pt x="2384" y="0"/>
                        </a:moveTo>
                        <a:lnTo>
                          <a:pt x="1589" y="0"/>
                        </a:lnTo>
                      </a:path>
                      <a:path w="8890">
                        <a:moveTo>
                          <a:pt x="1589" y="0"/>
                        </a:moveTo>
                        <a:lnTo>
                          <a:pt x="794" y="0"/>
                        </a:lnTo>
                      </a:path>
                      <a:path w="889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05" name="object 2905"/>
                  <p:cNvSpPr/>
                  <p:nvPr/>
                </p:nvSpPr>
                <p:spPr>
                  <a:xfrm>
                    <a:off x="6669062" y="7192407"/>
                    <a:ext cx="2540" cy="8890"/>
                  </a:xfrm>
                  <a:custGeom>
                    <a:avLst/>
                    <a:gdLst/>
                    <a:ahLst/>
                    <a:cxnLst/>
                    <a:rect l="l" t="t" r="r" b="b"/>
                    <a:pathLst>
                      <a:path w="2540" h="8890">
                        <a:moveTo>
                          <a:pt x="2387" y="7581"/>
                        </a:moveTo>
                        <a:lnTo>
                          <a:pt x="2032" y="6731"/>
                        </a:lnTo>
                        <a:lnTo>
                          <a:pt x="1193" y="6388"/>
                        </a:lnTo>
                        <a:lnTo>
                          <a:pt x="342" y="6731"/>
                        </a:lnTo>
                        <a:lnTo>
                          <a:pt x="0" y="7581"/>
                        </a:lnTo>
                        <a:lnTo>
                          <a:pt x="342" y="8432"/>
                        </a:lnTo>
                        <a:lnTo>
                          <a:pt x="1193" y="8775"/>
                        </a:lnTo>
                        <a:lnTo>
                          <a:pt x="2032" y="8432"/>
                        </a:lnTo>
                        <a:lnTo>
                          <a:pt x="2387" y="7581"/>
                        </a:lnTo>
                        <a:close/>
                      </a:path>
                      <a:path w="2540" h="8890">
                        <a:moveTo>
                          <a:pt x="2387" y="1193"/>
                        </a:moveTo>
                        <a:lnTo>
                          <a:pt x="2032" y="342"/>
                        </a:lnTo>
                        <a:lnTo>
                          <a:pt x="1193" y="0"/>
                        </a:lnTo>
                        <a:lnTo>
                          <a:pt x="342" y="342"/>
                        </a:lnTo>
                        <a:lnTo>
                          <a:pt x="0" y="1193"/>
                        </a:lnTo>
                        <a:lnTo>
                          <a:pt x="342" y="2044"/>
                        </a:lnTo>
                        <a:lnTo>
                          <a:pt x="1193" y="2387"/>
                        </a:lnTo>
                        <a:lnTo>
                          <a:pt x="2032"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06" name="object 2906"/>
                  <p:cNvSpPr/>
                  <p:nvPr/>
                </p:nvSpPr>
                <p:spPr>
                  <a:xfrm>
                    <a:off x="6670259" y="7193595"/>
                    <a:ext cx="8890" cy="0"/>
                  </a:xfrm>
                  <a:custGeom>
                    <a:avLst/>
                    <a:gdLst/>
                    <a:ahLst/>
                    <a:cxnLst/>
                    <a:rect l="l" t="t" r="r" b="b"/>
                    <a:pathLst>
                      <a:path w="8890">
                        <a:moveTo>
                          <a:pt x="0" y="0"/>
                        </a:moveTo>
                        <a:lnTo>
                          <a:pt x="794" y="0"/>
                        </a:lnTo>
                      </a:path>
                      <a:path w="8890">
                        <a:moveTo>
                          <a:pt x="794" y="0"/>
                        </a:moveTo>
                        <a:lnTo>
                          <a:pt x="1589" y="0"/>
                        </a:lnTo>
                      </a:path>
                      <a:path w="8890">
                        <a:moveTo>
                          <a:pt x="1589" y="0"/>
                        </a:moveTo>
                        <a:lnTo>
                          <a:pt x="2384" y="0"/>
                        </a:lnTo>
                      </a:path>
                      <a:path w="8890">
                        <a:moveTo>
                          <a:pt x="2384" y="0"/>
                        </a:moveTo>
                        <a:lnTo>
                          <a:pt x="3193" y="0"/>
                        </a:lnTo>
                      </a:path>
                      <a:path w="8890">
                        <a:moveTo>
                          <a:pt x="3193" y="0"/>
                        </a:moveTo>
                        <a:lnTo>
                          <a:pt x="3987" y="0"/>
                        </a:lnTo>
                      </a:path>
                      <a:path w="8890">
                        <a:moveTo>
                          <a:pt x="3987" y="0"/>
                        </a:moveTo>
                        <a:lnTo>
                          <a:pt x="5577" y="0"/>
                        </a:lnTo>
                      </a:path>
                      <a:path w="8890">
                        <a:moveTo>
                          <a:pt x="5577" y="0"/>
                        </a:moveTo>
                        <a:lnTo>
                          <a:pt x="6372" y="0"/>
                        </a:lnTo>
                      </a:path>
                      <a:path w="8890">
                        <a:moveTo>
                          <a:pt x="6372" y="0"/>
                        </a:moveTo>
                        <a:lnTo>
                          <a:pt x="7181" y="0"/>
                        </a:lnTo>
                      </a:path>
                      <a:path w="8890">
                        <a:moveTo>
                          <a:pt x="7181" y="0"/>
                        </a:moveTo>
                        <a:lnTo>
                          <a:pt x="7975" y="0"/>
                        </a:lnTo>
                      </a:path>
                      <a:path w="8890">
                        <a:moveTo>
                          <a:pt x="7975" y="0"/>
                        </a:moveTo>
                        <a:lnTo>
                          <a:pt x="877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07" name="object 2907"/>
                  <p:cNvSpPr/>
                  <p:nvPr/>
                </p:nvSpPr>
                <p:spPr>
                  <a:xfrm>
                    <a:off x="6677833" y="719239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08" name="object 2908"/>
                  <p:cNvSpPr/>
                  <p:nvPr/>
                </p:nvSpPr>
                <p:spPr>
                  <a:xfrm>
                    <a:off x="6611221" y="7160088"/>
                    <a:ext cx="13335" cy="74295"/>
                  </a:xfrm>
                  <a:custGeom>
                    <a:avLst/>
                    <a:gdLst/>
                    <a:ahLst/>
                    <a:cxnLst/>
                    <a:rect l="l" t="t" r="r" b="b"/>
                    <a:pathLst>
                      <a:path w="13334" h="74295">
                        <a:moveTo>
                          <a:pt x="0" y="74194"/>
                        </a:moveTo>
                        <a:lnTo>
                          <a:pt x="12758" y="74194"/>
                        </a:lnTo>
                      </a:path>
                      <a:path w="13334" h="74295">
                        <a:moveTo>
                          <a:pt x="12758" y="0"/>
                        </a:moveTo>
                        <a:lnTo>
                          <a:pt x="0" y="0"/>
                        </a:lnTo>
                      </a:path>
                      <a:path w="13334" h="74295">
                        <a:moveTo>
                          <a:pt x="1589" y="33506"/>
                        </a:moveTo>
                        <a:lnTo>
                          <a:pt x="1589" y="39893"/>
                        </a:lnTo>
                      </a:path>
                      <a:path w="13334" h="74295">
                        <a:moveTo>
                          <a:pt x="10374" y="39893"/>
                        </a:moveTo>
                        <a:lnTo>
                          <a:pt x="10374" y="33506"/>
                        </a:lnTo>
                      </a:path>
                      <a:path w="13334" h="74295">
                        <a:moveTo>
                          <a:pt x="12758" y="36699"/>
                        </a:moveTo>
                        <a:lnTo>
                          <a:pt x="12758" y="45470"/>
                        </a:lnTo>
                      </a:path>
                      <a:path w="13334" h="74295">
                        <a:moveTo>
                          <a:pt x="12758" y="45470"/>
                        </a:moveTo>
                        <a:lnTo>
                          <a:pt x="12758" y="54255"/>
                        </a:lnTo>
                      </a:path>
                      <a:path w="13334" h="74295">
                        <a:moveTo>
                          <a:pt x="12758" y="54255"/>
                        </a:moveTo>
                        <a:lnTo>
                          <a:pt x="12758" y="61422"/>
                        </a:lnTo>
                      </a:path>
                      <a:path w="13334" h="74295">
                        <a:moveTo>
                          <a:pt x="12758" y="61422"/>
                        </a:moveTo>
                        <a:lnTo>
                          <a:pt x="12758" y="67013"/>
                        </a:lnTo>
                      </a:path>
                      <a:path w="13334" h="74295">
                        <a:moveTo>
                          <a:pt x="12758" y="67013"/>
                        </a:moveTo>
                        <a:lnTo>
                          <a:pt x="12758" y="71796"/>
                        </a:lnTo>
                      </a:path>
                      <a:path w="13334" h="74295">
                        <a:moveTo>
                          <a:pt x="12758" y="71796"/>
                        </a:moveTo>
                        <a:lnTo>
                          <a:pt x="12758" y="73399"/>
                        </a:lnTo>
                      </a:path>
                      <a:path w="13334" h="74295">
                        <a:moveTo>
                          <a:pt x="12758" y="73399"/>
                        </a:moveTo>
                        <a:lnTo>
                          <a:pt x="12758" y="74194"/>
                        </a:lnTo>
                      </a:path>
                      <a:path w="13334" h="74295">
                        <a:moveTo>
                          <a:pt x="12758" y="74194"/>
                        </a:moveTo>
                        <a:lnTo>
                          <a:pt x="12758" y="73399"/>
                        </a:lnTo>
                      </a:path>
                      <a:path w="13334" h="74295">
                        <a:moveTo>
                          <a:pt x="12758" y="73399"/>
                        </a:moveTo>
                        <a:lnTo>
                          <a:pt x="12758" y="71796"/>
                        </a:lnTo>
                      </a:path>
                      <a:path w="13334" h="74295">
                        <a:moveTo>
                          <a:pt x="12758" y="71796"/>
                        </a:moveTo>
                        <a:lnTo>
                          <a:pt x="12758" y="67013"/>
                        </a:lnTo>
                      </a:path>
                      <a:path w="13334" h="74295">
                        <a:moveTo>
                          <a:pt x="12758" y="67013"/>
                        </a:moveTo>
                        <a:lnTo>
                          <a:pt x="12758" y="61422"/>
                        </a:lnTo>
                      </a:path>
                      <a:path w="13334" h="74295">
                        <a:moveTo>
                          <a:pt x="12758" y="61422"/>
                        </a:moveTo>
                        <a:lnTo>
                          <a:pt x="12758" y="58242"/>
                        </a:lnTo>
                      </a:path>
                      <a:path w="13334" h="74295">
                        <a:moveTo>
                          <a:pt x="12758" y="15156"/>
                        </a:moveTo>
                        <a:lnTo>
                          <a:pt x="12758" y="11963"/>
                        </a:lnTo>
                      </a:path>
                      <a:path w="13334" h="74295">
                        <a:moveTo>
                          <a:pt x="12758" y="11963"/>
                        </a:moveTo>
                        <a:lnTo>
                          <a:pt x="12758" y="6386"/>
                        </a:lnTo>
                      </a:path>
                      <a:path w="13334" h="74295">
                        <a:moveTo>
                          <a:pt x="12758" y="6386"/>
                        </a:moveTo>
                        <a:lnTo>
                          <a:pt x="12758" y="2398"/>
                        </a:lnTo>
                      </a:path>
                      <a:path w="13334" h="74295">
                        <a:moveTo>
                          <a:pt x="12758" y="2398"/>
                        </a:moveTo>
                        <a:lnTo>
                          <a:pt x="1275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09" name="object 2909"/>
                  <p:cNvSpPr/>
                  <p:nvPr/>
                </p:nvSpPr>
                <p:spPr>
                  <a:xfrm>
                    <a:off x="6622771" y="7158904"/>
                    <a:ext cx="2540" cy="2540"/>
                  </a:xfrm>
                  <a:custGeom>
                    <a:avLst/>
                    <a:gdLst/>
                    <a:ahLst/>
                    <a:cxnLst/>
                    <a:rect l="l" t="t" r="r" b="b"/>
                    <a:pathLst>
                      <a:path w="2540" h="2540">
                        <a:moveTo>
                          <a:pt x="2400" y="1193"/>
                        </a:moveTo>
                        <a:lnTo>
                          <a:pt x="2044" y="342"/>
                        </a:lnTo>
                        <a:lnTo>
                          <a:pt x="1206" y="0"/>
                        </a:lnTo>
                        <a:lnTo>
                          <a:pt x="355" y="342"/>
                        </a:lnTo>
                        <a:lnTo>
                          <a:pt x="0" y="1193"/>
                        </a:lnTo>
                        <a:lnTo>
                          <a:pt x="355" y="2032"/>
                        </a:lnTo>
                        <a:lnTo>
                          <a:pt x="1206" y="2387"/>
                        </a:lnTo>
                        <a:lnTo>
                          <a:pt x="2044" y="2032"/>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10" name="object 2910"/>
                  <p:cNvSpPr/>
                  <p:nvPr/>
                </p:nvSpPr>
                <p:spPr>
                  <a:xfrm>
                    <a:off x="6611221" y="7160088"/>
                    <a:ext cx="13335" cy="69215"/>
                  </a:xfrm>
                  <a:custGeom>
                    <a:avLst/>
                    <a:gdLst/>
                    <a:ahLst/>
                    <a:cxnLst/>
                    <a:rect l="l" t="t" r="r" b="b"/>
                    <a:pathLst>
                      <a:path w="13334" h="69215">
                        <a:moveTo>
                          <a:pt x="12758" y="0"/>
                        </a:moveTo>
                        <a:lnTo>
                          <a:pt x="12758" y="2398"/>
                        </a:lnTo>
                      </a:path>
                      <a:path w="13334" h="69215">
                        <a:moveTo>
                          <a:pt x="12758" y="2398"/>
                        </a:moveTo>
                        <a:lnTo>
                          <a:pt x="12758" y="6386"/>
                        </a:lnTo>
                      </a:path>
                      <a:path w="13334" h="69215">
                        <a:moveTo>
                          <a:pt x="12758" y="6386"/>
                        </a:moveTo>
                        <a:lnTo>
                          <a:pt x="12758" y="11963"/>
                        </a:lnTo>
                      </a:path>
                      <a:path w="13334" h="69215">
                        <a:moveTo>
                          <a:pt x="12758" y="11963"/>
                        </a:moveTo>
                        <a:lnTo>
                          <a:pt x="12758" y="19939"/>
                        </a:lnTo>
                      </a:path>
                      <a:path w="13334" h="69215">
                        <a:moveTo>
                          <a:pt x="12758" y="19939"/>
                        </a:moveTo>
                        <a:lnTo>
                          <a:pt x="12758" y="27929"/>
                        </a:lnTo>
                      </a:path>
                      <a:path w="13334" h="69215">
                        <a:moveTo>
                          <a:pt x="12758" y="27929"/>
                        </a:moveTo>
                        <a:lnTo>
                          <a:pt x="12758" y="36699"/>
                        </a:lnTo>
                      </a:path>
                      <a:path w="13334" h="69215">
                        <a:moveTo>
                          <a:pt x="12758" y="58242"/>
                        </a:moveTo>
                        <a:lnTo>
                          <a:pt x="12758" y="59037"/>
                        </a:lnTo>
                      </a:path>
                      <a:path w="13334" h="69215">
                        <a:moveTo>
                          <a:pt x="12758" y="59037"/>
                        </a:moveTo>
                        <a:lnTo>
                          <a:pt x="12758" y="64615"/>
                        </a:lnTo>
                      </a:path>
                      <a:path w="13334" h="69215">
                        <a:moveTo>
                          <a:pt x="12758" y="64615"/>
                        </a:moveTo>
                        <a:lnTo>
                          <a:pt x="12758" y="67808"/>
                        </a:lnTo>
                      </a:path>
                      <a:path w="13334" h="69215">
                        <a:moveTo>
                          <a:pt x="12758" y="67808"/>
                        </a:moveTo>
                        <a:lnTo>
                          <a:pt x="12758" y="68617"/>
                        </a:lnTo>
                      </a:path>
                      <a:path w="13334" h="69215">
                        <a:moveTo>
                          <a:pt x="12758" y="68617"/>
                        </a:moveTo>
                        <a:lnTo>
                          <a:pt x="12758" y="67808"/>
                        </a:lnTo>
                      </a:path>
                      <a:path w="13334" h="69215">
                        <a:moveTo>
                          <a:pt x="12758" y="67808"/>
                        </a:moveTo>
                        <a:lnTo>
                          <a:pt x="12758" y="64615"/>
                        </a:lnTo>
                      </a:path>
                      <a:path w="13334" h="69215">
                        <a:moveTo>
                          <a:pt x="12758" y="64615"/>
                        </a:moveTo>
                        <a:lnTo>
                          <a:pt x="12758" y="59037"/>
                        </a:lnTo>
                      </a:path>
                      <a:path w="13334" h="69215">
                        <a:moveTo>
                          <a:pt x="12758" y="59037"/>
                        </a:moveTo>
                        <a:lnTo>
                          <a:pt x="12758" y="52651"/>
                        </a:lnTo>
                      </a:path>
                      <a:path w="13334" h="69215">
                        <a:moveTo>
                          <a:pt x="12758" y="52651"/>
                        </a:moveTo>
                        <a:lnTo>
                          <a:pt x="12758" y="45470"/>
                        </a:lnTo>
                      </a:path>
                      <a:path w="13334" h="69215">
                        <a:moveTo>
                          <a:pt x="12758" y="45470"/>
                        </a:moveTo>
                        <a:lnTo>
                          <a:pt x="12758" y="36699"/>
                        </a:lnTo>
                      </a:path>
                      <a:path w="13334" h="69215">
                        <a:moveTo>
                          <a:pt x="12758" y="36699"/>
                        </a:moveTo>
                        <a:lnTo>
                          <a:pt x="12758" y="28724"/>
                        </a:lnTo>
                      </a:path>
                      <a:path w="13334" h="69215">
                        <a:moveTo>
                          <a:pt x="12758" y="28724"/>
                        </a:moveTo>
                        <a:lnTo>
                          <a:pt x="12758" y="20748"/>
                        </a:lnTo>
                      </a:path>
                      <a:path w="13334" h="69215">
                        <a:moveTo>
                          <a:pt x="12758" y="20748"/>
                        </a:moveTo>
                        <a:lnTo>
                          <a:pt x="12758" y="14362"/>
                        </a:lnTo>
                      </a:path>
                      <a:path w="13334" h="69215">
                        <a:moveTo>
                          <a:pt x="12758" y="14362"/>
                        </a:moveTo>
                        <a:lnTo>
                          <a:pt x="12758" y="9565"/>
                        </a:lnTo>
                      </a:path>
                      <a:path w="13334" h="69215">
                        <a:moveTo>
                          <a:pt x="12758" y="9565"/>
                        </a:moveTo>
                        <a:lnTo>
                          <a:pt x="12758" y="6386"/>
                        </a:lnTo>
                      </a:path>
                      <a:path w="13334" h="69215">
                        <a:moveTo>
                          <a:pt x="12758" y="6386"/>
                        </a:moveTo>
                        <a:lnTo>
                          <a:pt x="12758" y="4782"/>
                        </a:lnTo>
                      </a:path>
                      <a:path w="13334" h="69215">
                        <a:moveTo>
                          <a:pt x="12758" y="4782"/>
                        </a:moveTo>
                        <a:lnTo>
                          <a:pt x="12758" y="6386"/>
                        </a:lnTo>
                      </a:path>
                      <a:path w="13334" h="69215">
                        <a:moveTo>
                          <a:pt x="12758" y="6386"/>
                        </a:moveTo>
                        <a:lnTo>
                          <a:pt x="12758" y="9565"/>
                        </a:lnTo>
                      </a:path>
                      <a:path w="13334" h="69215">
                        <a:moveTo>
                          <a:pt x="12758" y="9565"/>
                        </a:moveTo>
                        <a:lnTo>
                          <a:pt x="12758" y="14362"/>
                        </a:lnTo>
                      </a:path>
                      <a:path w="13334" h="69215">
                        <a:moveTo>
                          <a:pt x="12758" y="14362"/>
                        </a:moveTo>
                        <a:lnTo>
                          <a:pt x="12758" y="15156"/>
                        </a:lnTo>
                      </a:path>
                      <a:path w="13334" h="69215">
                        <a:moveTo>
                          <a:pt x="0" y="36699"/>
                        </a:moveTo>
                        <a:lnTo>
                          <a:pt x="0" y="27929"/>
                        </a:lnTo>
                      </a:path>
                      <a:path w="13334" h="69215">
                        <a:moveTo>
                          <a:pt x="0" y="27929"/>
                        </a:moveTo>
                        <a:lnTo>
                          <a:pt x="0" y="19939"/>
                        </a:lnTo>
                      </a:path>
                      <a:path w="13334" h="69215">
                        <a:moveTo>
                          <a:pt x="0" y="19939"/>
                        </a:moveTo>
                        <a:lnTo>
                          <a:pt x="0" y="11963"/>
                        </a:lnTo>
                      </a:path>
                      <a:path w="13334" h="69215">
                        <a:moveTo>
                          <a:pt x="0" y="11963"/>
                        </a:moveTo>
                        <a:lnTo>
                          <a:pt x="0" y="6386"/>
                        </a:lnTo>
                      </a:path>
                      <a:path w="13334" h="69215">
                        <a:moveTo>
                          <a:pt x="0" y="6386"/>
                        </a:moveTo>
                        <a:lnTo>
                          <a:pt x="0" y="2398"/>
                        </a:lnTo>
                      </a:path>
                      <a:path w="13334" h="69215">
                        <a:moveTo>
                          <a:pt x="0" y="239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11" name="object 2911"/>
                  <p:cNvSpPr/>
                  <p:nvPr/>
                </p:nvSpPr>
                <p:spPr>
                  <a:xfrm>
                    <a:off x="6610020" y="7158904"/>
                    <a:ext cx="2540" cy="2540"/>
                  </a:xfrm>
                  <a:custGeom>
                    <a:avLst/>
                    <a:gdLst/>
                    <a:ahLst/>
                    <a:cxnLst/>
                    <a:rect l="l" t="t" r="r" b="b"/>
                    <a:pathLst>
                      <a:path w="2540" h="2540">
                        <a:moveTo>
                          <a:pt x="2387" y="1193"/>
                        </a:moveTo>
                        <a:lnTo>
                          <a:pt x="2044" y="342"/>
                        </a:lnTo>
                        <a:lnTo>
                          <a:pt x="1193" y="0"/>
                        </a:lnTo>
                        <a:lnTo>
                          <a:pt x="342" y="342"/>
                        </a:lnTo>
                        <a:lnTo>
                          <a:pt x="0" y="1193"/>
                        </a:lnTo>
                        <a:lnTo>
                          <a:pt x="342" y="2032"/>
                        </a:lnTo>
                        <a:lnTo>
                          <a:pt x="1193" y="2387"/>
                        </a:lnTo>
                        <a:lnTo>
                          <a:pt x="2044" y="2032"/>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12" name="object 2912"/>
                  <p:cNvSpPr/>
                  <p:nvPr/>
                </p:nvSpPr>
                <p:spPr>
                  <a:xfrm>
                    <a:off x="6611221" y="7160088"/>
                    <a:ext cx="10795" cy="74295"/>
                  </a:xfrm>
                  <a:custGeom>
                    <a:avLst/>
                    <a:gdLst/>
                    <a:ahLst/>
                    <a:cxnLst/>
                    <a:rect l="l" t="t" r="r" b="b"/>
                    <a:pathLst>
                      <a:path w="10795" h="74295">
                        <a:moveTo>
                          <a:pt x="0" y="0"/>
                        </a:moveTo>
                        <a:lnTo>
                          <a:pt x="0" y="2398"/>
                        </a:lnTo>
                      </a:path>
                      <a:path w="10795" h="74295">
                        <a:moveTo>
                          <a:pt x="0" y="2398"/>
                        </a:moveTo>
                        <a:lnTo>
                          <a:pt x="0" y="6386"/>
                        </a:lnTo>
                      </a:path>
                      <a:path w="10795" h="74295">
                        <a:moveTo>
                          <a:pt x="0" y="6386"/>
                        </a:moveTo>
                        <a:lnTo>
                          <a:pt x="0" y="11963"/>
                        </a:lnTo>
                      </a:path>
                      <a:path w="10795" h="74295">
                        <a:moveTo>
                          <a:pt x="0" y="11963"/>
                        </a:moveTo>
                        <a:lnTo>
                          <a:pt x="0" y="19939"/>
                        </a:lnTo>
                      </a:path>
                      <a:path w="10795" h="74295">
                        <a:moveTo>
                          <a:pt x="0" y="19939"/>
                        </a:moveTo>
                        <a:lnTo>
                          <a:pt x="0" y="27929"/>
                        </a:lnTo>
                      </a:path>
                      <a:path w="10795" h="74295">
                        <a:moveTo>
                          <a:pt x="0" y="27929"/>
                        </a:moveTo>
                        <a:lnTo>
                          <a:pt x="0" y="36699"/>
                        </a:lnTo>
                      </a:path>
                      <a:path w="10795" h="74295">
                        <a:moveTo>
                          <a:pt x="0" y="36699"/>
                        </a:moveTo>
                        <a:lnTo>
                          <a:pt x="0" y="45470"/>
                        </a:lnTo>
                      </a:path>
                      <a:path w="10795" h="74295">
                        <a:moveTo>
                          <a:pt x="0" y="45470"/>
                        </a:moveTo>
                        <a:lnTo>
                          <a:pt x="0" y="54255"/>
                        </a:lnTo>
                      </a:path>
                      <a:path w="10795" h="74295">
                        <a:moveTo>
                          <a:pt x="0" y="54255"/>
                        </a:moveTo>
                        <a:lnTo>
                          <a:pt x="0" y="61422"/>
                        </a:lnTo>
                      </a:path>
                      <a:path w="10795" h="74295">
                        <a:moveTo>
                          <a:pt x="0" y="61422"/>
                        </a:moveTo>
                        <a:lnTo>
                          <a:pt x="0" y="67013"/>
                        </a:lnTo>
                      </a:path>
                      <a:path w="10795" h="74295">
                        <a:moveTo>
                          <a:pt x="0" y="67013"/>
                        </a:moveTo>
                        <a:lnTo>
                          <a:pt x="0" y="71796"/>
                        </a:lnTo>
                      </a:path>
                      <a:path w="10795" h="74295">
                        <a:moveTo>
                          <a:pt x="0" y="71796"/>
                        </a:moveTo>
                        <a:lnTo>
                          <a:pt x="0" y="73399"/>
                        </a:lnTo>
                      </a:path>
                      <a:path w="10795" h="74295">
                        <a:moveTo>
                          <a:pt x="0" y="73399"/>
                        </a:moveTo>
                        <a:lnTo>
                          <a:pt x="0" y="74194"/>
                        </a:lnTo>
                      </a:path>
                      <a:path w="10795" h="74295">
                        <a:moveTo>
                          <a:pt x="0" y="74194"/>
                        </a:moveTo>
                        <a:lnTo>
                          <a:pt x="0" y="73399"/>
                        </a:lnTo>
                      </a:path>
                      <a:path w="10795" h="74295">
                        <a:moveTo>
                          <a:pt x="0" y="73399"/>
                        </a:moveTo>
                        <a:lnTo>
                          <a:pt x="0" y="71796"/>
                        </a:lnTo>
                      </a:path>
                      <a:path w="10795" h="74295">
                        <a:moveTo>
                          <a:pt x="0" y="71796"/>
                        </a:moveTo>
                        <a:lnTo>
                          <a:pt x="0" y="67013"/>
                        </a:lnTo>
                      </a:path>
                      <a:path w="10795" h="74295">
                        <a:moveTo>
                          <a:pt x="0" y="67013"/>
                        </a:moveTo>
                        <a:lnTo>
                          <a:pt x="0" y="61422"/>
                        </a:lnTo>
                      </a:path>
                      <a:path w="10795" h="74295">
                        <a:moveTo>
                          <a:pt x="0" y="61422"/>
                        </a:moveTo>
                        <a:lnTo>
                          <a:pt x="0" y="54255"/>
                        </a:lnTo>
                      </a:path>
                      <a:path w="10795" h="74295">
                        <a:moveTo>
                          <a:pt x="0" y="54255"/>
                        </a:moveTo>
                        <a:lnTo>
                          <a:pt x="0" y="45470"/>
                        </a:lnTo>
                      </a:path>
                      <a:path w="10795" h="74295">
                        <a:moveTo>
                          <a:pt x="0" y="45470"/>
                        </a:moveTo>
                        <a:lnTo>
                          <a:pt x="0" y="36699"/>
                        </a:lnTo>
                      </a:path>
                      <a:path w="10795" h="74295">
                        <a:moveTo>
                          <a:pt x="0" y="68617"/>
                        </a:moveTo>
                        <a:lnTo>
                          <a:pt x="0" y="67808"/>
                        </a:lnTo>
                      </a:path>
                      <a:path w="10795" h="74295">
                        <a:moveTo>
                          <a:pt x="0" y="67808"/>
                        </a:moveTo>
                        <a:lnTo>
                          <a:pt x="0" y="64615"/>
                        </a:lnTo>
                      </a:path>
                      <a:path w="10795" h="74295">
                        <a:moveTo>
                          <a:pt x="0" y="64615"/>
                        </a:moveTo>
                        <a:lnTo>
                          <a:pt x="0" y="59037"/>
                        </a:lnTo>
                      </a:path>
                      <a:path w="10795" h="74295">
                        <a:moveTo>
                          <a:pt x="0" y="59037"/>
                        </a:moveTo>
                        <a:lnTo>
                          <a:pt x="0" y="52651"/>
                        </a:lnTo>
                      </a:path>
                      <a:path w="10795" h="74295">
                        <a:moveTo>
                          <a:pt x="0" y="52651"/>
                        </a:moveTo>
                        <a:lnTo>
                          <a:pt x="0" y="45470"/>
                        </a:lnTo>
                      </a:path>
                      <a:path w="10795" h="74295">
                        <a:moveTo>
                          <a:pt x="0" y="45470"/>
                        </a:moveTo>
                        <a:lnTo>
                          <a:pt x="0" y="36699"/>
                        </a:lnTo>
                      </a:path>
                      <a:path w="10795" h="74295">
                        <a:moveTo>
                          <a:pt x="0" y="36699"/>
                        </a:moveTo>
                        <a:lnTo>
                          <a:pt x="0" y="28724"/>
                        </a:lnTo>
                      </a:path>
                      <a:path w="10795" h="74295">
                        <a:moveTo>
                          <a:pt x="0" y="28724"/>
                        </a:moveTo>
                        <a:lnTo>
                          <a:pt x="0" y="20748"/>
                        </a:lnTo>
                      </a:path>
                      <a:path w="10795" h="74295">
                        <a:moveTo>
                          <a:pt x="0" y="20748"/>
                        </a:moveTo>
                        <a:lnTo>
                          <a:pt x="0" y="14362"/>
                        </a:lnTo>
                      </a:path>
                      <a:path w="10795" h="74295">
                        <a:moveTo>
                          <a:pt x="0" y="14362"/>
                        </a:moveTo>
                        <a:lnTo>
                          <a:pt x="0" y="9565"/>
                        </a:lnTo>
                      </a:path>
                      <a:path w="10795" h="74295">
                        <a:moveTo>
                          <a:pt x="0" y="9565"/>
                        </a:moveTo>
                        <a:lnTo>
                          <a:pt x="0" y="6386"/>
                        </a:lnTo>
                      </a:path>
                      <a:path w="10795" h="74295">
                        <a:moveTo>
                          <a:pt x="0" y="6386"/>
                        </a:moveTo>
                        <a:lnTo>
                          <a:pt x="0" y="4782"/>
                        </a:lnTo>
                      </a:path>
                      <a:path w="10795" h="74295">
                        <a:moveTo>
                          <a:pt x="0" y="4782"/>
                        </a:moveTo>
                        <a:lnTo>
                          <a:pt x="0" y="6386"/>
                        </a:lnTo>
                      </a:path>
                      <a:path w="10795" h="74295">
                        <a:moveTo>
                          <a:pt x="0" y="6386"/>
                        </a:moveTo>
                        <a:lnTo>
                          <a:pt x="0" y="9565"/>
                        </a:lnTo>
                      </a:path>
                      <a:path w="10795" h="74295">
                        <a:moveTo>
                          <a:pt x="0" y="9565"/>
                        </a:moveTo>
                        <a:lnTo>
                          <a:pt x="0" y="14362"/>
                        </a:lnTo>
                      </a:path>
                      <a:path w="10795" h="74295">
                        <a:moveTo>
                          <a:pt x="0" y="14362"/>
                        </a:moveTo>
                        <a:lnTo>
                          <a:pt x="0" y="20748"/>
                        </a:lnTo>
                      </a:path>
                      <a:path w="10795" h="74295">
                        <a:moveTo>
                          <a:pt x="0" y="20748"/>
                        </a:moveTo>
                        <a:lnTo>
                          <a:pt x="0" y="28724"/>
                        </a:lnTo>
                      </a:path>
                      <a:path w="10795" h="74295">
                        <a:moveTo>
                          <a:pt x="0" y="28724"/>
                        </a:moveTo>
                        <a:lnTo>
                          <a:pt x="0" y="36699"/>
                        </a:lnTo>
                      </a:path>
                      <a:path w="10795" h="74295">
                        <a:moveTo>
                          <a:pt x="0" y="36699"/>
                        </a:moveTo>
                        <a:lnTo>
                          <a:pt x="0" y="45470"/>
                        </a:lnTo>
                      </a:path>
                      <a:path w="10795" h="74295">
                        <a:moveTo>
                          <a:pt x="0" y="45470"/>
                        </a:moveTo>
                        <a:lnTo>
                          <a:pt x="0" y="52651"/>
                        </a:lnTo>
                      </a:path>
                      <a:path w="10795" h="74295">
                        <a:moveTo>
                          <a:pt x="0" y="52651"/>
                        </a:moveTo>
                        <a:lnTo>
                          <a:pt x="0" y="59037"/>
                        </a:lnTo>
                      </a:path>
                      <a:path w="10795" h="74295">
                        <a:moveTo>
                          <a:pt x="0" y="59037"/>
                        </a:moveTo>
                        <a:lnTo>
                          <a:pt x="0" y="64615"/>
                        </a:lnTo>
                      </a:path>
                      <a:path w="10795" h="74295">
                        <a:moveTo>
                          <a:pt x="0" y="64615"/>
                        </a:moveTo>
                        <a:lnTo>
                          <a:pt x="0" y="67808"/>
                        </a:lnTo>
                      </a:path>
                      <a:path w="10795" h="74295">
                        <a:moveTo>
                          <a:pt x="0" y="67808"/>
                        </a:moveTo>
                        <a:lnTo>
                          <a:pt x="0" y="68617"/>
                        </a:lnTo>
                      </a:path>
                      <a:path w="10795" h="74295">
                        <a:moveTo>
                          <a:pt x="10374" y="39893"/>
                        </a:moveTo>
                        <a:lnTo>
                          <a:pt x="1589" y="39893"/>
                        </a:lnTo>
                      </a:path>
                      <a:path w="10795" h="74295">
                        <a:moveTo>
                          <a:pt x="1589" y="33506"/>
                        </a:moveTo>
                        <a:lnTo>
                          <a:pt x="10374" y="3350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13" name="object 2913"/>
                  <p:cNvSpPr/>
                  <p:nvPr/>
                </p:nvSpPr>
                <p:spPr>
                  <a:xfrm>
                    <a:off x="6620398" y="7198785"/>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14" name="object 2914"/>
                  <p:cNvSpPr/>
                  <p:nvPr/>
                </p:nvSpPr>
                <p:spPr>
                  <a:xfrm>
                    <a:off x="6612810" y="7199982"/>
                    <a:ext cx="8890" cy="0"/>
                  </a:xfrm>
                  <a:custGeom>
                    <a:avLst/>
                    <a:gdLst/>
                    <a:ahLst/>
                    <a:cxnLst/>
                    <a:rect l="l" t="t" r="r" b="b"/>
                    <a:pathLst>
                      <a:path w="8890">
                        <a:moveTo>
                          <a:pt x="8784" y="0"/>
                        </a:moveTo>
                        <a:lnTo>
                          <a:pt x="7975" y="0"/>
                        </a:lnTo>
                      </a:path>
                      <a:path w="8890">
                        <a:moveTo>
                          <a:pt x="7975" y="0"/>
                        </a:moveTo>
                        <a:lnTo>
                          <a:pt x="7181" y="0"/>
                        </a:lnTo>
                      </a:path>
                      <a:path w="8890">
                        <a:moveTo>
                          <a:pt x="7181" y="0"/>
                        </a:moveTo>
                        <a:lnTo>
                          <a:pt x="6386" y="0"/>
                        </a:lnTo>
                      </a:path>
                      <a:path w="8890">
                        <a:moveTo>
                          <a:pt x="6386" y="0"/>
                        </a:moveTo>
                        <a:lnTo>
                          <a:pt x="5591" y="0"/>
                        </a:lnTo>
                      </a:path>
                      <a:path w="8890">
                        <a:moveTo>
                          <a:pt x="5591" y="0"/>
                        </a:moveTo>
                        <a:lnTo>
                          <a:pt x="4796" y="0"/>
                        </a:lnTo>
                      </a:path>
                      <a:path w="8890">
                        <a:moveTo>
                          <a:pt x="4796" y="0"/>
                        </a:moveTo>
                        <a:lnTo>
                          <a:pt x="3193" y="0"/>
                        </a:lnTo>
                      </a:path>
                      <a:path w="8890">
                        <a:moveTo>
                          <a:pt x="3193" y="0"/>
                        </a:moveTo>
                        <a:lnTo>
                          <a:pt x="2398" y="0"/>
                        </a:lnTo>
                      </a:path>
                      <a:path w="8890">
                        <a:moveTo>
                          <a:pt x="2398" y="0"/>
                        </a:moveTo>
                        <a:lnTo>
                          <a:pt x="1603" y="0"/>
                        </a:lnTo>
                      </a:path>
                      <a:path w="8890">
                        <a:moveTo>
                          <a:pt x="1603" y="0"/>
                        </a:moveTo>
                        <a:lnTo>
                          <a:pt x="794" y="0"/>
                        </a:lnTo>
                      </a:path>
                      <a:path w="889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15" name="object 2915"/>
                  <p:cNvSpPr/>
                  <p:nvPr/>
                </p:nvSpPr>
                <p:spPr>
                  <a:xfrm>
                    <a:off x="6611607" y="7192407"/>
                    <a:ext cx="2540" cy="8890"/>
                  </a:xfrm>
                  <a:custGeom>
                    <a:avLst/>
                    <a:gdLst/>
                    <a:ahLst/>
                    <a:cxnLst/>
                    <a:rect l="l" t="t" r="r" b="b"/>
                    <a:pathLst>
                      <a:path w="2540" h="8890">
                        <a:moveTo>
                          <a:pt x="2400" y="7581"/>
                        </a:moveTo>
                        <a:lnTo>
                          <a:pt x="2044" y="6731"/>
                        </a:lnTo>
                        <a:lnTo>
                          <a:pt x="1193" y="6388"/>
                        </a:lnTo>
                        <a:lnTo>
                          <a:pt x="355" y="6731"/>
                        </a:lnTo>
                        <a:lnTo>
                          <a:pt x="0" y="7581"/>
                        </a:lnTo>
                        <a:lnTo>
                          <a:pt x="355" y="8432"/>
                        </a:lnTo>
                        <a:lnTo>
                          <a:pt x="1193" y="8775"/>
                        </a:lnTo>
                        <a:lnTo>
                          <a:pt x="2044" y="8432"/>
                        </a:lnTo>
                        <a:lnTo>
                          <a:pt x="2400" y="7581"/>
                        </a:lnTo>
                        <a:close/>
                      </a:path>
                      <a:path w="2540" h="8890">
                        <a:moveTo>
                          <a:pt x="2400" y="1193"/>
                        </a:moveTo>
                        <a:lnTo>
                          <a:pt x="2044" y="342"/>
                        </a:lnTo>
                        <a:lnTo>
                          <a:pt x="1193" y="0"/>
                        </a:lnTo>
                        <a:lnTo>
                          <a:pt x="355" y="342"/>
                        </a:lnTo>
                        <a:lnTo>
                          <a:pt x="0" y="1193"/>
                        </a:lnTo>
                        <a:lnTo>
                          <a:pt x="355" y="2044"/>
                        </a:lnTo>
                        <a:lnTo>
                          <a:pt x="1193" y="2387"/>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16" name="object 2916"/>
                  <p:cNvSpPr/>
                  <p:nvPr/>
                </p:nvSpPr>
                <p:spPr>
                  <a:xfrm>
                    <a:off x="6612810" y="7193595"/>
                    <a:ext cx="8890" cy="0"/>
                  </a:xfrm>
                  <a:custGeom>
                    <a:avLst/>
                    <a:gdLst/>
                    <a:ahLst/>
                    <a:cxnLst/>
                    <a:rect l="l" t="t" r="r" b="b"/>
                    <a:pathLst>
                      <a:path w="8890">
                        <a:moveTo>
                          <a:pt x="0" y="0"/>
                        </a:moveTo>
                        <a:lnTo>
                          <a:pt x="794" y="0"/>
                        </a:lnTo>
                      </a:path>
                      <a:path w="8890">
                        <a:moveTo>
                          <a:pt x="794" y="0"/>
                        </a:moveTo>
                        <a:lnTo>
                          <a:pt x="1603" y="0"/>
                        </a:lnTo>
                      </a:path>
                      <a:path w="8890">
                        <a:moveTo>
                          <a:pt x="1603" y="0"/>
                        </a:moveTo>
                        <a:lnTo>
                          <a:pt x="2398" y="0"/>
                        </a:lnTo>
                      </a:path>
                      <a:path w="8890">
                        <a:moveTo>
                          <a:pt x="2398" y="0"/>
                        </a:moveTo>
                        <a:lnTo>
                          <a:pt x="3193" y="0"/>
                        </a:lnTo>
                      </a:path>
                      <a:path w="8890">
                        <a:moveTo>
                          <a:pt x="3193" y="0"/>
                        </a:moveTo>
                        <a:lnTo>
                          <a:pt x="4796" y="0"/>
                        </a:lnTo>
                      </a:path>
                      <a:path w="8890">
                        <a:moveTo>
                          <a:pt x="4796" y="0"/>
                        </a:moveTo>
                        <a:lnTo>
                          <a:pt x="5591" y="0"/>
                        </a:lnTo>
                      </a:path>
                      <a:path w="8890">
                        <a:moveTo>
                          <a:pt x="5591" y="0"/>
                        </a:moveTo>
                        <a:lnTo>
                          <a:pt x="6386" y="0"/>
                        </a:lnTo>
                      </a:path>
                      <a:path w="8890">
                        <a:moveTo>
                          <a:pt x="6386" y="0"/>
                        </a:moveTo>
                        <a:lnTo>
                          <a:pt x="7181" y="0"/>
                        </a:lnTo>
                      </a:path>
                      <a:path w="8890">
                        <a:moveTo>
                          <a:pt x="7181" y="0"/>
                        </a:moveTo>
                        <a:lnTo>
                          <a:pt x="7975" y="0"/>
                        </a:lnTo>
                      </a:path>
                      <a:path w="8890">
                        <a:moveTo>
                          <a:pt x="7975" y="0"/>
                        </a:moveTo>
                        <a:lnTo>
                          <a:pt x="878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17" name="object 2917"/>
                  <p:cNvSpPr/>
                  <p:nvPr/>
                </p:nvSpPr>
                <p:spPr>
                  <a:xfrm>
                    <a:off x="6620398" y="719239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18" name="object 2918"/>
                  <p:cNvSpPr/>
                  <p:nvPr/>
                </p:nvSpPr>
                <p:spPr>
                  <a:xfrm>
                    <a:off x="6609618" y="7351551"/>
                    <a:ext cx="73025" cy="2540"/>
                  </a:xfrm>
                  <a:custGeom>
                    <a:avLst/>
                    <a:gdLst/>
                    <a:ahLst/>
                    <a:cxnLst/>
                    <a:rect l="l" t="t" r="r" b="b"/>
                    <a:pathLst>
                      <a:path w="73025" h="2540">
                        <a:moveTo>
                          <a:pt x="71001" y="0"/>
                        </a:moveTo>
                        <a:lnTo>
                          <a:pt x="72605" y="808"/>
                        </a:lnTo>
                      </a:path>
                      <a:path w="73025" h="2540">
                        <a:moveTo>
                          <a:pt x="72605" y="808"/>
                        </a:moveTo>
                        <a:lnTo>
                          <a:pt x="72605" y="1603"/>
                        </a:lnTo>
                      </a:path>
                      <a:path w="73025" h="2540">
                        <a:moveTo>
                          <a:pt x="0" y="1603"/>
                        </a:moveTo>
                        <a:lnTo>
                          <a:pt x="808" y="0"/>
                        </a:lnTo>
                      </a:path>
                      <a:path w="73025" h="2540">
                        <a:moveTo>
                          <a:pt x="808" y="0"/>
                        </a:moveTo>
                        <a:lnTo>
                          <a:pt x="1603" y="0"/>
                        </a:lnTo>
                      </a:path>
                      <a:path w="73025" h="2540">
                        <a:moveTo>
                          <a:pt x="1603" y="0"/>
                        </a:moveTo>
                        <a:lnTo>
                          <a:pt x="2398" y="0"/>
                        </a:lnTo>
                      </a:path>
                      <a:path w="73025" h="2540">
                        <a:moveTo>
                          <a:pt x="2398" y="0"/>
                        </a:moveTo>
                        <a:lnTo>
                          <a:pt x="6386" y="0"/>
                        </a:lnTo>
                      </a:path>
                      <a:path w="73025" h="2540">
                        <a:moveTo>
                          <a:pt x="6386" y="0"/>
                        </a:moveTo>
                        <a:lnTo>
                          <a:pt x="11977" y="0"/>
                        </a:lnTo>
                      </a:path>
                      <a:path w="73025" h="2540">
                        <a:moveTo>
                          <a:pt x="11977" y="0"/>
                        </a:moveTo>
                        <a:lnTo>
                          <a:pt x="17555" y="0"/>
                        </a:lnTo>
                      </a:path>
                      <a:path w="73025" h="2540">
                        <a:moveTo>
                          <a:pt x="42291" y="0"/>
                        </a:moveTo>
                        <a:lnTo>
                          <a:pt x="47074" y="0"/>
                        </a:lnTo>
                      </a:path>
                      <a:path w="73025" h="2540">
                        <a:moveTo>
                          <a:pt x="47074" y="0"/>
                        </a:moveTo>
                        <a:lnTo>
                          <a:pt x="55049" y="0"/>
                        </a:lnTo>
                      </a:path>
                      <a:path w="73025" h="2540">
                        <a:moveTo>
                          <a:pt x="55049" y="0"/>
                        </a:moveTo>
                        <a:lnTo>
                          <a:pt x="62230" y="0"/>
                        </a:lnTo>
                      </a:path>
                      <a:path w="73025" h="2540">
                        <a:moveTo>
                          <a:pt x="62230" y="0"/>
                        </a:moveTo>
                        <a:lnTo>
                          <a:pt x="67822" y="0"/>
                        </a:lnTo>
                      </a:path>
                      <a:path w="73025" h="2540">
                        <a:moveTo>
                          <a:pt x="67822" y="0"/>
                        </a:moveTo>
                        <a:lnTo>
                          <a:pt x="70206" y="0"/>
                        </a:lnTo>
                      </a:path>
                      <a:path w="73025" h="2540">
                        <a:moveTo>
                          <a:pt x="70206" y="0"/>
                        </a:moveTo>
                        <a:lnTo>
                          <a:pt x="71001" y="0"/>
                        </a:lnTo>
                      </a:path>
                      <a:path w="73025" h="2540">
                        <a:moveTo>
                          <a:pt x="71001" y="0"/>
                        </a:moveTo>
                        <a:lnTo>
                          <a:pt x="70206" y="0"/>
                        </a:lnTo>
                      </a:path>
                      <a:path w="73025" h="2540">
                        <a:moveTo>
                          <a:pt x="70206" y="0"/>
                        </a:moveTo>
                        <a:lnTo>
                          <a:pt x="66218" y="0"/>
                        </a:lnTo>
                      </a:path>
                      <a:path w="73025" h="2540">
                        <a:moveTo>
                          <a:pt x="66218" y="0"/>
                        </a:moveTo>
                        <a:lnTo>
                          <a:pt x="60641" y="0"/>
                        </a:lnTo>
                      </a:path>
                      <a:path w="73025" h="2540">
                        <a:moveTo>
                          <a:pt x="60641" y="0"/>
                        </a:moveTo>
                        <a:lnTo>
                          <a:pt x="52665" y="0"/>
                        </a:lnTo>
                      </a:path>
                      <a:path w="73025" h="2540">
                        <a:moveTo>
                          <a:pt x="52665" y="0"/>
                        </a:moveTo>
                        <a:lnTo>
                          <a:pt x="43880" y="0"/>
                        </a:lnTo>
                      </a:path>
                      <a:path w="73025" h="2540">
                        <a:moveTo>
                          <a:pt x="43880" y="0"/>
                        </a:moveTo>
                        <a:lnTo>
                          <a:pt x="35110" y="0"/>
                        </a:lnTo>
                      </a:path>
                      <a:path w="73025" h="2540">
                        <a:moveTo>
                          <a:pt x="35110" y="0"/>
                        </a:moveTo>
                        <a:lnTo>
                          <a:pt x="25530" y="0"/>
                        </a:lnTo>
                      </a:path>
                      <a:path w="73025" h="2540">
                        <a:moveTo>
                          <a:pt x="25530" y="0"/>
                        </a:moveTo>
                        <a:lnTo>
                          <a:pt x="17555" y="0"/>
                        </a:lnTo>
                      </a:path>
                      <a:path w="73025" h="2540">
                        <a:moveTo>
                          <a:pt x="17555" y="0"/>
                        </a:moveTo>
                        <a:lnTo>
                          <a:pt x="10374" y="0"/>
                        </a:lnTo>
                      </a:path>
                      <a:path w="73025" h="2540">
                        <a:moveTo>
                          <a:pt x="10374" y="0"/>
                        </a:moveTo>
                        <a:lnTo>
                          <a:pt x="4796" y="0"/>
                        </a:lnTo>
                      </a:path>
                      <a:path w="73025" h="2540">
                        <a:moveTo>
                          <a:pt x="4796" y="0"/>
                        </a:moveTo>
                        <a:lnTo>
                          <a:pt x="2398" y="0"/>
                        </a:lnTo>
                      </a:path>
                      <a:path w="73025" h="2540">
                        <a:moveTo>
                          <a:pt x="2398" y="0"/>
                        </a:moveTo>
                        <a:lnTo>
                          <a:pt x="1603" y="0"/>
                        </a:lnTo>
                      </a:path>
                      <a:path w="73025" h="2540">
                        <a:moveTo>
                          <a:pt x="72605" y="1603"/>
                        </a:moveTo>
                        <a:lnTo>
                          <a:pt x="71810" y="2398"/>
                        </a:lnTo>
                      </a:path>
                      <a:path w="73025" h="2540">
                        <a:moveTo>
                          <a:pt x="71810" y="2398"/>
                        </a:moveTo>
                        <a:lnTo>
                          <a:pt x="71001" y="2398"/>
                        </a:lnTo>
                      </a:path>
                      <a:path w="73025" h="2540">
                        <a:moveTo>
                          <a:pt x="808" y="2398"/>
                        </a:moveTo>
                        <a:lnTo>
                          <a:pt x="0" y="16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19" name="object 2919"/>
                  <p:cNvSpPr/>
                  <p:nvPr/>
                </p:nvSpPr>
                <p:spPr>
                  <a:xfrm>
                    <a:off x="6608421" y="735195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20" name="object 2920"/>
                  <p:cNvSpPr/>
                  <p:nvPr/>
                </p:nvSpPr>
                <p:spPr>
                  <a:xfrm>
                    <a:off x="6611221" y="7172052"/>
                    <a:ext cx="69850" cy="185420"/>
                  </a:xfrm>
                  <a:custGeom>
                    <a:avLst/>
                    <a:gdLst/>
                    <a:ahLst/>
                    <a:cxnLst/>
                    <a:rect l="l" t="t" r="r" b="b"/>
                    <a:pathLst>
                      <a:path w="69850" h="185420">
                        <a:moveTo>
                          <a:pt x="69398" y="181896"/>
                        </a:moveTo>
                        <a:lnTo>
                          <a:pt x="68603" y="181896"/>
                        </a:lnTo>
                      </a:path>
                      <a:path w="69850" h="185420">
                        <a:moveTo>
                          <a:pt x="68603" y="181896"/>
                        </a:moveTo>
                        <a:lnTo>
                          <a:pt x="64615" y="181896"/>
                        </a:lnTo>
                      </a:path>
                      <a:path w="69850" h="185420">
                        <a:moveTo>
                          <a:pt x="64615" y="181896"/>
                        </a:moveTo>
                        <a:lnTo>
                          <a:pt x="59037" y="181896"/>
                        </a:lnTo>
                      </a:path>
                      <a:path w="69850" h="185420">
                        <a:moveTo>
                          <a:pt x="59037" y="181896"/>
                        </a:moveTo>
                        <a:lnTo>
                          <a:pt x="51061" y="181896"/>
                        </a:lnTo>
                      </a:path>
                      <a:path w="69850" h="185420">
                        <a:moveTo>
                          <a:pt x="51061" y="181896"/>
                        </a:moveTo>
                        <a:lnTo>
                          <a:pt x="42277" y="181896"/>
                        </a:lnTo>
                      </a:path>
                      <a:path w="69850" h="185420">
                        <a:moveTo>
                          <a:pt x="42277" y="181896"/>
                        </a:moveTo>
                        <a:lnTo>
                          <a:pt x="40687" y="181896"/>
                        </a:lnTo>
                      </a:path>
                      <a:path w="69850" h="185420">
                        <a:moveTo>
                          <a:pt x="15951" y="181896"/>
                        </a:moveTo>
                        <a:lnTo>
                          <a:pt x="8770" y="181896"/>
                        </a:lnTo>
                      </a:path>
                      <a:path w="69850" h="185420">
                        <a:moveTo>
                          <a:pt x="8770" y="181896"/>
                        </a:moveTo>
                        <a:lnTo>
                          <a:pt x="3193" y="181896"/>
                        </a:lnTo>
                      </a:path>
                      <a:path w="69850" h="185420">
                        <a:moveTo>
                          <a:pt x="3193" y="181896"/>
                        </a:moveTo>
                        <a:lnTo>
                          <a:pt x="794" y="181896"/>
                        </a:lnTo>
                      </a:path>
                      <a:path w="69850" h="185420">
                        <a:moveTo>
                          <a:pt x="794" y="181896"/>
                        </a:moveTo>
                        <a:lnTo>
                          <a:pt x="0" y="181896"/>
                        </a:lnTo>
                      </a:path>
                      <a:path w="69850" h="185420">
                        <a:moveTo>
                          <a:pt x="0" y="181896"/>
                        </a:moveTo>
                        <a:lnTo>
                          <a:pt x="794" y="181896"/>
                        </a:lnTo>
                      </a:path>
                      <a:path w="69850" h="185420">
                        <a:moveTo>
                          <a:pt x="794" y="181896"/>
                        </a:moveTo>
                        <a:lnTo>
                          <a:pt x="4782" y="181896"/>
                        </a:lnTo>
                      </a:path>
                      <a:path w="69850" h="185420">
                        <a:moveTo>
                          <a:pt x="4782" y="181896"/>
                        </a:moveTo>
                        <a:lnTo>
                          <a:pt x="10374" y="181896"/>
                        </a:lnTo>
                      </a:path>
                      <a:path w="69850" h="185420">
                        <a:moveTo>
                          <a:pt x="10374" y="181896"/>
                        </a:moveTo>
                        <a:lnTo>
                          <a:pt x="18349" y="181896"/>
                        </a:lnTo>
                      </a:path>
                      <a:path w="69850" h="185420">
                        <a:moveTo>
                          <a:pt x="18349" y="181896"/>
                        </a:moveTo>
                        <a:lnTo>
                          <a:pt x="26325" y="181896"/>
                        </a:lnTo>
                      </a:path>
                      <a:path w="69850" h="185420">
                        <a:moveTo>
                          <a:pt x="26325" y="181896"/>
                        </a:moveTo>
                        <a:lnTo>
                          <a:pt x="35891" y="181896"/>
                        </a:lnTo>
                      </a:path>
                      <a:path w="69850" h="185420">
                        <a:moveTo>
                          <a:pt x="35891" y="181896"/>
                        </a:moveTo>
                        <a:lnTo>
                          <a:pt x="45470" y="181896"/>
                        </a:lnTo>
                      </a:path>
                      <a:path w="69850" h="185420">
                        <a:moveTo>
                          <a:pt x="45470" y="181896"/>
                        </a:moveTo>
                        <a:lnTo>
                          <a:pt x="53446" y="181896"/>
                        </a:lnTo>
                      </a:path>
                      <a:path w="69850" h="185420">
                        <a:moveTo>
                          <a:pt x="53446" y="181896"/>
                        </a:moveTo>
                        <a:lnTo>
                          <a:pt x="60627" y="181896"/>
                        </a:lnTo>
                      </a:path>
                      <a:path w="69850" h="185420">
                        <a:moveTo>
                          <a:pt x="60627" y="181896"/>
                        </a:moveTo>
                        <a:lnTo>
                          <a:pt x="66218" y="181896"/>
                        </a:lnTo>
                      </a:path>
                      <a:path w="69850" h="185420">
                        <a:moveTo>
                          <a:pt x="66218" y="181896"/>
                        </a:moveTo>
                        <a:lnTo>
                          <a:pt x="68603" y="181896"/>
                        </a:lnTo>
                      </a:path>
                      <a:path w="69850" h="185420">
                        <a:moveTo>
                          <a:pt x="68603" y="181896"/>
                        </a:moveTo>
                        <a:lnTo>
                          <a:pt x="69398" y="181896"/>
                        </a:lnTo>
                      </a:path>
                      <a:path w="69850" h="185420">
                        <a:moveTo>
                          <a:pt x="28724" y="178703"/>
                        </a:moveTo>
                        <a:lnTo>
                          <a:pt x="28724" y="179497"/>
                        </a:lnTo>
                      </a:path>
                      <a:path w="69850" h="185420">
                        <a:moveTo>
                          <a:pt x="28724" y="181896"/>
                        </a:moveTo>
                        <a:lnTo>
                          <a:pt x="28724" y="182691"/>
                        </a:lnTo>
                      </a:path>
                      <a:path w="69850" h="185420">
                        <a:moveTo>
                          <a:pt x="40687" y="182691"/>
                        </a:moveTo>
                        <a:lnTo>
                          <a:pt x="40687" y="181896"/>
                        </a:lnTo>
                      </a:path>
                      <a:path w="69850" h="185420">
                        <a:moveTo>
                          <a:pt x="40687" y="179497"/>
                        </a:moveTo>
                        <a:lnTo>
                          <a:pt x="40687" y="178703"/>
                        </a:lnTo>
                      </a:path>
                      <a:path w="69850" h="185420">
                        <a:moveTo>
                          <a:pt x="28724" y="182691"/>
                        </a:moveTo>
                        <a:lnTo>
                          <a:pt x="29518" y="182691"/>
                        </a:lnTo>
                      </a:path>
                      <a:path w="69850" h="185420">
                        <a:moveTo>
                          <a:pt x="29518" y="182691"/>
                        </a:moveTo>
                        <a:lnTo>
                          <a:pt x="31108" y="182691"/>
                        </a:lnTo>
                      </a:path>
                      <a:path w="69850" h="185420">
                        <a:moveTo>
                          <a:pt x="38289" y="182691"/>
                        </a:moveTo>
                        <a:lnTo>
                          <a:pt x="39879" y="182691"/>
                        </a:lnTo>
                      </a:path>
                      <a:path w="69850" h="185420">
                        <a:moveTo>
                          <a:pt x="39879" y="182691"/>
                        </a:moveTo>
                        <a:lnTo>
                          <a:pt x="40687" y="182691"/>
                        </a:lnTo>
                      </a:path>
                      <a:path w="69850" h="185420">
                        <a:moveTo>
                          <a:pt x="40687" y="182691"/>
                        </a:moveTo>
                        <a:lnTo>
                          <a:pt x="39879" y="182691"/>
                        </a:lnTo>
                      </a:path>
                      <a:path w="69850" h="185420">
                        <a:moveTo>
                          <a:pt x="39879" y="182691"/>
                        </a:moveTo>
                        <a:lnTo>
                          <a:pt x="36699" y="182691"/>
                        </a:lnTo>
                      </a:path>
                      <a:path w="69850" h="185420">
                        <a:moveTo>
                          <a:pt x="36699" y="182691"/>
                        </a:moveTo>
                        <a:lnTo>
                          <a:pt x="32711" y="182691"/>
                        </a:lnTo>
                      </a:path>
                      <a:path w="69850" h="185420">
                        <a:moveTo>
                          <a:pt x="32711" y="182691"/>
                        </a:moveTo>
                        <a:lnTo>
                          <a:pt x="29518" y="182691"/>
                        </a:lnTo>
                      </a:path>
                      <a:path w="69850" h="185420">
                        <a:moveTo>
                          <a:pt x="29518" y="182691"/>
                        </a:moveTo>
                        <a:lnTo>
                          <a:pt x="28724" y="182691"/>
                        </a:lnTo>
                      </a:path>
                      <a:path w="69850" h="185420">
                        <a:moveTo>
                          <a:pt x="40687" y="178703"/>
                        </a:moveTo>
                        <a:lnTo>
                          <a:pt x="39879" y="178703"/>
                        </a:lnTo>
                      </a:path>
                      <a:path w="69850" h="185420">
                        <a:moveTo>
                          <a:pt x="39879" y="178703"/>
                        </a:moveTo>
                        <a:lnTo>
                          <a:pt x="38289" y="178703"/>
                        </a:lnTo>
                      </a:path>
                      <a:path w="69850" h="185420">
                        <a:moveTo>
                          <a:pt x="31108" y="178703"/>
                        </a:moveTo>
                        <a:lnTo>
                          <a:pt x="29518" y="178703"/>
                        </a:lnTo>
                      </a:path>
                      <a:path w="69850" h="185420">
                        <a:moveTo>
                          <a:pt x="29518" y="178703"/>
                        </a:moveTo>
                        <a:lnTo>
                          <a:pt x="28724" y="178703"/>
                        </a:lnTo>
                      </a:path>
                      <a:path w="69850" h="185420">
                        <a:moveTo>
                          <a:pt x="28724" y="178703"/>
                        </a:moveTo>
                        <a:lnTo>
                          <a:pt x="29518" y="178703"/>
                        </a:lnTo>
                      </a:path>
                      <a:path w="69850" h="185420">
                        <a:moveTo>
                          <a:pt x="29518" y="178703"/>
                        </a:moveTo>
                        <a:lnTo>
                          <a:pt x="32711" y="178703"/>
                        </a:lnTo>
                      </a:path>
                      <a:path w="69850" h="185420">
                        <a:moveTo>
                          <a:pt x="32711" y="178703"/>
                        </a:moveTo>
                        <a:lnTo>
                          <a:pt x="36699" y="178703"/>
                        </a:lnTo>
                      </a:path>
                      <a:path w="69850" h="185420">
                        <a:moveTo>
                          <a:pt x="36699" y="178703"/>
                        </a:moveTo>
                        <a:lnTo>
                          <a:pt x="39879" y="178703"/>
                        </a:lnTo>
                      </a:path>
                      <a:path w="69850" h="185420">
                        <a:moveTo>
                          <a:pt x="39879" y="178703"/>
                        </a:moveTo>
                        <a:lnTo>
                          <a:pt x="40687" y="178703"/>
                        </a:lnTo>
                      </a:path>
                      <a:path w="69850" h="185420">
                        <a:moveTo>
                          <a:pt x="32711" y="102123"/>
                        </a:moveTo>
                        <a:lnTo>
                          <a:pt x="32711" y="165135"/>
                        </a:lnTo>
                      </a:path>
                      <a:path w="69850" h="185420">
                        <a:moveTo>
                          <a:pt x="32711" y="167534"/>
                        </a:moveTo>
                        <a:lnTo>
                          <a:pt x="32711" y="169932"/>
                        </a:lnTo>
                      </a:path>
                      <a:path w="69850" h="185420">
                        <a:moveTo>
                          <a:pt x="36699" y="169932"/>
                        </a:moveTo>
                        <a:lnTo>
                          <a:pt x="36699" y="167534"/>
                        </a:lnTo>
                      </a:path>
                      <a:path w="69850" h="185420">
                        <a:moveTo>
                          <a:pt x="36699" y="165135"/>
                        </a:moveTo>
                        <a:lnTo>
                          <a:pt x="36699" y="102123"/>
                        </a:lnTo>
                      </a:path>
                      <a:path w="69850" h="185420">
                        <a:moveTo>
                          <a:pt x="31108" y="106906"/>
                        </a:moveTo>
                        <a:lnTo>
                          <a:pt x="31108" y="165135"/>
                        </a:lnTo>
                      </a:path>
                      <a:path w="69850" h="185420">
                        <a:moveTo>
                          <a:pt x="31108" y="167534"/>
                        </a:moveTo>
                        <a:lnTo>
                          <a:pt x="31108" y="178703"/>
                        </a:lnTo>
                      </a:path>
                      <a:path w="69850" h="185420">
                        <a:moveTo>
                          <a:pt x="31108" y="182691"/>
                        </a:moveTo>
                        <a:lnTo>
                          <a:pt x="31108" y="185089"/>
                        </a:lnTo>
                      </a:path>
                      <a:path w="69850" h="185420">
                        <a:moveTo>
                          <a:pt x="38289" y="185089"/>
                        </a:moveTo>
                        <a:lnTo>
                          <a:pt x="38289" y="182691"/>
                        </a:lnTo>
                      </a:path>
                      <a:path w="69850" h="185420">
                        <a:moveTo>
                          <a:pt x="38289" y="178703"/>
                        </a:moveTo>
                        <a:lnTo>
                          <a:pt x="38289" y="167534"/>
                        </a:lnTo>
                      </a:path>
                      <a:path w="69850" h="185420">
                        <a:moveTo>
                          <a:pt x="38289" y="165135"/>
                        </a:moveTo>
                        <a:lnTo>
                          <a:pt x="38289" y="106906"/>
                        </a:lnTo>
                      </a:path>
                      <a:path w="69850" h="185420">
                        <a:moveTo>
                          <a:pt x="28724" y="99725"/>
                        </a:moveTo>
                        <a:lnTo>
                          <a:pt x="28724" y="106906"/>
                        </a:lnTo>
                      </a:path>
                      <a:path w="69850" h="185420">
                        <a:moveTo>
                          <a:pt x="40687" y="106906"/>
                        </a:moveTo>
                        <a:lnTo>
                          <a:pt x="40687" y="99725"/>
                        </a:lnTo>
                      </a:path>
                      <a:path w="69850" h="185420">
                        <a:moveTo>
                          <a:pt x="56639" y="3193"/>
                        </a:moveTo>
                        <a:lnTo>
                          <a:pt x="47060" y="3193"/>
                        </a:lnTo>
                      </a:path>
                      <a:path w="69850" h="185420">
                        <a:moveTo>
                          <a:pt x="22337" y="3193"/>
                        </a:moveTo>
                        <a:lnTo>
                          <a:pt x="12758" y="3193"/>
                        </a:lnTo>
                      </a:path>
                      <a:path w="69850" h="185420">
                        <a:moveTo>
                          <a:pt x="12758" y="46279"/>
                        </a:moveTo>
                        <a:lnTo>
                          <a:pt x="22337" y="46279"/>
                        </a:lnTo>
                      </a:path>
                      <a:path w="69850" h="185420">
                        <a:moveTo>
                          <a:pt x="47060" y="46279"/>
                        </a:moveTo>
                        <a:lnTo>
                          <a:pt x="56639" y="46279"/>
                        </a:lnTo>
                      </a:path>
                      <a:path w="69850" h="185420">
                        <a:moveTo>
                          <a:pt x="22337" y="99725"/>
                        </a:moveTo>
                        <a:lnTo>
                          <a:pt x="28724" y="99725"/>
                        </a:lnTo>
                      </a:path>
                      <a:path w="69850" h="185420">
                        <a:moveTo>
                          <a:pt x="40687" y="99725"/>
                        </a:moveTo>
                        <a:lnTo>
                          <a:pt x="47060" y="99725"/>
                        </a:lnTo>
                      </a:path>
                      <a:path w="69850" h="185420">
                        <a:moveTo>
                          <a:pt x="47060" y="0"/>
                        </a:moveTo>
                        <a:lnTo>
                          <a:pt x="22337" y="0"/>
                        </a:lnTo>
                      </a:path>
                      <a:path w="69850" h="185420">
                        <a:moveTo>
                          <a:pt x="31903" y="95737"/>
                        </a:moveTo>
                        <a:lnTo>
                          <a:pt x="31903" y="102123"/>
                        </a:lnTo>
                      </a:path>
                      <a:path w="69850" h="185420">
                        <a:moveTo>
                          <a:pt x="37494" y="102123"/>
                        </a:moveTo>
                        <a:lnTo>
                          <a:pt x="37494" y="95737"/>
                        </a:lnTo>
                      </a:path>
                      <a:path w="69850" h="185420">
                        <a:moveTo>
                          <a:pt x="40687" y="167534"/>
                        </a:moveTo>
                        <a:lnTo>
                          <a:pt x="40687" y="165135"/>
                        </a:lnTo>
                      </a:path>
                      <a:path w="69850" h="185420">
                        <a:moveTo>
                          <a:pt x="31903" y="165135"/>
                        </a:moveTo>
                        <a:lnTo>
                          <a:pt x="31903" y="167534"/>
                        </a:lnTo>
                      </a:path>
                      <a:path w="69850" h="185420">
                        <a:moveTo>
                          <a:pt x="37494" y="167534"/>
                        </a:moveTo>
                        <a:lnTo>
                          <a:pt x="37494" y="165135"/>
                        </a:lnTo>
                      </a:path>
                      <a:path w="69850" h="185420">
                        <a:moveTo>
                          <a:pt x="28724" y="165135"/>
                        </a:moveTo>
                        <a:lnTo>
                          <a:pt x="28724" y="167534"/>
                        </a:lnTo>
                      </a:path>
                      <a:path w="69850" h="185420">
                        <a:moveTo>
                          <a:pt x="54241" y="76592"/>
                        </a:moveTo>
                        <a:lnTo>
                          <a:pt x="54241" y="72605"/>
                        </a:lnTo>
                      </a:path>
                      <a:path w="69850" h="185420">
                        <a:moveTo>
                          <a:pt x="14362" y="72605"/>
                        </a:moveTo>
                        <a:lnTo>
                          <a:pt x="14362" y="7659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21" name="object 2921"/>
                  <p:cNvSpPr/>
                  <p:nvPr/>
                </p:nvSpPr>
                <p:spPr>
                  <a:xfrm>
                    <a:off x="6646724" y="734078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22" name="object 2922"/>
                  <p:cNvSpPr/>
                  <p:nvPr/>
                </p:nvSpPr>
                <p:spPr>
                  <a:xfrm>
                    <a:off x="6647112" y="7341985"/>
                    <a:ext cx="1270" cy="0"/>
                  </a:xfrm>
                  <a:custGeom>
                    <a:avLst/>
                    <a:gdLst/>
                    <a:ahLst/>
                    <a:cxnLst/>
                    <a:rect l="l" t="t" r="r" b="b"/>
                    <a:pathLst>
                      <a:path w="1270">
                        <a:moveTo>
                          <a:pt x="808"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23" name="object 2923"/>
                  <p:cNvSpPr/>
                  <p:nvPr/>
                </p:nvSpPr>
                <p:spPr>
                  <a:xfrm>
                    <a:off x="6645910" y="7340793"/>
                    <a:ext cx="2540" cy="2540"/>
                  </a:xfrm>
                  <a:custGeom>
                    <a:avLst/>
                    <a:gdLst/>
                    <a:ahLst/>
                    <a:cxnLst/>
                    <a:rect l="l" t="t" r="r" b="b"/>
                    <a:pathLst>
                      <a:path w="2540" h="2540">
                        <a:moveTo>
                          <a:pt x="2387" y="1193"/>
                        </a:moveTo>
                        <a:lnTo>
                          <a:pt x="2044" y="355"/>
                        </a:lnTo>
                        <a:lnTo>
                          <a:pt x="1193" y="0"/>
                        </a:lnTo>
                        <a:lnTo>
                          <a:pt x="355" y="355"/>
                        </a:lnTo>
                        <a:lnTo>
                          <a:pt x="0" y="1193"/>
                        </a:lnTo>
                        <a:lnTo>
                          <a:pt x="355" y="2044"/>
                        </a:lnTo>
                        <a:lnTo>
                          <a:pt x="1193" y="2400"/>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24" name="object 2924"/>
                  <p:cNvSpPr/>
                  <p:nvPr/>
                </p:nvSpPr>
                <p:spPr>
                  <a:xfrm>
                    <a:off x="6645522" y="7341985"/>
                    <a:ext cx="1905" cy="0"/>
                  </a:xfrm>
                  <a:custGeom>
                    <a:avLst/>
                    <a:gdLst/>
                    <a:ahLst/>
                    <a:cxnLst/>
                    <a:rect l="l" t="t" r="r" b="b"/>
                    <a:pathLst>
                      <a:path w="1904">
                        <a:moveTo>
                          <a:pt x="1589" y="0"/>
                        </a:moveTo>
                        <a:lnTo>
                          <a:pt x="794" y="0"/>
                        </a:lnTo>
                      </a:path>
                      <a:path w="1904">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25" name="object 2925"/>
                  <p:cNvSpPr/>
                  <p:nvPr/>
                </p:nvSpPr>
                <p:spPr>
                  <a:xfrm>
                    <a:off x="6644326" y="734078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26" name="object 2926"/>
                  <p:cNvSpPr/>
                  <p:nvPr/>
                </p:nvSpPr>
                <p:spPr>
                  <a:xfrm>
                    <a:off x="6644728" y="7341985"/>
                    <a:ext cx="1270" cy="0"/>
                  </a:xfrm>
                  <a:custGeom>
                    <a:avLst/>
                    <a:gdLst/>
                    <a:ahLst/>
                    <a:cxnLst/>
                    <a:rect l="l" t="t" r="r" b="b"/>
                    <a:pathLst>
                      <a:path w="127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27" name="object 2927"/>
                  <p:cNvSpPr/>
                  <p:nvPr/>
                </p:nvSpPr>
                <p:spPr>
                  <a:xfrm>
                    <a:off x="6643531" y="734078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28" name="object 2928"/>
                  <p:cNvSpPr/>
                  <p:nvPr/>
                </p:nvSpPr>
                <p:spPr>
                  <a:xfrm>
                    <a:off x="6643933" y="7341985"/>
                    <a:ext cx="1270" cy="0"/>
                  </a:xfrm>
                  <a:custGeom>
                    <a:avLst/>
                    <a:gdLst/>
                    <a:ahLst/>
                    <a:cxnLst/>
                    <a:rect l="l" t="t" r="r" b="b"/>
                    <a:pathLst>
                      <a:path w="127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29" name="object 2929"/>
                  <p:cNvSpPr/>
                  <p:nvPr/>
                </p:nvSpPr>
                <p:spPr>
                  <a:xfrm>
                    <a:off x="6642735" y="7340793"/>
                    <a:ext cx="2540" cy="2540"/>
                  </a:xfrm>
                  <a:custGeom>
                    <a:avLst/>
                    <a:gdLst/>
                    <a:ahLst/>
                    <a:cxnLst/>
                    <a:rect l="l" t="t" r="r" b="b"/>
                    <a:pathLst>
                      <a:path w="2540" h="2540">
                        <a:moveTo>
                          <a:pt x="2387" y="1193"/>
                        </a:moveTo>
                        <a:lnTo>
                          <a:pt x="2032" y="355"/>
                        </a:lnTo>
                        <a:lnTo>
                          <a:pt x="1193" y="0"/>
                        </a:lnTo>
                        <a:lnTo>
                          <a:pt x="342" y="355"/>
                        </a:lnTo>
                        <a:lnTo>
                          <a:pt x="0" y="1193"/>
                        </a:lnTo>
                        <a:lnTo>
                          <a:pt x="342" y="2044"/>
                        </a:lnTo>
                        <a:lnTo>
                          <a:pt x="1193" y="2400"/>
                        </a:lnTo>
                        <a:lnTo>
                          <a:pt x="2032"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30" name="object 2930"/>
                  <p:cNvSpPr/>
                  <p:nvPr/>
                </p:nvSpPr>
                <p:spPr>
                  <a:xfrm>
                    <a:off x="6644728" y="7341985"/>
                    <a:ext cx="1270" cy="0"/>
                  </a:xfrm>
                  <a:custGeom>
                    <a:avLst/>
                    <a:gdLst/>
                    <a:ahLst/>
                    <a:cxnLst/>
                    <a:rect l="l" t="t" r="r" b="b"/>
                    <a:pathLst>
                      <a:path w="1270">
                        <a:moveTo>
                          <a:pt x="0"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31" name="object 2931"/>
                  <p:cNvSpPr/>
                  <p:nvPr/>
                </p:nvSpPr>
                <p:spPr>
                  <a:xfrm>
                    <a:off x="6644326" y="734078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32" name="object 2932"/>
                  <p:cNvSpPr/>
                  <p:nvPr/>
                </p:nvSpPr>
                <p:spPr>
                  <a:xfrm>
                    <a:off x="6645522" y="7341985"/>
                    <a:ext cx="2540" cy="0"/>
                  </a:xfrm>
                  <a:custGeom>
                    <a:avLst/>
                    <a:gdLst/>
                    <a:ahLst/>
                    <a:cxnLst/>
                    <a:rect l="l" t="t" r="r" b="b"/>
                    <a:pathLst>
                      <a:path w="2540">
                        <a:moveTo>
                          <a:pt x="0" y="0"/>
                        </a:moveTo>
                        <a:lnTo>
                          <a:pt x="794" y="0"/>
                        </a:lnTo>
                      </a:path>
                      <a:path w="2540">
                        <a:moveTo>
                          <a:pt x="794" y="0"/>
                        </a:moveTo>
                        <a:lnTo>
                          <a:pt x="1589" y="0"/>
                        </a:lnTo>
                      </a:path>
                      <a:path w="2540">
                        <a:moveTo>
                          <a:pt x="1589" y="0"/>
                        </a:moveTo>
                        <a:lnTo>
                          <a:pt x="239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33" name="object 2933"/>
                  <p:cNvSpPr/>
                  <p:nvPr/>
                </p:nvSpPr>
                <p:spPr>
                  <a:xfrm>
                    <a:off x="6646724" y="7340788"/>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34" name="object 2934"/>
                  <p:cNvSpPr/>
                  <p:nvPr/>
                </p:nvSpPr>
                <p:spPr>
                  <a:xfrm>
                    <a:off x="6645522" y="7339586"/>
                    <a:ext cx="1905" cy="0"/>
                  </a:xfrm>
                  <a:custGeom>
                    <a:avLst/>
                    <a:gdLst/>
                    <a:ahLst/>
                    <a:cxnLst/>
                    <a:rect l="l" t="t" r="r" b="b"/>
                    <a:pathLst>
                      <a:path w="1904">
                        <a:moveTo>
                          <a:pt x="1589" y="0"/>
                        </a:moveTo>
                        <a:lnTo>
                          <a:pt x="794" y="0"/>
                        </a:lnTo>
                      </a:path>
                      <a:path w="1904">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35" name="object 2935"/>
                  <p:cNvSpPr/>
                  <p:nvPr/>
                </p:nvSpPr>
                <p:spPr>
                  <a:xfrm>
                    <a:off x="6644326" y="733839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36" name="object 2936"/>
                  <p:cNvSpPr/>
                  <p:nvPr/>
                </p:nvSpPr>
                <p:spPr>
                  <a:xfrm>
                    <a:off x="6644728" y="7339586"/>
                    <a:ext cx="1270" cy="0"/>
                  </a:xfrm>
                  <a:custGeom>
                    <a:avLst/>
                    <a:gdLst/>
                    <a:ahLst/>
                    <a:cxnLst/>
                    <a:rect l="l" t="t" r="r" b="b"/>
                    <a:pathLst>
                      <a:path w="127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37" name="object 2937"/>
                  <p:cNvSpPr/>
                  <p:nvPr/>
                </p:nvSpPr>
                <p:spPr>
                  <a:xfrm>
                    <a:off x="6648310" y="7355957"/>
                    <a:ext cx="2540" cy="2540"/>
                  </a:xfrm>
                  <a:custGeom>
                    <a:avLst/>
                    <a:gdLst/>
                    <a:ahLst/>
                    <a:cxnLst/>
                    <a:rect l="l" t="t" r="r" b="b"/>
                    <a:pathLst>
                      <a:path w="2540" h="2540">
                        <a:moveTo>
                          <a:pt x="2387" y="1193"/>
                        </a:moveTo>
                        <a:lnTo>
                          <a:pt x="2044" y="342"/>
                        </a:lnTo>
                        <a:lnTo>
                          <a:pt x="1193" y="0"/>
                        </a:lnTo>
                        <a:lnTo>
                          <a:pt x="342" y="342"/>
                        </a:lnTo>
                        <a:lnTo>
                          <a:pt x="0" y="1193"/>
                        </a:lnTo>
                        <a:lnTo>
                          <a:pt x="342" y="2032"/>
                        </a:lnTo>
                        <a:lnTo>
                          <a:pt x="1193" y="2387"/>
                        </a:lnTo>
                        <a:lnTo>
                          <a:pt x="2044" y="2032"/>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38" name="object 2938"/>
                  <p:cNvSpPr/>
                  <p:nvPr/>
                </p:nvSpPr>
                <p:spPr>
                  <a:xfrm>
                    <a:off x="6642330" y="7357142"/>
                    <a:ext cx="7620" cy="0"/>
                  </a:xfrm>
                  <a:custGeom>
                    <a:avLst/>
                    <a:gdLst/>
                    <a:ahLst/>
                    <a:cxnLst/>
                    <a:rect l="l" t="t" r="r" b="b"/>
                    <a:pathLst>
                      <a:path w="7620">
                        <a:moveTo>
                          <a:pt x="7181" y="0"/>
                        </a:moveTo>
                        <a:lnTo>
                          <a:pt x="6386" y="0"/>
                        </a:lnTo>
                      </a:path>
                      <a:path w="7620">
                        <a:moveTo>
                          <a:pt x="6386" y="0"/>
                        </a:moveTo>
                        <a:lnTo>
                          <a:pt x="5591" y="0"/>
                        </a:lnTo>
                      </a:path>
                      <a:path w="7620">
                        <a:moveTo>
                          <a:pt x="5591" y="0"/>
                        </a:moveTo>
                        <a:lnTo>
                          <a:pt x="4782" y="0"/>
                        </a:lnTo>
                      </a:path>
                      <a:path w="7620">
                        <a:moveTo>
                          <a:pt x="4782" y="0"/>
                        </a:moveTo>
                        <a:lnTo>
                          <a:pt x="3193" y="0"/>
                        </a:lnTo>
                      </a:path>
                      <a:path w="7620">
                        <a:moveTo>
                          <a:pt x="3193" y="0"/>
                        </a:moveTo>
                        <a:lnTo>
                          <a:pt x="2398" y="0"/>
                        </a:lnTo>
                      </a:path>
                      <a:path w="7620">
                        <a:moveTo>
                          <a:pt x="2398" y="0"/>
                        </a:moveTo>
                        <a:lnTo>
                          <a:pt x="1603" y="0"/>
                        </a:lnTo>
                      </a:path>
                      <a:path w="7620">
                        <a:moveTo>
                          <a:pt x="1603" y="0"/>
                        </a:moveTo>
                        <a:lnTo>
                          <a:pt x="794" y="0"/>
                        </a:lnTo>
                      </a:path>
                      <a:path w="762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39" name="object 2939"/>
                  <p:cNvSpPr/>
                  <p:nvPr/>
                </p:nvSpPr>
                <p:spPr>
                  <a:xfrm>
                    <a:off x="6641122" y="7355957"/>
                    <a:ext cx="2540" cy="2540"/>
                  </a:xfrm>
                  <a:custGeom>
                    <a:avLst/>
                    <a:gdLst/>
                    <a:ahLst/>
                    <a:cxnLst/>
                    <a:rect l="l" t="t" r="r" b="b"/>
                    <a:pathLst>
                      <a:path w="2540" h="2540">
                        <a:moveTo>
                          <a:pt x="2400" y="1193"/>
                        </a:moveTo>
                        <a:lnTo>
                          <a:pt x="2044" y="342"/>
                        </a:lnTo>
                        <a:lnTo>
                          <a:pt x="1206" y="0"/>
                        </a:lnTo>
                        <a:lnTo>
                          <a:pt x="355" y="342"/>
                        </a:lnTo>
                        <a:lnTo>
                          <a:pt x="0" y="1193"/>
                        </a:lnTo>
                        <a:lnTo>
                          <a:pt x="355" y="2032"/>
                        </a:lnTo>
                        <a:lnTo>
                          <a:pt x="1206" y="2387"/>
                        </a:lnTo>
                        <a:lnTo>
                          <a:pt x="2044" y="2032"/>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40" name="object 2940"/>
                  <p:cNvSpPr/>
                  <p:nvPr/>
                </p:nvSpPr>
                <p:spPr>
                  <a:xfrm>
                    <a:off x="6642330" y="7357142"/>
                    <a:ext cx="7620" cy="0"/>
                  </a:xfrm>
                  <a:custGeom>
                    <a:avLst/>
                    <a:gdLst/>
                    <a:ahLst/>
                    <a:cxnLst/>
                    <a:rect l="l" t="t" r="r" b="b"/>
                    <a:pathLst>
                      <a:path w="7620">
                        <a:moveTo>
                          <a:pt x="0" y="0"/>
                        </a:moveTo>
                        <a:lnTo>
                          <a:pt x="794" y="0"/>
                        </a:lnTo>
                      </a:path>
                      <a:path w="7620">
                        <a:moveTo>
                          <a:pt x="794" y="0"/>
                        </a:moveTo>
                        <a:lnTo>
                          <a:pt x="1603" y="0"/>
                        </a:lnTo>
                      </a:path>
                      <a:path w="7620">
                        <a:moveTo>
                          <a:pt x="1603" y="0"/>
                        </a:moveTo>
                        <a:lnTo>
                          <a:pt x="2398" y="0"/>
                        </a:lnTo>
                      </a:path>
                      <a:path w="7620">
                        <a:moveTo>
                          <a:pt x="2398" y="0"/>
                        </a:moveTo>
                        <a:lnTo>
                          <a:pt x="3193" y="0"/>
                        </a:lnTo>
                      </a:path>
                      <a:path w="7620">
                        <a:moveTo>
                          <a:pt x="3193" y="0"/>
                        </a:moveTo>
                        <a:lnTo>
                          <a:pt x="4782" y="0"/>
                        </a:lnTo>
                      </a:path>
                      <a:path w="7620">
                        <a:moveTo>
                          <a:pt x="4782" y="0"/>
                        </a:moveTo>
                        <a:lnTo>
                          <a:pt x="5591" y="0"/>
                        </a:lnTo>
                      </a:path>
                      <a:path w="7620">
                        <a:moveTo>
                          <a:pt x="5591" y="0"/>
                        </a:moveTo>
                        <a:lnTo>
                          <a:pt x="6386" y="0"/>
                        </a:lnTo>
                      </a:path>
                      <a:path w="7620">
                        <a:moveTo>
                          <a:pt x="6386" y="0"/>
                        </a:moveTo>
                        <a:lnTo>
                          <a:pt x="718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41" name="object 2941"/>
                  <p:cNvSpPr/>
                  <p:nvPr/>
                </p:nvSpPr>
                <p:spPr>
                  <a:xfrm>
                    <a:off x="6650712" y="727776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42" name="object 2942"/>
                  <p:cNvSpPr/>
                  <p:nvPr/>
                </p:nvSpPr>
                <p:spPr>
                  <a:xfrm>
                    <a:off x="6639945" y="7278959"/>
                    <a:ext cx="12065" cy="0"/>
                  </a:xfrm>
                  <a:custGeom>
                    <a:avLst/>
                    <a:gdLst/>
                    <a:ahLst/>
                    <a:cxnLst/>
                    <a:rect l="l" t="t" r="r" b="b"/>
                    <a:pathLst>
                      <a:path w="12065">
                        <a:moveTo>
                          <a:pt x="11963" y="0"/>
                        </a:moveTo>
                        <a:lnTo>
                          <a:pt x="11155" y="0"/>
                        </a:lnTo>
                      </a:path>
                      <a:path w="12065">
                        <a:moveTo>
                          <a:pt x="11155" y="0"/>
                        </a:moveTo>
                        <a:lnTo>
                          <a:pt x="10360" y="0"/>
                        </a:lnTo>
                      </a:path>
                      <a:path w="12065">
                        <a:moveTo>
                          <a:pt x="10360" y="0"/>
                        </a:moveTo>
                        <a:lnTo>
                          <a:pt x="8770" y="0"/>
                        </a:lnTo>
                      </a:path>
                      <a:path w="12065">
                        <a:moveTo>
                          <a:pt x="8770" y="0"/>
                        </a:moveTo>
                        <a:lnTo>
                          <a:pt x="7975" y="0"/>
                        </a:lnTo>
                      </a:path>
                      <a:path w="12065">
                        <a:moveTo>
                          <a:pt x="3987" y="0"/>
                        </a:moveTo>
                        <a:lnTo>
                          <a:pt x="3179" y="0"/>
                        </a:lnTo>
                      </a:path>
                      <a:path w="12065">
                        <a:moveTo>
                          <a:pt x="3179" y="0"/>
                        </a:moveTo>
                        <a:lnTo>
                          <a:pt x="1589" y="0"/>
                        </a:lnTo>
                      </a:path>
                      <a:path w="12065">
                        <a:moveTo>
                          <a:pt x="1589" y="0"/>
                        </a:moveTo>
                        <a:lnTo>
                          <a:pt x="794" y="0"/>
                        </a:lnTo>
                      </a:path>
                      <a:path w="12065">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43" name="object 2943"/>
                  <p:cNvSpPr/>
                  <p:nvPr/>
                </p:nvSpPr>
                <p:spPr>
                  <a:xfrm>
                    <a:off x="6638748" y="727776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44" name="object 2944"/>
                  <p:cNvSpPr/>
                  <p:nvPr/>
                </p:nvSpPr>
                <p:spPr>
                  <a:xfrm>
                    <a:off x="6639945" y="7278959"/>
                    <a:ext cx="12065" cy="0"/>
                  </a:xfrm>
                  <a:custGeom>
                    <a:avLst/>
                    <a:gdLst/>
                    <a:ahLst/>
                    <a:cxnLst/>
                    <a:rect l="l" t="t" r="r" b="b"/>
                    <a:pathLst>
                      <a:path w="12065">
                        <a:moveTo>
                          <a:pt x="0" y="0"/>
                        </a:moveTo>
                        <a:lnTo>
                          <a:pt x="794" y="0"/>
                        </a:lnTo>
                      </a:path>
                      <a:path w="12065">
                        <a:moveTo>
                          <a:pt x="794" y="0"/>
                        </a:moveTo>
                        <a:lnTo>
                          <a:pt x="1589" y="0"/>
                        </a:lnTo>
                      </a:path>
                      <a:path w="12065">
                        <a:moveTo>
                          <a:pt x="10360" y="0"/>
                        </a:moveTo>
                        <a:lnTo>
                          <a:pt x="11155" y="0"/>
                        </a:lnTo>
                      </a:path>
                      <a:path w="12065">
                        <a:moveTo>
                          <a:pt x="11155" y="0"/>
                        </a:moveTo>
                        <a:lnTo>
                          <a:pt x="1196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45" name="object 2945"/>
                  <p:cNvSpPr/>
                  <p:nvPr/>
                </p:nvSpPr>
                <p:spPr>
                  <a:xfrm>
                    <a:off x="6650712" y="7270581"/>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46" name="object 2946"/>
                  <p:cNvSpPr/>
                  <p:nvPr/>
                </p:nvSpPr>
                <p:spPr>
                  <a:xfrm>
                    <a:off x="6639945" y="7270984"/>
                    <a:ext cx="12065" cy="3810"/>
                  </a:xfrm>
                  <a:custGeom>
                    <a:avLst/>
                    <a:gdLst/>
                    <a:ahLst/>
                    <a:cxnLst/>
                    <a:rect l="l" t="t" r="r" b="b"/>
                    <a:pathLst>
                      <a:path w="12065" h="3809">
                        <a:moveTo>
                          <a:pt x="11963" y="794"/>
                        </a:moveTo>
                        <a:lnTo>
                          <a:pt x="11155" y="794"/>
                        </a:lnTo>
                      </a:path>
                      <a:path w="12065" h="3809">
                        <a:moveTo>
                          <a:pt x="11155" y="794"/>
                        </a:moveTo>
                        <a:lnTo>
                          <a:pt x="10360" y="0"/>
                        </a:lnTo>
                      </a:path>
                      <a:path w="12065" h="3809">
                        <a:moveTo>
                          <a:pt x="10360" y="0"/>
                        </a:moveTo>
                        <a:lnTo>
                          <a:pt x="8770" y="0"/>
                        </a:lnTo>
                      </a:path>
                      <a:path w="12065" h="3809">
                        <a:moveTo>
                          <a:pt x="8770" y="0"/>
                        </a:moveTo>
                        <a:lnTo>
                          <a:pt x="8770" y="3193"/>
                        </a:lnTo>
                      </a:path>
                      <a:path w="12065" h="3809">
                        <a:moveTo>
                          <a:pt x="3179" y="3193"/>
                        </a:moveTo>
                        <a:lnTo>
                          <a:pt x="3179" y="0"/>
                        </a:lnTo>
                      </a:path>
                      <a:path w="12065" h="3809">
                        <a:moveTo>
                          <a:pt x="3179" y="0"/>
                        </a:moveTo>
                        <a:lnTo>
                          <a:pt x="1589" y="0"/>
                        </a:lnTo>
                      </a:path>
                      <a:path w="12065" h="3809">
                        <a:moveTo>
                          <a:pt x="1589" y="0"/>
                        </a:moveTo>
                        <a:lnTo>
                          <a:pt x="794" y="794"/>
                        </a:lnTo>
                      </a:path>
                      <a:path w="12065" h="3809">
                        <a:moveTo>
                          <a:pt x="794" y="794"/>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47" name="object 2947"/>
                  <p:cNvSpPr/>
                  <p:nvPr/>
                </p:nvSpPr>
                <p:spPr>
                  <a:xfrm>
                    <a:off x="6638748" y="7270581"/>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48" name="object 2948"/>
                  <p:cNvSpPr/>
                  <p:nvPr/>
                </p:nvSpPr>
                <p:spPr>
                  <a:xfrm>
                    <a:off x="6633559" y="7172052"/>
                    <a:ext cx="24765" cy="100330"/>
                  </a:xfrm>
                  <a:custGeom>
                    <a:avLst/>
                    <a:gdLst/>
                    <a:ahLst/>
                    <a:cxnLst/>
                    <a:rect l="l" t="t" r="r" b="b"/>
                    <a:pathLst>
                      <a:path w="24765" h="100329">
                        <a:moveTo>
                          <a:pt x="0" y="24736"/>
                        </a:moveTo>
                        <a:lnTo>
                          <a:pt x="0" y="19144"/>
                        </a:lnTo>
                      </a:path>
                      <a:path w="24765" h="100329">
                        <a:moveTo>
                          <a:pt x="0" y="19144"/>
                        </a:moveTo>
                        <a:lnTo>
                          <a:pt x="0" y="14362"/>
                        </a:lnTo>
                      </a:path>
                      <a:path w="24765" h="100329">
                        <a:moveTo>
                          <a:pt x="0" y="14362"/>
                        </a:moveTo>
                        <a:lnTo>
                          <a:pt x="0" y="9579"/>
                        </a:lnTo>
                      </a:path>
                      <a:path w="24765" h="100329">
                        <a:moveTo>
                          <a:pt x="0" y="9579"/>
                        </a:moveTo>
                        <a:lnTo>
                          <a:pt x="0" y="6386"/>
                        </a:lnTo>
                      </a:path>
                      <a:path w="24765" h="100329">
                        <a:moveTo>
                          <a:pt x="0" y="6386"/>
                        </a:moveTo>
                        <a:lnTo>
                          <a:pt x="0" y="3987"/>
                        </a:lnTo>
                      </a:path>
                      <a:path w="24765" h="100329">
                        <a:moveTo>
                          <a:pt x="0" y="3987"/>
                        </a:moveTo>
                        <a:lnTo>
                          <a:pt x="0" y="3193"/>
                        </a:lnTo>
                      </a:path>
                      <a:path w="24765" h="100329">
                        <a:moveTo>
                          <a:pt x="24722" y="3193"/>
                        </a:moveTo>
                        <a:lnTo>
                          <a:pt x="24722" y="3987"/>
                        </a:lnTo>
                      </a:path>
                      <a:path w="24765" h="100329">
                        <a:moveTo>
                          <a:pt x="24722" y="3987"/>
                        </a:moveTo>
                        <a:lnTo>
                          <a:pt x="24722" y="6386"/>
                        </a:lnTo>
                      </a:path>
                      <a:path w="24765" h="100329">
                        <a:moveTo>
                          <a:pt x="24722" y="6386"/>
                        </a:moveTo>
                        <a:lnTo>
                          <a:pt x="24722" y="9579"/>
                        </a:lnTo>
                      </a:path>
                      <a:path w="24765" h="100329">
                        <a:moveTo>
                          <a:pt x="24722" y="9579"/>
                        </a:moveTo>
                        <a:lnTo>
                          <a:pt x="24722" y="14362"/>
                        </a:lnTo>
                      </a:path>
                      <a:path w="24765" h="100329">
                        <a:moveTo>
                          <a:pt x="24722" y="14362"/>
                        </a:moveTo>
                        <a:lnTo>
                          <a:pt x="24722" y="19144"/>
                        </a:lnTo>
                      </a:path>
                      <a:path w="24765" h="100329">
                        <a:moveTo>
                          <a:pt x="24722" y="19144"/>
                        </a:moveTo>
                        <a:lnTo>
                          <a:pt x="24722" y="24736"/>
                        </a:lnTo>
                      </a:path>
                      <a:path w="24765" h="100329">
                        <a:moveTo>
                          <a:pt x="0" y="46279"/>
                        </a:moveTo>
                        <a:lnTo>
                          <a:pt x="0" y="45470"/>
                        </a:lnTo>
                      </a:path>
                      <a:path w="24765" h="100329">
                        <a:moveTo>
                          <a:pt x="0" y="45470"/>
                        </a:moveTo>
                        <a:lnTo>
                          <a:pt x="0" y="43880"/>
                        </a:lnTo>
                      </a:path>
                      <a:path w="24765" h="100329">
                        <a:moveTo>
                          <a:pt x="0" y="43880"/>
                        </a:moveTo>
                        <a:lnTo>
                          <a:pt x="0" y="39893"/>
                        </a:lnTo>
                      </a:path>
                      <a:path w="24765" h="100329">
                        <a:moveTo>
                          <a:pt x="0" y="39893"/>
                        </a:moveTo>
                        <a:lnTo>
                          <a:pt x="0" y="35905"/>
                        </a:lnTo>
                      </a:path>
                      <a:path w="24765" h="100329">
                        <a:moveTo>
                          <a:pt x="0" y="35905"/>
                        </a:moveTo>
                        <a:lnTo>
                          <a:pt x="0" y="30327"/>
                        </a:lnTo>
                      </a:path>
                      <a:path w="24765" h="100329">
                        <a:moveTo>
                          <a:pt x="0" y="30327"/>
                        </a:moveTo>
                        <a:lnTo>
                          <a:pt x="0" y="24736"/>
                        </a:lnTo>
                      </a:path>
                      <a:path w="24765" h="100329">
                        <a:moveTo>
                          <a:pt x="24722" y="24736"/>
                        </a:moveTo>
                        <a:lnTo>
                          <a:pt x="24722" y="30327"/>
                        </a:lnTo>
                      </a:path>
                      <a:path w="24765" h="100329">
                        <a:moveTo>
                          <a:pt x="24722" y="30327"/>
                        </a:moveTo>
                        <a:lnTo>
                          <a:pt x="24722" y="35905"/>
                        </a:lnTo>
                      </a:path>
                      <a:path w="24765" h="100329">
                        <a:moveTo>
                          <a:pt x="24722" y="35905"/>
                        </a:moveTo>
                        <a:lnTo>
                          <a:pt x="24722" y="39893"/>
                        </a:lnTo>
                      </a:path>
                      <a:path w="24765" h="100329">
                        <a:moveTo>
                          <a:pt x="24722" y="39893"/>
                        </a:moveTo>
                        <a:lnTo>
                          <a:pt x="24722" y="43880"/>
                        </a:lnTo>
                      </a:path>
                      <a:path w="24765" h="100329">
                        <a:moveTo>
                          <a:pt x="24722" y="43880"/>
                        </a:moveTo>
                        <a:lnTo>
                          <a:pt x="24722" y="45470"/>
                        </a:lnTo>
                      </a:path>
                      <a:path w="24765" h="100329">
                        <a:moveTo>
                          <a:pt x="24722" y="45470"/>
                        </a:moveTo>
                        <a:lnTo>
                          <a:pt x="24722" y="46279"/>
                        </a:lnTo>
                      </a:path>
                      <a:path w="24765" h="100329">
                        <a:moveTo>
                          <a:pt x="0" y="24736"/>
                        </a:moveTo>
                        <a:lnTo>
                          <a:pt x="0" y="18349"/>
                        </a:lnTo>
                      </a:path>
                      <a:path w="24765" h="100329">
                        <a:moveTo>
                          <a:pt x="0" y="18349"/>
                        </a:moveTo>
                        <a:lnTo>
                          <a:pt x="0" y="12772"/>
                        </a:lnTo>
                      </a:path>
                      <a:path w="24765" h="100329">
                        <a:moveTo>
                          <a:pt x="0" y="12772"/>
                        </a:moveTo>
                        <a:lnTo>
                          <a:pt x="0" y="7181"/>
                        </a:lnTo>
                      </a:path>
                      <a:path w="24765" h="100329">
                        <a:moveTo>
                          <a:pt x="0" y="7181"/>
                        </a:moveTo>
                        <a:lnTo>
                          <a:pt x="0" y="3193"/>
                        </a:lnTo>
                      </a:path>
                      <a:path w="24765" h="100329">
                        <a:moveTo>
                          <a:pt x="0" y="3193"/>
                        </a:moveTo>
                        <a:lnTo>
                          <a:pt x="0" y="808"/>
                        </a:lnTo>
                      </a:path>
                      <a:path w="24765" h="100329">
                        <a:moveTo>
                          <a:pt x="0" y="808"/>
                        </a:moveTo>
                        <a:lnTo>
                          <a:pt x="0" y="0"/>
                        </a:lnTo>
                      </a:path>
                      <a:path w="24765" h="100329">
                        <a:moveTo>
                          <a:pt x="0" y="0"/>
                        </a:moveTo>
                        <a:lnTo>
                          <a:pt x="0" y="808"/>
                        </a:lnTo>
                      </a:path>
                      <a:path w="24765" h="100329">
                        <a:moveTo>
                          <a:pt x="0" y="808"/>
                        </a:moveTo>
                        <a:lnTo>
                          <a:pt x="0" y="3193"/>
                        </a:lnTo>
                      </a:path>
                      <a:path w="24765" h="100329">
                        <a:moveTo>
                          <a:pt x="0" y="72605"/>
                        </a:moveTo>
                        <a:lnTo>
                          <a:pt x="0" y="24736"/>
                        </a:lnTo>
                      </a:path>
                      <a:path w="24765" h="100329">
                        <a:moveTo>
                          <a:pt x="0" y="76592"/>
                        </a:moveTo>
                        <a:lnTo>
                          <a:pt x="0" y="82965"/>
                        </a:lnTo>
                      </a:path>
                      <a:path w="24765" h="100329">
                        <a:moveTo>
                          <a:pt x="0" y="82965"/>
                        </a:moveTo>
                        <a:lnTo>
                          <a:pt x="0" y="88556"/>
                        </a:lnTo>
                      </a:path>
                      <a:path w="24765" h="100329">
                        <a:moveTo>
                          <a:pt x="0" y="88556"/>
                        </a:moveTo>
                        <a:lnTo>
                          <a:pt x="0" y="93339"/>
                        </a:lnTo>
                      </a:path>
                      <a:path w="24765" h="100329">
                        <a:moveTo>
                          <a:pt x="0" y="93339"/>
                        </a:moveTo>
                        <a:lnTo>
                          <a:pt x="0" y="96532"/>
                        </a:lnTo>
                      </a:path>
                      <a:path w="24765" h="100329">
                        <a:moveTo>
                          <a:pt x="0" y="96532"/>
                        </a:moveTo>
                        <a:lnTo>
                          <a:pt x="0" y="98930"/>
                        </a:lnTo>
                      </a:path>
                      <a:path w="24765" h="100329">
                        <a:moveTo>
                          <a:pt x="0" y="98930"/>
                        </a:moveTo>
                        <a:lnTo>
                          <a:pt x="0" y="99725"/>
                        </a:lnTo>
                      </a:path>
                      <a:path w="24765" h="100329">
                        <a:moveTo>
                          <a:pt x="0" y="99725"/>
                        </a:moveTo>
                        <a:lnTo>
                          <a:pt x="0" y="98930"/>
                        </a:lnTo>
                      </a:path>
                      <a:path w="24765" h="100329">
                        <a:moveTo>
                          <a:pt x="0" y="98930"/>
                        </a:moveTo>
                        <a:lnTo>
                          <a:pt x="0" y="96532"/>
                        </a:lnTo>
                      </a:path>
                      <a:path w="24765" h="100329">
                        <a:moveTo>
                          <a:pt x="0" y="96532"/>
                        </a:moveTo>
                        <a:lnTo>
                          <a:pt x="0" y="93339"/>
                        </a:lnTo>
                      </a:path>
                      <a:path w="24765" h="100329">
                        <a:moveTo>
                          <a:pt x="0" y="93339"/>
                        </a:moveTo>
                        <a:lnTo>
                          <a:pt x="0" y="88556"/>
                        </a:lnTo>
                      </a:path>
                      <a:path w="24765" h="100329">
                        <a:moveTo>
                          <a:pt x="0" y="88556"/>
                        </a:moveTo>
                        <a:lnTo>
                          <a:pt x="0" y="82965"/>
                        </a:lnTo>
                      </a:path>
                      <a:path w="24765" h="100329">
                        <a:moveTo>
                          <a:pt x="0" y="82965"/>
                        </a:moveTo>
                        <a:lnTo>
                          <a:pt x="0" y="76592"/>
                        </a:lnTo>
                      </a:path>
                      <a:path w="24765" h="100329">
                        <a:moveTo>
                          <a:pt x="24722" y="3193"/>
                        </a:moveTo>
                        <a:lnTo>
                          <a:pt x="24722" y="808"/>
                        </a:lnTo>
                      </a:path>
                      <a:path w="24765" h="100329">
                        <a:moveTo>
                          <a:pt x="24722" y="808"/>
                        </a:moveTo>
                        <a:lnTo>
                          <a:pt x="24722" y="0"/>
                        </a:lnTo>
                      </a:path>
                      <a:path w="24765" h="100329">
                        <a:moveTo>
                          <a:pt x="24722" y="0"/>
                        </a:moveTo>
                        <a:lnTo>
                          <a:pt x="24722" y="808"/>
                        </a:lnTo>
                      </a:path>
                      <a:path w="24765" h="100329">
                        <a:moveTo>
                          <a:pt x="24722" y="808"/>
                        </a:moveTo>
                        <a:lnTo>
                          <a:pt x="24722" y="3193"/>
                        </a:lnTo>
                      </a:path>
                      <a:path w="24765" h="100329">
                        <a:moveTo>
                          <a:pt x="24722" y="3193"/>
                        </a:moveTo>
                        <a:lnTo>
                          <a:pt x="24722" y="7181"/>
                        </a:lnTo>
                      </a:path>
                      <a:path w="24765" h="100329">
                        <a:moveTo>
                          <a:pt x="24722" y="7181"/>
                        </a:moveTo>
                        <a:lnTo>
                          <a:pt x="24722" y="12772"/>
                        </a:lnTo>
                      </a:path>
                      <a:path w="24765" h="100329">
                        <a:moveTo>
                          <a:pt x="24722" y="12772"/>
                        </a:moveTo>
                        <a:lnTo>
                          <a:pt x="24722" y="18349"/>
                        </a:lnTo>
                      </a:path>
                      <a:path w="24765" h="100329">
                        <a:moveTo>
                          <a:pt x="24722" y="18349"/>
                        </a:moveTo>
                        <a:lnTo>
                          <a:pt x="24722" y="24736"/>
                        </a:lnTo>
                      </a:path>
                      <a:path w="24765" h="100329">
                        <a:moveTo>
                          <a:pt x="24722" y="24736"/>
                        </a:moveTo>
                        <a:lnTo>
                          <a:pt x="24722" y="72605"/>
                        </a:lnTo>
                      </a:path>
                      <a:path w="24765" h="100329">
                        <a:moveTo>
                          <a:pt x="24722" y="76592"/>
                        </a:moveTo>
                        <a:lnTo>
                          <a:pt x="24722" y="82965"/>
                        </a:lnTo>
                      </a:path>
                      <a:path w="24765" h="100329">
                        <a:moveTo>
                          <a:pt x="24722" y="82965"/>
                        </a:moveTo>
                        <a:lnTo>
                          <a:pt x="24722" y="88556"/>
                        </a:lnTo>
                      </a:path>
                      <a:path w="24765" h="100329">
                        <a:moveTo>
                          <a:pt x="24722" y="88556"/>
                        </a:moveTo>
                        <a:lnTo>
                          <a:pt x="24722" y="93339"/>
                        </a:lnTo>
                      </a:path>
                      <a:path w="24765" h="100329">
                        <a:moveTo>
                          <a:pt x="24722" y="93339"/>
                        </a:moveTo>
                        <a:lnTo>
                          <a:pt x="24722" y="96532"/>
                        </a:lnTo>
                      </a:path>
                      <a:path w="24765" h="100329">
                        <a:moveTo>
                          <a:pt x="24722" y="96532"/>
                        </a:moveTo>
                        <a:lnTo>
                          <a:pt x="24722" y="98930"/>
                        </a:lnTo>
                      </a:path>
                      <a:path w="24765" h="100329">
                        <a:moveTo>
                          <a:pt x="24722" y="98930"/>
                        </a:moveTo>
                        <a:lnTo>
                          <a:pt x="24722" y="99725"/>
                        </a:lnTo>
                      </a:path>
                      <a:path w="24765" h="100329">
                        <a:moveTo>
                          <a:pt x="24722" y="99725"/>
                        </a:moveTo>
                        <a:lnTo>
                          <a:pt x="24722" y="98930"/>
                        </a:lnTo>
                      </a:path>
                      <a:path w="24765" h="100329">
                        <a:moveTo>
                          <a:pt x="24722" y="98930"/>
                        </a:moveTo>
                        <a:lnTo>
                          <a:pt x="24722" y="96532"/>
                        </a:lnTo>
                      </a:path>
                      <a:path w="24765" h="100329">
                        <a:moveTo>
                          <a:pt x="24722" y="96532"/>
                        </a:moveTo>
                        <a:lnTo>
                          <a:pt x="24722" y="93339"/>
                        </a:lnTo>
                      </a:path>
                      <a:path w="24765" h="100329">
                        <a:moveTo>
                          <a:pt x="24722" y="93339"/>
                        </a:moveTo>
                        <a:lnTo>
                          <a:pt x="24722" y="88556"/>
                        </a:lnTo>
                      </a:path>
                      <a:path w="24765" h="100329">
                        <a:moveTo>
                          <a:pt x="24722" y="88556"/>
                        </a:moveTo>
                        <a:lnTo>
                          <a:pt x="24722" y="82965"/>
                        </a:lnTo>
                      </a:path>
                      <a:path w="24765" h="100329">
                        <a:moveTo>
                          <a:pt x="24722" y="82965"/>
                        </a:moveTo>
                        <a:lnTo>
                          <a:pt x="24722" y="76592"/>
                        </a:lnTo>
                      </a:path>
                      <a:path w="24765" h="100329">
                        <a:moveTo>
                          <a:pt x="9565" y="95737"/>
                        </a:moveTo>
                        <a:lnTo>
                          <a:pt x="9565" y="9494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49" name="object 2949"/>
                  <p:cNvSpPr/>
                  <p:nvPr/>
                </p:nvSpPr>
                <p:spPr>
                  <a:xfrm>
                    <a:off x="6641928" y="726579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50" name="object 2950"/>
                  <p:cNvSpPr/>
                  <p:nvPr/>
                </p:nvSpPr>
                <p:spPr>
                  <a:xfrm>
                    <a:off x="6643124" y="7266200"/>
                    <a:ext cx="5715" cy="1270"/>
                  </a:xfrm>
                  <a:custGeom>
                    <a:avLst/>
                    <a:gdLst/>
                    <a:ahLst/>
                    <a:cxnLst/>
                    <a:rect l="l" t="t" r="r" b="b"/>
                    <a:pathLst>
                      <a:path w="5715" h="1270">
                        <a:moveTo>
                          <a:pt x="0" y="794"/>
                        </a:moveTo>
                        <a:lnTo>
                          <a:pt x="808" y="0"/>
                        </a:lnTo>
                      </a:path>
                      <a:path w="5715" h="1270">
                        <a:moveTo>
                          <a:pt x="808" y="0"/>
                        </a:moveTo>
                        <a:lnTo>
                          <a:pt x="2398" y="0"/>
                        </a:lnTo>
                      </a:path>
                      <a:path w="5715" h="1270">
                        <a:moveTo>
                          <a:pt x="2398" y="0"/>
                        </a:moveTo>
                        <a:lnTo>
                          <a:pt x="3193" y="0"/>
                        </a:lnTo>
                      </a:path>
                      <a:path w="5715" h="1270">
                        <a:moveTo>
                          <a:pt x="3193" y="0"/>
                        </a:moveTo>
                        <a:lnTo>
                          <a:pt x="4796" y="0"/>
                        </a:lnTo>
                      </a:path>
                      <a:path w="5715" h="1270">
                        <a:moveTo>
                          <a:pt x="4796" y="0"/>
                        </a:moveTo>
                        <a:lnTo>
                          <a:pt x="5591"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51" name="object 2951"/>
                  <p:cNvSpPr/>
                  <p:nvPr/>
                </p:nvSpPr>
                <p:spPr>
                  <a:xfrm>
                    <a:off x="6647519" y="726579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52" name="object 2952"/>
                  <p:cNvSpPr/>
                  <p:nvPr/>
                </p:nvSpPr>
                <p:spPr>
                  <a:xfrm>
                    <a:off x="6633559" y="7244657"/>
                    <a:ext cx="24765" cy="23495"/>
                  </a:xfrm>
                  <a:custGeom>
                    <a:avLst/>
                    <a:gdLst/>
                    <a:ahLst/>
                    <a:cxnLst/>
                    <a:rect l="l" t="t" r="r" b="b"/>
                    <a:pathLst>
                      <a:path w="24765" h="23495">
                        <a:moveTo>
                          <a:pt x="15156" y="22337"/>
                        </a:moveTo>
                        <a:lnTo>
                          <a:pt x="15156" y="23132"/>
                        </a:lnTo>
                      </a:path>
                      <a:path w="24765" h="23495">
                        <a:moveTo>
                          <a:pt x="24722" y="3987"/>
                        </a:moveTo>
                        <a:lnTo>
                          <a:pt x="0" y="3987"/>
                        </a:lnTo>
                      </a:path>
                      <a:path w="24765" h="23495">
                        <a:moveTo>
                          <a:pt x="0" y="0"/>
                        </a:moveTo>
                        <a:lnTo>
                          <a:pt x="2472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53" name="object 2953"/>
                  <p:cNvSpPr/>
                  <p:nvPr/>
                </p:nvSpPr>
                <p:spPr>
                  <a:xfrm>
                    <a:off x="6647510" y="7272988"/>
                    <a:ext cx="2540" cy="2540"/>
                  </a:xfrm>
                  <a:custGeom>
                    <a:avLst/>
                    <a:gdLst/>
                    <a:ahLst/>
                    <a:cxnLst/>
                    <a:rect l="l" t="t" r="r" b="b"/>
                    <a:pathLst>
                      <a:path w="2540" h="2540">
                        <a:moveTo>
                          <a:pt x="2400" y="1193"/>
                        </a:moveTo>
                        <a:lnTo>
                          <a:pt x="2044" y="342"/>
                        </a:lnTo>
                        <a:lnTo>
                          <a:pt x="1193" y="0"/>
                        </a:lnTo>
                        <a:lnTo>
                          <a:pt x="355" y="342"/>
                        </a:lnTo>
                        <a:lnTo>
                          <a:pt x="0" y="1193"/>
                        </a:lnTo>
                        <a:lnTo>
                          <a:pt x="355" y="2044"/>
                        </a:lnTo>
                        <a:lnTo>
                          <a:pt x="1193" y="2387"/>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54" name="object 2954"/>
                  <p:cNvSpPr/>
                  <p:nvPr/>
                </p:nvSpPr>
                <p:spPr>
                  <a:xfrm>
                    <a:off x="6643933" y="7274176"/>
                    <a:ext cx="5080" cy="0"/>
                  </a:xfrm>
                  <a:custGeom>
                    <a:avLst/>
                    <a:gdLst/>
                    <a:ahLst/>
                    <a:cxnLst/>
                    <a:rect l="l" t="t" r="r" b="b"/>
                    <a:pathLst>
                      <a:path w="5079">
                        <a:moveTo>
                          <a:pt x="4782" y="0"/>
                        </a:moveTo>
                        <a:lnTo>
                          <a:pt x="3987" y="0"/>
                        </a:lnTo>
                      </a:path>
                      <a:path w="5079">
                        <a:moveTo>
                          <a:pt x="3987" y="0"/>
                        </a:moveTo>
                        <a:lnTo>
                          <a:pt x="3179" y="0"/>
                        </a:lnTo>
                      </a:path>
                      <a:path w="5079">
                        <a:moveTo>
                          <a:pt x="3179" y="0"/>
                        </a:moveTo>
                        <a:lnTo>
                          <a:pt x="2384" y="0"/>
                        </a:lnTo>
                      </a:path>
                      <a:path w="5079">
                        <a:moveTo>
                          <a:pt x="2384" y="0"/>
                        </a:moveTo>
                        <a:lnTo>
                          <a:pt x="1589" y="0"/>
                        </a:lnTo>
                      </a:path>
                      <a:path w="5079">
                        <a:moveTo>
                          <a:pt x="1589" y="0"/>
                        </a:moveTo>
                        <a:lnTo>
                          <a:pt x="794" y="0"/>
                        </a:lnTo>
                      </a:path>
                      <a:path w="5079">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55" name="object 2955"/>
                  <p:cNvSpPr/>
                  <p:nvPr/>
                </p:nvSpPr>
                <p:spPr>
                  <a:xfrm>
                    <a:off x="6642736" y="727298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56" name="object 2956"/>
                  <p:cNvSpPr/>
                  <p:nvPr/>
                </p:nvSpPr>
                <p:spPr>
                  <a:xfrm>
                    <a:off x="6643124" y="7274176"/>
                    <a:ext cx="1270" cy="0"/>
                  </a:xfrm>
                  <a:custGeom>
                    <a:avLst/>
                    <a:gdLst/>
                    <a:ahLst/>
                    <a:cxnLst/>
                    <a:rect l="l" t="t" r="r" b="b"/>
                    <a:pathLst>
                      <a:path w="1270">
                        <a:moveTo>
                          <a:pt x="808"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57" name="object 2957"/>
                  <p:cNvSpPr/>
                  <p:nvPr/>
                </p:nvSpPr>
                <p:spPr>
                  <a:xfrm>
                    <a:off x="6641922" y="7272988"/>
                    <a:ext cx="2540" cy="2540"/>
                  </a:xfrm>
                  <a:custGeom>
                    <a:avLst/>
                    <a:gdLst/>
                    <a:ahLst/>
                    <a:cxnLst/>
                    <a:rect l="l" t="t" r="r" b="b"/>
                    <a:pathLst>
                      <a:path w="2540" h="2540">
                        <a:moveTo>
                          <a:pt x="2387" y="1193"/>
                        </a:moveTo>
                        <a:lnTo>
                          <a:pt x="2044" y="342"/>
                        </a:lnTo>
                        <a:lnTo>
                          <a:pt x="1193" y="0"/>
                        </a:lnTo>
                        <a:lnTo>
                          <a:pt x="355" y="342"/>
                        </a:lnTo>
                        <a:lnTo>
                          <a:pt x="0" y="1193"/>
                        </a:lnTo>
                        <a:lnTo>
                          <a:pt x="355" y="2044"/>
                        </a:lnTo>
                        <a:lnTo>
                          <a:pt x="1193" y="2387"/>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58" name="object 2958"/>
                  <p:cNvSpPr/>
                  <p:nvPr/>
                </p:nvSpPr>
                <p:spPr>
                  <a:xfrm>
                    <a:off x="6650305" y="7339586"/>
                    <a:ext cx="1905" cy="0"/>
                  </a:xfrm>
                  <a:custGeom>
                    <a:avLst/>
                    <a:gdLst/>
                    <a:ahLst/>
                    <a:cxnLst/>
                    <a:rect l="l" t="t" r="r" b="b"/>
                    <a:pathLst>
                      <a:path w="1904">
                        <a:moveTo>
                          <a:pt x="0" y="0"/>
                        </a:moveTo>
                        <a:lnTo>
                          <a:pt x="794" y="0"/>
                        </a:lnTo>
                      </a:path>
                      <a:path w="1904">
                        <a:moveTo>
                          <a:pt x="794" y="0"/>
                        </a:moveTo>
                        <a:lnTo>
                          <a:pt x="160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59" name="object 2959"/>
                  <p:cNvSpPr/>
                  <p:nvPr/>
                </p:nvSpPr>
                <p:spPr>
                  <a:xfrm>
                    <a:off x="6650710" y="7338393"/>
                    <a:ext cx="2540" cy="2540"/>
                  </a:xfrm>
                  <a:custGeom>
                    <a:avLst/>
                    <a:gdLst/>
                    <a:ahLst/>
                    <a:cxnLst/>
                    <a:rect l="l" t="t" r="r" b="b"/>
                    <a:pathLst>
                      <a:path w="2540" h="2540">
                        <a:moveTo>
                          <a:pt x="2387" y="1193"/>
                        </a:moveTo>
                        <a:lnTo>
                          <a:pt x="2044" y="355"/>
                        </a:lnTo>
                        <a:lnTo>
                          <a:pt x="1193" y="0"/>
                        </a:lnTo>
                        <a:lnTo>
                          <a:pt x="342" y="355"/>
                        </a:lnTo>
                        <a:lnTo>
                          <a:pt x="0" y="1193"/>
                        </a:lnTo>
                        <a:lnTo>
                          <a:pt x="342" y="2044"/>
                        </a:lnTo>
                        <a:lnTo>
                          <a:pt x="1193" y="2400"/>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60" name="object 2960"/>
                  <p:cNvSpPr/>
                  <p:nvPr/>
                </p:nvSpPr>
                <p:spPr>
                  <a:xfrm>
                    <a:off x="6648716" y="7339586"/>
                    <a:ext cx="3810" cy="0"/>
                  </a:xfrm>
                  <a:custGeom>
                    <a:avLst/>
                    <a:gdLst/>
                    <a:ahLst/>
                    <a:cxnLst/>
                    <a:rect l="l" t="t" r="r" b="b"/>
                    <a:pathLst>
                      <a:path w="3809">
                        <a:moveTo>
                          <a:pt x="3193" y="0"/>
                        </a:moveTo>
                        <a:lnTo>
                          <a:pt x="2384" y="0"/>
                        </a:lnTo>
                      </a:path>
                      <a:path w="3809">
                        <a:moveTo>
                          <a:pt x="2384" y="0"/>
                        </a:moveTo>
                        <a:lnTo>
                          <a:pt x="1589" y="0"/>
                        </a:lnTo>
                      </a:path>
                      <a:path w="3809">
                        <a:moveTo>
                          <a:pt x="1589"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61" name="object 2961"/>
                  <p:cNvSpPr/>
                  <p:nvPr/>
                </p:nvSpPr>
                <p:spPr>
                  <a:xfrm>
                    <a:off x="6647510" y="7338393"/>
                    <a:ext cx="2540" cy="2540"/>
                  </a:xfrm>
                  <a:custGeom>
                    <a:avLst/>
                    <a:gdLst/>
                    <a:ahLst/>
                    <a:cxnLst/>
                    <a:rect l="l" t="t" r="r" b="b"/>
                    <a:pathLst>
                      <a:path w="2540" h="2540">
                        <a:moveTo>
                          <a:pt x="2400" y="1193"/>
                        </a:moveTo>
                        <a:lnTo>
                          <a:pt x="2044" y="355"/>
                        </a:lnTo>
                        <a:lnTo>
                          <a:pt x="1193" y="0"/>
                        </a:lnTo>
                        <a:lnTo>
                          <a:pt x="355" y="355"/>
                        </a:lnTo>
                        <a:lnTo>
                          <a:pt x="0" y="1193"/>
                        </a:lnTo>
                        <a:lnTo>
                          <a:pt x="355" y="2044"/>
                        </a:lnTo>
                        <a:lnTo>
                          <a:pt x="1193" y="2400"/>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62" name="object 2962"/>
                  <p:cNvSpPr/>
                  <p:nvPr/>
                </p:nvSpPr>
                <p:spPr>
                  <a:xfrm>
                    <a:off x="6643933" y="7339586"/>
                    <a:ext cx="5080" cy="0"/>
                  </a:xfrm>
                  <a:custGeom>
                    <a:avLst/>
                    <a:gdLst/>
                    <a:ahLst/>
                    <a:cxnLst/>
                    <a:rect l="l" t="t" r="r" b="b"/>
                    <a:pathLst>
                      <a:path w="5079">
                        <a:moveTo>
                          <a:pt x="4782" y="0"/>
                        </a:moveTo>
                        <a:lnTo>
                          <a:pt x="3987" y="0"/>
                        </a:lnTo>
                      </a:path>
                      <a:path w="5079">
                        <a:moveTo>
                          <a:pt x="3987" y="0"/>
                        </a:moveTo>
                        <a:lnTo>
                          <a:pt x="3179" y="0"/>
                        </a:lnTo>
                      </a:path>
                      <a:path w="5079">
                        <a:moveTo>
                          <a:pt x="3179" y="0"/>
                        </a:moveTo>
                        <a:lnTo>
                          <a:pt x="2384" y="0"/>
                        </a:lnTo>
                      </a:path>
                      <a:path w="5079">
                        <a:moveTo>
                          <a:pt x="2384" y="0"/>
                        </a:moveTo>
                        <a:lnTo>
                          <a:pt x="1589" y="0"/>
                        </a:lnTo>
                      </a:path>
                      <a:path w="5079">
                        <a:moveTo>
                          <a:pt x="1589" y="0"/>
                        </a:moveTo>
                        <a:lnTo>
                          <a:pt x="794" y="0"/>
                        </a:lnTo>
                      </a:path>
                      <a:path w="5079">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63" name="object 2963"/>
                  <p:cNvSpPr/>
                  <p:nvPr/>
                </p:nvSpPr>
                <p:spPr>
                  <a:xfrm>
                    <a:off x="6642736" y="733839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64" name="object 2964"/>
                  <p:cNvSpPr/>
                  <p:nvPr/>
                </p:nvSpPr>
                <p:spPr>
                  <a:xfrm>
                    <a:off x="6643124" y="7339586"/>
                    <a:ext cx="1270" cy="0"/>
                  </a:xfrm>
                  <a:custGeom>
                    <a:avLst/>
                    <a:gdLst/>
                    <a:ahLst/>
                    <a:cxnLst/>
                    <a:rect l="l" t="t" r="r" b="b"/>
                    <a:pathLst>
                      <a:path w="1270">
                        <a:moveTo>
                          <a:pt x="808"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65" name="object 2965"/>
                  <p:cNvSpPr/>
                  <p:nvPr/>
                </p:nvSpPr>
                <p:spPr>
                  <a:xfrm>
                    <a:off x="6641922" y="7338393"/>
                    <a:ext cx="2540" cy="2540"/>
                  </a:xfrm>
                  <a:custGeom>
                    <a:avLst/>
                    <a:gdLst/>
                    <a:ahLst/>
                    <a:cxnLst/>
                    <a:rect l="l" t="t" r="r" b="b"/>
                    <a:pathLst>
                      <a:path w="2540" h="2540">
                        <a:moveTo>
                          <a:pt x="2387" y="1193"/>
                        </a:moveTo>
                        <a:lnTo>
                          <a:pt x="2044" y="355"/>
                        </a:lnTo>
                        <a:lnTo>
                          <a:pt x="1193" y="0"/>
                        </a:lnTo>
                        <a:lnTo>
                          <a:pt x="355" y="355"/>
                        </a:lnTo>
                        <a:lnTo>
                          <a:pt x="0" y="1193"/>
                        </a:lnTo>
                        <a:lnTo>
                          <a:pt x="355" y="2044"/>
                        </a:lnTo>
                        <a:lnTo>
                          <a:pt x="1193" y="2400"/>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66" name="object 2966"/>
                  <p:cNvSpPr/>
                  <p:nvPr/>
                </p:nvSpPr>
                <p:spPr>
                  <a:xfrm>
                    <a:off x="6639945" y="7339586"/>
                    <a:ext cx="3175" cy="0"/>
                  </a:xfrm>
                  <a:custGeom>
                    <a:avLst/>
                    <a:gdLst/>
                    <a:ahLst/>
                    <a:cxnLst/>
                    <a:rect l="l" t="t" r="r" b="b"/>
                    <a:pathLst>
                      <a:path w="3175">
                        <a:moveTo>
                          <a:pt x="3179" y="0"/>
                        </a:moveTo>
                        <a:lnTo>
                          <a:pt x="1589" y="0"/>
                        </a:lnTo>
                      </a:path>
                      <a:path w="3175">
                        <a:moveTo>
                          <a:pt x="1589" y="0"/>
                        </a:moveTo>
                        <a:lnTo>
                          <a:pt x="794" y="0"/>
                        </a:lnTo>
                      </a:path>
                      <a:path w="3175">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67" name="object 2967"/>
                  <p:cNvSpPr/>
                  <p:nvPr/>
                </p:nvSpPr>
                <p:spPr>
                  <a:xfrm>
                    <a:off x="6638747" y="7338393"/>
                    <a:ext cx="2540" cy="2540"/>
                  </a:xfrm>
                  <a:custGeom>
                    <a:avLst/>
                    <a:gdLst/>
                    <a:ahLst/>
                    <a:cxnLst/>
                    <a:rect l="l" t="t" r="r" b="b"/>
                    <a:pathLst>
                      <a:path w="2540" h="2540">
                        <a:moveTo>
                          <a:pt x="2387" y="1193"/>
                        </a:moveTo>
                        <a:lnTo>
                          <a:pt x="2032" y="355"/>
                        </a:lnTo>
                        <a:lnTo>
                          <a:pt x="1193" y="0"/>
                        </a:lnTo>
                        <a:lnTo>
                          <a:pt x="342" y="355"/>
                        </a:lnTo>
                        <a:lnTo>
                          <a:pt x="0" y="1193"/>
                        </a:lnTo>
                        <a:lnTo>
                          <a:pt x="342" y="2044"/>
                        </a:lnTo>
                        <a:lnTo>
                          <a:pt x="1193" y="2400"/>
                        </a:lnTo>
                        <a:lnTo>
                          <a:pt x="2032"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68" name="object 2968"/>
                  <p:cNvSpPr/>
                  <p:nvPr/>
                </p:nvSpPr>
                <p:spPr>
                  <a:xfrm>
                    <a:off x="6639945" y="7337188"/>
                    <a:ext cx="1905" cy="2540"/>
                  </a:xfrm>
                  <a:custGeom>
                    <a:avLst/>
                    <a:gdLst/>
                    <a:ahLst/>
                    <a:cxnLst/>
                    <a:rect l="l" t="t" r="r" b="b"/>
                    <a:pathLst>
                      <a:path w="1904" h="2540">
                        <a:moveTo>
                          <a:pt x="0" y="2398"/>
                        </a:moveTo>
                        <a:lnTo>
                          <a:pt x="794" y="2398"/>
                        </a:lnTo>
                      </a:path>
                      <a:path w="1904" h="2540">
                        <a:moveTo>
                          <a:pt x="794" y="2398"/>
                        </a:moveTo>
                        <a:lnTo>
                          <a:pt x="1589" y="2398"/>
                        </a:lnTo>
                      </a:path>
                      <a:path w="1904" h="2540">
                        <a:moveTo>
                          <a:pt x="1589" y="0"/>
                        </a:moveTo>
                        <a:lnTo>
                          <a:pt x="794" y="0"/>
                        </a:lnTo>
                      </a:path>
                      <a:path w="1904" h="254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69" name="object 2969"/>
                  <p:cNvSpPr/>
                  <p:nvPr/>
                </p:nvSpPr>
                <p:spPr>
                  <a:xfrm>
                    <a:off x="6638747" y="7335993"/>
                    <a:ext cx="2540" cy="2540"/>
                  </a:xfrm>
                  <a:custGeom>
                    <a:avLst/>
                    <a:gdLst/>
                    <a:ahLst/>
                    <a:cxnLst/>
                    <a:rect l="l" t="t" r="r" b="b"/>
                    <a:pathLst>
                      <a:path w="2540" h="2540">
                        <a:moveTo>
                          <a:pt x="2387" y="1206"/>
                        </a:moveTo>
                        <a:lnTo>
                          <a:pt x="2032" y="355"/>
                        </a:lnTo>
                        <a:lnTo>
                          <a:pt x="1193" y="0"/>
                        </a:lnTo>
                        <a:lnTo>
                          <a:pt x="342" y="355"/>
                        </a:lnTo>
                        <a:lnTo>
                          <a:pt x="0" y="1206"/>
                        </a:lnTo>
                        <a:lnTo>
                          <a:pt x="342" y="2044"/>
                        </a:lnTo>
                        <a:lnTo>
                          <a:pt x="1193" y="2400"/>
                        </a:lnTo>
                        <a:lnTo>
                          <a:pt x="2032"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70" name="object 2970"/>
                  <p:cNvSpPr/>
                  <p:nvPr/>
                </p:nvSpPr>
                <p:spPr>
                  <a:xfrm>
                    <a:off x="6639945" y="7337188"/>
                    <a:ext cx="3175" cy="0"/>
                  </a:xfrm>
                  <a:custGeom>
                    <a:avLst/>
                    <a:gdLst/>
                    <a:ahLst/>
                    <a:cxnLst/>
                    <a:rect l="l" t="t" r="r" b="b"/>
                    <a:pathLst>
                      <a:path w="3175">
                        <a:moveTo>
                          <a:pt x="0" y="0"/>
                        </a:moveTo>
                        <a:lnTo>
                          <a:pt x="794" y="0"/>
                        </a:lnTo>
                      </a:path>
                      <a:path w="3175">
                        <a:moveTo>
                          <a:pt x="794" y="0"/>
                        </a:moveTo>
                        <a:lnTo>
                          <a:pt x="1589" y="0"/>
                        </a:lnTo>
                      </a:path>
                      <a:path w="3175">
                        <a:moveTo>
                          <a:pt x="1589" y="0"/>
                        </a:moveTo>
                        <a:lnTo>
                          <a:pt x="317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71" name="object 2971"/>
                  <p:cNvSpPr/>
                  <p:nvPr/>
                </p:nvSpPr>
                <p:spPr>
                  <a:xfrm>
                    <a:off x="6641922" y="7335993"/>
                    <a:ext cx="2540" cy="2540"/>
                  </a:xfrm>
                  <a:custGeom>
                    <a:avLst/>
                    <a:gdLst/>
                    <a:ahLst/>
                    <a:cxnLst/>
                    <a:rect l="l" t="t" r="r" b="b"/>
                    <a:pathLst>
                      <a:path w="2540" h="2540">
                        <a:moveTo>
                          <a:pt x="2387" y="1206"/>
                        </a:moveTo>
                        <a:lnTo>
                          <a:pt x="2044" y="355"/>
                        </a:lnTo>
                        <a:lnTo>
                          <a:pt x="1193" y="0"/>
                        </a:lnTo>
                        <a:lnTo>
                          <a:pt x="355" y="355"/>
                        </a:lnTo>
                        <a:lnTo>
                          <a:pt x="0" y="1206"/>
                        </a:lnTo>
                        <a:lnTo>
                          <a:pt x="355" y="2044"/>
                        </a:lnTo>
                        <a:lnTo>
                          <a:pt x="1193" y="2400"/>
                        </a:lnTo>
                        <a:lnTo>
                          <a:pt x="2044"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72" name="object 2972"/>
                  <p:cNvSpPr/>
                  <p:nvPr/>
                </p:nvSpPr>
                <p:spPr>
                  <a:xfrm>
                    <a:off x="6643124" y="7337188"/>
                    <a:ext cx="1270" cy="0"/>
                  </a:xfrm>
                  <a:custGeom>
                    <a:avLst/>
                    <a:gdLst/>
                    <a:ahLst/>
                    <a:cxnLst/>
                    <a:rect l="l" t="t" r="r" b="b"/>
                    <a:pathLst>
                      <a:path w="1270">
                        <a:moveTo>
                          <a:pt x="0" y="0"/>
                        </a:moveTo>
                        <a:lnTo>
                          <a:pt x="80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73" name="object 2973"/>
                  <p:cNvSpPr/>
                  <p:nvPr/>
                </p:nvSpPr>
                <p:spPr>
                  <a:xfrm>
                    <a:off x="6642736" y="733599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74" name="object 2974"/>
                  <p:cNvSpPr/>
                  <p:nvPr/>
                </p:nvSpPr>
                <p:spPr>
                  <a:xfrm>
                    <a:off x="6643933" y="7337188"/>
                    <a:ext cx="5080" cy="0"/>
                  </a:xfrm>
                  <a:custGeom>
                    <a:avLst/>
                    <a:gdLst/>
                    <a:ahLst/>
                    <a:cxnLst/>
                    <a:rect l="l" t="t" r="r" b="b"/>
                    <a:pathLst>
                      <a:path w="5079">
                        <a:moveTo>
                          <a:pt x="0" y="0"/>
                        </a:moveTo>
                        <a:lnTo>
                          <a:pt x="794" y="0"/>
                        </a:lnTo>
                      </a:path>
                      <a:path w="5079">
                        <a:moveTo>
                          <a:pt x="794" y="0"/>
                        </a:moveTo>
                        <a:lnTo>
                          <a:pt x="1589" y="0"/>
                        </a:lnTo>
                      </a:path>
                      <a:path w="5079">
                        <a:moveTo>
                          <a:pt x="1589" y="0"/>
                        </a:moveTo>
                        <a:lnTo>
                          <a:pt x="2384" y="0"/>
                        </a:lnTo>
                      </a:path>
                      <a:path w="5079">
                        <a:moveTo>
                          <a:pt x="2384" y="0"/>
                        </a:moveTo>
                        <a:lnTo>
                          <a:pt x="3179" y="0"/>
                        </a:lnTo>
                      </a:path>
                      <a:path w="5079">
                        <a:moveTo>
                          <a:pt x="3179" y="0"/>
                        </a:moveTo>
                        <a:lnTo>
                          <a:pt x="3987" y="0"/>
                        </a:lnTo>
                      </a:path>
                      <a:path w="5079">
                        <a:moveTo>
                          <a:pt x="3987" y="0"/>
                        </a:moveTo>
                        <a:lnTo>
                          <a:pt x="478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75" name="object 2975"/>
                  <p:cNvSpPr/>
                  <p:nvPr/>
                </p:nvSpPr>
                <p:spPr>
                  <a:xfrm>
                    <a:off x="6647510" y="7335993"/>
                    <a:ext cx="2540" cy="2540"/>
                  </a:xfrm>
                  <a:custGeom>
                    <a:avLst/>
                    <a:gdLst/>
                    <a:ahLst/>
                    <a:cxnLst/>
                    <a:rect l="l" t="t" r="r" b="b"/>
                    <a:pathLst>
                      <a:path w="2540" h="2540">
                        <a:moveTo>
                          <a:pt x="2400" y="1206"/>
                        </a:moveTo>
                        <a:lnTo>
                          <a:pt x="2044" y="355"/>
                        </a:lnTo>
                        <a:lnTo>
                          <a:pt x="1193" y="0"/>
                        </a:lnTo>
                        <a:lnTo>
                          <a:pt x="355" y="355"/>
                        </a:lnTo>
                        <a:lnTo>
                          <a:pt x="0" y="1206"/>
                        </a:lnTo>
                        <a:lnTo>
                          <a:pt x="355" y="2044"/>
                        </a:lnTo>
                        <a:lnTo>
                          <a:pt x="1193" y="2400"/>
                        </a:lnTo>
                        <a:lnTo>
                          <a:pt x="2044" y="2044"/>
                        </a:lnTo>
                        <a:lnTo>
                          <a:pt x="2400"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76" name="object 2976"/>
                  <p:cNvSpPr/>
                  <p:nvPr/>
                </p:nvSpPr>
                <p:spPr>
                  <a:xfrm>
                    <a:off x="6648716" y="7337188"/>
                    <a:ext cx="3810" cy="0"/>
                  </a:xfrm>
                  <a:custGeom>
                    <a:avLst/>
                    <a:gdLst/>
                    <a:ahLst/>
                    <a:cxnLst/>
                    <a:rect l="l" t="t" r="r" b="b"/>
                    <a:pathLst>
                      <a:path w="3809">
                        <a:moveTo>
                          <a:pt x="0" y="0"/>
                        </a:moveTo>
                        <a:lnTo>
                          <a:pt x="1589" y="0"/>
                        </a:lnTo>
                      </a:path>
                      <a:path w="3809">
                        <a:moveTo>
                          <a:pt x="1589" y="0"/>
                        </a:moveTo>
                        <a:lnTo>
                          <a:pt x="2384" y="0"/>
                        </a:lnTo>
                      </a:path>
                      <a:path w="3809">
                        <a:moveTo>
                          <a:pt x="2384" y="0"/>
                        </a:moveTo>
                        <a:lnTo>
                          <a:pt x="319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77" name="object 2977"/>
                  <p:cNvSpPr/>
                  <p:nvPr/>
                </p:nvSpPr>
                <p:spPr>
                  <a:xfrm>
                    <a:off x="6650710" y="7335993"/>
                    <a:ext cx="2540" cy="2540"/>
                  </a:xfrm>
                  <a:custGeom>
                    <a:avLst/>
                    <a:gdLst/>
                    <a:ahLst/>
                    <a:cxnLst/>
                    <a:rect l="l" t="t" r="r" b="b"/>
                    <a:pathLst>
                      <a:path w="2540" h="2540">
                        <a:moveTo>
                          <a:pt x="2387" y="1206"/>
                        </a:moveTo>
                        <a:lnTo>
                          <a:pt x="2044" y="355"/>
                        </a:lnTo>
                        <a:lnTo>
                          <a:pt x="1193" y="0"/>
                        </a:lnTo>
                        <a:lnTo>
                          <a:pt x="342" y="355"/>
                        </a:lnTo>
                        <a:lnTo>
                          <a:pt x="0" y="1206"/>
                        </a:lnTo>
                        <a:lnTo>
                          <a:pt x="342" y="2044"/>
                        </a:lnTo>
                        <a:lnTo>
                          <a:pt x="1193" y="2400"/>
                        </a:lnTo>
                        <a:lnTo>
                          <a:pt x="2044"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78" name="object 2978"/>
                  <p:cNvSpPr/>
                  <p:nvPr/>
                </p:nvSpPr>
                <p:spPr>
                  <a:xfrm>
                    <a:off x="6643124" y="1871600"/>
                    <a:ext cx="1155700" cy="5467985"/>
                  </a:xfrm>
                  <a:custGeom>
                    <a:avLst/>
                    <a:gdLst/>
                    <a:ahLst/>
                    <a:cxnLst/>
                    <a:rect l="l" t="t" r="r" b="b"/>
                    <a:pathLst>
                      <a:path w="1155700" h="5467984">
                        <a:moveTo>
                          <a:pt x="8784" y="5465588"/>
                        </a:moveTo>
                        <a:lnTo>
                          <a:pt x="7975" y="5465588"/>
                        </a:lnTo>
                      </a:path>
                      <a:path w="1155700" h="5467984">
                        <a:moveTo>
                          <a:pt x="7975" y="5465588"/>
                        </a:moveTo>
                        <a:lnTo>
                          <a:pt x="7181" y="5465588"/>
                        </a:lnTo>
                      </a:path>
                      <a:path w="1155700" h="5467984">
                        <a:moveTo>
                          <a:pt x="5591" y="5465588"/>
                        </a:moveTo>
                        <a:lnTo>
                          <a:pt x="5591" y="5467987"/>
                        </a:lnTo>
                      </a:path>
                      <a:path w="1155700" h="5467984">
                        <a:moveTo>
                          <a:pt x="5591" y="5465588"/>
                        </a:moveTo>
                        <a:lnTo>
                          <a:pt x="5591" y="5467987"/>
                        </a:lnTo>
                      </a:path>
                      <a:path w="1155700" h="5467984">
                        <a:moveTo>
                          <a:pt x="0" y="5465588"/>
                        </a:moveTo>
                        <a:lnTo>
                          <a:pt x="0" y="5467987"/>
                        </a:lnTo>
                      </a:path>
                      <a:path w="1155700" h="5467984">
                        <a:moveTo>
                          <a:pt x="0" y="5465588"/>
                        </a:moveTo>
                        <a:lnTo>
                          <a:pt x="0" y="5467987"/>
                        </a:lnTo>
                      </a:path>
                      <a:path w="1155700" h="5467984">
                        <a:moveTo>
                          <a:pt x="1155197" y="26325"/>
                        </a:moveTo>
                        <a:lnTo>
                          <a:pt x="1143220" y="26325"/>
                        </a:lnTo>
                      </a:path>
                      <a:path w="1155700" h="5467984">
                        <a:moveTo>
                          <a:pt x="1143220" y="26325"/>
                        </a:moveTo>
                        <a:lnTo>
                          <a:pt x="1143220" y="36686"/>
                        </a:lnTo>
                      </a:path>
                      <a:path w="1155700" h="5467984">
                        <a:moveTo>
                          <a:pt x="1143220" y="36686"/>
                        </a:moveTo>
                        <a:lnTo>
                          <a:pt x="1155197" y="36686"/>
                        </a:lnTo>
                      </a:path>
                      <a:path w="1155700" h="5467984">
                        <a:moveTo>
                          <a:pt x="1136847" y="63820"/>
                        </a:moveTo>
                        <a:lnTo>
                          <a:pt x="1148811" y="63820"/>
                        </a:lnTo>
                      </a:path>
                      <a:path w="1155700" h="5467984">
                        <a:moveTo>
                          <a:pt x="1148811" y="0"/>
                        </a:moveTo>
                        <a:lnTo>
                          <a:pt x="1136847" y="0"/>
                        </a:lnTo>
                      </a:path>
                      <a:path w="1155700" h="5467984">
                        <a:moveTo>
                          <a:pt x="1128063" y="31903"/>
                        </a:moveTo>
                        <a:lnTo>
                          <a:pt x="1128858" y="35096"/>
                        </a:lnTo>
                      </a:path>
                      <a:path w="1155700" h="5467984">
                        <a:moveTo>
                          <a:pt x="1128858" y="35096"/>
                        </a:moveTo>
                        <a:lnTo>
                          <a:pt x="1129666" y="39084"/>
                        </a:lnTo>
                      </a:path>
                      <a:path w="1155700" h="5467984">
                        <a:moveTo>
                          <a:pt x="1129666" y="39084"/>
                        </a:moveTo>
                        <a:lnTo>
                          <a:pt x="1132051" y="42277"/>
                        </a:lnTo>
                      </a:path>
                      <a:path w="1155700" h="5467984">
                        <a:moveTo>
                          <a:pt x="1132051" y="42277"/>
                        </a:moveTo>
                        <a:lnTo>
                          <a:pt x="1135244" y="44662"/>
                        </a:lnTo>
                      </a:path>
                      <a:path w="1155700" h="5467984">
                        <a:moveTo>
                          <a:pt x="1135244" y="44662"/>
                        </a:moveTo>
                        <a:lnTo>
                          <a:pt x="1139232" y="46265"/>
                        </a:lnTo>
                      </a:path>
                      <a:path w="1155700" h="5467984">
                        <a:moveTo>
                          <a:pt x="1139232" y="46265"/>
                        </a:moveTo>
                        <a:lnTo>
                          <a:pt x="1143220" y="46265"/>
                        </a:lnTo>
                      </a:path>
                      <a:path w="1155700" h="5467984">
                        <a:moveTo>
                          <a:pt x="1143220" y="46265"/>
                        </a:moveTo>
                        <a:lnTo>
                          <a:pt x="1147222" y="46265"/>
                        </a:lnTo>
                      </a:path>
                      <a:path w="1155700" h="5467984">
                        <a:moveTo>
                          <a:pt x="1147222" y="46265"/>
                        </a:moveTo>
                        <a:lnTo>
                          <a:pt x="1150401" y="44662"/>
                        </a:lnTo>
                      </a:path>
                      <a:path w="1155700" h="5467984">
                        <a:moveTo>
                          <a:pt x="1150401" y="44662"/>
                        </a:moveTo>
                        <a:lnTo>
                          <a:pt x="1153594" y="42277"/>
                        </a:lnTo>
                      </a:path>
                      <a:path w="1155700" h="5467984">
                        <a:moveTo>
                          <a:pt x="1153594" y="42277"/>
                        </a:moveTo>
                        <a:lnTo>
                          <a:pt x="1155197" y="40674"/>
                        </a:lnTo>
                      </a:path>
                      <a:path w="1155700" h="5467984">
                        <a:moveTo>
                          <a:pt x="1155197" y="22324"/>
                        </a:moveTo>
                        <a:lnTo>
                          <a:pt x="1153594" y="20734"/>
                        </a:lnTo>
                      </a:path>
                      <a:path w="1155700" h="5467984">
                        <a:moveTo>
                          <a:pt x="1153594" y="20734"/>
                        </a:moveTo>
                        <a:lnTo>
                          <a:pt x="1150401" y="18336"/>
                        </a:lnTo>
                      </a:path>
                      <a:path w="1155700" h="5467984">
                        <a:moveTo>
                          <a:pt x="1150401" y="18336"/>
                        </a:moveTo>
                        <a:lnTo>
                          <a:pt x="1147222" y="16746"/>
                        </a:lnTo>
                      </a:path>
                      <a:path w="1155700" h="5467984">
                        <a:moveTo>
                          <a:pt x="1147222" y="16746"/>
                        </a:moveTo>
                        <a:lnTo>
                          <a:pt x="1143220" y="16746"/>
                        </a:lnTo>
                      </a:path>
                      <a:path w="1155700" h="5467984">
                        <a:moveTo>
                          <a:pt x="1143220" y="16746"/>
                        </a:moveTo>
                        <a:lnTo>
                          <a:pt x="1139232" y="16746"/>
                        </a:lnTo>
                      </a:path>
                      <a:path w="1155700" h="5467984">
                        <a:moveTo>
                          <a:pt x="1139232" y="16746"/>
                        </a:moveTo>
                        <a:lnTo>
                          <a:pt x="1135244" y="18336"/>
                        </a:lnTo>
                      </a:path>
                      <a:path w="1155700" h="5467984">
                        <a:moveTo>
                          <a:pt x="1135244" y="18336"/>
                        </a:moveTo>
                        <a:lnTo>
                          <a:pt x="1132051" y="20734"/>
                        </a:lnTo>
                      </a:path>
                      <a:path w="1155700" h="5467984">
                        <a:moveTo>
                          <a:pt x="1132051" y="20734"/>
                        </a:moveTo>
                        <a:lnTo>
                          <a:pt x="1129666" y="23927"/>
                        </a:lnTo>
                      </a:path>
                      <a:path w="1155700" h="5467984">
                        <a:moveTo>
                          <a:pt x="1129666" y="23927"/>
                        </a:moveTo>
                        <a:lnTo>
                          <a:pt x="1128858" y="27915"/>
                        </a:lnTo>
                      </a:path>
                      <a:path w="1155700" h="5467984">
                        <a:moveTo>
                          <a:pt x="1128858" y="27915"/>
                        </a:moveTo>
                        <a:lnTo>
                          <a:pt x="1128063" y="31903"/>
                        </a:lnTo>
                      </a:path>
                      <a:path w="1155700" h="5467984">
                        <a:moveTo>
                          <a:pt x="1148811" y="63820"/>
                        </a:moveTo>
                        <a:lnTo>
                          <a:pt x="1148811" y="62217"/>
                        </a:lnTo>
                      </a:path>
                      <a:path w="1155700" h="5467984">
                        <a:moveTo>
                          <a:pt x="1148811" y="62217"/>
                        </a:moveTo>
                        <a:lnTo>
                          <a:pt x="1148811" y="59024"/>
                        </a:lnTo>
                      </a:path>
                      <a:path w="1155700" h="5467984">
                        <a:moveTo>
                          <a:pt x="1148811" y="59024"/>
                        </a:moveTo>
                        <a:lnTo>
                          <a:pt x="1148811" y="54241"/>
                        </a:lnTo>
                      </a:path>
                      <a:path w="1155700" h="5467984">
                        <a:moveTo>
                          <a:pt x="1148811" y="54241"/>
                        </a:moveTo>
                        <a:lnTo>
                          <a:pt x="1148811" y="47855"/>
                        </a:lnTo>
                      </a:path>
                      <a:path w="1155700" h="5467984">
                        <a:moveTo>
                          <a:pt x="1148811" y="47855"/>
                        </a:moveTo>
                        <a:lnTo>
                          <a:pt x="1148811" y="45470"/>
                        </a:lnTo>
                      </a:path>
                      <a:path w="1155700" h="5467984">
                        <a:moveTo>
                          <a:pt x="1148811" y="17541"/>
                        </a:moveTo>
                        <a:lnTo>
                          <a:pt x="1148811" y="15951"/>
                        </a:lnTo>
                      </a:path>
                      <a:path w="1155700" h="5467984">
                        <a:moveTo>
                          <a:pt x="1148811" y="15951"/>
                        </a:moveTo>
                        <a:lnTo>
                          <a:pt x="1148811" y="8770"/>
                        </a:lnTo>
                      </a:path>
                      <a:path w="1155700" h="5467984">
                        <a:moveTo>
                          <a:pt x="1148811" y="8770"/>
                        </a:moveTo>
                        <a:lnTo>
                          <a:pt x="1148811" y="3987"/>
                        </a:lnTo>
                      </a:path>
                      <a:path w="1155700" h="5467984">
                        <a:moveTo>
                          <a:pt x="1148811" y="3987"/>
                        </a:moveTo>
                        <a:lnTo>
                          <a:pt x="1148811" y="794"/>
                        </a:lnTo>
                      </a:path>
                      <a:path w="1155700" h="5467984">
                        <a:moveTo>
                          <a:pt x="1148811" y="794"/>
                        </a:moveTo>
                        <a:lnTo>
                          <a:pt x="1148811" y="0"/>
                        </a:lnTo>
                      </a:path>
                      <a:path w="1155700" h="5467984">
                        <a:moveTo>
                          <a:pt x="1148811" y="0"/>
                        </a:moveTo>
                        <a:lnTo>
                          <a:pt x="1148811" y="794"/>
                        </a:lnTo>
                      </a:path>
                      <a:path w="1155700" h="5467984">
                        <a:moveTo>
                          <a:pt x="1148811" y="794"/>
                        </a:moveTo>
                        <a:lnTo>
                          <a:pt x="1148811" y="3987"/>
                        </a:lnTo>
                      </a:path>
                      <a:path w="1155700" h="5467984">
                        <a:moveTo>
                          <a:pt x="1148811" y="3987"/>
                        </a:moveTo>
                        <a:lnTo>
                          <a:pt x="1148811" y="8770"/>
                        </a:lnTo>
                      </a:path>
                      <a:path w="1155700" h="5467984">
                        <a:moveTo>
                          <a:pt x="1148811" y="8770"/>
                        </a:moveTo>
                        <a:lnTo>
                          <a:pt x="1148811" y="15951"/>
                        </a:lnTo>
                      </a:path>
                      <a:path w="1155700" h="5467984">
                        <a:moveTo>
                          <a:pt x="1148811" y="15951"/>
                        </a:moveTo>
                        <a:lnTo>
                          <a:pt x="1148811" y="17541"/>
                        </a:lnTo>
                      </a:path>
                      <a:path w="1155700" h="5467984">
                        <a:moveTo>
                          <a:pt x="1148811" y="45470"/>
                        </a:moveTo>
                        <a:lnTo>
                          <a:pt x="1148811" y="47855"/>
                        </a:lnTo>
                      </a:path>
                      <a:path w="1155700" h="5467984">
                        <a:moveTo>
                          <a:pt x="1148811" y="47855"/>
                        </a:moveTo>
                        <a:lnTo>
                          <a:pt x="1148811" y="54241"/>
                        </a:lnTo>
                      </a:path>
                      <a:path w="1155700" h="5467984">
                        <a:moveTo>
                          <a:pt x="1148811" y="54241"/>
                        </a:moveTo>
                        <a:lnTo>
                          <a:pt x="1148811" y="59024"/>
                        </a:lnTo>
                      </a:path>
                      <a:path w="1155700" h="5467984">
                        <a:moveTo>
                          <a:pt x="1148811" y="59024"/>
                        </a:moveTo>
                        <a:lnTo>
                          <a:pt x="1148811" y="62217"/>
                        </a:lnTo>
                      </a:path>
                      <a:path w="1155700" h="5467984">
                        <a:moveTo>
                          <a:pt x="1148811" y="62217"/>
                        </a:moveTo>
                        <a:lnTo>
                          <a:pt x="1148811" y="6382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79" name="object 2979"/>
                  <p:cNvSpPr/>
                  <p:nvPr/>
                </p:nvSpPr>
                <p:spPr>
                  <a:xfrm>
                    <a:off x="7790739" y="188236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80" name="object 2980"/>
                  <p:cNvSpPr/>
                  <p:nvPr/>
                </p:nvSpPr>
                <p:spPr>
                  <a:xfrm>
                    <a:off x="7791936" y="1883563"/>
                    <a:ext cx="0" cy="5715"/>
                  </a:xfrm>
                  <a:custGeom>
                    <a:avLst/>
                    <a:gdLst/>
                    <a:ahLst/>
                    <a:cxnLst/>
                    <a:rect l="l" t="t" r="r" b="b"/>
                    <a:pathLst>
                      <a:path h="5714">
                        <a:moveTo>
                          <a:pt x="0" y="0"/>
                        </a:moveTo>
                        <a:lnTo>
                          <a:pt x="0" y="2384"/>
                        </a:lnTo>
                      </a:path>
                      <a:path h="5714">
                        <a:moveTo>
                          <a:pt x="0" y="2384"/>
                        </a:moveTo>
                        <a:lnTo>
                          <a:pt x="0" y="557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81" name="object 2981"/>
                  <p:cNvSpPr/>
                  <p:nvPr/>
                </p:nvSpPr>
                <p:spPr>
                  <a:xfrm>
                    <a:off x="7790739" y="1887946"/>
                    <a:ext cx="2540" cy="30480"/>
                  </a:xfrm>
                  <a:custGeom>
                    <a:avLst/>
                    <a:gdLst/>
                    <a:ahLst/>
                    <a:cxnLst/>
                    <a:rect l="l" t="t" r="r" b="b"/>
                    <a:pathLst>
                      <a:path w="2540" h="30480">
                        <a:moveTo>
                          <a:pt x="2387" y="29133"/>
                        </a:moveTo>
                        <a:lnTo>
                          <a:pt x="2032" y="28282"/>
                        </a:lnTo>
                        <a:lnTo>
                          <a:pt x="1193" y="27927"/>
                        </a:lnTo>
                        <a:lnTo>
                          <a:pt x="342" y="28282"/>
                        </a:lnTo>
                        <a:lnTo>
                          <a:pt x="0" y="29133"/>
                        </a:lnTo>
                        <a:lnTo>
                          <a:pt x="342" y="29972"/>
                        </a:lnTo>
                        <a:lnTo>
                          <a:pt x="1193" y="30327"/>
                        </a:lnTo>
                        <a:lnTo>
                          <a:pt x="2032" y="29972"/>
                        </a:lnTo>
                        <a:lnTo>
                          <a:pt x="2387" y="29133"/>
                        </a:lnTo>
                        <a:close/>
                      </a:path>
                      <a:path w="2540" h="30480">
                        <a:moveTo>
                          <a:pt x="2387" y="1206"/>
                        </a:moveTo>
                        <a:lnTo>
                          <a:pt x="2032" y="355"/>
                        </a:lnTo>
                        <a:lnTo>
                          <a:pt x="1193" y="0"/>
                        </a:lnTo>
                        <a:lnTo>
                          <a:pt x="342" y="355"/>
                        </a:lnTo>
                        <a:lnTo>
                          <a:pt x="0" y="1206"/>
                        </a:lnTo>
                        <a:lnTo>
                          <a:pt x="342" y="2044"/>
                        </a:lnTo>
                        <a:lnTo>
                          <a:pt x="1193" y="2400"/>
                        </a:lnTo>
                        <a:lnTo>
                          <a:pt x="2032"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82" name="object 2982"/>
                  <p:cNvSpPr/>
                  <p:nvPr/>
                </p:nvSpPr>
                <p:spPr>
                  <a:xfrm>
                    <a:off x="7791936" y="1917070"/>
                    <a:ext cx="0" cy="6985"/>
                  </a:xfrm>
                  <a:custGeom>
                    <a:avLst/>
                    <a:gdLst/>
                    <a:ahLst/>
                    <a:cxnLst/>
                    <a:rect l="l" t="t" r="r" b="b"/>
                    <a:pathLst>
                      <a:path h="6985">
                        <a:moveTo>
                          <a:pt x="0" y="0"/>
                        </a:moveTo>
                        <a:lnTo>
                          <a:pt x="0" y="3179"/>
                        </a:lnTo>
                      </a:path>
                      <a:path h="6985">
                        <a:moveTo>
                          <a:pt x="0" y="3179"/>
                        </a:moveTo>
                        <a:lnTo>
                          <a:pt x="0" y="5577"/>
                        </a:lnTo>
                      </a:path>
                      <a:path h="6985">
                        <a:moveTo>
                          <a:pt x="0" y="5577"/>
                        </a:moveTo>
                        <a:lnTo>
                          <a:pt x="0" y="6372"/>
                        </a:lnTo>
                      </a:path>
                      <a:path h="6985">
                        <a:moveTo>
                          <a:pt x="0" y="6372"/>
                        </a:moveTo>
                        <a:lnTo>
                          <a:pt x="0" y="5577"/>
                        </a:lnTo>
                      </a:path>
                      <a:path h="6985">
                        <a:moveTo>
                          <a:pt x="0" y="5577"/>
                        </a:moveTo>
                        <a:lnTo>
                          <a:pt x="0" y="3179"/>
                        </a:lnTo>
                      </a:path>
                      <a:path h="6985">
                        <a:moveTo>
                          <a:pt x="0" y="3179"/>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83" name="object 2983"/>
                  <p:cNvSpPr/>
                  <p:nvPr/>
                </p:nvSpPr>
                <p:spPr>
                  <a:xfrm>
                    <a:off x="7790739" y="1887946"/>
                    <a:ext cx="2540" cy="30480"/>
                  </a:xfrm>
                  <a:custGeom>
                    <a:avLst/>
                    <a:gdLst/>
                    <a:ahLst/>
                    <a:cxnLst/>
                    <a:rect l="l" t="t" r="r" b="b"/>
                    <a:pathLst>
                      <a:path w="2540" h="30480">
                        <a:moveTo>
                          <a:pt x="2387" y="29133"/>
                        </a:moveTo>
                        <a:lnTo>
                          <a:pt x="2032" y="28282"/>
                        </a:lnTo>
                        <a:lnTo>
                          <a:pt x="1193" y="27927"/>
                        </a:lnTo>
                        <a:lnTo>
                          <a:pt x="342" y="28282"/>
                        </a:lnTo>
                        <a:lnTo>
                          <a:pt x="0" y="29133"/>
                        </a:lnTo>
                        <a:lnTo>
                          <a:pt x="342" y="29972"/>
                        </a:lnTo>
                        <a:lnTo>
                          <a:pt x="1193" y="30327"/>
                        </a:lnTo>
                        <a:lnTo>
                          <a:pt x="2032" y="29972"/>
                        </a:lnTo>
                        <a:lnTo>
                          <a:pt x="2387" y="29133"/>
                        </a:lnTo>
                        <a:close/>
                      </a:path>
                      <a:path w="2540" h="30480">
                        <a:moveTo>
                          <a:pt x="2387" y="1206"/>
                        </a:moveTo>
                        <a:lnTo>
                          <a:pt x="2032" y="355"/>
                        </a:lnTo>
                        <a:lnTo>
                          <a:pt x="1193" y="0"/>
                        </a:lnTo>
                        <a:lnTo>
                          <a:pt x="342" y="355"/>
                        </a:lnTo>
                        <a:lnTo>
                          <a:pt x="0" y="1206"/>
                        </a:lnTo>
                        <a:lnTo>
                          <a:pt x="342" y="2044"/>
                        </a:lnTo>
                        <a:lnTo>
                          <a:pt x="1193" y="2400"/>
                        </a:lnTo>
                        <a:lnTo>
                          <a:pt x="2032"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84" name="object 2984"/>
                  <p:cNvSpPr/>
                  <p:nvPr/>
                </p:nvSpPr>
                <p:spPr>
                  <a:xfrm>
                    <a:off x="7791936" y="1883563"/>
                    <a:ext cx="0" cy="5715"/>
                  </a:xfrm>
                  <a:custGeom>
                    <a:avLst/>
                    <a:gdLst/>
                    <a:ahLst/>
                    <a:cxnLst/>
                    <a:rect l="l" t="t" r="r" b="b"/>
                    <a:pathLst>
                      <a:path h="5714">
                        <a:moveTo>
                          <a:pt x="0" y="5577"/>
                        </a:moveTo>
                        <a:lnTo>
                          <a:pt x="0" y="2384"/>
                        </a:lnTo>
                      </a:path>
                      <a:path h="5714">
                        <a:moveTo>
                          <a:pt x="0" y="238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85" name="object 2985"/>
                  <p:cNvSpPr/>
                  <p:nvPr/>
                </p:nvSpPr>
                <p:spPr>
                  <a:xfrm>
                    <a:off x="7790739" y="188236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86" name="object 2986"/>
                  <p:cNvSpPr/>
                  <p:nvPr/>
                </p:nvSpPr>
                <p:spPr>
                  <a:xfrm>
                    <a:off x="7779972" y="1871600"/>
                    <a:ext cx="0" cy="64135"/>
                  </a:xfrm>
                  <a:custGeom>
                    <a:avLst/>
                    <a:gdLst/>
                    <a:ahLst/>
                    <a:cxnLst/>
                    <a:rect l="l" t="t" r="r" b="b"/>
                    <a:pathLst>
                      <a:path h="64135">
                        <a:moveTo>
                          <a:pt x="0" y="63820"/>
                        </a:moveTo>
                        <a:lnTo>
                          <a:pt x="0" y="62217"/>
                        </a:lnTo>
                      </a:path>
                      <a:path h="64135">
                        <a:moveTo>
                          <a:pt x="0" y="62217"/>
                        </a:moveTo>
                        <a:lnTo>
                          <a:pt x="0" y="59024"/>
                        </a:lnTo>
                      </a:path>
                      <a:path h="64135">
                        <a:moveTo>
                          <a:pt x="0" y="59024"/>
                        </a:moveTo>
                        <a:lnTo>
                          <a:pt x="0" y="54241"/>
                        </a:lnTo>
                      </a:path>
                      <a:path h="64135">
                        <a:moveTo>
                          <a:pt x="0" y="54241"/>
                        </a:moveTo>
                        <a:lnTo>
                          <a:pt x="0" y="47855"/>
                        </a:lnTo>
                      </a:path>
                      <a:path h="64135">
                        <a:moveTo>
                          <a:pt x="0" y="47855"/>
                        </a:moveTo>
                        <a:lnTo>
                          <a:pt x="0" y="45470"/>
                        </a:lnTo>
                      </a:path>
                      <a:path h="64135">
                        <a:moveTo>
                          <a:pt x="0" y="17541"/>
                        </a:moveTo>
                        <a:lnTo>
                          <a:pt x="0" y="15951"/>
                        </a:lnTo>
                      </a:path>
                      <a:path h="64135">
                        <a:moveTo>
                          <a:pt x="0" y="15951"/>
                        </a:moveTo>
                        <a:lnTo>
                          <a:pt x="0" y="8770"/>
                        </a:lnTo>
                      </a:path>
                      <a:path h="64135">
                        <a:moveTo>
                          <a:pt x="0" y="8770"/>
                        </a:moveTo>
                        <a:lnTo>
                          <a:pt x="0" y="3987"/>
                        </a:lnTo>
                      </a:path>
                      <a:path h="64135">
                        <a:moveTo>
                          <a:pt x="0" y="3987"/>
                        </a:moveTo>
                        <a:lnTo>
                          <a:pt x="0" y="794"/>
                        </a:lnTo>
                      </a:path>
                      <a:path h="64135">
                        <a:moveTo>
                          <a:pt x="0" y="794"/>
                        </a:moveTo>
                        <a:lnTo>
                          <a:pt x="0" y="0"/>
                        </a:lnTo>
                      </a:path>
                      <a:path h="64135">
                        <a:moveTo>
                          <a:pt x="0" y="0"/>
                        </a:moveTo>
                        <a:lnTo>
                          <a:pt x="0" y="794"/>
                        </a:lnTo>
                      </a:path>
                      <a:path h="64135">
                        <a:moveTo>
                          <a:pt x="0" y="794"/>
                        </a:moveTo>
                        <a:lnTo>
                          <a:pt x="0" y="3987"/>
                        </a:lnTo>
                      </a:path>
                      <a:path h="64135">
                        <a:moveTo>
                          <a:pt x="0" y="3987"/>
                        </a:moveTo>
                        <a:lnTo>
                          <a:pt x="0" y="8770"/>
                        </a:lnTo>
                      </a:path>
                      <a:path h="64135">
                        <a:moveTo>
                          <a:pt x="0" y="8770"/>
                        </a:moveTo>
                        <a:lnTo>
                          <a:pt x="0" y="15951"/>
                        </a:lnTo>
                      </a:path>
                      <a:path h="64135">
                        <a:moveTo>
                          <a:pt x="0" y="15951"/>
                        </a:moveTo>
                        <a:lnTo>
                          <a:pt x="0" y="17541"/>
                        </a:lnTo>
                      </a:path>
                      <a:path h="64135">
                        <a:moveTo>
                          <a:pt x="0" y="45470"/>
                        </a:moveTo>
                        <a:lnTo>
                          <a:pt x="0" y="47855"/>
                        </a:lnTo>
                      </a:path>
                      <a:path h="64135">
                        <a:moveTo>
                          <a:pt x="0" y="47855"/>
                        </a:moveTo>
                        <a:lnTo>
                          <a:pt x="0" y="54241"/>
                        </a:lnTo>
                      </a:path>
                      <a:path h="64135">
                        <a:moveTo>
                          <a:pt x="0" y="54241"/>
                        </a:moveTo>
                        <a:lnTo>
                          <a:pt x="0" y="59024"/>
                        </a:lnTo>
                      </a:path>
                      <a:path h="64135">
                        <a:moveTo>
                          <a:pt x="0" y="59024"/>
                        </a:moveTo>
                        <a:lnTo>
                          <a:pt x="0" y="62217"/>
                        </a:lnTo>
                      </a:path>
                      <a:path h="64135">
                        <a:moveTo>
                          <a:pt x="0" y="62217"/>
                        </a:moveTo>
                        <a:lnTo>
                          <a:pt x="0" y="63820"/>
                        </a:lnTo>
                      </a:path>
                      <a:path h="64135">
                        <a:moveTo>
                          <a:pt x="0" y="51843"/>
                        </a:moveTo>
                        <a:lnTo>
                          <a:pt x="0" y="51048"/>
                        </a:lnTo>
                      </a:path>
                      <a:path h="64135">
                        <a:moveTo>
                          <a:pt x="0" y="51048"/>
                        </a:moveTo>
                        <a:lnTo>
                          <a:pt x="0" y="48650"/>
                        </a:lnTo>
                      </a:path>
                      <a:path h="64135">
                        <a:moveTo>
                          <a:pt x="0" y="48650"/>
                        </a:moveTo>
                        <a:lnTo>
                          <a:pt x="0" y="4547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87" name="object 2987"/>
                  <p:cNvSpPr/>
                  <p:nvPr/>
                </p:nvSpPr>
                <p:spPr>
                  <a:xfrm>
                    <a:off x="7778775" y="1887946"/>
                    <a:ext cx="2540" cy="30480"/>
                  </a:xfrm>
                  <a:custGeom>
                    <a:avLst/>
                    <a:gdLst/>
                    <a:ahLst/>
                    <a:cxnLst/>
                    <a:rect l="l" t="t" r="r" b="b"/>
                    <a:pathLst>
                      <a:path w="2540" h="30480">
                        <a:moveTo>
                          <a:pt x="2387" y="29133"/>
                        </a:moveTo>
                        <a:lnTo>
                          <a:pt x="2032" y="28282"/>
                        </a:lnTo>
                        <a:lnTo>
                          <a:pt x="1193" y="27927"/>
                        </a:lnTo>
                        <a:lnTo>
                          <a:pt x="342" y="28282"/>
                        </a:lnTo>
                        <a:lnTo>
                          <a:pt x="0" y="29133"/>
                        </a:lnTo>
                        <a:lnTo>
                          <a:pt x="342" y="29972"/>
                        </a:lnTo>
                        <a:lnTo>
                          <a:pt x="1193" y="30327"/>
                        </a:lnTo>
                        <a:lnTo>
                          <a:pt x="2032" y="29972"/>
                        </a:lnTo>
                        <a:lnTo>
                          <a:pt x="2387" y="29133"/>
                        </a:lnTo>
                        <a:close/>
                      </a:path>
                      <a:path w="2540" h="30480">
                        <a:moveTo>
                          <a:pt x="2387" y="1206"/>
                        </a:moveTo>
                        <a:lnTo>
                          <a:pt x="2032" y="355"/>
                        </a:lnTo>
                        <a:lnTo>
                          <a:pt x="1193" y="0"/>
                        </a:lnTo>
                        <a:lnTo>
                          <a:pt x="342" y="355"/>
                        </a:lnTo>
                        <a:lnTo>
                          <a:pt x="0" y="1206"/>
                        </a:lnTo>
                        <a:lnTo>
                          <a:pt x="342" y="2044"/>
                        </a:lnTo>
                        <a:lnTo>
                          <a:pt x="1193" y="2400"/>
                        </a:lnTo>
                        <a:lnTo>
                          <a:pt x="2032"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88" name="object 2988"/>
                  <p:cNvSpPr/>
                  <p:nvPr/>
                </p:nvSpPr>
                <p:spPr>
                  <a:xfrm>
                    <a:off x="7779972" y="1883563"/>
                    <a:ext cx="0" cy="5715"/>
                  </a:xfrm>
                  <a:custGeom>
                    <a:avLst/>
                    <a:gdLst/>
                    <a:ahLst/>
                    <a:cxnLst/>
                    <a:rect l="l" t="t" r="r" b="b"/>
                    <a:pathLst>
                      <a:path h="5714">
                        <a:moveTo>
                          <a:pt x="0" y="5577"/>
                        </a:moveTo>
                        <a:lnTo>
                          <a:pt x="0" y="2384"/>
                        </a:lnTo>
                      </a:path>
                      <a:path h="5714">
                        <a:moveTo>
                          <a:pt x="0" y="238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89" name="object 2989"/>
                  <p:cNvSpPr/>
                  <p:nvPr/>
                </p:nvSpPr>
                <p:spPr>
                  <a:xfrm>
                    <a:off x="7778775" y="1882371"/>
                    <a:ext cx="2540" cy="2540"/>
                  </a:xfrm>
                  <a:custGeom>
                    <a:avLst/>
                    <a:gdLst/>
                    <a:ahLst/>
                    <a:cxnLst/>
                    <a:rect l="l" t="t" r="r" b="b"/>
                    <a:pathLst>
                      <a:path w="2540" h="2539">
                        <a:moveTo>
                          <a:pt x="2387" y="1193"/>
                        </a:moveTo>
                        <a:lnTo>
                          <a:pt x="2032" y="355"/>
                        </a:lnTo>
                        <a:lnTo>
                          <a:pt x="1193" y="0"/>
                        </a:lnTo>
                        <a:lnTo>
                          <a:pt x="342" y="355"/>
                        </a:lnTo>
                        <a:lnTo>
                          <a:pt x="0" y="1193"/>
                        </a:lnTo>
                        <a:lnTo>
                          <a:pt x="342" y="2044"/>
                        </a:lnTo>
                        <a:lnTo>
                          <a:pt x="1193" y="2400"/>
                        </a:lnTo>
                        <a:lnTo>
                          <a:pt x="2032"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90" name="object 2990"/>
                  <p:cNvSpPr/>
                  <p:nvPr/>
                </p:nvSpPr>
                <p:spPr>
                  <a:xfrm>
                    <a:off x="7779972" y="1883563"/>
                    <a:ext cx="0" cy="5715"/>
                  </a:xfrm>
                  <a:custGeom>
                    <a:avLst/>
                    <a:gdLst/>
                    <a:ahLst/>
                    <a:cxnLst/>
                    <a:rect l="l" t="t" r="r" b="b"/>
                    <a:pathLst>
                      <a:path h="5714">
                        <a:moveTo>
                          <a:pt x="0" y="0"/>
                        </a:moveTo>
                        <a:lnTo>
                          <a:pt x="0" y="2384"/>
                        </a:lnTo>
                      </a:path>
                      <a:path h="5714">
                        <a:moveTo>
                          <a:pt x="0" y="2384"/>
                        </a:moveTo>
                        <a:lnTo>
                          <a:pt x="0" y="557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91" name="object 2991"/>
                  <p:cNvSpPr/>
                  <p:nvPr/>
                </p:nvSpPr>
                <p:spPr>
                  <a:xfrm>
                    <a:off x="7778775" y="1887946"/>
                    <a:ext cx="2540" cy="30480"/>
                  </a:xfrm>
                  <a:custGeom>
                    <a:avLst/>
                    <a:gdLst/>
                    <a:ahLst/>
                    <a:cxnLst/>
                    <a:rect l="l" t="t" r="r" b="b"/>
                    <a:pathLst>
                      <a:path w="2540" h="30480">
                        <a:moveTo>
                          <a:pt x="2387" y="29133"/>
                        </a:moveTo>
                        <a:lnTo>
                          <a:pt x="2032" y="28282"/>
                        </a:lnTo>
                        <a:lnTo>
                          <a:pt x="1193" y="27927"/>
                        </a:lnTo>
                        <a:lnTo>
                          <a:pt x="342" y="28282"/>
                        </a:lnTo>
                        <a:lnTo>
                          <a:pt x="0" y="29133"/>
                        </a:lnTo>
                        <a:lnTo>
                          <a:pt x="342" y="29972"/>
                        </a:lnTo>
                        <a:lnTo>
                          <a:pt x="1193" y="30327"/>
                        </a:lnTo>
                        <a:lnTo>
                          <a:pt x="2032" y="29972"/>
                        </a:lnTo>
                        <a:lnTo>
                          <a:pt x="2387" y="29133"/>
                        </a:lnTo>
                        <a:close/>
                      </a:path>
                      <a:path w="2540" h="30480">
                        <a:moveTo>
                          <a:pt x="2387" y="1206"/>
                        </a:moveTo>
                        <a:lnTo>
                          <a:pt x="2032" y="355"/>
                        </a:lnTo>
                        <a:lnTo>
                          <a:pt x="1193" y="0"/>
                        </a:lnTo>
                        <a:lnTo>
                          <a:pt x="342" y="355"/>
                        </a:lnTo>
                        <a:lnTo>
                          <a:pt x="0" y="1206"/>
                        </a:lnTo>
                        <a:lnTo>
                          <a:pt x="342" y="2044"/>
                        </a:lnTo>
                        <a:lnTo>
                          <a:pt x="1193" y="2400"/>
                        </a:lnTo>
                        <a:lnTo>
                          <a:pt x="2032"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92" name="object 2992"/>
                  <p:cNvSpPr/>
                  <p:nvPr/>
                </p:nvSpPr>
                <p:spPr>
                  <a:xfrm>
                    <a:off x="7779972" y="1786236"/>
                    <a:ext cx="5243195" cy="137795"/>
                  </a:xfrm>
                  <a:custGeom>
                    <a:avLst/>
                    <a:gdLst/>
                    <a:ahLst/>
                    <a:cxnLst/>
                    <a:rect l="l" t="t" r="r" b="b"/>
                    <a:pathLst>
                      <a:path w="5243194" h="137794">
                        <a:moveTo>
                          <a:pt x="0" y="130834"/>
                        </a:moveTo>
                        <a:lnTo>
                          <a:pt x="0" y="134013"/>
                        </a:lnTo>
                      </a:path>
                      <a:path w="5243194" h="137794">
                        <a:moveTo>
                          <a:pt x="0" y="134013"/>
                        </a:moveTo>
                        <a:lnTo>
                          <a:pt x="0" y="136411"/>
                        </a:lnTo>
                      </a:path>
                      <a:path w="5243194" h="137794">
                        <a:moveTo>
                          <a:pt x="0" y="136411"/>
                        </a:moveTo>
                        <a:lnTo>
                          <a:pt x="0" y="137206"/>
                        </a:lnTo>
                      </a:path>
                      <a:path w="5243194" h="137794">
                        <a:moveTo>
                          <a:pt x="5163246" y="33506"/>
                        </a:moveTo>
                        <a:lnTo>
                          <a:pt x="5163246" y="16746"/>
                        </a:lnTo>
                      </a:path>
                      <a:path w="5243194" h="137794">
                        <a:moveTo>
                          <a:pt x="5163246" y="16746"/>
                        </a:moveTo>
                        <a:lnTo>
                          <a:pt x="5163246" y="0"/>
                        </a:lnTo>
                      </a:path>
                      <a:path w="5243194" h="137794">
                        <a:moveTo>
                          <a:pt x="5243018" y="0"/>
                        </a:moveTo>
                        <a:lnTo>
                          <a:pt x="5243018" y="2384"/>
                        </a:lnTo>
                      </a:path>
                      <a:path w="5243194" h="137794">
                        <a:moveTo>
                          <a:pt x="5243018" y="2384"/>
                        </a:moveTo>
                        <a:lnTo>
                          <a:pt x="5243018" y="19144"/>
                        </a:lnTo>
                      </a:path>
                      <a:path w="5243194" h="137794">
                        <a:moveTo>
                          <a:pt x="5243018" y="19144"/>
                        </a:moveTo>
                        <a:lnTo>
                          <a:pt x="5243018" y="3350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93" name="object 2993"/>
                  <p:cNvSpPr/>
                  <p:nvPr/>
                </p:nvSpPr>
                <p:spPr>
                  <a:xfrm>
                    <a:off x="13021794" y="181854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94" name="object 2994"/>
                  <p:cNvSpPr/>
                  <p:nvPr/>
                </p:nvSpPr>
                <p:spPr>
                  <a:xfrm>
                    <a:off x="12943219" y="1819743"/>
                    <a:ext cx="2494915" cy="525145"/>
                  </a:xfrm>
                  <a:custGeom>
                    <a:avLst/>
                    <a:gdLst/>
                    <a:ahLst/>
                    <a:cxnLst/>
                    <a:rect l="l" t="t" r="r" b="b"/>
                    <a:pathLst>
                      <a:path w="2494915" h="525144">
                        <a:moveTo>
                          <a:pt x="79772" y="0"/>
                        </a:moveTo>
                        <a:lnTo>
                          <a:pt x="77374" y="0"/>
                        </a:lnTo>
                      </a:path>
                      <a:path w="2494915" h="525144">
                        <a:moveTo>
                          <a:pt x="77374" y="0"/>
                        </a:moveTo>
                        <a:lnTo>
                          <a:pt x="72591" y="0"/>
                        </a:lnTo>
                      </a:path>
                      <a:path w="2494915" h="525144">
                        <a:moveTo>
                          <a:pt x="72591" y="0"/>
                        </a:moveTo>
                        <a:lnTo>
                          <a:pt x="66205" y="0"/>
                        </a:lnTo>
                      </a:path>
                      <a:path w="2494915" h="525144">
                        <a:moveTo>
                          <a:pt x="66205" y="0"/>
                        </a:moveTo>
                        <a:lnTo>
                          <a:pt x="58229" y="0"/>
                        </a:lnTo>
                      </a:path>
                      <a:path w="2494915" h="525144">
                        <a:moveTo>
                          <a:pt x="58229" y="0"/>
                        </a:moveTo>
                        <a:lnTo>
                          <a:pt x="49458" y="0"/>
                        </a:lnTo>
                      </a:path>
                      <a:path w="2494915" h="525144">
                        <a:moveTo>
                          <a:pt x="49458" y="0"/>
                        </a:moveTo>
                        <a:lnTo>
                          <a:pt x="39879" y="0"/>
                        </a:lnTo>
                      </a:path>
                      <a:path w="2494915" h="525144">
                        <a:moveTo>
                          <a:pt x="39879" y="0"/>
                        </a:moveTo>
                        <a:lnTo>
                          <a:pt x="30313" y="0"/>
                        </a:lnTo>
                      </a:path>
                      <a:path w="2494915" h="525144">
                        <a:moveTo>
                          <a:pt x="30313" y="0"/>
                        </a:moveTo>
                        <a:lnTo>
                          <a:pt x="21529" y="0"/>
                        </a:lnTo>
                      </a:path>
                      <a:path w="2494915" h="525144">
                        <a:moveTo>
                          <a:pt x="21529" y="0"/>
                        </a:moveTo>
                        <a:lnTo>
                          <a:pt x="13553" y="0"/>
                        </a:lnTo>
                      </a:path>
                      <a:path w="2494915" h="525144">
                        <a:moveTo>
                          <a:pt x="13553" y="0"/>
                        </a:moveTo>
                        <a:lnTo>
                          <a:pt x="7181" y="0"/>
                        </a:lnTo>
                      </a:path>
                      <a:path w="2494915" h="525144">
                        <a:moveTo>
                          <a:pt x="7181" y="0"/>
                        </a:moveTo>
                        <a:lnTo>
                          <a:pt x="2384" y="0"/>
                        </a:lnTo>
                      </a:path>
                      <a:path w="2494915" h="525144">
                        <a:moveTo>
                          <a:pt x="2384" y="0"/>
                        </a:moveTo>
                        <a:lnTo>
                          <a:pt x="794" y="0"/>
                        </a:lnTo>
                      </a:path>
                      <a:path w="2494915" h="525144">
                        <a:moveTo>
                          <a:pt x="794" y="0"/>
                        </a:moveTo>
                        <a:lnTo>
                          <a:pt x="0" y="0"/>
                        </a:lnTo>
                      </a:path>
                      <a:path w="2494915" h="525144">
                        <a:moveTo>
                          <a:pt x="2494594" y="497011"/>
                        </a:moveTo>
                        <a:lnTo>
                          <a:pt x="2474723" y="497011"/>
                        </a:lnTo>
                      </a:path>
                      <a:path w="2494915" h="525144">
                        <a:moveTo>
                          <a:pt x="2494594" y="497011"/>
                        </a:moveTo>
                        <a:lnTo>
                          <a:pt x="2494594" y="498614"/>
                        </a:lnTo>
                      </a:path>
                      <a:path w="2494915" h="525144">
                        <a:moveTo>
                          <a:pt x="2494594" y="498614"/>
                        </a:moveTo>
                        <a:lnTo>
                          <a:pt x="2494594" y="501794"/>
                        </a:lnTo>
                      </a:path>
                      <a:path w="2494915" h="525144">
                        <a:moveTo>
                          <a:pt x="2494594" y="501794"/>
                        </a:moveTo>
                        <a:lnTo>
                          <a:pt x="2494594" y="507385"/>
                        </a:lnTo>
                      </a:path>
                      <a:path w="2494915" h="525144">
                        <a:moveTo>
                          <a:pt x="2494594" y="507385"/>
                        </a:moveTo>
                        <a:lnTo>
                          <a:pt x="2494594" y="514566"/>
                        </a:lnTo>
                      </a:path>
                      <a:path w="2494915" h="525144">
                        <a:moveTo>
                          <a:pt x="2494594" y="514566"/>
                        </a:moveTo>
                        <a:lnTo>
                          <a:pt x="2494594" y="524145"/>
                        </a:lnTo>
                      </a:path>
                      <a:path w="2494915" h="525144">
                        <a:moveTo>
                          <a:pt x="2494594" y="524145"/>
                        </a:moveTo>
                        <a:lnTo>
                          <a:pt x="2494594" y="524940"/>
                        </a:lnTo>
                      </a:path>
                      <a:path w="2494915" h="525144">
                        <a:moveTo>
                          <a:pt x="2474723" y="524940"/>
                        </a:moveTo>
                        <a:lnTo>
                          <a:pt x="2474723" y="524145"/>
                        </a:lnTo>
                      </a:path>
                      <a:path w="2494915" h="525144">
                        <a:moveTo>
                          <a:pt x="2474723" y="524145"/>
                        </a:moveTo>
                        <a:lnTo>
                          <a:pt x="2474723" y="514566"/>
                        </a:lnTo>
                      </a:path>
                      <a:path w="2494915" h="525144">
                        <a:moveTo>
                          <a:pt x="2474723" y="514566"/>
                        </a:moveTo>
                        <a:lnTo>
                          <a:pt x="2474723" y="507385"/>
                        </a:lnTo>
                      </a:path>
                      <a:path w="2494915" h="525144">
                        <a:moveTo>
                          <a:pt x="2474723" y="507385"/>
                        </a:moveTo>
                        <a:lnTo>
                          <a:pt x="2474723" y="501794"/>
                        </a:lnTo>
                      </a:path>
                      <a:path w="2494915" h="525144">
                        <a:moveTo>
                          <a:pt x="2474723" y="501794"/>
                        </a:moveTo>
                        <a:lnTo>
                          <a:pt x="2474723" y="498614"/>
                        </a:lnTo>
                      </a:path>
                      <a:path w="2494915" h="525144">
                        <a:moveTo>
                          <a:pt x="2474723" y="498614"/>
                        </a:moveTo>
                        <a:lnTo>
                          <a:pt x="2474723" y="497011"/>
                        </a:lnTo>
                      </a:path>
                      <a:path w="2494915" h="525144">
                        <a:moveTo>
                          <a:pt x="2374956" y="512168"/>
                        </a:moveTo>
                        <a:lnTo>
                          <a:pt x="2065515" y="512168"/>
                        </a:lnTo>
                      </a:path>
                      <a:path w="2494915" h="525144">
                        <a:moveTo>
                          <a:pt x="2374956" y="512168"/>
                        </a:moveTo>
                        <a:lnTo>
                          <a:pt x="2374956" y="512962"/>
                        </a:lnTo>
                      </a:path>
                      <a:path w="2494915" h="525144">
                        <a:moveTo>
                          <a:pt x="2374956" y="512962"/>
                        </a:moveTo>
                        <a:lnTo>
                          <a:pt x="2374956" y="516950"/>
                        </a:lnTo>
                      </a:path>
                      <a:path w="2494915" h="525144">
                        <a:moveTo>
                          <a:pt x="2374956" y="516950"/>
                        </a:moveTo>
                        <a:lnTo>
                          <a:pt x="2374956" y="522542"/>
                        </a:lnTo>
                      </a:path>
                      <a:path w="2494915" h="525144">
                        <a:moveTo>
                          <a:pt x="2374956" y="522542"/>
                        </a:moveTo>
                        <a:lnTo>
                          <a:pt x="2374956" y="524940"/>
                        </a:lnTo>
                      </a:path>
                      <a:path w="2494915" h="525144">
                        <a:moveTo>
                          <a:pt x="2065515" y="524940"/>
                        </a:moveTo>
                        <a:lnTo>
                          <a:pt x="2065515" y="522542"/>
                        </a:lnTo>
                      </a:path>
                      <a:path w="2494915" h="525144">
                        <a:moveTo>
                          <a:pt x="2065515" y="522542"/>
                        </a:moveTo>
                        <a:lnTo>
                          <a:pt x="2065515" y="516950"/>
                        </a:lnTo>
                      </a:path>
                      <a:path w="2494915" h="525144">
                        <a:moveTo>
                          <a:pt x="2065515" y="516950"/>
                        </a:moveTo>
                        <a:lnTo>
                          <a:pt x="2065515" y="512962"/>
                        </a:lnTo>
                      </a:path>
                      <a:path w="2494915" h="525144">
                        <a:moveTo>
                          <a:pt x="2065515" y="512962"/>
                        </a:moveTo>
                        <a:lnTo>
                          <a:pt x="2065515" y="512168"/>
                        </a:lnTo>
                      </a:path>
                      <a:path w="2494915" h="525144">
                        <a:moveTo>
                          <a:pt x="2474723" y="497011"/>
                        </a:moveTo>
                        <a:lnTo>
                          <a:pt x="2374956" y="512168"/>
                        </a:lnTo>
                      </a:path>
                      <a:path w="2494915" h="525144">
                        <a:moveTo>
                          <a:pt x="2005627" y="452335"/>
                        </a:moveTo>
                        <a:lnTo>
                          <a:pt x="2005627" y="315909"/>
                        </a:lnTo>
                      </a:path>
                      <a:path w="2494915" h="525144">
                        <a:moveTo>
                          <a:pt x="1885989" y="321501"/>
                        </a:moveTo>
                        <a:lnTo>
                          <a:pt x="1885989" y="452335"/>
                        </a:lnTo>
                      </a:path>
                      <a:path w="2494915" h="525144">
                        <a:moveTo>
                          <a:pt x="2005627" y="452335"/>
                        </a:moveTo>
                        <a:lnTo>
                          <a:pt x="2004805" y="452335"/>
                        </a:lnTo>
                      </a:path>
                      <a:path w="2494915" h="525144">
                        <a:moveTo>
                          <a:pt x="2004805" y="452335"/>
                        </a:moveTo>
                        <a:lnTo>
                          <a:pt x="2001653" y="452335"/>
                        </a:lnTo>
                      </a:path>
                      <a:path w="2494915" h="525144">
                        <a:moveTo>
                          <a:pt x="2001653" y="452335"/>
                        </a:moveTo>
                        <a:lnTo>
                          <a:pt x="1996034" y="452335"/>
                        </a:lnTo>
                      </a:path>
                      <a:path w="2494915" h="525144">
                        <a:moveTo>
                          <a:pt x="1996034" y="452335"/>
                        </a:moveTo>
                        <a:lnTo>
                          <a:pt x="1988086" y="452335"/>
                        </a:lnTo>
                      </a:path>
                      <a:path w="2494915" h="525144">
                        <a:moveTo>
                          <a:pt x="1988086" y="452335"/>
                        </a:moveTo>
                        <a:lnTo>
                          <a:pt x="1979315" y="452335"/>
                        </a:lnTo>
                      </a:path>
                      <a:path w="2494915" h="525144">
                        <a:moveTo>
                          <a:pt x="1979315" y="452335"/>
                        </a:moveTo>
                        <a:lnTo>
                          <a:pt x="1968900" y="452335"/>
                        </a:lnTo>
                      </a:path>
                      <a:path w="2494915" h="525144">
                        <a:moveTo>
                          <a:pt x="1968900" y="452335"/>
                        </a:moveTo>
                        <a:lnTo>
                          <a:pt x="1957799" y="452335"/>
                        </a:lnTo>
                      </a:path>
                      <a:path w="2494915" h="525144">
                        <a:moveTo>
                          <a:pt x="1957799" y="452335"/>
                        </a:moveTo>
                        <a:lnTo>
                          <a:pt x="1945740" y="452335"/>
                        </a:lnTo>
                      </a:path>
                      <a:path w="2494915" h="525144">
                        <a:moveTo>
                          <a:pt x="1945740" y="452335"/>
                        </a:moveTo>
                        <a:lnTo>
                          <a:pt x="1934639" y="452335"/>
                        </a:lnTo>
                      </a:path>
                      <a:path w="2494915" h="525144">
                        <a:moveTo>
                          <a:pt x="1934639" y="452335"/>
                        </a:moveTo>
                        <a:lnTo>
                          <a:pt x="1923402" y="452335"/>
                        </a:lnTo>
                      </a:path>
                      <a:path w="2494915" h="525144">
                        <a:moveTo>
                          <a:pt x="1923402" y="452335"/>
                        </a:moveTo>
                        <a:lnTo>
                          <a:pt x="1913123" y="452335"/>
                        </a:lnTo>
                      </a:path>
                      <a:path w="2494915" h="525144">
                        <a:moveTo>
                          <a:pt x="1913123" y="452335"/>
                        </a:moveTo>
                        <a:lnTo>
                          <a:pt x="1903531" y="452335"/>
                        </a:lnTo>
                      </a:path>
                      <a:path w="2494915" h="525144">
                        <a:moveTo>
                          <a:pt x="1903531" y="452335"/>
                        </a:moveTo>
                        <a:lnTo>
                          <a:pt x="1896267" y="452335"/>
                        </a:lnTo>
                      </a:path>
                      <a:path w="2494915" h="525144">
                        <a:moveTo>
                          <a:pt x="1896267" y="452335"/>
                        </a:moveTo>
                        <a:lnTo>
                          <a:pt x="1890786" y="452335"/>
                        </a:lnTo>
                      </a:path>
                      <a:path w="2494915" h="525144">
                        <a:moveTo>
                          <a:pt x="1890786" y="452335"/>
                        </a:moveTo>
                        <a:lnTo>
                          <a:pt x="1887497" y="452335"/>
                        </a:lnTo>
                      </a:path>
                      <a:path w="2494915" h="525144">
                        <a:moveTo>
                          <a:pt x="1887497" y="452335"/>
                        </a:moveTo>
                        <a:lnTo>
                          <a:pt x="1885989" y="452335"/>
                        </a:lnTo>
                      </a:path>
                      <a:path w="2494915" h="525144">
                        <a:moveTo>
                          <a:pt x="1885989" y="452335"/>
                        </a:moveTo>
                        <a:lnTo>
                          <a:pt x="1887497" y="473878"/>
                        </a:lnTo>
                      </a:path>
                      <a:path w="2494915" h="525144">
                        <a:moveTo>
                          <a:pt x="1887497" y="473878"/>
                        </a:moveTo>
                        <a:lnTo>
                          <a:pt x="1891471" y="494613"/>
                        </a:lnTo>
                      </a:path>
                      <a:path w="2494915" h="525144">
                        <a:moveTo>
                          <a:pt x="1891471" y="494613"/>
                        </a:moveTo>
                        <a:lnTo>
                          <a:pt x="1897090" y="514566"/>
                        </a:lnTo>
                      </a:path>
                      <a:path w="2494915" h="525144">
                        <a:moveTo>
                          <a:pt x="1897090" y="514566"/>
                        </a:moveTo>
                        <a:lnTo>
                          <a:pt x="1901886" y="524940"/>
                        </a:lnTo>
                      </a:path>
                      <a:path w="2494915" h="525144">
                        <a:moveTo>
                          <a:pt x="2065515" y="512168"/>
                        </a:moveTo>
                        <a:lnTo>
                          <a:pt x="2053455" y="510578"/>
                        </a:lnTo>
                      </a:path>
                      <a:path w="2494915" h="525144">
                        <a:moveTo>
                          <a:pt x="2053455" y="510578"/>
                        </a:moveTo>
                        <a:lnTo>
                          <a:pt x="2041532" y="507385"/>
                        </a:lnTo>
                      </a:path>
                      <a:path w="2494915" h="525144">
                        <a:moveTo>
                          <a:pt x="2041532" y="507385"/>
                        </a:moveTo>
                        <a:lnTo>
                          <a:pt x="2031117" y="500999"/>
                        </a:lnTo>
                      </a:path>
                      <a:path w="2494915" h="525144">
                        <a:moveTo>
                          <a:pt x="2031117" y="500999"/>
                        </a:moveTo>
                        <a:lnTo>
                          <a:pt x="2021524" y="493023"/>
                        </a:lnTo>
                      </a:path>
                      <a:path w="2494915" h="525144">
                        <a:moveTo>
                          <a:pt x="2021524" y="493023"/>
                        </a:moveTo>
                        <a:lnTo>
                          <a:pt x="2014398" y="483444"/>
                        </a:lnTo>
                      </a:path>
                      <a:path w="2494915" h="525144">
                        <a:moveTo>
                          <a:pt x="2014398" y="483444"/>
                        </a:moveTo>
                        <a:lnTo>
                          <a:pt x="2009601" y="472288"/>
                        </a:lnTo>
                      </a:path>
                      <a:path w="2494915" h="525144">
                        <a:moveTo>
                          <a:pt x="2009601" y="472288"/>
                        </a:moveTo>
                        <a:lnTo>
                          <a:pt x="2006449" y="460311"/>
                        </a:lnTo>
                      </a:path>
                      <a:path w="2494915" h="525144">
                        <a:moveTo>
                          <a:pt x="2006449" y="460311"/>
                        </a:moveTo>
                        <a:lnTo>
                          <a:pt x="2005627" y="452335"/>
                        </a:lnTo>
                      </a:path>
                      <a:path w="2494915" h="525144">
                        <a:moveTo>
                          <a:pt x="1885989" y="452335"/>
                        </a:moveTo>
                        <a:lnTo>
                          <a:pt x="1887497" y="452335"/>
                        </a:lnTo>
                      </a:path>
                      <a:path w="2494915" h="525144">
                        <a:moveTo>
                          <a:pt x="1887497" y="452335"/>
                        </a:moveTo>
                        <a:lnTo>
                          <a:pt x="1890786" y="452335"/>
                        </a:lnTo>
                      </a:path>
                      <a:path w="2494915" h="525144">
                        <a:moveTo>
                          <a:pt x="1890786" y="452335"/>
                        </a:moveTo>
                        <a:lnTo>
                          <a:pt x="1896267" y="452335"/>
                        </a:lnTo>
                      </a:path>
                      <a:path w="2494915" h="525144">
                        <a:moveTo>
                          <a:pt x="1896267" y="452335"/>
                        </a:moveTo>
                        <a:lnTo>
                          <a:pt x="1903531" y="452335"/>
                        </a:lnTo>
                      </a:path>
                      <a:path w="2494915" h="525144">
                        <a:moveTo>
                          <a:pt x="1903531" y="452335"/>
                        </a:moveTo>
                        <a:lnTo>
                          <a:pt x="1913123" y="452335"/>
                        </a:lnTo>
                      </a:path>
                      <a:path w="2494915" h="525144">
                        <a:moveTo>
                          <a:pt x="1913123" y="452335"/>
                        </a:moveTo>
                        <a:lnTo>
                          <a:pt x="1923402" y="452335"/>
                        </a:lnTo>
                      </a:path>
                      <a:path w="2494915" h="525144">
                        <a:moveTo>
                          <a:pt x="1923402" y="452335"/>
                        </a:moveTo>
                        <a:lnTo>
                          <a:pt x="1934639" y="452335"/>
                        </a:lnTo>
                      </a:path>
                      <a:path w="2494915" h="525144">
                        <a:moveTo>
                          <a:pt x="1934639" y="452335"/>
                        </a:moveTo>
                        <a:lnTo>
                          <a:pt x="1945740" y="452335"/>
                        </a:lnTo>
                      </a:path>
                      <a:path w="2494915" h="525144">
                        <a:moveTo>
                          <a:pt x="1945740" y="452335"/>
                        </a:moveTo>
                        <a:lnTo>
                          <a:pt x="1957799" y="452335"/>
                        </a:lnTo>
                      </a:path>
                      <a:path w="2494915" h="525144">
                        <a:moveTo>
                          <a:pt x="1957799" y="452335"/>
                        </a:moveTo>
                        <a:lnTo>
                          <a:pt x="1968900" y="452335"/>
                        </a:lnTo>
                      </a:path>
                      <a:path w="2494915" h="525144">
                        <a:moveTo>
                          <a:pt x="1968900" y="452335"/>
                        </a:moveTo>
                        <a:lnTo>
                          <a:pt x="1979315" y="452335"/>
                        </a:lnTo>
                      </a:path>
                      <a:path w="2494915" h="525144">
                        <a:moveTo>
                          <a:pt x="1979315" y="452335"/>
                        </a:moveTo>
                        <a:lnTo>
                          <a:pt x="1988086" y="452335"/>
                        </a:lnTo>
                      </a:path>
                      <a:path w="2494915" h="525144">
                        <a:moveTo>
                          <a:pt x="1988086" y="452335"/>
                        </a:moveTo>
                        <a:lnTo>
                          <a:pt x="1996034" y="452335"/>
                        </a:lnTo>
                      </a:path>
                      <a:path w="2494915" h="525144">
                        <a:moveTo>
                          <a:pt x="1996034" y="452335"/>
                        </a:moveTo>
                        <a:lnTo>
                          <a:pt x="2001653" y="452335"/>
                        </a:lnTo>
                      </a:path>
                      <a:path w="2494915" h="525144">
                        <a:moveTo>
                          <a:pt x="2001653" y="452335"/>
                        </a:moveTo>
                        <a:lnTo>
                          <a:pt x="2004805" y="452335"/>
                        </a:lnTo>
                      </a:path>
                      <a:path w="2494915" h="525144">
                        <a:moveTo>
                          <a:pt x="2004805" y="452335"/>
                        </a:moveTo>
                        <a:lnTo>
                          <a:pt x="2005627" y="452335"/>
                        </a:lnTo>
                      </a:path>
                      <a:path w="2494915" h="525144">
                        <a:moveTo>
                          <a:pt x="2065515" y="512168"/>
                        </a:moveTo>
                        <a:lnTo>
                          <a:pt x="2065515" y="512962"/>
                        </a:lnTo>
                      </a:path>
                      <a:path w="2494915" h="525144">
                        <a:moveTo>
                          <a:pt x="2065515" y="512962"/>
                        </a:moveTo>
                        <a:lnTo>
                          <a:pt x="2065515" y="516950"/>
                        </a:lnTo>
                      </a:path>
                      <a:path w="2494915" h="525144">
                        <a:moveTo>
                          <a:pt x="2065515" y="516950"/>
                        </a:moveTo>
                        <a:lnTo>
                          <a:pt x="2065515" y="522542"/>
                        </a:lnTo>
                      </a:path>
                      <a:path w="2494915" h="525144">
                        <a:moveTo>
                          <a:pt x="2065515" y="522542"/>
                        </a:moveTo>
                        <a:lnTo>
                          <a:pt x="2065515" y="52494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2995" name="object 2995"/>
                  <p:cNvPicPr/>
                  <p:nvPr/>
                </p:nvPicPr>
                <p:blipFill>
                  <a:blip r:embed="rId74" cstate="print"/>
                  <a:stretch>
                    <a:fillRect/>
                  </a:stretch>
                </p:blipFill>
                <p:spPr>
                  <a:xfrm>
                    <a:off x="14768124" y="1847256"/>
                    <a:ext cx="172325" cy="130034"/>
                  </a:xfrm>
                  <a:prstGeom prst="rect">
                    <a:avLst/>
                  </a:prstGeom>
                </p:spPr>
              </p:pic>
              <p:sp>
                <p:nvSpPr>
                  <p:cNvPr id="2996" name="object 2996"/>
                  <p:cNvSpPr/>
                  <p:nvPr/>
                </p:nvSpPr>
                <p:spPr>
                  <a:xfrm>
                    <a:off x="13489688" y="1561254"/>
                    <a:ext cx="1143635" cy="407034"/>
                  </a:xfrm>
                  <a:custGeom>
                    <a:avLst/>
                    <a:gdLst/>
                    <a:ahLst/>
                    <a:cxnLst/>
                    <a:rect l="l" t="t" r="r" b="b"/>
                    <a:pathLst>
                      <a:path w="1143634" h="407035">
                        <a:moveTo>
                          <a:pt x="416402" y="406864"/>
                        </a:moveTo>
                        <a:lnTo>
                          <a:pt x="425995" y="406864"/>
                        </a:lnTo>
                      </a:path>
                      <a:path w="1143634" h="407035">
                        <a:moveTo>
                          <a:pt x="425995" y="287199"/>
                        </a:moveTo>
                        <a:lnTo>
                          <a:pt x="405302" y="287199"/>
                        </a:lnTo>
                      </a:path>
                      <a:path w="1143634" h="407035">
                        <a:moveTo>
                          <a:pt x="416402" y="402876"/>
                        </a:moveTo>
                        <a:lnTo>
                          <a:pt x="416402" y="402082"/>
                        </a:lnTo>
                      </a:path>
                      <a:path w="1143634" h="407035">
                        <a:moveTo>
                          <a:pt x="416402" y="402082"/>
                        </a:moveTo>
                        <a:lnTo>
                          <a:pt x="422021" y="396504"/>
                        </a:lnTo>
                      </a:path>
                      <a:path w="1143634" h="407035">
                        <a:moveTo>
                          <a:pt x="422021" y="396504"/>
                        </a:moveTo>
                        <a:lnTo>
                          <a:pt x="426818" y="389323"/>
                        </a:lnTo>
                      </a:path>
                      <a:path w="1143634" h="407035">
                        <a:moveTo>
                          <a:pt x="426818" y="389323"/>
                        </a:moveTo>
                        <a:lnTo>
                          <a:pt x="429970" y="379744"/>
                        </a:lnTo>
                      </a:path>
                      <a:path w="1143634" h="407035">
                        <a:moveTo>
                          <a:pt x="429970" y="379744"/>
                        </a:moveTo>
                        <a:lnTo>
                          <a:pt x="433259" y="369370"/>
                        </a:lnTo>
                      </a:path>
                      <a:path w="1143634" h="407035">
                        <a:moveTo>
                          <a:pt x="433259" y="369370"/>
                        </a:moveTo>
                        <a:lnTo>
                          <a:pt x="434766" y="358201"/>
                        </a:lnTo>
                      </a:path>
                      <a:path w="1143634" h="407035">
                        <a:moveTo>
                          <a:pt x="434766" y="358201"/>
                        </a:moveTo>
                        <a:lnTo>
                          <a:pt x="435588" y="347032"/>
                        </a:lnTo>
                      </a:path>
                      <a:path w="1143634" h="407035">
                        <a:moveTo>
                          <a:pt x="435588" y="347032"/>
                        </a:moveTo>
                        <a:lnTo>
                          <a:pt x="434766" y="335068"/>
                        </a:lnTo>
                      </a:path>
                      <a:path w="1143634" h="407035">
                        <a:moveTo>
                          <a:pt x="434766" y="335068"/>
                        </a:moveTo>
                        <a:lnTo>
                          <a:pt x="433259" y="323899"/>
                        </a:lnTo>
                      </a:path>
                      <a:path w="1143634" h="407035">
                        <a:moveTo>
                          <a:pt x="433259" y="323899"/>
                        </a:moveTo>
                        <a:lnTo>
                          <a:pt x="429970" y="313525"/>
                        </a:lnTo>
                      </a:path>
                      <a:path w="1143634" h="407035">
                        <a:moveTo>
                          <a:pt x="429970" y="313525"/>
                        </a:moveTo>
                        <a:lnTo>
                          <a:pt x="426818" y="304754"/>
                        </a:lnTo>
                      </a:path>
                      <a:path w="1143634" h="407035">
                        <a:moveTo>
                          <a:pt x="426818" y="304754"/>
                        </a:moveTo>
                        <a:lnTo>
                          <a:pt x="422021" y="296778"/>
                        </a:lnTo>
                      </a:path>
                      <a:path w="1143634" h="407035">
                        <a:moveTo>
                          <a:pt x="422021" y="296778"/>
                        </a:moveTo>
                        <a:lnTo>
                          <a:pt x="416402" y="291187"/>
                        </a:lnTo>
                      </a:path>
                      <a:path w="1143634" h="407035">
                        <a:moveTo>
                          <a:pt x="416402" y="291187"/>
                        </a:moveTo>
                        <a:lnTo>
                          <a:pt x="410921" y="288008"/>
                        </a:lnTo>
                      </a:path>
                      <a:path w="1143634" h="407035">
                        <a:moveTo>
                          <a:pt x="410921" y="288008"/>
                        </a:moveTo>
                        <a:lnTo>
                          <a:pt x="405302" y="287199"/>
                        </a:lnTo>
                      </a:path>
                      <a:path w="1143634" h="407035">
                        <a:moveTo>
                          <a:pt x="425995" y="287199"/>
                        </a:moveTo>
                        <a:lnTo>
                          <a:pt x="431614" y="288008"/>
                        </a:lnTo>
                      </a:path>
                      <a:path w="1143634" h="407035">
                        <a:moveTo>
                          <a:pt x="431614" y="288008"/>
                        </a:moveTo>
                        <a:lnTo>
                          <a:pt x="437233" y="291187"/>
                        </a:lnTo>
                      </a:path>
                      <a:path w="1143634" h="407035">
                        <a:moveTo>
                          <a:pt x="437233" y="291187"/>
                        </a:moveTo>
                        <a:lnTo>
                          <a:pt x="442029" y="296778"/>
                        </a:lnTo>
                      </a:path>
                      <a:path w="1143634" h="407035">
                        <a:moveTo>
                          <a:pt x="442029" y="296778"/>
                        </a:moveTo>
                        <a:lnTo>
                          <a:pt x="446826" y="304754"/>
                        </a:lnTo>
                      </a:path>
                      <a:path w="1143634" h="407035">
                        <a:moveTo>
                          <a:pt x="446826" y="304754"/>
                        </a:moveTo>
                        <a:lnTo>
                          <a:pt x="450800" y="313525"/>
                        </a:lnTo>
                      </a:path>
                      <a:path w="1143634" h="407035">
                        <a:moveTo>
                          <a:pt x="450800" y="313525"/>
                        </a:moveTo>
                        <a:lnTo>
                          <a:pt x="453130" y="323899"/>
                        </a:lnTo>
                      </a:path>
                      <a:path w="1143634" h="407035">
                        <a:moveTo>
                          <a:pt x="453130" y="323899"/>
                        </a:moveTo>
                        <a:lnTo>
                          <a:pt x="454774" y="335068"/>
                        </a:lnTo>
                      </a:path>
                      <a:path w="1143634" h="407035">
                        <a:moveTo>
                          <a:pt x="454774" y="335068"/>
                        </a:moveTo>
                        <a:lnTo>
                          <a:pt x="455597" y="347032"/>
                        </a:lnTo>
                      </a:path>
                      <a:path w="1143634" h="407035">
                        <a:moveTo>
                          <a:pt x="455597" y="347032"/>
                        </a:moveTo>
                        <a:lnTo>
                          <a:pt x="454774" y="358201"/>
                        </a:lnTo>
                      </a:path>
                      <a:path w="1143634" h="407035">
                        <a:moveTo>
                          <a:pt x="454774" y="358201"/>
                        </a:moveTo>
                        <a:lnTo>
                          <a:pt x="453130" y="369370"/>
                        </a:lnTo>
                      </a:path>
                      <a:path w="1143634" h="407035">
                        <a:moveTo>
                          <a:pt x="453130" y="369370"/>
                        </a:moveTo>
                        <a:lnTo>
                          <a:pt x="450800" y="379744"/>
                        </a:lnTo>
                      </a:path>
                      <a:path w="1143634" h="407035">
                        <a:moveTo>
                          <a:pt x="450800" y="379744"/>
                        </a:moveTo>
                        <a:lnTo>
                          <a:pt x="446826" y="389323"/>
                        </a:lnTo>
                      </a:path>
                      <a:path w="1143634" h="407035">
                        <a:moveTo>
                          <a:pt x="446826" y="389323"/>
                        </a:moveTo>
                        <a:lnTo>
                          <a:pt x="442029" y="396504"/>
                        </a:lnTo>
                      </a:path>
                      <a:path w="1143634" h="407035">
                        <a:moveTo>
                          <a:pt x="442029" y="396504"/>
                        </a:moveTo>
                        <a:lnTo>
                          <a:pt x="437233" y="402082"/>
                        </a:lnTo>
                      </a:path>
                      <a:path w="1143634" h="407035">
                        <a:moveTo>
                          <a:pt x="437233" y="402082"/>
                        </a:moveTo>
                        <a:lnTo>
                          <a:pt x="431614" y="405275"/>
                        </a:lnTo>
                      </a:path>
                      <a:path w="1143634" h="407035">
                        <a:moveTo>
                          <a:pt x="431614" y="405275"/>
                        </a:moveTo>
                        <a:lnTo>
                          <a:pt x="425995" y="406864"/>
                        </a:lnTo>
                      </a:path>
                      <a:path w="1143634" h="407035">
                        <a:moveTo>
                          <a:pt x="1143275" y="287199"/>
                        </a:moveTo>
                        <a:lnTo>
                          <a:pt x="515347" y="287199"/>
                        </a:lnTo>
                      </a:path>
                      <a:path w="1143634" h="407035">
                        <a:moveTo>
                          <a:pt x="515347" y="406864"/>
                        </a:moveTo>
                        <a:lnTo>
                          <a:pt x="1143275" y="406864"/>
                        </a:lnTo>
                      </a:path>
                      <a:path w="1143634" h="407035">
                        <a:moveTo>
                          <a:pt x="1143275" y="376551"/>
                        </a:moveTo>
                        <a:lnTo>
                          <a:pt x="1143275" y="379744"/>
                        </a:lnTo>
                      </a:path>
                      <a:path w="1143634" h="407035">
                        <a:moveTo>
                          <a:pt x="515347" y="406864"/>
                        </a:moveTo>
                        <a:lnTo>
                          <a:pt x="515347" y="405275"/>
                        </a:lnTo>
                      </a:path>
                      <a:path w="1143634" h="407035">
                        <a:moveTo>
                          <a:pt x="515347" y="405275"/>
                        </a:moveTo>
                        <a:lnTo>
                          <a:pt x="515347" y="402082"/>
                        </a:lnTo>
                      </a:path>
                      <a:path w="1143634" h="407035">
                        <a:moveTo>
                          <a:pt x="515347" y="402082"/>
                        </a:moveTo>
                        <a:lnTo>
                          <a:pt x="515347" y="396504"/>
                        </a:lnTo>
                      </a:path>
                      <a:path w="1143634" h="407035">
                        <a:moveTo>
                          <a:pt x="515347" y="396504"/>
                        </a:moveTo>
                        <a:lnTo>
                          <a:pt x="515347" y="389323"/>
                        </a:lnTo>
                      </a:path>
                      <a:path w="1143634" h="407035">
                        <a:moveTo>
                          <a:pt x="515347" y="389323"/>
                        </a:moveTo>
                        <a:lnTo>
                          <a:pt x="515347" y="379744"/>
                        </a:lnTo>
                      </a:path>
                      <a:path w="1143634" h="407035">
                        <a:moveTo>
                          <a:pt x="515347" y="379744"/>
                        </a:moveTo>
                        <a:lnTo>
                          <a:pt x="515347" y="369370"/>
                        </a:lnTo>
                      </a:path>
                      <a:path w="1143634" h="407035">
                        <a:moveTo>
                          <a:pt x="515347" y="369370"/>
                        </a:moveTo>
                        <a:lnTo>
                          <a:pt x="515347" y="358201"/>
                        </a:lnTo>
                      </a:path>
                      <a:path w="1143634" h="407035">
                        <a:moveTo>
                          <a:pt x="515347" y="358201"/>
                        </a:moveTo>
                        <a:lnTo>
                          <a:pt x="515347" y="347032"/>
                        </a:lnTo>
                      </a:path>
                      <a:path w="1143634" h="407035">
                        <a:moveTo>
                          <a:pt x="515347" y="347032"/>
                        </a:moveTo>
                        <a:lnTo>
                          <a:pt x="515347" y="335068"/>
                        </a:lnTo>
                      </a:path>
                      <a:path w="1143634" h="407035">
                        <a:moveTo>
                          <a:pt x="515347" y="335068"/>
                        </a:moveTo>
                        <a:lnTo>
                          <a:pt x="515347" y="323899"/>
                        </a:lnTo>
                      </a:path>
                      <a:path w="1143634" h="407035">
                        <a:moveTo>
                          <a:pt x="515347" y="323899"/>
                        </a:moveTo>
                        <a:lnTo>
                          <a:pt x="515347" y="313525"/>
                        </a:lnTo>
                      </a:path>
                      <a:path w="1143634" h="407035">
                        <a:moveTo>
                          <a:pt x="515347" y="313525"/>
                        </a:moveTo>
                        <a:lnTo>
                          <a:pt x="515347" y="304754"/>
                        </a:lnTo>
                      </a:path>
                      <a:path w="1143634" h="407035">
                        <a:moveTo>
                          <a:pt x="515347" y="304754"/>
                        </a:moveTo>
                        <a:lnTo>
                          <a:pt x="515347" y="296778"/>
                        </a:lnTo>
                      </a:path>
                      <a:path w="1143634" h="407035">
                        <a:moveTo>
                          <a:pt x="515347" y="296778"/>
                        </a:moveTo>
                        <a:lnTo>
                          <a:pt x="515347" y="291187"/>
                        </a:lnTo>
                      </a:path>
                      <a:path w="1143634" h="407035">
                        <a:moveTo>
                          <a:pt x="515347" y="291187"/>
                        </a:moveTo>
                        <a:lnTo>
                          <a:pt x="515347" y="288008"/>
                        </a:lnTo>
                      </a:path>
                      <a:path w="1143634" h="407035">
                        <a:moveTo>
                          <a:pt x="515347" y="288008"/>
                        </a:moveTo>
                        <a:lnTo>
                          <a:pt x="515347" y="287199"/>
                        </a:lnTo>
                      </a:path>
                      <a:path w="1143634" h="407035">
                        <a:moveTo>
                          <a:pt x="515347" y="406864"/>
                        </a:moveTo>
                        <a:lnTo>
                          <a:pt x="493831" y="406864"/>
                        </a:lnTo>
                      </a:path>
                      <a:path w="1143634" h="407035">
                        <a:moveTo>
                          <a:pt x="493831" y="406864"/>
                        </a:moveTo>
                        <a:lnTo>
                          <a:pt x="473138" y="406864"/>
                        </a:lnTo>
                      </a:path>
                      <a:path w="1143634" h="407035">
                        <a:moveTo>
                          <a:pt x="473138" y="406864"/>
                        </a:moveTo>
                        <a:lnTo>
                          <a:pt x="453130" y="406864"/>
                        </a:lnTo>
                      </a:path>
                      <a:path w="1143634" h="407035">
                        <a:moveTo>
                          <a:pt x="453130" y="406864"/>
                        </a:moveTo>
                        <a:lnTo>
                          <a:pt x="433944" y="406864"/>
                        </a:lnTo>
                      </a:path>
                      <a:path w="1143634" h="407035">
                        <a:moveTo>
                          <a:pt x="433944" y="406864"/>
                        </a:moveTo>
                        <a:lnTo>
                          <a:pt x="425995" y="406864"/>
                        </a:lnTo>
                      </a:path>
                      <a:path w="1143634" h="407035">
                        <a:moveTo>
                          <a:pt x="425995" y="287199"/>
                        </a:moveTo>
                        <a:lnTo>
                          <a:pt x="444359" y="287199"/>
                        </a:lnTo>
                      </a:path>
                      <a:path w="1143634" h="407035">
                        <a:moveTo>
                          <a:pt x="444359" y="287199"/>
                        </a:moveTo>
                        <a:lnTo>
                          <a:pt x="464367" y="287199"/>
                        </a:lnTo>
                      </a:path>
                      <a:path w="1143634" h="407035">
                        <a:moveTo>
                          <a:pt x="464367" y="287199"/>
                        </a:moveTo>
                        <a:lnTo>
                          <a:pt x="485061" y="287199"/>
                        </a:lnTo>
                      </a:path>
                      <a:path w="1143634" h="407035">
                        <a:moveTo>
                          <a:pt x="485061" y="287199"/>
                        </a:moveTo>
                        <a:lnTo>
                          <a:pt x="506576" y="287199"/>
                        </a:lnTo>
                      </a:path>
                      <a:path w="1143634" h="407035">
                        <a:moveTo>
                          <a:pt x="506576" y="287199"/>
                        </a:moveTo>
                        <a:lnTo>
                          <a:pt x="515347" y="287199"/>
                        </a:lnTo>
                      </a:path>
                      <a:path w="1143634" h="407035">
                        <a:moveTo>
                          <a:pt x="425995" y="406864"/>
                        </a:moveTo>
                        <a:lnTo>
                          <a:pt x="431614" y="405275"/>
                        </a:lnTo>
                      </a:path>
                      <a:path w="1143634" h="407035">
                        <a:moveTo>
                          <a:pt x="431614" y="405275"/>
                        </a:moveTo>
                        <a:lnTo>
                          <a:pt x="437233" y="402082"/>
                        </a:lnTo>
                      </a:path>
                      <a:path w="1143634" h="407035">
                        <a:moveTo>
                          <a:pt x="437233" y="402082"/>
                        </a:moveTo>
                        <a:lnTo>
                          <a:pt x="442029" y="396504"/>
                        </a:lnTo>
                      </a:path>
                      <a:path w="1143634" h="407035">
                        <a:moveTo>
                          <a:pt x="442029" y="396504"/>
                        </a:moveTo>
                        <a:lnTo>
                          <a:pt x="446826" y="389323"/>
                        </a:lnTo>
                      </a:path>
                      <a:path w="1143634" h="407035">
                        <a:moveTo>
                          <a:pt x="446826" y="389323"/>
                        </a:moveTo>
                        <a:lnTo>
                          <a:pt x="450800" y="379744"/>
                        </a:lnTo>
                      </a:path>
                      <a:path w="1143634" h="407035">
                        <a:moveTo>
                          <a:pt x="450800" y="379744"/>
                        </a:moveTo>
                        <a:lnTo>
                          <a:pt x="453130" y="369370"/>
                        </a:lnTo>
                      </a:path>
                      <a:path w="1143634" h="407035">
                        <a:moveTo>
                          <a:pt x="453130" y="369370"/>
                        </a:moveTo>
                        <a:lnTo>
                          <a:pt x="454774" y="358201"/>
                        </a:lnTo>
                      </a:path>
                      <a:path w="1143634" h="407035">
                        <a:moveTo>
                          <a:pt x="454774" y="358201"/>
                        </a:moveTo>
                        <a:lnTo>
                          <a:pt x="455597" y="347032"/>
                        </a:lnTo>
                      </a:path>
                      <a:path w="1143634" h="407035">
                        <a:moveTo>
                          <a:pt x="455597" y="347032"/>
                        </a:moveTo>
                        <a:lnTo>
                          <a:pt x="454774" y="335068"/>
                        </a:lnTo>
                      </a:path>
                      <a:path w="1143634" h="407035">
                        <a:moveTo>
                          <a:pt x="454774" y="335068"/>
                        </a:moveTo>
                        <a:lnTo>
                          <a:pt x="453130" y="323899"/>
                        </a:lnTo>
                      </a:path>
                      <a:path w="1143634" h="407035">
                        <a:moveTo>
                          <a:pt x="453130" y="323899"/>
                        </a:moveTo>
                        <a:lnTo>
                          <a:pt x="450800" y="313525"/>
                        </a:lnTo>
                      </a:path>
                      <a:path w="1143634" h="407035">
                        <a:moveTo>
                          <a:pt x="450800" y="313525"/>
                        </a:moveTo>
                        <a:lnTo>
                          <a:pt x="446826" y="304754"/>
                        </a:lnTo>
                      </a:path>
                      <a:path w="1143634" h="407035">
                        <a:moveTo>
                          <a:pt x="446826" y="304754"/>
                        </a:moveTo>
                        <a:lnTo>
                          <a:pt x="442029" y="296778"/>
                        </a:lnTo>
                      </a:path>
                      <a:path w="1143634" h="407035">
                        <a:moveTo>
                          <a:pt x="442029" y="296778"/>
                        </a:moveTo>
                        <a:lnTo>
                          <a:pt x="437233" y="291187"/>
                        </a:lnTo>
                      </a:path>
                      <a:path w="1143634" h="407035">
                        <a:moveTo>
                          <a:pt x="437233" y="291187"/>
                        </a:moveTo>
                        <a:lnTo>
                          <a:pt x="431614" y="288008"/>
                        </a:lnTo>
                      </a:path>
                      <a:path w="1143634" h="407035">
                        <a:moveTo>
                          <a:pt x="431614" y="288008"/>
                        </a:moveTo>
                        <a:lnTo>
                          <a:pt x="425995" y="287199"/>
                        </a:lnTo>
                      </a:path>
                      <a:path w="1143634" h="407035">
                        <a:moveTo>
                          <a:pt x="515347" y="287199"/>
                        </a:moveTo>
                        <a:lnTo>
                          <a:pt x="515347" y="288008"/>
                        </a:lnTo>
                      </a:path>
                      <a:path w="1143634" h="407035">
                        <a:moveTo>
                          <a:pt x="515347" y="288008"/>
                        </a:moveTo>
                        <a:lnTo>
                          <a:pt x="515347" y="291187"/>
                        </a:lnTo>
                      </a:path>
                      <a:path w="1143634" h="407035">
                        <a:moveTo>
                          <a:pt x="515347" y="291187"/>
                        </a:moveTo>
                        <a:lnTo>
                          <a:pt x="515347" y="296778"/>
                        </a:lnTo>
                      </a:path>
                      <a:path w="1143634" h="407035">
                        <a:moveTo>
                          <a:pt x="515347" y="296778"/>
                        </a:moveTo>
                        <a:lnTo>
                          <a:pt x="515347" y="304754"/>
                        </a:lnTo>
                      </a:path>
                      <a:path w="1143634" h="407035">
                        <a:moveTo>
                          <a:pt x="515347" y="304754"/>
                        </a:moveTo>
                        <a:lnTo>
                          <a:pt x="515347" y="313525"/>
                        </a:lnTo>
                      </a:path>
                      <a:path w="1143634" h="407035">
                        <a:moveTo>
                          <a:pt x="515347" y="313525"/>
                        </a:moveTo>
                        <a:lnTo>
                          <a:pt x="515347" y="323899"/>
                        </a:lnTo>
                      </a:path>
                      <a:path w="1143634" h="407035">
                        <a:moveTo>
                          <a:pt x="515347" y="323899"/>
                        </a:moveTo>
                        <a:lnTo>
                          <a:pt x="515347" y="335068"/>
                        </a:lnTo>
                      </a:path>
                      <a:path w="1143634" h="407035">
                        <a:moveTo>
                          <a:pt x="515347" y="335068"/>
                        </a:moveTo>
                        <a:lnTo>
                          <a:pt x="515347" y="347032"/>
                        </a:lnTo>
                      </a:path>
                      <a:path w="1143634" h="407035">
                        <a:moveTo>
                          <a:pt x="515347" y="347032"/>
                        </a:moveTo>
                        <a:lnTo>
                          <a:pt x="515347" y="358201"/>
                        </a:lnTo>
                      </a:path>
                      <a:path w="1143634" h="407035">
                        <a:moveTo>
                          <a:pt x="515347" y="358201"/>
                        </a:moveTo>
                        <a:lnTo>
                          <a:pt x="515347" y="369370"/>
                        </a:lnTo>
                      </a:path>
                      <a:path w="1143634" h="407035">
                        <a:moveTo>
                          <a:pt x="515347" y="369370"/>
                        </a:moveTo>
                        <a:lnTo>
                          <a:pt x="515347" y="379744"/>
                        </a:lnTo>
                      </a:path>
                      <a:path w="1143634" h="407035">
                        <a:moveTo>
                          <a:pt x="515347" y="379744"/>
                        </a:moveTo>
                        <a:lnTo>
                          <a:pt x="515347" y="389323"/>
                        </a:lnTo>
                      </a:path>
                      <a:path w="1143634" h="407035">
                        <a:moveTo>
                          <a:pt x="515347" y="389323"/>
                        </a:moveTo>
                        <a:lnTo>
                          <a:pt x="515347" y="396504"/>
                        </a:lnTo>
                      </a:path>
                      <a:path w="1143634" h="407035">
                        <a:moveTo>
                          <a:pt x="515347" y="396504"/>
                        </a:moveTo>
                        <a:lnTo>
                          <a:pt x="515347" y="402082"/>
                        </a:lnTo>
                      </a:path>
                      <a:path w="1143634" h="407035">
                        <a:moveTo>
                          <a:pt x="515347" y="402082"/>
                        </a:moveTo>
                        <a:lnTo>
                          <a:pt x="515347" y="405275"/>
                        </a:lnTo>
                      </a:path>
                      <a:path w="1143634" h="407035">
                        <a:moveTo>
                          <a:pt x="515347" y="405275"/>
                        </a:moveTo>
                        <a:lnTo>
                          <a:pt x="515347" y="406864"/>
                        </a:lnTo>
                      </a:path>
                      <a:path w="1143634" h="407035">
                        <a:moveTo>
                          <a:pt x="163546" y="65423"/>
                        </a:moveTo>
                        <a:lnTo>
                          <a:pt x="163546" y="64629"/>
                        </a:lnTo>
                      </a:path>
                      <a:path w="1143634" h="407035">
                        <a:moveTo>
                          <a:pt x="163546" y="64629"/>
                        </a:moveTo>
                        <a:lnTo>
                          <a:pt x="144401" y="49458"/>
                        </a:lnTo>
                      </a:path>
                      <a:path w="1143634" h="407035">
                        <a:moveTo>
                          <a:pt x="144401" y="49458"/>
                        </a:moveTo>
                        <a:lnTo>
                          <a:pt x="124461" y="35110"/>
                        </a:lnTo>
                      </a:path>
                      <a:path w="1143634" h="407035">
                        <a:moveTo>
                          <a:pt x="124461" y="35110"/>
                        </a:moveTo>
                        <a:lnTo>
                          <a:pt x="102918" y="23927"/>
                        </a:lnTo>
                      </a:path>
                      <a:path w="1143634" h="407035">
                        <a:moveTo>
                          <a:pt x="102918" y="23927"/>
                        </a:moveTo>
                        <a:lnTo>
                          <a:pt x="79786" y="14362"/>
                        </a:lnTo>
                      </a:path>
                      <a:path w="1143634" h="407035">
                        <a:moveTo>
                          <a:pt x="79786" y="14362"/>
                        </a:moveTo>
                        <a:lnTo>
                          <a:pt x="56653" y="7181"/>
                        </a:lnTo>
                      </a:path>
                      <a:path w="1143634" h="407035">
                        <a:moveTo>
                          <a:pt x="56653" y="7181"/>
                        </a:moveTo>
                        <a:lnTo>
                          <a:pt x="32711" y="2398"/>
                        </a:lnTo>
                      </a:path>
                      <a:path w="1143634" h="407035">
                        <a:moveTo>
                          <a:pt x="32711" y="2398"/>
                        </a:moveTo>
                        <a:lnTo>
                          <a:pt x="7975" y="808"/>
                        </a:lnTo>
                      </a:path>
                      <a:path w="1143634" h="407035">
                        <a:moveTo>
                          <a:pt x="7975" y="808"/>
                        </a:moveTo>
                        <a:lnTo>
                          <a:pt x="0" y="0"/>
                        </a:lnTo>
                      </a:path>
                      <a:path w="1143634" h="407035">
                        <a:moveTo>
                          <a:pt x="118075" y="224982"/>
                        </a:moveTo>
                        <a:lnTo>
                          <a:pt x="119665" y="239330"/>
                        </a:lnTo>
                      </a:path>
                      <a:path w="1143634" h="407035">
                        <a:moveTo>
                          <a:pt x="172330" y="239330"/>
                        </a:moveTo>
                        <a:lnTo>
                          <a:pt x="167534" y="239330"/>
                        </a:lnTo>
                      </a:path>
                      <a:path w="1143634" h="407035">
                        <a:moveTo>
                          <a:pt x="167534" y="239330"/>
                        </a:moveTo>
                        <a:lnTo>
                          <a:pt x="156365" y="239330"/>
                        </a:lnTo>
                      </a:path>
                      <a:path w="1143634" h="407035">
                        <a:moveTo>
                          <a:pt x="156365" y="239330"/>
                        </a:moveTo>
                        <a:lnTo>
                          <a:pt x="145991" y="239330"/>
                        </a:lnTo>
                      </a:path>
                      <a:path w="1143634" h="407035">
                        <a:moveTo>
                          <a:pt x="145991" y="239330"/>
                        </a:moveTo>
                        <a:lnTo>
                          <a:pt x="137220" y="239330"/>
                        </a:lnTo>
                      </a:path>
                      <a:path w="1143634" h="407035">
                        <a:moveTo>
                          <a:pt x="137220" y="239330"/>
                        </a:moveTo>
                        <a:lnTo>
                          <a:pt x="129244" y="239330"/>
                        </a:lnTo>
                      </a:path>
                      <a:path w="1143634" h="407035">
                        <a:moveTo>
                          <a:pt x="129244" y="239330"/>
                        </a:moveTo>
                        <a:lnTo>
                          <a:pt x="123666" y="239330"/>
                        </a:lnTo>
                      </a:path>
                      <a:path w="1143634" h="407035">
                        <a:moveTo>
                          <a:pt x="123666" y="239330"/>
                        </a:moveTo>
                        <a:lnTo>
                          <a:pt x="120473" y="239330"/>
                        </a:lnTo>
                      </a:path>
                      <a:path w="1143634" h="407035">
                        <a:moveTo>
                          <a:pt x="120473" y="239330"/>
                        </a:moveTo>
                        <a:lnTo>
                          <a:pt x="119665" y="23933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97" name="object 2997"/>
                  <p:cNvSpPr/>
                  <p:nvPr/>
                </p:nvSpPr>
                <p:spPr>
                  <a:xfrm>
                    <a:off x="13488491" y="161989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98" name="object 2998"/>
                  <p:cNvSpPr/>
                  <p:nvPr/>
                </p:nvSpPr>
                <p:spPr>
                  <a:xfrm>
                    <a:off x="8935952" y="1561254"/>
                    <a:ext cx="7517765" cy="941069"/>
                  </a:xfrm>
                  <a:custGeom>
                    <a:avLst/>
                    <a:gdLst/>
                    <a:ahLst/>
                    <a:cxnLst/>
                    <a:rect l="l" t="t" r="r" b="b"/>
                    <a:pathLst>
                      <a:path w="7517765" h="941069">
                        <a:moveTo>
                          <a:pt x="4553736" y="59832"/>
                        </a:moveTo>
                        <a:lnTo>
                          <a:pt x="4553736" y="48663"/>
                        </a:lnTo>
                      </a:path>
                      <a:path w="7517765" h="941069">
                        <a:moveTo>
                          <a:pt x="4553736" y="48663"/>
                        </a:moveTo>
                        <a:lnTo>
                          <a:pt x="4553736" y="37494"/>
                        </a:lnTo>
                      </a:path>
                      <a:path w="7517765" h="941069">
                        <a:moveTo>
                          <a:pt x="4553736" y="37494"/>
                        </a:moveTo>
                        <a:lnTo>
                          <a:pt x="4553736" y="27120"/>
                        </a:lnTo>
                      </a:path>
                      <a:path w="7517765" h="941069">
                        <a:moveTo>
                          <a:pt x="4553736" y="27120"/>
                        </a:moveTo>
                        <a:lnTo>
                          <a:pt x="4553736" y="17555"/>
                        </a:lnTo>
                      </a:path>
                      <a:path w="7517765" h="941069">
                        <a:moveTo>
                          <a:pt x="4553736" y="17555"/>
                        </a:moveTo>
                        <a:lnTo>
                          <a:pt x="4553736" y="10374"/>
                        </a:lnTo>
                      </a:path>
                      <a:path w="7517765" h="941069">
                        <a:moveTo>
                          <a:pt x="4553736" y="10374"/>
                        </a:moveTo>
                        <a:lnTo>
                          <a:pt x="4553736" y="4796"/>
                        </a:lnTo>
                      </a:path>
                      <a:path w="7517765" h="941069">
                        <a:moveTo>
                          <a:pt x="4553736" y="4796"/>
                        </a:moveTo>
                        <a:lnTo>
                          <a:pt x="4553736" y="1603"/>
                        </a:lnTo>
                      </a:path>
                      <a:path w="7517765" h="941069">
                        <a:moveTo>
                          <a:pt x="4553736" y="1603"/>
                        </a:moveTo>
                        <a:lnTo>
                          <a:pt x="4553736" y="0"/>
                        </a:lnTo>
                      </a:path>
                      <a:path w="7517765" h="941069">
                        <a:moveTo>
                          <a:pt x="4673402" y="262477"/>
                        </a:moveTo>
                        <a:lnTo>
                          <a:pt x="4673402" y="414840"/>
                        </a:lnTo>
                      </a:path>
                      <a:path w="7517765" h="941069">
                        <a:moveTo>
                          <a:pt x="4793081" y="414840"/>
                        </a:moveTo>
                        <a:lnTo>
                          <a:pt x="4793081" y="404480"/>
                        </a:lnTo>
                      </a:path>
                      <a:path w="7517765" h="941069">
                        <a:moveTo>
                          <a:pt x="4673402" y="262477"/>
                        </a:moveTo>
                        <a:lnTo>
                          <a:pt x="4674210" y="262477"/>
                        </a:lnTo>
                      </a:path>
                      <a:path w="7517765" h="941069">
                        <a:moveTo>
                          <a:pt x="4674210" y="262477"/>
                        </a:moveTo>
                        <a:lnTo>
                          <a:pt x="4677403" y="262477"/>
                        </a:lnTo>
                      </a:path>
                      <a:path w="7517765" h="941069">
                        <a:moveTo>
                          <a:pt x="4677403" y="262477"/>
                        </a:moveTo>
                        <a:lnTo>
                          <a:pt x="4682981" y="262477"/>
                        </a:lnTo>
                      </a:path>
                      <a:path w="7517765" h="941069">
                        <a:moveTo>
                          <a:pt x="4682981" y="262477"/>
                        </a:moveTo>
                        <a:lnTo>
                          <a:pt x="4690957" y="262477"/>
                        </a:lnTo>
                      </a:path>
                      <a:path w="7517765" h="941069">
                        <a:moveTo>
                          <a:pt x="4690957" y="262477"/>
                        </a:moveTo>
                        <a:lnTo>
                          <a:pt x="4699728" y="262477"/>
                        </a:lnTo>
                      </a:path>
                      <a:path w="7517765" h="941069">
                        <a:moveTo>
                          <a:pt x="4699728" y="262477"/>
                        </a:moveTo>
                        <a:lnTo>
                          <a:pt x="4710102" y="262477"/>
                        </a:lnTo>
                      </a:path>
                      <a:path w="7517765" h="941069">
                        <a:moveTo>
                          <a:pt x="4710102" y="262477"/>
                        </a:moveTo>
                        <a:lnTo>
                          <a:pt x="4721271" y="262477"/>
                        </a:lnTo>
                      </a:path>
                      <a:path w="7517765" h="941069">
                        <a:moveTo>
                          <a:pt x="4721271" y="262477"/>
                        </a:moveTo>
                        <a:lnTo>
                          <a:pt x="4733248" y="262477"/>
                        </a:lnTo>
                      </a:path>
                      <a:path w="7517765" h="941069">
                        <a:moveTo>
                          <a:pt x="4733248" y="262477"/>
                        </a:moveTo>
                        <a:lnTo>
                          <a:pt x="4744417" y="262477"/>
                        </a:lnTo>
                      </a:path>
                      <a:path w="7517765" h="941069">
                        <a:moveTo>
                          <a:pt x="4744417" y="262477"/>
                        </a:moveTo>
                        <a:lnTo>
                          <a:pt x="4755572" y="262477"/>
                        </a:lnTo>
                      </a:path>
                      <a:path w="7517765" h="941069">
                        <a:moveTo>
                          <a:pt x="4755572" y="262477"/>
                        </a:moveTo>
                        <a:lnTo>
                          <a:pt x="4758765" y="262477"/>
                        </a:lnTo>
                      </a:path>
                      <a:path w="7517765" h="941069">
                        <a:moveTo>
                          <a:pt x="4790751" y="406864"/>
                        </a:moveTo>
                        <a:lnTo>
                          <a:pt x="4805003" y="406864"/>
                        </a:lnTo>
                      </a:path>
                      <a:path w="7517765" h="941069">
                        <a:moveTo>
                          <a:pt x="4793081" y="720403"/>
                        </a:moveTo>
                        <a:lnTo>
                          <a:pt x="4793081" y="579990"/>
                        </a:lnTo>
                      </a:path>
                      <a:path w="7517765" h="941069">
                        <a:moveTo>
                          <a:pt x="4673402" y="579990"/>
                        </a:moveTo>
                        <a:lnTo>
                          <a:pt x="4673402" y="720403"/>
                        </a:lnTo>
                      </a:path>
                      <a:path w="7517765" h="941069">
                        <a:moveTo>
                          <a:pt x="4793081" y="720403"/>
                        </a:moveTo>
                        <a:lnTo>
                          <a:pt x="4791436" y="720403"/>
                        </a:lnTo>
                      </a:path>
                      <a:path w="7517765" h="941069">
                        <a:moveTo>
                          <a:pt x="4791436" y="720403"/>
                        </a:moveTo>
                        <a:lnTo>
                          <a:pt x="4788284" y="720403"/>
                        </a:lnTo>
                      </a:path>
                      <a:path w="7517765" h="941069">
                        <a:moveTo>
                          <a:pt x="4788284" y="720403"/>
                        </a:moveTo>
                        <a:lnTo>
                          <a:pt x="4782666" y="720403"/>
                        </a:lnTo>
                      </a:path>
                      <a:path w="7517765" h="941069">
                        <a:moveTo>
                          <a:pt x="4782666" y="720403"/>
                        </a:moveTo>
                        <a:lnTo>
                          <a:pt x="4775539" y="720403"/>
                        </a:lnTo>
                      </a:path>
                      <a:path w="7517765" h="941069">
                        <a:moveTo>
                          <a:pt x="4775539" y="720403"/>
                        </a:moveTo>
                        <a:lnTo>
                          <a:pt x="4765946" y="720403"/>
                        </a:lnTo>
                      </a:path>
                      <a:path w="7517765" h="941069">
                        <a:moveTo>
                          <a:pt x="4765946" y="720403"/>
                        </a:moveTo>
                        <a:lnTo>
                          <a:pt x="4755572" y="720403"/>
                        </a:lnTo>
                      </a:path>
                      <a:path w="7517765" h="941069">
                        <a:moveTo>
                          <a:pt x="4755572" y="720403"/>
                        </a:moveTo>
                        <a:lnTo>
                          <a:pt x="4744417" y="720403"/>
                        </a:lnTo>
                      </a:path>
                      <a:path w="7517765" h="941069">
                        <a:moveTo>
                          <a:pt x="4744417" y="720403"/>
                        </a:moveTo>
                        <a:lnTo>
                          <a:pt x="4733248" y="720403"/>
                        </a:lnTo>
                      </a:path>
                      <a:path w="7517765" h="941069">
                        <a:moveTo>
                          <a:pt x="4733248" y="720403"/>
                        </a:moveTo>
                        <a:lnTo>
                          <a:pt x="4721271" y="720403"/>
                        </a:lnTo>
                      </a:path>
                      <a:path w="7517765" h="941069">
                        <a:moveTo>
                          <a:pt x="4721271" y="720403"/>
                        </a:moveTo>
                        <a:lnTo>
                          <a:pt x="4710102" y="720403"/>
                        </a:lnTo>
                      </a:path>
                      <a:path w="7517765" h="941069">
                        <a:moveTo>
                          <a:pt x="4710102" y="720403"/>
                        </a:moveTo>
                        <a:lnTo>
                          <a:pt x="4699728" y="720403"/>
                        </a:lnTo>
                      </a:path>
                      <a:path w="7517765" h="941069">
                        <a:moveTo>
                          <a:pt x="4699728" y="720403"/>
                        </a:moveTo>
                        <a:lnTo>
                          <a:pt x="4690957" y="720403"/>
                        </a:lnTo>
                      </a:path>
                      <a:path w="7517765" h="941069">
                        <a:moveTo>
                          <a:pt x="4690957" y="720403"/>
                        </a:moveTo>
                        <a:lnTo>
                          <a:pt x="4682981" y="720403"/>
                        </a:lnTo>
                      </a:path>
                      <a:path w="7517765" h="941069">
                        <a:moveTo>
                          <a:pt x="4682981" y="720403"/>
                        </a:moveTo>
                        <a:lnTo>
                          <a:pt x="4677403" y="720403"/>
                        </a:lnTo>
                      </a:path>
                      <a:path w="7517765" h="941069">
                        <a:moveTo>
                          <a:pt x="4677403" y="720403"/>
                        </a:moveTo>
                        <a:lnTo>
                          <a:pt x="4674210" y="720403"/>
                        </a:lnTo>
                      </a:path>
                      <a:path w="7517765" h="941069">
                        <a:moveTo>
                          <a:pt x="4674210" y="720403"/>
                        </a:moveTo>
                        <a:lnTo>
                          <a:pt x="4673402" y="720403"/>
                        </a:lnTo>
                      </a:path>
                      <a:path w="7517765" h="941069">
                        <a:moveTo>
                          <a:pt x="4673402" y="720403"/>
                        </a:moveTo>
                        <a:lnTo>
                          <a:pt x="4674210" y="720403"/>
                        </a:lnTo>
                      </a:path>
                      <a:path w="7517765" h="941069">
                        <a:moveTo>
                          <a:pt x="4674210" y="720403"/>
                        </a:moveTo>
                        <a:lnTo>
                          <a:pt x="4677403" y="720403"/>
                        </a:lnTo>
                      </a:path>
                      <a:path w="7517765" h="941069">
                        <a:moveTo>
                          <a:pt x="4677403" y="720403"/>
                        </a:moveTo>
                        <a:lnTo>
                          <a:pt x="4682981" y="720403"/>
                        </a:lnTo>
                      </a:path>
                      <a:path w="7517765" h="941069">
                        <a:moveTo>
                          <a:pt x="4682981" y="720403"/>
                        </a:moveTo>
                        <a:lnTo>
                          <a:pt x="4690957" y="720403"/>
                        </a:lnTo>
                      </a:path>
                      <a:path w="7517765" h="941069">
                        <a:moveTo>
                          <a:pt x="4690957" y="720403"/>
                        </a:moveTo>
                        <a:lnTo>
                          <a:pt x="4699728" y="720403"/>
                        </a:lnTo>
                      </a:path>
                      <a:path w="7517765" h="941069">
                        <a:moveTo>
                          <a:pt x="4699728" y="720403"/>
                        </a:moveTo>
                        <a:lnTo>
                          <a:pt x="4710102" y="720403"/>
                        </a:lnTo>
                      </a:path>
                      <a:path w="7517765" h="941069">
                        <a:moveTo>
                          <a:pt x="4710102" y="720403"/>
                        </a:moveTo>
                        <a:lnTo>
                          <a:pt x="4721271" y="720403"/>
                        </a:lnTo>
                      </a:path>
                      <a:path w="7517765" h="941069">
                        <a:moveTo>
                          <a:pt x="4721271" y="720403"/>
                        </a:moveTo>
                        <a:lnTo>
                          <a:pt x="4733248" y="720403"/>
                        </a:lnTo>
                      </a:path>
                      <a:path w="7517765" h="941069">
                        <a:moveTo>
                          <a:pt x="4733248" y="720403"/>
                        </a:moveTo>
                        <a:lnTo>
                          <a:pt x="4744417" y="720403"/>
                        </a:lnTo>
                      </a:path>
                      <a:path w="7517765" h="941069">
                        <a:moveTo>
                          <a:pt x="4744417" y="720403"/>
                        </a:moveTo>
                        <a:lnTo>
                          <a:pt x="4755572" y="720403"/>
                        </a:lnTo>
                      </a:path>
                      <a:path w="7517765" h="941069">
                        <a:moveTo>
                          <a:pt x="4755572" y="720403"/>
                        </a:moveTo>
                        <a:lnTo>
                          <a:pt x="4765946" y="720403"/>
                        </a:lnTo>
                      </a:path>
                      <a:path w="7517765" h="941069">
                        <a:moveTo>
                          <a:pt x="4765946" y="720403"/>
                        </a:moveTo>
                        <a:lnTo>
                          <a:pt x="4775539" y="720403"/>
                        </a:lnTo>
                      </a:path>
                      <a:path w="7517765" h="941069">
                        <a:moveTo>
                          <a:pt x="4775539" y="720403"/>
                        </a:moveTo>
                        <a:lnTo>
                          <a:pt x="4782666" y="720403"/>
                        </a:lnTo>
                      </a:path>
                      <a:path w="7517765" h="941069">
                        <a:moveTo>
                          <a:pt x="4782666" y="720403"/>
                        </a:moveTo>
                        <a:lnTo>
                          <a:pt x="4788284" y="720403"/>
                        </a:lnTo>
                      </a:path>
                      <a:path w="7517765" h="941069">
                        <a:moveTo>
                          <a:pt x="4788284" y="720403"/>
                        </a:moveTo>
                        <a:lnTo>
                          <a:pt x="4791436" y="720403"/>
                        </a:lnTo>
                      </a:path>
                      <a:path w="7517765" h="941069">
                        <a:moveTo>
                          <a:pt x="4791436" y="720403"/>
                        </a:moveTo>
                        <a:lnTo>
                          <a:pt x="4793081" y="720403"/>
                        </a:lnTo>
                      </a:path>
                      <a:path w="7517765" h="941069">
                        <a:moveTo>
                          <a:pt x="4989325" y="347032"/>
                        </a:moveTo>
                        <a:lnTo>
                          <a:pt x="4988503" y="358201"/>
                        </a:lnTo>
                      </a:path>
                      <a:path w="7517765" h="941069">
                        <a:moveTo>
                          <a:pt x="4988503" y="358201"/>
                        </a:moveTo>
                        <a:lnTo>
                          <a:pt x="4986996" y="369370"/>
                        </a:lnTo>
                      </a:path>
                      <a:path w="7517765" h="941069">
                        <a:moveTo>
                          <a:pt x="4986996" y="369370"/>
                        </a:moveTo>
                        <a:lnTo>
                          <a:pt x="4983707" y="379744"/>
                        </a:lnTo>
                      </a:path>
                      <a:path w="7517765" h="941069">
                        <a:moveTo>
                          <a:pt x="4983707" y="379744"/>
                        </a:moveTo>
                        <a:lnTo>
                          <a:pt x="4980555" y="389323"/>
                        </a:lnTo>
                      </a:path>
                      <a:path w="7517765" h="941069">
                        <a:moveTo>
                          <a:pt x="4980555" y="389323"/>
                        </a:moveTo>
                        <a:lnTo>
                          <a:pt x="4975758" y="396504"/>
                        </a:lnTo>
                      </a:path>
                      <a:path w="7517765" h="941069">
                        <a:moveTo>
                          <a:pt x="4975758" y="396504"/>
                        </a:moveTo>
                        <a:lnTo>
                          <a:pt x="4970139" y="402082"/>
                        </a:lnTo>
                      </a:path>
                      <a:path w="7517765" h="941069">
                        <a:moveTo>
                          <a:pt x="4970139" y="402082"/>
                        </a:moveTo>
                        <a:lnTo>
                          <a:pt x="4970139" y="402876"/>
                        </a:lnTo>
                      </a:path>
                      <a:path w="7517765" h="941069">
                        <a:moveTo>
                          <a:pt x="4959039" y="287199"/>
                        </a:moveTo>
                        <a:lnTo>
                          <a:pt x="4964658" y="288008"/>
                        </a:lnTo>
                      </a:path>
                      <a:path w="7517765" h="941069">
                        <a:moveTo>
                          <a:pt x="4964658" y="288008"/>
                        </a:moveTo>
                        <a:lnTo>
                          <a:pt x="4970139" y="291187"/>
                        </a:lnTo>
                      </a:path>
                      <a:path w="7517765" h="941069">
                        <a:moveTo>
                          <a:pt x="4970139" y="291187"/>
                        </a:moveTo>
                        <a:lnTo>
                          <a:pt x="4975758" y="296778"/>
                        </a:lnTo>
                      </a:path>
                      <a:path w="7517765" h="941069">
                        <a:moveTo>
                          <a:pt x="4975758" y="296778"/>
                        </a:moveTo>
                        <a:lnTo>
                          <a:pt x="4980555" y="304754"/>
                        </a:lnTo>
                      </a:path>
                      <a:path w="7517765" h="941069">
                        <a:moveTo>
                          <a:pt x="4980555" y="304754"/>
                        </a:moveTo>
                        <a:lnTo>
                          <a:pt x="4983707" y="313525"/>
                        </a:lnTo>
                      </a:path>
                      <a:path w="7517765" h="941069">
                        <a:moveTo>
                          <a:pt x="4983707" y="313525"/>
                        </a:moveTo>
                        <a:lnTo>
                          <a:pt x="4986996" y="323899"/>
                        </a:lnTo>
                      </a:path>
                      <a:path w="7517765" h="941069">
                        <a:moveTo>
                          <a:pt x="4986996" y="323899"/>
                        </a:moveTo>
                        <a:lnTo>
                          <a:pt x="4988503" y="335068"/>
                        </a:lnTo>
                      </a:path>
                      <a:path w="7517765" h="941069">
                        <a:moveTo>
                          <a:pt x="4988503" y="335068"/>
                        </a:moveTo>
                        <a:lnTo>
                          <a:pt x="4989325" y="347032"/>
                        </a:lnTo>
                      </a:path>
                      <a:path w="7517765" h="941069">
                        <a:moveTo>
                          <a:pt x="0" y="216992"/>
                        </a:moveTo>
                        <a:lnTo>
                          <a:pt x="1710452" y="216992"/>
                        </a:lnTo>
                      </a:path>
                      <a:path w="7517765" h="941069">
                        <a:moveTo>
                          <a:pt x="1767886" y="216992"/>
                        </a:moveTo>
                        <a:lnTo>
                          <a:pt x="4663041" y="216992"/>
                        </a:lnTo>
                      </a:path>
                      <a:path w="7517765" h="941069">
                        <a:moveTo>
                          <a:pt x="4663041" y="67808"/>
                        </a:moveTo>
                        <a:lnTo>
                          <a:pt x="0" y="67808"/>
                        </a:lnTo>
                      </a:path>
                      <a:path w="7517765" h="941069">
                        <a:moveTo>
                          <a:pt x="0" y="216992"/>
                        </a:moveTo>
                        <a:lnTo>
                          <a:pt x="0" y="216197"/>
                        </a:lnTo>
                      </a:path>
                      <a:path w="7517765" h="941069">
                        <a:moveTo>
                          <a:pt x="0" y="216197"/>
                        </a:moveTo>
                        <a:lnTo>
                          <a:pt x="0" y="215403"/>
                        </a:lnTo>
                      </a:path>
                      <a:path w="7517765" h="941069">
                        <a:moveTo>
                          <a:pt x="0" y="213813"/>
                        </a:moveTo>
                        <a:lnTo>
                          <a:pt x="0" y="213004"/>
                        </a:lnTo>
                      </a:path>
                      <a:path w="7517765" h="941069">
                        <a:moveTo>
                          <a:pt x="0" y="213004"/>
                        </a:moveTo>
                        <a:lnTo>
                          <a:pt x="0" y="211415"/>
                        </a:lnTo>
                      </a:path>
                      <a:path w="7517765" h="941069">
                        <a:moveTo>
                          <a:pt x="0" y="208222"/>
                        </a:moveTo>
                        <a:lnTo>
                          <a:pt x="0" y="207427"/>
                        </a:lnTo>
                      </a:path>
                      <a:path w="7517765" h="941069">
                        <a:moveTo>
                          <a:pt x="0" y="207427"/>
                        </a:moveTo>
                        <a:lnTo>
                          <a:pt x="0" y="205028"/>
                        </a:lnTo>
                      </a:path>
                      <a:path w="7517765" h="941069">
                        <a:moveTo>
                          <a:pt x="0" y="201835"/>
                        </a:moveTo>
                        <a:lnTo>
                          <a:pt x="0" y="199451"/>
                        </a:lnTo>
                      </a:path>
                      <a:path w="7517765" h="941069">
                        <a:moveTo>
                          <a:pt x="0" y="199451"/>
                        </a:moveTo>
                        <a:lnTo>
                          <a:pt x="0" y="197053"/>
                        </a:lnTo>
                      </a:path>
                      <a:path w="7517765" h="941069">
                        <a:moveTo>
                          <a:pt x="0" y="193065"/>
                        </a:moveTo>
                        <a:lnTo>
                          <a:pt x="0" y="190666"/>
                        </a:lnTo>
                      </a:path>
                      <a:path w="7517765" h="941069">
                        <a:moveTo>
                          <a:pt x="0" y="190666"/>
                        </a:moveTo>
                        <a:lnTo>
                          <a:pt x="0" y="187473"/>
                        </a:lnTo>
                      </a:path>
                      <a:path w="7517765" h="941069">
                        <a:moveTo>
                          <a:pt x="0" y="182691"/>
                        </a:moveTo>
                        <a:lnTo>
                          <a:pt x="0" y="179497"/>
                        </a:lnTo>
                      </a:path>
                      <a:path w="7517765" h="941069">
                        <a:moveTo>
                          <a:pt x="0" y="179497"/>
                        </a:moveTo>
                        <a:lnTo>
                          <a:pt x="0" y="177113"/>
                        </a:lnTo>
                      </a:path>
                      <a:path w="7517765" h="941069">
                        <a:moveTo>
                          <a:pt x="0" y="170727"/>
                        </a:moveTo>
                        <a:lnTo>
                          <a:pt x="0" y="168342"/>
                        </a:lnTo>
                      </a:path>
                      <a:path w="7517765" h="941069">
                        <a:moveTo>
                          <a:pt x="0" y="168342"/>
                        </a:moveTo>
                        <a:lnTo>
                          <a:pt x="0" y="165135"/>
                        </a:lnTo>
                      </a:path>
                      <a:path w="7517765" h="941069">
                        <a:moveTo>
                          <a:pt x="0" y="158763"/>
                        </a:moveTo>
                        <a:lnTo>
                          <a:pt x="0" y="155570"/>
                        </a:lnTo>
                      </a:path>
                      <a:path w="7517765" h="941069">
                        <a:moveTo>
                          <a:pt x="0" y="155570"/>
                        </a:moveTo>
                        <a:lnTo>
                          <a:pt x="0" y="152377"/>
                        </a:lnTo>
                      </a:path>
                      <a:path w="7517765" h="941069">
                        <a:moveTo>
                          <a:pt x="0" y="145991"/>
                        </a:moveTo>
                        <a:lnTo>
                          <a:pt x="0" y="142811"/>
                        </a:lnTo>
                      </a:path>
                      <a:path w="7517765" h="941069">
                        <a:moveTo>
                          <a:pt x="0" y="142811"/>
                        </a:moveTo>
                        <a:lnTo>
                          <a:pt x="0" y="138810"/>
                        </a:lnTo>
                      </a:path>
                      <a:path w="7517765" h="941069">
                        <a:moveTo>
                          <a:pt x="0" y="132437"/>
                        </a:moveTo>
                        <a:lnTo>
                          <a:pt x="0" y="129244"/>
                        </a:lnTo>
                      </a:path>
                      <a:path w="7517765" h="941069">
                        <a:moveTo>
                          <a:pt x="0" y="129244"/>
                        </a:moveTo>
                        <a:lnTo>
                          <a:pt x="0" y="126051"/>
                        </a:lnTo>
                      </a:path>
                      <a:path w="7517765" h="941069">
                        <a:moveTo>
                          <a:pt x="0" y="119665"/>
                        </a:moveTo>
                        <a:lnTo>
                          <a:pt x="0" y="116485"/>
                        </a:lnTo>
                      </a:path>
                      <a:path w="7517765" h="941069">
                        <a:moveTo>
                          <a:pt x="0" y="116485"/>
                        </a:moveTo>
                        <a:lnTo>
                          <a:pt x="0" y="114087"/>
                        </a:lnTo>
                      </a:path>
                      <a:path w="7517765" h="941069">
                        <a:moveTo>
                          <a:pt x="0" y="107701"/>
                        </a:moveTo>
                        <a:lnTo>
                          <a:pt x="0" y="105303"/>
                        </a:lnTo>
                      </a:path>
                      <a:path w="7517765" h="941069">
                        <a:moveTo>
                          <a:pt x="0" y="105303"/>
                        </a:moveTo>
                        <a:lnTo>
                          <a:pt x="0" y="102123"/>
                        </a:lnTo>
                      </a:path>
                      <a:path w="7517765" h="941069">
                        <a:moveTo>
                          <a:pt x="0" y="100520"/>
                        </a:moveTo>
                        <a:lnTo>
                          <a:pt x="0" y="94134"/>
                        </a:lnTo>
                      </a:path>
                      <a:path w="7517765" h="941069">
                        <a:moveTo>
                          <a:pt x="0" y="94134"/>
                        </a:moveTo>
                        <a:lnTo>
                          <a:pt x="0" y="91749"/>
                        </a:lnTo>
                      </a:path>
                      <a:path w="7517765" h="941069">
                        <a:moveTo>
                          <a:pt x="0" y="87761"/>
                        </a:moveTo>
                        <a:lnTo>
                          <a:pt x="0" y="85363"/>
                        </a:lnTo>
                      </a:path>
                      <a:path w="7517765" h="941069">
                        <a:moveTo>
                          <a:pt x="0" y="85363"/>
                        </a:moveTo>
                        <a:lnTo>
                          <a:pt x="0" y="82965"/>
                        </a:lnTo>
                      </a:path>
                      <a:path w="7517765" h="941069">
                        <a:moveTo>
                          <a:pt x="0" y="79772"/>
                        </a:moveTo>
                        <a:lnTo>
                          <a:pt x="0" y="77387"/>
                        </a:lnTo>
                      </a:path>
                      <a:path w="7517765" h="941069">
                        <a:moveTo>
                          <a:pt x="0" y="77387"/>
                        </a:moveTo>
                        <a:lnTo>
                          <a:pt x="0" y="76592"/>
                        </a:lnTo>
                      </a:path>
                      <a:path w="7517765" h="941069">
                        <a:moveTo>
                          <a:pt x="0" y="73399"/>
                        </a:moveTo>
                        <a:lnTo>
                          <a:pt x="0" y="71796"/>
                        </a:lnTo>
                      </a:path>
                      <a:path w="7517765" h="941069">
                        <a:moveTo>
                          <a:pt x="0" y="71796"/>
                        </a:moveTo>
                        <a:lnTo>
                          <a:pt x="0" y="71001"/>
                        </a:lnTo>
                      </a:path>
                      <a:path w="7517765" h="941069">
                        <a:moveTo>
                          <a:pt x="0" y="69411"/>
                        </a:moveTo>
                        <a:lnTo>
                          <a:pt x="0" y="68617"/>
                        </a:lnTo>
                      </a:path>
                      <a:path w="7517765" h="941069">
                        <a:moveTo>
                          <a:pt x="4663041" y="67808"/>
                        </a:moveTo>
                        <a:lnTo>
                          <a:pt x="4663041" y="68617"/>
                        </a:lnTo>
                      </a:path>
                      <a:path w="7517765" h="941069">
                        <a:moveTo>
                          <a:pt x="4663041" y="68617"/>
                        </a:moveTo>
                        <a:lnTo>
                          <a:pt x="4663041" y="71796"/>
                        </a:lnTo>
                      </a:path>
                      <a:path w="7517765" h="941069">
                        <a:moveTo>
                          <a:pt x="4663041" y="71796"/>
                        </a:moveTo>
                        <a:lnTo>
                          <a:pt x="4663041" y="77387"/>
                        </a:lnTo>
                      </a:path>
                      <a:path w="7517765" h="941069">
                        <a:moveTo>
                          <a:pt x="4663041" y="77387"/>
                        </a:moveTo>
                        <a:lnTo>
                          <a:pt x="4663041" y="85363"/>
                        </a:lnTo>
                      </a:path>
                      <a:path w="7517765" h="941069">
                        <a:moveTo>
                          <a:pt x="4663041" y="85363"/>
                        </a:moveTo>
                        <a:lnTo>
                          <a:pt x="4663041" y="94134"/>
                        </a:lnTo>
                      </a:path>
                      <a:path w="7517765" h="941069">
                        <a:moveTo>
                          <a:pt x="4663041" y="94134"/>
                        </a:moveTo>
                        <a:lnTo>
                          <a:pt x="4663041" y="105303"/>
                        </a:lnTo>
                      </a:path>
                      <a:path w="7517765" h="941069">
                        <a:moveTo>
                          <a:pt x="4663041" y="105303"/>
                        </a:moveTo>
                        <a:lnTo>
                          <a:pt x="4663041" y="116485"/>
                        </a:lnTo>
                      </a:path>
                      <a:path w="7517765" h="941069">
                        <a:moveTo>
                          <a:pt x="4663041" y="116485"/>
                        </a:moveTo>
                        <a:lnTo>
                          <a:pt x="4663041" y="129244"/>
                        </a:lnTo>
                      </a:path>
                      <a:path w="7517765" h="941069">
                        <a:moveTo>
                          <a:pt x="4663041" y="129244"/>
                        </a:moveTo>
                        <a:lnTo>
                          <a:pt x="4663041" y="142811"/>
                        </a:lnTo>
                      </a:path>
                      <a:path w="7517765" h="941069">
                        <a:moveTo>
                          <a:pt x="4663041" y="142811"/>
                        </a:moveTo>
                        <a:lnTo>
                          <a:pt x="4663041" y="155570"/>
                        </a:lnTo>
                      </a:path>
                      <a:path w="7517765" h="941069">
                        <a:moveTo>
                          <a:pt x="4663041" y="155570"/>
                        </a:moveTo>
                        <a:lnTo>
                          <a:pt x="4663041" y="168342"/>
                        </a:lnTo>
                      </a:path>
                      <a:path w="7517765" h="941069">
                        <a:moveTo>
                          <a:pt x="4663041" y="168342"/>
                        </a:moveTo>
                        <a:lnTo>
                          <a:pt x="4663041" y="179497"/>
                        </a:lnTo>
                      </a:path>
                      <a:path w="7517765" h="941069">
                        <a:moveTo>
                          <a:pt x="4663041" y="179497"/>
                        </a:moveTo>
                        <a:lnTo>
                          <a:pt x="4663041" y="190666"/>
                        </a:lnTo>
                      </a:path>
                      <a:path w="7517765" h="941069">
                        <a:moveTo>
                          <a:pt x="4663041" y="190666"/>
                        </a:moveTo>
                        <a:lnTo>
                          <a:pt x="4663041" y="199451"/>
                        </a:lnTo>
                      </a:path>
                      <a:path w="7517765" h="941069">
                        <a:moveTo>
                          <a:pt x="4663041" y="199451"/>
                        </a:moveTo>
                        <a:lnTo>
                          <a:pt x="4663041" y="207427"/>
                        </a:lnTo>
                      </a:path>
                      <a:path w="7517765" h="941069">
                        <a:moveTo>
                          <a:pt x="4663041" y="207427"/>
                        </a:moveTo>
                        <a:lnTo>
                          <a:pt x="4663041" y="213004"/>
                        </a:lnTo>
                      </a:path>
                      <a:path w="7517765" h="941069">
                        <a:moveTo>
                          <a:pt x="4663041" y="213004"/>
                        </a:moveTo>
                        <a:lnTo>
                          <a:pt x="4663041" y="216197"/>
                        </a:lnTo>
                      </a:path>
                      <a:path w="7517765" h="941069">
                        <a:moveTo>
                          <a:pt x="4663041" y="216197"/>
                        </a:moveTo>
                        <a:lnTo>
                          <a:pt x="4663041" y="216992"/>
                        </a:lnTo>
                      </a:path>
                      <a:path w="7517765" h="941069">
                        <a:moveTo>
                          <a:pt x="4962191" y="414840"/>
                        </a:moveTo>
                        <a:lnTo>
                          <a:pt x="4962191" y="366985"/>
                        </a:lnTo>
                      </a:path>
                      <a:path w="7517765" h="941069">
                        <a:moveTo>
                          <a:pt x="4812952" y="366985"/>
                        </a:moveTo>
                        <a:lnTo>
                          <a:pt x="4812952" y="414840"/>
                        </a:lnTo>
                      </a:path>
                      <a:path w="7517765" h="941069">
                        <a:moveTo>
                          <a:pt x="4812952" y="366985"/>
                        </a:moveTo>
                        <a:lnTo>
                          <a:pt x="4813774" y="366985"/>
                        </a:lnTo>
                      </a:path>
                      <a:path w="7517765" h="941069">
                        <a:moveTo>
                          <a:pt x="4813774" y="366985"/>
                        </a:moveTo>
                        <a:lnTo>
                          <a:pt x="4817063" y="366985"/>
                        </a:lnTo>
                      </a:path>
                      <a:path w="7517765" h="941069">
                        <a:moveTo>
                          <a:pt x="4817063" y="366985"/>
                        </a:moveTo>
                        <a:lnTo>
                          <a:pt x="4822545" y="366985"/>
                        </a:lnTo>
                      </a:path>
                      <a:path w="7517765" h="941069">
                        <a:moveTo>
                          <a:pt x="4822545" y="366985"/>
                        </a:moveTo>
                        <a:lnTo>
                          <a:pt x="4830630" y="366985"/>
                        </a:lnTo>
                      </a:path>
                      <a:path w="7517765" h="941069">
                        <a:moveTo>
                          <a:pt x="4830630" y="366985"/>
                        </a:moveTo>
                        <a:lnTo>
                          <a:pt x="4839401" y="366985"/>
                        </a:lnTo>
                      </a:path>
                      <a:path w="7517765" h="941069">
                        <a:moveTo>
                          <a:pt x="4839401" y="366985"/>
                        </a:moveTo>
                        <a:lnTo>
                          <a:pt x="4850502" y="366985"/>
                        </a:lnTo>
                      </a:path>
                      <a:path w="7517765" h="941069">
                        <a:moveTo>
                          <a:pt x="4850502" y="366985"/>
                        </a:moveTo>
                        <a:lnTo>
                          <a:pt x="4861739" y="366985"/>
                        </a:lnTo>
                      </a:path>
                      <a:path w="7517765" h="941069">
                        <a:moveTo>
                          <a:pt x="4861739" y="366985"/>
                        </a:moveTo>
                        <a:lnTo>
                          <a:pt x="4874484" y="366985"/>
                        </a:lnTo>
                      </a:path>
                      <a:path w="7517765" h="941069">
                        <a:moveTo>
                          <a:pt x="4874484" y="366985"/>
                        </a:moveTo>
                        <a:lnTo>
                          <a:pt x="4887229" y="366985"/>
                        </a:lnTo>
                      </a:path>
                      <a:path w="7517765" h="941069">
                        <a:moveTo>
                          <a:pt x="4887229" y="366985"/>
                        </a:moveTo>
                        <a:lnTo>
                          <a:pt x="4900796" y="366985"/>
                        </a:lnTo>
                      </a:path>
                      <a:path w="7517765" h="941069">
                        <a:moveTo>
                          <a:pt x="4900796" y="366985"/>
                        </a:moveTo>
                        <a:lnTo>
                          <a:pt x="4913541" y="366985"/>
                        </a:lnTo>
                      </a:path>
                      <a:path w="7517765" h="941069">
                        <a:moveTo>
                          <a:pt x="4913541" y="366985"/>
                        </a:moveTo>
                        <a:lnTo>
                          <a:pt x="4924641" y="366985"/>
                        </a:lnTo>
                      </a:path>
                      <a:path w="7517765" h="941069">
                        <a:moveTo>
                          <a:pt x="4924641" y="366985"/>
                        </a:moveTo>
                        <a:lnTo>
                          <a:pt x="4935879" y="366985"/>
                        </a:lnTo>
                      </a:path>
                      <a:path w="7517765" h="941069">
                        <a:moveTo>
                          <a:pt x="4935879" y="366985"/>
                        </a:moveTo>
                        <a:lnTo>
                          <a:pt x="4944650" y="366985"/>
                        </a:lnTo>
                      </a:path>
                      <a:path w="7517765" h="941069">
                        <a:moveTo>
                          <a:pt x="4944650" y="366985"/>
                        </a:moveTo>
                        <a:lnTo>
                          <a:pt x="4952598" y="366985"/>
                        </a:lnTo>
                      </a:path>
                      <a:path w="7517765" h="941069">
                        <a:moveTo>
                          <a:pt x="4952598" y="366985"/>
                        </a:moveTo>
                        <a:lnTo>
                          <a:pt x="4958217" y="366985"/>
                        </a:lnTo>
                      </a:path>
                      <a:path w="7517765" h="941069">
                        <a:moveTo>
                          <a:pt x="4958217" y="366985"/>
                        </a:moveTo>
                        <a:lnTo>
                          <a:pt x="4961369" y="366985"/>
                        </a:lnTo>
                      </a:path>
                      <a:path w="7517765" h="941069">
                        <a:moveTo>
                          <a:pt x="4961369" y="366985"/>
                        </a:moveTo>
                        <a:lnTo>
                          <a:pt x="4962191" y="366985"/>
                        </a:lnTo>
                      </a:path>
                      <a:path w="7517765" h="941069">
                        <a:moveTo>
                          <a:pt x="4967810" y="939794"/>
                        </a:moveTo>
                        <a:lnTo>
                          <a:pt x="7273409" y="939794"/>
                        </a:lnTo>
                      </a:path>
                      <a:path w="7517765" h="941069">
                        <a:moveTo>
                          <a:pt x="7377835" y="939794"/>
                        </a:moveTo>
                        <a:lnTo>
                          <a:pt x="7517481" y="939794"/>
                        </a:lnTo>
                      </a:path>
                      <a:path w="7517765" h="941069">
                        <a:moveTo>
                          <a:pt x="7517481" y="790610"/>
                        </a:moveTo>
                        <a:lnTo>
                          <a:pt x="7377835" y="790610"/>
                        </a:lnTo>
                      </a:path>
                      <a:path w="7517765" h="941069">
                        <a:moveTo>
                          <a:pt x="7273409" y="790610"/>
                        </a:moveTo>
                        <a:lnTo>
                          <a:pt x="4967810" y="790610"/>
                        </a:lnTo>
                      </a:path>
                      <a:path w="7517765" h="941069">
                        <a:moveTo>
                          <a:pt x="4967810" y="930215"/>
                        </a:moveTo>
                        <a:lnTo>
                          <a:pt x="4967810" y="929420"/>
                        </a:lnTo>
                      </a:path>
                      <a:path w="7517765" h="941069">
                        <a:moveTo>
                          <a:pt x="4967810" y="825707"/>
                        </a:moveTo>
                        <a:lnTo>
                          <a:pt x="4967810" y="816936"/>
                        </a:lnTo>
                      </a:path>
                      <a:path w="7517765" h="941069">
                        <a:moveTo>
                          <a:pt x="7517481" y="790610"/>
                        </a:moveTo>
                        <a:lnTo>
                          <a:pt x="7517481" y="791405"/>
                        </a:lnTo>
                      </a:path>
                      <a:path w="7517765" h="941069">
                        <a:moveTo>
                          <a:pt x="7517481" y="791405"/>
                        </a:moveTo>
                        <a:lnTo>
                          <a:pt x="7517481" y="795393"/>
                        </a:lnTo>
                      </a:path>
                      <a:path w="7517765" h="941069">
                        <a:moveTo>
                          <a:pt x="7517481" y="795393"/>
                        </a:moveTo>
                        <a:lnTo>
                          <a:pt x="7517481" y="800176"/>
                        </a:lnTo>
                      </a:path>
                      <a:path w="7517765" h="941069">
                        <a:moveTo>
                          <a:pt x="7517481" y="800176"/>
                        </a:moveTo>
                        <a:lnTo>
                          <a:pt x="7517481" y="808152"/>
                        </a:lnTo>
                      </a:path>
                      <a:path w="7517765" h="941069">
                        <a:moveTo>
                          <a:pt x="7517481" y="808152"/>
                        </a:moveTo>
                        <a:lnTo>
                          <a:pt x="7517481" y="816936"/>
                        </a:lnTo>
                      </a:path>
                      <a:path w="7517765" h="941069">
                        <a:moveTo>
                          <a:pt x="7517481" y="816936"/>
                        </a:moveTo>
                        <a:lnTo>
                          <a:pt x="7517481" y="828105"/>
                        </a:lnTo>
                      </a:path>
                      <a:path w="7517765" h="941069">
                        <a:moveTo>
                          <a:pt x="7517481" y="828105"/>
                        </a:moveTo>
                        <a:lnTo>
                          <a:pt x="7517481" y="840069"/>
                        </a:lnTo>
                      </a:path>
                      <a:path w="7517765" h="941069">
                        <a:moveTo>
                          <a:pt x="7517481" y="840069"/>
                        </a:moveTo>
                        <a:lnTo>
                          <a:pt x="7517481" y="852032"/>
                        </a:lnTo>
                      </a:path>
                      <a:path w="7517765" h="941069">
                        <a:moveTo>
                          <a:pt x="7517481" y="852032"/>
                        </a:moveTo>
                        <a:lnTo>
                          <a:pt x="7517481" y="865600"/>
                        </a:lnTo>
                      </a:path>
                      <a:path w="7517765" h="941069">
                        <a:moveTo>
                          <a:pt x="7517481" y="865600"/>
                        </a:moveTo>
                        <a:lnTo>
                          <a:pt x="7517481" y="878358"/>
                        </a:lnTo>
                      </a:path>
                      <a:path w="7517765" h="941069">
                        <a:moveTo>
                          <a:pt x="7517481" y="878358"/>
                        </a:moveTo>
                        <a:lnTo>
                          <a:pt x="7517481" y="891117"/>
                        </a:lnTo>
                      </a:path>
                      <a:path w="7517765" h="941069">
                        <a:moveTo>
                          <a:pt x="7517481" y="891117"/>
                        </a:moveTo>
                        <a:lnTo>
                          <a:pt x="7517481" y="903094"/>
                        </a:lnTo>
                      </a:path>
                      <a:path w="7517765" h="941069">
                        <a:moveTo>
                          <a:pt x="7517481" y="903094"/>
                        </a:moveTo>
                        <a:lnTo>
                          <a:pt x="7517481" y="913455"/>
                        </a:lnTo>
                      </a:path>
                      <a:path w="7517765" h="941069">
                        <a:moveTo>
                          <a:pt x="7517481" y="913455"/>
                        </a:moveTo>
                        <a:lnTo>
                          <a:pt x="7517481" y="922239"/>
                        </a:lnTo>
                      </a:path>
                      <a:path w="7517765" h="941069">
                        <a:moveTo>
                          <a:pt x="7517481" y="922239"/>
                        </a:moveTo>
                        <a:lnTo>
                          <a:pt x="7517481" y="930215"/>
                        </a:lnTo>
                      </a:path>
                      <a:path w="7517765" h="941069">
                        <a:moveTo>
                          <a:pt x="7517481" y="930215"/>
                        </a:moveTo>
                        <a:lnTo>
                          <a:pt x="7517481" y="935806"/>
                        </a:lnTo>
                      </a:path>
                      <a:path w="7517765" h="941069">
                        <a:moveTo>
                          <a:pt x="7517481" y="935806"/>
                        </a:moveTo>
                        <a:lnTo>
                          <a:pt x="7517481" y="938986"/>
                        </a:lnTo>
                      </a:path>
                      <a:path w="7517765" h="941069">
                        <a:moveTo>
                          <a:pt x="7517481" y="938986"/>
                        </a:moveTo>
                        <a:lnTo>
                          <a:pt x="7517481" y="939794"/>
                        </a:lnTo>
                      </a:path>
                      <a:path w="7517765" h="941069">
                        <a:moveTo>
                          <a:pt x="4807470" y="940589"/>
                        </a:moveTo>
                        <a:lnTo>
                          <a:pt x="4967810" y="940589"/>
                        </a:lnTo>
                      </a:path>
                      <a:path w="7517765" h="941069">
                        <a:moveTo>
                          <a:pt x="4967810" y="789802"/>
                        </a:moveTo>
                        <a:lnTo>
                          <a:pt x="4963013" y="789802"/>
                        </a:lnTo>
                      </a:path>
                      <a:path w="7517765" h="941069">
                        <a:moveTo>
                          <a:pt x="4812267" y="789802"/>
                        </a:moveTo>
                        <a:lnTo>
                          <a:pt x="4807470" y="789802"/>
                        </a:lnTo>
                      </a:path>
                      <a:path w="7517765" h="941069">
                        <a:moveTo>
                          <a:pt x="4812267" y="787417"/>
                        </a:moveTo>
                        <a:lnTo>
                          <a:pt x="4812267" y="792200"/>
                        </a:lnTo>
                      </a:path>
                      <a:path w="7517765" h="941069">
                        <a:moveTo>
                          <a:pt x="4963013" y="792200"/>
                        </a:moveTo>
                        <a:lnTo>
                          <a:pt x="4963013" y="787417"/>
                        </a:lnTo>
                      </a:path>
                      <a:path w="7517765" h="941069">
                        <a:moveTo>
                          <a:pt x="4967810" y="884744"/>
                        </a:moveTo>
                        <a:lnTo>
                          <a:pt x="4967810" y="897503"/>
                        </a:lnTo>
                      </a:path>
                      <a:path w="7517765" h="941069">
                        <a:moveTo>
                          <a:pt x="4967810" y="897503"/>
                        </a:moveTo>
                        <a:lnTo>
                          <a:pt x="4967810" y="908672"/>
                        </a:lnTo>
                      </a:path>
                      <a:path w="7517765" h="941069">
                        <a:moveTo>
                          <a:pt x="4967810" y="908672"/>
                        </a:moveTo>
                        <a:lnTo>
                          <a:pt x="4967810" y="918251"/>
                        </a:lnTo>
                      </a:path>
                      <a:path w="7517765" h="941069">
                        <a:moveTo>
                          <a:pt x="4967810" y="918251"/>
                        </a:moveTo>
                        <a:lnTo>
                          <a:pt x="4967810" y="927022"/>
                        </a:lnTo>
                      </a:path>
                      <a:path w="7517765" h="941069">
                        <a:moveTo>
                          <a:pt x="4967810" y="927022"/>
                        </a:moveTo>
                        <a:lnTo>
                          <a:pt x="4967810" y="933408"/>
                        </a:lnTo>
                      </a:path>
                      <a:path w="7517765" h="941069">
                        <a:moveTo>
                          <a:pt x="4967810" y="933408"/>
                        </a:moveTo>
                        <a:lnTo>
                          <a:pt x="4967810" y="938191"/>
                        </a:lnTo>
                      </a:path>
                      <a:path w="7517765" h="941069">
                        <a:moveTo>
                          <a:pt x="4967810" y="938191"/>
                        </a:moveTo>
                        <a:lnTo>
                          <a:pt x="4967810" y="9405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99" name="object 2999"/>
                  <p:cNvSpPr/>
                  <p:nvPr/>
                </p:nvSpPr>
                <p:spPr>
                  <a:xfrm>
                    <a:off x="13902563" y="2349871"/>
                    <a:ext cx="2540" cy="153670"/>
                  </a:xfrm>
                  <a:custGeom>
                    <a:avLst/>
                    <a:gdLst/>
                    <a:ahLst/>
                    <a:cxnLst/>
                    <a:rect l="l" t="t" r="r" b="b"/>
                    <a:pathLst>
                      <a:path w="2540" h="153669">
                        <a:moveTo>
                          <a:pt x="2387" y="151980"/>
                        </a:moveTo>
                        <a:lnTo>
                          <a:pt x="2044" y="151130"/>
                        </a:lnTo>
                        <a:lnTo>
                          <a:pt x="1193" y="150787"/>
                        </a:lnTo>
                        <a:lnTo>
                          <a:pt x="342" y="151130"/>
                        </a:lnTo>
                        <a:lnTo>
                          <a:pt x="0" y="151980"/>
                        </a:lnTo>
                        <a:lnTo>
                          <a:pt x="342" y="152819"/>
                        </a:lnTo>
                        <a:lnTo>
                          <a:pt x="1193" y="153174"/>
                        </a:lnTo>
                        <a:lnTo>
                          <a:pt x="2044" y="152819"/>
                        </a:lnTo>
                        <a:lnTo>
                          <a:pt x="2387" y="151980"/>
                        </a:lnTo>
                        <a:close/>
                      </a:path>
                      <a:path w="2540" h="153669">
                        <a:moveTo>
                          <a:pt x="2387" y="1193"/>
                        </a:moveTo>
                        <a:lnTo>
                          <a:pt x="2044" y="342"/>
                        </a:lnTo>
                        <a:lnTo>
                          <a:pt x="1193" y="0"/>
                        </a:lnTo>
                        <a:lnTo>
                          <a:pt x="342" y="342"/>
                        </a:lnTo>
                        <a:lnTo>
                          <a:pt x="0" y="1193"/>
                        </a:lnTo>
                        <a:lnTo>
                          <a:pt x="342" y="2032"/>
                        </a:lnTo>
                        <a:lnTo>
                          <a:pt x="1193" y="2387"/>
                        </a:lnTo>
                        <a:lnTo>
                          <a:pt x="2044" y="2032"/>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00" name="object 3000"/>
                  <p:cNvSpPr/>
                  <p:nvPr/>
                </p:nvSpPr>
                <p:spPr>
                  <a:xfrm>
                    <a:off x="13743422" y="2351056"/>
                    <a:ext cx="160655" cy="95250"/>
                  </a:xfrm>
                  <a:custGeom>
                    <a:avLst/>
                    <a:gdLst/>
                    <a:ahLst/>
                    <a:cxnLst/>
                    <a:rect l="l" t="t" r="r" b="b"/>
                    <a:pathLst>
                      <a:path w="160655" h="95250">
                        <a:moveTo>
                          <a:pt x="160339" y="0"/>
                        </a:moveTo>
                        <a:lnTo>
                          <a:pt x="160339" y="2398"/>
                        </a:lnTo>
                      </a:path>
                      <a:path w="160655" h="95250">
                        <a:moveTo>
                          <a:pt x="160339" y="2398"/>
                        </a:moveTo>
                        <a:lnTo>
                          <a:pt x="160339" y="7181"/>
                        </a:lnTo>
                      </a:path>
                      <a:path w="160655" h="95250">
                        <a:moveTo>
                          <a:pt x="160339" y="7181"/>
                        </a:moveTo>
                        <a:lnTo>
                          <a:pt x="160339" y="13567"/>
                        </a:lnTo>
                      </a:path>
                      <a:path w="160655" h="95250">
                        <a:moveTo>
                          <a:pt x="160339" y="13567"/>
                        </a:moveTo>
                        <a:lnTo>
                          <a:pt x="160339" y="22337"/>
                        </a:lnTo>
                      </a:path>
                      <a:path w="160655" h="95250">
                        <a:moveTo>
                          <a:pt x="160339" y="22337"/>
                        </a:moveTo>
                        <a:lnTo>
                          <a:pt x="160339" y="31917"/>
                        </a:lnTo>
                      </a:path>
                      <a:path w="160655" h="95250">
                        <a:moveTo>
                          <a:pt x="160339" y="31917"/>
                        </a:moveTo>
                        <a:lnTo>
                          <a:pt x="160339" y="43880"/>
                        </a:lnTo>
                      </a:path>
                      <a:path w="160655" h="95250">
                        <a:moveTo>
                          <a:pt x="160339" y="43880"/>
                        </a:moveTo>
                        <a:lnTo>
                          <a:pt x="160339" y="55844"/>
                        </a:lnTo>
                      </a:path>
                      <a:path w="160655" h="95250">
                        <a:moveTo>
                          <a:pt x="160339" y="55844"/>
                        </a:moveTo>
                        <a:lnTo>
                          <a:pt x="160339" y="68617"/>
                        </a:lnTo>
                      </a:path>
                      <a:path w="160655" h="95250">
                        <a:moveTo>
                          <a:pt x="160339" y="68617"/>
                        </a:moveTo>
                        <a:lnTo>
                          <a:pt x="160339" y="82170"/>
                        </a:lnTo>
                      </a:path>
                      <a:path w="160655" h="95250">
                        <a:moveTo>
                          <a:pt x="160339" y="82170"/>
                        </a:moveTo>
                        <a:lnTo>
                          <a:pt x="160339" y="94942"/>
                        </a:lnTo>
                      </a:path>
                      <a:path w="160655" h="95250">
                        <a:moveTo>
                          <a:pt x="0" y="94942"/>
                        </a:moveTo>
                        <a:lnTo>
                          <a:pt x="0" y="82170"/>
                        </a:lnTo>
                      </a:path>
                      <a:path w="160655" h="95250">
                        <a:moveTo>
                          <a:pt x="0" y="82170"/>
                        </a:moveTo>
                        <a:lnTo>
                          <a:pt x="0" y="68617"/>
                        </a:lnTo>
                      </a:path>
                      <a:path w="160655" h="95250">
                        <a:moveTo>
                          <a:pt x="0" y="68617"/>
                        </a:moveTo>
                        <a:lnTo>
                          <a:pt x="0" y="55844"/>
                        </a:lnTo>
                      </a:path>
                      <a:path w="160655" h="95250">
                        <a:moveTo>
                          <a:pt x="0" y="55844"/>
                        </a:moveTo>
                        <a:lnTo>
                          <a:pt x="0" y="43880"/>
                        </a:lnTo>
                      </a:path>
                      <a:path w="160655" h="95250">
                        <a:moveTo>
                          <a:pt x="0" y="43880"/>
                        </a:moveTo>
                        <a:lnTo>
                          <a:pt x="0" y="31917"/>
                        </a:lnTo>
                      </a:path>
                      <a:path w="160655" h="95250">
                        <a:moveTo>
                          <a:pt x="0" y="31917"/>
                        </a:moveTo>
                        <a:lnTo>
                          <a:pt x="0" y="22337"/>
                        </a:lnTo>
                      </a:path>
                      <a:path w="160655" h="95250">
                        <a:moveTo>
                          <a:pt x="0" y="22337"/>
                        </a:moveTo>
                        <a:lnTo>
                          <a:pt x="0" y="13567"/>
                        </a:lnTo>
                      </a:path>
                      <a:path w="160655" h="95250">
                        <a:moveTo>
                          <a:pt x="0" y="13567"/>
                        </a:moveTo>
                        <a:lnTo>
                          <a:pt x="0" y="7181"/>
                        </a:lnTo>
                      </a:path>
                      <a:path w="160655" h="95250">
                        <a:moveTo>
                          <a:pt x="0" y="7181"/>
                        </a:moveTo>
                        <a:lnTo>
                          <a:pt x="0" y="2398"/>
                        </a:lnTo>
                      </a:path>
                      <a:path w="160655" h="95250">
                        <a:moveTo>
                          <a:pt x="0" y="239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01" name="object 3001"/>
                  <p:cNvSpPr/>
                  <p:nvPr/>
                </p:nvSpPr>
                <p:spPr>
                  <a:xfrm>
                    <a:off x="13742226" y="2349871"/>
                    <a:ext cx="2540" cy="153670"/>
                  </a:xfrm>
                  <a:custGeom>
                    <a:avLst/>
                    <a:gdLst/>
                    <a:ahLst/>
                    <a:cxnLst/>
                    <a:rect l="l" t="t" r="r" b="b"/>
                    <a:pathLst>
                      <a:path w="2540" h="153669">
                        <a:moveTo>
                          <a:pt x="2387" y="151980"/>
                        </a:moveTo>
                        <a:lnTo>
                          <a:pt x="2032" y="151130"/>
                        </a:lnTo>
                        <a:lnTo>
                          <a:pt x="1193" y="150787"/>
                        </a:lnTo>
                        <a:lnTo>
                          <a:pt x="342" y="151130"/>
                        </a:lnTo>
                        <a:lnTo>
                          <a:pt x="0" y="151980"/>
                        </a:lnTo>
                        <a:lnTo>
                          <a:pt x="342" y="152819"/>
                        </a:lnTo>
                        <a:lnTo>
                          <a:pt x="1193" y="153174"/>
                        </a:lnTo>
                        <a:lnTo>
                          <a:pt x="2032" y="152819"/>
                        </a:lnTo>
                        <a:lnTo>
                          <a:pt x="2387" y="151980"/>
                        </a:lnTo>
                        <a:close/>
                      </a:path>
                      <a:path w="2540" h="153669">
                        <a:moveTo>
                          <a:pt x="2387" y="1193"/>
                        </a:moveTo>
                        <a:lnTo>
                          <a:pt x="2032" y="342"/>
                        </a:lnTo>
                        <a:lnTo>
                          <a:pt x="1193" y="0"/>
                        </a:lnTo>
                        <a:lnTo>
                          <a:pt x="342" y="342"/>
                        </a:lnTo>
                        <a:lnTo>
                          <a:pt x="0" y="1193"/>
                        </a:lnTo>
                        <a:lnTo>
                          <a:pt x="342" y="2032"/>
                        </a:lnTo>
                        <a:lnTo>
                          <a:pt x="1193" y="2387"/>
                        </a:lnTo>
                        <a:lnTo>
                          <a:pt x="2032" y="2032"/>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02" name="object 3002"/>
                  <p:cNvSpPr/>
                  <p:nvPr/>
                </p:nvSpPr>
                <p:spPr>
                  <a:xfrm>
                    <a:off x="13598993" y="1629062"/>
                    <a:ext cx="300355" cy="873125"/>
                  </a:xfrm>
                  <a:custGeom>
                    <a:avLst/>
                    <a:gdLst/>
                    <a:ahLst/>
                    <a:cxnLst/>
                    <a:rect l="l" t="t" r="r" b="b"/>
                    <a:pathLst>
                      <a:path w="300355" h="873125">
                        <a:moveTo>
                          <a:pt x="144428" y="872781"/>
                        </a:moveTo>
                        <a:lnTo>
                          <a:pt x="144428" y="870382"/>
                        </a:lnTo>
                      </a:path>
                      <a:path w="300355" h="873125">
                        <a:moveTo>
                          <a:pt x="144428" y="870382"/>
                        </a:moveTo>
                        <a:lnTo>
                          <a:pt x="144428" y="865600"/>
                        </a:lnTo>
                      </a:path>
                      <a:path w="300355" h="873125">
                        <a:moveTo>
                          <a:pt x="144428" y="865600"/>
                        </a:moveTo>
                        <a:lnTo>
                          <a:pt x="144428" y="859214"/>
                        </a:lnTo>
                      </a:path>
                      <a:path w="300355" h="873125">
                        <a:moveTo>
                          <a:pt x="144428" y="859214"/>
                        </a:moveTo>
                        <a:lnTo>
                          <a:pt x="144428" y="850443"/>
                        </a:lnTo>
                      </a:path>
                      <a:path w="300355" h="873125">
                        <a:moveTo>
                          <a:pt x="144428" y="850443"/>
                        </a:moveTo>
                        <a:lnTo>
                          <a:pt x="144428" y="840864"/>
                        </a:lnTo>
                      </a:path>
                      <a:path w="300355" h="873125">
                        <a:moveTo>
                          <a:pt x="144428" y="840864"/>
                        </a:moveTo>
                        <a:lnTo>
                          <a:pt x="144428" y="829695"/>
                        </a:lnTo>
                      </a:path>
                      <a:path w="300355" h="873125">
                        <a:moveTo>
                          <a:pt x="144428" y="829695"/>
                        </a:moveTo>
                        <a:lnTo>
                          <a:pt x="144428" y="816936"/>
                        </a:lnTo>
                      </a:path>
                      <a:path w="300355" h="873125">
                        <a:moveTo>
                          <a:pt x="224187" y="739548"/>
                        </a:moveTo>
                        <a:lnTo>
                          <a:pt x="237754" y="738753"/>
                        </a:lnTo>
                      </a:path>
                      <a:path w="300355" h="873125">
                        <a:moveTo>
                          <a:pt x="237754" y="738753"/>
                        </a:moveTo>
                        <a:lnTo>
                          <a:pt x="250499" y="737945"/>
                        </a:lnTo>
                      </a:path>
                      <a:path w="300355" h="873125">
                        <a:moveTo>
                          <a:pt x="250499" y="737945"/>
                        </a:moveTo>
                        <a:lnTo>
                          <a:pt x="262422" y="736355"/>
                        </a:lnTo>
                      </a:path>
                      <a:path w="300355" h="873125">
                        <a:moveTo>
                          <a:pt x="262422" y="736355"/>
                        </a:moveTo>
                        <a:lnTo>
                          <a:pt x="272837" y="734765"/>
                        </a:lnTo>
                      </a:path>
                      <a:path w="300355" h="873125">
                        <a:moveTo>
                          <a:pt x="272837" y="734765"/>
                        </a:moveTo>
                        <a:lnTo>
                          <a:pt x="282430" y="732367"/>
                        </a:lnTo>
                      </a:path>
                      <a:path w="300355" h="873125">
                        <a:moveTo>
                          <a:pt x="282430" y="732367"/>
                        </a:moveTo>
                        <a:lnTo>
                          <a:pt x="289556" y="729969"/>
                        </a:lnTo>
                      </a:path>
                      <a:path w="300355" h="873125">
                        <a:moveTo>
                          <a:pt x="289556" y="729969"/>
                        </a:moveTo>
                        <a:lnTo>
                          <a:pt x="295175" y="726790"/>
                        </a:lnTo>
                      </a:path>
                      <a:path w="300355" h="873125">
                        <a:moveTo>
                          <a:pt x="295175" y="726790"/>
                        </a:moveTo>
                        <a:lnTo>
                          <a:pt x="299149" y="723596"/>
                        </a:lnTo>
                      </a:path>
                      <a:path w="300355" h="873125">
                        <a:moveTo>
                          <a:pt x="299149" y="723596"/>
                        </a:moveTo>
                        <a:lnTo>
                          <a:pt x="299971" y="719609"/>
                        </a:lnTo>
                      </a:path>
                      <a:path w="300355" h="873125">
                        <a:moveTo>
                          <a:pt x="299971" y="719609"/>
                        </a:moveTo>
                        <a:lnTo>
                          <a:pt x="299149" y="718005"/>
                        </a:lnTo>
                      </a:path>
                      <a:path w="300355" h="873125">
                        <a:moveTo>
                          <a:pt x="149910" y="718005"/>
                        </a:moveTo>
                        <a:lnTo>
                          <a:pt x="149225" y="719609"/>
                        </a:lnTo>
                      </a:path>
                      <a:path w="300355" h="873125">
                        <a:moveTo>
                          <a:pt x="149225" y="719609"/>
                        </a:moveTo>
                        <a:lnTo>
                          <a:pt x="149910" y="723596"/>
                        </a:lnTo>
                      </a:path>
                      <a:path w="300355" h="873125">
                        <a:moveTo>
                          <a:pt x="149910" y="723596"/>
                        </a:moveTo>
                        <a:lnTo>
                          <a:pt x="154021" y="726790"/>
                        </a:lnTo>
                      </a:path>
                      <a:path w="300355" h="873125">
                        <a:moveTo>
                          <a:pt x="154021" y="726790"/>
                        </a:moveTo>
                        <a:lnTo>
                          <a:pt x="159503" y="729969"/>
                        </a:lnTo>
                      </a:path>
                      <a:path w="300355" h="873125">
                        <a:moveTo>
                          <a:pt x="159503" y="729969"/>
                        </a:moveTo>
                        <a:lnTo>
                          <a:pt x="166766" y="732367"/>
                        </a:lnTo>
                      </a:path>
                      <a:path w="300355" h="873125">
                        <a:moveTo>
                          <a:pt x="166766" y="732367"/>
                        </a:moveTo>
                        <a:lnTo>
                          <a:pt x="176359" y="734765"/>
                        </a:lnTo>
                      </a:path>
                      <a:path w="300355" h="873125">
                        <a:moveTo>
                          <a:pt x="176359" y="734765"/>
                        </a:moveTo>
                        <a:lnTo>
                          <a:pt x="186637" y="736355"/>
                        </a:lnTo>
                      </a:path>
                      <a:path w="300355" h="873125">
                        <a:moveTo>
                          <a:pt x="186637" y="736355"/>
                        </a:moveTo>
                        <a:lnTo>
                          <a:pt x="198697" y="737945"/>
                        </a:lnTo>
                      </a:path>
                      <a:path w="300355" h="873125">
                        <a:moveTo>
                          <a:pt x="198697" y="737945"/>
                        </a:moveTo>
                        <a:lnTo>
                          <a:pt x="211442" y="738753"/>
                        </a:lnTo>
                      </a:path>
                      <a:path w="300355" h="873125">
                        <a:moveTo>
                          <a:pt x="211442" y="738753"/>
                        </a:moveTo>
                        <a:lnTo>
                          <a:pt x="224187" y="739548"/>
                        </a:lnTo>
                      </a:path>
                      <a:path w="300355" h="873125">
                        <a:moveTo>
                          <a:pt x="299149" y="719609"/>
                        </a:moveTo>
                        <a:lnTo>
                          <a:pt x="299149" y="524940"/>
                        </a:lnTo>
                      </a:path>
                      <a:path w="300355" h="873125">
                        <a:moveTo>
                          <a:pt x="149910" y="524940"/>
                        </a:moveTo>
                        <a:lnTo>
                          <a:pt x="149910" y="719609"/>
                        </a:lnTo>
                      </a:path>
                      <a:path w="300355" h="873125">
                        <a:moveTo>
                          <a:pt x="299149" y="719609"/>
                        </a:moveTo>
                        <a:lnTo>
                          <a:pt x="298327" y="723596"/>
                        </a:lnTo>
                      </a:path>
                      <a:path w="300355" h="873125">
                        <a:moveTo>
                          <a:pt x="298327" y="723596"/>
                        </a:moveTo>
                        <a:lnTo>
                          <a:pt x="295175" y="726790"/>
                        </a:lnTo>
                      </a:path>
                      <a:path w="300355" h="873125">
                        <a:moveTo>
                          <a:pt x="295175" y="726790"/>
                        </a:moveTo>
                        <a:lnTo>
                          <a:pt x="289556" y="729174"/>
                        </a:lnTo>
                      </a:path>
                      <a:path w="300355" h="873125">
                        <a:moveTo>
                          <a:pt x="289556" y="729174"/>
                        </a:moveTo>
                        <a:lnTo>
                          <a:pt x="281608" y="732367"/>
                        </a:lnTo>
                      </a:path>
                      <a:path w="300355" h="873125">
                        <a:moveTo>
                          <a:pt x="281608" y="732367"/>
                        </a:moveTo>
                        <a:lnTo>
                          <a:pt x="272837" y="734765"/>
                        </a:lnTo>
                      </a:path>
                      <a:path w="300355" h="873125">
                        <a:moveTo>
                          <a:pt x="272837" y="734765"/>
                        </a:moveTo>
                        <a:lnTo>
                          <a:pt x="261600" y="736355"/>
                        </a:lnTo>
                      </a:path>
                      <a:path w="300355" h="873125">
                        <a:moveTo>
                          <a:pt x="261600" y="736355"/>
                        </a:moveTo>
                        <a:lnTo>
                          <a:pt x="250499" y="737945"/>
                        </a:lnTo>
                      </a:path>
                      <a:path w="300355" h="873125">
                        <a:moveTo>
                          <a:pt x="250499" y="737945"/>
                        </a:moveTo>
                        <a:lnTo>
                          <a:pt x="237754" y="738753"/>
                        </a:lnTo>
                      </a:path>
                      <a:path w="300355" h="873125">
                        <a:moveTo>
                          <a:pt x="237754" y="738753"/>
                        </a:moveTo>
                        <a:lnTo>
                          <a:pt x="224187" y="739548"/>
                        </a:lnTo>
                      </a:path>
                      <a:path w="300355" h="873125">
                        <a:moveTo>
                          <a:pt x="224187" y="739548"/>
                        </a:moveTo>
                        <a:lnTo>
                          <a:pt x="211442" y="738753"/>
                        </a:lnTo>
                      </a:path>
                      <a:path w="300355" h="873125">
                        <a:moveTo>
                          <a:pt x="211442" y="738753"/>
                        </a:moveTo>
                        <a:lnTo>
                          <a:pt x="198697" y="737945"/>
                        </a:lnTo>
                      </a:path>
                      <a:path w="300355" h="873125">
                        <a:moveTo>
                          <a:pt x="198697" y="737945"/>
                        </a:moveTo>
                        <a:lnTo>
                          <a:pt x="187460" y="736355"/>
                        </a:lnTo>
                      </a:path>
                      <a:path w="300355" h="873125">
                        <a:moveTo>
                          <a:pt x="187460" y="736355"/>
                        </a:moveTo>
                        <a:lnTo>
                          <a:pt x="176359" y="734765"/>
                        </a:lnTo>
                      </a:path>
                      <a:path w="300355" h="873125">
                        <a:moveTo>
                          <a:pt x="176359" y="734765"/>
                        </a:moveTo>
                        <a:lnTo>
                          <a:pt x="167589" y="732367"/>
                        </a:lnTo>
                      </a:path>
                      <a:path w="300355" h="873125">
                        <a:moveTo>
                          <a:pt x="167589" y="732367"/>
                        </a:moveTo>
                        <a:lnTo>
                          <a:pt x="159503" y="729174"/>
                        </a:lnTo>
                      </a:path>
                      <a:path w="300355" h="873125">
                        <a:moveTo>
                          <a:pt x="159503" y="729174"/>
                        </a:moveTo>
                        <a:lnTo>
                          <a:pt x="154021" y="726790"/>
                        </a:lnTo>
                      </a:path>
                      <a:path w="300355" h="873125">
                        <a:moveTo>
                          <a:pt x="154021" y="726790"/>
                        </a:moveTo>
                        <a:lnTo>
                          <a:pt x="150732" y="723596"/>
                        </a:lnTo>
                      </a:path>
                      <a:path w="300355" h="873125">
                        <a:moveTo>
                          <a:pt x="150732" y="723596"/>
                        </a:moveTo>
                        <a:lnTo>
                          <a:pt x="149910" y="719609"/>
                        </a:lnTo>
                      </a:path>
                      <a:path w="300355" h="873125">
                        <a:moveTo>
                          <a:pt x="149910" y="524940"/>
                        </a:moveTo>
                        <a:lnTo>
                          <a:pt x="150732" y="528928"/>
                        </a:lnTo>
                      </a:path>
                      <a:path w="300355" h="873125">
                        <a:moveTo>
                          <a:pt x="150732" y="528928"/>
                        </a:moveTo>
                        <a:lnTo>
                          <a:pt x="154021" y="532121"/>
                        </a:lnTo>
                      </a:path>
                      <a:path w="300355" h="873125">
                        <a:moveTo>
                          <a:pt x="154021" y="532121"/>
                        </a:moveTo>
                        <a:lnTo>
                          <a:pt x="159503" y="535314"/>
                        </a:lnTo>
                      </a:path>
                      <a:path w="300355" h="873125">
                        <a:moveTo>
                          <a:pt x="159503" y="535314"/>
                        </a:moveTo>
                        <a:lnTo>
                          <a:pt x="167589" y="537712"/>
                        </a:lnTo>
                      </a:path>
                      <a:path w="300355" h="873125">
                        <a:moveTo>
                          <a:pt x="167589" y="537712"/>
                        </a:moveTo>
                        <a:lnTo>
                          <a:pt x="176359" y="540097"/>
                        </a:lnTo>
                      </a:path>
                      <a:path w="300355" h="873125">
                        <a:moveTo>
                          <a:pt x="176359" y="540097"/>
                        </a:moveTo>
                        <a:lnTo>
                          <a:pt x="187460" y="541700"/>
                        </a:lnTo>
                      </a:path>
                      <a:path w="300355" h="873125">
                        <a:moveTo>
                          <a:pt x="187460" y="541700"/>
                        </a:moveTo>
                        <a:lnTo>
                          <a:pt x="198697" y="543290"/>
                        </a:lnTo>
                      </a:path>
                      <a:path w="300355" h="873125">
                        <a:moveTo>
                          <a:pt x="198697" y="543290"/>
                        </a:moveTo>
                        <a:lnTo>
                          <a:pt x="211442" y="544085"/>
                        </a:lnTo>
                      </a:path>
                      <a:path w="300355" h="873125">
                        <a:moveTo>
                          <a:pt x="211442" y="544085"/>
                        </a:moveTo>
                        <a:lnTo>
                          <a:pt x="224187" y="544893"/>
                        </a:lnTo>
                      </a:path>
                      <a:path w="300355" h="873125">
                        <a:moveTo>
                          <a:pt x="224187" y="544893"/>
                        </a:moveTo>
                        <a:lnTo>
                          <a:pt x="237754" y="544085"/>
                        </a:lnTo>
                      </a:path>
                      <a:path w="300355" h="873125">
                        <a:moveTo>
                          <a:pt x="237754" y="544085"/>
                        </a:moveTo>
                        <a:lnTo>
                          <a:pt x="250499" y="543290"/>
                        </a:lnTo>
                      </a:path>
                      <a:path w="300355" h="873125">
                        <a:moveTo>
                          <a:pt x="250499" y="543290"/>
                        </a:moveTo>
                        <a:lnTo>
                          <a:pt x="261600" y="541700"/>
                        </a:lnTo>
                      </a:path>
                      <a:path w="300355" h="873125">
                        <a:moveTo>
                          <a:pt x="261600" y="541700"/>
                        </a:moveTo>
                        <a:lnTo>
                          <a:pt x="272837" y="540097"/>
                        </a:lnTo>
                      </a:path>
                      <a:path w="300355" h="873125">
                        <a:moveTo>
                          <a:pt x="272837" y="540097"/>
                        </a:moveTo>
                        <a:lnTo>
                          <a:pt x="281608" y="537712"/>
                        </a:lnTo>
                      </a:path>
                      <a:path w="300355" h="873125">
                        <a:moveTo>
                          <a:pt x="281608" y="537712"/>
                        </a:moveTo>
                        <a:lnTo>
                          <a:pt x="289556" y="535314"/>
                        </a:lnTo>
                      </a:path>
                      <a:path w="300355" h="873125">
                        <a:moveTo>
                          <a:pt x="289556" y="535314"/>
                        </a:moveTo>
                        <a:lnTo>
                          <a:pt x="295175" y="532121"/>
                        </a:lnTo>
                      </a:path>
                      <a:path w="300355" h="873125">
                        <a:moveTo>
                          <a:pt x="295175" y="532121"/>
                        </a:moveTo>
                        <a:lnTo>
                          <a:pt x="298327" y="528928"/>
                        </a:lnTo>
                      </a:path>
                      <a:path w="300355" h="873125">
                        <a:moveTo>
                          <a:pt x="298327" y="528928"/>
                        </a:moveTo>
                        <a:lnTo>
                          <a:pt x="299149" y="524940"/>
                        </a:lnTo>
                      </a:path>
                      <a:path w="300355" h="873125">
                        <a:moveTo>
                          <a:pt x="149910" y="512181"/>
                        </a:moveTo>
                        <a:lnTo>
                          <a:pt x="149910" y="514566"/>
                        </a:lnTo>
                      </a:path>
                      <a:path w="300355" h="873125">
                        <a:moveTo>
                          <a:pt x="149910" y="514566"/>
                        </a:moveTo>
                        <a:lnTo>
                          <a:pt x="149910" y="524940"/>
                        </a:lnTo>
                      </a:path>
                      <a:path w="300355" h="873125">
                        <a:moveTo>
                          <a:pt x="299149" y="524940"/>
                        </a:moveTo>
                        <a:lnTo>
                          <a:pt x="299149" y="512181"/>
                        </a:lnTo>
                      </a:path>
                      <a:path w="300355" h="873125">
                        <a:moveTo>
                          <a:pt x="224187" y="544893"/>
                        </a:moveTo>
                        <a:lnTo>
                          <a:pt x="211442" y="544085"/>
                        </a:lnTo>
                      </a:path>
                      <a:path w="300355" h="873125">
                        <a:moveTo>
                          <a:pt x="211442" y="544085"/>
                        </a:moveTo>
                        <a:lnTo>
                          <a:pt x="198697" y="543290"/>
                        </a:lnTo>
                      </a:path>
                      <a:path w="300355" h="873125">
                        <a:moveTo>
                          <a:pt x="198697" y="543290"/>
                        </a:moveTo>
                        <a:lnTo>
                          <a:pt x="187460" y="541700"/>
                        </a:lnTo>
                      </a:path>
                      <a:path w="300355" h="873125">
                        <a:moveTo>
                          <a:pt x="187460" y="541700"/>
                        </a:moveTo>
                        <a:lnTo>
                          <a:pt x="176359" y="540097"/>
                        </a:lnTo>
                      </a:path>
                      <a:path w="300355" h="873125">
                        <a:moveTo>
                          <a:pt x="176359" y="540097"/>
                        </a:moveTo>
                        <a:lnTo>
                          <a:pt x="167589" y="537712"/>
                        </a:lnTo>
                      </a:path>
                      <a:path w="300355" h="873125">
                        <a:moveTo>
                          <a:pt x="167589" y="537712"/>
                        </a:moveTo>
                        <a:lnTo>
                          <a:pt x="159503" y="535314"/>
                        </a:lnTo>
                      </a:path>
                      <a:path w="300355" h="873125">
                        <a:moveTo>
                          <a:pt x="159503" y="535314"/>
                        </a:moveTo>
                        <a:lnTo>
                          <a:pt x="154021" y="532121"/>
                        </a:lnTo>
                      </a:path>
                      <a:path w="300355" h="873125">
                        <a:moveTo>
                          <a:pt x="154021" y="532121"/>
                        </a:moveTo>
                        <a:lnTo>
                          <a:pt x="150732" y="528928"/>
                        </a:lnTo>
                      </a:path>
                      <a:path w="300355" h="873125">
                        <a:moveTo>
                          <a:pt x="150732" y="528928"/>
                        </a:moveTo>
                        <a:lnTo>
                          <a:pt x="149910" y="524940"/>
                        </a:lnTo>
                      </a:path>
                      <a:path w="300355" h="873125">
                        <a:moveTo>
                          <a:pt x="299149" y="524940"/>
                        </a:moveTo>
                        <a:lnTo>
                          <a:pt x="298327" y="528928"/>
                        </a:lnTo>
                      </a:path>
                      <a:path w="300355" h="873125">
                        <a:moveTo>
                          <a:pt x="298327" y="528928"/>
                        </a:moveTo>
                        <a:lnTo>
                          <a:pt x="295175" y="532121"/>
                        </a:lnTo>
                      </a:path>
                      <a:path w="300355" h="873125">
                        <a:moveTo>
                          <a:pt x="295175" y="532121"/>
                        </a:moveTo>
                        <a:lnTo>
                          <a:pt x="289556" y="535314"/>
                        </a:lnTo>
                      </a:path>
                      <a:path w="300355" h="873125">
                        <a:moveTo>
                          <a:pt x="289556" y="535314"/>
                        </a:moveTo>
                        <a:lnTo>
                          <a:pt x="281608" y="537712"/>
                        </a:lnTo>
                      </a:path>
                      <a:path w="300355" h="873125">
                        <a:moveTo>
                          <a:pt x="281608" y="537712"/>
                        </a:moveTo>
                        <a:lnTo>
                          <a:pt x="272837" y="540097"/>
                        </a:lnTo>
                      </a:path>
                      <a:path w="300355" h="873125">
                        <a:moveTo>
                          <a:pt x="272837" y="540097"/>
                        </a:moveTo>
                        <a:lnTo>
                          <a:pt x="261600" y="541700"/>
                        </a:lnTo>
                      </a:path>
                      <a:path w="300355" h="873125">
                        <a:moveTo>
                          <a:pt x="261600" y="541700"/>
                        </a:moveTo>
                        <a:lnTo>
                          <a:pt x="250499" y="543290"/>
                        </a:lnTo>
                      </a:path>
                      <a:path w="300355" h="873125">
                        <a:moveTo>
                          <a:pt x="250499" y="543290"/>
                        </a:moveTo>
                        <a:lnTo>
                          <a:pt x="237754" y="544085"/>
                        </a:lnTo>
                      </a:path>
                      <a:path w="300355" h="873125">
                        <a:moveTo>
                          <a:pt x="237754" y="544085"/>
                        </a:moveTo>
                        <a:lnTo>
                          <a:pt x="224187" y="544893"/>
                        </a:lnTo>
                      </a:path>
                      <a:path w="300355" h="873125">
                        <a:moveTo>
                          <a:pt x="299149" y="299177"/>
                        </a:moveTo>
                        <a:lnTo>
                          <a:pt x="298327" y="271247"/>
                        </a:lnTo>
                      </a:path>
                      <a:path w="300355" h="873125">
                        <a:moveTo>
                          <a:pt x="298327" y="271247"/>
                        </a:moveTo>
                        <a:lnTo>
                          <a:pt x="294353" y="244921"/>
                        </a:lnTo>
                      </a:path>
                      <a:path w="300355" h="873125">
                        <a:moveTo>
                          <a:pt x="294353" y="244921"/>
                        </a:moveTo>
                        <a:lnTo>
                          <a:pt x="288049" y="217801"/>
                        </a:lnTo>
                      </a:path>
                      <a:path w="300355" h="873125">
                        <a:moveTo>
                          <a:pt x="288049" y="217801"/>
                        </a:moveTo>
                        <a:lnTo>
                          <a:pt x="279278" y="192270"/>
                        </a:lnTo>
                      </a:path>
                      <a:path w="300355" h="873125">
                        <a:moveTo>
                          <a:pt x="279278" y="192270"/>
                        </a:moveTo>
                        <a:lnTo>
                          <a:pt x="268863" y="166739"/>
                        </a:lnTo>
                      </a:path>
                      <a:path w="300355" h="873125">
                        <a:moveTo>
                          <a:pt x="268863" y="166739"/>
                        </a:moveTo>
                        <a:lnTo>
                          <a:pt x="255296" y="142811"/>
                        </a:lnTo>
                      </a:path>
                      <a:path w="300355" h="873125">
                        <a:moveTo>
                          <a:pt x="255296" y="142811"/>
                        </a:moveTo>
                        <a:lnTo>
                          <a:pt x="240084" y="120473"/>
                        </a:lnTo>
                      </a:path>
                      <a:path w="300355" h="873125">
                        <a:moveTo>
                          <a:pt x="240084" y="120473"/>
                        </a:moveTo>
                        <a:lnTo>
                          <a:pt x="222542" y="98930"/>
                        </a:lnTo>
                      </a:path>
                      <a:path w="300355" h="873125">
                        <a:moveTo>
                          <a:pt x="222542" y="98930"/>
                        </a:moveTo>
                        <a:lnTo>
                          <a:pt x="203494" y="79786"/>
                        </a:lnTo>
                      </a:path>
                      <a:path w="300355" h="873125">
                        <a:moveTo>
                          <a:pt x="203494" y="79786"/>
                        </a:moveTo>
                        <a:lnTo>
                          <a:pt x="182663" y="62230"/>
                        </a:lnTo>
                      </a:path>
                      <a:path w="300355" h="873125">
                        <a:moveTo>
                          <a:pt x="182663" y="62230"/>
                        </a:moveTo>
                        <a:lnTo>
                          <a:pt x="160325" y="46279"/>
                        </a:lnTo>
                      </a:path>
                      <a:path w="300355" h="873125">
                        <a:moveTo>
                          <a:pt x="160325" y="46279"/>
                        </a:moveTo>
                        <a:lnTo>
                          <a:pt x="136480" y="32711"/>
                        </a:lnTo>
                      </a:path>
                      <a:path w="300355" h="873125">
                        <a:moveTo>
                          <a:pt x="136480" y="32711"/>
                        </a:moveTo>
                        <a:lnTo>
                          <a:pt x="111675" y="21543"/>
                        </a:lnTo>
                      </a:path>
                      <a:path w="300355" h="873125">
                        <a:moveTo>
                          <a:pt x="111675" y="21543"/>
                        </a:moveTo>
                        <a:lnTo>
                          <a:pt x="85363" y="11963"/>
                        </a:lnTo>
                      </a:path>
                      <a:path w="300355" h="873125">
                        <a:moveTo>
                          <a:pt x="85363" y="11963"/>
                        </a:moveTo>
                        <a:lnTo>
                          <a:pt x="59037" y="5591"/>
                        </a:lnTo>
                      </a:path>
                      <a:path w="300355" h="873125">
                        <a:moveTo>
                          <a:pt x="59037" y="5591"/>
                        </a:moveTo>
                        <a:lnTo>
                          <a:pt x="31903" y="1603"/>
                        </a:lnTo>
                      </a:path>
                      <a:path w="300355" h="873125">
                        <a:moveTo>
                          <a:pt x="31903" y="1603"/>
                        </a:moveTo>
                        <a:lnTo>
                          <a:pt x="4782" y="0"/>
                        </a:lnTo>
                      </a:path>
                      <a:path w="300355" h="873125">
                        <a:moveTo>
                          <a:pt x="4782" y="0"/>
                        </a:moveTo>
                        <a:lnTo>
                          <a:pt x="0" y="0"/>
                        </a:lnTo>
                      </a:path>
                      <a:path w="300355" h="873125">
                        <a:moveTo>
                          <a:pt x="0" y="149184"/>
                        </a:moveTo>
                        <a:lnTo>
                          <a:pt x="19144" y="150787"/>
                        </a:lnTo>
                      </a:path>
                      <a:path w="300355" h="873125">
                        <a:moveTo>
                          <a:pt x="19144" y="150787"/>
                        </a:moveTo>
                        <a:lnTo>
                          <a:pt x="38289" y="154775"/>
                        </a:lnTo>
                      </a:path>
                      <a:path w="300355" h="873125">
                        <a:moveTo>
                          <a:pt x="38289" y="154775"/>
                        </a:moveTo>
                        <a:lnTo>
                          <a:pt x="56639" y="160366"/>
                        </a:lnTo>
                      </a:path>
                      <a:path w="300355" h="873125">
                        <a:moveTo>
                          <a:pt x="56639" y="160366"/>
                        </a:moveTo>
                        <a:lnTo>
                          <a:pt x="74194" y="169137"/>
                        </a:lnTo>
                      </a:path>
                      <a:path w="300355" h="873125">
                        <a:moveTo>
                          <a:pt x="74194" y="169137"/>
                        </a:moveTo>
                        <a:lnTo>
                          <a:pt x="90146" y="179497"/>
                        </a:lnTo>
                      </a:path>
                      <a:path w="300355" h="873125">
                        <a:moveTo>
                          <a:pt x="90146" y="179497"/>
                        </a:moveTo>
                        <a:lnTo>
                          <a:pt x="105371" y="192270"/>
                        </a:lnTo>
                      </a:path>
                      <a:path w="300355" h="873125">
                        <a:moveTo>
                          <a:pt x="105371" y="192270"/>
                        </a:moveTo>
                        <a:lnTo>
                          <a:pt x="118116" y="206632"/>
                        </a:lnTo>
                      </a:path>
                      <a:path w="300355" h="873125">
                        <a:moveTo>
                          <a:pt x="118116" y="206632"/>
                        </a:moveTo>
                        <a:lnTo>
                          <a:pt x="128394" y="222584"/>
                        </a:lnTo>
                      </a:path>
                      <a:path w="300355" h="873125">
                        <a:moveTo>
                          <a:pt x="128394" y="222584"/>
                        </a:moveTo>
                        <a:lnTo>
                          <a:pt x="137165" y="240139"/>
                        </a:lnTo>
                      </a:path>
                      <a:path w="300355" h="873125">
                        <a:moveTo>
                          <a:pt x="137165" y="240139"/>
                        </a:moveTo>
                        <a:lnTo>
                          <a:pt x="144428" y="258489"/>
                        </a:lnTo>
                      </a:path>
                      <a:path w="300355" h="873125">
                        <a:moveTo>
                          <a:pt x="144428" y="258489"/>
                        </a:moveTo>
                        <a:lnTo>
                          <a:pt x="148403" y="276839"/>
                        </a:lnTo>
                      </a:path>
                      <a:path w="300355" h="873125">
                        <a:moveTo>
                          <a:pt x="148403" y="276839"/>
                        </a:moveTo>
                        <a:lnTo>
                          <a:pt x="149910" y="295983"/>
                        </a:lnTo>
                      </a:path>
                      <a:path w="300355" h="873125">
                        <a:moveTo>
                          <a:pt x="149910" y="295983"/>
                        </a:moveTo>
                        <a:lnTo>
                          <a:pt x="149910" y="299177"/>
                        </a:lnTo>
                      </a:path>
                      <a:path w="300355" h="873125">
                        <a:moveTo>
                          <a:pt x="299149" y="299177"/>
                        </a:moveTo>
                        <a:lnTo>
                          <a:pt x="298327" y="299177"/>
                        </a:lnTo>
                      </a:path>
                      <a:path w="300355" h="873125">
                        <a:moveTo>
                          <a:pt x="298327" y="299177"/>
                        </a:moveTo>
                        <a:lnTo>
                          <a:pt x="295175" y="299177"/>
                        </a:lnTo>
                      </a:path>
                      <a:path w="300355" h="873125">
                        <a:moveTo>
                          <a:pt x="295175" y="299177"/>
                        </a:moveTo>
                        <a:lnTo>
                          <a:pt x="289556" y="299177"/>
                        </a:lnTo>
                      </a:path>
                      <a:path w="300355" h="873125">
                        <a:moveTo>
                          <a:pt x="289556" y="299177"/>
                        </a:moveTo>
                        <a:lnTo>
                          <a:pt x="281608" y="299177"/>
                        </a:lnTo>
                      </a:path>
                      <a:path w="300355" h="873125">
                        <a:moveTo>
                          <a:pt x="281608" y="299177"/>
                        </a:moveTo>
                        <a:lnTo>
                          <a:pt x="272837" y="299177"/>
                        </a:lnTo>
                      </a:path>
                      <a:path w="300355" h="873125">
                        <a:moveTo>
                          <a:pt x="272837" y="299177"/>
                        </a:moveTo>
                        <a:lnTo>
                          <a:pt x="261600" y="299177"/>
                        </a:lnTo>
                      </a:path>
                      <a:path w="300355" h="873125">
                        <a:moveTo>
                          <a:pt x="261600" y="299177"/>
                        </a:moveTo>
                        <a:lnTo>
                          <a:pt x="250499" y="299177"/>
                        </a:lnTo>
                      </a:path>
                      <a:path w="300355" h="873125">
                        <a:moveTo>
                          <a:pt x="250499" y="299177"/>
                        </a:moveTo>
                        <a:lnTo>
                          <a:pt x="237754" y="299177"/>
                        </a:lnTo>
                      </a:path>
                      <a:path w="300355" h="873125">
                        <a:moveTo>
                          <a:pt x="237754" y="299177"/>
                        </a:moveTo>
                        <a:lnTo>
                          <a:pt x="224187" y="299177"/>
                        </a:lnTo>
                      </a:path>
                      <a:path w="300355" h="873125">
                        <a:moveTo>
                          <a:pt x="224187" y="299177"/>
                        </a:moveTo>
                        <a:lnTo>
                          <a:pt x="211442" y="299177"/>
                        </a:lnTo>
                      </a:path>
                      <a:path w="300355" h="873125">
                        <a:moveTo>
                          <a:pt x="211442" y="299177"/>
                        </a:moveTo>
                        <a:lnTo>
                          <a:pt x="198697" y="299177"/>
                        </a:lnTo>
                      </a:path>
                      <a:path w="300355" h="873125">
                        <a:moveTo>
                          <a:pt x="198697" y="299177"/>
                        </a:moveTo>
                        <a:lnTo>
                          <a:pt x="187460" y="299177"/>
                        </a:lnTo>
                      </a:path>
                      <a:path w="300355" h="873125">
                        <a:moveTo>
                          <a:pt x="187460" y="299177"/>
                        </a:moveTo>
                        <a:lnTo>
                          <a:pt x="176359" y="299177"/>
                        </a:lnTo>
                      </a:path>
                      <a:path w="300355" h="873125">
                        <a:moveTo>
                          <a:pt x="176359" y="299177"/>
                        </a:moveTo>
                        <a:lnTo>
                          <a:pt x="167589" y="299177"/>
                        </a:lnTo>
                      </a:path>
                      <a:path w="300355" h="873125">
                        <a:moveTo>
                          <a:pt x="167589" y="299177"/>
                        </a:moveTo>
                        <a:lnTo>
                          <a:pt x="159503" y="299177"/>
                        </a:lnTo>
                      </a:path>
                      <a:path w="300355" h="873125">
                        <a:moveTo>
                          <a:pt x="159503" y="299177"/>
                        </a:moveTo>
                        <a:lnTo>
                          <a:pt x="154021" y="299177"/>
                        </a:lnTo>
                      </a:path>
                      <a:path w="300355" h="873125">
                        <a:moveTo>
                          <a:pt x="154021" y="299177"/>
                        </a:moveTo>
                        <a:lnTo>
                          <a:pt x="150732" y="299177"/>
                        </a:lnTo>
                      </a:path>
                      <a:path w="300355" h="873125">
                        <a:moveTo>
                          <a:pt x="150732" y="299177"/>
                        </a:moveTo>
                        <a:lnTo>
                          <a:pt x="149910" y="299177"/>
                        </a:lnTo>
                      </a:path>
                      <a:path w="300355" h="873125">
                        <a:moveTo>
                          <a:pt x="0" y="149184"/>
                        </a:moveTo>
                        <a:lnTo>
                          <a:pt x="0" y="148389"/>
                        </a:lnTo>
                      </a:path>
                      <a:path w="300355" h="873125">
                        <a:moveTo>
                          <a:pt x="0" y="148389"/>
                        </a:moveTo>
                        <a:lnTo>
                          <a:pt x="0" y="145196"/>
                        </a:lnTo>
                      </a:path>
                      <a:path w="300355" h="873125">
                        <a:moveTo>
                          <a:pt x="0" y="145196"/>
                        </a:moveTo>
                        <a:lnTo>
                          <a:pt x="0" y="139618"/>
                        </a:lnTo>
                      </a:path>
                      <a:path w="300355" h="873125">
                        <a:moveTo>
                          <a:pt x="0" y="139618"/>
                        </a:moveTo>
                        <a:lnTo>
                          <a:pt x="0" y="131642"/>
                        </a:lnTo>
                      </a:path>
                      <a:path w="300355" h="873125">
                        <a:moveTo>
                          <a:pt x="0" y="131642"/>
                        </a:moveTo>
                        <a:lnTo>
                          <a:pt x="0" y="122858"/>
                        </a:lnTo>
                      </a:path>
                      <a:path w="300355" h="873125">
                        <a:moveTo>
                          <a:pt x="0" y="122858"/>
                        </a:moveTo>
                        <a:lnTo>
                          <a:pt x="0" y="111689"/>
                        </a:lnTo>
                      </a:path>
                      <a:path w="300355" h="873125">
                        <a:moveTo>
                          <a:pt x="0" y="111689"/>
                        </a:moveTo>
                        <a:lnTo>
                          <a:pt x="0" y="100534"/>
                        </a:lnTo>
                      </a:path>
                      <a:path w="300355" h="873125">
                        <a:moveTo>
                          <a:pt x="0" y="100534"/>
                        </a:moveTo>
                        <a:lnTo>
                          <a:pt x="0" y="87761"/>
                        </a:lnTo>
                      </a:path>
                      <a:path w="300355" h="873125">
                        <a:moveTo>
                          <a:pt x="0" y="87761"/>
                        </a:moveTo>
                        <a:lnTo>
                          <a:pt x="0" y="75003"/>
                        </a:lnTo>
                      </a:path>
                      <a:path w="300355" h="873125">
                        <a:moveTo>
                          <a:pt x="0" y="75003"/>
                        </a:moveTo>
                        <a:lnTo>
                          <a:pt x="0" y="61436"/>
                        </a:lnTo>
                      </a:path>
                      <a:path w="300355" h="873125">
                        <a:moveTo>
                          <a:pt x="0" y="61436"/>
                        </a:moveTo>
                        <a:lnTo>
                          <a:pt x="0" y="48677"/>
                        </a:lnTo>
                      </a:path>
                      <a:path w="300355" h="873125">
                        <a:moveTo>
                          <a:pt x="0" y="48677"/>
                        </a:moveTo>
                        <a:lnTo>
                          <a:pt x="0" y="37494"/>
                        </a:lnTo>
                      </a:path>
                      <a:path w="300355" h="873125">
                        <a:moveTo>
                          <a:pt x="0" y="37494"/>
                        </a:moveTo>
                        <a:lnTo>
                          <a:pt x="0" y="26325"/>
                        </a:lnTo>
                      </a:path>
                      <a:path w="300355" h="873125">
                        <a:moveTo>
                          <a:pt x="0" y="26325"/>
                        </a:moveTo>
                        <a:lnTo>
                          <a:pt x="0" y="17555"/>
                        </a:lnTo>
                      </a:path>
                      <a:path w="300355" h="873125">
                        <a:moveTo>
                          <a:pt x="0" y="17555"/>
                        </a:moveTo>
                        <a:lnTo>
                          <a:pt x="0" y="9579"/>
                        </a:lnTo>
                      </a:path>
                      <a:path w="300355" h="873125">
                        <a:moveTo>
                          <a:pt x="0" y="9579"/>
                        </a:moveTo>
                        <a:lnTo>
                          <a:pt x="0" y="3987"/>
                        </a:lnTo>
                      </a:path>
                      <a:path w="300355" h="873125">
                        <a:moveTo>
                          <a:pt x="0" y="3987"/>
                        </a:moveTo>
                        <a:lnTo>
                          <a:pt x="0" y="808"/>
                        </a:lnTo>
                      </a:path>
                      <a:path w="300355" h="873125">
                        <a:moveTo>
                          <a:pt x="0" y="80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03" name="object 3003"/>
                  <p:cNvSpPr/>
                  <p:nvPr/>
                </p:nvSpPr>
                <p:spPr>
                  <a:xfrm>
                    <a:off x="7649933" y="1786236"/>
                    <a:ext cx="365760" cy="525145"/>
                  </a:xfrm>
                  <a:custGeom>
                    <a:avLst/>
                    <a:gdLst/>
                    <a:ahLst/>
                    <a:cxnLst/>
                    <a:rect l="l" t="t" r="r" b="b"/>
                    <a:pathLst>
                      <a:path w="365759" h="525144">
                        <a:moveTo>
                          <a:pt x="0" y="524926"/>
                        </a:moveTo>
                        <a:lnTo>
                          <a:pt x="284006" y="524926"/>
                        </a:lnTo>
                      </a:path>
                      <a:path w="365759" h="525144">
                        <a:moveTo>
                          <a:pt x="284006" y="481854"/>
                        </a:moveTo>
                        <a:lnTo>
                          <a:pt x="0" y="481854"/>
                        </a:lnTo>
                      </a:path>
                      <a:path w="365759" h="525144">
                        <a:moveTo>
                          <a:pt x="284006" y="481854"/>
                        </a:moveTo>
                        <a:lnTo>
                          <a:pt x="284006" y="482649"/>
                        </a:lnTo>
                      </a:path>
                      <a:path w="365759" h="525144">
                        <a:moveTo>
                          <a:pt x="284006" y="482649"/>
                        </a:moveTo>
                        <a:lnTo>
                          <a:pt x="284006" y="485047"/>
                        </a:lnTo>
                      </a:path>
                      <a:path w="365759" h="525144">
                        <a:moveTo>
                          <a:pt x="284006" y="485047"/>
                        </a:moveTo>
                        <a:lnTo>
                          <a:pt x="284006" y="488240"/>
                        </a:lnTo>
                      </a:path>
                      <a:path w="365759" h="525144">
                        <a:moveTo>
                          <a:pt x="284006" y="488240"/>
                        </a:moveTo>
                        <a:lnTo>
                          <a:pt x="284006" y="492228"/>
                        </a:lnTo>
                      </a:path>
                      <a:path w="365759" h="525144">
                        <a:moveTo>
                          <a:pt x="284006" y="492228"/>
                        </a:moveTo>
                        <a:lnTo>
                          <a:pt x="284006" y="497806"/>
                        </a:lnTo>
                      </a:path>
                      <a:path w="365759" h="525144">
                        <a:moveTo>
                          <a:pt x="284006" y="497806"/>
                        </a:moveTo>
                        <a:lnTo>
                          <a:pt x="284006" y="503397"/>
                        </a:lnTo>
                      </a:path>
                      <a:path w="365759" h="525144">
                        <a:moveTo>
                          <a:pt x="284006" y="503397"/>
                        </a:moveTo>
                        <a:lnTo>
                          <a:pt x="284006" y="508975"/>
                        </a:lnTo>
                      </a:path>
                      <a:path w="365759" h="525144">
                        <a:moveTo>
                          <a:pt x="284006" y="508975"/>
                        </a:moveTo>
                        <a:lnTo>
                          <a:pt x="284006" y="513771"/>
                        </a:lnTo>
                      </a:path>
                      <a:path w="365759" h="525144">
                        <a:moveTo>
                          <a:pt x="284006" y="513771"/>
                        </a:moveTo>
                        <a:lnTo>
                          <a:pt x="284006" y="518554"/>
                        </a:lnTo>
                      </a:path>
                      <a:path w="365759" h="525144">
                        <a:moveTo>
                          <a:pt x="284006" y="518554"/>
                        </a:moveTo>
                        <a:lnTo>
                          <a:pt x="284006" y="521747"/>
                        </a:lnTo>
                      </a:path>
                      <a:path w="365759" h="525144">
                        <a:moveTo>
                          <a:pt x="284006" y="521747"/>
                        </a:moveTo>
                        <a:lnTo>
                          <a:pt x="284006" y="524131"/>
                        </a:lnTo>
                      </a:path>
                      <a:path w="365759" h="525144">
                        <a:moveTo>
                          <a:pt x="284006" y="524131"/>
                        </a:moveTo>
                        <a:lnTo>
                          <a:pt x="284006" y="524926"/>
                        </a:lnTo>
                      </a:path>
                      <a:path w="365759" h="525144">
                        <a:moveTo>
                          <a:pt x="365382" y="443564"/>
                        </a:moveTo>
                        <a:lnTo>
                          <a:pt x="365382" y="421226"/>
                        </a:lnTo>
                      </a:path>
                      <a:path w="365759" h="525144">
                        <a:moveTo>
                          <a:pt x="365382" y="342249"/>
                        </a:moveTo>
                        <a:lnTo>
                          <a:pt x="365382" y="0"/>
                        </a:lnTo>
                      </a:path>
                      <a:path w="365759" h="525144">
                        <a:moveTo>
                          <a:pt x="322309" y="0"/>
                        </a:moveTo>
                        <a:lnTo>
                          <a:pt x="322309" y="342249"/>
                        </a:lnTo>
                      </a:path>
                    </a:pathLst>
                  </a:custGeom>
                  <a:ln w="11966">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04" name="object 3004"/>
                  <p:cNvSpPr/>
                  <p:nvPr/>
                </p:nvSpPr>
                <p:spPr>
                  <a:xfrm>
                    <a:off x="7966253" y="2207466"/>
                    <a:ext cx="49530" cy="28575"/>
                  </a:xfrm>
                  <a:custGeom>
                    <a:avLst/>
                    <a:gdLst/>
                    <a:ahLst/>
                    <a:cxnLst/>
                    <a:rect l="l" t="t" r="r" b="b"/>
                    <a:pathLst>
                      <a:path w="49529" h="28575">
                        <a:moveTo>
                          <a:pt x="11963" y="0"/>
                        </a:moveTo>
                        <a:lnTo>
                          <a:pt x="0" y="0"/>
                        </a:lnTo>
                        <a:lnTo>
                          <a:pt x="0" y="22339"/>
                        </a:lnTo>
                        <a:lnTo>
                          <a:pt x="11963" y="22339"/>
                        </a:lnTo>
                        <a:lnTo>
                          <a:pt x="11963" y="0"/>
                        </a:lnTo>
                        <a:close/>
                      </a:path>
                      <a:path w="49529" h="28575">
                        <a:moveTo>
                          <a:pt x="49060" y="16357"/>
                        </a:moveTo>
                        <a:lnTo>
                          <a:pt x="48260" y="16357"/>
                        </a:lnTo>
                        <a:lnTo>
                          <a:pt x="48260" y="28321"/>
                        </a:lnTo>
                        <a:lnTo>
                          <a:pt x="49060" y="28321"/>
                        </a:lnTo>
                        <a:lnTo>
                          <a:pt x="49060" y="16357"/>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05" name="object 3005"/>
                  <p:cNvSpPr/>
                  <p:nvPr/>
                </p:nvSpPr>
                <p:spPr>
                  <a:xfrm>
                    <a:off x="7973037" y="2229801"/>
                    <a:ext cx="41910" cy="0"/>
                  </a:xfrm>
                  <a:custGeom>
                    <a:avLst/>
                    <a:gdLst/>
                    <a:ahLst/>
                    <a:cxnLst/>
                    <a:rect l="l" t="t" r="r" b="b"/>
                    <a:pathLst>
                      <a:path w="41909">
                        <a:moveTo>
                          <a:pt x="41482" y="0"/>
                        </a:moveTo>
                        <a:lnTo>
                          <a:pt x="39084" y="0"/>
                        </a:lnTo>
                      </a:path>
                      <a:path w="41909">
                        <a:moveTo>
                          <a:pt x="39084" y="0"/>
                        </a:moveTo>
                        <a:lnTo>
                          <a:pt x="35891" y="0"/>
                        </a:lnTo>
                      </a:path>
                      <a:path w="41909">
                        <a:moveTo>
                          <a:pt x="35891" y="0"/>
                        </a:moveTo>
                        <a:lnTo>
                          <a:pt x="31108" y="0"/>
                        </a:lnTo>
                      </a:path>
                      <a:path w="41909">
                        <a:moveTo>
                          <a:pt x="31108" y="0"/>
                        </a:moveTo>
                        <a:lnTo>
                          <a:pt x="26312" y="0"/>
                        </a:lnTo>
                      </a:path>
                      <a:path w="41909">
                        <a:moveTo>
                          <a:pt x="26312" y="0"/>
                        </a:moveTo>
                        <a:lnTo>
                          <a:pt x="20734" y="0"/>
                        </a:lnTo>
                      </a:path>
                      <a:path w="41909">
                        <a:moveTo>
                          <a:pt x="20734" y="0"/>
                        </a:moveTo>
                        <a:lnTo>
                          <a:pt x="15156" y="0"/>
                        </a:lnTo>
                      </a:path>
                      <a:path w="41909">
                        <a:moveTo>
                          <a:pt x="15156" y="0"/>
                        </a:moveTo>
                        <a:lnTo>
                          <a:pt x="9565" y="0"/>
                        </a:lnTo>
                      </a:path>
                      <a:path w="41909">
                        <a:moveTo>
                          <a:pt x="9565" y="0"/>
                        </a:moveTo>
                        <a:lnTo>
                          <a:pt x="5577" y="0"/>
                        </a:lnTo>
                      </a:path>
                      <a:path w="41909">
                        <a:moveTo>
                          <a:pt x="5577" y="0"/>
                        </a:moveTo>
                        <a:lnTo>
                          <a:pt x="2384" y="0"/>
                        </a:lnTo>
                      </a:path>
                      <a:path w="41909">
                        <a:moveTo>
                          <a:pt x="2384" y="0"/>
                        </a:moveTo>
                        <a:lnTo>
                          <a:pt x="0" y="0"/>
                        </a:lnTo>
                      </a:path>
                    </a:pathLst>
                  </a:custGeom>
                  <a:ln w="11966">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06" name="object 3006"/>
                  <p:cNvSpPr/>
                  <p:nvPr/>
                </p:nvSpPr>
                <p:spPr>
                  <a:xfrm>
                    <a:off x="7972243" y="2223817"/>
                    <a:ext cx="1270" cy="12065"/>
                  </a:xfrm>
                  <a:custGeom>
                    <a:avLst/>
                    <a:gdLst/>
                    <a:ahLst/>
                    <a:cxnLst/>
                    <a:rect l="l" t="t" r="r" b="b"/>
                    <a:pathLst>
                      <a:path w="1270" h="12064">
                        <a:moveTo>
                          <a:pt x="0" y="11966"/>
                        </a:moveTo>
                        <a:lnTo>
                          <a:pt x="794" y="11966"/>
                        </a:lnTo>
                        <a:lnTo>
                          <a:pt x="794" y="0"/>
                        </a:lnTo>
                        <a:lnTo>
                          <a:pt x="0" y="0"/>
                        </a:lnTo>
                        <a:lnTo>
                          <a:pt x="0" y="1196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07" name="object 3007"/>
                  <p:cNvSpPr/>
                  <p:nvPr/>
                </p:nvSpPr>
                <p:spPr>
                  <a:xfrm>
                    <a:off x="7933939" y="2229801"/>
                    <a:ext cx="81915" cy="81915"/>
                  </a:xfrm>
                  <a:custGeom>
                    <a:avLst/>
                    <a:gdLst/>
                    <a:ahLst/>
                    <a:cxnLst/>
                    <a:rect l="l" t="t" r="r" b="b"/>
                    <a:pathLst>
                      <a:path w="81915" h="81914">
                        <a:moveTo>
                          <a:pt x="0" y="81362"/>
                        </a:moveTo>
                        <a:lnTo>
                          <a:pt x="14362" y="79772"/>
                        </a:lnTo>
                      </a:path>
                      <a:path w="81915" h="81914">
                        <a:moveTo>
                          <a:pt x="14362" y="79772"/>
                        </a:moveTo>
                        <a:lnTo>
                          <a:pt x="27929" y="76579"/>
                        </a:lnTo>
                      </a:path>
                      <a:path w="81915" h="81914">
                        <a:moveTo>
                          <a:pt x="27929" y="76579"/>
                        </a:moveTo>
                        <a:lnTo>
                          <a:pt x="40687" y="70206"/>
                        </a:lnTo>
                      </a:path>
                      <a:path w="81915" h="81914">
                        <a:moveTo>
                          <a:pt x="40687" y="70206"/>
                        </a:moveTo>
                        <a:lnTo>
                          <a:pt x="52651" y="62230"/>
                        </a:lnTo>
                      </a:path>
                      <a:path w="81915" h="81914">
                        <a:moveTo>
                          <a:pt x="52651" y="62230"/>
                        </a:moveTo>
                        <a:lnTo>
                          <a:pt x="62230" y="51856"/>
                        </a:lnTo>
                      </a:path>
                      <a:path w="81915" h="81914">
                        <a:moveTo>
                          <a:pt x="62230" y="51856"/>
                        </a:moveTo>
                        <a:lnTo>
                          <a:pt x="70206" y="39879"/>
                        </a:lnTo>
                      </a:path>
                      <a:path w="81915" h="81914">
                        <a:moveTo>
                          <a:pt x="70206" y="39879"/>
                        </a:moveTo>
                        <a:lnTo>
                          <a:pt x="76592" y="27120"/>
                        </a:lnTo>
                      </a:path>
                      <a:path w="81915" h="81914">
                        <a:moveTo>
                          <a:pt x="76592" y="27120"/>
                        </a:moveTo>
                        <a:lnTo>
                          <a:pt x="79786" y="13553"/>
                        </a:lnTo>
                      </a:path>
                      <a:path w="81915" h="81914">
                        <a:moveTo>
                          <a:pt x="79786" y="13553"/>
                        </a:moveTo>
                        <a:lnTo>
                          <a:pt x="81375" y="0"/>
                        </a:lnTo>
                      </a:path>
                      <a:path w="81915" h="81914">
                        <a:moveTo>
                          <a:pt x="38303" y="0"/>
                        </a:moveTo>
                        <a:lnTo>
                          <a:pt x="36699" y="9565"/>
                        </a:lnTo>
                      </a:path>
                      <a:path w="81915" h="81914">
                        <a:moveTo>
                          <a:pt x="36699" y="9565"/>
                        </a:moveTo>
                        <a:lnTo>
                          <a:pt x="33506" y="18349"/>
                        </a:lnTo>
                      </a:path>
                      <a:path w="81915" h="81914">
                        <a:moveTo>
                          <a:pt x="33506" y="18349"/>
                        </a:moveTo>
                        <a:lnTo>
                          <a:pt x="27120" y="26325"/>
                        </a:lnTo>
                      </a:path>
                      <a:path w="81915" h="81914">
                        <a:moveTo>
                          <a:pt x="27120" y="26325"/>
                        </a:moveTo>
                        <a:lnTo>
                          <a:pt x="19939" y="32711"/>
                        </a:lnTo>
                      </a:path>
                      <a:path w="81915" h="81914">
                        <a:moveTo>
                          <a:pt x="19939" y="32711"/>
                        </a:moveTo>
                        <a:lnTo>
                          <a:pt x="11168" y="36699"/>
                        </a:lnTo>
                      </a:path>
                      <a:path w="81915" h="81914">
                        <a:moveTo>
                          <a:pt x="11168" y="36699"/>
                        </a:moveTo>
                        <a:lnTo>
                          <a:pt x="1589" y="38289"/>
                        </a:lnTo>
                      </a:path>
                      <a:path w="81915" h="81914">
                        <a:moveTo>
                          <a:pt x="1589" y="38289"/>
                        </a:moveTo>
                        <a:lnTo>
                          <a:pt x="0" y="38289"/>
                        </a:lnTo>
                      </a:path>
                      <a:path w="81915" h="81914">
                        <a:moveTo>
                          <a:pt x="0" y="81362"/>
                        </a:moveTo>
                        <a:lnTo>
                          <a:pt x="0" y="80567"/>
                        </a:lnTo>
                      </a:path>
                      <a:path w="81915" h="81914">
                        <a:moveTo>
                          <a:pt x="0" y="80567"/>
                        </a:moveTo>
                        <a:lnTo>
                          <a:pt x="0" y="78182"/>
                        </a:lnTo>
                      </a:path>
                      <a:path w="81915" h="81914">
                        <a:moveTo>
                          <a:pt x="0" y="78182"/>
                        </a:moveTo>
                        <a:lnTo>
                          <a:pt x="0" y="74989"/>
                        </a:lnTo>
                      </a:path>
                      <a:path w="81915" h="81914">
                        <a:moveTo>
                          <a:pt x="0" y="74989"/>
                        </a:moveTo>
                        <a:lnTo>
                          <a:pt x="0" y="70206"/>
                        </a:lnTo>
                      </a:path>
                      <a:path w="81915" h="81914">
                        <a:moveTo>
                          <a:pt x="0" y="70206"/>
                        </a:moveTo>
                        <a:lnTo>
                          <a:pt x="0" y="65410"/>
                        </a:lnTo>
                      </a:path>
                      <a:path w="81915" h="81914">
                        <a:moveTo>
                          <a:pt x="0" y="65410"/>
                        </a:moveTo>
                        <a:lnTo>
                          <a:pt x="0" y="59832"/>
                        </a:lnTo>
                      </a:path>
                      <a:path w="81915" h="81914">
                        <a:moveTo>
                          <a:pt x="0" y="59832"/>
                        </a:moveTo>
                        <a:lnTo>
                          <a:pt x="0" y="54241"/>
                        </a:lnTo>
                      </a:path>
                      <a:path w="81915" h="81914">
                        <a:moveTo>
                          <a:pt x="0" y="54241"/>
                        </a:moveTo>
                        <a:lnTo>
                          <a:pt x="0" y="48663"/>
                        </a:lnTo>
                      </a:path>
                      <a:path w="81915" h="81914">
                        <a:moveTo>
                          <a:pt x="0" y="48663"/>
                        </a:moveTo>
                        <a:lnTo>
                          <a:pt x="0" y="44675"/>
                        </a:lnTo>
                      </a:path>
                      <a:path w="81915" h="81914">
                        <a:moveTo>
                          <a:pt x="0" y="44675"/>
                        </a:moveTo>
                        <a:lnTo>
                          <a:pt x="0" y="41482"/>
                        </a:lnTo>
                      </a:path>
                      <a:path w="81915" h="81914">
                        <a:moveTo>
                          <a:pt x="0" y="41482"/>
                        </a:moveTo>
                        <a:lnTo>
                          <a:pt x="0" y="39084"/>
                        </a:lnTo>
                      </a:path>
                      <a:path w="81915" h="81914">
                        <a:moveTo>
                          <a:pt x="0" y="39084"/>
                        </a:moveTo>
                        <a:lnTo>
                          <a:pt x="0" y="38289"/>
                        </a:lnTo>
                      </a:path>
                    </a:pathLst>
                  </a:custGeom>
                  <a:ln w="7977">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08" name="object 3008"/>
                  <p:cNvSpPr/>
                  <p:nvPr/>
                </p:nvSpPr>
                <p:spPr>
                  <a:xfrm>
                    <a:off x="7972243" y="2225812"/>
                    <a:ext cx="1270" cy="8255"/>
                  </a:xfrm>
                  <a:custGeom>
                    <a:avLst/>
                    <a:gdLst/>
                    <a:ahLst/>
                    <a:cxnLst/>
                    <a:rect l="l" t="t" r="r" b="b"/>
                    <a:pathLst>
                      <a:path w="1270" h="8255">
                        <a:moveTo>
                          <a:pt x="0" y="7977"/>
                        </a:moveTo>
                        <a:lnTo>
                          <a:pt x="794" y="7977"/>
                        </a:lnTo>
                        <a:lnTo>
                          <a:pt x="794" y="0"/>
                        </a:lnTo>
                        <a:lnTo>
                          <a:pt x="0" y="0"/>
                        </a:lnTo>
                        <a:lnTo>
                          <a:pt x="0" y="7977"/>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09" name="object 3009"/>
                  <p:cNvSpPr/>
                  <p:nvPr/>
                </p:nvSpPr>
                <p:spPr>
                  <a:xfrm>
                    <a:off x="7973037" y="2229801"/>
                    <a:ext cx="41910" cy="0"/>
                  </a:xfrm>
                  <a:custGeom>
                    <a:avLst/>
                    <a:gdLst/>
                    <a:ahLst/>
                    <a:cxnLst/>
                    <a:rect l="l" t="t" r="r" b="b"/>
                    <a:pathLst>
                      <a:path w="41909">
                        <a:moveTo>
                          <a:pt x="0" y="0"/>
                        </a:moveTo>
                        <a:lnTo>
                          <a:pt x="2384" y="0"/>
                        </a:lnTo>
                      </a:path>
                      <a:path w="41909">
                        <a:moveTo>
                          <a:pt x="2384" y="0"/>
                        </a:moveTo>
                        <a:lnTo>
                          <a:pt x="5577" y="0"/>
                        </a:lnTo>
                      </a:path>
                      <a:path w="41909">
                        <a:moveTo>
                          <a:pt x="5577" y="0"/>
                        </a:moveTo>
                        <a:lnTo>
                          <a:pt x="9565" y="0"/>
                        </a:lnTo>
                      </a:path>
                      <a:path w="41909">
                        <a:moveTo>
                          <a:pt x="9565" y="0"/>
                        </a:moveTo>
                        <a:lnTo>
                          <a:pt x="15156" y="0"/>
                        </a:lnTo>
                      </a:path>
                      <a:path w="41909">
                        <a:moveTo>
                          <a:pt x="15156" y="0"/>
                        </a:moveTo>
                        <a:lnTo>
                          <a:pt x="20734" y="0"/>
                        </a:lnTo>
                      </a:path>
                      <a:path w="41909">
                        <a:moveTo>
                          <a:pt x="20734" y="0"/>
                        </a:moveTo>
                        <a:lnTo>
                          <a:pt x="26312" y="0"/>
                        </a:lnTo>
                      </a:path>
                      <a:path w="41909">
                        <a:moveTo>
                          <a:pt x="26312" y="0"/>
                        </a:moveTo>
                        <a:lnTo>
                          <a:pt x="31108" y="0"/>
                        </a:lnTo>
                      </a:path>
                      <a:path w="41909">
                        <a:moveTo>
                          <a:pt x="31108" y="0"/>
                        </a:moveTo>
                        <a:lnTo>
                          <a:pt x="35891" y="0"/>
                        </a:lnTo>
                      </a:path>
                      <a:path w="41909">
                        <a:moveTo>
                          <a:pt x="35891" y="0"/>
                        </a:moveTo>
                        <a:lnTo>
                          <a:pt x="39084" y="0"/>
                        </a:lnTo>
                      </a:path>
                      <a:path w="41909">
                        <a:moveTo>
                          <a:pt x="39084" y="0"/>
                        </a:moveTo>
                        <a:lnTo>
                          <a:pt x="41482" y="0"/>
                        </a:lnTo>
                      </a:path>
                    </a:pathLst>
                  </a:custGeom>
                  <a:ln w="7977">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10" name="object 3010"/>
                  <p:cNvSpPr/>
                  <p:nvPr/>
                </p:nvSpPr>
                <p:spPr>
                  <a:xfrm>
                    <a:off x="8014520" y="2225812"/>
                    <a:ext cx="1270" cy="8255"/>
                  </a:xfrm>
                  <a:custGeom>
                    <a:avLst/>
                    <a:gdLst/>
                    <a:ahLst/>
                    <a:cxnLst/>
                    <a:rect l="l" t="t" r="r" b="b"/>
                    <a:pathLst>
                      <a:path w="1270" h="8255">
                        <a:moveTo>
                          <a:pt x="0" y="7977"/>
                        </a:moveTo>
                        <a:lnTo>
                          <a:pt x="794" y="7977"/>
                        </a:lnTo>
                        <a:lnTo>
                          <a:pt x="794" y="0"/>
                        </a:lnTo>
                        <a:lnTo>
                          <a:pt x="0" y="0"/>
                        </a:lnTo>
                        <a:lnTo>
                          <a:pt x="0" y="7977"/>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11" name="object 3011"/>
                  <p:cNvSpPr/>
                  <p:nvPr/>
                </p:nvSpPr>
                <p:spPr>
                  <a:xfrm>
                    <a:off x="7735297" y="6346345"/>
                    <a:ext cx="671195" cy="763270"/>
                  </a:xfrm>
                  <a:custGeom>
                    <a:avLst/>
                    <a:gdLst/>
                    <a:ahLst/>
                    <a:cxnLst/>
                    <a:rect l="l" t="t" r="r" b="b"/>
                    <a:pathLst>
                      <a:path w="671195" h="763270">
                        <a:moveTo>
                          <a:pt x="19939" y="79786"/>
                        </a:moveTo>
                        <a:lnTo>
                          <a:pt x="19939" y="0"/>
                        </a:lnTo>
                      </a:path>
                      <a:path w="671195" h="763270">
                        <a:moveTo>
                          <a:pt x="670931" y="0"/>
                        </a:moveTo>
                        <a:lnTo>
                          <a:pt x="670931" y="79786"/>
                        </a:lnTo>
                      </a:path>
                      <a:path w="671195" h="763270">
                        <a:moveTo>
                          <a:pt x="670931" y="79786"/>
                        </a:moveTo>
                        <a:lnTo>
                          <a:pt x="19939" y="79786"/>
                        </a:lnTo>
                      </a:path>
                      <a:path w="671195" h="763270">
                        <a:moveTo>
                          <a:pt x="670931" y="0"/>
                        </a:moveTo>
                        <a:lnTo>
                          <a:pt x="19939" y="0"/>
                        </a:lnTo>
                      </a:path>
                      <a:path w="671195" h="763270">
                        <a:moveTo>
                          <a:pt x="509783" y="0"/>
                        </a:moveTo>
                        <a:lnTo>
                          <a:pt x="560036" y="0"/>
                        </a:lnTo>
                      </a:path>
                      <a:path w="671195" h="763270">
                        <a:moveTo>
                          <a:pt x="253692" y="79786"/>
                        </a:moveTo>
                        <a:lnTo>
                          <a:pt x="333464" y="79786"/>
                        </a:lnTo>
                      </a:path>
                      <a:path w="671195" h="763270">
                        <a:moveTo>
                          <a:pt x="544880" y="79786"/>
                        </a:moveTo>
                        <a:lnTo>
                          <a:pt x="624652" y="79786"/>
                        </a:lnTo>
                      </a:path>
                      <a:path w="671195" h="763270">
                        <a:moveTo>
                          <a:pt x="19939" y="79786"/>
                        </a:moveTo>
                        <a:lnTo>
                          <a:pt x="0" y="99725"/>
                        </a:lnTo>
                      </a:path>
                      <a:path w="671195" h="763270">
                        <a:moveTo>
                          <a:pt x="19939" y="0"/>
                        </a:moveTo>
                        <a:lnTo>
                          <a:pt x="0" y="0"/>
                        </a:lnTo>
                      </a:path>
                      <a:path w="671195" h="763270">
                        <a:moveTo>
                          <a:pt x="19939" y="0"/>
                        </a:moveTo>
                        <a:lnTo>
                          <a:pt x="19939" y="79786"/>
                        </a:lnTo>
                      </a:path>
                      <a:path w="671195" h="763270">
                        <a:moveTo>
                          <a:pt x="564819" y="163546"/>
                        </a:moveTo>
                        <a:lnTo>
                          <a:pt x="624652" y="163546"/>
                        </a:lnTo>
                      </a:path>
                      <a:path w="671195" h="763270">
                        <a:moveTo>
                          <a:pt x="624652" y="762681"/>
                        </a:moveTo>
                        <a:lnTo>
                          <a:pt x="564819" y="762681"/>
                        </a:lnTo>
                      </a:path>
                      <a:path w="671195" h="763270">
                        <a:moveTo>
                          <a:pt x="564819" y="762681"/>
                        </a:moveTo>
                        <a:lnTo>
                          <a:pt x="564819" y="334273"/>
                        </a:lnTo>
                      </a:path>
                      <a:path w="671195" h="763270">
                        <a:moveTo>
                          <a:pt x="564819" y="319116"/>
                        </a:moveTo>
                        <a:lnTo>
                          <a:pt x="564819" y="246525"/>
                        </a:lnTo>
                      </a:path>
                      <a:path w="671195" h="763270">
                        <a:moveTo>
                          <a:pt x="564819" y="224982"/>
                        </a:moveTo>
                        <a:lnTo>
                          <a:pt x="564819" y="214608"/>
                        </a:lnTo>
                      </a:path>
                      <a:path w="671195" h="763270">
                        <a:moveTo>
                          <a:pt x="564819" y="199451"/>
                        </a:moveTo>
                        <a:lnTo>
                          <a:pt x="564819" y="163546"/>
                        </a:lnTo>
                      </a:path>
                      <a:path w="671195" h="763270">
                        <a:moveTo>
                          <a:pt x="624652" y="762681"/>
                        </a:moveTo>
                        <a:lnTo>
                          <a:pt x="624652" y="16354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012" name="object 3012"/>
                  <p:cNvPicPr/>
                  <p:nvPr/>
                </p:nvPicPr>
                <p:blipFill>
                  <a:blip r:embed="rId75" cstate="print"/>
                  <a:stretch>
                    <a:fillRect/>
                  </a:stretch>
                </p:blipFill>
                <p:spPr>
                  <a:xfrm>
                    <a:off x="8278980" y="6424934"/>
                    <a:ext cx="116079" cy="107308"/>
                  </a:xfrm>
                  <a:prstGeom prst="rect">
                    <a:avLst/>
                  </a:prstGeom>
                </p:spPr>
              </p:pic>
              <p:sp>
                <p:nvSpPr>
                  <p:cNvPr id="3013" name="object 3013"/>
                  <p:cNvSpPr/>
                  <p:nvPr/>
                </p:nvSpPr>
                <p:spPr>
                  <a:xfrm>
                    <a:off x="7979410" y="5917143"/>
                    <a:ext cx="411480" cy="1132205"/>
                  </a:xfrm>
                  <a:custGeom>
                    <a:avLst/>
                    <a:gdLst/>
                    <a:ahLst/>
                    <a:cxnLst/>
                    <a:rect l="l" t="t" r="r" b="b"/>
                    <a:pathLst>
                      <a:path w="411479" h="1132204">
                        <a:moveTo>
                          <a:pt x="29518" y="594352"/>
                        </a:moveTo>
                        <a:lnTo>
                          <a:pt x="89351" y="594352"/>
                        </a:lnTo>
                      </a:path>
                      <a:path w="411479" h="1132204">
                        <a:moveTo>
                          <a:pt x="89351" y="877563"/>
                        </a:moveTo>
                        <a:lnTo>
                          <a:pt x="29518" y="877563"/>
                        </a:lnTo>
                      </a:path>
                      <a:path w="411479" h="1132204">
                        <a:moveTo>
                          <a:pt x="29518" y="877563"/>
                        </a:moveTo>
                        <a:lnTo>
                          <a:pt x="29518" y="594352"/>
                        </a:lnTo>
                      </a:path>
                      <a:path w="411479" h="1132204">
                        <a:moveTo>
                          <a:pt x="89351" y="877563"/>
                        </a:moveTo>
                        <a:lnTo>
                          <a:pt x="89351" y="594352"/>
                        </a:lnTo>
                      </a:path>
                      <a:path w="411479" h="1132204">
                        <a:moveTo>
                          <a:pt x="29518" y="528928"/>
                        </a:moveTo>
                        <a:lnTo>
                          <a:pt x="9579" y="508988"/>
                        </a:lnTo>
                      </a:path>
                      <a:path w="411479" h="1132204">
                        <a:moveTo>
                          <a:pt x="89351" y="528928"/>
                        </a:moveTo>
                        <a:lnTo>
                          <a:pt x="89351" y="508988"/>
                        </a:lnTo>
                      </a:path>
                      <a:path w="411479" h="1132204">
                        <a:moveTo>
                          <a:pt x="89351" y="528928"/>
                        </a:moveTo>
                        <a:lnTo>
                          <a:pt x="29518" y="528928"/>
                        </a:lnTo>
                      </a:path>
                      <a:path w="411479" h="1132204">
                        <a:moveTo>
                          <a:pt x="291187" y="1132051"/>
                        </a:moveTo>
                        <a:lnTo>
                          <a:pt x="313539" y="1108918"/>
                        </a:lnTo>
                      </a:path>
                      <a:path w="411479" h="1132204">
                        <a:moveTo>
                          <a:pt x="388528" y="1034724"/>
                        </a:moveTo>
                        <a:lnTo>
                          <a:pt x="410852" y="1012386"/>
                        </a:lnTo>
                      </a:path>
                      <a:path w="411479" h="1132204">
                        <a:moveTo>
                          <a:pt x="410852" y="1132051"/>
                        </a:moveTo>
                        <a:lnTo>
                          <a:pt x="388528" y="1108918"/>
                        </a:lnTo>
                      </a:path>
                      <a:path w="411479" h="1132204">
                        <a:moveTo>
                          <a:pt x="313539" y="1034724"/>
                        </a:moveTo>
                        <a:lnTo>
                          <a:pt x="291187" y="1012386"/>
                        </a:lnTo>
                      </a:path>
                      <a:path w="411479" h="1132204">
                        <a:moveTo>
                          <a:pt x="291187" y="1012386"/>
                        </a:moveTo>
                        <a:lnTo>
                          <a:pt x="313539" y="1012386"/>
                        </a:lnTo>
                      </a:path>
                      <a:path w="411479" h="1132204">
                        <a:moveTo>
                          <a:pt x="388528" y="1012386"/>
                        </a:moveTo>
                        <a:lnTo>
                          <a:pt x="410852" y="1012386"/>
                        </a:lnTo>
                      </a:path>
                      <a:path w="411479" h="1132204">
                        <a:moveTo>
                          <a:pt x="291187" y="1132051"/>
                        </a:moveTo>
                        <a:lnTo>
                          <a:pt x="291187" y="1012386"/>
                        </a:lnTo>
                      </a:path>
                      <a:path w="411479" h="1132204">
                        <a:moveTo>
                          <a:pt x="410852" y="1132051"/>
                        </a:moveTo>
                        <a:lnTo>
                          <a:pt x="388528" y="1132051"/>
                        </a:lnTo>
                      </a:path>
                      <a:path w="411479" h="1132204">
                        <a:moveTo>
                          <a:pt x="313539" y="1132051"/>
                        </a:moveTo>
                        <a:lnTo>
                          <a:pt x="291187" y="1132051"/>
                        </a:lnTo>
                      </a:path>
                      <a:path w="411479" h="1132204">
                        <a:moveTo>
                          <a:pt x="410852" y="1012386"/>
                        </a:moveTo>
                        <a:lnTo>
                          <a:pt x="410852" y="1132051"/>
                        </a:lnTo>
                      </a:path>
                      <a:path w="411479" h="1132204">
                        <a:moveTo>
                          <a:pt x="0" y="810550"/>
                        </a:moveTo>
                        <a:lnTo>
                          <a:pt x="22337" y="788212"/>
                        </a:lnTo>
                      </a:path>
                      <a:path w="411479" h="1132204">
                        <a:moveTo>
                          <a:pt x="97327" y="713222"/>
                        </a:moveTo>
                        <a:lnTo>
                          <a:pt x="119665" y="690884"/>
                        </a:lnTo>
                      </a:path>
                      <a:path w="411479" h="1132204">
                        <a:moveTo>
                          <a:pt x="119665" y="810550"/>
                        </a:moveTo>
                        <a:lnTo>
                          <a:pt x="97327" y="788212"/>
                        </a:lnTo>
                      </a:path>
                      <a:path w="411479" h="1132204">
                        <a:moveTo>
                          <a:pt x="22337" y="713222"/>
                        </a:moveTo>
                        <a:lnTo>
                          <a:pt x="0" y="690884"/>
                        </a:lnTo>
                      </a:path>
                      <a:path w="411479" h="1132204">
                        <a:moveTo>
                          <a:pt x="0" y="690884"/>
                        </a:moveTo>
                        <a:lnTo>
                          <a:pt x="22337" y="690884"/>
                        </a:lnTo>
                      </a:path>
                      <a:path w="411479" h="1132204">
                        <a:moveTo>
                          <a:pt x="97327" y="690884"/>
                        </a:moveTo>
                        <a:lnTo>
                          <a:pt x="119665" y="690884"/>
                        </a:lnTo>
                      </a:path>
                      <a:path w="411479" h="1132204">
                        <a:moveTo>
                          <a:pt x="0" y="810550"/>
                        </a:moveTo>
                        <a:lnTo>
                          <a:pt x="0" y="690884"/>
                        </a:lnTo>
                      </a:path>
                      <a:path w="411479" h="1132204">
                        <a:moveTo>
                          <a:pt x="119665" y="810550"/>
                        </a:moveTo>
                        <a:lnTo>
                          <a:pt x="97327" y="810550"/>
                        </a:lnTo>
                      </a:path>
                      <a:path w="411479" h="1132204">
                        <a:moveTo>
                          <a:pt x="22337" y="810550"/>
                        </a:moveTo>
                        <a:lnTo>
                          <a:pt x="0" y="810550"/>
                        </a:lnTo>
                      </a:path>
                      <a:path w="411479" h="1132204">
                        <a:moveTo>
                          <a:pt x="119665" y="690884"/>
                        </a:moveTo>
                        <a:lnTo>
                          <a:pt x="119665" y="810550"/>
                        </a:lnTo>
                      </a:path>
                      <a:path w="411479" h="1132204">
                        <a:moveTo>
                          <a:pt x="15156" y="574399"/>
                        </a:moveTo>
                        <a:lnTo>
                          <a:pt x="15156" y="532121"/>
                        </a:lnTo>
                      </a:path>
                      <a:path w="411479" h="1132204">
                        <a:moveTo>
                          <a:pt x="15156" y="574399"/>
                        </a:moveTo>
                        <a:lnTo>
                          <a:pt x="124461" y="574399"/>
                        </a:lnTo>
                      </a:path>
                      <a:path w="411479" h="1132204">
                        <a:moveTo>
                          <a:pt x="89351" y="594352"/>
                        </a:moveTo>
                        <a:lnTo>
                          <a:pt x="29518" y="594352"/>
                        </a:lnTo>
                      </a:path>
                      <a:path w="411479" h="1132204">
                        <a:moveTo>
                          <a:pt x="29518" y="554459"/>
                        </a:moveTo>
                        <a:lnTo>
                          <a:pt x="89351" y="554459"/>
                        </a:lnTo>
                      </a:path>
                      <a:path w="411479" h="1132204">
                        <a:moveTo>
                          <a:pt x="89351" y="594352"/>
                        </a:moveTo>
                        <a:lnTo>
                          <a:pt x="89351" y="554459"/>
                        </a:lnTo>
                      </a:path>
                      <a:path w="411479" h="1132204">
                        <a:moveTo>
                          <a:pt x="29518" y="554459"/>
                        </a:moveTo>
                        <a:lnTo>
                          <a:pt x="29518" y="594352"/>
                        </a:lnTo>
                      </a:path>
                      <a:path w="411479" h="1132204">
                        <a:moveTo>
                          <a:pt x="29518" y="528928"/>
                        </a:moveTo>
                        <a:lnTo>
                          <a:pt x="89351" y="528928"/>
                        </a:lnTo>
                      </a:path>
                      <a:path w="411479" h="1132204">
                        <a:moveTo>
                          <a:pt x="89351" y="554459"/>
                        </a:moveTo>
                        <a:lnTo>
                          <a:pt x="29518" y="554459"/>
                        </a:lnTo>
                      </a:path>
                      <a:path w="411479" h="1132204">
                        <a:moveTo>
                          <a:pt x="29518" y="554459"/>
                        </a:moveTo>
                        <a:lnTo>
                          <a:pt x="29518" y="528928"/>
                        </a:lnTo>
                      </a:path>
                      <a:path w="411479" h="1132204">
                        <a:moveTo>
                          <a:pt x="89351" y="554459"/>
                        </a:moveTo>
                        <a:lnTo>
                          <a:pt x="89351" y="528928"/>
                        </a:lnTo>
                      </a:path>
                      <a:path w="411479" h="1132204">
                        <a:moveTo>
                          <a:pt x="315923" y="343852"/>
                        </a:moveTo>
                        <a:lnTo>
                          <a:pt x="285609" y="343852"/>
                        </a:lnTo>
                      </a:path>
                      <a:path w="411479" h="1132204">
                        <a:moveTo>
                          <a:pt x="285609" y="0"/>
                        </a:moveTo>
                        <a:lnTo>
                          <a:pt x="315923" y="0"/>
                        </a:lnTo>
                      </a:path>
                      <a:path w="411479" h="1132204">
                        <a:moveTo>
                          <a:pt x="315923" y="0"/>
                        </a:moveTo>
                        <a:lnTo>
                          <a:pt x="315923" y="343852"/>
                        </a:lnTo>
                      </a:path>
                      <a:path w="411479" h="1132204">
                        <a:moveTo>
                          <a:pt x="285609" y="0"/>
                        </a:moveTo>
                        <a:lnTo>
                          <a:pt x="285609" y="34385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014" name="object 3014"/>
                  <p:cNvPicPr/>
                  <p:nvPr/>
                </p:nvPicPr>
                <p:blipFill>
                  <a:blip r:embed="rId76" cstate="print"/>
                  <a:stretch>
                    <a:fillRect/>
                  </a:stretch>
                </p:blipFill>
                <p:spPr>
                  <a:xfrm>
                    <a:off x="8243883" y="6238657"/>
                    <a:ext cx="86546" cy="108884"/>
                  </a:xfrm>
                  <a:prstGeom prst="rect">
                    <a:avLst/>
                  </a:prstGeom>
                </p:spPr>
              </p:pic>
              <p:sp>
                <p:nvSpPr>
                  <p:cNvPr id="3015" name="object 3015"/>
                  <p:cNvSpPr/>
                  <p:nvPr/>
                </p:nvSpPr>
                <p:spPr>
                  <a:xfrm>
                    <a:off x="7766405" y="2142039"/>
                    <a:ext cx="8971280" cy="3775710"/>
                  </a:xfrm>
                  <a:custGeom>
                    <a:avLst/>
                    <a:gdLst/>
                    <a:ahLst/>
                    <a:cxnLst/>
                    <a:rect l="l" t="t" r="r" b="b"/>
                    <a:pathLst>
                      <a:path w="8971280" h="3775710">
                        <a:moveTo>
                          <a:pt x="0" y="3707295"/>
                        </a:moveTo>
                        <a:lnTo>
                          <a:pt x="0" y="3676981"/>
                        </a:lnTo>
                      </a:path>
                      <a:path w="8971280" h="3775710">
                        <a:moveTo>
                          <a:pt x="24736" y="3676981"/>
                        </a:moveTo>
                        <a:lnTo>
                          <a:pt x="24736" y="3707295"/>
                        </a:lnTo>
                      </a:path>
                      <a:path w="8971280" h="3775710">
                        <a:moveTo>
                          <a:pt x="24736" y="3707295"/>
                        </a:moveTo>
                        <a:lnTo>
                          <a:pt x="0" y="3707295"/>
                        </a:lnTo>
                      </a:path>
                      <a:path w="8971280" h="3775710">
                        <a:moveTo>
                          <a:pt x="24736" y="3676981"/>
                        </a:moveTo>
                        <a:lnTo>
                          <a:pt x="0" y="3676981"/>
                        </a:lnTo>
                      </a:path>
                      <a:path w="8971280" h="3775710">
                        <a:moveTo>
                          <a:pt x="40687" y="3672993"/>
                        </a:moveTo>
                        <a:lnTo>
                          <a:pt x="40687" y="3711283"/>
                        </a:lnTo>
                      </a:path>
                      <a:path w="8971280" h="3775710">
                        <a:moveTo>
                          <a:pt x="39893" y="3711283"/>
                        </a:moveTo>
                        <a:lnTo>
                          <a:pt x="39893" y="3672993"/>
                        </a:lnTo>
                      </a:path>
                      <a:path w="8971280" h="3775710">
                        <a:moveTo>
                          <a:pt x="39893" y="3676981"/>
                        </a:moveTo>
                        <a:lnTo>
                          <a:pt x="39893" y="3707295"/>
                        </a:lnTo>
                      </a:path>
                      <a:path w="8971280" h="3775710">
                        <a:moveTo>
                          <a:pt x="40687" y="3672993"/>
                        </a:moveTo>
                        <a:lnTo>
                          <a:pt x="39893" y="3672993"/>
                        </a:lnTo>
                      </a:path>
                      <a:path w="8971280" h="3775710">
                        <a:moveTo>
                          <a:pt x="39893" y="3711283"/>
                        </a:moveTo>
                        <a:lnTo>
                          <a:pt x="40687" y="3711283"/>
                        </a:lnTo>
                      </a:path>
                      <a:path w="8971280" h="3775710">
                        <a:moveTo>
                          <a:pt x="34301" y="3707295"/>
                        </a:moveTo>
                        <a:lnTo>
                          <a:pt x="34301" y="3676981"/>
                        </a:lnTo>
                      </a:path>
                      <a:path w="8971280" h="3775710">
                        <a:moveTo>
                          <a:pt x="34301" y="3678571"/>
                        </a:moveTo>
                        <a:lnTo>
                          <a:pt x="34301" y="3705705"/>
                        </a:lnTo>
                      </a:path>
                      <a:path w="8971280" h="3775710">
                        <a:moveTo>
                          <a:pt x="39893" y="3707295"/>
                        </a:moveTo>
                        <a:lnTo>
                          <a:pt x="34301" y="3707295"/>
                        </a:lnTo>
                      </a:path>
                      <a:path w="8971280" h="3775710">
                        <a:moveTo>
                          <a:pt x="34301" y="3676981"/>
                        </a:moveTo>
                        <a:lnTo>
                          <a:pt x="39893" y="3676981"/>
                        </a:lnTo>
                      </a:path>
                      <a:path w="8971280" h="3775710">
                        <a:moveTo>
                          <a:pt x="24736" y="3705705"/>
                        </a:moveTo>
                        <a:lnTo>
                          <a:pt x="24736" y="3678571"/>
                        </a:lnTo>
                      </a:path>
                      <a:path w="8971280" h="3775710">
                        <a:moveTo>
                          <a:pt x="34301" y="3705705"/>
                        </a:moveTo>
                        <a:lnTo>
                          <a:pt x="24736" y="3705705"/>
                        </a:lnTo>
                      </a:path>
                      <a:path w="8971280" h="3775710">
                        <a:moveTo>
                          <a:pt x="24736" y="3678571"/>
                        </a:moveTo>
                        <a:lnTo>
                          <a:pt x="34301" y="3678571"/>
                        </a:lnTo>
                      </a:path>
                      <a:path w="8971280" h="3775710">
                        <a:moveTo>
                          <a:pt x="494626" y="3759152"/>
                        </a:moveTo>
                        <a:lnTo>
                          <a:pt x="532916" y="3759152"/>
                        </a:lnTo>
                      </a:path>
                      <a:path w="8971280" h="3775710">
                        <a:moveTo>
                          <a:pt x="532916" y="3759946"/>
                        </a:moveTo>
                        <a:lnTo>
                          <a:pt x="494626" y="3759946"/>
                        </a:lnTo>
                      </a:path>
                      <a:path w="8971280" h="3775710">
                        <a:moveTo>
                          <a:pt x="498614" y="3759946"/>
                        </a:moveTo>
                        <a:lnTo>
                          <a:pt x="528928" y="3759946"/>
                        </a:lnTo>
                      </a:path>
                      <a:path w="8971280" h="3775710">
                        <a:moveTo>
                          <a:pt x="494626" y="3759152"/>
                        </a:moveTo>
                        <a:lnTo>
                          <a:pt x="494626" y="3759946"/>
                        </a:lnTo>
                      </a:path>
                      <a:path w="8971280" h="3775710">
                        <a:moveTo>
                          <a:pt x="532916" y="3759946"/>
                        </a:moveTo>
                        <a:lnTo>
                          <a:pt x="532916" y="3759152"/>
                        </a:lnTo>
                      </a:path>
                      <a:path w="8971280" h="3775710">
                        <a:moveTo>
                          <a:pt x="528928" y="3765538"/>
                        </a:moveTo>
                        <a:lnTo>
                          <a:pt x="498614" y="3765538"/>
                        </a:lnTo>
                      </a:path>
                      <a:path w="8971280" h="3775710">
                        <a:moveTo>
                          <a:pt x="500204" y="3765538"/>
                        </a:moveTo>
                        <a:lnTo>
                          <a:pt x="527338" y="3765538"/>
                        </a:lnTo>
                      </a:path>
                      <a:path w="8971280" h="3775710">
                        <a:moveTo>
                          <a:pt x="528928" y="3759946"/>
                        </a:moveTo>
                        <a:lnTo>
                          <a:pt x="528928" y="3765538"/>
                        </a:lnTo>
                      </a:path>
                      <a:path w="8971280" h="3775710">
                        <a:moveTo>
                          <a:pt x="498614" y="3765538"/>
                        </a:moveTo>
                        <a:lnTo>
                          <a:pt x="498614" y="3759946"/>
                        </a:lnTo>
                      </a:path>
                      <a:path w="8971280" h="3775710">
                        <a:moveTo>
                          <a:pt x="527338" y="3775103"/>
                        </a:moveTo>
                        <a:lnTo>
                          <a:pt x="500204" y="3775103"/>
                        </a:lnTo>
                      </a:path>
                      <a:path w="8971280" h="3775710">
                        <a:moveTo>
                          <a:pt x="527338" y="3765538"/>
                        </a:moveTo>
                        <a:lnTo>
                          <a:pt x="527338" y="3775103"/>
                        </a:lnTo>
                      </a:path>
                      <a:path w="8971280" h="3775710">
                        <a:moveTo>
                          <a:pt x="500204" y="3775103"/>
                        </a:moveTo>
                        <a:lnTo>
                          <a:pt x="500204" y="3765538"/>
                        </a:lnTo>
                      </a:path>
                      <a:path w="8971280" h="3775710">
                        <a:moveTo>
                          <a:pt x="8813929" y="178703"/>
                        </a:moveTo>
                        <a:lnTo>
                          <a:pt x="8817081" y="176318"/>
                        </a:lnTo>
                      </a:path>
                      <a:path w="8971280" h="3775710">
                        <a:moveTo>
                          <a:pt x="8817081" y="176318"/>
                        </a:moveTo>
                        <a:lnTo>
                          <a:pt x="8817081" y="173920"/>
                        </a:lnTo>
                      </a:path>
                      <a:path w="8971280" h="3775710">
                        <a:moveTo>
                          <a:pt x="8816259" y="172316"/>
                        </a:moveTo>
                        <a:lnTo>
                          <a:pt x="8813107" y="172316"/>
                        </a:lnTo>
                      </a:path>
                      <a:path w="8971280" h="3775710">
                        <a:moveTo>
                          <a:pt x="8813107" y="177113"/>
                        </a:moveTo>
                        <a:lnTo>
                          <a:pt x="8813929" y="178703"/>
                        </a:lnTo>
                      </a:path>
                      <a:path w="8971280" h="3775710">
                        <a:moveTo>
                          <a:pt x="8813929" y="179497"/>
                        </a:moveTo>
                        <a:lnTo>
                          <a:pt x="8817903" y="177113"/>
                        </a:lnTo>
                      </a:path>
                      <a:path w="8971280" h="3775710">
                        <a:moveTo>
                          <a:pt x="8817903" y="176318"/>
                        </a:moveTo>
                        <a:lnTo>
                          <a:pt x="8817903" y="173125"/>
                        </a:lnTo>
                      </a:path>
                      <a:path w="8971280" h="3775710">
                        <a:moveTo>
                          <a:pt x="8817903" y="172316"/>
                        </a:moveTo>
                        <a:lnTo>
                          <a:pt x="8813929" y="169932"/>
                        </a:lnTo>
                      </a:path>
                      <a:path w="8971280" h="3775710">
                        <a:moveTo>
                          <a:pt x="8813929" y="169932"/>
                        </a:moveTo>
                        <a:lnTo>
                          <a:pt x="8813107" y="170727"/>
                        </a:lnTo>
                      </a:path>
                      <a:path w="8971280" h="3775710">
                        <a:moveTo>
                          <a:pt x="8809955" y="172316"/>
                        </a:moveTo>
                        <a:lnTo>
                          <a:pt x="8809955" y="173125"/>
                        </a:lnTo>
                      </a:path>
                      <a:path w="8971280" h="3775710">
                        <a:moveTo>
                          <a:pt x="8809955" y="176318"/>
                        </a:moveTo>
                        <a:lnTo>
                          <a:pt x="8809955" y="177113"/>
                        </a:lnTo>
                      </a:path>
                      <a:path w="8971280" h="3775710">
                        <a:moveTo>
                          <a:pt x="8813107" y="178703"/>
                        </a:moveTo>
                        <a:lnTo>
                          <a:pt x="8813929" y="179497"/>
                        </a:lnTo>
                      </a:path>
                      <a:path w="8971280" h="3775710">
                        <a:moveTo>
                          <a:pt x="8948778" y="349430"/>
                        </a:moveTo>
                        <a:lnTo>
                          <a:pt x="8971116" y="349430"/>
                        </a:lnTo>
                      </a:path>
                      <a:path w="8971280" h="3775710">
                        <a:moveTo>
                          <a:pt x="8971116" y="0"/>
                        </a:moveTo>
                        <a:lnTo>
                          <a:pt x="8851341" y="0"/>
                        </a:lnTo>
                      </a:path>
                      <a:path w="8971280" h="3775710">
                        <a:moveTo>
                          <a:pt x="8851341" y="0"/>
                        </a:moveTo>
                        <a:lnTo>
                          <a:pt x="8851341" y="14362"/>
                        </a:lnTo>
                      </a:path>
                      <a:path w="8971280" h="3775710">
                        <a:moveTo>
                          <a:pt x="8971116" y="349430"/>
                        </a:moveTo>
                        <a:lnTo>
                          <a:pt x="8971116" y="224173"/>
                        </a:lnTo>
                      </a:path>
                      <a:path w="8971280" h="3775710">
                        <a:moveTo>
                          <a:pt x="8971116" y="0"/>
                        </a:moveTo>
                        <a:lnTo>
                          <a:pt x="8971116" y="126051"/>
                        </a:lnTo>
                      </a:path>
                      <a:path w="8971280" h="3775710">
                        <a:moveTo>
                          <a:pt x="8813929" y="180306"/>
                        </a:moveTo>
                        <a:lnTo>
                          <a:pt x="8818725" y="177908"/>
                        </a:lnTo>
                      </a:path>
                      <a:path w="8971280" h="3775710">
                        <a:moveTo>
                          <a:pt x="8818725" y="177113"/>
                        </a:moveTo>
                        <a:lnTo>
                          <a:pt x="8818725" y="172316"/>
                        </a:lnTo>
                      </a:path>
                      <a:path w="8971280" h="3775710">
                        <a:moveTo>
                          <a:pt x="8818725" y="172316"/>
                        </a:moveTo>
                        <a:lnTo>
                          <a:pt x="8813929" y="169123"/>
                        </a:lnTo>
                      </a:path>
                      <a:path w="8971280" h="3775710">
                        <a:moveTo>
                          <a:pt x="8813929" y="169123"/>
                        </a:moveTo>
                        <a:lnTo>
                          <a:pt x="8812284" y="17072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16" name="object 3016"/>
                  <p:cNvSpPr/>
                  <p:nvPr/>
                </p:nvSpPr>
                <p:spPr>
                  <a:xfrm>
                    <a:off x="16574341" y="231315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17" name="object 3017"/>
                  <p:cNvSpPr/>
                  <p:nvPr/>
                </p:nvSpPr>
                <p:spPr>
                  <a:xfrm>
                    <a:off x="16051351" y="1700064"/>
                    <a:ext cx="701675" cy="836294"/>
                  </a:xfrm>
                  <a:custGeom>
                    <a:avLst/>
                    <a:gdLst/>
                    <a:ahLst/>
                    <a:cxnLst/>
                    <a:rect l="l" t="t" r="r" b="b"/>
                    <a:pathLst>
                      <a:path w="701675" h="836294">
                        <a:moveTo>
                          <a:pt x="527338" y="621473"/>
                        </a:moveTo>
                        <a:lnTo>
                          <a:pt x="528983" y="622281"/>
                        </a:lnTo>
                      </a:path>
                      <a:path w="701675" h="836294">
                        <a:moveTo>
                          <a:pt x="630257" y="745934"/>
                        </a:moveTo>
                        <a:lnTo>
                          <a:pt x="645469" y="733162"/>
                        </a:lnTo>
                      </a:path>
                      <a:path w="701675" h="836294">
                        <a:moveTo>
                          <a:pt x="645469" y="733162"/>
                        </a:moveTo>
                        <a:lnTo>
                          <a:pt x="666162" y="708440"/>
                        </a:lnTo>
                      </a:path>
                      <a:path w="701675" h="836294">
                        <a:moveTo>
                          <a:pt x="666162" y="708440"/>
                        </a:moveTo>
                        <a:lnTo>
                          <a:pt x="681374" y="679716"/>
                        </a:lnTo>
                      </a:path>
                      <a:path w="701675" h="836294">
                        <a:moveTo>
                          <a:pt x="681374" y="679716"/>
                        </a:moveTo>
                        <a:lnTo>
                          <a:pt x="690967" y="649402"/>
                        </a:lnTo>
                      </a:path>
                      <a:path w="701675" h="836294">
                        <a:moveTo>
                          <a:pt x="690967" y="649402"/>
                        </a:moveTo>
                        <a:lnTo>
                          <a:pt x="694119" y="616690"/>
                        </a:lnTo>
                      </a:path>
                      <a:path w="701675" h="836294">
                        <a:moveTo>
                          <a:pt x="694119" y="616690"/>
                        </a:moveTo>
                        <a:lnTo>
                          <a:pt x="690967" y="584773"/>
                        </a:lnTo>
                      </a:path>
                      <a:path w="701675" h="836294">
                        <a:moveTo>
                          <a:pt x="690967" y="584773"/>
                        </a:moveTo>
                        <a:lnTo>
                          <a:pt x="681374" y="553664"/>
                        </a:lnTo>
                      </a:path>
                      <a:path w="701675" h="836294">
                        <a:moveTo>
                          <a:pt x="681374" y="553664"/>
                        </a:moveTo>
                        <a:lnTo>
                          <a:pt x="666162" y="525749"/>
                        </a:lnTo>
                      </a:path>
                      <a:path w="701675" h="836294">
                        <a:moveTo>
                          <a:pt x="666162" y="525749"/>
                        </a:moveTo>
                        <a:lnTo>
                          <a:pt x="645469" y="500218"/>
                        </a:lnTo>
                      </a:path>
                      <a:path w="701675" h="836294">
                        <a:moveTo>
                          <a:pt x="645469" y="500218"/>
                        </a:moveTo>
                        <a:lnTo>
                          <a:pt x="620664" y="480278"/>
                        </a:lnTo>
                      </a:path>
                      <a:path w="701675" h="836294">
                        <a:moveTo>
                          <a:pt x="620664" y="480278"/>
                        </a:moveTo>
                        <a:lnTo>
                          <a:pt x="592022" y="465107"/>
                        </a:lnTo>
                      </a:path>
                      <a:path w="701675" h="836294">
                        <a:moveTo>
                          <a:pt x="592022" y="465107"/>
                        </a:moveTo>
                        <a:lnTo>
                          <a:pt x="561599" y="455542"/>
                        </a:lnTo>
                      </a:path>
                      <a:path w="701675" h="836294">
                        <a:moveTo>
                          <a:pt x="561599" y="455542"/>
                        </a:moveTo>
                        <a:lnTo>
                          <a:pt x="528983" y="452349"/>
                        </a:lnTo>
                      </a:path>
                      <a:path w="701675" h="836294">
                        <a:moveTo>
                          <a:pt x="528983" y="452349"/>
                        </a:moveTo>
                        <a:lnTo>
                          <a:pt x="497052" y="455542"/>
                        </a:lnTo>
                      </a:path>
                      <a:path w="701675" h="836294">
                        <a:moveTo>
                          <a:pt x="497052" y="455542"/>
                        </a:moveTo>
                        <a:lnTo>
                          <a:pt x="465943" y="465107"/>
                        </a:lnTo>
                      </a:path>
                      <a:path w="701675" h="836294">
                        <a:moveTo>
                          <a:pt x="465943" y="465107"/>
                        </a:moveTo>
                        <a:lnTo>
                          <a:pt x="437987" y="480278"/>
                        </a:lnTo>
                      </a:path>
                      <a:path w="701675" h="836294">
                        <a:moveTo>
                          <a:pt x="437987" y="480278"/>
                        </a:moveTo>
                        <a:lnTo>
                          <a:pt x="413319" y="500218"/>
                        </a:lnTo>
                      </a:path>
                      <a:path w="701675" h="836294">
                        <a:moveTo>
                          <a:pt x="413319" y="500218"/>
                        </a:moveTo>
                        <a:lnTo>
                          <a:pt x="392489" y="525749"/>
                        </a:lnTo>
                      </a:path>
                      <a:path w="701675" h="836294">
                        <a:moveTo>
                          <a:pt x="392489" y="525749"/>
                        </a:moveTo>
                        <a:lnTo>
                          <a:pt x="377414" y="553664"/>
                        </a:lnTo>
                      </a:path>
                      <a:path w="701675" h="836294">
                        <a:moveTo>
                          <a:pt x="377414" y="553664"/>
                        </a:moveTo>
                        <a:lnTo>
                          <a:pt x="367821" y="584773"/>
                        </a:lnTo>
                      </a:path>
                      <a:path w="701675" h="836294">
                        <a:moveTo>
                          <a:pt x="367821" y="584773"/>
                        </a:moveTo>
                        <a:lnTo>
                          <a:pt x="364669" y="615100"/>
                        </a:lnTo>
                      </a:path>
                      <a:path w="701675" h="836294">
                        <a:moveTo>
                          <a:pt x="364669" y="618293"/>
                        </a:moveTo>
                        <a:lnTo>
                          <a:pt x="367821" y="644619"/>
                        </a:lnTo>
                      </a:path>
                      <a:path w="701675" h="836294">
                        <a:moveTo>
                          <a:pt x="694941" y="796188"/>
                        </a:moveTo>
                        <a:lnTo>
                          <a:pt x="666984" y="796188"/>
                        </a:lnTo>
                      </a:path>
                      <a:path w="701675" h="836294">
                        <a:moveTo>
                          <a:pt x="663832" y="791405"/>
                        </a:moveTo>
                        <a:lnTo>
                          <a:pt x="694941" y="791405"/>
                        </a:lnTo>
                      </a:path>
                      <a:path w="701675" h="836294">
                        <a:moveTo>
                          <a:pt x="694941" y="791405"/>
                        </a:moveTo>
                        <a:lnTo>
                          <a:pt x="694941" y="796188"/>
                        </a:lnTo>
                      </a:path>
                      <a:path w="701675" h="836294">
                        <a:moveTo>
                          <a:pt x="694941" y="442769"/>
                        </a:moveTo>
                        <a:lnTo>
                          <a:pt x="557625" y="442769"/>
                        </a:lnTo>
                      </a:path>
                      <a:path w="701675" h="836294">
                        <a:moveTo>
                          <a:pt x="557625" y="442769"/>
                        </a:moveTo>
                        <a:lnTo>
                          <a:pt x="557625" y="437192"/>
                        </a:lnTo>
                      </a:path>
                      <a:path w="701675" h="836294">
                        <a:moveTo>
                          <a:pt x="557625" y="437192"/>
                        </a:moveTo>
                        <a:lnTo>
                          <a:pt x="694941" y="437192"/>
                        </a:lnTo>
                      </a:path>
                      <a:path w="701675" h="836294">
                        <a:moveTo>
                          <a:pt x="694941" y="437192"/>
                        </a:moveTo>
                        <a:lnTo>
                          <a:pt x="694941" y="442769"/>
                        </a:lnTo>
                      </a:path>
                      <a:path w="701675" h="836294">
                        <a:moveTo>
                          <a:pt x="686170" y="836081"/>
                        </a:moveTo>
                        <a:lnTo>
                          <a:pt x="686170" y="791405"/>
                        </a:lnTo>
                      </a:path>
                      <a:path w="701675" h="836294">
                        <a:moveTo>
                          <a:pt x="663832" y="791405"/>
                        </a:moveTo>
                        <a:lnTo>
                          <a:pt x="668629" y="791405"/>
                        </a:lnTo>
                      </a:path>
                      <a:path w="701675" h="836294">
                        <a:moveTo>
                          <a:pt x="668629" y="791405"/>
                        </a:moveTo>
                        <a:lnTo>
                          <a:pt x="676577" y="791405"/>
                        </a:lnTo>
                      </a:path>
                      <a:path w="701675" h="836294">
                        <a:moveTo>
                          <a:pt x="676577" y="791405"/>
                        </a:moveTo>
                        <a:lnTo>
                          <a:pt x="682059" y="791405"/>
                        </a:lnTo>
                      </a:path>
                      <a:path w="701675" h="836294">
                        <a:moveTo>
                          <a:pt x="682059" y="791405"/>
                        </a:moveTo>
                        <a:lnTo>
                          <a:pt x="685348" y="791405"/>
                        </a:lnTo>
                      </a:path>
                      <a:path w="701675" h="836294">
                        <a:moveTo>
                          <a:pt x="685348" y="791405"/>
                        </a:moveTo>
                        <a:lnTo>
                          <a:pt x="686170" y="791405"/>
                        </a:lnTo>
                      </a:path>
                      <a:path w="701675" h="836294">
                        <a:moveTo>
                          <a:pt x="686170" y="791405"/>
                        </a:moveTo>
                        <a:lnTo>
                          <a:pt x="685348" y="791405"/>
                        </a:lnTo>
                      </a:path>
                      <a:path w="701675" h="836294">
                        <a:moveTo>
                          <a:pt x="685348" y="791405"/>
                        </a:moveTo>
                        <a:lnTo>
                          <a:pt x="682059" y="791405"/>
                        </a:lnTo>
                      </a:path>
                      <a:path w="701675" h="836294">
                        <a:moveTo>
                          <a:pt x="682059" y="791405"/>
                        </a:moveTo>
                        <a:lnTo>
                          <a:pt x="676577" y="791405"/>
                        </a:lnTo>
                      </a:path>
                      <a:path w="701675" h="836294">
                        <a:moveTo>
                          <a:pt x="676577" y="791405"/>
                        </a:moveTo>
                        <a:lnTo>
                          <a:pt x="668629" y="791405"/>
                        </a:lnTo>
                      </a:path>
                      <a:path w="701675" h="836294">
                        <a:moveTo>
                          <a:pt x="668629" y="791405"/>
                        </a:moveTo>
                        <a:lnTo>
                          <a:pt x="663832" y="791405"/>
                        </a:lnTo>
                      </a:path>
                      <a:path w="701675" h="836294">
                        <a:moveTo>
                          <a:pt x="686170" y="442769"/>
                        </a:moveTo>
                        <a:lnTo>
                          <a:pt x="686170" y="417238"/>
                        </a:lnTo>
                      </a:path>
                      <a:path w="701675" h="836294">
                        <a:moveTo>
                          <a:pt x="566395" y="417238"/>
                        </a:moveTo>
                        <a:lnTo>
                          <a:pt x="566395" y="442769"/>
                        </a:lnTo>
                      </a:path>
                      <a:path w="701675" h="836294">
                        <a:moveTo>
                          <a:pt x="686170" y="442769"/>
                        </a:moveTo>
                        <a:lnTo>
                          <a:pt x="685348" y="442769"/>
                        </a:lnTo>
                      </a:path>
                      <a:path w="701675" h="836294">
                        <a:moveTo>
                          <a:pt x="685348" y="442769"/>
                        </a:moveTo>
                        <a:lnTo>
                          <a:pt x="682059" y="442769"/>
                        </a:lnTo>
                      </a:path>
                      <a:path w="701675" h="836294">
                        <a:moveTo>
                          <a:pt x="682059" y="442769"/>
                        </a:moveTo>
                        <a:lnTo>
                          <a:pt x="676577" y="442769"/>
                        </a:lnTo>
                      </a:path>
                      <a:path w="701675" h="836294">
                        <a:moveTo>
                          <a:pt x="676577" y="442769"/>
                        </a:moveTo>
                        <a:lnTo>
                          <a:pt x="668629" y="442769"/>
                        </a:lnTo>
                      </a:path>
                      <a:path w="701675" h="836294">
                        <a:moveTo>
                          <a:pt x="668629" y="442769"/>
                        </a:moveTo>
                        <a:lnTo>
                          <a:pt x="659721" y="442769"/>
                        </a:lnTo>
                      </a:path>
                      <a:path w="701675" h="836294">
                        <a:moveTo>
                          <a:pt x="659721" y="442769"/>
                        </a:moveTo>
                        <a:lnTo>
                          <a:pt x="649443" y="442769"/>
                        </a:lnTo>
                      </a:path>
                      <a:path w="701675" h="836294">
                        <a:moveTo>
                          <a:pt x="649443" y="442769"/>
                        </a:moveTo>
                        <a:lnTo>
                          <a:pt x="638205" y="442769"/>
                        </a:lnTo>
                      </a:path>
                      <a:path w="701675" h="836294">
                        <a:moveTo>
                          <a:pt x="638205" y="442769"/>
                        </a:moveTo>
                        <a:lnTo>
                          <a:pt x="626283" y="442769"/>
                        </a:lnTo>
                      </a:path>
                      <a:path w="701675" h="836294">
                        <a:moveTo>
                          <a:pt x="626283" y="442769"/>
                        </a:moveTo>
                        <a:lnTo>
                          <a:pt x="615045" y="442769"/>
                        </a:lnTo>
                      </a:path>
                      <a:path w="701675" h="836294">
                        <a:moveTo>
                          <a:pt x="615045" y="442769"/>
                        </a:moveTo>
                        <a:lnTo>
                          <a:pt x="603945" y="442769"/>
                        </a:lnTo>
                      </a:path>
                      <a:path w="701675" h="836294">
                        <a:moveTo>
                          <a:pt x="603945" y="442769"/>
                        </a:moveTo>
                        <a:lnTo>
                          <a:pt x="593530" y="442769"/>
                        </a:lnTo>
                      </a:path>
                      <a:path w="701675" h="836294">
                        <a:moveTo>
                          <a:pt x="593530" y="442769"/>
                        </a:moveTo>
                        <a:lnTo>
                          <a:pt x="583937" y="442769"/>
                        </a:lnTo>
                      </a:path>
                      <a:path w="701675" h="836294">
                        <a:moveTo>
                          <a:pt x="583937" y="442769"/>
                        </a:moveTo>
                        <a:lnTo>
                          <a:pt x="576810" y="442769"/>
                        </a:lnTo>
                      </a:path>
                      <a:path w="701675" h="836294">
                        <a:moveTo>
                          <a:pt x="576810" y="442769"/>
                        </a:moveTo>
                        <a:lnTo>
                          <a:pt x="571192" y="442769"/>
                        </a:lnTo>
                      </a:path>
                      <a:path w="701675" h="836294">
                        <a:moveTo>
                          <a:pt x="571192" y="442769"/>
                        </a:moveTo>
                        <a:lnTo>
                          <a:pt x="568040" y="442769"/>
                        </a:lnTo>
                      </a:path>
                      <a:path w="701675" h="836294">
                        <a:moveTo>
                          <a:pt x="568040" y="442769"/>
                        </a:moveTo>
                        <a:lnTo>
                          <a:pt x="566395" y="442769"/>
                        </a:lnTo>
                      </a:path>
                      <a:path w="701675" h="836294">
                        <a:moveTo>
                          <a:pt x="566395" y="442769"/>
                        </a:moveTo>
                        <a:lnTo>
                          <a:pt x="568040" y="442769"/>
                        </a:lnTo>
                      </a:path>
                      <a:path w="701675" h="836294">
                        <a:moveTo>
                          <a:pt x="568040" y="442769"/>
                        </a:moveTo>
                        <a:lnTo>
                          <a:pt x="571192" y="442769"/>
                        </a:lnTo>
                      </a:path>
                      <a:path w="701675" h="836294">
                        <a:moveTo>
                          <a:pt x="571192" y="442769"/>
                        </a:moveTo>
                        <a:lnTo>
                          <a:pt x="576810" y="442769"/>
                        </a:lnTo>
                      </a:path>
                      <a:path w="701675" h="836294">
                        <a:moveTo>
                          <a:pt x="576810" y="442769"/>
                        </a:moveTo>
                        <a:lnTo>
                          <a:pt x="583937" y="442769"/>
                        </a:lnTo>
                      </a:path>
                      <a:path w="701675" h="836294">
                        <a:moveTo>
                          <a:pt x="583937" y="442769"/>
                        </a:moveTo>
                        <a:lnTo>
                          <a:pt x="593530" y="442769"/>
                        </a:lnTo>
                      </a:path>
                      <a:path w="701675" h="836294">
                        <a:moveTo>
                          <a:pt x="593530" y="442769"/>
                        </a:moveTo>
                        <a:lnTo>
                          <a:pt x="603945" y="442769"/>
                        </a:lnTo>
                      </a:path>
                      <a:path w="701675" h="836294">
                        <a:moveTo>
                          <a:pt x="603945" y="442769"/>
                        </a:moveTo>
                        <a:lnTo>
                          <a:pt x="615045" y="442769"/>
                        </a:lnTo>
                      </a:path>
                      <a:path w="701675" h="836294">
                        <a:moveTo>
                          <a:pt x="615045" y="442769"/>
                        </a:moveTo>
                        <a:lnTo>
                          <a:pt x="626283" y="442769"/>
                        </a:lnTo>
                      </a:path>
                      <a:path w="701675" h="836294">
                        <a:moveTo>
                          <a:pt x="626283" y="442769"/>
                        </a:moveTo>
                        <a:lnTo>
                          <a:pt x="638205" y="442769"/>
                        </a:lnTo>
                      </a:path>
                      <a:path w="701675" h="836294">
                        <a:moveTo>
                          <a:pt x="638205" y="442769"/>
                        </a:moveTo>
                        <a:lnTo>
                          <a:pt x="649443" y="442769"/>
                        </a:lnTo>
                      </a:path>
                      <a:path w="701675" h="836294">
                        <a:moveTo>
                          <a:pt x="649443" y="442769"/>
                        </a:moveTo>
                        <a:lnTo>
                          <a:pt x="659721" y="442769"/>
                        </a:lnTo>
                      </a:path>
                      <a:path w="701675" h="836294">
                        <a:moveTo>
                          <a:pt x="659721" y="442769"/>
                        </a:moveTo>
                        <a:lnTo>
                          <a:pt x="668629" y="442769"/>
                        </a:lnTo>
                      </a:path>
                      <a:path w="701675" h="836294">
                        <a:moveTo>
                          <a:pt x="668629" y="442769"/>
                        </a:moveTo>
                        <a:lnTo>
                          <a:pt x="676577" y="442769"/>
                        </a:lnTo>
                      </a:path>
                      <a:path w="701675" h="836294">
                        <a:moveTo>
                          <a:pt x="676577" y="442769"/>
                        </a:moveTo>
                        <a:lnTo>
                          <a:pt x="682059" y="442769"/>
                        </a:lnTo>
                      </a:path>
                      <a:path w="701675" h="836294">
                        <a:moveTo>
                          <a:pt x="682059" y="442769"/>
                        </a:moveTo>
                        <a:lnTo>
                          <a:pt x="685348" y="442769"/>
                        </a:lnTo>
                      </a:path>
                      <a:path w="701675" h="836294">
                        <a:moveTo>
                          <a:pt x="685348" y="442769"/>
                        </a:moveTo>
                        <a:lnTo>
                          <a:pt x="686170" y="442769"/>
                        </a:lnTo>
                      </a:path>
                      <a:path w="701675" h="836294">
                        <a:moveTo>
                          <a:pt x="566395" y="417238"/>
                        </a:moveTo>
                        <a:lnTo>
                          <a:pt x="568040" y="417238"/>
                        </a:lnTo>
                      </a:path>
                      <a:path w="701675" h="836294">
                        <a:moveTo>
                          <a:pt x="568040" y="417238"/>
                        </a:moveTo>
                        <a:lnTo>
                          <a:pt x="571192" y="417238"/>
                        </a:lnTo>
                      </a:path>
                      <a:path w="701675" h="836294">
                        <a:moveTo>
                          <a:pt x="571192" y="417238"/>
                        </a:moveTo>
                        <a:lnTo>
                          <a:pt x="576810" y="417238"/>
                        </a:lnTo>
                      </a:path>
                      <a:path w="701675" h="836294">
                        <a:moveTo>
                          <a:pt x="576810" y="417238"/>
                        </a:moveTo>
                        <a:lnTo>
                          <a:pt x="583937" y="417238"/>
                        </a:lnTo>
                      </a:path>
                      <a:path w="701675" h="836294">
                        <a:moveTo>
                          <a:pt x="583937" y="417238"/>
                        </a:moveTo>
                        <a:lnTo>
                          <a:pt x="593530" y="417238"/>
                        </a:lnTo>
                      </a:path>
                      <a:path w="701675" h="836294">
                        <a:moveTo>
                          <a:pt x="593530" y="417238"/>
                        </a:moveTo>
                        <a:lnTo>
                          <a:pt x="603945" y="417238"/>
                        </a:lnTo>
                      </a:path>
                      <a:path w="701675" h="836294">
                        <a:moveTo>
                          <a:pt x="603945" y="417238"/>
                        </a:moveTo>
                        <a:lnTo>
                          <a:pt x="615045" y="417238"/>
                        </a:lnTo>
                      </a:path>
                      <a:path w="701675" h="836294">
                        <a:moveTo>
                          <a:pt x="615045" y="417238"/>
                        </a:moveTo>
                        <a:lnTo>
                          <a:pt x="626283" y="417238"/>
                        </a:lnTo>
                      </a:path>
                      <a:path w="701675" h="836294">
                        <a:moveTo>
                          <a:pt x="626283" y="417238"/>
                        </a:moveTo>
                        <a:lnTo>
                          <a:pt x="638205" y="417238"/>
                        </a:lnTo>
                      </a:path>
                      <a:path w="701675" h="836294">
                        <a:moveTo>
                          <a:pt x="638205" y="417238"/>
                        </a:moveTo>
                        <a:lnTo>
                          <a:pt x="649443" y="417238"/>
                        </a:lnTo>
                      </a:path>
                      <a:path w="701675" h="836294">
                        <a:moveTo>
                          <a:pt x="649443" y="417238"/>
                        </a:moveTo>
                        <a:lnTo>
                          <a:pt x="659721" y="417238"/>
                        </a:lnTo>
                      </a:path>
                      <a:path w="701675" h="836294">
                        <a:moveTo>
                          <a:pt x="659721" y="417238"/>
                        </a:moveTo>
                        <a:lnTo>
                          <a:pt x="668629" y="417238"/>
                        </a:lnTo>
                      </a:path>
                      <a:path w="701675" h="836294">
                        <a:moveTo>
                          <a:pt x="668629" y="417238"/>
                        </a:moveTo>
                        <a:lnTo>
                          <a:pt x="676577" y="417238"/>
                        </a:lnTo>
                      </a:path>
                      <a:path w="701675" h="836294">
                        <a:moveTo>
                          <a:pt x="676577" y="417238"/>
                        </a:moveTo>
                        <a:lnTo>
                          <a:pt x="682059" y="417238"/>
                        </a:lnTo>
                      </a:path>
                      <a:path w="701675" h="836294">
                        <a:moveTo>
                          <a:pt x="682059" y="417238"/>
                        </a:moveTo>
                        <a:lnTo>
                          <a:pt x="685348" y="417238"/>
                        </a:lnTo>
                      </a:path>
                      <a:path w="701675" h="836294">
                        <a:moveTo>
                          <a:pt x="685348" y="417238"/>
                        </a:moveTo>
                        <a:lnTo>
                          <a:pt x="686170" y="417238"/>
                        </a:lnTo>
                      </a:path>
                      <a:path w="701675" h="836294">
                        <a:moveTo>
                          <a:pt x="686170" y="417238"/>
                        </a:moveTo>
                        <a:lnTo>
                          <a:pt x="701245" y="297573"/>
                        </a:lnTo>
                      </a:path>
                      <a:path w="701675" h="836294">
                        <a:moveTo>
                          <a:pt x="552143" y="297573"/>
                        </a:moveTo>
                        <a:lnTo>
                          <a:pt x="566395" y="417238"/>
                        </a:lnTo>
                      </a:path>
                      <a:path w="701675" h="836294">
                        <a:moveTo>
                          <a:pt x="701245" y="297573"/>
                        </a:moveTo>
                        <a:lnTo>
                          <a:pt x="701245" y="224187"/>
                        </a:lnTo>
                      </a:path>
                      <a:path w="701675" h="836294">
                        <a:moveTo>
                          <a:pt x="552143" y="265670"/>
                        </a:moveTo>
                        <a:lnTo>
                          <a:pt x="552143" y="297573"/>
                        </a:lnTo>
                      </a:path>
                      <a:path w="701675" h="836294">
                        <a:moveTo>
                          <a:pt x="701245" y="297573"/>
                        </a:moveTo>
                        <a:lnTo>
                          <a:pt x="700423" y="297573"/>
                        </a:lnTo>
                      </a:path>
                      <a:path w="701675" h="836294">
                        <a:moveTo>
                          <a:pt x="700423" y="297573"/>
                        </a:moveTo>
                        <a:lnTo>
                          <a:pt x="696448" y="297573"/>
                        </a:lnTo>
                      </a:path>
                      <a:path w="701675" h="836294">
                        <a:moveTo>
                          <a:pt x="696448" y="297573"/>
                        </a:moveTo>
                        <a:lnTo>
                          <a:pt x="690967" y="297573"/>
                        </a:lnTo>
                      </a:path>
                      <a:path w="701675" h="836294">
                        <a:moveTo>
                          <a:pt x="690967" y="297573"/>
                        </a:moveTo>
                        <a:lnTo>
                          <a:pt x="683703" y="297573"/>
                        </a:lnTo>
                      </a:path>
                      <a:path w="701675" h="836294">
                        <a:moveTo>
                          <a:pt x="683703" y="297573"/>
                        </a:moveTo>
                        <a:lnTo>
                          <a:pt x="674933" y="297573"/>
                        </a:lnTo>
                      </a:path>
                      <a:path w="701675" h="836294">
                        <a:moveTo>
                          <a:pt x="674933" y="297573"/>
                        </a:moveTo>
                        <a:lnTo>
                          <a:pt x="663832" y="297573"/>
                        </a:lnTo>
                      </a:path>
                      <a:path w="701675" h="836294">
                        <a:moveTo>
                          <a:pt x="663832" y="297573"/>
                        </a:moveTo>
                        <a:lnTo>
                          <a:pt x="651773" y="297573"/>
                        </a:lnTo>
                      </a:path>
                      <a:path w="701675" h="836294">
                        <a:moveTo>
                          <a:pt x="651773" y="297573"/>
                        </a:moveTo>
                        <a:lnTo>
                          <a:pt x="639850" y="297573"/>
                        </a:lnTo>
                      </a:path>
                      <a:path w="701675" h="836294">
                        <a:moveTo>
                          <a:pt x="639850" y="297573"/>
                        </a:moveTo>
                        <a:lnTo>
                          <a:pt x="626283" y="297573"/>
                        </a:lnTo>
                      </a:path>
                      <a:path w="701675" h="836294">
                        <a:moveTo>
                          <a:pt x="626283" y="297573"/>
                        </a:moveTo>
                        <a:lnTo>
                          <a:pt x="613538" y="297573"/>
                        </a:lnTo>
                      </a:path>
                      <a:path w="701675" h="836294">
                        <a:moveTo>
                          <a:pt x="613538" y="297573"/>
                        </a:moveTo>
                        <a:lnTo>
                          <a:pt x="600793" y="297573"/>
                        </a:lnTo>
                      </a:path>
                      <a:path w="701675" h="836294">
                        <a:moveTo>
                          <a:pt x="600793" y="297573"/>
                        </a:moveTo>
                        <a:lnTo>
                          <a:pt x="588733" y="297573"/>
                        </a:lnTo>
                      </a:path>
                      <a:path w="701675" h="836294">
                        <a:moveTo>
                          <a:pt x="588733" y="297573"/>
                        </a:moveTo>
                        <a:lnTo>
                          <a:pt x="578455" y="297573"/>
                        </a:lnTo>
                      </a:path>
                      <a:path w="701675" h="836294">
                        <a:moveTo>
                          <a:pt x="578455" y="297573"/>
                        </a:moveTo>
                        <a:lnTo>
                          <a:pt x="568862" y="297573"/>
                        </a:lnTo>
                      </a:path>
                      <a:path w="701675" h="836294">
                        <a:moveTo>
                          <a:pt x="568862" y="297573"/>
                        </a:moveTo>
                        <a:lnTo>
                          <a:pt x="561599" y="297573"/>
                        </a:lnTo>
                      </a:path>
                      <a:path w="701675" h="836294">
                        <a:moveTo>
                          <a:pt x="561599" y="297573"/>
                        </a:moveTo>
                        <a:lnTo>
                          <a:pt x="556117" y="297573"/>
                        </a:lnTo>
                      </a:path>
                      <a:path w="701675" h="836294">
                        <a:moveTo>
                          <a:pt x="556117" y="297573"/>
                        </a:moveTo>
                        <a:lnTo>
                          <a:pt x="552828" y="297573"/>
                        </a:lnTo>
                      </a:path>
                      <a:path w="701675" h="836294">
                        <a:moveTo>
                          <a:pt x="552828" y="297573"/>
                        </a:moveTo>
                        <a:lnTo>
                          <a:pt x="552143" y="297573"/>
                        </a:lnTo>
                      </a:path>
                      <a:path w="701675" h="836294">
                        <a:moveTo>
                          <a:pt x="592707" y="224187"/>
                        </a:moveTo>
                        <a:lnTo>
                          <a:pt x="600793" y="224187"/>
                        </a:lnTo>
                      </a:path>
                      <a:path w="701675" h="836294">
                        <a:moveTo>
                          <a:pt x="600793" y="224187"/>
                        </a:moveTo>
                        <a:lnTo>
                          <a:pt x="613538" y="224187"/>
                        </a:lnTo>
                      </a:path>
                      <a:path w="701675" h="836294">
                        <a:moveTo>
                          <a:pt x="613538" y="224187"/>
                        </a:moveTo>
                        <a:lnTo>
                          <a:pt x="626283" y="224187"/>
                        </a:lnTo>
                      </a:path>
                      <a:path w="701675" h="836294">
                        <a:moveTo>
                          <a:pt x="626283" y="224187"/>
                        </a:moveTo>
                        <a:lnTo>
                          <a:pt x="639850" y="224187"/>
                        </a:lnTo>
                      </a:path>
                      <a:path w="701675" h="836294">
                        <a:moveTo>
                          <a:pt x="639850" y="224187"/>
                        </a:moveTo>
                        <a:lnTo>
                          <a:pt x="651773" y="224187"/>
                        </a:lnTo>
                      </a:path>
                      <a:path w="701675" h="836294">
                        <a:moveTo>
                          <a:pt x="651773" y="224187"/>
                        </a:moveTo>
                        <a:lnTo>
                          <a:pt x="663832" y="224187"/>
                        </a:lnTo>
                      </a:path>
                      <a:path w="701675" h="836294">
                        <a:moveTo>
                          <a:pt x="663832" y="224187"/>
                        </a:moveTo>
                        <a:lnTo>
                          <a:pt x="674933" y="224187"/>
                        </a:lnTo>
                      </a:path>
                      <a:path w="701675" h="836294">
                        <a:moveTo>
                          <a:pt x="674933" y="224187"/>
                        </a:moveTo>
                        <a:lnTo>
                          <a:pt x="683703" y="224187"/>
                        </a:lnTo>
                      </a:path>
                      <a:path w="701675" h="836294">
                        <a:moveTo>
                          <a:pt x="683703" y="224187"/>
                        </a:moveTo>
                        <a:lnTo>
                          <a:pt x="690967" y="224187"/>
                        </a:lnTo>
                      </a:path>
                      <a:path w="701675" h="836294">
                        <a:moveTo>
                          <a:pt x="690967" y="224187"/>
                        </a:moveTo>
                        <a:lnTo>
                          <a:pt x="696448" y="224187"/>
                        </a:lnTo>
                      </a:path>
                      <a:path w="701675" h="836294">
                        <a:moveTo>
                          <a:pt x="696448" y="224187"/>
                        </a:moveTo>
                        <a:lnTo>
                          <a:pt x="700423" y="224187"/>
                        </a:lnTo>
                      </a:path>
                      <a:path w="701675" h="836294">
                        <a:moveTo>
                          <a:pt x="700423" y="224187"/>
                        </a:moveTo>
                        <a:lnTo>
                          <a:pt x="701245" y="224187"/>
                        </a:lnTo>
                      </a:path>
                      <a:path w="701675" h="836294">
                        <a:moveTo>
                          <a:pt x="467588" y="127654"/>
                        </a:moveTo>
                        <a:lnTo>
                          <a:pt x="326297" y="268863"/>
                        </a:lnTo>
                      </a:path>
                      <a:path w="701675" h="836294">
                        <a:moveTo>
                          <a:pt x="158009" y="437192"/>
                        </a:moveTo>
                        <a:lnTo>
                          <a:pt x="0" y="595147"/>
                        </a:lnTo>
                      </a:path>
                      <a:path w="701675" h="836294">
                        <a:moveTo>
                          <a:pt x="262435" y="544098"/>
                        </a:moveTo>
                        <a:lnTo>
                          <a:pt x="573659" y="232958"/>
                        </a:lnTo>
                      </a:path>
                      <a:path w="701675" h="836294">
                        <a:moveTo>
                          <a:pt x="467588" y="127654"/>
                        </a:moveTo>
                        <a:lnTo>
                          <a:pt x="468273" y="128449"/>
                        </a:lnTo>
                      </a:path>
                      <a:path w="701675" h="836294">
                        <a:moveTo>
                          <a:pt x="468273" y="128449"/>
                        </a:moveTo>
                        <a:lnTo>
                          <a:pt x="470740" y="130847"/>
                        </a:lnTo>
                      </a:path>
                      <a:path w="701675" h="836294">
                        <a:moveTo>
                          <a:pt x="470740" y="130847"/>
                        </a:moveTo>
                        <a:lnTo>
                          <a:pt x="474714" y="134835"/>
                        </a:lnTo>
                      </a:path>
                      <a:path w="701675" h="836294">
                        <a:moveTo>
                          <a:pt x="474714" y="134835"/>
                        </a:moveTo>
                        <a:lnTo>
                          <a:pt x="480333" y="139618"/>
                        </a:lnTo>
                      </a:path>
                      <a:path w="701675" h="836294">
                        <a:moveTo>
                          <a:pt x="480333" y="139618"/>
                        </a:moveTo>
                        <a:lnTo>
                          <a:pt x="486637" y="146799"/>
                        </a:lnTo>
                      </a:path>
                      <a:path w="701675" h="836294">
                        <a:moveTo>
                          <a:pt x="486637" y="146799"/>
                        </a:moveTo>
                        <a:lnTo>
                          <a:pt x="494585" y="153980"/>
                        </a:lnTo>
                      </a:path>
                      <a:path w="701675" h="836294">
                        <a:moveTo>
                          <a:pt x="494585" y="153980"/>
                        </a:moveTo>
                        <a:lnTo>
                          <a:pt x="502671" y="161956"/>
                        </a:lnTo>
                      </a:path>
                      <a:path w="701675" h="836294">
                        <a:moveTo>
                          <a:pt x="502671" y="161956"/>
                        </a:moveTo>
                        <a:lnTo>
                          <a:pt x="511441" y="171535"/>
                        </a:lnTo>
                      </a:path>
                      <a:path w="701675" h="836294">
                        <a:moveTo>
                          <a:pt x="511441" y="171535"/>
                        </a:moveTo>
                        <a:lnTo>
                          <a:pt x="521034" y="180306"/>
                        </a:lnTo>
                      </a:path>
                      <a:path w="701675" h="836294">
                        <a:moveTo>
                          <a:pt x="521034" y="180306"/>
                        </a:moveTo>
                        <a:lnTo>
                          <a:pt x="529805" y="189872"/>
                        </a:lnTo>
                      </a:path>
                      <a:path w="701675" h="836294">
                        <a:moveTo>
                          <a:pt x="529805" y="189872"/>
                        </a:moveTo>
                        <a:lnTo>
                          <a:pt x="538576" y="198656"/>
                        </a:lnTo>
                      </a:path>
                      <a:path w="701675" h="836294">
                        <a:moveTo>
                          <a:pt x="538576" y="198656"/>
                        </a:moveTo>
                        <a:lnTo>
                          <a:pt x="547346" y="206632"/>
                        </a:lnTo>
                      </a:path>
                      <a:path w="701675" h="836294">
                        <a:moveTo>
                          <a:pt x="547346" y="206632"/>
                        </a:moveTo>
                        <a:lnTo>
                          <a:pt x="554473" y="214608"/>
                        </a:lnTo>
                      </a:path>
                      <a:path w="701675" h="836294">
                        <a:moveTo>
                          <a:pt x="554473" y="214608"/>
                        </a:moveTo>
                        <a:lnTo>
                          <a:pt x="560914" y="220994"/>
                        </a:lnTo>
                      </a:path>
                      <a:path w="701675" h="836294">
                        <a:moveTo>
                          <a:pt x="560914" y="220994"/>
                        </a:moveTo>
                        <a:lnTo>
                          <a:pt x="566395" y="226572"/>
                        </a:lnTo>
                      </a:path>
                      <a:path w="701675" h="836294">
                        <a:moveTo>
                          <a:pt x="566395" y="226572"/>
                        </a:moveTo>
                        <a:lnTo>
                          <a:pt x="570369" y="229765"/>
                        </a:lnTo>
                      </a:path>
                      <a:path w="701675" h="836294">
                        <a:moveTo>
                          <a:pt x="570369" y="229765"/>
                        </a:moveTo>
                        <a:lnTo>
                          <a:pt x="572836" y="232163"/>
                        </a:lnTo>
                      </a:path>
                      <a:path w="701675" h="836294">
                        <a:moveTo>
                          <a:pt x="572836" y="232163"/>
                        </a:moveTo>
                        <a:lnTo>
                          <a:pt x="573659" y="232958"/>
                        </a:lnTo>
                      </a:path>
                      <a:path w="701675" h="836294">
                        <a:moveTo>
                          <a:pt x="49472" y="644619"/>
                        </a:moveTo>
                        <a:lnTo>
                          <a:pt x="43853" y="639028"/>
                        </a:lnTo>
                      </a:path>
                      <a:path w="701675" h="836294">
                        <a:moveTo>
                          <a:pt x="43853" y="639028"/>
                        </a:moveTo>
                        <a:lnTo>
                          <a:pt x="35082" y="629462"/>
                        </a:lnTo>
                      </a:path>
                      <a:path w="701675" h="836294">
                        <a:moveTo>
                          <a:pt x="35082" y="629462"/>
                        </a:moveTo>
                        <a:lnTo>
                          <a:pt x="27134" y="621473"/>
                        </a:lnTo>
                      </a:path>
                      <a:path w="701675" h="836294">
                        <a:moveTo>
                          <a:pt x="27134" y="621473"/>
                        </a:moveTo>
                        <a:lnTo>
                          <a:pt x="19185" y="613497"/>
                        </a:lnTo>
                      </a:path>
                      <a:path w="701675" h="836294">
                        <a:moveTo>
                          <a:pt x="19185" y="613497"/>
                        </a:moveTo>
                        <a:lnTo>
                          <a:pt x="12744" y="607111"/>
                        </a:lnTo>
                      </a:path>
                      <a:path w="701675" h="836294">
                        <a:moveTo>
                          <a:pt x="12744" y="607111"/>
                        </a:moveTo>
                        <a:lnTo>
                          <a:pt x="7263" y="602328"/>
                        </a:lnTo>
                      </a:path>
                      <a:path w="701675" h="836294">
                        <a:moveTo>
                          <a:pt x="7263" y="602328"/>
                        </a:moveTo>
                        <a:lnTo>
                          <a:pt x="3151" y="598340"/>
                        </a:lnTo>
                      </a:path>
                      <a:path w="701675" h="836294">
                        <a:moveTo>
                          <a:pt x="3151" y="598340"/>
                        </a:moveTo>
                        <a:lnTo>
                          <a:pt x="822" y="595955"/>
                        </a:lnTo>
                      </a:path>
                      <a:path w="701675" h="836294">
                        <a:moveTo>
                          <a:pt x="822" y="595955"/>
                        </a:moveTo>
                        <a:lnTo>
                          <a:pt x="0" y="595147"/>
                        </a:lnTo>
                      </a:path>
                      <a:path w="701675" h="836294">
                        <a:moveTo>
                          <a:pt x="626283" y="0"/>
                        </a:moveTo>
                        <a:lnTo>
                          <a:pt x="631901" y="0"/>
                        </a:lnTo>
                      </a:path>
                      <a:path w="701675" h="836294">
                        <a:moveTo>
                          <a:pt x="635053" y="808"/>
                        </a:moveTo>
                        <a:lnTo>
                          <a:pt x="639850" y="808"/>
                        </a:lnTo>
                      </a:path>
                      <a:path w="701675" h="836294">
                        <a:moveTo>
                          <a:pt x="639850" y="808"/>
                        </a:moveTo>
                        <a:lnTo>
                          <a:pt x="643824" y="2398"/>
                        </a:lnTo>
                      </a:path>
                      <a:path w="701675" h="836294">
                        <a:moveTo>
                          <a:pt x="648621" y="3193"/>
                        </a:moveTo>
                        <a:lnTo>
                          <a:pt x="653417" y="4796"/>
                        </a:lnTo>
                      </a:path>
                      <a:path w="701675" h="836294">
                        <a:moveTo>
                          <a:pt x="653417" y="4796"/>
                        </a:moveTo>
                        <a:lnTo>
                          <a:pt x="655747" y="6386"/>
                        </a:lnTo>
                      </a:path>
                      <a:path w="701675" h="836294">
                        <a:moveTo>
                          <a:pt x="658214" y="7181"/>
                        </a:moveTo>
                        <a:lnTo>
                          <a:pt x="665340" y="11168"/>
                        </a:lnTo>
                      </a:path>
                      <a:path w="701675" h="836294">
                        <a:moveTo>
                          <a:pt x="665340" y="11168"/>
                        </a:moveTo>
                        <a:lnTo>
                          <a:pt x="676577" y="19158"/>
                        </a:lnTo>
                      </a:path>
                      <a:path w="701675" h="836294">
                        <a:moveTo>
                          <a:pt x="676577" y="19158"/>
                        </a:moveTo>
                        <a:lnTo>
                          <a:pt x="686170" y="28724"/>
                        </a:lnTo>
                      </a:path>
                      <a:path w="701675" h="836294">
                        <a:moveTo>
                          <a:pt x="686170" y="28724"/>
                        </a:moveTo>
                        <a:lnTo>
                          <a:pt x="693296" y="40687"/>
                        </a:lnTo>
                      </a:path>
                      <a:path w="701675" h="836294">
                        <a:moveTo>
                          <a:pt x="693296" y="40687"/>
                        </a:moveTo>
                        <a:lnTo>
                          <a:pt x="698093" y="53460"/>
                        </a:lnTo>
                      </a:path>
                      <a:path w="701675" h="836294">
                        <a:moveTo>
                          <a:pt x="698093" y="53460"/>
                        </a:moveTo>
                        <a:lnTo>
                          <a:pt x="700423" y="67013"/>
                        </a:lnTo>
                      </a:path>
                      <a:path w="701675" h="836294">
                        <a:moveTo>
                          <a:pt x="700423" y="67013"/>
                        </a:moveTo>
                        <a:lnTo>
                          <a:pt x="701245" y="71810"/>
                        </a:lnTo>
                      </a:path>
                      <a:path w="701675" h="836294">
                        <a:moveTo>
                          <a:pt x="701245" y="75003"/>
                        </a:moveTo>
                        <a:lnTo>
                          <a:pt x="701245" y="75798"/>
                        </a:lnTo>
                      </a:path>
                      <a:path w="701675" h="836294">
                        <a:moveTo>
                          <a:pt x="701245" y="75798"/>
                        </a:moveTo>
                        <a:lnTo>
                          <a:pt x="701245" y="79786"/>
                        </a:lnTo>
                      </a:path>
                      <a:path w="701675" h="836294">
                        <a:moveTo>
                          <a:pt x="701245" y="79786"/>
                        </a:moveTo>
                        <a:lnTo>
                          <a:pt x="701245" y="80580"/>
                        </a:lnTo>
                      </a:path>
                      <a:path w="701675" h="836294">
                        <a:moveTo>
                          <a:pt x="701245" y="82979"/>
                        </a:moveTo>
                        <a:lnTo>
                          <a:pt x="701245" y="86172"/>
                        </a:lnTo>
                      </a:path>
                      <a:path w="701675" h="836294">
                        <a:moveTo>
                          <a:pt x="701245" y="86172"/>
                        </a:moveTo>
                        <a:lnTo>
                          <a:pt x="701245" y="86967"/>
                        </a:lnTo>
                      </a:path>
                      <a:path w="701675" h="836294">
                        <a:moveTo>
                          <a:pt x="701245" y="108496"/>
                        </a:moveTo>
                        <a:lnTo>
                          <a:pt x="701245" y="117280"/>
                        </a:lnTo>
                      </a:path>
                      <a:path w="701675" h="836294">
                        <a:moveTo>
                          <a:pt x="701245" y="117280"/>
                        </a:moveTo>
                        <a:lnTo>
                          <a:pt x="701245" y="131642"/>
                        </a:lnTo>
                      </a:path>
                      <a:path w="701675" h="836294">
                        <a:moveTo>
                          <a:pt x="701245" y="131642"/>
                        </a:moveTo>
                        <a:lnTo>
                          <a:pt x="701245" y="147594"/>
                        </a:lnTo>
                      </a:path>
                      <a:path w="701675" h="836294">
                        <a:moveTo>
                          <a:pt x="701245" y="147594"/>
                        </a:moveTo>
                        <a:lnTo>
                          <a:pt x="701245" y="165149"/>
                        </a:lnTo>
                      </a:path>
                      <a:path w="701675" h="836294">
                        <a:moveTo>
                          <a:pt x="701245" y="165149"/>
                        </a:moveTo>
                        <a:lnTo>
                          <a:pt x="701245" y="183499"/>
                        </a:lnTo>
                      </a:path>
                      <a:path w="701675" h="836294">
                        <a:moveTo>
                          <a:pt x="701245" y="183499"/>
                        </a:moveTo>
                        <a:lnTo>
                          <a:pt x="701245" y="202644"/>
                        </a:lnTo>
                      </a:path>
                      <a:path w="701675" h="836294">
                        <a:moveTo>
                          <a:pt x="701245" y="202644"/>
                        </a:moveTo>
                        <a:lnTo>
                          <a:pt x="701245" y="221789"/>
                        </a:lnTo>
                      </a:path>
                      <a:path w="701675" h="836294">
                        <a:moveTo>
                          <a:pt x="701245" y="221789"/>
                        </a:moveTo>
                        <a:lnTo>
                          <a:pt x="701245" y="224187"/>
                        </a:lnTo>
                      </a:path>
                      <a:path w="701675" h="836294">
                        <a:moveTo>
                          <a:pt x="580785" y="15965"/>
                        </a:moveTo>
                        <a:lnTo>
                          <a:pt x="580785" y="15170"/>
                        </a:lnTo>
                      </a:path>
                      <a:path w="701675" h="836294">
                        <a:moveTo>
                          <a:pt x="580785" y="15170"/>
                        </a:moveTo>
                        <a:lnTo>
                          <a:pt x="583251" y="13567"/>
                        </a:lnTo>
                      </a:path>
                      <a:path w="701675" h="836294">
                        <a:moveTo>
                          <a:pt x="588048" y="11168"/>
                        </a:moveTo>
                        <a:lnTo>
                          <a:pt x="592707" y="7989"/>
                        </a:lnTo>
                      </a:path>
                      <a:path w="701675" h="836294">
                        <a:moveTo>
                          <a:pt x="592707" y="7989"/>
                        </a:moveTo>
                        <a:lnTo>
                          <a:pt x="593530" y="7181"/>
                        </a:lnTo>
                      </a:path>
                      <a:path w="701675" h="836294">
                        <a:moveTo>
                          <a:pt x="595996" y="6386"/>
                        </a:moveTo>
                        <a:lnTo>
                          <a:pt x="604767" y="3193"/>
                        </a:lnTo>
                      </a:path>
                      <a:path w="701675" h="836294">
                        <a:moveTo>
                          <a:pt x="604767" y="3193"/>
                        </a:moveTo>
                        <a:lnTo>
                          <a:pt x="609564" y="2398"/>
                        </a:lnTo>
                      </a:path>
                      <a:path w="701675" h="836294">
                        <a:moveTo>
                          <a:pt x="610386" y="1603"/>
                        </a:moveTo>
                        <a:lnTo>
                          <a:pt x="618334" y="0"/>
                        </a:lnTo>
                      </a:path>
                      <a:path w="701675" h="836294">
                        <a:moveTo>
                          <a:pt x="618334" y="0"/>
                        </a:moveTo>
                        <a:lnTo>
                          <a:pt x="626283" y="0"/>
                        </a:lnTo>
                      </a:path>
                      <a:path w="701675" h="836294">
                        <a:moveTo>
                          <a:pt x="552143" y="76592"/>
                        </a:moveTo>
                        <a:lnTo>
                          <a:pt x="552143" y="750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18" name="object 3018"/>
                  <p:cNvSpPr/>
                  <p:nvPr/>
                </p:nvSpPr>
                <p:spPr>
                  <a:xfrm>
                    <a:off x="16602298" y="177387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19" name="object 3019"/>
                  <p:cNvSpPr/>
                  <p:nvPr/>
                </p:nvSpPr>
                <p:spPr>
                  <a:xfrm>
                    <a:off x="16625011" y="1827719"/>
                    <a:ext cx="127635" cy="105410"/>
                  </a:xfrm>
                  <a:custGeom>
                    <a:avLst/>
                    <a:gdLst/>
                    <a:ahLst/>
                    <a:cxnLst/>
                    <a:rect l="l" t="t" r="r" b="b"/>
                    <a:pathLst>
                      <a:path w="127634" h="105410">
                        <a:moveTo>
                          <a:pt x="127586" y="96532"/>
                        </a:moveTo>
                        <a:lnTo>
                          <a:pt x="126764" y="96532"/>
                        </a:lnTo>
                      </a:path>
                      <a:path w="127634" h="105410">
                        <a:moveTo>
                          <a:pt x="126764" y="96532"/>
                        </a:moveTo>
                        <a:lnTo>
                          <a:pt x="122789" y="96532"/>
                        </a:lnTo>
                      </a:path>
                      <a:path w="127634" h="105410">
                        <a:moveTo>
                          <a:pt x="122789" y="96532"/>
                        </a:moveTo>
                        <a:lnTo>
                          <a:pt x="117308" y="96532"/>
                        </a:lnTo>
                      </a:path>
                      <a:path w="127634" h="105410">
                        <a:moveTo>
                          <a:pt x="117308" y="96532"/>
                        </a:moveTo>
                        <a:lnTo>
                          <a:pt x="110044" y="96532"/>
                        </a:lnTo>
                      </a:path>
                      <a:path w="127634" h="105410">
                        <a:moveTo>
                          <a:pt x="110044" y="96532"/>
                        </a:moveTo>
                        <a:lnTo>
                          <a:pt x="101274" y="96532"/>
                        </a:lnTo>
                      </a:path>
                      <a:path w="127634" h="105410">
                        <a:moveTo>
                          <a:pt x="101274" y="96532"/>
                        </a:moveTo>
                        <a:lnTo>
                          <a:pt x="90173" y="96532"/>
                        </a:lnTo>
                      </a:path>
                      <a:path w="127634" h="105410">
                        <a:moveTo>
                          <a:pt x="90173" y="96532"/>
                        </a:moveTo>
                        <a:lnTo>
                          <a:pt x="78114" y="96532"/>
                        </a:lnTo>
                      </a:path>
                      <a:path w="127634" h="105410">
                        <a:moveTo>
                          <a:pt x="78114" y="96532"/>
                        </a:moveTo>
                        <a:lnTo>
                          <a:pt x="66191" y="96532"/>
                        </a:lnTo>
                      </a:path>
                      <a:path w="127634" h="105410">
                        <a:moveTo>
                          <a:pt x="66191" y="96532"/>
                        </a:moveTo>
                        <a:lnTo>
                          <a:pt x="52624" y="96532"/>
                        </a:lnTo>
                      </a:path>
                      <a:path w="127634" h="105410">
                        <a:moveTo>
                          <a:pt x="52624" y="96532"/>
                        </a:moveTo>
                        <a:lnTo>
                          <a:pt x="39879" y="96532"/>
                        </a:lnTo>
                      </a:path>
                      <a:path w="127634" h="105410">
                        <a:moveTo>
                          <a:pt x="39879" y="96532"/>
                        </a:moveTo>
                        <a:lnTo>
                          <a:pt x="27134" y="96532"/>
                        </a:lnTo>
                      </a:path>
                      <a:path w="127634" h="105410">
                        <a:moveTo>
                          <a:pt x="27134" y="96532"/>
                        </a:moveTo>
                        <a:lnTo>
                          <a:pt x="19048" y="96532"/>
                        </a:lnTo>
                      </a:path>
                      <a:path w="127634" h="105410">
                        <a:moveTo>
                          <a:pt x="0" y="105303"/>
                        </a:moveTo>
                        <a:lnTo>
                          <a:pt x="13567" y="91736"/>
                        </a:lnTo>
                      </a:path>
                      <a:path w="127634" h="105410">
                        <a:moveTo>
                          <a:pt x="13567" y="91736"/>
                        </a:moveTo>
                        <a:lnTo>
                          <a:pt x="27134" y="78977"/>
                        </a:lnTo>
                      </a:path>
                      <a:path w="127634" h="105410">
                        <a:moveTo>
                          <a:pt x="27134" y="78977"/>
                        </a:moveTo>
                        <a:lnTo>
                          <a:pt x="39879" y="65410"/>
                        </a:lnTo>
                      </a:path>
                      <a:path w="127634" h="105410">
                        <a:moveTo>
                          <a:pt x="39879" y="65410"/>
                        </a:moveTo>
                        <a:lnTo>
                          <a:pt x="52624" y="53446"/>
                        </a:lnTo>
                      </a:path>
                      <a:path w="127634" h="105410">
                        <a:moveTo>
                          <a:pt x="52624" y="53446"/>
                        </a:moveTo>
                        <a:lnTo>
                          <a:pt x="63724" y="42277"/>
                        </a:lnTo>
                      </a:path>
                      <a:path w="127634" h="105410">
                        <a:moveTo>
                          <a:pt x="63724" y="42277"/>
                        </a:moveTo>
                        <a:lnTo>
                          <a:pt x="74139" y="31903"/>
                        </a:lnTo>
                      </a:path>
                      <a:path w="127634" h="105410">
                        <a:moveTo>
                          <a:pt x="74139" y="31903"/>
                        </a:moveTo>
                        <a:lnTo>
                          <a:pt x="82910" y="22337"/>
                        </a:lnTo>
                      </a:path>
                      <a:path w="127634" h="105410">
                        <a:moveTo>
                          <a:pt x="82910" y="22337"/>
                        </a:moveTo>
                        <a:lnTo>
                          <a:pt x="90859" y="14362"/>
                        </a:lnTo>
                      </a:path>
                      <a:path w="127634" h="105410">
                        <a:moveTo>
                          <a:pt x="90859" y="14362"/>
                        </a:moveTo>
                        <a:lnTo>
                          <a:pt x="97300" y="8770"/>
                        </a:lnTo>
                      </a:path>
                      <a:path w="127634" h="105410">
                        <a:moveTo>
                          <a:pt x="97300" y="8770"/>
                        </a:moveTo>
                        <a:lnTo>
                          <a:pt x="102096" y="3987"/>
                        </a:lnTo>
                      </a:path>
                      <a:path w="127634" h="105410">
                        <a:moveTo>
                          <a:pt x="102096" y="3987"/>
                        </a:moveTo>
                        <a:lnTo>
                          <a:pt x="104426" y="794"/>
                        </a:lnTo>
                      </a:path>
                      <a:path w="127634" h="105410">
                        <a:moveTo>
                          <a:pt x="104426" y="794"/>
                        </a:moveTo>
                        <a:lnTo>
                          <a:pt x="10607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20" name="object 3020"/>
                  <p:cNvSpPr/>
                  <p:nvPr/>
                </p:nvSpPr>
                <p:spPr>
                  <a:xfrm>
                    <a:off x="16729884" y="182652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21" name="object 3021"/>
                  <p:cNvSpPr/>
                  <p:nvPr/>
                </p:nvSpPr>
                <p:spPr>
                  <a:xfrm>
                    <a:off x="7160884" y="1721607"/>
                    <a:ext cx="9592310" cy="5970905"/>
                  </a:xfrm>
                  <a:custGeom>
                    <a:avLst/>
                    <a:gdLst/>
                    <a:ahLst/>
                    <a:cxnLst/>
                    <a:rect l="l" t="t" r="r" b="b"/>
                    <a:pathLst>
                      <a:path w="9592310" h="5970905">
                        <a:moveTo>
                          <a:pt x="9464126" y="0"/>
                        </a:moveTo>
                        <a:lnTo>
                          <a:pt x="9463304" y="794"/>
                        </a:lnTo>
                      </a:path>
                      <a:path w="9592310" h="5970905">
                        <a:moveTo>
                          <a:pt x="9463304" y="794"/>
                        </a:moveTo>
                        <a:lnTo>
                          <a:pt x="9460837" y="3987"/>
                        </a:lnTo>
                      </a:path>
                      <a:path w="9592310" h="5970905">
                        <a:moveTo>
                          <a:pt x="9460837" y="3987"/>
                        </a:moveTo>
                        <a:lnTo>
                          <a:pt x="9456177" y="7989"/>
                        </a:lnTo>
                      </a:path>
                      <a:path w="9592310" h="5970905">
                        <a:moveTo>
                          <a:pt x="9456177" y="7989"/>
                        </a:moveTo>
                        <a:lnTo>
                          <a:pt x="9450559" y="14362"/>
                        </a:lnTo>
                      </a:path>
                      <a:path w="9592310" h="5970905">
                        <a:moveTo>
                          <a:pt x="9450559" y="14362"/>
                        </a:moveTo>
                        <a:lnTo>
                          <a:pt x="9442610" y="21543"/>
                        </a:lnTo>
                      </a:path>
                      <a:path w="9592310" h="5970905">
                        <a:moveTo>
                          <a:pt x="9442610" y="21543"/>
                        </a:moveTo>
                        <a:lnTo>
                          <a:pt x="9433840" y="30313"/>
                        </a:lnTo>
                      </a:path>
                      <a:path w="9592310" h="5970905">
                        <a:moveTo>
                          <a:pt x="9433840" y="30313"/>
                        </a:moveTo>
                        <a:lnTo>
                          <a:pt x="9423424" y="40687"/>
                        </a:lnTo>
                      </a:path>
                      <a:path w="9592310" h="5970905">
                        <a:moveTo>
                          <a:pt x="9423424" y="40687"/>
                        </a:moveTo>
                        <a:lnTo>
                          <a:pt x="9412187" y="51856"/>
                        </a:lnTo>
                      </a:path>
                      <a:path w="9592310" h="5970905">
                        <a:moveTo>
                          <a:pt x="9412187" y="51856"/>
                        </a:moveTo>
                        <a:lnTo>
                          <a:pt x="9400264" y="63834"/>
                        </a:lnTo>
                      </a:path>
                      <a:path w="9592310" h="5970905">
                        <a:moveTo>
                          <a:pt x="9400264" y="63834"/>
                        </a:moveTo>
                        <a:lnTo>
                          <a:pt x="9387519" y="77387"/>
                        </a:lnTo>
                      </a:path>
                      <a:path w="9592310" h="5970905">
                        <a:moveTo>
                          <a:pt x="9387519" y="77387"/>
                        </a:moveTo>
                        <a:lnTo>
                          <a:pt x="9373952" y="90146"/>
                        </a:lnTo>
                      </a:path>
                      <a:path w="9592310" h="5970905">
                        <a:moveTo>
                          <a:pt x="9373952" y="90146"/>
                        </a:moveTo>
                        <a:lnTo>
                          <a:pt x="9360385" y="103713"/>
                        </a:lnTo>
                      </a:path>
                      <a:path w="9592310" h="5970905">
                        <a:moveTo>
                          <a:pt x="9360385" y="103713"/>
                        </a:moveTo>
                        <a:lnTo>
                          <a:pt x="9358055" y="106111"/>
                        </a:lnTo>
                      </a:path>
                      <a:path w="9592310" h="5970905">
                        <a:moveTo>
                          <a:pt x="9591712" y="47868"/>
                        </a:moveTo>
                        <a:lnTo>
                          <a:pt x="9591712" y="54255"/>
                        </a:lnTo>
                      </a:path>
                      <a:path w="9592310" h="5970905">
                        <a:moveTo>
                          <a:pt x="9591712" y="58242"/>
                        </a:moveTo>
                        <a:lnTo>
                          <a:pt x="9591712" y="59832"/>
                        </a:lnTo>
                      </a:path>
                      <a:path w="9592310" h="5970905">
                        <a:moveTo>
                          <a:pt x="9591712" y="59832"/>
                        </a:moveTo>
                        <a:lnTo>
                          <a:pt x="9589383" y="72605"/>
                        </a:lnTo>
                      </a:path>
                      <a:path w="9592310" h="5970905">
                        <a:moveTo>
                          <a:pt x="9589383" y="72605"/>
                        </a:moveTo>
                        <a:lnTo>
                          <a:pt x="9584586" y="84568"/>
                        </a:lnTo>
                      </a:path>
                      <a:path w="9592310" h="5970905">
                        <a:moveTo>
                          <a:pt x="9584586" y="84568"/>
                        </a:moveTo>
                        <a:lnTo>
                          <a:pt x="9578145" y="95737"/>
                        </a:lnTo>
                      </a:path>
                      <a:path w="9592310" h="5970905">
                        <a:moveTo>
                          <a:pt x="9411502" y="158763"/>
                        </a:moveTo>
                        <a:lnTo>
                          <a:pt x="9401909" y="149992"/>
                        </a:lnTo>
                      </a:path>
                      <a:path w="9592310" h="5970905">
                        <a:moveTo>
                          <a:pt x="9401909" y="149992"/>
                        </a:moveTo>
                        <a:lnTo>
                          <a:pt x="9393138" y="140413"/>
                        </a:lnTo>
                      </a:path>
                      <a:path w="9592310" h="5970905">
                        <a:moveTo>
                          <a:pt x="9393138" y="140413"/>
                        </a:moveTo>
                        <a:lnTo>
                          <a:pt x="9385053" y="132437"/>
                        </a:lnTo>
                      </a:path>
                      <a:path w="9592310" h="5970905">
                        <a:moveTo>
                          <a:pt x="9385053" y="132437"/>
                        </a:moveTo>
                        <a:lnTo>
                          <a:pt x="9377104" y="125256"/>
                        </a:lnTo>
                      </a:path>
                      <a:path w="9592310" h="5970905">
                        <a:moveTo>
                          <a:pt x="9377104" y="125256"/>
                        </a:moveTo>
                        <a:lnTo>
                          <a:pt x="9370800" y="118075"/>
                        </a:lnTo>
                      </a:path>
                      <a:path w="9592310" h="5970905">
                        <a:moveTo>
                          <a:pt x="9370800" y="118075"/>
                        </a:moveTo>
                        <a:lnTo>
                          <a:pt x="9365181" y="113292"/>
                        </a:lnTo>
                      </a:path>
                      <a:path w="9592310" h="5970905">
                        <a:moveTo>
                          <a:pt x="9365181" y="113292"/>
                        </a:moveTo>
                        <a:lnTo>
                          <a:pt x="9361207" y="109304"/>
                        </a:lnTo>
                      </a:path>
                      <a:path w="9592310" h="5970905">
                        <a:moveTo>
                          <a:pt x="9361207" y="109304"/>
                        </a:moveTo>
                        <a:lnTo>
                          <a:pt x="9358740" y="106906"/>
                        </a:lnTo>
                      </a:path>
                      <a:path w="9592310" h="5970905">
                        <a:moveTo>
                          <a:pt x="9358740" y="106906"/>
                        </a:moveTo>
                        <a:lnTo>
                          <a:pt x="9358055" y="106111"/>
                        </a:lnTo>
                      </a:path>
                      <a:path w="9592310" h="5970905">
                        <a:moveTo>
                          <a:pt x="9464126" y="211415"/>
                        </a:moveTo>
                        <a:lnTo>
                          <a:pt x="9463304" y="210620"/>
                        </a:lnTo>
                      </a:path>
                      <a:path w="9592310" h="5970905">
                        <a:moveTo>
                          <a:pt x="9463304" y="210620"/>
                        </a:moveTo>
                        <a:lnTo>
                          <a:pt x="9460837" y="208222"/>
                        </a:lnTo>
                      </a:path>
                      <a:path w="9592310" h="5970905">
                        <a:moveTo>
                          <a:pt x="9460837" y="208222"/>
                        </a:moveTo>
                        <a:lnTo>
                          <a:pt x="9456863" y="205028"/>
                        </a:lnTo>
                      </a:path>
                      <a:path w="9592310" h="5970905">
                        <a:moveTo>
                          <a:pt x="9456863" y="205028"/>
                        </a:moveTo>
                        <a:lnTo>
                          <a:pt x="9451381" y="199451"/>
                        </a:lnTo>
                      </a:path>
                      <a:path w="9592310" h="5970905">
                        <a:moveTo>
                          <a:pt x="9451381" y="199451"/>
                        </a:moveTo>
                        <a:lnTo>
                          <a:pt x="9444940" y="193065"/>
                        </a:lnTo>
                      </a:path>
                      <a:path w="9592310" h="5970905">
                        <a:moveTo>
                          <a:pt x="9444940" y="193065"/>
                        </a:moveTo>
                        <a:lnTo>
                          <a:pt x="9437814" y="185089"/>
                        </a:lnTo>
                      </a:path>
                      <a:path w="9592310" h="5970905">
                        <a:moveTo>
                          <a:pt x="9437814" y="185089"/>
                        </a:moveTo>
                        <a:lnTo>
                          <a:pt x="9429043" y="177113"/>
                        </a:lnTo>
                      </a:path>
                      <a:path w="9592310" h="5970905">
                        <a:moveTo>
                          <a:pt x="9429043" y="177113"/>
                        </a:moveTo>
                        <a:lnTo>
                          <a:pt x="9420272" y="168329"/>
                        </a:lnTo>
                      </a:path>
                      <a:path w="9592310" h="5970905">
                        <a:moveTo>
                          <a:pt x="9420272" y="168329"/>
                        </a:moveTo>
                        <a:lnTo>
                          <a:pt x="9411502" y="158763"/>
                        </a:lnTo>
                      </a:path>
                      <a:path w="9592310" h="5970905">
                        <a:moveTo>
                          <a:pt x="8837843" y="595147"/>
                        </a:moveTo>
                        <a:lnTo>
                          <a:pt x="8698197" y="595147"/>
                        </a:lnTo>
                      </a:path>
                      <a:path w="9592310" h="5970905">
                        <a:moveTo>
                          <a:pt x="8837843" y="595147"/>
                        </a:moveTo>
                        <a:lnTo>
                          <a:pt x="8837843" y="596750"/>
                        </a:lnTo>
                      </a:path>
                      <a:path w="9592310" h="5970905">
                        <a:moveTo>
                          <a:pt x="8837843" y="596750"/>
                        </a:moveTo>
                        <a:lnTo>
                          <a:pt x="8837843" y="599930"/>
                        </a:lnTo>
                      </a:path>
                      <a:path w="9592310" h="5970905">
                        <a:moveTo>
                          <a:pt x="8837843" y="599930"/>
                        </a:moveTo>
                        <a:lnTo>
                          <a:pt x="8837843" y="605521"/>
                        </a:lnTo>
                      </a:path>
                      <a:path w="9592310" h="5970905">
                        <a:moveTo>
                          <a:pt x="8837843" y="605521"/>
                        </a:moveTo>
                        <a:lnTo>
                          <a:pt x="8837843" y="612702"/>
                        </a:lnTo>
                      </a:path>
                      <a:path w="9592310" h="5970905">
                        <a:moveTo>
                          <a:pt x="8837843" y="612702"/>
                        </a:moveTo>
                        <a:lnTo>
                          <a:pt x="8837843" y="622281"/>
                        </a:lnTo>
                      </a:path>
                      <a:path w="9592310" h="5970905">
                        <a:moveTo>
                          <a:pt x="8837843" y="622281"/>
                        </a:moveTo>
                        <a:lnTo>
                          <a:pt x="8837843" y="623076"/>
                        </a:lnTo>
                      </a:path>
                      <a:path w="9592310" h="5970905">
                        <a:moveTo>
                          <a:pt x="8698197" y="623076"/>
                        </a:moveTo>
                        <a:lnTo>
                          <a:pt x="8698197" y="622281"/>
                        </a:lnTo>
                      </a:path>
                      <a:path w="9592310" h="5970905">
                        <a:moveTo>
                          <a:pt x="8698197" y="622281"/>
                        </a:moveTo>
                        <a:lnTo>
                          <a:pt x="8698197" y="612702"/>
                        </a:lnTo>
                      </a:path>
                      <a:path w="9592310" h="5970905">
                        <a:moveTo>
                          <a:pt x="8698197" y="612702"/>
                        </a:moveTo>
                        <a:lnTo>
                          <a:pt x="8698197" y="605521"/>
                        </a:lnTo>
                      </a:path>
                      <a:path w="9592310" h="5970905">
                        <a:moveTo>
                          <a:pt x="8698197" y="605521"/>
                        </a:moveTo>
                        <a:lnTo>
                          <a:pt x="8698197" y="599930"/>
                        </a:lnTo>
                      </a:path>
                      <a:path w="9592310" h="5970905">
                        <a:moveTo>
                          <a:pt x="8698197" y="599930"/>
                        </a:moveTo>
                        <a:lnTo>
                          <a:pt x="8698197" y="596750"/>
                        </a:lnTo>
                      </a:path>
                      <a:path w="9592310" h="5970905">
                        <a:moveTo>
                          <a:pt x="8698197" y="596750"/>
                        </a:moveTo>
                        <a:lnTo>
                          <a:pt x="8698197" y="595147"/>
                        </a:lnTo>
                      </a:path>
                      <a:path w="9592310" h="5970905">
                        <a:moveTo>
                          <a:pt x="8890467" y="573604"/>
                        </a:moveTo>
                        <a:lnTo>
                          <a:pt x="8880052" y="582388"/>
                        </a:lnTo>
                      </a:path>
                      <a:path w="9592310" h="5970905">
                        <a:moveTo>
                          <a:pt x="8880052" y="582388"/>
                        </a:moveTo>
                        <a:lnTo>
                          <a:pt x="8868129" y="588761"/>
                        </a:lnTo>
                      </a:path>
                      <a:path w="9592310" h="5970905">
                        <a:moveTo>
                          <a:pt x="8868129" y="588761"/>
                        </a:moveTo>
                        <a:lnTo>
                          <a:pt x="8855384" y="593557"/>
                        </a:lnTo>
                      </a:path>
                      <a:path w="9592310" h="5970905">
                        <a:moveTo>
                          <a:pt x="8855384" y="593557"/>
                        </a:moveTo>
                        <a:lnTo>
                          <a:pt x="8841817" y="595147"/>
                        </a:lnTo>
                      </a:path>
                      <a:path w="9592310" h="5970905">
                        <a:moveTo>
                          <a:pt x="8841817" y="595147"/>
                        </a:moveTo>
                        <a:lnTo>
                          <a:pt x="8837843" y="595147"/>
                        </a:lnTo>
                      </a:path>
                      <a:path w="9592310" h="5970905">
                        <a:moveTo>
                          <a:pt x="8837843" y="623076"/>
                        </a:moveTo>
                        <a:lnTo>
                          <a:pt x="8837843" y="622281"/>
                        </a:lnTo>
                      </a:path>
                      <a:path w="9592310" h="5970905">
                        <a:moveTo>
                          <a:pt x="8837843" y="622281"/>
                        </a:moveTo>
                        <a:lnTo>
                          <a:pt x="8837843" y="612702"/>
                        </a:lnTo>
                      </a:path>
                      <a:path w="9592310" h="5970905">
                        <a:moveTo>
                          <a:pt x="8837843" y="612702"/>
                        </a:moveTo>
                        <a:lnTo>
                          <a:pt x="8837843" y="605521"/>
                        </a:lnTo>
                      </a:path>
                      <a:path w="9592310" h="5970905">
                        <a:moveTo>
                          <a:pt x="8837843" y="605521"/>
                        </a:moveTo>
                        <a:lnTo>
                          <a:pt x="8837843" y="599930"/>
                        </a:lnTo>
                      </a:path>
                      <a:path w="9592310" h="5970905">
                        <a:moveTo>
                          <a:pt x="8837843" y="599930"/>
                        </a:moveTo>
                        <a:lnTo>
                          <a:pt x="8837843" y="596750"/>
                        </a:lnTo>
                      </a:path>
                      <a:path w="9592310" h="5970905">
                        <a:moveTo>
                          <a:pt x="8837843" y="596750"/>
                        </a:moveTo>
                        <a:lnTo>
                          <a:pt x="8837843" y="595147"/>
                        </a:lnTo>
                      </a:path>
                      <a:path w="9592310" h="5970905">
                        <a:moveTo>
                          <a:pt x="8890467" y="573604"/>
                        </a:moveTo>
                        <a:lnTo>
                          <a:pt x="8891289" y="574412"/>
                        </a:lnTo>
                      </a:path>
                      <a:path w="9592310" h="5970905">
                        <a:moveTo>
                          <a:pt x="8891289" y="574412"/>
                        </a:moveTo>
                        <a:lnTo>
                          <a:pt x="8893619" y="576797"/>
                        </a:lnTo>
                      </a:path>
                      <a:path w="9592310" h="5970905">
                        <a:moveTo>
                          <a:pt x="8893619" y="576797"/>
                        </a:moveTo>
                        <a:lnTo>
                          <a:pt x="8897730" y="580785"/>
                        </a:lnTo>
                      </a:path>
                      <a:path w="9592310" h="5970905">
                        <a:moveTo>
                          <a:pt x="8897730" y="580785"/>
                        </a:moveTo>
                        <a:lnTo>
                          <a:pt x="8903212" y="585567"/>
                        </a:lnTo>
                      </a:path>
                      <a:path w="9592310" h="5970905">
                        <a:moveTo>
                          <a:pt x="8903212" y="585567"/>
                        </a:moveTo>
                        <a:lnTo>
                          <a:pt x="8909653" y="591954"/>
                        </a:lnTo>
                      </a:path>
                      <a:path w="9592310" h="5970905">
                        <a:moveTo>
                          <a:pt x="8909653" y="591954"/>
                        </a:moveTo>
                        <a:lnTo>
                          <a:pt x="8917601" y="599930"/>
                        </a:lnTo>
                      </a:path>
                      <a:path w="9592310" h="5970905">
                        <a:moveTo>
                          <a:pt x="8917601" y="599930"/>
                        </a:moveTo>
                        <a:lnTo>
                          <a:pt x="8925550" y="607919"/>
                        </a:lnTo>
                      </a:path>
                      <a:path w="9592310" h="5970905">
                        <a:moveTo>
                          <a:pt x="8925550" y="607919"/>
                        </a:moveTo>
                        <a:lnTo>
                          <a:pt x="8934320" y="617485"/>
                        </a:lnTo>
                      </a:path>
                      <a:path w="9592310" h="5970905">
                        <a:moveTo>
                          <a:pt x="8934320" y="617485"/>
                        </a:moveTo>
                        <a:lnTo>
                          <a:pt x="8939939" y="623076"/>
                        </a:lnTo>
                      </a:path>
                      <a:path w="9592310" h="5970905">
                        <a:moveTo>
                          <a:pt x="79786" y="5886034"/>
                        </a:moveTo>
                        <a:lnTo>
                          <a:pt x="0" y="5886034"/>
                        </a:lnTo>
                      </a:path>
                      <a:path w="9592310" h="5970905">
                        <a:moveTo>
                          <a:pt x="0" y="5089051"/>
                        </a:moveTo>
                        <a:lnTo>
                          <a:pt x="79786" y="5089051"/>
                        </a:lnTo>
                      </a:path>
                      <a:path w="9592310" h="5970905">
                        <a:moveTo>
                          <a:pt x="79786" y="5089051"/>
                        </a:moveTo>
                        <a:lnTo>
                          <a:pt x="79786" y="5886034"/>
                        </a:lnTo>
                      </a:path>
                      <a:path w="9592310" h="5970905">
                        <a:moveTo>
                          <a:pt x="0" y="5089051"/>
                        </a:moveTo>
                        <a:lnTo>
                          <a:pt x="0" y="5886034"/>
                        </a:lnTo>
                      </a:path>
                      <a:path w="9592310" h="5970905">
                        <a:moveTo>
                          <a:pt x="85377" y="5970603"/>
                        </a:moveTo>
                        <a:lnTo>
                          <a:pt x="85377" y="5890817"/>
                        </a:lnTo>
                      </a:path>
                      <a:path w="9592310" h="5970905">
                        <a:moveTo>
                          <a:pt x="352623" y="5898806"/>
                        </a:moveTo>
                        <a:lnTo>
                          <a:pt x="352623" y="5970603"/>
                        </a:lnTo>
                      </a:path>
                      <a:path w="9592310" h="5970905">
                        <a:moveTo>
                          <a:pt x="352623" y="5970603"/>
                        </a:moveTo>
                        <a:lnTo>
                          <a:pt x="85377" y="59706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022" name="object 3022"/>
                  <p:cNvPicPr/>
                  <p:nvPr/>
                </p:nvPicPr>
                <p:blipFill>
                  <a:blip r:embed="rId77" cstate="print"/>
                  <a:stretch>
                    <a:fillRect/>
                  </a:stretch>
                </p:blipFill>
                <p:spPr>
                  <a:xfrm>
                    <a:off x="7159687" y="7606445"/>
                    <a:ext cx="185892" cy="119674"/>
                  </a:xfrm>
                  <a:prstGeom prst="rect">
                    <a:avLst/>
                  </a:prstGeom>
                </p:spPr>
              </p:pic>
              <p:sp>
                <p:nvSpPr>
                  <p:cNvPr id="3023" name="object 3023"/>
                  <p:cNvSpPr/>
                  <p:nvPr/>
                </p:nvSpPr>
                <p:spPr>
                  <a:xfrm>
                    <a:off x="7186415" y="7754441"/>
                    <a:ext cx="69215" cy="60325"/>
                  </a:xfrm>
                  <a:custGeom>
                    <a:avLst/>
                    <a:gdLst/>
                    <a:ahLst/>
                    <a:cxnLst/>
                    <a:rect l="l" t="t" r="r" b="b"/>
                    <a:pathLst>
                      <a:path w="69215" h="60325">
                        <a:moveTo>
                          <a:pt x="68617" y="0"/>
                        </a:moveTo>
                        <a:lnTo>
                          <a:pt x="68617" y="59832"/>
                        </a:lnTo>
                      </a:path>
                      <a:path w="69215" h="60325">
                        <a:moveTo>
                          <a:pt x="0" y="59832"/>
                        </a:moveTo>
                        <a:lnTo>
                          <a:pt x="0" y="0"/>
                        </a:lnTo>
                      </a:path>
                      <a:path w="69215" h="60325">
                        <a:moveTo>
                          <a:pt x="0" y="0"/>
                        </a:moveTo>
                        <a:lnTo>
                          <a:pt x="68617" y="0"/>
                        </a:lnTo>
                      </a:path>
                      <a:path w="69215" h="60325">
                        <a:moveTo>
                          <a:pt x="0" y="59832"/>
                        </a:moveTo>
                        <a:lnTo>
                          <a:pt x="68617" y="5983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024" name="object 3024"/>
                  <p:cNvPicPr/>
                  <p:nvPr/>
                </p:nvPicPr>
                <p:blipFill>
                  <a:blip r:embed="rId78" cstate="print"/>
                  <a:stretch>
                    <a:fillRect/>
                  </a:stretch>
                </p:blipFill>
                <p:spPr>
                  <a:xfrm>
                    <a:off x="5983755" y="2078611"/>
                    <a:ext cx="122072" cy="122058"/>
                  </a:xfrm>
                  <a:prstGeom prst="rect">
                    <a:avLst/>
                  </a:prstGeom>
                </p:spPr>
              </p:pic>
              <p:sp>
                <p:nvSpPr>
                  <p:cNvPr id="3025" name="object 3025"/>
                  <p:cNvSpPr/>
                  <p:nvPr/>
                </p:nvSpPr>
                <p:spPr>
                  <a:xfrm>
                    <a:off x="6785141" y="7754441"/>
                    <a:ext cx="401320" cy="75565"/>
                  </a:xfrm>
                  <a:custGeom>
                    <a:avLst/>
                    <a:gdLst/>
                    <a:ahLst/>
                    <a:cxnLst/>
                    <a:rect l="l" t="t" r="r" b="b"/>
                    <a:pathLst>
                      <a:path w="401320" h="75565">
                        <a:moveTo>
                          <a:pt x="299958" y="45470"/>
                        </a:moveTo>
                        <a:lnTo>
                          <a:pt x="319897" y="45470"/>
                        </a:lnTo>
                      </a:path>
                      <a:path w="401320" h="75565">
                        <a:moveTo>
                          <a:pt x="319897" y="15156"/>
                        </a:moveTo>
                        <a:lnTo>
                          <a:pt x="299958" y="15156"/>
                        </a:lnTo>
                      </a:path>
                      <a:path w="401320" h="75565">
                        <a:moveTo>
                          <a:pt x="354213" y="59024"/>
                        </a:moveTo>
                        <a:lnTo>
                          <a:pt x="371754" y="59024"/>
                        </a:lnTo>
                      </a:path>
                      <a:path w="401320" h="75565">
                        <a:moveTo>
                          <a:pt x="371754" y="74989"/>
                        </a:moveTo>
                        <a:lnTo>
                          <a:pt x="371754" y="59024"/>
                        </a:lnTo>
                      </a:path>
                      <a:path w="401320" h="75565">
                        <a:moveTo>
                          <a:pt x="354213" y="59024"/>
                        </a:moveTo>
                        <a:lnTo>
                          <a:pt x="354213" y="74989"/>
                        </a:lnTo>
                      </a:path>
                      <a:path w="401320" h="75565">
                        <a:moveTo>
                          <a:pt x="386911" y="5577"/>
                        </a:moveTo>
                        <a:lnTo>
                          <a:pt x="386911" y="55036"/>
                        </a:lnTo>
                      </a:path>
                      <a:path w="401320" h="75565">
                        <a:moveTo>
                          <a:pt x="376537" y="55036"/>
                        </a:moveTo>
                        <a:lnTo>
                          <a:pt x="376537" y="5577"/>
                        </a:lnTo>
                      </a:path>
                      <a:path w="401320" h="75565">
                        <a:moveTo>
                          <a:pt x="386911" y="5577"/>
                        </a:moveTo>
                        <a:lnTo>
                          <a:pt x="376537" y="5577"/>
                        </a:lnTo>
                      </a:path>
                      <a:path w="401320" h="75565">
                        <a:moveTo>
                          <a:pt x="376537" y="55036"/>
                        </a:moveTo>
                        <a:lnTo>
                          <a:pt x="386911" y="55036"/>
                        </a:lnTo>
                      </a:path>
                      <a:path w="401320" h="75565">
                        <a:moveTo>
                          <a:pt x="319897" y="15156"/>
                        </a:moveTo>
                        <a:lnTo>
                          <a:pt x="319897" y="15951"/>
                        </a:lnTo>
                      </a:path>
                      <a:path w="401320" h="75565">
                        <a:moveTo>
                          <a:pt x="319897" y="15951"/>
                        </a:moveTo>
                        <a:lnTo>
                          <a:pt x="319897" y="17541"/>
                        </a:lnTo>
                      </a:path>
                      <a:path w="401320" h="75565">
                        <a:moveTo>
                          <a:pt x="319897" y="17541"/>
                        </a:moveTo>
                        <a:lnTo>
                          <a:pt x="319897" y="19939"/>
                        </a:lnTo>
                      </a:path>
                      <a:path w="401320" h="75565">
                        <a:moveTo>
                          <a:pt x="319897" y="19939"/>
                        </a:moveTo>
                        <a:lnTo>
                          <a:pt x="319897" y="22337"/>
                        </a:lnTo>
                      </a:path>
                      <a:path w="401320" h="75565">
                        <a:moveTo>
                          <a:pt x="319897" y="22337"/>
                        </a:moveTo>
                        <a:lnTo>
                          <a:pt x="319897" y="26325"/>
                        </a:lnTo>
                      </a:path>
                      <a:path w="401320" h="75565">
                        <a:moveTo>
                          <a:pt x="319897" y="26325"/>
                        </a:moveTo>
                        <a:lnTo>
                          <a:pt x="319897" y="30313"/>
                        </a:lnTo>
                      </a:path>
                      <a:path w="401320" h="75565">
                        <a:moveTo>
                          <a:pt x="319897" y="30313"/>
                        </a:moveTo>
                        <a:lnTo>
                          <a:pt x="319897" y="34301"/>
                        </a:lnTo>
                      </a:path>
                      <a:path w="401320" h="75565">
                        <a:moveTo>
                          <a:pt x="319897" y="34301"/>
                        </a:moveTo>
                        <a:lnTo>
                          <a:pt x="319897" y="37494"/>
                        </a:lnTo>
                      </a:path>
                      <a:path w="401320" h="75565">
                        <a:moveTo>
                          <a:pt x="319897" y="37494"/>
                        </a:moveTo>
                        <a:lnTo>
                          <a:pt x="319897" y="40687"/>
                        </a:lnTo>
                      </a:path>
                      <a:path w="401320" h="75565">
                        <a:moveTo>
                          <a:pt x="319897" y="40687"/>
                        </a:moveTo>
                        <a:lnTo>
                          <a:pt x="319897" y="43072"/>
                        </a:lnTo>
                      </a:path>
                      <a:path w="401320" h="75565">
                        <a:moveTo>
                          <a:pt x="319897" y="43072"/>
                        </a:moveTo>
                        <a:lnTo>
                          <a:pt x="319897" y="44675"/>
                        </a:lnTo>
                      </a:path>
                      <a:path w="401320" h="75565">
                        <a:moveTo>
                          <a:pt x="319897" y="44675"/>
                        </a:moveTo>
                        <a:lnTo>
                          <a:pt x="319897" y="45470"/>
                        </a:lnTo>
                      </a:path>
                      <a:path w="401320" h="75565">
                        <a:moveTo>
                          <a:pt x="299958" y="45470"/>
                        </a:moveTo>
                        <a:lnTo>
                          <a:pt x="299958" y="44675"/>
                        </a:lnTo>
                      </a:path>
                      <a:path w="401320" h="75565">
                        <a:moveTo>
                          <a:pt x="299958" y="44675"/>
                        </a:moveTo>
                        <a:lnTo>
                          <a:pt x="299958" y="43072"/>
                        </a:lnTo>
                      </a:path>
                      <a:path w="401320" h="75565">
                        <a:moveTo>
                          <a:pt x="299958" y="43072"/>
                        </a:moveTo>
                        <a:lnTo>
                          <a:pt x="299958" y="40687"/>
                        </a:lnTo>
                      </a:path>
                      <a:path w="401320" h="75565">
                        <a:moveTo>
                          <a:pt x="299958" y="40687"/>
                        </a:moveTo>
                        <a:lnTo>
                          <a:pt x="299958" y="37494"/>
                        </a:lnTo>
                      </a:path>
                      <a:path w="401320" h="75565">
                        <a:moveTo>
                          <a:pt x="299958" y="37494"/>
                        </a:moveTo>
                        <a:lnTo>
                          <a:pt x="299958" y="34301"/>
                        </a:lnTo>
                      </a:path>
                      <a:path w="401320" h="75565">
                        <a:moveTo>
                          <a:pt x="299958" y="34301"/>
                        </a:moveTo>
                        <a:lnTo>
                          <a:pt x="299958" y="30313"/>
                        </a:lnTo>
                      </a:path>
                      <a:path w="401320" h="75565">
                        <a:moveTo>
                          <a:pt x="299958" y="30313"/>
                        </a:moveTo>
                        <a:lnTo>
                          <a:pt x="299958" y="26325"/>
                        </a:lnTo>
                      </a:path>
                      <a:path w="401320" h="75565">
                        <a:moveTo>
                          <a:pt x="299958" y="26325"/>
                        </a:moveTo>
                        <a:lnTo>
                          <a:pt x="299958" y="22337"/>
                        </a:lnTo>
                      </a:path>
                      <a:path w="401320" h="75565">
                        <a:moveTo>
                          <a:pt x="299958" y="22337"/>
                        </a:moveTo>
                        <a:lnTo>
                          <a:pt x="299958" y="19939"/>
                        </a:lnTo>
                      </a:path>
                      <a:path w="401320" h="75565">
                        <a:moveTo>
                          <a:pt x="299958" y="19939"/>
                        </a:moveTo>
                        <a:lnTo>
                          <a:pt x="299958" y="17541"/>
                        </a:lnTo>
                      </a:path>
                      <a:path w="401320" h="75565">
                        <a:moveTo>
                          <a:pt x="299958" y="17541"/>
                        </a:moveTo>
                        <a:lnTo>
                          <a:pt x="299958" y="15951"/>
                        </a:lnTo>
                      </a:path>
                      <a:path w="401320" h="75565">
                        <a:moveTo>
                          <a:pt x="299958" y="15951"/>
                        </a:moveTo>
                        <a:lnTo>
                          <a:pt x="299958" y="15156"/>
                        </a:lnTo>
                      </a:path>
                      <a:path w="401320" h="75565">
                        <a:moveTo>
                          <a:pt x="319897" y="59024"/>
                        </a:moveTo>
                        <a:lnTo>
                          <a:pt x="351814" y="59024"/>
                        </a:lnTo>
                      </a:path>
                      <a:path w="401320" h="75565">
                        <a:moveTo>
                          <a:pt x="351814" y="74989"/>
                        </a:moveTo>
                        <a:lnTo>
                          <a:pt x="351814" y="59024"/>
                        </a:lnTo>
                      </a:path>
                      <a:path w="401320" h="75565">
                        <a:moveTo>
                          <a:pt x="319897" y="59024"/>
                        </a:moveTo>
                        <a:lnTo>
                          <a:pt x="319897" y="74989"/>
                        </a:lnTo>
                      </a:path>
                      <a:path w="401320" h="75565">
                        <a:moveTo>
                          <a:pt x="376537" y="1589"/>
                        </a:moveTo>
                        <a:lnTo>
                          <a:pt x="376537" y="59024"/>
                        </a:lnTo>
                      </a:path>
                      <a:path w="401320" h="75565">
                        <a:moveTo>
                          <a:pt x="319897" y="59024"/>
                        </a:moveTo>
                        <a:lnTo>
                          <a:pt x="319897" y="1589"/>
                        </a:lnTo>
                      </a:path>
                      <a:path w="401320" h="75565">
                        <a:moveTo>
                          <a:pt x="376537" y="59024"/>
                        </a:moveTo>
                        <a:lnTo>
                          <a:pt x="319897" y="59024"/>
                        </a:lnTo>
                      </a:path>
                      <a:path w="401320" h="75565">
                        <a:moveTo>
                          <a:pt x="319897" y="1589"/>
                        </a:moveTo>
                        <a:lnTo>
                          <a:pt x="376537" y="1589"/>
                        </a:lnTo>
                      </a:path>
                      <a:path w="401320" h="75565">
                        <a:moveTo>
                          <a:pt x="386911" y="55036"/>
                        </a:moveTo>
                        <a:lnTo>
                          <a:pt x="386911" y="5577"/>
                        </a:lnTo>
                      </a:path>
                      <a:path w="401320" h="75565">
                        <a:moveTo>
                          <a:pt x="389309" y="55036"/>
                        </a:moveTo>
                        <a:lnTo>
                          <a:pt x="386911" y="55036"/>
                        </a:lnTo>
                      </a:path>
                      <a:path w="401320" h="75565">
                        <a:moveTo>
                          <a:pt x="389309" y="5577"/>
                        </a:moveTo>
                        <a:lnTo>
                          <a:pt x="386911" y="5577"/>
                        </a:lnTo>
                      </a:path>
                      <a:path w="401320" h="75565">
                        <a:moveTo>
                          <a:pt x="389309" y="5577"/>
                        </a:moveTo>
                        <a:lnTo>
                          <a:pt x="401273" y="0"/>
                        </a:lnTo>
                      </a:path>
                      <a:path w="401320" h="75565">
                        <a:moveTo>
                          <a:pt x="401273" y="59832"/>
                        </a:moveTo>
                        <a:lnTo>
                          <a:pt x="389309" y="55036"/>
                        </a:lnTo>
                      </a:path>
                      <a:path w="401320" h="75565">
                        <a:moveTo>
                          <a:pt x="401273" y="0"/>
                        </a:moveTo>
                        <a:lnTo>
                          <a:pt x="401273" y="59832"/>
                        </a:lnTo>
                      </a:path>
                      <a:path w="401320" h="75565">
                        <a:moveTo>
                          <a:pt x="299958" y="15156"/>
                        </a:moveTo>
                        <a:lnTo>
                          <a:pt x="280018" y="15156"/>
                        </a:lnTo>
                      </a:path>
                      <a:path w="401320" h="75565">
                        <a:moveTo>
                          <a:pt x="280018" y="45470"/>
                        </a:moveTo>
                        <a:lnTo>
                          <a:pt x="299958" y="45470"/>
                        </a:lnTo>
                      </a:path>
                      <a:path w="401320" h="75565">
                        <a:moveTo>
                          <a:pt x="299958" y="15156"/>
                        </a:moveTo>
                        <a:lnTo>
                          <a:pt x="299958" y="15951"/>
                        </a:lnTo>
                      </a:path>
                      <a:path w="401320" h="75565">
                        <a:moveTo>
                          <a:pt x="299958" y="15951"/>
                        </a:moveTo>
                        <a:lnTo>
                          <a:pt x="299958" y="17541"/>
                        </a:lnTo>
                      </a:path>
                      <a:path w="401320" h="75565">
                        <a:moveTo>
                          <a:pt x="299958" y="17541"/>
                        </a:moveTo>
                        <a:lnTo>
                          <a:pt x="299958" y="19939"/>
                        </a:lnTo>
                      </a:path>
                      <a:path w="401320" h="75565">
                        <a:moveTo>
                          <a:pt x="299958" y="19939"/>
                        </a:moveTo>
                        <a:lnTo>
                          <a:pt x="299958" y="22337"/>
                        </a:lnTo>
                      </a:path>
                      <a:path w="401320" h="75565">
                        <a:moveTo>
                          <a:pt x="299958" y="22337"/>
                        </a:moveTo>
                        <a:lnTo>
                          <a:pt x="299958" y="26325"/>
                        </a:lnTo>
                      </a:path>
                      <a:path w="401320" h="75565">
                        <a:moveTo>
                          <a:pt x="299958" y="26325"/>
                        </a:moveTo>
                        <a:lnTo>
                          <a:pt x="299958" y="30313"/>
                        </a:lnTo>
                      </a:path>
                      <a:path w="401320" h="75565">
                        <a:moveTo>
                          <a:pt x="299958" y="30313"/>
                        </a:moveTo>
                        <a:lnTo>
                          <a:pt x="299958" y="34301"/>
                        </a:lnTo>
                      </a:path>
                      <a:path w="401320" h="75565">
                        <a:moveTo>
                          <a:pt x="299958" y="34301"/>
                        </a:moveTo>
                        <a:lnTo>
                          <a:pt x="299958" y="37494"/>
                        </a:lnTo>
                      </a:path>
                      <a:path w="401320" h="75565">
                        <a:moveTo>
                          <a:pt x="299958" y="37494"/>
                        </a:moveTo>
                        <a:lnTo>
                          <a:pt x="299958" y="40687"/>
                        </a:lnTo>
                      </a:path>
                      <a:path w="401320" h="75565">
                        <a:moveTo>
                          <a:pt x="299958" y="40687"/>
                        </a:moveTo>
                        <a:lnTo>
                          <a:pt x="299958" y="43072"/>
                        </a:lnTo>
                      </a:path>
                      <a:path w="401320" h="75565">
                        <a:moveTo>
                          <a:pt x="299958" y="43072"/>
                        </a:moveTo>
                        <a:lnTo>
                          <a:pt x="299958" y="44675"/>
                        </a:lnTo>
                      </a:path>
                      <a:path w="401320" h="75565">
                        <a:moveTo>
                          <a:pt x="299958" y="44675"/>
                        </a:moveTo>
                        <a:lnTo>
                          <a:pt x="299958" y="45470"/>
                        </a:lnTo>
                      </a:path>
                      <a:path w="401320" h="75565">
                        <a:moveTo>
                          <a:pt x="280018" y="45470"/>
                        </a:moveTo>
                        <a:lnTo>
                          <a:pt x="280018" y="44675"/>
                        </a:lnTo>
                      </a:path>
                      <a:path w="401320" h="75565">
                        <a:moveTo>
                          <a:pt x="280018" y="44675"/>
                        </a:moveTo>
                        <a:lnTo>
                          <a:pt x="280018" y="43072"/>
                        </a:lnTo>
                      </a:path>
                      <a:path w="401320" h="75565">
                        <a:moveTo>
                          <a:pt x="280018" y="43072"/>
                        </a:moveTo>
                        <a:lnTo>
                          <a:pt x="280018" y="40687"/>
                        </a:lnTo>
                      </a:path>
                      <a:path w="401320" h="75565">
                        <a:moveTo>
                          <a:pt x="280018" y="40687"/>
                        </a:moveTo>
                        <a:lnTo>
                          <a:pt x="280018" y="37494"/>
                        </a:lnTo>
                      </a:path>
                      <a:path w="401320" h="75565">
                        <a:moveTo>
                          <a:pt x="280018" y="37494"/>
                        </a:moveTo>
                        <a:lnTo>
                          <a:pt x="280018" y="34301"/>
                        </a:lnTo>
                      </a:path>
                      <a:path w="401320" h="75565">
                        <a:moveTo>
                          <a:pt x="280018" y="34301"/>
                        </a:moveTo>
                        <a:lnTo>
                          <a:pt x="280018" y="30313"/>
                        </a:lnTo>
                      </a:path>
                      <a:path w="401320" h="75565">
                        <a:moveTo>
                          <a:pt x="280018" y="30313"/>
                        </a:moveTo>
                        <a:lnTo>
                          <a:pt x="280018" y="26325"/>
                        </a:lnTo>
                      </a:path>
                      <a:path w="401320" h="75565">
                        <a:moveTo>
                          <a:pt x="280018" y="26325"/>
                        </a:moveTo>
                        <a:lnTo>
                          <a:pt x="280018" y="22337"/>
                        </a:lnTo>
                      </a:path>
                      <a:path w="401320" h="75565">
                        <a:moveTo>
                          <a:pt x="280018" y="22337"/>
                        </a:moveTo>
                        <a:lnTo>
                          <a:pt x="280018" y="19939"/>
                        </a:lnTo>
                      </a:path>
                      <a:path w="401320" h="75565">
                        <a:moveTo>
                          <a:pt x="280018" y="19939"/>
                        </a:moveTo>
                        <a:lnTo>
                          <a:pt x="280018" y="17541"/>
                        </a:lnTo>
                      </a:path>
                      <a:path w="401320" h="75565">
                        <a:moveTo>
                          <a:pt x="280018" y="17541"/>
                        </a:moveTo>
                        <a:lnTo>
                          <a:pt x="280018" y="15951"/>
                        </a:lnTo>
                      </a:path>
                      <a:path w="401320" h="75565">
                        <a:moveTo>
                          <a:pt x="280018" y="15951"/>
                        </a:moveTo>
                        <a:lnTo>
                          <a:pt x="280018" y="15156"/>
                        </a:lnTo>
                      </a:path>
                      <a:path w="401320" h="75565">
                        <a:moveTo>
                          <a:pt x="255282" y="5577"/>
                        </a:moveTo>
                        <a:lnTo>
                          <a:pt x="0" y="5577"/>
                        </a:lnTo>
                      </a:path>
                      <a:path w="401320" h="75565">
                        <a:moveTo>
                          <a:pt x="0" y="55036"/>
                        </a:moveTo>
                        <a:lnTo>
                          <a:pt x="255282" y="55036"/>
                        </a:lnTo>
                      </a:path>
                      <a:path w="401320" h="75565">
                        <a:moveTo>
                          <a:pt x="255282" y="5577"/>
                        </a:moveTo>
                        <a:lnTo>
                          <a:pt x="255282" y="6386"/>
                        </a:lnTo>
                      </a:path>
                      <a:path w="401320" h="75565">
                        <a:moveTo>
                          <a:pt x="255282" y="7181"/>
                        </a:moveTo>
                        <a:lnTo>
                          <a:pt x="255282" y="8770"/>
                        </a:lnTo>
                      </a:path>
                      <a:path w="401320" h="75565">
                        <a:moveTo>
                          <a:pt x="255282" y="8770"/>
                        </a:moveTo>
                        <a:lnTo>
                          <a:pt x="255282" y="9565"/>
                        </a:lnTo>
                      </a:path>
                      <a:path w="401320" h="75565">
                        <a:moveTo>
                          <a:pt x="255282" y="11168"/>
                        </a:moveTo>
                        <a:lnTo>
                          <a:pt x="255282" y="12758"/>
                        </a:lnTo>
                      </a:path>
                      <a:path w="401320" h="75565">
                        <a:moveTo>
                          <a:pt x="255282" y="12758"/>
                        </a:moveTo>
                        <a:lnTo>
                          <a:pt x="255282" y="14362"/>
                        </a:lnTo>
                      </a:path>
                      <a:path w="401320" h="75565">
                        <a:moveTo>
                          <a:pt x="255282" y="16746"/>
                        </a:moveTo>
                        <a:lnTo>
                          <a:pt x="255282" y="17541"/>
                        </a:lnTo>
                      </a:path>
                      <a:path w="401320" h="75565">
                        <a:moveTo>
                          <a:pt x="255282" y="17541"/>
                        </a:moveTo>
                        <a:lnTo>
                          <a:pt x="255282" y="20734"/>
                        </a:lnTo>
                      </a:path>
                      <a:path w="401320" h="75565">
                        <a:moveTo>
                          <a:pt x="255282" y="23132"/>
                        </a:moveTo>
                        <a:lnTo>
                          <a:pt x="255282" y="23927"/>
                        </a:lnTo>
                      </a:path>
                      <a:path w="401320" h="75565">
                        <a:moveTo>
                          <a:pt x="255282" y="23927"/>
                        </a:moveTo>
                        <a:lnTo>
                          <a:pt x="255282" y="30313"/>
                        </a:lnTo>
                      </a:path>
                      <a:path w="401320" h="75565">
                        <a:moveTo>
                          <a:pt x="255282" y="30313"/>
                        </a:moveTo>
                        <a:lnTo>
                          <a:pt x="255282" y="36699"/>
                        </a:lnTo>
                      </a:path>
                      <a:path w="401320" h="75565">
                        <a:moveTo>
                          <a:pt x="255282" y="36699"/>
                        </a:moveTo>
                        <a:lnTo>
                          <a:pt x="255282" y="37494"/>
                        </a:lnTo>
                      </a:path>
                      <a:path w="401320" h="75565">
                        <a:moveTo>
                          <a:pt x="255282" y="39084"/>
                        </a:moveTo>
                        <a:lnTo>
                          <a:pt x="255282" y="42277"/>
                        </a:lnTo>
                      </a:path>
                      <a:path w="401320" h="75565">
                        <a:moveTo>
                          <a:pt x="255282" y="42277"/>
                        </a:moveTo>
                        <a:lnTo>
                          <a:pt x="255282" y="43867"/>
                        </a:lnTo>
                      </a:path>
                      <a:path w="401320" h="75565">
                        <a:moveTo>
                          <a:pt x="255282" y="46265"/>
                        </a:moveTo>
                        <a:lnTo>
                          <a:pt x="255282" y="47868"/>
                        </a:lnTo>
                      </a:path>
                      <a:path w="401320" h="75565">
                        <a:moveTo>
                          <a:pt x="255282" y="47868"/>
                        </a:moveTo>
                        <a:lnTo>
                          <a:pt x="255282" y="49458"/>
                        </a:lnTo>
                      </a:path>
                      <a:path w="401320" h="75565">
                        <a:moveTo>
                          <a:pt x="255282" y="51048"/>
                        </a:moveTo>
                        <a:lnTo>
                          <a:pt x="255282" y="51856"/>
                        </a:lnTo>
                      </a:path>
                      <a:path w="401320" h="75565">
                        <a:moveTo>
                          <a:pt x="255282" y="51856"/>
                        </a:moveTo>
                        <a:lnTo>
                          <a:pt x="255282" y="53446"/>
                        </a:lnTo>
                      </a:path>
                      <a:path w="401320" h="75565">
                        <a:moveTo>
                          <a:pt x="255282" y="54241"/>
                        </a:moveTo>
                        <a:lnTo>
                          <a:pt x="255282" y="55036"/>
                        </a:lnTo>
                      </a:path>
                      <a:path w="401320" h="75565">
                        <a:moveTo>
                          <a:pt x="0" y="55036"/>
                        </a:moveTo>
                        <a:lnTo>
                          <a:pt x="0" y="54241"/>
                        </a:lnTo>
                      </a:path>
                      <a:path w="401320" h="75565">
                        <a:moveTo>
                          <a:pt x="0" y="54241"/>
                        </a:moveTo>
                        <a:lnTo>
                          <a:pt x="0" y="51856"/>
                        </a:lnTo>
                      </a:path>
                      <a:path w="401320" h="75565">
                        <a:moveTo>
                          <a:pt x="0" y="51856"/>
                        </a:moveTo>
                        <a:lnTo>
                          <a:pt x="0" y="47868"/>
                        </a:lnTo>
                      </a:path>
                      <a:path w="401320" h="75565">
                        <a:moveTo>
                          <a:pt x="0" y="47868"/>
                        </a:moveTo>
                        <a:lnTo>
                          <a:pt x="0" y="42277"/>
                        </a:lnTo>
                      </a:path>
                      <a:path w="401320" h="75565">
                        <a:moveTo>
                          <a:pt x="0" y="42277"/>
                        </a:moveTo>
                        <a:lnTo>
                          <a:pt x="0" y="36699"/>
                        </a:lnTo>
                      </a:path>
                      <a:path w="401320" h="75565">
                        <a:moveTo>
                          <a:pt x="0" y="36699"/>
                        </a:moveTo>
                        <a:lnTo>
                          <a:pt x="0" y="30313"/>
                        </a:lnTo>
                      </a:path>
                      <a:path w="401320" h="75565">
                        <a:moveTo>
                          <a:pt x="0" y="30313"/>
                        </a:moveTo>
                        <a:lnTo>
                          <a:pt x="0" y="23927"/>
                        </a:lnTo>
                      </a:path>
                      <a:path w="401320" h="75565">
                        <a:moveTo>
                          <a:pt x="0" y="23927"/>
                        </a:moveTo>
                        <a:lnTo>
                          <a:pt x="0" y="17541"/>
                        </a:lnTo>
                      </a:path>
                      <a:path w="401320" h="75565">
                        <a:moveTo>
                          <a:pt x="0" y="17541"/>
                        </a:moveTo>
                        <a:lnTo>
                          <a:pt x="0" y="12758"/>
                        </a:lnTo>
                      </a:path>
                      <a:path w="401320" h="75565">
                        <a:moveTo>
                          <a:pt x="0" y="12758"/>
                        </a:moveTo>
                        <a:lnTo>
                          <a:pt x="0" y="8770"/>
                        </a:lnTo>
                      </a:path>
                      <a:path w="401320" h="75565">
                        <a:moveTo>
                          <a:pt x="0" y="8770"/>
                        </a:moveTo>
                        <a:lnTo>
                          <a:pt x="0" y="6386"/>
                        </a:lnTo>
                      </a:path>
                      <a:path w="401320" h="75565">
                        <a:moveTo>
                          <a:pt x="0" y="6386"/>
                        </a:moveTo>
                        <a:lnTo>
                          <a:pt x="0" y="5577"/>
                        </a:lnTo>
                      </a:path>
                      <a:path w="401320" h="75565">
                        <a:moveTo>
                          <a:pt x="280018" y="15156"/>
                        </a:moveTo>
                        <a:lnTo>
                          <a:pt x="255282" y="5577"/>
                        </a:lnTo>
                      </a:path>
                      <a:path w="401320" h="75565">
                        <a:moveTo>
                          <a:pt x="255282" y="55036"/>
                        </a:moveTo>
                        <a:lnTo>
                          <a:pt x="280018" y="45470"/>
                        </a:lnTo>
                      </a:path>
                      <a:path w="401320" h="75565">
                        <a:moveTo>
                          <a:pt x="280018" y="15156"/>
                        </a:moveTo>
                        <a:lnTo>
                          <a:pt x="280018" y="1595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26" name="object 3026"/>
                  <p:cNvSpPr/>
                  <p:nvPr/>
                </p:nvSpPr>
                <p:spPr>
                  <a:xfrm>
                    <a:off x="7063963" y="7773184"/>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27" name="object 3027"/>
                  <p:cNvSpPr/>
                  <p:nvPr/>
                </p:nvSpPr>
                <p:spPr>
                  <a:xfrm>
                    <a:off x="7065160" y="7778369"/>
                    <a:ext cx="0" cy="1270"/>
                  </a:xfrm>
                  <a:custGeom>
                    <a:avLst/>
                    <a:gdLst/>
                    <a:ahLst/>
                    <a:cxnLst/>
                    <a:rect l="l" t="t" r="r" b="b"/>
                    <a:pathLst>
                      <a:path h="1270">
                        <a:moveTo>
                          <a:pt x="0" y="0"/>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28" name="object 3028"/>
                  <p:cNvSpPr/>
                  <p:nvPr/>
                </p:nvSpPr>
                <p:spPr>
                  <a:xfrm>
                    <a:off x="7063963" y="777796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29" name="object 3029"/>
                  <p:cNvSpPr/>
                  <p:nvPr/>
                </p:nvSpPr>
                <p:spPr>
                  <a:xfrm>
                    <a:off x="6710933" y="5725681"/>
                    <a:ext cx="354330" cy="2084070"/>
                  </a:xfrm>
                  <a:custGeom>
                    <a:avLst/>
                    <a:gdLst/>
                    <a:ahLst/>
                    <a:cxnLst/>
                    <a:rect l="l" t="t" r="r" b="b"/>
                    <a:pathLst>
                      <a:path w="354329" h="2084070">
                        <a:moveTo>
                          <a:pt x="354226" y="2063856"/>
                        </a:moveTo>
                        <a:lnTo>
                          <a:pt x="354226" y="2064651"/>
                        </a:lnTo>
                      </a:path>
                      <a:path w="354329" h="2084070">
                        <a:moveTo>
                          <a:pt x="354226" y="2064651"/>
                        </a:moveTo>
                        <a:lnTo>
                          <a:pt x="354226" y="2065460"/>
                        </a:lnTo>
                      </a:path>
                      <a:path w="354329" h="2084070">
                        <a:moveTo>
                          <a:pt x="354226" y="2073436"/>
                        </a:moveTo>
                        <a:lnTo>
                          <a:pt x="354226" y="2074230"/>
                        </a:lnTo>
                      </a:path>
                      <a:path w="354329" h="2084070">
                        <a:moveTo>
                          <a:pt x="329490" y="2083796"/>
                        </a:moveTo>
                        <a:lnTo>
                          <a:pt x="329490" y="2083001"/>
                        </a:lnTo>
                      </a:path>
                      <a:path w="354329" h="2084070">
                        <a:moveTo>
                          <a:pt x="329490" y="2082206"/>
                        </a:moveTo>
                        <a:lnTo>
                          <a:pt x="329490" y="2079013"/>
                        </a:lnTo>
                      </a:path>
                      <a:path w="354329" h="2084070">
                        <a:moveTo>
                          <a:pt x="329490" y="2079013"/>
                        </a:moveTo>
                        <a:lnTo>
                          <a:pt x="329490" y="2073436"/>
                        </a:lnTo>
                      </a:path>
                      <a:path w="354329" h="2084070">
                        <a:moveTo>
                          <a:pt x="329490" y="2073436"/>
                        </a:moveTo>
                        <a:lnTo>
                          <a:pt x="329490" y="2066255"/>
                        </a:lnTo>
                      </a:path>
                      <a:path w="354329" h="2084070">
                        <a:moveTo>
                          <a:pt x="329490" y="2066255"/>
                        </a:moveTo>
                        <a:lnTo>
                          <a:pt x="329490" y="2059074"/>
                        </a:lnTo>
                      </a:path>
                      <a:path w="354329" h="2084070">
                        <a:moveTo>
                          <a:pt x="329490" y="2059074"/>
                        </a:moveTo>
                        <a:lnTo>
                          <a:pt x="329490" y="2051098"/>
                        </a:lnTo>
                      </a:path>
                      <a:path w="354329" h="2084070">
                        <a:moveTo>
                          <a:pt x="329490" y="2051098"/>
                        </a:moveTo>
                        <a:lnTo>
                          <a:pt x="329490" y="2043917"/>
                        </a:lnTo>
                      </a:path>
                      <a:path w="354329" h="2084070">
                        <a:moveTo>
                          <a:pt x="329490" y="2043917"/>
                        </a:moveTo>
                        <a:lnTo>
                          <a:pt x="329490" y="2038325"/>
                        </a:lnTo>
                      </a:path>
                      <a:path w="354329" h="2084070">
                        <a:moveTo>
                          <a:pt x="329490" y="2038325"/>
                        </a:moveTo>
                        <a:lnTo>
                          <a:pt x="329490" y="2035146"/>
                        </a:lnTo>
                      </a:path>
                      <a:path w="354329" h="2084070">
                        <a:moveTo>
                          <a:pt x="49472" y="2008806"/>
                        </a:moveTo>
                        <a:lnTo>
                          <a:pt x="49472" y="1377768"/>
                        </a:lnTo>
                      </a:path>
                      <a:path w="354329" h="2084070">
                        <a:moveTo>
                          <a:pt x="49472" y="1350647"/>
                        </a:moveTo>
                        <a:lnTo>
                          <a:pt x="49472" y="0"/>
                        </a:lnTo>
                      </a:path>
                      <a:path w="354329" h="2084070">
                        <a:moveTo>
                          <a:pt x="0" y="0"/>
                        </a:moveTo>
                        <a:lnTo>
                          <a:pt x="0" y="1350647"/>
                        </a:lnTo>
                      </a:path>
                      <a:path w="354329" h="2084070">
                        <a:moveTo>
                          <a:pt x="0" y="1377768"/>
                        </a:moveTo>
                        <a:lnTo>
                          <a:pt x="0" y="2008806"/>
                        </a:lnTo>
                      </a:path>
                      <a:path w="354329" h="2084070">
                        <a:moveTo>
                          <a:pt x="49472" y="2008806"/>
                        </a:moveTo>
                        <a:lnTo>
                          <a:pt x="48677" y="2008806"/>
                        </a:lnTo>
                      </a:path>
                      <a:path w="354329" h="2084070">
                        <a:moveTo>
                          <a:pt x="48677" y="2008806"/>
                        </a:moveTo>
                        <a:lnTo>
                          <a:pt x="46279" y="2008806"/>
                        </a:lnTo>
                      </a:path>
                      <a:path w="354329" h="2084070">
                        <a:moveTo>
                          <a:pt x="46279" y="2008806"/>
                        </a:moveTo>
                        <a:lnTo>
                          <a:pt x="42291" y="2008806"/>
                        </a:lnTo>
                      </a:path>
                      <a:path w="354329" h="2084070">
                        <a:moveTo>
                          <a:pt x="42291" y="2008806"/>
                        </a:moveTo>
                        <a:lnTo>
                          <a:pt x="37508" y="2008806"/>
                        </a:lnTo>
                      </a:path>
                      <a:path w="354329" h="2084070">
                        <a:moveTo>
                          <a:pt x="37508" y="2008806"/>
                        </a:moveTo>
                        <a:lnTo>
                          <a:pt x="31122" y="2008806"/>
                        </a:lnTo>
                      </a:path>
                      <a:path w="354329" h="2084070">
                        <a:moveTo>
                          <a:pt x="31122" y="2008806"/>
                        </a:moveTo>
                        <a:lnTo>
                          <a:pt x="24736" y="2008806"/>
                        </a:lnTo>
                      </a:path>
                      <a:path w="354329" h="2084070">
                        <a:moveTo>
                          <a:pt x="24736" y="2008806"/>
                        </a:moveTo>
                        <a:lnTo>
                          <a:pt x="18363" y="2008806"/>
                        </a:lnTo>
                      </a:path>
                      <a:path w="354329" h="2084070">
                        <a:moveTo>
                          <a:pt x="18363" y="2008806"/>
                        </a:moveTo>
                        <a:lnTo>
                          <a:pt x="11977" y="2008806"/>
                        </a:lnTo>
                      </a:path>
                      <a:path w="354329" h="2084070">
                        <a:moveTo>
                          <a:pt x="11977" y="2008806"/>
                        </a:moveTo>
                        <a:lnTo>
                          <a:pt x="7194" y="2008806"/>
                        </a:lnTo>
                      </a:path>
                      <a:path w="354329" h="2084070">
                        <a:moveTo>
                          <a:pt x="7194" y="2008806"/>
                        </a:moveTo>
                        <a:lnTo>
                          <a:pt x="3193" y="2008806"/>
                        </a:lnTo>
                      </a:path>
                      <a:path w="354329" h="2084070">
                        <a:moveTo>
                          <a:pt x="3193" y="2008806"/>
                        </a:moveTo>
                        <a:lnTo>
                          <a:pt x="808" y="2008806"/>
                        </a:lnTo>
                      </a:path>
                      <a:path w="354329" h="2084070">
                        <a:moveTo>
                          <a:pt x="808" y="2008806"/>
                        </a:moveTo>
                        <a:lnTo>
                          <a:pt x="0" y="2008806"/>
                        </a:lnTo>
                      </a:path>
                      <a:path w="354329" h="2084070">
                        <a:moveTo>
                          <a:pt x="0" y="0"/>
                        </a:moveTo>
                        <a:lnTo>
                          <a:pt x="808" y="0"/>
                        </a:lnTo>
                      </a:path>
                      <a:path w="354329" h="2084070">
                        <a:moveTo>
                          <a:pt x="808" y="0"/>
                        </a:moveTo>
                        <a:lnTo>
                          <a:pt x="3193" y="0"/>
                        </a:lnTo>
                      </a:path>
                      <a:path w="354329" h="2084070">
                        <a:moveTo>
                          <a:pt x="3193" y="0"/>
                        </a:moveTo>
                        <a:lnTo>
                          <a:pt x="7194" y="0"/>
                        </a:lnTo>
                      </a:path>
                      <a:path w="354329" h="2084070">
                        <a:moveTo>
                          <a:pt x="7194" y="0"/>
                        </a:moveTo>
                        <a:lnTo>
                          <a:pt x="11977" y="0"/>
                        </a:lnTo>
                      </a:path>
                      <a:path w="354329" h="2084070">
                        <a:moveTo>
                          <a:pt x="11977" y="0"/>
                        </a:moveTo>
                        <a:lnTo>
                          <a:pt x="18363" y="0"/>
                        </a:lnTo>
                      </a:path>
                      <a:path w="354329" h="2084070">
                        <a:moveTo>
                          <a:pt x="18363" y="0"/>
                        </a:moveTo>
                        <a:lnTo>
                          <a:pt x="24736" y="0"/>
                        </a:lnTo>
                      </a:path>
                      <a:path w="354329" h="2084070">
                        <a:moveTo>
                          <a:pt x="24736" y="0"/>
                        </a:moveTo>
                        <a:lnTo>
                          <a:pt x="31122" y="0"/>
                        </a:lnTo>
                      </a:path>
                      <a:path w="354329" h="2084070">
                        <a:moveTo>
                          <a:pt x="31122" y="0"/>
                        </a:moveTo>
                        <a:lnTo>
                          <a:pt x="37508" y="0"/>
                        </a:lnTo>
                      </a:path>
                      <a:path w="354329" h="2084070">
                        <a:moveTo>
                          <a:pt x="37508" y="0"/>
                        </a:moveTo>
                        <a:lnTo>
                          <a:pt x="42291" y="0"/>
                        </a:lnTo>
                      </a:path>
                      <a:path w="354329" h="2084070">
                        <a:moveTo>
                          <a:pt x="42291" y="0"/>
                        </a:moveTo>
                        <a:lnTo>
                          <a:pt x="46279" y="0"/>
                        </a:lnTo>
                      </a:path>
                      <a:path w="354329" h="2084070">
                        <a:moveTo>
                          <a:pt x="46279" y="0"/>
                        </a:moveTo>
                        <a:lnTo>
                          <a:pt x="48677" y="0"/>
                        </a:lnTo>
                      </a:path>
                      <a:path w="354329" h="2084070">
                        <a:moveTo>
                          <a:pt x="48677" y="0"/>
                        </a:moveTo>
                        <a:lnTo>
                          <a:pt x="49472" y="0"/>
                        </a:lnTo>
                      </a:path>
                      <a:path w="354329" h="2084070">
                        <a:moveTo>
                          <a:pt x="74208" y="2034337"/>
                        </a:moveTo>
                        <a:lnTo>
                          <a:pt x="67027" y="2032748"/>
                        </a:lnTo>
                      </a:path>
                      <a:path w="354329" h="2084070">
                        <a:moveTo>
                          <a:pt x="67027" y="2032748"/>
                        </a:moveTo>
                        <a:lnTo>
                          <a:pt x="59832" y="2028760"/>
                        </a:lnTo>
                      </a:path>
                      <a:path w="354329" h="2084070">
                        <a:moveTo>
                          <a:pt x="59832" y="2028760"/>
                        </a:moveTo>
                        <a:lnTo>
                          <a:pt x="54255" y="2023168"/>
                        </a:lnTo>
                      </a:path>
                      <a:path w="354329" h="2084070">
                        <a:moveTo>
                          <a:pt x="54255" y="2023168"/>
                        </a:moveTo>
                        <a:lnTo>
                          <a:pt x="51061" y="2016782"/>
                        </a:lnTo>
                      </a:path>
                      <a:path w="354329" h="2084070">
                        <a:moveTo>
                          <a:pt x="51061" y="2016782"/>
                        </a:moveTo>
                        <a:lnTo>
                          <a:pt x="49472" y="2008806"/>
                        </a:lnTo>
                      </a:path>
                      <a:path w="354329" h="2084070">
                        <a:moveTo>
                          <a:pt x="0" y="2008806"/>
                        </a:moveTo>
                        <a:lnTo>
                          <a:pt x="808" y="2022374"/>
                        </a:lnTo>
                      </a:path>
                      <a:path w="354329" h="2084070">
                        <a:moveTo>
                          <a:pt x="808" y="2022374"/>
                        </a:moveTo>
                        <a:lnTo>
                          <a:pt x="4796" y="2035941"/>
                        </a:lnTo>
                      </a:path>
                      <a:path w="354329" h="2084070">
                        <a:moveTo>
                          <a:pt x="4796" y="2035941"/>
                        </a:moveTo>
                        <a:lnTo>
                          <a:pt x="10374" y="2047905"/>
                        </a:lnTo>
                      </a:path>
                      <a:path w="354329" h="2084070">
                        <a:moveTo>
                          <a:pt x="10374" y="2047905"/>
                        </a:moveTo>
                        <a:lnTo>
                          <a:pt x="19158" y="2059074"/>
                        </a:lnTo>
                      </a:path>
                      <a:path w="354329" h="2084070">
                        <a:moveTo>
                          <a:pt x="19158" y="2059074"/>
                        </a:moveTo>
                        <a:lnTo>
                          <a:pt x="28724" y="2068639"/>
                        </a:lnTo>
                      </a:path>
                      <a:path w="354329" h="2084070">
                        <a:moveTo>
                          <a:pt x="28724" y="2068639"/>
                        </a:moveTo>
                        <a:lnTo>
                          <a:pt x="40701" y="2075820"/>
                        </a:lnTo>
                      </a:path>
                      <a:path w="354329" h="2084070">
                        <a:moveTo>
                          <a:pt x="40701" y="2075820"/>
                        </a:moveTo>
                        <a:lnTo>
                          <a:pt x="53460" y="2080617"/>
                        </a:lnTo>
                      </a:path>
                      <a:path w="354329" h="2084070">
                        <a:moveTo>
                          <a:pt x="53460" y="2080617"/>
                        </a:moveTo>
                        <a:lnTo>
                          <a:pt x="66218" y="2083001"/>
                        </a:lnTo>
                      </a:path>
                      <a:path w="354329" h="2084070">
                        <a:moveTo>
                          <a:pt x="66218" y="2083001"/>
                        </a:moveTo>
                        <a:lnTo>
                          <a:pt x="74208" y="2083796"/>
                        </a:lnTo>
                      </a:path>
                      <a:path w="354329" h="2084070">
                        <a:moveTo>
                          <a:pt x="24736" y="2008806"/>
                        </a:moveTo>
                        <a:lnTo>
                          <a:pt x="31122" y="2008806"/>
                        </a:lnTo>
                      </a:path>
                      <a:path w="354329" h="2084070">
                        <a:moveTo>
                          <a:pt x="31122" y="2008806"/>
                        </a:moveTo>
                        <a:lnTo>
                          <a:pt x="37508" y="2008806"/>
                        </a:lnTo>
                      </a:path>
                      <a:path w="354329" h="2084070">
                        <a:moveTo>
                          <a:pt x="37508" y="2008806"/>
                        </a:moveTo>
                        <a:lnTo>
                          <a:pt x="42291" y="2008806"/>
                        </a:lnTo>
                      </a:path>
                      <a:path w="354329" h="2084070">
                        <a:moveTo>
                          <a:pt x="42291" y="2008806"/>
                        </a:moveTo>
                        <a:lnTo>
                          <a:pt x="46279" y="2008806"/>
                        </a:lnTo>
                      </a:path>
                      <a:path w="354329" h="2084070">
                        <a:moveTo>
                          <a:pt x="46279" y="2008806"/>
                        </a:moveTo>
                        <a:lnTo>
                          <a:pt x="48677" y="2008806"/>
                        </a:lnTo>
                      </a:path>
                      <a:path w="354329" h="2084070">
                        <a:moveTo>
                          <a:pt x="48677" y="2008806"/>
                        </a:moveTo>
                        <a:lnTo>
                          <a:pt x="49472" y="2008806"/>
                        </a:lnTo>
                      </a:path>
                      <a:path w="354329" h="2084070">
                        <a:moveTo>
                          <a:pt x="0" y="2008806"/>
                        </a:moveTo>
                        <a:lnTo>
                          <a:pt x="808" y="2008806"/>
                        </a:lnTo>
                      </a:path>
                      <a:path w="354329" h="2084070">
                        <a:moveTo>
                          <a:pt x="808" y="2008806"/>
                        </a:moveTo>
                        <a:lnTo>
                          <a:pt x="3193" y="2008806"/>
                        </a:lnTo>
                      </a:path>
                      <a:path w="354329" h="2084070">
                        <a:moveTo>
                          <a:pt x="3193" y="2008806"/>
                        </a:moveTo>
                        <a:lnTo>
                          <a:pt x="7194" y="2008806"/>
                        </a:lnTo>
                      </a:path>
                      <a:path w="354329" h="2084070">
                        <a:moveTo>
                          <a:pt x="7194" y="2008806"/>
                        </a:moveTo>
                        <a:lnTo>
                          <a:pt x="11977" y="2008806"/>
                        </a:lnTo>
                      </a:path>
                      <a:path w="354329" h="2084070">
                        <a:moveTo>
                          <a:pt x="11977" y="2008806"/>
                        </a:moveTo>
                        <a:lnTo>
                          <a:pt x="18363" y="2008806"/>
                        </a:lnTo>
                      </a:path>
                      <a:path w="354329" h="2084070">
                        <a:moveTo>
                          <a:pt x="18363" y="2008806"/>
                        </a:moveTo>
                        <a:lnTo>
                          <a:pt x="24736" y="2008806"/>
                        </a:lnTo>
                      </a:path>
                      <a:path w="354329" h="2084070">
                        <a:moveTo>
                          <a:pt x="74208" y="2059074"/>
                        </a:moveTo>
                        <a:lnTo>
                          <a:pt x="74208" y="2065460"/>
                        </a:lnTo>
                      </a:path>
                      <a:path w="354329" h="2084070">
                        <a:moveTo>
                          <a:pt x="74208" y="2065460"/>
                        </a:moveTo>
                        <a:lnTo>
                          <a:pt x="74208" y="2071037"/>
                        </a:lnTo>
                      </a:path>
                      <a:path w="354329" h="2084070">
                        <a:moveTo>
                          <a:pt x="74208" y="2071037"/>
                        </a:moveTo>
                        <a:lnTo>
                          <a:pt x="74208" y="2076629"/>
                        </a:lnTo>
                      </a:path>
                      <a:path w="354329" h="2084070">
                        <a:moveTo>
                          <a:pt x="74208" y="2076629"/>
                        </a:moveTo>
                        <a:lnTo>
                          <a:pt x="74208" y="2080617"/>
                        </a:lnTo>
                      </a:path>
                      <a:path w="354329" h="2084070">
                        <a:moveTo>
                          <a:pt x="74208" y="2080617"/>
                        </a:moveTo>
                        <a:lnTo>
                          <a:pt x="74208" y="2083001"/>
                        </a:lnTo>
                      </a:path>
                      <a:path w="354329" h="2084070">
                        <a:moveTo>
                          <a:pt x="74208" y="2083001"/>
                        </a:moveTo>
                        <a:lnTo>
                          <a:pt x="74208" y="2083796"/>
                        </a:lnTo>
                      </a:path>
                      <a:path w="354329" h="2084070">
                        <a:moveTo>
                          <a:pt x="74208" y="2034337"/>
                        </a:moveTo>
                        <a:lnTo>
                          <a:pt x="74208" y="2035146"/>
                        </a:lnTo>
                      </a:path>
                      <a:path w="354329" h="2084070">
                        <a:moveTo>
                          <a:pt x="74208" y="2035146"/>
                        </a:moveTo>
                        <a:lnTo>
                          <a:pt x="74208" y="2037530"/>
                        </a:lnTo>
                      </a:path>
                      <a:path w="354329" h="2084070">
                        <a:moveTo>
                          <a:pt x="74208" y="2037530"/>
                        </a:moveTo>
                        <a:lnTo>
                          <a:pt x="74208" y="2041518"/>
                        </a:lnTo>
                      </a:path>
                      <a:path w="354329" h="2084070">
                        <a:moveTo>
                          <a:pt x="74208" y="2041518"/>
                        </a:moveTo>
                        <a:lnTo>
                          <a:pt x="74208" y="2046301"/>
                        </a:lnTo>
                      </a:path>
                      <a:path w="354329" h="2084070">
                        <a:moveTo>
                          <a:pt x="74208" y="2046301"/>
                        </a:moveTo>
                        <a:lnTo>
                          <a:pt x="74208" y="2052687"/>
                        </a:lnTo>
                      </a:path>
                      <a:path w="354329" h="2084070">
                        <a:moveTo>
                          <a:pt x="74208" y="2052687"/>
                        </a:moveTo>
                        <a:lnTo>
                          <a:pt x="74208" y="205907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030" name="object 3030"/>
                  <p:cNvPicPr/>
                  <p:nvPr/>
                </p:nvPicPr>
                <p:blipFill>
                  <a:blip r:embed="rId79" cstate="print"/>
                  <a:stretch>
                    <a:fillRect/>
                  </a:stretch>
                </p:blipFill>
                <p:spPr>
                  <a:xfrm>
                    <a:off x="7253835" y="7723726"/>
                    <a:ext cx="91744" cy="91744"/>
                  </a:xfrm>
                  <a:prstGeom prst="rect">
                    <a:avLst/>
                  </a:prstGeom>
                </p:spPr>
              </p:pic>
              <p:sp>
                <p:nvSpPr>
                  <p:cNvPr id="3031" name="object 3031"/>
                  <p:cNvSpPr/>
                  <p:nvPr/>
                </p:nvSpPr>
                <p:spPr>
                  <a:xfrm>
                    <a:off x="3933867" y="1734379"/>
                    <a:ext cx="3580129" cy="5878195"/>
                  </a:xfrm>
                  <a:custGeom>
                    <a:avLst/>
                    <a:gdLst/>
                    <a:ahLst/>
                    <a:cxnLst/>
                    <a:rect l="l" t="t" r="r" b="b"/>
                    <a:pathLst>
                      <a:path w="3580129" h="5878195">
                        <a:moveTo>
                          <a:pt x="3369828" y="5833382"/>
                        </a:moveTo>
                        <a:lnTo>
                          <a:pt x="3579640" y="5833382"/>
                        </a:lnTo>
                      </a:path>
                      <a:path w="3580129" h="5878195">
                        <a:moveTo>
                          <a:pt x="3579640" y="5833382"/>
                        </a:moveTo>
                        <a:lnTo>
                          <a:pt x="3579640" y="5623557"/>
                        </a:lnTo>
                      </a:path>
                      <a:path w="3580129" h="5878195">
                        <a:moveTo>
                          <a:pt x="3579640" y="5623557"/>
                        </a:moveTo>
                        <a:lnTo>
                          <a:pt x="3369828" y="5623557"/>
                        </a:lnTo>
                      </a:path>
                      <a:path w="3580129" h="5878195">
                        <a:moveTo>
                          <a:pt x="3369828" y="5623557"/>
                        </a:moveTo>
                        <a:lnTo>
                          <a:pt x="3369828" y="5833382"/>
                        </a:lnTo>
                      </a:path>
                      <a:path w="3580129" h="5878195">
                        <a:moveTo>
                          <a:pt x="3579640" y="5878045"/>
                        </a:moveTo>
                        <a:lnTo>
                          <a:pt x="3370623" y="5878045"/>
                        </a:lnTo>
                      </a:path>
                      <a:path w="3580129" h="5878195">
                        <a:moveTo>
                          <a:pt x="3370623" y="5868479"/>
                        </a:moveTo>
                        <a:lnTo>
                          <a:pt x="3579640" y="5868479"/>
                        </a:lnTo>
                      </a:path>
                      <a:path w="3580129" h="5878195">
                        <a:moveTo>
                          <a:pt x="3579640" y="5868479"/>
                        </a:moveTo>
                        <a:lnTo>
                          <a:pt x="3579640" y="5878045"/>
                        </a:lnTo>
                      </a:path>
                      <a:path w="3580129" h="5878195">
                        <a:moveTo>
                          <a:pt x="3370623" y="5868479"/>
                        </a:moveTo>
                        <a:lnTo>
                          <a:pt x="3370623" y="5878045"/>
                        </a:lnTo>
                      </a:path>
                      <a:path w="3580129" h="5878195">
                        <a:moveTo>
                          <a:pt x="3546928" y="5496711"/>
                        </a:moveTo>
                        <a:lnTo>
                          <a:pt x="3407323" y="5496711"/>
                        </a:lnTo>
                      </a:path>
                      <a:path w="3580129" h="5878195">
                        <a:moveTo>
                          <a:pt x="3407323" y="5139304"/>
                        </a:moveTo>
                        <a:lnTo>
                          <a:pt x="3546928" y="5139304"/>
                        </a:lnTo>
                      </a:path>
                      <a:path w="3580129" h="5878195">
                        <a:moveTo>
                          <a:pt x="3546928" y="5139304"/>
                        </a:moveTo>
                        <a:lnTo>
                          <a:pt x="3546928" y="5496711"/>
                        </a:lnTo>
                      </a:path>
                      <a:path w="3580129" h="5878195">
                        <a:moveTo>
                          <a:pt x="3407323" y="5139304"/>
                        </a:moveTo>
                        <a:lnTo>
                          <a:pt x="3407323" y="5496711"/>
                        </a:lnTo>
                      </a:path>
                      <a:path w="3580129" h="5878195">
                        <a:moveTo>
                          <a:pt x="3546928" y="5399383"/>
                        </a:moveTo>
                        <a:lnTo>
                          <a:pt x="3546928" y="5299658"/>
                        </a:lnTo>
                      </a:path>
                      <a:path w="3580129" h="5878195">
                        <a:moveTo>
                          <a:pt x="3407323" y="5048363"/>
                        </a:moveTo>
                        <a:lnTo>
                          <a:pt x="3546928" y="5048363"/>
                        </a:lnTo>
                      </a:path>
                      <a:path w="3580129" h="5878195">
                        <a:moveTo>
                          <a:pt x="3546928" y="5129725"/>
                        </a:moveTo>
                        <a:lnTo>
                          <a:pt x="3546928" y="5110580"/>
                        </a:lnTo>
                      </a:path>
                      <a:path w="3580129" h="5878195">
                        <a:moveTo>
                          <a:pt x="3546928" y="5110580"/>
                        </a:moveTo>
                        <a:lnTo>
                          <a:pt x="3407323" y="5110580"/>
                        </a:lnTo>
                      </a:path>
                      <a:path w="3580129" h="5878195">
                        <a:moveTo>
                          <a:pt x="3407323" y="5110580"/>
                        </a:moveTo>
                        <a:lnTo>
                          <a:pt x="3407323" y="5129725"/>
                        </a:lnTo>
                      </a:path>
                      <a:path w="3580129" h="5878195">
                        <a:moveTo>
                          <a:pt x="3407323" y="5110580"/>
                        </a:moveTo>
                        <a:lnTo>
                          <a:pt x="3407323" y="5048363"/>
                        </a:lnTo>
                      </a:path>
                      <a:path w="3580129" h="5878195">
                        <a:moveTo>
                          <a:pt x="3546928" y="5110580"/>
                        </a:moveTo>
                        <a:lnTo>
                          <a:pt x="3546928" y="5048363"/>
                        </a:lnTo>
                      </a:path>
                      <a:path w="3580129" h="5878195">
                        <a:moveTo>
                          <a:pt x="3407323" y="4976553"/>
                        </a:moveTo>
                        <a:lnTo>
                          <a:pt x="3546928" y="4976553"/>
                        </a:lnTo>
                      </a:path>
                      <a:path w="3580129" h="5878195">
                        <a:moveTo>
                          <a:pt x="3407323" y="4976553"/>
                        </a:moveTo>
                        <a:lnTo>
                          <a:pt x="3407323" y="4981349"/>
                        </a:lnTo>
                      </a:path>
                      <a:path w="3580129" h="5878195">
                        <a:moveTo>
                          <a:pt x="3407323" y="4981349"/>
                        </a:moveTo>
                        <a:lnTo>
                          <a:pt x="3546928" y="4981349"/>
                        </a:lnTo>
                      </a:path>
                      <a:path w="3580129" h="5878195">
                        <a:moveTo>
                          <a:pt x="3546928" y="4981349"/>
                        </a:moveTo>
                        <a:lnTo>
                          <a:pt x="3546928" y="4976553"/>
                        </a:lnTo>
                      </a:path>
                      <a:path w="3580129" h="5878195">
                        <a:moveTo>
                          <a:pt x="3546928" y="4981349"/>
                        </a:moveTo>
                        <a:lnTo>
                          <a:pt x="3546928" y="4986132"/>
                        </a:lnTo>
                      </a:path>
                      <a:path w="3580129" h="5878195">
                        <a:moveTo>
                          <a:pt x="3407323" y="5001289"/>
                        </a:moveTo>
                        <a:lnTo>
                          <a:pt x="3407323" y="4986132"/>
                        </a:lnTo>
                      </a:path>
                      <a:path w="3580129" h="5878195">
                        <a:moveTo>
                          <a:pt x="3546928" y="4986132"/>
                        </a:moveTo>
                        <a:lnTo>
                          <a:pt x="3546928" y="5001289"/>
                        </a:lnTo>
                      </a:path>
                      <a:path w="3580129" h="5878195">
                        <a:moveTo>
                          <a:pt x="3546928" y="4986132"/>
                        </a:moveTo>
                        <a:lnTo>
                          <a:pt x="3407323" y="4986132"/>
                        </a:lnTo>
                      </a:path>
                      <a:path w="3580129" h="5878195">
                        <a:moveTo>
                          <a:pt x="3407323" y="4986132"/>
                        </a:moveTo>
                        <a:lnTo>
                          <a:pt x="3407323" y="4981349"/>
                        </a:lnTo>
                      </a:path>
                      <a:path w="3580129" h="5878195">
                        <a:moveTo>
                          <a:pt x="3546928" y="4986132"/>
                        </a:moveTo>
                        <a:lnTo>
                          <a:pt x="3546928" y="5048363"/>
                        </a:lnTo>
                      </a:path>
                      <a:path w="3580129" h="5878195">
                        <a:moveTo>
                          <a:pt x="3546928" y="5067508"/>
                        </a:moveTo>
                        <a:lnTo>
                          <a:pt x="3546928" y="5048363"/>
                        </a:lnTo>
                      </a:path>
                      <a:path w="3580129" h="5878195">
                        <a:moveTo>
                          <a:pt x="3407323" y="5048363"/>
                        </a:moveTo>
                        <a:lnTo>
                          <a:pt x="3407323" y="5067508"/>
                        </a:lnTo>
                      </a:path>
                      <a:path w="3580129" h="5878195">
                        <a:moveTo>
                          <a:pt x="3407323" y="5048363"/>
                        </a:moveTo>
                        <a:lnTo>
                          <a:pt x="3407323" y="4986132"/>
                        </a:lnTo>
                      </a:path>
                      <a:path w="3580129" h="5878195">
                        <a:moveTo>
                          <a:pt x="3546928" y="5048363"/>
                        </a:moveTo>
                        <a:lnTo>
                          <a:pt x="3407323" y="5048363"/>
                        </a:lnTo>
                      </a:path>
                      <a:path w="3580129" h="5878195">
                        <a:moveTo>
                          <a:pt x="3407323" y="4986132"/>
                        </a:moveTo>
                        <a:lnTo>
                          <a:pt x="3546928" y="4986132"/>
                        </a:lnTo>
                      </a:path>
                      <a:path w="3580129" h="5878195">
                        <a:moveTo>
                          <a:pt x="3546928" y="5496711"/>
                        </a:moveTo>
                        <a:lnTo>
                          <a:pt x="3507035" y="5593243"/>
                        </a:lnTo>
                      </a:path>
                      <a:path w="3580129" h="5878195">
                        <a:moveTo>
                          <a:pt x="3447202" y="5593243"/>
                        </a:moveTo>
                        <a:lnTo>
                          <a:pt x="3407323" y="5496711"/>
                        </a:lnTo>
                      </a:path>
                      <a:path w="3580129" h="5878195">
                        <a:moveTo>
                          <a:pt x="3507035" y="5593243"/>
                        </a:moveTo>
                        <a:lnTo>
                          <a:pt x="3447202" y="5593243"/>
                        </a:lnTo>
                      </a:path>
                      <a:path w="3580129" h="5878195">
                        <a:moveTo>
                          <a:pt x="3407323" y="5496711"/>
                        </a:moveTo>
                        <a:lnTo>
                          <a:pt x="3546928" y="5496711"/>
                        </a:lnTo>
                      </a:path>
                      <a:path w="3580129" h="5878195">
                        <a:moveTo>
                          <a:pt x="3407323" y="5110580"/>
                        </a:moveTo>
                        <a:lnTo>
                          <a:pt x="3546928" y="5110580"/>
                        </a:lnTo>
                      </a:path>
                      <a:path w="3580129" h="5878195">
                        <a:moveTo>
                          <a:pt x="3407323" y="5124942"/>
                        </a:moveTo>
                        <a:lnTo>
                          <a:pt x="3407323" y="5110580"/>
                        </a:lnTo>
                      </a:path>
                      <a:path w="3580129" h="5878195">
                        <a:moveTo>
                          <a:pt x="3407323" y="5124942"/>
                        </a:moveTo>
                        <a:lnTo>
                          <a:pt x="3546928" y="5124942"/>
                        </a:lnTo>
                      </a:path>
                      <a:path w="3580129" h="5878195">
                        <a:moveTo>
                          <a:pt x="3546928" y="5124942"/>
                        </a:moveTo>
                        <a:lnTo>
                          <a:pt x="3546928" y="5110580"/>
                        </a:lnTo>
                      </a:path>
                      <a:path w="3580129" h="5878195">
                        <a:moveTo>
                          <a:pt x="3546928" y="5124942"/>
                        </a:moveTo>
                        <a:lnTo>
                          <a:pt x="3546928" y="5139304"/>
                        </a:lnTo>
                      </a:path>
                      <a:path w="3580129" h="5878195">
                        <a:moveTo>
                          <a:pt x="3546928" y="5139304"/>
                        </a:moveTo>
                        <a:lnTo>
                          <a:pt x="3407323" y="5139304"/>
                        </a:lnTo>
                      </a:path>
                      <a:path w="3580129" h="5878195">
                        <a:moveTo>
                          <a:pt x="3407323" y="5139304"/>
                        </a:moveTo>
                        <a:lnTo>
                          <a:pt x="3407323" y="5124942"/>
                        </a:lnTo>
                      </a:path>
                      <a:path w="3580129" h="5878195">
                        <a:moveTo>
                          <a:pt x="3407323" y="4375033"/>
                        </a:moveTo>
                        <a:lnTo>
                          <a:pt x="3546928" y="4375033"/>
                        </a:lnTo>
                      </a:path>
                      <a:path w="3580129" h="5878195">
                        <a:moveTo>
                          <a:pt x="3546928" y="4976553"/>
                        </a:moveTo>
                        <a:lnTo>
                          <a:pt x="3407323" y="4976553"/>
                        </a:lnTo>
                      </a:path>
                      <a:path w="3580129" h="5878195">
                        <a:moveTo>
                          <a:pt x="3407323" y="4976553"/>
                        </a:moveTo>
                        <a:lnTo>
                          <a:pt x="3407323" y="4375033"/>
                        </a:lnTo>
                      </a:path>
                      <a:path w="3580129" h="5878195">
                        <a:moveTo>
                          <a:pt x="3546928" y="4976553"/>
                        </a:moveTo>
                        <a:lnTo>
                          <a:pt x="3546928" y="4375033"/>
                        </a:lnTo>
                      </a:path>
                      <a:path w="3580129" h="5878195">
                        <a:moveTo>
                          <a:pt x="3546928" y="4511445"/>
                        </a:moveTo>
                        <a:lnTo>
                          <a:pt x="3546928" y="4451613"/>
                        </a:lnTo>
                      </a:path>
                      <a:path w="3580129" h="5878195">
                        <a:moveTo>
                          <a:pt x="3407323" y="4609581"/>
                        </a:moveTo>
                        <a:lnTo>
                          <a:pt x="3407323" y="4549749"/>
                        </a:lnTo>
                      </a:path>
                      <a:path w="3580129" h="5878195">
                        <a:moveTo>
                          <a:pt x="3546928" y="4819393"/>
                        </a:moveTo>
                        <a:lnTo>
                          <a:pt x="3546928" y="4769139"/>
                        </a:lnTo>
                      </a:path>
                      <a:path w="3580129" h="5878195">
                        <a:moveTo>
                          <a:pt x="0" y="0"/>
                        </a:moveTo>
                        <a:lnTo>
                          <a:pt x="0" y="8770"/>
                        </a:lnTo>
                      </a:path>
                      <a:path w="3580129" h="5878195">
                        <a:moveTo>
                          <a:pt x="16746" y="8770"/>
                        </a:moveTo>
                        <a:lnTo>
                          <a:pt x="16746"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32" name="object 3032"/>
                  <p:cNvSpPr/>
                  <p:nvPr/>
                </p:nvSpPr>
                <p:spPr>
                  <a:xfrm>
                    <a:off x="3932670" y="173318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33" name="object 3033"/>
                  <p:cNvSpPr/>
                  <p:nvPr/>
                </p:nvSpPr>
                <p:spPr>
                  <a:xfrm>
                    <a:off x="3933867" y="1734379"/>
                    <a:ext cx="17145" cy="0"/>
                  </a:xfrm>
                  <a:custGeom>
                    <a:avLst/>
                    <a:gdLst/>
                    <a:ahLst/>
                    <a:cxnLst/>
                    <a:rect l="l" t="t" r="r" b="b"/>
                    <a:pathLst>
                      <a:path w="17145">
                        <a:moveTo>
                          <a:pt x="0" y="0"/>
                        </a:moveTo>
                        <a:lnTo>
                          <a:pt x="794" y="0"/>
                        </a:lnTo>
                      </a:path>
                      <a:path w="17145">
                        <a:moveTo>
                          <a:pt x="794" y="0"/>
                        </a:moveTo>
                        <a:lnTo>
                          <a:pt x="2384" y="0"/>
                        </a:lnTo>
                      </a:path>
                      <a:path w="17145">
                        <a:moveTo>
                          <a:pt x="2384" y="0"/>
                        </a:moveTo>
                        <a:lnTo>
                          <a:pt x="3987" y="0"/>
                        </a:lnTo>
                      </a:path>
                      <a:path w="17145">
                        <a:moveTo>
                          <a:pt x="3987" y="0"/>
                        </a:moveTo>
                        <a:lnTo>
                          <a:pt x="6372" y="0"/>
                        </a:lnTo>
                      </a:path>
                      <a:path w="17145">
                        <a:moveTo>
                          <a:pt x="6372" y="0"/>
                        </a:moveTo>
                        <a:lnTo>
                          <a:pt x="8770" y="0"/>
                        </a:lnTo>
                      </a:path>
                      <a:path w="17145">
                        <a:moveTo>
                          <a:pt x="8770" y="0"/>
                        </a:moveTo>
                        <a:lnTo>
                          <a:pt x="10360" y="0"/>
                        </a:lnTo>
                      </a:path>
                      <a:path w="17145">
                        <a:moveTo>
                          <a:pt x="10360" y="0"/>
                        </a:moveTo>
                        <a:lnTo>
                          <a:pt x="12758" y="0"/>
                        </a:lnTo>
                      </a:path>
                      <a:path w="17145">
                        <a:moveTo>
                          <a:pt x="12758" y="0"/>
                        </a:moveTo>
                        <a:lnTo>
                          <a:pt x="14348" y="0"/>
                        </a:lnTo>
                      </a:path>
                      <a:path w="17145">
                        <a:moveTo>
                          <a:pt x="14348" y="0"/>
                        </a:moveTo>
                        <a:lnTo>
                          <a:pt x="15951" y="0"/>
                        </a:lnTo>
                      </a:path>
                      <a:path w="17145">
                        <a:moveTo>
                          <a:pt x="15951" y="0"/>
                        </a:moveTo>
                        <a:lnTo>
                          <a:pt x="16746"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34" name="object 3034"/>
                  <p:cNvSpPr/>
                  <p:nvPr/>
                </p:nvSpPr>
                <p:spPr>
                  <a:xfrm>
                    <a:off x="3949417" y="173318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35" name="object 3035"/>
                  <p:cNvSpPr/>
                  <p:nvPr/>
                </p:nvSpPr>
                <p:spPr>
                  <a:xfrm>
                    <a:off x="3839733" y="1734379"/>
                    <a:ext cx="111760" cy="139065"/>
                  </a:xfrm>
                  <a:custGeom>
                    <a:avLst/>
                    <a:gdLst/>
                    <a:ahLst/>
                    <a:cxnLst/>
                    <a:rect l="l" t="t" r="r" b="b"/>
                    <a:pathLst>
                      <a:path w="111760" h="139064">
                        <a:moveTo>
                          <a:pt x="110880" y="0"/>
                        </a:moveTo>
                        <a:lnTo>
                          <a:pt x="110086" y="0"/>
                        </a:lnTo>
                      </a:path>
                      <a:path w="111760" h="139064">
                        <a:moveTo>
                          <a:pt x="110086" y="0"/>
                        </a:moveTo>
                        <a:lnTo>
                          <a:pt x="108482" y="0"/>
                        </a:lnTo>
                      </a:path>
                      <a:path w="111760" h="139064">
                        <a:moveTo>
                          <a:pt x="108482" y="0"/>
                        </a:moveTo>
                        <a:lnTo>
                          <a:pt x="106892" y="0"/>
                        </a:lnTo>
                      </a:path>
                      <a:path w="111760" h="139064">
                        <a:moveTo>
                          <a:pt x="106892" y="0"/>
                        </a:moveTo>
                        <a:lnTo>
                          <a:pt x="104494" y="0"/>
                        </a:lnTo>
                      </a:path>
                      <a:path w="111760" h="139064">
                        <a:moveTo>
                          <a:pt x="104494" y="0"/>
                        </a:moveTo>
                        <a:lnTo>
                          <a:pt x="102905" y="0"/>
                        </a:lnTo>
                      </a:path>
                      <a:path w="111760" h="139064">
                        <a:moveTo>
                          <a:pt x="102905" y="0"/>
                        </a:moveTo>
                        <a:lnTo>
                          <a:pt x="100506" y="0"/>
                        </a:lnTo>
                      </a:path>
                      <a:path w="111760" h="139064">
                        <a:moveTo>
                          <a:pt x="100506" y="0"/>
                        </a:moveTo>
                        <a:lnTo>
                          <a:pt x="98122" y="0"/>
                        </a:lnTo>
                      </a:path>
                      <a:path w="111760" h="139064">
                        <a:moveTo>
                          <a:pt x="98122" y="0"/>
                        </a:moveTo>
                        <a:lnTo>
                          <a:pt x="96518" y="0"/>
                        </a:lnTo>
                      </a:path>
                      <a:path w="111760" h="139064">
                        <a:moveTo>
                          <a:pt x="96518" y="0"/>
                        </a:moveTo>
                        <a:lnTo>
                          <a:pt x="94929" y="0"/>
                        </a:lnTo>
                      </a:path>
                      <a:path w="111760" h="139064">
                        <a:moveTo>
                          <a:pt x="94929" y="0"/>
                        </a:moveTo>
                        <a:lnTo>
                          <a:pt x="94134" y="0"/>
                        </a:lnTo>
                      </a:path>
                      <a:path w="111760" h="139064">
                        <a:moveTo>
                          <a:pt x="94134" y="57434"/>
                        </a:moveTo>
                        <a:lnTo>
                          <a:pt x="94134" y="117267"/>
                        </a:lnTo>
                      </a:path>
                      <a:path w="111760" h="139064">
                        <a:moveTo>
                          <a:pt x="110880" y="117267"/>
                        </a:moveTo>
                        <a:lnTo>
                          <a:pt x="110880" y="57434"/>
                        </a:lnTo>
                      </a:path>
                      <a:path w="111760" h="139064">
                        <a:moveTo>
                          <a:pt x="90941" y="120460"/>
                        </a:moveTo>
                        <a:lnTo>
                          <a:pt x="0" y="120460"/>
                        </a:lnTo>
                      </a:path>
                      <a:path w="111760" h="139064">
                        <a:moveTo>
                          <a:pt x="0" y="138015"/>
                        </a:moveTo>
                        <a:lnTo>
                          <a:pt x="90941" y="138015"/>
                        </a:lnTo>
                      </a:path>
                      <a:path w="111760" h="139064">
                        <a:moveTo>
                          <a:pt x="93325" y="117267"/>
                        </a:moveTo>
                        <a:lnTo>
                          <a:pt x="91736" y="119665"/>
                        </a:lnTo>
                      </a:path>
                      <a:path w="111760" h="139064">
                        <a:moveTo>
                          <a:pt x="91736" y="119665"/>
                        </a:moveTo>
                        <a:lnTo>
                          <a:pt x="90941" y="119665"/>
                        </a:lnTo>
                      </a:path>
                      <a:path w="111760" h="139064">
                        <a:moveTo>
                          <a:pt x="90941" y="138810"/>
                        </a:moveTo>
                        <a:lnTo>
                          <a:pt x="98122" y="137220"/>
                        </a:lnTo>
                      </a:path>
                      <a:path w="111760" h="139064">
                        <a:moveTo>
                          <a:pt x="98122" y="137220"/>
                        </a:moveTo>
                        <a:lnTo>
                          <a:pt x="104494" y="134027"/>
                        </a:lnTo>
                      </a:path>
                      <a:path w="111760" h="139064">
                        <a:moveTo>
                          <a:pt x="104494" y="134027"/>
                        </a:moveTo>
                        <a:lnTo>
                          <a:pt x="108482" y="128436"/>
                        </a:lnTo>
                      </a:path>
                      <a:path w="111760" h="139064">
                        <a:moveTo>
                          <a:pt x="108482" y="128436"/>
                        </a:moveTo>
                        <a:lnTo>
                          <a:pt x="111689" y="121255"/>
                        </a:lnTo>
                      </a:path>
                      <a:path w="111760" h="139064">
                        <a:moveTo>
                          <a:pt x="111689" y="121255"/>
                        </a:moveTo>
                        <a:lnTo>
                          <a:pt x="111689" y="117267"/>
                        </a:lnTo>
                      </a:path>
                      <a:path w="111760" h="139064">
                        <a:moveTo>
                          <a:pt x="90941" y="129230"/>
                        </a:moveTo>
                        <a:lnTo>
                          <a:pt x="90941" y="126846"/>
                        </a:lnTo>
                      </a:path>
                      <a:path w="111760" h="139064">
                        <a:moveTo>
                          <a:pt x="90941" y="126846"/>
                        </a:moveTo>
                        <a:lnTo>
                          <a:pt x="90941" y="124448"/>
                        </a:lnTo>
                      </a:path>
                      <a:path w="111760" h="139064">
                        <a:moveTo>
                          <a:pt x="90941" y="124448"/>
                        </a:moveTo>
                        <a:lnTo>
                          <a:pt x="90941" y="122858"/>
                        </a:lnTo>
                      </a:path>
                      <a:path w="111760" h="139064">
                        <a:moveTo>
                          <a:pt x="90941" y="122858"/>
                        </a:moveTo>
                        <a:lnTo>
                          <a:pt x="90941" y="121255"/>
                        </a:lnTo>
                      </a:path>
                      <a:path w="111760" h="139064">
                        <a:moveTo>
                          <a:pt x="90941" y="121255"/>
                        </a:moveTo>
                        <a:lnTo>
                          <a:pt x="90941" y="120460"/>
                        </a:lnTo>
                      </a:path>
                      <a:path w="111760" h="139064">
                        <a:moveTo>
                          <a:pt x="90941" y="120460"/>
                        </a:moveTo>
                        <a:lnTo>
                          <a:pt x="90941" y="119665"/>
                        </a:lnTo>
                      </a:path>
                      <a:path w="111760" h="139064">
                        <a:moveTo>
                          <a:pt x="90941" y="119665"/>
                        </a:moveTo>
                        <a:lnTo>
                          <a:pt x="90941" y="120460"/>
                        </a:lnTo>
                      </a:path>
                      <a:path w="111760" h="139064">
                        <a:moveTo>
                          <a:pt x="90941" y="138810"/>
                        </a:moveTo>
                        <a:lnTo>
                          <a:pt x="90941" y="138015"/>
                        </a:lnTo>
                      </a:path>
                      <a:path w="111760" h="139064">
                        <a:moveTo>
                          <a:pt x="90941" y="138015"/>
                        </a:moveTo>
                        <a:lnTo>
                          <a:pt x="90941" y="137220"/>
                        </a:lnTo>
                      </a:path>
                      <a:path w="111760" h="139064">
                        <a:moveTo>
                          <a:pt x="90941" y="137220"/>
                        </a:moveTo>
                        <a:lnTo>
                          <a:pt x="90941" y="135617"/>
                        </a:lnTo>
                      </a:path>
                      <a:path w="111760" h="139064">
                        <a:moveTo>
                          <a:pt x="90941" y="135617"/>
                        </a:moveTo>
                        <a:lnTo>
                          <a:pt x="90941" y="134027"/>
                        </a:lnTo>
                      </a:path>
                      <a:path w="111760" h="139064">
                        <a:moveTo>
                          <a:pt x="90941" y="134027"/>
                        </a:moveTo>
                        <a:lnTo>
                          <a:pt x="90941" y="131629"/>
                        </a:lnTo>
                      </a:path>
                      <a:path w="111760" h="139064">
                        <a:moveTo>
                          <a:pt x="90941" y="131629"/>
                        </a:moveTo>
                        <a:lnTo>
                          <a:pt x="90941" y="129230"/>
                        </a:lnTo>
                      </a:path>
                      <a:path w="111760" h="139064">
                        <a:moveTo>
                          <a:pt x="102905" y="117267"/>
                        </a:moveTo>
                        <a:lnTo>
                          <a:pt x="105303" y="117267"/>
                        </a:lnTo>
                      </a:path>
                      <a:path w="111760" h="139064">
                        <a:moveTo>
                          <a:pt x="105303" y="117267"/>
                        </a:moveTo>
                        <a:lnTo>
                          <a:pt x="106892" y="117267"/>
                        </a:lnTo>
                      </a:path>
                      <a:path w="111760" h="139064">
                        <a:moveTo>
                          <a:pt x="106892" y="117267"/>
                        </a:moveTo>
                        <a:lnTo>
                          <a:pt x="109291" y="117267"/>
                        </a:lnTo>
                      </a:path>
                      <a:path w="111760" h="139064">
                        <a:moveTo>
                          <a:pt x="109291" y="117267"/>
                        </a:moveTo>
                        <a:lnTo>
                          <a:pt x="110880" y="117267"/>
                        </a:lnTo>
                      </a:path>
                      <a:path w="111760" h="139064">
                        <a:moveTo>
                          <a:pt x="110880" y="117267"/>
                        </a:moveTo>
                        <a:lnTo>
                          <a:pt x="111689" y="11726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36" name="object 3036"/>
                  <p:cNvSpPr/>
                  <p:nvPr/>
                </p:nvSpPr>
                <p:spPr>
                  <a:xfrm>
                    <a:off x="3931856" y="1850456"/>
                    <a:ext cx="20955" cy="2540"/>
                  </a:xfrm>
                  <a:custGeom>
                    <a:avLst/>
                    <a:gdLst/>
                    <a:ahLst/>
                    <a:cxnLst/>
                    <a:rect l="l" t="t" r="r" b="b"/>
                    <a:pathLst>
                      <a:path w="20954" h="2539">
                        <a:moveTo>
                          <a:pt x="2387" y="1193"/>
                        </a:moveTo>
                        <a:lnTo>
                          <a:pt x="2044" y="355"/>
                        </a:lnTo>
                        <a:lnTo>
                          <a:pt x="1193" y="0"/>
                        </a:lnTo>
                        <a:lnTo>
                          <a:pt x="355" y="355"/>
                        </a:lnTo>
                        <a:lnTo>
                          <a:pt x="0" y="1193"/>
                        </a:lnTo>
                        <a:lnTo>
                          <a:pt x="355" y="2044"/>
                        </a:lnTo>
                        <a:lnTo>
                          <a:pt x="1193" y="2387"/>
                        </a:lnTo>
                        <a:lnTo>
                          <a:pt x="2044" y="2044"/>
                        </a:lnTo>
                        <a:lnTo>
                          <a:pt x="2387" y="1193"/>
                        </a:lnTo>
                        <a:close/>
                      </a:path>
                      <a:path w="20954" h="2539">
                        <a:moveTo>
                          <a:pt x="20751" y="1193"/>
                        </a:moveTo>
                        <a:lnTo>
                          <a:pt x="20408" y="355"/>
                        </a:lnTo>
                        <a:lnTo>
                          <a:pt x="19558" y="0"/>
                        </a:lnTo>
                        <a:lnTo>
                          <a:pt x="18707" y="355"/>
                        </a:lnTo>
                        <a:lnTo>
                          <a:pt x="18364" y="1193"/>
                        </a:lnTo>
                        <a:lnTo>
                          <a:pt x="18707" y="2044"/>
                        </a:lnTo>
                        <a:lnTo>
                          <a:pt x="19558" y="2387"/>
                        </a:lnTo>
                        <a:lnTo>
                          <a:pt x="20408" y="2044"/>
                        </a:lnTo>
                        <a:lnTo>
                          <a:pt x="20751"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37" name="object 3037"/>
                  <p:cNvSpPr/>
                  <p:nvPr/>
                </p:nvSpPr>
                <p:spPr>
                  <a:xfrm>
                    <a:off x="3818984" y="1851646"/>
                    <a:ext cx="123825" cy="3559175"/>
                  </a:xfrm>
                  <a:custGeom>
                    <a:avLst/>
                    <a:gdLst/>
                    <a:ahLst/>
                    <a:cxnLst/>
                    <a:rect l="l" t="t" r="r" b="b"/>
                    <a:pathLst>
                      <a:path w="123825" h="3559175">
                        <a:moveTo>
                          <a:pt x="114073" y="0"/>
                        </a:moveTo>
                        <a:lnTo>
                          <a:pt x="114882" y="0"/>
                        </a:lnTo>
                      </a:path>
                      <a:path w="123825" h="3559175">
                        <a:moveTo>
                          <a:pt x="114882" y="0"/>
                        </a:moveTo>
                        <a:lnTo>
                          <a:pt x="116472" y="0"/>
                        </a:lnTo>
                      </a:path>
                      <a:path w="123825" h="3559175">
                        <a:moveTo>
                          <a:pt x="116472" y="0"/>
                        </a:moveTo>
                        <a:lnTo>
                          <a:pt x="118870" y="0"/>
                        </a:lnTo>
                      </a:path>
                      <a:path w="123825" h="3559175">
                        <a:moveTo>
                          <a:pt x="118870" y="0"/>
                        </a:moveTo>
                        <a:lnTo>
                          <a:pt x="120460" y="0"/>
                        </a:lnTo>
                      </a:path>
                      <a:path w="123825" h="3559175">
                        <a:moveTo>
                          <a:pt x="120460" y="0"/>
                        </a:moveTo>
                        <a:lnTo>
                          <a:pt x="123653" y="0"/>
                        </a:lnTo>
                      </a:path>
                      <a:path w="123825" h="3559175">
                        <a:moveTo>
                          <a:pt x="0" y="3426481"/>
                        </a:moveTo>
                        <a:lnTo>
                          <a:pt x="0" y="3558905"/>
                        </a:lnTo>
                      </a:path>
                      <a:path w="123825" h="3559175">
                        <a:moveTo>
                          <a:pt x="17541" y="3558905"/>
                        </a:moveTo>
                        <a:lnTo>
                          <a:pt x="17541" y="3426481"/>
                        </a:lnTo>
                      </a:path>
                      <a:path w="123825" h="3559175">
                        <a:moveTo>
                          <a:pt x="18349" y="23941"/>
                        </a:moveTo>
                        <a:lnTo>
                          <a:pt x="19939" y="21543"/>
                        </a:lnTo>
                      </a:path>
                      <a:path w="123825" h="3559175">
                        <a:moveTo>
                          <a:pt x="19939" y="21543"/>
                        </a:moveTo>
                        <a:lnTo>
                          <a:pt x="20748" y="21543"/>
                        </a:lnTo>
                      </a:path>
                      <a:path w="123825" h="3559175">
                        <a:moveTo>
                          <a:pt x="20748" y="2398"/>
                        </a:moveTo>
                        <a:lnTo>
                          <a:pt x="13553" y="3987"/>
                        </a:lnTo>
                      </a:path>
                      <a:path w="123825" h="3559175">
                        <a:moveTo>
                          <a:pt x="13553" y="3987"/>
                        </a:moveTo>
                        <a:lnTo>
                          <a:pt x="7181" y="7181"/>
                        </a:lnTo>
                      </a:path>
                      <a:path w="123825" h="3559175">
                        <a:moveTo>
                          <a:pt x="7181" y="7181"/>
                        </a:moveTo>
                        <a:lnTo>
                          <a:pt x="2384" y="12758"/>
                        </a:lnTo>
                      </a:path>
                      <a:path w="123825" h="3559175">
                        <a:moveTo>
                          <a:pt x="2384" y="12758"/>
                        </a:moveTo>
                        <a:lnTo>
                          <a:pt x="0" y="19953"/>
                        </a:lnTo>
                      </a:path>
                      <a:path w="123825" h="3559175">
                        <a:moveTo>
                          <a:pt x="0" y="19953"/>
                        </a:moveTo>
                        <a:lnTo>
                          <a:pt x="0" y="23941"/>
                        </a:lnTo>
                      </a:path>
                      <a:path w="123825" h="3559175">
                        <a:moveTo>
                          <a:pt x="20748" y="11963"/>
                        </a:moveTo>
                        <a:lnTo>
                          <a:pt x="20748" y="14362"/>
                        </a:lnTo>
                      </a:path>
                      <a:path w="123825" h="3559175">
                        <a:moveTo>
                          <a:pt x="20748" y="14362"/>
                        </a:moveTo>
                        <a:lnTo>
                          <a:pt x="20748" y="16760"/>
                        </a:lnTo>
                      </a:path>
                      <a:path w="123825" h="3559175">
                        <a:moveTo>
                          <a:pt x="20748" y="16760"/>
                        </a:moveTo>
                        <a:lnTo>
                          <a:pt x="20748" y="18349"/>
                        </a:lnTo>
                      </a:path>
                      <a:path w="123825" h="3559175">
                        <a:moveTo>
                          <a:pt x="20748" y="18349"/>
                        </a:moveTo>
                        <a:lnTo>
                          <a:pt x="20748" y="19953"/>
                        </a:lnTo>
                      </a:path>
                      <a:path w="123825" h="3559175">
                        <a:moveTo>
                          <a:pt x="20748" y="19953"/>
                        </a:moveTo>
                        <a:lnTo>
                          <a:pt x="20748" y="20748"/>
                        </a:lnTo>
                      </a:path>
                      <a:path w="123825" h="3559175">
                        <a:moveTo>
                          <a:pt x="20748" y="20748"/>
                        </a:moveTo>
                        <a:lnTo>
                          <a:pt x="20748" y="21543"/>
                        </a:lnTo>
                      </a:path>
                      <a:path w="123825" h="3559175">
                        <a:moveTo>
                          <a:pt x="20748" y="21543"/>
                        </a:moveTo>
                        <a:lnTo>
                          <a:pt x="20748" y="20748"/>
                        </a:lnTo>
                      </a:path>
                      <a:path w="123825" h="3559175">
                        <a:moveTo>
                          <a:pt x="20748" y="2398"/>
                        </a:moveTo>
                        <a:lnTo>
                          <a:pt x="20748" y="3193"/>
                        </a:lnTo>
                      </a:path>
                      <a:path w="123825" h="3559175">
                        <a:moveTo>
                          <a:pt x="20748" y="3193"/>
                        </a:moveTo>
                        <a:lnTo>
                          <a:pt x="20748" y="3987"/>
                        </a:lnTo>
                      </a:path>
                      <a:path w="123825" h="3559175">
                        <a:moveTo>
                          <a:pt x="20748" y="3987"/>
                        </a:moveTo>
                        <a:lnTo>
                          <a:pt x="20748" y="5591"/>
                        </a:lnTo>
                      </a:path>
                      <a:path w="123825" h="3559175">
                        <a:moveTo>
                          <a:pt x="20748" y="5591"/>
                        </a:moveTo>
                        <a:lnTo>
                          <a:pt x="20748" y="7181"/>
                        </a:lnTo>
                      </a:path>
                      <a:path w="123825" h="3559175">
                        <a:moveTo>
                          <a:pt x="20748" y="7181"/>
                        </a:moveTo>
                        <a:lnTo>
                          <a:pt x="20748" y="9579"/>
                        </a:lnTo>
                      </a:path>
                      <a:path w="123825" h="3559175">
                        <a:moveTo>
                          <a:pt x="20748" y="9579"/>
                        </a:moveTo>
                        <a:lnTo>
                          <a:pt x="20748" y="11963"/>
                        </a:lnTo>
                      </a:path>
                      <a:path w="123825" h="3559175">
                        <a:moveTo>
                          <a:pt x="8770" y="23941"/>
                        </a:moveTo>
                        <a:lnTo>
                          <a:pt x="6386" y="23941"/>
                        </a:lnTo>
                      </a:path>
                      <a:path w="123825" h="3559175">
                        <a:moveTo>
                          <a:pt x="6386" y="23941"/>
                        </a:moveTo>
                        <a:lnTo>
                          <a:pt x="4782" y="23941"/>
                        </a:lnTo>
                      </a:path>
                      <a:path w="123825" h="3559175">
                        <a:moveTo>
                          <a:pt x="4782" y="23941"/>
                        </a:moveTo>
                        <a:lnTo>
                          <a:pt x="2384" y="23941"/>
                        </a:lnTo>
                      </a:path>
                      <a:path w="123825" h="3559175">
                        <a:moveTo>
                          <a:pt x="2384" y="23941"/>
                        </a:moveTo>
                        <a:lnTo>
                          <a:pt x="794" y="23941"/>
                        </a:lnTo>
                      </a:path>
                      <a:path w="123825" h="3559175">
                        <a:moveTo>
                          <a:pt x="794" y="23941"/>
                        </a:moveTo>
                        <a:lnTo>
                          <a:pt x="0" y="2394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38" name="object 3038"/>
                  <p:cNvSpPr/>
                  <p:nvPr/>
                </p:nvSpPr>
                <p:spPr>
                  <a:xfrm>
                    <a:off x="3817785" y="1874396"/>
                    <a:ext cx="20955" cy="2540"/>
                  </a:xfrm>
                  <a:custGeom>
                    <a:avLst/>
                    <a:gdLst/>
                    <a:ahLst/>
                    <a:cxnLst/>
                    <a:rect l="l" t="t" r="r" b="b"/>
                    <a:pathLst>
                      <a:path w="20954" h="2539">
                        <a:moveTo>
                          <a:pt x="2387" y="1193"/>
                        </a:moveTo>
                        <a:lnTo>
                          <a:pt x="2044" y="355"/>
                        </a:lnTo>
                        <a:lnTo>
                          <a:pt x="1193" y="0"/>
                        </a:lnTo>
                        <a:lnTo>
                          <a:pt x="342" y="355"/>
                        </a:lnTo>
                        <a:lnTo>
                          <a:pt x="0" y="1193"/>
                        </a:lnTo>
                        <a:lnTo>
                          <a:pt x="342" y="2044"/>
                        </a:lnTo>
                        <a:lnTo>
                          <a:pt x="1193" y="2400"/>
                        </a:lnTo>
                        <a:lnTo>
                          <a:pt x="2044" y="2044"/>
                        </a:lnTo>
                        <a:lnTo>
                          <a:pt x="2387" y="1193"/>
                        </a:lnTo>
                        <a:close/>
                      </a:path>
                      <a:path w="20954" h="2539">
                        <a:moveTo>
                          <a:pt x="20739" y="1193"/>
                        </a:moveTo>
                        <a:lnTo>
                          <a:pt x="20383" y="355"/>
                        </a:lnTo>
                        <a:lnTo>
                          <a:pt x="19545" y="0"/>
                        </a:lnTo>
                        <a:lnTo>
                          <a:pt x="18694" y="355"/>
                        </a:lnTo>
                        <a:lnTo>
                          <a:pt x="18351" y="1193"/>
                        </a:lnTo>
                        <a:lnTo>
                          <a:pt x="18694" y="2044"/>
                        </a:lnTo>
                        <a:lnTo>
                          <a:pt x="19545" y="2400"/>
                        </a:lnTo>
                        <a:lnTo>
                          <a:pt x="20383" y="2044"/>
                        </a:lnTo>
                        <a:lnTo>
                          <a:pt x="20739"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39" name="object 3039"/>
                  <p:cNvSpPr/>
                  <p:nvPr/>
                </p:nvSpPr>
                <p:spPr>
                  <a:xfrm>
                    <a:off x="3827755" y="1875587"/>
                    <a:ext cx="34925" cy="3397250"/>
                  </a:xfrm>
                  <a:custGeom>
                    <a:avLst/>
                    <a:gdLst/>
                    <a:ahLst/>
                    <a:cxnLst/>
                    <a:rect l="l" t="t" r="r" b="b"/>
                    <a:pathLst>
                      <a:path w="34925" h="3397250">
                        <a:moveTo>
                          <a:pt x="9579" y="0"/>
                        </a:moveTo>
                        <a:lnTo>
                          <a:pt x="8770" y="0"/>
                        </a:lnTo>
                      </a:path>
                      <a:path w="34925" h="3397250">
                        <a:moveTo>
                          <a:pt x="8770" y="0"/>
                        </a:moveTo>
                        <a:lnTo>
                          <a:pt x="7181" y="0"/>
                        </a:lnTo>
                      </a:path>
                      <a:path w="34925" h="3397250">
                        <a:moveTo>
                          <a:pt x="7181" y="0"/>
                        </a:moveTo>
                        <a:lnTo>
                          <a:pt x="4782" y="0"/>
                        </a:lnTo>
                      </a:path>
                      <a:path w="34925" h="3397250">
                        <a:moveTo>
                          <a:pt x="4782" y="0"/>
                        </a:moveTo>
                        <a:lnTo>
                          <a:pt x="2398" y="0"/>
                        </a:lnTo>
                      </a:path>
                      <a:path w="34925" h="3397250">
                        <a:moveTo>
                          <a:pt x="2398" y="0"/>
                        </a:moveTo>
                        <a:lnTo>
                          <a:pt x="0" y="0"/>
                        </a:lnTo>
                      </a:path>
                      <a:path w="34925" h="3397250">
                        <a:moveTo>
                          <a:pt x="14362" y="3396949"/>
                        </a:moveTo>
                        <a:lnTo>
                          <a:pt x="34301" y="3396949"/>
                        </a:lnTo>
                      </a:path>
                      <a:path w="34925" h="3397250">
                        <a:moveTo>
                          <a:pt x="34301" y="3379394"/>
                        </a:moveTo>
                        <a:lnTo>
                          <a:pt x="14362" y="3379394"/>
                        </a:lnTo>
                      </a:path>
                      <a:path w="34925" h="3397250">
                        <a:moveTo>
                          <a:pt x="34301" y="3396154"/>
                        </a:moveTo>
                        <a:lnTo>
                          <a:pt x="34301" y="3395345"/>
                        </a:lnTo>
                      </a:path>
                      <a:path w="34925" h="3397250">
                        <a:moveTo>
                          <a:pt x="34301" y="3395345"/>
                        </a:moveTo>
                        <a:lnTo>
                          <a:pt x="34301" y="3394551"/>
                        </a:lnTo>
                      </a:path>
                      <a:path w="34925" h="3397250">
                        <a:moveTo>
                          <a:pt x="34301" y="3394551"/>
                        </a:moveTo>
                        <a:lnTo>
                          <a:pt x="34301" y="3392166"/>
                        </a:lnTo>
                      </a:path>
                      <a:path w="34925" h="3397250">
                        <a:moveTo>
                          <a:pt x="34301" y="3392166"/>
                        </a:moveTo>
                        <a:lnTo>
                          <a:pt x="34301" y="3390563"/>
                        </a:lnTo>
                      </a:path>
                      <a:path w="34925" h="3397250">
                        <a:moveTo>
                          <a:pt x="34301" y="3390563"/>
                        </a:moveTo>
                        <a:lnTo>
                          <a:pt x="34301" y="3388178"/>
                        </a:lnTo>
                      </a:path>
                      <a:path w="34925" h="3397250">
                        <a:moveTo>
                          <a:pt x="34301" y="3388178"/>
                        </a:moveTo>
                        <a:lnTo>
                          <a:pt x="34301" y="3385780"/>
                        </a:lnTo>
                      </a:path>
                      <a:path w="34925" h="3397250">
                        <a:moveTo>
                          <a:pt x="34301" y="3385780"/>
                        </a:moveTo>
                        <a:lnTo>
                          <a:pt x="34301" y="3383382"/>
                        </a:lnTo>
                      </a:path>
                      <a:path w="34925" h="3397250">
                        <a:moveTo>
                          <a:pt x="34301" y="3383382"/>
                        </a:moveTo>
                        <a:lnTo>
                          <a:pt x="34301" y="3381792"/>
                        </a:lnTo>
                      </a:path>
                      <a:path w="34925" h="3397250">
                        <a:moveTo>
                          <a:pt x="34301" y="3381792"/>
                        </a:moveTo>
                        <a:lnTo>
                          <a:pt x="34301" y="3380202"/>
                        </a:lnTo>
                      </a:path>
                      <a:path w="34925" h="3397250">
                        <a:moveTo>
                          <a:pt x="34301" y="3380202"/>
                        </a:moveTo>
                        <a:lnTo>
                          <a:pt x="34301" y="33793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40" name="object 3040"/>
                  <p:cNvSpPr/>
                  <p:nvPr/>
                </p:nvSpPr>
                <p:spPr>
                  <a:xfrm>
                    <a:off x="3860860" y="5253785"/>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41" name="object 3041"/>
                  <p:cNvSpPr/>
                  <p:nvPr/>
                </p:nvSpPr>
                <p:spPr>
                  <a:xfrm>
                    <a:off x="3818984" y="5249404"/>
                    <a:ext cx="43180" cy="29209"/>
                  </a:xfrm>
                  <a:custGeom>
                    <a:avLst/>
                    <a:gdLst/>
                    <a:ahLst/>
                    <a:cxnLst/>
                    <a:rect l="l" t="t" r="r" b="b"/>
                    <a:pathLst>
                      <a:path w="43179" h="29210">
                        <a:moveTo>
                          <a:pt x="43072" y="5577"/>
                        </a:moveTo>
                        <a:lnTo>
                          <a:pt x="43072" y="6386"/>
                        </a:lnTo>
                      </a:path>
                      <a:path w="43179" h="29210">
                        <a:moveTo>
                          <a:pt x="43072" y="6386"/>
                        </a:moveTo>
                        <a:lnTo>
                          <a:pt x="43072" y="7975"/>
                        </a:lnTo>
                      </a:path>
                      <a:path w="43179" h="29210">
                        <a:moveTo>
                          <a:pt x="43072" y="7975"/>
                        </a:moveTo>
                        <a:lnTo>
                          <a:pt x="43072" y="9565"/>
                        </a:lnTo>
                      </a:path>
                      <a:path w="43179" h="29210">
                        <a:moveTo>
                          <a:pt x="43072" y="9565"/>
                        </a:moveTo>
                        <a:lnTo>
                          <a:pt x="43072" y="11963"/>
                        </a:lnTo>
                      </a:path>
                      <a:path w="43179" h="29210">
                        <a:moveTo>
                          <a:pt x="43072" y="11963"/>
                        </a:moveTo>
                        <a:lnTo>
                          <a:pt x="43072" y="14362"/>
                        </a:lnTo>
                      </a:path>
                      <a:path w="43179" h="29210">
                        <a:moveTo>
                          <a:pt x="43072" y="14362"/>
                        </a:moveTo>
                        <a:lnTo>
                          <a:pt x="43072" y="16746"/>
                        </a:lnTo>
                      </a:path>
                      <a:path w="43179" h="29210">
                        <a:moveTo>
                          <a:pt x="43072" y="16746"/>
                        </a:moveTo>
                        <a:lnTo>
                          <a:pt x="43072" y="18349"/>
                        </a:lnTo>
                      </a:path>
                      <a:path w="43179" h="29210">
                        <a:moveTo>
                          <a:pt x="43072" y="18349"/>
                        </a:moveTo>
                        <a:lnTo>
                          <a:pt x="43072" y="20734"/>
                        </a:lnTo>
                      </a:path>
                      <a:path w="43179" h="29210">
                        <a:moveTo>
                          <a:pt x="43072" y="20734"/>
                        </a:moveTo>
                        <a:lnTo>
                          <a:pt x="43072" y="21529"/>
                        </a:lnTo>
                      </a:path>
                      <a:path w="43179" h="29210">
                        <a:moveTo>
                          <a:pt x="43072" y="21529"/>
                        </a:moveTo>
                        <a:lnTo>
                          <a:pt x="43072" y="22337"/>
                        </a:lnTo>
                      </a:path>
                      <a:path w="43179" h="29210">
                        <a:moveTo>
                          <a:pt x="43072" y="22337"/>
                        </a:moveTo>
                        <a:lnTo>
                          <a:pt x="43072" y="23132"/>
                        </a:lnTo>
                      </a:path>
                      <a:path w="43179" h="29210">
                        <a:moveTo>
                          <a:pt x="0" y="0"/>
                        </a:moveTo>
                        <a:lnTo>
                          <a:pt x="0" y="28724"/>
                        </a:lnTo>
                      </a:path>
                      <a:path w="43179" h="29210">
                        <a:moveTo>
                          <a:pt x="18349" y="28724"/>
                        </a:moveTo>
                        <a:lnTo>
                          <a:pt x="18349" y="23927"/>
                        </a:lnTo>
                      </a:path>
                      <a:path w="43179" h="29210">
                        <a:moveTo>
                          <a:pt x="18349" y="4782"/>
                        </a:moveTo>
                        <a:lnTo>
                          <a:pt x="18349" y="0"/>
                        </a:lnTo>
                      </a:path>
                      <a:path w="43179" h="29210">
                        <a:moveTo>
                          <a:pt x="23132" y="4782"/>
                        </a:moveTo>
                        <a:lnTo>
                          <a:pt x="18349" y="4782"/>
                        </a:lnTo>
                      </a:path>
                      <a:path w="43179" h="29210">
                        <a:moveTo>
                          <a:pt x="18349" y="23927"/>
                        </a:moveTo>
                        <a:lnTo>
                          <a:pt x="23132" y="23927"/>
                        </a:lnTo>
                      </a:path>
                      <a:path w="43179" h="29210">
                        <a:moveTo>
                          <a:pt x="8770" y="28724"/>
                        </a:moveTo>
                        <a:lnTo>
                          <a:pt x="6386" y="28724"/>
                        </a:lnTo>
                      </a:path>
                      <a:path w="43179" h="29210">
                        <a:moveTo>
                          <a:pt x="6386" y="28724"/>
                        </a:moveTo>
                        <a:lnTo>
                          <a:pt x="4782" y="28724"/>
                        </a:lnTo>
                      </a:path>
                      <a:path w="43179" h="29210">
                        <a:moveTo>
                          <a:pt x="4782" y="28724"/>
                        </a:moveTo>
                        <a:lnTo>
                          <a:pt x="2384" y="28724"/>
                        </a:lnTo>
                      </a:path>
                      <a:path w="43179" h="29210">
                        <a:moveTo>
                          <a:pt x="2384" y="28724"/>
                        </a:moveTo>
                        <a:lnTo>
                          <a:pt x="794" y="28724"/>
                        </a:lnTo>
                      </a:path>
                      <a:path w="43179" h="29210">
                        <a:moveTo>
                          <a:pt x="794" y="28724"/>
                        </a:moveTo>
                        <a:lnTo>
                          <a:pt x="0" y="2872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42" name="object 3042"/>
                  <p:cNvSpPr/>
                  <p:nvPr/>
                </p:nvSpPr>
                <p:spPr>
                  <a:xfrm>
                    <a:off x="3817785" y="5276942"/>
                    <a:ext cx="20955" cy="2540"/>
                  </a:xfrm>
                  <a:custGeom>
                    <a:avLst/>
                    <a:gdLst/>
                    <a:ahLst/>
                    <a:cxnLst/>
                    <a:rect l="l" t="t" r="r" b="b"/>
                    <a:pathLst>
                      <a:path w="20954" h="2539">
                        <a:moveTo>
                          <a:pt x="2387" y="1193"/>
                        </a:moveTo>
                        <a:lnTo>
                          <a:pt x="2044" y="342"/>
                        </a:lnTo>
                        <a:lnTo>
                          <a:pt x="1193" y="0"/>
                        </a:lnTo>
                        <a:lnTo>
                          <a:pt x="342" y="342"/>
                        </a:lnTo>
                        <a:lnTo>
                          <a:pt x="0" y="1193"/>
                        </a:lnTo>
                        <a:lnTo>
                          <a:pt x="342" y="2044"/>
                        </a:lnTo>
                        <a:lnTo>
                          <a:pt x="1193" y="2387"/>
                        </a:lnTo>
                        <a:lnTo>
                          <a:pt x="2044" y="2044"/>
                        </a:lnTo>
                        <a:lnTo>
                          <a:pt x="2387" y="1193"/>
                        </a:lnTo>
                        <a:close/>
                      </a:path>
                      <a:path w="20954" h="2539">
                        <a:moveTo>
                          <a:pt x="20739" y="1193"/>
                        </a:moveTo>
                        <a:lnTo>
                          <a:pt x="20383" y="342"/>
                        </a:lnTo>
                        <a:lnTo>
                          <a:pt x="19545" y="0"/>
                        </a:lnTo>
                        <a:lnTo>
                          <a:pt x="18694" y="342"/>
                        </a:lnTo>
                        <a:lnTo>
                          <a:pt x="18351" y="1193"/>
                        </a:lnTo>
                        <a:lnTo>
                          <a:pt x="18694" y="2044"/>
                        </a:lnTo>
                        <a:lnTo>
                          <a:pt x="19545" y="2387"/>
                        </a:lnTo>
                        <a:lnTo>
                          <a:pt x="20383" y="2044"/>
                        </a:lnTo>
                        <a:lnTo>
                          <a:pt x="20739"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43" name="object 3043"/>
                  <p:cNvSpPr/>
                  <p:nvPr/>
                </p:nvSpPr>
                <p:spPr>
                  <a:xfrm>
                    <a:off x="3827755" y="5249404"/>
                    <a:ext cx="10160" cy="29209"/>
                  </a:xfrm>
                  <a:custGeom>
                    <a:avLst/>
                    <a:gdLst/>
                    <a:ahLst/>
                    <a:cxnLst/>
                    <a:rect l="l" t="t" r="r" b="b"/>
                    <a:pathLst>
                      <a:path w="10160" h="29210">
                        <a:moveTo>
                          <a:pt x="9579" y="28724"/>
                        </a:moveTo>
                        <a:lnTo>
                          <a:pt x="8770" y="28724"/>
                        </a:lnTo>
                      </a:path>
                      <a:path w="10160" h="29210">
                        <a:moveTo>
                          <a:pt x="8770" y="28724"/>
                        </a:moveTo>
                        <a:lnTo>
                          <a:pt x="7181" y="28724"/>
                        </a:lnTo>
                      </a:path>
                      <a:path w="10160" h="29210">
                        <a:moveTo>
                          <a:pt x="7181" y="28724"/>
                        </a:moveTo>
                        <a:lnTo>
                          <a:pt x="4782" y="28724"/>
                        </a:lnTo>
                      </a:path>
                      <a:path w="10160" h="29210">
                        <a:moveTo>
                          <a:pt x="4782" y="28724"/>
                        </a:moveTo>
                        <a:lnTo>
                          <a:pt x="2398" y="28724"/>
                        </a:lnTo>
                      </a:path>
                      <a:path w="10160" h="29210">
                        <a:moveTo>
                          <a:pt x="2398" y="28724"/>
                        </a:moveTo>
                        <a:lnTo>
                          <a:pt x="0" y="28724"/>
                        </a:lnTo>
                      </a:path>
                      <a:path w="10160" h="29210">
                        <a:moveTo>
                          <a:pt x="0" y="0"/>
                        </a:moveTo>
                        <a:lnTo>
                          <a:pt x="2398" y="0"/>
                        </a:lnTo>
                      </a:path>
                      <a:path w="10160" h="29210">
                        <a:moveTo>
                          <a:pt x="2398" y="0"/>
                        </a:moveTo>
                        <a:lnTo>
                          <a:pt x="4782" y="0"/>
                        </a:lnTo>
                      </a:path>
                      <a:path w="10160" h="29210">
                        <a:moveTo>
                          <a:pt x="4782" y="0"/>
                        </a:moveTo>
                        <a:lnTo>
                          <a:pt x="7181" y="0"/>
                        </a:lnTo>
                      </a:path>
                      <a:path w="10160" h="29210">
                        <a:moveTo>
                          <a:pt x="7181" y="0"/>
                        </a:moveTo>
                        <a:lnTo>
                          <a:pt x="8770" y="0"/>
                        </a:lnTo>
                      </a:path>
                      <a:path w="10160" h="29210">
                        <a:moveTo>
                          <a:pt x="8770" y="0"/>
                        </a:moveTo>
                        <a:lnTo>
                          <a:pt x="957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44" name="object 3044"/>
                  <p:cNvSpPr/>
                  <p:nvPr/>
                </p:nvSpPr>
                <p:spPr>
                  <a:xfrm>
                    <a:off x="3817785" y="5248214"/>
                    <a:ext cx="20955" cy="2540"/>
                  </a:xfrm>
                  <a:custGeom>
                    <a:avLst/>
                    <a:gdLst/>
                    <a:ahLst/>
                    <a:cxnLst/>
                    <a:rect l="l" t="t" r="r" b="b"/>
                    <a:pathLst>
                      <a:path w="20954" h="2539">
                        <a:moveTo>
                          <a:pt x="2387" y="1193"/>
                        </a:moveTo>
                        <a:lnTo>
                          <a:pt x="2044" y="355"/>
                        </a:lnTo>
                        <a:lnTo>
                          <a:pt x="1193" y="0"/>
                        </a:lnTo>
                        <a:lnTo>
                          <a:pt x="342" y="355"/>
                        </a:lnTo>
                        <a:lnTo>
                          <a:pt x="0" y="1193"/>
                        </a:lnTo>
                        <a:lnTo>
                          <a:pt x="342" y="2044"/>
                        </a:lnTo>
                        <a:lnTo>
                          <a:pt x="1193" y="2387"/>
                        </a:lnTo>
                        <a:lnTo>
                          <a:pt x="2044" y="2044"/>
                        </a:lnTo>
                        <a:lnTo>
                          <a:pt x="2387" y="1193"/>
                        </a:lnTo>
                        <a:close/>
                      </a:path>
                      <a:path w="20954" h="2539">
                        <a:moveTo>
                          <a:pt x="20739" y="1193"/>
                        </a:moveTo>
                        <a:lnTo>
                          <a:pt x="20383" y="355"/>
                        </a:lnTo>
                        <a:lnTo>
                          <a:pt x="19545" y="0"/>
                        </a:lnTo>
                        <a:lnTo>
                          <a:pt x="18694" y="355"/>
                        </a:lnTo>
                        <a:lnTo>
                          <a:pt x="18351" y="1193"/>
                        </a:lnTo>
                        <a:lnTo>
                          <a:pt x="18694" y="2044"/>
                        </a:lnTo>
                        <a:lnTo>
                          <a:pt x="19545" y="2387"/>
                        </a:lnTo>
                        <a:lnTo>
                          <a:pt x="20383" y="2044"/>
                        </a:lnTo>
                        <a:lnTo>
                          <a:pt x="20739"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45" name="object 3045"/>
                  <p:cNvSpPr/>
                  <p:nvPr/>
                </p:nvSpPr>
                <p:spPr>
                  <a:xfrm>
                    <a:off x="3625919" y="2637460"/>
                    <a:ext cx="216535" cy="2794635"/>
                  </a:xfrm>
                  <a:custGeom>
                    <a:avLst/>
                    <a:gdLst/>
                    <a:ahLst/>
                    <a:cxnLst/>
                    <a:rect l="l" t="t" r="r" b="b"/>
                    <a:pathLst>
                      <a:path w="216535" h="2794635">
                        <a:moveTo>
                          <a:pt x="193065" y="2611943"/>
                        </a:moveTo>
                        <a:lnTo>
                          <a:pt x="193860" y="2611943"/>
                        </a:lnTo>
                      </a:path>
                      <a:path w="216535" h="2794635">
                        <a:moveTo>
                          <a:pt x="193860" y="2611943"/>
                        </a:moveTo>
                        <a:lnTo>
                          <a:pt x="195449" y="2611943"/>
                        </a:lnTo>
                      </a:path>
                      <a:path w="216535" h="2794635">
                        <a:moveTo>
                          <a:pt x="195449" y="2611943"/>
                        </a:moveTo>
                        <a:lnTo>
                          <a:pt x="197847" y="2611943"/>
                        </a:lnTo>
                      </a:path>
                      <a:path w="216535" h="2794635">
                        <a:moveTo>
                          <a:pt x="197847" y="2611943"/>
                        </a:moveTo>
                        <a:lnTo>
                          <a:pt x="199451" y="2611943"/>
                        </a:lnTo>
                      </a:path>
                      <a:path w="216535" h="2794635">
                        <a:moveTo>
                          <a:pt x="199451" y="2611943"/>
                        </a:moveTo>
                        <a:lnTo>
                          <a:pt x="201835" y="2611943"/>
                        </a:lnTo>
                      </a:path>
                      <a:path w="216535" h="2794635">
                        <a:moveTo>
                          <a:pt x="216197" y="2626305"/>
                        </a:moveTo>
                        <a:lnTo>
                          <a:pt x="216197" y="2628690"/>
                        </a:lnTo>
                      </a:path>
                      <a:path w="216535" h="2794635">
                        <a:moveTo>
                          <a:pt x="216197" y="2628690"/>
                        </a:moveTo>
                        <a:lnTo>
                          <a:pt x="216197" y="2631088"/>
                        </a:lnTo>
                      </a:path>
                      <a:path w="216535" h="2794635">
                        <a:moveTo>
                          <a:pt x="216197" y="2631088"/>
                        </a:moveTo>
                        <a:lnTo>
                          <a:pt x="216197" y="2632678"/>
                        </a:lnTo>
                      </a:path>
                      <a:path w="216535" h="2794635">
                        <a:moveTo>
                          <a:pt x="216197" y="2632678"/>
                        </a:moveTo>
                        <a:lnTo>
                          <a:pt x="216197" y="2634281"/>
                        </a:lnTo>
                      </a:path>
                      <a:path w="216535" h="2794635">
                        <a:moveTo>
                          <a:pt x="216197" y="2634281"/>
                        </a:moveTo>
                        <a:lnTo>
                          <a:pt x="216197" y="2635076"/>
                        </a:lnTo>
                      </a:path>
                      <a:path w="216535" h="2794635">
                        <a:moveTo>
                          <a:pt x="216197" y="2635076"/>
                        </a:moveTo>
                        <a:lnTo>
                          <a:pt x="216197" y="2635871"/>
                        </a:lnTo>
                      </a:path>
                      <a:path w="216535" h="2794635">
                        <a:moveTo>
                          <a:pt x="216197" y="2616726"/>
                        </a:moveTo>
                        <a:lnTo>
                          <a:pt x="216197" y="2617521"/>
                        </a:lnTo>
                      </a:path>
                      <a:path w="216535" h="2794635">
                        <a:moveTo>
                          <a:pt x="216197" y="2617521"/>
                        </a:moveTo>
                        <a:lnTo>
                          <a:pt x="216197" y="2618329"/>
                        </a:lnTo>
                      </a:path>
                      <a:path w="216535" h="2794635">
                        <a:moveTo>
                          <a:pt x="216197" y="2618329"/>
                        </a:moveTo>
                        <a:lnTo>
                          <a:pt x="216197" y="2619919"/>
                        </a:lnTo>
                      </a:path>
                      <a:path w="216535" h="2794635">
                        <a:moveTo>
                          <a:pt x="216197" y="2619919"/>
                        </a:moveTo>
                        <a:lnTo>
                          <a:pt x="216197" y="2621509"/>
                        </a:lnTo>
                      </a:path>
                      <a:path w="216535" h="2794635">
                        <a:moveTo>
                          <a:pt x="216197" y="2621509"/>
                        </a:moveTo>
                        <a:lnTo>
                          <a:pt x="216197" y="2623907"/>
                        </a:lnTo>
                      </a:path>
                      <a:path w="216535" h="2794635">
                        <a:moveTo>
                          <a:pt x="216197" y="2623907"/>
                        </a:moveTo>
                        <a:lnTo>
                          <a:pt x="216197" y="2626305"/>
                        </a:lnTo>
                      </a:path>
                      <a:path w="216535" h="2794635">
                        <a:moveTo>
                          <a:pt x="193065" y="0"/>
                        </a:moveTo>
                        <a:lnTo>
                          <a:pt x="193065" y="911865"/>
                        </a:lnTo>
                      </a:path>
                      <a:path w="216535" h="2794635">
                        <a:moveTo>
                          <a:pt x="193065" y="969313"/>
                        </a:moveTo>
                        <a:lnTo>
                          <a:pt x="193065" y="1246934"/>
                        </a:lnTo>
                      </a:path>
                      <a:path w="216535" h="2794635">
                        <a:moveTo>
                          <a:pt x="193065" y="1305177"/>
                        </a:moveTo>
                        <a:lnTo>
                          <a:pt x="193065" y="1747152"/>
                        </a:lnTo>
                      </a:path>
                      <a:path w="216535" h="2794635">
                        <a:moveTo>
                          <a:pt x="193065" y="1805381"/>
                        </a:moveTo>
                        <a:lnTo>
                          <a:pt x="193065" y="2198692"/>
                        </a:lnTo>
                      </a:path>
                      <a:path w="216535" h="2794635">
                        <a:moveTo>
                          <a:pt x="193065" y="2256127"/>
                        </a:moveTo>
                        <a:lnTo>
                          <a:pt x="193065" y="2611943"/>
                        </a:lnTo>
                      </a:path>
                      <a:path w="216535" h="2794635">
                        <a:moveTo>
                          <a:pt x="210606" y="2611943"/>
                        </a:moveTo>
                        <a:lnTo>
                          <a:pt x="210606" y="2256127"/>
                        </a:lnTo>
                      </a:path>
                      <a:path w="216535" h="2794635">
                        <a:moveTo>
                          <a:pt x="210606" y="2198692"/>
                        </a:moveTo>
                        <a:lnTo>
                          <a:pt x="210606" y="1805381"/>
                        </a:lnTo>
                      </a:path>
                      <a:path w="216535" h="2794635">
                        <a:moveTo>
                          <a:pt x="210606" y="1747152"/>
                        </a:moveTo>
                        <a:lnTo>
                          <a:pt x="210606" y="1305177"/>
                        </a:lnTo>
                      </a:path>
                      <a:path w="216535" h="2794635">
                        <a:moveTo>
                          <a:pt x="210606" y="1246934"/>
                        </a:moveTo>
                        <a:lnTo>
                          <a:pt x="210606" y="969313"/>
                        </a:lnTo>
                      </a:path>
                      <a:path w="216535" h="2794635">
                        <a:moveTo>
                          <a:pt x="210606" y="911865"/>
                        </a:moveTo>
                        <a:lnTo>
                          <a:pt x="210606" y="0"/>
                        </a:lnTo>
                      </a:path>
                      <a:path w="216535" h="2794635">
                        <a:moveTo>
                          <a:pt x="190666" y="2776284"/>
                        </a:moveTo>
                        <a:lnTo>
                          <a:pt x="166739" y="2776284"/>
                        </a:lnTo>
                      </a:path>
                      <a:path w="216535" h="2794635">
                        <a:moveTo>
                          <a:pt x="98122" y="2776284"/>
                        </a:moveTo>
                        <a:lnTo>
                          <a:pt x="0" y="2776284"/>
                        </a:lnTo>
                      </a:path>
                      <a:path w="216535" h="2794635">
                        <a:moveTo>
                          <a:pt x="0" y="2793839"/>
                        </a:moveTo>
                        <a:lnTo>
                          <a:pt x="98122" y="2793839"/>
                        </a:lnTo>
                      </a:path>
                      <a:path w="216535" h="2794635">
                        <a:moveTo>
                          <a:pt x="166739" y="2793839"/>
                        </a:moveTo>
                        <a:lnTo>
                          <a:pt x="190666" y="2793839"/>
                        </a:lnTo>
                      </a:path>
                      <a:path w="216535" h="2794635">
                        <a:moveTo>
                          <a:pt x="193065" y="2773091"/>
                        </a:moveTo>
                        <a:lnTo>
                          <a:pt x="191461" y="2775489"/>
                        </a:lnTo>
                      </a:path>
                      <a:path w="216535" h="2794635">
                        <a:moveTo>
                          <a:pt x="191461" y="2775489"/>
                        </a:moveTo>
                        <a:lnTo>
                          <a:pt x="190666" y="2775489"/>
                        </a:lnTo>
                      </a:path>
                      <a:path w="216535" h="2794635">
                        <a:moveTo>
                          <a:pt x="190666" y="2794634"/>
                        </a:moveTo>
                        <a:lnTo>
                          <a:pt x="197847" y="2793031"/>
                        </a:lnTo>
                      </a:path>
                      <a:path w="216535" h="2794635">
                        <a:moveTo>
                          <a:pt x="197847" y="2793031"/>
                        </a:moveTo>
                        <a:lnTo>
                          <a:pt x="203439" y="2789851"/>
                        </a:lnTo>
                      </a:path>
                      <a:path w="216535" h="2794635">
                        <a:moveTo>
                          <a:pt x="203439" y="2789851"/>
                        </a:moveTo>
                        <a:lnTo>
                          <a:pt x="208222" y="2784260"/>
                        </a:lnTo>
                      </a:path>
                      <a:path w="216535" h="2794635">
                        <a:moveTo>
                          <a:pt x="208222" y="2784260"/>
                        </a:moveTo>
                        <a:lnTo>
                          <a:pt x="211415" y="2777079"/>
                        </a:lnTo>
                      </a:path>
                      <a:path w="216535" h="2794635">
                        <a:moveTo>
                          <a:pt x="211415" y="2777079"/>
                        </a:moveTo>
                        <a:lnTo>
                          <a:pt x="211415" y="2773091"/>
                        </a:lnTo>
                      </a:path>
                      <a:path w="216535" h="2794635">
                        <a:moveTo>
                          <a:pt x="190666" y="2785055"/>
                        </a:moveTo>
                        <a:lnTo>
                          <a:pt x="190666" y="2782670"/>
                        </a:lnTo>
                      </a:path>
                      <a:path w="216535" h="2794635">
                        <a:moveTo>
                          <a:pt x="190666" y="2782670"/>
                        </a:moveTo>
                        <a:lnTo>
                          <a:pt x="190666" y="2780272"/>
                        </a:lnTo>
                      </a:path>
                      <a:path w="216535" h="2794635">
                        <a:moveTo>
                          <a:pt x="190666" y="2780272"/>
                        </a:moveTo>
                        <a:lnTo>
                          <a:pt x="190666" y="2778683"/>
                        </a:lnTo>
                      </a:path>
                      <a:path w="216535" h="2794635">
                        <a:moveTo>
                          <a:pt x="190666" y="2778683"/>
                        </a:moveTo>
                        <a:lnTo>
                          <a:pt x="190666" y="2777079"/>
                        </a:lnTo>
                      </a:path>
                      <a:path w="216535" h="2794635">
                        <a:moveTo>
                          <a:pt x="190666" y="2777079"/>
                        </a:moveTo>
                        <a:lnTo>
                          <a:pt x="190666" y="2776284"/>
                        </a:lnTo>
                      </a:path>
                      <a:path w="216535" h="2794635">
                        <a:moveTo>
                          <a:pt x="190666" y="2776284"/>
                        </a:moveTo>
                        <a:lnTo>
                          <a:pt x="190666" y="2775489"/>
                        </a:lnTo>
                      </a:path>
                      <a:path w="216535" h="2794635">
                        <a:moveTo>
                          <a:pt x="190666" y="2775489"/>
                        </a:moveTo>
                        <a:lnTo>
                          <a:pt x="190666" y="2776284"/>
                        </a:lnTo>
                      </a:path>
                      <a:path w="216535" h="2794635">
                        <a:moveTo>
                          <a:pt x="190666" y="2794634"/>
                        </a:moveTo>
                        <a:lnTo>
                          <a:pt x="190666" y="2793839"/>
                        </a:lnTo>
                      </a:path>
                      <a:path w="216535" h="2794635">
                        <a:moveTo>
                          <a:pt x="190666" y="2793839"/>
                        </a:moveTo>
                        <a:lnTo>
                          <a:pt x="190666" y="2793031"/>
                        </a:lnTo>
                      </a:path>
                      <a:path w="216535" h="2794635">
                        <a:moveTo>
                          <a:pt x="190666" y="2793031"/>
                        </a:moveTo>
                        <a:lnTo>
                          <a:pt x="190666" y="2791441"/>
                        </a:lnTo>
                      </a:path>
                      <a:path w="216535" h="2794635">
                        <a:moveTo>
                          <a:pt x="190666" y="2791441"/>
                        </a:moveTo>
                        <a:lnTo>
                          <a:pt x="190666" y="2789851"/>
                        </a:lnTo>
                      </a:path>
                      <a:path w="216535" h="2794635">
                        <a:moveTo>
                          <a:pt x="190666" y="2789851"/>
                        </a:moveTo>
                        <a:lnTo>
                          <a:pt x="190666" y="2787453"/>
                        </a:lnTo>
                      </a:path>
                      <a:path w="216535" h="2794635">
                        <a:moveTo>
                          <a:pt x="190666" y="2787453"/>
                        </a:moveTo>
                        <a:lnTo>
                          <a:pt x="190666" y="2785055"/>
                        </a:lnTo>
                      </a:path>
                      <a:path w="216535" h="2794635">
                        <a:moveTo>
                          <a:pt x="201835" y="2773091"/>
                        </a:moveTo>
                        <a:lnTo>
                          <a:pt x="204234" y="2773091"/>
                        </a:lnTo>
                      </a:path>
                      <a:path w="216535" h="2794635">
                        <a:moveTo>
                          <a:pt x="204234" y="2773091"/>
                        </a:moveTo>
                        <a:lnTo>
                          <a:pt x="206618" y="2773091"/>
                        </a:lnTo>
                      </a:path>
                      <a:path w="216535" h="2794635">
                        <a:moveTo>
                          <a:pt x="206618" y="2773091"/>
                        </a:moveTo>
                        <a:lnTo>
                          <a:pt x="209016" y="2773091"/>
                        </a:lnTo>
                      </a:path>
                      <a:path w="216535" h="2794635">
                        <a:moveTo>
                          <a:pt x="209016" y="2773091"/>
                        </a:moveTo>
                        <a:lnTo>
                          <a:pt x="210606" y="2773091"/>
                        </a:lnTo>
                      </a:path>
                      <a:path w="216535" h="2794635">
                        <a:moveTo>
                          <a:pt x="210606" y="2773091"/>
                        </a:moveTo>
                        <a:lnTo>
                          <a:pt x="211415" y="277309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46" name="object 3046"/>
                  <p:cNvSpPr/>
                  <p:nvPr/>
                </p:nvSpPr>
                <p:spPr>
                  <a:xfrm>
                    <a:off x="3817785" y="5409365"/>
                    <a:ext cx="20955" cy="2540"/>
                  </a:xfrm>
                  <a:custGeom>
                    <a:avLst/>
                    <a:gdLst/>
                    <a:ahLst/>
                    <a:cxnLst/>
                    <a:rect l="l" t="t" r="r" b="b"/>
                    <a:pathLst>
                      <a:path w="20954" h="2539">
                        <a:moveTo>
                          <a:pt x="2387" y="1193"/>
                        </a:moveTo>
                        <a:lnTo>
                          <a:pt x="2044" y="342"/>
                        </a:lnTo>
                        <a:lnTo>
                          <a:pt x="1193" y="0"/>
                        </a:lnTo>
                        <a:lnTo>
                          <a:pt x="342" y="342"/>
                        </a:lnTo>
                        <a:lnTo>
                          <a:pt x="0" y="1193"/>
                        </a:lnTo>
                        <a:lnTo>
                          <a:pt x="342" y="2044"/>
                        </a:lnTo>
                        <a:lnTo>
                          <a:pt x="1193" y="2387"/>
                        </a:lnTo>
                        <a:lnTo>
                          <a:pt x="2044" y="2044"/>
                        </a:lnTo>
                        <a:lnTo>
                          <a:pt x="2387" y="1193"/>
                        </a:lnTo>
                        <a:close/>
                      </a:path>
                      <a:path w="20954" h="2539">
                        <a:moveTo>
                          <a:pt x="20739" y="1193"/>
                        </a:moveTo>
                        <a:lnTo>
                          <a:pt x="20383" y="342"/>
                        </a:lnTo>
                        <a:lnTo>
                          <a:pt x="19545" y="0"/>
                        </a:lnTo>
                        <a:lnTo>
                          <a:pt x="18694" y="342"/>
                        </a:lnTo>
                        <a:lnTo>
                          <a:pt x="18351" y="1193"/>
                        </a:lnTo>
                        <a:lnTo>
                          <a:pt x="18694" y="2044"/>
                        </a:lnTo>
                        <a:lnTo>
                          <a:pt x="19545" y="2387"/>
                        </a:lnTo>
                        <a:lnTo>
                          <a:pt x="20383" y="2044"/>
                        </a:lnTo>
                        <a:lnTo>
                          <a:pt x="20739"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47" name="object 3047"/>
                  <p:cNvSpPr/>
                  <p:nvPr/>
                </p:nvSpPr>
                <p:spPr>
                  <a:xfrm>
                    <a:off x="3605171" y="5410552"/>
                    <a:ext cx="222885" cy="797560"/>
                  </a:xfrm>
                  <a:custGeom>
                    <a:avLst/>
                    <a:gdLst/>
                    <a:ahLst/>
                    <a:cxnLst/>
                    <a:rect l="l" t="t" r="r" b="b"/>
                    <a:pathLst>
                      <a:path w="222885" h="797560">
                        <a:moveTo>
                          <a:pt x="213813" y="0"/>
                        </a:moveTo>
                        <a:lnTo>
                          <a:pt x="214608" y="0"/>
                        </a:lnTo>
                      </a:path>
                      <a:path w="222885" h="797560">
                        <a:moveTo>
                          <a:pt x="214608" y="0"/>
                        </a:moveTo>
                        <a:lnTo>
                          <a:pt x="216197" y="0"/>
                        </a:lnTo>
                      </a:path>
                      <a:path w="222885" h="797560">
                        <a:moveTo>
                          <a:pt x="216197" y="0"/>
                        </a:moveTo>
                        <a:lnTo>
                          <a:pt x="218596" y="0"/>
                        </a:lnTo>
                      </a:path>
                      <a:path w="222885" h="797560">
                        <a:moveTo>
                          <a:pt x="218596" y="0"/>
                        </a:moveTo>
                        <a:lnTo>
                          <a:pt x="220199" y="0"/>
                        </a:lnTo>
                      </a:path>
                      <a:path w="222885" h="797560">
                        <a:moveTo>
                          <a:pt x="220199" y="0"/>
                        </a:moveTo>
                        <a:lnTo>
                          <a:pt x="222584" y="0"/>
                        </a:lnTo>
                      </a:path>
                      <a:path w="222885" h="797560">
                        <a:moveTo>
                          <a:pt x="808" y="23927"/>
                        </a:moveTo>
                        <a:lnTo>
                          <a:pt x="808" y="86953"/>
                        </a:lnTo>
                      </a:path>
                      <a:path w="222885" h="797560">
                        <a:moveTo>
                          <a:pt x="808" y="181896"/>
                        </a:moveTo>
                        <a:lnTo>
                          <a:pt x="808" y="286404"/>
                        </a:lnTo>
                      </a:path>
                      <a:path w="222885" h="797560">
                        <a:moveTo>
                          <a:pt x="808" y="385335"/>
                        </a:moveTo>
                        <a:lnTo>
                          <a:pt x="808" y="390118"/>
                        </a:lnTo>
                      </a:path>
                      <a:path w="222885" h="797560">
                        <a:moveTo>
                          <a:pt x="808" y="437987"/>
                        </a:moveTo>
                        <a:lnTo>
                          <a:pt x="808" y="452349"/>
                        </a:lnTo>
                      </a:path>
                      <a:path w="222885" h="797560">
                        <a:moveTo>
                          <a:pt x="808" y="518554"/>
                        </a:moveTo>
                        <a:lnTo>
                          <a:pt x="808" y="796983"/>
                        </a:lnTo>
                      </a:path>
                      <a:path w="222885" h="797560">
                        <a:moveTo>
                          <a:pt x="17555" y="796983"/>
                        </a:moveTo>
                        <a:lnTo>
                          <a:pt x="17555" y="510578"/>
                        </a:lnTo>
                      </a:path>
                      <a:path w="222885" h="797560">
                        <a:moveTo>
                          <a:pt x="17555" y="460325"/>
                        </a:moveTo>
                        <a:lnTo>
                          <a:pt x="17555" y="437987"/>
                        </a:lnTo>
                      </a:path>
                      <a:path w="222885" h="797560">
                        <a:moveTo>
                          <a:pt x="17555" y="390118"/>
                        </a:moveTo>
                        <a:lnTo>
                          <a:pt x="17555" y="381347"/>
                        </a:lnTo>
                      </a:path>
                      <a:path w="222885" h="797560">
                        <a:moveTo>
                          <a:pt x="17555" y="273646"/>
                        </a:moveTo>
                        <a:lnTo>
                          <a:pt x="17555" y="181896"/>
                        </a:lnTo>
                      </a:path>
                      <a:path w="222885" h="797560">
                        <a:moveTo>
                          <a:pt x="17555" y="86953"/>
                        </a:moveTo>
                        <a:lnTo>
                          <a:pt x="17555" y="23927"/>
                        </a:lnTo>
                      </a:path>
                      <a:path w="222885" h="797560">
                        <a:moveTo>
                          <a:pt x="18349" y="23927"/>
                        </a:moveTo>
                        <a:lnTo>
                          <a:pt x="19953" y="21543"/>
                        </a:lnTo>
                      </a:path>
                      <a:path w="222885" h="797560">
                        <a:moveTo>
                          <a:pt x="19953" y="21543"/>
                        </a:moveTo>
                        <a:lnTo>
                          <a:pt x="20748" y="21543"/>
                        </a:lnTo>
                      </a:path>
                      <a:path w="222885" h="797560">
                        <a:moveTo>
                          <a:pt x="20748" y="2398"/>
                        </a:moveTo>
                        <a:lnTo>
                          <a:pt x="13567" y="3987"/>
                        </a:lnTo>
                      </a:path>
                      <a:path w="222885" h="797560">
                        <a:moveTo>
                          <a:pt x="13567" y="3987"/>
                        </a:moveTo>
                        <a:lnTo>
                          <a:pt x="7181" y="7181"/>
                        </a:lnTo>
                      </a:path>
                      <a:path w="222885" h="797560">
                        <a:moveTo>
                          <a:pt x="7181" y="7181"/>
                        </a:moveTo>
                        <a:lnTo>
                          <a:pt x="2398" y="12772"/>
                        </a:lnTo>
                      </a:path>
                      <a:path w="222885" h="797560">
                        <a:moveTo>
                          <a:pt x="2398" y="12772"/>
                        </a:moveTo>
                        <a:lnTo>
                          <a:pt x="0" y="19939"/>
                        </a:lnTo>
                      </a:path>
                      <a:path w="222885" h="797560">
                        <a:moveTo>
                          <a:pt x="0" y="19939"/>
                        </a:moveTo>
                        <a:lnTo>
                          <a:pt x="0" y="23927"/>
                        </a:lnTo>
                      </a:path>
                      <a:path w="222885" h="797560">
                        <a:moveTo>
                          <a:pt x="20748" y="11963"/>
                        </a:moveTo>
                        <a:lnTo>
                          <a:pt x="20748" y="14362"/>
                        </a:lnTo>
                      </a:path>
                      <a:path w="222885" h="797560">
                        <a:moveTo>
                          <a:pt x="20748" y="14362"/>
                        </a:moveTo>
                        <a:lnTo>
                          <a:pt x="20748" y="16760"/>
                        </a:lnTo>
                      </a:path>
                      <a:path w="222885" h="797560">
                        <a:moveTo>
                          <a:pt x="20748" y="16760"/>
                        </a:moveTo>
                        <a:lnTo>
                          <a:pt x="20748" y="18349"/>
                        </a:lnTo>
                      </a:path>
                      <a:path w="222885" h="797560">
                        <a:moveTo>
                          <a:pt x="20748" y="18349"/>
                        </a:moveTo>
                        <a:lnTo>
                          <a:pt x="20748" y="19939"/>
                        </a:lnTo>
                      </a:path>
                      <a:path w="222885" h="797560">
                        <a:moveTo>
                          <a:pt x="20748" y="19939"/>
                        </a:moveTo>
                        <a:lnTo>
                          <a:pt x="20748" y="20748"/>
                        </a:lnTo>
                      </a:path>
                      <a:path w="222885" h="797560">
                        <a:moveTo>
                          <a:pt x="20748" y="20748"/>
                        </a:moveTo>
                        <a:lnTo>
                          <a:pt x="20748" y="21543"/>
                        </a:lnTo>
                      </a:path>
                      <a:path w="222885" h="797560">
                        <a:moveTo>
                          <a:pt x="20748" y="21543"/>
                        </a:moveTo>
                        <a:lnTo>
                          <a:pt x="20748" y="20748"/>
                        </a:lnTo>
                      </a:path>
                      <a:path w="222885" h="797560">
                        <a:moveTo>
                          <a:pt x="20748" y="2398"/>
                        </a:moveTo>
                        <a:lnTo>
                          <a:pt x="20748" y="3193"/>
                        </a:lnTo>
                      </a:path>
                      <a:path w="222885" h="797560">
                        <a:moveTo>
                          <a:pt x="20748" y="3193"/>
                        </a:moveTo>
                        <a:lnTo>
                          <a:pt x="20748" y="3987"/>
                        </a:lnTo>
                      </a:path>
                      <a:path w="222885" h="797560">
                        <a:moveTo>
                          <a:pt x="20748" y="3987"/>
                        </a:moveTo>
                        <a:lnTo>
                          <a:pt x="20748" y="5591"/>
                        </a:lnTo>
                      </a:path>
                      <a:path w="222885" h="797560">
                        <a:moveTo>
                          <a:pt x="20748" y="5591"/>
                        </a:moveTo>
                        <a:lnTo>
                          <a:pt x="20748" y="7181"/>
                        </a:lnTo>
                      </a:path>
                      <a:path w="222885" h="797560">
                        <a:moveTo>
                          <a:pt x="20748" y="7181"/>
                        </a:moveTo>
                        <a:lnTo>
                          <a:pt x="20748" y="9579"/>
                        </a:lnTo>
                      </a:path>
                      <a:path w="222885" h="797560">
                        <a:moveTo>
                          <a:pt x="20748" y="9579"/>
                        </a:moveTo>
                        <a:lnTo>
                          <a:pt x="20748" y="11963"/>
                        </a:lnTo>
                      </a:path>
                      <a:path w="222885" h="797560">
                        <a:moveTo>
                          <a:pt x="8784" y="23927"/>
                        </a:moveTo>
                        <a:lnTo>
                          <a:pt x="6386" y="23927"/>
                        </a:lnTo>
                      </a:path>
                      <a:path w="222885" h="797560">
                        <a:moveTo>
                          <a:pt x="6386" y="23927"/>
                        </a:moveTo>
                        <a:lnTo>
                          <a:pt x="4796" y="23927"/>
                        </a:lnTo>
                      </a:path>
                      <a:path w="222885" h="797560">
                        <a:moveTo>
                          <a:pt x="4796" y="23927"/>
                        </a:moveTo>
                        <a:lnTo>
                          <a:pt x="2398" y="23927"/>
                        </a:lnTo>
                      </a:path>
                      <a:path w="222885" h="797560">
                        <a:moveTo>
                          <a:pt x="2398" y="23927"/>
                        </a:moveTo>
                        <a:lnTo>
                          <a:pt x="808" y="23927"/>
                        </a:lnTo>
                      </a:path>
                      <a:path w="222885" h="797560">
                        <a:moveTo>
                          <a:pt x="808" y="23927"/>
                        </a:moveTo>
                        <a:lnTo>
                          <a:pt x="0" y="2392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48" name="object 3048"/>
                  <p:cNvSpPr/>
                  <p:nvPr/>
                </p:nvSpPr>
                <p:spPr>
                  <a:xfrm>
                    <a:off x="3603968" y="5433292"/>
                    <a:ext cx="20955" cy="2540"/>
                  </a:xfrm>
                  <a:custGeom>
                    <a:avLst/>
                    <a:gdLst/>
                    <a:ahLst/>
                    <a:cxnLst/>
                    <a:rect l="l" t="t" r="r" b="b"/>
                    <a:pathLst>
                      <a:path w="20954" h="2539">
                        <a:moveTo>
                          <a:pt x="2387" y="1193"/>
                        </a:moveTo>
                        <a:lnTo>
                          <a:pt x="2044" y="342"/>
                        </a:lnTo>
                        <a:lnTo>
                          <a:pt x="1193" y="0"/>
                        </a:lnTo>
                        <a:lnTo>
                          <a:pt x="355" y="342"/>
                        </a:lnTo>
                        <a:lnTo>
                          <a:pt x="0" y="1193"/>
                        </a:lnTo>
                        <a:lnTo>
                          <a:pt x="355" y="2044"/>
                        </a:lnTo>
                        <a:lnTo>
                          <a:pt x="1193" y="2387"/>
                        </a:lnTo>
                        <a:lnTo>
                          <a:pt x="2044" y="2044"/>
                        </a:lnTo>
                        <a:lnTo>
                          <a:pt x="2387" y="1193"/>
                        </a:lnTo>
                        <a:close/>
                      </a:path>
                      <a:path w="20954" h="2539">
                        <a:moveTo>
                          <a:pt x="20739" y="1193"/>
                        </a:moveTo>
                        <a:lnTo>
                          <a:pt x="20396" y="342"/>
                        </a:lnTo>
                        <a:lnTo>
                          <a:pt x="19545" y="0"/>
                        </a:lnTo>
                        <a:lnTo>
                          <a:pt x="18707" y="342"/>
                        </a:lnTo>
                        <a:lnTo>
                          <a:pt x="18351" y="1193"/>
                        </a:lnTo>
                        <a:lnTo>
                          <a:pt x="18707" y="2044"/>
                        </a:lnTo>
                        <a:lnTo>
                          <a:pt x="19545" y="2387"/>
                        </a:lnTo>
                        <a:lnTo>
                          <a:pt x="20396" y="2044"/>
                        </a:lnTo>
                        <a:lnTo>
                          <a:pt x="20739"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49" name="object 3049"/>
                  <p:cNvSpPr/>
                  <p:nvPr/>
                </p:nvSpPr>
                <p:spPr>
                  <a:xfrm>
                    <a:off x="3613955" y="2608750"/>
                    <a:ext cx="1718945" cy="2825750"/>
                  </a:xfrm>
                  <a:custGeom>
                    <a:avLst/>
                    <a:gdLst/>
                    <a:ahLst/>
                    <a:cxnLst/>
                    <a:rect l="l" t="t" r="r" b="b"/>
                    <a:pathLst>
                      <a:path w="1718945" h="2825750">
                        <a:moveTo>
                          <a:pt x="9565" y="2825729"/>
                        </a:moveTo>
                        <a:lnTo>
                          <a:pt x="8770" y="2825729"/>
                        </a:lnTo>
                      </a:path>
                      <a:path w="1718945" h="2825750">
                        <a:moveTo>
                          <a:pt x="8770" y="2825729"/>
                        </a:moveTo>
                        <a:lnTo>
                          <a:pt x="7181" y="2825729"/>
                        </a:lnTo>
                      </a:path>
                      <a:path w="1718945" h="2825750">
                        <a:moveTo>
                          <a:pt x="7181" y="2825729"/>
                        </a:moveTo>
                        <a:lnTo>
                          <a:pt x="4782" y="2825729"/>
                        </a:lnTo>
                      </a:path>
                      <a:path w="1718945" h="2825750">
                        <a:moveTo>
                          <a:pt x="4782" y="2825729"/>
                        </a:moveTo>
                        <a:lnTo>
                          <a:pt x="2398" y="2825729"/>
                        </a:lnTo>
                      </a:path>
                      <a:path w="1718945" h="2825750">
                        <a:moveTo>
                          <a:pt x="2398" y="2825729"/>
                        </a:moveTo>
                        <a:lnTo>
                          <a:pt x="0" y="2825729"/>
                        </a:lnTo>
                      </a:path>
                      <a:path w="1718945" h="2825750">
                        <a:moveTo>
                          <a:pt x="228161" y="23132"/>
                        </a:moveTo>
                        <a:lnTo>
                          <a:pt x="693269" y="23132"/>
                        </a:lnTo>
                      </a:path>
                      <a:path w="1718945" h="2825750">
                        <a:moveTo>
                          <a:pt x="741138" y="23132"/>
                        </a:moveTo>
                        <a:lnTo>
                          <a:pt x="1701667" y="23132"/>
                        </a:lnTo>
                      </a:path>
                      <a:path w="1718945" h="2825750">
                        <a:moveTo>
                          <a:pt x="1718414" y="5577"/>
                        </a:moveTo>
                        <a:lnTo>
                          <a:pt x="228161" y="5577"/>
                        </a:lnTo>
                      </a:path>
                      <a:path w="1718945" h="2825750">
                        <a:moveTo>
                          <a:pt x="205028" y="0"/>
                        </a:moveTo>
                        <a:lnTo>
                          <a:pt x="205028" y="28710"/>
                        </a:lnTo>
                      </a:path>
                      <a:path w="1718945" h="2825750">
                        <a:moveTo>
                          <a:pt x="223378" y="28710"/>
                        </a:moveTo>
                        <a:lnTo>
                          <a:pt x="223378" y="23927"/>
                        </a:lnTo>
                      </a:path>
                      <a:path w="1718945" h="2825750">
                        <a:moveTo>
                          <a:pt x="223378" y="4782"/>
                        </a:moveTo>
                        <a:lnTo>
                          <a:pt x="223378" y="0"/>
                        </a:lnTo>
                      </a:path>
                      <a:path w="1718945" h="2825750">
                        <a:moveTo>
                          <a:pt x="228161" y="4782"/>
                        </a:moveTo>
                        <a:lnTo>
                          <a:pt x="223378" y="4782"/>
                        </a:lnTo>
                      </a:path>
                      <a:path w="1718945" h="2825750">
                        <a:moveTo>
                          <a:pt x="223378" y="23927"/>
                        </a:moveTo>
                        <a:lnTo>
                          <a:pt x="228161" y="23927"/>
                        </a:lnTo>
                      </a:path>
                      <a:path w="1718945" h="2825750">
                        <a:moveTo>
                          <a:pt x="213799" y="28710"/>
                        </a:moveTo>
                        <a:lnTo>
                          <a:pt x="211415" y="28710"/>
                        </a:lnTo>
                      </a:path>
                      <a:path w="1718945" h="2825750">
                        <a:moveTo>
                          <a:pt x="211415" y="28710"/>
                        </a:moveTo>
                        <a:lnTo>
                          <a:pt x="209811" y="28710"/>
                        </a:lnTo>
                      </a:path>
                      <a:path w="1718945" h="2825750">
                        <a:moveTo>
                          <a:pt x="209811" y="28710"/>
                        </a:moveTo>
                        <a:lnTo>
                          <a:pt x="207413" y="28710"/>
                        </a:lnTo>
                      </a:path>
                      <a:path w="1718945" h="2825750">
                        <a:moveTo>
                          <a:pt x="207413" y="28710"/>
                        </a:moveTo>
                        <a:lnTo>
                          <a:pt x="205823" y="28710"/>
                        </a:lnTo>
                      </a:path>
                      <a:path w="1718945" h="2825750">
                        <a:moveTo>
                          <a:pt x="205823" y="28710"/>
                        </a:moveTo>
                        <a:lnTo>
                          <a:pt x="205028" y="2871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50" name="object 3050"/>
                  <p:cNvSpPr/>
                  <p:nvPr/>
                </p:nvSpPr>
                <p:spPr>
                  <a:xfrm>
                    <a:off x="3817785" y="2636269"/>
                    <a:ext cx="20955" cy="2540"/>
                  </a:xfrm>
                  <a:custGeom>
                    <a:avLst/>
                    <a:gdLst/>
                    <a:ahLst/>
                    <a:cxnLst/>
                    <a:rect l="l" t="t" r="r" b="b"/>
                    <a:pathLst>
                      <a:path w="20954" h="2539">
                        <a:moveTo>
                          <a:pt x="2387" y="1193"/>
                        </a:moveTo>
                        <a:lnTo>
                          <a:pt x="2044" y="355"/>
                        </a:lnTo>
                        <a:lnTo>
                          <a:pt x="1193" y="0"/>
                        </a:lnTo>
                        <a:lnTo>
                          <a:pt x="342" y="355"/>
                        </a:lnTo>
                        <a:lnTo>
                          <a:pt x="0" y="1193"/>
                        </a:lnTo>
                        <a:lnTo>
                          <a:pt x="342" y="2044"/>
                        </a:lnTo>
                        <a:lnTo>
                          <a:pt x="1193" y="2400"/>
                        </a:lnTo>
                        <a:lnTo>
                          <a:pt x="2044" y="2044"/>
                        </a:lnTo>
                        <a:lnTo>
                          <a:pt x="2387" y="1193"/>
                        </a:lnTo>
                        <a:close/>
                      </a:path>
                      <a:path w="20954" h="2539">
                        <a:moveTo>
                          <a:pt x="20739" y="1193"/>
                        </a:moveTo>
                        <a:lnTo>
                          <a:pt x="20383" y="355"/>
                        </a:lnTo>
                        <a:lnTo>
                          <a:pt x="19545" y="0"/>
                        </a:lnTo>
                        <a:lnTo>
                          <a:pt x="18694" y="355"/>
                        </a:lnTo>
                        <a:lnTo>
                          <a:pt x="18351" y="1193"/>
                        </a:lnTo>
                        <a:lnTo>
                          <a:pt x="18694" y="2044"/>
                        </a:lnTo>
                        <a:lnTo>
                          <a:pt x="19545" y="2400"/>
                        </a:lnTo>
                        <a:lnTo>
                          <a:pt x="20383" y="2044"/>
                        </a:lnTo>
                        <a:lnTo>
                          <a:pt x="20739"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51" name="object 3051"/>
                  <p:cNvSpPr/>
                  <p:nvPr/>
                </p:nvSpPr>
                <p:spPr>
                  <a:xfrm>
                    <a:off x="3827755" y="2608750"/>
                    <a:ext cx="10160" cy="29209"/>
                  </a:xfrm>
                  <a:custGeom>
                    <a:avLst/>
                    <a:gdLst/>
                    <a:ahLst/>
                    <a:cxnLst/>
                    <a:rect l="l" t="t" r="r" b="b"/>
                    <a:pathLst>
                      <a:path w="10160" h="29210">
                        <a:moveTo>
                          <a:pt x="9579" y="28710"/>
                        </a:moveTo>
                        <a:lnTo>
                          <a:pt x="8770" y="28710"/>
                        </a:lnTo>
                      </a:path>
                      <a:path w="10160" h="29210">
                        <a:moveTo>
                          <a:pt x="8770" y="28710"/>
                        </a:moveTo>
                        <a:lnTo>
                          <a:pt x="7181" y="28710"/>
                        </a:lnTo>
                      </a:path>
                      <a:path w="10160" h="29210">
                        <a:moveTo>
                          <a:pt x="7181" y="28710"/>
                        </a:moveTo>
                        <a:lnTo>
                          <a:pt x="4782" y="28710"/>
                        </a:lnTo>
                      </a:path>
                      <a:path w="10160" h="29210">
                        <a:moveTo>
                          <a:pt x="4782" y="28710"/>
                        </a:moveTo>
                        <a:lnTo>
                          <a:pt x="2398" y="28710"/>
                        </a:lnTo>
                      </a:path>
                      <a:path w="10160" h="29210">
                        <a:moveTo>
                          <a:pt x="2398" y="28710"/>
                        </a:moveTo>
                        <a:lnTo>
                          <a:pt x="0" y="28710"/>
                        </a:lnTo>
                      </a:path>
                      <a:path w="10160" h="29210">
                        <a:moveTo>
                          <a:pt x="0" y="0"/>
                        </a:moveTo>
                        <a:lnTo>
                          <a:pt x="2398" y="0"/>
                        </a:lnTo>
                      </a:path>
                      <a:path w="10160" h="29210">
                        <a:moveTo>
                          <a:pt x="2398" y="0"/>
                        </a:moveTo>
                        <a:lnTo>
                          <a:pt x="4782" y="0"/>
                        </a:lnTo>
                      </a:path>
                      <a:path w="10160" h="29210">
                        <a:moveTo>
                          <a:pt x="4782" y="0"/>
                        </a:moveTo>
                        <a:lnTo>
                          <a:pt x="7181" y="0"/>
                        </a:lnTo>
                      </a:path>
                      <a:path w="10160" h="29210">
                        <a:moveTo>
                          <a:pt x="7181" y="0"/>
                        </a:moveTo>
                        <a:lnTo>
                          <a:pt x="8770" y="0"/>
                        </a:lnTo>
                      </a:path>
                      <a:path w="10160" h="29210">
                        <a:moveTo>
                          <a:pt x="8770" y="0"/>
                        </a:moveTo>
                        <a:lnTo>
                          <a:pt x="957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52" name="object 3052"/>
                  <p:cNvSpPr/>
                  <p:nvPr/>
                </p:nvSpPr>
                <p:spPr>
                  <a:xfrm>
                    <a:off x="3817785" y="2607554"/>
                    <a:ext cx="20955" cy="2540"/>
                  </a:xfrm>
                  <a:custGeom>
                    <a:avLst/>
                    <a:gdLst/>
                    <a:ahLst/>
                    <a:cxnLst/>
                    <a:rect l="l" t="t" r="r" b="b"/>
                    <a:pathLst>
                      <a:path w="20954" h="2539">
                        <a:moveTo>
                          <a:pt x="2387" y="1206"/>
                        </a:moveTo>
                        <a:lnTo>
                          <a:pt x="2044" y="355"/>
                        </a:lnTo>
                        <a:lnTo>
                          <a:pt x="1193" y="0"/>
                        </a:lnTo>
                        <a:lnTo>
                          <a:pt x="342" y="355"/>
                        </a:lnTo>
                        <a:lnTo>
                          <a:pt x="0" y="1206"/>
                        </a:lnTo>
                        <a:lnTo>
                          <a:pt x="342" y="2044"/>
                        </a:lnTo>
                        <a:lnTo>
                          <a:pt x="1193" y="2400"/>
                        </a:lnTo>
                        <a:lnTo>
                          <a:pt x="2044" y="2044"/>
                        </a:lnTo>
                        <a:lnTo>
                          <a:pt x="2387" y="1206"/>
                        </a:lnTo>
                        <a:close/>
                      </a:path>
                      <a:path w="20954" h="2539">
                        <a:moveTo>
                          <a:pt x="20739" y="1206"/>
                        </a:moveTo>
                        <a:lnTo>
                          <a:pt x="20383" y="355"/>
                        </a:lnTo>
                        <a:lnTo>
                          <a:pt x="19545" y="0"/>
                        </a:lnTo>
                        <a:lnTo>
                          <a:pt x="18694" y="355"/>
                        </a:lnTo>
                        <a:lnTo>
                          <a:pt x="18351" y="1206"/>
                        </a:lnTo>
                        <a:lnTo>
                          <a:pt x="18694" y="2044"/>
                        </a:lnTo>
                        <a:lnTo>
                          <a:pt x="19545" y="2400"/>
                        </a:lnTo>
                        <a:lnTo>
                          <a:pt x="20383" y="2044"/>
                        </a:lnTo>
                        <a:lnTo>
                          <a:pt x="20739"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53" name="object 3053"/>
                  <p:cNvSpPr/>
                  <p:nvPr/>
                </p:nvSpPr>
                <p:spPr>
                  <a:xfrm>
                    <a:off x="3818984" y="1875587"/>
                    <a:ext cx="23495" cy="757555"/>
                  </a:xfrm>
                  <a:custGeom>
                    <a:avLst/>
                    <a:gdLst/>
                    <a:ahLst/>
                    <a:cxnLst/>
                    <a:rect l="l" t="t" r="r" b="b"/>
                    <a:pathLst>
                      <a:path w="23495" h="757555">
                        <a:moveTo>
                          <a:pt x="0" y="733162"/>
                        </a:moveTo>
                        <a:lnTo>
                          <a:pt x="794" y="733162"/>
                        </a:lnTo>
                      </a:path>
                      <a:path w="23495" h="757555">
                        <a:moveTo>
                          <a:pt x="794" y="733162"/>
                        </a:moveTo>
                        <a:lnTo>
                          <a:pt x="2384" y="733162"/>
                        </a:lnTo>
                      </a:path>
                      <a:path w="23495" h="757555">
                        <a:moveTo>
                          <a:pt x="2384" y="733162"/>
                        </a:moveTo>
                        <a:lnTo>
                          <a:pt x="4782" y="733162"/>
                        </a:lnTo>
                      </a:path>
                      <a:path w="23495" h="757555">
                        <a:moveTo>
                          <a:pt x="4782" y="733162"/>
                        </a:moveTo>
                        <a:lnTo>
                          <a:pt x="6386" y="733162"/>
                        </a:lnTo>
                      </a:path>
                      <a:path w="23495" h="757555">
                        <a:moveTo>
                          <a:pt x="6386" y="733162"/>
                        </a:moveTo>
                        <a:lnTo>
                          <a:pt x="8770" y="733162"/>
                        </a:lnTo>
                      </a:path>
                      <a:path w="23495" h="757555">
                        <a:moveTo>
                          <a:pt x="23132" y="747524"/>
                        </a:moveTo>
                        <a:lnTo>
                          <a:pt x="23132" y="749909"/>
                        </a:lnTo>
                      </a:path>
                      <a:path w="23495" h="757555">
                        <a:moveTo>
                          <a:pt x="23132" y="749909"/>
                        </a:moveTo>
                        <a:lnTo>
                          <a:pt x="23132" y="752307"/>
                        </a:lnTo>
                      </a:path>
                      <a:path w="23495" h="757555">
                        <a:moveTo>
                          <a:pt x="23132" y="752307"/>
                        </a:moveTo>
                        <a:lnTo>
                          <a:pt x="23132" y="753897"/>
                        </a:lnTo>
                      </a:path>
                      <a:path w="23495" h="757555">
                        <a:moveTo>
                          <a:pt x="23132" y="753897"/>
                        </a:moveTo>
                        <a:lnTo>
                          <a:pt x="23132" y="755500"/>
                        </a:lnTo>
                      </a:path>
                      <a:path w="23495" h="757555">
                        <a:moveTo>
                          <a:pt x="23132" y="755500"/>
                        </a:moveTo>
                        <a:lnTo>
                          <a:pt x="23132" y="756295"/>
                        </a:lnTo>
                      </a:path>
                      <a:path w="23495" h="757555">
                        <a:moveTo>
                          <a:pt x="23132" y="756295"/>
                        </a:moveTo>
                        <a:lnTo>
                          <a:pt x="23132" y="757090"/>
                        </a:lnTo>
                      </a:path>
                      <a:path w="23495" h="757555">
                        <a:moveTo>
                          <a:pt x="23132" y="737945"/>
                        </a:moveTo>
                        <a:lnTo>
                          <a:pt x="23132" y="738740"/>
                        </a:lnTo>
                      </a:path>
                      <a:path w="23495" h="757555">
                        <a:moveTo>
                          <a:pt x="23132" y="738740"/>
                        </a:moveTo>
                        <a:lnTo>
                          <a:pt x="23132" y="739534"/>
                        </a:lnTo>
                      </a:path>
                      <a:path w="23495" h="757555">
                        <a:moveTo>
                          <a:pt x="23132" y="739534"/>
                        </a:moveTo>
                        <a:lnTo>
                          <a:pt x="23132" y="741138"/>
                        </a:lnTo>
                      </a:path>
                      <a:path w="23495" h="757555">
                        <a:moveTo>
                          <a:pt x="23132" y="741138"/>
                        </a:moveTo>
                        <a:lnTo>
                          <a:pt x="23132" y="742728"/>
                        </a:lnTo>
                      </a:path>
                      <a:path w="23495" h="757555">
                        <a:moveTo>
                          <a:pt x="23132" y="742728"/>
                        </a:moveTo>
                        <a:lnTo>
                          <a:pt x="23132" y="745126"/>
                        </a:lnTo>
                      </a:path>
                      <a:path w="23495" h="757555">
                        <a:moveTo>
                          <a:pt x="23132" y="745126"/>
                        </a:moveTo>
                        <a:lnTo>
                          <a:pt x="23132" y="747524"/>
                        </a:lnTo>
                      </a:path>
                      <a:path w="23495" h="757555">
                        <a:moveTo>
                          <a:pt x="0" y="0"/>
                        </a:moveTo>
                        <a:lnTo>
                          <a:pt x="0" y="252897"/>
                        </a:lnTo>
                      </a:path>
                      <a:path w="23495" h="757555">
                        <a:moveTo>
                          <a:pt x="0" y="331875"/>
                        </a:moveTo>
                        <a:lnTo>
                          <a:pt x="0" y="352609"/>
                        </a:lnTo>
                      </a:path>
                      <a:path w="23495" h="757555">
                        <a:moveTo>
                          <a:pt x="0" y="431587"/>
                        </a:moveTo>
                        <a:lnTo>
                          <a:pt x="0" y="454733"/>
                        </a:lnTo>
                      </a:path>
                      <a:path w="23495" h="757555">
                        <a:moveTo>
                          <a:pt x="0" y="548868"/>
                        </a:moveTo>
                        <a:lnTo>
                          <a:pt x="0" y="583978"/>
                        </a:lnTo>
                      </a:path>
                      <a:path w="23495" h="757555">
                        <a:moveTo>
                          <a:pt x="0" y="678907"/>
                        </a:moveTo>
                        <a:lnTo>
                          <a:pt x="0" y="733162"/>
                        </a:lnTo>
                      </a:path>
                      <a:path w="23495" h="757555">
                        <a:moveTo>
                          <a:pt x="17541" y="733162"/>
                        </a:moveTo>
                        <a:lnTo>
                          <a:pt x="17541" y="678907"/>
                        </a:lnTo>
                      </a:path>
                      <a:path w="23495" h="757555">
                        <a:moveTo>
                          <a:pt x="17541" y="583978"/>
                        </a:moveTo>
                        <a:lnTo>
                          <a:pt x="17541" y="548868"/>
                        </a:lnTo>
                      </a:path>
                      <a:path w="23495" h="757555">
                        <a:moveTo>
                          <a:pt x="17541" y="454733"/>
                        </a:moveTo>
                        <a:lnTo>
                          <a:pt x="17541" y="431587"/>
                        </a:lnTo>
                      </a:path>
                      <a:path w="23495" h="757555">
                        <a:moveTo>
                          <a:pt x="17541" y="352609"/>
                        </a:moveTo>
                        <a:lnTo>
                          <a:pt x="17541" y="331875"/>
                        </a:lnTo>
                      </a:path>
                      <a:path w="23495" h="757555">
                        <a:moveTo>
                          <a:pt x="17541" y="252897"/>
                        </a:moveTo>
                        <a:lnTo>
                          <a:pt x="1754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54" name="object 3054"/>
                  <p:cNvSpPr/>
                  <p:nvPr/>
                </p:nvSpPr>
                <p:spPr>
                  <a:xfrm>
                    <a:off x="5883636" y="3180409"/>
                    <a:ext cx="17780" cy="1473200"/>
                  </a:xfrm>
                  <a:custGeom>
                    <a:avLst/>
                    <a:gdLst/>
                    <a:ahLst/>
                    <a:cxnLst/>
                    <a:rect l="l" t="t" r="r" b="b"/>
                    <a:pathLst>
                      <a:path w="17779" h="1473200">
                        <a:moveTo>
                          <a:pt x="0" y="0"/>
                        </a:moveTo>
                        <a:lnTo>
                          <a:pt x="0" y="1473053"/>
                        </a:lnTo>
                      </a:path>
                      <a:path w="17779" h="1473200">
                        <a:moveTo>
                          <a:pt x="17555" y="0"/>
                        </a:moveTo>
                        <a:lnTo>
                          <a:pt x="17555" y="147305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55" name="object 3055"/>
                  <p:cNvSpPr/>
                  <p:nvPr/>
                </p:nvSpPr>
                <p:spPr>
                  <a:xfrm>
                    <a:off x="3933058" y="1779850"/>
                    <a:ext cx="18415" cy="12065"/>
                  </a:xfrm>
                  <a:custGeom>
                    <a:avLst/>
                    <a:gdLst/>
                    <a:ahLst/>
                    <a:cxnLst/>
                    <a:rect l="l" t="t" r="r" b="b"/>
                    <a:pathLst>
                      <a:path w="18414" h="12064">
                        <a:moveTo>
                          <a:pt x="18363" y="11963"/>
                        </a:moveTo>
                        <a:lnTo>
                          <a:pt x="18363" y="7181"/>
                        </a:lnTo>
                      </a:path>
                      <a:path w="18414" h="12064">
                        <a:moveTo>
                          <a:pt x="18363" y="7181"/>
                        </a:moveTo>
                        <a:lnTo>
                          <a:pt x="18363" y="2384"/>
                        </a:lnTo>
                      </a:path>
                      <a:path w="18414" h="12064">
                        <a:moveTo>
                          <a:pt x="18363" y="2384"/>
                        </a:moveTo>
                        <a:lnTo>
                          <a:pt x="18363" y="794"/>
                        </a:lnTo>
                      </a:path>
                      <a:path w="18414" h="12064">
                        <a:moveTo>
                          <a:pt x="18363" y="794"/>
                        </a:moveTo>
                        <a:lnTo>
                          <a:pt x="18363" y="0"/>
                        </a:lnTo>
                      </a:path>
                      <a:path w="18414" h="12064">
                        <a:moveTo>
                          <a:pt x="0" y="0"/>
                        </a:moveTo>
                        <a:lnTo>
                          <a:pt x="0" y="1589"/>
                        </a:lnTo>
                      </a:path>
                      <a:path w="18414" h="12064">
                        <a:moveTo>
                          <a:pt x="0" y="1589"/>
                        </a:moveTo>
                        <a:lnTo>
                          <a:pt x="0" y="4782"/>
                        </a:lnTo>
                      </a:path>
                      <a:path w="18414" h="12064">
                        <a:moveTo>
                          <a:pt x="0" y="4782"/>
                        </a:moveTo>
                        <a:lnTo>
                          <a:pt x="0" y="9579"/>
                        </a:lnTo>
                      </a:path>
                      <a:path w="18414" h="12064">
                        <a:moveTo>
                          <a:pt x="0" y="9579"/>
                        </a:moveTo>
                        <a:lnTo>
                          <a:pt x="0" y="1196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56" name="object 3056"/>
                  <p:cNvSpPr/>
                  <p:nvPr/>
                </p:nvSpPr>
                <p:spPr>
                  <a:xfrm>
                    <a:off x="3950225" y="179061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57" name="object 3057"/>
                  <p:cNvSpPr/>
                  <p:nvPr/>
                </p:nvSpPr>
                <p:spPr>
                  <a:xfrm>
                    <a:off x="3933058" y="1791813"/>
                    <a:ext cx="18415" cy="0"/>
                  </a:xfrm>
                  <a:custGeom>
                    <a:avLst/>
                    <a:gdLst/>
                    <a:ahLst/>
                    <a:cxnLst/>
                    <a:rect l="l" t="t" r="r" b="b"/>
                    <a:pathLst>
                      <a:path w="18414">
                        <a:moveTo>
                          <a:pt x="18363" y="0"/>
                        </a:moveTo>
                        <a:lnTo>
                          <a:pt x="17555" y="0"/>
                        </a:lnTo>
                      </a:path>
                      <a:path w="18414">
                        <a:moveTo>
                          <a:pt x="17555" y="0"/>
                        </a:moveTo>
                        <a:lnTo>
                          <a:pt x="15965" y="0"/>
                        </a:lnTo>
                      </a:path>
                      <a:path w="18414">
                        <a:moveTo>
                          <a:pt x="15965" y="0"/>
                        </a:moveTo>
                        <a:lnTo>
                          <a:pt x="13567" y="0"/>
                        </a:lnTo>
                      </a:path>
                      <a:path w="18414">
                        <a:moveTo>
                          <a:pt x="13567" y="0"/>
                        </a:moveTo>
                        <a:lnTo>
                          <a:pt x="11977" y="0"/>
                        </a:lnTo>
                      </a:path>
                      <a:path w="18414">
                        <a:moveTo>
                          <a:pt x="11977" y="0"/>
                        </a:moveTo>
                        <a:lnTo>
                          <a:pt x="9579" y="0"/>
                        </a:lnTo>
                      </a:path>
                      <a:path w="18414">
                        <a:moveTo>
                          <a:pt x="9579" y="0"/>
                        </a:moveTo>
                        <a:lnTo>
                          <a:pt x="6386" y="0"/>
                        </a:lnTo>
                      </a:path>
                      <a:path w="18414">
                        <a:moveTo>
                          <a:pt x="6386" y="0"/>
                        </a:moveTo>
                        <a:lnTo>
                          <a:pt x="4796" y="0"/>
                        </a:lnTo>
                      </a:path>
                      <a:path w="18414">
                        <a:moveTo>
                          <a:pt x="4796" y="0"/>
                        </a:moveTo>
                        <a:lnTo>
                          <a:pt x="2398" y="0"/>
                        </a:lnTo>
                      </a:path>
                      <a:path w="18414">
                        <a:moveTo>
                          <a:pt x="2398" y="0"/>
                        </a:moveTo>
                        <a:lnTo>
                          <a:pt x="808" y="0"/>
                        </a:lnTo>
                      </a:path>
                      <a:path w="18414">
                        <a:moveTo>
                          <a:pt x="808"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58" name="object 3058"/>
                  <p:cNvSpPr/>
                  <p:nvPr/>
                </p:nvSpPr>
                <p:spPr>
                  <a:xfrm>
                    <a:off x="3931862" y="179061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59" name="object 3059"/>
                  <p:cNvSpPr/>
                  <p:nvPr/>
                </p:nvSpPr>
                <p:spPr>
                  <a:xfrm>
                    <a:off x="3933058" y="1750331"/>
                    <a:ext cx="18415" cy="31115"/>
                  </a:xfrm>
                  <a:custGeom>
                    <a:avLst/>
                    <a:gdLst/>
                    <a:ahLst/>
                    <a:cxnLst/>
                    <a:rect l="l" t="t" r="r" b="b"/>
                    <a:pathLst>
                      <a:path w="18414" h="31114">
                        <a:moveTo>
                          <a:pt x="0" y="29518"/>
                        </a:moveTo>
                        <a:lnTo>
                          <a:pt x="0" y="27120"/>
                        </a:lnTo>
                      </a:path>
                      <a:path w="18414" h="31114">
                        <a:moveTo>
                          <a:pt x="0" y="27120"/>
                        </a:moveTo>
                        <a:lnTo>
                          <a:pt x="808" y="25530"/>
                        </a:lnTo>
                      </a:path>
                      <a:path w="18414" h="31114">
                        <a:moveTo>
                          <a:pt x="808" y="25530"/>
                        </a:moveTo>
                        <a:lnTo>
                          <a:pt x="2398" y="23132"/>
                        </a:lnTo>
                      </a:path>
                      <a:path w="18414" h="31114">
                        <a:moveTo>
                          <a:pt x="2398" y="23132"/>
                        </a:moveTo>
                        <a:lnTo>
                          <a:pt x="4796" y="21543"/>
                        </a:lnTo>
                      </a:path>
                      <a:path w="18414" h="31114">
                        <a:moveTo>
                          <a:pt x="4796" y="21543"/>
                        </a:moveTo>
                        <a:lnTo>
                          <a:pt x="6386" y="20748"/>
                        </a:lnTo>
                      </a:path>
                      <a:path w="18414" h="31114">
                        <a:moveTo>
                          <a:pt x="6386" y="20748"/>
                        </a:moveTo>
                        <a:lnTo>
                          <a:pt x="9579" y="20748"/>
                        </a:lnTo>
                      </a:path>
                      <a:path w="18414" h="31114">
                        <a:moveTo>
                          <a:pt x="9579" y="20748"/>
                        </a:moveTo>
                        <a:lnTo>
                          <a:pt x="11977" y="20748"/>
                        </a:lnTo>
                      </a:path>
                      <a:path w="18414" h="31114">
                        <a:moveTo>
                          <a:pt x="11977" y="20748"/>
                        </a:moveTo>
                        <a:lnTo>
                          <a:pt x="13567" y="21543"/>
                        </a:lnTo>
                      </a:path>
                      <a:path w="18414" h="31114">
                        <a:moveTo>
                          <a:pt x="13567" y="21543"/>
                        </a:moveTo>
                        <a:lnTo>
                          <a:pt x="15965" y="23132"/>
                        </a:lnTo>
                      </a:path>
                      <a:path w="18414" h="31114">
                        <a:moveTo>
                          <a:pt x="15965" y="23132"/>
                        </a:moveTo>
                        <a:lnTo>
                          <a:pt x="17555" y="25530"/>
                        </a:lnTo>
                      </a:path>
                      <a:path w="18414" h="31114">
                        <a:moveTo>
                          <a:pt x="17555" y="25530"/>
                        </a:moveTo>
                        <a:lnTo>
                          <a:pt x="18363" y="27120"/>
                        </a:lnTo>
                      </a:path>
                      <a:path w="18414" h="31114">
                        <a:moveTo>
                          <a:pt x="18363" y="27120"/>
                        </a:moveTo>
                        <a:lnTo>
                          <a:pt x="18363" y="29518"/>
                        </a:lnTo>
                      </a:path>
                      <a:path w="18414" h="31114">
                        <a:moveTo>
                          <a:pt x="18363" y="29518"/>
                        </a:moveTo>
                        <a:lnTo>
                          <a:pt x="18363" y="31108"/>
                        </a:lnTo>
                      </a:path>
                      <a:path w="18414" h="31114">
                        <a:moveTo>
                          <a:pt x="0" y="31108"/>
                        </a:moveTo>
                        <a:lnTo>
                          <a:pt x="0" y="29518"/>
                        </a:lnTo>
                      </a:path>
                      <a:path w="18414" h="31114">
                        <a:moveTo>
                          <a:pt x="17555" y="15156"/>
                        </a:moveTo>
                        <a:lnTo>
                          <a:pt x="17555" y="0"/>
                        </a:lnTo>
                      </a:path>
                      <a:path w="18414" h="31114">
                        <a:moveTo>
                          <a:pt x="808" y="0"/>
                        </a:moveTo>
                        <a:lnTo>
                          <a:pt x="808" y="15156"/>
                        </a:lnTo>
                      </a:path>
                      <a:path w="18414" h="31114">
                        <a:moveTo>
                          <a:pt x="17555" y="0"/>
                        </a:moveTo>
                        <a:lnTo>
                          <a:pt x="16760" y="0"/>
                        </a:lnTo>
                      </a:path>
                      <a:path w="18414" h="31114">
                        <a:moveTo>
                          <a:pt x="16760" y="0"/>
                        </a:moveTo>
                        <a:lnTo>
                          <a:pt x="15156" y="0"/>
                        </a:lnTo>
                      </a:path>
                      <a:path w="18414" h="31114">
                        <a:moveTo>
                          <a:pt x="15156" y="0"/>
                        </a:moveTo>
                        <a:lnTo>
                          <a:pt x="13567" y="0"/>
                        </a:lnTo>
                      </a:path>
                      <a:path w="18414" h="31114">
                        <a:moveTo>
                          <a:pt x="13567" y="0"/>
                        </a:moveTo>
                        <a:lnTo>
                          <a:pt x="11168" y="0"/>
                        </a:lnTo>
                      </a:path>
                      <a:path w="18414" h="31114">
                        <a:moveTo>
                          <a:pt x="11168" y="0"/>
                        </a:moveTo>
                        <a:lnTo>
                          <a:pt x="9579" y="0"/>
                        </a:lnTo>
                      </a:path>
                      <a:path w="18414" h="31114">
                        <a:moveTo>
                          <a:pt x="9579" y="0"/>
                        </a:moveTo>
                        <a:lnTo>
                          <a:pt x="7181" y="0"/>
                        </a:lnTo>
                      </a:path>
                      <a:path w="18414" h="31114">
                        <a:moveTo>
                          <a:pt x="7181" y="0"/>
                        </a:moveTo>
                        <a:lnTo>
                          <a:pt x="4796" y="0"/>
                        </a:lnTo>
                      </a:path>
                      <a:path w="18414" h="31114">
                        <a:moveTo>
                          <a:pt x="4796" y="0"/>
                        </a:moveTo>
                        <a:lnTo>
                          <a:pt x="3193" y="0"/>
                        </a:lnTo>
                      </a:path>
                      <a:path w="18414" h="31114">
                        <a:moveTo>
                          <a:pt x="3193" y="0"/>
                        </a:moveTo>
                        <a:lnTo>
                          <a:pt x="1603" y="0"/>
                        </a:lnTo>
                      </a:path>
                      <a:path w="18414" h="31114">
                        <a:moveTo>
                          <a:pt x="1603" y="0"/>
                        </a:moveTo>
                        <a:lnTo>
                          <a:pt x="80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60" name="object 3060"/>
                  <p:cNvSpPr/>
                  <p:nvPr/>
                </p:nvSpPr>
                <p:spPr>
                  <a:xfrm>
                    <a:off x="3932670" y="174913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61" name="object 3061"/>
                  <p:cNvSpPr/>
                  <p:nvPr/>
                </p:nvSpPr>
                <p:spPr>
                  <a:xfrm>
                    <a:off x="3933867" y="1750331"/>
                    <a:ext cx="17145" cy="0"/>
                  </a:xfrm>
                  <a:custGeom>
                    <a:avLst/>
                    <a:gdLst/>
                    <a:ahLst/>
                    <a:cxnLst/>
                    <a:rect l="l" t="t" r="r" b="b"/>
                    <a:pathLst>
                      <a:path w="17145">
                        <a:moveTo>
                          <a:pt x="0" y="0"/>
                        </a:moveTo>
                        <a:lnTo>
                          <a:pt x="794" y="0"/>
                        </a:lnTo>
                      </a:path>
                      <a:path w="17145">
                        <a:moveTo>
                          <a:pt x="794" y="0"/>
                        </a:moveTo>
                        <a:lnTo>
                          <a:pt x="2384" y="0"/>
                        </a:lnTo>
                      </a:path>
                      <a:path w="17145">
                        <a:moveTo>
                          <a:pt x="2384" y="0"/>
                        </a:moveTo>
                        <a:lnTo>
                          <a:pt x="3987" y="0"/>
                        </a:lnTo>
                      </a:path>
                      <a:path w="17145">
                        <a:moveTo>
                          <a:pt x="3987" y="0"/>
                        </a:moveTo>
                        <a:lnTo>
                          <a:pt x="6372" y="0"/>
                        </a:lnTo>
                      </a:path>
                      <a:path w="17145">
                        <a:moveTo>
                          <a:pt x="6372" y="0"/>
                        </a:moveTo>
                        <a:lnTo>
                          <a:pt x="8770" y="0"/>
                        </a:lnTo>
                      </a:path>
                      <a:path w="17145">
                        <a:moveTo>
                          <a:pt x="8770" y="0"/>
                        </a:moveTo>
                        <a:lnTo>
                          <a:pt x="10360" y="0"/>
                        </a:lnTo>
                      </a:path>
                      <a:path w="17145">
                        <a:moveTo>
                          <a:pt x="10360" y="0"/>
                        </a:moveTo>
                        <a:lnTo>
                          <a:pt x="12758" y="0"/>
                        </a:lnTo>
                      </a:path>
                      <a:path w="17145">
                        <a:moveTo>
                          <a:pt x="12758" y="0"/>
                        </a:moveTo>
                        <a:lnTo>
                          <a:pt x="14348" y="0"/>
                        </a:lnTo>
                      </a:path>
                      <a:path w="17145">
                        <a:moveTo>
                          <a:pt x="14348" y="0"/>
                        </a:moveTo>
                        <a:lnTo>
                          <a:pt x="15951" y="0"/>
                        </a:lnTo>
                      </a:path>
                      <a:path w="17145">
                        <a:moveTo>
                          <a:pt x="15951" y="0"/>
                        </a:moveTo>
                        <a:lnTo>
                          <a:pt x="16746"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62" name="object 3062"/>
                  <p:cNvSpPr/>
                  <p:nvPr/>
                </p:nvSpPr>
                <p:spPr>
                  <a:xfrm>
                    <a:off x="3949417" y="174913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63" name="object 3063"/>
                  <p:cNvSpPr/>
                  <p:nvPr/>
                </p:nvSpPr>
                <p:spPr>
                  <a:xfrm>
                    <a:off x="5904384" y="2509024"/>
                    <a:ext cx="10448925" cy="2355215"/>
                  </a:xfrm>
                  <a:custGeom>
                    <a:avLst/>
                    <a:gdLst/>
                    <a:ahLst/>
                    <a:cxnLst/>
                    <a:rect l="l" t="t" r="r" b="b"/>
                    <a:pathLst>
                      <a:path w="10448925" h="2355215">
                        <a:moveTo>
                          <a:pt x="8831498" y="2147617"/>
                        </a:moveTo>
                        <a:lnTo>
                          <a:pt x="8059127" y="2147617"/>
                        </a:lnTo>
                      </a:path>
                      <a:path w="10448925" h="2355215">
                        <a:moveTo>
                          <a:pt x="8026511" y="2147617"/>
                        </a:moveTo>
                        <a:lnTo>
                          <a:pt x="7996225" y="2147617"/>
                        </a:lnTo>
                      </a:path>
                      <a:path w="10448925" h="2355215">
                        <a:moveTo>
                          <a:pt x="7963472" y="2147617"/>
                        </a:moveTo>
                        <a:lnTo>
                          <a:pt x="4461192" y="2147617"/>
                        </a:lnTo>
                      </a:path>
                      <a:path w="10448925" h="2355215">
                        <a:moveTo>
                          <a:pt x="4429288" y="2147617"/>
                        </a:moveTo>
                        <a:lnTo>
                          <a:pt x="4376623" y="2147617"/>
                        </a:lnTo>
                      </a:path>
                      <a:path w="10448925" h="2355215">
                        <a:moveTo>
                          <a:pt x="4343925" y="2147617"/>
                        </a:moveTo>
                        <a:lnTo>
                          <a:pt x="3277283" y="2147617"/>
                        </a:lnTo>
                      </a:path>
                      <a:path w="10448925" h="2355215">
                        <a:moveTo>
                          <a:pt x="3219054" y="2147617"/>
                        </a:moveTo>
                        <a:lnTo>
                          <a:pt x="2989289" y="2147617"/>
                        </a:lnTo>
                      </a:path>
                      <a:path w="10448925" h="2355215">
                        <a:moveTo>
                          <a:pt x="2854467" y="2147617"/>
                        </a:moveTo>
                        <a:lnTo>
                          <a:pt x="2768308" y="2147617"/>
                        </a:lnTo>
                      </a:path>
                      <a:path w="10448925" h="2355215">
                        <a:moveTo>
                          <a:pt x="2603159" y="2147617"/>
                        </a:moveTo>
                        <a:lnTo>
                          <a:pt x="1038711" y="2147617"/>
                        </a:lnTo>
                      </a:path>
                      <a:path w="10448925" h="2355215">
                        <a:moveTo>
                          <a:pt x="838465" y="2147617"/>
                        </a:moveTo>
                        <a:lnTo>
                          <a:pt x="689281" y="2147617"/>
                        </a:lnTo>
                      </a:path>
                      <a:path w="10448925" h="2355215">
                        <a:moveTo>
                          <a:pt x="624666" y="2147617"/>
                        </a:moveTo>
                        <a:lnTo>
                          <a:pt x="0" y="2147617"/>
                        </a:lnTo>
                      </a:path>
                      <a:path w="10448925" h="2355215">
                        <a:moveTo>
                          <a:pt x="0" y="2165172"/>
                        </a:moveTo>
                        <a:lnTo>
                          <a:pt x="624666" y="2165172"/>
                        </a:lnTo>
                      </a:path>
                      <a:path w="10448925" h="2355215">
                        <a:moveTo>
                          <a:pt x="689281" y="2165172"/>
                        </a:moveTo>
                        <a:lnTo>
                          <a:pt x="845646" y="2165172"/>
                        </a:lnTo>
                      </a:path>
                      <a:path w="10448925" h="2355215">
                        <a:moveTo>
                          <a:pt x="1031530" y="2165172"/>
                        </a:moveTo>
                        <a:lnTo>
                          <a:pt x="2603159" y="2165172"/>
                        </a:lnTo>
                      </a:path>
                      <a:path w="10448925" h="2355215">
                        <a:moveTo>
                          <a:pt x="2768308" y="2165172"/>
                        </a:moveTo>
                        <a:lnTo>
                          <a:pt x="2854467" y="2165172"/>
                        </a:lnTo>
                      </a:path>
                      <a:path w="10448925" h="2355215">
                        <a:moveTo>
                          <a:pt x="2989289" y="2165172"/>
                        </a:moveTo>
                        <a:lnTo>
                          <a:pt x="3219054" y="2165172"/>
                        </a:lnTo>
                      </a:path>
                      <a:path w="10448925" h="2355215">
                        <a:moveTo>
                          <a:pt x="3277283" y="2165172"/>
                        </a:moveTo>
                        <a:lnTo>
                          <a:pt x="4343925" y="2165172"/>
                        </a:lnTo>
                      </a:path>
                      <a:path w="10448925" h="2355215">
                        <a:moveTo>
                          <a:pt x="4376623" y="2165172"/>
                        </a:moveTo>
                        <a:lnTo>
                          <a:pt x="4429288" y="2165172"/>
                        </a:lnTo>
                      </a:path>
                      <a:path w="10448925" h="2355215">
                        <a:moveTo>
                          <a:pt x="4461192" y="2165172"/>
                        </a:moveTo>
                        <a:lnTo>
                          <a:pt x="7963472" y="2165172"/>
                        </a:lnTo>
                      </a:path>
                      <a:path w="10448925" h="2355215">
                        <a:moveTo>
                          <a:pt x="7996225" y="2165172"/>
                        </a:moveTo>
                        <a:lnTo>
                          <a:pt x="8026511" y="2165172"/>
                        </a:lnTo>
                      </a:path>
                      <a:path w="10448925" h="2355215">
                        <a:moveTo>
                          <a:pt x="8059127" y="2165172"/>
                        </a:moveTo>
                        <a:lnTo>
                          <a:pt x="8833827" y="2165172"/>
                        </a:lnTo>
                      </a:path>
                      <a:path w="10448925" h="2355215">
                        <a:moveTo>
                          <a:pt x="10448597" y="447552"/>
                        </a:moveTo>
                        <a:lnTo>
                          <a:pt x="10448597" y="0"/>
                        </a:lnTo>
                      </a:path>
                      <a:path w="10448925" h="2355215">
                        <a:moveTo>
                          <a:pt x="10431055" y="0"/>
                        </a:moveTo>
                        <a:lnTo>
                          <a:pt x="10431055" y="445154"/>
                        </a:lnTo>
                      </a:path>
                      <a:path w="10448925" h="2355215">
                        <a:moveTo>
                          <a:pt x="8129430" y="2337502"/>
                        </a:moveTo>
                        <a:lnTo>
                          <a:pt x="8129430" y="2296814"/>
                        </a:lnTo>
                      </a:path>
                      <a:path w="10448925" h="2355215">
                        <a:moveTo>
                          <a:pt x="8129430" y="2256921"/>
                        </a:moveTo>
                        <a:lnTo>
                          <a:pt x="8129430" y="2172353"/>
                        </a:lnTo>
                      </a:path>
                      <a:path w="10448925" h="2355215">
                        <a:moveTo>
                          <a:pt x="8129430" y="2140449"/>
                        </a:moveTo>
                        <a:lnTo>
                          <a:pt x="8129430" y="2101351"/>
                        </a:lnTo>
                      </a:path>
                      <a:path w="10448925" h="2355215">
                        <a:moveTo>
                          <a:pt x="8129430" y="2068653"/>
                        </a:moveTo>
                        <a:lnTo>
                          <a:pt x="8129430" y="2054291"/>
                        </a:lnTo>
                      </a:path>
                      <a:path w="10448925" h="2355215">
                        <a:moveTo>
                          <a:pt x="8129430" y="2021579"/>
                        </a:moveTo>
                        <a:lnTo>
                          <a:pt x="8129430" y="2000036"/>
                        </a:lnTo>
                      </a:path>
                      <a:path w="10448925" h="2355215">
                        <a:moveTo>
                          <a:pt x="8129430" y="1865214"/>
                        </a:moveTo>
                        <a:lnTo>
                          <a:pt x="8129430" y="975686"/>
                        </a:lnTo>
                      </a:path>
                      <a:path w="10448925" h="2355215">
                        <a:moveTo>
                          <a:pt x="8129430" y="811345"/>
                        </a:moveTo>
                        <a:lnTo>
                          <a:pt x="8129430" y="670931"/>
                        </a:lnTo>
                      </a:path>
                      <a:path w="10448925" h="2355215">
                        <a:moveTo>
                          <a:pt x="8117370" y="670931"/>
                        </a:moveTo>
                        <a:lnTo>
                          <a:pt x="8117370" y="811345"/>
                        </a:lnTo>
                      </a:path>
                      <a:path w="10448925" h="2355215">
                        <a:moveTo>
                          <a:pt x="8117370" y="975686"/>
                        </a:moveTo>
                        <a:lnTo>
                          <a:pt x="8117370" y="1865214"/>
                        </a:lnTo>
                      </a:path>
                      <a:path w="10448925" h="2355215">
                        <a:moveTo>
                          <a:pt x="8117370" y="2000036"/>
                        </a:moveTo>
                        <a:lnTo>
                          <a:pt x="8117370" y="2021579"/>
                        </a:lnTo>
                      </a:path>
                      <a:path w="10448925" h="2355215">
                        <a:moveTo>
                          <a:pt x="8117370" y="2054291"/>
                        </a:moveTo>
                        <a:lnTo>
                          <a:pt x="8117370" y="2068653"/>
                        </a:lnTo>
                      </a:path>
                      <a:path w="10448925" h="2355215">
                        <a:moveTo>
                          <a:pt x="8117370" y="2101351"/>
                        </a:moveTo>
                        <a:lnTo>
                          <a:pt x="8117370" y="2140449"/>
                        </a:lnTo>
                      </a:path>
                      <a:path w="10448925" h="2355215">
                        <a:moveTo>
                          <a:pt x="8117370" y="2172353"/>
                        </a:moveTo>
                        <a:lnTo>
                          <a:pt x="8117370" y="2256921"/>
                        </a:lnTo>
                      </a:path>
                      <a:path w="10448925" h="2355215">
                        <a:moveTo>
                          <a:pt x="8117370" y="2296814"/>
                        </a:moveTo>
                        <a:lnTo>
                          <a:pt x="8117370" y="2337502"/>
                        </a:lnTo>
                      </a:path>
                      <a:path w="10448925" h="2355215">
                        <a:moveTo>
                          <a:pt x="8111889" y="2355044"/>
                        </a:moveTo>
                        <a:lnTo>
                          <a:pt x="8135049" y="2355044"/>
                        </a:lnTo>
                      </a:path>
                      <a:path w="10448925" h="2355215">
                        <a:moveTo>
                          <a:pt x="8135049" y="2342285"/>
                        </a:moveTo>
                        <a:lnTo>
                          <a:pt x="8130252" y="2342285"/>
                        </a:lnTo>
                      </a:path>
                      <a:path w="10448925" h="2355215">
                        <a:moveTo>
                          <a:pt x="8116685" y="2342285"/>
                        </a:moveTo>
                        <a:lnTo>
                          <a:pt x="8111889" y="2342285"/>
                        </a:lnTo>
                      </a:path>
                      <a:path w="10448925" h="2355215">
                        <a:moveTo>
                          <a:pt x="8130252" y="2342285"/>
                        </a:moveTo>
                        <a:lnTo>
                          <a:pt x="8130252" y="2337502"/>
                        </a:lnTo>
                      </a:path>
                      <a:path w="10448925" h="2355215">
                        <a:moveTo>
                          <a:pt x="8116685" y="2337502"/>
                        </a:moveTo>
                        <a:lnTo>
                          <a:pt x="8116685" y="234228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64" name="object 3064"/>
                  <p:cNvSpPr/>
                  <p:nvPr/>
                </p:nvSpPr>
                <p:spPr>
                  <a:xfrm>
                    <a:off x="14015076" y="486287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65" name="object 3065"/>
                  <p:cNvSpPr/>
                  <p:nvPr/>
                </p:nvSpPr>
                <p:spPr>
                  <a:xfrm>
                    <a:off x="14016273" y="4851310"/>
                    <a:ext cx="0" cy="13335"/>
                  </a:xfrm>
                  <a:custGeom>
                    <a:avLst/>
                    <a:gdLst/>
                    <a:ahLst/>
                    <a:cxnLst/>
                    <a:rect l="l" t="t" r="r" b="b"/>
                    <a:pathLst>
                      <a:path h="13335">
                        <a:moveTo>
                          <a:pt x="0" y="12758"/>
                        </a:moveTo>
                        <a:lnTo>
                          <a:pt x="0" y="11963"/>
                        </a:lnTo>
                      </a:path>
                      <a:path h="13335">
                        <a:moveTo>
                          <a:pt x="0" y="11963"/>
                        </a:moveTo>
                        <a:lnTo>
                          <a:pt x="0" y="11168"/>
                        </a:lnTo>
                      </a:path>
                      <a:path h="13335">
                        <a:moveTo>
                          <a:pt x="0" y="11168"/>
                        </a:moveTo>
                        <a:lnTo>
                          <a:pt x="0" y="9579"/>
                        </a:lnTo>
                      </a:path>
                      <a:path h="13335">
                        <a:moveTo>
                          <a:pt x="0" y="9579"/>
                        </a:moveTo>
                        <a:lnTo>
                          <a:pt x="0" y="7975"/>
                        </a:lnTo>
                      </a:path>
                      <a:path h="13335">
                        <a:moveTo>
                          <a:pt x="0" y="7975"/>
                        </a:moveTo>
                        <a:lnTo>
                          <a:pt x="0" y="6386"/>
                        </a:lnTo>
                      </a:path>
                      <a:path h="13335">
                        <a:moveTo>
                          <a:pt x="0" y="6386"/>
                        </a:moveTo>
                        <a:lnTo>
                          <a:pt x="0" y="4782"/>
                        </a:lnTo>
                      </a:path>
                      <a:path h="13335">
                        <a:moveTo>
                          <a:pt x="0" y="4782"/>
                        </a:moveTo>
                        <a:lnTo>
                          <a:pt x="0" y="3193"/>
                        </a:lnTo>
                      </a:path>
                      <a:path h="13335">
                        <a:moveTo>
                          <a:pt x="0" y="3193"/>
                        </a:moveTo>
                        <a:lnTo>
                          <a:pt x="0" y="1589"/>
                        </a:lnTo>
                      </a:path>
                      <a:path h="13335">
                        <a:moveTo>
                          <a:pt x="0" y="1589"/>
                        </a:moveTo>
                        <a:lnTo>
                          <a:pt x="0" y="794"/>
                        </a:lnTo>
                      </a:path>
                      <a:path h="13335">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66" name="object 3066"/>
                  <p:cNvSpPr/>
                  <p:nvPr/>
                </p:nvSpPr>
                <p:spPr>
                  <a:xfrm>
                    <a:off x="14015073" y="4850120"/>
                    <a:ext cx="26034" cy="2540"/>
                  </a:xfrm>
                  <a:custGeom>
                    <a:avLst/>
                    <a:gdLst/>
                    <a:ahLst/>
                    <a:cxnLst/>
                    <a:rect l="l" t="t" r="r" b="b"/>
                    <a:pathLst>
                      <a:path w="26034" h="2539">
                        <a:moveTo>
                          <a:pt x="2387" y="1193"/>
                        </a:moveTo>
                        <a:lnTo>
                          <a:pt x="2044" y="355"/>
                        </a:lnTo>
                        <a:lnTo>
                          <a:pt x="1193" y="0"/>
                        </a:lnTo>
                        <a:lnTo>
                          <a:pt x="342" y="355"/>
                        </a:lnTo>
                        <a:lnTo>
                          <a:pt x="0" y="1193"/>
                        </a:lnTo>
                        <a:lnTo>
                          <a:pt x="342" y="2044"/>
                        </a:lnTo>
                        <a:lnTo>
                          <a:pt x="1193" y="2387"/>
                        </a:lnTo>
                        <a:lnTo>
                          <a:pt x="2044" y="2044"/>
                        </a:lnTo>
                        <a:lnTo>
                          <a:pt x="2387" y="1193"/>
                        </a:lnTo>
                        <a:close/>
                      </a:path>
                      <a:path w="26034" h="2539">
                        <a:moveTo>
                          <a:pt x="25552" y="1193"/>
                        </a:moveTo>
                        <a:lnTo>
                          <a:pt x="25196" y="355"/>
                        </a:lnTo>
                        <a:lnTo>
                          <a:pt x="24358" y="0"/>
                        </a:lnTo>
                        <a:lnTo>
                          <a:pt x="23507" y="355"/>
                        </a:lnTo>
                        <a:lnTo>
                          <a:pt x="23164" y="1193"/>
                        </a:lnTo>
                        <a:lnTo>
                          <a:pt x="23507" y="2044"/>
                        </a:lnTo>
                        <a:lnTo>
                          <a:pt x="24358" y="2387"/>
                        </a:lnTo>
                        <a:lnTo>
                          <a:pt x="25196" y="2044"/>
                        </a:lnTo>
                        <a:lnTo>
                          <a:pt x="25552"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67" name="object 3067"/>
                  <p:cNvSpPr/>
                  <p:nvPr/>
                </p:nvSpPr>
                <p:spPr>
                  <a:xfrm>
                    <a:off x="14039433" y="4851310"/>
                    <a:ext cx="0" cy="13335"/>
                  </a:xfrm>
                  <a:custGeom>
                    <a:avLst/>
                    <a:gdLst/>
                    <a:ahLst/>
                    <a:cxnLst/>
                    <a:rect l="l" t="t" r="r" b="b"/>
                    <a:pathLst>
                      <a:path h="13335">
                        <a:moveTo>
                          <a:pt x="0" y="0"/>
                        </a:moveTo>
                        <a:lnTo>
                          <a:pt x="0" y="794"/>
                        </a:lnTo>
                      </a:path>
                      <a:path h="13335">
                        <a:moveTo>
                          <a:pt x="0" y="794"/>
                        </a:moveTo>
                        <a:lnTo>
                          <a:pt x="0" y="1589"/>
                        </a:lnTo>
                      </a:path>
                      <a:path h="13335">
                        <a:moveTo>
                          <a:pt x="0" y="1589"/>
                        </a:moveTo>
                        <a:lnTo>
                          <a:pt x="0" y="3193"/>
                        </a:lnTo>
                      </a:path>
                      <a:path h="13335">
                        <a:moveTo>
                          <a:pt x="0" y="3193"/>
                        </a:moveTo>
                        <a:lnTo>
                          <a:pt x="0" y="4782"/>
                        </a:lnTo>
                      </a:path>
                      <a:path h="13335">
                        <a:moveTo>
                          <a:pt x="0" y="4782"/>
                        </a:moveTo>
                        <a:lnTo>
                          <a:pt x="0" y="6386"/>
                        </a:lnTo>
                      </a:path>
                      <a:path h="13335">
                        <a:moveTo>
                          <a:pt x="0" y="6386"/>
                        </a:moveTo>
                        <a:lnTo>
                          <a:pt x="0" y="7975"/>
                        </a:lnTo>
                      </a:path>
                      <a:path h="13335">
                        <a:moveTo>
                          <a:pt x="0" y="7975"/>
                        </a:moveTo>
                        <a:lnTo>
                          <a:pt x="0" y="9579"/>
                        </a:lnTo>
                      </a:path>
                      <a:path h="13335">
                        <a:moveTo>
                          <a:pt x="0" y="9579"/>
                        </a:moveTo>
                        <a:lnTo>
                          <a:pt x="0" y="11168"/>
                        </a:lnTo>
                      </a:path>
                      <a:path h="13335">
                        <a:moveTo>
                          <a:pt x="0" y="11168"/>
                        </a:moveTo>
                        <a:lnTo>
                          <a:pt x="0" y="11963"/>
                        </a:lnTo>
                      </a:path>
                      <a:path h="13335">
                        <a:moveTo>
                          <a:pt x="0" y="11963"/>
                        </a:moveTo>
                        <a:lnTo>
                          <a:pt x="0" y="1275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68" name="object 3068"/>
                  <p:cNvSpPr/>
                  <p:nvPr/>
                </p:nvSpPr>
                <p:spPr>
                  <a:xfrm>
                    <a:off x="14038237" y="486287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69" name="object 3069"/>
                  <p:cNvSpPr/>
                  <p:nvPr/>
                </p:nvSpPr>
                <p:spPr>
                  <a:xfrm>
                    <a:off x="14021070" y="4846527"/>
                    <a:ext cx="1270" cy="0"/>
                  </a:xfrm>
                  <a:custGeom>
                    <a:avLst/>
                    <a:gdLst/>
                    <a:ahLst/>
                    <a:cxnLst/>
                    <a:rect l="l" t="t" r="r" b="b"/>
                    <a:pathLst>
                      <a:path w="1269">
                        <a:moveTo>
                          <a:pt x="0" y="0"/>
                        </a:moveTo>
                        <a:lnTo>
                          <a:pt x="68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70" name="object 3070"/>
                  <p:cNvSpPr/>
                  <p:nvPr/>
                </p:nvSpPr>
                <p:spPr>
                  <a:xfrm>
                    <a:off x="14020558" y="484533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71" name="object 3071"/>
                  <p:cNvSpPr/>
                  <p:nvPr/>
                </p:nvSpPr>
                <p:spPr>
                  <a:xfrm>
                    <a:off x="14021755" y="4846527"/>
                    <a:ext cx="12065" cy="0"/>
                  </a:xfrm>
                  <a:custGeom>
                    <a:avLst/>
                    <a:gdLst/>
                    <a:ahLst/>
                    <a:cxnLst/>
                    <a:rect l="l" t="t" r="r" b="b"/>
                    <a:pathLst>
                      <a:path w="12065">
                        <a:moveTo>
                          <a:pt x="0" y="0"/>
                        </a:moveTo>
                        <a:lnTo>
                          <a:pt x="1644" y="0"/>
                        </a:lnTo>
                      </a:path>
                      <a:path w="12065">
                        <a:moveTo>
                          <a:pt x="1644" y="0"/>
                        </a:moveTo>
                        <a:lnTo>
                          <a:pt x="2466" y="0"/>
                        </a:lnTo>
                      </a:path>
                      <a:path w="12065">
                        <a:moveTo>
                          <a:pt x="2466" y="0"/>
                        </a:moveTo>
                        <a:lnTo>
                          <a:pt x="4111" y="0"/>
                        </a:lnTo>
                      </a:path>
                      <a:path w="12065">
                        <a:moveTo>
                          <a:pt x="4111" y="0"/>
                        </a:moveTo>
                        <a:lnTo>
                          <a:pt x="5618" y="0"/>
                        </a:lnTo>
                      </a:path>
                      <a:path w="12065">
                        <a:moveTo>
                          <a:pt x="5618" y="0"/>
                        </a:moveTo>
                        <a:lnTo>
                          <a:pt x="8085" y="0"/>
                        </a:lnTo>
                      </a:path>
                      <a:path w="12065">
                        <a:moveTo>
                          <a:pt x="8085" y="0"/>
                        </a:moveTo>
                        <a:lnTo>
                          <a:pt x="9592" y="0"/>
                        </a:lnTo>
                      </a:path>
                      <a:path w="12065">
                        <a:moveTo>
                          <a:pt x="9592" y="0"/>
                        </a:moveTo>
                        <a:lnTo>
                          <a:pt x="10415" y="0"/>
                        </a:lnTo>
                      </a:path>
                      <a:path w="12065">
                        <a:moveTo>
                          <a:pt x="10415" y="0"/>
                        </a:moveTo>
                        <a:lnTo>
                          <a:pt x="1205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72" name="object 3072"/>
                  <p:cNvSpPr/>
                  <p:nvPr/>
                </p:nvSpPr>
                <p:spPr>
                  <a:xfrm>
                    <a:off x="14032618" y="484533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73" name="object 3073"/>
                  <p:cNvSpPr/>
                  <p:nvPr/>
                </p:nvSpPr>
                <p:spPr>
                  <a:xfrm>
                    <a:off x="8738898" y="3164799"/>
                    <a:ext cx="5295900" cy="1699895"/>
                  </a:xfrm>
                  <a:custGeom>
                    <a:avLst/>
                    <a:gdLst/>
                    <a:ahLst/>
                    <a:cxnLst/>
                    <a:rect l="l" t="t" r="r" b="b"/>
                    <a:pathLst>
                      <a:path w="5295900" h="1699895">
                        <a:moveTo>
                          <a:pt x="5294916" y="1681728"/>
                        </a:moveTo>
                        <a:lnTo>
                          <a:pt x="5295738" y="1681728"/>
                        </a:lnTo>
                      </a:path>
                      <a:path w="5295900" h="1699895">
                        <a:moveTo>
                          <a:pt x="0" y="1699269"/>
                        </a:moveTo>
                        <a:lnTo>
                          <a:pt x="19953" y="1699269"/>
                        </a:lnTo>
                      </a:path>
                      <a:path w="5295900" h="1699895">
                        <a:moveTo>
                          <a:pt x="154775" y="1699269"/>
                        </a:moveTo>
                        <a:lnTo>
                          <a:pt x="384540" y="1699269"/>
                        </a:lnTo>
                      </a:path>
                      <a:path w="5295900" h="1699895">
                        <a:moveTo>
                          <a:pt x="442769" y="1699269"/>
                        </a:moveTo>
                        <a:lnTo>
                          <a:pt x="870382" y="1699269"/>
                        </a:lnTo>
                      </a:path>
                      <a:path w="5295900" h="1699895">
                        <a:moveTo>
                          <a:pt x="1424047" y="1699269"/>
                        </a:moveTo>
                        <a:lnTo>
                          <a:pt x="1509411" y="1699269"/>
                        </a:lnTo>
                      </a:path>
                      <a:path w="5295900" h="1699895">
                        <a:moveTo>
                          <a:pt x="1542109" y="1699269"/>
                        </a:moveTo>
                        <a:lnTo>
                          <a:pt x="1594774" y="1699269"/>
                        </a:lnTo>
                      </a:path>
                      <a:path w="5295900" h="1699895">
                        <a:moveTo>
                          <a:pt x="1626678" y="1699269"/>
                        </a:moveTo>
                        <a:lnTo>
                          <a:pt x="4460397" y="1699269"/>
                        </a:lnTo>
                      </a:path>
                      <a:path w="5295900" h="1699895">
                        <a:moveTo>
                          <a:pt x="5014116" y="1699269"/>
                        </a:moveTo>
                        <a:lnTo>
                          <a:pt x="5128958" y="1699269"/>
                        </a:lnTo>
                      </a:path>
                      <a:path w="5295900" h="1699895">
                        <a:moveTo>
                          <a:pt x="5161711" y="1699269"/>
                        </a:moveTo>
                        <a:lnTo>
                          <a:pt x="5191997" y="1699269"/>
                        </a:lnTo>
                      </a:path>
                      <a:path w="5295900" h="1699895">
                        <a:moveTo>
                          <a:pt x="5224613" y="1699269"/>
                        </a:moveTo>
                        <a:lnTo>
                          <a:pt x="5277375" y="1699269"/>
                        </a:lnTo>
                      </a:path>
                      <a:path w="5295900" h="1699895">
                        <a:moveTo>
                          <a:pt x="5277375" y="1687305"/>
                        </a:moveTo>
                        <a:lnTo>
                          <a:pt x="5224613" y="1687305"/>
                        </a:lnTo>
                      </a:path>
                      <a:path w="5295900" h="1699895">
                        <a:moveTo>
                          <a:pt x="5191997" y="1687305"/>
                        </a:moveTo>
                        <a:lnTo>
                          <a:pt x="5161711" y="1687305"/>
                        </a:lnTo>
                      </a:path>
                      <a:path w="5295900" h="1699895">
                        <a:moveTo>
                          <a:pt x="5128958" y="1687305"/>
                        </a:moveTo>
                        <a:lnTo>
                          <a:pt x="5014116" y="1687305"/>
                        </a:lnTo>
                      </a:path>
                      <a:path w="5295900" h="1699895">
                        <a:moveTo>
                          <a:pt x="4460397" y="1687305"/>
                        </a:moveTo>
                        <a:lnTo>
                          <a:pt x="1626678" y="1687305"/>
                        </a:lnTo>
                      </a:path>
                      <a:path w="5295900" h="1699895">
                        <a:moveTo>
                          <a:pt x="1594774" y="1687305"/>
                        </a:moveTo>
                        <a:lnTo>
                          <a:pt x="1542109" y="1687305"/>
                        </a:lnTo>
                      </a:path>
                      <a:path w="5295900" h="1699895">
                        <a:moveTo>
                          <a:pt x="1509411" y="1687305"/>
                        </a:moveTo>
                        <a:lnTo>
                          <a:pt x="1424047" y="1687305"/>
                        </a:lnTo>
                      </a:path>
                      <a:path w="5295900" h="1699895">
                        <a:moveTo>
                          <a:pt x="870382" y="1687305"/>
                        </a:moveTo>
                        <a:lnTo>
                          <a:pt x="442769" y="1687305"/>
                        </a:lnTo>
                      </a:path>
                      <a:path w="5295900" h="1699895">
                        <a:moveTo>
                          <a:pt x="384540" y="1687305"/>
                        </a:moveTo>
                        <a:lnTo>
                          <a:pt x="154775" y="1687305"/>
                        </a:lnTo>
                      </a:path>
                      <a:path w="5295900" h="1699895">
                        <a:moveTo>
                          <a:pt x="19953" y="1687305"/>
                        </a:moveTo>
                        <a:lnTo>
                          <a:pt x="0" y="1687305"/>
                        </a:lnTo>
                      </a:path>
                      <a:path w="5295900" h="1699895">
                        <a:moveTo>
                          <a:pt x="5279704" y="0"/>
                        </a:moveTo>
                        <a:lnTo>
                          <a:pt x="5103468" y="0"/>
                        </a:lnTo>
                      </a:path>
                      <a:path w="5295900" h="1699895">
                        <a:moveTo>
                          <a:pt x="5076333" y="0"/>
                        </a:moveTo>
                        <a:lnTo>
                          <a:pt x="4997260" y="0"/>
                        </a:lnTo>
                      </a:path>
                      <a:path w="5295900" h="1699895">
                        <a:moveTo>
                          <a:pt x="4997260" y="11963"/>
                        </a:moveTo>
                        <a:lnTo>
                          <a:pt x="5076333" y="11963"/>
                        </a:lnTo>
                      </a:path>
                      <a:path w="5295900" h="1699895">
                        <a:moveTo>
                          <a:pt x="5103468" y="11963"/>
                        </a:moveTo>
                        <a:lnTo>
                          <a:pt x="5279704" y="1196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74" name="object 3074"/>
                  <p:cNvSpPr/>
                  <p:nvPr/>
                </p:nvSpPr>
                <p:spPr>
                  <a:xfrm>
                    <a:off x="13728658" y="316439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75" name="object 3075"/>
                  <p:cNvSpPr/>
                  <p:nvPr/>
                </p:nvSpPr>
                <p:spPr>
                  <a:xfrm>
                    <a:off x="13729855" y="3165594"/>
                    <a:ext cx="0" cy="1270"/>
                  </a:xfrm>
                  <a:custGeom>
                    <a:avLst/>
                    <a:gdLst/>
                    <a:ahLst/>
                    <a:cxnLst/>
                    <a:rect l="l" t="t" r="r" b="b"/>
                    <a:pathLst>
                      <a:path h="1269">
                        <a:moveTo>
                          <a:pt x="0" y="0"/>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76" name="object 3076"/>
                  <p:cNvSpPr/>
                  <p:nvPr/>
                </p:nvSpPr>
                <p:spPr>
                  <a:xfrm>
                    <a:off x="13728658" y="317556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77" name="object 3077"/>
                  <p:cNvSpPr/>
                  <p:nvPr/>
                </p:nvSpPr>
                <p:spPr>
                  <a:xfrm>
                    <a:off x="13729855" y="3165594"/>
                    <a:ext cx="0" cy="11430"/>
                  </a:xfrm>
                  <a:custGeom>
                    <a:avLst/>
                    <a:gdLst/>
                    <a:ahLst/>
                    <a:cxnLst/>
                    <a:rect l="l" t="t" r="r" b="b"/>
                    <a:pathLst>
                      <a:path h="11430">
                        <a:moveTo>
                          <a:pt x="0" y="11168"/>
                        </a:moveTo>
                        <a:lnTo>
                          <a:pt x="0" y="10374"/>
                        </a:lnTo>
                      </a:path>
                      <a:path h="11430">
                        <a:moveTo>
                          <a:pt x="0" y="1603"/>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78" name="object 3078"/>
                  <p:cNvSpPr/>
                  <p:nvPr/>
                </p:nvSpPr>
                <p:spPr>
                  <a:xfrm>
                    <a:off x="13728658" y="316439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79" name="object 3079"/>
                  <p:cNvSpPr/>
                  <p:nvPr/>
                </p:nvSpPr>
                <p:spPr>
                  <a:xfrm>
                    <a:off x="13729855" y="3164799"/>
                    <a:ext cx="304800" cy="15240"/>
                  </a:xfrm>
                  <a:custGeom>
                    <a:avLst/>
                    <a:gdLst/>
                    <a:ahLst/>
                    <a:cxnLst/>
                    <a:rect l="l" t="t" r="r" b="b"/>
                    <a:pathLst>
                      <a:path w="304800" h="15239">
                        <a:moveTo>
                          <a:pt x="0" y="794"/>
                        </a:moveTo>
                        <a:lnTo>
                          <a:pt x="0" y="0"/>
                        </a:lnTo>
                      </a:path>
                      <a:path w="304800" h="15239">
                        <a:moveTo>
                          <a:pt x="288748" y="12758"/>
                        </a:moveTo>
                        <a:lnTo>
                          <a:pt x="291214" y="13553"/>
                        </a:lnTo>
                      </a:path>
                      <a:path w="304800" h="15239">
                        <a:moveTo>
                          <a:pt x="291214" y="13553"/>
                        </a:moveTo>
                        <a:lnTo>
                          <a:pt x="291214" y="15156"/>
                        </a:lnTo>
                      </a:path>
                      <a:path w="304800" h="15239">
                        <a:moveTo>
                          <a:pt x="304782" y="15156"/>
                        </a:moveTo>
                        <a:lnTo>
                          <a:pt x="303137" y="8770"/>
                        </a:lnTo>
                      </a:path>
                      <a:path w="304800" h="15239">
                        <a:moveTo>
                          <a:pt x="303137" y="8770"/>
                        </a:moveTo>
                        <a:lnTo>
                          <a:pt x="299985" y="3987"/>
                        </a:lnTo>
                      </a:path>
                      <a:path w="304800" h="15239">
                        <a:moveTo>
                          <a:pt x="299985" y="3987"/>
                        </a:moveTo>
                        <a:lnTo>
                          <a:pt x="294366" y="794"/>
                        </a:lnTo>
                      </a:path>
                      <a:path w="304800" h="15239">
                        <a:moveTo>
                          <a:pt x="294366" y="794"/>
                        </a:moveTo>
                        <a:lnTo>
                          <a:pt x="288748" y="0"/>
                        </a:lnTo>
                      </a:path>
                      <a:path w="304800" h="15239">
                        <a:moveTo>
                          <a:pt x="297518" y="15156"/>
                        </a:moveTo>
                        <a:lnTo>
                          <a:pt x="296011" y="15156"/>
                        </a:lnTo>
                      </a:path>
                      <a:path w="304800" h="15239">
                        <a:moveTo>
                          <a:pt x="296011" y="15156"/>
                        </a:moveTo>
                        <a:lnTo>
                          <a:pt x="294366" y="15156"/>
                        </a:lnTo>
                      </a:path>
                      <a:path w="304800" h="15239">
                        <a:moveTo>
                          <a:pt x="294366" y="15156"/>
                        </a:moveTo>
                        <a:lnTo>
                          <a:pt x="293544" y="15156"/>
                        </a:lnTo>
                      </a:path>
                      <a:path w="304800" h="15239">
                        <a:moveTo>
                          <a:pt x="293544" y="15156"/>
                        </a:moveTo>
                        <a:lnTo>
                          <a:pt x="291900" y="1515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80" name="object 3080"/>
                  <p:cNvSpPr/>
                  <p:nvPr/>
                </p:nvSpPr>
                <p:spPr>
                  <a:xfrm>
                    <a:off x="14020558" y="317875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81" name="object 3081"/>
                  <p:cNvSpPr/>
                  <p:nvPr/>
                </p:nvSpPr>
                <p:spPr>
                  <a:xfrm>
                    <a:off x="14021070" y="3179956"/>
                    <a:ext cx="1270" cy="0"/>
                  </a:xfrm>
                  <a:custGeom>
                    <a:avLst/>
                    <a:gdLst/>
                    <a:ahLst/>
                    <a:cxnLst/>
                    <a:rect l="l" t="t" r="r" b="b"/>
                    <a:pathLst>
                      <a:path w="1269">
                        <a:moveTo>
                          <a:pt x="685" y="0"/>
                        </a:moveTo>
                        <a:lnTo>
                          <a:pt x="0" y="0"/>
                        </a:lnTo>
                      </a:path>
                      <a:path w="1269">
                        <a:moveTo>
                          <a:pt x="0" y="0"/>
                        </a:moveTo>
                        <a:lnTo>
                          <a:pt x="68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82" name="object 3082"/>
                  <p:cNvSpPr/>
                  <p:nvPr/>
                </p:nvSpPr>
                <p:spPr>
                  <a:xfrm>
                    <a:off x="14020558" y="317875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83" name="object 3083"/>
                  <p:cNvSpPr/>
                  <p:nvPr/>
                </p:nvSpPr>
                <p:spPr>
                  <a:xfrm>
                    <a:off x="14033815" y="3179956"/>
                    <a:ext cx="1270" cy="0"/>
                  </a:xfrm>
                  <a:custGeom>
                    <a:avLst/>
                    <a:gdLst/>
                    <a:ahLst/>
                    <a:cxnLst/>
                    <a:rect l="l" t="t" r="r" b="b"/>
                    <a:pathLst>
                      <a:path w="1269">
                        <a:moveTo>
                          <a:pt x="822"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84" name="object 3084"/>
                  <p:cNvSpPr/>
                  <p:nvPr/>
                </p:nvSpPr>
                <p:spPr>
                  <a:xfrm>
                    <a:off x="14032618" y="317875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85" name="object 3085"/>
                  <p:cNvSpPr/>
                  <p:nvPr/>
                </p:nvSpPr>
                <p:spPr>
                  <a:xfrm>
                    <a:off x="14018603" y="3164799"/>
                    <a:ext cx="15240" cy="15240"/>
                  </a:xfrm>
                  <a:custGeom>
                    <a:avLst/>
                    <a:gdLst/>
                    <a:ahLst/>
                    <a:cxnLst/>
                    <a:rect l="l" t="t" r="r" b="b"/>
                    <a:pathLst>
                      <a:path w="15240" h="15239">
                        <a:moveTo>
                          <a:pt x="15211" y="15156"/>
                        </a:moveTo>
                        <a:lnTo>
                          <a:pt x="13567" y="15156"/>
                        </a:lnTo>
                      </a:path>
                      <a:path w="15240" h="15239">
                        <a:moveTo>
                          <a:pt x="13567" y="15156"/>
                        </a:moveTo>
                        <a:lnTo>
                          <a:pt x="12744" y="15156"/>
                        </a:lnTo>
                      </a:path>
                      <a:path w="15240" h="15239">
                        <a:moveTo>
                          <a:pt x="12744" y="15156"/>
                        </a:moveTo>
                        <a:lnTo>
                          <a:pt x="11237" y="15156"/>
                        </a:lnTo>
                      </a:path>
                      <a:path w="15240" h="15239">
                        <a:moveTo>
                          <a:pt x="11237" y="15156"/>
                        </a:moveTo>
                        <a:lnTo>
                          <a:pt x="8770" y="15156"/>
                        </a:lnTo>
                      </a:path>
                      <a:path w="15240" h="15239">
                        <a:moveTo>
                          <a:pt x="0" y="6386"/>
                        </a:moveTo>
                        <a:lnTo>
                          <a:pt x="0" y="4782"/>
                        </a:lnTo>
                      </a:path>
                      <a:path w="15240" h="15239">
                        <a:moveTo>
                          <a:pt x="0" y="4782"/>
                        </a:moveTo>
                        <a:lnTo>
                          <a:pt x="0" y="3193"/>
                        </a:lnTo>
                      </a:path>
                      <a:path w="15240" h="15239">
                        <a:moveTo>
                          <a:pt x="0" y="3193"/>
                        </a:moveTo>
                        <a:lnTo>
                          <a:pt x="0" y="1589"/>
                        </a:lnTo>
                      </a:path>
                      <a:path w="15240" h="15239">
                        <a:moveTo>
                          <a:pt x="0" y="1589"/>
                        </a:moveTo>
                        <a:lnTo>
                          <a:pt x="0" y="794"/>
                        </a:lnTo>
                      </a:path>
                      <a:path w="15240" h="15239">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86" name="object 3086"/>
                  <p:cNvSpPr/>
                  <p:nvPr/>
                </p:nvSpPr>
                <p:spPr>
                  <a:xfrm>
                    <a:off x="14017406" y="316360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87" name="object 3087"/>
                  <p:cNvSpPr/>
                  <p:nvPr/>
                </p:nvSpPr>
                <p:spPr>
                  <a:xfrm>
                    <a:off x="14018603" y="3176763"/>
                    <a:ext cx="0" cy="1270"/>
                  </a:xfrm>
                  <a:custGeom>
                    <a:avLst/>
                    <a:gdLst/>
                    <a:ahLst/>
                    <a:cxnLst/>
                    <a:rect l="l" t="t" r="r" b="b"/>
                    <a:pathLst>
                      <a:path h="1269">
                        <a:moveTo>
                          <a:pt x="0" y="0"/>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88" name="object 3088"/>
                  <p:cNvSpPr/>
                  <p:nvPr/>
                </p:nvSpPr>
                <p:spPr>
                  <a:xfrm>
                    <a:off x="14017396" y="3176361"/>
                    <a:ext cx="2540" cy="2540"/>
                  </a:xfrm>
                  <a:custGeom>
                    <a:avLst/>
                    <a:gdLst/>
                    <a:ahLst/>
                    <a:cxnLst/>
                    <a:rect l="l" t="t" r="r" b="b"/>
                    <a:pathLst>
                      <a:path w="2540" h="2539">
                        <a:moveTo>
                          <a:pt x="2400" y="1206"/>
                        </a:moveTo>
                        <a:lnTo>
                          <a:pt x="2044" y="355"/>
                        </a:lnTo>
                        <a:lnTo>
                          <a:pt x="1206" y="0"/>
                        </a:lnTo>
                        <a:lnTo>
                          <a:pt x="355" y="355"/>
                        </a:lnTo>
                        <a:lnTo>
                          <a:pt x="0" y="1206"/>
                        </a:lnTo>
                        <a:lnTo>
                          <a:pt x="355" y="2044"/>
                        </a:lnTo>
                        <a:lnTo>
                          <a:pt x="1206" y="2400"/>
                        </a:lnTo>
                        <a:lnTo>
                          <a:pt x="2044" y="2044"/>
                        </a:lnTo>
                        <a:lnTo>
                          <a:pt x="2400"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89" name="object 3089"/>
                  <p:cNvSpPr/>
                  <p:nvPr/>
                </p:nvSpPr>
                <p:spPr>
                  <a:xfrm>
                    <a:off x="3093798" y="2337502"/>
                    <a:ext cx="10925175" cy="840105"/>
                  </a:xfrm>
                  <a:custGeom>
                    <a:avLst/>
                    <a:gdLst/>
                    <a:ahLst/>
                    <a:cxnLst/>
                    <a:rect l="l" t="t" r="r" b="b"/>
                    <a:pathLst>
                      <a:path w="10925175" h="840105">
                        <a:moveTo>
                          <a:pt x="10924805" y="840055"/>
                        </a:moveTo>
                        <a:lnTo>
                          <a:pt x="10924805" y="839260"/>
                        </a:lnTo>
                      </a:path>
                      <a:path w="10925175" h="840105">
                        <a:moveTo>
                          <a:pt x="10924805" y="839260"/>
                        </a:moveTo>
                        <a:lnTo>
                          <a:pt x="10924805" y="838465"/>
                        </a:lnTo>
                      </a:path>
                      <a:path w="10925175" h="840105">
                        <a:moveTo>
                          <a:pt x="10924805" y="838465"/>
                        </a:moveTo>
                        <a:lnTo>
                          <a:pt x="10924805" y="836862"/>
                        </a:lnTo>
                      </a:path>
                      <a:path w="10925175" h="840105">
                        <a:moveTo>
                          <a:pt x="10924805" y="836862"/>
                        </a:moveTo>
                        <a:lnTo>
                          <a:pt x="10924805" y="835272"/>
                        </a:lnTo>
                      </a:path>
                      <a:path w="10925175" h="840105">
                        <a:moveTo>
                          <a:pt x="10924805" y="835272"/>
                        </a:moveTo>
                        <a:lnTo>
                          <a:pt x="10924805" y="833683"/>
                        </a:lnTo>
                      </a:path>
                      <a:path w="10925175" h="840105">
                        <a:moveTo>
                          <a:pt x="0" y="79772"/>
                        </a:moveTo>
                        <a:lnTo>
                          <a:pt x="1963336" y="79772"/>
                        </a:lnTo>
                      </a:path>
                      <a:path w="10925175" h="840105">
                        <a:moveTo>
                          <a:pt x="1963336" y="0"/>
                        </a:moveTo>
                        <a:lnTo>
                          <a:pt x="0" y="0"/>
                        </a:lnTo>
                      </a:path>
                      <a:path w="10925175" h="840105">
                        <a:moveTo>
                          <a:pt x="1589" y="209811"/>
                        </a:moveTo>
                        <a:lnTo>
                          <a:pt x="1963336" y="209811"/>
                        </a:lnTo>
                      </a:path>
                      <a:path w="10925175" h="840105">
                        <a:moveTo>
                          <a:pt x="1963336" y="130039"/>
                        </a:moveTo>
                        <a:lnTo>
                          <a:pt x="1589" y="130039"/>
                        </a:lnTo>
                      </a:path>
                      <a:path w="10925175" h="840105">
                        <a:moveTo>
                          <a:pt x="4127727" y="82965"/>
                        </a:moveTo>
                        <a:lnTo>
                          <a:pt x="4127727" y="449142"/>
                        </a:lnTo>
                      </a:path>
                      <a:path w="10925175" h="840105">
                        <a:moveTo>
                          <a:pt x="4207499" y="449142"/>
                        </a:moveTo>
                        <a:lnTo>
                          <a:pt x="4207499" y="82965"/>
                        </a:lnTo>
                      </a:path>
                      <a:path w="10925175" h="840105">
                        <a:moveTo>
                          <a:pt x="4207499" y="449142"/>
                        </a:moveTo>
                        <a:lnTo>
                          <a:pt x="4206704" y="449142"/>
                        </a:lnTo>
                      </a:path>
                      <a:path w="10925175" h="840105">
                        <a:moveTo>
                          <a:pt x="4205909" y="449142"/>
                        </a:moveTo>
                        <a:lnTo>
                          <a:pt x="4203511" y="449142"/>
                        </a:lnTo>
                      </a:path>
                      <a:path w="10925175" h="840105">
                        <a:moveTo>
                          <a:pt x="4201113" y="449142"/>
                        </a:moveTo>
                        <a:lnTo>
                          <a:pt x="4198728" y="449142"/>
                        </a:lnTo>
                      </a:path>
                      <a:path w="10925175" h="840105">
                        <a:moveTo>
                          <a:pt x="4198728" y="449142"/>
                        </a:moveTo>
                        <a:lnTo>
                          <a:pt x="4197934" y="449142"/>
                        </a:lnTo>
                      </a:path>
                      <a:path w="10925175" h="840105">
                        <a:moveTo>
                          <a:pt x="4195535" y="449142"/>
                        </a:moveTo>
                        <a:lnTo>
                          <a:pt x="4192342" y="449142"/>
                        </a:lnTo>
                      </a:path>
                      <a:path w="10925175" h="840105">
                        <a:moveTo>
                          <a:pt x="4192342" y="449142"/>
                        </a:moveTo>
                        <a:lnTo>
                          <a:pt x="4191547" y="449142"/>
                        </a:lnTo>
                      </a:path>
                      <a:path w="10925175" h="840105">
                        <a:moveTo>
                          <a:pt x="4188354" y="449142"/>
                        </a:moveTo>
                        <a:lnTo>
                          <a:pt x="4185161" y="449142"/>
                        </a:lnTo>
                      </a:path>
                      <a:path w="10925175" h="840105">
                        <a:moveTo>
                          <a:pt x="4185161" y="449142"/>
                        </a:moveTo>
                        <a:lnTo>
                          <a:pt x="4183572" y="449142"/>
                        </a:lnTo>
                      </a:path>
                      <a:path w="10925175" h="840105">
                        <a:moveTo>
                          <a:pt x="4179570" y="449142"/>
                        </a:moveTo>
                        <a:lnTo>
                          <a:pt x="4176391" y="449142"/>
                        </a:lnTo>
                      </a:path>
                      <a:path w="10925175" h="840105">
                        <a:moveTo>
                          <a:pt x="4176391" y="449142"/>
                        </a:moveTo>
                        <a:lnTo>
                          <a:pt x="4174787" y="449142"/>
                        </a:lnTo>
                      </a:path>
                      <a:path w="10925175" h="840105">
                        <a:moveTo>
                          <a:pt x="4170799" y="449142"/>
                        </a:moveTo>
                        <a:lnTo>
                          <a:pt x="4167606" y="449142"/>
                        </a:lnTo>
                      </a:path>
                      <a:path w="10925175" h="840105">
                        <a:moveTo>
                          <a:pt x="4167606" y="449142"/>
                        </a:moveTo>
                        <a:lnTo>
                          <a:pt x="4165222" y="449142"/>
                        </a:lnTo>
                      </a:path>
                      <a:path w="10925175" h="840105">
                        <a:moveTo>
                          <a:pt x="4161234" y="449142"/>
                        </a:moveTo>
                        <a:lnTo>
                          <a:pt x="4158835" y="449142"/>
                        </a:lnTo>
                      </a:path>
                      <a:path w="10925175" h="840105">
                        <a:moveTo>
                          <a:pt x="4158835" y="449142"/>
                        </a:moveTo>
                        <a:lnTo>
                          <a:pt x="4156451" y="449142"/>
                        </a:lnTo>
                      </a:path>
                      <a:path w="10925175" h="840105">
                        <a:moveTo>
                          <a:pt x="4152463" y="449142"/>
                        </a:moveTo>
                        <a:lnTo>
                          <a:pt x="4150860" y="449142"/>
                        </a:lnTo>
                      </a:path>
                      <a:path w="10925175" h="840105">
                        <a:moveTo>
                          <a:pt x="4150860" y="449142"/>
                        </a:moveTo>
                        <a:lnTo>
                          <a:pt x="4147666" y="449142"/>
                        </a:lnTo>
                      </a:path>
                      <a:path w="10925175" h="840105">
                        <a:moveTo>
                          <a:pt x="4144473" y="449142"/>
                        </a:moveTo>
                        <a:lnTo>
                          <a:pt x="4142884" y="449142"/>
                        </a:lnTo>
                      </a:path>
                      <a:path w="10925175" h="840105">
                        <a:moveTo>
                          <a:pt x="4142884" y="449142"/>
                        </a:moveTo>
                        <a:lnTo>
                          <a:pt x="4140485" y="449142"/>
                        </a:lnTo>
                      </a:path>
                      <a:path w="10925175" h="840105">
                        <a:moveTo>
                          <a:pt x="4137292" y="449142"/>
                        </a:moveTo>
                        <a:lnTo>
                          <a:pt x="4136498" y="449142"/>
                        </a:lnTo>
                      </a:path>
                      <a:path w="10925175" h="840105">
                        <a:moveTo>
                          <a:pt x="4136498" y="449142"/>
                        </a:moveTo>
                        <a:lnTo>
                          <a:pt x="4134099" y="449142"/>
                        </a:lnTo>
                      </a:path>
                      <a:path w="10925175" h="840105">
                        <a:moveTo>
                          <a:pt x="4131715" y="449142"/>
                        </a:moveTo>
                        <a:lnTo>
                          <a:pt x="4130111" y="449142"/>
                        </a:lnTo>
                      </a:path>
                      <a:path w="10925175" h="840105">
                        <a:moveTo>
                          <a:pt x="4129316" y="449142"/>
                        </a:moveTo>
                        <a:lnTo>
                          <a:pt x="4127727" y="449142"/>
                        </a:lnTo>
                      </a:path>
                      <a:path w="10925175" h="840105">
                        <a:moveTo>
                          <a:pt x="6316840" y="489035"/>
                        </a:moveTo>
                        <a:lnTo>
                          <a:pt x="6190789" y="489035"/>
                        </a:lnTo>
                      </a:path>
                      <a:path w="10925175" h="840105">
                        <a:moveTo>
                          <a:pt x="6093461" y="489035"/>
                        </a:moveTo>
                        <a:lnTo>
                          <a:pt x="5415349" y="489035"/>
                        </a:lnTo>
                      </a:path>
                      <a:path w="10925175" h="840105">
                        <a:moveTo>
                          <a:pt x="5310840" y="489035"/>
                        </a:moveTo>
                        <a:lnTo>
                          <a:pt x="4247392" y="489035"/>
                        </a:lnTo>
                      </a:path>
                      <a:path w="10925175" h="840105">
                        <a:moveTo>
                          <a:pt x="4247392" y="568821"/>
                        </a:moveTo>
                        <a:lnTo>
                          <a:pt x="5310840" y="568821"/>
                        </a:lnTo>
                      </a:path>
                      <a:path w="10925175" h="840105">
                        <a:moveTo>
                          <a:pt x="5415349" y="568821"/>
                        </a:moveTo>
                        <a:lnTo>
                          <a:pt x="6089473" y="568821"/>
                        </a:lnTo>
                      </a:path>
                      <a:path w="10925175" h="840105">
                        <a:moveTo>
                          <a:pt x="6194777" y="568821"/>
                        </a:moveTo>
                        <a:lnTo>
                          <a:pt x="6219513" y="568821"/>
                        </a:lnTo>
                      </a:path>
                      <a:path w="10925175" h="840105">
                        <a:moveTo>
                          <a:pt x="6293694" y="568821"/>
                        </a:moveTo>
                        <a:lnTo>
                          <a:pt x="6316840" y="568821"/>
                        </a:lnTo>
                      </a:path>
                      <a:path w="10925175" h="840105">
                        <a:moveTo>
                          <a:pt x="6316840" y="489035"/>
                        </a:moveTo>
                        <a:lnTo>
                          <a:pt x="6316840" y="489830"/>
                        </a:lnTo>
                      </a:path>
                      <a:path w="10925175" h="840105">
                        <a:moveTo>
                          <a:pt x="6316840" y="490625"/>
                        </a:moveTo>
                        <a:lnTo>
                          <a:pt x="6316840" y="49302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90" name="object 3090"/>
                  <p:cNvSpPr/>
                  <p:nvPr/>
                </p:nvSpPr>
                <p:spPr>
                  <a:xfrm>
                    <a:off x="9409442" y="282932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91" name="object 3091"/>
                  <p:cNvSpPr/>
                  <p:nvPr/>
                </p:nvSpPr>
                <p:spPr>
                  <a:xfrm>
                    <a:off x="9410638" y="2832924"/>
                    <a:ext cx="0" cy="2540"/>
                  </a:xfrm>
                  <a:custGeom>
                    <a:avLst/>
                    <a:gdLst/>
                    <a:ahLst/>
                    <a:cxnLst/>
                    <a:rect l="l" t="t" r="r" b="b"/>
                    <a:pathLst>
                      <a:path h="2539">
                        <a:moveTo>
                          <a:pt x="0" y="0"/>
                        </a:moveTo>
                        <a:lnTo>
                          <a:pt x="0" y="23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92" name="object 3092"/>
                  <p:cNvSpPr/>
                  <p:nvPr/>
                </p:nvSpPr>
                <p:spPr>
                  <a:xfrm>
                    <a:off x="9409442" y="283411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93" name="object 3093"/>
                  <p:cNvSpPr/>
                  <p:nvPr/>
                </p:nvSpPr>
                <p:spPr>
                  <a:xfrm>
                    <a:off x="7341190" y="2838501"/>
                    <a:ext cx="2069464" cy="67945"/>
                  </a:xfrm>
                  <a:custGeom>
                    <a:avLst/>
                    <a:gdLst/>
                    <a:ahLst/>
                    <a:cxnLst/>
                    <a:rect l="l" t="t" r="r" b="b"/>
                    <a:pathLst>
                      <a:path w="2069465" h="67944">
                        <a:moveTo>
                          <a:pt x="2069448" y="0"/>
                        </a:moveTo>
                        <a:lnTo>
                          <a:pt x="2069448" y="3193"/>
                        </a:lnTo>
                      </a:path>
                      <a:path w="2069465" h="67944">
                        <a:moveTo>
                          <a:pt x="2069448" y="3193"/>
                        </a:moveTo>
                        <a:lnTo>
                          <a:pt x="2069448" y="3987"/>
                        </a:lnTo>
                      </a:path>
                      <a:path w="2069465" h="67944">
                        <a:moveTo>
                          <a:pt x="2069448" y="7181"/>
                        </a:moveTo>
                        <a:lnTo>
                          <a:pt x="2069448" y="10374"/>
                        </a:lnTo>
                      </a:path>
                      <a:path w="2069465" h="67944">
                        <a:moveTo>
                          <a:pt x="2069448" y="10374"/>
                        </a:moveTo>
                        <a:lnTo>
                          <a:pt x="2069448" y="11977"/>
                        </a:lnTo>
                      </a:path>
                      <a:path w="2069465" h="67944">
                        <a:moveTo>
                          <a:pt x="2069448" y="15965"/>
                        </a:moveTo>
                        <a:lnTo>
                          <a:pt x="2069448" y="19144"/>
                        </a:lnTo>
                      </a:path>
                      <a:path w="2069465" h="67944">
                        <a:moveTo>
                          <a:pt x="2069448" y="19144"/>
                        </a:moveTo>
                        <a:lnTo>
                          <a:pt x="2069448" y="20748"/>
                        </a:lnTo>
                      </a:path>
                      <a:path w="2069465" h="67944">
                        <a:moveTo>
                          <a:pt x="2069448" y="25530"/>
                        </a:moveTo>
                        <a:lnTo>
                          <a:pt x="2069448" y="27929"/>
                        </a:lnTo>
                      </a:path>
                      <a:path w="2069465" h="67944">
                        <a:moveTo>
                          <a:pt x="2069448" y="27929"/>
                        </a:moveTo>
                        <a:lnTo>
                          <a:pt x="2069448" y="30313"/>
                        </a:lnTo>
                      </a:path>
                      <a:path w="2069465" h="67944">
                        <a:moveTo>
                          <a:pt x="2069448" y="31917"/>
                        </a:moveTo>
                        <a:lnTo>
                          <a:pt x="2069448" y="36699"/>
                        </a:lnTo>
                      </a:path>
                      <a:path w="2069465" h="67944">
                        <a:moveTo>
                          <a:pt x="2069448" y="36699"/>
                        </a:moveTo>
                        <a:lnTo>
                          <a:pt x="2069448" y="39098"/>
                        </a:lnTo>
                      </a:path>
                      <a:path w="2069465" h="67944">
                        <a:moveTo>
                          <a:pt x="2069448" y="43086"/>
                        </a:moveTo>
                        <a:lnTo>
                          <a:pt x="2069448" y="44675"/>
                        </a:lnTo>
                      </a:path>
                      <a:path w="2069465" h="67944">
                        <a:moveTo>
                          <a:pt x="2069448" y="44675"/>
                        </a:moveTo>
                        <a:lnTo>
                          <a:pt x="2069448" y="47868"/>
                        </a:lnTo>
                      </a:path>
                      <a:path w="2069465" h="67944">
                        <a:moveTo>
                          <a:pt x="2069448" y="51061"/>
                        </a:moveTo>
                        <a:lnTo>
                          <a:pt x="2069448" y="52651"/>
                        </a:lnTo>
                      </a:path>
                      <a:path w="2069465" h="67944">
                        <a:moveTo>
                          <a:pt x="2069448" y="52651"/>
                        </a:moveTo>
                        <a:lnTo>
                          <a:pt x="2069448" y="55049"/>
                        </a:lnTo>
                      </a:path>
                      <a:path w="2069465" h="67944">
                        <a:moveTo>
                          <a:pt x="2069448" y="58242"/>
                        </a:moveTo>
                        <a:lnTo>
                          <a:pt x="2069448" y="59037"/>
                        </a:lnTo>
                      </a:path>
                      <a:path w="2069465" h="67944">
                        <a:moveTo>
                          <a:pt x="2069448" y="59037"/>
                        </a:moveTo>
                        <a:lnTo>
                          <a:pt x="2069448" y="61436"/>
                        </a:lnTo>
                      </a:path>
                      <a:path w="2069465" h="67944">
                        <a:moveTo>
                          <a:pt x="2069448" y="63834"/>
                        </a:moveTo>
                        <a:lnTo>
                          <a:pt x="2069448" y="65423"/>
                        </a:lnTo>
                      </a:path>
                      <a:path w="2069465" h="67944">
                        <a:moveTo>
                          <a:pt x="2069448" y="66218"/>
                        </a:moveTo>
                        <a:lnTo>
                          <a:pt x="2069448" y="67013"/>
                        </a:lnTo>
                      </a:path>
                      <a:path w="2069465" h="67944">
                        <a:moveTo>
                          <a:pt x="2069448" y="67013"/>
                        </a:moveTo>
                        <a:lnTo>
                          <a:pt x="2069448" y="67822"/>
                        </a:lnTo>
                      </a:path>
                      <a:path w="2069465" h="67944">
                        <a:moveTo>
                          <a:pt x="0" y="67822"/>
                        </a:moveTo>
                        <a:lnTo>
                          <a:pt x="0" y="67013"/>
                        </a:lnTo>
                      </a:path>
                      <a:path w="2069465" h="67944">
                        <a:moveTo>
                          <a:pt x="0" y="67013"/>
                        </a:moveTo>
                        <a:lnTo>
                          <a:pt x="0" y="66218"/>
                        </a:lnTo>
                      </a:path>
                      <a:path w="2069465" h="67944">
                        <a:moveTo>
                          <a:pt x="0" y="65423"/>
                        </a:moveTo>
                        <a:lnTo>
                          <a:pt x="0" y="63834"/>
                        </a:lnTo>
                      </a:path>
                      <a:path w="2069465" h="67944">
                        <a:moveTo>
                          <a:pt x="0" y="61436"/>
                        </a:moveTo>
                        <a:lnTo>
                          <a:pt x="0" y="59037"/>
                        </a:lnTo>
                      </a:path>
                      <a:path w="2069465" h="67944">
                        <a:moveTo>
                          <a:pt x="0" y="59037"/>
                        </a:moveTo>
                        <a:lnTo>
                          <a:pt x="0" y="58242"/>
                        </a:lnTo>
                      </a:path>
                      <a:path w="2069465" h="67944">
                        <a:moveTo>
                          <a:pt x="0" y="55049"/>
                        </a:moveTo>
                        <a:lnTo>
                          <a:pt x="0" y="52651"/>
                        </a:lnTo>
                      </a:path>
                      <a:path w="2069465" h="67944">
                        <a:moveTo>
                          <a:pt x="0" y="52651"/>
                        </a:moveTo>
                        <a:lnTo>
                          <a:pt x="0" y="51856"/>
                        </a:lnTo>
                      </a:path>
                      <a:path w="2069465" h="67944">
                        <a:moveTo>
                          <a:pt x="0" y="47868"/>
                        </a:moveTo>
                        <a:lnTo>
                          <a:pt x="0" y="44675"/>
                        </a:lnTo>
                      </a:path>
                      <a:path w="2069465" h="67944">
                        <a:moveTo>
                          <a:pt x="0" y="44675"/>
                        </a:moveTo>
                        <a:lnTo>
                          <a:pt x="0" y="43880"/>
                        </a:lnTo>
                      </a:path>
                      <a:path w="2069465" h="67944">
                        <a:moveTo>
                          <a:pt x="0" y="39098"/>
                        </a:moveTo>
                        <a:lnTo>
                          <a:pt x="0" y="36699"/>
                        </a:lnTo>
                      </a:path>
                      <a:path w="2069465" h="67944">
                        <a:moveTo>
                          <a:pt x="0" y="36699"/>
                        </a:moveTo>
                        <a:lnTo>
                          <a:pt x="0" y="31917"/>
                        </a:lnTo>
                      </a:path>
                      <a:path w="2069465" h="67944">
                        <a:moveTo>
                          <a:pt x="0" y="30313"/>
                        </a:moveTo>
                        <a:lnTo>
                          <a:pt x="0" y="27929"/>
                        </a:lnTo>
                      </a:path>
                      <a:path w="2069465" h="67944">
                        <a:moveTo>
                          <a:pt x="0" y="27929"/>
                        </a:moveTo>
                        <a:lnTo>
                          <a:pt x="0" y="25530"/>
                        </a:lnTo>
                      </a:path>
                      <a:path w="2069465" h="67944">
                        <a:moveTo>
                          <a:pt x="0" y="20748"/>
                        </a:moveTo>
                        <a:lnTo>
                          <a:pt x="0" y="19144"/>
                        </a:lnTo>
                      </a:path>
                      <a:path w="2069465" h="67944">
                        <a:moveTo>
                          <a:pt x="0" y="19144"/>
                        </a:moveTo>
                        <a:lnTo>
                          <a:pt x="0" y="15965"/>
                        </a:lnTo>
                      </a:path>
                      <a:path w="2069465" h="67944">
                        <a:moveTo>
                          <a:pt x="0" y="11977"/>
                        </a:moveTo>
                        <a:lnTo>
                          <a:pt x="0" y="10374"/>
                        </a:lnTo>
                      </a:path>
                      <a:path w="2069465" h="67944">
                        <a:moveTo>
                          <a:pt x="0" y="10374"/>
                        </a:moveTo>
                        <a:lnTo>
                          <a:pt x="0" y="7181"/>
                        </a:lnTo>
                      </a:path>
                      <a:path w="2069465" h="67944">
                        <a:moveTo>
                          <a:pt x="0" y="3987"/>
                        </a:moveTo>
                        <a:lnTo>
                          <a:pt x="0" y="3193"/>
                        </a:lnTo>
                      </a:path>
                      <a:path w="2069465" h="67944">
                        <a:moveTo>
                          <a:pt x="0" y="3193"/>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94" name="object 3094"/>
                  <p:cNvSpPr/>
                  <p:nvPr/>
                </p:nvSpPr>
                <p:spPr>
                  <a:xfrm>
                    <a:off x="7339994" y="283411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95" name="object 3095"/>
                  <p:cNvSpPr/>
                  <p:nvPr/>
                </p:nvSpPr>
                <p:spPr>
                  <a:xfrm>
                    <a:off x="5189572" y="2236187"/>
                    <a:ext cx="2152015" cy="599440"/>
                  </a:xfrm>
                  <a:custGeom>
                    <a:avLst/>
                    <a:gdLst/>
                    <a:ahLst/>
                    <a:cxnLst/>
                    <a:rect l="l" t="t" r="r" b="b"/>
                    <a:pathLst>
                      <a:path w="2152015" h="599439">
                        <a:moveTo>
                          <a:pt x="2151618" y="599121"/>
                        </a:moveTo>
                        <a:lnTo>
                          <a:pt x="2151618" y="596736"/>
                        </a:lnTo>
                      </a:path>
                      <a:path w="2152015" h="599439">
                        <a:moveTo>
                          <a:pt x="2151618" y="594338"/>
                        </a:moveTo>
                        <a:lnTo>
                          <a:pt x="2151618" y="591940"/>
                        </a:lnTo>
                      </a:path>
                      <a:path w="2152015" h="599439">
                        <a:moveTo>
                          <a:pt x="2151618" y="591145"/>
                        </a:moveTo>
                        <a:lnTo>
                          <a:pt x="2151618" y="590350"/>
                        </a:lnTo>
                      </a:path>
                      <a:path w="2152015" h="599439">
                        <a:moveTo>
                          <a:pt x="291982" y="0"/>
                        </a:moveTo>
                        <a:lnTo>
                          <a:pt x="0" y="0"/>
                        </a:lnTo>
                      </a:path>
                      <a:path w="2152015" h="599439">
                        <a:moveTo>
                          <a:pt x="0" y="63012"/>
                        </a:moveTo>
                        <a:lnTo>
                          <a:pt x="291982" y="63012"/>
                        </a:lnTo>
                      </a:path>
                      <a:path w="2152015" h="599439">
                        <a:moveTo>
                          <a:pt x="546483" y="63012"/>
                        </a:moveTo>
                        <a:lnTo>
                          <a:pt x="1339478" y="63012"/>
                        </a:lnTo>
                      </a:path>
                      <a:path w="2152015" h="599439">
                        <a:moveTo>
                          <a:pt x="1404094" y="63012"/>
                        </a:moveTo>
                        <a:lnTo>
                          <a:pt x="1406492" y="63012"/>
                        </a:lnTo>
                      </a:path>
                      <a:path w="2152015" h="599439">
                        <a:moveTo>
                          <a:pt x="1900310" y="63012"/>
                        </a:moveTo>
                        <a:lnTo>
                          <a:pt x="2140449" y="63012"/>
                        </a:lnTo>
                      </a:path>
                      <a:path w="2152015" h="599439">
                        <a:moveTo>
                          <a:pt x="2140449" y="16746"/>
                        </a:moveTo>
                        <a:lnTo>
                          <a:pt x="2140449" y="23132"/>
                        </a:lnTo>
                      </a:path>
                      <a:path w="2152015" h="599439">
                        <a:moveTo>
                          <a:pt x="2140449" y="23132"/>
                        </a:moveTo>
                        <a:lnTo>
                          <a:pt x="2140449" y="31903"/>
                        </a:lnTo>
                      </a:path>
                      <a:path w="2152015" h="599439">
                        <a:moveTo>
                          <a:pt x="2140449" y="31903"/>
                        </a:moveTo>
                        <a:lnTo>
                          <a:pt x="2140449" y="39879"/>
                        </a:lnTo>
                      </a:path>
                      <a:path w="2152015" h="599439">
                        <a:moveTo>
                          <a:pt x="2140449" y="39879"/>
                        </a:moveTo>
                        <a:lnTo>
                          <a:pt x="2140449" y="47060"/>
                        </a:lnTo>
                      </a:path>
                      <a:path w="2152015" h="599439">
                        <a:moveTo>
                          <a:pt x="2140449" y="47060"/>
                        </a:moveTo>
                        <a:lnTo>
                          <a:pt x="2140449" y="54241"/>
                        </a:lnTo>
                      </a:path>
                      <a:path w="2152015" h="599439">
                        <a:moveTo>
                          <a:pt x="2140449" y="54241"/>
                        </a:moveTo>
                        <a:lnTo>
                          <a:pt x="2140449" y="59024"/>
                        </a:lnTo>
                      </a:path>
                      <a:path w="2152015" h="599439">
                        <a:moveTo>
                          <a:pt x="2140449" y="59024"/>
                        </a:moveTo>
                        <a:lnTo>
                          <a:pt x="2140449" y="62217"/>
                        </a:lnTo>
                      </a:path>
                      <a:path w="2152015" h="599439">
                        <a:moveTo>
                          <a:pt x="2140449" y="62217"/>
                        </a:moveTo>
                        <a:lnTo>
                          <a:pt x="2140449" y="63012"/>
                        </a:lnTo>
                      </a:path>
                      <a:path w="2152015" h="599439">
                        <a:moveTo>
                          <a:pt x="0" y="63012"/>
                        </a:moveTo>
                        <a:lnTo>
                          <a:pt x="0" y="62217"/>
                        </a:lnTo>
                      </a:path>
                      <a:path w="2152015" h="599439">
                        <a:moveTo>
                          <a:pt x="0" y="62217"/>
                        </a:moveTo>
                        <a:lnTo>
                          <a:pt x="0" y="59024"/>
                        </a:lnTo>
                      </a:path>
                      <a:path w="2152015" h="599439">
                        <a:moveTo>
                          <a:pt x="0" y="59024"/>
                        </a:moveTo>
                        <a:lnTo>
                          <a:pt x="0" y="54241"/>
                        </a:lnTo>
                      </a:path>
                      <a:path w="2152015" h="599439">
                        <a:moveTo>
                          <a:pt x="0" y="54241"/>
                        </a:moveTo>
                        <a:lnTo>
                          <a:pt x="0" y="47060"/>
                        </a:lnTo>
                      </a:path>
                      <a:path w="2152015" h="599439">
                        <a:moveTo>
                          <a:pt x="0" y="47060"/>
                        </a:moveTo>
                        <a:lnTo>
                          <a:pt x="0" y="39879"/>
                        </a:lnTo>
                      </a:path>
                      <a:path w="2152015" h="599439">
                        <a:moveTo>
                          <a:pt x="0" y="39879"/>
                        </a:moveTo>
                        <a:lnTo>
                          <a:pt x="0" y="31903"/>
                        </a:lnTo>
                      </a:path>
                      <a:path w="2152015" h="599439">
                        <a:moveTo>
                          <a:pt x="0" y="31903"/>
                        </a:moveTo>
                        <a:lnTo>
                          <a:pt x="0" y="23132"/>
                        </a:lnTo>
                      </a:path>
                      <a:path w="2152015" h="599439">
                        <a:moveTo>
                          <a:pt x="0" y="23132"/>
                        </a:moveTo>
                        <a:lnTo>
                          <a:pt x="0" y="15951"/>
                        </a:lnTo>
                      </a:path>
                      <a:path w="2152015" h="599439">
                        <a:moveTo>
                          <a:pt x="0" y="15951"/>
                        </a:moveTo>
                        <a:lnTo>
                          <a:pt x="0" y="8770"/>
                        </a:lnTo>
                      </a:path>
                      <a:path w="2152015" h="599439">
                        <a:moveTo>
                          <a:pt x="0" y="8770"/>
                        </a:moveTo>
                        <a:lnTo>
                          <a:pt x="0" y="3987"/>
                        </a:lnTo>
                      </a:path>
                      <a:path w="2152015" h="599439">
                        <a:moveTo>
                          <a:pt x="0" y="3987"/>
                        </a:moveTo>
                        <a:lnTo>
                          <a:pt x="0" y="794"/>
                        </a:lnTo>
                      </a:path>
                      <a:path w="2152015" h="599439">
                        <a:moveTo>
                          <a:pt x="0" y="794"/>
                        </a:moveTo>
                        <a:lnTo>
                          <a:pt x="0" y="0"/>
                        </a:lnTo>
                      </a:path>
                      <a:path w="2152015" h="599439">
                        <a:moveTo>
                          <a:pt x="994831" y="311127"/>
                        </a:moveTo>
                        <a:lnTo>
                          <a:pt x="1004410" y="311127"/>
                        </a:lnTo>
                      </a:path>
                      <a:path w="2152015" h="599439">
                        <a:moveTo>
                          <a:pt x="1004410" y="311127"/>
                        </a:moveTo>
                        <a:lnTo>
                          <a:pt x="1014770" y="311127"/>
                        </a:lnTo>
                      </a:path>
                      <a:path w="2152015" h="599439">
                        <a:moveTo>
                          <a:pt x="1014770" y="311127"/>
                        </a:moveTo>
                        <a:lnTo>
                          <a:pt x="1022746" y="311127"/>
                        </a:lnTo>
                      </a:path>
                      <a:path w="2152015" h="599439">
                        <a:moveTo>
                          <a:pt x="1022746" y="311127"/>
                        </a:moveTo>
                        <a:lnTo>
                          <a:pt x="1029941" y="311127"/>
                        </a:lnTo>
                      </a:path>
                      <a:path w="2152015" h="599439">
                        <a:moveTo>
                          <a:pt x="1029941" y="311127"/>
                        </a:moveTo>
                        <a:lnTo>
                          <a:pt x="1034724" y="311127"/>
                        </a:lnTo>
                      </a:path>
                      <a:path w="2152015" h="599439">
                        <a:moveTo>
                          <a:pt x="1034724" y="311127"/>
                        </a:moveTo>
                        <a:lnTo>
                          <a:pt x="1037122" y="31112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96" name="object 3096"/>
                  <p:cNvSpPr/>
                  <p:nvPr/>
                </p:nvSpPr>
                <p:spPr>
                  <a:xfrm>
                    <a:off x="6225497" y="254611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97" name="object 3097"/>
                  <p:cNvSpPr/>
                  <p:nvPr/>
                </p:nvSpPr>
                <p:spPr>
                  <a:xfrm>
                    <a:off x="6184403" y="2466733"/>
                    <a:ext cx="82550" cy="80645"/>
                  </a:xfrm>
                  <a:custGeom>
                    <a:avLst/>
                    <a:gdLst/>
                    <a:ahLst/>
                    <a:cxnLst/>
                    <a:rect l="l" t="t" r="r" b="b"/>
                    <a:pathLst>
                      <a:path w="82550" h="80644">
                        <a:moveTo>
                          <a:pt x="42291" y="0"/>
                        </a:moveTo>
                        <a:lnTo>
                          <a:pt x="41482" y="0"/>
                        </a:lnTo>
                      </a:path>
                      <a:path w="82550" h="80644">
                        <a:moveTo>
                          <a:pt x="41482" y="0"/>
                        </a:moveTo>
                        <a:lnTo>
                          <a:pt x="37494" y="0"/>
                        </a:lnTo>
                      </a:path>
                      <a:path w="82550" h="80644">
                        <a:moveTo>
                          <a:pt x="37494" y="0"/>
                        </a:moveTo>
                        <a:lnTo>
                          <a:pt x="31917" y="0"/>
                        </a:lnTo>
                      </a:path>
                      <a:path w="82550" h="80644">
                        <a:moveTo>
                          <a:pt x="31917" y="0"/>
                        </a:moveTo>
                        <a:lnTo>
                          <a:pt x="23927" y="0"/>
                        </a:lnTo>
                      </a:path>
                      <a:path w="82550" h="80644">
                        <a:moveTo>
                          <a:pt x="23927" y="0"/>
                        </a:moveTo>
                        <a:lnTo>
                          <a:pt x="15156" y="0"/>
                        </a:lnTo>
                      </a:path>
                      <a:path w="82550" h="80644">
                        <a:moveTo>
                          <a:pt x="15156" y="0"/>
                        </a:moveTo>
                        <a:lnTo>
                          <a:pt x="4796" y="0"/>
                        </a:lnTo>
                      </a:path>
                      <a:path w="82550" h="80644">
                        <a:moveTo>
                          <a:pt x="4796" y="0"/>
                        </a:moveTo>
                        <a:lnTo>
                          <a:pt x="0" y="0"/>
                        </a:lnTo>
                      </a:path>
                      <a:path w="82550" h="80644">
                        <a:moveTo>
                          <a:pt x="0" y="80580"/>
                        </a:moveTo>
                        <a:lnTo>
                          <a:pt x="0" y="79786"/>
                        </a:lnTo>
                      </a:path>
                      <a:path w="82550" h="80644">
                        <a:moveTo>
                          <a:pt x="0" y="79786"/>
                        </a:moveTo>
                        <a:lnTo>
                          <a:pt x="0" y="76592"/>
                        </a:lnTo>
                      </a:path>
                      <a:path w="82550" h="80644">
                        <a:moveTo>
                          <a:pt x="0" y="76592"/>
                        </a:moveTo>
                        <a:lnTo>
                          <a:pt x="0" y="71810"/>
                        </a:lnTo>
                      </a:path>
                      <a:path w="82550" h="80644">
                        <a:moveTo>
                          <a:pt x="0" y="71810"/>
                        </a:moveTo>
                        <a:lnTo>
                          <a:pt x="0" y="65423"/>
                        </a:lnTo>
                      </a:path>
                      <a:path w="82550" h="80644">
                        <a:moveTo>
                          <a:pt x="0" y="65423"/>
                        </a:moveTo>
                        <a:lnTo>
                          <a:pt x="0" y="58242"/>
                        </a:lnTo>
                      </a:path>
                      <a:path w="82550" h="80644">
                        <a:moveTo>
                          <a:pt x="0" y="58242"/>
                        </a:moveTo>
                        <a:lnTo>
                          <a:pt x="0" y="49472"/>
                        </a:lnTo>
                      </a:path>
                      <a:path w="82550" h="80644">
                        <a:moveTo>
                          <a:pt x="0" y="49472"/>
                        </a:moveTo>
                        <a:lnTo>
                          <a:pt x="0" y="40687"/>
                        </a:lnTo>
                      </a:path>
                      <a:path w="82550" h="80644">
                        <a:moveTo>
                          <a:pt x="0" y="40687"/>
                        </a:moveTo>
                        <a:lnTo>
                          <a:pt x="0" y="31122"/>
                        </a:lnTo>
                      </a:path>
                      <a:path w="82550" h="80644">
                        <a:moveTo>
                          <a:pt x="0" y="31122"/>
                        </a:moveTo>
                        <a:lnTo>
                          <a:pt x="0" y="22337"/>
                        </a:lnTo>
                      </a:path>
                      <a:path w="82550" h="80644">
                        <a:moveTo>
                          <a:pt x="0" y="22337"/>
                        </a:moveTo>
                        <a:lnTo>
                          <a:pt x="0" y="15156"/>
                        </a:lnTo>
                      </a:path>
                      <a:path w="82550" h="80644">
                        <a:moveTo>
                          <a:pt x="0" y="15156"/>
                        </a:moveTo>
                        <a:lnTo>
                          <a:pt x="0" y="8784"/>
                        </a:lnTo>
                      </a:path>
                      <a:path w="82550" h="80644">
                        <a:moveTo>
                          <a:pt x="0" y="8784"/>
                        </a:moveTo>
                        <a:lnTo>
                          <a:pt x="0" y="3987"/>
                        </a:lnTo>
                      </a:path>
                      <a:path w="82550" h="80644">
                        <a:moveTo>
                          <a:pt x="0" y="3987"/>
                        </a:moveTo>
                        <a:lnTo>
                          <a:pt x="0" y="808"/>
                        </a:lnTo>
                      </a:path>
                      <a:path w="82550" h="80644">
                        <a:moveTo>
                          <a:pt x="0" y="808"/>
                        </a:moveTo>
                        <a:lnTo>
                          <a:pt x="0" y="0"/>
                        </a:lnTo>
                      </a:path>
                      <a:path w="82550" h="80644">
                        <a:moveTo>
                          <a:pt x="42291" y="0"/>
                        </a:moveTo>
                        <a:lnTo>
                          <a:pt x="45470" y="0"/>
                        </a:lnTo>
                      </a:path>
                      <a:path w="82550" h="80644">
                        <a:moveTo>
                          <a:pt x="51856" y="808"/>
                        </a:moveTo>
                        <a:lnTo>
                          <a:pt x="59832" y="3987"/>
                        </a:lnTo>
                      </a:path>
                      <a:path w="82550" h="80644">
                        <a:moveTo>
                          <a:pt x="59832" y="3987"/>
                        </a:moveTo>
                        <a:lnTo>
                          <a:pt x="67808" y="8784"/>
                        </a:lnTo>
                      </a:path>
                      <a:path w="82550" h="80644">
                        <a:moveTo>
                          <a:pt x="67808" y="8784"/>
                        </a:moveTo>
                        <a:lnTo>
                          <a:pt x="74194" y="15156"/>
                        </a:lnTo>
                      </a:path>
                      <a:path w="82550" h="80644">
                        <a:moveTo>
                          <a:pt x="74194" y="15156"/>
                        </a:moveTo>
                        <a:lnTo>
                          <a:pt x="78977" y="22337"/>
                        </a:lnTo>
                      </a:path>
                      <a:path w="82550" h="80644">
                        <a:moveTo>
                          <a:pt x="78977" y="22337"/>
                        </a:moveTo>
                        <a:lnTo>
                          <a:pt x="82170" y="31122"/>
                        </a:lnTo>
                      </a:path>
                      <a:path w="82550" h="80644">
                        <a:moveTo>
                          <a:pt x="82170" y="49472"/>
                        </a:moveTo>
                        <a:lnTo>
                          <a:pt x="78977" y="58242"/>
                        </a:lnTo>
                      </a:path>
                      <a:path w="82550" h="80644">
                        <a:moveTo>
                          <a:pt x="78977" y="58242"/>
                        </a:moveTo>
                        <a:lnTo>
                          <a:pt x="74194" y="65423"/>
                        </a:lnTo>
                      </a:path>
                      <a:path w="82550" h="80644">
                        <a:moveTo>
                          <a:pt x="74194" y="65423"/>
                        </a:moveTo>
                        <a:lnTo>
                          <a:pt x="67808" y="71810"/>
                        </a:lnTo>
                      </a:path>
                      <a:path w="82550" h="80644">
                        <a:moveTo>
                          <a:pt x="67808" y="71810"/>
                        </a:moveTo>
                        <a:lnTo>
                          <a:pt x="59832" y="76592"/>
                        </a:lnTo>
                      </a:path>
                      <a:path w="82550" h="80644">
                        <a:moveTo>
                          <a:pt x="59832" y="76592"/>
                        </a:moveTo>
                        <a:lnTo>
                          <a:pt x="51856" y="79786"/>
                        </a:lnTo>
                      </a:path>
                      <a:path w="82550" h="80644">
                        <a:moveTo>
                          <a:pt x="45470" y="80580"/>
                        </a:moveTo>
                        <a:lnTo>
                          <a:pt x="42291" y="8058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98" name="object 3098"/>
                  <p:cNvSpPr/>
                  <p:nvPr/>
                </p:nvSpPr>
                <p:spPr>
                  <a:xfrm>
                    <a:off x="6225489" y="2465542"/>
                    <a:ext cx="2540" cy="83185"/>
                  </a:xfrm>
                  <a:custGeom>
                    <a:avLst/>
                    <a:gdLst/>
                    <a:ahLst/>
                    <a:cxnLst/>
                    <a:rect l="l" t="t" r="r" b="b"/>
                    <a:pathLst>
                      <a:path w="2539" h="83185">
                        <a:moveTo>
                          <a:pt x="2400" y="81775"/>
                        </a:moveTo>
                        <a:lnTo>
                          <a:pt x="2044" y="80937"/>
                        </a:lnTo>
                        <a:lnTo>
                          <a:pt x="1193" y="80581"/>
                        </a:lnTo>
                        <a:lnTo>
                          <a:pt x="355" y="80937"/>
                        </a:lnTo>
                        <a:lnTo>
                          <a:pt x="0" y="81775"/>
                        </a:lnTo>
                        <a:lnTo>
                          <a:pt x="355" y="82626"/>
                        </a:lnTo>
                        <a:lnTo>
                          <a:pt x="1193" y="82969"/>
                        </a:lnTo>
                        <a:lnTo>
                          <a:pt x="2044" y="82626"/>
                        </a:lnTo>
                        <a:lnTo>
                          <a:pt x="2400" y="81775"/>
                        </a:lnTo>
                        <a:close/>
                      </a:path>
                      <a:path w="2539" h="83185">
                        <a:moveTo>
                          <a:pt x="2400" y="1193"/>
                        </a:moveTo>
                        <a:lnTo>
                          <a:pt x="2044" y="355"/>
                        </a:lnTo>
                        <a:lnTo>
                          <a:pt x="1193" y="0"/>
                        </a:lnTo>
                        <a:lnTo>
                          <a:pt x="355" y="355"/>
                        </a:lnTo>
                        <a:lnTo>
                          <a:pt x="0" y="1193"/>
                        </a:lnTo>
                        <a:lnTo>
                          <a:pt x="355" y="2044"/>
                        </a:lnTo>
                        <a:lnTo>
                          <a:pt x="1193" y="2387"/>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99" name="object 3099"/>
                  <p:cNvSpPr/>
                  <p:nvPr/>
                </p:nvSpPr>
                <p:spPr>
                  <a:xfrm>
                    <a:off x="6186801" y="3180409"/>
                    <a:ext cx="80010" cy="683260"/>
                  </a:xfrm>
                  <a:custGeom>
                    <a:avLst/>
                    <a:gdLst/>
                    <a:ahLst/>
                    <a:cxnLst/>
                    <a:rect l="l" t="t" r="r" b="b"/>
                    <a:pathLst>
                      <a:path w="80010" h="683260">
                        <a:moveTo>
                          <a:pt x="0" y="0"/>
                        </a:moveTo>
                        <a:lnTo>
                          <a:pt x="0" y="683251"/>
                        </a:lnTo>
                      </a:path>
                      <a:path w="80010" h="683260">
                        <a:moveTo>
                          <a:pt x="79772" y="0"/>
                        </a:moveTo>
                        <a:lnTo>
                          <a:pt x="79772" y="68325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00" name="object 3100"/>
                  <p:cNvSpPr/>
                  <p:nvPr/>
                </p:nvSpPr>
                <p:spPr>
                  <a:xfrm>
                    <a:off x="6186801" y="3863660"/>
                    <a:ext cx="80010" cy="0"/>
                  </a:xfrm>
                  <a:custGeom>
                    <a:avLst/>
                    <a:gdLst/>
                    <a:ahLst/>
                    <a:cxnLst/>
                    <a:rect l="l" t="t" r="r" b="b"/>
                    <a:pathLst>
                      <a:path w="80010">
                        <a:moveTo>
                          <a:pt x="79772" y="0"/>
                        </a:moveTo>
                        <a:lnTo>
                          <a:pt x="78977" y="0"/>
                        </a:lnTo>
                      </a:path>
                      <a:path w="80010">
                        <a:moveTo>
                          <a:pt x="78182" y="0"/>
                        </a:moveTo>
                        <a:lnTo>
                          <a:pt x="75784" y="0"/>
                        </a:lnTo>
                      </a:path>
                      <a:path w="80010">
                        <a:moveTo>
                          <a:pt x="74194" y="0"/>
                        </a:moveTo>
                        <a:lnTo>
                          <a:pt x="71796" y="0"/>
                        </a:lnTo>
                      </a:path>
                      <a:path w="80010">
                        <a:moveTo>
                          <a:pt x="71796" y="0"/>
                        </a:moveTo>
                        <a:lnTo>
                          <a:pt x="71001" y="0"/>
                        </a:lnTo>
                      </a:path>
                      <a:path w="80010">
                        <a:moveTo>
                          <a:pt x="67808" y="0"/>
                        </a:moveTo>
                        <a:lnTo>
                          <a:pt x="65410" y="0"/>
                        </a:lnTo>
                      </a:path>
                      <a:path w="80010">
                        <a:moveTo>
                          <a:pt x="65410" y="0"/>
                        </a:moveTo>
                        <a:lnTo>
                          <a:pt x="63820" y="0"/>
                        </a:lnTo>
                      </a:path>
                      <a:path w="80010">
                        <a:moveTo>
                          <a:pt x="60627" y="0"/>
                        </a:moveTo>
                        <a:lnTo>
                          <a:pt x="57434" y="0"/>
                        </a:lnTo>
                      </a:path>
                      <a:path w="80010">
                        <a:moveTo>
                          <a:pt x="57434" y="0"/>
                        </a:moveTo>
                        <a:lnTo>
                          <a:pt x="55844" y="0"/>
                        </a:lnTo>
                      </a:path>
                      <a:path w="80010">
                        <a:moveTo>
                          <a:pt x="51856" y="0"/>
                        </a:moveTo>
                        <a:lnTo>
                          <a:pt x="49458" y="0"/>
                        </a:lnTo>
                      </a:path>
                      <a:path w="80010">
                        <a:moveTo>
                          <a:pt x="49458" y="0"/>
                        </a:moveTo>
                        <a:lnTo>
                          <a:pt x="47060" y="0"/>
                        </a:lnTo>
                      </a:path>
                      <a:path w="80010">
                        <a:moveTo>
                          <a:pt x="43072" y="0"/>
                        </a:moveTo>
                        <a:lnTo>
                          <a:pt x="39893" y="0"/>
                        </a:lnTo>
                      </a:path>
                      <a:path w="80010">
                        <a:moveTo>
                          <a:pt x="39893" y="0"/>
                        </a:moveTo>
                        <a:lnTo>
                          <a:pt x="37494" y="0"/>
                        </a:lnTo>
                      </a:path>
                      <a:path w="80010">
                        <a:moveTo>
                          <a:pt x="33506" y="0"/>
                        </a:moveTo>
                        <a:lnTo>
                          <a:pt x="31108" y="0"/>
                        </a:lnTo>
                      </a:path>
                      <a:path w="80010">
                        <a:moveTo>
                          <a:pt x="31108" y="0"/>
                        </a:moveTo>
                        <a:lnTo>
                          <a:pt x="28724" y="0"/>
                        </a:lnTo>
                      </a:path>
                      <a:path w="80010">
                        <a:moveTo>
                          <a:pt x="24722" y="0"/>
                        </a:moveTo>
                        <a:lnTo>
                          <a:pt x="23132" y="0"/>
                        </a:lnTo>
                      </a:path>
                      <a:path w="80010">
                        <a:moveTo>
                          <a:pt x="23132" y="0"/>
                        </a:moveTo>
                        <a:lnTo>
                          <a:pt x="19939" y="0"/>
                        </a:lnTo>
                      </a:path>
                      <a:path w="80010">
                        <a:moveTo>
                          <a:pt x="16746" y="0"/>
                        </a:moveTo>
                        <a:lnTo>
                          <a:pt x="15156" y="0"/>
                        </a:lnTo>
                      </a:path>
                      <a:path w="80010">
                        <a:moveTo>
                          <a:pt x="15156" y="0"/>
                        </a:moveTo>
                        <a:lnTo>
                          <a:pt x="12758" y="0"/>
                        </a:lnTo>
                      </a:path>
                      <a:path w="80010">
                        <a:moveTo>
                          <a:pt x="9565" y="0"/>
                        </a:moveTo>
                        <a:lnTo>
                          <a:pt x="8770" y="0"/>
                        </a:lnTo>
                      </a:path>
                      <a:path w="80010">
                        <a:moveTo>
                          <a:pt x="8770" y="0"/>
                        </a:moveTo>
                        <a:lnTo>
                          <a:pt x="6386" y="0"/>
                        </a:lnTo>
                      </a:path>
                      <a:path w="80010">
                        <a:moveTo>
                          <a:pt x="3987" y="0"/>
                        </a:moveTo>
                        <a:lnTo>
                          <a:pt x="2398" y="0"/>
                        </a:lnTo>
                      </a:path>
                      <a:path w="80010">
                        <a:moveTo>
                          <a:pt x="1589"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01" name="object 3101"/>
                  <p:cNvSpPr/>
                  <p:nvPr/>
                </p:nvSpPr>
                <p:spPr>
                  <a:xfrm>
                    <a:off x="6186801" y="2572845"/>
                    <a:ext cx="0" cy="2540"/>
                  </a:xfrm>
                  <a:custGeom>
                    <a:avLst/>
                    <a:gdLst/>
                    <a:ahLst/>
                    <a:cxnLst/>
                    <a:rect l="l" t="t" r="r" b="b"/>
                    <a:pathLst>
                      <a:path h="2539">
                        <a:moveTo>
                          <a:pt x="0" y="0"/>
                        </a:moveTo>
                        <a:lnTo>
                          <a:pt x="0" y="240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02" name="object 3102"/>
                  <p:cNvSpPr/>
                  <p:nvPr/>
                </p:nvSpPr>
                <p:spPr>
                  <a:xfrm>
                    <a:off x="3007639" y="2336693"/>
                    <a:ext cx="3618229" cy="1647189"/>
                  </a:xfrm>
                  <a:custGeom>
                    <a:avLst/>
                    <a:gdLst/>
                    <a:ahLst/>
                    <a:cxnLst/>
                    <a:rect l="l" t="t" r="r" b="b"/>
                    <a:pathLst>
                      <a:path w="3618229" h="1647189">
                        <a:moveTo>
                          <a:pt x="3179161" y="236151"/>
                        </a:moveTo>
                        <a:lnTo>
                          <a:pt x="3179161" y="222584"/>
                        </a:lnTo>
                      </a:path>
                      <a:path w="3618229" h="1647189">
                        <a:moveTo>
                          <a:pt x="3179161" y="222584"/>
                        </a:moveTo>
                        <a:lnTo>
                          <a:pt x="3179161" y="218596"/>
                        </a:lnTo>
                      </a:path>
                      <a:path w="3618229" h="1647189">
                        <a:moveTo>
                          <a:pt x="3342707" y="1646631"/>
                        </a:moveTo>
                        <a:lnTo>
                          <a:pt x="3521411" y="1646631"/>
                        </a:lnTo>
                      </a:path>
                      <a:path w="3618229" h="1647189">
                        <a:moveTo>
                          <a:pt x="3586821" y="1646631"/>
                        </a:moveTo>
                        <a:lnTo>
                          <a:pt x="3617943" y="1646631"/>
                        </a:lnTo>
                      </a:path>
                      <a:path w="3618229" h="1647189">
                        <a:moveTo>
                          <a:pt x="3608364" y="1566845"/>
                        </a:moveTo>
                        <a:lnTo>
                          <a:pt x="3586821" y="1566845"/>
                        </a:lnTo>
                      </a:path>
                      <a:path w="3618229" h="1647189">
                        <a:moveTo>
                          <a:pt x="3521411" y="1566845"/>
                        </a:moveTo>
                        <a:lnTo>
                          <a:pt x="3342707" y="1566845"/>
                        </a:lnTo>
                      </a:path>
                      <a:path w="3618229" h="1647189">
                        <a:moveTo>
                          <a:pt x="3617943" y="1646631"/>
                        </a:moveTo>
                        <a:lnTo>
                          <a:pt x="3617943" y="1645028"/>
                        </a:lnTo>
                      </a:path>
                      <a:path w="3618229" h="1647189">
                        <a:moveTo>
                          <a:pt x="3617943" y="1645028"/>
                        </a:moveTo>
                        <a:lnTo>
                          <a:pt x="3617943" y="1642643"/>
                        </a:lnTo>
                      </a:path>
                      <a:path w="3618229" h="1647189">
                        <a:moveTo>
                          <a:pt x="3617943" y="1642643"/>
                        </a:moveTo>
                        <a:lnTo>
                          <a:pt x="3617943" y="1637847"/>
                        </a:lnTo>
                      </a:path>
                      <a:path w="3618229" h="1647189">
                        <a:moveTo>
                          <a:pt x="3617943" y="1637847"/>
                        </a:moveTo>
                        <a:lnTo>
                          <a:pt x="3617943" y="1631474"/>
                        </a:lnTo>
                      </a:path>
                      <a:path w="3618229" h="1647189">
                        <a:moveTo>
                          <a:pt x="3617943" y="1631474"/>
                        </a:moveTo>
                        <a:lnTo>
                          <a:pt x="3617943" y="1623485"/>
                        </a:lnTo>
                      </a:path>
                      <a:path w="3618229" h="1647189">
                        <a:moveTo>
                          <a:pt x="3617943" y="1623485"/>
                        </a:moveTo>
                        <a:lnTo>
                          <a:pt x="3617943" y="1615509"/>
                        </a:lnTo>
                      </a:path>
                      <a:path w="3618229" h="1647189">
                        <a:moveTo>
                          <a:pt x="3617943" y="1615509"/>
                        </a:moveTo>
                        <a:lnTo>
                          <a:pt x="3617943" y="1610726"/>
                        </a:lnTo>
                      </a:path>
                      <a:path w="3618229" h="1647189">
                        <a:moveTo>
                          <a:pt x="3617943" y="1570038"/>
                        </a:moveTo>
                        <a:lnTo>
                          <a:pt x="3617943" y="1567640"/>
                        </a:lnTo>
                      </a:path>
                      <a:path w="3618229" h="1647189">
                        <a:moveTo>
                          <a:pt x="3617943" y="1567640"/>
                        </a:moveTo>
                        <a:lnTo>
                          <a:pt x="3617943" y="1566845"/>
                        </a:lnTo>
                      </a:path>
                      <a:path w="3618229" h="1647189">
                        <a:moveTo>
                          <a:pt x="3617943" y="1610726"/>
                        </a:moveTo>
                        <a:lnTo>
                          <a:pt x="3617943" y="1615509"/>
                        </a:lnTo>
                      </a:path>
                      <a:path w="3618229" h="1647189">
                        <a:moveTo>
                          <a:pt x="3617943" y="1615509"/>
                        </a:moveTo>
                        <a:lnTo>
                          <a:pt x="3617943" y="1623485"/>
                        </a:lnTo>
                      </a:path>
                      <a:path w="3618229" h="1647189">
                        <a:moveTo>
                          <a:pt x="3617943" y="1623485"/>
                        </a:moveTo>
                        <a:lnTo>
                          <a:pt x="3617943" y="1631474"/>
                        </a:lnTo>
                      </a:path>
                      <a:path w="3618229" h="1647189">
                        <a:moveTo>
                          <a:pt x="3617943" y="1631474"/>
                        </a:moveTo>
                        <a:lnTo>
                          <a:pt x="3617943" y="1637847"/>
                        </a:lnTo>
                      </a:path>
                      <a:path w="3618229" h="1647189">
                        <a:moveTo>
                          <a:pt x="3617943" y="1637847"/>
                        </a:moveTo>
                        <a:lnTo>
                          <a:pt x="3617943" y="1642643"/>
                        </a:lnTo>
                      </a:path>
                      <a:path w="3618229" h="1647189">
                        <a:moveTo>
                          <a:pt x="3617943" y="1642643"/>
                        </a:moveTo>
                        <a:lnTo>
                          <a:pt x="3617943" y="1645028"/>
                        </a:lnTo>
                      </a:path>
                      <a:path w="3618229" h="1647189">
                        <a:moveTo>
                          <a:pt x="3617943" y="1645028"/>
                        </a:moveTo>
                        <a:lnTo>
                          <a:pt x="3617943" y="1646631"/>
                        </a:lnTo>
                      </a:path>
                      <a:path w="3618229" h="1647189">
                        <a:moveTo>
                          <a:pt x="3179161" y="1526966"/>
                        </a:moveTo>
                        <a:lnTo>
                          <a:pt x="3180751" y="1543712"/>
                        </a:lnTo>
                      </a:path>
                      <a:path w="3618229" h="1647189">
                        <a:moveTo>
                          <a:pt x="3180751" y="1543712"/>
                        </a:moveTo>
                        <a:lnTo>
                          <a:pt x="3184739" y="1560473"/>
                        </a:lnTo>
                      </a:path>
                      <a:path w="3618229" h="1647189">
                        <a:moveTo>
                          <a:pt x="3184739" y="1560473"/>
                        </a:moveTo>
                        <a:lnTo>
                          <a:pt x="3190330" y="1577219"/>
                        </a:lnTo>
                      </a:path>
                      <a:path w="3618229" h="1647189">
                        <a:moveTo>
                          <a:pt x="3190330" y="1577219"/>
                        </a:moveTo>
                        <a:lnTo>
                          <a:pt x="3199101" y="1592376"/>
                        </a:lnTo>
                      </a:path>
                      <a:path w="3618229" h="1647189">
                        <a:moveTo>
                          <a:pt x="3199101" y="1592376"/>
                        </a:moveTo>
                        <a:lnTo>
                          <a:pt x="3209475" y="1605943"/>
                        </a:lnTo>
                      </a:path>
                      <a:path w="3618229" h="1647189">
                        <a:moveTo>
                          <a:pt x="3209475" y="1605943"/>
                        </a:moveTo>
                        <a:lnTo>
                          <a:pt x="3222234" y="1617907"/>
                        </a:lnTo>
                      </a:path>
                      <a:path w="3618229" h="1647189">
                        <a:moveTo>
                          <a:pt x="3222234" y="1617907"/>
                        </a:moveTo>
                        <a:lnTo>
                          <a:pt x="3235801" y="1628281"/>
                        </a:lnTo>
                      </a:path>
                      <a:path w="3618229" h="1647189">
                        <a:moveTo>
                          <a:pt x="3235801" y="1628281"/>
                        </a:moveTo>
                        <a:lnTo>
                          <a:pt x="3250958" y="1636257"/>
                        </a:lnTo>
                      </a:path>
                      <a:path w="3618229" h="1647189">
                        <a:moveTo>
                          <a:pt x="3250958" y="1636257"/>
                        </a:moveTo>
                        <a:lnTo>
                          <a:pt x="3264525" y="1641040"/>
                        </a:lnTo>
                      </a:path>
                      <a:path w="3618229" h="1647189">
                        <a:moveTo>
                          <a:pt x="3264525" y="1545316"/>
                        </a:moveTo>
                        <a:lnTo>
                          <a:pt x="3261332" y="1538930"/>
                        </a:lnTo>
                      </a:path>
                      <a:path w="3618229" h="1647189">
                        <a:moveTo>
                          <a:pt x="3261332" y="1538930"/>
                        </a:moveTo>
                        <a:lnTo>
                          <a:pt x="3259728" y="1529350"/>
                        </a:lnTo>
                      </a:path>
                      <a:path w="3618229" h="1647189">
                        <a:moveTo>
                          <a:pt x="3259728" y="1529350"/>
                        </a:moveTo>
                        <a:lnTo>
                          <a:pt x="3258934" y="1526966"/>
                        </a:lnTo>
                      </a:path>
                      <a:path w="3618229" h="1647189">
                        <a:moveTo>
                          <a:pt x="3179161" y="1526966"/>
                        </a:moveTo>
                        <a:lnTo>
                          <a:pt x="3180751" y="1526966"/>
                        </a:lnTo>
                      </a:path>
                      <a:path w="3618229" h="1647189">
                        <a:moveTo>
                          <a:pt x="3180751" y="1526966"/>
                        </a:moveTo>
                        <a:lnTo>
                          <a:pt x="3183944" y="1526966"/>
                        </a:lnTo>
                      </a:path>
                      <a:path w="3618229" h="1647189">
                        <a:moveTo>
                          <a:pt x="3183944" y="1526966"/>
                        </a:moveTo>
                        <a:lnTo>
                          <a:pt x="3189535" y="1526966"/>
                        </a:lnTo>
                      </a:path>
                      <a:path w="3618229" h="1647189">
                        <a:moveTo>
                          <a:pt x="3189535" y="1526966"/>
                        </a:moveTo>
                        <a:lnTo>
                          <a:pt x="3196703" y="1526966"/>
                        </a:lnTo>
                      </a:path>
                      <a:path w="3618229" h="1647189">
                        <a:moveTo>
                          <a:pt x="3196703" y="1526966"/>
                        </a:moveTo>
                        <a:lnTo>
                          <a:pt x="3205487" y="1526966"/>
                        </a:lnTo>
                      </a:path>
                      <a:path w="3618229" h="1647189">
                        <a:moveTo>
                          <a:pt x="3205487" y="1526966"/>
                        </a:moveTo>
                        <a:lnTo>
                          <a:pt x="3214258" y="1526966"/>
                        </a:lnTo>
                      </a:path>
                      <a:path w="3618229" h="1647189">
                        <a:moveTo>
                          <a:pt x="3214258" y="1526966"/>
                        </a:moveTo>
                        <a:lnTo>
                          <a:pt x="3223837" y="1526966"/>
                        </a:lnTo>
                      </a:path>
                      <a:path w="3618229" h="1647189">
                        <a:moveTo>
                          <a:pt x="3223837" y="1526966"/>
                        </a:moveTo>
                        <a:lnTo>
                          <a:pt x="3233416" y="1526966"/>
                        </a:lnTo>
                      </a:path>
                      <a:path w="3618229" h="1647189">
                        <a:moveTo>
                          <a:pt x="3233416" y="1526966"/>
                        </a:moveTo>
                        <a:lnTo>
                          <a:pt x="3242187" y="1526966"/>
                        </a:lnTo>
                      </a:path>
                      <a:path w="3618229" h="1647189">
                        <a:moveTo>
                          <a:pt x="3242187" y="1526966"/>
                        </a:moveTo>
                        <a:lnTo>
                          <a:pt x="3249368" y="1526966"/>
                        </a:lnTo>
                      </a:path>
                      <a:path w="3618229" h="1647189">
                        <a:moveTo>
                          <a:pt x="3249368" y="1526966"/>
                        </a:moveTo>
                        <a:lnTo>
                          <a:pt x="3254946" y="1526966"/>
                        </a:lnTo>
                      </a:path>
                      <a:path w="3618229" h="1647189">
                        <a:moveTo>
                          <a:pt x="3254946" y="1526966"/>
                        </a:moveTo>
                        <a:lnTo>
                          <a:pt x="3258139" y="1526966"/>
                        </a:lnTo>
                      </a:path>
                      <a:path w="3618229" h="1647189">
                        <a:moveTo>
                          <a:pt x="3258139" y="1526966"/>
                        </a:moveTo>
                        <a:lnTo>
                          <a:pt x="3258934" y="1526966"/>
                        </a:lnTo>
                      </a:path>
                      <a:path w="3618229" h="1647189">
                        <a:moveTo>
                          <a:pt x="0" y="0"/>
                        </a:moveTo>
                        <a:lnTo>
                          <a:pt x="10374" y="0"/>
                        </a:lnTo>
                      </a:path>
                      <a:path w="3618229" h="1647189">
                        <a:moveTo>
                          <a:pt x="10374" y="0"/>
                        </a:moveTo>
                        <a:lnTo>
                          <a:pt x="18349" y="0"/>
                        </a:lnTo>
                      </a:path>
                      <a:path w="3618229" h="1647189">
                        <a:moveTo>
                          <a:pt x="40687" y="0"/>
                        </a:moveTo>
                        <a:lnTo>
                          <a:pt x="4307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03" name="object 3103"/>
                  <p:cNvSpPr/>
                  <p:nvPr/>
                </p:nvSpPr>
                <p:spPr>
                  <a:xfrm>
                    <a:off x="3049515" y="233549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04" name="object 3104"/>
                  <p:cNvSpPr/>
                  <p:nvPr/>
                </p:nvSpPr>
                <p:spPr>
                  <a:xfrm>
                    <a:off x="3007639" y="2336693"/>
                    <a:ext cx="45085" cy="130175"/>
                  </a:xfrm>
                  <a:custGeom>
                    <a:avLst/>
                    <a:gdLst/>
                    <a:ahLst/>
                    <a:cxnLst/>
                    <a:rect l="l" t="t" r="r" b="b"/>
                    <a:pathLst>
                      <a:path w="45085" h="130175">
                        <a:moveTo>
                          <a:pt x="18349" y="81375"/>
                        </a:moveTo>
                        <a:lnTo>
                          <a:pt x="15156" y="81375"/>
                        </a:lnTo>
                      </a:path>
                      <a:path w="45085" h="130175">
                        <a:moveTo>
                          <a:pt x="15156" y="81375"/>
                        </a:moveTo>
                        <a:lnTo>
                          <a:pt x="5577" y="81375"/>
                        </a:lnTo>
                      </a:path>
                      <a:path w="45085" h="130175">
                        <a:moveTo>
                          <a:pt x="5577" y="81375"/>
                        </a:moveTo>
                        <a:lnTo>
                          <a:pt x="0" y="81375"/>
                        </a:lnTo>
                      </a:path>
                      <a:path w="45085" h="130175">
                        <a:moveTo>
                          <a:pt x="0" y="81375"/>
                        </a:moveTo>
                        <a:lnTo>
                          <a:pt x="0" y="80580"/>
                        </a:lnTo>
                      </a:path>
                      <a:path w="45085" h="130175">
                        <a:moveTo>
                          <a:pt x="0" y="80580"/>
                        </a:moveTo>
                        <a:lnTo>
                          <a:pt x="0" y="77387"/>
                        </a:lnTo>
                      </a:path>
                      <a:path w="45085" h="130175">
                        <a:moveTo>
                          <a:pt x="0" y="77387"/>
                        </a:moveTo>
                        <a:lnTo>
                          <a:pt x="0" y="72605"/>
                        </a:lnTo>
                      </a:path>
                      <a:path w="45085" h="130175">
                        <a:moveTo>
                          <a:pt x="0" y="72605"/>
                        </a:moveTo>
                        <a:lnTo>
                          <a:pt x="0" y="66218"/>
                        </a:lnTo>
                      </a:path>
                      <a:path w="45085" h="130175">
                        <a:moveTo>
                          <a:pt x="0" y="66218"/>
                        </a:moveTo>
                        <a:lnTo>
                          <a:pt x="0" y="61436"/>
                        </a:lnTo>
                      </a:path>
                      <a:path w="45085" h="130175">
                        <a:moveTo>
                          <a:pt x="0" y="19953"/>
                        </a:moveTo>
                        <a:lnTo>
                          <a:pt x="0" y="15170"/>
                        </a:lnTo>
                      </a:path>
                      <a:path w="45085" h="130175">
                        <a:moveTo>
                          <a:pt x="0" y="15170"/>
                        </a:moveTo>
                        <a:lnTo>
                          <a:pt x="0" y="8784"/>
                        </a:lnTo>
                      </a:path>
                      <a:path w="45085" h="130175">
                        <a:moveTo>
                          <a:pt x="0" y="8784"/>
                        </a:moveTo>
                        <a:lnTo>
                          <a:pt x="0" y="3987"/>
                        </a:lnTo>
                      </a:path>
                      <a:path w="45085" h="130175">
                        <a:moveTo>
                          <a:pt x="0" y="3987"/>
                        </a:moveTo>
                        <a:lnTo>
                          <a:pt x="0" y="808"/>
                        </a:lnTo>
                      </a:path>
                      <a:path w="45085" h="130175">
                        <a:moveTo>
                          <a:pt x="0" y="808"/>
                        </a:moveTo>
                        <a:lnTo>
                          <a:pt x="0" y="0"/>
                        </a:lnTo>
                      </a:path>
                      <a:path w="45085" h="130175">
                        <a:moveTo>
                          <a:pt x="1589" y="130039"/>
                        </a:moveTo>
                        <a:lnTo>
                          <a:pt x="11963" y="130039"/>
                        </a:lnTo>
                      </a:path>
                      <a:path w="45085" h="130175">
                        <a:moveTo>
                          <a:pt x="11963" y="130039"/>
                        </a:moveTo>
                        <a:lnTo>
                          <a:pt x="19144" y="130039"/>
                        </a:lnTo>
                      </a:path>
                      <a:path w="45085" h="130175">
                        <a:moveTo>
                          <a:pt x="41482" y="130039"/>
                        </a:moveTo>
                        <a:lnTo>
                          <a:pt x="44675" y="13003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05" name="object 3105"/>
                  <p:cNvSpPr/>
                  <p:nvPr/>
                </p:nvSpPr>
                <p:spPr>
                  <a:xfrm>
                    <a:off x="3051118" y="246553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06" name="object 3106"/>
                  <p:cNvSpPr/>
                  <p:nvPr/>
                </p:nvSpPr>
                <p:spPr>
                  <a:xfrm>
                    <a:off x="3009229" y="2466733"/>
                    <a:ext cx="17780" cy="80645"/>
                  </a:xfrm>
                  <a:custGeom>
                    <a:avLst/>
                    <a:gdLst/>
                    <a:ahLst/>
                    <a:cxnLst/>
                    <a:rect l="l" t="t" r="r" b="b"/>
                    <a:pathLst>
                      <a:path w="17780" h="80644">
                        <a:moveTo>
                          <a:pt x="17555" y="80580"/>
                        </a:moveTo>
                        <a:lnTo>
                          <a:pt x="15156" y="80580"/>
                        </a:lnTo>
                      </a:path>
                      <a:path w="17780" h="80644">
                        <a:moveTo>
                          <a:pt x="15156" y="80580"/>
                        </a:moveTo>
                        <a:lnTo>
                          <a:pt x="5591" y="80580"/>
                        </a:lnTo>
                      </a:path>
                      <a:path w="17780" h="80644">
                        <a:moveTo>
                          <a:pt x="5591" y="80580"/>
                        </a:moveTo>
                        <a:lnTo>
                          <a:pt x="0" y="80580"/>
                        </a:lnTo>
                      </a:path>
                      <a:path w="17780" h="80644">
                        <a:moveTo>
                          <a:pt x="0" y="80580"/>
                        </a:moveTo>
                        <a:lnTo>
                          <a:pt x="0" y="79786"/>
                        </a:lnTo>
                      </a:path>
                      <a:path w="17780" h="80644">
                        <a:moveTo>
                          <a:pt x="0" y="79786"/>
                        </a:moveTo>
                        <a:lnTo>
                          <a:pt x="0" y="76592"/>
                        </a:lnTo>
                      </a:path>
                      <a:path w="17780" h="80644">
                        <a:moveTo>
                          <a:pt x="0" y="76592"/>
                        </a:moveTo>
                        <a:lnTo>
                          <a:pt x="0" y="71810"/>
                        </a:lnTo>
                      </a:path>
                      <a:path w="17780" h="80644">
                        <a:moveTo>
                          <a:pt x="0" y="71810"/>
                        </a:moveTo>
                        <a:lnTo>
                          <a:pt x="0" y="65423"/>
                        </a:lnTo>
                      </a:path>
                      <a:path w="17780" h="80644">
                        <a:moveTo>
                          <a:pt x="0" y="65423"/>
                        </a:moveTo>
                        <a:lnTo>
                          <a:pt x="0" y="61436"/>
                        </a:lnTo>
                      </a:path>
                      <a:path w="17780" h="80644">
                        <a:moveTo>
                          <a:pt x="0" y="19158"/>
                        </a:moveTo>
                        <a:lnTo>
                          <a:pt x="0" y="15156"/>
                        </a:lnTo>
                      </a:path>
                      <a:path w="17780" h="80644">
                        <a:moveTo>
                          <a:pt x="0" y="15156"/>
                        </a:moveTo>
                        <a:lnTo>
                          <a:pt x="0" y="8784"/>
                        </a:lnTo>
                      </a:path>
                      <a:path w="17780" h="80644">
                        <a:moveTo>
                          <a:pt x="0" y="8784"/>
                        </a:moveTo>
                        <a:lnTo>
                          <a:pt x="0" y="3987"/>
                        </a:lnTo>
                      </a:path>
                      <a:path w="17780" h="80644">
                        <a:moveTo>
                          <a:pt x="0" y="3987"/>
                        </a:moveTo>
                        <a:lnTo>
                          <a:pt x="0" y="808"/>
                        </a:lnTo>
                      </a:path>
                      <a:path w="17780" h="80644">
                        <a:moveTo>
                          <a:pt x="0" y="80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107" name="object 3107"/>
                  <p:cNvPicPr/>
                  <p:nvPr/>
                </p:nvPicPr>
                <p:blipFill>
                  <a:blip r:embed="rId80" cstate="print"/>
                  <a:stretch>
                    <a:fillRect/>
                  </a:stretch>
                </p:blipFill>
                <p:spPr>
                  <a:xfrm>
                    <a:off x="7478804" y="6893235"/>
                    <a:ext cx="257689" cy="241723"/>
                  </a:xfrm>
                  <a:prstGeom prst="rect">
                    <a:avLst/>
                  </a:prstGeom>
                </p:spPr>
              </p:pic>
              <p:sp>
                <p:nvSpPr>
                  <p:cNvPr id="3108" name="object 3108"/>
                  <p:cNvSpPr/>
                  <p:nvPr/>
                </p:nvSpPr>
                <p:spPr>
                  <a:xfrm>
                    <a:off x="7160884" y="2207463"/>
                    <a:ext cx="481330" cy="5143500"/>
                  </a:xfrm>
                  <a:custGeom>
                    <a:avLst/>
                    <a:gdLst/>
                    <a:ahLst/>
                    <a:cxnLst/>
                    <a:rect l="l" t="t" r="r" b="b"/>
                    <a:pathLst>
                      <a:path w="481329" h="5143500">
                        <a:moveTo>
                          <a:pt x="183499" y="5140908"/>
                        </a:moveTo>
                        <a:lnTo>
                          <a:pt x="163546" y="5140908"/>
                        </a:lnTo>
                      </a:path>
                      <a:path w="481329" h="5143500">
                        <a:moveTo>
                          <a:pt x="183499" y="5140908"/>
                        </a:moveTo>
                        <a:lnTo>
                          <a:pt x="183499" y="5143292"/>
                        </a:lnTo>
                      </a:path>
                      <a:path w="481329" h="5143500">
                        <a:moveTo>
                          <a:pt x="0" y="4801851"/>
                        </a:moveTo>
                        <a:lnTo>
                          <a:pt x="0" y="4871250"/>
                        </a:lnTo>
                      </a:path>
                      <a:path w="481329" h="5143500">
                        <a:moveTo>
                          <a:pt x="173125" y="4871250"/>
                        </a:moveTo>
                        <a:lnTo>
                          <a:pt x="87761" y="4871250"/>
                        </a:lnTo>
                      </a:path>
                      <a:path w="481329" h="5143500">
                        <a:moveTo>
                          <a:pt x="173125" y="4801851"/>
                        </a:moveTo>
                        <a:lnTo>
                          <a:pt x="87761" y="4801851"/>
                        </a:lnTo>
                      </a:path>
                      <a:path w="481329" h="5143500">
                        <a:moveTo>
                          <a:pt x="481073" y="169918"/>
                        </a:moveTo>
                        <a:lnTo>
                          <a:pt x="481073" y="0"/>
                        </a:lnTo>
                      </a:path>
                      <a:path w="481329" h="5143500">
                        <a:moveTo>
                          <a:pt x="331875" y="19939"/>
                        </a:moveTo>
                        <a:lnTo>
                          <a:pt x="331875" y="169918"/>
                        </a:lnTo>
                      </a:path>
                      <a:path w="481329" h="5143500">
                        <a:moveTo>
                          <a:pt x="481073" y="169918"/>
                        </a:moveTo>
                        <a:lnTo>
                          <a:pt x="480278" y="169918"/>
                        </a:lnTo>
                      </a:path>
                      <a:path w="481329" h="5143500">
                        <a:moveTo>
                          <a:pt x="480278" y="169918"/>
                        </a:moveTo>
                        <a:lnTo>
                          <a:pt x="476290" y="169918"/>
                        </a:lnTo>
                      </a:path>
                      <a:path w="481329" h="5143500">
                        <a:moveTo>
                          <a:pt x="476290" y="169918"/>
                        </a:moveTo>
                        <a:lnTo>
                          <a:pt x="471493" y="169918"/>
                        </a:lnTo>
                      </a:path>
                      <a:path w="481329" h="5143500">
                        <a:moveTo>
                          <a:pt x="471493" y="169918"/>
                        </a:moveTo>
                        <a:lnTo>
                          <a:pt x="463518" y="169918"/>
                        </a:lnTo>
                      </a:path>
                      <a:path w="481329" h="5143500">
                        <a:moveTo>
                          <a:pt x="463518" y="169918"/>
                        </a:moveTo>
                        <a:lnTo>
                          <a:pt x="454747" y="169918"/>
                        </a:lnTo>
                      </a:path>
                      <a:path w="481329" h="5143500">
                        <a:moveTo>
                          <a:pt x="454747" y="169918"/>
                        </a:moveTo>
                        <a:lnTo>
                          <a:pt x="443564" y="169918"/>
                        </a:lnTo>
                      </a:path>
                      <a:path w="481329" h="5143500">
                        <a:moveTo>
                          <a:pt x="443564" y="169918"/>
                        </a:moveTo>
                        <a:lnTo>
                          <a:pt x="431600" y="169918"/>
                        </a:lnTo>
                      </a:path>
                      <a:path w="481329" h="5143500">
                        <a:moveTo>
                          <a:pt x="431600" y="169918"/>
                        </a:moveTo>
                        <a:lnTo>
                          <a:pt x="419637" y="169918"/>
                        </a:lnTo>
                      </a:path>
                      <a:path w="481329" h="5143500">
                        <a:moveTo>
                          <a:pt x="419637" y="169918"/>
                        </a:moveTo>
                        <a:lnTo>
                          <a:pt x="406083" y="169918"/>
                        </a:lnTo>
                      </a:path>
                      <a:path w="481329" h="5143500">
                        <a:moveTo>
                          <a:pt x="406083" y="169918"/>
                        </a:moveTo>
                        <a:lnTo>
                          <a:pt x="393311" y="169918"/>
                        </a:lnTo>
                      </a:path>
                      <a:path w="481329" h="5143500">
                        <a:moveTo>
                          <a:pt x="393311" y="169918"/>
                        </a:moveTo>
                        <a:lnTo>
                          <a:pt x="380552" y="169918"/>
                        </a:lnTo>
                      </a:path>
                      <a:path w="481329" h="5143500">
                        <a:moveTo>
                          <a:pt x="380552" y="169918"/>
                        </a:moveTo>
                        <a:lnTo>
                          <a:pt x="369383" y="169918"/>
                        </a:lnTo>
                      </a:path>
                      <a:path w="481329" h="5143500">
                        <a:moveTo>
                          <a:pt x="369383" y="169918"/>
                        </a:moveTo>
                        <a:lnTo>
                          <a:pt x="358214" y="169918"/>
                        </a:lnTo>
                      </a:path>
                      <a:path w="481329" h="5143500">
                        <a:moveTo>
                          <a:pt x="358214" y="169918"/>
                        </a:moveTo>
                        <a:lnTo>
                          <a:pt x="349430" y="169918"/>
                        </a:lnTo>
                      </a:path>
                      <a:path w="481329" h="5143500">
                        <a:moveTo>
                          <a:pt x="349430" y="169918"/>
                        </a:moveTo>
                        <a:lnTo>
                          <a:pt x="341454" y="169918"/>
                        </a:lnTo>
                      </a:path>
                      <a:path w="481329" h="5143500">
                        <a:moveTo>
                          <a:pt x="341454" y="169918"/>
                        </a:moveTo>
                        <a:lnTo>
                          <a:pt x="335863" y="169918"/>
                        </a:lnTo>
                      </a:path>
                      <a:path w="481329" h="5143500">
                        <a:moveTo>
                          <a:pt x="335863" y="169918"/>
                        </a:moveTo>
                        <a:lnTo>
                          <a:pt x="332683" y="169918"/>
                        </a:lnTo>
                      </a:path>
                      <a:path w="481329" h="5143500">
                        <a:moveTo>
                          <a:pt x="332683" y="169918"/>
                        </a:moveTo>
                        <a:lnTo>
                          <a:pt x="331875" y="169918"/>
                        </a:lnTo>
                      </a:path>
                      <a:path w="481329" h="5143500">
                        <a:moveTo>
                          <a:pt x="481073" y="599135"/>
                        </a:moveTo>
                        <a:lnTo>
                          <a:pt x="481073" y="169918"/>
                        </a:lnTo>
                      </a:path>
                      <a:path w="481329" h="5143500">
                        <a:moveTo>
                          <a:pt x="331875" y="169918"/>
                        </a:moveTo>
                        <a:lnTo>
                          <a:pt x="331875" y="599135"/>
                        </a:lnTo>
                      </a:path>
                      <a:path w="481329" h="5143500">
                        <a:moveTo>
                          <a:pt x="331875" y="169918"/>
                        </a:moveTo>
                        <a:lnTo>
                          <a:pt x="332683" y="169918"/>
                        </a:lnTo>
                      </a:path>
                      <a:path w="481329" h="5143500">
                        <a:moveTo>
                          <a:pt x="332683" y="169918"/>
                        </a:moveTo>
                        <a:lnTo>
                          <a:pt x="335863" y="169918"/>
                        </a:lnTo>
                      </a:path>
                      <a:path w="481329" h="5143500">
                        <a:moveTo>
                          <a:pt x="335863" y="169918"/>
                        </a:moveTo>
                        <a:lnTo>
                          <a:pt x="341454" y="169918"/>
                        </a:lnTo>
                      </a:path>
                      <a:path w="481329" h="5143500">
                        <a:moveTo>
                          <a:pt x="341454" y="169918"/>
                        </a:moveTo>
                        <a:lnTo>
                          <a:pt x="349430" y="169918"/>
                        </a:lnTo>
                      </a:path>
                      <a:path w="481329" h="5143500">
                        <a:moveTo>
                          <a:pt x="349430" y="169918"/>
                        </a:moveTo>
                        <a:lnTo>
                          <a:pt x="358214" y="169918"/>
                        </a:lnTo>
                      </a:path>
                      <a:path w="481329" h="5143500">
                        <a:moveTo>
                          <a:pt x="358214" y="169918"/>
                        </a:moveTo>
                        <a:lnTo>
                          <a:pt x="369383" y="169918"/>
                        </a:lnTo>
                      </a:path>
                      <a:path w="481329" h="5143500">
                        <a:moveTo>
                          <a:pt x="369383" y="169918"/>
                        </a:moveTo>
                        <a:lnTo>
                          <a:pt x="380552" y="169918"/>
                        </a:lnTo>
                      </a:path>
                      <a:path w="481329" h="5143500">
                        <a:moveTo>
                          <a:pt x="380552" y="169918"/>
                        </a:moveTo>
                        <a:lnTo>
                          <a:pt x="393311" y="169918"/>
                        </a:lnTo>
                      </a:path>
                      <a:path w="481329" h="5143500">
                        <a:moveTo>
                          <a:pt x="393311" y="169918"/>
                        </a:moveTo>
                        <a:lnTo>
                          <a:pt x="406083" y="169918"/>
                        </a:lnTo>
                      </a:path>
                      <a:path w="481329" h="5143500">
                        <a:moveTo>
                          <a:pt x="406083" y="169918"/>
                        </a:moveTo>
                        <a:lnTo>
                          <a:pt x="419637" y="169918"/>
                        </a:lnTo>
                      </a:path>
                      <a:path w="481329" h="5143500">
                        <a:moveTo>
                          <a:pt x="419637" y="169918"/>
                        </a:moveTo>
                        <a:lnTo>
                          <a:pt x="431600" y="169918"/>
                        </a:lnTo>
                      </a:path>
                      <a:path w="481329" h="5143500">
                        <a:moveTo>
                          <a:pt x="431600" y="169918"/>
                        </a:moveTo>
                        <a:lnTo>
                          <a:pt x="443564" y="169918"/>
                        </a:lnTo>
                      </a:path>
                      <a:path w="481329" h="5143500">
                        <a:moveTo>
                          <a:pt x="443564" y="169918"/>
                        </a:moveTo>
                        <a:lnTo>
                          <a:pt x="454747" y="169918"/>
                        </a:lnTo>
                      </a:path>
                      <a:path w="481329" h="5143500">
                        <a:moveTo>
                          <a:pt x="454747" y="169918"/>
                        </a:moveTo>
                        <a:lnTo>
                          <a:pt x="463518" y="169918"/>
                        </a:lnTo>
                      </a:path>
                      <a:path w="481329" h="5143500">
                        <a:moveTo>
                          <a:pt x="463518" y="169918"/>
                        </a:moveTo>
                        <a:lnTo>
                          <a:pt x="471493" y="169918"/>
                        </a:lnTo>
                      </a:path>
                      <a:path w="481329" h="5143500">
                        <a:moveTo>
                          <a:pt x="471493" y="169918"/>
                        </a:moveTo>
                        <a:lnTo>
                          <a:pt x="476290" y="169918"/>
                        </a:lnTo>
                      </a:path>
                      <a:path w="481329" h="5143500">
                        <a:moveTo>
                          <a:pt x="476290" y="169918"/>
                        </a:moveTo>
                        <a:lnTo>
                          <a:pt x="480278" y="169918"/>
                        </a:lnTo>
                      </a:path>
                      <a:path w="481329" h="5143500">
                        <a:moveTo>
                          <a:pt x="480278" y="169918"/>
                        </a:moveTo>
                        <a:lnTo>
                          <a:pt x="481073" y="169918"/>
                        </a:lnTo>
                      </a:path>
                      <a:path w="481329" h="5143500">
                        <a:moveTo>
                          <a:pt x="209030" y="100520"/>
                        </a:moveTo>
                        <a:lnTo>
                          <a:pt x="286404" y="100520"/>
                        </a:lnTo>
                      </a:path>
                      <a:path w="481329" h="5143500">
                        <a:moveTo>
                          <a:pt x="286404" y="45470"/>
                        </a:moveTo>
                        <a:lnTo>
                          <a:pt x="286404" y="47855"/>
                        </a:lnTo>
                      </a:path>
                      <a:path w="481329" h="5143500">
                        <a:moveTo>
                          <a:pt x="286404" y="51048"/>
                        </a:moveTo>
                        <a:lnTo>
                          <a:pt x="286404" y="60627"/>
                        </a:lnTo>
                      </a:path>
                      <a:path w="481329" h="5143500">
                        <a:moveTo>
                          <a:pt x="286404" y="60627"/>
                        </a:moveTo>
                        <a:lnTo>
                          <a:pt x="286404" y="69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09" name="object 3109"/>
                  <p:cNvSpPr/>
                  <p:nvPr/>
                </p:nvSpPr>
                <p:spPr>
                  <a:xfrm>
                    <a:off x="7446092" y="227566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10" name="object 3110"/>
                  <p:cNvSpPr/>
                  <p:nvPr/>
                </p:nvSpPr>
                <p:spPr>
                  <a:xfrm>
                    <a:off x="7447289" y="2280054"/>
                    <a:ext cx="0" cy="24130"/>
                  </a:xfrm>
                  <a:custGeom>
                    <a:avLst/>
                    <a:gdLst/>
                    <a:ahLst/>
                    <a:cxnLst/>
                    <a:rect l="l" t="t" r="r" b="b"/>
                    <a:pathLst>
                      <a:path h="24130">
                        <a:moveTo>
                          <a:pt x="0" y="0"/>
                        </a:moveTo>
                        <a:lnTo>
                          <a:pt x="0" y="4782"/>
                        </a:lnTo>
                      </a:path>
                      <a:path h="24130">
                        <a:moveTo>
                          <a:pt x="0" y="4782"/>
                        </a:moveTo>
                        <a:lnTo>
                          <a:pt x="0" y="5591"/>
                        </a:lnTo>
                      </a:path>
                      <a:path h="24130">
                        <a:moveTo>
                          <a:pt x="0" y="8784"/>
                        </a:moveTo>
                        <a:lnTo>
                          <a:pt x="0" y="12772"/>
                        </a:lnTo>
                      </a:path>
                      <a:path h="24130">
                        <a:moveTo>
                          <a:pt x="0" y="12772"/>
                        </a:moveTo>
                        <a:lnTo>
                          <a:pt x="0" y="13567"/>
                        </a:lnTo>
                      </a:path>
                      <a:path h="24130">
                        <a:moveTo>
                          <a:pt x="0" y="15965"/>
                        </a:moveTo>
                        <a:lnTo>
                          <a:pt x="0" y="19144"/>
                        </a:lnTo>
                      </a:path>
                      <a:path h="24130">
                        <a:moveTo>
                          <a:pt x="0" y="19144"/>
                        </a:moveTo>
                        <a:lnTo>
                          <a:pt x="0" y="19953"/>
                        </a:lnTo>
                      </a:path>
                      <a:path h="24130">
                        <a:moveTo>
                          <a:pt x="0" y="21543"/>
                        </a:moveTo>
                        <a:lnTo>
                          <a:pt x="0" y="2394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11" name="object 3111"/>
                  <p:cNvSpPr/>
                  <p:nvPr/>
                </p:nvSpPr>
                <p:spPr>
                  <a:xfrm>
                    <a:off x="7446092" y="230279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12" name="object 3112"/>
                  <p:cNvSpPr/>
                  <p:nvPr/>
                </p:nvSpPr>
                <p:spPr>
                  <a:xfrm>
                    <a:off x="7369914" y="2256126"/>
                    <a:ext cx="114935" cy="52069"/>
                  </a:xfrm>
                  <a:custGeom>
                    <a:avLst/>
                    <a:gdLst/>
                    <a:ahLst/>
                    <a:cxnLst/>
                    <a:rect l="l" t="t" r="r" b="b"/>
                    <a:pathLst>
                      <a:path w="114934" h="52069">
                        <a:moveTo>
                          <a:pt x="77374" y="49458"/>
                        </a:moveTo>
                        <a:lnTo>
                          <a:pt x="77374" y="50253"/>
                        </a:lnTo>
                      </a:path>
                      <a:path w="114934" h="52069">
                        <a:moveTo>
                          <a:pt x="0" y="51856"/>
                        </a:moveTo>
                        <a:lnTo>
                          <a:pt x="0" y="50253"/>
                        </a:lnTo>
                      </a:path>
                      <a:path w="114934" h="52069">
                        <a:moveTo>
                          <a:pt x="0" y="49458"/>
                        </a:moveTo>
                        <a:lnTo>
                          <a:pt x="0" y="47868"/>
                        </a:lnTo>
                      </a:path>
                      <a:path w="114934" h="52069">
                        <a:moveTo>
                          <a:pt x="0" y="45470"/>
                        </a:moveTo>
                        <a:lnTo>
                          <a:pt x="0" y="43072"/>
                        </a:lnTo>
                      </a:path>
                      <a:path w="114934" h="52069">
                        <a:moveTo>
                          <a:pt x="0" y="43072"/>
                        </a:moveTo>
                        <a:lnTo>
                          <a:pt x="0" y="42277"/>
                        </a:lnTo>
                      </a:path>
                      <a:path w="114934" h="52069">
                        <a:moveTo>
                          <a:pt x="0" y="39084"/>
                        </a:moveTo>
                        <a:lnTo>
                          <a:pt x="0" y="36699"/>
                        </a:lnTo>
                      </a:path>
                      <a:path w="114934" h="52069">
                        <a:moveTo>
                          <a:pt x="0" y="36699"/>
                        </a:moveTo>
                        <a:lnTo>
                          <a:pt x="0" y="35096"/>
                        </a:lnTo>
                      </a:path>
                      <a:path w="114934" h="52069">
                        <a:moveTo>
                          <a:pt x="0" y="31917"/>
                        </a:moveTo>
                        <a:lnTo>
                          <a:pt x="0" y="28710"/>
                        </a:lnTo>
                      </a:path>
                      <a:path w="114934" h="52069">
                        <a:moveTo>
                          <a:pt x="0" y="28710"/>
                        </a:moveTo>
                        <a:lnTo>
                          <a:pt x="0" y="27120"/>
                        </a:lnTo>
                      </a:path>
                      <a:path w="114934" h="52069">
                        <a:moveTo>
                          <a:pt x="0" y="23132"/>
                        </a:moveTo>
                        <a:lnTo>
                          <a:pt x="0" y="20734"/>
                        </a:lnTo>
                      </a:path>
                      <a:path w="114934" h="52069">
                        <a:moveTo>
                          <a:pt x="0" y="20734"/>
                        </a:moveTo>
                        <a:lnTo>
                          <a:pt x="0" y="18349"/>
                        </a:lnTo>
                      </a:path>
                      <a:path w="114934" h="52069">
                        <a:moveTo>
                          <a:pt x="0" y="14362"/>
                        </a:moveTo>
                        <a:lnTo>
                          <a:pt x="0" y="11963"/>
                        </a:lnTo>
                      </a:path>
                      <a:path w="114934" h="52069">
                        <a:moveTo>
                          <a:pt x="0" y="11963"/>
                        </a:moveTo>
                        <a:lnTo>
                          <a:pt x="0" y="8770"/>
                        </a:lnTo>
                      </a:path>
                      <a:path w="114934" h="52069">
                        <a:moveTo>
                          <a:pt x="0" y="4782"/>
                        </a:moveTo>
                        <a:lnTo>
                          <a:pt x="0" y="2384"/>
                        </a:lnTo>
                      </a:path>
                      <a:path w="114934" h="52069">
                        <a:moveTo>
                          <a:pt x="0" y="2384"/>
                        </a:moveTo>
                        <a:lnTo>
                          <a:pt x="0" y="0"/>
                        </a:lnTo>
                      </a:path>
                      <a:path w="114934" h="52069">
                        <a:moveTo>
                          <a:pt x="114868" y="51856"/>
                        </a:moveTo>
                        <a:lnTo>
                          <a:pt x="109291" y="51856"/>
                        </a:lnTo>
                      </a:path>
                      <a:path w="114934" h="52069">
                        <a:moveTo>
                          <a:pt x="109291" y="51856"/>
                        </a:moveTo>
                        <a:lnTo>
                          <a:pt x="92530" y="51856"/>
                        </a:lnTo>
                      </a:path>
                      <a:path w="114934" h="52069">
                        <a:moveTo>
                          <a:pt x="92530" y="51856"/>
                        </a:moveTo>
                        <a:lnTo>
                          <a:pt x="77374" y="5185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13" name="object 3113"/>
                  <p:cNvSpPr/>
                  <p:nvPr/>
                </p:nvSpPr>
                <p:spPr>
                  <a:xfrm>
                    <a:off x="7446092" y="230597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14" name="object 3114"/>
                  <p:cNvSpPr/>
                  <p:nvPr/>
                </p:nvSpPr>
                <p:spPr>
                  <a:xfrm>
                    <a:off x="3009229" y="2177944"/>
                    <a:ext cx="4438650" cy="130175"/>
                  </a:xfrm>
                  <a:custGeom>
                    <a:avLst/>
                    <a:gdLst/>
                    <a:ahLst/>
                    <a:cxnLst/>
                    <a:rect l="l" t="t" r="r" b="b"/>
                    <a:pathLst>
                      <a:path w="4438650" h="130175">
                        <a:moveTo>
                          <a:pt x="4438059" y="129230"/>
                        </a:moveTo>
                        <a:lnTo>
                          <a:pt x="4438059" y="126846"/>
                        </a:lnTo>
                      </a:path>
                      <a:path w="4438650" h="130175">
                        <a:moveTo>
                          <a:pt x="4438059" y="126846"/>
                        </a:moveTo>
                        <a:lnTo>
                          <a:pt x="4438059" y="122858"/>
                        </a:lnTo>
                      </a:path>
                      <a:path w="4438650" h="130175">
                        <a:moveTo>
                          <a:pt x="4438059" y="122858"/>
                        </a:moveTo>
                        <a:lnTo>
                          <a:pt x="4438059" y="116472"/>
                        </a:lnTo>
                      </a:path>
                      <a:path w="4438650" h="130175">
                        <a:moveTo>
                          <a:pt x="4438059" y="116472"/>
                        </a:moveTo>
                        <a:lnTo>
                          <a:pt x="4438059" y="108496"/>
                        </a:lnTo>
                      </a:path>
                      <a:path w="4438650" h="130175">
                        <a:moveTo>
                          <a:pt x="4438059" y="108496"/>
                        </a:moveTo>
                        <a:lnTo>
                          <a:pt x="4438059" y="98917"/>
                        </a:lnTo>
                      </a:path>
                      <a:path w="4438650" h="130175">
                        <a:moveTo>
                          <a:pt x="4438059" y="98917"/>
                        </a:moveTo>
                        <a:lnTo>
                          <a:pt x="4438059" y="90146"/>
                        </a:lnTo>
                      </a:path>
                      <a:path w="4438650" h="130175">
                        <a:moveTo>
                          <a:pt x="4438059" y="90146"/>
                        </a:moveTo>
                        <a:lnTo>
                          <a:pt x="4438059" y="80567"/>
                        </a:lnTo>
                      </a:path>
                      <a:path w="4438650" h="130175">
                        <a:moveTo>
                          <a:pt x="4438059" y="80567"/>
                        </a:moveTo>
                        <a:lnTo>
                          <a:pt x="4438059" y="74989"/>
                        </a:lnTo>
                      </a:path>
                      <a:path w="4438650" h="130175">
                        <a:moveTo>
                          <a:pt x="4320792" y="121255"/>
                        </a:moveTo>
                        <a:lnTo>
                          <a:pt x="4360685" y="130039"/>
                        </a:lnTo>
                      </a:path>
                      <a:path w="4438650" h="130175">
                        <a:moveTo>
                          <a:pt x="2113329" y="58242"/>
                        </a:moveTo>
                        <a:lnTo>
                          <a:pt x="2120510" y="58242"/>
                        </a:lnTo>
                      </a:path>
                      <a:path w="4438650" h="130175">
                        <a:moveTo>
                          <a:pt x="2120510" y="58242"/>
                        </a:moveTo>
                        <a:lnTo>
                          <a:pt x="2132473" y="58242"/>
                        </a:lnTo>
                      </a:path>
                      <a:path w="4438650" h="130175">
                        <a:moveTo>
                          <a:pt x="2132473" y="58242"/>
                        </a:moveTo>
                        <a:lnTo>
                          <a:pt x="2146041" y="58242"/>
                        </a:lnTo>
                      </a:path>
                      <a:path w="4438650" h="130175">
                        <a:moveTo>
                          <a:pt x="2146041" y="58242"/>
                        </a:moveTo>
                        <a:lnTo>
                          <a:pt x="2159594" y="58242"/>
                        </a:lnTo>
                      </a:path>
                      <a:path w="4438650" h="130175">
                        <a:moveTo>
                          <a:pt x="2159594" y="58242"/>
                        </a:moveTo>
                        <a:lnTo>
                          <a:pt x="2174765" y="58242"/>
                        </a:lnTo>
                      </a:path>
                      <a:path w="4438650" h="130175">
                        <a:moveTo>
                          <a:pt x="2174765" y="58242"/>
                        </a:moveTo>
                        <a:lnTo>
                          <a:pt x="2180342" y="58242"/>
                        </a:lnTo>
                      </a:path>
                      <a:path w="4438650" h="130175">
                        <a:moveTo>
                          <a:pt x="2180342" y="121255"/>
                        </a:moveTo>
                        <a:lnTo>
                          <a:pt x="2165980" y="121255"/>
                        </a:lnTo>
                      </a:path>
                      <a:path w="4438650" h="130175">
                        <a:moveTo>
                          <a:pt x="2165980" y="121255"/>
                        </a:moveTo>
                        <a:lnTo>
                          <a:pt x="2151618" y="121255"/>
                        </a:lnTo>
                      </a:path>
                      <a:path w="4438650" h="130175">
                        <a:moveTo>
                          <a:pt x="2151618" y="121255"/>
                        </a:moveTo>
                        <a:lnTo>
                          <a:pt x="2137256" y="121255"/>
                        </a:lnTo>
                      </a:path>
                      <a:path w="4438650" h="130175">
                        <a:moveTo>
                          <a:pt x="2137256" y="121255"/>
                        </a:moveTo>
                        <a:lnTo>
                          <a:pt x="2125292" y="121255"/>
                        </a:lnTo>
                      </a:path>
                      <a:path w="4438650" h="130175">
                        <a:moveTo>
                          <a:pt x="2125292" y="121255"/>
                        </a:moveTo>
                        <a:lnTo>
                          <a:pt x="2114123" y="121255"/>
                        </a:lnTo>
                      </a:path>
                      <a:path w="4438650" h="130175">
                        <a:moveTo>
                          <a:pt x="2114123" y="121255"/>
                        </a:moveTo>
                        <a:lnTo>
                          <a:pt x="2113329" y="121255"/>
                        </a:lnTo>
                      </a:path>
                      <a:path w="4438650" h="130175">
                        <a:moveTo>
                          <a:pt x="2091786" y="121255"/>
                        </a:moveTo>
                        <a:lnTo>
                          <a:pt x="2090991" y="121255"/>
                        </a:lnTo>
                      </a:path>
                      <a:path w="4438650" h="130175">
                        <a:moveTo>
                          <a:pt x="2180342" y="58242"/>
                        </a:moveTo>
                        <a:lnTo>
                          <a:pt x="2180342" y="59037"/>
                        </a:lnTo>
                      </a:path>
                      <a:path w="4438650" h="130175">
                        <a:moveTo>
                          <a:pt x="2180342" y="59037"/>
                        </a:moveTo>
                        <a:lnTo>
                          <a:pt x="2180342" y="62230"/>
                        </a:lnTo>
                      </a:path>
                      <a:path w="4438650" h="130175">
                        <a:moveTo>
                          <a:pt x="2180342" y="62230"/>
                        </a:moveTo>
                        <a:lnTo>
                          <a:pt x="2180342" y="67013"/>
                        </a:lnTo>
                      </a:path>
                      <a:path w="4438650" h="130175">
                        <a:moveTo>
                          <a:pt x="2180342" y="67013"/>
                        </a:moveTo>
                        <a:lnTo>
                          <a:pt x="2180342" y="74194"/>
                        </a:lnTo>
                      </a:path>
                      <a:path w="4438650" h="130175">
                        <a:moveTo>
                          <a:pt x="2180342" y="74194"/>
                        </a:moveTo>
                        <a:lnTo>
                          <a:pt x="2180342" y="81375"/>
                        </a:lnTo>
                      </a:path>
                      <a:path w="4438650" h="130175">
                        <a:moveTo>
                          <a:pt x="2180342" y="81375"/>
                        </a:moveTo>
                        <a:lnTo>
                          <a:pt x="2180342" y="90146"/>
                        </a:lnTo>
                      </a:path>
                      <a:path w="4438650" h="130175">
                        <a:moveTo>
                          <a:pt x="2180342" y="90146"/>
                        </a:moveTo>
                        <a:lnTo>
                          <a:pt x="2180342" y="98122"/>
                        </a:lnTo>
                      </a:path>
                      <a:path w="4438650" h="130175">
                        <a:moveTo>
                          <a:pt x="2180342" y="98122"/>
                        </a:moveTo>
                        <a:lnTo>
                          <a:pt x="2180342" y="105303"/>
                        </a:lnTo>
                      </a:path>
                      <a:path w="4438650" h="130175">
                        <a:moveTo>
                          <a:pt x="2180342" y="105303"/>
                        </a:moveTo>
                        <a:lnTo>
                          <a:pt x="2180342" y="112484"/>
                        </a:lnTo>
                      </a:path>
                      <a:path w="4438650" h="130175">
                        <a:moveTo>
                          <a:pt x="2180342" y="112484"/>
                        </a:moveTo>
                        <a:lnTo>
                          <a:pt x="2180342" y="117267"/>
                        </a:lnTo>
                      </a:path>
                      <a:path w="4438650" h="130175">
                        <a:moveTo>
                          <a:pt x="2180342" y="117267"/>
                        </a:moveTo>
                        <a:lnTo>
                          <a:pt x="2180342" y="120460"/>
                        </a:lnTo>
                      </a:path>
                      <a:path w="4438650" h="130175">
                        <a:moveTo>
                          <a:pt x="2180342" y="120460"/>
                        </a:moveTo>
                        <a:lnTo>
                          <a:pt x="2180342" y="121255"/>
                        </a:lnTo>
                      </a:path>
                      <a:path w="4438650" h="130175">
                        <a:moveTo>
                          <a:pt x="0" y="0"/>
                        </a:moveTo>
                        <a:lnTo>
                          <a:pt x="808" y="17541"/>
                        </a:lnTo>
                      </a:path>
                      <a:path w="4438650" h="130175">
                        <a:moveTo>
                          <a:pt x="808" y="17541"/>
                        </a:moveTo>
                        <a:lnTo>
                          <a:pt x="4796" y="34301"/>
                        </a:lnTo>
                      </a:path>
                      <a:path w="4438650" h="130175">
                        <a:moveTo>
                          <a:pt x="4796" y="34301"/>
                        </a:moveTo>
                        <a:lnTo>
                          <a:pt x="11168" y="51048"/>
                        </a:lnTo>
                      </a:path>
                      <a:path w="4438650" h="130175">
                        <a:moveTo>
                          <a:pt x="11168" y="51048"/>
                        </a:moveTo>
                        <a:lnTo>
                          <a:pt x="19144" y="66218"/>
                        </a:lnTo>
                      </a:path>
                      <a:path w="4438650" h="130175">
                        <a:moveTo>
                          <a:pt x="19144" y="66218"/>
                        </a:moveTo>
                        <a:lnTo>
                          <a:pt x="29518" y="79772"/>
                        </a:lnTo>
                      </a:path>
                      <a:path w="4438650" h="130175">
                        <a:moveTo>
                          <a:pt x="29518" y="79772"/>
                        </a:moveTo>
                        <a:lnTo>
                          <a:pt x="42291" y="92544"/>
                        </a:lnTo>
                      </a:path>
                      <a:path w="4438650" h="130175">
                        <a:moveTo>
                          <a:pt x="42291" y="92544"/>
                        </a:moveTo>
                        <a:lnTo>
                          <a:pt x="56653" y="102905"/>
                        </a:lnTo>
                      </a:path>
                      <a:path w="4438650" h="130175">
                        <a:moveTo>
                          <a:pt x="56653" y="102905"/>
                        </a:moveTo>
                        <a:lnTo>
                          <a:pt x="71796" y="110894"/>
                        </a:lnTo>
                      </a:path>
                      <a:path w="4438650" h="130175">
                        <a:moveTo>
                          <a:pt x="71796" y="110894"/>
                        </a:moveTo>
                        <a:lnTo>
                          <a:pt x="87761" y="116472"/>
                        </a:lnTo>
                      </a:path>
                      <a:path w="4438650" h="130175">
                        <a:moveTo>
                          <a:pt x="87761" y="116472"/>
                        </a:moveTo>
                        <a:lnTo>
                          <a:pt x="105316" y="120460"/>
                        </a:lnTo>
                      </a:path>
                      <a:path w="4438650" h="130175">
                        <a:moveTo>
                          <a:pt x="105316" y="120460"/>
                        </a:moveTo>
                        <a:lnTo>
                          <a:pt x="121268" y="121255"/>
                        </a:lnTo>
                      </a:path>
                      <a:path w="4438650" h="130175">
                        <a:moveTo>
                          <a:pt x="121268" y="58242"/>
                        </a:moveTo>
                        <a:lnTo>
                          <a:pt x="109304" y="56639"/>
                        </a:lnTo>
                      </a:path>
                      <a:path w="4438650" h="130175">
                        <a:moveTo>
                          <a:pt x="109304" y="56639"/>
                        </a:moveTo>
                        <a:lnTo>
                          <a:pt x="98135" y="52651"/>
                        </a:lnTo>
                      </a:path>
                      <a:path w="4438650" h="130175">
                        <a:moveTo>
                          <a:pt x="98135" y="52651"/>
                        </a:moveTo>
                        <a:lnTo>
                          <a:pt x="87761" y="47060"/>
                        </a:lnTo>
                      </a:path>
                      <a:path w="4438650" h="130175">
                        <a:moveTo>
                          <a:pt x="87761" y="47060"/>
                        </a:moveTo>
                        <a:lnTo>
                          <a:pt x="78991" y="39084"/>
                        </a:lnTo>
                      </a:path>
                      <a:path w="4438650" h="130175">
                        <a:moveTo>
                          <a:pt x="78991" y="39084"/>
                        </a:moveTo>
                        <a:lnTo>
                          <a:pt x="71796" y="29518"/>
                        </a:lnTo>
                      </a:path>
                      <a:path w="4438650" h="130175">
                        <a:moveTo>
                          <a:pt x="71796" y="29518"/>
                        </a:moveTo>
                        <a:lnTo>
                          <a:pt x="66218" y="18349"/>
                        </a:lnTo>
                      </a:path>
                      <a:path w="4438650" h="130175">
                        <a:moveTo>
                          <a:pt x="66218" y="18349"/>
                        </a:moveTo>
                        <a:lnTo>
                          <a:pt x="63820" y="6386"/>
                        </a:lnTo>
                      </a:path>
                      <a:path w="4438650" h="130175">
                        <a:moveTo>
                          <a:pt x="63820" y="6386"/>
                        </a:moveTo>
                        <a:lnTo>
                          <a:pt x="63820" y="0"/>
                        </a:lnTo>
                      </a:path>
                      <a:path w="4438650" h="130175">
                        <a:moveTo>
                          <a:pt x="0" y="0"/>
                        </a:moveTo>
                        <a:lnTo>
                          <a:pt x="808" y="0"/>
                        </a:lnTo>
                      </a:path>
                      <a:path w="4438650" h="130175">
                        <a:moveTo>
                          <a:pt x="808" y="0"/>
                        </a:moveTo>
                        <a:lnTo>
                          <a:pt x="3987" y="0"/>
                        </a:lnTo>
                      </a:path>
                      <a:path w="4438650" h="130175">
                        <a:moveTo>
                          <a:pt x="3987" y="0"/>
                        </a:moveTo>
                        <a:lnTo>
                          <a:pt x="9579" y="0"/>
                        </a:lnTo>
                      </a:path>
                      <a:path w="4438650" h="130175">
                        <a:moveTo>
                          <a:pt x="9579" y="0"/>
                        </a:moveTo>
                        <a:lnTo>
                          <a:pt x="15951" y="0"/>
                        </a:lnTo>
                      </a:path>
                      <a:path w="4438650" h="130175">
                        <a:moveTo>
                          <a:pt x="15951" y="0"/>
                        </a:moveTo>
                        <a:lnTo>
                          <a:pt x="23146" y="0"/>
                        </a:lnTo>
                      </a:path>
                      <a:path w="4438650" h="130175">
                        <a:moveTo>
                          <a:pt x="23146" y="0"/>
                        </a:moveTo>
                        <a:lnTo>
                          <a:pt x="31917" y="0"/>
                        </a:lnTo>
                      </a:path>
                      <a:path w="4438650" h="130175">
                        <a:moveTo>
                          <a:pt x="31917" y="0"/>
                        </a:moveTo>
                        <a:lnTo>
                          <a:pt x="39893" y="0"/>
                        </a:lnTo>
                      </a:path>
                      <a:path w="4438650" h="130175">
                        <a:moveTo>
                          <a:pt x="39893" y="0"/>
                        </a:moveTo>
                        <a:lnTo>
                          <a:pt x="47868" y="0"/>
                        </a:lnTo>
                      </a:path>
                      <a:path w="4438650" h="130175">
                        <a:moveTo>
                          <a:pt x="47868" y="0"/>
                        </a:moveTo>
                        <a:lnTo>
                          <a:pt x="54255" y="0"/>
                        </a:lnTo>
                      </a:path>
                      <a:path w="4438650" h="130175">
                        <a:moveTo>
                          <a:pt x="54255" y="0"/>
                        </a:moveTo>
                        <a:lnTo>
                          <a:pt x="59037" y="0"/>
                        </a:lnTo>
                      </a:path>
                      <a:path w="4438650" h="130175">
                        <a:moveTo>
                          <a:pt x="59037" y="0"/>
                        </a:moveTo>
                        <a:lnTo>
                          <a:pt x="62230" y="0"/>
                        </a:lnTo>
                      </a:path>
                      <a:path w="4438650" h="130175">
                        <a:moveTo>
                          <a:pt x="62230" y="0"/>
                        </a:moveTo>
                        <a:lnTo>
                          <a:pt x="63820" y="0"/>
                        </a:lnTo>
                      </a:path>
                      <a:path w="4438650" h="130175">
                        <a:moveTo>
                          <a:pt x="121268" y="58242"/>
                        </a:moveTo>
                        <a:lnTo>
                          <a:pt x="121268" y="59037"/>
                        </a:lnTo>
                      </a:path>
                      <a:path w="4438650" h="130175">
                        <a:moveTo>
                          <a:pt x="121268" y="59037"/>
                        </a:moveTo>
                        <a:lnTo>
                          <a:pt x="121268" y="62230"/>
                        </a:lnTo>
                      </a:path>
                      <a:path w="4438650" h="130175">
                        <a:moveTo>
                          <a:pt x="121268" y="62230"/>
                        </a:moveTo>
                        <a:lnTo>
                          <a:pt x="121268" y="67013"/>
                        </a:lnTo>
                      </a:path>
                      <a:path w="4438650" h="130175">
                        <a:moveTo>
                          <a:pt x="121268" y="67013"/>
                        </a:moveTo>
                        <a:lnTo>
                          <a:pt x="121268" y="74194"/>
                        </a:lnTo>
                      </a:path>
                      <a:path w="4438650" h="130175">
                        <a:moveTo>
                          <a:pt x="121268" y="74194"/>
                        </a:moveTo>
                        <a:lnTo>
                          <a:pt x="121268" y="81375"/>
                        </a:lnTo>
                      </a:path>
                      <a:path w="4438650" h="130175">
                        <a:moveTo>
                          <a:pt x="121268" y="81375"/>
                        </a:moveTo>
                        <a:lnTo>
                          <a:pt x="121268" y="90146"/>
                        </a:lnTo>
                      </a:path>
                      <a:path w="4438650" h="130175">
                        <a:moveTo>
                          <a:pt x="121268" y="90146"/>
                        </a:moveTo>
                        <a:lnTo>
                          <a:pt x="121268" y="98122"/>
                        </a:lnTo>
                      </a:path>
                      <a:path w="4438650" h="130175">
                        <a:moveTo>
                          <a:pt x="121268" y="98122"/>
                        </a:moveTo>
                        <a:lnTo>
                          <a:pt x="121268" y="105303"/>
                        </a:lnTo>
                      </a:path>
                      <a:path w="4438650" h="130175">
                        <a:moveTo>
                          <a:pt x="121268" y="105303"/>
                        </a:moveTo>
                        <a:lnTo>
                          <a:pt x="121268" y="112484"/>
                        </a:lnTo>
                      </a:path>
                      <a:path w="4438650" h="130175">
                        <a:moveTo>
                          <a:pt x="121268" y="112484"/>
                        </a:moveTo>
                        <a:lnTo>
                          <a:pt x="121268" y="117267"/>
                        </a:lnTo>
                      </a:path>
                      <a:path w="4438650" h="130175">
                        <a:moveTo>
                          <a:pt x="121268" y="117267"/>
                        </a:moveTo>
                        <a:lnTo>
                          <a:pt x="121268" y="120460"/>
                        </a:lnTo>
                      </a:path>
                      <a:path w="4438650" h="130175">
                        <a:moveTo>
                          <a:pt x="121268" y="120460"/>
                        </a:moveTo>
                        <a:lnTo>
                          <a:pt x="121268" y="121255"/>
                        </a:lnTo>
                      </a:path>
                      <a:path w="4438650" h="130175">
                        <a:moveTo>
                          <a:pt x="2000844" y="121255"/>
                        </a:moveTo>
                        <a:lnTo>
                          <a:pt x="2016001" y="121255"/>
                        </a:lnTo>
                      </a:path>
                      <a:path w="4438650" h="130175">
                        <a:moveTo>
                          <a:pt x="2016001" y="121255"/>
                        </a:moveTo>
                        <a:lnTo>
                          <a:pt x="2030349" y="121255"/>
                        </a:lnTo>
                      </a:path>
                      <a:path w="4438650" h="130175">
                        <a:moveTo>
                          <a:pt x="2030349" y="121255"/>
                        </a:moveTo>
                        <a:lnTo>
                          <a:pt x="2044725" y="121255"/>
                        </a:lnTo>
                      </a:path>
                      <a:path w="4438650" h="130175">
                        <a:moveTo>
                          <a:pt x="2044725" y="121255"/>
                        </a:moveTo>
                        <a:lnTo>
                          <a:pt x="2056689" y="121255"/>
                        </a:lnTo>
                      </a:path>
                      <a:path w="4438650" h="130175">
                        <a:moveTo>
                          <a:pt x="2056689" y="121255"/>
                        </a:moveTo>
                        <a:lnTo>
                          <a:pt x="2067858" y="121255"/>
                        </a:lnTo>
                      </a:path>
                      <a:path w="4438650" h="130175">
                        <a:moveTo>
                          <a:pt x="2067858" y="121255"/>
                        </a:moveTo>
                        <a:lnTo>
                          <a:pt x="2076629" y="121255"/>
                        </a:lnTo>
                      </a:path>
                      <a:path w="4438650" h="130175">
                        <a:moveTo>
                          <a:pt x="2076629" y="121255"/>
                        </a:moveTo>
                        <a:lnTo>
                          <a:pt x="2083810" y="121255"/>
                        </a:lnTo>
                      </a:path>
                      <a:path w="4438650" h="130175">
                        <a:moveTo>
                          <a:pt x="2083810" y="121255"/>
                        </a:moveTo>
                        <a:lnTo>
                          <a:pt x="2088592" y="121255"/>
                        </a:lnTo>
                      </a:path>
                      <a:path w="4438650" h="130175">
                        <a:moveTo>
                          <a:pt x="2088592" y="121255"/>
                        </a:moveTo>
                        <a:lnTo>
                          <a:pt x="2090991" y="12125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15" name="object 3115"/>
                  <p:cNvSpPr/>
                  <p:nvPr/>
                </p:nvSpPr>
                <p:spPr>
                  <a:xfrm>
                    <a:off x="5099023" y="229800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16" name="object 3116"/>
                  <p:cNvSpPr/>
                  <p:nvPr/>
                </p:nvSpPr>
                <p:spPr>
                  <a:xfrm>
                    <a:off x="3104172" y="2078218"/>
                    <a:ext cx="2085975" cy="220979"/>
                  </a:xfrm>
                  <a:custGeom>
                    <a:avLst/>
                    <a:gdLst/>
                    <a:ahLst/>
                    <a:cxnLst/>
                    <a:rect l="l" t="t" r="r" b="b"/>
                    <a:pathLst>
                      <a:path w="2085975" h="220980">
                        <a:moveTo>
                          <a:pt x="1996048" y="157968"/>
                        </a:moveTo>
                        <a:lnTo>
                          <a:pt x="1994458" y="157968"/>
                        </a:lnTo>
                      </a:path>
                      <a:path w="2085975" h="220980">
                        <a:moveTo>
                          <a:pt x="1994458" y="157968"/>
                        </a:moveTo>
                        <a:lnTo>
                          <a:pt x="1991251" y="157968"/>
                        </a:lnTo>
                      </a:path>
                      <a:path w="2085975" h="220980">
                        <a:moveTo>
                          <a:pt x="1991251" y="157968"/>
                        </a:moveTo>
                        <a:lnTo>
                          <a:pt x="1984879" y="157968"/>
                        </a:lnTo>
                      </a:path>
                      <a:path w="2085975" h="220980">
                        <a:moveTo>
                          <a:pt x="1984879" y="157968"/>
                        </a:moveTo>
                        <a:lnTo>
                          <a:pt x="1976903" y="157968"/>
                        </a:lnTo>
                      </a:path>
                      <a:path w="2085975" h="220980">
                        <a:moveTo>
                          <a:pt x="1976903" y="157968"/>
                        </a:moveTo>
                        <a:lnTo>
                          <a:pt x="1966529" y="157968"/>
                        </a:lnTo>
                      </a:path>
                      <a:path w="2085975" h="220980">
                        <a:moveTo>
                          <a:pt x="1966529" y="157968"/>
                        </a:moveTo>
                        <a:lnTo>
                          <a:pt x="1954565" y="157968"/>
                        </a:lnTo>
                      </a:path>
                      <a:path w="2085975" h="220980">
                        <a:moveTo>
                          <a:pt x="1954565" y="157968"/>
                        </a:moveTo>
                        <a:lnTo>
                          <a:pt x="1940998" y="157968"/>
                        </a:lnTo>
                      </a:path>
                      <a:path w="2085975" h="220980">
                        <a:moveTo>
                          <a:pt x="1940998" y="157968"/>
                        </a:moveTo>
                        <a:lnTo>
                          <a:pt x="1927431" y="157968"/>
                        </a:lnTo>
                      </a:path>
                      <a:path w="2085975" h="220980">
                        <a:moveTo>
                          <a:pt x="1927431" y="157968"/>
                        </a:moveTo>
                        <a:lnTo>
                          <a:pt x="1912288" y="157968"/>
                        </a:lnTo>
                      </a:path>
                      <a:path w="2085975" h="220980">
                        <a:moveTo>
                          <a:pt x="1912288" y="157968"/>
                        </a:moveTo>
                        <a:lnTo>
                          <a:pt x="1905901" y="157968"/>
                        </a:lnTo>
                      </a:path>
                      <a:path w="2085975" h="220980">
                        <a:moveTo>
                          <a:pt x="2027965" y="189872"/>
                        </a:moveTo>
                        <a:lnTo>
                          <a:pt x="2026362" y="197847"/>
                        </a:lnTo>
                      </a:path>
                      <a:path w="2085975" h="220980">
                        <a:moveTo>
                          <a:pt x="2026362" y="197847"/>
                        </a:moveTo>
                        <a:lnTo>
                          <a:pt x="2023168" y="205028"/>
                        </a:lnTo>
                      </a:path>
                      <a:path w="2085975" h="220980">
                        <a:moveTo>
                          <a:pt x="2023168" y="205028"/>
                        </a:moveTo>
                        <a:lnTo>
                          <a:pt x="2018386" y="212209"/>
                        </a:lnTo>
                      </a:path>
                      <a:path w="2085975" h="220980">
                        <a:moveTo>
                          <a:pt x="2018386" y="212209"/>
                        </a:moveTo>
                        <a:lnTo>
                          <a:pt x="2011999" y="216992"/>
                        </a:lnTo>
                      </a:path>
                      <a:path w="2085975" h="220980">
                        <a:moveTo>
                          <a:pt x="2011999" y="216992"/>
                        </a:moveTo>
                        <a:lnTo>
                          <a:pt x="2004024" y="220185"/>
                        </a:lnTo>
                      </a:path>
                      <a:path w="2085975" h="220980">
                        <a:moveTo>
                          <a:pt x="2004024" y="158763"/>
                        </a:moveTo>
                        <a:lnTo>
                          <a:pt x="2011999" y="161956"/>
                        </a:lnTo>
                      </a:path>
                      <a:path w="2085975" h="220980">
                        <a:moveTo>
                          <a:pt x="2011999" y="161956"/>
                        </a:moveTo>
                        <a:lnTo>
                          <a:pt x="2018386" y="166739"/>
                        </a:lnTo>
                      </a:path>
                      <a:path w="2085975" h="220980">
                        <a:moveTo>
                          <a:pt x="2018386" y="166739"/>
                        </a:moveTo>
                        <a:lnTo>
                          <a:pt x="2023168" y="173920"/>
                        </a:lnTo>
                      </a:path>
                      <a:path w="2085975" h="220980">
                        <a:moveTo>
                          <a:pt x="2023168" y="173920"/>
                        </a:moveTo>
                        <a:lnTo>
                          <a:pt x="2026362" y="181101"/>
                        </a:lnTo>
                      </a:path>
                      <a:path w="2085975" h="220980">
                        <a:moveTo>
                          <a:pt x="2026362" y="181101"/>
                        </a:moveTo>
                        <a:lnTo>
                          <a:pt x="2027965" y="189872"/>
                        </a:lnTo>
                      </a:path>
                      <a:path w="2085975" h="220980">
                        <a:moveTo>
                          <a:pt x="1905901" y="189872"/>
                        </a:moveTo>
                        <a:lnTo>
                          <a:pt x="1905901" y="181101"/>
                        </a:lnTo>
                      </a:path>
                      <a:path w="2085975" h="220980">
                        <a:moveTo>
                          <a:pt x="1905901" y="181101"/>
                        </a:moveTo>
                        <a:lnTo>
                          <a:pt x="1905901" y="173920"/>
                        </a:lnTo>
                      </a:path>
                      <a:path w="2085975" h="220980">
                        <a:moveTo>
                          <a:pt x="1905901" y="173920"/>
                        </a:moveTo>
                        <a:lnTo>
                          <a:pt x="1905901" y="166739"/>
                        </a:lnTo>
                      </a:path>
                      <a:path w="2085975" h="220980">
                        <a:moveTo>
                          <a:pt x="1905901" y="166739"/>
                        </a:moveTo>
                        <a:lnTo>
                          <a:pt x="1905901" y="161956"/>
                        </a:lnTo>
                      </a:path>
                      <a:path w="2085975" h="220980">
                        <a:moveTo>
                          <a:pt x="1905901" y="161956"/>
                        </a:moveTo>
                        <a:lnTo>
                          <a:pt x="1905901" y="158763"/>
                        </a:lnTo>
                      </a:path>
                      <a:path w="2085975" h="220980">
                        <a:moveTo>
                          <a:pt x="1905901" y="158763"/>
                        </a:moveTo>
                        <a:lnTo>
                          <a:pt x="1905901" y="157968"/>
                        </a:lnTo>
                      </a:path>
                      <a:path w="2085975" h="220980">
                        <a:moveTo>
                          <a:pt x="1905901" y="220980"/>
                        </a:moveTo>
                        <a:lnTo>
                          <a:pt x="1905901" y="220185"/>
                        </a:lnTo>
                      </a:path>
                      <a:path w="2085975" h="220980">
                        <a:moveTo>
                          <a:pt x="1905901" y="220185"/>
                        </a:moveTo>
                        <a:lnTo>
                          <a:pt x="1905901" y="216992"/>
                        </a:lnTo>
                      </a:path>
                      <a:path w="2085975" h="220980">
                        <a:moveTo>
                          <a:pt x="1905901" y="216992"/>
                        </a:moveTo>
                        <a:lnTo>
                          <a:pt x="1905901" y="212209"/>
                        </a:lnTo>
                      </a:path>
                      <a:path w="2085975" h="220980">
                        <a:moveTo>
                          <a:pt x="1905901" y="212209"/>
                        </a:moveTo>
                        <a:lnTo>
                          <a:pt x="1905901" y="205028"/>
                        </a:lnTo>
                      </a:path>
                      <a:path w="2085975" h="220980">
                        <a:moveTo>
                          <a:pt x="1905901" y="205028"/>
                        </a:moveTo>
                        <a:lnTo>
                          <a:pt x="1905901" y="197847"/>
                        </a:lnTo>
                      </a:path>
                      <a:path w="2085975" h="220980">
                        <a:moveTo>
                          <a:pt x="1905901" y="197847"/>
                        </a:moveTo>
                        <a:lnTo>
                          <a:pt x="1905901" y="189872"/>
                        </a:lnTo>
                      </a:path>
                      <a:path w="2085975" h="220980">
                        <a:moveTo>
                          <a:pt x="2018386" y="58242"/>
                        </a:moveTo>
                        <a:lnTo>
                          <a:pt x="2025567" y="58242"/>
                        </a:lnTo>
                      </a:path>
                      <a:path w="2085975" h="220980">
                        <a:moveTo>
                          <a:pt x="2025567" y="58242"/>
                        </a:moveTo>
                        <a:lnTo>
                          <a:pt x="2037530" y="58242"/>
                        </a:lnTo>
                      </a:path>
                      <a:path w="2085975" h="220980">
                        <a:moveTo>
                          <a:pt x="2037530" y="58242"/>
                        </a:moveTo>
                        <a:lnTo>
                          <a:pt x="2051098" y="58242"/>
                        </a:lnTo>
                      </a:path>
                      <a:path w="2085975" h="220980">
                        <a:moveTo>
                          <a:pt x="2051098" y="58242"/>
                        </a:moveTo>
                        <a:lnTo>
                          <a:pt x="2064651" y="58242"/>
                        </a:lnTo>
                      </a:path>
                      <a:path w="2085975" h="220980">
                        <a:moveTo>
                          <a:pt x="2064651" y="58242"/>
                        </a:moveTo>
                        <a:lnTo>
                          <a:pt x="2079822" y="58242"/>
                        </a:lnTo>
                      </a:path>
                      <a:path w="2085975" h="220980">
                        <a:moveTo>
                          <a:pt x="2079822" y="58242"/>
                        </a:moveTo>
                        <a:lnTo>
                          <a:pt x="2085399" y="58242"/>
                        </a:lnTo>
                      </a:path>
                      <a:path w="2085975" h="220980">
                        <a:moveTo>
                          <a:pt x="2085399" y="121255"/>
                        </a:moveTo>
                        <a:lnTo>
                          <a:pt x="2071037" y="121255"/>
                        </a:lnTo>
                      </a:path>
                      <a:path w="2085975" h="220980">
                        <a:moveTo>
                          <a:pt x="2071037" y="121255"/>
                        </a:moveTo>
                        <a:lnTo>
                          <a:pt x="2056675" y="121255"/>
                        </a:lnTo>
                      </a:path>
                      <a:path w="2085975" h="220980">
                        <a:moveTo>
                          <a:pt x="2056675" y="121255"/>
                        </a:moveTo>
                        <a:lnTo>
                          <a:pt x="2042313" y="121255"/>
                        </a:lnTo>
                      </a:path>
                      <a:path w="2085975" h="220980">
                        <a:moveTo>
                          <a:pt x="2042313" y="121255"/>
                        </a:moveTo>
                        <a:lnTo>
                          <a:pt x="2030349" y="121255"/>
                        </a:lnTo>
                      </a:path>
                      <a:path w="2085975" h="220980">
                        <a:moveTo>
                          <a:pt x="2030349" y="121255"/>
                        </a:moveTo>
                        <a:lnTo>
                          <a:pt x="2019181" y="121255"/>
                        </a:lnTo>
                      </a:path>
                      <a:path w="2085975" h="220980">
                        <a:moveTo>
                          <a:pt x="2019181" y="121255"/>
                        </a:moveTo>
                        <a:lnTo>
                          <a:pt x="2018386" y="121255"/>
                        </a:lnTo>
                      </a:path>
                      <a:path w="2085975" h="220980">
                        <a:moveTo>
                          <a:pt x="1996843" y="121255"/>
                        </a:moveTo>
                        <a:lnTo>
                          <a:pt x="1996048" y="121255"/>
                        </a:lnTo>
                      </a:path>
                      <a:path w="2085975" h="220980">
                        <a:moveTo>
                          <a:pt x="2085399" y="58242"/>
                        </a:moveTo>
                        <a:lnTo>
                          <a:pt x="2085399" y="59037"/>
                        </a:lnTo>
                      </a:path>
                      <a:path w="2085975" h="220980">
                        <a:moveTo>
                          <a:pt x="2085399" y="59037"/>
                        </a:moveTo>
                        <a:lnTo>
                          <a:pt x="2085399" y="62230"/>
                        </a:lnTo>
                      </a:path>
                      <a:path w="2085975" h="220980">
                        <a:moveTo>
                          <a:pt x="2085399" y="62230"/>
                        </a:moveTo>
                        <a:lnTo>
                          <a:pt x="2085399" y="67013"/>
                        </a:lnTo>
                      </a:path>
                      <a:path w="2085975" h="220980">
                        <a:moveTo>
                          <a:pt x="2085399" y="67013"/>
                        </a:moveTo>
                        <a:lnTo>
                          <a:pt x="2085399" y="74194"/>
                        </a:lnTo>
                      </a:path>
                      <a:path w="2085975" h="220980">
                        <a:moveTo>
                          <a:pt x="2085399" y="74194"/>
                        </a:moveTo>
                        <a:lnTo>
                          <a:pt x="2085399" y="81375"/>
                        </a:lnTo>
                      </a:path>
                      <a:path w="2085975" h="220980">
                        <a:moveTo>
                          <a:pt x="2085399" y="81375"/>
                        </a:moveTo>
                        <a:lnTo>
                          <a:pt x="2085399" y="90146"/>
                        </a:lnTo>
                      </a:path>
                      <a:path w="2085975" h="220980">
                        <a:moveTo>
                          <a:pt x="2085399" y="90146"/>
                        </a:moveTo>
                        <a:lnTo>
                          <a:pt x="2085399" y="98135"/>
                        </a:lnTo>
                      </a:path>
                      <a:path w="2085975" h="220980">
                        <a:moveTo>
                          <a:pt x="2085399" y="98135"/>
                        </a:moveTo>
                        <a:lnTo>
                          <a:pt x="2085399" y="105303"/>
                        </a:lnTo>
                      </a:path>
                      <a:path w="2085975" h="220980">
                        <a:moveTo>
                          <a:pt x="2085399" y="105303"/>
                        </a:moveTo>
                        <a:lnTo>
                          <a:pt x="2085399" y="112484"/>
                        </a:lnTo>
                      </a:path>
                      <a:path w="2085975" h="220980">
                        <a:moveTo>
                          <a:pt x="2085399" y="112484"/>
                        </a:moveTo>
                        <a:lnTo>
                          <a:pt x="2085399" y="117267"/>
                        </a:lnTo>
                      </a:path>
                      <a:path w="2085975" h="220980">
                        <a:moveTo>
                          <a:pt x="2085399" y="117267"/>
                        </a:moveTo>
                        <a:lnTo>
                          <a:pt x="2085399" y="120460"/>
                        </a:lnTo>
                      </a:path>
                      <a:path w="2085975" h="220980">
                        <a:moveTo>
                          <a:pt x="2085399" y="120460"/>
                        </a:moveTo>
                        <a:lnTo>
                          <a:pt x="2085399" y="121255"/>
                        </a:lnTo>
                      </a:path>
                      <a:path w="2085975" h="220980">
                        <a:moveTo>
                          <a:pt x="0" y="0"/>
                        </a:moveTo>
                        <a:lnTo>
                          <a:pt x="794" y="17555"/>
                        </a:lnTo>
                      </a:path>
                      <a:path w="2085975" h="220980">
                        <a:moveTo>
                          <a:pt x="794" y="17555"/>
                        </a:moveTo>
                        <a:lnTo>
                          <a:pt x="4782" y="34301"/>
                        </a:lnTo>
                      </a:path>
                      <a:path w="2085975" h="220980">
                        <a:moveTo>
                          <a:pt x="4782" y="34301"/>
                        </a:moveTo>
                        <a:lnTo>
                          <a:pt x="11168" y="51061"/>
                        </a:lnTo>
                      </a:path>
                      <a:path w="2085975" h="220980">
                        <a:moveTo>
                          <a:pt x="11168" y="51061"/>
                        </a:moveTo>
                        <a:lnTo>
                          <a:pt x="19144" y="66218"/>
                        </a:lnTo>
                      </a:path>
                      <a:path w="2085975" h="220980">
                        <a:moveTo>
                          <a:pt x="19144" y="66218"/>
                        </a:moveTo>
                        <a:lnTo>
                          <a:pt x="29518" y="79772"/>
                        </a:lnTo>
                      </a:path>
                      <a:path w="2085975" h="220980">
                        <a:moveTo>
                          <a:pt x="29518" y="79772"/>
                        </a:moveTo>
                        <a:lnTo>
                          <a:pt x="42277" y="92544"/>
                        </a:lnTo>
                      </a:path>
                      <a:path w="2085975" h="220980">
                        <a:moveTo>
                          <a:pt x="42277" y="92544"/>
                        </a:moveTo>
                        <a:lnTo>
                          <a:pt x="55844" y="102918"/>
                        </a:lnTo>
                      </a:path>
                      <a:path w="2085975" h="220980">
                        <a:moveTo>
                          <a:pt x="55844" y="102918"/>
                        </a:moveTo>
                        <a:lnTo>
                          <a:pt x="71796" y="110894"/>
                        </a:lnTo>
                      </a:path>
                      <a:path w="2085975" h="220980">
                        <a:moveTo>
                          <a:pt x="71796" y="110894"/>
                        </a:moveTo>
                        <a:lnTo>
                          <a:pt x="87748" y="116472"/>
                        </a:lnTo>
                      </a:path>
                      <a:path w="2085975" h="220980">
                        <a:moveTo>
                          <a:pt x="87748" y="116472"/>
                        </a:moveTo>
                        <a:lnTo>
                          <a:pt x="104508" y="120460"/>
                        </a:lnTo>
                      </a:path>
                      <a:path w="2085975" h="220980">
                        <a:moveTo>
                          <a:pt x="104508" y="120460"/>
                        </a:moveTo>
                        <a:lnTo>
                          <a:pt x="121268" y="121255"/>
                        </a:lnTo>
                      </a:path>
                      <a:path w="2085975" h="220980">
                        <a:moveTo>
                          <a:pt x="121268" y="58242"/>
                        </a:moveTo>
                        <a:lnTo>
                          <a:pt x="109291" y="56639"/>
                        </a:lnTo>
                      </a:path>
                      <a:path w="2085975" h="220980">
                        <a:moveTo>
                          <a:pt x="109291" y="56639"/>
                        </a:moveTo>
                        <a:lnTo>
                          <a:pt x="98122" y="52651"/>
                        </a:lnTo>
                      </a:path>
                      <a:path w="2085975" h="220980">
                        <a:moveTo>
                          <a:pt x="98122" y="52651"/>
                        </a:moveTo>
                        <a:lnTo>
                          <a:pt x="87748" y="47074"/>
                        </a:lnTo>
                      </a:path>
                      <a:path w="2085975" h="220980">
                        <a:moveTo>
                          <a:pt x="87748" y="47074"/>
                        </a:moveTo>
                        <a:lnTo>
                          <a:pt x="78182" y="39084"/>
                        </a:lnTo>
                      </a:path>
                      <a:path w="2085975" h="220980">
                        <a:moveTo>
                          <a:pt x="78182" y="39084"/>
                        </a:moveTo>
                        <a:lnTo>
                          <a:pt x="71001" y="29518"/>
                        </a:lnTo>
                      </a:path>
                      <a:path w="2085975" h="220980">
                        <a:moveTo>
                          <a:pt x="71001" y="29518"/>
                        </a:moveTo>
                        <a:lnTo>
                          <a:pt x="66218" y="18349"/>
                        </a:lnTo>
                      </a:path>
                      <a:path w="2085975" h="220980">
                        <a:moveTo>
                          <a:pt x="66218" y="18349"/>
                        </a:moveTo>
                        <a:lnTo>
                          <a:pt x="63820" y="6386"/>
                        </a:lnTo>
                      </a:path>
                      <a:path w="2085975" h="220980">
                        <a:moveTo>
                          <a:pt x="63820" y="6386"/>
                        </a:moveTo>
                        <a:lnTo>
                          <a:pt x="63025" y="0"/>
                        </a:lnTo>
                      </a:path>
                      <a:path w="2085975" h="220980">
                        <a:moveTo>
                          <a:pt x="0" y="0"/>
                        </a:moveTo>
                        <a:lnTo>
                          <a:pt x="794" y="0"/>
                        </a:lnTo>
                      </a:path>
                      <a:path w="2085975" h="220980">
                        <a:moveTo>
                          <a:pt x="794" y="0"/>
                        </a:moveTo>
                        <a:lnTo>
                          <a:pt x="3987" y="0"/>
                        </a:lnTo>
                      </a:path>
                      <a:path w="2085975" h="220980">
                        <a:moveTo>
                          <a:pt x="3987" y="0"/>
                        </a:moveTo>
                        <a:lnTo>
                          <a:pt x="8770" y="0"/>
                        </a:lnTo>
                      </a:path>
                      <a:path w="2085975" h="220980">
                        <a:moveTo>
                          <a:pt x="8770" y="0"/>
                        </a:moveTo>
                        <a:lnTo>
                          <a:pt x="15951" y="0"/>
                        </a:lnTo>
                      </a:path>
                      <a:path w="2085975" h="220980">
                        <a:moveTo>
                          <a:pt x="15951" y="0"/>
                        </a:moveTo>
                        <a:lnTo>
                          <a:pt x="23132" y="0"/>
                        </a:lnTo>
                      </a:path>
                      <a:path w="2085975" h="220980">
                        <a:moveTo>
                          <a:pt x="23132" y="0"/>
                        </a:moveTo>
                        <a:lnTo>
                          <a:pt x="31108" y="0"/>
                        </a:lnTo>
                      </a:path>
                      <a:path w="2085975" h="220980">
                        <a:moveTo>
                          <a:pt x="31108" y="0"/>
                        </a:moveTo>
                        <a:lnTo>
                          <a:pt x="39893" y="0"/>
                        </a:lnTo>
                      </a:path>
                      <a:path w="2085975" h="220980">
                        <a:moveTo>
                          <a:pt x="39893" y="0"/>
                        </a:moveTo>
                        <a:lnTo>
                          <a:pt x="47060" y="0"/>
                        </a:lnTo>
                      </a:path>
                      <a:path w="2085975" h="220980">
                        <a:moveTo>
                          <a:pt x="47060" y="0"/>
                        </a:moveTo>
                        <a:lnTo>
                          <a:pt x="54241" y="0"/>
                        </a:lnTo>
                      </a:path>
                      <a:path w="2085975" h="220980">
                        <a:moveTo>
                          <a:pt x="54241" y="0"/>
                        </a:moveTo>
                        <a:lnTo>
                          <a:pt x="59037" y="0"/>
                        </a:lnTo>
                      </a:path>
                      <a:path w="2085975" h="220980">
                        <a:moveTo>
                          <a:pt x="59037" y="0"/>
                        </a:moveTo>
                        <a:lnTo>
                          <a:pt x="62217" y="0"/>
                        </a:lnTo>
                      </a:path>
                      <a:path w="2085975" h="220980">
                        <a:moveTo>
                          <a:pt x="62217" y="0"/>
                        </a:moveTo>
                        <a:lnTo>
                          <a:pt x="63025" y="0"/>
                        </a:lnTo>
                      </a:path>
                      <a:path w="2085975" h="220980">
                        <a:moveTo>
                          <a:pt x="121268" y="58242"/>
                        </a:moveTo>
                        <a:lnTo>
                          <a:pt x="121268" y="59037"/>
                        </a:lnTo>
                      </a:path>
                      <a:path w="2085975" h="220980">
                        <a:moveTo>
                          <a:pt x="121268" y="59037"/>
                        </a:moveTo>
                        <a:lnTo>
                          <a:pt x="121268" y="62230"/>
                        </a:lnTo>
                      </a:path>
                      <a:path w="2085975" h="220980">
                        <a:moveTo>
                          <a:pt x="121268" y="62230"/>
                        </a:moveTo>
                        <a:lnTo>
                          <a:pt x="121268" y="67013"/>
                        </a:lnTo>
                      </a:path>
                      <a:path w="2085975" h="220980">
                        <a:moveTo>
                          <a:pt x="121268" y="67013"/>
                        </a:moveTo>
                        <a:lnTo>
                          <a:pt x="121268" y="74194"/>
                        </a:lnTo>
                      </a:path>
                      <a:path w="2085975" h="220980">
                        <a:moveTo>
                          <a:pt x="121268" y="74194"/>
                        </a:moveTo>
                        <a:lnTo>
                          <a:pt x="121268" y="81375"/>
                        </a:lnTo>
                      </a:path>
                      <a:path w="2085975" h="220980">
                        <a:moveTo>
                          <a:pt x="121268" y="81375"/>
                        </a:moveTo>
                        <a:lnTo>
                          <a:pt x="121268" y="90146"/>
                        </a:lnTo>
                      </a:path>
                      <a:path w="2085975" h="220980">
                        <a:moveTo>
                          <a:pt x="121268" y="90146"/>
                        </a:moveTo>
                        <a:lnTo>
                          <a:pt x="121268" y="98135"/>
                        </a:lnTo>
                      </a:path>
                      <a:path w="2085975" h="220980">
                        <a:moveTo>
                          <a:pt x="121268" y="98135"/>
                        </a:moveTo>
                        <a:lnTo>
                          <a:pt x="121268" y="105303"/>
                        </a:lnTo>
                      </a:path>
                      <a:path w="2085975" h="220980">
                        <a:moveTo>
                          <a:pt x="121268" y="105303"/>
                        </a:moveTo>
                        <a:lnTo>
                          <a:pt x="121268" y="112484"/>
                        </a:lnTo>
                      </a:path>
                      <a:path w="2085975" h="220980">
                        <a:moveTo>
                          <a:pt x="121268" y="112484"/>
                        </a:moveTo>
                        <a:lnTo>
                          <a:pt x="121268" y="117267"/>
                        </a:lnTo>
                      </a:path>
                      <a:path w="2085975" h="220980">
                        <a:moveTo>
                          <a:pt x="121268" y="117267"/>
                        </a:moveTo>
                        <a:lnTo>
                          <a:pt x="121268" y="120460"/>
                        </a:lnTo>
                      </a:path>
                      <a:path w="2085975" h="220980">
                        <a:moveTo>
                          <a:pt x="121268" y="120460"/>
                        </a:moveTo>
                        <a:lnTo>
                          <a:pt x="121268" y="121255"/>
                        </a:lnTo>
                      </a:path>
                      <a:path w="2085975" h="220980">
                        <a:moveTo>
                          <a:pt x="1905901" y="121255"/>
                        </a:moveTo>
                        <a:lnTo>
                          <a:pt x="1921058" y="121255"/>
                        </a:lnTo>
                      </a:path>
                      <a:path w="2085975" h="220980">
                        <a:moveTo>
                          <a:pt x="1921058" y="121255"/>
                        </a:moveTo>
                        <a:lnTo>
                          <a:pt x="1935407" y="121255"/>
                        </a:lnTo>
                      </a:path>
                      <a:path w="2085975" h="220980">
                        <a:moveTo>
                          <a:pt x="1935407" y="121255"/>
                        </a:moveTo>
                        <a:lnTo>
                          <a:pt x="1949782" y="121255"/>
                        </a:lnTo>
                      </a:path>
                      <a:path w="2085975" h="220980">
                        <a:moveTo>
                          <a:pt x="1949782" y="121255"/>
                        </a:moveTo>
                        <a:lnTo>
                          <a:pt x="1961746" y="121255"/>
                        </a:lnTo>
                      </a:path>
                      <a:path w="2085975" h="220980">
                        <a:moveTo>
                          <a:pt x="1961746" y="121255"/>
                        </a:moveTo>
                        <a:lnTo>
                          <a:pt x="1972915" y="121255"/>
                        </a:lnTo>
                      </a:path>
                      <a:path w="2085975" h="220980">
                        <a:moveTo>
                          <a:pt x="1972915" y="121255"/>
                        </a:moveTo>
                        <a:lnTo>
                          <a:pt x="1981686" y="121255"/>
                        </a:lnTo>
                      </a:path>
                      <a:path w="2085975" h="220980">
                        <a:moveTo>
                          <a:pt x="1981686" y="121255"/>
                        </a:moveTo>
                        <a:lnTo>
                          <a:pt x="1988867" y="121255"/>
                        </a:lnTo>
                      </a:path>
                      <a:path w="2085975" h="220980">
                        <a:moveTo>
                          <a:pt x="1988867" y="121255"/>
                        </a:moveTo>
                        <a:lnTo>
                          <a:pt x="1993650" y="121255"/>
                        </a:lnTo>
                      </a:path>
                      <a:path w="2085975" h="220980">
                        <a:moveTo>
                          <a:pt x="1993650" y="121255"/>
                        </a:moveTo>
                        <a:lnTo>
                          <a:pt x="1996048" y="12125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17" name="object 3117"/>
                  <p:cNvSpPr/>
                  <p:nvPr/>
                </p:nvSpPr>
                <p:spPr>
                  <a:xfrm>
                    <a:off x="5099023" y="219827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18" name="object 3118"/>
                  <p:cNvSpPr/>
                  <p:nvPr/>
                </p:nvSpPr>
                <p:spPr>
                  <a:xfrm>
                    <a:off x="5010074" y="2136461"/>
                    <a:ext cx="133350" cy="281940"/>
                  </a:xfrm>
                  <a:custGeom>
                    <a:avLst/>
                    <a:gdLst/>
                    <a:ahLst/>
                    <a:cxnLst/>
                    <a:rect l="l" t="t" r="r" b="b"/>
                    <a:pathLst>
                      <a:path w="133350" h="281939">
                        <a:moveTo>
                          <a:pt x="90146" y="0"/>
                        </a:moveTo>
                        <a:lnTo>
                          <a:pt x="88556" y="0"/>
                        </a:lnTo>
                      </a:path>
                      <a:path w="133350" h="281939">
                        <a:moveTo>
                          <a:pt x="88556" y="0"/>
                        </a:moveTo>
                        <a:lnTo>
                          <a:pt x="85349" y="0"/>
                        </a:lnTo>
                      </a:path>
                      <a:path w="133350" h="281939">
                        <a:moveTo>
                          <a:pt x="85349" y="0"/>
                        </a:moveTo>
                        <a:lnTo>
                          <a:pt x="78977" y="0"/>
                        </a:lnTo>
                      </a:path>
                      <a:path w="133350" h="281939">
                        <a:moveTo>
                          <a:pt x="78977" y="0"/>
                        </a:moveTo>
                        <a:lnTo>
                          <a:pt x="71001" y="0"/>
                        </a:lnTo>
                      </a:path>
                      <a:path w="133350" h="281939">
                        <a:moveTo>
                          <a:pt x="71001" y="0"/>
                        </a:moveTo>
                        <a:lnTo>
                          <a:pt x="60627" y="0"/>
                        </a:lnTo>
                      </a:path>
                      <a:path w="133350" h="281939">
                        <a:moveTo>
                          <a:pt x="60627" y="0"/>
                        </a:moveTo>
                        <a:lnTo>
                          <a:pt x="48663" y="0"/>
                        </a:lnTo>
                      </a:path>
                      <a:path w="133350" h="281939">
                        <a:moveTo>
                          <a:pt x="48663" y="0"/>
                        </a:moveTo>
                        <a:lnTo>
                          <a:pt x="35096" y="0"/>
                        </a:lnTo>
                      </a:path>
                      <a:path w="133350" h="281939">
                        <a:moveTo>
                          <a:pt x="35096" y="0"/>
                        </a:moveTo>
                        <a:lnTo>
                          <a:pt x="21529" y="0"/>
                        </a:lnTo>
                      </a:path>
                      <a:path w="133350" h="281939">
                        <a:moveTo>
                          <a:pt x="21529" y="0"/>
                        </a:moveTo>
                        <a:lnTo>
                          <a:pt x="6386" y="0"/>
                        </a:lnTo>
                      </a:path>
                      <a:path w="133350" h="281939">
                        <a:moveTo>
                          <a:pt x="6386" y="0"/>
                        </a:moveTo>
                        <a:lnTo>
                          <a:pt x="0" y="0"/>
                        </a:lnTo>
                      </a:path>
                      <a:path w="133350" h="281939">
                        <a:moveTo>
                          <a:pt x="122063" y="31903"/>
                        </a:moveTo>
                        <a:lnTo>
                          <a:pt x="120460" y="39893"/>
                        </a:lnTo>
                      </a:path>
                      <a:path w="133350" h="281939">
                        <a:moveTo>
                          <a:pt x="120460" y="39893"/>
                        </a:moveTo>
                        <a:lnTo>
                          <a:pt x="117267" y="47060"/>
                        </a:lnTo>
                      </a:path>
                      <a:path w="133350" h="281939">
                        <a:moveTo>
                          <a:pt x="117267" y="47060"/>
                        </a:moveTo>
                        <a:lnTo>
                          <a:pt x="112484" y="54241"/>
                        </a:lnTo>
                      </a:path>
                      <a:path w="133350" h="281939">
                        <a:moveTo>
                          <a:pt x="112484" y="54241"/>
                        </a:moveTo>
                        <a:lnTo>
                          <a:pt x="106098" y="59024"/>
                        </a:lnTo>
                      </a:path>
                      <a:path w="133350" h="281939">
                        <a:moveTo>
                          <a:pt x="106098" y="59024"/>
                        </a:moveTo>
                        <a:lnTo>
                          <a:pt x="98122" y="62217"/>
                        </a:lnTo>
                      </a:path>
                      <a:path w="133350" h="281939">
                        <a:moveTo>
                          <a:pt x="98122" y="794"/>
                        </a:moveTo>
                        <a:lnTo>
                          <a:pt x="106098" y="3987"/>
                        </a:lnTo>
                      </a:path>
                      <a:path w="133350" h="281939">
                        <a:moveTo>
                          <a:pt x="106098" y="3987"/>
                        </a:moveTo>
                        <a:lnTo>
                          <a:pt x="112484" y="8770"/>
                        </a:lnTo>
                      </a:path>
                      <a:path w="133350" h="281939">
                        <a:moveTo>
                          <a:pt x="112484" y="8770"/>
                        </a:moveTo>
                        <a:lnTo>
                          <a:pt x="117267" y="15951"/>
                        </a:lnTo>
                      </a:path>
                      <a:path w="133350" h="281939">
                        <a:moveTo>
                          <a:pt x="117267" y="15951"/>
                        </a:moveTo>
                        <a:lnTo>
                          <a:pt x="120460" y="23132"/>
                        </a:lnTo>
                      </a:path>
                      <a:path w="133350" h="281939">
                        <a:moveTo>
                          <a:pt x="120460" y="23132"/>
                        </a:moveTo>
                        <a:lnTo>
                          <a:pt x="122063" y="31903"/>
                        </a:lnTo>
                      </a:path>
                      <a:path w="133350" h="281939">
                        <a:moveTo>
                          <a:pt x="0" y="31903"/>
                        </a:moveTo>
                        <a:lnTo>
                          <a:pt x="0" y="23132"/>
                        </a:lnTo>
                      </a:path>
                      <a:path w="133350" h="281939">
                        <a:moveTo>
                          <a:pt x="0" y="23132"/>
                        </a:moveTo>
                        <a:lnTo>
                          <a:pt x="0" y="15951"/>
                        </a:lnTo>
                      </a:path>
                      <a:path w="133350" h="281939">
                        <a:moveTo>
                          <a:pt x="0" y="15951"/>
                        </a:moveTo>
                        <a:lnTo>
                          <a:pt x="0" y="8770"/>
                        </a:lnTo>
                      </a:path>
                      <a:path w="133350" h="281939">
                        <a:moveTo>
                          <a:pt x="0" y="8770"/>
                        </a:moveTo>
                        <a:lnTo>
                          <a:pt x="0" y="3987"/>
                        </a:lnTo>
                      </a:path>
                      <a:path w="133350" h="281939">
                        <a:moveTo>
                          <a:pt x="0" y="3987"/>
                        </a:moveTo>
                        <a:lnTo>
                          <a:pt x="0" y="794"/>
                        </a:lnTo>
                      </a:path>
                      <a:path w="133350" h="281939">
                        <a:moveTo>
                          <a:pt x="0" y="794"/>
                        </a:moveTo>
                        <a:lnTo>
                          <a:pt x="0" y="0"/>
                        </a:lnTo>
                      </a:path>
                      <a:path w="133350" h="281939">
                        <a:moveTo>
                          <a:pt x="0" y="63012"/>
                        </a:moveTo>
                        <a:lnTo>
                          <a:pt x="0" y="62217"/>
                        </a:lnTo>
                      </a:path>
                      <a:path w="133350" h="281939">
                        <a:moveTo>
                          <a:pt x="0" y="62217"/>
                        </a:moveTo>
                        <a:lnTo>
                          <a:pt x="0" y="59024"/>
                        </a:lnTo>
                      </a:path>
                      <a:path w="133350" h="281939">
                        <a:moveTo>
                          <a:pt x="0" y="59024"/>
                        </a:moveTo>
                        <a:lnTo>
                          <a:pt x="0" y="54241"/>
                        </a:lnTo>
                      </a:path>
                      <a:path w="133350" h="281939">
                        <a:moveTo>
                          <a:pt x="0" y="54241"/>
                        </a:moveTo>
                        <a:lnTo>
                          <a:pt x="0" y="47060"/>
                        </a:lnTo>
                      </a:path>
                      <a:path w="133350" h="281939">
                        <a:moveTo>
                          <a:pt x="0" y="47060"/>
                        </a:moveTo>
                        <a:lnTo>
                          <a:pt x="0" y="39893"/>
                        </a:lnTo>
                      </a:path>
                      <a:path w="133350" h="281939">
                        <a:moveTo>
                          <a:pt x="0" y="39893"/>
                        </a:moveTo>
                        <a:lnTo>
                          <a:pt x="0" y="31903"/>
                        </a:lnTo>
                      </a:path>
                      <a:path w="133350" h="281939">
                        <a:moveTo>
                          <a:pt x="133218" y="281608"/>
                        </a:moveTo>
                        <a:lnTo>
                          <a:pt x="122858" y="281608"/>
                        </a:lnTo>
                      </a:path>
                      <a:path w="133350" h="281939">
                        <a:moveTo>
                          <a:pt x="122858" y="281608"/>
                        </a:moveTo>
                        <a:lnTo>
                          <a:pt x="115677" y="28160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19" name="object 3119"/>
                  <p:cNvSpPr/>
                  <p:nvPr/>
                </p:nvSpPr>
                <p:spPr>
                  <a:xfrm>
                    <a:off x="5099023" y="241687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20" name="object 3120"/>
                  <p:cNvSpPr/>
                  <p:nvPr/>
                </p:nvSpPr>
                <p:spPr>
                  <a:xfrm>
                    <a:off x="3010037" y="2336693"/>
                    <a:ext cx="2133600" cy="81915"/>
                  </a:xfrm>
                  <a:custGeom>
                    <a:avLst/>
                    <a:gdLst/>
                    <a:ahLst/>
                    <a:cxnLst/>
                    <a:rect l="l" t="t" r="r" b="b"/>
                    <a:pathLst>
                      <a:path w="2133600" h="81914">
                        <a:moveTo>
                          <a:pt x="2115713" y="0"/>
                        </a:moveTo>
                        <a:lnTo>
                          <a:pt x="2118111" y="0"/>
                        </a:lnTo>
                      </a:path>
                      <a:path w="2133600" h="81914">
                        <a:moveTo>
                          <a:pt x="2118111" y="0"/>
                        </a:moveTo>
                        <a:lnTo>
                          <a:pt x="2127677" y="0"/>
                        </a:lnTo>
                      </a:path>
                      <a:path w="2133600" h="81914">
                        <a:moveTo>
                          <a:pt x="2127677" y="0"/>
                        </a:moveTo>
                        <a:lnTo>
                          <a:pt x="2133255" y="0"/>
                        </a:lnTo>
                      </a:path>
                      <a:path w="2133600" h="81914">
                        <a:moveTo>
                          <a:pt x="2133255" y="0"/>
                        </a:moveTo>
                        <a:lnTo>
                          <a:pt x="2133255" y="808"/>
                        </a:lnTo>
                      </a:path>
                      <a:path w="2133600" h="81914">
                        <a:moveTo>
                          <a:pt x="2133255" y="808"/>
                        </a:moveTo>
                        <a:lnTo>
                          <a:pt x="2133255" y="3987"/>
                        </a:lnTo>
                      </a:path>
                      <a:path w="2133600" h="81914">
                        <a:moveTo>
                          <a:pt x="2133255" y="3987"/>
                        </a:moveTo>
                        <a:lnTo>
                          <a:pt x="2133255" y="8784"/>
                        </a:lnTo>
                      </a:path>
                      <a:path w="2133600" h="81914">
                        <a:moveTo>
                          <a:pt x="2133255" y="8784"/>
                        </a:moveTo>
                        <a:lnTo>
                          <a:pt x="2133255" y="15170"/>
                        </a:lnTo>
                      </a:path>
                      <a:path w="2133600" h="81914">
                        <a:moveTo>
                          <a:pt x="2133255" y="15170"/>
                        </a:moveTo>
                        <a:lnTo>
                          <a:pt x="2133255" y="19953"/>
                        </a:lnTo>
                      </a:path>
                      <a:path w="2133600" h="81914">
                        <a:moveTo>
                          <a:pt x="2133255" y="61436"/>
                        </a:moveTo>
                        <a:lnTo>
                          <a:pt x="2133255" y="66218"/>
                        </a:lnTo>
                      </a:path>
                      <a:path w="2133600" h="81914">
                        <a:moveTo>
                          <a:pt x="2133255" y="66218"/>
                        </a:moveTo>
                        <a:lnTo>
                          <a:pt x="2133255" y="72605"/>
                        </a:lnTo>
                      </a:path>
                      <a:path w="2133600" h="81914">
                        <a:moveTo>
                          <a:pt x="2133255" y="72605"/>
                        </a:moveTo>
                        <a:lnTo>
                          <a:pt x="2133255" y="77387"/>
                        </a:lnTo>
                      </a:path>
                      <a:path w="2133600" h="81914">
                        <a:moveTo>
                          <a:pt x="2133255" y="77387"/>
                        </a:moveTo>
                        <a:lnTo>
                          <a:pt x="2133255" y="80580"/>
                        </a:lnTo>
                      </a:path>
                      <a:path w="2133600" h="81914">
                        <a:moveTo>
                          <a:pt x="2133255" y="80580"/>
                        </a:moveTo>
                        <a:lnTo>
                          <a:pt x="2133255" y="81375"/>
                        </a:lnTo>
                      </a:path>
                      <a:path w="2133600" h="81914">
                        <a:moveTo>
                          <a:pt x="40674" y="81375"/>
                        </a:moveTo>
                        <a:lnTo>
                          <a:pt x="42277" y="81375"/>
                        </a:lnTo>
                      </a:path>
                      <a:path w="2133600" h="81914">
                        <a:moveTo>
                          <a:pt x="42277" y="81375"/>
                        </a:moveTo>
                        <a:lnTo>
                          <a:pt x="45470" y="81375"/>
                        </a:lnTo>
                      </a:path>
                      <a:path w="2133600" h="81914">
                        <a:moveTo>
                          <a:pt x="45470" y="81375"/>
                        </a:moveTo>
                        <a:lnTo>
                          <a:pt x="51856" y="81375"/>
                        </a:lnTo>
                      </a:path>
                      <a:path w="2133600" h="81914">
                        <a:moveTo>
                          <a:pt x="51856" y="81375"/>
                        </a:moveTo>
                        <a:lnTo>
                          <a:pt x="59024" y="81375"/>
                        </a:lnTo>
                      </a:path>
                      <a:path w="2133600" h="81914">
                        <a:moveTo>
                          <a:pt x="59024" y="81375"/>
                        </a:moveTo>
                        <a:lnTo>
                          <a:pt x="68603" y="81375"/>
                        </a:lnTo>
                      </a:path>
                      <a:path w="2133600" h="81914">
                        <a:moveTo>
                          <a:pt x="68603" y="81375"/>
                        </a:moveTo>
                        <a:lnTo>
                          <a:pt x="78182" y="81375"/>
                        </a:lnTo>
                      </a:path>
                      <a:path w="2133600" h="81914">
                        <a:moveTo>
                          <a:pt x="78182" y="81375"/>
                        </a:moveTo>
                        <a:lnTo>
                          <a:pt x="83760" y="81375"/>
                        </a:lnTo>
                      </a:path>
                      <a:path w="2133600" h="81914">
                        <a:moveTo>
                          <a:pt x="83760" y="0"/>
                        </a:moveTo>
                        <a:lnTo>
                          <a:pt x="73386" y="0"/>
                        </a:lnTo>
                      </a:path>
                      <a:path w="2133600" h="81914">
                        <a:moveTo>
                          <a:pt x="73386" y="0"/>
                        </a:moveTo>
                        <a:lnTo>
                          <a:pt x="63820" y="0"/>
                        </a:lnTo>
                      </a:path>
                      <a:path w="2133600" h="81914">
                        <a:moveTo>
                          <a:pt x="63820" y="0"/>
                        </a:moveTo>
                        <a:lnTo>
                          <a:pt x="55036" y="0"/>
                        </a:lnTo>
                      </a:path>
                      <a:path w="2133600" h="81914">
                        <a:moveTo>
                          <a:pt x="55036" y="0"/>
                        </a:moveTo>
                        <a:lnTo>
                          <a:pt x="48663" y="0"/>
                        </a:lnTo>
                      </a:path>
                      <a:path w="2133600" h="81914">
                        <a:moveTo>
                          <a:pt x="48663" y="0"/>
                        </a:moveTo>
                        <a:lnTo>
                          <a:pt x="43867" y="0"/>
                        </a:lnTo>
                      </a:path>
                      <a:path w="2133600" h="81914">
                        <a:moveTo>
                          <a:pt x="43867" y="0"/>
                        </a:moveTo>
                        <a:lnTo>
                          <a:pt x="41482" y="0"/>
                        </a:lnTo>
                      </a:path>
                      <a:path w="2133600" h="81914">
                        <a:moveTo>
                          <a:pt x="41482" y="0"/>
                        </a:moveTo>
                        <a:lnTo>
                          <a:pt x="40674" y="0"/>
                        </a:lnTo>
                      </a:path>
                      <a:path w="2133600" h="81914">
                        <a:moveTo>
                          <a:pt x="40674" y="0"/>
                        </a:moveTo>
                        <a:lnTo>
                          <a:pt x="41482" y="0"/>
                        </a:lnTo>
                      </a:path>
                      <a:path w="2133600" h="81914">
                        <a:moveTo>
                          <a:pt x="41482" y="81375"/>
                        </a:moveTo>
                        <a:lnTo>
                          <a:pt x="40674" y="81375"/>
                        </a:lnTo>
                      </a:path>
                      <a:path w="2133600" h="81914">
                        <a:moveTo>
                          <a:pt x="40674" y="81375"/>
                        </a:moveTo>
                        <a:lnTo>
                          <a:pt x="38289" y="80580"/>
                        </a:lnTo>
                      </a:path>
                      <a:path w="2133600" h="81914">
                        <a:moveTo>
                          <a:pt x="31903" y="80580"/>
                        </a:moveTo>
                        <a:lnTo>
                          <a:pt x="23132" y="77387"/>
                        </a:lnTo>
                      </a:path>
                      <a:path w="2133600" h="81914">
                        <a:moveTo>
                          <a:pt x="23132" y="77387"/>
                        </a:moveTo>
                        <a:lnTo>
                          <a:pt x="15951" y="72605"/>
                        </a:lnTo>
                      </a:path>
                      <a:path w="2133600" h="81914">
                        <a:moveTo>
                          <a:pt x="15951" y="72605"/>
                        </a:moveTo>
                        <a:lnTo>
                          <a:pt x="8770" y="66218"/>
                        </a:lnTo>
                      </a:path>
                      <a:path w="2133600" h="81914">
                        <a:moveTo>
                          <a:pt x="8770" y="66218"/>
                        </a:moveTo>
                        <a:lnTo>
                          <a:pt x="3987" y="58242"/>
                        </a:lnTo>
                      </a:path>
                      <a:path w="2133600" h="81914">
                        <a:moveTo>
                          <a:pt x="3987" y="58242"/>
                        </a:moveTo>
                        <a:lnTo>
                          <a:pt x="1589" y="49472"/>
                        </a:lnTo>
                      </a:path>
                      <a:path w="2133600" h="81914">
                        <a:moveTo>
                          <a:pt x="1589" y="49472"/>
                        </a:moveTo>
                        <a:lnTo>
                          <a:pt x="0" y="40687"/>
                        </a:lnTo>
                      </a:path>
                      <a:path w="2133600" h="81914">
                        <a:moveTo>
                          <a:pt x="0" y="40687"/>
                        </a:moveTo>
                        <a:lnTo>
                          <a:pt x="1589" y="31917"/>
                        </a:lnTo>
                      </a:path>
                      <a:path w="2133600" h="81914">
                        <a:moveTo>
                          <a:pt x="1589" y="31917"/>
                        </a:moveTo>
                        <a:lnTo>
                          <a:pt x="3987" y="23146"/>
                        </a:lnTo>
                      </a:path>
                      <a:path w="2133600" h="81914">
                        <a:moveTo>
                          <a:pt x="3987" y="23146"/>
                        </a:moveTo>
                        <a:lnTo>
                          <a:pt x="8770" y="15170"/>
                        </a:lnTo>
                      </a:path>
                      <a:path w="2133600" h="81914">
                        <a:moveTo>
                          <a:pt x="8770" y="15170"/>
                        </a:moveTo>
                        <a:lnTo>
                          <a:pt x="15951" y="8784"/>
                        </a:lnTo>
                      </a:path>
                      <a:path w="2133600" h="81914">
                        <a:moveTo>
                          <a:pt x="15951" y="8784"/>
                        </a:moveTo>
                        <a:lnTo>
                          <a:pt x="23132" y="3987"/>
                        </a:lnTo>
                      </a:path>
                      <a:path w="2133600" h="81914">
                        <a:moveTo>
                          <a:pt x="23132" y="3987"/>
                        </a:moveTo>
                        <a:lnTo>
                          <a:pt x="31903" y="808"/>
                        </a:lnTo>
                      </a:path>
                      <a:path w="2133600" h="81914">
                        <a:moveTo>
                          <a:pt x="38289" y="808"/>
                        </a:moveTo>
                        <a:lnTo>
                          <a:pt x="40674" y="0"/>
                        </a:lnTo>
                      </a:path>
                      <a:path w="2133600" h="81914">
                        <a:moveTo>
                          <a:pt x="83760" y="0"/>
                        </a:moveTo>
                        <a:lnTo>
                          <a:pt x="83760" y="808"/>
                        </a:lnTo>
                      </a:path>
                      <a:path w="2133600" h="81914">
                        <a:moveTo>
                          <a:pt x="83760" y="808"/>
                        </a:moveTo>
                        <a:lnTo>
                          <a:pt x="83760" y="3987"/>
                        </a:lnTo>
                      </a:path>
                      <a:path w="2133600" h="81914">
                        <a:moveTo>
                          <a:pt x="83760" y="3987"/>
                        </a:moveTo>
                        <a:lnTo>
                          <a:pt x="83760" y="8784"/>
                        </a:lnTo>
                      </a:path>
                      <a:path w="2133600" h="81914">
                        <a:moveTo>
                          <a:pt x="83760" y="8784"/>
                        </a:moveTo>
                        <a:lnTo>
                          <a:pt x="83760" y="15170"/>
                        </a:lnTo>
                      </a:path>
                      <a:path w="2133600" h="81914">
                        <a:moveTo>
                          <a:pt x="83760" y="15170"/>
                        </a:moveTo>
                        <a:lnTo>
                          <a:pt x="83760" y="23146"/>
                        </a:lnTo>
                      </a:path>
                      <a:path w="2133600" h="81914">
                        <a:moveTo>
                          <a:pt x="83760" y="23146"/>
                        </a:moveTo>
                        <a:lnTo>
                          <a:pt x="83760" y="31917"/>
                        </a:lnTo>
                      </a:path>
                      <a:path w="2133600" h="81914">
                        <a:moveTo>
                          <a:pt x="83760" y="31917"/>
                        </a:moveTo>
                        <a:lnTo>
                          <a:pt x="83760" y="40687"/>
                        </a:lnTo>
                      </a:path>
                      <a:path w="2133600" h="81914">
                        <a:moveTo>
                          <a:pt x="83760" y="40687"/>
                        </a:moveTo>
                        <a:lnTo>
                          <a:pt x="83760" y="49472"/>
                        </a:lnTo>
                      </a:path>
                      <a:path w="2133600" h="81914">
                        <a:moveTo>
                          <a:pt x="83760" y="49472"/>
                        </a:moveTo>
                        <a:lnTo>
                          <a:pt x="83760" y="58242"/>
                        </a:lnTo>
                      </a:path>
                      <a:path w="2133600" h="81914">
                        <a:moveTo>
                          <a:pt x="83760" y="58242"/>
                        </a:moveTo>
                        <a:lnTo>
                          <a:pt x="83760" y="66218"/>
                        </a:lnTo>
                      </a:path>
                      <a:path w="2133600" h="81914">
                        <a:moveTo>
                          <a:pt x="83760" y="66218"/>
                        </a:moveTo>
                        <a:lnTo>
                          <a:pt x="83760" y="72605"/>
                        </a:lnTo>
                      </a:path>
                      <a:path w="2133600" h="81914">
                        <a:moveTo>
                          <a:pt x="83760" y="72605"/>
                        </a:moveTo>
                        <a:lnTo>
                          <a:pt x="83760" y="77387"/>
                        </a:lnTo>
                      </a:path>
                      <a:path w="2133600" h="81914">
                        <a:moveTo>
                          <a:pt x="83760" y="77387"/>
                        </a:moveTo>
                        <a:lnTo>
                          <a:pt x="83760" y="80580"/>
                        </a:lnTo>
                      </a:path>
                      <a:path w="2133600" h="81914">
                        <a:moveTo>
                          <a:pt x="83760" y="80580"/>
                        </a:moveTo>
                        <a:lnTo>
                          <a:pt x="83760" y="81375"/>
                        </a:lnTo>
                      </a:path>
                      <a:path w="2133600" h="81914">
                        <a:moveTo>
                          <a:pt x="2090182" y="0"/>
                        </a:moveTo>
                        <a:lnTo>
                          <a:pt x="2088592" y="0"/>
                        </a:lnTo>
                      </a:path>
                      <a:path w="2133600" h="81914">
                        <a:moveTo>
                          <a:pt x="2088592" y="0"/>
                        </a:moveTo>
                        <a:lnTo>
                          <a:pt x="2085386" y="0"/>
                        </a:lnTo>
                      </a:path>
                      <a:path w="2133600" h="81914">
                        <a:moveTo>
                          <a:pt x="2085386" y="0"/>
                        </a:moveTo>
                        <a:lnTo>
                          <a:pt x="2079013" y="0"/>
                        </a:lnTo>
                      </a:path>
                      <a:path w="2133600" h="81914">
                        <a:moveTo>
                          <a:pt x="2079013" y="0"/>
                        </a:moveTo>
                        <a:lnTo>
                          <a:pt x="2071832" y="0"/>
                        </a:lnTo>
                      </a:path>
                      <a:path w="2133600" h="81914">
                        <a:moveTo>
                          <a:pt x="2071832" y="0"/>
                        </a:moveTo>
                        <a:lnTo>
                          <a:pt x="2062267" y="0"/>
                        </a:lnTo>
                      </a:path>
                      <a:path w="2133600" h="81914">
                        <a:moveTo>
                          <a:pt x="2062267" y="0"/>
                        </a:moveTo>
                        <a:lnTo>
                          <a:pt x="2052687" y="0"/>
                        </a:lnTo>
                      </a:path>
                      <a:path w="2133600" h="81914">
                        <a:moveTo>
                          <a:pt x="2052687" y="0"/>
                        </a:moveTo>
                        <a:lnTo>
                          <a:pt x="2047096" y="0"/>
                        </a:lnTo>
                      </a:path>
                      <a:path w="2133600" h="81914">
                        <a:moveTo>
                          <a:pt x="2047096" y="81375"/>
                        </a:moveTo>
                        <a:lnTo>
                          <a:pt x="2057470" y="81375"/>
                        </a:lnTo>
                      </a:path>
                      <a:path w="2133600" h="81914">
                        <a:moveTo>
                          <a:pt x="2057470" y="81375"/>
                        </a:moveTo>
                        <a:lnTo>
                          <a:pt x="2067049" y="81375"/>
                        </a:lnTo>
                      </a:path>
                      <a:path w="2133600" h="81914">
                        <a:moveTo>
                          <a:pt x="2067049" y="81375"/>
                        </a:moveTo>
                        <a:lnTo>
                          <a:pt x="2075820" y="81375"/>
                        </a:lnTo>
                      </a:path>
                      <a:path w="2133600" h="81914">
                        <a:moveTo>
                          <a:pt x="2075820" y="81375"/>
                        </a:moveTo>
                        <a:lnTo>
                          <a:pt x="2082206" y="81375"/>
                        </a:lnTo>
                      </a:path>
                      <a:path w="2133600" h="81914">
                        <a:moveTo>
                          <a:pt x="2082206" y="81375"/>
                        </a:moveTo>
                        <a:lnTo>
                          <a:pt x="2086989" y="81375"/>
                        </a:lnTo>
                      </a:path>
                      <a:path w="2133600" h="81914">
                        <a:moveTo>
                          <a:pt x="2086989" y="81375"/>
                        </a:moveTo>
                        <a:lnTo>
                          <a:pt x="2090182" y="8137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21" name="object 3121"/>
                  <p:cNvSpPr/>
                  <p:nvPr/>
                </p:nvSpPr>
                <p:spPr>
                  <a:xfrm>
                    <a:off x="5099023" y="241687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22" name="object 3122"/>
                  <p:cNvSpPr/>
                  <p:nvPr/>
                </p:nvSpPr>
                <p:spPr>
                  <a:xfrm>
                    <a:off x="5057134" y="2336693"/>
                    <a:ext cx="86360" cy="210820"/>
                  </a:xfrm>
                  <a:custGeom>
                    <a:avLst/>
                    <a:gdLst/>
                    <a:ahLst/>
                    <a:cxnLst/>
                    <a:rect l="l" t="t" r="r" b="b"/>
                    <a:pathLst>
                      <a:path w="86360" h="210819">
                        <a:moveTo>
                          <a:pt x="43086" y="81375"/>
                        </a:moveTo>
                        <a:lnTo>
                          <a:pt x="42291" y="81375"/>
                        </a:lnTo>
                      </a:path>
                      <a:path w="86360" h="210819">
                        <a:moveTo>
                          <a:pt x="42291" y="0"/>
                        </a:moveTo>
                        <a:lnTo>
                          <a:pt x="43086" y="0"/>
                        </a:lnTo>
                      </a:path>
                      <a:path w="86360" h="210819">
                        <a:moveTo>
                          <a:pt x="43086" y="0"/>
                        </a:moveTo>
                        <a:lnTo>
                          <a:pt x="45484" y="808"/>
                        </a:lnTo>
                      </a:path>
                      <a:path w="86360" h="210819">
                        <a:moveTo>
                          <a:pt x="51856" y="808"/>
                        </a:moveTo>
                        <a:lnTo>
                          <a:pt x="60641" y="3987"/>
                        </a:lnTo>
                      </a:path>
                      <a:path w="86360" h="210819">
                        <a:moveTo>
                          <a:pt x="60641" y="3987"/>
                        </a:moveTo>
                        <a:lnTo>
                          <a:pt x="68617" y="8784"/>
                        </a:lnTo>
                      </a:path>
                      <a:path w="86360" h="210819">
                        <a:moveTo>
                          <a:pt x="68617" y="8784"/>
                        </a:moveTo>
                        <a:lnTo>
                          <a:pt x="75003" y="15170"/>
                        </a:lnTo>
                      </a:path>
                      <a:path w="86360" h="210819">
                        <a:moveTo>
                          <a:pt x="75003" y="15170"/>
                        </a:moveTo>
                        <a:lnTo>
                          <a:pt x="79786" y="23146"/>
                        </a:lnTo>
                      </a:path>
                      <a:path w="86360" h="210819">
                        <a:moveTo>
                          <a:pt x="79786" y="23146"/>
                        </a:moveTo>
                        <a:lnTo>
                          <a:pt x="82170" y="31917"/>
                        </a:lnTo>
                      </a:path>
                      <a:path w="86360" h="210819">
                        <a:moveTo>
                          <a:pt x="82170" y="31917"/>
                        </a:moveTo>
                        <a:lnTo>
                          <a:pt x="83773" y="40687"/>
                        </a:lnTo>
                      </a:path>
                      <a:path w="86360" h="210819">
                        <a:moveTo>
                          <a:pt x="83773" y="40687"/>
                        </a:moveTo>
                        <a:lnTo>
                          <a:pt x="82170" y="49472"/>
                        </a:lnTo>
                      </a:path>
                      <a:path w="86360" h="210819">
                        <a:moveTo>
                          <a:pt x="82170" y="50267"/>
                        </a:moveTo>
                        <a:lnTo>
                          <a:pt x="79786" y="58242"/>
                        </a:lnTo>
                      </a:path>
                      <a:path w="86360" h="210819">
                        <a:moveTo>
                          <a:pt x="79786" y="58242"/>
                        </a:moveTo>
                        <a:lnTo>
                          <a:pt x="75003" y="66218"/>
                        </a:lnTo>
                      </a:path>
                      <a:path w="86360" h="210819">
                        <a:moveTo>
                          <a:pt x="75003" y="66218"/>
                        </a:moveTo>
                        <a:lnTo>
                          <a:pt x="68617" y="72605"/>
                        </a:lnTo>
                      </a:path>
                      <a:path w="86360" h="210819">
                        <a:moveTo>
                          <a:pt x="68617" y="72605"/>
                        </a:moveTo>
                        <a:lnTo>
                          <a:pt x="60641" y="77387"/>
                        </a:lnTo>
                      </a:path>
                      <a:path w="86360" h="210819">
                        <a:moveTo>
                          <a:pt x="60641" y="77387"/>
                        </a:moveTo>
                        <a:lnTo>
                          <a:pt x="51856" y="80580"/>
                        </a:lnTo>
                      </a:path>
                      <a:path w="86360" h="210819">
                        <a:moveTo>
                          <a:pt x="45484" y="80580"/>
                        </a:moveTo>
                        <a:lnTo>
                          <a:pt x="43086" y="81375"/>
                        </a:lnTo>
                      </a:path>
                      <a:path w="86360" h="210819">
                        <a:moveTo>
                          <a:pt x="0" y="81375"/>
                        </a:moveTo>
                        <a:lnTo>
                          <a:pt x="0" y="80580"/>
                        </a:lnTo>
                      </a:path>
                      <a:path w="86360" h="210819">
                        <a:moveTo>
                          <a:pt x="0" y="80580"/>
                        </a:moveTo>
                        <a:lnTo>
                          <a:pt x="0" y="77387"/>
                        </a:lnTo>
                      </a:path>
                      <a:path w="86360" h="210819">
                        <a:moveTo>
                          <a:pt x="0" y="77387"/>
                        </a:moveTo>
                        <a:lnTo>
                          <a:pt x="0" y="72605"/>
                        </a:lnTo>
                      </a:path>
                      <a:path w="86360" h="210819">
                        <a:moveTo>
                          <a:pt x="0" y="72605"/>
                        </a:moveTo>
                        <a:lnTo>
                          <a:pt x="0" y="66218"/>
                        </a:lnTo>
                      </a:path>
                      <a:path w="86360" h="210819">
                        <a:moveTo>
                          <a:pt x="0" y="66218"/>
                        </a:moveTo>
                        <a:lnTo>
                          <a:pt x="0" y="58242"/>
                        </a:lnTo>
                      </a:path>
                      <a:path w="86360" h="210819">
                        <a:moveTo>
                          <a:pt x="0" y="58242"/>
                        </a:moveTo>
                        <a:lnTo>
                          <a:pt x="0" y="49472"/>
                        </a:lnTo>
                      </a:path>
                      <a:path w="86360" h="210819">
                        <a:moveTo>
                          <a:pt x="0" y="49472"/>
                        </a:moveTo>
                        <a:lnTo>
                          <a:pt x="0" y="40687"/>
                        </a:lnTo>
                      </a:path>
                      <a:path w="86360" h="210819">
                        <a:moveTo>
                          <a:pt x="0" y="40687"/>
                        </a:moveTo>
                        <a:lnTo>
                          <a:pt x="0" y="31917"/>
                        </a:lnTo>
                      </a:path>
                      <a:path w="86360" h="210819">
                        <a:moveTo>
                          <a:pt x="0" y="31917"/>
                        </a:moveTo>
                        <a:lnTo>
                          <a:pt x="0" y="23146"/>
                        </a:lnTo>
                      </a:path>
                      <a:path w="86360" h="210819">
                        <a:moveTo>
                          <a:pt x="0" y="23146"/>
                        </a:moveTo>
                        <a:lnTo>
                          <a:pt x="0" y="15170"/>
                        </a:lnTo>
                      </a:path>
                      <a:path w="86360" h="210819">
                        <a:moveTo>
                          <a:pt x="0" y="15170"/>
                        </a:moveTo>
                        <a:lnTo>
                          <a:pt x="0" y="8784"/>
                        </a:lnTo>
                      </a:path>
                      <a:path w="86360" h="210819">
                        <a:moveTo>
                          <a:pt x="0" y="8784"/>
                        </a:moveTo>
                        <a:lnTo>
                          <a:pt x="0" y="3987"/>
                        </a:lnTo>
                      </a:path>
                      <a:path w="86360" h="210819">
                        <a:moveTo>
                          <a:pt x="0" y="3987"/>
                        </a:moveTo>
                        <a:lnTo>
                          <a:pt x="0" y="808"/>
                        </a:lnTo>
                      </a:path>
                      <a:path w="86360" h="210819">
                        <a:moveTo>
                          <a:pt x="0" y="808"/>
                        </a:moveTo>
                        <a:lnTo>
                          <a:pt x="0" y="0"/>
                        </a:lnTo>
                      </a:path>
                      <a:path w="86360" h="210819">
                        <a:moveTo>
                          <a:pt x="86158" y="210620"/>
                        </a:moveTo>
                        <a:lnTo>
                          <a:pt x="75798" y="210620"/>
                        </a:lnTo>
                      </a:path>
                      <a:path w="86360" h="210819">
                        <a:moveTo>
                          <a:pt x="75798" y="210620"/>
                        </a:moveTo>
                        <a:lnTo>
                          <a:pt x="68617" y="21062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23" name="object 3123"/>
                  <p:cNvSpPr/>
                  <p:nvPr/>
                </p:nvSpPr>
                <p:spPr>
                  <a:xfrm>
                    <a:off x="5099023" y="254611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24" name="object 3124"/>
                  <p:cNvSpPr/>
                  <p:nvPr/>
                </p:nvSpPr>
                <p:spPr>
                  <a:xfrm>
                    <a:off x="3052315" y="2466733"/>
                    <a:ext cx="2091055" cy="80645"/>
                  </a:xfrm>
                  <a:custGeom>
                    <a:avLst/>
                    <a:gdLst/>
                    <a:ahLst/>
                    <a:cxnLst/>
                    <a:rect l="l" t="t" r="r" b="b"/>
                    <a:pathLst>
                      <a:path w="2091054" h="80644">
                        <a:moveTo>
                          <a:pt x="2073436" y="0"/>
                        </a:moveTo>
                        <a:lnTo>
                          <a:pt x="2075834" y="0"/>
                        </a:lnTo>
                      </a:path>
                      <a:path w="2091054" h="80644">
                        <a:moveTo>
                          <a:pt x="2075834" y="0"/>
                        </a:moveTo>
                        <a:lnTo>
                          <a:pt x="2085399" y="0"/>
                        </a:lnTo>
                      </a:path>
                      <a:path w="2091054" h="80644">
                        <a:moveTo>
                          <a:pt x="2085399" y="0"/>
                        </a:moveTo>
                        <a:lnTo>
                          <a:pt x="2090977" y="0"/>
                        </a:lnTo>
                      </a:path>
                      <a:path w="2091054" h="80644">
                        <a:moveTo>
                          <a:pt x="2090977" y="0"/>
                        </a:moveTo>
                        <a:lnTo>
                          <a:pt x="2090977" y="808"/>
                        </a:lnTo>
                      </a:path>
                      <a:path w="2091054" h="80644">
                        <a:moveTo>
                          <a:pt x="2090977" y="808"/>
                        </a:moveTo>
                        <a:lnTo>
                          <a:pt x="2090977" y="3987"/>
                        </a:lnTo>
                      </a:path>
                      <a:path w="2091054" h="80644">
                        <a:moveTo>
                          <a:pt x="2090977" y="3987"/>
                        </a:moveTo>
                        <a:lnTo>
                          <a:pt x="2090977" y="8784"/>
                        </a:lnTo>
                      </a:path>
                      <a:path w="2091054" h="80644">
                        <a:moveTo>
                          <a:pt x="2090977" y="8784"/>
                        </a:moveTo>
                        <a:lnTo>
                          <a:pt x="2090977" y="15156"/>
                        </a:lnTo>
                      </a:path>
                      <a:path w="2091054" h="80644">
                        <a:moveTo>
                          <a:pt x="2090977" y="15156"/>
                        </a:moveTo>
                        <a:lnTo>
                          <a:pt x="2090977" y="19158"/>
                        </a:lnTo>
                      </a:path>
                      <a:path w="2091054" h="80644">
                        <a:moveTo>
                          <a:pt x="2090977" y="61436"/>
                        </a:moveTo>
                        <a:lnTo>
                          <a:pt x="2090977" y="65423"/>
                        </a:lnTo>
                      </a:path>
                      <a:path w="2091054" h="80644">
                        <a:moveTo>
                          <a:pt x="2090977" y="65423"/>
                        </a:moveTo>
                        <a:lnTo>
                          <a:pt x="2090977" y="71810"/>
                        </a:lnTo>
                      </a:path>
                      <a:path w="2091054" h="80644">
                        <a:moveTo>
                          <a:pt x="2090977" y="71810"/>
                        </a:moveTo>
                        <a:lnTo>
                          <a:pt x="2090977" y="76592"/>
                        </a:lnTo>
                      </a:path>
                      <a:path w="2091054" h="80644">
                        <a:moveTo>
                          <a:pt x="2090977" y="76592"/>
                        </a:moveTo>
                        <a:lnTo>
                          <a:pt x="2090977" y="79786"/>
                        </a:lnTo>
                      </a:path>
                      <a:path w="2091054" h="80644">
                        <a:moveTo>
                          <a:pt x="2090977" y="79786"/>
                        </a:moveTo>
                        <a:lnTo>
                          <a:pt x="2090977" y="80580"/>
                        </a:lnTo>
                      </a:path>
                      <a:path w="2091054" h="80644">
                        <a:moveTo>
                          <a:pt x="0" y="80580"/>
                        </a:moveTo>
                        <a:lnTo>
                          <a:pt x="1589" y="80580"/>
                        </a:lnTo>
                      </a:path>
                      <a:path w="2091054" h="80644">
                        <a:moveTo>
                          <a:pt x="1589" y="80580"/>
                        </a:moveTo>
                        <a:lnTo>
                          <a:pt x="4782" y="80580"/>
                        </a:lnTo>
                      </a:path>
                      <a:path w="2091054" h="80644">
                        <a:moveTo>
                          <a:pt x="4782" y="80580"/>
                        </a:moveTo>
                        <a:lnTo>
                          <a:pt x="10374" y="80580"/>
                        </a:lnTo>
                      </a:path>
                      <a:path w="2091054" h="80644">
                        <a:moveTo>
                          <a:pt x="10374" y="80580"/>
                        </a:moveTo>
                        <a:lnTo>
                          <a:pt x="18349" y="80580"/>
                        </a:lnTo>
                      </a:path>
                      <a:path w="2091054" h="80644">
                        <a:moveTo>
                          <a:pt x="18349" y="80580"/>
                        </a:moveTo>
                        <a:lnTo>
                          <a:pt x="27915" y="80580"/>
                        </a:lnTo>
                      </a:path>
                      <a:path w="2091054" h="80644">
                        <a:moveTo>
                          <a:pt x="27915" y="80580"/>
                        </a:moveTo>
                        <a:lnTo>
                          <a:pt x="37494" y="80580"/>
                        </a:lnTo>
                      </a:path>
                      <a:path w="2091054" h="80644">
                        <a:moveTo>
                          <a:pt x="37494" y="80580"/>
                        </a:moveTo>
                        <a:lnTo>
                          <a:pt x="43072" y="80580"/>
                        </a:lnTo>
                      </a:path>
                      <a:path w="2091054" h="80644">
                        <a:moveTo>
                          <a:pt x="43072" y="0"/>
                        </a:moveTo>
                        <a:lnTo>
                          <a:pt x="32698" y="0"/>
                        </a:lnTo>
                      </a:path>
                      <a:path w="2091054" h="80644">
                        <a:moveTo>
                          <a:pt x="32698" y="0"/>
                        </a:moveTo>
                        <a:lnTo>
                          <a:pt x="23132" y="0"/>
                        </a:lnTo>
                      </a:path>
                      <a:path w="2091054" h="80644">
                        <a:moveTo>
                          <a:pt x="23132" y="0"/>
                        </a:moveTo>
                        <a:lnTo>
                          <a:pt x="14362" y="0"/>
                        </a:lnTo>
                      </a:path>
                      <a:path w="2091054" h="80644">
                        <a:moveTo>
                          <a:pt x="14362" y="0"/>
                        </a:moveTo>
                        <a:lnTo>
                          <a:pt x="7975" y="0"/>
                        </a:lnTo>
                      </a:path>
                      <a:path w="2091054" h="80644">
                        <a:moveTo>
                          <a:pt x="7975" y="0"/>
                        </a:moveTo>
                        <a:lnTo>
                          <a:pt x="2384" y="0"/>
                        </a:lnTo>
                      </a:path>
                      <a:path w="2091054" h="80644">
                        <a:moveTo>
                          <a:pt x="238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25" name="object 3125"/>
                  <p:cNvSpPr/>
                  <p:nvPr/>
                </p:nvSpPr>
                <p:spPr>
                  <a:xfrm>
                    <a:off x="3051118" y="246553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26" name="object 3126"/>
                  <p:cNvSpPr/>
                  <p:nvPr/>
                </p:nvSpPr>
                <p:spPr>
                  <a:xfrm>
                    <a:off x="3011627" y="2466733"/>
                    <a:ext cx="2089150" cy="80645"/>
                  </a:xfrm>
                  <a:custGeom>
                    <a:avLst/>
                    <a:gdLst/>
                    <a:ahLst/>
                    <a:cxnLst/>
                    <a:rect l="l" t="t" r="r" b="b"/>
                    <a:pathLst>
                      <a:path w="2089150" h="80644">
                        <a:moveTo>
                          <a:pt x="40687" y="0"/>
                        </a:moveTo>
                        <a:lnTo>
                          <a:pt x="41482" y="0"/>
                        </a:lnTo>
                      </a:path>
                      <a:path w="2089150" h="80644">
                        <a:moveTo>
                          <a:pt x="41482" y="80580"/>
                        </a:moveTo>
                        <a:lnTo>
                          <a:pt x="40687" y="80580"/>
                        </a:lnTo>
                      </a:path>
                      <a:path w="2089150" h="80644">
                        <a:moveTo>
                          <a:pt x="40687" y="80580"/>
                        </a:moveTo>
                        <a:lnTo>
                          <a:pt x="38289" y="80580"/>
                        </a:lnTo>
                      </a:path>
                      <a:path w="2089150" h="80644">
                        <a:moveTo>
                          <a:pt x="31917" y="79786"/>
                        </a:moveTo>
                        <a:lnTo>
                          <a:pt x="23132" y="76592"/>
                        </a:lnTo>
                      </a:path>
                      <a:path w="2089150" h="80644">
                        <a:moveTo>
                          <a:pt x="23132" y="76592"/>
                        </a:moveTo>
                        <a:lnTo>
                          <a:pt x="15156" y="71810"/>
                        </a:lnTo>
                      </a:path>
                      <a:path w="2089150" h="80644">
                        <a:moveTo>
                          <a:pt x="15156" y="71810"/>
                        </a:moveTo>
                        <a:lnTo>
                          <a:pt x="8770" y="65423"/>
                        </a:lnTo>
                      </a:path>
                      <a:path w="2089150" h="80644">
                        <a:moveTo>
                          <a:pt x="8770" y="65423"/>
                        </a:moveTo>
                        <a:lnTo>
                          <a:pt x="3987" y="58242"/>
                        </a:lnTo>
                      </a:path>
                      <a:path w="2089150" h="80644">
                        <a:moveTo>
                          <a:pt x="3987" y="58242"/>
                        </a:moveTo>
                        <a:lnTo>
                          <a:pt x="794" y="49472"/>
                        </a:lnTo>
                      </a:path>
                      <a:path w="2089150" h="80644">
                        <a:moveTo>
                          <a:pt x="794" y="49472"/>
                        </a:moveTo>
                        <a:lnTo>
                          <a:pt x="0" y="40687"/>
                        </a:lnTo>
                      </a:path>
                      <a:path w="2089150" h="80644">
                        <a:moveTo>
                          <a:pt x="0" y="40687"/>
                        </a:moveTo>
                        <a:lnTo>
                          <a:pt x="794" y="31122"/>
                        </a:lnTo>
                      </a:path>
                      <a:path w="2089150" h="80644">
                        <a:moveTo>
                          <a:pt x="794" y="31122"/>
                        </a:moveTo>
                        <a:lnTo>
                          <a:pt x="3987" y="22337"/>
                        </a:lnTo>
                      </a:path>
                      <a:path w="2089150" h="80644">
                        <a:moveTo>
                          <a:pt x="3987" y="22337"/>
                        </a:moveTo>
                        <a:lnTo>
                          <a:pt x="8770" y="15156"/>
                        </a:lnTo>
                      </a:path>
                      <a:path w="2089150" h="80644">
                        <a:moveTo>
                          <a:pt x="8770" y="15156"/>
                        </a:moveTo>
                        <a:lnTo>
                          <a:pt x="15156" y="8784"/>
                        </a:lnTo>
                      </a:path>
                      <a:path w="2089150" h="80644">
                        <a:moveTo>
                          <a:pt x="15156" y="8784"/>
                        </a:moveTo>
                        <a:lnTo>
                          <a:pt x="23132" y="3987"/>
                        </a:lnTo>
                      </a:path>
                      <a:path w="2089150" h="80644">
                        <a:moveTo>
                          <a:pt x="23132" y="3987"/>
                        </a:moveTo>
                        <a:lnTo>
                          <a:pt x="31917" y="808"/>
                        </a:lnTo>
                      </a:path>
                      <a:path w="2089150" h="80644">
                        <a:moveTo>
                          <a:pt x="38289" y="0"/>
                        </a:moveTo>
                        <a:lnTo>
                          <a:pt x="40687" y="0"/>
                        </a:lnTo>
                      </a:path>
                      <a:path w="2089150" h="80644">
                        <a:moveTo>
                          <a:pt x="83760" y="0"/>
                        </a:moveTo>
                        <a:lnTo>
                          <a:pt x="83760" y="808"/>
                        </a:lnTo>
                      </a:path>
                      <a:path w="2089150" h="80644">
                        <a:moveTo>
                          <a:pt x="83760" y="808"/>
                        </a:moveTo>
                        <a:lnTo>
                          <a:pt x="83760" y="3987"/>
                        </a:lnTo>
                      </a:path>
                      <a:path w="2089150" h="80644">
                        <a:moveTo>
                          <a:pt x="83760" y="3987"/>
                        </a:moveTo>
                        <a:lnTo>
                          <a:pt x="83760" y="8784"/>
                        </a:lnTo>
                      </a:path>
                      <a:path w="2089150" h="80644">
                        <a:moveTo>
                          <a:pt x="83760" y="8784"/>
                        </a:moveTo>
                        <a:lnTo>
                          <a:pt x="83760" y="15156"/>
                        </a:lnTo>
                      </a:path>
                      <a:path w="2089150" h="80644">
                        <a:moveTo>
                          <a:pt x="83760" y="15156"/>
                        </a:moveTo>
                        <a:lnTo>
                          <a:pt x="83760" y="22337"/>
                        </a:lnTo>
                      </a:path>
                      <a:path w="2089150" h="80644">
                        <a:moveTo>
                          <a:pt x="83760" y="22337"/>
                        </a:moveTo>
                        <a:lnTo>
                          <a:pt x="83760" y="31122"/>
                        </a:lnTo>
                      </a:path>
                      <a:path w="2089150" h="80644">
                        <a:moveTo>
                          <a:pt x="83760" y="31122"/>
                        </a:moveTo>
                        <a:lnTo>
                          <a:pt x="83760" y="40687"/>
                        </a:lnTo>
                      </a:path>
                      <a:path w="2089150" h="80644">
                        <a:moveTo>
                          <a:pt x="83760" y="40687"/>
                        </a:moveTo>
                        <a:lnTo>
                          <a:pt x="83760" y="49472"/>
                        </a:lnTo>
                      </a:path>
                      <a:path w="2089150" h="80644">
                        <a:moveTo>
                          <a:pt x="83760" y="49472"/>
                        </a:moveTo>
                        <a:lnTo>
                          <a:pt x="83760" y="58242"/>
                        </a:lnTo>
                      </a:path>
                      <a:path w="2089150" h="80644">
                        <a:moveTo>
                          <a:pt x="83760" y="58242"/>
                        </a:moveTo>
                        <a:lnTo>
                          <a:pt x="83760" y="65423"/>
                        </a:lnTo>
                      </a:path>
                      <a:path w="2089150" h="80644">
                        <a:moveTo>
                          <a:pt x="83760" y="65423"/>
                        </a:moveTo>
                        <a:lnTo>
                          <a:pt x="83760" y="71810"/>
                        </a:lnTo>
                      </a:path>
                      <a:path w="2089150" h="80644">
                        <a:moveTo>
                          <a:pt x="83760" y="71810"/>
                        </a:moveTo>
                        <a:lnTo>
                          <a:pt x="83760" y="76592"/>
                        </a:lnTo>
                      </a:path>
                      <a:path w="2089150" h="80644">
                        <a:moveTo>
                          <a:pt x="83760" y="76592"/>
                        </a:moveTo>
                        <a:lnTo>
                          <a:pt x="83760" y="79786"/>
                        </a:lnTo>
                      </a:path>
                      <a:path w="2089150" h="80644">
                        <a:moveTo>
                          <a:pt x="83760" y="79786"/>
                        </a:moveTo>
                        <a:lnTo>
                          <a:pt x="83760" y="80580"/>
                        </a:lnTo>
                      </a:path>
                      <a:path w="2089150" h="80644">
                        <a:moveTo>
                          <a:pt x="2088592" y="0"/>
                        </a:moveTo>
                        <a:lnTo>
                          <a:pt x="2087003" y="0"/>
                        </a:lnTo>
                      </a:path>
                      <a:path w="2089150" h="80644">
                        <a:moveTo>
                          <a:pt x="2087003" y="0"/>
                        </a:moveTo>
                        <a:lnTo>
                          <a:pt x="2083796" y="0"/>
                        </a:lnTo>
                      </a:path>
                      <a:path w="2089150" h="80644">
                        <a:moveTo>
                          <a:pt x="2083796" y="0"/>
                        </a:moveTo>
                        <a:lnTo>
                          <a:pt x="2077423" y="0"/>
                        </a:lnTo>
                      </a:path>
                      <a:path w="2089150" h="80644">
                        <a:moveTo>
                          <a:pt x="2077423" y="0"/>
                        </a:moveTo>
                        <a:lnTo>
                          <a:pt x="2070242" y="0"/>
                        </a:lnTo>
                      </a:path>
                      <a:path w="2089150" h="80644">
                        <a:moveTo>
                          <a:pt x="2070242" y="0"/>
                        </a:moveTo>
                        <a:lnTo>
                          <a:pt x="2060677" y="0"/>
                        </a:lnTo>
                      </a:path>
                      <a:path w="2089150" h="80644">
                        <a:moveTo>
                          <a:pt x="2060677" y="0"/>
                        </a:moveTo>
                        <a:lnTo>
                          <a:pt x="2051098" y="0"/>
                        </a:lnTo>
                      </a:path>
                      <a:path w="2089150" h="80644">
                        <a:moveTo>
                          <a:pt x="2051098" y="0"/>
                        </a:moveTo>
                        <a:lnTo>
                          <a:pt x="2045506" y="0"/>
                        </a:lnTo>
                      </a:path>
                      <a:path w="2089150" h="80644">
                        <a:moveTo>
                          <a:pt x="2045506" y="80580"/>
                        </a:moveTo>
                        <a:lnTo>
                          <a:pt x="2055880" y="80580"/>
                        </a:lnTo>
                      </a:path>
                      <a:path w="2089150" h="80644">
                        <a:moveTo>
                          <a:pt x="2055880" y="80580"/>
                        </a:moveTo>
                        <a:lnTo>
                          <a:pt x="2065460" y="80580"/>
                        </a:lnTo>
                      </a:path>
                      <a:path w="2089150" h="80644">
                        <a:moveTo>
                          <a:pt x="2065460" y="80580"/>
                        </a:moveTo>
                        <a:lnTo>
                          <a:pt x="2074230" y="80580"/>
                        </a:lnTo>
                      </a:path>
                      <a:path w="2089150" h="80644">
                        <a:moveTo>
                          <a:pt x="2074230" y="80580"/>
                        </a:moveTo>
                        <a:lnTo>
                          <a:pt x="2080617" y="80580"/>
                        </a:lnTo>
                      </a:path>
                      <a:path w="2089150" h="80644">
                        <a:moveTo>
                          <a:pt x="2080617" y="80580"/>
                        </a:moveTo>
                        <a:lnTo>
                          <a:pt x="2085399" y="80580"/>
                        </a:lnTo>
                      </a:path>
                      <a:path w="2089150" h="80644">
                        <a:moveTo>
                          <a:pt x="2085399" y="80580"/>
                        </a:moveTo>
                        <a:lnTo>
                          <a:pt x="2088592" y="8058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27" name="object 3127"/>
                  <p:cNvSpPr/>
                  <p:nvPr/>
                </p:nvSpPr>
                <p:spPr>
                  <a:xfrm>
                    <a:off x="5099023" y="254611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28" name="object 3128"/>
                  <p:cNvSpPr/>
                  <p:nvPr/>
                </p:nvSpPr>
                <p:spPr>
                  <a:xfrm>
                    <a:off x="5057134" y="1856429"/>
                    <a:ext cx="1059180" cy="690880"/>
                  </a:xfrm>
                  <a:custGeom>
                    <a:avLst/>
                    <a:gdLst/>
                    <a:ahLst/>
                    <a:cxnLst/>
                    <a:rect l="l" t="t" r="r" b="b"/>
                    <a:pathLst>
                      <a:path w="1059179" h="690880">
                        <a:moveTo>
                          <a:pt x="43086" y="690884"/>
                        </a:moveTo>
                        <a:lnTo>
                          <a:pt x="42291" y="690884"/>
                        </a:lnTo>
                      </a:path>
                      <a:path w="1059179" h="690880">
                        <a:moveTo>
                          <a:pt x="42291" y="610304"/>
                        </a:moveTo>
                        <a:lnTo>
                          <a:pt x="43086" y="610304"/>
                        </a:lnTo>
                      </a:path>
                      <a:path w="1059179" h="690880">
                        <a:moveTo>
                          <a:pt x="43086" y="610304"/>
                        </a:moveTo>
                        <a:lnTo>
                          <a:pt x="45484" y="610304"/>
                        </a:lnTo>
                      </a:path>
                      <a:path w="1059179" h="690880">
                        <a:moveTo>
                          <a:pt x="51856" y="611112"/>
                        </a:moveTo>
                        <a:lnTo>
                          <a:pt x="60641" y="614292"/>
                        </a:lnTo>
                      </a:path>
                      <a:path w="1059179" h="690880">
                        <a:moveTo>
                          <a:pt x="60641" y="614292"/>
                        </a:moveTo>
                        <a:lnTo>
                          <a:pt x="68617" y="619088"/>
                        </a:lnTo>
                      </a:path>
                      <a:path w="1059179" h="690880">
                        <a:moveTo>
                          <a:pt x="68617" y="619088"/>
                        </a:moveTo>
                        <a:lnTo>
                          <a:pt x="75003" y="625460"/>
                        </a:lnTo>
                      </a:path>
                      <a:path w="1059179" h="690880">
                        <a:moveTo>
                          <a:pt x="75003" y="625460"/>
                        </a:moveTo>
                        <a:lnTo>
                          <a:pt x="79786" y="632641"/>
                        </a:lnTo>
                      </a:path>
                      <a:path w="1059179" h="690880">
                        <a:moveTo>
                          <a:pt x="79786" y="632641"/>
                        </a:moveTo>
                        <a:lnTo>
                          <a:pt x="82170" y="641426"/>
                        </a:lnTo>
                      </a:path>
                      <a:path w="1059179" h="690880">
                        <a:moveTo>
                          <a:pt x="82170" y="641426"/>
                        </a:moveTo>
                        <a:lnTo>
                          <a:pt x="83773" y="650991"/>
                        </a:lnTo>
                      </a:path>
                      <a:path w="1059179" h="690880">
                        <a:moveTo>
                          <a:pt x="83773" y="650991"/>
                        </a:moveTo>
                        <a:lnTo>
                          <a:pt x="82170" y="659776"/>
                        </a:lnTo>
                      </a:path>
                      <a:path w="1059179" h="690880">
                        <a:moveTo>
                          <a:pt x="82170" y="659776"/>
                        </a:moveTo>
                        <a:lnTo>
                          <a:pt x="79786" y="668547"/>
                        </a:lnTo>
                      </a:path>
                      <a:path w="1059179" h="690880">
                        <a:moveTo>
                          <a:pt x="79786" y="668547"/>
                        </a:moveTo>
                        <a:lnTo>
                          <a:pt x="75003" y="675728"/>
                        </a:lnTo>
                      </a:path>
                      <a:path w="1059179" h="690880">
                        <a:moveTo>
                          <a:pt x="75003" y="675728"/>
                        </a:moveTo>
                        <a:lnTo>
                          <a:pt x="68617" y="682114"/>
                        </a:lnTo>
                      </a:path>
                      <a:path w="1059179" h="690880">
                        <a:moveTo>
                          <a:pt x="68617" y="682114"/>
                        </a:moveTo>
                        <a:lnTo>
                          <a:pt x="60641" y="686897"/>
                        </a:lnTo>
                      </a:path>
                      <a:path w="1059179" h="690880">
                        <a:moveTo>
                          <a:pt x="60641" y="686897"/>
                        </a:moveTo>
                        <a:lnTo>
                          <a:pt x="51856" y="690090"/>
                        </a:lnTo>
                      </a:path>
                      <a:path w="1059179" h="690880">
                        <a:moveTo>
                          <a:pt x="45484" y="690884"/>
                        </a:moveTo>
                        <a:lnTo>
                          <a:pt x="43086" y="690884"/>
                        </a:lnTo>
                      </a:path>
                      <a:path w="1059179" h="690880">
                        <a:moveTo>
                          <a:pt x="0" y="690884"/>
                        </a:moveTo>
                        <a:lnTo>
                          <a:pt x="0" y="690090"/>
                        </a:lnTo>
                      </a:path>
                      <a:path w="1059179" h="690880">
                        <a:moveTo>
                          <a:pt x="0" y="690090"/>
                        </a:moveTo>
                        <a:lnTo>
                          <a:pt x="0" y="686897"/>
                        </a:lnTo>
                      </a:path>
                      <a:path w="1059179" h="690880">
                        <a:moveTo>
                          <a:pt x="0" y="686897"/>
                        </a:moveTo>
                        <a:lnTo>
                          <a:pt x="0" y="682114"/>
                        </a:lnTo>
                      </a:path>
                      <a:path w="1059179" h="690880">
                        <a:moveTo>
                          <a:pt x="0" y="682114"/>
                        </a:moveTo>
                        <a:lnTo>
                          <a:pt x="0" y="675728"/>
                        </a:lnTo>
                      </a:path>
                      <a:path w="1059179" h="690880">
                        <a:moveTo>
                          <a:pt x="0" y="675728"/>
                        </a:moveTo>
                        <a:lnTo>
                          <a:pt x="0" y="668547"/>
                        </a:lnTo>
                      </a:path>
                      <a:path w="1059179" h="690880">
                        <a:moveTo>
                          <a:pt x="0" y="668547"/>
                        </a:moveTo>
                        <a:lnTo>
                          <a:pt x="0" y="659776"/>
                        </a:lnTo>
                      </a:path>
                      <a:path w="1059179" h="690880">
                        <a:moveTo>
                          <a:pt x="0" y="659776"/>
                        </a:moveTo>
                        <a:lnTo>
                          <a:pt x="0" y="650991"/>
                        </a:lnTo>
                      </a:path>
                      <a:path w="1059179" h="690880">
                        <a:moveTo>
                          <a:pt x="0" y="650991"/>
                        </a:moveTo>
                        <a:lnTo>
                          <a:pt x="0" y="641426"/>
                        </a:lnTo>
                      </a:path>
                      <a:path w="1059179" h="690880">
                        <a:moveTo>
                          <a:pt x="0" y="641426"/>
                        </a:moveTo>
                        <a:lnTo>
                          <a:pt x="0" y="632641"/>
                        </a:lnTo>
                      </a:path>
                      <a:path w="1059179" h="690880">
                        <a:moveTo>
                          <a:pt x="0" y="632641"/>
                        </a:moveTo>
                        <a:lnTo>
                          <a:pt x="0" y="625460"/>
                        </a:lnTo>
                      </a:path>
                      <a:path w="1059179" h="690880">
                        <a:moveTo>
                          <a:pt x="0" y="625460"/>
                        </a:moveTo>
                        <a:lnTo>
                          <a:pt x="0" y="619088"/>
                        </a:lnTo>
                      </a:path>
                      <a:path w="1059179" h="690880">
                        <a:moveTo>
                          <a:pt x="0" y="619088"/>
                        </a:moveTo>
                        <a:lnTo>
                          <a:pt x="0" y="614292"/>
                        </a:lnTo>
                      </a:path>
                      <a:path w="1059179" h="690880">
                        <a:moveTo>
                          <a:pt x="0" y="614292"/>
                        </a:moveTo>
                        <a:lnTo>
                          <a:pt x="0" y="611112"/>
                        </a:lnTo>
                      </a:path>
                      <a:path w="1059179" h="690880">
                        <a:moveTo>
                          <a:pt x="0" y="611112"/>
                        </a:moveTo>
                        <a:lnTo>
                          <a:pt x="0" y="610304"/>
                        </a:lnTo>
                      </a:path>
                      <a:path w="1059179" h="690880">
                        <a:moveTo>
                          <a:pt x="972506" y="25530"/>
                        </a:moveTo>
                        <a:lnTo>
                          <a:pt x="1000422" y="33506"/>
                        </a:lnTo>
                      </a:path>
                      <a:path w="1059179" h="690880">
                        <a:moveTo>
                          <a:pt x="1000422" y="0"/>
                        </a:moveTo>
                        <a:lnTo>
                          <a:pt x="972506" y="7975"/>
                        </a:lnTo>
                      </a:path>
                      <a:path w="1059179" h="690880">
                        <a:moveTo>
                          <a:pt x="1025953" y="44689"/>
                        </a:moveTo>
                        <a:lnTo>
                          <a:pt x="1025953" y="54255"/>
                        </a:lnTo>
                      </a:path>
                      <a:path w="1059179" h="690880">
                        <a:moveTo>
                          <a:pt x="1058665" y="54255"/>
                        </a:moveTo>
                        <a:lnTo>
                          <a:pt x="1058665" y="446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29" name="object 3129"/>
                  <p:cNvSpPr/>
                  <p:nvPr/>
                </p:nvSpPr>
                <p:spPr>
                  <a:xfrm>
                    <a:off x="6081890" y="189992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30" name="object 3130"/>
                  <p:cNvSpPr/>
                  <p:nvPr/>
                </p:nvSpPr>
                <p:spPr>
                  <a:xfrm>
                    <a:off x="6083087" y="1901118"/>
                    <a:ext cx="33020" cy="10160"/>
                  </a:xfrm>
                  <a:custGeom>
                    <a:avLst/>
                    <a:gdLst/>
                    <a:ahLst/>
                    <a:cxnLst/>
                    <a:rect l="l" t="t" r="r" b="b"/>
                    <a:pathLst>
                      <a:path w="33020" h="10160">
                        <a:moveTo>
                          <a:pt x="0" y="0"/>
                        </a:moveTo>
                        <a:lnTo>
                          <a:pt x="1589" y="0"/>
                        </a:lnTo>
                      </a:path>
                      <a:path w="33020" h="10160">
                        <a:moveTo>
                          <a:pt x="1589" y="0"/>
                        </a:moveTo>
                        <a:lnTo>
                          <a:pt x="4782" y="0"/>
                        </a:lnTo>
                      </a:path>
                      <a:path w="33020" h="10160">
                        <a:moveTo>
                          <a:pt x="4782" y="0"/>
                        </a:moveTo>
                        <a:lnTo>
                          <a:pt x="7975" y="0"/>
                        </a:lnTo>
                      </a:path>
                      <a:path w="33020" h="10160">
                        <a:moveTo>
                          <a:pt x="7975" y="0"/>
                        </a:moveTo>
                        <a:lnTo>
                          <a:pt x="11963" y="0"/>
                        </a:lnTo>
                      </a:path>
                      <a:path w="33020" h="10160">
                        <a:moveTo>
                          <a:pt x="11963" y="0"/>
                        </a:moveTo>
                        <a:lnTo>
                          <a:pt x="15951" y="0"/>
                        </a:lnTo>
                      </a:path>
                      <a:path w="33020" h="10160">
                        <a:moveTo>
                          <a:pt x="15951" y="0"/>
                        </a:moveTo>
                        <a:lnTo>
                          <a:pt x="20748" y="0"/>
                        </a:lnTo>
                      </a:path>
                      <a:path w="33020" h="10160">
                        <a:moveTo>
                          <a:pt x="20748" y="0"/>
                        </a:moveTo>
                        <a:lnTo>
                          <a:pt x="24736" y="0"/>
                        </a:lnTo>
                      </a:path>
                      <a:path w="33020" h="10160">
                        <a:moveTo>
                          <a:pt x="24736" y="0"/>
                        </a:moveTo>
                        <a:lnTo>
                          <a:pt x="27915" y="0"/>
                        </a:lnTo>
                      </a:path>
                      <a:path w="33020" h="10160">
                        <a:moveTo>
                          <a:pt x="27915" y="0"/>
                        </a:moveTo>
                        <a:lnTo>
                          <a:pt x="30313" y="0"/>
                        </a:lnTo>
                      </a:path>
                      <a:path w="33020" h="10160">
                        <a:moveTo>
                          <a:pt x="30313" y="0"/>
                        </a:moveTo>
                        <a:lnTo>
                          <a:pt x="31917" y="0"/>
                        </a:lnTo>
                      </a:path>
                      <a:path w="33020" h="10160">
                        <a:moveTo>
                          <a:pt x="31917" y="0"/>
                        </a:moveTo>
                        <a:lnTo>
                          <a:pt x="32711" y="0"/>
                        </a:lnTo>
                      </a:path>
                      <a:path w="33020" h="10160">
                        <a:moveTo>
                          <a:pt x="32711" y="9565"/>
                        </a:moveTo>
                        <a:lnTo>
                          <a:pt x="31917" y="9565"/>
                        </a:lnTo>
                      </a:path>
                      <a:path w="33020" h="10160">
                        <a:moveTo>
                          <a:pt x="31917" y="9565"/>
                        </a:moveTo>
                        <a:lnTo>
                          <a:pt x="30313" y="9565"/>
                        </a:lnTo>
                      </a:path>
                      <a:path w="33020" h="10160">
                        <a:moveTo>
                          <a:pt x="30313" y="9565"/>
                        </a:moveTo>
                        <a:lnTo>
                          <a:pt x="27915" y="9565"/>
                        </a:lnTo>
                      </a:path>
                      <a:path w="33020" h="10160">
                        <a:moveTo>
                          <a:pt x="27915" y="9565"/>
                        </a:moveTo>
                        <a:lnTo>
                          <a:pt x="24736" y="9565"/>
                        </a:lnTo>
                      </a:path>
                      <a:path w="33020" h="10160">
                        <a:moveTo>
                          <a:pt x="24736" y="9565"/>
                        </a:moveTo>
                        <a:lnTo>
                          <a:pt x="20748" y="9565"/>
                        </a:lnTo>
                      </a:path>
                      <a:path w="33020" h="10160">
                        <a:moveTo>
                          <a:pt x="20748" y="9565"/>
                        </a:moveTo>
                        <a:lnTo>
                          <a:pt x="15951" y="9565"/>
                        </a:lnTo>
                      </a:path>
                      <a:path w="33020" h="10160">
                        <a:moveTo>
                          <a:pt x="15951" y="9565"/>
                        </a:moveTo>
                        <a:lnTo>
                          <a:pt x="11963" y="9565"/>
                        </a:lnTo>
                      </a:path>
                      <a:path w="33020" h="10160">
                        <a:moveTo>
                          <a:pt x="11963" y="9565"/>
                        </a:moveTo>
                        <a:lnTo>
                          <a:pt x="7975" y="9565"/>
                        </a:lnTo>
                      </a:path>
                      <a:path w="33020" h="10160">
                        <a:moveTo>
                          <a:pt x="7975" y="9565"/>
                        </a:moveTo>
                        <a:lnTo>
                          <a:pt x="4782" y="9565"/>
                        </a:lnTo>
                      </a:path>
                      <a:path w="33020" h="10160">
                        <a:moveTo>
                          <a:pt x="4782" y="9565"/>
                        </a:moveTo>
                        <a:lnTo>
                          <a:pt x="1589" y="9565"/>
                        </a:lnTo>
                      </a:path>
                      <a:path w="33020" h="10160">
                        <a:moveTo>
                          <a:pt x="1589" y="9565"/>
                        </a:moveTo>
                        <a:lnTo>
                          <a:pt x="0" y="956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31" name="object 3131"/>
                  <p:cNvSpPr/>
                  <p:nvPr/>
                </p:nvSpPr>
                <p:spPr>
                  <a:xfrm>
                    <a:off x="6081890" y="1909498"/>
                    <a:ext cx="33020" cy="69215"/>
                  </a:xfrm>
                  <a:custGeom>
                    <a:avLst/>
                    <a:gdLst/>
                    <a:ahLst/>
                    <a:cxnLst/>
                    <a:rect l="l" t="t" r="r" b="b"/>
                    <a:pathLst>
                      <a:path w="33020" h="69214">
                        <a:moveTo>
                          <a:pt x="2387" y="1193"/>
                        </a:moveTo>
                        <a:lnTo>
                          <a:pt x="2032" y="342"/>
                        </a:lnTo>
                        <a:lnTo>
                          <a:pt x="1193" y="0"/>
                        </a:lnTo>
                        <a:lnTo>
                          <a:pt x="342" y="342"/>
                        </a:lnTo>
                        <a:lnTo>
                          <a:pt x="0" y="1193"/>
                        </a:lnTo>
                        <a:lnTo>
                          <a:pt x="342" y="2032"/>
                        </a:lnTo>
                        <a:lnTo>
                          <a:pt x="1193" y="2387"/>
                        </a:lnTo>
                        <a:lnTo>
                          <a:pt x="2032" y="2032"/>
                        </a:lnTo>
                        <a:lnTo>
                          <a:pt x="2387" y="1193"/>
                        </a:lnTo>
                        <a:close/>
                      </a:path>
                      <a:path w="33020" h="69214">
                        <a:moveTo>
                          <a:pt x="32702" y="67411"/>
                        </a:moveTo>
                        <a:lnTo>
                          <a:pt x="32346" y="66560"/>
                        </a:lnTo>
                        <a:lnTo>
                          <a:pt x="31508" y="66217"/>
                        </a:lnTo>
                        <a:lnTo>
                          <a:pt x="30657" y="66560"/>
                        </a:lnTo>
                        <a:lnTo>
                          <a:pt x="30302" y="67411"/>
                        </a:lnTo>
                        <a:lnTo>
                          <a:pt x="30657" y="68262"/>
                        </a:lnTo>
                        <a:lnTo>
                          <a:pt x="31508" y="68605"/>
                        </a:lnTo>
                        <a:lnTo>
                          <a:pt x="32346" y="68262"/>
                        </a:lnTo>
                        <a:lnTo>
                          <a:pt x="32702" y="67411"/>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32" name="object 3132"/>
                  <p:cNvSpPr/>
                  <p:nvPr/>
                </p:nvSpPr>
                <p:spPr>
                  <a:xfrm>
                    <a:off x="6084677" y="1976903"/>
                    <a:ext cx="29209" cy="5715"/>
                  </a:xfrm>
                  <a:custGeom>
                    <a:avLst/>
                    <a:gdLst/>
                    <a:ahLst/>
                    <a:cxnLst/>
                    <a:rect l="l" t="t" r="r" b="b"/>
                    <a:pathLst>
                      <a:path w="29210" h="5714">
                        <a:moveTo>
                          <a:pt x="28724" y="0"/>
                        </a:moveTo>
                        <a:lnTo>
                          <a:pt x="26325" y="2384"/>
                        </a:lnTo>
                      </a:path>
                      <a:path w="29210" h="5714">
                        <a:moveTo>
                          <a:pt x="26325" y="2384"/>
                        </a:moveTo>
                        <a:lnTo>
                          <a:pt x="23146" y="4782"/>
                        </a:lnTo>
                      </a:path>
                      <a:path w="29210" h="5714">
                        <a:moveTo>
                          <a:pt x="23146" y="4782"/>
                        </a:moveTo>
                        <a:lnTo>
                          <a:pt x="19158" y="5577"/>
                        </a:lnTo>
                      </a:path>
                      <a:path w="29210" h="5714">
                        <a:moveTo>
                          <a:pt x="19158" y="5577"/>
                        </a:moveTo>
                        <a:lnTo>
                          <a:pt x="14362" y="5577"/>
                        </a:lnTo>
                      </a:path>
                      <a:path w="29210" h="5714">
                        <a:moveTo>
                          <a:pt x="14362" y="5577"/>
                        </a:moveTo>
                        <a:lnTo>
                          <a:pt x="10374" y="5577"/>
                        </a:lnTo>
                      </a:path>
                      <a:path w="29210" h="5714">
                        <a:moveTo>
                          <a:pt x="10374" y="5577"/>
                        </a:moveTo>
                        <a:lnTo>
                          <a:pt x="6386" y="4782"/>
                        </a:lnTo>
                      </a:path>
                      <a:path w="29210" h="5714">
                        <a:moveTo>
                          <a:pt x="6386" y="4782"/>
                        </a:moveTo>
                        <a:lnTo>
                          <a:pt x="3193" y="2384"/>
                        </a:lnTo>
                      </a:path>
                      <a:path w="29210" h="5714">
                        <a:moveTo>
                          <a:pt x="3193" y="238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33" name="object 3133"/>
                  <p:cNvSpPr/>
                  <p:nvPr/>
                </p:nvSpPr>
                <p:spPr>
                  <a:xfrm>
                    <a:off x="6083480" y="197570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34" name="object 3134"/>
                  <p:cNvSpPr/>
                  <p:nvPr/>
                </p:nvSpPr>
                <p:spPr>
                  <a:xfrm>
                    <a:off x="6071124" y="1856429"/>
                    <a:ext cx="57150" cy="45085"/>
                  </a:xfrm>
                  <a:custGeom>
                    <a:avLst/>
                    <a:gdLst/>
                    <a:ahLst/>
                    <a:cxnLst/>
                    <a:rect l="l" t="t" r="r" b="b"/>
                    <a:pathLst>
                      <a:path w="57150" h="45085">
                        <a:moveTo>
                          <a:pt x="56639" y="0"/>
                        </a:moveTo>
                        <a:lnTo>
                          <a:pt x="0" y="0"/>
                        </a:lnTo>
                      </a:path>
                      <a:path w="57150" h="45085">
                        <a:moveTo>
                          <a:pt x="0" y="33506"/>
                        </a:moveTo>
                        <a:lnTo>
                          <a:pt x="12758" y="33506"/>
                        </a:lnTo>
                      </a:path>
                      <a:path w="57150" h="45085">
                        <a:moveTo>
                          <a:pt x="43072" y="33506"/>
                        </a:moveTo>
                        <a:lnTo>
                          <a:pt x="56639" y="33506"/>
                        </a:lnTo>
                      </a:path>
                      <a:path w="57150" h="45085">
                        <a:moveTo>
                          <a:pt x="0" y="33506"/>
                        </a:moveTo>
                        <a:lnTo>
                          <a:pt x="0" y="32711"/>
                        </a:lnTo>
                      </a:path>
                      <a:path w="57150" h="45085">
                        <a:moveTo>
                          <a:pt x="0" y="32711"/>
                        </a:moveTo>
                        <a:lnTo>
                          <a:pt x="0" y="31122"/>
                        </a:lnTo>
                      </a:path>
                      <a:path w="57150" h="45085">
                        <a:moveTo>
                          <a:pt x="0" y="31122"/>
                        </a:moveTo>
                        <a:lnTo>
                          <a:pt x="0" y="28724"/>
                        </a:lnTo>
                      </a:path>
                      <a:path w="57150" h="45085">
                        <a:moveTo>
                          <a:pt x="0" y="28724"/>
                        </a:moveTo>
                        <a:lnTo>
                          <a:pt x="0" y="24736"/>
                        </a:lnTo>
                      </a:path>
                      <a:path w="57150" h="45085">
                        <a:moveTo>
                          <a:pt x="0" y="24736"/>
                        </a:moveTo>
                        <a:lnTo>
                          <a:pt x="0" y="20748"/>
                        </a:lnTo>
                      </a:path>
                      <a:path w="57150" h="45085">
                        <a:moveTo>
                          <a:pt x="0" y="20748"/>
                        </a:moveTo>
                        <a:lnTo>
                          <a:pt x="0" y="16760"/>
                        </a:lnTo>
                      </a:path>
                      <a:path w="57150" h="45085">
                        <a:moveTo>
                          <a:pt x="0" y="16760"/>
                        </a:moveTo>
                        <a:lnTo>
                          <a:pt x="0" y="12772"/>
                        </a:lnTo>
                      </a:path>
                      <a:path w="57150" h="45085">
                        <a:moveTo>
                          <a:pt x="0" y="12772"/>
                        </a:moveTo>
                        <a:lnTo>
                          <a:pt x="0" y="8784"/>
                        </a:lnTo>
                      </a:path>
                      <a:path w="57150" h="45085">
                        <a:moveTo>
                          <a:pt x="0" y="8784"/>
                        </a:moveTo>
                        <a:lnTo>
                          <a:pt x="0" y="4796"/>
                        </a:lnTo>
                      </a:path>
                      <a:path w="57150" h="45085">
                        <a:moveTo>
                          <a:pt x="0" y="4796"/>
                        </a:moveTo>
                        <a:lnTo>
                          <a:pt x="0" y="2398"/>
                        </a:lnTo>
                      </a:path>
                      <a:path w="57150" h="45085">
                        <a:moveTo>
                          <a:pt x="0" y="2398"/>
                        </a:moveTo>
                        <a:lnTo>
                          <a:pt x="0" y="808"/>
                        </a:lnTo>
                      </a:path>
                      <a:path w="57150" h="45085">
                        <a:moveTo>
                          <a:pt x="0" y="808"/>
                        </a:moveTo>
                        <a:lnTo>
                          <a:pt x="0" y="0"/>
                        </a:lnTo>
                      </a:path>
                      <a:path w="57150" h="45085">
                        <a:moveTo>
                          <a:pt x="56639" y="0"/>
                        </a:moveTo>
                        <a:lnTo>
                          <a:pt x="56639" y="808"/>
                        </a:lnTo>
                      </a:path>
                      <a:path w="57150" h="45085">
                        <a:moveTo>
                          <a:pt x="56639" y="808"/>
                        </a:moveTo>
                        <a:lnTo>
                          <a:pt x="56639" y="2398"/>
                        </a:lnTo>
                      </a:path>
                      <a:path w="57150" h="45085">
                        <a:moveTo>
                          <a:pt x="56639" y="2398"/>
                        </a:moveTo>
                        <a:lnTo>
                          <a:pt x="56639" y="4796"/>
                        </a:lnTo>
                      </a:path>
                      <a:path w="57150" h="45085">
                        <a:moveTo>
                          <a:pt x="56639" y="4796"/>
                        </a:moveTo>
                        <a:lnTo>
                          <a:pt x="56639" y="8784"/>
                        </a:lnTo>
                      </a:path>
                      <a:path w="57150" h="45085">
                        <a:moveTo>
                          <a:pt x="56639" y="8784"/>
                        </a:moveTo>
                        <a:lnTo>
                          <a:pt x="56639" y="12772"/>
                        </a:lnTo>
                      </a:path>
                      <a:path w="57150" h="45085">
                        <a:moveTo>
                          <a:pt x="56639" y="12772"/>
                        </a:moveTo>
                        <a:lnTo>
                          <a:pt x="56639" y="16760"/>
                        </a:lnTo>
                      </a:path>
                      <a:path w="57150" h="45085">
                        <a:moveTo>
                          <a:pt x="56639" y="16760"/>
                        </a:moveTo>
                        <a:lnTo>
                          <a:pt x="56639" y="20748"/>
                        </a:lnTo>
                      </a:path>
                      <a:path w="57150" h="45085">
                        <a:moveTo>
                          <a:pt x="56639" y="20748"/>
                        </a:moveTo>
                        <a:lnTo>
                          <a:pt x="56639" y="24736"/>
                        </a:lnTo>
                      </a:path>
                      <a:path w="57150" h="45085">
                        <a:moveTo>
                          <a:pt x="56639" y="24736"/>
                        </a:moveTo>
                        <a:lnTo>
                          <a:pt x="56639" y="28724"/>
                        </a:lnTo>
                      </a:path>
                      <a:path w="57150" h="45085">
                        <a:moveTo>
                          <a:pt x="56639" y="28724"/>
                        </a:moveTo>
                        <a:lnTo>
                          <a:pt x="56639" y="31122"/>
                        </a:lnTo>
                      </a:path>
                      <a:path w="57150" h="45085">
                        <a:moveTo>
                          <a:pt x="56639" y="31122"/>
                        </a:moveTo>
                        <a:lnTo>
                          <a:pt x="56639" y="32711"/>
                        </a:lnTo>
                      </a:path>
                      <a:path w="57150" h="45085">
                        <a:moveTo>
                          <a:pt x="56639" y="32711"/>
                        </a:moveTo>
                        <a:lnTo>
                          <a:pt x="56639" y="33506"/>
                        </a:lnTo>
                      </a:path>
                      <a:path w="57150" h="45085">
                        <a:moveTo>
                          <a:pt x="44675" y="44689"/>
                        </a:moveTo>
                        <a:lnTo>
                          <a:pt x="44675" y="31917"/>
                        </a:lnTo>
                      </a:path>
                      <a:path w="57150" h="45085">
                        <a:moveTo>
                          <a:pt x="11963" y="31917"/>
                        </a:moveTo>
                        <a:lnTo>
                          <a:pt x="11963" y="44689"/>
                        </a:lnTo>
                      </a:path>
                      <a:path w="57150" h="45085">
                        <a:moveTo>
                          <a:pt x="44675" y="44689"/>
                        </a:moveTo>
                        <a:lnTo>
                          <a:pt x="43880" y="44689"/>
                        </a:lnTo>
                      </a:path>
                      <a:path w="57150" h="45085">
                        <a:moveTo>
                          <a:pt x="43880" y="44689"/>
                        </a:moveTo>
                        <a:lnTo>
                          <a:pt x="42277" y="44689"/>
                        </a:lnTo>
                      </a:path>
                      <a:path w="57150" h="45085">
                        <a:moveTo>
                          <a:pt x="42277" y="44689"/>
                        </a:moveTo>
                        <a:lnTo>
                          <a:pt x="39879" y="44689"/>
                        </a:lnTo>
                      </a:path>
                      <a:path w="57150" h="45085">
                        <a:moveTo>
                          <a:pt x="39879" y="44689"/>
                        </a:moveTo>
                        <a:lnTo>
                          <a:pt x="36699" y="44689"/>
                        </a:lnTo>
                      </a:path>
                      <a:path w="57150" h="45085">
                        <a:moveTo>
                          <a:pt x="36699" y="44689"/>
                        </a:moveTo>
                        <a:lnTo>
                          <a:pt x="32711" y="44689"/>
                        </a:lnTo>
                      </a:path>
                      <a:path w="57150" h="45085">
                        <a:moveTo>
                          <a:pt x="32711" y="44689"/>
                        </a:moveTo>
                        <a:lnTo>
                          <a:pt x="27915" y="44689"/>
                        </a:lnTo>
                      </a:path>
                      <a:path w="57150" h="45085">
                        <a:moveTo>
                          <a:pt x="27915" y="44689"/>
                        </a:moveTo>
                        <a:lnTo>
                          <a:pt x="23927" y="44689"/>
                        </a:lnTo>
                      </a:path>
                      <a:path w="57150" h="45085">
                        <a:moveTo>
                          <a:pt x="23927" y="44689"/>
                        </a:moveTo>
                        <a:lnTo>
                          <a:pt x="19939" y="44689"/>
                        </a:lnTo>
                      </a:path>
                      <a:path w="57150" h="45085">
                        <a:moveTo>
                          <a:pt x="19939" y="44689"/>
                        </a:moveTo>
                        <a:lnTo>
                          <a:pt x="16746" y="44689"/>
                        </a:lnTo>
                      </a:path>
                      <a:path w="57150" h="45085">
                        <a:moveTo>
                          <a:pt x="16746" y="44689"/>
                        </a:moveTo>
                        <a:lnTo>
                          <a:pt x="13553" y="44689"/>
                        </a:lnTo>
                      </a:path>
                      <a:path w="57150" h="45085">
                        <a:moveTo>
                          <a:pt x="13553" y="44689"/>
                        </a:moveTo>
                        <a:lnTo>
                          <a:pt x="11963" y="446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35" name="object 3135"/>
                  <p:cNvSpPr/>
                  <p:nvPr/>
                </p:nvSpPr>
                <p:spPr>
                  <a:xfrm>
                    <a:off x="6081890" y="189992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36" name="object 3136"/>
                  <p:cNvSpPr/>
                  <p:nvPr/>
                </p:nvSpPr>
                <p:spPr>
                  <a:xfrm>
                    <a:off x="6057556" y="1856429"/>
                    <a:ext cx="58419" cy="73025"/>
                  </a:xfrm>
                  <a:custGeom>
                    <a:avLst/>
                    <a:gdLst/>
                    <a:ahLst/>
                    <a:cxnLst/>
                    <a:rect l="l" t="t" r="r" b="b"/>
                    <a:pathLst>
                      <a:path w="58420" h="73025">
                        <a:moveTo>
                          <a:pt x="0" y="33506"/>
                        </a:moveTo>
                        <a:lnTo>
                          <a:pt x="13567" y="33506"/>
                        </a:lnTo>
                      </a:path>
                      <a:path w="58420" h="73025">
                        <a:moveTo>
                          <a:pt x="13567" y="0"/>
                        </a:moveTo>
                        <a:lnTo>
                          <a:pt x="0" y="0"/>
                        </a:lnTo>
                      </a:path>
                      <a:path w="58420" h="73025">
                        <a:moveTo>
                          <a:pt x="0" y="33506"/>
                        </a:moveTo>
                        <a:lnTo>
                          <a:pt x="0" y="32711"/>
                        </a:lnTo>
                      </a:path>
                      <a:path w="58420" h="73025">
                        <a:moveTo>
                          <a:pt x="0" y="32711"/>
                        </a:moveTo>
                        <a:lnTo>
                          <a:pt x="0" y="31122"/>
                        </a:lnTo>
                      </a:path>
                      <a:path w="58420" h="73025">
                        <a:moveTo>
                          <a:pt x="0" y="31122"/>
                        </a:moveTo>
                        <a:lnTo>
                          <a:pt x="0" y="28724"/>
                        </a:lnTo>
                      </a:path>
                      <a:path w="58420" h="73025">
                        <a:moveTo>
                          <a:pt x="0" y="28724"/>
                        </a:moveTo>
                        <a:lnTo>
                          <a:pt x="0" y="24736"/>
                        </a:lnTo>
                      </a:path>
                      <a:path w="58420" h="73025">
                        <a:moveTo>
                          <a:pt x="0" y="24736"/>
                        </a:moveTo>
                        <a:lnTo>
                          <a:pt x="0" y="20748"/>
                        </a:lnTo>
                      </a:path>
                      <a:path w="58420" h="73025">
                        <a:moveTo>
                          <a:pt x="0" y="20748"/>
                        </a:moveTo>
                        <a:lnTo>
                          <a:pt x="0" y="16760"/>
                        </a:lnTo>
                      </a:path>
                      <a:path w="58420" h="73025">
                        <a:moveTo>
                          <a:pt x="0" y="16760"/>
                        </a:moveTo>
                        <a:lnTo>
                          <a:pt x="0" y="12772"/>
                        </a:lnTo>
                      </a:path>
                      <a:path w="58420" h="73025">
                        <a:moveTo>
                          <a:pt x="0" y="12772"/>
                        </a:moveTo>
                        <a:lnTo>
                          <a:pt x="0" y="8784"/>
                        </a:lnTo>
                      </a:path>
                      <a:path w="58420" h="73025">
                        <a:moveTo>
                          <a:pt x="0" y="8784"/>
                        </a:moveTo>
                        <a:lnTo>
                          <a:pt x="0" y="4796"/>
                        </a:lnTo>
                      </a:path>
                      <a:path w="58420" h="73025">
                        <a:moveTo>
                          <a:pt x="0" y="4796"/>
                        </a:moveTo>
                        <a:lnTo>
                          <a:pt x="0" y="2398"/>
                        </a:lnTo>
                      </a:path>
                      <a:path w="58420" h="73025">
                        <a:moveTo>
                          <a:pt x="0" y="2398"/>
                        </a:moveTo>
                        <a:lnTo>
                          <a:pt x="0" y="808"/>
                        </a:lnTo>
                      </a:path>
                      <a:path w="58420" h="73025">
                        <a:moveTo>
                          <a:pt x="0" y="808"/>
                        </a:moveTo>
                        <a:lnTo>
                          <a:pt x="0" y="0"/>
                        </a:lnTo>
                      </a:path>
                      <a:path w="58420" h="73025">
                        <a:moveTo>
                          <a:pt x="13567" y="0"/>
                        </a:moveTo>
                        <a:lnTo>
                          <a:pt x="13567" y="808"/>
                        </a:lnTo>
                      </a:path>
                      <a:path w="58420" h="73025">
                        <a:moveTo>
                          <a:pt x="13567" y="808"/>
                        </a:moveTo>
                        <a:lnTo>
                          <a:pt x="13567" y="2398"/>
                        </a:lnTo>
                      </a:path>
                      <a:path w="58420" h="73025">
                        <a:moveTo>
                          <a:pt x="13567" y="2398"/>
                        </a:moveTo>
                        <a:lnTo>
                          <a:pt x="13567" y="4796"/>
                        </a:lnTo>
                      </a:path>
                      <a:path w="58420" h="73025">
                        <a:moveTo>
                          <a:pt x="13567" y="4796"/>
                        </a:moveTo>
                        <a:lnTo>
                          <a:pt x="13567" y="8784"/>
                        </a:lnTo>
                      </a:path>
                      <a:path w="58420" h="73025">
                        <a:moveTo>
                          <a:pt x="13567" y="8784"/>
                        </a:moveTo>
                        <a:lnTo>
                          <a:pt x="13567" y="12772"/>
                        </a:lnTo>
                      </a:path>
                      <a:path w="58420" h="73025">
                        <a:moveTo>
                          <a:pt x="13567" y="12772"/>
                        </a:moveTo>
                        <a:lnTo>
                          <a:pt x="13567" y="16760"/>
                        </a:lnTo>
                      </a:path>
                      <a:path w="58420" h="73025">
                        <a:moveTo>
                          <a:pt x="13567" y="16760"/>
                        </a:moveTo>
                        <a:lnTo>
                          <a:pt x="13567" y="20748"/>
                        </a:lnTo>
                      </a:path>
                      <a:path w="58420" h="73025">
                        <a:moveTo>
                          <a:pt x="13567" y="20748"/>
                        </a:moveTo>
                        <a:lnTo>
                          <a:pt x="13567" y="24736"/>
                        </a:lnTo>
                      </a:path>
                      <a:path w="58420" h="73025">
                        <a:moveTo>
                          <a:pt x="13567" y="24736"/>
                        </a:moveTo>
                        <a:lnTo>
                          <a:pt x="13567" y="28724"/>
                        </a:lnTo>
                      </a:path>
                      <a:path w="58420" h="73025">
                        <a:moveTo>
                          <a:pt x="13567" y="28724"/>
                        </a:moveTo>
                        <a:lnTo>
                          <a:pt x="13567" y="31122"/>
                        </a:lnTo>
                      </a:path>
                      <a:path w="58420" h="73025">
                        <a:moveTo>
                          <a:pt x="13567" y="31122"/>
                        </a:moveTo>
                        <a:lnTo>
                          <a:pt x="13567" y="32711"/>
                        </a:lnTo>
                      </a:path>
                      <a:path w="58420" h="73025">
                        <a:moveTo>
                          <a:pt x="13567" y="32711"/>
                        </a:moveTo>
                        <a:lnTo>
                          <a:pt x="13567" y="33506"/>
                        </a:lnTo>
                      </a:path>
                      <a:path w="58420" h="73025">
                        <a:moveTo>
                          <a:pt x="58242" y="72605"/>
                        </a:moveTo>
                        <a:lnTo>
                          <a:pt x="58242" y="68617"/>
                        </a:lnTo>
                      </a:path>
                      <a:path w="58420" h="73025">
                        <a:moveTo>
                          <a:pt x="58242" y="68617"/>
                        </a:moveTo>
                        <a:lnTo>
                          <a:pt x="58242" y="58242"/>
                        </a:lnTo>
                      </a:path>
                      <a:path w="58420" h="73025">
                        <a:moveTo>
                          <a:pt x="58242" y="58242"/>
                        </a:moveTo>
                        <a:lnTo>
                          <a:pt x="58242" y="54255"/>
                        </a:lnTo>
                      </a:path>
                      <a:path w="58420" h="73025">
                        <a:moveTo>
                          <a:pt x="25530" y="54255"/>
                        </a:moveTo>
                        <a:lnTo>
                          <a:pt x="25530" y="64629"/>
                        </a:lnTo>
                      </a:path>
                      <a:path w="58420" h="73025">
                        <a:moveTo>
                          <a:pt x="25530" y="64629"/>
                        </a:moveTo>
                        <a:lnTo>
                          <a:pt x="25530" y="72605"/>
                        </a:lnTo>
                      </a:path>
                      <a:path w="58420" h="73025">
                        <a:moveTo>
                          <a:pt x="41482" y="54255"/>
                        </a:moveTo>
                        <a:lnTo>
                          <a:pt x="46279" y="54255"/>
                        </a:lnTo>
                      </a:path>
                      <a:path w="58420" h="73025">
                        <a:moveTo>
                          <a:pt x="46279" y="54255"/>
                        </a:moveTo>
                        <a:lnTo>
                          <a:pt x="50267" y="54255"/>
                        </a:lnTo>
                      </a:path>
                      <a:path w="58420" h="73025">
                        <a:moveTo>
                          <a:pt x="50267" y="54255"/>
                        </a:moveTo>
                        <a:lnTo>
                          <a:pt x="53446" y="54255"/>
                        </a:lnTo>
                      </a:path>
                      <a:path w="58420" h="73025">
                        <a:moveTo>
                          <a:pt x="53446" y="54255"/>
                        </a:moveTo>
                        <a:lnTo>
                          <a:pt x="55844" y="54255"/>
                        </a:lnTo>
                      </a:path>
                      <a:path w="58420" h="73025">
                        <a:moveTo>
                          <a:pt x="55844" y="54255"/>
                        </a:moveTo>
                        <a:lnTo>
                          <a:pt x="57448" y="54255"/>
                        </a:lnTo>
                      </a:path>
                      <a:path w="58420" h="73025">
                        <a:moveTo>
                          <a:pt x="57448" y="54255"/>
                        </a:moveTo>
                        <a:lnTo>
                          <a:pt x="58242" y="5425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37" name="object 3137"/>
                  <p:cNvSpPr/>
                  <p:nvPr/>
                </p:nvSpPr>
                <p:spPr>
                  <a:xfrm>
                    <a:off x="6081890" y="190948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38" name="object 3138"/>
                  <p:cNvSpPr/>
                  <p:nvPr/>
                </p:nvSpPr>
                <p:spPr>
                  <a:xfrm>
                    <a:off x="6083087" y="1910684"/>
                    <a:ext cx="61594" cy="2700020"/>
                  </a:xfrm>
                  <a:custGeom>
                    <a:avLst/>
                    <a:gdLst/>
                    <a:ahLst/>
                    <a:cxnLst/>
                    <a:rect l="l" t="t" r="r" b="b"/>
                    <a:pathLst>
                      <a:path w="61595" h="2700020">
                        <a:moveTo>
                          <a:pt x="0" y="0"/>
                        </a:moveTo>
                        <a:lnTo>
                          <a:pt x="1589" y="0"/>
                        </a:lnTo>
                      </a:path>
                      <a:path w="61595" h="2700020">
                        <a:moveTo>
                          <a:pt x="1589" y="0"/>
                        </a:moveTo>
                        <a:lnTo>
                          <a:pt x="4782" y="0"/>
                        </a:lnTo>
                      </a:path>
                      <a:path w="61595" h="2700020">
                        <a:moveTo>
                          <a:pt x="4782" y="0"/>
                        </a:moveTo>
                        <a:lnTo>
                          <a:pt x="7975" y="0"/>
                        </a:lnTo>
                      </a:path>
                      <a:path w="61595" h="2700020">
                        <a:moveTo>
                          <a:pt x="7975" y="0"/>
                        </a:moveTo>
                        <a:lnTo>
                          <a:pt x="11963" y="0"/>
                        </a:lnTo>
                      </a:path>
                      <a:path w="61595" h="2700020">
                        <a:moveTo>
                          <a:pt x="11963" y="0"/>
                        </a:moveTo>
                        <a:lnTo>
                          <a:pt x="15951" y="0"/>
                        </a:lnTo>
                      </a:path>
                      <a:path w="61595" h="2700020">
                        <a:moveTo>
                          <a:pt x="0" y="2638269"/>
                        </a:moveTo>
                        <a:lnTo>
                          <a:pt x="794" y="2651028"/>
                        </a:lnTo>
                      </a:path>
                      <a:path w="61595" h="2700020">
                        <a:moveTo>
                          <a:pt x="794" y="2651028"/>
                        </a:moveTo>
                        <a:lnTo>
                          <a:pt x="4782" y="2662991"/>
                        </a:lnTo>
                      </a:path>
                      <a:path w="61595" h="2700020">
                        <a:moveTo>
                          <a:pt x="4782" y="2662991"/>
                        </a:moveTo>
                        <a:lnTo>
                          <a:pt x="10374" y="2673366"/>
                        </a:lnTo>
                      </a:path>
                      <a:path w="61595" h="2700020">
                        <a:moveTo>
                          <a:pt x="10374" y="2673366"/>
                        </a:moveTo>
                        <a:lnTo>
                          <a:pt x="19144" y="2682945"/>
                        </a:lnTo>
                      </a:path>
                      <a:path w="61595" h="2700020">
                        <a:moveTo>
                          <a:pt x="19144" y="2682945"/>
                        </a:moveTo>
                        <a:lnTo>
                          <a:pt x="28724" y="2690112"/>
                        </a:lnTo>
                      </a:path>
                      <a:path w="61595" h="2700020">
                        <a:moveTo>
                          <a:pt x="28724" y="2690112"/>
                        </a:moveTo>
                        <a:lnTo>
                          <a:pt x="39893" y="2695703"/>
                        </a:lnTo>
                      </a:path>
                      <a:path w="61595" h="2700020">
                        <a:moveTo>
                          <a:pt x="39893" y="2695703"/>
                        </a:moveTo>
                        <a:lnTo>
                          <a:pt x="51856" y="2698897"/>
                        </a:lnTo>
                      </a:path>
                      <a:path w="61595" h="2700020">
                        <a:moveTo>
                          <a:pt x="51856" y="2698897"/>
                        </a:moveTo>
                        <a:lnTo>
                          <a:pt x="61422" y="2699691"/>
                        </a:lnTo>
                      </a:path>
                      <a:path w="61595" h="2700020">
                        <a:moveTo>
                          <a:pt x="61422" y="2666993"/>
                        </a:moveTo>
                        <a:lnTo>
                          <a:pt x="52651" y="2665390"/>
                        </a:lnTo>
                      </a:path>
                      <a:path w="61595" h="2700020">
                        <a:moveTo>
                          <a:pt x="52651" y="2665390"/>
                        </a:moveTo>
                        <a:lnTo>
                          <a:pt x="45470" y="2662197"/>
                        </a:lnTo>
                      </a:path>
                      <a:path w="61595" h="2700020">
                        <a:moveTo>
                          <a:pt x="45470" y="2662197"/>
                        </a:moveTo>
                        <a:lnTo>
                          <a:pt x="39084" y="2656619"/>
                        </a:lnTo>
                      </a:path>
                      <a:path w="61595" h="2700020">
                        <a:moveTo>
                          <a:pt x="39084" y="2656619"/>
                        </a:moveTo>
                        <a:lnTo>
                          <a:pt x="35096" y="2649438"/>
                        </a:lnTo>
                      </a:path>
                      <a:path w="61595" h="2700020">
                        <a:moveTo>
                          <a:pt x="35096" y="2649438"/>
                        </a:moveTo>
                        <a:lnTo>
                          <a:pt x="32711" y="2640654"/>
                        </a:lnTo>
                      </a:path>
                      <a:path w="61595" h="2700020">
                        <a:moveTo>
                          <a:pt x="32711" y="2640654"/>
                        </a:moveTo>
                        <a:lnTo>
                          <a:pt x="32711" y="263826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39" name="object 3139"/>
                  <p:cNvSpPr/>
                  <p:nvPr/>
                </p:nvSpPr>
                <p:spPr>
                  <a:xfrm>
                    <a:off x="6081890" y="454775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40" name="object 3140"/>
                  <p:cNvSpPr/>
                  <p:nvPr/>
                </p:nvSpPr>
                <p:spPr>
                  <a:xfrm>
                    <a:off x="6083087" y="4548954"/>
                    <a:ext cx="61594" cy="61594"/>
                  </a:xfrm>
                  <a:custGeom>
                    <a:avLst/>
                    <a:gdLst/>
                    <a:ahLst/>
                    <a:cxnLst/>
                    <a:rect l="l" t="t" r="r" b="b"/>
                    <a:pathLst>
                      <a:path w="61595" h="61595">
                        <a:moveTo>
                          <a:pt x="0" y="0"/>
                        </a:moveTo>
                        <a:lnTo>
                          <a:pt x="1589" y="0"/>
                        </a:lnTo>
                      </a:path>
                      <a:path w="61595" h="61595">
                        <a:moveTo>
                          <a:pt x="1589" y="0"/>
                        </a:moveTo>
                        <a:lnTo>
                          <a:pt x="4782" y="0"/>
                        </a:lnTo>
                      </a:path>
                      <a:path w="61595" h="61595">
                        <a:moveTo>
                          <a:pt x="4782" y="0"/>
                        </a:moveTo>
                        <a:lnTo>
                          <a:pt x="7975" y="0"/>
                        </a:lnTo>
                      </a:path>
                      <a:path w="61595" h="61595">
                        <a:moveTo>
                          <a:pt x="7975" y="0"/>
                        </a:moveTo>
                        <a:lnTo>
                          <a:pt x="11963" y="0"/>
                        </a:lnTo>
                      </a:path>
                      <a:path w="61595" h="61595">
                        <a:moveTo>
                          <a:pt x="11963" y="0"/>
                        </a:moveTo>
                        <a:lnTo>
                          <a:pt x="15951" y="0"/>
                        </a:lnTo>
                      </a:path>
                      <a:path w="61595" h="61595">
                        <a:moveTo>
                          <a:pt x="15951" y="0"/>
                        </a:moveTo>
                        <a:lnTo>
                          <a:pt x="20748" y="0"/>
                        </a:lnTo>
                      </a:path>
                      <a:path w="61595" h="61595">
                        <a:moveTo>
                          <a:pt x="20748" y="0"/>
                        </a:moveTo>
                        <a:lnTo>
                          <a:pt x="24736" y="0"/>
                        </a:lnTo>
                      </a:path>
                      <a:path w="61595" h="61595">
                        <a:moveTo>
                          <a:pt x="24736" y="0"/>
                        </a:moveTo>
                        <a:lnTo>
                          <a:pt x="27915" y="0"/>
                        </a:lnTo>
                      </a:path>
                      <a:path w="61595" h="61595">
                        <a:moveTo>
                          <a:pt x="27915" y="0"/>
                        </a:moveTo>
                        <a:lnTo>
                          <a:pt x="30313" y="0"/>
                        </a:lnTo>
                      </a:path>
                      <a:path w="61595" h="61595">
                        <a:moveTo>
                          <a:pt x="30313" y="0"/>
                        </a:moveTo>
                        <a:lnTo>
                          <a:pt x="31917" y="0"/>
                        </a:lnTo>
                      </a:path>
                      <a:path w="61595" h="61595">
                        <a:moveTo>
                          <a:pt x="31917" y="0"/>
                        </a:moveTo>
                        <a:lnTo>
                          <a:pt x="32711" y="0"/>
                        </a:lnTo>
                      </a:path>
                      <a:path w="61595" h="61595">
                        <a:moveTo>
                          <a:pt x="61422" y="28724"/>
                        </a:moveTo>
                        <a:lnTo>
                          <a:pt x="61422" y="29518"/>
                        </a:lnTo>
                      </a:path>
                      <a:path w="61595" h="61595">
                        <a:moveTo>
                          <a:pt x="61422" y="29518"/>
                        </a:moveTo>
                        <a:lnTo>
                          <a:pt x="61422" y="31108"/>
                        </a:lnTo>
                      </a:path>
                      <a:path w="61595" h="61595">
                        <a:moveTo>
                          <a:pt x="61422" y="31108"/>
                        </a:moveTo>
                        <a:lnTo>
                          <a:pt x="61422" y="33506"/>
                        </a:lnTo>
                      </a:path>
                      <a:path w="61595" h="61595">
                        <a:moveTo>
                          <a:pt x="61422" y="33506"/>
                        </a:moveTo>
                        <a:lnTo>
                          <a:pt x="61422" y="36699"/>
                        </a:lnTo>
                      </a:path>
                      <a:path w="61595" h="61595">
                        <a:moveTo>
                          <a:pt x="61422" y="36699"/>
                        </a:moveTo>
                        <a:lnTo>
                          <a:pt x="61422" y="40687"/>
                        </a:lnTo>
                      </a:path>
                      <a:path w="61595" h="61595">
                        <a:moveTo>
                          <a:pt x="61422" y="40687"/>
                        </a:moveTo>
                        <a:lnTo>
                          <a:pt x="61422" y="45470"/>
                        </a:lnTo>
                      </a:path>
                      <a:path w="61595" h="61595">
                        <a:moveTo>
                          <a:pt x="61422" y="45470"/>
                        </a:moveTo>
                        <a:lnTo>
                          <a:pt x="61422" y="49458"/>
                        </a:lnTo>
                      </a:path>
                      <a:path w="61595" h="61595">
                        <a:moveTo>
                          <a:pt x="61422" y="49458"/>
                        </a:moveTo>
                        <a:lnTo>
                          <a:pt x="61422" y="53446"/>
                        </a:lnTo>
                      </a:path>
                      <a:path w="61595" h="61595">
                        <a:moveTo>
                          <a:pt x="61422" y="53446"/>
                        </a:moveTo>
                        <a:lnTo>
                          <a:pt x="61422" y="56639"/>
                        </a:lnTo>
                      </a:path>
                      <a:path w="61595" h="61595">
                        <a:moveTo>
                          <a:pt x="61422" y="56639"/>
                        </a:moveTo>
                        <a:lnTo>
                          <a:pt x="61422" y="59832"/>
                        </a:lnTo>
                      </a:path>
                      <a:path w="61595" h="61595">
                        <a:moveTo>
                          <a:pt x="61422" y="59832"/>
                        </a:moveTo>
                        <a:lnTo>
                          <a:pt x="61422" y="6142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41" name="object 3141"/>
                  <p:cNvSpPr/>
                  <p:nvPr/>
                </p:nvSpPr>
                <p:spPr>
                  <a:xfrm>
                    <a:off x="6143313" y="4609179"/>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42" name="object 3142"/>
                  <p:cNvSpPr/>
                  <p:nvPr/>
                </p:nvSpPr>
                <p:spPr>
                  <a:xfrm>
                    <a:off x="6083087" y="1976903"/>
                    <a:ext cx="33020" cy="26670"/>
                  </a:xfrm>
                  <a:custGeom>
                    <a:avLst/>
                    <a:gdLst/>
                    <a:ahLst/>
                    <a:cxnLst/>
                    <a:rect l="l" t="t" r="r" b="b"/>
                    <a:pathLst>
                      <a:path w="33020" h="26669">
                        <a:moveTo>
                          <a:pt x="0" y="26325"/>
                        </a:moveTo>
                        <a:lnTo>
                          <a:pt x="0" y="15156"/>
                        </a:lnTo>
                      </a:path>
                      <a:path w="33020" h="26669">
                        <a:moveTo>
                          <a:pt x="0" y="15156"/>
                        </a:moveTo>
                        <a:lnTo>
                          <a:pt x="0" y="5577"/>
                        </a:lnTo>
                      </a:path>
                      <a:path w="33020" h="26669">
                        <a:moveTo>
                          <a:pt x="0" y="5577"/>
                        </a:moveTo>
                        <a:lnTo>
                          <a:pt x="0" y="0"/>
                        </a:lnTo>
                      </a:path>
                      <a:path w="33020" h="26669">
                        <a:moveTo>
                          <a:pt x="32711" y="0"/>
                        </a:moveTo>
                        <a:lnTo>
                          <a:pt x="32711" y="2384"/>
                        </a:lnTo>
                      </a:path>
                      <a:path w="33020" h="26669">
                        <a:moveTo>
                          <a:pt x="32711" y="2384"/>
                        </a:moveTo>
                        <a:lnTo>
                          <a:pt x="32711" y="11963"/>
                        </a:lnTo>
                      </a:path>
                      <a:path w="33020" h="26669">
                        <a:moveTo>
                          <a:pt x="32711" y="11963"/>
                        </a:moveTo>
                        <a:lnTo>
                          <a:pt x="32711" y="22337"/>
                        </a:lnTo>
                      </a:path>
                      <a:path w="33020" h="26669">
                        <a:moveTo>
                          <a:pt x="32711" y="22337"/>
                        </a:moveTo>
                        <a:lnTo>
                          <a:pt x="32711" y="2632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43" name="object 3143"/>
                  <p:cNvSpPr/>
                  <p:nvPr/>
                </p:nvSpPr>
                <p:spPr>
                  <a:xfrm>
                    <a:off x="6083480" y="197570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44" name="object 3144"/>
                  <p:cNvSpPr/>
                  <p:nvPr/>
                </p:nvSpPr>
                <p:spPr>
                  <a:xfrm>
                    <a:off x="6084677" y="1976903"/>
                    <a:ext cx="29209" cy="5715"/>
                  </a:xfrm>
                  <a:custGeom>
                    <a:avLst/>
                    <a:gdLst/>
                    <a:ahLst/>
                    <a:cxnLst/>
                    <a:rect l="l" t="t" r="r" b="b"/>
                    <a:pathLst>
                      <a:path w="29210" h="5714">
                        <a:moveTo>
                          <a:pt x="0" y="0"/>
                        </a:moveTo>
                        <a:lnTo>
                          <a:pt x="3193" y="2384"/>
                        </a:lnTo>
                      </a:path>
                      <a:path w="29210" h="5714">
                        <a:moveTo>
                          <a:pt x="3193" y="2384"/>
                        </a:moveTo>
                        <a:lnTo>
                          <a:pt x="6386" y="4782"/>
                        </a:lnTo>
                      </a:path>
                      <a:path w="29210" h="5714">
                        <a:moveTo>
                          <a:pt x="6386" y="4782"/>
                        </a:moveTo>
                        <a:lnTo>
                          <a:pt x="10374" y="5577"/>
                        </a:lnTo>
                      </a:path>
                      <a:path w="29210" h="5714">
                        <a:moveTo>
                          <a:pt x="10374" y="5577"/>
                        </a:moveTo>
                        <a:lnTo>
                          <a:pt x="14362" y="5577"/>
                        </a:lnTo>
                      </a:path>
                      <a:path w="29210" h="5714">
                        <a:moveTo>
                          <a:pt x="14362" y="5577"/>
                        </a:moveTo>
                        <a:lnTo>
                          <a:pt x="19158" y="5577"/>
                        </a:lnTo>
                      </a:path>
                      <a:path w="29210" h="5714">
                        <a:moveTo>
                          <a:pt x="19158" y="5577"/>
                        </a:moveTo>
                        <a:lnTo>
                          <a:pt x="23146" y="4782"/>
                        </a:lnTo>
                      </a:path>
                      <a:path w="29210" h="5714">
                        <a:moveTo>
                          <a:pt x="23146" y="4782"/>
                        </a:moveTo>
                        <a:lnTo>
                          <a:pt x="26325" y="2384"/>
                        </a:lnTo>
                      </a:path>
                      <a:path w="29210" h="5714">
                        <a:moveTo>
                          <a:pt x="26325" y="2384"/>
                        </a:moveTo>
                        <a:lnTo>
                          <a:pt x="2872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45" name="object 3145"/>
                  <p:cNvSpPr/>
                  <p:nvPr/>
                </p:nvSpPr>
                <p:spPr>
                  <a:xfrm>
                    <a:off x="6112205" y="197570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46" name="object 3146"/>
                  <p:cNvSpPr/>
                  <p:nvPr/>
                </p:nvSpPr>
                <p:spPr>
                  <a:xfrm>
                    <a:off x="6083087" y="2003229"/>
                    <a:ext cx="33020" cy="0"/>
                  </a:xfrm>
                  <a:custGeom>
                    <a:avLst/>
                    <a:gdLst/>
                    <a:ahLst/>
                    <a:cxnLst/>
                    <a:rect l="l" t="t" r="r" b="b"/>
                    <a:pathLst>
                      <a:path w="33020">
                        <a:moveTo>
                          <a:pt x="32711" y="0"/>
                        </a:moveTo>
                        <a:lnTo>
                          <a:pt x="31917" y="0"/>
                        </a:lnTo>
                      </a:path>
                      <a:path w="33020">
                        <a:moveTo>
                          <a:pt x="31917" y="0"/>
                        </a:moveTo>
                        <a:lnTo>
                          <a:pt x="30313" y="0"/>
                        </a:lnTo>
                      </a:path>
                      <a:path w="33020">
                        <a:moveTo>
                          <a:pt x="30313" y="0"/>
                        </a:moveTo>
                        <a:lnTo>
                          <a:pt x="27915" y="0"/>
                        </a:lnTo>
                      </a:path>
                      <a:path w="33020">
                        <a:moveTo>
                          <a:pt x="27915" y="0"/>
                        </a:moveTo>
                        <a:lnTo>
                          <a:pt x="24736" y="0"/>
                        </a:lnTo>
                      </a:path>
                      <a:path w="33020">
                        <a:moveTo>
                          <a:pt x="24736" y="0"/>
                        </a:moveTo>
                        <a:lnTo>
                          <a:pt x="20748" y="0"/>
                        </a:lnTo>
                      </a:path>
                      <a:path w="33020">
                        <a:moveTo>
                          <a:pt x="20748" y="0"/>
                        </a:moveTo>
                        <a:lnTo>
                          <a:pt x="15951" y="0"/>
                        </a:lnTo>
                      </a:path>
                      <a:path w="33020">
                        <a:moveTo>
                          <a:pt x="15951" y="0"/>
                        </a:moveTo>
                        <a:lnTo>
                          <a:pt x="11963" y="0"/>
                        </a:lnTo>
                      </a:path>
                      <a:path w="33020">
                        <a:moveTo>
                          <a:pt x="11963" y="0"/>
                        </a:moveTo>
                        <a:lnTo>
                          <a:pt x="7975" y="0"/>
                        </a:lnTo>
                      </a:path>
                      <a:path w="33020">
                        <a:moveTo>
                          <a:pt x="7975" y="0"/>
                        </a:moveTo>
                        <a:lnTo>
                          <a:pt x="4782" y="0"/>
                        </a:lnTo>
                      </a:path>
                      <a:path w="33020">
                        <a:moveTo>
                          <a:pt x="4782" y="0"/>
                        </a:moveTo>
                        <a:lnTo>
                          <a:pt x="1589" y="0"/>
                        </a:lnTo>
                      </a:path>
                      <a:path w="33020">
                        <a:moveTo>
                          <a:pt x="1589"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47" name="object 3147"/>
                  <p:cNvSpPr/>
                  <p:nvPr/>
                </p:nvSpPr>
                <p:spPr>
                  <a:xfrm>
                    <a:off x="6081890" y="200203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148" name="object 3148"/>
                  <p:cNvPicPr/>
                  <p:nvPr/>
                </p:nvPicPr>
                <p:blipFill>
                  <a:blip r:embed="rId81" cstate="print"/>
                  <a:stretch>
                    <a:fillRect/>
                  </a:stretch>
                </p:blipFill>
                <p:spPr>
                  <a:xfrm>
                    <a:off x="3624722" y="6193580"/>
                    <a:ext cx="255291" cy="301556"/>
                  </a:xfrm>
                  <a:prstGeom prst="rect">
                    <a:avLst/>
                  </a:prstGeom>
                </p:spPr>
              </p:pic>
              <p:pic>
                <p:nvPicPr>
                  <p:cNvPr id="3149" name="object 3149"/>
                  <p:cNvPicPr/>
                  <p:nvPr/>
                </p:nvPicPr>
                <p:blipFill>
                  <a:blip r:embed="rId82" cstate="print"/>
                  <a:stretch>
                    <a:fillRect/>
                  </a:stretch>
                </p:blipFill>
                <p:spPr>
                  <a:xfrm>
                    <a:off x="12565457" y="3118927"/>
                    <a:ext cx="267268" cy="202639"/>
                  </a:xfrm>
                  <a:prstGeom prst="rect">
                    <a:avLst/>
                  </a:prstGeom>
                </p:spPr>
              </p:pic>
              <p:sp>
                <p:nvSpPr>
                  <p:cNvPr id="3150" name="object 3150"/>
                  <p:cNvSpPr/>
                  <p:nvPr/>
                </p:nvSpPr>
                <p:spPr>
                  <a:xfrm>
                    <a:off x="13609354" y="3325152"/>
                    <a:ext cx="120014" cy="612775"/>
                  </a:xfrm>
                  <a:custGeom>
                    <a:avLst/>
                    <a:gdLst/>
                    <a:ahLst/>
                    <a:cxnLst/>
                    <a:rect l="l" t="t" r="r" b="b"/>
                    <a:pathLst>
                      <a:path w="120015" h="612775">
                        <a:moveTo>
                          <a:pt x="119679" y="612702"/>
                        </a:moveTo>
                        <a:lnTo>
                          <a:pt x="119679" y="562435"/>
                        </a:lnTo>
                      </a:path>
                      <a:path w="120015" h="612775">
                        <a:moveTo>
                          <a:pt x="0" y="562435"/>
                        </a:moveTo>
                        <a:lnTo>
                          <a:pt x="0" y="612702"/>
                        </a:lnTo>
                      </a:path>
                      <a:path w="120015" h="612775">
                        <a:moveTo>
                          <a:pt x="119679" y="612702"/>
                        </a:moveTo>
                        <a:lnTo>
                          <a:pt x="118034" y="612702"/>
                        </a:lnTo>
                      </a:path>
                      <a:path w="120015" h="612775">
                        <a:moveTo>
                          <a:pt x="118034" y="612702"/>
                        </a:moveTo>
                        <a:lnTo>
                          <a:pt x="114882" y="612702"/>
                        </a:lnTo>
                      </a:path>
                      <a:path w="120015" h="612775">
                        <a:moveTo>
                          <a:pt x="114882" y="612702"/>
                        </a:moveTo>
                        <a:lnTo>
                          <a:pt x="109263" y="612702"/>
                        </a:lnTo>
                      </a:path>
                      <a:path w="120015" h="612775">
                        <a:moveTo>
                          <a:pt x="109263" y="612702"/>
                        </a:moveTo>
                        <a:lnTo>
                          <a:pt x="102137" y="612702"/>
                        </a:lnTo>
                      </a:path>
                      <a:path w="120015" h="612775">
                        <a:moveTo>
                          <a:pt x="102137" y="612702"/>
                        </a:moveTo>
                        <a:lnTo>
                          <a:pt x="92544" y="612702"/>
                        </a:lnTo>
                      </a:path>
                      <a:path w="120015" h="612775">
                        <a:moveTo>
                          <a:pt x="92544" y="612702"/>
                        </a:moveTo>
                        <a:lnTo>
                          <a:pt x="82170" y="612702"/>
                        </a:lnTo>
                      </a:path>
                      <a:path w="120015" h="612775">
                        <a:moveTo>
                          <a:pt x="82170" y="612702"/>
                        </a:moveTo>
                        <a:lnTo>
                          <a:pt x="71015" y="612702"/>
                        </a:lnTo>
                      </a:path>
                      <a:path w="120015" h="612775">
                        <a:moveTo>
                          <a:pt x="71015" y="612702"/>
                        </a:moveTo>
                        <a:lnTo>
                          <a:pt x="59846" y="612702"/>
                        </a:lnTo>
                      </a:path>
                      <a:path w="120015" h="612775">
                        <a:moveTo>
                          <a:pt x="59846" y="612702"/>
                        </a:moveTo>
                        <a:lnTo>
                          <a:pt x="47868" y="612702"/>
                        </a:lnTo>
                      </a:path>
                      <a:path w="120015" h="612775">
                        <a:moveTo>
                          <a:pt x="47868" y="612702"/>
                        </a:moveTo>
                        <a:lnTo>
                          <a:pt x="36699" y="612702"/>
                        </a:lnTo>
                      </a:path>
                      <a:path w="120015" h="612775">
                        <a:moveTo>
                          <a:pt x="36699" y="612702"/>
                        </a:moveTo>
                        <a:lnTo>
                          <a:pt x="26325" y="612702"/>
                        </a:lnTo>
                      </a:path>
                      <a:path w="120015" h="612775">
                        <a:moveTo>
                          <a:pt x="26325" y="612702"/>
                        </a:moveTo>
                        <a:lnTo>
                          <a:pt x="17555" y="612702"/>
                        </a:lnTo>
                      </a:path>
                      <a:path w="120015" h="612775">
                        <a:moveTo>
                          <a:pt x="17555" y="612702"/>
                        </a:moveTo>
                        <a:lnTo>
                          <a:pt x="9579" y="612702"/>
                        </a:lnTo>
                      </a:path>
                      <a:path w="120015" h="612775">
                        <a:moveTo>
                          <a:pt x="9579" y="612702"/>
                        </a:moveTo>
                        <a:lnTo>
                          <a:pt x="4001" y="612702"/>
                        </a:lnTo>
                      </a:path>
                      <a:path w="120015" h="612775">
                        <a:moveTo>
                          <a:pt x="4001" y="612702"/>
                        </a:moveTo>
                        <a:lnTo>
                          <a:pt x="808" y="612702"/>
                        </a:lnTo>
                      </a:path>
                      <a:path w="120015" h="612775">
                        <a:moveTo>
                          <a:pt x="808" y="612702"/>
                        </a:moveTo>
                        <a:lnTo>
                          <a:pt x="0" y="612702"/>
                        </a:lnTo>
                      </a:path>
                      <a:path w="120015" h="612775">
                        <a:moveTo>
                          <a:pt x="119679" y="562435"/>
                        </a:moveTo>
                        <a:lnTo>
                          <a:pt x="118034" y="562435"/>
                        </a:lnTo>
                      </a:path>
                      <a:path w="120015" h="612775">
                        <a:moveTo>
                          <a:pt x="118034" y="562435"/>
                        </a:moveTo>
                        <a:lnTo>
                          <a:pt x="114882" y="562435"/>
                        </a:lnTo>
                      </a:path>
                      <a:path w="120015" h="612775">
                        <a:moveTo>
                          <a:pt x="114882" y="562435"/>
                        </a:moveTo>
                        <a:lnTo>
                          <a:pt x="109263" y="562435"/>
                        </a:lnTo>
                      </a:path>
                      <a:path w="120015" h="612775">
                        <a:moveTo>
                          <a:pt x="109263" y="562435"/>
                        </a:moveTo>
                        <a:lnTo>
                          <a:pt x="102137" y="562435"/>
                        </a:lnTo>
                      </a:path>
                      <a:path w="120015" h="612775">
                        <a:moveTo>
                          <a:pt x="102137" y="562435"/>
                        </a:moveTo>
                        <a:lnTo>
                          <a:pt x="92544" y="562435"/>
                        </a:lnTo>
                      </a:path>
                      <a:path w="120015" h="612775">
                        <a:moveTo>
                          <a:pt x="92544" y="562435"/>
                        </a:moveTo>
                        <a:lnTo>
                          <a:pt x="82170" y="562435"/>
                        </a:lnTo>
                      </a:path>
                      <a:path w="120015" h="612775">
                        <a:moveTo>
                          <a:pt x="82170" y="562435"/>
                        </a:moveTo>
                        <a:lnTo>
                          <a:pt x="71015" y="562435"/>
                        </a:lnTo>
                      </a:path>
                      <a:path w="120015" h="612775">
                        <a:moveTo>
                          <a:pt x="71015" y="562435"/>
                        </a:moveTo>
                        <a:lnTo>
                          <a:pt x="59846" y="562435"/>
                        </a:lnTo>
                      </a:path>
                      <a:path w="120015" h="612775">
                        <a:moveTo>
                          <a:pt x="59846" y="562435"/>
                        </a:moveTo>
                        <a:lnTo>
                          <a:pt x="47868" y="562435"/>
                        </a:lnTo>
                      </a:path>
                      <a:path w="120015" h="612775">
                        <a:moveTo>
                          <a:pt x="47868" y="562435"/>
                        </a:moveTo>
                        <a:lnTo>
                          <a:pt x="36699" y="562435"/>
                        </a:lnTo>
                      </a:path>
                      <a:path w="120015" h="612775">
                        <a:moveTo>
                          <a:pt x="36699" y="562435"/>
                        </a:moveTo>
                        <a:lnTo>
                          <a:pt x="26325" y="562435"/>
                        </a:lnTo>
                      </a:path>
                      <a:path w="120015" h="612775">
                        <a:moveTo>
                          <a:pt x="26325" y="562435"/>
                        </a:moveTo>
                        <a:lnTo>
                          <a:pt x="17555" y="562435"/>
                        </a:lnTo>
                      </a:path>
                      <a:path w="120015" h="612775">
                        <a:moveTo>
                          <a:pt x="17555" y="562435"/>
                        </a:moveTo>
                        <a:lnTo>
                          <a:pt x="9579" y="562435"/>
                        </a:lnTo>
                      </a:path>
                      <a:path w="120015" h="612775">
                        <a:moveTo>
                          <a:pt x="9579" y="562435"/>
                        </a:moveTo>
                        <a:lnTo>
                          <a:pt x="4001" y="562435"/>
                        </a:lnTo>
                      </a:path>
                      <a:path w="120015" h="612775">
                        <a:moveTo>
                          <a:pt x="4001" y="562435"/>
                        </a:moveTo>
                        <a:lnTo>
                          <a:pt x="808" y="562435"/>
                        </a:lnTo>
                      </a:path>
                      <a:path w="120015" h="612775">
                        <a:moveTo>
                          <a:pt x="808" y="562435"/>
                        </a:moveTo>
                        <a:lnTo>
                          <a:pt x="0" y="562435"/>
                        </a:lnTo>
                      </a:path>
                      <a:path w="120015" h="612775">
                        <a:moveTo>
                          <a:pt x="0" y="562435"/>
                        </a:moveTo>
                        <a:lnTo>
                          <a:pt x="808" y="562435"/>
                        </a:lnTo>
                      </a:path>
                      <a:path w="120015" h="612775">
                        <a:moveTo>
                          <a:pt x="808" y="562435"/>
                        </a:moveTo>
                        <a:lnTo>
                          <a:pt x="4001" y="562435"/>
                        </a:lnTo>
                      </a:path>
                      <a:path w="120015" h="612775">
                        <a:moveTo>
                          <a:pt x="4001" y="562435"/>
                        </a:moveTo>
                        <a:lnTo>
                          <a:pt x="9579" y="562435"/>
                        </a:lnTo>
                      </a:path>
                      <a:path w="120015" h="612775">
                        <a:moveTo>
                          <a:pt x="9579" y="562435"/>
                        </a:moveTo>
                        <a:lnTo>
                          <a:pt x="17555" y="562435"/>
                        </a:lnTo>
                      </a:path>
                      <a:path w="120015" h="612775">
                        <a:moveTo>
                          <a:pt x="17555" y="562435"/>
                        </a:moveTo>
                        <a:lnTo>
                          <a:pt x="26325" y="562435"/>
                        </a:lnTo>
                      </a:path>
                      <a:path w="120015" h="612775">
                        <a:moveTo>
                          <a:pt x="26325" y="562435"/>
                        </a:moveTo>
                        <a:lnTo>
                          <a:pt x="36699" y="562435"/>
                        </a:lnTo>
                      </a:path>
                      <a:path w="120015" h="612775">
                        <a:moveTo>
                          <a:pt x="36699" y="562435"/>
                        </a:moveTo>
                        <a:lnTo>
                          <a:pt x="47868" y="562435"/>
                        </a:lnTo>
                      </a:path>
                      <a:path w="120015" h="612775">
                        <a:moveTo>
                          <a:pt x="47868" y="562435"/>
                        </a:moveTo>
                        <a:lnTo>
                          <a:pt x="59846" y="562435"/>
                        </a:lnTo>
                      </a:path>
                      <a:path w="120015" h="612775">
                        <a:moveTo>
                          <a:pt x="59846" y="562435"/>
                        </a:moveTo>
                        <a:lnTo>
                          <a:pt x="71015" y="562435"/>
                        </a:lnTo>
                      </a:path>
                      <a:path w="120015" h="612775">
                        <a:moveTo>
                          <a:pt x="71015" y="562435"/>
                        </a:moveTo>
                        <a:lnTo>
                          <a:pt x="82170" y="562435"/>
                        </a:lnTo>
                      </a:path>
                      <a:path w="120015" h="612775">
                        <a:moveTo>
                          <a:pt x="82170" y="562435"/>
                        </a:moveTo>
                        <a:lnTo>
                          <a:pt x="92544" y="562435"/>
                        </a:lnTo>
                      </a:path>
                      <a:path w="120015" h="612775">
                        <a:moveTo>
                          <a:pt x="92544" y="562435"/>
                        </a:moveTo>
                        <a:lnTo>
                          <a:pt x="102137" y="562435"/>
                        </a:lnTo>
                      </a:path>
                      <a:path w="120015" h="612775">
                        <a:moveTo>
                          <a:pt x="102137" y="562435"/>
                        </a:moveTo>
                        <a:lnTo>
                          <a:pt x="109263" y="562435"/>
                        </a:lnTo>
                      </a:path>
                      <a:path w="120015" h="612775">
                        <a:moveTo>
                          <a:pt x="109263" y="562435"/>
                        </a:moveTo>
                        <a:lnTo>
                          <a:pt x="114882" y="562435"/>
                        </a:lnTo>
                      </a:path>
                      <a:path w="120015" h="612775">
                        <a:moveTo>
                          <a:pt x="114882" y="562435"/>
                        </a:moveTo>
                        <a:lnTo>
                          <a:pt x="118034" y="562435"/>
                        </a:lnTo>
                      </a:path>
                      <a:path w="120015" h="612775">
                        <a:moveTo>
                          <a:pt x="118034" y="562435"/>
                        </a:moveTo>
                        <a:lnTo>
                          <a:pt x="119679" y="562435"/>
                        </a:lnTo>
                      </a:path>
                      <a:path w="120015" h="612775">
                        <a:moveTo>
                          <a:pt x="119679" y="213799"/>
                        </a:moveTo>
                        <a:lnTo>
                          <a:pt x="119679" y="179497"/>
                        </a:lnTo>
                      </a:path>
                      <a:path w="120015" h="612775">
                        <a:moveTo>
                          <a:pt x="0" y="179497"/>
                        </a:moveTo>
                        <a:lnTo>
                          <a:pt x="0" y="213799"/>
                        </a:lnTo>
                      </a:path>
                      <a:path w="120015" h="612775">
                        <a:moveTo>
                          <a:pt x="119679" y="213799"/>
                        </a:moveTo>
                        <a:lnTo>
                          <a:pt x="118034" y="213799"/>
                        </a:lnTo>
                      </a:path>
                      <a:path w="120015" h="612775">
                        <a:moveTo>
                          <a:pt x="118034" y="213799"/>
                        </a:moveTo>
                        <a:lnTo>
                          <a:pt x="114882" y="213799"/>
                        </a:lnTo>
                      </a:path>
                      <a:path w="120015" h="612775">
                        <a:moveTo>
                          <a:pt x="114882" y="213799"/>
                        </a:moveTo>
                        <a:lnTo>
                          <a:pt x="109263" y="213799"/>
                        </a:lnTo>
                      </a:path>
                      <a:path w="120015" h="612775">
                        <a:moveTo>
                          <a:pt x="109263" y="213799"/>
                        </a:moveTo>
                        <a:lnTo>
                          <a:pt x="102137" y="213799"/>
                        </a:lnTo>
                      </a:path>
                      <a:path w="120015" h="612775">
                        <a:moveTo>
                          <a:pt x="102137" y="213799"/>
                        </a:moveTo>
                        <a:lnTo>
                          <a:pt x="92544" y="213799"/>
                        </a:lnTo>
                      </a:path>
                      <a:path w="120015" h="612775">
                        <a:moveTo>
                          <a:pt x="92544" y="213799"/>
                        </a:moveTo>
                        <a:lnTo>
                          <a:pt x="82170" y="213799"/>
                        </a:lnTo>
                      </a:path>
                      <a:path w="120015" h="612775">
                        <a:moveTo>
                          <a:pt x="82170" y="213799"/>
                        </a:moveTo>
                        <a:lnTo>
                          <a:pt x="71015" y="213799"/>
                        </a:lnTo>
                      </a:path>
                      <a:path w="120015" h="612775">
                        <a:moveTo>
                          <a:pt x="71015" y="213799"/>
                        </a:moveTo>
                        <a:lnTo>
                          <a:pt x="59846" y="213799"/>
                        </a:lnTo>
                      </a:path>
                      <a:path w="120015" h="612775">
                        <a:moveTo>
                          <a:pt x="59846" y="213799"/>
                        </a:moveTo>
                        <a:lnTo>
                          <a:pt x="47868" y="213799"/>
                        </a:lnTo>
                      </a:path>
                      <a:path w="120015" h="612775">
                        <a:moveTo>
                          <a:pt x="47868" y="213799"/>
                        </a:moveTo>
                        <a:lnTo>
                          <a:pt x="36699" y="213799"/>
                        </a:lnTo>
                      </a:path>
                      <a:path w="120015" h="612775">
                        <a:moveTo>
                          <a:pt x="36699" y="213799"/>
                        </a:moveTo>
                        <a:lnTo>
                          <a:pt x="26325" y="213799"/>
                        </a:lnTo>
                      </a:path>
                      <a:path w="120015" h="612775">
                        <a:moveTo>
                          <a:pt x="26325" y="213799"/>
                        </a:moveTo>
                        <a:lnTo>
                          <a:pt x="17555" y="213799"/>
                        </a:lnTo>
                      </a:path>
                      <a:path w="120015" h="612775">
                        <a:moveTo>
                          <a:pt x="17555" y="213799"/>
                        </a:moveTo>
                        <a:lnTo>
                          <a:pt x="9579" y="213799"/>
                        </a:lnTo>
                      </a:path>
                      <a:path w="120015" h="612775">
                        <a:moveTo>
                          <a:pt x="9579" y="213799"/>
                        </a:moveTo>
                        <a:lnTo>
                          <a:pt x="4001" y="213799"/>
                        </a:lnTo>
                      </a:path>
                      <a:path w="120015" h="612775">
                        <a:moveTo>
                          <a:pt x="4001" y="213799"/>
                        </a:moveTo>
                        <a:lnTo>
                          <a:pt x="808" y="213799"/>
                        </a:lnTo>
                      </a:path>
                      <a:path w="120015" h="612775">
                        <a:moveTo>
                          <a:pt x="808" y="213799"/>
                        </a:moveTo>
                        <a:lnTo>
                          <a:pt x="0" y="213799"/>
                        </a:lnTo>
                      </a:path>
                      <a:path w="120015" h="612775">
                        <a:moveTo>
                          <a:pt x="0" y="213799"/>
                        </a:moveTo>
                        <a:lnTo>
                          <a:pt x="808" y="213799"/>
                        </a:lnTo>
                      </a:path>
                      <a:path w="120015" h="612775">
                        <a:moveTo>
                          <a:pt x="808" y="213799"/>
                        </a:moveTo>
                        <a:lnTo>
                          <a:pt x="4001" y="213799"/>
                        </a:lnTo>
                      </a:path>
                      <a:path w="120015" h="612775">
                        <a:moveTo>
                          <a:pt x="4001" y="213799"/>
                        </a:moveTo>
                        <a:lnTo>
                          <a:pt x="9579" y="213799"/>
                        </a:lnTo>
                      </a:path>
                      <a:path w="120015" h="612775">
                        <a:moveTo>
                          <a:pt x="9579" y="213799"/>
                        </a:moveTo>
                        <a:lnTo>
                          <a:pt x="17555" y="213799"/>
                        </a:lnTo>
                      </a:path>
                      <a:path w="120015" h="612775">
                        <a:moveTo>
                          <a:pt x="17555" y="213799"/>
                        </a:moveTo>
                        <a:lnTo>
                          <a:pt x="26325" y="213799"/>
                        </a:lnTo>
                      </a:path>
                      <a:path w="120015" h="612775">
                        <a:moveTo>
                          <a:pt x="26325" y="213799"/>
                        </a:moveTo>
                        <a:lnTo>
                          <a:pt x="36699" y="213799"/>
                        </a:lnTo>
                      </a:path>
                      <a:path w="120015" h="612775">
                        <a:moveTo>
                          <a:pt x="36699" y="213799"/>
                        </a:moveTo>
                        <a:lnTo>
                          <a:pt x="47868" y="213799"/>
                        </a:lnTo>
                      </a:path>
                      <a:path w="120015" h="612775">
                        <a:moveTo>
                          <a:pt x="47868" y="213799"/>
                        </a:moveTo>
                        <a:lnTo>
                          <a:pt x="59846" y="213799"/>
                        </a:lnTo>
                      </a:path>
                      <a:path w="120015" h="612775">
                        <a:moveTo>
                          <a:pt x="59846" y="213799"/>
                        </a:moveTo>
                        <a:lnTo>
                          <a:pt x="71015" y="213799"/>
                        </a:lnTo>
                      </a:path>
                      <a:path w="120015" h="612775">
                        <a:moveTo>
                          <a:pt x="71015" y="213799"/>
                        </a:moveTo>
                        <a:lnTo>
                          <a:pt x="82170" y="213799"/>
                        </a:lnTo>
                      </a:path>
                      <a:path w="120015" h="612775">
                        <a:moveTo>
                          <a:pt x="82170" y="213799"/>
                        </a:moveTo>
                        <a:lnTo>
                          <a:pt x="92544" y="213799"/>
                        </a:lnTo>
                      </a:path>
                      <a:path w="120015" h="612775">
                        <a:moveTo>
                          <a:pt x="92544" y="213799"/>
                        </a:moveTo>
                        <a:lnTo>
                          <a:pt x="102137" y="213799"/>
                        </a:lnTo>
                      </a:path>
                      <a:path w="120015" h="612775">
                        <a:moveTo>
                          <a:pt x="102137" y="213799"/>
                        </a:moveTo>
                        <a:lnTo>
                          <a:pt x="109263" y="213799"/>
                        </a:lnTo>
                      </a:path>
                      <a:path w="120015" h="612775">
                        <a:moveTo>
                          <a:pt x="109263" y="213799"/>
                        </a:moveTo>
                        <a:lnTo>
                          <a:pt x="114882" y="213799"/>
                        </a:lnTo>
                      </a:path>
                      <a:path w="120015" h="612775">
                        <a:moveTo>
                          <a:pt x="114882" y="213799"/>
                        </a:moveTo>
                        <a:lnTo>
                          <a:pt x="118034" y="213799"/>
                        </a:lnTo>
                      </a:path>
                      <a:path w="120015" h="612775">
                        <a:moveTo>
                          <a:pt x="118034" y="213799"/>
                        </a:moveTo>
                        <a:lnTo>
                          <a:pt x="119679" y="213799"/>
                        </a:lnTo>
                      </a:path>
                      <a:path w="120015" h="612775">
                        <a:moveTo>
                          <a:pt x="0" y="179497"/>
                        </a:moveTo>
                        <a:lnTo>
                          <a:pt x="808" y="179497"/>
                        </a:lnTo>
                      </a:path>
                      <a:path w="120015" h="612775">
                        <a:moveTo>
                          <a:pt x="808" y="179497"/>
                        </a:moveTo>
                        <a:lnTo>
                          <a:pt x="4001" y="179497"/>
                        </a:lnTo>
                      </a:path>
                      <a:path w="120015" h="612775">
                        <a:moveTo>
                          <a:pt x="4001" y="179497"/>
                        </a:moveTo>
                        <a:lnTo>
                          <a:pt x="9579" y="179497"/>
                        </a:lnTo>
                      </a:path>
                      <a:path w="120015" h="612775">
                        <a:moveTo>
                          <a:pt x="9579" y="179497"/>
                        </a:moveTo>
                        <a:lnTo>
                          <a:pt x="17555" y="179497"/>
                        </a:lnTo>
                      </a:path>
                      <a:path w="120015" h="612775">
                        <a:moveTo>
                          <a:pt x="17555" y="179497"/>
                        </a:moveTo>
                        <a:lnTo>
                          <a:pt x="26325" y="179497"/>
                        </a:lnTo>
                      </a:path>
                      <a:path w="120015" h="612775">
                        <a:moveTo>
                          <a:pt x="26325" y="179497"/>
                        </a:moveTo>
                        <a:lnTo>
                          <a:pt x="36699" y="179497"/>
                        </a:lnTo>
                      </a:path>
                      <a:path w="120015" h="612775">
                        <a:moveTo>
                          <a:pt x="36699" y="179497"/>
                        </a:moveTo>
                        <a:lnTo>
                          <a:pt x="47868" y="179497"/>
                        </a:lnTo>
                      </a:path>
                      <a:path w="120015" h="612775">
                        <a:moveTo>
                          <a:pt x="47868" y="179497"/>
                        </a:moveTo>
                        <a:lnTo>
                          <a:pt x="59846" y="179497"/>
                        </a:lnTo>
                      </a:path>
                      <a:path w="120015" h="612775">
                        <a:moveTo>
                          <a:pt x="59846" y="179497"/>
                        </a:moveTo>
                        <a:lnTo>
                          <a:pt x="71015" y="179497"/>
                        </a:lnTo>
                      </a:path>
                      <a:path w="120015" h="612775">
                        <a:moveTo>
                          <a:pt x="71015" y="179497"/>
                        </a:moveTo>
                        <a:lnTo>
                          <a:pt x="82170" y="179497"/>
                        </a:lnTo>
                      </a:path>
                      <a:path w="120015" h="612775">
                        <a:moveTo>
                          <a:pt x="82170" y="179497"/>
                        </a:moveTo>
                        <a:lnTo>
                          <a:pt x="92544" y="179497"/>
                        </a:lnTo>
                      </a:path>
                      <a:path w="120015" h="612775">
                        <a:moveTo>
                          <a:pt x="92544" y="179497"/>
                        </a:moveTo>
                        <a:lnTo>
                          <a:pt x="102137" y="179497"/>
                        </a:lnTo>
                      </a:path>
                      <a:path w="120015" h="612775">
                        <a:moveTo>
                          <a:pt x="102137" y="179497"/>
                        </a:moveTo>
                        <a:lnTo>
                          <a:pt x="109263" y="179497"/>
                        </a:lnTo>
                      </a:path>
                      <a:path w="120015" h="612775">
                        <a:moveTo>
                          <a:pt x="109263" y="179497"/>
                        </a:moveTo>
                        <a:lnTo>
                          <a:pt x="114882" y="179497"/>
                        </a:lnTo>
                      </a:path>
                      <a:path w="120015" h="612775">
                        <a:moveTo>
                          <a:pt x="114882" y="179497"/>
                        </a:moveTo>
                        <a:lnTo>
                          <a:pt x="118034" y="179497"/>
                        </a:lnTo>
                      </a:path>
                      <a:path w="120015" h="612775">
                        <a:moveTo>
                          <a:pt x="118034" y="179497"/>
                        </a:moveTo>
                        <a:lnTo>
                          <a:pt x="119679" y="179497"/>
                        </a:lnTo>
                      </a:path>
                      <a:path w="120015" h="612775">
                        <a:moveTo>
                          <a:pt x="0" y="179497"/>
                        </a:moveTo>
                        <a:lnTo>
                          <a:pt x="0" y="159558"/>
                        </a:lnTo>
                      </a:path>
                      <a:path w="120015" h="612775">
                        <a:moveTo>
                          <a:pt x="0" y="239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51" name="object 3151"/>
                  <p:cNvSpPr/>
                  <p:nvPr/>
                </p:nvSpPr>
                <p:spPr>
                  <a:xfrm>
                    <a:off x="13608157" y="332395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52" name="object 3152"/>
                  <p:cNvSpPr/>
                  <p:nvPr/>
                </p:nvSpPr>
                <p:spPr>
                  <a:xfrm>
                    <a:off x="7488771" y="2141244"/>
                    <a:ext cx="6254750" cy="5049520"/>
                  </a:xfrm>
                  <a:custGeom>
                    <a:avLst/>
                    <a:gdLst/>
                    <a:ahLst/>
                    <a:cxnLst/>
                    <a:rect l="l" t="t" r="r" b="b"/>
                    <a:pathLst>
                      <a:path w="6254750" h="5049520">
                        <a:moveTo>
                          <a:pt x="6240261" y="1343466"/>
                        </a:moveTo>
                        <a:lnTo>
                          <a:pt x="6240261" y="1357020"/>
                        </a:lnTo>
                      </a:path>
                      <a:path w="6254750" h="5049520">
                        <a:moveTo>
                          <a:pt x="6240261" y="1357020"/>
                        </a:moveTo>
                        <a:lnTo>
                          <a:pt x="6240261" y="1363406"/>
                        </a:lnTo>
                      </a:path>
                      <a:path w="6254750" h="5049520">
                        <a:moveTo>
                          <a:pt x="6240261" y="1363406"/>
                        </a:moveTo>
                        <a:lnTo>
                          <a:pt x="6238617" y="1363406"/>
                        </a:lnTo>
                      </a:path>
                      <a:path w="6254750" h="5049520">
                        <a:moveTo>
                          <a:pt x="6238617" y="1363406"/>
                        </a:moveTo>
                        <a:lnTo>
                          <a:pt x="6235465" y="1363406"/>
                        </a:lnTo>
                      </a:path>
                      <a:path w="6254750" h="5049520">
                        <a:moveTo>
                          <a:pt x="6235465" y="1363406"/>
                        </a:moveTo>
                        <a:lnTo>
                          <a:pt x="6229846" y="1363406"/>
                        </a:lnTo>
                      </a:path>
                      <a:path w="6254750" h="5049520">
                        <a:moveTo>
                          <a:pt x="6229846" y="1363406"/>
                        </a:moveTo>
                        <a:lnTo>
                          <a:pt x="6222720" y="1363406"/>
                        </a:lnTo>
                      </a:path>
                      <a:path w="6254750" h="5049520">
                        <a:moveTo>
                          <a:pt x="6222720" y="1363406"/>
                        </a:moveTo>
                        <a:lnTo>
                          <a:pt x="6213127" y="1363406"/>
                        </a:lnTo>
                      </a:path>
                      <a:path w="6254750" h="5049520">
                        <a:moveTo>
                          <a:pt x="6213127" y="1363406"/>
                        </a:moveTo>
                        <a:lnTo>
                          <a:pt x="6202753" y="1363406"/>
                        </a:lnTo>
                      </a:path>
                      <a:path w="6254750" h="5049520">
                        <a:moveTo>
                          <a:pt x="6202753" y="1363406"/>
                        </a:moveTo>
                        <a:lnTo>
                          <a:pt x="6191597" y="1363406"/>
                        </a:lnTo>
                      </a:path>
                      <a:path w="6254750" h="5049520">
                        <a:moveTo>
                          <a:pt x="6191597" y="1363406"/>
                        </a:moveTo>
                        <a:lnTo>
                          <a:pt x="6180428" y="1363406"/>
                        </a:lnTo>
                      </a:path>
                      <a:path w="6254750" h="5049520">
                        <a:moveTo>
                          <a:pt x="6180428" y="1363406"/>
                        </a:moveTo>
                        <a:lnTo>
                          <a:pt x="6168451" y="1363406"/>
                        </a:lnTo>
                      </a:path>
                      <a:path w="6254750" h="5049520">
                        <a:moveTo>
                          <a:pt x="6168451" y="1363406"/>
                        </a:moveTo>
                        <a:lnTo>
                          <a:pt x="6157282" y="1363406"/>
                        </a:lnTo>
                      </a:path>
                      <a:path w="6254750" h="5049520">
                        <a:moveTo>
                          <a:pt x="6157282" y="1363406"/>
                        </a:moveTo>
                        <a:lnTo>
                          <a:pt x="6146908" y="1363406"/>
                        </a:lnTo>
                      </a:path>
                      <a:path w="6254750" h="5049520">
                        <a:moveTo>
                          <a:pt x="6146908" y="1363406"/>
                        </a:moveTo>
                        <a:lnTo>
                          <a:pt x="6138137" y="1363406"/>
                        </a:lnTo>
                      </a:path>
                      <a:path w="6254750" h="5049520">
                        <a:moveTo>
                          <a:pt x="6138137" y="1363406"/>
                        </a:moveTo>
                        <a:lnTo>
                          <a:pt x="6130161" y="1363406"/>
                        </a:lnTo>
                      </a:path>
                      <a:path w="6254750" h="5049520">
                        <a:moveTo>
                          <a:pt x="6130161" y="1363406"/>
                        </a:moveTo>
                        <a:lnTo>
                          <a:pt x="6124584" y="1363406"/>
                        </a:lnTo>
                      </a:path>
                      <a:path w="6254750" h="5049520">
                        <a:moveTo>
                          <a:pt x="6124584" y="1363406"/>
                        </a:moveTo>
                        <a:lnTo>
                          <a:pt x="6121391" y="1363406"/>
                        </a:lnTo>
                      </a:path>
                      <a:path w="6254750" h="5049520">
                        <a:moveTo>
                          <a:pt x="6121391" y="1363406"/>
                        </a:moveTo>
                        <a:lnTo>
                          <a:pt x="6120582" y="1363406"/>
                        </a:lnTo>
                      </a:path>
                      <a:path w="6254750" h="5049520">
                        <a:moveTo>
                          <a:pt x="51856" y="5009279"/>
                        </a:moveTo>
                        <a:lnTo>
                          <a:pt x="0" y="5009279"/>
                        </a:lnTo>
                      </a:path>
                      <a:path w="6254750" h="5049520">
                        <a:moveTo>
                          <a:pt x="0" y="5049158"/>
                        </a:moveTo>
                        <a:lnTo>
                          <a:pt x="51856" y="5049158"/>
                        </a:lnTo>
                      </a:path>
                      <a:path w="6254750" h="5049520">
                        <a:moveTo>
                          <a:pt x="51856" y="5049158"/>
                        </a:moveTo>
                        <a:lnTo>
                          <a:pt x="51856" y="5009279"/>
                        </a:lnTo>
                      </a:path>
                      <a:path w="6254750" h="5049520">
                        <a:moveTo>
                          <a:pt x="65423" y="4753188"/>
                        </a:moveTo>
                        <a:lnTo>
                          <a:pt x="65423" y="4793067"/>
                        </a:lnTo>
                      </a:path>
                      <a:path w="6254750" h="5049520">
                        <a:moveTo>
                          <a:pt x="65423" y="4753188"/>
                        </a:moveTo>
                        <a:lnTo>
                          <a:pt x="63025" y="4753188"/>
                        </a:lnTo>
                      </a:path>
                      <a:path w="6254750" h="5049520">
                        <a:moveTo>
                          <a:pt x="63025" y="4793067"/>
                        </a:moveTo>
                        <a:lnTo>
                          <a:pt x="65423" y="4793067"/>
                        </a:lnTo>
                      </a:path>
                      <a:path w="6254750" h="5049520">
                        <a:moveTo>
                          <a:pt x="6032834" y="359804"/>
                        </a:moveTo>
                        <a:lnTo>
                          <a:pt x="6254650" y="359804"/>
                        </a:lnTo>
                      </a:path>
                      <a:path w="6254750" h="5049520">
                        <a:moveTo>
                          <a:pt x="6254650" y="210620"/>
                        </a:moveTo>
                        <a:lnTo>
                          <a:pt x="6032834" y="210620"/>
                        </a:lnTo>
                      </a:path>
                      <a:path w="6254750" h="5049520">
                        <a:moveTo>
                          <a:pt x="6032834" y="350225"/>
                        </a:moveTo>
                        <a:lnTo>
                          <a:pt x="6032834" y="349430"/>
                        </a:lnTo>
                      </a:path>
                      <a:path w="6254750" h="5049520">
                        <a:moveTo>
                          <a:pt x="6032834" y="245716"/>
                        </a:moveTo>
                        <a:lnTo>
                          <a:pt x="6032834" y="236946"/>
                        </a:lnTo>
                      </a:path>
                      <a:path w="6254750" h="5049520">
                        <a:moveTo>
                          <a:pt x="6254650" y="236946"/>
                        </a:moveTo>
                        <a:lnTo>
                          <a:pt x="6254650" y="245716"/>
                        </a:lnTo>
                      </a:path>
                      <a:path w="6254750" h="5049520">
                        <a:moveTo>
                          <a:pt x="5992941" y="81375"/>
                        </a:moveTo>
                        <a:lnTo>
                          <a:pt x="5992941" y="63820"/>
                        </a:lnTo>
                      </a:path>
                      <a:path w="6254750" h="5049520">
                        <a:moveTo>
                          <a:pt x="5992941" y="63820"/>
                        </a:moveTo>
                        <a:lnTo>
                          <a:pt x="5992941" y="47074"/>
                        </a:lnTo>
                      </a:path>
                      <a:path w="6254750" h="5049520">
                        <a:moveTo>
                          <a:pt x="5992941" y="47074"/>
                        </a:moveTo>
                        <a:lnTo>
                          <a:pt x="5992941" y="30313"/>
                        </a:lnTo>
                      </a:path>
                      <a:path w="6254750" h="5049520">
                        <a:moveTo>
                          <a:pt x="5992941" y="30313"/>
                        </a:moveTo>
                        <a:lnTo>
                          <a:pt x="5992941" y="15156"/>
                        </a:lnTo>
                      </a:path>
                      <a:path w="6254750" h="5049520">
                        <a:moveTo>
                          <a:pt x="5992941" y="15156"/>
                        </a:moveTo>
                        <a:lnTo>
                          <a:pt x="5992941" y="1589"/>
                        </a:lnTo>
                      </a:path>
                      <a:path w="6254750" h="5049520">
                        <a:moveTo>
                          <a:pt x="5992941" y="1589"/>
                        </a:moveTo>
                        <a:lnTo>
                          <a:pt x="5992941" y="0"/>
                        </a:lnTo>
                      </a:path>
                      <a:path w="6254750" h="5049520">
                        <a:moveTo>
                          <a:pt x="5913168" y="0"/>
                        </a:moveTo>
                        <a:lnTo>
                          <a:pt x="5913168" y="3987"/>
                        </a:lnTo>
                      </a:path>
                      <a:path w="6254750" h="5049520">
                        <a:moveTo>
                          <a:pt x="5913168" y="3987"/>
                        </a:moveTo>
                        <a:lnTo>
                          <a:pt x="5913168" y="17555"/>
                        </a:lnTo>
                      </a:path>
                      <a:path w="6254750" h="5049520">
                        <a:moveTo>
                          <a:pt x="5913168" y="17555"/>
                        </a:moveTo>
                        <a:lnTo>
                          <a:pt x="5913168" y="32711"/>
                        </a:lnTo>
                      </a:path>
                      <a:path w="6254750" h="5049520">
                        <a:moveTo>
                          <a:pt x="5913168" y="32711"/>
                        </a:moveTo>
                        <a:lnTo>
                          <a:pt x="5913168" y="49458"/>
                        </a:lnTo>
                      </a:path>
                      <a:path w="6254750" h="5049520">
                        <a:moveTo>
                          <a:pt x="5913168" y="49458"/>
                        </a:moveTo>
                        <a:lnTo>
                          <a:pt x="5913168" y="66218"/>
                        </a:lnTo>
                      </a:path>
                      <a:path w="6254750" h="5049520">
                        <a:moveTo>
                          <a:pt x="5913168" y="66218"/>
                        </a:moveTo>
                        <a:lnTo>
                          <a:pt x="5913168" y="81375"/>
                        </a:lnTo>
                      </a:path>
                      <a:path w="6254750" h="5049520">
                        <a:moveTo>
                          <a:pt x="5953048" y="81375"/>
                        </a:moveTo>
                        <a:lnTo>
                          <a:pt x="5943482" y="81375"/>
                        </a:lnTo>
                      </a:path>
                      <a:path w="6254750" h="5049520">
                        <a:moveTo>
                          <a:pt x="5943482" y="81375"/>
                        </a:moveTo>
                        <a:lnTo>
                          <a:pt x="5933903" y="81375"/>
                        </a:lnTo>
                      </a:path>
                      <a:path w="6254750" h="5049520">
                        <a:moveTo>
                          <a:pt x="5933903" y="81375"/>
                        </a:moveTo>
                        <a:lnTo>
                          <a:pt x="5925927" y="81375"/>
                        </a:lnTo>
                      </a:path>
                      <a:path w="6254750" h="5049520">
                        <a:moveTo>
                          <a:pt x="5925927" y="81375"/>
                        </a:moveTo>
                        <a:lnTo>
                          <a:pt x="5919541" y="81375"/>
                        </a:lnTo>
                      </a:path>
                      <a:path w="6254750" h="5049520">
                        <a:moveTo>
                          <a:pt x="5919541" y="81375"/>
                        </a:moveTo>
                        <a:lnTo>
                          <a:pt x="5915553" y="81375"/>
                        </a:lnTo>
                      </a:path>
                      <a:path w="6254750" h="5049520">
                        <a:moveTo>
                          <a:pt x="5915553" y="81375"/>
                        </a:moveTo>
                        <a:lnTo>
                          <a:pt x="5913168" y="8137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53" name="object 3153"/>
                  <p:cNvSpPr/>
                  <p:nvPr/>
                </p:nvSpPr>
                <p:spPr>
                  <a:xfrm>
                    <a:off x="13400743" y="222142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54" name="object 3154"/>
                  <p:cNvSpPr/>
                  <p:nvPr/>
                </p:nvSpPr>
                <p:spPr>
                  <a:xfrm>
                    <a:off x="9176090" y="2222620"/>
                    <a:ext cx="4345940" cy="589280"/>
                  </a:xfrm>
                  <a:custGeom>
                    <a:avLst/>
                    <a:gdLst/>
                    <a:ahLst/>
                    <a:cxnLst/>
                    <a:rect l="l" t="t" r="r" b="b"/>
                    <a:pathLst>
                      <a:path w="4345940" h="589280">
                        <a:moveTo>
                          <a:pt x="4305621" y="0"/>
                        </a:moveTo>
                        <a:lnTo>
                          <a:pt x="4304827" y="0"/>
                        </a:lnTo>
                      </a:path>
                      <a:path w="4345940" h="589280">
                        <a:moveTo>
                          <a:pt x="4304827" y="0"/>
                        </a:moveTo>
                        <a:lnTo>
                          <a:pt x="4302428" y="0"/>
                        </a:lnTo>
                      </a:path>
                      <a:path w="4345940" h="589280">
                        <a:moveTo>
                          <a:pt x="4302428" y="0"/>
                        </a:moveTo>
                        <a:lnTo>
                          <a:pt x="4298440" y="0"/>
                        </a:lnTo>
                      </a:path>
                      <a:path w="4345940" h="589280">
                        <a:moveTo>
                          <a:pt x="4298440" y="0"/>
                        </a:moveTo>
                        <a:lnTo>
                          <a:pt x="4292054" y="0"/>
                        </a:lnTo>
                      </a:path>
                      <a:path w="4345940" h="589280">
                        <a:moveTo>
                          <a:pt x="4292054" y="0"/>
                        </a:moveTo>
                        <a:lnTo>
                          <a:pt x="4284078" y="0"/>
                        </a:lnTo>
                      </a:path>
                      <a:path w="4345940" h="589280">
                        <a:moveTo>
                          <a:pt x="4284078" y="0"/>
                        </a:moveTo>
                        <a:lnTo>
                          <a:pt x="4275308" y="0"/>
                        </a:lnTo>
                      </a:path>
                      <a:path w="4345940" h="589280">
                        <a:moveTo>
                          <a:pt x="4275308" y="0"/>
                        </a:moveTo>
                        <a:lnTo>
                          <a:pt x="4265728" y="0"/>
                        </a:lnTo>
                      </a:path>
                      <a:path w="4345940" h="589280">
                        <a:moveTo>
                          <a:pt x="4185161" y="279223"/>
                        </a:moveTo>
                        <a:lnTo>
                          <a:pt x="4345514" y="279223"/>
                        </a:lnTo>
                      </a:path>
                      <a:path w="4345940" h="589280">
                        <a:moveTo>
                          <a:pt x="4345514" y="128436"/>
                        </a:moveTo>
                        <a:lnTo>
                          <a:pt x="4340732" y="128436"/>
                        </a:lnTo>
                      </a:path>
                      <a:path w="4345940" h="589280">
                        <a:moveTo>
                          <a:pt x="4189944" y="128436"/>
                        </a:moveTo>
                        <a:lnTo>
                          <a:pt x="4185161" y="128436"/>
                        </a:lnTo>
                      </a:path>
                      <a:path w="4345940" h="589280">
                        <a:moveTo>
                          <a:pt x="4189944" y="123653"/>
                        </a:moveTo>
                        <a:lnTo>
                          <a:pt x="4189944" y="128436"/>
                        </a:lnTo>
                      </a:path>
                      <a:path w="4345940" h="589280">
                        <a:moveTo>
                          <a:pt x="4340732" y="128436"/>
                        </a:moveTo>
                        <a:lnTo>
                          <a:pt x="4340732" y="123653"/>
                        </a:lnTo>
                      </a:path>
                      <a:path w="4345940" h="589280">
                        <a:moveTo>
                          <a:pt x="4345514" y="204234"/>
                        </a:moveTo>
                        <a:lnTo>
                          <a:pt x="4345514" y="216992"/>
                        </a:lnTo>
                      </a:path>
                      <a:path w="4345940" h="589280">
                        <a:moveTo>
                          <a:pt x="4345514" y="216992"/>
                        </a:moveTo>
                        <a:lnTo>
                          <a:pt x="4345514" y="229751"/>
                        </a:lnTo>
                      </a:path>
                      <a:path w="4345940" h="589280">
                        <a:moveTo>
                          <a:pt x="4345514" y="229751"/>
                        </a:moveTo>
                        <a:lnTo>
                          <a:pt x="4345514" y="241728"/>
                        </a:lnTo>
                      </a:path>
                      <a:path w="4345940" h="589280">
                        <a:moveTo>
                          <a:pt x="4345514" y="241728"/>
                        </a:moveTo>
                        <a:lnTo>
                          <a:pt x="4345514" y="252089"/>
                        </a:lnTo>
                      </a:path>
                      <a:path w="4345940" h="589280">
                        <a:moveTo>
                          <a:pt x="4345514" y="252089"/>
                        </a:moveTo>
                        <a:lnTo>
                          <a:pt x="4345514" y="261668"/>
                        </a:lnTo>
                      </a:path>
                      <a:path w="4345940" h="589280">
                        <a:moveTo>
                          <a:pt x="4345514" y="261668"/>
                        </a:moveTo>
                        <a:lnTo>
                          <a:pt x="4345514" y="269644"/>
                        </a:lnTo>
                      </a:path>
                      <a:path w="4345940" h="589280">
                        <a:moveTo>
                          <a:pt x="4345514" y="269644"/>
                        </a:moveTo>
                        <a:lnTo>
                          <a:pt x="4345514" y="274440"/>
                        </a:lnTo>
                      </a:path>
                      <a:path w="4345940" h="589280">
                        <a:moveTo>
                          <a:pt x="4345514" y="274440"/>
                        </a:moveTo>
                        <a:lnTo>
                          <a:pt x="4345514" y="278428"/>
                        </a:lnTo>
                      </a:path>
                      <a:path w="4345940" h="589280">
                        <a:moveTo>
                          <a:pt x="4345514" y="278428"/>
                        </a:moveTo>
                        <a:lnTo>
                          <a:pt x="4345514" y="279223"/>
                        </a:lnTo>
                      </a:path>
                      <a:path w="4345940" h="589280">
                        <a:moveTo>
                          <a:pt x="4345514" y="128436"/>
                        </a:moveTo>
                        <a:lnTo>
                          <a:pt x="4345514" y="130039"/>
                        </a:lnTo>
                      </a:path>
                      <a:path w="4345940" h="589280">
                        <a:moveTo>
                          <a:pt x="4345514" y="130039"/>
                        </a:moveTo>
                        <a:lnTo>
                          <a:pt x="4345514" y="133232"/>
                        </a:lnTo>
                      </a:path>
                      <a:path w="4345940" h="589280">
                        <a:moveTo>
                          <a:pt x="4345514" y="133232"/>
                        </a:moveTo>
                        <a:lnTo>
                          <a:pt x="4345514" y="138810"/>
                        </a:lnTo>
                      </a:path>
                      <a:path w="4345940" h="589280">
                        <a:moveTo>
                          <a:pt x="4345514" y="138810"/>
                        </a:moveTo>
                        <a:lnTo>
                          <a:pt x="4345514" y="145991"/>
                        </a:lnTo>
                      </a:path>
                      <a:path w="4345940" h="589280">
                        <a:moveTo>
                          <a:pt x="4345514" y="145991"/>
                        </a:moveTo>
                        <a:lnTo>
                          <a:pt x="4345514" y="155570"/>
                        </a:lnTo>
                      </a:path>
                      <a:path w="4345940" h="589280">
                        <a:moveTo>
                          <a:pt x="4345514" y="155570"/>
                        </a:moveTo>
                        <a:lnTo>
                          <a:pt x="4345514" y="165930"/>
                        </a:lnTo>
                      </a:path>
                      <a:path w="4345940" h="589280">
                        <a:moveTo>
                          <a:pt x="4345514" y="165930"/>
                        </a:moveTo>
                        <a:lnTo>
                          <a:pt x="4345514" y="177908"/>
                        </a:lnTo>
                      </a:path>
                      <a:path w="4345940" h="589280">
                        <a:moveTo>
                          <a:pt x="4345514" y="177908"/>
                        </a:moveTo>
                        <a:lnTo>
                          <a:pt x="4345514" y="190666"/>
                        </a:lnTo>
                      </a:path>
                      <a:path w="4345940" h="589280">
                        <a:moveTo>
                          <a:pt x="4345514" y="190666"/>
                        </a:moveTo>
                        <a:lnTo>
                          <a:pt x="4345514" y="204234"/>
                        </a:lnTo>
                      </a:path>
                      <a:path w="4345940" h="589280">
                        <a:moveTo>
                          <a:pt x="4185161" y="204234"/>
                        </a:moveTo>
                        <a:lnTo>
                          <a:pt x="4185161" y="190666"/>
                        </a:lnTo>
                      </a:path>
                      <a:path w="4345940" h="589280">
                        <a:moveTo>
                          <a:pt x="4185161" y="190666"/>
                        </a:moveTo>
                        <a:lnTo>
                          <a:pt x="4185161" y="177908"/>
                        </a:lnTo>
                      </a:path>
                      <a:path w="4345940" h="589280">
                        <a:moveTo>
                          <a:pt x="4185161" y="177908"/>
                        </a:moveTo>
                        <a:lnTo>
                          <a:pt x="4185161" y="165930"/>
                        </a:lnTo>
                      </a:path>
                      <a:path w="4345940" h="589280">
                        <a:moveTo>
                          <a:pt x="4185161" y="165930"/>
                        </a:moveTo>
                        <a:lnTo>
                          <a:pt x="4185161" y="155570"/>
                        </a:lnTo>
                      </a:path>
                      <a:path w="4345940" h="589280">
                        <a:moveTo>
                          <a:pt x="4185161" y="155570"/>
                        </a:moveTo>
                        <a:lnTo>
                          <a:pt x="4185161" y="145991"/>
                        </a:lnTo>
                      </a:path>
                      <a:path w="4345940" h="589280">
                        <a:moveTo>
                          <a:pt x="4185161" y="145991"/>
                        </a:moveTo>
                        <a:lnTo>
                          <a:pt x="4185161" y="138810"/>
                        </a:lnTo>
                      </a:path>
                      <a:path w="4345940" h="589280">
                        <a:moveTo>
                          <a:pt x="4185161" y="138810"/>
                        </a:moveTo>
                        <a:lnTo>
                          <a:pt x="4185161" y="133232"/>
                        </a:lnTo>
                      </a:path>
                      <a:path w="4345940" h="589280">
                        <a:moveTo>
                          <a:pt x="4185161" y="133232"/>
                        </a:moveTo>
                        <a:lnTo>
                          <a:pt x="4185161" y="130039"/>
                        </a:lnTo>
                      </a:path>
                      <a:path w="4345940" h="589280">
                        <a:moveTo>
                          <a:pt x="4185161" y="130039"/>
                        </a:moveTo>
                        <a:lnTo>
                          <a:pt x="4185161" y="128436"/>
                        </a:lnTo>
                      </a:path>
                      <a:path w="4345940" h="589280">
                        <a:moveTo>
                          <a:pt x="4185161" y="128436"/>
                        </a:moveTo>
                        <a:lnTo>
                          <a:pt x="4185161" y="129244"/>
                        </a:lnTo>
                      </a:path>
                      <a:path w="4345940" h="589280">
                        <a:moveTo>
                          <a:pt x="4185161" y="130039"/>
                        </a:moveTo>
                        <a:lnTo>
                          <a:pt x="4185161" y="130834"/>
                        </a:lnTo>
                      </a:path>
                      <a:path w="4345940" h="589280">
                        <a:moveTo>
                          <a:pt x="4185161" y="276825"/>
                        </a:moveTo>
                        <a:lnTo>
                          <a:pt x="4185161" y="278428"/>
                        </a:lnTo>
                      </a:path>
                      <a:path w="4345940" h="589280">
                        <a:moveTo>
                          <a:pt x="4185161" y="278428"/>
                        </a:moveTo>
                        <a:lnTo>
                          <a:pt x="4185161" y="279223"/>
                        </a:lnTo>
                      </a:path>
                      <a:path w="4345940" h="589280">
                        <a:moveTo>
                          <a:pt x="4185161" y="279223"/>
                        </a:moveTo>
                        <a:lnTo>
                          <a:pt x="4185161" y="278428"/>
                        </a:lnTo>
                      </a:path>
                      <a:path w="4345940" h="589280">
                        <a:moveTo>
                          <a:pt x="4185161" y="278428"/>
                        </a:moveTo>
                        <a:lnTo>
                          <a:pt x="4185161" y="274440"/>
                        </a:lnTo>
                      </a:path>
                      <a:path w="4345940" h="589280">
                        <a:moveTo>
                          <a:pt x="4185161" y="274440"/>
                        </a:moveTo>
                        <a:lnTo>
                          <a:pt x="4185161" y="269644"/>
                        </a:lnTo>
                      </a:path>
                      <a:path w="4345940" h="589280">
                        <a:moveTo>
                          <a:pt x="4185161" y="269644"/>
                        </a:moveTo>
                        <a:lnTo>
                          <a:pt x="4185161" y="261668"/>
                        </a:lnTo>
                      </a:path>
                      <a:path w="4345940" h="589280">
                        <a:moveTo>
                          <a:pt x="4185161" y="261668"/>
                        </a:moveTo>
                        <a:lnTo>
                          <a:pt x="4185161" y="252089"/>
                        </a:lnTo>
                      </a:path>
                      <a:path w="4345940" h="589280">
                        <a:moveTo>
                          <a:pt x="4185161" y="252089"/>
                        </a:moveTo>
                        <a:lnTo>
                          <a:pt x="4185161" y="241728"/>
                        </a:lnTo>
                      </a:path>
                      <a:path w="4345940" h="589280">
                        <a:moveTo>
                          <a:pt x="4185161" y="241728"/>
                        </a:moveTo>
                        <a:lnTo>
                          <a:pt x="4185161" y="229751"/>
                        </a:lnTo>
                      </a:path>
                      <a:path w="4345940" h="589280">
                        <a:moveTo>
                          <a:pt x="4185161" y="229751"/>
                        </a:moveTo>
                        <a:lnTo>
                          <a:pt x="4185161" y="216992"/>
                        </a:lnTo>
                      </a:path>
                      <a:path w="4345940" h="589280">
                        <a:moveTo>
                          <a:pt x="4185161" y="216992"/>
                        </a:moveTo>
                        <a:lnTo>
                          <a:pt x="4185161" y="204234"/>
                        </a:lnTo>
                      </a:path>
                      <a:path w="4345940" h="589280">
                        <a:moveTo>
                          <a:pt x="4265728" y="123653"/>
                        </a:moveTo>
                        <a:lnTo>
                          <a:pt x="4278501" y="123653"/>
                        </a:lnTo>
                      </a:path>
                      <a:path w="4345940" h="589280">
                        <a:moveTo>
                          <a:pt x="4278501" y="123653"/>
                        </a:moveTo>
                        <a:lnTo>
                          <a:pt x="4291259" y="123653"/>
                        </a:lnTo>
                      </a:path>
                      <a:path w="4345940" h="589280">
                        <a:moveTo>
                          <a:pt x="4291259" y="123653"/>
                        </a:moveTo>
                        <a:lnTo>
                          <a:pt x="4303237" y="123653"/>
                        </a:lnTo>
                      </a:path>
                      <a:path w="4345940" h="589280">
                        <a:moveTo>
                          <a:pt x="4303237" y="123653"/>
                        </a:moveTo>
                        <a:lnTo>
                          <a:pt x="4313597" y="123653"/>
                        </a:lnTo>
                      </a:path>
                      <a:path w="4345940" h="589280">
                        <a:moveTo>
                          <a:pt x="4313597" y="123653"/>
                        </a:moveTo>
                        <a:lnTo>
                          <a:pt x="4323176" y="123653"/>
                        </a:lnTo>
                      </a:path>
                      <a:path w="4345940" h="589280">
                        <a:moveTo>
                          <a:pt x="4323176" y="123653"/>
                        </a:moveTo>
                        <a:lnTo>
                          <a:pt x="4330358" y="123653"/>
                        </a:lnTo>
                      </a:path>
                      <a:path w="4345940" h="589280">
                        <a:moveTo>
                          <a:pt x="4330358" y="123653"/>
                        </a:moveTo>
                        <a:lnTo>
                          <a:pt x="4335935" y="123653"/>
                        </a:lnTo>
                      </a:path>
                      <a:path w="4345940" h="589280">
                        <a:moveTo>
                          <a:pt x="4335935" y="123653"/>
                        </a:moveTo>
                        <a:lnTo>
                          <a:pt x="4339923" y="123653"/>
                        </a:lnTo>
                      </a:path>
                      <a:path w="4345940" h="589280">
                        <a:moveTo>
                          <a:pt x="4339923" y="123653"/>
                        </a:moveTo>
                        <a:lnTo>
                          <a:pt x="4340732" y="123653"/>
                        </a:lnTo>
                      </a:path>
                      <a:path w="4345940" h="589280">
                        <a:moveTo>
                          <a:pt x="4189944" y="123653"/>
                        </a:moveTo>
                        <a:lnTo>
                          <a:pt x="4190739" y="123653"/>
                        </a:lnTo>
                      </a:path>
                      <a:path w="4345940" h="589280">
                        <a:moveTo>
                          <a:pt x="4190739" y="123653"/>
                        </a:moveTo>
                        <a:lnTo>
                          <a:pt x="4194727" y="123653"/>
                        </a:lnTo>
                      </a:path>
                      <a:path w="4345940" h="589280">
                        <a:moveTo>
                          <a:pt x="4194727" y="123653"/>
                        </a:moveTo>
                        <a:lnTo>
                          <a:pt x="4200318" y="123653"/>
                        </a:lnTo>
                      </a:path>
                      <a:path w="4345940" h="589280">
                        <a:moveTo>
                          <a:pt x="4200318" y="123653"/>
                        </a:moveTo>
                        <a:lnTo>
                          <a:pt x="4207499" y="123653"/>
                        </a:lnTo>
                      </a:path>
                      <a:path w="4345940" h="589280">
                        <a:moveTo>
                          <a:pt x="4207499" y="123653"/>
                        </a:moveTo>
                        <a:lnTo>
                          <a:pt x="4217078" y="123653"/>
                        </a:lnTo>
                      </a:path>
                      <a:path w="4345940" h="589280">
                        <a:moveTo>
                          <a:pt x="4217078" y="123653"/>
                        </a:moveTo>
                        <a:lnTo>
                          <a:pt x="4227439" y="123653"/>
                        </a:lnTo>
                      </a:path>
                      <a:path w="4345940" h="589280">
                        <a:moveTo>
                          <a:pt x="4227439" y="123653"/>
                        </a:moveTo>
                        <a:lnTo>
                          <a:pt x="4239403" y="123653"/>
                        </a:lnTo>
                      </a:path>
                      <a:path w="4345940" h="589280">
                        <a:moveTo>
                          <a:pt x="4239403" y="123653"/>
                        </a:moveTo>
                        <a:lnTo>
                          <a:pt x="4252175" y="123653"/>
                        </a:lnTo>
                      </a:path>
                      <a:path w="4345940" h="589280">
                        <a:moveTo>
                          <a:pt x="4252175" y="123653"/>
                        </a:moveTo>
                        <a:lnTo>
                          <a:pt x="4265728" y="123653"/>
                        </a:lnTo>
                      </a:path>
                      <a:path w="4345940" h="589280">
                        <a:moveTo>
                          <a:pt x="4339923" y="123653"/>
                        </a:moveTo>
                        <a:lnTo>
                          <a:pt x="4305621" y="86158"/>
                        </a:lnTo>
                      </a:path>
                      <a:path w="4345940" h="589280">
                        <a:moveTo>
                          <a:pt x="4305621" y="86158"/>
                        </a:moveTo>
                        <a:lnTo>
                          <a:pt x="4339923" y="123653"/>
                        </a:lnTo>
                      </a:path>
                      <a:path w="4345940" h="589280">
                        <a:moveTo>
                          <a:pt x="4190739" y="123653"/>
                        </a:moveTo>
                        <a:lnTo>
                          <a:pt x="4225849" y="86158"/>
                        </a:lnTo>
                      </a:path>
                      <a:path w="4345940" h="589280">
                        <a:moveTo>
                          <a:pt x="4225849" y="86158"/>
                        </a:moveTo>
                        <a:lnTo>
                          <a:pt x="4190739" y="123653"/>
                        </a:lnTo>
                      </a:path>
                      <a:path w="4345940" h="589280">
                        <a:moveTo>
                          <a:pt x="19939" y="573604"/>
                        </a:moveTo>
                        <a:lnTo>
                          <a:pt x="19939" y="588761"/>
                        </a:lnTo>
                      </a:path>
                      <a:path w="4345940" h="589280">
                        <a:moveTo>
                          <a:pt x="99711" y="588761"/>
                        </a:moveTo>
                        <a:lnTo>
                          <a:pt x="99711" y="573604"/>
                        </a:lnTo>
                      </a:path>
                      <a:path w="4345940" h="589280">
                        <a:moveTo>
                          <a:pt x="19939" y="573604"/>
                        </a:moveTo>
                        <a:lnTo>
                          <a:pt x="20734" y="573604"/>
                        </a:lnTo>
                      </a:path>
                      <a:path w="4345940" h="589280">
                        <a:moveTo>
                          <a:pt x="20734" y="573604"/>
                        </a:moveTo>
                        <a:lnTo>
                          <a:pt x="23927" y="573604"/>
                        </a:lnTo>
                      </a:path>
                      <a:path w="4345940" h="589280">
                        <a:moveTo>
                          <a:pt x="23927" y="573604"/>
                        </a:moveTo>
                        <a:lnTo>
                          <a:pt x="28724" y="573604"/>
                        </a:lnTo>
                      </a:path>
                      <a:path w="4345940" h="589280">
                        <a:moveTo>
                          <a:pt x="28724" y="573604"/>
                        </a:moveTo>
                        <a:lnTo>
                          <a:pt x="35096" y="573604"/>
                        </a:lnTo>
                      </a:path>
                      <a:path w="4345940" h="589280">
                        <a:moveTo>
                          <a:pt x="35096" y="573604"/>
                        </a:moveTo>
                        <a:lnTo>
                          <a:pt x="42277" y="573604"/>
                        </a:lnTo>
                      </a:path>
                      <a:path w="4345940" h="589280">
                        <a:moveTo>
                          <a:pt x="42277" y="573604"/>
                        </a:moveTo>
                        <a:lnTo>
                          <a:pt x="51048" y="573604"/>
                        </a:lnTo>
                      </a:path>
                      <a:path w="4345940" h="589280">
                        <a:moveTo>
                          <a:pt x="51048" y="573604"/>
                        </a:moveTo>
                        <a:lnTo>
                          <a:pt x="59832" y="573604"/>
                        </a:lnTo>
                      </a:path>
                      <a:path w="4345940" h="589280">
                        <a:moveTo>
                          <a:pt x="59832" y="573604"/>
                        </a:moveTo>
                        <a:lnTo>
                          <a:pt x="68603" y="573604"/>
                        </a:lnTo>
                      </a:path>
                      <a:path w="4345940" h="589280">
                        <a:moveTo>
                          <a:pt x="68603" y="573604"/>
                        </a:moveTo>
                        <a:lnTo>
                          <a:pt x="77374" y="573604"/>
                        </a:lnTo>
                      </a:path>
                      <a:path w="4345940" h="589280">
                        <a:moveTo>
                          <a:pt x="77374" y="573604"/>
                        </a:moveTo>
                        <a:lnTo>
                          <a:pt x="84568" y="573604"/>
                        </a:lnTo>
                      </a:path>
                      <a:path w="4345940" h="589280">
                        <a:moveTo>
                          <a:pt x="84568" y="573604"/>
                        </a:moveTo>
                        <a:lnTo>
                          <a:pt x="90941" y="573604"/>
                        </a:lnTo>
                      </a:path>
                      <a:path w="4345940" h="589280">
                        <a:moveTo>
                          <a:pt x="90941" y="573604"/>
                        </a:moveTo>
                        <a:lnTo>
                          <a:pt x="95724" y="573604"/>
                        </a:lnTo>
                      </a:path>
                      <a:path w="4345940" h="589280">
                        <a:moveTo>
                          <a:pt x="95724" y="573604"/>
                        </a:moveTo>
                        <a:lnTo>
                          <a:pt x="98917" y="573604"/>
                        </a:lnTo>
                      </a:path>
                      <a:path w="4345940" h="589280">
                        <a:moveTo>
                          <a:pt x="98917" y="573604"/>
                        </a:moveTo>
                        <a:lnTo>
                          <a:pt x="99711" y="573604"/>
                        </a:lnTo>
                      </a:path>
                      <a:path w="4345940" h="589280">
                        <a:moveTo>
                          <a:pt x="99711" y="588761"/>
                        </a:moveTo>
                        <a:lnTo>
                          <a:pt x="98917" y="588761"/>
                        </a:lnTo>
                      </a:path>
                      <a:path w="4345940" h="589280">
                        <a:moveTo>
                          <a:pt x="98917" y="588761"/>
                        </a:moveTo>
                        <a:lnTo>
                          <a:pt x="95724" y="588761"/>
                        </a:lnTo>
                      </a:path>
                      <a:path w="4345940" h="589280">
                        <a:moveTo>
                          <a:pt x="95724" y="588761"/>
                        </a:moveTo>
                        <a:lnTo>
                          <a:pt x="90941" y="588761"/>
                        </a:lnTo>
                      </a:path>
                      <a:path w="4345940" h="589280">
                        <a:moveTo>
                          <a:pt x="90941" y="588761"/>
                        </a:moveTo>
                        <a:lnTo>
                          <a:pt x="84568" y="588761"/>
                        </a:lnTo>
                      </a:path>
                      <a:path w="4345940" h="589280">
                        <a:moveTo>
                          <a:pt x="84568" y="588761"/>
                        </a:moveTo>
                        <a:lnTo>
                          <a:pt x="77374" y="588761"/>
                        </a:lnTo>
                      </a:path>
                      <a:path w="4345940" h="589280">
                        <a:moveTo>
                          <a:pt x="77374" y="588761"/>
                        </a:moveTo>
                        <a:lnTo>
                          <a:pt x="68603" y="588761"/>
                        </a:lnTo>
                      </a:path>
                      <a:path w="4345940" h="589280">
                        <a:moveTo>
                          <a:pt x="68603" y="588761"/>
                        </a:moveTo>
                        <a:lnTo>
                          <a:pt x="59832" y="588761"/>
                        </a:lnTo>
                      </a:path>
                      <a:path w="4345940" h="589280">
                        <a:moveTo>
                          <a:pt x="59832" y="588761"/>
                        </a:moveTo>
                        <a:lnTo>
                          <a:pt x="51048" y="588761"/>
                        </a:lnTo>
                      </a:path>
                      <a:path w="4345940" h="589280">
                        <a:moveTo>
                          <a:pt x="51048" y="588761"/>
                        </a:moveTo>
                        <a:lnTo>
                          <a:pt x="42277" y="588761"/>
                        </a:lnTo>
                      </a:path>
                      <a:path w="4345940" h="589280">
                        <a:moveTo>
                          <a:pt x="42277" y="588761"/>
                        </a:moveTo>
                        <a:lnTo>
                          <a:pt x="35096" y="588761"/>
                        </a:lnTo>
                      </a:path>
                      <a:path w="4345940" h="589280">
                        <a:moveTo>
                          <a:pt x="35096" y="588761"/>
                        </a:moveTo>
                        <a:lnTo>
                          <a:pt x="28724" y="588761"/>
                        </a:lnTo>
                      </a:path>
                      <a:path w="4345940" h="589280">
                        <a:moveTo>
                          <a:pt x="28724" y="588761"/>
                        </a:moveTo>
                        <a:lnTo>
                          <a:pt x="23927" y="588761"/>
                        </a:lnTo>
                      </a:path>
                      <a:path w="4345940" h="589280">
                        <a:moveTo>
                          <a:pt x="23927" y="588761"/>
                        </a:moveTo>
                        <a:lnTo>
                          <a:pt x="20734" y="588761"/>
                        </a:lnTo>
                      </a:path>
                      <a:path w="4345940" h="589280">
                        <a:moveTo>
                          <a:pt x="20734" y="588761"/>
                        </a:moveTo>
                        <a:lnTo>
                          <a:pt x="19939" y="588761"/>
                        </a:lnTo>
                      </a:path>
                      <a:path w="4345940" h="589280">
                        <a:moveTo>
                          <a:pt x="119665" y="473878"/>
                        </a:moveTo>
                        <a:lnTo>
                          <a:pt x="0" y="473878"/>
                        </a:lnTo>
                      </a:path>
                      <a:path w="4345940" h="589280">
                        <a:moveTo>
                          <a:pt x="0" y="553664"/>
                        </a:moveTo>
                        <a:lnTo>
                          <a:pt x="21529" y="553664"/>
                        </a:lnTo>
                      </a:path>
                      <a:path w="4345940" h="589280">
                        <a:moveTo>
                          <a:pt x="98122" y="553664"/>
                        </a:moveTo>
                        <a:lnTo>
                          <a:pt x="119665" y="553664"/>
                        </a:lnTo>
                      </a:path>
                      <a:path w="4345940" h="589280">
                        <a:moveTo>
                          <a:pt x="0" y="552855"/>
                        </a:moveTo>
                        <a:lnTo>
                          <a:pt x="0" y="552061"/>
                        </a:lnTo>
                      </a:path>
                      <a:path w="4345940" h="589280">
                        <a:moveTo>
                          <a:pt x="0" y="549662"/>
                        </a:moveTo>
                        <a:lnTo>
                          <a:pt x="0" y="54727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55" name="object 3155"/>
                  <p:cNvSpPr/>
                  <p:nvPr/>
                </p:nvSpPr>
                <p:spPr>
                  <a:xfrm>
                    <a:off x="9174894" y="276550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56" name="object 3156"/>
                  <p:cNvSpPr/>
                  <p:nvPr/>
                </p:nvSpPr>
                <p:spPr>
                  <a:xfrm>
                    <a:off x="9176090" y="2698088"/>
                    <a:ext cx="120014" cy="69215"/>
                  </a:xfrm>
                  <a:custGeom>
                    <a:avLst/>
                    <a:gdLst/>
                    <a:ahLst/>
                    <a:cxnLst/>
                    <a:rect l="l" t="t" r="r" b="b"/>
                    <a:pathLst>
                      <a:path w="120015" h="69214">
                        <a:moveTo>
                          <a:pt x="0" y="68617"/>
                        </a:moveTo>
                        <a:lnTo>
                          <a:pt x="0" y="66218"/>
                        </a:lnTo>
                      </a:path>
                      <a:path w="120015" h="69214">
                        <a:moveTo>
                          <a:pt x="0" y="62230"/>
                        </a:moveTo>
                        <a:lnTo>
                          <a:pt x="0" y="61436"/>
                        </a:lnTo>
                      </a:path>
                      <a:path w="120015" h="69214">
                        <a:moveTo>
                          <a:pt x="0" y="61436"/>
                        </a:moveTo>
                        <a:lnTo>
                          <a:pt x="0" y="59037"/>
                        </a:lnTo>
                      </a:path>
                      <a:path w="120015" h="69214">
                        <a:moveTo>
                          <a:pt x="0" y="54255"/>
                        </a:moveTo>
                        <a:lnTo>
                          <a:pt x="0" y="52665"/>
                        </a:lnTo>
                      </a:path>
                      <a:path w="120015" h="69214">
                        <a:moveTo>
                          <a:pt x="0" y="52665"/>
                        </a:moveTo>
                        <a:lnTo>
                          <a:pt x="0" y="50267"/>
                        </a:lnTo>
                      </a:path>
                      <a:path w="120015" h="69214">
                        <a:moveTo>
                          <a:pt x="0" y="45484"/>
                        </a:moveTo>
                        <a:lnTo>
                          <a:pt x="0" y="43086"/>
                        </a:lnTo>
                      </a:path>
                      <a:path w="120015" h="69214">
                        <a:moveTo>
                          <a:pt x="0" y="43086"/>
                        </a:moveTo>
                        <a:lnTo>
                          <a:pt x="0" y="40701"/>
                        </a:lnTo>
                      </a:path>
                      <a:path w="120015" h="69214">
                        <a:moveTo>
                          <a:pt x="0" y="35905"/>
                        </a:moveTo>
                        <a:lnTo>
                          <a:pt x="0" y="33506"/>
                        </a:lnTo>
                      </a:path>
                      <a:path w="120015" h="69214">
                        <a:moveTo>
                          <a:pt x="0" y="33506"/>
                        </a:moveTo>
                        <a:lnTo>
                          <a:pt x="0" y="31917"/>
                        </a:lnTo>
                      </a:path>
                      <a:path w="120015" h="69214">
                        <a:moveTo>
                          <a:pt x="0" y="27134"/>
                        </a:moveTo>
                        <a:lnTo>
                          <a:pt x="0" y="24736"/>
                        </a:lnTo>
                      </a:path>
                      <a:path w="120015" h="69214">
                        <a:moveTo>
                          <a:pt x="0" y="24736"/>
                        </a:moveTo>
                        <a:lnTo>
                          <a:pt x="0" y="23146"/>
                        </a:lnTo>
                      </a:path>
                      <a:path w="120015" h="69214">
                        <a:moveTo>
                          <a:pt x="0" y="18349"/>
                        </a:moveTo>
                        <a:lnTo>
                          <a:pt x="0" y="15965"/>
                        </a:lnTo>
                      </a:path>
                      <a:path w="120015" h="69214">
                        <a:moveTo>
                          <a:pt x="0" y="15965"/>
                        </a:moveTo>
                        <a:lnTo>
                          <a:pt x="0" y="15170"/>
                        </a:lnTo>
                      </a:path>
                      <a:path w="120015" h="69214">
                        <a:moveTo>
                          <a:pt x="0" y="11182"/>
                        </a:moveTo>
                        <a:lnTo>
                          <a:pt x="0" y="8784"/>
                        </a:lnTo>
                      </a:path>
                      <a:path w="120015" h="69214">
                        <a:moveTo>
                          <a:pt x="0" y="8784"/>
                        </a:moveTo>
                        <a:lnTo>
                          <a:pt x="0" y="7975"/>
                        </a:lnTo>
                      </a:path>
                      <a:path w="120015" h="69214">
                        <a:moveTo>
                          <a:pt x="0" y="4796"/>
                        </a:moveTo>
                        <a:lnTo>
                          <a:pt x="0" y="3193"/>
                        </a:lnTo>
                      </a:path>
                      <a:path w="120015" h="69214">
                        <a:moveTo>
                          <a:pt x="0" y="808"/>
                        </a:moveTo>
                        <a:lnTo>
                          <a:pt x="0" y="0"/>
                        </a:lnTo>
                      </a:path>
                      <a:path w="120015" h="69214">
                        <a:moveTo>
                          <a:pt x="119665" y="0"/>
                        </a:moveTo>
                        <a:lnTo>
                          <a:pt x="119665" y="808"/>
                        </a:lnTo>
                      </a:path>
                      <a:path w="120015" h="69214">
                        <a:moveTo>
                          <a:pt x="119665" y="3193"/>
                        </a:moveTo>
                        <a:lnTo>
                          <a:pt x="119665" y="4796"/>
                        </a:lnTo>
                      </a:path>
                      <a:path w="120015" h="69214">
                        <a:moveTo>
                          <a:pt x="119665" y="7975"/>
                        </a:moveTo>
                        <a:lnTo>
                          <a:pt x="119665" y="8784"/>
                        </a:lnTo>
                      </a:path>
                      <a:path w="120015" h="69214">
                        <a:moveTo>
                          <a:pt x="119665" y="8784"/>
                        </a:moveTo>
                        <a:lnTo>
                          <a:pt x="119665" y="11182"/>
                        </a:lnTo>
                      </a:path>
                      <a:path w="120015" h="69214">
                        <a:moveTo>
                          <a:pt x="119665" y="15170"/>
                        </a:moveTo>
                        <a:lnTo>
                          <a:pt x="119665" y="15965"/>
                        </a:lnTo>
                      </a:path>
                      <a:path w="120015" h="69214">
                        <a:moveTo>
                          <a:pt x="119665" y="15965"/>
                        </a:moveTo>
                        <a:lnTo>
                          <a:pt x="119665" y="18349"/>
                        </a:lnTo>
                      </a:path>
                      <a:path w="120015" h="69214">
                        <a:moveTo>
                          <a:pt x="119665" y="23146"/>
                        </a:moveTo>
                        <a:lnTo>
                          <a:pt x="119665" y="24736"/>
                        </a:lnTo>
                      </a:path>
                      <a:path w="120015" h="69214">
                        <a:moveTo>
                          <a:pt x="119665" y="24736"/>
                        </a:moveTo>
                        <a:lnTo>
                          <a:pt x="119665" y="27134"/>
                        </a:lnTo>
                      </a:path>
                      <a:path w="120015" h="69214">
                        <a:moveTo>
                          <a:pt x="119665" y="31917"/>
                        </a:moveTo>
                        <a:lnTo>
                          <a:pt x="119665" y="33506"/>
                        </a:lnTo>
                      </a:path>
                      <a:path w="120015" h="69214">
                        <a:moveTo>
                          <a:pt x="119665" y="33506"/>
                        </a:moveTo>
                        <a:lnTo>
                          <a:pt x="119665" y="35905"/>
                        </a:lnTo>
                      </a:path>
                      <a:path w="120015" h="69214">
                        <a:moveTo>
                          <a:pt x="119665" y="40701"/>
                        </a:moveTo>
                        <a:lnTo>
                          <a:pt x="119665" y="43086"/>
                        </a:lnTo>
                      </a:path>
                      <a:path w="120015" h="69214">
                        <a:moveTo>
                          <a:pt x="119665" y="43086"/>
                        </a:moveTo>
                        <a:lnTo>
                          <a:pt x="119665" y="45484"/>
                        </a:lnTo>
                      </a:path>
                      <a:path w="120015" h="69214">
                        <a:moveTo>
                          <a:pt x="119665" y="50267"/>
                        </a:moveTo>
                        <a:lnTo>
                          <a:pt x="119665" y="52665"/>
                        </a:lnTo>
                      </a:path>
                      <a:path w="120015" h="69214">
                        <a:moveTo>
                          <a:pt x="119665" y="52665"/>
                        </a:moveTo>
                        <a:lnTo>
                          <a:pt x="119665" y="54255"/>
                        </a:lnTo>
                      </a:path>
                      <a:path w="120015" h="69214">
                        <a:moveTo>
                          <a:pt x="119665" y="59037"/>
                        </a:moveTo>
                        <a:lnTo>
                          <a:pt x="119665" y="61436"/>
                        </a:lnTo>
                      </a:path>
                      <a:path w="120015" h="69214">
                        <a:moveTo>
                          <a:pt x="119665" y="61436"/>
                        </a:moveTo>
                        <a:lnTo>
                          <a:pt x="119665" y="62230"/>
                        </a:lnTo>
                      </a:path>
                      <a:path w="120015" h="69214">
                        <a:moveTo>
                          <a:pt x="119665" y="66218"/>
                        </a:moveTo>
                        <a:lnTo>
                          <a:pt x="119665" y="6861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57" name="object 3157"/>
                  <p:cNvSpPr/>
                  <p:nvPr/>
                </p:nvSpPr>
                <p:spPr>
                  <a:xfrm>
                    <a:off x="9294559" y="276550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58" name="object 3158"/>
                  <p:cNvSpPr/>
                  <p:nvPr/>
                </p:nvSpPr>
                <p:spPr>
                  <a:xfrm>
                    <a:off x="9196030" y="2769898"/>
                    <a:ext cx="100330" cy="26670"/>
                  </a:xfrm>
                  <a:custGeom>
                    <a:avLst/>
                    <a:gdLst/>
                    <a:ahLst/>
                    <a:cxnLst/>
                    <a:rect l="l" t="t" r="r" b="b"/>
                    <a:pathLst>
                      <a:path w="100329" h="26669">
                        <a:moveTo>
                          <a:pt x="99725" y="0"/>
                        </a:moveTo>
                        <a:lnTo>
                          <a:pt x="99725" y="2384"/>
                        </a:lnTo>
                      </a:path>
                      <a:path w="100329" h="26669">
                        <a:moveTo>
                          <a:pt x="99725" y="4782"/>
                        </a:moveTo>
                        <a:lnTo>
                          <a:pt x="99725" y="5577"/>
                        </a:lnTo>
                      </a:path>
                      <a:path w="100329" h="26669">
                        <a:moveTo>
                          <a:pt x="79772" y="26325"/>
                        </a:moveTo>
                        <a:lnTo>
                          <a:pt x="79772" y="4782"/>
                        </a:lnTo>
                      </a:path>
                      <a:path w="100329" h="26669">
                        <a:moveTo>
                          <a:pt x="0" y="4782"/>
                        </a:moveTo>
                        <a:lnTo>
                          <a:pt x="0" y="26325"/>
                        </a:lnTo>
                      </a:path>
                      <a:path w="100329" h="26669">
                        <a:moveTo>
                          <a:pt x="78182" y="26325"/>
                        </a:moveTo>
                        <a:lnTo>
                          <a:pt x="77387" y="26325"/>
                        </a:lnTo>
                      </a:path>
                      <a:path w="100329" h="26669">
                        <a:moveTo>
                          <a:pt x="74989" y="26325"/>
                        </a:moveTo>
                        <a:lnTo>
                          <a:pt x="73399" y="26325"/>
                        </a:lnTo>
                      </a:path>
                      <a:path w="100329" h="26669">
                        <a:moveTo>
                          <a:pt x="70206" y="26325"/>
                        </a:moveTo>
                        <a:lnTo>
                          <a:pt x="69411" y="26325"/>
                        </a:lnTo>
                      </a:path>
                      <a:path w="100329" h="26669">
                        <a:moveTo>
                          <a:pt x="69411" y="26325"/>
                        </a:moveTo>
                        <a:lnTo>
                          <a:pt x="67808" y="26325"/>
                        </a:lnTo>
                      </a:path>
                      <a:path w="100329" h="26669">
                        <a:moveTo>
                          <a:pt x="63820" y="26325"/>
                        </a:moveTo>
                        <a:lnTo>
                          <a:pt x="62230" y="26325"/>
                        </a:lnTo>
                      </a:path>
                      <a:path w="100329" h="26669">
                        <a:moveTo>
                          <a:pt x="62230" y="26325"/>
                        </a:moveTo>
                        <a:lnTo>
                          <a:pt x="59832" y="26325"/>
                        </a:lnTo>
                      </a:path>
                      <a:path w="100329" h="26669">
                        <a:moveTo>
                          <a:pt x="55049" y="26325"/>
                        </a:moveTo>
                        <a:lnTo>
                          <a:pt x="54255" y="26325"/>
                        </a:lnTo>
                      </a:path>
                      <a:path w="100329" h="26669">
                        <a:moveTo>
                          <a:pt x="54255" y="26325"/>
                        </a:moveTo>
                        <a:lnTo>
                          <a:pt x="51856" y="26325"/>
                        </a:lnTo>
                      </a:path>
                      <a:path w="100329" h="26669">
                        <a:moveTo>
                          <a:pt x="46279" y="26325"/>
                        </a:moveTo>
                        <a:lnTo>
                          <a:pt x="44675" y="26325"/>
                        </a:lnTo>
                      </a:path>
                      <a:path w="100329" h="26669">
                        <a:moveTo>
                          <a:pt x="44675" y="26325"/>
                        </a:moveTo>
                        <a:lnTo>
                          <a:pt x="42277" y="26325"/>
                        </a:lnTo>
                      </a:path>
                      <a:path w="100329" h="26669">
                        <a:moveTo>
                          <a:pt x="37494" y="26325"/>
                        </a:moveTo>
                        <a:lnTo>
                          <a:pt x="35110" y="26325"/>
                        </a:lnTo>
                      </a:path>
                      <a:path w="100329" h="26669">
                        <a:moveTo>
                          <a:pt x="35110" y="26325"/>
                        </a:moveTo>
                        <a:lnTo>
                          <a:pt x="33506" y="26325"/>
                        </a:lnTo>
                      </a:path>
                      <a:path w="100329" h="26669">
                        <a:moveTo>
                          <a:pt x="27915" y="26325"/>
                        </a:moveTo>
                        <a:lnTo>
                          <a:pt x="25530" y="26325"/>
                        </a:lnTo>
                      </a:path>
                      <a:path w="100329" h="26669">
                        <a:moveTo>
                          <a:pt x="25530" y="26325"/>
                        </a:moveTo>
                        <a:lnTo>
                          <a:pt x="23927" y="26325"/>
                        </a:lnTo>
                      </a:path>
                      <a:path w="100329" h="26669">
                        <a:moveTo>
                          <a:pt x="19939" y="26325"/>
                        </a:moveTo>
                        <a:lnTo>
                          <a:pt x="16760" y="26325"/>
                        </a:lnTo>
                      </a:path>
                      <a:path w="100329" h="26669">
                        <a:moveTo>
                          <a:pt x="16760" y="26325"/>
                        </a:moveTo>
                        <a:lnTo>
                          <a:pt x="15951" y="26325"/>
                        </a:lnTo>
                      </a:path>
                      <a:path w="100329" h="26669">
                        <a:moveTo>
                          <a:pt x="11963" y="26325"/>
                        </a:moveTo>
                        <a:lnTo>
                          <a:pt x="9579" y="2632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59" name="object 3159"/>
                  <p:cNvSpPr/>
                  <p:nvPr/>
                </p:nvSpPr>
                <p:spPr>
                  <a:xfrm>
                    <a:off x="9204413" y="279502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60" name="object 3160"/>
                  <p:cNvSpPr/>
                  <p:nvPr/>
                </p:nvSpPr>
                <p:spPr>
                  <a:xfrm>
                    <a:off x="8123811" y="2382178"/>
                    <a:ext cx="4448175" cy="664210"/>
                  </a:xfrm>
                  <a:custGeom>
                    <a:avLst/>
                    <a:gdLst/>
                    <a:ahLst/>
                    <a:cxnLst/>
                    <a:rect l="l" t="t" r="r" b="b"/>
                    <a:pathLst>
                      <a:path w="4448175" h="664210">
                        <a:moveTo>
                          <a:pt x="1078604" y="414045"/>
                        </a:moveTo>
                        <a:lnTo>
                          <a:pt x="1077001" y="414045"/>
                        </a:lnTo>
                      </a:path>
                      <a:path w="4448175" h="664210">
                        <a:moveTo>
                          <a:pt x="1074617" y="414045"/>
                        </a:moveTo>
                        <a:lnTo>
                          <a:pt x="1073013" y="414045"/>
                        </a:lnTo>
                      </a:path>
                      <a:path w="4448175" h="664210">
                        <a:moveTo>
                          <a:pt x="0" y="394106"/>
                        </a:moveTo>
                        <a:lnTo>
                          <a:pt x="280827" y="394106"/>
                        </a:lnTo>
                      </a:path>
                      <a:path w="4448175" h="664210">
                        <a:moveTo>
                          <a:pt x="385335" y="394106"/>
                        </a:moveTo>
                        <a:lnTo>
                          <a:pt x="1074617" y="394106"/>
                        </a:lnTo>
                      </a:path>
                      <a:path w="4448175" h="664210">
                        <a:moveTo>
                          <a:pt x="1149606" y="394106"/>
                        </a:moveTo>
                        <a:lnTo>
                          <a:pt x="1171944" y="394106"/>
                        </a:lnTo>
                      </a:path>
                      <a:path w="4448175" h="664210">
                        <a:moveTo>
                          <a:pt x="1171944" y="314320"/>
                        </a:moveTo>
                        <a:lnTo>
                          <a:pt x="385335" y="314320"/>
                        </a:lnTo>
                      </a:path>
                      <a:path w="4448175" h="664210">
                        <a:moveTo>
                          <a:pt x="280827" y="314320"/>
                        </a:moveTo>
                        <a:lnTo>
                          <a:pt x="0" y="314320"/>
                        </a:lnTo>
                      </a:path>
                      <a:path w="4448175" h="664210">
                        <a:moveTo>
                          <a:pt x="0" y="393297"/>
                        </a:moveTo>
                        <a:lnTo>
                          <a:pt x="0" y="392502"/>
                        </a:lnTo>
                      </a:path>
                      <a:path w="4448175" h="664210">
                        <a:moveTo>
                          <a:pt x="0" y="390913"/>
                        </a:moveTo>
                        <a:lnTo>
                          <a:pt x="0" y="390104"/>
                        </a:lnTo>
                      </a:path>
                      <a:path w="4448175" h="664210">
                        <a:moveTo>
                          <a:pt x="0" y="390104"/>
                        </a:moveTo>
                        <a:lnTo>
                          <a:pt x="0" y="388514"/>
                        </a:lnTo>
                      </a:path>
                      <a:path w="4448175" h="664210">
                        <a:moveTo>
                          <a:pt x="0" y="386116"/>
                        </a:moveTo>
                        <a:lnTo>
                          <a:pt x="0" y="385321"/>
                        </a:lnTo>
                      </a:path>
                      <a:path w="4448175" h="664210">
                        <a:moveTo>
                          <a:pt x="0" y="385321"/>
                        </a:moveTo>
                        <a:lnTo>
                          <a:pt x="0" y="382937"/>
                        </a:lnTo>
                      </a:path>
                      <a:path w="4448175" h="664210">
                        <a:moveTo>
                          <a:pt x="0" y="379730"/>
                        </a:moveTo>
                        <a:lnTo>
                          <a:pt x="0" y="378935"/>
                        </a:lnTo>
                      </a:path>
                      <a:path w="4448175" h="664210">
                        <a:moveTo>
                          <a:pt x="0" y="378935"/>
                        </a:moveTo>
                        <a:lnTo>
                          <a:pt x="0" y="375742"/>
                        </a:lnTo>
                      </a:path>
                      <a:path w="4448175" h="664210">
                        <a:moveTo>
                          <a:pt x="0" y="372563"/>
                        </a:moveTo>
                        <a:lnTo>
                          <a:pt x="0" y="371754"/>
                        </a:lnTo>
                      </a:path>
                      <a:path w="4448175" h="664210">
                        <a:moveTo>
                          <a:pt x="0" y="371754"/>
                        </a:moveTo>
                        <a:lnTo>
                          <a:pt x="0" y="366176"/>
                        </a:lnTo>
                      </a:path>
                      <a:path w="4448175" h="664210">
                        <a:moveTo>
                          <a:pt x="0" y="363778"/>
                        </a:moveTo>
                        <a:lnTo>
                          <a:pt x="0" y="362983"/>
                        </a:lnTo>
                      </a:path>
                      <a:path w="4448175" h="664210">
                        <a:moveTo>
                          <a:pt x="0" y="362983"/>
                        </a:moveTo>
                        <a:lnTo>
                          <a:pt x="0" y="354213"/>
                        </a:lnTo>
                      </a:path>
                      <a:path w="4448175" h="664210">
                        <a:moveTo>
                          <a:pt x="0" y="354213"/>
                        </a:moveTo>
                        <a:lnTo>
                          <a:pt x="0" y="345428"/>
                        </a:lnTo>
                      </a:path>
                      <a:path w="4448175" h="664210">
                        <a:moveTo>
                          <a:pt x="0" y="342249"/>
                        </a:moveTo>
                        <a:lnTo>
                          <a:pt x="0" y="337452"/>
                        </a:lnTo>
                      </a:path>
                      <a:path w="4448175" h="664210">
                        <a:moveTo>
                          <a:pt x="0" y="337452"/>
                        </a:moveTo>
                        <a:lnTo>
                          <a:pt x="0" y="336658"/>
                        </a:lnTo>
                      </a:path>
                      <a:path w="4448175" h="664210">
                        <a:moveTo>
                          <a:pt x="0" y="333464"/>
                        </a:moveTo>
                        <a:lnTo>
                          <a:pt x="0" y="329477"/>
                        </a:lnTo>
                      </a:path>
                      <a:path w="4448175" h="664210">
                        <a:moveTo>
                          <a:pt x="0" y="329477"/>
                        </a:moveTo>
                        <a:lnTo>
                          <a:pt x="0" y="328682"/>
                        </a:lnTo>
                      </a:path>
                      <a:path w="4448175" h="664210">
                        <a:moveTo>
                          <a:pt x="0" y="326283"/>
                        </a:moveTo>
                        <a:lnTo>
                          <a:pt x="0" y="323090"/>
                        </a:lnTo>
                      </a:path>
                      <a:path w="4448175" h="664210">
                        <a:moveTo>
                          <a:pt x="0" y="323090"/>
                        </a:moveTo>
                        <a:lnTo>
                          <a:pt x="0" y="322296"/>
                        </a:lnTo>
                      </a:path>
                      <a:path w="4448175" h="664210">
                        <a:moveTo>
                          <a:pt x="0" y="320706"/>
                        </a:moveTo>
                        <a:lnTo>
                          <a:pt x="0" y="318308"/>
                        </a:lnTo>
                      </a:path>
                      <a:path w="4448175" h="664210">
                        <a:moveTo>
                          <a:pt x="0" y="318308"/>
                        </a:moveTo>
                        <a:lnTo>
                          <a:pt x="0" y="317513"/>
                        </a:lnTo>
                      </a:path>
                      <a:path w="4448175" h="664210">
                        <a:moveTo>
                          <a:pt x="0" y="316718"/>
                        </a:moveTo>
                        <a:lnTo>
                          <a:pt x="0" y="315909"/>
                        </a:lnTo>
                      </a:path>
                      <a:path w="4448175" h="664210">
                        <a:moveTo>
                          <a:pt x="1171944" y="314320"/>
                        </a:moveTo>
                        <a:lnTo>
                          <a:pt x="1171944" y="315909"/>
                        </a:lnTo>
                      </a:path>
                      <a:path w="4448175" h="664210">
                        <a:moveTo>
                          <a:pt x="1171944" y="316718"/>
                        </a:moveTo>
                        <a:lnTo>
                          <a:pt x="1171944" y="318308"/>
                        </a:lnTo>
                      </a:path>
                      <a:path w="4448175" h="664210">
                        <a:moveTo>
                          <a:pt x="1171944" y="318308"/>
                        </a:moveTo>
                        <a:lnTo>
                          <a:pt x="1171944" y="319102"/>
                        </a:lnTo>
                      </a:path>
                      <a:path w="4448175" h="664210">
                        <a:moveTo>
                          <a:pt x="1171944" y="320706"/>
                        </a:moveTo>
                        <a:lnTo>
                          <a:pt x="1171944" y="323090"/>
                        </a:lnTo>
                      </a:path>
                      <a:path w="4448175" h="664210">
                        <a:moveTo>
                          <a:pt x="1171944" y="323090"/>
                        </a:moveTo>
                        <a:lnTo>
                          <a:pt x="1171944" y="323885"/>
                        </a:lnTo>
                      </a:path>
                      <a:path w="4448175" h="664210">
                        <a:moveTo>
                          <a:pt x="1171944" y="327092"/>
                        </a:moveTo>
                        <a:lnTo>
                          <a:pt x="1171944" y="329477"/>
                        </a:lnTo>
                      </a:path>
                      <a:path w="4448175" h="664210">
                        <a:moveTo>
                          <a:pt x="1171944" y="329477"/>
                        </a:moveTo>
                        <a:lnTo>
                          <a:pt x="1171944" y="337452"/>
                        </a:lnTo>
                      </a:path>
                      <a:path w="4448175" h="664210">
                        <a:moveTo>
                          <a:pt x="1171944" y="337452"/>
                        </a:moveTo>
                        <a:lnTo>
                          <a:pt x="1171944" y="345428"/>
                        </a:lnTo>
                      </a:path>
                      <a:path w="4448175" h="664210">
                        <a:moveTo>
                          <a:pt x="1171944" y="345428"/>
                        </a:moveTo>
                        <a:lnTo>
                          <a:pt x="1171944" y="354213"/>
                        </a:lnTo>
                      </a:path>
                      <a:path w="4448175" h="664210">
                        <a:moveTo>
                          <a:pt x="1171944" y="354213"/>
                        </a:moveTo>
                        <a:lnTo>
                          <a:pt x="1171944" y="362983"/>
                        </a:lnTo>
                      </a:path>
                      <a:path w="4448175" h="664210">
                        <a:moveTo>
                          <a:pt x="1171944" y="362983"/>
                        </a:moveTo>
                        <a:lnTo>
                          <a:pt x="1171944" y="366176"/>
                        </a:lnTo>
                      </a:path>
                      <a:path w="4448175" h="664210">
                        <a:moveTo>
                          <a:pt x="1171944" y="370164"/>
                        </a:moveTo>
                        <a:lnTo>
                          <a:pt x="1171944" y="371754"/>
                        </a:lnTo>
                      </a:path>
                      <a:path w="4448175" h="664210">
                        <a:moveTo>
                          <a:pt x="1171944" y="371754"/>
                        </a:moveTo>
                        <a:lnTo>
                          <a:pt x="1171944" y="374947"/>
                        </a:lnTo>
                      </a:path>
                      <a:path w="4448175" h="664210">
                        <a:moveTo>
                          <a:pt x="1171944" y="378140"/>
                        </a:moveTo>
                        <a:lnTo>
                          <a:pt x="1171944" y="378935"/>
                        </a:lnTo>
                      </a:path>
                      <a:path w="4448175" h="664210">
                        <a:moveTo>
                          <a:pt x="1171944" y="378935"/>
                        </a:moveTo>
                        <a:lnTo>
                          <a:pt x="1171944" y="382128"/>
                        </a:lnTo>
                      </a:path>
                      <a:path w="4448175" h="664210">
                        <a:moveTo>
                          <a:pt x="1171944" y="384526"/>
                        </a:moveTo>
                        <a:lnTo>
                          <a:pt x="1171944" y="385321"/>
                        </a:lnTo>
                      </a:path>
                      <a:path w="4448175" h="664210">
                        <a:moveTo>
                          <a:pt x="1171944" y="385321"/>
                        </a:moveTo>
                        <a:lnTo>
                          <a:pt x="1171944" y="387720"/>
                        </a:lnTo>
                      </a:path>
                      <a:path w="4448175" h="664210">
                        <a:moveTo>
                          <a:pt x="1171944" y="390104"/>
                        </a:moveTo>
                        <a:lnTo>
                          <a:pt x="1171944" y="392502"/>
                        </a:lnTo>
                      </a:path>
                      <a:path w="4448175" h="664210">
                        <a:moveTo>
                          <a:pt x="1171944" y="393297"/>
                        </a:moveTo>
                        <a:lnTo>
                          <a:pt x="1171944" y="394106"/>
                        </a:lnTo>
                      </a:path>
                      <a:path w="4448175" h="664210">
                        <a:moveTo>
                          <a:pt x="1156787" y="529723"/>
                        </a:moveTo>
                        <a:lnTo>
                          <a:pt x="1156787" y="499409"/>
                        </a:lnTo>
                      </a:path>
                      <a:path w="4448175" h="664210">
                        <a:moveTo>
                          <a:pt x="1067436" y="499409"/>
                        </a:moveTo>
                        <a:lnTo>
                          <a:pt x="1067436" y="529723"/>
                        </a:lnTo>
                      </a:path>
                      <a:path w="4448175" h="664210">
                        <a:moveTo>
                          <a:pt x="1156787" y="529723"/>
                        </a:moveTo>
                        <a:lnTo>
                          <a:pt x="1155979" y="529723"/>
                        </a:lnTo>
                      </a:path>
                      <a:path w="4448175" h="664210">
                        <a:moveTo>
                          <a:pt x="1155979" y="529723"/>
                        </a:moveTo>
                        <a:lnTo>
                          <a:pt x="1152799" y="529723"/>
                        </a:lnTo>
                      </a:path>
                      <a:path w="4448175" h="664210">
                        <a:moveTo>
                          <a:pt x="1152799" y="529723"/>
                        </a:moveTo>
                        <a:lnTo>
                          <a:pt x="1147208" y="529723"/>
                        </a:lnTo>
                      </a:path>
                      <a:path w="4448175" h="664210">
                        <a:moveTo>
                          <a:pt x="1147208" y="529723"/>
                        </a:moveTo>
                        <a:lnTo>
                          <a:pt x="1140027" y="529723"/>
                        </a:lnTo>
                      </a:path>
                      <a:path w="4448175" h="664210">
                        <a:moveTo>
                          <a:pt x="1140027" y="529723"/>
                        </a:moveTo>
                        <a:lnTo>
                          <a:pt x="1131256" y="529723"/>
                        </a:lnTo>
                      </a:path>
                      <a:path w="4448175" h="664210">
                        <a:moveTo>
                          <a:pt x="1131256" y="529723"/>
                        </a:moveTo>
                        <a:lnTo>
                          <a:pt x="1121677" y="529723"/>
                        </a:lnTo>
                      </a:path>
                      <a:path w="4448175" h="664210">
                        <a:moveTo>
                          <a:pt x="1121677" y="529723"/>
                        </a:moveTo>
                        <a:lnTo>
                          <a:pt x="1112111" y="529723"/>
                        </a:lnTo>
                      </a:path>
                      <a:path w="4448175" h="664210">
                        <a:moveTo>
                          <a:pt x="1112111" y="529723"/>
                        </a:moveTo>
                        <a:lnTo>
                          <a:pt x="1101737" y="529723"/>
                        </a:lnTo>
                      </a:path>
                      <a:path w="4448175" h="664210">
                        <a:moveTo>
                          <a:pt x="1101737" y="529723"/>
                        </a:moveTo>
                        <a:lnTo>
                          <a:pt x="1092158" y="529723"/>
                        </a:lnTo>
                      </a:path>
                      <a:path w="4448175" h="664210">
                        <a:moveTo>
                          <a:pt x="1092158" y="529723"/>
                        </a:moveTo>
                        <a:lnTo>
                          <a:pt x="1084182" y="529723"/>
                        </a:lnTo>
                      </a:path>
                      <a:path w="4448175" h="664210">
                        <a:moveTo>
                          <a:pt x="1084182" y="529723"/>
                        </a:moveTo>
                        <a:lnTo>
                          <a:pt x="1077001" y="529723"/>
                        </a:lnTo>
                      </a:path>
                      <a:path w="4448175" h="664210">
                        <a:moveTo>
                          <a:pt x="1077001" y="529723"/>
                        </a:moveTo>
                        <a:lnTo>
                          <a:pt x="1071423" y="529723"/>
                        </a:lnTo>
                      </a:path>
                      <a:path w="4448175" h="664210">
                        <a:moveTo>
                          <a:pt x="1071423" y="529723"/>
                        </a:moveTo>
                        <a:lnTo>
                          <a:pt x="1068230" y="529723"/>
                        </a:lnTo>
                      </a:path>
                      <a:path w="4448175" h="664210">
                        <a:moveTo>
                          <a:pt x="1068230" y="529723"/>
                        </a:moveTo>
                        <a:lnTo>
                          <a:pt x="1067436" y="529723"/>
                        </a:lnTo>
                      </a:path>
                      <a:path w="4448175" h="664210">
                        <a:moveTo>
                          <a:pt x="1067436" y="499409"/>
                        </a:moveTo>
                        <a:lnTo>
                          <a:pt x="1068230" y="499409"/>
                        </a:lnTo>
                      </a:path>
                      <a:path w="4448175" h="664210">
                        <a:moveTo>
                          <a:pt x="1068230" y="499409"/>
                        </a:moveTo>
                        <a:lnTo>
                          <a:pt x="1071423" y="499409"/>
                        </a:lnTo>
                      </a:path>
                      <a:path w="4448175" h="664210">
                        <a:moveTo>
                          <a:pt x="1071423" y="499409"/>
                        </a:moveTo>
                        <a:lnTo>
                          <a:pt x="1077001" y="499409"/>
                        </a:lnTo>
                      </a:path>
                      <a:path w="4448175" h="664210">
                        <a:moveTo>
                          <a:pt x="1077001" y="499409"/>
                        </a:moveTo>
                        <a:lnTo>
                          <a:pt x="1084182" y="499409"/>
                        </a:lnTo>
                      </a:path>
                      <a:path w="4448175" h="664210">
                        <a:moveTo>
                          <a:pt x="1084182" y="499409"/>
                        </a:moveTo>
                        <a:lnTo>
                          <a:pt x="1092158" y="499409"/>
                        </a:lnTo>
                      </a:path>
                      <a:path w="4448175" h="664210">
                        <a:moveTo>
                          <a:pt x="1092158" y="499409"/>
                        </a:moveTo>
                        <a:lnTo>
                          <a:pt x="1101737" y="499409"/>
                        </a:lnTo>
                      </a:path>
                      <a:path w="4448175" h="664210">
                        <a:moveTo>
                          <a:pt x="1101737" y="499409"/>
                        </a:moveTo>
                        <a:lnTo>
                          <a:pt x="1112111" y="499409"/>
                        </a:lnTo>
                      </a:path>
                      <a:path w="4448175" h="664210">
                        <a:moveTo>
                          <a:pt x="1112111" y="499409"/>
                        </a:moveTo>
                        <a:lnTo>
                          <a:pt x="1121677" y="499409"/>
                        </a:lnTo>
                      </a:path>
                      <a:path w="4448175" h="664210">
                        <a:moveTo>
                          <a:pt x="1121677" y="499409"/>
                        </a:moveTo>
                        <a:lnTo>
                          <a:pt x="1131256" y="499409"/>
                        </a:lnTo>
                      </a:path>
                      <a:path w="4448175" h="664210">
                        <a:moveTo>
                          <a:pt x="1131256" y="499409"/>
                        </a:moveTo>
                        <a:lnTo>
                          <a:pt x="1140027" y="499409"/>
                        </a:lnTo>
                      </a:path>
                      <a:path w="4448175" h="664210">
                        <a:moveTo>
                          <a:pt x="1140027" y="499409"/>
                        </a:moveTo>
                        <a:lnTo>
                          <a:pt x="1147208" y="499409"/>
                        </a:lnTo>
                      </a:path>
                      <a:path w="4448175" h="664210">
                        <a:moveTo>
                          <a:pt x="1147208" y="499409"/>
                        </a:moveTo>
                        <a:lnTo>
                          <a:pt x="1152799" y="499409"/>
                        </a:lnTo>
                      </a:path>
                      <a:path w="4448175" h="664210">
                        <a:moveTo>
                          <a:pt x="1152799" y="499409"/>
                        </a:moveTo>
                        <a:lnTo>
                          <a:pt x="1155979" y="499409"/>
                        </a:lnTo>
                      </a:path>
                      <a:path w="4448175" h="664210">
                        <a:moveTo>
                          <a:pt x="1155979" y="499409"/>
                        </a:moveTo>
                        <a:lnTo>
                          <a:pt x="1156787" y="499409"/>
                        </a:lnTo>
                      </a:path>
                      <a:path w="4448175" h="664210">
                        <a:moveTo>
                          <a:pt x="1201463" y="663750"/>
                        </a:moveTo>
                        <a:lnTo>
                          <a:pt x="2159594" y="663750"/>
                        </a:lnTo>
                      </a:path>
                      <a:path w="4448175" h="664210">
                        <a:moveTo>
                          <a:pt x="2264102" y="663750"/>
                        </a:moveTo>
                        <a:lnTo>
                          <a:pt x="4312802" y="663750"/>
                        </a:lnTo>
                      </a:path>
                      <a:path w="4448175" h="664210">
                        <a:moveTo>
                          <a:pt x="4229837" y="574399"/>
                        </a:moveTo>
                        <a:lnTo>
                          <a:pt x="2264102" y="574399"/>
                        </a:lnTo>
                      </a:path>
                      <a:path w="4448175" h="664210">
                        <a:moveTo>
                          <a:pt x="2159594" y="574399"/>
                        </a:moveTo>
                        <a:lnTo>
                          <a:pt x="1201463" y="574399"/>
                        </a:lnTo>
                      </a:path>
                      <a:path w="4448175" h="664210">
                        <a:moveTo>
                          <a:pt x="1201463" y="663750"/>
                        </a:moveTo>
                        <a:lnTo>
                          <a:pt x="1201463" y="662955"/>
                        </a:lnTo>
                      </a:path>
                      <a:path w="4448175" h="664210">
                        <a:moveTo>
                          <a:pt x="1201463" y="662955"/>
                        </a:moveTo>
                        <a:lnTo>
                          <a:pt x="1201463" y="659762"/>
                        </a:lnTo>
                      </a:path>
                      <a:path w="4448175" h="664210">
                        <a:moveTo>
                          <a:pt x="1201463" y="659762"/>
                        </a:moveTo>
                        <a:lnTo>
                          <a:pt x="1201463" y="654171"/>
                        </a:lnTo>
                      </a:path>
                      <a:path w="4448175" h="664210">
                        <a:moveTo>
                          <a:pt x="1201463" y="654171"/>
                        </a:moveTo>
                        <a:lnTo>
                          <a:pt x="1201463" y="646990"/>
                        </a:lnTo>
                      </a:path>
                      <a:path w="4448175" h="664210">
                        <a:moveTo>
                          <a:pt x="1201463" y="646990"/>
                        </a:moveTo>
                        <a:lnTo>
                          <a:pt x="1201463" y="638219"/>
                        </a:lnTo>
                      </a:path>
                      <a:path w="4448175" h="664210">
                        <a:moveTo>
                          <a:pt x="1201463" y="638219"/>
                        </a:moveTo>
                        <a:lnTo>
                          <a:pt x="1201463" y="629448"/>
                        </a:lnTo>
                      </a:path>
                      <a:path w="4448175" h="664210">
                        <a:moveTo>
                          <a:pt x="1201463" y="629448"/>
                        </a:moveTo>
                        <a:lnTo>
                          <a:pt x="1201463" y="619074"/>
                        </a:lnTo>
                      </a:path>
                      <a:path w="4448175" h="664210">
                        <a:moveTo>
                          <a:pt x="1201463" y="619074"/>
                        </a:moveTo>
                        <a:lnTo>
                          <a:pt x="1201463" y="609495"/>
                        </a:lnTo>
                      </a:path>
                      <a:path w="4448175" h="664210">
                        <a:moveTo>
                          <a:pt x="1201463" y="609495"/>
                        </a:moveTo>
                        <a:lnTo>
                          <a:pt x="1201463" y="599930"/>
                        </a:lnTo>
                      </a:path>
                      <a:path w="4448175" h="664210">
                        <a:moveTo>
                          <a:pt x="1201463" y="599930"/>
                        </a:moveTo>
                        <a:lnTo>
                          <a:pt x="1201463" y="591145"/>
                        </a:lnTo>
                      </a:path>
                      <a:path w="4448175" h="664210">
                        <a:moveTo>
                          <a:pt x="1201463" y="591145"/>
                        </a:moveTo>
                        <a:lnTo>
                          <a:pt x="1201463" y="583978"/>
                        </a:lnTo>
                      </a:path>
                      <a:path w="4448175" h="664210">
                        <a:moveTo>
                          <a:pt x="1201463" y="583978"/>
                        </a:moveTo>
                        <a:lnTo>
                          <a:pt x="1201463" y="578386"/>
                        </a:lnTo>
                      </a:path>
                      <a:path w="4448175" h="664210">
                        <a:moveTo>
                          <a:pt x="1201463" y="578386"/>
                        </a:moveTo>
                        <a:lnTo>
                          <a:pt x="1201463" y="575193"/>
                        </a:lnTo>
                      </a:path>
                      <a:path w="4448175" h="664210">
                        <a:moveTo>
                          <a:pt x="1201463" y="575193"/>
                        </a:moveTo>
                        <a:lnTo>
                          <a:pt x="1201463" y="574399"/>
                        </a:lnTo>
                      </a:path>
                      <a:path w="4448175" h="664210">
                        <a:moveTo>
                          <a:pt x="4312802" y="605507"/>
                        </a:moveTo>
                        <a:lnTo>
                          <a:pt x="4312802" y="609495"/>
                        </a:lnTo>
                      </a:path>
                      <a:path w="4448175" h="664210">
                        <a:moveTo>
                          <a:pt x="4312802" y="609495"/>
                        </a:moveTo>
                        <a:lnTo>
                          <a:pt x="4312802" y="619074"/>
                        </a:lnTo>
                      </a:path>
                      <a:path w="4448175" h="664210">
                        <a:moveTo>
                          <a:pt x="4312802" y="619074"/>
                        </a:moveTo>
                        <a:lnTo>
                          <a:pt x="4312802" y="629448"/>
                        </a:lnTo>
                      </a:path>
                      <a:path w="4448175" h="664210">
                        <a:moveTo>
                          <a:pt x="4312802" y="629448"/>
                        </a:moveTo>
                        <a:lnTo>
                          <a:pt x="4312802" y="638219"/>
                        </a:lnTo>
                      </a:path>
                      <a:path w="4448175" h="664210">
                        <a:moveTo>
                          <a:pt x="4312802" y="638219"/>
                        </a:moveTo>
                        <a:lnTo>
                          <a:pt x="4312802" y="646990"/>
                        </a:lnTo>
                      </a:path>
                      <a:path w="4448175" h="664210">
                        <a:moveTo>
                          <a:pt x="4312802" y="646990"/>
                        </a:moveTo>
                        <a:lnTo>
                          <a:pt x="4312802" y="654171"/>
                        </a:lnTo>
                      </a:path>
                      <a:path w="4448175" h="664210">
                        <a:moveTo>
                          <a:pt x="4312802" y="654171"/>
                        </a:moveTo>
                        <a:lnTo>
                          <a:pt x="4312802" y="659762"/>
                        </a:lnTo>
                      </a:path>
                      <a:path w="4448175" h="664210">
                        <a:moveTo>
                          <a:pt x="4312802" y="659762"/>
                        </a:moveTo>
                        <a:lnTo>
                          <a:pt x="4312802" y="662955"/>
                        </a:lnTo>
                      </a:path>
                      <a:path w="4448175" h="664210">
                        <a:moveTo>
                          <a:pt x="4312802" y="662955"/>
                        </a:moveTo>
                        <a:lnTo>
                          <a:pt x="4312802" y="663750"/>
                        </a:lnTo>
                      </a:path>
                      <a:path w="4448175" h="664210">
                        <a:moveTo>
                          <a:pt x="4447638" y="529723"/>
                        </a:moveTo>
                        <a:lnTo>
                          <a:pt x="4447638" y="0"/>
                        </a:lnTo>
                      </a:path>
                      <a:path w="4448175" h="664210">
                        <a:moveTo>
                          <a:pt x="4358287" y="0"/>
                        </a:moveTo>
                        <a:lnTo>
                          <a:pt x="4358287" y="529723"/>
                        </a:lnTo>
                      </a:path>
                      <a:path w="4448175" h="664210">
                        <a:moveTo>
                          <a:pt x="4447638" y="529723"/>
                        </a:moveTo>
                        <a:lnTo>
                          <a:pt x="4446830" y="529723"/>
                        </a:lnTo>
                      </a:path>
                      <a:path w="4448175" h="664210">
                        <a:moveTo>
                          <a:pt x="4446830" y="529723"/>
                        </a:moveTo>
                        <a:lnTo>
                          <a:pt x="4443650" y="529723"/>
                        </a:lnTo>
                      </a:path>
                      <a:path w="4448175" h="664210">
                        <a:moveTo>
                          <a:pt x="4443650" y="529723"/>
                        </a:moveTo>
                        <a:lnTo>
                          <a:pt x="4438059" y="529723"/>
                        </a:lnTo>
                      </a:path>
                      <a:path w="4448175" h="664210">
                        <a:moveTo>
                          <a:pt x="4438059" y="529723"/>
                        </a:moveTo>
                        <a:lnTo>
                          <a:pt x="4430878" y="529723"/>
                        </a:lnTo>
                      </a:path>
                      <a:path w="4448175" h="664210">
                        <a:moveTo>
                          <a:pt x="4430878" y="529723"/>
                        </a:moveTo>
                        <a:lnTo>
                          <a:pt x="4422107" y="529723"/>
                        </a:lnTo>
                      </a:path>
                      <a:path w="4448175" h="664210">
                        <a:moveTo>
                          <a:pt x="4422107" y="529723"/>
                        </a:moveTo>
                        <a:lnTo>
                          <a:pt x="4412528" y="529723"/>
                        </a:lnTo>
                      </a:path>
                      <a:path w="4448175" h="664210">
                        <a:moveTo>
                          <a:pt x="4412528" y="529723"/>
                        </a:moveTo>
                        <a:lnTo>
                          <a:pt x="4402963" y="529723"/>
                        </a:lnTo>
                      </a:path>
                      <a:path w="4448175" h="664210">
                        <a:moveTo>
                          <a:pt x="4402963" y="529723"/>
                        </a:moveTo>
                        <a:lnTo>
                          <a:pt x="4392588" y="529723"/>
                        </a:lnTo>
                      </a:path>
                      <a:path w="4448175" h="664210">
                        <a:moveTo>
                          <a:pt x="4392588" y="529723"/>
                        </a:moveTo>
                        <a:lnTo>
                          <a:pt x="4383009" y="529723"/>
                        </a:lnTo>
                      </a:path>
                      <a:path w="4448175" h="664210">
                        <a:moveTo>
                          <a:pt x="4383009" y="529723"/>
                        </a:moveTo>
                        <a:lnTo>
                          <a:pt x="4375033" y="529723"/>
                        </a:lnTo>
                      </a:path>
                      <a:path w="4448175" h="664210">
                        <a:moveTo>
                          <a:pt x="4375033" y="529723"/>
                        </a:moveTo>
                        <a:lnTo>
                          <a:pt x="4367852" y="529723"/>
                        </a:lnTo>
                      </a:path>
                      <a:path w="4448175" h="664210">
                        <a:moveTo>
                          <a:pt x="4367852" y="529723"/>
                        </a:moveTo>
                        <a:lnTo>
                          <a:pt x="4362275" y="529723"/>
                        </a:lnTo>
                      </a:path>
                      <a:path w="4448175" h="664210">
                        <a:moveTo>
                          <a:pt x="4362275" y="529723"/>
                        </a:moveTo>
                        <a:lnTo>
                          <a:pt x="4359082" y="529723"/>
                        </a:lnTo>
                      </a:path>
                      <a:path w="4448175" h="664210">
                        <a:moveTo>
                          <a:pt x="4359082" y="529723"/>
                        </a:moveTo>
                        <a:lnTo>
                          <a:pt x="4358287" y="529723"/>
                        </a:lnTo>
                      </a:path>
                      <a:path w="4448175" h="664210">
                        <a:moveTo>
                          <a:pt x="4358287" y="0"/>
                        </a:moveTo>
                        <a:lnTo>
                          <a:pt x="4359082" y="0"/>
                        </a:lnTo>
                      </a:path>
                      <a:path w="4448175" h="664210">
                        <a:moveTo>
                          <a:pt x="4359082" y="0"/>
                        </a:moveTo>
                        <a:lnTo>
                          <a:pt x="4362275" y="0"/>
                        </a:lnTo>
                      </a:path>
                      <a:path w="4448175" h="664210">
                        <a:moveTo>
                          <a:pt x="4362275" y="0"/>
                        </a:moveTo>
                        <a:lnTo>
                          <a:pt x="4367852" y="0"/>
                        </a:lnTo>
                      </a:path>
                      <a:path w="4448175" h="664210">
                        <a:moveTo>
                          <a:pt x="4367852" y="0"/>
                        </a:moveTo>
                        <a:lnTo>
                          <a:pt x="4375033" y="0"/>
                        </a:lnTo>
                      </a:path>
                      <a:path w="4448175" h="664210">
                        <a:moveTo>
                          <a:pt x="4375033" y="0"/>
                        </a:moveTo>
                        <a:lnTo>
                          <a:pt x="4383009" y="0"/>
                        </a:lnTo>
                      </a:path>
                      <a:path w="4448175" h="664210">
                        <a:moveTo>
                          <a:pt x="4383009" y="0"/>
                        </a:moveTo>
                        <a:lnTo>
                          <a:pt x="4392588" y="0"/>
                        </a:lnTo>
                      </a:path>
                      <a:path w="4448175" h="664210">
                        <a:moveTo>
                          <a:pt x="4392588" y="0"/>
                        </a:moveTo>
                        <a:lnTo>
                          <a:pt x="4402963" y="0"/>
                        </a:lnTo>
                      </a:path>
                      <a:path w="4448175" h="664210">
                        <a:moveTo>
                          <a:pt x="4402963" y="0"/>
                        </a:moveTo>
                        <a:lnTo>
                          <a:pt x="4412528" y="0"/>
                        </a:lnTo>
                      </a:path>
                      <a:path w="4448175" h="664210">
                        <a:moveTo>
                          <a:pt x="4412528" y="0"/>
                        </a:moveTo>
                        <a:lnTo>
                          <a:pt x="4422107" y="0"/>
                        </a:lnTo>
                      </a:path>
                      <a:path w="4448175" h="664210">
                        <a:moveTo>
                          <a:pt x="4422107" y="0"/>
                        </a:moveTo>
                        <a:lnTo>
                          <a:pt x="4430878" y="0"/>
                        </a:lnTo>
                      </a:path>
                      <a:path w="4448175" h="664210">
                        <a:moveTo>
                          <a:pt x="4430878" y="0"/>
                        </a:moveTo>
                        <a:lnTo>
                          <a:pt x="4438059" y="0"/>
                        </a:lnTo>
                      </a:path>
                      <a:path w="4448175" h="664210">
                        <a:moveTo>
                          <a:pt x="4438059" y="0"/>
                        </a:moveTo>
                        <a:lnTo>
                          <a:pt x="4443650" y="0"/>
                        </a:lnTo>
                      </a:path>
                      <a:path w="4448175" h="664210">
                        <a:moveTo>
                          <a:pt x="4443650" y="0"/>
                        </a:moveTo>
                        <a:lnTo>
                          <a:pt x="4446830" y="0"/>
                        </a:lnTo>
                      </a:path>
                      <a:path w="4448175" h="664210">
                        <a:moveTo>
                          <a:pt x="4446830" y="0"/>
                        </a:moveTo>
                        <a:lnTo>
                          <a:pt x="444763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161" name="object 3161"/>
                  <p:cNvPicPr/>
                  <p:nvPr/>
                </p:nvPicPr>
                <p:blipFill>
                  <a:blip r:embed="rId83" cstate="print"/>
                  <a:stretch>
                    <a:fillRect/>
                  </a:stretch>
                </p:blipFill>
                <p:spPr>
                  <a:xfrm>
                    <a:off x="12435418" y="2910704"/>
                    <a:ext cx="137229" cy="136420"/>
                  </a:xfrm>
                  <a:prstGeom prst="rect">
                    <a:avLst/>
                  </a:prstGeom>
                </p:spPr>
              </p:pic>
              <p:sp>
                <p:nvSpPr>
                  <p:cNvPr id="3162" name="object 3162"/>
                  <p:cNvSpPr/>
                  <p:nvPr/>
                </p:nvSpPr>
                <p:spPr>
                  <a:xfrm>
                    <a:off x="12436615" y="2247342"/>
                    <a:ext cx="718185" cy="798830"/>
                  </a:xfrm>
                  <a:custGeom>
                    <a:avLst/>
                    <a:gdLst/>
                    <a:ahLst/>
                    <a:cxnLst/>
                    <a:rect l="l" t="t" r="r" b="b"/>
                    <a:pathLst>
                      <a:path w="718184" h="798830">
                        <a:moveTo>
                          <a:pt x="0" y="798586"/>
                        </a:moveTo>
                        <a:lnTo>
                          <a:pt x="0" y="797791"/>
                        </a:lnTo>
                      </a:path>
                      <a:path w="718184" h="798830">
                        <a:moveTo>
                          <a:pt x="0" y="797791"/>
                        </a:moveTo>
                        <a:lnTo>
                          <a:pt x="0" y="794598"/>
                        </a:lnTo>
                      </a:path>
                      <a:path w="718184" h="798830">
                        <a:moveTo>
                          <a:pt x="0" y="794598"/>
                        </a:moveTo>
                        <a:lnTo>
                          <a:pt x="0" y="789007"/>
                        </a:lnTo>
                      </a:path>
                      <a:path w="718184" h="798830">
                        <a:moveTo>
                          <a:pt x="0" y="789007"/>
                        </a:moveTo>
                        <a:lnTo>
                          <a:pt x="0" y="781826"/>
                        </a:lnTo>
                      </a:path>
                      <a:path w="718184" h="798830">
                        <a:moveTo>
                          <a:pt x="0" y="781826"/>
                        </a:moveTo>
                        <a:lnTo>
                          <a:pt x="0" y="773055"/>
                        </a:lnTo>
                      </a:path>
                      <a:path w="718184" h="798830">
                        <a:moveTo>
                          <a:pt x="0" y="773055"/>
                        </a:moveTo>
                        <a:lnTo>
                          <a:pt x="0" y="764284"/>
                        </a:lnTo>
                      </a:path>
                      <a:path w="718184" h="798830">
                        <a:moveTo>
                          <a:pt x="0" y="764284"/>
                        </a:moveTo>
                        <a:lnTo>
                          <a:pt x="0" y="753910"/>
                        </a:lnTo>
                      </a:path>
                      <a:path w="718184" h="798830">
                        <a:moveTo>
                          <a:pt x="0" y="753910"/>
                        </a:moveTo>
                        <a:lnTo>
                          <a:pt x="0" y="744331"/>
                        </a:lnTo>
                      </a:path>
                      <a:path w="718184" h="798830">
                        <a:moveTo>
                          <a:pt x="0" y="744331"/>
                        </a:moveTo>
                        <a:lnTo>
                          <a:pt x="0" y="740343"/>
                        </a:lnTo>
                      </a:path>
                      <a:path w="718184" h="798830">
                        <a:moveTo>
                          <a:pt x="45484" y="664559"/>
                        </a:moveTo>
                        <a:lnTo>
                          <a:pt x="46279" y="664559"/>
                        </a:lnTo>
                      </a:path>
                      <a:path w="718184" h="798830">
                        <a:moveTo>
                          <a:pt x="46279" y="664559"/>
                        </a:moveTo>
                        <a:lnTo>
                          <a:pt x="49472" y="664559"/>
                        </a:lnTo>
                      </a:path>
                      <a:path w="718184" h="798830">
                        <a:moveTo>
                          <a:pt x="49472" y="664559"/>
                        </a:moveTo>
                        <a:lnTo>
                          <a:pt x="55049" y="664559"/>
                        </a:lnTo>
                      </a:path>
                      <a:path w="718184" h="798830">
                        <a:moveTo>
                          <a:pt x="55049" y="664559"/>
                        </a:moveTo>
                        <a:lnTo>
                          <a:pt x="62230" y="664559"/>
                        </a:lnTo>
                      </a:path>
                      <a:path w="718184" h="798830">
                        <a:moveTo>
                          <a:pt x="62230" y="664559"/>
                        </a:moveTo>
                        <a:lnTo>
                          <a:pt x="70206" y="664559"/>
                        </a:lnTo>
                      </a:path>
                      <a:path w="718184" h="798830">
                        <a:moveTo>
                          <a:pt x="70206" y="664559"/>
                        </a:moveTo>
                        <a:lnTo>
                          <a:pt x="79786" y="664559"/>
                        </a:lnTo>
                      </a:path>
                      <a:path w="718184" h="798830">
                        <a:moveTo>
                          <a:pt x="79786" y="664559"/>
                        </a:moveTo>
                        <a:lnTo>
                          <a:pt x="90160" y="664559"/>
                        </a:lnTo>
                      </a:path>
                      <a:path w="718184" h="798830">
                        <a:moveTo>
                          <a:pt x="90160" y="664559"/>
                        </a:moveTo>
                        <a:lnTo>
                          <a:pt x="99725" y="664559"/>
                        </a:lnTo>
                      </a:path>
                      <a:path w="718184" h="798830">
                        <a:moveTo>
                          <a:pt x="99725" y="664559"/>
                        </a:moveTo>
                        <a:lnTo>
                          <a:pt x="109304" y="664559"/>
                        </a:lnTo>
                      </a:path>
                      <a:path w="718184" h="798830">
                        <a:moveTo>
                          <a:pt x="109304" y="664559"/>
                        </a:moveTo>
                        <a:lnTo>
                          <a:pt x="118075" y="664559"/>
                        </a:lnTo>
                      </a:path>
                      <a:path w="718184" h="798830">
                        <a:moveTo>
                          <a:pt x="118075" y="664559"/>
                        </a:moveTo>
                        <a:lnTo>
                          <a:pt x="125256" y="664559"/>
                        </a:lnTo>
                      </a:path>
                      <a:path w="718184" h="798830">
                        <a:moveTo>
                          <a:pt x="125256" y="664559"/>
                        </a:moveTo>
                        <a:lnTo>
                          <a:pt x="130847" y="664559"/>
                        </a:lnTo>
                      </a:path>
                      <a:path w="718184" h="798830">
                        <a:moveTo>
                          <a:pt x="130847" y="664559"/>
                        </a:moveTo>
                        <a:lnTo>
                          <a:pt x="134027" y="664559"/>
                        </a:lnTo>
                      </a:path>
                      <a:path w="718184" h="798830">
                        <a:moveTo>
                          <a:pt x="134027" y="664559"/>
                        </a:moveTo>
                        <a:lnTo>
                          <a:pt x="134835" y="664559"/>
                        </a:lnTo>
                      </a:path>
                      <a:path w="718184" h="798830">
                        <a:moveTo>
                          <a:pt x="179511" y="0"/>
                        </a:moveTo>
                        <a:lnTo>
                          <a:pt x="161161" y="808"/>
                        </a:lnTo>
                      </a:path>
                      <a:path w="718184" h="798830">
                        <a:moveTo>
                          <a:pt x="161161" y="808"/>
                        </a:moveTo>
                        <a:lnTo>
                          <a:pt x="143606" y="4796"/>
                        </a:lnTo>
                      </a:path>
                      <a:path w="718184" h="798830">
                        <a:moveTo>
                          <a:pt x="143606" y="4796"/>
                        </a:moveTo>
                        <a:lnTo>
                          <a:pt x="126051" y="11168"/>
                        </a:lnTo>
                      </a:path>
                      <a:path w="718184" h="798830">
                        <a:moveTo>
                          <a:pt x="126051" y="11168"/>
                        </a:moveTo>
                        <a:lnTo>
                          <a:pt x="110099" y="19158"/>
                        </a:lnTo>
                      </a:path>
                      <a:path w="718184" h="798830">
                        <a:moveTo>
                          <a:pt x="110099" y="19158"/>
                        </a:moveTo>
                        <a:lnTo>
                          <a:pt x="94942" y="30327"/>
                        </a:lnTo>
                      </a:path>
                      <a:path w="718184" h="798830">
                        <a:moveTo>
                          <a:pt x="94942" y="30327"/>
                        </a:moveTo>
                        <a:lnTo>
                          <a:pt x="81375" y="42291"/>
                        </a:lnTo>
                      </a:path>
                      <a:path w="718184" h="798830">
                        <a:moveTo>
                          <a:pt x="81375" y="42291"/>
                        </a:moveTo>
                        <a:lnTo>
                          <a:pt x="70206" y="56653"/>
                        </a:lnTo>
                      </a:path>
                      <a:path w="718184" h="798830">
                        <a:moveTo>
                          <a:pt x="70206" y="56653"/>
                        </a:moveTo>
                        <a:lnTo>
                          <a:pt x="60641" y="72605"/>
                        </a:lnTo>
                      </a:path>
                      <a:path w="718184" h="798830">
                        <a:moveTo>
                          <a:pt x="60641" y="72605"/>
                        </a:moveTo>
                        <a:lnTo>
                          <a:pt x="52665" y="89351"/>
                        </a:lnTo>
                      </a:path>
                      <a:path w="718184" h="798830">
                        <a:moveTo>
                          <a:pt x="52665" y="89351"/>
                        </a:moveTo>
                        <a:lnTo>
                          <a:pt x="47868" y="106906"/>
                        </a:lnTo>
                      </a:path>
                      <a:path w="718184" h="798830">
                        <a:moveTo>
                          <a:pt x="47868" y="106906"/>
                        </a:moveTo>
                        <a:lnTo>
                          <a:pt x="45484" y="125256"/>
                        </a:lnTo>
                      </a:path>
                      <a:path w="718184" h="798830">
                        <a:moveTo>
                          <a:pt x="45484" y="125256"/>
                        </a:moveTo>
                        <a:lnTo>
                          <a:pt x="45484" y="134835"/>
                        </a:lnTo>
                      </a:path>
                      <a:path w="718184" h="798830">
                        <a:moveTo>
                          <a:pt x="134835" y="134835"/>
                        </a:moveTo>
                        <a:lnTo>
                          <a:pt x="136425" y="123666"/>
                        </a:lnTo>
                      </a:path>
                      <a:path w="718184" h="798830">
                        <a:moveTo>
                          <a:pt x="136425" y="123666"/>
                        </a:moveTo>
                        <a:lnTo>
                          <a:pt x="139618" y="114087"/>
                        </a:lnTo>
                      </a:path>
                      <a:path w="718184" h="798830">
                        <a:moveTo>
                          <a:pt x="139618" y="114087"/>
                        </a:moveTo>
                        <a:lnTo>
                          <a:pt x="146004" y="105316"/>
                        </a:lnTo>
                      </a:path>
                      <a:path w="718184" h="798830">
                        <a:moveTo>
                          <a:pt x="146004" y="105316"/>
                        </a:moveTo>
                        <a:lnTo>
                          <a:pt x="153185" y="98135"/>
                        </a:lnTo>
                      </a:path>
                      <a:path w="718184" h="798830">
                        <a:moveTo>
                          <a:pt x="153185" y="98135"/>
                        </a:moveTo>
                        <a:lnTo>
                          <a:pt x="162751" y="92544"/>
                        </a:lnTo>
                      </a:path>
                      <a:path w="718184" h="798830">
                        <a:moveTo>
                          <a:pt x="162751" y="92544"/>
                        </a:moveTo>
                        <a:lnTo>
                          <a:pt x="173125" y="90160"/>
                        </a:lnTo>
                      </a:path>
                      <a:path w="718184" h="798830">
                        <a:moveTo>
                          <a:pt x="173125" y="90160"/>
                        </a:moveTo>
                        <a:lnTo>
                          <a:pt x="179511" y="89351"/>
                        </a:lnTo>
                      </a:path>
                      <a:path w="718184" h="798830">
                        <a:moveTo>
                          <a:pt x="179511" y="0"/>
                        </a:moveTo>
                        <a:lnTo>
                          <a:pt x="179511" y="808"/>
                        </a:lnTo>
                      </a:path>
                      <a:path w="718184" h="798830">
                        <a:moveTo>
                          <a:pt x="179511" y="808"/>
                        </a:moveTo>
                        <a:lnTo>
                          <a:pt x="179511" y="3987"/>
                        </a:lnTo>
                      </a:path>
                      <a:path w="718184" h="798830">
                        <a:moveTo>
                          <a:pt x="179511" y="3987"/>
                        </a:moveTo>
                        <a:lnTo>
                          <a:pt x="179511" y="9579"/>
                        </a:lnTo>
                      </a:path>
                      <a:path w="718184" h="798830">
                        <a:moveTo>
                          <a:pt x="179511" y="9579"/>
                        </a:moveTo>
                        <a:lnTo>
                          <a:pt x="179511" y="16760"/>
                        </a:lnTo>
                      </a:path>
                      <a:path w="718184" h="798830">
                        <a:moveTo>
                          <a:pt x="179511" y="16760"/>
                        </a:moveTo>
                        <a:lnTo>
                          <a:pt x="179511" y="25530"/>
                        </a:lnTo>
                      </a:path>
                      <a:path w="718184" h="798830">
                        <a:moveTo>
                          <a:pt x="179511" y="25530"/>
                        </a:moveTo>
                        <a:lnTo>
                          <a:pt x="179511" y="34315"/>
                        </a:lnTo>
                      </a:path>
                      <a:path w="718184" h="798830">
                        <a:moveTo>
                          <a:pt x="179511" y="34315"/>
                        </a:moveTo>
                        <a:lnTo>
                          <a:pt x="179511" y="44689"/>
                        </a:lnTo>
                      </a:path>
                      <a:path w="718184" h="798830">
                        <a:moveTo>
                          <a:pt x="179511" y="44689"/>
                        </a:moveTo>
                        <a:lnTo>
                          <a:pt x="179511" y="55049"/>
                        </a:lnTo>
                      </a:path>
                      <a:path w="718184" h="798830">
                        <a:moveTo>
                          <a:pt x="179511" y="55049"/>
                        </a:moveTo>
                        <a:lnTo>
                          <a:pt x="179511" y="63820"/>
                        </a:lnTo>
                      </a:path>
                      <a:path w="718184" h="798830">
                        <a:moveTo>
                          <a:pt x="179511" y="63820"/>
                        </a:moveTo>
                        <a:lnTo>
                          <a:pt x="179511" y="72605"/>
                        </a:lnTo>
                      </a:path>
                      <a:path w="718184" h="798830">
                        <a:moveTo>
                          <a:pt x="179511" y="72605"/>
                        </a:moveTo>
                        <a:lnTo>
                          <a:pt x="179511" y="79786"/>
                        </a:lnTo>
                      </a:path>
                      <a:path w="718184" h="798830">
                        <a:moveTo>
                          <a:pt x="179511" y="79786"/>
                        </a:moveTo>
                        <a:lnTo>
                          <a:pt x="179511" y="85363"/>
                        </a:lnTo>
                      </a:path>
                      <a:path w="718184" h="798830">
                        <a:moveTo>
                          <a:pt x="179511" y="85363"/>
                        </a:moveTo>
                        <a:lnTo>
                          <a:pt x="179511" y="88556"/>
                        </a:lnTo>
                      </a:path>
                      <a:path w="718184" h="798830">
                        <a:moveTo>
                          <a:pt x="179511" y="88556"/>
                        </a:moveTo>
                        <a:lnTo>
                          <a:pt x="179511" y="89351"/>
                        </a:lnTo>
                      </a:path>
                      <a:path w="718184" h="798830">
                        <a:moveTo>
                          <a:pt x="134835" y="134835"/>
                        </a:moveTo>
                        <a:lnTo>
                          <a:pt x="134027" y="134835"/>
                        </a:lnTo>
                      </a:path>
                      <a:path w="718184" h="798830">
                        <a:moveTo>
                          <a:pt x="134027" y="134835"/>
                        </a:moveTo>
                        <a:lnTo>
                          <a:pt x="130847" y="134835"/>
                        </a:lnTo>
                      </a:path>
                      <a:path w="718184" h="798830">
                        <a:moveTo>
                          <a:pt x="130847" y="134835"/>
                        </a:moveTo>
                        <a:lnTo>
                          <a:pt x="125256" y="134835"/>
                        </a:lnTo>
                      </a:path>
                      <a:path w="718184" h="798830">
                        <a:moveTo>
                          <a:pt x="125256" y="134835"/>
                        </a:moveTo>
                        <a:lnTo>
                          <a:pt x="118075" y="134835"/>
                        </a:lnTo>
                      </a:path>
                      <a:path w="718184" h="798830">
                        <a:moveTo>
                          <a:pt x="118075" y="134835"/>
                        </a:moveTo>
                        <a:lnTo>
                          <a:pt x="109304" y="134835"/>
                        </a:lnTo>
                      </a:path>
                      <a:path w="718184" h="798830">
                        <a:moveTo>
                          <a:pt x="109304" y="134835"/>
                        </a:moveTo>
                        <a:lnTo>
                          <a:pt x="99725" y="134835"/>
                        </a:lnTo>
                      </a:path>
                      <a:path w="718184" h="798830">
                        <a:moveTo>
                          <a:pt x="99725" y="134835"/>
                        </a:moveTo>
                        <a:lnTo>
                          <a:pt x="90160" y="134835"/>
                        </a:lnTo>
                      </a:path>
                      <a:path w="718184" h="798830">
                        <a:moveTo>
                          <a:pt x="90160" y="134835"/>
                        </a:moveTo>
                        <a:lnTo>
                          <a:pt x="79786" y="134835"/>
                        </a:lnTo>
                      </a:path>
                      <a:path w="718184" h="798830">
                        <a:moveTo>
                          <a:pt x="79786" y="134835"/>
                        </a:moveTo>
                        <a:lnTo>
                          <a:pt x="70206" y="134835"/>
                        </a:lnTo>
                      </a:path>
                      <a:path w="718184" h="798830">
                        <a:moveTo>
                          <a:pt x="70206" y="134835"/>
                        </a:moveTo>
                        <a:lnTo>
                          <a:pt x="62230" y="134835"/>
                        </a:lnTo>
                      </a:path>
                      <a:path w="718184" h="798830">
                        <a:moveTo>
                          <a:pt x="62230" y="134835"/>
                        </a:moveTo>
                        <a:lnTo>
                          <a:pt x="55049" y="134835"/>
                        </a:lnTo>
                      </a:path>
                      <a:path w="718184" h="798830">
                        <a:moveTo>
                          <a:pt x="55049" y="134835"/>
                        </a:moveTo>
                        <a:lnTo>
                          <a:pt x="49472" y="134835"/>
                        </a:lnTo>
                      </a:path>
                      <a:path w="718184" h="798830">
                        <a:moveTo>
                          <a:pt x="49472" y="134835"/>
                        </a:moveTo>
                        <a:lnTo>
                          <a:pt x="46279" y="134835"/>
                        </a:lnTo>
                      </a:path>
                      <a:path w="718184" h="798830">
                        <a:moveTo>
                          <a:pt x="46279" y="134835"/>
                        </a:moveTo>
                        <a:lnTo>
                          <a:pt x="45484" y="134835"/>
                        </a:lnTo>
                      </a:path>
                      <a:path w="718184" h="798830">
                        <a:moveTo>
                          <a:pt x="179511" y="89351"/>
                        </a:moveTo>
                        <a:lnTo>
                          <a:pt x="628654" y="89351"/>
                        </a:lnTo>
                      </a:path>
                      <a:path w="718184" h="798830">
                        <a:moveTo>
                          <a:pt x="628654" y="0"/>
                        </a:moveTo>
                        <a:lnTo>
                          <a:pt x="179511" y="0"/>
                        </a:lnTo>
                      </a:path>
                      <a:path w="718184" h="798830">
                        <a:moveTo>
                          <a:pt x="179511" y="89351"/>
                        </a:moveTo>
                        <a:lnTo>
                          <a:pt x="179511" y="88556"/>
                        </a:lnTo>
                      </a:path>
                      <a:path w="718184" h="798830">
                        <a:moveTo>
                          <a:pt x="179511" y="88556"/>
                        </a:moveTo>
                        <a:lnTo>
                          <a:pt x="179511" y="85363"/>
                        </a:lnTo>
                      </a:path>
                      <a:path w="718184" h="798830">
                        <a:moveTo>
                          <a:pt x="179511" y="85363"/>
                        </a:moveTo>
                        <a:lnTo>
                          <a:pt x="179511" y="79786"/>
                        </a:lnTo>
                      </a:path>
                      <a:path w="718184" h="798830">
                        <a:moveTo>
                          <a:pt x="179511" y="79786"/>
                        </a:moveTo>
                        <a:lnTo>
                          <a:pt x="179511" y="72605"/>
                        </a:lnTo>
                      </a:path>
                      <a:path w="718184" h="798830">
                        <a:moveTo>
                          <a:pt x="179511" y="72605"/>
                        </a:moveTo>
                        <a:lnTo>
                          <a:pt x="179511" y="63820"/>
                        </a:lnTo>
                      </a:path>
                      <a:path w="718184" h="798830">
                        <a:moveTo>
                          <a:pt x="179511" y="63820"/>
                        </a:moveTo>
                        <a:lnTo>
                          <a:pt x="179511" y="55049"/>
                        </a:lnTo>
                      </a:path>
                      <a:path w="718184" h="798830">
                        <a:moveTo>
                          <a:pt x="179511" y="55049"/>
                        </a:moveTo>
                        <a:lnTo>
                          <a:pt x="179511" y="44689"/>
                        </a:lnTo>
                      </a:path>
                      <a:path w="718184" h="798830">
                        <a:moveTo>
                          <a:pt x="179511" y="44689"/>
                        </a:moveTo>
                        <a:lnTo>
                          <a:pt x="179511" y="34315"/>
                        </a:lnTo>
                      </a:path>
                      <a:path w="718184" h="798830">
                        <a:moveTo>
                          <a:pt x="179511" y="34315"/>
                        </a:moveTo>
                        <a:lnTo>
                          <a:pt x="179511" y="25530"/>
                        </a:lnTo>
                      </a:path>
                      <a:path w="718184" h="798830">
                        <a:moveTo>
                          <a:pt x="179511" y="25530"/>
                        </a:moveTo>
                        <a:lnTo>
                          <a:pt x="179511" y="16760"/>
                        </a:lnTo>
                      </a:path>
                      <a:path w="718184" h="798830">
                        <a:moveTo>
                          <a:pt x="179511" y="16760"/>
                        </a:moveTo>
                        <a:lnTo>
                          <a:pt x="179511" y="9579"/>
                        </a:lnTo>
                      </a:path>
                      <a:path w="718184" h="798830">
                        <a:moveTo>
                          <a:pt x="179511" y="9579"/>
                        </a:moveTo>
                        <a:lnTo>
                          <a:pt x="179511" y="3987"/>
                        </a:lnTo>
                      </a:path>
                      <a:path w="718184" h="798830">
                        <a:moveTo>
                          <a:pt x="179511" y="3987"/>
                        </a:moveTo>
                        <a:lnTo>
                          <a:pt x="179511" y="808"/>
                        </a:lnTo>
                      </a:path>
                      <a:path w="718184" h="798830">
                        <a:moveTo>
                          <a:pt x="179511" y="808"/>
                        </a:moveTo>
                        <a:lnTo>
                          <a:pt x="179511" y="0"/>
                        </a:lnTo>
                      </a:path>
                      <a:path w="718184" h="798830">
                        <a:moveTo>
                          <a:pt x="628654" y="0"/>
                        </a:moveTo>
                        <a:lnTo>
                          <a:pt x="628654" y="808"/>
                        </a:lnTo>
                      </a:path>
                      <a:path w="718184" h="798830">
                        <a:moveTo>
                          <a:pt x="628654" y="808"/>
                        </a:moveTo>
                        <a:lnTo>
                          <a:pt x="628654" y="3987"/>
                        </a:lnTo>
                      </a:path>
                      <a:path w="718184" h="798830">
                        <a:moveTo>
                          <a:pt x="628654" y="3987"/>
                        </a:moveTo>
                        <a:lnTo>
                          <a:pt x="628654" y="9579"/>
                        </a:lnTo>
                      </a:path>
                      <a:path w="718184" h="798830">
                        <a:moveTo>
                          <a:pt x="628654" y="9579"/>
                        </a:moveTo>
                        <a:lnTo>
                          <a:pt x="628654" y="16760"/>
                        </a:lnTo>
                      </a:path>
                      <a:path w="718184" h="798830">
                        <a:moveTo>
                          <a:pt x="628654" y="16760"/>
                        </a:moveTo>
                        <a:lnTo>
                          <a:pt x="628654" y="25530"/>
                        </a:lnTo>
                      </a:path>
                      <a:path w="718184" h="798830">
                        <a:moveTo>
                          <a:pt x="628654" y="25530"/>
                        </a:moveTo>
                        <a:lnTo>
                          <a:pt x="628654" y="34315"/>
                        </a:lnTo>
                      </a:path>
                      <a:path w="718184" h="798830">
                        <a:moveTo>
                          <a:pt x="628654" y="34315"/>
                        </a:moveTo>
                        <a:lnTo>
                          <a:pt x="628654" y="44689"/>
                        </a:lnTo>
                      </a:path>
                      <a:path w="718184" h="798830">
                        <a:moveTo>
                          <a:pt x="628654" y="44689"/>
                        </a:moveTo>
                        <a:lnTo>
                          <a:pt x="628654" y="55049"/>
                        </a:lnTo>
                      </a:path>
                      <a:path w="718184" h="798830">
                        <a:moveTo>
                          <a:pt x="628654" y="55049"/>
                        </a:moveTo>
                        <a:lnTo>
                          <a:pt x="628654" y="63820"/>
                        </a:lnTo>
                      </a:path>
                      <a:path w="718184" h="798830">
                        <a:moveTo>
                          <a:pt x="628654" y="63820"/>
                        </a:moveTo>
                        <a:lnTo>
                          <a:pt x="628654" y="72605"/>
                        </a:lnTo>
                      </a:path>
                      <a:path w="718184" h="798830">
                        <a:moveTo>
                          <a:pt x="628654" y="72605"/>
                        </a:moveTo>
                        <a:lnTo>
                          <a:pt x="628654" y="79786"/>
                        </a:lnTo>
                      </a:path>
                      <a:path w="718184" h="798830">
                        <a:moveTo>
                          <a:pt x="628654" y="79786"/>
                        </a:moveTo>
                        <a:lnTo>
                          <a:pt x="628654" y="85363"/>
                        </a:lnTo>
                      </a:path>
                      <a:path w="718184" h="798830">
                        <a:moveTo>
                          <a:pt x="628654" y="85363"/>
                        </a:moveTo>
                        <a:lnTo>
                          <a:pt x="628654" y="88556"/>
                        </a:lnTo>
                      </a:path>
                      <a:path w="718184" h="798830">
                        <a:moveTo>
                          <a:pt x="628654" y="88556"/>
                        </a:moveTo>
                        <a:lnTo>
                          <a:pt x="628654" y="89351"/>
                        </a:lnTo>
                      </a:path>
                      <a:path w="718184" h="798830">
                        <a:moveTo>
                          <a:pt x="718005" y="0"/>
                        </a:moveTo>
                        <a:lnTo>
                          <a:pt x="717210" y="0"/>
                        </a:lnTo>
                      </a:path>
                      <a:path w="718184" h="798830">
                        <a:moveTo>
                          <a:pt x="717210" y="0"/>
                        </a:moveTo>
                        <a:lnTo>
                          <a:pt x="713222" y="0"/>
                        </a:lnTo>
                      </a:path>
                      <a:path w="718184" h="798830">
                        <a:moveTo>
                          <a:pt x="713222" y="0"/>
                        </a:moveTo>
                        <a:lnTo>
                          <a:pt x="707645" y="0"/>
                        </a:lnTo>
                      </a:path>
                      <a:path w="718184" h="798830">
                        <a:moveTo>
                          <a:pt x="707645" y="0"/>
                        </a:moveTo>
                        <a:lnTo>
                          <a:pt x="698860" y="0"/>
                        </a:lnTo>
                      </a:path>
                      <a:path w="718184" h="798830">
                        <a:moveTo>
                          <a:pt x="698860" y="0"/>
                        </a:moveTo>
                        <a:lnTo>
                          <a:pt x="688486" y="0"/>
                        </a:lnTo>
                      </a:path>
                      <a:path w="718184" h="798830">
                        <a:moveTo>
                          <a:pt x="688486" y="0"/>
                        </a:moveTo>
                        <a:lnTo>
                          <a:pt x="676522" y="0"/>
                        </a:lnTo>
                      </a:path>
                      <a:path w="718184" h="798830">
                        <a:moveTo>
                          <a:pt x="676522" y="0"/>
                        </a:moveTo>
                        <a:lnTo>
                          <a:pt x="663764" y="0"/>
                        </a:lnTo>
                      </a:path>
                      <a:path w="718184" h="798830">
                        <a:moveTo>
                          <a:pt x="663764" y="0"/>
                        </a:moveTo>
                        <a:lnTo>
                          <a:pt x="649402" y="0"/>
                        </a:lnTo>
                      </a:path>
                      <a:path w="718184" h="798830">
                        <a:moveTo>
                          <a:pt x="649402" y="0"/>
                        </a:moveTo>
                        <a:lnTo>
                          <a:pt x="634245" y="0"/>
                        </a:lnTo>
                      </a:path>
                      <a:path w="718184" h="798830">
                        <a:moveTo>
                          <a:pt x="634245" y="0"/>
                        </a:moveTo>
                        <a:lnTo>
                          <a:pt x="628654" y="0"/>
                        </a:lnTo>
                      </a:path>
                      <a:path w="718184" h="798830">
                        <a:moveTo>
                          <a:pt x="628654" y="89351"/>
                        </a:moveTo>
                        <a:lnTo>
                          <a:pt x="643810" y="89351"/>
                        </a:lnTo>
                      </a:path>
                      <a:path w="718184" h="798830">
                        <a:moveTo>
                          <a:pt x="643810" y="89351"/>
                        </a:moveTo>
                        <a:lnTo>
                          <a:pt x="658172" y="89351"/>
                        </a:lnTo>
                      </a:path>
                      <a:path w="718184" h="798830">
                        <a:moveTo>
                          <a:pt x="658172" y="89351"/>
                        </a:moveTo>
                        <a:lnTo>
                          <a:pt x="671740" y="89351"/>
                        </a:lnTo>
                      </a:path>
                      <a:path w="718184" h="798830">
                        <a:moveTo>
                          <a:pt x="671740" y="89351"/>
                        </a:moveTo>
                        <a:lnTo>
                          <a:pt x="684498" y="89351"/>
                        </a:lnTo>
                      </a:path>
                      <a:path w="718184" h="798830">
                        <a:moveTo>
                          <a:pt x="684498" y="89351"/>
                        </a:moveTo>
                        <a:lnTo>
                          <a:pt x="694872" y="89351"/>
                        </a:lnTo>
                      </a:path>
                      <a:path w="718184" h="798830">
                        <a:moveTo>
                          <a:pt x="694872" y="89351"/>
                        </a:moveTo>
                        <a:lnTo>
                          <a:pt x="704452" y="89351"/>
                        </a:lnTo>
                      </a:path>
                      <a:path w="718184" h="798830">
                        <a:moveTo>
                          <a:pt x="704452" y="89351"/>
                        </a:moveTo>
                        <a:lnTo>
                          <a:pt x="710824" y="89351"/>
                        </a:lnTo>
                      </a:path>
                      <a:path w="718184" h="798830">
                        <a:moveTo>
                          <a:pt x="710824" y="89351"/>
                        </a:moveTo>
                        <a:lnTo>
                          <a:pt x="715621" y="89351"/>
                        </a:lnTo>
                      </a:path>
                      <a:path w="718184" h="798830">
                        <a:moveTo>
                          <a:pt x="715621" y="89351"/>
                        </a:moveTo>
                        <a:lnTo>
                          <a:pt x="718005" y="8935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63" name="object 3163"/>
                  <p:cNvSpPr/>
                  <p:nvPr/>
                </p:nvSpPr>
                <p:spPr>
                  <a:xfrm>
                    <a:off x="13153424" y="233549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64" name="object 3164"/>
                  <p:cNvSpPr/>
                  <p:nvPr/>
                </p:nvSpPr>
                <p:spPr>
                  <a:xfrm>
                    <a:off x="9290973" y="2247342"/>
                    <a:ext cx="4451350" cy="697865"/>
                  </a:xfrm>
                  <a:custGeom>
                    <a:avLst/>
                    <a:gdLst/>
                    <a:ahLst/>
                    <a:cxnLst/>
                    <a:rect l="l" t="t" r="r" b="b"/>
                    <a:pathLst>
                      <a:path w="4451350" h="697864">
                        <a:moveTo>
                          <a:pt x="3774295" y="44689"/>
                        </a:moveTo>
                        <a:lnTo>
                          <a:pt x="3774295" y="34315"/>
                        </a:lnTo>
                      </a:path>
                      <a:path w="4451350" h="697864">
                        <a:moveTo>
                          <a:pt x="3774295" y="34315"/>
                        </a:moveTo>
                        <a:lnTo>
                          <a:pt x="3774295" y="25530"/>
                        </a:lnTo>
                      </a:path>
                      <a:path w="4451350" h="697864">
                        <a:moveTo>
                          <a:pt x="3774295" y="25530"/>
                        </a:moveTo>
                        <a:lnTo>
                          <a:pt x="3774295" y="16760"/>
                        </a:lnTo>
                      </a:path>
                      <a:path w="4451350" h="697864">
                        <a:moveTo>
                          <a:pt x="3774295" y="16760"/>
                        </a:moveTo>
                        <a:lnTo>
                          <a:pt x="3774295" y="9579"/>
                        </a:lnTo>
                      </a:path>
                      <a:path w="4451350" h="697864">
                        <a:moveTo>
                          <a:pt x="3774295" y="9579"/>
                        </a:moveTo>
                        <a:lnTo>
                          <a:pt x="3774295" y="3987"/>
                        </a:lnTo>
                      </a:path>
                      <a:path w="4451350" h="697864">
                        <a:moveTo>
                          <a:pt x="3774295" y="3987"/>
                        </a:moveTo>
                        <a:lnTo>
                          <a:pt x="3774295" y="808"/>
                        </a:lnTo>
                      </a:path>
                      <a:path w="4451350" h="697864">
                        <a:moveTo>
                          <a:pt x="3774295" y="808"/>
                        </a:moveTo>
                        <a:lnTo>
                          <a:pt x="3774295" y="0"/>
                        </a:lnTo>
                      </a:path>
                      <a:path w="4451350" h="697864">
                        <a:moveTo>
                          <a:pt x="3774295" y="89351"/>
                        </a:moveTo>
                        <a:lnTo>
                          <a:pt x="3774295" y="88556"/>
                        </a:lnTo>
                      </a:path>
                      <a:path w="4451350" h="697864">
                        <a:moveTo>
                          <a:pt x="3774295" y="88556"/>
                        </a:moveTo>
                        <a:lnTo>
                          <a:pt x="3774295" y="85363"/>
                        </a:lnTo>
                      </a:path>
                      <a:path w="4451350" h="697864">
                        <a:moveTo>
                          <a:pt x="3774295" y="85363"/>
                        </a:moveTo>
                        <a:lnTo>
                          <a:pt x="3774295" y="79786"/>
                        </a:lnTo>
                      </a:path>
                      <a:path w="4451350" h="697864">
                        <a:moveTo>
                          <a:pt x="3774295" y="79786"/>
                        </a:moveTo>
                        <a:lnTo>
                          <a:pt x="3774295" y="72605"/>
                        </a:lnTo>
                      </a:path>
                      <a:path w="4451350" h="697864">
                        <a:moveTo>
                          <a:pt x="3774295" y="72605"/>
                        </a:moveTo>
                        <a:lnTo>
                          <a:pt x="3774295" y="63820"/>
                        </a:lnTo>
                      </a:path>
                      <a:path w="4451350" h="697864">
                        <a:moveTo>
                          <a:pt x="3774295" y="63820"/>
                        </a:moveTo>
                        <a:lnTo>
                          <a:pt x="3774295" y="55049"/>
                        </a:lnTo>
                      </a:path>
                      <a:path w="4451350" h="697864">
                        <a:moveTo>
                          <a:pt x="3774295" y="55049"/>
                        </a:moveTo>
                        <a:lnTo>
                          <a:pt x="3774295" y="44689"/>
                        </a:lnTo>
                      </a:path>
                      <a:path w="4451350" h="697864">
                        <a:moveTo>
                          <a:pt x="3909131" y="44689"/>
                        </a:moveTo>
                        <a:lnTo>
                          <a:pt x="3907527" y="55049"/>
                        </a:lnTo>
                      </a:path>
                      <a:path w="4451350" h="697864">
                        <a:moveTo>
                          <a:pt x="3907527" y="55049"/>
                        </a:moveTo>
                        <a:lnTo>
                          <a:pt x="3904334" y="63820"/>
                        </a:lnTo>
                      </a:path>
                      <a:path w="4451350" h="697864">
                        <a:moveTo>
                          <a:pt x="3898757" y="72605"/>
                        </a:moveTo>
                        <a:lnTo>
                          <a:pt x="3891576" y="79786"/>
                        </a:lnTo>
                      </a:path>
                      <a:path w="4451350" h="697864">
                        <a:moveTo>
                          <a:pt x="3883600" y="85363"/>
                        </a:moveTo>
                        <a:lnTo>
                          <a:pt x="3874020" y="88556"/>
                        </a:lnTo>
                      </a:path>
                      <a:path w="4451350" h="697864">
                        <a:moveTo>
                          <a:pt x="3874020" y="808"/>
                        </a:moveTo>
                        <a:lnTo>
                          <a:pt x="3883600" y="3987"/>
                        </a:lnTo>
                      </a:path>
                      <a:path w="4451350" h="697864">
                        <a:moveTo>
                          <a:pt x="3891576" y="9579"/>
                        </a:moveTo>
                        <a:lnTo>
                          <a:pt x="3898757" y="16760"/>
                        </a:lnTo>
                      </a:path>
                      <a:path w="4451350" h="697864">
                        <a:moveTo>
                          <a:pt x="3904334" y="25530"/>
                        </a:moveTo>
                        <a:lnTo>
                          <a:pt x="3907527" y="34315"/>
                        </a:lnTo>
                      </a:path>
                      <a:path w="4451350" h="697864">
                        <a:moveTo>
                          <a:pt x="3907527" y="34315"/>
                        </a:moveTo>
                        <a:lnTo>
                          <a:pt x="3909131" y="44689"/>
                        </a:lnTo>
                      </a:path>
                      <a:path w="4451350" h="697864">
                        <a:moveTo>
                          <a:pt x="3953793" y="89351"/>
                        </a:moveTo>
                        <a:lnTo>
                          <a:pt x="4074267" y="89351"/>
                        </a:lnTo>
                      </a:path>
                      <a:path w="4451350" h="697864">
                        <a:moveTo>
                          <a:pt x="4226644" y="89351"/>
                        </a:moveTo>
                        <a:lnTo>
                          <a:pt x="4310404" y="89351"/>
                        </a:lnTo>
                      </a:path>
                      <a:path w="4451350" h="697864">
                        <a:moveTo>
                          <a:pt x="4445185" y="89351"/>
                        </a:moveTo>
                        <a:lnTo>
                          <a:pt x="4450804" y="89351"/>
                        </a:lnTo>
                      </a:path>
                      <a:path w="4451350" h="697864">
                        <a:moveTo>
                          <a:pt x="3953793" y="89351"/>
                        </a:moveTo>
                        <a:lnTo>
                          <a:pt x="3953793" y="88556"/>
                        </a:lnTo>
                      </a:path>
                      <a:path w="4451350" h="697864">
                        <a:moveTo>
                          <a:pt x="3953793" y="88556"/>
                        </a:moveTo>
                        <a:lnTo>
                          <a:pt x="3953793" y="85363"/>
                        </a:lnTo>
                      </a:path>
                      <a:path w="4451350" h="697864">
                        <a:moveTo>
                          <a:pt x="3953793" y="85363"/>
                        </a:moveTo>
                        <a:lnTo>
                          <a:pt x="3953793" y="79786"/>
                        </a:lnTo>
                      </a:path>
                      <a:path w="4451350" h="697864">
                        <a:moveTo>
                          <a:pt x="3953793" y="79786"/>
                        </a:moveTo>
                        <a:lnTo>
                          <a:pt x="3953793" y="72605"/>
                        </a:lnTo>
                      </a:path>
                      <a:path w="4451350" h="697864">
                        <a:moveTo>
                          <a:pt x="3953793" y="72605"/>
                        </a:moveTo>
                        <a:lnTo>
                          <a:pt x="3953793" y="63820"/>
                        </a:lnTo>
                      </a:path>
                      <a:path w="4451350" h="697864">
                        <a:moveTo>
                          <a:pt x="3953793" y="63820"/>
                        </a:moveTo>
                        <a:lnTo>
                          <a:pt x="3953793" y="55049"/>
                        </a:lnTo>
                      </a:path>
                      <a:path w="4451350" h="697864">
                        <a:moveTo>
                          <a:pt x="3953793" y="55049"/>
                        </a:moveTo>
                        <a:lnTo>
                          <a:pt x="3953793" y="44689"/>
                        </a:lnTo>
                      </a:path>
                      <a:path w="4451350" h="697864">
                        <a:moveTo>
                          <a:pt x="3953793" y="44689"/>
                        </a:moveTo>
                        <a:lnTo>
                          <a:pt x="3953793" y="34315"/>
                        </a:lnTo>
                      </a:path>
                      <a:path w="4451350" h="697864">
                        <a:moveTo>
                          <a:pt x="3953793" y="34315"/>
                        </a:moveTo>
                        <a:lnTo>
                          <a:pt x="3953793" y="25530"/>
                        </a:lnTo>
                      </a:path>
                      <a:path w="4451350" h="697864">
                        <a:moveTo>
                          <a:pt x="3953793" y="25530"/>
                        </a:moveTo>
                        <a:lnTo>
                          <a:pt x="3953793" y="20748"/>
                        </a:lnTo>
                      </a:path>
                      <a:path w="4451350" h="697864">
                        <a:moveTo>
                          <a:pt x="3953793" y="89351"/>
                        </a:moveTo>
                        <a:lnTo>
                          <a:pt x="3938650" y="89351"/>
                        </a:lnTo>
                      </a:path>
                      <a:path w="4451350" h="697864">
                        <a:moveTo>
                          <a:pt x="3938650" y="89351"/>
                        </a:moveTo>
                        <a:lnTo>
                          <a:pt x="3924288" y="89351"/>
                        </a:lnTo>
                      </a:path>
                      <a:path w="4451350" h="697864">
                        <a:moveTo>
                          <a:pt x="3924288" y="89351"/>
                        </a:moveTo>
                        <a:lnTo>
                          <a:pt x="3910720" y="89351"/>
                        </a:lnTo>
                      </a:path>
                      <a:path w="4451350" h="697864">
                        <a:moveTo>
                          <a:pt x="3910720" y="89351"/>
                        </a:moveTo>
                        <a:lnTo>
                          <a:pt x="3897948" y="89351"/>
                        </a:lnTo>
                      </a:path>
                      <a:path w="4451350" h="697864">
                        <a:moveTo>
                          <a:pt x="3897948" y="89351"/>
                        </a:moveTo>
                        <a:lnTo>
                          <a:pt x="3889177" y="89351"/>
                        </a:lnTo>
                      </a:path>
                      <a:path w="4451350" h="697864">
                        <a:moveTo>
                          <a:pt x="3953793" y="20748"/>
                        </a:moveTo>
                        <a:lnTo>
                          <a:pt x="3953793" y="25530"/>
                        </a:lnTo>
                      </a:path>
                      <a:path w="4451350" h="697864">
                        <a:moveTo>
                          <a:pt x="3953793" y="25530"/>
                        </a:moveTo>
                        <a:lnTo>
                          <a:pt x="3953793" y="34315"/>
                        </a:lnTo>
                      </a:path>
                      <a:path w="4451350" h="697864">
                        <a:moveTo>
                          <a:pt x="3953793" y="34315"/>
                        </a:moveTo>
                        <a:lnTo>
                          <a:pt x="3953793" y="44689"/>
                        </a:lnTo>
                      </a:path>
                      <a:path w="4451350" h="697864">
                        <a:moveTo>
                          <a:pt x="3953793" y="44689"/>
                        </a:moveTo>
                        <a:lnTo>
                          <a:pt x="3953793" y="55049"/>
                        </a:lnTo>
                      </a:path>
                      <a:path w="4451350" h="697864">
                        <a:moveTo>
                          <a:pt x="3953793" y="55049"/>
                        </a:moveTo>
                        <a:lnTo>
                          <a:pt x="3953793" y="63820"/>
                        </a:lnTo>
                      </a:path>
                      <a:path w="4451350" h="697864">
                        <a:moveTo>
                          <a:pt x="3953793" y="63820"/>
                        </a:moveTo>
                        <a:lnTo>
                          <a:pt x="3953793" y="72605"/>
                        </a:lnTo>
                      </a:path>
                      <a:path w="4451350" h="697864">
                        <a:moveTo>
                          <a:pt x="3953793" y="72605"/>
                        </a:moveTo>
                        <a:lnTo>
                          <a:pt x="3953793" y="79786"/>
                        </a:lnTo>
                      </a:path>
                      <a:path w="4451350" h="697864">
                        <a:moveTo>
                          <a:pt x="3953793" y="79786"/>
                        </a:moveTo>
                        <a:lnTo>
                          <a:pt x="3953793" y="85363"/>
                        </a:lnTo>
                      </a:path>
                      <a:path w="4451350" h="697864">
                        <a:moveTo>
                          <a:pt x="3953793" y="85363"/>
                        </a:moveTo>
                        <a:lnTo>
                          <a:pt x="3953793" y="88556"/>
                        </a:lnTo>
                      </a:path>
                      <a:path w="4451350" h="697864">
                        <a:moveTo>
                          <a:pt x="3953793" y="88556"/>
                        </a:moveTo>
                        <a:lnTo>
                          <a:pt x="3953793" y="89351"/>
                        </a:lnTo>
                      </a:path>
                      <a:path w="4451350" h="697864">
                        <a:moveTo>
                          <a:pt x="19939" y="678921"/>
                        </a:moveTo>
                        <a:lnTo>
                          <a:pt x="19939" y="697271"/>
                        </a:lnTo>
                      </a:path>
                      <a:path w="4451350" h="697864">
                        <a:moveTo>
                          <a:pt x="99711" y="697271"/>
                        </a:moveTo>
                        <a:lnTo>
                          <a:pt x="99711" y="678921"/>
                        </a:lnTo>
                      </a:path>
                      <a:path w="4451350" h="697864">
                        <a:moveTo>
                          <a:pt x="19939" y="678921"/>
                        </a:moveTo>
                        <a:lnTo>
                          <a:pt x="20734" y="678921"/>
                        </a:lnTo>
                      </a:path>
                      <a:path w="4451350" h="697864">
                        <a:moveTo>
                          <a:pt x="21529" y="678921"/>
                        </a:moveTo>
                        <a:lnTo>
                          <a:pt x="23927" y="678921"/>
                        </a:lnTo>
                      </a:path>
                      <a:path w="4451350" h="697864">
                        <a:moveTo>
                          <a:pt x="23927" y="678921"/>
                        </a:moveTo>
                        <a:lnTo>
                          <a:pt x="28710" y="678921"/>
                        </a:lnTo>
                      </a:path>
                      <a:path w="4451350" h="697864">
                        <a:moveTo>
                          <a:pt x="28710" y="678921"/>
                        </a:moveTo>
                        <a:lnTo>
                          <a:pt x="34301" y="678921"/>
                        </a:lnTo>
                      </a:path>
                      <a:path w="4451350" h="697864">
                        <a:moveTo>
                          <a:pt x="34301" y="678921"/>
                        </a:moveTo>
                        <a:lnTo>
                          <a:pt x="42277" y="678921"/>
                        </a:lnTo>
                      </a:path>
                      <a:path w="4451350" h="697864">
                        <a:moveTo>
                          <a:pt x="42277" y="678921"/>
                        </a:moveTo>
                        <a:lnTo>
                          <a:pt x="51048" y="678921"/>
                        </a:lnTo>
                      </a:path>
                      <a:path w="4451350" h="697864">
                        <a:moveTo>
                          <a:pt x="51048" y="678921"/>
                        </a:moveTo>
                        <a:lnTo>
                          <a:pt x="59832" y="678921"/>
                        </a:lnTo>
                      </a:path>
                      <a:path w="4451350" h="697864">
                        <a:moveTo>
                          <a:pt x="59832" y="678921"/>
                        </a:moveTo>
                        <a:lnTo>
                          <a:pt x="68603" y="678921"/>
                        </a:lnTo>
                      </a:path>
                      <a:path w="4451350" h="697864">
                        <a:moveTo>
                          <a:pt x="68603" y="678921"/>
                        </a:moveTo>
                        <a:lnTo>
                          <a:pt x="76579" y="678921"/>
                        </a:lnTo>
                      </a:path>
                      <a:path w="4451350" h="697864">
                        <a:moveTo>
                          <a:pt x="76579" y="678921"/>
                        </a:moveTo>
                        <a:lnTo>
                          <a:pt x="84555" y="678921"/>
                        </a:lnTo>
                      </a:path>
                      <a:path w="4451350" h="697864">
                        <a:moveTo>
                          <a:pt x="84555" y="678921"/>
                        </a:moveTo>
                        <a:lnTo>
                          <a:pt x="90941" y="678921"/>
                        </a:lnTo>
                      </a:path>
                      <a:path w="4451350" h="697864">
                        <a:moveTo>
                          <a:pt x="90941" y="678921"/>
                        </a:moveTo>
                        <a:lnTo>
                          <a:pt x="95724" y="678921"/>
                        </a:lnTo>
                      </a:path>
                      <a:path w="4451350" h="697864">
                        <a:moveTo>
                          <a:pt x="95724" y="678921"/>
                        </a:moveTo>
                        <a:lnTo>
                          <a:pt x="97327" y="678921"/>
                        </a:lnTo>
                      </a:path>
                      <a:path w="4451350" h="697864">
                        <a:moveTo>
                          <a:pt x="98122" y="678921"/>
                        </a:moveTo>
                        <a:lnTo>
                          <a:pt x="99711" y="678921"/>
                        </a:lnTo>
                      </a:path>
                      <a:path w="4451350" h="697864">
                        <a:moveTo>
                          <a:pt x="99711" y="697271"/>
                        </a:moveTo>
                        <a:lnTo>
                          <a:pt x="98122" y="697271"/>
                        </a:lnTo>
                      </a:path>
                      <a:path w="4451350" h="697864">
                        <a:moveTo>
                          <a:pt x="98122" y="697271"/>
                        </a:moveTo>
                        <a:lnTo>
                          <a:pt x="95724" y="697271"/>
                        </a:lnTo>
                      </a:path>
                      <a:path w="4451350" h="697864">
                        <a:moveTo>
                          <a:pt x="95724" y="697271"/>
                        </a:moveTo>
                        <a:lnTo>
                          <a:pt x="90941" y="697271"/>
                        </a:lnTo>
                      </a:path>
                      <a:path w="4451350" h="697864">
                        <a:moveTo>
                          <a:pt x="90941" y="697271"/>
                        </a:moveTo>
                        <a:lnTo>
                          <a:pt x="84555" y="697271"/>
                        </a:lnTo>
                      </a:path>
                      <a:path w="4451350" h="697864">
                        <a:moveTo>
                          <a:pt x="84555" y="697271"/>
                        </a:moveTo>
                        <a:lnTo>
                          <a:pt x="76579" y="697271"/>
                        </a:lnTo>
                      </a:path>
                      <a:path w="4451350" h="697864">
                        <a:moveTo>
                          <a:pt x="76579" y="697271"/>
                        </a:moveTo>
                        <a:lnTo>
                          <a:pt x="68603" y="697271"/>
                        </a:lnTo>
                      </a:path>
                      <a:path w="4451350" h="697864">
                        <a:moveTo>
                          <a:pt x="68603" y="697271"/>
                        </a:moveTo>
                        <a:lnTo>
                          <a:pt x="59832" y="697271"/>
                        </a:lnTo>
                      </a:path>
                      <a:path w="4451350" h="697864">
                        <a:moveTo>
                          <a:pt x="59832" y="697271"/>
                        </a:moveTo>
                        <a:lnTo>
                          <a:pt x="51048" y="697271"/>
                        </a:lnTo>
                      </a:path>
                      <a:path w="4451350" h="697864">
                        <a:moveTo>
                          <a:pt x="51048" y="697271"/>
                        </a:moveTo>
                        <a:lnTo>
                          <a:pt x="42277" y="697271"/>
                        </a:lnTo>
                      </a:path>
                      <a:path w="4451350" h="697864">
                        <a:moveTo>
                          <a:pt x="42277" y="697271"/>
                        </a:moveTo>
                        <a:lnTo>
                          <a:pt x="34301" y="697271"/>
                        </a:lnTo>
                      </a:path>
                      <a:path w="4451350" h="697864">
                        <a:moveTo>
                          <a:pt x="34301" y="697271"/>
                        </a:moveTo>
                        <a:lnTo>
                          <a:pt x="28710" y="697271"/>
                        </a:lnTo>
                      </a:path>
                      <a:path w="4451350" h="697864">
                        <a:moveTo>
                          <a:pt x="28710" y="697271"/>
                        </a:moveTo>
                        <a:lnTo>
                          <a:pt x="23927" y="697271"/>
                        </a:lnTo>
                      </a:path>
                      <a:path w="4451350" h="697864">
                        <a:moveTo>
                          <a:pt x="23927" y="697271"/>
                        </a:moveTo>
                        <a:lnTo>
                          <a:pt x="20734" y="697271"/>
                        </a:lnTo>
                      </a:path>
                      <a:path w="4451350" h="697864">
                        <a:moveTo>
                          <a:pt x="20734" y="697271"/>
                        </a:moveTo>
                        <a:lnTo>
                          <a:pt x="19939" y="697271"/>
                        </a:lnTo>
                      </a:path>
                      <a:path w="4451350" h="697864">
                        <a:moveTo>
                          <a:pt x="0" y="658981"/>
                        </a:moveTo>
                        <a:lnTo>
                          <a:pt x="21529" y="658981"/>
                        </a:lnTo>
                      </a:path>
                      <a:path w="4451350" h="697864">
                        <a:moveTo>
                          <a:pt x="97327" y="658981"/>
                        </a:moveTo>
                        <a:lnTo>
                          <a:pt x="119665" y="658981"/>
                        </a:lnTo>
                      </a:path>
                      <a:path w="4451350" h="697864">
                        <a:moveTo>
                          <a:pt x="119665" y="579195"/>
                        </a:moveTo>
                        <a:lnTo>
                          <a:pt x="0" y="579195"/>
                        </a:lnTo>
                      </a:path>
                      <a:path w="4451350" h="697864">
                        <a:moveTo>
                          <a:pt x="119665" y="579990"/>
                        </a:moveTo>
                        <a:lnTo>
                          <a:pt x="119665" y="580785"/>
                        </a:lnTo>
                      </a:path>
                      <a:path w="4451350" h="697864">
                        <a:moveTo>
                          <a:pt x="119665" y="583183"/>
                        </a:moveTo>
                        <a:lnTo>
                          <a:pt x="119665" y="585581"/>
                        </a:lnTo>
                      </a:path>
                      <a:path w="4451350" h="697864">
                        <a:moveTo>
                          <a:pt x="119665" y="587966"/>
                        </a:moveTo>
                        <a:lnTo>
                          <a:pt x="119665" y="588774"/>
                        </a:lnTo>
                      </a:path>
                      <a:path w="4451350" h="697864">
                        <a:moveTo>
                          <a:pt x="119665" y="588774"/>
                        </a:moveTo>
                        <a:lnTo>
                          <a:pt x="119665" y="591159"/>
                        </a:lnTo>
                      </a:path>
                      <a:path w="4451350" h="697864">
                        <a:moveTo>
                          <a:pt x="119665" y="595147"/>
                        </a:moveTo>
                        <a:lnTo>
                          <a:pt x="119665" y="595942"/>
                        </a:lnTo>
                      </a:path>
                      <a:path w="4451350" h="697864">
                        <a:moveTo>
                          <a:pt x="119665" y="595942"/>
                        </a:moveTo>
                        <a:lnTo>
                          <a:pt x="119665" y="598340"/>
                        </a:lnTo>
                      </a:path>
                      <a:path w="4451350" h="697864">
                        <a:moveTo>
                          <a:pt x="119665" y="603136"/>
                        </a:moveTo>
                        <a:lnTo>
                          <a:pt x="119665" y="604726"/>
                        </a:lnTo>
                      </a:path>
                      <a:path w="4451350" h="697864">
                        <a:moveTo>
                          <a:pt x="119665" y="604726"/>
                        </a:moveTo>
                        <a:lnTo>
                          <a:pt x="119665" y="607124"/>
                        </a:lnTo>
                      </a:path>
                      <a:path w="4451350" h="697864">
                        <a:moveTo>
                          <a:pt x="119665" y="611907"/>
                        </a:moveTo>
                        <a:lnTo>
                          <a:pt x="119665" y="614292"/>
                        </a:lnTo>
                      </a:path>
                      <a:path w="4451350" h="697864">
                        <a:moveTo>
                          <a:pt x="119665" y="614292"/>
                        </a:moveTo>
                        <a:lnTo>
                          <a:pt x="119665" y="616690"/>
                        </a:lnTo>
                      </a:path>
                      <a:path w="4451350" h="697864">
                        <a:moveTo>
                          <a:pt x="119665" y="621473"/>
                        </a:moveTo>
                        <a:lnTo>
                          <a:pt x="119665" y="623871"/>
                        </a:lnTo>
                      </a:path>
                      <a:path w="4451350" h="697864">
                        <a:moveTo>
                          <a:pt x="119665" y="623871"/>
                        </a:moveTo>
                        <a:lnTo>
                          <a:pt x="119665" y="625460"/>
                        </a:lnTo>
                      </a:path>
                      <a:path w="4451350" h="697864">
                        <a:moveTo>
                          <a:pt x="119665" y="630257"/>
                        </a:moveTo>
                        <a:lnTo>
                          <a:pt x="119665" y="632641"/>
                        </a:lnTo>
                      </a:path>
                      <a:path w="4451350" h="697864">
                        <a:moveTo>
                          <a:pt x="119665" y="632641"/>
                        </a:moveTo>
                        <a:lnTo>
                          <a:pt x="119665" y="634245"/>
                        </a:lnTo>
                      </a:path>
                      <a:path w="4451350" h="697864">
                        <a:moveTo>
                          <a:pt x="119665" y="639028"/>
                        </a:moveTo>
                        <a:lnTo>
                          <a:pt x="119665" y="641426"/>
                        </a:lnTo>
                      </a:path>
                      <a:path w="4451350" h="697864">
                        <a:moveTo>
                          <a:pt x="119665" y="641426"/>
                        </a:moveTo>
                        <a:lnTo>
                          <a:pt x="119665" y="642221"/>
                        </a:lnTo>
                      </a:path>
                      <a:path w="4451350" h="697864">
                        <a:moveTo>
                          <a:pt x="119665" y="646209"/>
                        </a:moveTo>
                        <a:lnTo>
                          <a:pt x="119665" y="648607"/>
                        </a:lnTo>
                      </a:path>
                      <a:path w="4451350" h="697864">
                        <a:moveTo>
                          <a:pt x="119665" y="648607"/>
                        </a:moveTo>
                        <a:lnTo>
                          <a:pt x="119665" y="649402"/>
                        </a:lnTo>
                      </a:path>
                      <a:path w="4451350" h="697864">
                        <a:moveTo>
                          <a:pt x="119665" y="652595"/>
                        </a:moveTo>
                        <a:lnTo>
                          <a:pt x="119665" y="654185"/>
                        </a:lnTo>
                      </a:path>
                      <a:path w="4451350" h="697864">
                        <a:moveTo>
                          <a:pt x="119665" y="656583"/>
                        </a:moveTo>
                        <a:lnTo>
                          <a:pt x="119665" y="657378"/>
                        </a:lnTo>
                      </a:path>
                      <a:path w="4451350" h="697864">
                        <a:moveTo>
                          <a:pt x="0" y="657378"/>
                        </a:moveTo>
                        <a:lnTo>
                          <a:pt x="0" y="656583"/>
                        </a:lnTo>
                      </a:path>
                      <a:path w="4451350" h="697864">
                        <a:moveTo>
                          <a:pt x="0" y="654185"/>
                        </a:moveTo>
                        <a:lnTo>
                          <a:pt x="0" y="652595"/>
                        </a:lnTo>
                      </a:path>
                      <a:path w="4451350" h="697864">
                        <a:moveTo>
                          <a:pt x="0" y="649402"/>
                        </a:moveTo>
                        <a:lnTo>
                          <a:pt x="0" y="648607"/>
                        </a:lnTo>
                      </a:path>
                      <a:path w="4451350" h="697864">
                        <a:moveTo>
                          <a:pt x="0" y="648607"/>
                        </a:moveTo>
                        <a:lnTo>
                          <a:pt x="0" y="646209"/>
                        </a:lnTo>
                      </a:path>
                      <a:path w="4451350" h="697864">
                        <a:moveTo>
                          <a:pt x="0" y="642221"/>
                        </a:moveTo>
                        <a:lnTo>
                          <a:pt x="0" y="641426"/>
                        </a:lnTo>
                      </a:path>
                      <a:path w="4451350" h="697864">
                        <a:moveTo>
                          <a:pt x="0" y="641426"/>
                        </a:moveTo>
                        <a:lnTo>
                          <a:pt x="0" y="639028"/>
                        </a:lnTo>
                      </a:path>
                      <a:path w="4451350" h="697864">
                        <a:moveTo>
                          <a:pt x="0" y="634245"/>
                        </a:moveTo>
                        <a:lnTo>
                          <a:pt x="0" y="632641"/>
                        </a:lnTo>
                      </a:path>
                      <a:path w="4451350" h="697864">
                        <a:moveTo>
                          <a:pt x="0" y="632641"/>
                        </a:moveTo>
                        <a:lnTo>
                          <a:pt x="0" y="630257"/>
                        </a:lnTo>
                      </a:path>
                      <a:path w="4451350" h="697864">
                        <a:moveTo>
                          <a:pt x="0" y="625460"/>
                        </a:moveTo>
                        <a:lnTo>
                          <a:pt x="0" y="623871"/>
                        </a:lnTo>
                      </a:path>
                      <a:path w="4451350" h="697864">
                        <a:moveTo>
                          <a:pt x="0" y="623871"/>
                        </a:moveTo>
                        <a:lnTo>
                          <a:pt x="0" y="621473"/>
                        </a:lnTo>
                      </a:path>
                      <a:path w="4451350" h="697864">
                        <a:moveTo>
                          <a:pt x="0" y="616690"/>
                        </a:moveTo>
                        <a:lnTo>
                          <a:pt x="0" y="614292"/>
                        </a:lnTo>
                      </a:path>
                      <a:path w="4451350" h="697864">
                        <a:moveTo>
                          <a:pt x="0" y="614292"/>
                        </a:moveTo>
                        <a:lnTo>
                          <a:pt x="0" y="611907"/>
                        </a:lnTo>
                      </a:path>
                      <a:path w="4451350" h="697864">
                        <a:moveTo>
                          <a:pt x="0" y="607124"/>
                        </a:moveTo>
                        <a:lnTo>
                          <a:pt x="0" y="604726"/>
                        </a:lnTo>
                      </a:path>
                      <a:path w="4451350" h="697864">
                        <a:moveTo>
                          <a:pt x="0" y="604726"/>
                        </a:moveTo>
                        <a:lnTo>
                          <a:pt x="0" y="603136"/>
                        </a:lnTo>
                      </a:path>
                      <a:path w="4451350" h="697864">
                        <a:moveTo>
                          <a:pt x="0" y="598340"/>
                        </a:moveTo>
                        <a:lnTo>
                          <a:pt x="0" y="595942"/>
                        </a:lnTo>
                      </a:path>
                      <a:path w="4451350" h="697864">
                        <a:moveTo>
                          <a:pt x="0" y="595942"/>
                        </a:moveTo>
                        <a:lnTo>
                          <a:pt x="0" y="595147"/>
                        </a:lnTo>
                      </a:path>
                      <a:path w="4451350" h="697864">
                        <a:moveTo>
                          <a:pt x="0" y="591159"/>
                        </a:moveTo>
                        <a:lnTo>
                          <a:pt x="0" y="588774"/>
                        </a:lnTo>
                      </a:path>
                      <a:path w="4451350" h="697864">
                        <a:moveTo>
                          <a:pt x="0" y="588774"/>
                        </a:moveTo>
                        <a:lnTo>
                          <a:pt x="0" y="587966"/>
                        </a:lnTo>
                      </a:path>
                      <a:path w="4451350" h="697864">
                        <a:moveTo>
                          <a:pt x="0" y="585581"/>
                        </a:moveTo>
                        <a:lnTo>
                          <a:pt x="0" y="583183"/>
                        </a:lnTo>
                      </a:path>
                      <a:path w="4451350" h="697864">
                        <a:moveTo>
                          <a:pt x="99711" y="678921"/>
                        </a:moveTo>
                        <a:lnTo>
                          <a:pt x="99711" y="656583"/>
                        </a:lnTo>
                      </a:path>
                      <a:path w="4451350" h="697864">
                        <a:moveTo>
                          <a:pt x="19939" y="656583"/>
                        </a:moveTo>
                        <a:lnTo>
                          <a:pt x="19939" y="678921"/>
                        </a:lnTo>
                      </a:path>
                      <a:path w="4451350" h="697864">
                        <a:moveTo>
                          <a:pt x="98122" y="678921"/>
                        </a:moveTo>
                        <a:lnTo>
                          <a:pt x="97327" y="678921"/>
                        </a:lnTo>
                      </a:path>
                      <a:path w="4451350" h="697864">
                        <a:moveTo>
                          <a:pt x="94929" y="678921"/>
                        </a:moveTo>
                        <a:lnTo>
                          <a:pt x="93339" y="678921"/>
                        </a:lnTo>
                      </a:path>
                      <a:path w="4451350" h="697864">
                        <a:moveTo>
                          <a:pt x="90146" y="678921"/>
                        </a:moveTo>
                        <a:lnTo>
                          <a:pt x="89351" y="678921"/>
                        </a:lnTo>
                      </a:path>
                      <a:path w="4451350" h="697864">
                        <a:moveTo>
                          <a:pt x="89351" y="678921"/>
                        </a:moveTo>
                        <a:lnTo>
                          <a:pt x="86953" y="678921"/>
                        </a:lnTo>
                      </a:path>
                      <a:path w="4451350" h="697864">
                        <a:moveTo>
                          <a:pt x="82965" y="678921"/>
                        </a:moveTo>
                        <a:lnTo>
                          <a:pt x="82170" y="678921"/>
                        </a:lnTo>
                      </a:path>
                      <a:path w="4451350" h="697864">
                        <a:moveTo>
                          <a:pt x="82170" y="678921"/>
                        </a:moveTo>
                        <a:lnTo>
                          <a:pt x="79772" y="678921"/>
                        </a:lnTo>
                      </a:path>
                      <a:path w="4451350" h="697864">
                        <a:moveTo>
                          <a:pt x="74989" y="678921"/>
                        </a:moveTo>
                        <a:lnTo>
                          <a:pt x="73386" y="678921"/>
                        </a:lnTo>
                      </a:path>
                      <a:path w="4451350" h="697864">
                        <a:moveTo>
                          <a:pt x="73386" y="678921"/>
                        </a:moveTo>
                        <a:lnTo>
                          <a:pt x="71001" y="678921"/>
                        </a:lnTo>
                      </a:path>
                      <a:path w="4451350" h="697864">
                        <a:moveTo>
                          <a:pt x="66205" y="678921"/>
                        </a:moveTo>
                        <a:lnTo>
                          <a:pt x="64615" y="678921"/>
                        </a:lnTo>
                      </a:path>
                      <a:path w="4451350" h="697864">
                        <a:moveTo>
                          <a:pt x="64615" y="678921"/>
                        </a:moveTo>
                        <a:lnTo>
                          <a:pt x="62217" y="678921"/>
                        </a:lnTo>
                      </a:path>
                      <a:path w="4451350" h="697864">
                        <a:moveTo>
                          <a:pt x="56639" y="678921"/>
                        </a:moveTo>
                        <a:lnTo>
                          <a:pt x="55036" y="678921"/>
                        </a:lnTo>
                      </a:path>
                      <a:path w="4451350" h="697864">
                        <a:moveTo>
                          <a:pt x="55036" y="678921"/>
                        </a:moveTo>
                        <a:lnTo>
                          <a:pt x="52651" y="678921"/>
                        </a:lnTo>
                      </a:path>
                      <a:path w="4451350" h="697864">
                        <a:moveTo>
                          <a:pt x="47855" y="678921"/>
                        </a:moveTo>
                        <a:lnTo>
                          <a:pt x="45470" y="678921"/>
                        </a:lnTo>
                      </a:path>
                      <a:path w="4451350" h="697864">
                        <a:moveTo>
                          <a:pt x="45470" y="678921"/>
                        </a:moveTo>
                        <a:lnTo>
                          <a:pt x="43867" y="678921"/>
                        </a:lnTo>
                      </a:path>
                      <a:path w="4451350" h="697864">
                        <a:moveTo>
                          <a:pt x="39084" y="678921"/>
                        </a:moveTo>
                        <a:lnTo>
                          <a:pt x="36686" y="678921"/>
                        </a:lnTo>
                      </a:path>
                      <a:path w="4451350" h="697864">
                        <a:moveTo>
                          <a:pt x="36686" y="678921"/>
                        </a:moveTo>
                        <a:lnTo>
                          <a:pt x="35891" y="678921"/>
                        </a:lnTo>
                      </a:path>
                      <a:path w="4451350" h="697864">
                        <a:moveTo>
                          <a:pt x="31903" y="678921"/>
                        </a:moveTo>
                        <a:lnTo>
                          <a:pt x="29518" y="67892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65" name="object 3165"/>
                  <p:cNvSpPr/>
                  <p:nvPr/>
                </p:nvSpPr>
                <p:spPr>
                  <a:xfrm>
                    <a:off x="9319296" y="292506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66" name="object 3166"/>
                  <p:cNvSpPr/>
                  <p:nvPr/>
                </p:nvSpPr>
                <p:spPr>
                  <a:xfrm>
                    <a:off x="9311708" y="2826537"/>
                    <a:ext cx="483234" cy="100330"/>
                  </a:xfrm>
                  <a:custGeom>
                    <a:avLst/>
                    <a:gdLst/>
                    <a:ahLst/>
                    <a:cxnLst/>
                    <a:rect l="l" t="t" r="r" b="b"/>
                    <a:pathLst>
                      <a:path w="483234" h="100330">
                        <a:moveTo>
                          <a:pt x="5591" y="99725"/>
                        </a:moveTo>
                        <a:lnTo>
                          <a:pt x="3193" y="99725"/>
                        </a:lnTo>
                      </a:path>
                      <a:path w="483234" h="100330">
                        <a:moveTo>
                          <a:pt x="794" y="99725"/>
                        </a:moveTo>
                        <a:lnTo>
                          <a:pt x="0" y="99725"/>
                        </a:lnTo>
                      </a:path>
                      <a:path w="483234" h="100330">
                        <a:moveTo>
                          <a:pt x="482662" y="0"/>
                        </a:moveTo>
                        <a:lnTo>
                          <a:pt x="98930" y="0"/>
                        </a:lnTo>
                      </a:path>
                      <a:path w="483234" h="100330">
                        <a:moveTo>
                          <a:pt x="98930" y="79786"/>
                        </a:moveTo>
                        <a:lnTo>
                          <a:pt x="482662" y="79786"/>
                        </a:lnTo>
                      </a:path>
                      <a:path w="483234" h="100330">
                        <a:moveTo>
                          <a:pt x="482662" y="0"/>
                        </a:moveTo>
                        <a:lnTo>
                          <a:pt x="482662" y="794"/>
                        </a:lnTo>
                      </a:path>
                      <a:path w="483234" h="100330">
                        <a:moveTo>
                          <a:pt x="482662" y="1589"/>
                        </a:moveTo>
                        <a:lnTo>
                          <a:pt x="482662" y="398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67" name="object 3167"/>
                  <p:cNvSpPr/>
                  <p:nvPr/>
                </p:nvSpPr>
                <p:spPr>
                  <a:xfrm>
                    <a:off x="9793174" y="282932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68" name="object 3168"/>
                  <p:cNvSpPr/>
                  <p:nvPr/>
                </p:nvSpPr>
                <p:spPr>
                  <a:xfrm>
                    <a:off x="9794370" y="2832924"/>
                    <a:ext cx="0" cy="2540"/>
                  </a:xfrm>
                  <a:custGeom>
                    <a:avLst/>
                    <a:gdLst/>
                    <a:ahLst/>
                    <a:cxnLst/>
                    <a:rect l="l" t="t" r="r" b="b"/>
                    <a:pathLst>
                      <a:path h="2539">
                        <a:moveTo>
                          <a:pt x="0" y="0"/>
                        </a:moveTo>
                        <a:lnTo>
                          <a:pt x="0" y="23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69" name="object 3169"/>
                  <p:cNvSpPr/>
                  <p:nvPr/>
                </p:nvSpPr>
                <p:spPr>
                  <a:xfrm>
                    <a:off x="9793174" y="283411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70" name="object 3170"/>
                  <p:cNvSpPr/>
                  <p:nvPr/>
                </p:nvSpPr>
                <p:spPr>
                  <a:xfrm>
                    <a:off x="9305321" y="2838501"/>
                    <a:ext cx="2835910" cy="351155"/>
                  </a:xfrm>
                  <a:custGeom>
                    <a:avLst/>
                    <a:gdLst/>
                    <a:ahLst/>
                    <a:cxnLst/>
                    <a:rect l="l" t="t" r="r" b="b"/>
                    <a:pathLst>
                      <a:path w="2835909" h="351155">
                        <a:moveTo>
                          <a:pt x="489049" y="0"/>
                        </a:moveTo>
                        <a:lnTo>
                          <a:pt x="489049" y="3193"/>
                        </a:lnTo>
                      </a:path>
                      <a:path w="2835909" h="351155">
                        <a:moveTo>
                          <a:pt x="489049" y="3193"/>
                        </a:moveTo>
                        <a:lnTo>
                          <a:pt x="489049" y="3987"/>
                        </a:lnTo>
                      </a:path>
                      <a:path w="2835909" h="351155">
                        <a:moveTo>
                          <a:pt x="489049" y="7181"/>
                        </a:moveTo>
                        <a:lnTo>
                          <a:pt x="489049" y="10374"/>
                        </a:lnTo>
                      </a:path>
                      <a:path w="2835909" h="351155">
                        <a:moveTo>
                          <a:pt x="489049" y="10374"/>
                        </a:moveTo>
                        <a:lnTo>
                          <a:pt x="489049" y="11977"/>
                        </a:lnTo>
                      </a:path>
                      <a:path w="2835909" h="351155">
                        <a:moveTo>
                          <a:pt x="489049" y="15965"/>
                        </a:moveTo>
                        <a:lnTo>
                          <a:pt x="489049" y="19144"/>
                        </a:lnTo>
                      </a:path>
                      <a:path w="2835909" h="351155">
                        <a:moveTo>
                          <a:pt x="489049" y="19144"/>
                        </a:moveTo>
                        <a:lnTo>
                          <a:pt x="489049" y="20748"/>
                        </a:lnTo>
                      </a:path>
                      <a:path w="2835909" h="351155">
                        <a:moveTo>
                          <a:pt x="489049" y="25530"/>
                        </a:moveTo>
                        <a:lnTo>
                          <a:pt x="489049" y="27929"/>
                        </a:lnTo>
                      </a:path>
                      <a:path w="2835909" h="351155">
                        <a:moveTo>
                          <a:pt x="489049" y="27929"/>
                        </a:moveTo>
                        <a:lnTo>
                          <a:pt x="489049" y="30313"/>
                        </a:lnTo>
                      </a:path>
                      <a:path w="2835909" h="351155">
                        <a:moveTo>
                          <a:pt x="489049" y="34301"/>
                        </a:moveTo>
                        <a:lnTo>
                          <a:pt x="489049" y="36699"/>
                        </a:lnTo>
                      </a:path>
                      <a:path w="2835909" h="351155">
                        <a:moveTo>
                          <a:pt x="489049" y="36699"/>
                        </a:moveTo>
                        <a:lnTo>
                          <a:pt x="489049" y="39098"/>
                        </a:lnTo>
                      </a:path>
                      <a:path w="2835909" h="351155">
                        <a:moveTo>
                          <a:pt x="489049" y="43086"/>
                        </a:moveTo>
                        <a:lnTo>
                          <a:pt x="489049" y="44675"/>
                        </a:lnTo>
                      </a:path>
                      <a:path w="2835909" h="351155">
                        <a:moveTo>
                          <a:pt x="489049" y="44675"/>
                        </a:moveTo>
                        <a:lnTo>
                          <a:pt x="489049" y="47868"/>
                        </a:lnTo>
                      </a:path>
                      <a:path w="2835909" h="351155">
                        <a:moveTo>
                          <a:pt x="489049" y="51061"/>
                        </a:moveTo>
                        <a:lnTo>
                          <a:pt x="489049" y="52651"/>
                        </a:lnTo>
                      </a:path>
                      <a:path w="2835909" h="351155">
                        <a:moveTo>
                          <a:pt x="489049" y="52651"/>
                        </a:moveTo>
                        <a:lnTo>
                          <a:pt x="489049" y="55049"/>
                        </a:lnTo>
                      </a:path>
                      <a:path w="2835909" h="351155">
                        <a:moveTo>
                          <a:pt x="489049" y="58242"/>
                        </a:moveTo>
                        <a:lnTo>
                          <a:pt x="489049" y="59037"/>
                        </a:lnTo>
                      </a:path>
                      <a:path w="2835909" h="351155">
                        <a:moveTo>
                          <a:pt x="489049" y="59037"/>
                        </a:moveTo>
                        <a:lnTo>
                          <a:pt x="489049" y="61436"/>
                        </a:lnTo>
                      </a:path>
                      <a:path w="2835909" h="351155">
                        <a:moveTo>
                          <a:pt x="489049" y="63834"/>
                        </a:moveTo>
                        <a:lnTo>
                          <a:pt x="489049" y="65423"/>
                        </a:lnTo>
                      </a:path>
                      <a:path w="2835909" h="351155">
                        <a:moveTo>
                          <a:pt x="489049" y="67013"/>
                        </a:moveTo>
                        <a:lnTo>
                          <a:pt x="489049" y="67822"/>
                        </a:lnTo>
                      </a:path>
                      <a:path w="2835909" h="351155">
                        <a:moveTo>
                          <a:pt x="105316" y="67822"/>
                        </a:moveTo>
                        <a:lnTo>
                          <a:pt x="105316" y="67013"/>
                        </a:lnTo>
                      </a:path>
                      <a:path w="2835909" h="351155">
                        <a:moveTo>
                          <a:pt x="105316" y="67013"/>
                        </a:moveTo>
                        <a:lnTo>
                          <a:pt x="105316" y="66218"/>
                        </a:lnTo>
                      </a:path>
                      <a:path w="2835909" h="351155">
                        <a:moveTo>
                          <a:pt x="105316" y="65423"/>
                        </a:moveTo>
                        <a:lnTo>
                          <a:pt x="105316" y="63834"/>
                        </a:lnTo>
                      </a:path>
                      <a:path w="2835909" h="351155">
                        <a:moveTo>
                          <a:pt x="105316" y="61436"/>
                        </a:moveTo>
                        <a:lnTo>
                          <a:pt x="105316" y="59037"/>
                        </a:lnTo>
                      </a:path>
                      <a:path w="2835909" h="351155">
                        <a:moveTo>
                          <a:pt x="105316" y="59037"/>
                        </a:moveTo>
                        <a:lnTo>
                          <a:pt x="105316" y="58242"/>
                        </a:lnTo>
                      </a:path>
                      <a:path w="2835909" h="351155">
                        <a:moveTo>
                          <a:pt x="105316" y="55049"/>
                        </a:moveTo>
                        <a:lnTo>
                          <a:pt x="105316" y="52651"/>
                        </a:lnTo>
                      </a:path>
                      <a:path w="2835909" h="351155">
                        <a:moveTo>
                          <a:pt x="90146" y="216197"/>
                        </a:moveTo>
                        <a:lnTo>
                          <a:pt x="90146" y="215403"/>
                        </a:lnTo>
                      </a:path>
                      <a:path w="2835909" h="351155">
                        <a:moveTo>
                          <a:pt x="0" y="213813"/>
                        </a:moveTo>
                        <a:lnTo>
                          <a:pt x="0" y="216197"/>
                        </a:lnTo>
                      </a:path>
                      <a:path w="2835909" h="351155">
                        <a:moveTo>
                          <a:pt x="90146" y="216197"/>
                        </a:moveTo>
                        <a:lnTo>
                          <a:pt x="88556" y="216197"/>
                        </a:lnTo>
                      </a:path>
                      <a:path w="2835909" h="351155">
                        <a:moveTo>
                          <a:pt x="88556" y="216197"/>
                        </a:moveTo>
                        <a:lnTo>
                          <a:pt x="85363" y="216197"/>
                        </a:lnTo>
                      </a:path>
                      <a:path w="2835909" h="351155">
                        <a:moveTo>
                          <a:pt x="85363" y="216197"/>
                        </a:moveTo>
                        <a:lnTo>
                          <a:pt x="80580" y="216197"/>
                        </a:lnTo>
                      </a:path>
                      <a:path w="2835909" h="351155">
                        <a:moveTo>
                          <a:pt x="80580" y="216197"/>
                        </a:moveTo>
                        <a:lnTo>
                          <a:pt x="73399" y="216197"/>
                        </a:lnTo>
                      </a:path>
                      <a:path w="2835909" h="351155">
                        <a:moveTo>
                          <a:pt x="73399" y="216197"/>
                        </a:moveTo>
                        <a:lnTo>
                          <a:pt x="64629" y="216197"/>
                        </a:lnTo>
                      </a:path>
                      <a:path w="2835909" h="351155">
                        <a:moveTo>
                          <a:pt x="64629" y="216197"/>
                        </a:moveTo>
                        <a:lnTo>
                          <a:pt x="55049" y="216197"/>
                        </a:lnTo>
                      </a:path>
                      <a:path w="2835909" h="351155">
                        <a:moveTo>
                          <a:pt x="55049" y="216197"/>
                        </a:moveTo>
                        <a:lnTo>
                          <a:pt x="45484" y="216197"/>
                        </a:lnTo>
                      </a:path>
                      <a:path w="2835909" h="351155">
                        <a:moveTo>
                          <a:pt x="45484" y="216197"/>
                        </a:moveTo>
                        <a:lnTo>
                          <a:pt x="35110" y="216197"/>
                        </a:lnTo>
                      </a:path>
                      <a:path w="2835909" h="351155">
                        <a:moveTo>
                          <a:pt x="35110" y="216197"/>
                        </a:moveTo>
                        <a:lnTo>
                          <a:pt x="25530" y="216197"/>
                        </a:lnTo>
                      </a:path>
                      <a:path w="2835909" h="351155">
                        <a:moveTo>
                          <a:pt x="25530" y="216197"/>
                        </a:moveTo>
                        <a:lnTo>
                          <a:pt x="17555" y="216197"/>
                        </a:lnTo>
                      </a:path>
                      <a:path w="2835909" h="351155">
                        <a:moveTo>
                          <a:pt x="17555" y="216197"/>
                        </a:moveTo>
                        <a:lnTo>
                          <a:pt x="10374" y="216197"/>
                        </a:lnTo>
                      </a:path>
                      <a:path w="2835909" h="351155">
                        <a:moveTo>
                          <a:pt x="10374" y="216197"/>
                        </a:moveTo>
                        <a:lnTo>
                          <a:pt x="4796" y="216197"/>
                        </a:lnTo>
                      </a:path>
                      <a:path w="2835909" h="351155">
                        <a:moveTo>
                          <a:pt x="4796" y="216197"/>
                        </a:moveTo>
                        <a:lnTo>
                          <a:pt x="1603" y="216197"/>
                        </a:lnTo>
                      </a:path>
                      <a:path w="2835909" h="351155">
                        <a:moveTo>
                          <a:pt x="1603" y="216197"/>
                        </a:moveTo>
                        <a:lnTo>
                          <a:pt x="0" y="216197"/>
                        </a:lnTo>
                      </a:path>
                      <a:path w="2835909" h="351155">
                        <a:moveTo>
                          <a:pt x="134835" y="351033"/>
                        </a:moveTo>
                        <a:lnTo>
                          <a:pt x="750717" y="351033"/>
                        </a:lnTo>
                      </a:path>
                      <a:path w="2835909" h="351155">
                        <a:moveTo>
                          <a:pt x="750717" y="261682"/>
                        </a:moveTo>
                        <a:lnTo>
                          <a:pt x="134835" y="261682"/>
                        </a:lnTo>
                      </a:path>
                      <a:path w="2835909" h="351155">
                        <a:moveTo>
                          <a:pt x="134835" y="351033"/>
                        </a:moveTo>
                        <a:lnTo>
                          <a:pt x="134835" y="350225"/>
                        </a:lnTo>
                      </a:path>
                      <a:path w="2835909" h="351155">
                        <a:moveTo>
                          <a:pt x="134835" y="350225"/>
                        </a:moveTo>
                        <a:lnTo>
                          <a:pt x="134835" y="346237"/>
                        </a:lnTo>
                      </a:path>
                      <a:path w="2835909" h="351155">
                        <a:moveTo>
                          <a:pt x="134835" y="346237"/>
                        </a:moveTo>
                        <a:lnTo>
                          <a:pt x="134835" y="341454"/>
                        </a:lnTo>
                      </a:path>
                      <a:path w="2835909" h="351155">
                        <a:moveTo>
                          <a:pt x="134835" y="341454"/>
                        </a:moveTo>
                        <a:lnTo>
                          <a:pt x="134835" y="334273"/>
                        </a:lnTo>
                      </a:path>
                      <a:path w="2835909" h="351155">
                        <a:moveTo>
                          <a:pt x="134835" y="334273"/>
                        </a:moveTo>
                        <a:lnTo>
                          <a:pt x="134835" y="325502"/>
                        </a:lnTo>
                      </a:path>
                      <a:path w="2835909" h="351155">
                        <a:moveTo>
                          <a:pt x="134835" y="325502"/>
                        </a:moveTo>
                        <a:lnTo>
                          <a:pt x="134835" y="315923"/>
                        </a:lnTo>
                      </a:path>
                      <a:path w="2835909" h="351155">
                        <a:moveTo>
                          <a:pt x="134835" y="315923"/>
                        </a:moveTo>
                        <a:lnTo>
                          <a:pt x="134835" y="306344"/>
                        </a:lnTo>
                      </a:path>
                      <a:path w="2835909" h="351155">
                        <a:moveTo>
                          <a:pt x="134835" y="306344"/>
                        </a:moveTo>
                        <a:lnTo>
                          <a:pt x="134835" y="295983"/>
                        </a:lnTo>
                      </a:path>
                      <a:path w="2835909" h="351155">
                        <a:moveTo>
                          <a:pt x="134835" y="295983"/>
                        </a:moveTo>
                        <a:lnTo>
                          <a:pt x="134835" y="286404"/>
                        </a:lnTo>
                      </a:path>
                      <a:path w="2835909" h="351155">
                        <a:moveTo>
                          <a:pt x="134835" y="286404"/>
                        </a:moveTo>
                        <a:lnTo>
                          <a:pt x="134835" y="278428"/>
                        </a:lnTo>
                      </a:path>
                      <a:path w="2835909" h="351155">
                        <a:moveTo>
                          <a:pt x="134835" y="278428"/>
                        </a:moveTo>
                        <a:lnTo>
                          <a:pt x="134835" y="271247"/>
                        </a:lnTo>
                      </a:path>
                      <a:path w="2835909" h="351155">
                        <a:moveTo>
                          <a:pt x="134835" y="271247"/>
                        </a:moveTo>
                        <a:lnTo>
                          <a:pt x="134835" y="265670"/>
                        </a:lnTo>
                      </a:path>
                      <a:path w="2835909" h="351155">
                        <a:moveTo>
                          <a:pt x="134835" y="265670"/>
                        </a:moveTo>
                        <a:lnTo>
                          <a:pt x="134835" y="262477"/>
                        </a:lnTo>
                      </a:path>
                      <a:path w="2835909" h="351155">
                        <a:moveTo>
                          <a:pt x="134835" y="262477"/>
                        </a:moveTo>
                        <a:lnTo>
                          <a:pt x="134835" y="261682"/>
                        </a:lnTo>
                      </a:path>
                      <a:path w="2835909" h="351155">
                        <a:moveTo>
                          <a:pt x="750717" y="261682"/>
                        </a:moveTo>
                        <a:lnTo>
                          <a:pt x="750717" y="262477"/>
                        </a:lnTo>
                      </a:path>
                      <a:path w="2835909" h="351155">
                        <a:moveTo>
                          <a:pt x="750717" y="262477"/>
                        </a:moveTo>
                        <a:lnTo>
                          <a:pt x="750717" y="265670"/>
                        </a:lnTo>
                      </a:path>
                      <a:path w="2835909" h="351155">
                        <a:moveTo>
                          <a:pt x="750717" y="265670"/>
                        </a:moveTo>
                        <a:lnTo>
                          <a:pt x="750717" y="271247"/>
                        </a:lnTo>
                      </a:path>
                      <a:path w="2835909" h="351155">
                        <a:moveTo>
                          <a:pt x="750717" y="271247"/>
                        </a:moveTo>
                        <a:lnTo>
                          <a:pt x="750717" y="278428"/>
                        </a:lnTo>
                      </a:path>
                      <a:path w="2835909" h="351155">
                        <a:moveTo>
                          <a:pt x="750717" y="278428"/>
                        </a:moveTo>
                        <a:lnTo>
                          <a:pt x="750717" y="286404"/>
                        </a:lnTo>
                      </a:path>
                      <a:path w="2835909" h="351155">
                        <a:moveTo>
                          <a:pt x="750717" y="286404"/>
                        </a:moveTo>
                        <a:lnTo>
                          <a:pt x="750717" y="295983"/>
                        </a:lnTo>
                      </a:path>
                      <a:path w="2835909" h="351155">
                        <a:moveTo>
                          <a:pt x="750717" y="295983"/>
                        </a:moveTo>
                        <a:lnTo>
                          <a:pt x="750717" y="306344"/>
                        </a:lnTo>
                      </a:path>
                      <a:path w="2835909" h="351155">
                        <a:moveTo>
                          <a:pt x="750717" y="306344"/>
                        </a:moveTo>
                        <a:lnTo>
                          <a:pt x="750717" y="315923"/>
                        </a:lnTo>
                      </a:path>
                      <a:path w="2835909" h="351155">
                        <a:moveTo>
                          <a:pt x="750717" y="315923"/>
                        </a:moveTo>
                        <a:lnTo>
                          <a:pt x="750717" y="325502"/>
                        </a:lnTo>
                      </a:path>
                      <a:path w="2835909" h="351155">
                        <a:moveTo>
                          <a:pt x="750717" y="325502"/>
                        </a:moveTo>
                        <a:lnTo>
                          <a:pt x="750717" y="334273"/>
                        </a:lnTo>
                      </a:path>
                      <a:path w="2835909" h="351155">
                        <a:moveTo>
                          <a:pt x="750717" y="334273"/>
                        </a:moveTo>
                        <a:lnTo>
                          <a:pt x="750717" y="341454"/>
                        </a:lnTo>
                      </a:path>
                      <a:path w="2835909" h="351155">
                        <a:moveTo>
                          <a:pt x="750717" y="341454"/>
                        </a:moveTo>
                        <a:lnTo>
                          <a:pt x="750717" y="346237"/>
                        </a:lnTo>
                      </a:path>
                      <a:path w="2835909" h="351155">
                        <a:moveTo>
                          <a:pt x="750717" y="346237"/>
                        </a:moveTo>
                        <a:lnTo>
                          <a:pt x="750717" y="350225"/>
                        </a:lnTo>
                      </a:path>
                      <a:path w="2835909" h="351155">
                        <a:moveTo>
                          <a:pt x="750717" y="350225"/>
                        </a:moveTo>
                        <a:lnTo>
                          <a:pt x="750717" y="351033"/>
                        </a:lnTo>
                      </a:path>
                      <a:path w="2835909" h="351155">
                        <a:moveTo>
                          <a:pt x="885539" y="216197"/>
                        </a:moveTo>
                        <a:lnTo>
                          <a:pt x="885539" y="215403"/>
                        </a:lnTo>
                      </a:path>
                      <a:path w="2835909" h="351155">
                        <a:moveTo>
                          <a:pt x="796188" y="215403"/>
                        </a:moveTo>
                        <a:lnTo>
                          <a:pt x="796188" y="216197"/>
                        </a:lnTo>
                      </a:path>
                      <a:path w="2835909" h="351155">
                        <a:moveTo>
                          <a:pt x="885539" y="216197"/>
                        </a:moveTo>
                        <a:lnTo>
                          <a:pt x="884744" y="216197"/>
                        </a:lnTo>
                      </a:path>
                      <a:path w="2835909" h="351155">
                        <a:moveTo>
                          <a:pt x="884744" y="216197"/>
                        </a:moveTo>
                        <a:lnTo>
                          <a:pt x="881551" y="216197"/>
                        </a:lnTo>
                      </a:path>
                      <a:path w="2835909" h="351155">
                        <a:moveTo>
                          <a:pt x="881551" y="216197"/>
                        </a:moveTo>
                        <a:lnTo>
                          <a:pt x="875974" y="216197"/>
                        </a:lnTo>
                      </a:path>
                      <a:path w="2835909" h="351155">
                        <a:moveTo>
                          <a:pt x="875974" y="216197"/>
                        </a:moveTo>
                        <a:lnTo>
                          <a:pt x="868793" y="216197"/>
                        </a:lnTo>
                      </a:path>
                      <a:path w="2835909" h="351155">
                        <a:moveTo>
                          <a:pt x="868793" y="216197"/>
                        </a:moveTo>
                        <a:lnTo>
                          <a:pt x="860008" y="216197"/>
                        </a:lnTo>
                      </a:path>
                      <a:path w="2835909" h="351155">
                        <a:moveTo>
                          <a:pt x="860008" y="216197"/>
                        </a:moveTo>
                        <a:lnTo>
                          <a:pt x="850443" y="216197"/>
                        </a:lnTo>
                      </a:path>
                      <a:path w="2835909" h="351155">
                        <a:moveTo>
                          <a:pt x="850443" y="216197"/>
                        </a:moveTo>
                        <a:lnTo>
                          <a:pt x="840864" y="216197"/>
                        </a:lnTo>
                      </a:path>
                      <a:path w="2835909" h="351155">
                        <a:moveTo>
                          <a:pt x="840864" y="216197"/>
                        </a:moveTo>
                        <a:lnTo>
                          <a:pt x="830503" y="216197"/>
                        </a:lnTo>
                      </a:path>
                      <a:path w="2835909" h="351155">
                        <a:moveTo>
                          <a:pt x="830503" y="216197"/>
                        </a:moveTo>
                        <a:lnTo>
                          <a:pt x="821719" y="216197"/>
                        </a:lnTo>
                      </a:path>
                      <a:path w="2835909" h="351155">
                        <a:moveTo>
                          <a:pt x="821719" y="216197"/>
                        </a:moveTo>
                        <a:lnTo>
                          <a:pt x="812948" y="216197"/>
                        </a:lnTo>
                      </a:path>
                      <a:path w="2835909" h="351155">
                        <a:moveTo>
                          <a:pt x="812948" y="216197"/>
                        </a:moveTo>
                        <a:lnTo>
                          <a:pt x="805767" y="216197"/>
                        </a:lnTo>
                      </a:path>
                      <a:path w="2835909" h="351155">
                        <a:moveTo>
                          <a:pt x="805767" y="216197"/>
                        </a:moveTo>
                        <a:lnTo>
                          <a:pt x="800176" y="216197"/>
                        </a:lnTo>
                      </a:path>
                      <a:path w="2835909" h="351155">
                        <a:moveTo>
                          <a:pt x="800176" y="216197"/>
                        </a:moveTo>
                        <a:lnTo>
                          <a:pt x="796996" y="216197"/>
                        </a:lnTo>
                      </a:path>
                      <a:path w="2835909" h="351155">
                        <a:moveTo>
                          <a:pt x="796996" y="216197"/>
                        </a:moveTo>
                        <a:lnTo>
                          <a:pt x="796188" y="216197"/>
                        </a:lnTo>
                      </a:path>
                      <a:path w="2835909" h="351155">
                        <a:moveTo>
                          <a:pt x="750717" y="351033"/>
                        </a:moveTo>
                        <a:lnTo>
                          <a:pt x="769067" y="349430"/>
                        </a:lnTo>
                      </a:path>
                      <a:path w="2835909" h="351155">
                        <a:moveTo>
                          <a:pt x="769067" y="349430"/>
                        </a:moveTo>
                        <a:lnTo>
                          <a:pt x="787417" y="346237"/>
                        </a:lnTo>
                      </a:path>
                      <a:path w="2835909" h="351155">
                        <a:moveTo>
                          <a:pt x="787417" y="346237"/>
                        </a:moveTo>
                        <a:lnTo>
                          <a:pt x="804972" y="339851"/>
                        </a:lnTo>
                      </a:path>
                      <a:path w="2835909" h="351155">
                        <a:moveTo>
                          <a:pt x="804972" y="339851"/>
                        </a:moveTo>
                        <a:lnTo>
                          <a:pt x="820924" y="331875"/>
                        </a:lnTo>
                      </a:path>
                      <a:path w="2835909" h="351155">
                        <a:moveTo>
                          <a:pt x="820924" y="331875"/>
                        </a:moveTo>
                        <a:lnTo>
                          <a:pt x="836081" y="320706"/>
                        </a:lnTo>
                      </a:path>
                      <a:path w="2835909" h="351155">
                        <a:moveTo>
                          <a:pt x="836081" y="320706"/>
                        </a:moveTo>
                        <a:lnTo>
                          <a:pt x="849648" y="308742"/>
                        </a:lnTo>
                      </a:path>
                      <a:path w="2835909" h="351155">
                        <a:moveTo>
                          <a:pt x="849648" y="308742"/>
                        </a:moveTo>
                        <a:lnTo>
                          <a:pt x="860817" y="294380"/>
                        </a:lnTo>
                      </a:path>
                      <a:path w="2835909" h="351155">
                        <a:moveTo>
                          <a:pt x="860817" y="294380"/>
                        </a:moveTo>
                        <a:lnTo>
                          <a:pt x="870382" y="278428"/>
                        </a:lnTo>
                      </a:path>
                      <a:path w="2835909" h="351155">
                        <a:moveTo>
                          <a:pt x="870382" y="278428"/>
                        </a:moveTo>
                        <a:lnTo>
                          <a:pt x="877563" y="261682"/>
                        </a:lnTo>
                      </a:path>
                      <a:path w="2835909" h="351155">
                        <a:moveTo>
                          <a:pt x="877563" y="261682"/>
                        </a:moveTo>
                        <a:lnTo>
                          <a:pt x="883155" y="244127"/>
                        </a:lnTo>
                      </a:path>
                      <a:path w="2835909" h="351155">
                        <a:moveTo>
                          <a:pt x="883155" y="244127"/>
                        </a:moveTo>
                        <a:lnTo>
                          <a:pt x="885539" y="225777"/>
                        </a:lnTo>
                      </a:path>
                      <a:path w="2835909" h="351155">
                        <a:moveTo>
                          <a:pt x="885539" y="225777"/>
                        </a:moveTo>
                        <a:lnTo>
                          <a:pt x="885539" y="216197"/>
                        </a:lnTo>
                      </a:path>
                      <a:path w="2835909" h="351155">
                        <a:moveTo>
                          <a:pt x="796188" y="216197"/>
                        </a:moveTo>
                        <a:lnTo>
                          <a:pt x="794598" y="226572"/>
                        </a:lnTo>
                      </a:path>
                      <a:path w="2835909" h="351155">
                        <a:moveTo>
                          <a:pt x="794598" y="226572"/>
                        </a:moveTo>
                        <a:lnTo>
                          <a:pt x="791405" y="236946"/>
                        </a:lnTo>
                      </a:path>
                      <a:path w="2835909" h="351155">
                        <a:moveTo>
                          <a:pt x="791405" y="236946"/>
                        </a:moveTo>
                        <a:lnTo>
                          <a:pt x="785019" y="245716"/>
                        </a:lnTo>
                      </a:path>
                      <a:path w="2835909" h="351155">
                        <a:moveTo>
                          <a:pt x="785019" y="245716"/>
                        </a:moveTo>
                        <a:lnTo>
                          <a:pt x="777043" y="252897"/>
                        </a:lnTo>
                      </a:path>
                      <a:path w="2835909" h="351155">
                        <a:moveTo>
                          <a:pt x="777043" y="252897"/>
                        </a:moveTo>
                        <a:lnTo>
                          <a:pt x="768272" y="257680"/>
                        </a:lnTo>
                      </a:path>
                      <a:path w="2835909" h="351155">
                        <a:moveTo>
                          <a:pt x="768272" y="257680"/>
                        </a:moveTo>
                        <a:lnTo>
                          <a:pt x="757898" y="260873"/>
                        </a:lnTo>
                      </a:path>
                      <a:path w="2835909" h="351155">
                        <a:moveTo>
                          <a:pt x="757898" y="260873"/>
                        </a:moveTo>
                        <a:lnTo>
                          <a:pt x="750717" y="261682"/>
                        </a:lnTo>
                      </a:path>
                      <a:path w="2835909" h="351155">
                        <a:moveTo>
                          <a:pt x="750717" y="351033"/>
                        </a:moveTo>
                        <a:lnTo>
                          <a:pt x="750717" y="350225"/>
                        </a:lnTo>
                      </a:path>
                      <a:path w="2835909" h="351155">
                        <a:moveTo>
                          <a:pt x="750717" y="350225"/>
                        </a:moveTo>
                        <a:lnTo>
                          <a:pt x="750717" y="346237"/>
                        </a:lnTo>
                      </a:path>
                      <a:path w="2835909" h="351155">
                        <a:moveTo>
                          <a:pt x="750717" y="346237"/>
                        </a:moveTo>
                        <a:lnTo>
                          <a:pt x="750717" y="341454"/>
                        </a:lnTo>
                      </a:path>
                      <a:path w="2835909" h="351155">
                        <a:moveTo>
                          <a:pt x="750717" y="341454"/>
                        </a:moveTo>
                        <a:lnTo>
                          <a:pt x="750717" y="334273"/>
                        </a:lnTo>
                      </a:path>
                      <a:path w="2835909" h="351155">
                        <a:moveTo>
                          <a:pt x="750717" y="334273"/>
                        </a:moveTo>
                        <a:lnTo>
                          <a:pt x="750717" y="325502"/>
                        </a:lnTo>
                      </a:path>
                      <a:path w="2835909" h="351155">
                        <a:moveTo>
                          <a:pt x="750717" y="325502"/>
                        </a:moveTo>
                        <a:lnTo>
                          <a:pt x="750717" y="315923"/>
                        </a:lnTo>
                      </a:path>
                      <a:path w="2835909" h="351155">
                        <a:moveTo>
                          <a:pt x="750717" y="315923"/>
                        </a:moveTo>
                        <a:lnTo>
                          <a:pt x="750717" y="306344"/>
                        </a:lnTo>
                      </a:path>
                      <a:path w="2835909" h="351155">
                        <a:moveTo>
                          <a:pt x="750717" y="306344"/>
                        </a:moveTo>
                        <a:lnTo>
                          <a:pt x="750717" y="295983"/>
                        </a:lnTo>
                      </a:path>
                      <a:path w="2835909" h="351155">
                        <a:moveTo>
                          <a:pt x="750717" y="295983"/>
                        </a:moveTo>
                        <a:lnTo>
                          <a:pt x="750717" y="286404"/>
                        </a:lnTo>
                      </a:path>
                      <a:path w="2835909" h="351155">
                        <a:moveTo>
                          <a:pt x="750717" y="286404"/>
                        </a:moveTo>
                        <a:lnTo>
                          <a:pt x="750717" y="278428"/>
                        </a:lnTo>
                      </a:path>
                      <a:path w="2835909" h="351155">
                        <a:moveTo>
                          <a:pt x="750717" y="278428"/>
                        </a:moveTo>
                        <a:lnTo>
                          <a:pt x="750717" y="271247"/>
                        </a:lnTo>
                      </a:path>
                      <a:path w="2835909" h="351155">
                        <a:moveTo>
                          <a:pt x="750717" y="271247"/>
                        </a:moveTo>
                        <a:lnTo>
                          <a:pt x="750717" y="265670"/>
                        </a:lnTo>
                      </a:path>
                      <a:path w="2835909" h="351155">
                        <a:moveTo>
                          <a:pt x="750717" y="265670"/>
                        </a:moveTo>
                        <a:lnTo>
                          <a:pt x="750717" y="262477"/>
                        </a:lnTo>
                      </a:path>
                      <a:path w="2835909" h="351155">
                        <a:moveTo>
                          <a:pt x="750717" y="262477"/>
                        </a:moveTo>
                        <a:lnTo>
                          <a:pt x="750717" y="261682"/>
                        </a:lnTo>
                      </a:path>
                      <a:path w="2835909" h="351155">
                        <a:moveTo>
                          <a:pt x="796188" y="216197"/>
                        </a:moveTo>
                        <a:lnTo>
                          <a:pt x="796996" y="216197"/>
                        </a:lnTo>
                      </a:path>
                      <a:path w="2835909" h="351155">
                        <a:moveTo>
                          <a:pt x="796996" y="216197"/>
                        </a:moveTo>
                        <a:lnTo>
                          <a:pt x="800176" y="216197"/>
                        </a:lnTo>
                      </a:path>
                      <a:path w="2835909" h="351155">
                        <a:moveTo>
                          <a:pt x="800176" y="216197"/>
                        </a:moveTo>
                        <a:lnTo>
                          <a:pt x="805767" y="216197"/>
                        </a:lnTo>
                      </a:path>
                      <a:path w="2835909" h="351155">
                        <a:moveTo>
                          <a:pt x="805767" y="216197"/>
                        </a:moveTo>
                        <a:lnTo>
                          <a:pt x="812948" y="216197"/>
                        </a:lnTo>
                      </a:path>
                      <a:path w="2835909" h="351155">
                        <a:moveTo>
                          <a:pt x="812948" y="216197"/>
                        </a:moveTo>
                        <a:lnTo>
                          <a:pt x="821719" y="216197"/>
                        </a:lnTo>
                      </a:path>
                      <a:path w="2835909" h="351155">
                        <a:moveTo>
                          <a:pt x="821719" y="216197"/>
                        </a:moveTo>
                        <a:lnTo>
                          <a:pt x="830503" y="216197"/>
                        </a:lnTo>
                      </a:path>
                      <a:path w="2835909" h="351155">
                        <a:moveTo>
                          <a:pt x="830503" y="216197"/>
                        </a:moveTo>
                        <a:lnTo>
                          <a:pt x="840864" y="216197"/>
                        </a:lnTo>
                      </a:path>
                      <a:path w="2835909" h="351155">
                        <a:moveTo>
                          <a:pt x="840864" y="216197"/>
                        </a:moveTo>
                        <a:lnTo>
                          <a:pt x="850443" y="216197"/>
                        </a:lnTo>
                      </a:path>
                      <a:path w="2835909" h="351155">
                        <a:moveTo>
                          <a:pt x="850443" y="216197"/>
                        </a:moveTo>
                        <a:lnTo>
                          <a:pt x="860008" y="216197"/>
                        </a:lnTo>
                      </a:path>
                      <a:path w="2835909" h="351155">
                        <a:moveTo>
                          <a:pt x="860008" y="216197"/>
                        </a:moveTo>
                        <a:lnTo>
                          <a:pt x="868793" y="216197"/>
                        </a:lnTo>
                      </a:path>
                      <a:path w="2835909" h="351155">
                        <a:moveTo>
                          <a:pt x="868793" y="216197"/>
                        </a:moveTo>
                        <a:lnTo>
                          <a:pt x="875974" y="216197"/>
                        </a:lnTo>
                      </a:path>
                      <a:path w="2835909" h="351155">
                        <a:moveTo>
                          <a:pt x="875974" y="216197"/>
                        </a:moveTo>
                        <a:lnTo>
                          <a:pt x="881551" y="216197"/>
                        </a:lnTo>
                      </a:path>
                      <a:path w="2835909" h="351155">
                        <a:moveTo>
                          <a:pt x="881551" y="216197"/>
                        </a:moveTo>
                        <a:lnTo>
                          <a:pt x="884744" y="216197"/>
                        </a:lnTo>
                      </a:path>
                      <a:path w="2835909" h="351155">
                        <a:moveTo>
                          <a:pt x="884744" y="216197"/>
                        </a:moveTo>
                        <a:lnTo>
                          <a:pt x="885539" y="216197"/>
                        </a:lnTo>
                      </a:path>
                      <a:path w="2835909" h="351155">
                        <a:moveTo>
                          <a:pt x="2835322" y="65423"/>
                        </a:moveTo>
                        <a:lnTo>
                          <a:pt x="1082592" y="65423"/>
                        </a:lnTo>
                      </a:path>
                      <a:path w="2835909" h="351155">
                        <a:moveTo>
                          <a:pt x="978084" y="65423"/>
                        </a:moveTo>
                        <a:lnTo>
                          <a:pt x="930215" y="6542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71" name="object 3171"/>
                  <p:cNvSpPr/>
                  <p:nvPr/>
                </p:nvSpPr>
                <p:spPr>
                  <a:xfrm>
                    <a:off x="10234341" y="294740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72" name="object 3172"/>
                  <p:cNvSpPr/>
                  <p:nvPr/>
                </p:nvSpPr>
                <p:spPr>
                  <a:xfrm>
                    <a:off x="10235537" y="2903925"/>
                    <a:ext cx="1905635" cy="45085"/>
                  </a:xfrm>
                  <a:custGeom>
                    <a:avLst/>
                    <a:gdLst/>
                    <a:ahLst/>
                    <a:cxnLst/>
                    <a:rect l="l" t="t" r="r" b="b"/>
                    <a:pathLst>
                      <a:path w="1905634" h="45085">
                        <a:moveTo>
                          <a:pt x="0" y="44675"/>
                        </a:moveTo>
                        <a:lnTo>
                          <a:pt x="0" y="34301"/>
                        </a:lnTo>
                      </a:path>
                      <a:path w="1905634" h="45085">
                        <a:moveTo>
                          <a:pt x="0" y="34301"/>
                        </a:moveTo>
                        <a:lnTo>
                          <a:pt x="0" y="24722"/>
                        </a:lnTo>
                      </a:path>
                      <a:path w="1905634" h="45085">
                        <a:moveTo>
                          <a:pt x="0" y="24722"/>
                        </a:moveTo>
                        <a:lnTo>
                          <a:pt x="0" y="16746"/>
                        </a:lnTo>
                      </a:path>
                      <a:path w="1905634" h="45085">
                        <a:moveTo>
                          <a:pt x="0" y="16746"/>
                        </a:moveTo>
                        <a:lnTo>
                          <a:pt x="0" y="9565"/>
                        </a:lnTo>
                      </a:path>
                      <a:path w="1905634" h="45085">
                        <a:moveTo>
                          <a:pt x="0" y="9565"/>
                        </a:moveTo>
                        <a:lnTo>
                          <a:pt x="0" y="3987"/>
                        </a:lnTo>
                      </a:path>
                      <a:path w="1905634" h="45085">
                        <a:moveTo>
                          <a:pt x="0" y="3987"/>
                        </a:moveTo>
                        <a:lnTo>
                          <a:pt x="0" y="794"/>
                        </a:lnTo>
                      </a:path>
                      <a:path w="1905634" h="45085">
                        <a:moveTo>
                          <a:pt x="0" y="794"/>
                        </a:moveTo>
                        <a:lnTo>
                          <a:pt x="0" y="0"/>
                        </a:lnTo>
                      </a:path>
                      <a:path w="1905634" h="45085">
                        <a:moveTo>
                          <a:pt x="1905107" y="0"/>
                        </a:moveTo>
                        <a:lnTo>
                          <a:pt x="1905107" y="794"/>
                        </a:lnTo>
                      </a:path>
                      <a:path w="1905634" h="45085">
                        <a:moveTo>
                          <a:pt x="1905107" y="794"/>
                        </a:moveTo>
                        <a:lnTo>
                          <a:pt x="1905107" y="3987"/>
                        </a:lnTo>
                      </a:path>
                      <a:path w="1905634" h="45085">
                        <a:moveTo>
                          <a:pt x="1905107" y="3987"/>
                        </a:moveTo>
                        <a:lnTo>
                          <a:pt x="1905107" y="9565"/>
                        </a:lnTo>
                      </a:path>
                      <a:path w="1905634" h="45085">
                        <a:moveTo>
                          <a:pt x="1905107" y="9565"/>
                        </a:moveTo>
                        <a:lnTo>
                          <a:pt x="1905107" y="16746"/>
                        </a:lnTo>
                      </a:path>
                      <a:path w="1905634" h="45085">
                        <a:moveTo>
                          <a:pt x="1905107" y="16746"/>
                        </a:moveTo>
                        <a:lnTo>
                          <a:pt x="1905107" y="24722"/>
                        </a:lnTo>
                      </a:path>
                      <a:path w="1905634" h="45085">
                        <a:moveTo>
                          <a:pt x="1905107" y="24722"/>
                        </a:moveTo>
                        <a:lnTo>
                          <a:pt x="1905107" y="34301"/>
                        </a:lnTo>
                      </a:path>
                      <a:path w="1905634" h="45085">
                        <a:moveTo>
                          <a:pt x="1905107" y="34301"/>
                        </a:moveTo>
                        <a:lnTo>
                          <a:pt x="1905107" y="4467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73" name="object 3173"/>
                  <p:cNvSpPr/>
                  <p:nvPr/>
                </p:nvSpPr>
                <p:spPr>
                  <a:xfrm>
                    <a:off x="12139447" y="294740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74" name="object 3174"/>
                  <p:cNvSpPr/>
                  <p:nvPr/>
                </p:nvSpPr>
                <p:spPr>
                  <a:xfrm>
                    <a:off x="12185320" y="2170763"/>
                    <a:ext cx="969010" cy="687705"/>
                  </a:xfrm>
                  <a:custGeom>
                    <a:avLst/>
                    <a:gdLst/>
                    <a:ahLst/>
                    <a:cxnLst/>
                    <a:rect l="l" t="t" r="r" b="b"/>
                    <a:pathLst>
                      <a:path w="969009" h="687705">
                        <a:moveTo>
                          <a:pt x="90146" y="687691"/>
                        </a:moveTo>
                        <a:lnTo>
                          <a:pt x="90146" y="134822"/>
                        </a:lnTo>
                      </a:path>
                      <a:path w="969009" h="687705">
                        <a:moveTo>
                          <a:pt x="0" y="134822"/>
                        </a:moveTo>
                        <a:lnTo>
                          <a:pt x="0" y="687691"/>
                        </a:lnTo>
                      </a:path>
                      <a:path w="969009" h="687705">
                        <a:moveTo>
                          <a:pt x="90146" y="687691"/>
                        </a:moveTo>
                        <a:lnTo>
                          <a:pt x="88556" y="687691"/>
                        </a:lnTo>
                      </a:path>
                      <a:path w="969009" h="687705">
                        <a:moveTo>
                          <a:pt x="88556" y="687691"/>
                        </a:moveTo>
                        <a:lnTo>
                          <a:pt x="85363" y="687691"/>
                        </a:lnTo>
                      </a:path>
                      <a:path w="969009" h="687705">
                        <a:moveTo>
                          <a:pt x="85363" y="687691"/>
                        </a:moveTo>
                        <a:lnTo>
                          <a:pt x="79772" y="687691"/>
                        </a:lnTo>
                      </a:path>
                      <a:path w="969009" h="687705">
                        <a:moveTo>
                          <a:pt x="79772" y="687691"/>
                        </a:moveTo>
                        <a:lnTo>
                          <a:pt x="73399" y="687691"/>
                        </a:lnTo>
                      </a:path>
                      <a:path w="969009" h="687705">
                        <a:moveTo>
                          <a:pt x="73399" y="687691"/>
                        </a:moveTo>
                        <a:lnTo>
                          <a:pt x="64615" y="687691"/>
                        </a:lnTo>
                      </a:path>
                      <a:path w="969009" h="687705">
                        <a:moveTo>
                          <a:pt x="64615" y="687691"/>
                        </a:moveTo>
                        <a:lnTo>
                          <a:pt x="55049" y="687691"/>
                        </a:lnTo>
                      </a:path>
                      <a:path w="969009" h="687705">
                        <a:moveTo>
                          <a:pt x="55049" y="687691"/>
                        </a:moveTo>
                        <a:lnTo>
                          <a:pt x="44675" y="687691"/>
                        </a:lnTo>
                      </a:path>
                      <a:path w="969009" h="687705">
                        <a:moveTo>
                          <a:pt x="44675" y="687691"/>
                        </a:moveTo>
                        <a:lnTo>
                          <a:pt x="35110" y="687691"/>
                        </a:lnTo>
                      </a:path>
                      <a:path w="969009" h="687705">
                        <a:moveTo>
                          <a:pt x="35110" y="687691"/>
                        </a:moveTo>
                        <a:lnTo>
                          <a:pt x="25530" y="687691"/>
                        </a:lnTo>
                      </a:path>
                      <a:path w="969009" h="687705">
                        <a:moveTo>
                          <a:pt x="25530" y="687691"/>
                        </a:moveTo>
                        <a:lnTo>
                          <a:pt x="16760" y="687691"/>
                        </a:lnTo>
                      </a:path>
                      <a:path w="969009" h="687705">
                        <a:moveTo>
                          <a:pt x="16760" y="687691"/>
                        </a:moveTo>
                        <a:lnTo>
                          <a:pt x="9579" y="687691"/>
                        </a:lnTo>
                      </a:path>
                      <a:path w="969009" h="687705">
                        <a:moveTo>
                          <a:pt x="9579" y="687691"/>
                        </a:moveTo>
                        <a:lnTo>
                          <a:pt x="4782" y="687691"/>
                        </a:lnTo>
                      </a:path>
                      <a:path w="969009" h="687705">
                        <a:moveTo>
                          <a:pt x="4782" y="687691"/>
                        </a:moveTo>
                        <a:lnTo>
                          <a:pt x="1589" y="687691"/>
                        </a:lnTo>
                      </a:path>
                      <a:path w="969009" h="687705">
                        <a:moveTo>
                          <a:pt x="1589" y="687691"/>
                        </a:moveTo>
                        <a:lnTo>
                          <a:pt x="0" y="687691"/>
                        </a:lnTo>
                      </a:path>
                      <a:path w="969009" h="687705">
                        <a:moveTo>
                          <a:pt x="0" y="134822"/>
                        </a:moveTo>
                        <a:lnTo>
                          <a:pt x="1589" y="134822"/>
                        </a:lnTo>
                      </a:path>
                      <a:path w="969009" h="687705">
                        <a:moveTo>
                          <a:pt x="1589" y="134822"/>
                        </a:moveTo>
                        <a:lnTo>
                          <a:pt x="4782" y="134822"/>
                        </a:lnTo>
                      </a:path>
                      <a:path w="969009" h="687705">
                        <a:moveTo>
                          <a:pt x="4782" y="134822"/>
                        </a:moveTo>
                        <a:lnTo>
                          <a:pt x="9579" y="134822"/>
                        </a:lnTo>
                      </a:path>
                      <a:path w="969009" h="687705">
                        <a:moveTo>
                          <a:pt x="9579" y="134822"/>
                        </a:moveTo>
                        <a:lnTo>
                          <a:pt x="16760" y="134822"/>
                        </a:lnTo>
                      </a:path>
                      <a:path w="969009" h="687705">
                        <a:moveTo>
                          <a:pt x="16760" y="134822"/>
                        </a:moveTo>
                        <a:lnTo>
                          <a:pt x="25530" y="134822"/>
                        </a:lnTo>
                      </a:path>
                      <a:path w="969009" h="687705">
                        <a:moveTo>
                          <a:pt x="25530" y="134822"/>
                        </a:moveTo>
                        <a:lnTo>
                          <a:pt x="35110" y="134822"/>
                        </a:lnTo>
                      </a:path>
                      <a:path w="969009" h="687705">
                        <a:moveTo>
                          <a:pt x="35110" y="134822"/>
                        </a:moveTo>
                        <a:lnTo>
                          <a:pt x="44675" y="134822"/>
                        </a:lnTo>
                      </a:path>
                      <a:path w="969009" h="687705">
                        <a:moveTo>
                          <a:pt x="44675" y="134822"/>
                        </a:moveTo>
                        <a:lnTo>
                          <a:pt x="55049" y="134822"/>
                        </a:lnTo>
                      </a:path>
                      <a:path w="969009" h="687705">
                        <a:moveTo>
                          <a:pt x="55049" y="134822"/>
                        </a:moveTo>
                        <a:lnTo>
                          <a:pt x="64615" y="134822"/>
                        </a:lnTo>
                      </a:path>
                      <a:path w="969009" h="687705">
                        <a:moveTo>
                          <a:pt x="64615" y="134822"/>
                        </a:moveTo>
                        <a:lnTo>
                          <a:pt x="73399" y="134822"/>
                        </a:lnTo>
                      </a:path>
                      <a:path w="969009" h="687705">
                        <a:moveTo>
                          <a:pt x="73399" y="134822"/>
                        </a:moveTo>
                        <a:lnTo>
                          <a:pt x="79772" y="134822"/>
                        </a:lnTo>
                      </a:path>
                      <a:path w="969009" h="687705">
                        <a:moveTo>
                          <a:pt x="79772" y="134822"/>
                        </a:moveTo>
                        <a:lnTo>
                          <a:pt x="85363" y="134822"/>
                        </a:lnTo>
                      </a:path>
                      <a:path w="969009" h="687705">
                        <a:moveTo>
                          <a:pt x="85363" y="134822"/>
                        </a:moveTo>
                        <a:lnTo>
                          <a:pt x="88556" y="134822"/>
                        </a:lnTo>
                      </a:path>
                      <a:path w="969009" h="687705">
                        <a:moveTo>
                          <a:pt x="88556" y="134822"/>
                        </a:moveTo>
                        <a:lnTo>
                          <a:pt x="90146" y="134822"/>
                        </a:lnTo>
                      </a:path>
                      <a:path w="969009" h="687705">
                        <a:moveTo>
                          <a:pt x="134822" y="89351"/>
                        </a:moveTo>
                        <a:lnTo>
                          <a:pt x="166739" y="89351"/>
                        </a:lnTo>
                      </a:path>
                      <a:path w="969009" h="687705">
                        <a:moveTo>
                          <a:pt x="271247" y="89351"/>
                        </a:moveTo>
                        <a:lnTo>
                          <a:pt x="357406" y="89351"/>
                        </a:lnTo>
                      </a:path>
                      <a:path w="969009" h="687705">
                        <a:moveTo>
                          <a:pt x="879153" y="0"/>
                        </a:moveTo>
                        <a:lnTo>
                          <a:pt x="277620" y="0"/>
                        </a:lnTo>
                      </a:path>
                      <a:path w="969009" h="687705">
                        <a:moveTo>
                          <a:pt x="159558" y="0"/>
                        </a:moveTo>
                        <a:lnTo>
                          <a:pt x="134822" y="0"/>
                        </a:lnTo>
                      </a:path>
                      <a:path w="969009" h="687705">
                        <a:moveTo>
                          <a:pt x="134822" y="89351"/>
                        </a:moveTo>
                        <a:lnTo>
                          <a:pt x="134822" y="88556"/>
                        </a:lnTo>
                      </a:path>
                      <a:path w="969009" h="687705">
                        <a:moveTo>
                          <a:pt x="134822" y="88556"/>
                        </a:moveTo>
                        <a:lnTo>
                          <a:pt x="134822" y="85363"/>
                        </a:lnTo>
                      </a:path>
                      <a:path w="969009" h="687705">
                        <a:moveTo>
                          <a:pt x="134822" y="85363"/>
                        </a:moveTo>
                        <a:lnTo>
                          <a:pt x="134822" y="79772"/>
                        </a:lnTo>
                      </a:path>
                      <a:path w="969009" h="687705">
                        <a:moveTo>
                          <a:pt x="134822" y="79772"/>
                        </a:moveTo>
                        <a:lnTo>
                          <a:pt x="134822" y="72591"/>
                        </a:lnTo>
                      </a:path>
                      <a:path w="969009" h="687705">
                        <a:moveTo>
                          <a:pt x="134822" y="72591"/>
                        </a:moveTo>
                        <a:lnTo>
                          <a:pt x="134822" y="63820"/>
                        </a:lnTo>
                      </a:path>
                      <a:path w="969009" h="687705">
                        <a:moveTo>
                          <a:pt x="134822" y="63820"/>
                        </a:moveTo>
                        <a:lnTo>
                          <a:pt x="134822" y="55049"/>
                        </a:lnTo>
                      </a:path>
                      <a:path w="969009" h="687705">
                        <a:moveTo>
                          <a:pt x="134822" y="55049"/>
                        </a:moveTo>
                        <a:lnTo>
                          <a:pt x="134822" y="44675"/>
                        </a:lnTo>
                      </a:path>
                      <a:path w="969009" h="687705">
                        <a:moveTo>
                          <a:pt x="134822" y="44675"/>
                        </a:moveTo>
                        <a:lnTo>
                          <a:pt x="134822" y="34301"/>
                        </a:lnTo>
                      </a:path>
                      <a:path w="969009" h="687705">
                        <a:moveTo>
                          <a:pt x="134822" y="34301"/>
                        </a:moveTo>
                        <a:lnTo>
                          <a:pt x="134822" y="25530"/>
                        </a:lnTo>
                      </a:path>
                      <a:path w="969009" h="687705">
                        <a:moveTo>
                          <a:pt x="134822" y="25530"/>
                        </a:moveTo>
                        <a:lnTo>
                          <a:pt x="134822" y="16746"/>
                        </a:lnTo>
                      </a:path>
                      <a:path w="969009" h="687705">
                        <a:moveTo>
                          <a:pt x="134822" y="16746"/>
                        </a:moveTo>
                        <a:lnTo>
                          <a:pt x="134822" y="9579"/>
                        </a:lnTo>
                      </a:path>
                      <a:path w="969009" h="687705">
                        <a:moveTo>
                          <a:pt x="134822" y="9579"/>
                        </a:moveTo>
                        <a:lnTo>
                          <a:pt x="134822" y="3987"/>
                        </a:lnTo>
                      </a:path>
                      <a:path w="969009" h="687705">
                        <a:moveTo>
                          <a:pt x="134822" y="3987"/>
                        </a:moveTo>
                        <a:lnTo>
                          <a:pt x="134822" y="794"/>
                        </a:lnTo>
                      </a:path>
                      <a:path w="969009" h="687705">
                        <a:moveTo>
                          <a:pt x="134822" y="794"/>
                        </a:moveTo>
                        <a:lnTo>
                          <a:pt x="134822" y="0"/>
                        </a:lnTo>
                      </a:path>
                      <a:path w="969009" h="687705">
                        <a:moveTo>
                          <a:pt x="879153" y="0"/>
                        </a:moveTo>
                        <a:lnTo>
                          <a:pt x="879153" y="794"/>
                        </a:lnTo>
                      </a:path>
                      <a:path w="969009" h="687705">
                        <a:moveTo>
                          <a:pt x="879153" y="794"/>
                        </a:moveTo>
                        <a:lnTo>
                          <a:pt x="879153" y="3987"/>
                        </a:lnTo>
                      </a:path>
                      <a:path w="969009" h="687705">
                        <a:moveTo>
                          <a:pt x="879153" y="3987"/>
                        </a:moveTo>
                        <a:lnTo>
                          <a:pt x="879153" y="9579"/>
                        </a:lnTo>
                      </a:path>
                      <a:path w="969009" h="687705">
                        <a:moveTo>
                          <a:pt x="879153" y="9579"/>
                        </a:moveTo>
                        <a:lnTo>
                          <a:pt x="879153" y="16746"/>
                        </a:lnTo>
                      </a:path>
                      <a:path w="969009" h="687705">
                        <a:moveTo>
                          <a:pt x="879153" y="16746"/>
                        </a:moveTo>
                        <a:lnTo>
                          <a:pt x="879153" y="25530"/>
                        </a:lnTo>
                      </a:path>
                      <a:path w="969009" h="687705">
                        <a:moveTo>
                          <a:pt x="879153" y="25530"/>
                        </a:moveTo>
                        <a:lnTo>
                          <a:pt x="879153" y="34301"/>
                        </a:lnTo>
                      </a:path>
                      <a:path w="969009" h="687705">
                        <a:moveTo>
                          <a:pt x="879153" y="34301"/>
                        </a:moveTo>
                        <a:lnTo>
                          <a:pt x="879153" y="44675"/>
                        </a:lnTo>
                      </a:path>
                      <a:path w="969009" h="687705">
                        <a:moveTo>
                          <a:pt x="879153" y="44675"/>
                        </a:moveTo>
                        <a:lnTo>
                          <a:pt x="879153" y="55049"/>
                        </a:lnTo>
                      </a:path>
                      <a:path w="969009" h="687705">
                        <a:moveTo>
                          <a:pt x="879153" y="55049"/>
                        </a:moveTo>
                        <a:lnTo>
                          <a:pt x="879153" y="63820"/>
                        </a:lnTo>
                      </a:path>
                      <a:path w="969009" h="687705">
                        <a:moveTo>
                          <a:pt x="879153" y="63820"/>
                        </a:moveTo>
                        <a:lnTo>
                          <a:pt x="879153" y="68603"/>
                        </a:lnTo>
                      </a:path>
                      <a:path w="969009" h="687705">
                        <a:moveTo>
                          <a:pt x="134822" y="0"/>
                        </a:moveTo>
                        <a:lnTo>
                          <a:pt x="116472" y="794"/>
                        </a:lnTo>
                      </a:path>
                      <a:path w="969009" h="687705">
                        <a:moveTo>
                          <a:pt x="116472" y="794"/>
                        </a:moveTo>
                        <a:lnTo>
                          <a:pt x="98122" y="4782"/>
                        </a:lnTo>
                      </a:path>
                      <a:path w="969009" h="687705">
                        <a:moveTo>
                          <a:pt x="98122" y="4782"/>
                        </a:moveTo>
                        <a:lnTo>
                          <a:pt x="81375" y="11168"/>
                        </a:lnTo>
                      </a:path>
                      <a:path w="969009" h="687705">
                        <a:moveTo>
                          <a:pt x="81375" y="11168"/>
                        </a:moveTo>
                        <a:lnTo>
                          <a:pt x="64615" y="19144"/>
                        </a:lnTo>
                      </a:path>
                      <a:path w="969009" h="687705">
                        <a:moveTo>
                          <a:pt x="64615" y="19144"/>
                        </a:moveTo>
                        <a:lnTo>
                          <a:pt x="50253" y="30313"/>
                        </a:lnTo>
                      </a:path>
                      <a:path w="969009" h="687705">
                        <a:moveTo>
                          <a:pt x="50253" y="30313"/>
                        </a:moveTo>
                        <a:lnTo>
                          <a:pt x="36699" y="42277"/>
                        </a:lnTo>
                      </a:path>
                      <a:path w="969009" h="687705">
                        <a:moveTo>
                          <a:pt x="36699" y="42277"/>
                        </a:moveTo>
                        <a:lnTo>
                          <a:pt x="24736" y="56639"/>
                        </a:lnTo>
                      </a:path>
                      <a:path w="969009" h="687705">
                        <a:moveTo>
                          <a:pt x="24736" y="56639"/>
                        </a:moveTo>
                        <a:lnTo>
                          <a:pt x="15156" y="72591"/>
                        </a:lnTo>
                      </a:path>
                      <a:path w="969009" h="687705">
                        <a:moveTo>
                          <a:pt x="15156" y="72591"/>
                        </a:moveTo>
                        <a:lnTo>
                          <a:pt x="7975" y="89351"/>
                        </a:lnTo>
                      </a:path>
                      <a:path w="969009" h="687705">
                        <a:moveTo>
                          <a:pt x="7975" y="89351"/>
                        </a:moveTo>
                        <a:lnTo>
                          <a:pt x="3193" y="106906"/>
                        </a:lnTo>
                      </a:path>
                      <a:path w="969009" h="687705">
                        <a:moveTo>
                          <a:pt x="3193" y="106906"/>
                        </a:moveTo>
                        <a:lnTo>
                          <a:pt x="794" y="125256"/>
                        </a:lnTo>
                      </a:path>
                      <a:path w="969009" h="687705">
                        <a:moveTo>
                          <a:pt x="794" y="125256"/>
                        </a:moveTo>
                        <a:lnTo>
                          <a:pt x="0" y="134822"/>
                        </a:lnTo>
                      </a:path>
                      <a:path w="969009" h="687705">
                        <a:moveTo>
                          <a:pt x="90146" y="134822"/>
                        </a:moveTo>
                        <a:lnTo>
                          <a:pt x="90954" y="123653"/>
                        </a:lnTo>
                      </a:path>
                      <a:path w="969009" h="687705">
                        <a:moveTo>
                          <a:pt x="90954" y="123653"/>
                        </a:moveTo>
                        <a:lnTo>
                          <a:pt x="94942" y="114073"/>
                        </a:lnTo>
                      </a:path>
                      <a:path w="969009" h="687705">
                        <a:moveTo>
                          <a:pt x="94942" y="114073"/>
                        </a:moveTo>
                        <a:lnTo>
                          <a:pt x="100520" y="105303"/>
                        </a:lnTo>
                      </a:path>
                      <a:path w="969009" h="687705">
                        <a:moveTo>
                          <a:pt x="100520" y="105303"/>
                        </a:moveTo>
                        <a:lnTo>
                          <a:pt x="108496" y="98122"/>
                        </a:lnTo>
                      </a:path>
                      <a:path w="969009" h="687705">
                        <a:moveTo>
                          <a:pt x="108496" y="98122"/>
                        </a:moveTo>
                        <a:lnTo>
                          <a:pt x="118075" y="92544"/>
                        </a:lnTo>
                      </a:path>
                      <a:path w="969009" h="687705">
                        <a:moveTo>
                          <a:pt x="118075" y="92544"/>
                        </a:moveTo>
                        <a:lnTo>
                          <a:pt x="127641" y="90146"/>
                        </a:lnTo>
                      </a:path>
                      <a:path w="969009" h="687705">
                        <a:moveTo>
                          <a:pt x="127641" y="90146"/>
                        </a:moveTo>
                        <a:lnTo>
                          <a:pt x="134822" y="89351"/>
                        </a:lnTo>
                      </a:path>
                      <a:path w="969009" h="687705">
                        <a:moveTo>
                          <a:pt x="134822" y="0"/>
                        </a:moveTo>
                        <a:lnTo>
                          <a:pt x="134822" y="794"/>
                        </a:lnTo>
                      </a:path>
                      <a:path w="969009" h="687705">
                        <a:moveTo>
                          <a:pt x="134822" y="794"/>
                        </a:moveTo>
                        <a:lnTo>
                          <a:pt x="134822" y="3987"/>
                        </a:lnTo>
                      </a:path>
                      <a:path w="969009" h="687705">
                        <a:moveTo>
                          <a:pt x="134822" y="3987"/>
                        </a:moveTo>
                        <a:lnTo>
                          <a:pt x="134822" y="9579"/>
                        </a:lnTo>
                      </a:path>
                      <a:path w="969009" h="687705">
                        <a:moveTo>
                          <a:pt x="134822" y="9579"/>
                        </a:moveTo>
                        <a:lnTo>
                          <a:pt x="134822" y="16746"/>
                        </a:lnTo>
                      </a:path>
                      <a:path w="969009" h="687705">
                        <a:moveTo>
                          <a:pt x="134822" y="16746"/>
                        </a:moveTo>
                        <a:lnTo>
                          <a:pt x="134822" y="25530"/>
                        </a:lnTo>
                      </a:path>
                      <a:path w="969009" h="687705">
                        <a:moveTo>
                          <a:pt x="134822" y="25530"/>
                        </a:moveTo>
                        <a:lnTo>
                          <a:pt x="134822" y="34301"/>
                        </a:lnTo>
                      </a:path>
                      <a:path w="969009" h="687705">
                        <a:moveTo>
                          <a:pt x="134822" y="34301"/>
                        </a:moveTo>
                        <a:lnTo>
                          <a:pt x="134822" y="44675"/>
                        </a:lnTo>
                      </a:path>
                      <a:path w="969009" h="687705">
                        <a:moveTo>
                          <a:pt x="134822" y="44675"/>
                        </a:moveTo>
                        <a:lnTo>
                          <a:pt x="134822" y="55049"/>
                        </a:lnTo>
                      </a:path>
                      <a:path w="969009" h="687705">
                        <a:moveTo>
                          <a:pt x="134822" y="55049"/>
                        </a:moveTo>
                        <a:lnTo>
                          <a:pt x="134822" y="63820"/>
                        </a:lnTo>
                      </a:path>
                      <a:path w="969009" h="687705">
                        <a:moveTo>
                          <a:pt x="134822" y="63820"/>
                        </a:moveTo>
                        <a:lnTo>
                          <a:pt x="134822" y="72591"/>
                        </a:lnTo>
                      </a:path>
                      <a:path w="969009" h="687705">
                        <a:moveTo>
                          <a:pt x="134822" y="72591"/>
                        </a:moveTo>
                        <a:lnTo>
                          <a:pt x="134822" y="79772"/>
                        </a:lnTo>
                      </a:path>
                      <a:path w="969009" h="687705">
                        <a:moveTo>
                          <a:pt x="134822" y="79772"/>
                        </a:moveTo>
                        <a:lnTo>
                          <a:pt x="134822" y="85363"/>
                        </a:lnTo>
                      </a:path>
                      <a:path w="969009" h="687705">
                        <a:moveTo>
                          <a:pt x="134822" y="85363"/>
                        </a:moveTo>
                        <a:lnTo>
                          <a:pt x="134822" y="88556"/>
                        </a:lnTo>
                      </a:path>
                      <a:path w="969009" h="687705">
                        <a:moveTo>
                          <a:pt x="134822" y="88556"/>
                        </a:moveTo>
                        <a:lnTo>
                          <a:pt x="134822" y="89351"/>
                        </a:lnTo>
                      </a:path>
                      <a:path w="969009" h="687705">
                        <a:moveTo>
                          <a:pt x="90146" y="134822"/>
                        </a:moveTo>
                        <a:lnTo>
                          <a:pt x="88556" y="134822"/>
                        </a:lnTo>
                      </a:path>
                      <a:path w="969009" h="687705">
                        <a:moveTo>
                          <a:pt x="88556" y="134822"/>
                        </a:moveTo>
                        <a:lnTo>
                          <a:pt x="85363" y="134822"/>
                        </a:lnTo>
                      </a:path>
                      <a:path w="969009" h="687705">
                        <a:moveTo>
                          <a:pt x="85363" y="134822"/>
                        </a:moveTo>
                        <a:lnTo>
                          <a:pt x="79772" y="134822"/>
                        </a:lnTo>
                      </a:path>
                      <a:path w="969009" h="687705">
                        <a:moveTo>
                          <a:pt x="79772" y="134822"/>
                        </a:moveTo>
                        <a:lnTo>
                          <a:pt x="73399" y="134822"/>
                        </a:lnTo>
                      </a:path>
                      <a:path w="969009" h="687705">
                        <a:moveTo>
                          <a:pt x="73399" y="134822"/>
                        </a:moveTo>
                        <a:lnTo>
                          <a:pt x="64615" y="134822"/>
                        </a:lnTo>
                      </a:path>
                      <a:path w="969009" h="687705">
                        <a:moveTo>
                          <a:pt x="64615" y="134822"/>
                        </a:moveTo>
                        <a:lnTo>
                          <a:pt x="55049" y="134822"/>
                        </a:lnTo>
                      </a:path>
                      <a:path w="969009" h="687705">
                        <a:moveTo>
                          <a:pt x="55049" y="134822"/>
                        </a:moveTo>
                        <a:lnTo>
                          <a:pt x="44675" y="134822"/>
                        </a:lnTo>
                      </a:path>
                      <a:path w="969009" h="687705">
                        <a:moveTo>
                          <a:pt x="44675" y="134822"/>
                        </a:moveTo>
                        <a:lnTo>
                          <a:pt x="35110" y="134822"/>
                        </a:lnTo>
                      </a:path>
                      <a:path w="969009" h="687705">
                        <a:moveTo>
                          <a:pt x="35110" y="134822"/>
                        </a:moveTo>
                        <a:lnTo>
                          <a:pt x="25530" y="134822"/>
                        </a:lnTo>
                      </a:path>
                      <a:path w="969009" h="687705">
                        <a:moveTo>
                          <a:pt x="25530" y="134822"/>
                        </a:moveTo>
                        <a:lnTo>
                          <a:pt x="16760" y="134822"/>
                        </a:lnTo>
                      </a:path>
                      <a:path w="969009" h="687705">
                        <a:moveTo>
                          <a:pt x="16760" y="134822"/>
                        </a:moveTo>
                        <a:lnTo>
                          <a:pt x="9579" y="134822"/>
                        </a:lnTo>
                      </a:path>
                      <a:path w="969009" h="687705">
                        <a:moveTo>
                          <a:pt x="9579" y="134822"/>
                        </a:moveTo>
                        <a:lnTo>
                          <a:pt x="4782" y="134822"/>
                        </a:lnTo>
                      </a:path>
                      <a:path w="969009" h="687705">
                        <a:moveTo>
                          <a:pt x="4782" y="134822"/>
                        </a:moveTo>
                        <a:lnTo>
                          <a:pt x="1589" y="134822"/>
                        </a:lnTo>
                      </a:path>
                      <a:path w="969009" h="687705">
                        <a:moveTo>
                          <a:pt x="1589" y="134822"/>
                        </a:moveTo>
                        <a:lnTo>
                          <a:pt x="0" y="134822"/>
                        </a:lnTo>
                      </a:path>
                      <a:path w="969009" h="687705">
                        <a:moveTo>
                          <a:pt x="968505" y="0"/>
                        </a:moveTo>
                        <a:lnTo>
                          <a:pt x="967710" y="0"/>
                        </a:lnTo>
                      </a:path>
                      <a:path w="969009" h="687705">
                        <a:moveTo>
                          <a:pt x="967710" y="0"/>
                        </a:moveTo>
                        <a:lnTo>
                          <a:pt x="963722" y="0"/>
                        </a:lnTo>
                      </a:path>
                      <a:path w="969009" h="687705">
                        <a:moveTo>
                          <a:pt x="963722" y="0"/>
                        </a:moveTo>
                        <a:lnTo>
                          <a:pt x="957336" y="0"/>
                        </a:lnTo>
                      </a:path>
                      <a:path w="969009" h="687705">
                        <a:moveTo>
                          <a:pt x="957336" y="0"/>
                        </a:moveTo>
                        <a:lnTo>
                          <a:pt x="949360" y="0"/>
                        </a:lnTo>
                      </a:path>
                      <a:path w="969009" h="687705">
                        <a:moveTo>
                          <a:pt x="949360" y="0"/>
                        </a:moveTo>
                        <a:lnTo>
                          <a:pt x="938986" y="0"/>
                        </a:lnTo>
                      </a:path>
                      <a:path w="969009" h="687705">
                        <a:moveTo>
                          <a:pt x="938986" y="0"/>
                        </a:moveTo>
                        <a:lnTo>
                          <a:pt x="927022" y="0"/>
                        </a:lnTo>
                      </a:path>
                      <a:path w="969009" h="687705">
                        <a:moveTo>
                          <a:pt x="927022" y="0"/>
                        </a:moveTo>
                        <a:lnTo>
                          <a:pt x="914263" y="0"/>
                        </a:lnTo>
                      </a:path>
                      <a:path w="969009" h="687705">
                        <a:moveTo>
                          <a:pt x="914263" y="0"/>
                        </a:moveTo>
                        <a:lnTo>
                          <a:pt x="899901" y="0"/>
                        </a:lnTo>
                      </a:path>
                      <a:path w="969009" h="687705">
                        <a:moveTo>
                          <a:pt x="899901" y="0"/>
                        </a:moveTo>
                        <a:lnTo>
                          <a:pt x="884744" y="0"/>
                        </a:lnTo>
                      </a:path>
                      <a:path w="969009" h="687705">
                        <a:moveTo>
                          <a:pt x="884744" y="0"/>
                        </a:moveTo>
                        <a:lnTo>
                          <a:pt x="879153" y="0"/>
                        </a:lnTo>
                      </a:path>
                      <a:path w="969009" h="687705">
                        <a:moveTo>
                          <a:pt x="967710" y="89351"/>
                        </a:moveTo>
                        <a:lnTo>
                          <a:pt x="968505" y="8935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75" name="object 3175"/>
                  <p:cNvSpPr/>
                  <p:nvPr/>
                </p:nvSpPr>
                <p:spPr>
                  <a:xfrm>
                    <a:off x="13152628" y="225891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76" name="object 3176"/>
                  <p:cNvSpPr/>
                  <p:nvPr/>
                </p:nvSpPr>
                <p:spPr>
                  <a:xfrm>
                    <a:off x="7221525" y="2170763"/>
                    <a:ext cx="6520815" cy="250190"/>
                  </a:xfrm>
                  <a:custGeom>
                    <a:avLst/>
                    <a:gdLst/>
                    <a:ahLst/>
                    <a:cxnLst/>
                    <a:rect l="l" t="t" r="r" b="b"/>
                    <a:pathLst>
                      <a:path w="6520815" h="250189">
                        <a:moveTo>
                          <a:pt x="5842948" y="44675"/>
                        </a:moveTo>
                        <a:lnTo>
                          <a:pt x="5842948" y="34301"/>
                        </a:lnTo>
                      </a:path>
                      <a:path w="6520815" h="250189">
                        <a:moveTo>
                          <a:pt x="5842948" y="34301"/>
                        </a:moveTo>
                        <a:lnTo>
                          <a:pt x="5842948" y="25530"/>
                        </a:lnTo>
                      </a:path>
                      <a:path w="6520815" h="250189">
                        <a:moveTo>
                          <a:pt x="5842948" y="25530"/>
                        </a:moveTo>
                        <a:lnTo>
                          <a:pt x="5842948" y="16746"/>
                        </a:lnTo>
                      </a:path>
                      <a:path w="6520815" h="250189">
                        <a:moveTo>
                          <a:pt x="5842948" y="16746"/>
                        </a:moveTo>
                        <a:lnTo>
                          <a:pt x="5842948" y="9579"/>
                        </a:lnTo>
                      </a:path>
                      <a:path w="6520815" h="250189">
                        <a:moveTo>
                          <a:pt x="5842948" y="9579"/>
                        </a:moveTo>
                        <a:lnTo>
                          <a:pt x="5842948" y="3987"/>
                        </a:lnTo>
                      </a:path>
                      <a:path w="6520815" h="250189">
                        <a:moveTo>
                          <a:pt x="5842948" y="3987"/>
                        </a:moveTo>
                        <a:lnTo>
                          <a:pt x="5842948" y="794"/>
                        </a:lnTo>
                      </a:path>
                      <a:path w="6520815" h="250189">
                        <a:moveTo>
                          <a:pt x="5842948" y="794"/>
                        </a:moveTo>
                        <a:lnTo>
                          <a:pt x="5842948" y="0"/>
                        </a:lnTo>
                      </a:path>
                      <a:path w="6520815" h="250189">
                        <a:moveTo>
                          <a:pt x="5842948" y="68603"/>
                        </a:moveTo>
                        <a:lnTo>
                          <a:pt x="5842948" y="63820"/>
                        </a:lnTo>
                      </a:path>
                      <a:path w="6520815" h="250189">
                        <a:moveTo>
                          <a:pt x="5842948" y="63820"/>
                        </a:moveTo>
                        <a:lnTo>
                          <a:pt x="5842948" y="55049"/>
                        </a:lnTo>
                      </a:path>
                      <a:path w="6520815" h="250189">
                        <a:moveTo>
                          <a:pt x="5842948" y="55049"/>
                        </a:moveTo>
                        <a:lnTo>
                          <a:pt x="5842948" y="44675"/>
                        </a:lnTo>
                      </a:path>
                      <a:path w="6520815" h="250189">
                        <a:moveTo>
                          <a:pt x="5976975" y="44675"/>
                        </a:moveTo>
                        <a:lnTo>
                          <a:pt x="5976181" y="55049"/>
                        </a:lnTo>
                      </a:path>
                      <a:path w="6520815" h="250189">
                        <a:moveTo>
                          <a:pt x="5976181" y="55049"/>
                        </a:moveTo>
                        <a:lnTo>
                          <a:pt x="5972987" y="63820"/>
                        </a:lnTo>
                      </a:path>
                      <a:path w="6520815" h="250189">
                        <a:moveTo>
                          <a:pt x="5967396" y="72591"/>
                        </a:moveTo>
                        <a:lnTo>
                          <a:pt x="5962613" y="78182"/>
                        </a:lnTo>
                      </a:path>
                      <a:path w="6520815" h="250189">
                        <a:moveTo>
                          <a:pt x="5942674" y="794"/>
                        </a:moveTo>
                        <a:lnTo>
                          <a:pt x="5952253" y="3987"/>
                        </a:lnTo>
                      </a:path>
                      <a:path w="6520815" h="250189">
                        <a:moveTo>
                          <a:pt x="5960229" y="9579"/>
                        </a:moveTo>
                        <a:lnTo>
                          <a:pt x="5967396" y="16746"/>
                        </a:lnTo>
                      </a:path>
                      <a:path w="6520815" h="250189">
                        <a:moveTo>
                          <a:pt x="5972987" y="25530"/>
                        </a:moveTo>
                        <a:lnTo>
                          <a:pt x="5976181" y="34301"/>
                        </a:lnTo>
                      </a:path>
                      <a:path w="6520815" h="250189">
                        <a:moveTo>
                          <a:pt x="5976181" y="34301"/>
                        </a:moveTo>
                        <a:lnTo>
                          <a:pt x="5976975" y="44675"/>
                        </a:lnTo>
                      </a:path>
                      <a:path w="6520815" h="250189">
                        <a:moveTo>
                          <a:pt x="6022446" y="89351"/>
                        </a:moveTo>
                        <a:lnTo>
                          <a:pt x="6172439" y="89351"/>
                        </a:lnTo>
                      </a:path>
                      <a:path w="6520815" h="250189">
                        <a:moveTo>
                          <a:pt x="6267368" y="89351"/>
                        </a:moveTo>
                        <a:lnTo>
                          <a:pt x="6379852" y="89351"/>
                        </a:lnTo>
                      </a:path>
                      <a:path w="6520815" h="250189">
                        <a:moveTo>
                          <a:pt x="6514633" y="89351"/>
                        </a:moveTo>
                        <a:lnTo>
                          <a:pt x="6520252" y="89351"/>
                        </a:lnTo>
                      </a:path>
                      <a:path w="6520815" h="250189">
                        <a:moveTo>
                          <a:pt x="6520252" y="0"/>
                        </a:moveTo>
                        <a:lnTo>
                          <a:pt x="6514633" y="0"/>
                        </a:lnTo>
                      </a:path>
                      <a:path w="6520815" h="250189">
                        <a:moveTo>
                          <a:pt x="6379852" y="0"/>
                        </a:moveTo>
                        <a:lnTo>
                          <a:pt x="6266573" y="0"/>
                        </a:lnTo>
                      </a:path>
                      <a:path w="6520815" h="250189">
                        <a:moveTo>
                          <a:pt x="6173234" y="0"/>
                        </a:moveTo>
                        <a:lnTo>
                          <a:pt x="6022446" y="0"/>
                        </a:lnTo>
                      </a:path>
                      <a:path w="6520815" h="250189">
                        <a:moveTo>
                          <a:pt x="6022446" y="89351"/>
                        </a:moveTo>
                        <a:lnTo>
                          <a:pt x="6022446" y="88556"/>
                        </a:lnTo>
                      </a:path>
                      <a:path w="6520815" h="250189">
                        <a:moveTo>
                          <a:pt x="6022446" y="88556"/>
                        </a:moveTo>
                        <a:lnTo>
                          <a:pt x="6022446" y="85363"/>
                        </a:lnTo>
                      </a:path>
                      <a:path w="6520815" h="250189">
                        <a:moveTo>
                          <a:pt x="6022446" y="85363"/>
                        </a:moveTo>
                        <a:lnTo>
                          <a:pt x="6022446" y="79772"/>
                        </a:lnTo>
                      </a:path>
                      <a:path w="6520815" h="250189">
                        <a:moveTo>
                          <a:pt x="6022446" y="79772"/>
                        </a:moveTo>
                        <a:lnTo>
                          <a:pt x="6022446" y="72591"/>
                        </a:lnTo>
                      </a:path>
                      <a:path w="6520815" h="250189">
                        <a:moveTo>
                          <a:pt x="6022446" y="72591"/>
                        </a:moveTo>
                        <a:lnTo>
                          <a:pt x="6022446" y="63820"/>
                        </a:lnTo>
                      </a:path>
                      <a:path w="6520815" h="250189">
                        <a:moveTo>
                          <a:pt x="6022446" y="63820"/>
                        </a:moveTo>
                        <a:lnTo>
                          <a:pt x="6022446" y="55049"/>
                        </a:lnTo>
                      </a:path>
                      <a:path w="6520815" h="250189">
                        <a:moveTo>
                          <a:pt x="6022446" y="55049"/>
                        </a:moveTo>
                        <a:lnTo>
                          <a:pt x="6022446" y="44675"/>
                        </a:lnTo>
                      </a:path>
                      <a:path w="6520815" h="250189">
                        <a:moveTo>
                          <a:pt x="6022446" y="44675"/>
                        </a:moveTo>
                        <a:lnTo>
                          <a:pt x="6022446" y="34301"/>
                        </a:lnTo>
                      </a:path>
                      <a:path w="6520815" h="250189">
                        <a:moveTo>
                          <a:pt x="6022446" y="34301"/>
                        </a:moveTo>
                        <a:lnTo>
                          <a:pt x="6022446" y="25530"/>
                        </a:lnTo>
                      </a:path>
                      <a:path w="6520815" h="250189">
                        <a:moveTo>
                          <a:pt x="6022446" y="25530"/>
                        </a:moveTo>
                        <a:lnTo>
                          <a:pt x="6022446" y="16746"/>
                        </a:lnTo>
                      </a:path>
                      <a:path w="6520815" h="250189">
                        <a:moveTo>
                          <a:pt x="6022446" y="16746"/>
                        </a:moveTo>
                        <a:lnTo>
                          <a:pt x="6022446" y="9579"/>
                        </a:lnTo>
                      </a:path>
                      <a:path w="6520815" h="250189">
                        <a:moveTo>
                          <a:pt x="6022446" y="9579"/>
                        </a:moveTo>
                        <a:lnTo>
                          <a:pt x="6022446" y="3987"/>
                        </a:lnTo>
                      </a:path>
                      <a:path w="6520815" h="250189">
                        <a:moveTo>
                          <a:pt x="6022446" y="3987"/>
                        </a:moveTo>
                        <a:lnTo>
                          <a:pt x="6022446" y="794"/>
                        </a:lnTo>
                      </a:path>
                      <a:path w="6520815" h="250189">
                        <a:moveTo>
                          <a:pt x="6022446" y="794"/>
                        </a:moveTo>
                        <a:lnTo>
                          <a:pt x="6022446" y="0"/>
                        </a:lnTo>
                      </a:path>
                      <a:path w="6520815" h="250189">
                        <a:moveTo>
                          <a:pt x="6022446" y="89351"/>
                        </a:moveTo>
                        <a:lnTo>
                          <a:pt x="6007289" y="89351"/>
                        </a:lnTo>
                      </a:path>
                      <a:path w="6520815" h="250189">
                        <a:moveTo>
                          <a:pt x="6007289" y="89351"/>
                        </a:moveTo>
                        <a:lnTo>
                          <a:pt x="5992927" y="89351"/>
                        </a:lnTo>
                      </a:path>
                      <a:path w="6520815" h="250189">
                        <a:moveTo>
                          <a:pt x="5992927" y="89351"/>
                        </a:moveTo>
                        <a:lnTo>
                          <a:pt x="5979374" y="89351"/>
                        </a:lnTo>
                      </a:path>
                      <a:path w="6520815" h="250189">
                        <a:moveTo>
                          <a:pt x="5979374" y="89351"/>
                        </a:moveTo>
                        <a:lnTo>
                          <a:pt x="5974591" y="89351"/>
                        </a:lnTo>
                      </a:path>
                      <a:path w="6520815" h="250189">
                        <a:moveTo>
                          <a:pt x="5957831" y="0"/>
                        </a:moveTo>
                        <a:lnTo>
                          <a:pt x="5961818" y="0"/>
                        </a:lnTo>
                      </a:path>
                      <a:path w="6520815" h="250189">
                        <a:moveTo>
                          <a:pt x="5961818" y="0"/>
                        </a:moveTo>
                        <a:lnTo>
                          <a:pt x="5973782" y="0"/>
                        </a:lnTo>
                      </a:path>
                      <a:path w="6520815" h="250189">
                        <a:moveTo>
                          <a:pt x="5973782" y="0"/>
                        </a:moveTo>
                        <a:lnTo>
                          <a:pt x="5987349" y="0"/>
                        </a:lnTo>
                      </a:path>
                      <a:path w="6520815" h="250189">
                        <a:moveTo>
                          <a:pt x="5987349" y="0"/>
                        </a:moveTo>
                        <a:lnTo>
                          <a:pt x="6001712" y="0"/>
                        </a:lnTo>
                      </a:path>
                      <a:path w="6520815" h="250189">
                        <a:moveTo>
                          <a:pt x="6001712" y="0"/>
                        </a:moveTo>
                        <a:lnTo>
                          <a:pt x="6016074" y="0"/>
                        </a:lnTo>
                      </a:path>
                      <a:path w="6520815" h="250189">
                        <a:moveTo>
                          <a:pt x="6016074" y="0"/>
                        </a:moveTo>
                        <a:lnTo>
                          <a:pt x="6022446" y="0"/>
                        </a:lnTo>
                      </a:path>
                      <a:path w="6520815" h="250189">
                        <a:moveTo>
                          <a:pt x="6022446" y="0"/>
                        </a:moveTo>
                        <a:lnTo>
                          <a:pt x="6022446" y="794"/>
                        </a:lnTo>
                      </a:path>
                      <a:path w="6520815" h="250189">
                        <a:moveTo>
                          <a:pt x="6022446" y="794"/>
                        </a:moveTo>
                        <a:lnTo>
                          <a:pt x="6022446" y="3987"/>
                        </a:lnTo>
                      </a:path>
                      <a:path w="6520815" h="250189">
                        <a:moveTo>
                          <a:pt x="6022446" y="3987"/>
                        </a:moveTo>
                        <a:lnTo>
                          <a:pt x="6022446" y="9579"/>
                        </a:lnTo>
                      </a:path>
                      <a:path w="6520815" h="250189">
                        <a:moveTo>
                          <a:pt x="6022446" y="9579"/>
                        </a:moveTo>
                        <a:lnTo>
                          <a:pt x="6022446" y="16746"/>
                        </a:lnTo>
                      </a:path>
                      <a:path w="6520815" h="250189">
                        <a:moveTo>
                          <a:pt x="6022446" y="16746"/>
                        </a:moveTo>
                        <a:lnTo>
                          <a:pt x="6022446" y="25530"/>
                        </a:lnTo>
                      </a:path>
                      <a:path w="6520815" h="250189">
                        <a:moveTo>
                          <a:pt x="6022446" y="25530"/>
                        </a:moveTo>
                        <a:lnTo>
                          <a:pt x="6022446" y="34301"/>
                        </a:lnTo>
                      </a:path>
                      <a:path w="6520815" h="250189">
                        <a:moveTo>
                          <a:pt x="6022446" y="34301"/>
                        </a:moveTo>
                        <a:lnTo>
                          <a:pt x="6022446" y="44675"/>
                        </a:lnTo>
                      </a:path>
                      <a:path w="6520815" h="250189">
                        <a:moveTo>
                          <a:pt x="6022446" y="44675"/>
                        </a:moveTo>
                        <a:lnTo>
                          <a:pt x="6022446" y="55049"/>
                        </a:lnTo>
                      </a:path>
                      <a:path w="6520815" h="250189">
                        <a:moveTo>
                          <a:pt x="6022446" y="55049"/>
                        </a:moveTo>
                        <a:lnTo>
                          <a:pt x="6022446" y="63820"/>
                        </a:lnTo>
                      </a:path>
                      <a:path w="6520815" h="250189">
                        <a:moveTo>
                          <a:pt x="6022446" y="63820"/>
                        </a:moveTo>
                        <a:lnTo>
                          <a:pt x="6022446" y="72591"/>
                        </a:lnTo>
                      </a:path>
                      <a:path w="6520815" h="250189">
                        <a:moveTo>
                          <a:pt x="6022446" y="72591"/>
                        </a:moveTo>
                        <a:lnTo>
                          <a:pt x="6022446" y="79772"/>
                        </a:lnTo>
                      </a:path>
                      <a:path w="6520815" h="250189">
                        <a:moveTo>
                          <a:pt x="6022446" y="79772"/>
                        </a:moveTo>
                        <a:lnTo>
                          <a:pt x="6022446" y="85363"/>
                        </a:lnTo>
                      </a:path>
                      <a:path w="6520815" h="250189">
                        <a:moveTo>
                          <a:pt x="6022446" y="85363"/>
                        </a:moveTo>
                        <a:lnTo>
                          <a:pt x="6022446" y="88556"/>
                        </a:lnTo>
                      </a:path>
                      <a:path w="6520815" h="250189">
                        <a:moveTo>
                          <a:pt x="6022446" y="88556"/>
                        </a:moveTo>
                        <a:lnTo>
                          <a:pt x="6022446" y="89351"/>
                        </a:lnTo>
                      </a:path>
                      <a:path w="6520815" h="250189">
                        <a:moveTo>
                          <a:pt x="0" y="206618"/>
                        </a:moveTo>
                        <a:lnTo>
                          <a:pt x="0" y="208222"/>
                        </a:lnTo>
                      </a:path>
                      <a:path w="6520815" h="250189">
                        <a:moveTo>
                          <a:pt x="0" y="208222"/>
                        </a:moveTo>
                        <a:lnTo>
                          <a:pt x="0" y="211415"/>
                        </a:lnTo>
                      </a:path>
                      <a:path w="6520815" h="250189">
                        <a:moveTo>
                          <a:pt x="0" y="211415"/>
                        </a:moveTo>
                        <a:lnTo>
                          <a:pt x="0" y="217787"/>
                        </a:lnTo>
                      </a:path>
                      <a:path w="6520815" h="250189">
                        <a:moveTo>
                          <a:pt x="0" y="217787"/>
                        </a:moveTo>
                        <a:lnTo>
                          <a:pt x="0" y="224968"/>
                        </a:lnTo>
                      </a:path>
                      <a:path w="6520815" h="250189">
                        <a:moveTo>
                          <a:pt x="0" y="224968"/>
                        </a:moveTo>
                        <a:lnTo>
                          <a:pt x="0" y="234547"/>
                        </a:lnTo>
                      </a:path>
                      <a:path w="6520815" h="250189">
                        <a:moveTo>
                          <a:pt x="0" y="234547"/>
                        </a:moveTo>
                        <a:lnTo>
                          <a:pt x="0" y="244113"/>
                        </a:lnTo>
                      </a:path>
                      <a:path w="6520815" h="250189">
                        <a:moveTo>
                          <a:pt x="0" y="244113"/>
                        </a:moveTo>
                        <a:lnTo>
                          <a:pt x="0" y="249704"/>
                        </a:lnTo>
                      </a:path>
                      <a:path w="6520815" h="250189">
                        <a:moveTo>
                          <a:pt x="80580" y="249704"/>
                        </a:moveTo>
                        <a:lnTo>
                          <a:pt x="80580" y="239330"/>
                        </a:lnTo>
                      </a:path>
                      <a:path w="6520815" h="250189">
                        <a:moveTo>
                          <a:pt x="80580" y="239330"/>
                        </a:moveTo>
                        <a:lnTo>
                          <a:pt x="80580" y="229765"/>
                        </a:lnTo>
                      </a:path>
                      <a:path w="6520815" h="250189">
                        <a:moveTo>
                          <a:pt x="80580" y="229765"/>
                        </a:moveTo>
                        <a:lnTo>
                          <a:pt x="80580" y="220980"/>
                        </a:lnTo>
                      </a:path>
                      <a:path w="6520815" h="250189">
                        <a:moveTo>
                          <a:pt x="80580" y="220980"/>
                        </a:moveTo>
                        <a:lnTo>
                          <a:pt x="80580" y="214608"/>
                        </a:lnTo>
                      </a:path>
                      <a:path w="6520815" h="250189">
                        <a:moveTo>
                          <a:pt x="80580" y="214608"/>
                        </a:moveTo>
                        <a:lnTo>
                          <a:pt x="80580" y="209811"/>
                        </a:lnTo>
                      </a:path>
                      <a:path w="6520815" h="250189">
                        <a:moveTo>
                          <a:pt x="80580" y="209811"/>
                        </a:moveTo>
                        <a:lnTo>
                          <a:pt x="80580" y="20661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77" name="object 3177"/>
                  <p:cNvSpPr/>
                  <p:nvPr/>
                </p:nvSpPr>
                <p:spPr>
                  <a:xfrm>
                    <a:off x="7300909" y="237618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78" name="object 3178"/>
                  <p:cNvSpPr/>
                  <p:nvPr/>
                </p:nvSpPr>
                <p:spPr>
                  <a:xfrm>
                    <a:off x="7221525" y="2336693"/>
                    <a:ext cx="80645" cy="83820"/>
                  </a:xfrm>
                  <a:custGeom>
                    <a:avLst/>
                    <a:gdLst/>
                    <a:ahLst/>
                    <a:cxnLst/>
                    <a:rect l="l" t="t" r="r" b="b"/>
                    <a:pathLst>
                      <a:path w="80645" h="83819">
                        <a:moveTo>
                          <a:pt x="80580" y="40687"/>
                        </a:moveTo>
                        <a:lnTo>
                          <a:pt x="80580" y="41496"/>
                        </a:lnTo>
                      </a:path>
                      <a:path w="80645" h="83819">
                        <a:moveTo>
                          <a:pt x="0" y="41496"/>
                        </a:moveTo>
                        <a:lnTo>
                          <a:pt x="0" y="40687"/>
                        </a:lnTo>
                      </a:path>
                      <a:path w="80645" h="83819">
                        <a:moveTo>
                          <a:pt x="0" y="40687"/>
                        </a:moveTo>
                        <a:lnTo>
                          <a:pt x="0" y="38303"/>
                        </a:lnTo>
                      </a:path>
                      <a:path w="80645" h="83819">
                        <a:moveTo>
                          <a:pt x="794" y="31917"/>
                        </a:moveTo>
                        <a:lnTo>
                          <a:pt x="3987" y="23146"/>
                        </a:lnTo>
                      </a:path>
                      <a:path w="80645" h="83819">
                        <a:moveTo>
                          <a:pt x="3987" y="23146"/>
                        </a:moveTo>
                        <a:lnTo>
                          <a:pt x="8770" y="15170"/>
                        </a:lnTo>
                      </a:path>
                      <a:path w="80645" h="83819">
                        <a:moveTo>
                          <a:pt x="8770" y="15170"/>
                        </a:moveTo>
                        <a:lnTo>
                          <a:pt x="15156" y="8784"/>
                        </a:lnTo>
                      </a:path>
                      <a:path w="80645" h="83819">
                        <a:moveTo>
                          <a:pt x="15156" y="8784"/>
                        </a:moveTo>
                        <a:lnTo>
                          <a:pt x="22337" y="3987"/>
                        </a:lnTo>
                      </a:path>
                      <a:path w="80645" h="83819">
                        <a:moveTo>
                          <a:pt x="22337" y="3987"/>
                        </a:moveTo>
                        <a:lnTo>
                          <a:pt x="31108" y="808"/>
                        </a:lnTo>
                      </a:path>
                      <a:path w="80645" h="83819">
                        <a:moveTo>
                          <a:pt x="31108" y="808"/>
                        </a:moveTo>
                        <a:lnTo>
                          <a:pt x="39879" y="0"/>
                        </a:lnTo>
                      </a:path>
                      <a:path w="80645" h="83819">
                        <a:moveTo>
                          <a:pt x="39879" y="0"/>
                        </a:moveTo>
                        <a:lnTo>
                          <a:pt x="49458" y="808"/>
                        </a:lnTo>
                      </a:path>
                      <a:path w="80645" h="83819">
                        <a:moveTo>
                          <a:pt x="49458" y="808"/>
                        </a:moveTo>
                        <a:lnTo>
                          <a:pt x="57434" y="3987"/>
                        </a:lnTo>
                      </a:path>
                      <a:path w="80645" h="83819">
                        <a:moveTo>
                          <a:pt x="57434" y="3987"/>
                        </a:moveTo>
                        <a:lnTo>
                          <a:pt x="65410" y="8784"/>
                        </a:lnTo>
                      </a:path>
                      <a:path w="80645" h="83819">
                        <a:moveTo>
                          <a:pt x="65410" y="8784"/>
                        </a:moveTo>
                        <a:lnTo>
                          <a:pt x="71796" y="15170"/>
                        </a:lnTo>
                      </a:path>
                      <a:path w="80645" h="83819">
                        <a:moveTo>
                          <a:pt x="71796" y="15170"/>
                        </a:moveTo>
                        <a:lnTo>
                          <a:pt x="76579" y="23146"/>
                        </a:lnTo>
                      </a:path>
                      <a:path w="80645" h="83819">
                        <a:moveTo>
                          <a:pt x="76579" y="23146"/>
                        </a:moveTo>
                        <a:lnTo>
                          <a:pt x="79772" y="31917"/>
                        </a:lnTo>
                      </a:path>
                      <a:path w="80645" h="83819">
                        <a:moveTo>
                          <a:pt x="80580" y="38303"/>
                        </a:moveTo>
                        <a:lnTo>
                          <a:pt x="80580" y="40687"/>
                        </a:lnTo>
                      </a:path>
                      <a:path w="80645" h="83819">
                        <a:moveTo>
                          <a:pt x="80580" y="83773"/>
                        </a:moveTo>
                        <a:lnTo>
                          <a:pt x="79772" y="83773"/>
                        </a:lnTo>
                      </a:path>
                      <a:path w="80645" h="83819">
                        <a:moveTo>
                          <a:pt x="79772" y="83773"/>
                        </a:moveTo>
                        <a:lnTo>
                          <a:pt x="76579" y="83773"/>
                        </a:lnTo>
                      </a:path>
                      <a:path w="80645" h="83819">
                        <a:moveTo>
                          <a:pt x="76579" y="83773"/>
                        </a:moveTo>
                        <a:lnTo>
                          <a:pt x="71796" y="83773"/>
                        </a:lnTo>
                      </a:path>
                      <a:path w="80645" h="83819">
                        <a:moveTo>
                          <a:pt x="71796" y="83773"/>
                        </a:moveTo>
                        <a:lnTo>
                          <a:pt x="65410" y="83773"/>
                        </a:lnTo>
                      </a:path>
                      <a:path w="80645" h="83819">
                        <a:moveTo>
                          <a:pt x="65410" y="83773"/>
                        </a:moveTo>
                        <a:lnTo>
                          <a:pt x="57434" y="83773"/>
                        </a:lnTo>
                      </a:path>
                      <a:path w="80645" h="83819">
                        <a:moveTo>
                          <a:pt x="57434" y="83773"/>
                        </a:moveTo>
                        <a:lnTo>
                          <a:pt x="49458" y="83773"/>
                        </a:lnTo>
                      </a:path>
                      <a:path w="80645" h="83819">
                        <a:moveTo>
                          <a:pt x="49458" y="83773"/>
                        </a:moveTo>
                        <a:lnTo>
                          <a:pt x="39879" y="83773"/>
                        </a:lnTo>
                      </a:path>
                      <a:path w="80645" h="83819">
                        <a:moveTo>
                          <a:pt x="39879" y="83773"/>
                        </a:moveTo>
                        <a:lnTo>
                          <a:pt x="31108" y="83773"/>
                        </a:lnTo>
                      </a:path>
                      <a:path w="80645" h="83819">
                        <a:moveTo>
                          <a:pt x="31108" y="83773"/>
                        </a:moveTo>
                        <a:lnTo>
                          <a:pt x="22337" y="83773"/>
                        </a:lnTo>
                      </a:path>
                      <a:path w="80645" h="83819">
                        <a:moveTo>
                          <a:pt x="22337" y="83773"/>
                        </a:moveTo>
                        <a:lnTo>
                          <a:pt x="15156" y="83773"/>
                        </a:lnTo>
                      </a:path>
                      <a:path w="80645" h="83819">
                        <a:moveTo>
                          <a:pt x="15156" y="83773"/>
                        </a:moveTo>
                        <a:lnTo>
                          <a:pt x="8770" y="83773"/>
                        </a:lnTo>
                      </a:path>
                      <a:path w="80645" h="83819">
                        <a:moveTo>
                          <a:pt x="8770" y="83773"/>
                        </a:moveTo>
                        <a:lnTo>
                          <a:pt x="3987" y="83773"/>
                        </a:lnTo>
                      </a:path>
                      <a:path w="80645" h="83819">
                        <a:moveTo>
                          <a:pt x="3987" y="83773"/>
                        </a:moveTo>
                        <a:lnTo>
                          <a:pt x="794" y="83773"/>
                        </a:lnTo>
                      </a:path>
                      <a:path w="80645" h="83819">
                        <a:moveTo>
                          <a:pt x="794" y="83773"/>
                        </a:moveTo>
                        <a:lnTo>
                          <a:pt x="0" y="8377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179" name="object 3179"/>
                  <p:cNvPicPr/>
                  <p:nvPr/>
                </p:nvPicPr>
                <p:blipFill>
                  <a:blip r:embed="rId84" cstate="print"/>
                  <a:stretch>
                    <a:fillRect/>
                  </a:stretch>
                </p:blipFill>
                <p:spPr>
                  <a:xfrm>
                    <a:off x="7220328" y="2785448"/>
                    <a:ext cx="122058" cy="122072"/>
                  </a:xfrm>
                  <a:prstGeom prst="rect">
                    <a:avLst/>
                  </a:prstGeom>
                </p:spPr>
              </p:pic>
              <p:sp>
                <p:nvSpPr>
                  <p:cNvPr id="3180" name="object 3180"/>
                  <p:cNvSpPr/>
                  <p:nvPr/>
                </p:nvSpPr>
                <p:spPr>
                  <a:xfrm>
                    <a:off x="2681342" y="1584386"/>
                    <a:ext cx="4660265" cy="6264275"/>
                  </a:xfrm>
                  <a:custGeom>
                    <a:avLst/>
                    <a:gdLst/>
                    <a:ahLst/>
                    <a:cxnLst/>
                    <a:rect l="l" t="t" r="r" b="b"/>
                    <a:pathLst>
                      <a:path w="4660265" h="6264275">
                        <a:moveTo>
                          <a:pt x="4619955" y="1204656"/>
                        </a:moveTo>
                        <a:lnTo>
                          <a:pt x="4619955" y="1202258"/>
                        </a:lnTo>
                      </a:path>
                      <a:path w="4660265" h="6264275">
                        <a:moveTo>
                          <a:pt x="4540183" y="1202258"/>
                        </a:moveTo>
                        <a:lnTo>
                          <a:pt x="4541773" y="1202258"/>
                        </a:lnTo>
                      </a:path>
                      <a:path w="4660265" h="6264275">
                        <a:moveTo>
                          <a:pt x="4541773" y="1202258"/>
                        </a:moveTo>
                        <a:lnTo>
                          <a:pt x="4544966" y="1202258"/>
                        </a:lnTo>
                      </a:path>
                      <a:path w="4660265" h="6264275">
                        <a:moveTo>
                          <a:pt x="4544966" y="1202258"/>
                        </a:moveTo>
                        <a:lnTo>
                          <a:pt x="4550557" y="1202258"/>
                        </a:lnTo>
                      </a:path>
                      <a:path w="4660265" h="6264275">
                        <a:moveTo>
                          <a:pt x="4550557" y="1202258"/>
                        </a:moveTo>
                        <a:lnTo>
                          <a:pt x="4557724" y="1202258"/>
                        </a:lnTo>
                      </a:path>
                      <a:path w="4660265" h="6264275">
                        <a:moveTo>
                          <a:pt x="4557724" y="1202258"/>
                        </a:moveTo>
                        <a:lnTo>
                          <a:pt x="4566509" y="1202258"/>
                        </a:lnTo>
                      </a:path>
                      <a:path w="4660265" h="6264275">
                        <a:moveTo>
                          <a:pt x="4566509" y="1202258"/>
                        </a:moveTo>
                        <a:lnTo>
                          <a:pt x="4575279" y="1202258"/>
                        </a:lnTo>
                      </a:path>
                      <a:path w="4660265" h="6264275">
                        <a:moveTo>
                          <a:pt x="4575279" y="1202258"/>
                        </a:moveTo>
                        <a:lnTo>
                          <a:pt x="4584859" y="1202258"/>
                        </a:lnTo>
                      </a:path>
                      <a:path w="4660265" h="6264275">
                        <a:moveTo>
                          <a:pt x="4584859" y="1202258"/>
                        </a:moveTo>
                        <a:lnTo>
                          <a:pt x="4594424" y="1202258"/>
                        </a:lnTo>
                      </a:path>
                      <a:path w="4660265" h="6264275">
                        <a:moveTo>
                          <a:pt x="4594424" y="1202258"/>
                        </a:moveTo>
                        <a:lnTo>
                          <a:pt x="4603209" y="1202258"/>
                        </a:lnTo>
                      </a:path>
                      <a:path w="4660265" h="6264275">
                        <a:moveTo>
                          <a:pt x="4603209" y="1202258"/>
                        </a:moveTo>
                        <a:lnTo>
                          <a:pt x="4610390" y="1202258"/>
                        </a:lnTo>
                      </a:path>
                      <a:path w="4660265" h="6264275">
                        <a:moveTo>
                          <a:pt x="4610390" y="1202258"/>
                        </a:moveTo>
                        <a:lnTo>
                          <a:pt x="4615967" y="1202258"/>
                        </a:lnTo>
                      </a:path>
                      <a:path w="4660265" h="6264275">
                        <a:moveTo>
                          <a:pt x="4615967" y="1202258"/>
                        </a:moveTo>
                        <a:lnTo>
                          <a:pt x="4619160" y="1202258"/>
                        </a:lnTo>
                      </a:path>
                      <a:path w="4660265" h="6264275">
                        <a:moveTo>
                          <a:pt x="4619160" y="1202258"/>
                        </a:moveTo>
                        <a:lnTo>
                          <a:pt x="4619955" y="1202258"/>
                        </a:lnTo>
                      </a:path>
                      <a:path w="4660265" h="6264275">
                        <a:moveTo>
                          <a:pt x="4659848" y="1242151"/>
                        </a:moveTo>
                        <a:lnTo>
                          <a:pt x="4659848" y="1242946"/>
                        </a:lnTo>
                      </a:path>
                      <a:path w="4660265" h="6264275">
                        <a:moveTo>
                          <a:pt x="4659848" y="1242946"/>
                        </a:moveTo>
                        <a:lnTo>
                          <a:pt x="4659848" y="1246139"/>
                        </a:lnTo>
                      </a:path>
                      <a:path w="4660265" h="6264275">
                        <a:moveTo>
                          <a:pt x="4659848" y="1246139"/>
                        </a:moveTo>
                        <a:lnTo>
                          <a:pt x="4659848" y="1251730"/>
                        </a:lnTo>
                      </a:path>
                      <a:path w="4660265" h="6264275">
                        <a:moveTo>
                          <a:pt x="4659848" y="1251730"/>
                        </a:moveTo>
                        <a:lnTo>
                          <a:pt x="4659848" y="1258897"/>
                        </a:lnTo>
                      </a:path>
                      <a:path w="4660265" h="6264275">
                        <a:moveTo>
                          <a:pt x="4659848" y="1258897"/>
                        </a:moveTo>
                        <a:lnTo>
                          <a:pt x="4659848" y="1267682"/>
                        </a:lnTo>
                      </a:path>
                      <a:path w="4660265" h="6264275">
                        <a:moveTo>
                          <a:pt x="4659848" y="1267682"/>
                        </a:moveTo>
                        <a:lnTo>
                          <a:pt x="4659848" y="1277247"/>
                        </a:lnTo>
                      </a:path>
                      <a:path w="4660265" h="6264275">
                        <a:moveTo>
                          <a:pt x="4659848" y="1277247"/>
                        </a:moveTo>
                        <a:lnTo>
                          <a:pt x="4659848" y="1286827"/>
                        </a:lnTo>
                      </a:path>
                      <a:path w="4660265" h="6264275">
                        <a:moveTo>
                          <a:pt x="4659848" y="1286827"/>
                        </a:moveTo>
                        <a:lnTo>
                          <a:pt x="4659848" y="1295597"/>
                        </a:lnTo>
                      </a:path>
                      <a:path w="4660265" h="6264275">
                        <a:moveTo>
                          <a:pt x="4659848" y="1295597"/>
                        </a:moveTo>
                        <a:lnTo>
                          <a:pt x="4659848" y="1304382"/>
                        </a:lnTo>
                      </a:path>
                      <a:path w="4660265" h="6264275">
                        <a:moveTo>
                          <a:pt x="4659848" y="1304382"/>
                        </a:moveTo>
                        <a:lnTo>
                          <a:pt x="4659848" y="1311563"/>
                        </a:lnTo>
                      </a:path>
                      <a:path w="4660265" h="6264275">
                        <a:moveTo>
                          <a:pt x="4659848" y="1311563"/>
                        </a:moveTo>
                        <a:lnTo>
                          <a:pt x="4659848" y="1317140"/>
                        </a:lnTo>
                      </a:path>
                      <a:path w="4660265" h="6264275">
                        <a:moveTo>
                          <a:pt x="4659848" y="1317140"/>
                        </a:moveTo>
                        <a:lnTo>
                          <a:pt x="4659848" y="1320333"/>
                        </a:lnTo>
                      </a:path>
                      <a:path w="4660265" h="6264275">
                        <a:moveTo>
                          <a:pt x="4659848" y="1320333"/>
                        </a:moveTo>
                        <a:lnTo>
                          <a:pt x="4659848" y="1321937"/>
                        </a:lnTo>
                      </a:path>
                      <a:path w="4660265" h="6264275">
                        <a:moveTo>
                          <a:pt x="0" y="6264189"/>
                        </a:moveTo>
                        <a:lnTo>
                          <a:pt x="0" y="6184416"/>
                        </a:lnTo>
                      </a:path>
                      <a:path w="4660265" h="6264275">
                        <a:moveTo>
                          <a:pt x="37494" y="6184416"/>
                        </a:moveTo>
                        <a:lnTo>
                          <a:pt x="37494" y="6264189"/>
                        </a:lnTo>
                      </a:path>
                      <a:path w="4660265" h="6264275">
                        <a:moveTo>
                          <a:pt x="37494" y="6264189"/>
                        </a:moveTo>
                        <a:lnTo>
                          <a:pt x="0" y="6264189"/>
                        </a:lnTo>
                      </a:path>
                      <a:path w="4660265" h="6264275">
                        <a:moveTo>
                          <a:pt x="37494" y="6184416"/>
                        </a:moveTo>
                        <a:lnTo>
                          <a:pt x="0" y="6184416"/>
                        </a:lnTo>
                      </a:path>
                      <a:path w="4660265" h="6264275">
                        <a:moveTo>
                          <a:pt x="283211" y="6264189"/>
                        </a:moveTo>
                        <a:lnTo>
                          <a:pt x="283211" y="6184416"/>
                        </a:lnTo>
                      </a:path>
                      <a:path w="4660265" h="6264275">
                        <a:moveTo>
                          <a:pt x="303959" y="6184416"/>
                        </a:moveTo>
                        <a:lnTo>
                          <a:pt x="303959" y="6264189"/>
                        </a:lnTo>
                      </a:path>
                      <a:path w="4660265" h="6264275">
                        <a:moveTo>
                          <a:pt x="303959" y="6264189"/>
                        </a:moveTo>
                        <a:lnTo>
                          <a:pt x="283211" y="6264189"/>
                        </a:lnTo>
                      </a:path>
                      <a:path w="4660265" h="6264275">
                        <a:moveTo>
                          <a:pt x="303959" y="6184416"/>
                        </a:moveTo>
                        <a:lnTo>
                          <a:pt x="283211" y="6184416"/>
                        </a:lnTo>
                      </a:path>
                      <a:path w="4660265" h="6264275">
                        <a:moveTo>
                          <a:pt x="1633064" y="1044303"/>
                        </a:moveTo>
                        <a:lnTo>
                          <a:pt x="1633064" y="1075411"/>
                        </a:lnTo>
                      </a:path>
                      <a:path w="4660265" h="6264275">
                        <a:moveTo>
                          <a:pt x="1666571" y="1075411"/>
                        </a:moveTo>
                        <a:lnTo>
                          <a:pt x="1666571" y="1044303"/>
                        </a:lnTo>
                      </a:path>
                      <a:path w="4660265" h="6264275">
                        <a:moveTo>
                          <a:pt x="1633064" y="1044303"/>
                        </a:moveTo>
                        <a:lnTo>
                          <a:pt x="1633859" y="1044303"/>
                        </a:lnTo>
                      </a:path>
                      <a:path w="4660265" h="6264275">
                        <a:moveTo>
                          <a:pt x="1633859" y="1044303"/>
                        </a:moveTo>
                        <a:lnTo>
                          <a:pt x="1635462" y="1044303"/>
                        </a:lnTo>
                      </a:path>
                      <a:path w="4660265" h="6264275">
                        <a:moveTo>
                          <a:pt x="1635462" y="1044303"/>
                        </a:moveTo>
                        <a:lnTo>
                          <a:pt x="1637847" y="1044303"/>
                        </a:lnTo>
                      </a:path>
                      <a:path w="4660265" h="6264275">
                        <a:moveTo>
                          <a:pt x="1637847" y="1044303"/>
                        </a:moveTo>
                        <a:lnTo>
                          <a:pt x="1641835" y="1044303"/>
                        </a:lnTo>
                      </a:path>
                      <a:path w="4660265" h="6264275">
                        <a:moveTo>
                          <a:pt x="1641835" y="1044303"/>
                        </a:moveTo>
                        <a:lnTo>
                          <a:pt x="1645823" y="1044303"/>
                        </a:lnTo>
                      </a:path>
                      <a:path w="4660265" h="6264275">
                        <a:moveTo>
                          <a:pt x="1645823" y="1044303"/>
                        </a:moveTo>
                        <a:lnTo>
                          <a:pt x="1649810" y="1044303"/>
                        </a:lnTo>
                      </a:path>
                      <a:path w="4660265" h="6264275">
                        <a:moveTo>
                          <a:pt x="1649810" y="1044303"/>
                        </a:moveTo>
                        <a:lnTo>
                          <a:pt x="1653798" y="1044303"/>
                        </a:lnTo>
                      </a:path>
                      <a:path w="4660265" h="6264275">
                        <a:moveTo>
                          <a:pt x="1653798" y="1044303"/>
                        </a:moveTo>
                        <a:lnTo>
                          <a:pt x="1657786" y="1044303"/>
                        </a:lnTo>
                      </a:path>
                      <a:path w="4660265" h="6264275">
                        <a:moveTo>
                          <a:pt x="1657786" y="1044303"/>
                        </a:moveTo>
                        <a:lnTo>
                          <a:pt x="1661788" y="1044303"/>
                        </a:lnTo>
                      </a:path>
                      <a:path w="4660265" h="6264275">
                        <a:moveTo>
                          <a:pt x="1661788" y="1044303"/>
                        </a:moveTo>
                        <a:lnTo>
                          <a:pt x="1664172" y="1044303"/>
                        </a:lnTo>
                      </a:path>
                      <a:path w="4660265" h="6264275">
                        <a:moveTo>
                          <a:pt x="1664172" y="1044303"/>
                        </a:moveTo>
                        <a:lnTo>
                          <a:pt x="1665776" y="1044303"/>
                        </a:lnTo>
                      </a:path>
                      <a:path w="4660265" h="6264275">
                        <a:moveTo>
                          <a:pt x="1665776" y="1044303"/>
                        </a:moveTo>
                        <a:lnTo>
                          <a:pt x="1666571" y="1044303"/>
                        </a:lnTo>
                      </a:path>
                      <a:path w="4660265" h="6264275">
                        <a:moveTo>
                          <a:pt x="1666571" y="1044303"/>
                        </a:moveTo>
                        <a:lnTo>
                          <a:pt x="1665776" y="1044303"/>
                        </a:lnTo>
                      </a:path>
                      <a:path w="4660265" h="6264275">
                        <a:moveTo>
                          <a:pt x="1665776" y="1044303"/>
                        </a:moveTo>
                        <a:lnTo>
                          <a:pt x="1664172" y="1044303"/>
                        </a:lnTo>
                      </a:path>
                      <a:path w="4660265" h="6264275">
                        <a:moveTo>
                          <a:pt x="1664172" y="1044303"/>
                        </a:moveTo>
                        <a:lnTo>
                          <a:pt x="1661788" y="1044303"/>
                        </a:lnTo>
                      </a:path>
                      <a:path w="4660265" h="6264275">
                        <a:moveTo>
                          <a:pt x="1661788" y="1044303"/>
                        </a:moveTo>
                        <a:lnTo>
                          <a:pt x="1657786" y="1044303"/>
                        </a:lnTo>
                      </a:path>
                      <a:path w="4660265" h="6264275">
                        <a:moveTo>
                          <a:pt x="1657786" y="1044303"/>
                        </a:moveTo>
                        <a:lnTo>
                          <a:pt x="1653798" y="1044303"/>
                        </a:lnTo>
                      </a:path>
                      <a:path w="4660265" h="6264275">
                        <a:moveTo>
                          <a:pt x="1653798" y="1044303"/>
                        </a:moveTo>
                        <a:lnTo>
                          <a:pt x="1649810" y="1044303"/>
                        </a:lnTo>
                      </a:path>
                      <a:path w="4660265" h="6264275">
                        <a:moveTo>
                          <a:pt x="1649810" y="1044303"/>
                        </a:moveTo>
                        <a:lnTo>
                          <a:pt x="1645823" y="1044303"/>
                        </a:lnTo>
                      </a:path>
                      <a:path w="4660265" h="6264275">
                        <a:moveTo>
                          <a:pt x="1645823" y="1044303"/>
                        </a:moveTo>
                        <a:lnTo>
                          <a:pt x="1641835" y="1044303"/>
                        </a:lnTo>
                      </a:path>
                      <a:path w="4660265" h="6264275">
                        <a:moveTo>
                          <a:pt x="1641835" y="1044303"/>
                        </a:moveTo>
                        <a:lnTo>
                          <a:pt x="1637847" y="1044303"/>
                        </a:lnTo>
                      </a:path>
                      <a:path w="4660265" h="6264275">
                        <a:moveTo>
                          <a:pt x="1637847" y="1044303"/>
                        </a:moveTo>
                        <a:lnTo>
                          <a:pt x="1635462" y="1044303"/>
                        </a:lnTo>
                      </a:path>
                      <a:path w="4660265" h="6264275">
                        <a:moveTo>
                          <a:pt x="1635462" y="1044303"/>
                        </a:moveTo>
                        <a:lnTo>
                          <a:pt x="1633859" y="1044303"/>
                        </a:lnTo>
                      </a:path>
                      <a:path w="4660265" h="6264275">
                        <a:moveTo>
                          <a:pt x="1633859" y="1044303"/>
                        </a:moveTo>
                        <a:lnTo>
                          <a:pt x="1633064" y="1044303"/>
                        </a:lnTo>
                      </a:path>
                      <a:path w="4660265" h="6264275">
                        <a:moveTo>
                          <a:pt x="939794" y="33520"/>
                        </a:moveTo>
                        <a:lnTo>
                          <a:pt x="973301" y="33520"/>
                        </a:lnTo>
                      </a:path>
                      <a:path w="4660265" h="6264275">
                        <a:moveTo>
                          <a:pt x="973301" y="0"/>
                        </a:moveTo>
                        <a:lnTo>
                          <a:pt x="939794" y="0"/>
                        </a:lnTo>
                      </a:path>
                      <a:path w="4660265" h="6264275">
                        <a:moveTo>
                          <a:pt x="973301" y="33520"/>
                        </a:moveTo>
                        <a:lnTo>
                          <a:pt x="973301" y="32711"/>
                        </a:lnTo>
                      </a:path>
                      <a:path w="4660265" h="6264275">
                        <a:moveTo>
                          <a:pt x="973301" y="32711"/>
                        </a:moveTo>
                        <a:lnTo>
                          <a:pt x="973301" y="31122"/>
                        </a:lnTo>
                      </a:path>
                      <a:path w="4660265" h="6264275">
                        <a:moveTo>
                          <a:pt x="973301" y="31122"/>
                        </a:moveTo>
                        <a:lnTo>
                          <a:pt x="973301" y="28724"/>
                        </a:lnTo>
                      </a:path>
                      <a:path w="4660265" h="6264275">
                        <a:moveTo>
                          <a:pt x="973301" y="28724"/>
                        </a:moveTo>
                        <a:lnTo>
                          <a:pt x="973301" y="24736"/>
                        </a:lnTo>
                      </a:path>
                      <a:path w="4660265" h="6264275">
                        <a:moveTo>
                          <a:pt x="973301" y="24736"/>
                        </a:moveTo>
                        <a:lnTo>
                          <a:pt x="973301" y="20748"/>
                        </a:lnTo>
                      </a:path>
                      <a:path w="4660265" h="6264275">
                        <a:moveTo>
                          <a:pt x="973301" y="20748"/>
                        </a:moveTo>
                        <a:lnTo>
                          <a:pt x="973301" y="16760"/>
                        </a:lnTo>
                      </a:path>
                      <a:path w="4660265" h="6264275">
                        <a:moveTo>
                          <a:pt x="973301" y="16760"/>
                        </a:moveTo>
                        <a:lnTo>
                          <a:pt x="973301" y="12772"/>
                        </a:lnTo>
                      </a:path>
                      <a:path w="4660265" h="6264275">
                        <a:moveTo>
                          <a:pt x="973301" y="12772"/>
                        </a:moveTo>
                        <a:lnTo>
                          <a:pt x="973301" y="8784"/>
                        </a:lnTo>
                      </a:path>
                      <a:path w="4660265" h="6264275">
                        <a:moveTo>
                          <a:pt x="973301" y="8784"/>
                        </a:moveTo>
                        <a:lnTo>
                          <a:pt x="973301" y="4796"/>
                        </a:lnTo>
                      </a:path>
                      <a:path w="4660265" h="6264275">
                        <a:moveTo>
                          <a:pt x="973301" y="4796"/>
                        </a:moveTo>
                        <a:lnTo>
                          <a:pt x="973301" y="2398"/>
                        </a:lnTo>
                      </a:path>
                      <a:path w="4660265" h="6264275">
                        <a:moveTo>
                          <a:pt x="973301" y="2398"/>
                        </a:moveTo>
                        <a:lnTo>
                          <a:pt x="973301" y="794"/>
                        </a:lnTo>
                      </a:path>
                      <a:path w="4660265" h="6264275">
                        <a:moveTo>
                          <a:pt x="973301" y="794"/>
                        </a:moveTo>
                        <a:lnTo>
                          <a:pt x="973301" y="0"/>
                        </a:lnTo>
                      </a:path>
                      <a:path w="4660265" h="6264275">
                        <a:moveTo>
                          <a:pt x="973301" y="0"/>
                        </a:moveTo>
                        <a:lnTo>
                          <a:pt x="973301" y="794"/>
                        </a:lnTo>
                      </a:path>
                      <a:path w="4660265" h="6264275">
                        <a:moveTo>
                          <a:pt x="973301" y="794"/>
                        </a:moveTo>
                        <a:lnTo>
                          <a:pt x="973301" y="2398"/>
                        </a:lnTo>
                      </a:path>
                      <a:path w="4660265" h="6264275">
                        <a:moveTo>
                          <a:pt x="973301" y="2398"/>
                        </a:moveTo>
                        <a:lnTo>
                          <a:pt x="973301" y="4796"/>
                        </a:lnTo>
                      </a:path>
                      <a:path w="4660265" h="6264275">
                        <a:moveTo>
                          <a:pt x="973301" y="4796"/>
                        </a:moveTo>
                        <a:lnTo>
                          <a:pt x="973301" y="8784"/>
                        </a:lnTo>
                      </a:path>
                      <a:path w="4660265" h="6264275">
                        <a:moveTo>
                          <a:pt x="973301" y="8784"/>
                        </a:moveTo>
                        <a:lnTo>
                          <a:pt x="973301" y="12772"/>
                        </a:lnTo>
                      </a:path>
                      <a:path w="4660265" h="6264275">
                        <a:moveTo>
                          <a:pt x="973301" y="12772"/>
                        </a:moveTo>
                        <a:lnTo>
                          <a:pt x="973301" y="16760"/>
                        </a:lnTo>
                      </a:path>
                      <a:path w="4660265" h="6264275">
                        <a:moveTo>
                          <a:pt x="973301" y="16760"/>
                        </a:moveTo>
                        <a:lnTo>
                          <a:pt x="973301" y="20748"/>
                        </a:lnTo>
                      </a:path>
                      <a:path w="4660265" h="6264275">
                        <a:moveTo>
                          <a:pt x="973301" y="20748"/>
                        </a:moveTo>
                        <a:lnTo>
                          <a:pt x="973301" y="24736"/>
                        </a:lnTo>
                      </a:path>
                      <a:path w="4660265" h="6264275">
                        <a:moveTo>
                          <a:pt x="973301" y="24736"/>
                        </a:moveTo>
                        <a:lnTo>
                          <a:pt x="973301" y="28724"/>
                        </a:lnTo>
                      </a:path>
                      <a:path w="4660265" h="6264275">
                        <a:moveTo>
                          <a:pt x="973301" y="28724"/>
                        </a:moveTo>
                        <a:lnTo>
                          <a:pt x="973301" y="31122"/>
                        </a:lnTo>
                      </a:path>
                      <a:path w="4660265" h="6264275">
                        <a:moveTo>
                          <a:pt x="973301" y="31122"/>
                        </a:moveTo>
                        <a:lnTo>
                          <a:pt x="973301" y="32711"/>
                        </a:lnTo>
                      </a:path>
                      <a:path w="4660265" h="6264275">
                        <a:moveTo>
                          <a:pt x="973301" y="32711"/>
                        </a:moveTo>
                        <a:lnTo>
                          <a:pt x="973301" y="33520"/>
                        </a:lnTo>
                      </a:path>
                      <a:path w="4660265" h="6264275">
                        <a:moveTo>
                          <a:pt x="2398938" y="5812648"/>
                        </a:moveTo>
                        <a:lnTo>
                          <a:pt x="2398938" y="5193559"/>
                        </a:lnTo>
                      </a:path>
                      <a:path w="4660265" h="6264275">
                        <a:moveTo>
                          <a:pt x="2319152" y="5193559"/>
                        </a:moveTo>
                        <a:lnTo>
                          <a:pt x="2319152" y="5812648"/>
                        </a:lnTo>
                      </a:path>
                      <a:path w="4660265" h="6264275">
                        <a:moveTo>
                          <a:pt x="2398938" y="5812648"/>
                        </a:moveTo>
                        <a:lnTo>
                          <a:pt x="2398130" y="5812648"/>
                        </a:lnTo>
                      </a:path>
                      <a:path w="4660265" h="6264275">
                        <a:moveTo>
                          <a:pt x="2396540" y="5812648"/>
                        </a:moveTo>
                        <a:lnTo>
                          <a:pt x="2394950" y="5812648"/>
                        </a:lnTo>
                      </a:path>
                      <a:path w="4660265" h="6264275">
                        <a:moveTo>
                          <a:pt x="2394950" y="5812648"/>
                        </a:moveTo>
                        <a:lnTo>
                          <a:pt x="2394142" y="5812648"/>
                        </a:lnTo>
                      </a:path>
                      <a:path w="4660265" h="6264275">
                        <a:moveTo>
                          <a:pt x="2392552" y="5812648"/>
                        </a:moveTo>
                        <a:lnTo>
                          <a:pt x="2390154" y="5812648"/>
                        </a:lnTo>
                      </a:path>
                      <a:path w="4660265" h="6264275">
                        <a:moveTo>
                          <a:pt x="2390154" y="5812648"/>
                        </a:moveTo>
                        <a:lnTo>
                          <a:pt x="2389359" y="5812648"/>
                        </a:lnTo>
                      </a:path>
                      <a:path w="4660265" h="6264275">
                        <a:moveTo>
                          <a:pt x="2386975" y="5812648"/>
                        </a:moveTo>
                        <a:lnTo>
                          <a:pt x="2383768" y="5812648"/>
                        </a:lnTo>
                      </a:path>
                      <a:path w="4660265" h="6264275">
                        <a:moveTo>
                          <a:pt x="2383768" y="5812648"/>
                        </a:moveTo>
                        <a:lnTo>
                          <a:pt x="2382973" y="5812648"/>
                        </a:lnTo>
                      </a:path>
                      <a:path w="4660265" h="6264275">
                        <a:moveTo>
                          <a:pt x="2378985" y="5812648"/>
                        </a:moveTo>
                        <a:lnTo>
                          <a:pt x="2376600" y="5812648"/>
                        </a:lnTo>
                      </a:path>
                      <a:path w="4660265" h="6264275">
                        <a:moveTo>
                          <a:pt x="2376600" y="5812648"/>
                        </a:moveTo>
                        <a:lnTo>
                          <a:pt x="2374202" y="5812648"/>
                        </a:lnTo>
                      </a:path>
                      <a:path w="4660265" h="6264275">
                        <a:moveTo>
                          <a:pt x="2371009" y="5812648"/>
                        </a:moveTo>
                        <a:lnTo>
                          <a:pt x="2367816" y="5812648"/>
                        </a:lnTo>
                      </a:path>
                      <a:path w="4660265" h="6264275">
                        <a:moveTo>
                          <a:pt x="2367816" y="5812648"/>
                        </a:moveTo>
                        <a:lnTo>
                          <a:pt x="2365432" y="5812648"/>
                        </a:lnTo>
                      </a:path>
                      <a:path w="4660265" h="6264275">
                        <a:moveTo>
                          <a:pt x="2361444" y="5812648"/>
                        </a:moveTo>
                        <a:lnTo>
                          <a:pt x="2359045" y="5812648"/>
                        </a:lnTo>
                      </a:path>
                      <a:path w="4660265" h="6264275">
                        <a:moveTo>
                          <a:pt x="2359045" y="5812648"/>
                        </a:moveTo>
                        <a:lnTo>
                          <a:pt x="2356647" y="5812648"/>
                        </a:lnTo>
                      </a:path>
                      <a:path w="4660265" h="6264275">
                        <a:moveTo>
                          <a:pt x="2352659" y="5812648"/>
                        </a:moveTo>
                        <a:lnTo>
                          <a:pt x="2350261" y="5812648"/>
                        </a:lnTo>
                      </a:path>
                      <a:path w="4660265" h="6264275">
                        <a:moveTo>
                          <a:pt x="2350261" y="5812648"/>
                        </a:moveTo>
                        <a:lnTo>
                          <a:pt x="2347082" y="5812648"/>
                        </a:lnTo>
                      </a:path>
                      <a:path w="4660265" h="6264275">
                        <a:moveTo>
                          <a:pt x="2343094" y="5812648"/>
                        </a:moveTo>
                        <a:lnTo>
                          <a:pt x="2341490" y="5812648"/>
                        </a:lnTo>
                      </a:path>
                      <a:path w="4660265" h="6264275">
                        <a:moveTo>
                          <a:pt x="2341490" y="5812648"/>
                        </a:moveTo>
                        <a:lnTo>
                          <a:pt x="2339106" y="5812648"/>
                        </a:lnTo>
                      </a:path>
                      <a:path w="4660265" h="6264275">
                        <a:moveTo>
                          <a:pt x="2335118" y="5812648"/>
                        </a:moveTo>
                        <a:lnTo>
                          <a:pt x="2334309" y="5812648"/>
                        </a:lnTo>
                      </a:path>
                      <a:path w="4660265" h="6264275">
                        <a:moveTo>
                          <a:pt x="2334309" y="5812648"/>
                        </a:moveTo>
                        <a:lnTo>
                          <a:pt x="2331130" y="5812648"/>
                        </a:lnTo>
                      </a:path>
                      <a:path w="4660265" h="6264275">
                        <a:moveTo>
                          <a:pt x="2328732" y="5812648"/>
                        </a:moveTo>
                        <a:lnTo>
                          <a:pt x="2327923" y="5812648"/>
                        </a:lnTo>
                      </a:path>
                      <a:path w="4660265" h="6264275">
                        <a:moveTo>
                          <a:pt x="2327923" y="5812648"/>
                        </a:moveTo>
                        <a:lnTo>
                          <a:pt x="2325539" y="5812648"/>
                        </a:lnTo>
                      </a:path>
                      <a:path w="4660265" h="6264275">
                        <a:moveTo>
                          <a:pt x="2323140" y="5812648"/>
                        </a:moveTo>
                        <a:lnTo>
                          <a:pt x="2321551" y="5812648"/>
                        </a:lnTo>
                      </a:path>
                      <a:path w="4660265" h="6264275">
                        <a:moveTo>
                          <a:pt x="2319947" y="5812648"/>
                        </a:moveTo>
                        <a:lnTo>
                          <a:pt x="2319152" y="5812648"/>
                        </a:lnTo>
                      </a:path>
                      <a:path w="4660265" h="6264275">
                        <a:moveTo>
                          <a:pt x="2319152" y="5193559"/>
                        </a:moveTo>
                        <a:lnTo>
                          <a:pt x="2319947" y="5193559"/>
                        </a:lnTo>
                      </a:path>
                      <a:path w="4660265" h="6264275">
                        <a:moveTo>
                          <a:pt x="2321551" y="5193559"/>
                        </a:moveTo>
                        <a:lnTo>
                          <a:pt x="2323140" y="5193559"/>
                        </a:lnTo>
                      </a:path>
                      <a:path w="4660265" h="6264275">
                        <a:moveTo>
                          <a:pt x="2325539" y="5193559"/>
                        </a:moveTo>
                        <a:lnTo>
                          <a:pt x="2327923" y="5193559"/>
                        </a:lnTo>
                      </a:path>
                      <a:path w="4660265" h="6264275">
                        <a:moveTo>
                          <a:pt x="2327923" y="5193559"/>
                        </a:moveTo>
                        <a:lnTo>
                          <a:pt x="2328732" y="5193559"/>
                        </a:lnTo>
                      </a:path>
                      <a:path w="4660265" h="6264275">
                        <a:moveTo>
                          <a:pt x="2331130" y="5193559"/>
                        </a:moveTo>
                        <a:lnTo>
                          <a:pt x="2334309" y="5193559"/>
                        </a:lnTo>
                      </a:path>
                      <a:path w="4660265" h="6264275">
                        <a:moveTo>
                          <a:pt x="2334309" y="5193559"/>
                        </a:moveTo>
                        <a:lnTo>
                          <a:pt x="2335118" y="5193559"/>
                        </a:lnTo>
                      </a:path>
                      <a:path w="4660265" h="6264275">
                        <a:moveTo>
                          <a:pt x="2339106" y="5193559"/>
                        </a:moveTo>
                        <a:lnTo>
                          <a:pt x="2341490" y="5193559"/>
                        </a:lnTo>
                      </a:path>
                      <a:path w="4660265" h="6264275">
                        <a:moveTo>
                          <a:pt x="2341490" y="5193559"/>
                        </a:moveTo>
                        <a:lnTo>
                          <a:pt x="2343094" y="5193559"/>
                        </a:lnTo>
                      </a:path>
                      <a:path w="4660265" h="6264275">
                        <a:moveTo>
                          <a:pt x="2347082" y="5193559"/>
                        </a:moveTo>
                        <a:lnTo>
                          <a:pt x="2350261" y="5193559"/>
                        </a:lnTo>
                      </a:path>
                      <a:path w="4660265" h="6264275">
                        <a:moveTo>
                          <a:pt x="2350261" y="5193559"/>
                        </a:moveTo>
                        <a:lnTo>
                          <a:pt x="2352659" y="5193559"/>
                        </a:lnTo>
                      </a:path>
                      <a:path w="4660265" h="6264275">
                        <a:moveTo>
                          <a:pt x="2356647" y="5193559"/>
                        </a:moveTo>
                        <a:lnTo>
                          <a:pt x="2359045" y="5193559"/>
                        </a:lnTo>
                      </a:path>
                      <a:path w="4660265" h="6264275">
                        <a:moveTo>
                          <a:pt x="2359045" y="5193559"/>
                        </a:moveTo>
                        <a:lnTo>
                          <a:pt x="2361444" y="5193559"/>
                        </a:lnTo>
                      </a:path>
                      <a:path w="4660265" h="6264275">
                        <a:moveTo>
                          <a:pt x="2365432" y="5193559"/>
                        </a:moveTo>
                        <a:lnTo>
                          <a:pt x="2367816" y="5193559"/>
                        </a:lnTo>
                      </a:path>
                      <a:path w="4660265" h="6264275">
                        <a:moveTo>
                          <a:pt x="2367816" y="5193559"/>
                        </a:moveTo>
                        <a:lnTo>
                          <a:pt x="2371009" y="5193559"/>
                        </a:lnTo>
                      </a:path>
                      <a:path w="4660265" h="6264275">
                        <a:moveTo>
                          <a:pt x="2374202" y="5193559"/>
                        </a:moveTo>
                        <a:lnTo>
                          <a:pt x="2376600" y="5193559"/>
                        </a:lnTo>
                      </a:path>
                      <a:path w="4660265" h="6264275">
                        <a:moveTo>
                          <a:pt x="2376600" y="5193559"/>
                        </a:moveTo>
                        <a:lnTo>
                          <a:pt x="2378985" y="5193559"/>
                        </a:lnTo>
                      </a:path>
                      <a:path w="4660265" h="6264275">
                        <a:moveTo>
                          <a:pt x="2382973" y="5193559"/>
                        </a:moveTo>
                        <a:lnTo>
                          <a:pt x="2383768" y="5193559"/>
                        </a:lnTo>
                      </a:path>
                      <a:path w="4660265" h="6264275">
                        <a:moveTo>
                          <a:pt x="2383768" y="5193559"/>
                        </a:moveTo>
                        <a:lnTo>
                          <a:pt x="2386975" y="5193559"/>
                        </a:lnTo>
                      </a:path>
                      <a:path w="4660265" h="6264275">
                        <a:moveTo>
                          <a:pt x="2389359" y="5193559"/>
                        </a:moveTo>
                        <a:lnTo>
                          <a:pt x="2390154" y="5193559"/>
                        </a:lnTo>
                      </a:path>
                      <a:path w="4660265" h="6264275">
                        <a:moveTo>
                          <a:pt x="2390154" y="5193559"/>
                        </a:moveTo>
                        <a:lnTo>
                          <a:pt x="2392552" y="5193559"/>
                        </a:lnTo>
                      </a:path>
                      <a:path w="4660265" h="6264275">
                        <a:moveTo>
                          <a:pt x="2394142" y="5193559"/>
                        </a:moveTo>
                        <a:lnTo>
                          <a:pt x="2394950" y="5193559"/>
                        </a:lnTo>
                      </a:path>
                      <a:path w="4660265" h="6264275">
                        <a:moveTo>
                          <a:pt x="2394950" y="5193559"/>
                        </a:moveTo>
                        <a:lnTo>
                          <a:pt x="2396540" y="5193559"/>
                        </a:lnTo>
                      </a:path>
                      <a:path w="4660265" h="6264275">
                        <a:moveTo>
                          <a:pt x="2398130" y="5193559"/>
                        </a:moveTo>
                        <a:lnTo>
                          <a:pt x="2398938" y="5193559"/>
                        </a:lnTo>
                      </a:path>
                      <a:path w="4660265" h="6264275">
                        <a:moveTo>
                          <a:pt x="1900324" y="5113787"/>
                        </a:moveTo>
                        <a:lnTo>
                          <a:pt x="2239380" y="5113787"/>
                        </a:lnTo>
                      </a:path>
                      <a:path w="4660265" h="6264275">
                        <a:moveTo>
                          <a:pt x="2239380" y="5034015"/>
                        </a:moveTo>
                        <a:lnTo>
                          <a:pt x="1900324" y="5034015"/>
                        </a:lnTo>
                      </a:path>
                      <a:path w="4660265" h="6264275">
                        <a:moveTo>
                          <a:pt x="1900324" y="5113787"/>
                        </a:moveTo>
                        <a:lnTo>
                          <a:pt x="1900324" y="5112992"/>
                        </a:lnTo>
                      </a:path>
                      <a:path w="4660265" h="6264275">
                        <a:moveTo>
                          <a:pt x="1900324" y="5111389"/>
                        </a:moveTo>
                        <a:lnTo>
                          <a:pt x="1900324" y="5109799"/>
                        </a:lnTo>
                      </a:path>
                      <a:path w="4660265" h="6264275">
                        <a:moveTo>
                          <a:pt x="1900324" y="5107401"/>
                        </a:moveTo>
                        <a:lnTo>
                          <a:pt x="1900324" y="5105016"/>
                        </a:lnTo>
                      </a:path>
                      <a:path w="4660265" h="6264275">
                        <a:moveTo>
                          <a:pt x="1900324" y="5105016"/>
                        </a:moveTo>
                        <a:lnTo>
                          <a:pt x="1900324" y="5104208"/>
                        </a:lnTo>
                      </a:path>
                      <a:path w="4660265" h="6264275">
                        <a:moveTo>
                          <a:pt x="1900324" y="5101029"/>
                        </a:moveTo>
                        <a:lnTo>
                          <a:pt x="1900324" y="5098630"/>
                        </a:lnTo>
                      </a:path>
                      <a:path w="4660265" h="6264275">
                        <a:moveTo>
                          <a:pt x="1900324" y="5098630"/>
                        </a:moveTo>
                        <a:lnTo>
                          <a:pt x="1900324" y="5097027"/>
                        </a:lnTo>
                      </a:path>
                      <a:path w="4660265" h="6264275">
                        <a:moveTo>
                          <a:pt x="1900324" y="5093847"/>
                        </a:moveTo>
                        <a:lnTo>
                          <a:pt x="1900324" y="5090654"/>
                        </a:lnTo>
                      </a:path>
                      <a:path w="4660265" h="6264275">
                        <a:moveTo>
                          <a:pt x="1900324" y="5090654"/>
                        </a:moveTo>
                        <a:lnTo>
                          <a:pt x="1900324" y="5089051"/>
                        </a:lnTo>
                      </a:path>
                      <a:path w="4660265" h="6264275">
                        <a:moveTo>
                          <a:pt x="1900324" y="5085063"/>
                        </a:moveTo>
                        <a:lnTo>
                          <a:pt x="1900324" y="5082665"/>
                        </a:lnTo>
                      </a:path>
                      <a:path w="4660265" h="6264275">
                        <a:moveTo>
                          <a:pt x="1900324" y="5082665"/>
                        </a:moveTo>
                        <a:lnTo>
                          <a:pt x="1900324" y="5080280"/>
                        </a:lnTo>
                      </a:path>
                      <a:path w="4660265" h="6264275">
                        <a:moveTo>
                          <a:pt x="1900324" y="5076292"/>
                        </a:moveTo>
                        <a:lnTo>
                          <a:pt x="1900324" y="5073894"/>
                        </a:lnTo>
                      </a:path>
                      <a:path w="4660265" h="6264275">
                        <a:moveTo>
                          <a:pt x="1900324" y="5073894"/>
                        </a:moveTo>
                        <a:lnTo>
                          <a:pt x="1900324" y="5071510"/>
                        </a:lnTo>
                      </a:path>
                      <a:path w="4660265" h="6264275">
                        <a:moveTo>
                          <a:pt x="1900324" y="5066713"/>
                        </a:moveTo>
                        <a:lnTo>
                          <a:pt x="1900324" y="5065123"/>
                        </a:lnTo>
                      </a:path>
                      <a:path w="4660265" h="6264275">
                        <a:moveTo>
                          <a:pt x="1900324" y="5065123"/>
                        </a:moveTo>
                        <a:lnTo>
                          <a:pt x="1900324" y="5061930"/>
                        </a:lnTo>
                      </a:path>
                      <a:path w="4660265" h="6264275">
                        <a:moveTo>
                          <a:pt x="1900324" y="5057942"/>
                        </a:moveTo>
                        <a:lnTo>
                          <a:pt x="1900324" y="5056339"/>
                        </a:lnTo>
                      </a:path>
                      <a:path w="4660265" h="6264275">
                        <a:moveTo>
                          <a:pt x="1900324" y="5056339"/>
                        </a:moveTo>
                        <a:lnTo>
                          <a:pt x="1900324" y="5053160"/>
                        </a:lnTo>
                      </a:path>
                      <a:path w="4660265" h="6264275">
                        <a:moveTo>
                          <a:pt x="1900324" y="5049967"/>
                        </a:moveTo>
                        <a:lnTo>
                          <a:pt x="1900324" y="5049172"/>
                        </a:lnTo>
                      </a:path>
                      <a:path w="4660265" h="6264275">
                        <a:moveTo>
                          <a:pt x="1900324" y="5049172"/>
                        </a:moveTo>
                        <a:lnTo>
                          <a:pt x="1900324" y="504597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81" name="object 3181"/>
                  <p:cNvSpPr/>
                  <p:nvPr/>
                </p:nvSpPr>
                <p:spPr>
                  <a:xfrm>
                    <a:off x="4580469" y="6625976"/>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82" name="object 3182"/>
                  <p:cNvSpPr/>
                  <p:nvPr/>
                </p:nvSpPr>
                <p:spPr>
                  <a:xfrm>
                    <a:off x="4581666" y="6624774"/>
                    <a:ext cx="0" cy="2540"/>
                  </a:xfrm>
                  <a:custGeom>
                    <a:avLst/>
                    <a:gdLst/>
                    <a:ahLst/>
                    <a:cxnLst/>
                    <a:rect l="l" t="t" r="r" b="b"/>
                    <a:pathLst>
                      <a:path h="2540">
                        <a:moveTo>
                          <a:pt x="0" y="239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83" name="object 3183"/>
                  <p:cNvSpPr/>
                  <p:nvPr/>
                </p:nvSpPr>
                <p:spPr>
                  <a:xfrm>
                    <a:off x="4580469" y="6621193"/>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84" name="object 3184"/>
                  <p:cNvSpPr/>
                  <p:nvPr/>
                </p:nvSpPr>
                <p:spPr>
                  <a:xfrm>
                    <a:off x="4581666" y="6618402"/>
                    <a:ext cx="339090" cy="4445"/>
                  </a:xfrm>
                  <a:custGeom>
                    <a:avLst/>
                    <a:gdLst/>
                    <a:ahLst/>
                    <a:cxnLst/>
                    <a:rect l="l" t="t" r="r" b="b"/>
                    <a:pathLst>
                      <a:path w="339089" h="4445">
                        <a:moveTo>
                          <a:pt x="0" y="3987"/>
                        </a:moveTo>
                        <a:lnTo>
                          <a:pt x="0" y="1589"/>
                        </a:lnTo>
                      </a:path>
                      <a:path w="339089" h="4445">
                        <a:moveTo>
                          <a:pt x="0" y="794"/>
                        </a:moveTo>
                        <a:lnTo>
                          <a:pt x="0" y="0"/>
                        </a:lnTo>
                      </a:path>
                      <a:path w="339089" h="4445">
                        <a:moveTo>
                          <a:pt x="339056" y="0"/>
                        </a:moveTo>
                        <a:lnTo>
                          <a:pt x="339056" y="794"/>
                        </a:lnTo>
                      </a:path>
                      <a:path w="339089" h="4445">
                        <a:moveTo>
                          <a:pt x="339056" y="1589"/>
                        </a:moveTo>
                        <a:lnTo>
                          <a:pt x="339056" y="398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85" name="object 3185"/>
                  <p:cNvSpPr/>
                  <p:nvPr/>
                </p:nvSpPr>
                <p:spPr>
                  <a:xfrm>
                    <a:off x="4919525" y="6621193"/>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86" name="object 3186"/>
                  <p:cNvSpPr/>
                  <p:nvPr/>
                </p:nvSpPr>
                <p:spPr>
                  <a:xfrm>
                    <a:off x="3664209" y="2316754"/>
                    <a:ext cx="12204065" cy="5320030"/>
                  </a:xfrm>
                  <a:custGeom>
                    <a:avLst/>
                    <a:gdLst/>
                    <a:ahLst/>
                    <a:cxnLst/>
                    <a:rect l="l" t="t" r="r" b="b"/>
                    <a:pathLst>
                      <a:path w="12204065" h="5320030">
                        <a:moveTo>
                          <a:pt x="1256513" y="4308020"/>
                        </a:moveTo>
                        <a:lnTo>
                          <a:pt x="1256513" y="4310418"/>
                        </a:lnTo>
                      </a:path>
                      <a:path w="12204065" h="5320030">
                        <a:moveTo>
                          <a:pt x="1256513" y="4310418"/>
                        </a:moveTo>
                        <a:lnTo>
                          <a:pt x="1256513" y="4311213"/>
                        </a:lnTo>
                      </a:path>
                      <a:path w="12204065" h="5320030">
                        <a:moveTo>
                          <a:pt x="1256513" y="4313611"/>
                        </a:moveTo>
                        <a:lnTo>
                          <a:pt x="1256513" y="4316804"/>
                        </a:lnTo>
                      </a:path>
                      <a:path w="12204065" h="5320030">
                        <a:moveTo>
                          <a:pt x="1256513" y="4316804"/>
                        </a:moveTo>
                        <a:lnTo>
                          <a:pt x="1256513" y="4317599"/>
                        </a:lnTo>
                      </a:path>
                      <a:path w="12204065" h="5320030">
                        <a:moveTo>
                          <a:pt x="1256513" y="4320792"/>
                        </a:moveTo>
                        <a:lnTo>
                          <a:pt x="1256513" y="4323971"/>
                        </a:lnTo>
                      </a:path>
                      <a:path w="12204065" h="5320030">
                        <a:moveTo>
                          <a:pt x="1256513" y="4323971"/>
                        </a:moveTo>
                        <a:lnTo>
                          <a:pt x="1256513" y="4325575"/>
                        </a:lnTo>
                      </a:path>
                      <a:path w="12204065" h="5320030">
                        <a:moveTo>
                          <a:pt x="1256513" y="4329563"/>
                        </a:moveTo>
                        <a:lnTo>
                          <a:pt x="1256513" y="4332756"/>
                        </a:lnTo>
                      </a:path>
                      <a:path w="12204065" h="5320030">
                        <a:moveTo>
                          <a:pt x="1256513" y="4332756"/>
                        </a:moveTo>
                        <a:lnTo>
                          <a:pt x="1256513" y="4334345"/>
                        </a:lnTo>
                      </a:path>
                      <a:path w="12204065" h="5320030">
                        <a:moveTo>
                          <a:pt x="1256513" y="4339142"/>
                        </a:moveTo>
                        <a:lnTo>
                          <a:pt x="1256513" y="4341526"/>
                        </a:lnTo>
                      </a:path>
                      <a:path w="12204065" h="5320030">
                        <a:moveTo>
                          <a:pt x="1256513" y="4341526"/>
                        </a:moveTo>
                        <a:lnTo>
                          <a:pt x="1256513" y="4343925"/>
                        </a:lnTo>
                      </a:path>
                      <a:path w="12204065" h="5320030">
                        <a:moveTo>
                          <a:pt x="1256513" y="4347913"/>
                        </a:moveTo>
                        <a:lnTo>
                          <a:pt x="1256513" y="4350297"/>
                        </a:lnTo>
                      </a:path>
                      <a:path w="12204065" h="5320030">
                        <a:moveTo>
                          <a:pt x="1256513" y="4350297"/>
                        </a:moveTo>
                        <a:lnTo>
                          <a:pt x="1256513" y="4352695"/>
                        </a:lnTo>
                      </a:path>
                      <a:path w="12204065" h="5320030">
                        <a:moveTo>
                          <a:pt x="1256513" y="4356683"/>
                        </a:moveTo>
                        <a:lnTo>
                          <a:pt x="1256513" y="4358287"/>
                        </a:lnTo>
                      </a:path>
                      <a:path w="12204065" h="5320030">
                        <a:moveTo>
                          <a:pt x="1256513" y="4358287"/>
                        </a:moveTo>
                        <a:lnTo>
                          <a:pt x="1256513" y="4361480"/>
                        </a:lnTo>
                      </a:path>
                      <a:path w="12204065" h="5320030">
                        <a:moveTo>
                          <a:pt x="1256513" y="4364659"/>
                        </a:moveTo>
                        <a:lnTo>
                          <a:pt x="1256513" y="4366263"/>
                        </a:lnTo>
                      </a:path>
                      <a:path w="12204065" h="5320030">
                        <a:moveTo>
                          <a:pt x="1256513" y="4366263"/>
                        </a:moveTo>
                        <a:lnTo>
                          <a:pt x="1256513" y="4368661"/>
                        </a:lnTo>
                      </a:path>
                      <a:path w="12204065" h="5320030">
                        <a:moveTo>
                          <a:pt x="1256513" y="4371840"/>
                        </a:moveTo>
                        <a:lnTo>
                          <a:pt x="1256513" y="4372649"/>
                        </a:lnTo>
                      </a:path>
                      <a:path w="12204065" h="5320030">
                        <a:moveTo>
                          <a:pt x="1256513" y="4372649"/>
                        </a:moveTo>
                        <a:lnTo>
                          <a:pt x="1256513" y="4375033"/>
                        </a:lnTo>
                      </a:path>
                      <a:path w="12204065" h="5320030">
                        <a:moveTo>
                          <a:pt x="1256513" y="4377432"/>
                        </a:moveTo>
                        <a:lnTo>
                          <a:pt x="1256513" y="4379021"/>
                        </a:lnTo>
                      </a:path>
                      <a:path w="12204065" h="5320030">
                        <a:moveTo>
                          <a:pt x="1256513" y="4380625"/>
                        </a:moveTo>
                        <a:lnTo>
                          <a:pt x="1256513" y="4381419"/>
                        </a:lnTo>
                      </a:path>
                      <a:path w="12204065" h="5320030">
                        <a:moveTo>
                          <a:pt x="658172" y="4413337"/>
                        </a:moveTo>
                        <a:lnTo>
                          <a:pt x="0" y="4413337"/>
                        </a:lnTo>
                      </a:path>
                      <a:path w="12204065" h="5320030">
                        <a:moveTo>
                          <a:pt x="0" y="4493109"/>
                        </a:moveTo>
                        <a:lnTo>
                          <a:pt x="658172" y="4493109"/>
                        </a:lnTo>
                      </a:path>
                      <a:path w="12204065" h="5320030">
                        <a:moveTo>
                          <a:pt x="658172" y="4413337"/>
                        </a:moveTo>
                        <a:lnTo>
                          <a:pt x="658172" y="4414131"/>
                        </a:lnTo>
                      </a:path>
                      <a:path w="12204065" h="5320030">
                        <a:moveTo>
                          <a:pt x="658172" y="4414926"/>
                        </a:moveTo>
                        <a:lnTo>
                          <a:pt x="658172" y="4416516"/>
                        </a:lnTo>
                      </a:path>
                      <a:path w="12204065" h="5320030">
                        <a:moveTo>
                          <a:pt x="658172" y="4416516"/>
                        </a:moveTo>
                        <a:lnTo>
                          <a:pt x="658172" y="4417325"/>
                        </a:lnTo>
                      </a:path>
                      <a:path w="12204065" h="5320030">
                        <a:moveTo>
                          <a:pt x="658172" y="4418914"/>
                        </a:moveTo>
                        <a:lnTo>
                          <a:pt x="658172" y="4421312"/>
                        </a:lnTo>
                      </a:path>
                      <a:path w="12204065" h="5320030">
                        <a:moveTo>
                          <a:pt x="658172" y="4421312"/>
                        </a:moveTo>
                        <a:lnTo>
                          <a:pt x="658172" y="4422107"/>
                        </a:lnTo>
                      </a:path>
                      <a:path w="12204065" h="5320030">
                        <a:moveTo>
                          <a:pt x="658172" y="4425300"/>
                        </a:moveTo>
                        <a:lnTo>
                          <a:pt x="658172" y="4427685"/>
                        </a:lnTo>
                      </a:path>
                      <a:path w="12204065" h="5320030">
                        <a:moveTo>
                          <a:pt x="658172" y="4427685"/>
                        </a:moveTo>
                        <a:lnTo>
                          <a:pt x="658172" y="4429288"/>
                        </a:lnTo>
                      </a:path>
                      <a:path w="12204065" h="5320030">
                        <a:moveTo>
                          <a:pt x="658172" y="4432481"/>
                        </a:moveTo>
                        <a:lnTo>
                          <a:pt x="658172" y="4435661"/>
                        </a:lnTo>
                      </a:path>
                      <a:path w="12204065" h="5320030">
                        <a:moveTo>
                          <a:pt x="658172" y="4435661"/>
                        </a:moveTo>
                        <a:lnTo>
                          <a:pt x="658172" y="4437264"/>
                        </a:lnTo>
                      </a:path>
                      <a:path w="12204065" h="5320030">
                        <a:moveTo>
                          <a:pt x="658172" y="4441252"/>
                        </a:moveTo>
                        <a:lnTo>
                          <a:pt x="658172" y="4443650"/>
                        </a:lnTo>
                      </a:path>
                      <a:path w="12204065" h="5320030">
                        <a:moveTo>
                          <a:pt x="658172" y="4443650"/>
                        </a:moveTo>
                        <a:lnTo>
                          <a:pt x="658172" y="4446035"/>
                        </a:lnTo>
                      </a:path>
                      <a:path w="12204065" h="5320030">
                        <a:moveTo>
                          <a:pt x="658172" y="4450023"/>
                        </a:moveTo>
                        <a:lnTo>
                          <a:pt x="658172" y="4453216"/>
                        </a:lnTo>
                      </a:path>
                      <a:path w="12204065" h="5320030">
                        <a:moveTo>
                          <a:pt x="658172" y="4453216"/>
                        </a:moveTo>
                        <a:lnTo>
                          <a:pt x="658172" y="4455614"/>
                        </a:lnTo>
                      </a:path>
                      <a:path w="12204065" h="5320030">
                        <a:moveTo>
                          <a:pt x="658172" y="4459602"/>
                        </a:moveTo>
                        <a:lnTo>
                          <a:pt x="658172" y="4461987"/>
                        </a:lnTo>
                      </a:path>
                      <a:path w="12204065" h="5320030">
                        <a:moveTo>
                          <a:pt x="658172" y="4461987"/>
                        </a:moveTo>
                        <a:lnTo>
                          <a:pt x="658172" y="4464385"/>
                        </a:lnTo>
                      </a:path>
                      <a:path w="12204065" h="5320030">
                        <a:moveTo>
                          <a:pt x="658172" y="4468373"/>
                        </a:moveTo>
                        <a:lnTo>
                          <a:pt x="658172" y="4469976"/>
                        </a:lnTo>
                      </a:path>
                      <a:path w="12204065" h="5320030">
                        <a:moveTo>
                          <a:pt x="658172" y="4469976"/>
                        </a:moveTo>
                        <a:lnTo>
                          <a:pt x="658172" y="4473169"/>
                        </a:lnTo>
                      </a:path>
                      <a:path w="12204065" h="5320030">
                        <a:moveTo>
                          <a:pt x="658172" y="4476349"/>
                        </a:moveTo>
                        <a:lnTo>
                          <a:pt x="658172" y="4477952"/>
                        </a:lnTo>
                      </a:path>
                      <a:path w="12204065" h="5320030">
                        <a:moveTo>
                          <a:pt x="658172" y="4477952"/>
                        </a:moveTo>
                        <a:lnTo>
                          <a:pt x="658172" y="4480350"/>
                        </a:lnTo>
                      </a:path>
                      <a:path w="12204065" h="5320030">
                        <a:moveTo>
                          <a:pt x="658172" y="4483530"/>
                        </a:moveTo>
                        <a:lnTo>
                          <a:pt x="658172" y="4484338"/>
                        </a:lnTo>
                      </a:path>
                      <a:path w="12204065" h="5320030">
                        <a:moveTo>
                          <a:pt x="658172" y="4484338"/>
                        </a:moveTo>
                        <a:lnTo>
                          <a:pt x="658172" y="4486723"/>
                        </a:lnTo>
                      </a:path>
                      <a:path w="12204065" h="5320030">
                        <a:moveTo>
                          <a:pt x="658172" y="4489121"/>
                        </a:moveTo>
                        <a:lnTo>
                          <a:pt x="658172" y="4490711"/>
                        </a:lnTo>
                      </a:path>
                      <a:path w="12204065" h="5320030">
                        <a:moveTo>
                          <a:pt x="658172" y="4491506"/>
                        </a:moveTo>
                        <a:lnTo>
                          <a:pt x="658172" y="4493109"/>
                        </a:lnTo>
                      </a:path>
                      <a:path w="12204065" h="5320030">
                        <a:moveTo>
                          <a:pt x="0" y="4493109"/>
                        </a:moveTo>
                        <a:lnTo>
                          <a:pt x="0" y="4491506"/>
                        </a:lnTo>
                      </a:path>
                      <a:path w="12204065" h="5320030">
                        <a:moveTo>
                          <a:pt x="0" y="4490711"/>
                        </a:moveTo>
                        <a:lnTo>
                          <a:pt x="0" y="4489121"/>
                        </a:lnTo>
                      </a:path>
                      <a:path w="12204065" h="5320030">
                        <a:moveTo>
                          <a:pt x="0" y="4486723"/>
                        </a:moveTo>
                        <a:lnTo>
                          <a:pt x="0" y="4484338"/>
                        </a:lnTo>
                      </a:path>
                      <a:path w="12204065" h="5320030">
                        <a:moveTo>
                          <a:pt x="0" y="4484338"/>
                        </a:moveTo>
                        <a:lnTo>
                          <a:pt x="0" y="4483530"/>
                        </a:lnTo>
                      </a:path>
                      <a:path w="12204065" h="5320030">
                        <a:moveTo>
                          <a:pt x="0" y="4480350"/>
                        </a:moveTo>
                        <a:lnTo>
                          <a:pt x="0" y="4477952"/>
                        </a:lnTo>
                      </a:path>
                      <a:path w="12204065" h="5320030">
                        <a:moveTo>
                          <a:pt x="0" y="4477952"/>
                        </a:moveTo>
                        <a:lnTo>
                          <a:pt x="0" y="4476349"/>
                        </a:lnTo>
                      </a:path>
                      <a:path w="12204065" h="5320030">
                        <a:moveTo>
                          <a:pt x="0" y="4473169"/>
                        </a:moveTo>
                        <a:lnTo>
                          <a:pt x="0" y="4469976"/>
                        </a:lnTo>
                      </a:path>
                      <a:path w="12204065" h="5320030">
                        <a:moveTo>
                          <a:pt x="0" y="4469976"/>
                        </a:moveTo>
                        <a:lnTo>
                          <a:pt x="0" y="4468373"/>
                        </a:lnTo>
                      </a:path>
                      <a:path w="12204065" h="5320030">
                        <a:moveTo>
                          <a:pt x="0" y="4464385"/>
                        </a:moveTo>
                        <a:lnTo>
                          <a:pt x="0" y="4461987"/>
                        </a:lnTo>
                      </a:path>
                      <a:path w="12204065" h="5320030">
                        <a:moveTo>
                          <a:pt x="0" y="4461987"/>
                        </a:moveTo>
                        <a:lnTo>
                          <a:pt x="0" y="4455614"/>
                        </a:lnTo>
                      </a:path>
                      <a:path w="12204065" h="5320030">
                        <a:moveTo>
                          <a:pt x="0" y="4455614"/>
                        </a:moveTo>
                        <a:lnTo>
                          <a:pt x="0" y="4453216"/>
                        </a:lnTo>
                      </a:path>
                      <a:path w="12204065" h="5320030">
                        <a:moveTo>
                          <a:pt x="0" y="4453216"/>
                        </a:moveTo>
                        <a:lnTo>
                          <a:pt x="0" y="4450023"/>
                        </a:lnTo>
                      </a:path>
                      <a:path w="12204065" h="5320030">
                        <a:moveTo>
                          <a:pt x="0" y="4446035"/>
                        </a:moveTo>
                        <a:lnTo>
                          <a:pt x="0" y="4443650"/>
                        </a:lnTo>
                      </a:path>
                      <a:path w="12204065" h="5320030">
                        <a:moveTo>
                          <a:pt x="0" y="4443650"/>
                        </a:moveTo>
                        <a:lnTo>
                          <a:pt x="0" y="4441252"/>
                        </a:lnTo>
                      </a:path>
                      <a:path w="12204065" h="5320030">
                        <a:moveTo>
                          <a:pt x="0" y="4437264"/>
                        </a:moveTo>
                        <a:lnTo>
                          <a:pt x="0" y="4435661"/>
                        </a:lnTo>
                      </a:path>
                      <a:path w="12204065" h="5320030">
                        <a:moveTo>
                          <a:pt x="0" y="4435661"/>
                        </a:moveTo>
                        <a:lnTo>
                          <a:pt x="0" y="4432481"/>
                        </a:lnTo>
                      </a:path>
                      <a:path w="12204065" h="5320030">
                        <a:moveTo>
                          <a:pt x="0" y="4429288"/>
                        </a:moveTo>
                        <a:lnTo>
                          <a:pt x="0" y="4427685"/>
                        </a:lnTo>
                      </a:path>
                      <a:path w="12204065" h="5320030">
                        <a:moveTo>
                          <a:pt x="0" y="4427685"/>
                        </a:moveTo>
                        <a:lnTo>
                          <a:pt x="0" y="4425300"/>
                        </a:lnTo>
                      </a:path>
                      <a:path w="12204065" h="5320030">
                        <a:moveTo>
                          <a:pt x="0" y="4422107"/>
                        </a:moveTo>
                        <a:lnTo>
                          <a:pt x="0" y="4421312"/>
                        </a:lnTo>
                      </a:path>
                      <a:path w="12204065" h="5320030">
                        <a:moveTo>
                          <a:pt x="0" y="4421312"/>
                        </a:moveTo>
                        <a:lnTo>
                          <a:pt x="0" y="4418914"/>
                        </a:lnTo>
                      </a:path>
                      <a:path w="12204065" h="5320030">
                        <a:moveTo>
                          <a:pt x="0" y="4417325"/>
                        </a:moveTo>
                        <a:lnTo>
                          <a:pt x="0" y="4416516"/>
                        </a:lnTo>
                      </a:path>
                      <a:path w="12204065" h="5320030">
                        <a:moveTo>
                          <a:pt x="0" y="4416516"/>
                        </a:moveTo>
                        <a:lnTo>
                          <a:pt x="0" y="4414926"/>
                        </a:lnTo>
                      </a:path>
                      <a:path w="12204065" h="5320030">
                        <a:moveTo>
                          <a:pt x="0" y="4414131"/>
                        </a:moveTo>
                        <a:lnTo>
                          <a:pt x="0" y="4413337"/>
                        </a:lnTo>
                      </a:path>
                      <a:path w="12204065" h="5320030">
                        <a:moveTo>
                          <a:pt x="817731" y="4572881"/>
                        </a:moveTo>
                        <a:lnTo>
                          <a:pt x="816127" y="4552942"/>
                        </a:lnTo>
                      </a:path>
                      <a:path w="12204065" h="5320030">
                        <a:moveTo>
                          <a:pt x="816127" y="4552942"/>
                        </a:moveTo>
                        <a:lnTo>
                          <a:pt x="812934" y="4533002"/>
                        </a:lnTo>
                      </a:path>
                      <a:path w="12204065" h="5320030">
                        <a:moveTo>
                          <a:pt x="812934" y="4533002"/>
                        </a:moveTo>
                        <a:lnTo>
                          <a:pt x="806562" y="4513843"/>
                        </a:lnTo>
                      </a:path>
                      <a:path w="12204065" h="5320030">
                        <a:moveTo>
                          <a:pt x="806562" y="4513843"/>
                        </a:moveTo>
                        <a:lnTo>
                          <a:pt x="797791" y="4495507"/>
                        </a:lnTo>
                      </a:path>
                      <a:path w="12204065" h="5320030">
                        <a:moveTo>
                          <a:pt x="797791" y="4495507"/>
                        </a:moveTo>
                        <a:lnTo>
                          <a:pt x="787417" y="4478747"/>
                        </a:lnTo>
                      </a:path>
                      <a:path w="12204065" h="5320030">
                        <a:moveTo>
                          <a:pt x="787417" y="4478747"/>
                        </a:moveTo>
                        <a:lnTo>
                          <a:pt x="774645" y="4463590"/>
                        </a:lnTo>
                      </a:path>
                      <a:path w="12204065" h="5320030">
                        <a:moveTo>
                          <a:pt x="774645" y="4463590"/>
                        </a:moveTo>
                        <a:lnTo>
                          <a:pt x="760283" y="4450023"/>
                        </a:lnTo>
                      </a:path>
                      <a:path w="12204065" h="5320030">
                        <a:moveTo>
                          <a:pt x="760283" y="4450023"/>
                        </a:moveTo>
                        <a:lnTo>
                          <a:pt x="744331" y="4438059"/>
                        </a:lnTo>
                      </a:path>
                      <a:path w="12204065" h="5320030">
                        <a:moveTo>
                          <a:pt x="744331" y="4438059"/>
                        </a:moveTo>
                        <a:lnTo>
                          <a:pt x="726776" y="4428493"/>
                        </a:lnTo>
                      </a:path>
                      <a:path w="12204065" h="5320030">
                        <a:moveTo>
                          <a:pt x="726776" y="4428493"/>
                        </a:moveTo>
                        <a:lnTo>
                          <a:pt x="707631" y="4421312"/>
                        </a:lnTo>
                      </a:path>
                      <a:path w="12204065" h="5320030">
                        <a:moveTo>
                          <a:pt x="707631" y="4421312"/>
                        </a:moveTo>
                        <a:lnTo>
                          <a:pt x="688486" y="4415721"/>
                        </a:lnTo>
                      </a:path>
                      <a:path w="12204065" h="5320030">
                        <a:moveTo>
                          <a:pt x="688486" y="4415721"/>
                        </a:moveTo>
                        <a:lnTo>
                          <a:pt x="668547" y="4413337"/>
                        </a:lnTo>
                      </a:path>
                      <a:path w="12204065" h="5320030">
                        <a:moveTo>
                          <a:pt x="668547" y="4413337"/>
                        </a:moveTo>
                        <a:lnTo>
                          <a:pt x="658172" y="4413337"/>
                        </a:lnTo>
                      </a:path>
                      <a:path w="12204065" h="5320030">
                        <a:moveTo>
                          <a:pt x="658172" y="4493109"/>
                        </a:moveTo>
                        <a:lnTo>
                          <a:pt x="672535" y="4493904"/>
                        </a:lnTo>
                      </a:path>
                      <a:path w="12204065" h="5320030">
                        <a:moveTo>
                          <a:pt x="672535" y="4493904"/>
                        </a:moveTo>
                        <a:lnTo>
                          <a:pt x="686102" y="4497892"/>
                        </a:lnTo>
                      </a:path>
                      <a:path w="12204065" h="5320030">
                        <a:moveTo>
                          <a:pt x="686102" y="4497892"/>
                        </a:moveTo>
                        <a:lnTo>
                          <a:pt x="698860" y="4503483"/>
                        </a:lnTo>
                      </a:path>
                      <a:path w="12204065" h="5320030">
                        <a:moveTo>
                          <a:pt x="698860" y="4503483"/>
                        </a:moveTo>
                        <a:lnTo>
                          <a:pt x="710029" y="4512254"/>
                        </a:lnTo>
                      </a:path>
                      <a:path w="12204065" h="5320030">
                        <a:moveTo>
                          <a:pt x="710029" y="4512254"/>
                        </a:moveTo>
                        <a:lnTo>
                          <a:pt x="719609" y="4521833"/>
                        </a:lnTo>
                      </a:path>
                      <a:path w="12204065" h="5320030">
                        <a:moveTo>
                          <a:pt x="719609" y="4521833"/>
                        </a:moveTo>
                        <a:lnTo>
                          <a:pt x="727584" y="4533797"/>
                        </a:lnTo>
                      </a:path>
                      <a:path w="12204065" h="5320030">
                        <a:moveTo>
                          <a:pt x="727584" y="4533797"/>
                        </a:moveTo>
                        <a:lnTo>
                          <a:pt x="733971" y="4546555"/>
                        </a:lnTo>
                      </a:path>
                      <a:path w="12204065" h="5320030">
                        <a:moveTo>
                          <a:pt x="733971" y="4546555"/>
                        </a:moveTo>
                        <a:lnTo>
                          <a:pt x="737150" y="4560123"/>
                        </a:lnTo>
                      </a:path>
                      <a:path w="12204065" h="5320030">
                        <a:moveTo>
                          <a:pt x="737150" y="4560123"/>
                        </a:moveTo>
                        <a:lnTo>
                          <a:pt x="737958" y="4572881"/>
                        </a:lnTo>
                      </a:path>
                      <a:path w="12204065" h="5320030">
                        <a:moveTo>
                          <a:pt x="817731" y="4572881"/>
                        </a:moveTo>
                        <a:lnTo>
                          <a:pt x="816127" y="4572881"/>
                        </a:lnTo>
                      </a:path>
                      <a:path w="12204065" h="5320030">
                        <a:moveTo>
                          <a:pt x="816127" y="4572881"/>
                        </a:moveTo>
                        <a:lnTo>
                          <a:pt x="812934" y="4572881"/>
                        </a:lnTo>
                      </a:path>
                      <a:path w="12204065" h="5320030">
                        <a:moveTo>
                          <a:pt x="812934" y="4572881"/>
                        </a:moveTo>
                        <a:lnTo>
                          <a:pt x="807357" y="4572881"/>
                        </a:lnTo>
                      </a:path>
                      <a:path w="12204065" h="5320030">
                        <a:moveTo>
                          <a:pt x="807357" y="4572881"/>
                        </a:moveTo>
                        <a:lnTo>
                          <a:pt x="800176" y="4572881"/>
                        </a:lnTo>
                      </a:path>
                      <a:path w="12204065" h="5320030">
                        <a:moveTo>
                          <a:pt x="800176" y="4572881"/>
                        </a:moveTo>
                        <a:lnTo>
                          <a:pt x="792200" y="4572881"/>
                        </a:lnTo>
                      </a:path>
                      <a:path w="12204065" h="5320030">
                        <a:moveTo>
                          <a:pt x="792200" y="4572881"/>
                        </a:moveTo>
                        <a:lnTo>
                          <a:pt x="782621" y="4572881"/>
                        </a:lnTo>
                      </a:path>
                      <a:path w="12204065" h="5320030">
                        <a:moveTo>
                          <a:pt x="782621" y="4572881"/>
                        </a:moveTo>
                        <a:lnTo>
                          <a:pt x="773055" y="4572881"/>
                        </a:lnTo>
                      </a:path>
                      <a:path w="12204065" h="5320030">
                        <a:moveTo>
                          <a:pt x="773055" y="4572881"/>
                        </a:moveTo>
                        <a:lnTo>
                          <a:pt x="763476" y="4572881"/>
                        </a:lnTo>
                      </a:path>
                      <a:path w="12204065" h="5320030">
                        <a:moveTo>
                          <a:pt x="763476" y="4572881"/>
                        </a:moveTo>
                        <a:lnTo>
                          <a:pt x="755500" y="4572881"/>
                        </a:lnTo>
                      </a:path>
                      <a:path w="12204065" h="5320030">
                        <a:moveTo>
                          <a:pt x="755500" y="4572881"/>
                        </a:moveTo>
                        <a:lnTo>
                          <a:pt x="748319" y="4572881"/>
                        </a:lnTo>
                      </a:path>
                      <a:path w="12204065" h="5320030">
                        <a:moveTo>
                          <a:pt x="748319" y="4572881"/>
                        </a:moveTo>
                        <a:lnTo>
                          <a:pt x="742741" y="4572881"/>
                        </a:lnTo>
                      </a:path>
                      <a:path w="12204065" h="5320030">
                        <a:moveTo>
                          <a:pt x="742741" y="4572881"/>
                        </a:moveTo>
                        <a:lnTo>
                          <a:pt x="738753" y="4572881"/>
                        </a:lnTo>
                      </a:path>
                      <a:path w="12204065" h="5320030">
                        <a:moveTo>
                          <a:pt x="738753" y="4572881"/>
                        </a:moveTo>
                        <a:lnTo>
                          <a:pt x="737958" y="4572881"/>
                        </a:lnTo>
                      </a:path>
                      <a:path w="12204065" h="5320030">
                        <a:moveTo>
                          <a:pt x="658172" y="4493109"/>
                        </a:moveTo>
                        <a:lnTo>
                          <a:pt x="658172" y="4491506"/>
                        </a:lnTo>
                      </a:path>
                      <a:path w="12204065" h="5320030">
                        <a:moveTo>
                          <a:pt x="658172" y="4491506"/>
                        </a:moveTo>
                        <a:lnTo>
                          <a:pt x="658172" y="4488326"/>
                        </a:lnTo>
                      </a:path>
                      <a:path w="12204065" h="5320030">
                        <a:moveTo>
                          <a:pt x="658172" y="4488326"/>
                        </a:moveTo>
                        <a:lnTo>
                          <a:pt x="658172" y="4482735"/>
                        </a:lnTo>
                      </a:path>
                      <a:path w="12204065" h="5320030">
                        <a:moveTo>
                          <a:pt x="658172" y="4482735"/>
                        </a:moveTo>
                        <a:lnTo>
                          <a:pt x="658172" y="4475554"/>
                        </a:lnTo>
                      </a:path>
                      <a:path w="12204065" h="5320030">
                        <a:moveTo>
                          <a:pt x="658172" y="4475554"/>
                        </a:moveTo>
                        <a:lnTo>
                          <a:pt x="658172" y="4466783"/>
                        </a:lnTo>
                      </a:path>
                      <a:path w="12204065" h="5320030">
                        <a:moveTo>
                          <a:pt x="658172" y="4466783"/>
                        </a:moveTo>
                        <a:lnTo>
                          <a:pt x="658172" y="4457999"/>
                        </a:lnTo>
                      </a:path>
                      <a:path w="12204065" h="5320030">
                        <a:moveTo>
                          <a:pt x="658172" y="4457999"/>
                        </a:moveTo>
                        <a:lnTo>
                          <a:pt x="658172" y="4447638"/>
                        </a:lnTo>
                      </a:path>
                      <a:path w="12204065" h="5320030">
                        <a:moveTo>
                          <a:pt x="658172" y="4447638"/>
                        </a:moveTo>
                        <a:lnTo>
                          <a:pt x="658172" y="4438868"/>
                        </a:lnTo>
                      </a:path>
                      <a:path w="12204065" h="5320030">
                        <a:moveTo>
                          <a:pt x="658172" y="4438868"/>
                        </a:moveTo>
                        <a:lnTo>
                          <a:pt x="658172" y="4430083"/>
                        </a:lnTo>
                      </a:path>
                      <a:path w="12204065" h="5320030">
                        <a:moveTo>
                          <a:pt x="658172" y="4430083"/>
                        </a:moveTo>
                        <a:lnTo>
                          <a:pt x="658172" y="4422902"/>
                        </a:lnTo>
                      </a:path>
                      <a:path w="12204065" h="5320030">
                        <a:moveTo>
                          <a:pt x="658172" y="4422902"/>
                        </a:moveTo>
                        <a:lnTo>
                          <a:pt x="658172" y="4417325"/>
                        </a:lnTo>
                      </a:path>
                      <a:path w="12204065" h="5320030">
                        <a:moveTo>
                          <a:pt x="658172" y="4417325"/>
                        </a:moveTo>
                        <a:lnTo>
                          <a:pt x="658172" y="4414131"/>
                        </a:lnTo>
                      </a:path>
                      <a:path w="12204065" h="5320030">
                        <a:moveTo>
                          <a:pt x="658172" y="4414131"/>
                        </a:moveTo>
                        <a:lnTo>
                          <a:pt x="658172" y="4413337"/>
                        </a:lnTo>
                      </a:path>
                      <a:path w="12204065" h="5320030">
                        <a:moveTo>
                          <a:pt x="837670" y="5239825"/>
                        </a:moveTo>
                        <a:lnTo>
                          <a:pt x="957349" y="5239825"/>
                        </a:lnTo>
                      </a:path>
                      <a:path w="12204065" h="5320030">
                        <a:moveTo>
                          <a:pt x="957349" y="5160053"/>
                        </a:moveTo>
                        <a:lnTo>
                          <a:pt x="837670" y="5160053"/>
                        </a:lnTo>
                      </a:path>
                      <a:path w="12204065" h="5320030">
                        <a:moveTo>
                          <a:pt x="837670" y="5239825"/>
                        </a:moveTo>
                        <a:lnTo>
                          <a:pt x="837670" y="5239030"/>
                        </a:lnTo>
                      </a:path>
                      <a:path w="12204065" h="5320030">
                        <a:moveTo>
                          <a:pt x="837670" y="5237440"/>
                        </a:moveTo>
                        <a:lnTo>
                          <a:pt x="837670" y="5235837"/>
                        </a:lnTo>
                      </a:path>
                      <a:path w="12204065" h="5320030">
                        <a:moveTo>
                          <a:pt x="837670" y="5233452"/>
                        </a:moveTo>
                        <a:lnTo>
                          <a:pt x="837670" y="5231054"/>
                        </a:lnTo>
                      </a:path>
                      <a:path w="12204065" h="5320030">
                        <a:moveTo>
                          <a:pt x="837670" y="5231054"/>
                        </a:moveTo>
                        <a:lnTo>
                          <a:pt x="837670" y="5230259"/>
                        </a:lnTo>
                      </a:path>
                      <a:path w="12204065" h="5320030">
                        <a:moveTo>
                          <a:pt x="837670" y="5227861"/>
                        </a:moveTo>
                        <a:lnTo>
                          <a:pt x="837670" y="5224682"/>
                        </a:lnTo>
                      </a:path>
                      <a:path w="12204065" h="5320030">
                        <a:moveTo>
                          <a:pt x="837670" y="5224682"/>
                        </a:moveTo>
                        <a:lnTo>
                          <a:pt x="837670" y="5223873"/>
                        </a:lnTo>
                      </a:path>
                      <a:path w="12204065" h="5320030">
                        <a:moveTo>
                          <a:pt x="837670" y="5219885"/>
                        </a:moveTo>
                        <a:lnTo>
                          <a:pt x="837670" y="5217487"/>
                        </a:lnTo>
                      </a:path>
                      <a:path w="12204065" h="5320030">
                        <a:moveTo>
                          <a:pt x="837670" y="5217487"/>
                        </a:moveTo>
                        <a:lnTo>
                          <a:pt x="837670" y="5215897"/>
                        </a:lnTo>
                      </a:path>
                      <a:path w="12204065" h="5320030">
                        <a:moveTo>
                          <a:pt x="837670" y="5211909"/>
                        </a:moveTo>
                        <a:lnTo>
                          <a:pt x="837670" y="5208716"/>
                        </a:lnTo>
                      </a:path>
                      <a:path w="12204065" h="5320030">
                        <a:moveTo>
                          <a:pt x="837670" y="5208716"/>
                        </a:moveTo>
                        <a:lnTo>
                          <a:pt x="837670" y="5206332"/>
                        </a:lnTo>
                      </a:path>
                      <a:path w="12204065" h="5320030">
                        <a:moveTo>
                          <a:pt x="837670" y="5202330"/>
                        </a:moveTo>
                        <a:lnTo>
                          <a:pt x="837670" y="5199946"/>
                        </a:lnTo>
                      </a:path>
                      <a:path w="12204065" h="5320030">
                        <a:moveTo>
                          <a:pt x="837670" y="5199946"/>
                        </a:moveTo>
                        <a:lnTo>
                          <a:pt x="837670" y="5197547"/>
                        </a:lnTo>
                      </a:path>
                      <a:path w="12204065" h="5320030">
                        <a:moveTo>
                          <a:pt x="837670" y="5193559"/>
                        </a:moveTo>
                        <a:lnTo>
                          <a:pt x="837670" y="5191175"/>
                        </a:lnTo>
                      </a:path>
                      <a:path w="12204065" h="5320030">
                        <a:moveTo>
                          <a:pt x="837670" y="5191175"/>
                        </a:moveTo>
                        <a:lnTo>
                          <a:pt x="837670" y="5187968"/>
                        </a:lnTo>
                      </a:path>
                      <a:path w="12204065" h="5320030">
                        <a:moveTo>
                          <a:pt x="837670" y="5183980"/>
                        </a:moveTo>
                        <a:lnTo>
                          <a:pt x="837670" y="5182391"/>
                        </a:lnTo>
                      </a:path>
                      <a:path w="12204065" h="5320030">
                        <a:moveTo>
                          <a:pt x="837670" y="5182391"/>
                        </a:moveTo>
                        <a:lnTo>
                          <a:pt x="837670" y="5179992"/>
                        </a:lnTo>
                      </a:path>
                      <a:path w="12204065" h="5320030">
                        <a:moveTo>
                          <a:pt x="837670" y="5176004"/>
                        </a:moveTo>
                        <a:lnTo>
                          <a:pt x="837670" y="5175209"/>
                        </a:lnTo>
                      </a:path>
                      <a:path w="12204065" h="5320030">
                        <a:moveTo>
                          <a:pt x="837670" y="5175209"/>
                        </a:moveTo>
                        <a:lnTo>
                          <a:pt x="837670" y="5172016"/>
                        </a:lnTo>
                      </a:path>
                      <a:path w="12204065" h="5320030">
                        <a:moveTo>
                          <a:pt x="837670" y="5169632"/>
                        </a:moveTo>
                        <a:lnTo>
                          <a:pt x="837670" y="5168837"/>
                        </a:lnTo>
                      </a:path>
                      <a:path w="12204065" h="5320030">
                        <a:moveTo>
                          <a:pt x="837670" y="5168837"/>
                        </a:moveTo>
                        <a:lnTo>
                          <a:pt x="837670" y="5166439"/>
                        </a:lnTo>
                      </a:path>
                      <a:path w="12204065" h="5320030">
                        <a:moveTo>
                          <a:pt x="837670" y="5164849"/>
                        </a:moveTo>
                        <a:lnTo>
                          <a:pt x="837670" y="5164041"/>
                        </a:lnTo>
                      </a:path>
                      <a:path w="12204065" h="5320030">
                        <a:moveTo>
                          <a:pt x="837670" y="5164041"/>
                        </a:moveTo>
                        <a:lnTo>
                          <a:pt x="837670" y="5162451"/>
                        </a:lnTo>
                      </a:path>
                      <a:path w="12204065" h="5320030">
                        <a:moveTo>
                          <a:pt x="837670" y="5160847"/>
                        </a:moveTo>
                        <a:lnTo>
                          <a:pt x="837670" y="5160053"/>
                        </a:lnTo>
                      </a:path>
                      <a:path w="12204065" h="5320030">
                        <a:moveTo>
                          <a:pt x="957349" y="5160053"/>
                        </a:moveTo>
                        <a:lnTo>
                          <a:pt x="957349" y="5160847"/>
                        </a:lnTo>
                      </a:path>
                      <a:path w="12204065" h="5320030">
                        <a:moveTo>
                          <a:pt x="957349" y="5162451"/>
                        </a:moveTo>
                        <a:lnTo>
                          <a:pt x="957349" y="5164041"/>
                        </a:lnTo>
                      </a:path>
                      <a:path w="12204065" h="5320030">
                        <a:moveTo>
                          <a:pt x="957349" y="5164041"/>
                        </a:moveTo>
                        <a:lnTo>
                          <a:pt x="957349" y="5164849"/>
                        </a:lnTo>
                      </a:path>
                      <a:path w="12204065" h="5320030">
                        <a:moveTo>
                          <a:pt x="957349" y="5166439"/>
                        </a:moveTo>
                        <a:lnTo>
                          <a:pt x="957349" y="5168837"/>
                        </a:lnTo>
                      </a:path>
                      <a:path w="12204065" h="5320030">
                        <a:moveTo>
                          <a:pt x="957349" y="5168837"/>
                        </a:moveTo>
                        <a:lnTo>
                          <a:pt x="957349" y="5169632"/>
                        </a:lnTo>
                      </a:path>
                      <a:path w="12204065" h="5320030">
                        <a:moveTo>
                          <a:pt x="957349" y="5172016"/>
                        </a:moveTo>
                        <a:lnTo>
                          <a:pt x="957349" y="5175209"/>
                        </a:lnTo>
                      </a:path>
                      <a:path w="12204065" h="5320030">
                        <a:moveTo>
                          <a:pt x="957349" y="5175209"/>
                        </a:moveTo>
                        <a:lnTo>
                          <a:pt x="957349" y="5176004"/>
                        </a:lnTo>
                      </a:path>
                      <a:path w="12204065" h="5320030">
                        <a:moveTo>
                          <a:pt x="957349" y="5179992"/>
                        </a:moveTo>
                        <a:lnTo>
                          <a:pt x="957349" y="5182391"/>
                        </a:lnTo>
                      </a:path>
                      <a:path w="12204065" h="5320030">
                        <a:moveTo>
                          <a:pt x="957349" y="5182391"/>
                        </a:moveTo>
                        <a:lnTo>
                          <a:pt x="957349" y="5183980"/>
                        </a:lnTo>
                      </a:path>
                      <a:path w="12204065" h="5320030">
                        <a:moveTo>
                          <a:pt x="957349" y="5187968"/>
                        </a:moveTo>
                        <a:lnTo>
                          <a:pt x="957349" y="5191175"/>
                        </a:lnTo>
                      </a:path>
                      <a:path w="12204065" h="5320030">
                        <a:moveTo>
                          <a:pt x="957349" y="5191175"/>
                        </a:moveTo>
                        <a:lnTo>
                          <a:pt x="957349" y="5193559"/>
                        </a:lnTo>
                      </a:path>
                      <a:path w="12204065" h="5320030">
                        <a:moveTo>
                          <a:pt x="957349" y="5197547"/>
                        </a:moveTo>
                        <a:lnTo>
                          <a:pt x="957349" y="5199946"/>
                        </a:lnTo>
                      </a:path>
                      <a:path w="12204065" h="5320030">
                        <a:moveTo>
                          <a:pt x="957349" y="5199946"/>
                        </a:moveTo>
                        <a:lnTo>
                          <a:pt x="957349" y="5202330"/>
                        </a:lnTo>
                      </a:path>
                      <a:path w="12204065" h="5320030">
                        <a:moveTo>
                          <a:pt x="957349" y="5206332"/>
                        </a:moveTo>
                        <a:lnTo>
                          <a:pt x="957349" y="5208716"/>
                        </a:lnTo>
                      </a:path>
                      <a:path w="12204065" h="5320030">
                        <a:moveTo>
                          <a:pt x="957349" y="5208716"/>
                        </a:moveTo>
                        <a:lnTo>
                          <a:pt x="957349" y="5211909"/>
                        </a:lnTo>
                      </a:path>
                      <a:path w="12204065" h="5320030">
                        <a:moveTo>
                          <a:pt x="957349" y="5215897"/>
                        </a:moveTo>
                        <a:lnTo>
                          <a:pt x="957349" y="5217487"/>
                        </a:lnTo>
                      </a:path>
                      <a:path w="12204065" h="5320030">
                        <a:moveTo>
                          <a:pt x="957349" y="5217487"/>
                        </a:moveTo>
                        <a:lnTo>
                          <a:pt x="957349" y="5219885"/>
                        </a:lnTo>
                      </a:path>
                      <a:path w="12204065" h="5320030">
                        <a:moveTo>
                          <a:pt x="957349" y="5223873"/>
                        </a:moveTo>
                        <a:lnTo>
                          <a:pt x="957349" y="5224682"/>
                        </a:lnTo>
                      </a:path>
                      <a:path w="12204065" h="5320030">
                        <a:moveTo>
                          <a:pt x="957349" y="5224682"/>
                        </a:moveTo>
                        <a:lnTo>
                          <a:pt x="957349" y="5227861"/>
                        </a:lnTo>
                      </a:path>
                      <a:path w="12204065" h="5320030">
                        <a:moveTo>
                          <a:pt x="957349" y="5230259"/>
                        </a:moveTo>
                        <a:lnTo>
                          <a:pt x="957349" y="5231054"/>
                        </a:lnTo>
                      </a:path>
                      <a:path w="12204065" h="5320030">
                        <a:moveTo>
                          <a:pt x="957349" y="5231054"/>
                        </a:moveTo>
                        <a:lnTo>
                          <a:pt x="957349" y="5233452"/>
                        </a:lnTo>
                      </a:path>
                      <a:path w="12204065" h="5320030">
                        <a:moveTo>
                          <a:pt x="957349" y="5235837"/>
                        </a:moveTo>
                        <a:lnTo>
                          <a:pt x="957349" y="5237440"/>
                        </a:lnTo>
                      </a:path>
                      <a:path w="12204065" h="5320030">
                        <a:moveTo>
                          <a:pt x="957349" y="5239030"/>
                        </a:moveTo>
                        <a:lnTo>
                          <a:pt x="957349" y="5239825"/>
                        </a:lnTo>
                      </a:path>
                      <a:path w="12204065" h="5320030">
                        <a:moveTo>
                          <a:pt x="737958" y="5140113"/>
                        </a:moveTo>
                        <a:lnTo>
                          <a:pt x="737958" y="5259778"/>
                        </a:lnTo>
                      </a:path>
                      <a:path w="12204065" h="5320030">
                        <a:moveTo>
                          <a:pt x="817731" y="5259778"/>
                        </a:moveTo>
                        <a:lnTo>
                          <a:pt x="817731" y="5238235"/>
                        </a:lnTo>
                      </a:path>
                      <a:path w="12204065" h="5320030">
                        <a:moveTo>
                          <a:pt x="817731" y="5161642"/>
                        </a:moveTo>
                        <a:lnTo>
                          <a:pt x="817731" y="5140113"/>
                        </a:lnTo>
                      </a:path>
                      <a:path w="12204065" h="5320030">
                        <a:moveTo>
                          <a:pt x="817731" y="5259778"/>
                        </a:moveTo>
                        <a:lnTo>
                          <a:pt x="816127" y="5259778"/>
                        </a:lnTo>
                      </a:path>
                      <a:path w="12204065" h="5320030">
                        <a:moveTo>
                          <a:pt x="816127" y="5259778"/>
                        </a:moveTo>
                        <a:lnTo>
                          <a:pt x="812934" y="5259778"/>
                        </a:lnTo>
                      </a:path>
                      <a:path w="12204065" h="5320030">
                        <a:moveTo>
                          <a:pt x="812934" y="5259778"/>
                        </a:moveTo>
                        <a:lnTo>
                          <a:pt x="807357" y="5259778"/>
                        </a:lnTo>
                      </a:path>
                      <a:path w="12204065" h="5320030">
                        <a:moveTo>
                          <a:pt x="807357" y="5259778"/>
                        </a:moveTo>
                        <a:lnTo>
                          <a:pt x="800176" y="5259778"/>
                        </a:lnTo>
                      </a:path>
                      <a:path w="12204065" h="5320030">
                        <a:moveTo>
                          <a:pt x="800176" y="5259778"/>
                        </a:moveTo>
                        <a:lnTo>
                          <a:pt x="792200" y="5259778"/>
                        </a:lnTo>
                      </a:path>
                      <a:path w="12204065" h="5320030">
                        <a:moveTo>
                          <a:pt x="792200" y="5259778"/>
                        </a:moveTo>
                        <a:lnTo>
                          <a:pt x="782621" y="5259778"/>
                        </a:lnTo>
                      </a:path>
                      <a:path w="12204065" h="5320030">
                        <a:moveTo>
                          <a:pt x="782621" y="5259778"/>
                        </a:moveTo>
                        <a:lnTo>
                          <a:pt x="773055" y="5259778"/>
                        </a:lnTo>
                      </a:path>
                      <a:path w="12204065" h="5320030">
                        <a:moveTo>
                          <a:pt x="773055" y="5259778"/>
                        </a:moveTo>
                        <a:lnTo>
                          <a:pt x="763476" y="5259778"/>
                        </a:lnTo>
                      </a:path>
                      <a:path w="12204065" h="5320030">
                        <a:moveTo>
                          <a:pt x="763476" y="5259778"/>
                        </a:moveTo>
                        <a:lnTo>
                          <a:pt x="755500" y="5259778"/>
                        </a:lnTo>
                      </a:path>
                      <a:path w="12204065" h="5320030">
                        <a:moveTo>
                          <a:pt x="755500" y="5259778"/>
                        </a:moveTo>
                        <a:lnTo>
                          <a:pt x="748319" y="5259778"/>
                        </a:lnTo>
                      </a:path>
                      <a:path w="12204065" h="5320030">
                        <a:moveTo>
                          <a:pt x="748319" y="5259778"/>
                        </a:moveTo>
                        <a:lnTo>
                          <a:pt x="742741" y="5259778"/>
                        </a:lnTo>
                      </a:path>
                      <a:path w="12204065" h="5320030">
                        <a:moveTo>
                          <a:pt x="742741" y="5259778"/>
                        </a:moveTo>
                        <a:lnTo>
                          <a:pt x="741946" y="5259778"/>
                        </a:lnTo>
                      </a:path>
                      <a:path w="12204065" h="5320030">
                        <a:moveTo>
                          <a:pt x="740343" y="5259778"/>
                        </a:moveTo>
                        <a:lnTo>
                          <a:pt x="738753" y="5259778"/>
                        </a:lnTo>
                      </a:path>
                      <a:path w="12204065" h="5320030">
                        <a:moveTo>
                          <a:pt x="737958" y="5140113"/>
                        </a:moveTo>
                        <a:lnTo>
                          <a:pt x="738753" y="5140113"/>
                        </a:lnTo>
                      </a:path>
                      <a:path w="12204065" h="5320030">
                        <a:moveTo>
                          <a:pt x="738753" y="5140113"/>
                        </a:moveTo>
                        <a:lnTo>
                          <a:pt x="742741" y="5140113"/>
                        </a:lnTo>
                      </a:path>
                      <a:path w="12204065" h="5320030">
                        <a:moveTo>
                          <a:pt x="742741" y="5140113"/>
                        </a:moveTo>
                        <a:lnTo>
                          <a:pt x="748319" y="5140113"/>
                        </a:lnTo>
                      </a:path>
                      <a:path w="12204065" h="5320030">
                        <a:moveTo>
                          <a:pt x="748319" y="5140113"/>
                        </a:moveTo>
                        <a:lnTo>
                          <a:pt x="755500" y="5140113"/>
                        </a:lnTo>
                      </a:path>
                      <a:path w="12204065" h="5320030">
                        <a:moveTo>
                          <a:pt x="755500" y="5140113"/>
                        </a:moveTo>
                        <a:lnTo>
                          <a:pt x="763476" y="5140113"/>
                        </a:lnTo>
                      </a:path>
                      <a:path w="12204065" h="5320030">
                        <a:moveTo>
                          <a:pt x="763476" y="5140113"/>
                        </a:moveTo>
                        <a:lnTo>
                          <a:pt x="773055" y="5140113"/>
                        </a:lnTo>
                      </a:path>
                      <a:path w="12204065" h="5320030">
                        <a:moveTo>
                          <a:pt x="773055" y="5140113"/>
                        </a:moveTo>
                        <a:lnTo>
                          <a:pt x="782621" y="5140113"/>
                        </a:lnTo>
                      </a:path>
                      <a:path w="12204065" h="5320030">
                        <a:moveTo>
                          <a:pt x="782621" y="5140113"/>
                        </a:moveTo>
                        <a:lnTo>
                          <a:pt x="792200" y="5140113"/>
                        </a:lnTo>
                      </a:path>
                      <a:path w="12204065" h="5320030">
                        <a:moveTo>
                          <a:pt x="792200" y="5140113"/>
                        </a:moveTo>
                        <a:lnTo>
                          <a:pt x="800176" y="5140113"/>
                        </a:lnTo>
                      </a:path>
                      <a:path w="12204065" h="5320030">
                        <a:moveTo>
                          <a:pt x="800176" y="5140113"/>
                        </a:moveTo>
                        <a:lnTo>
                          <a:pt x="807357" y="5140113"/>
                        </a:lnTo>
                      </a:path>
                      <a:path w="12204065" h="5320030">
                        <a:moveTo>
                          <a:pt x="807357" y="5140113"/>
                        </a:moveTo>
                        <a:lnTo>
                          <a:pt x="812934" y="5140113"/>
                        </a:lnTo>
                      </a:path>
                      <a:path w="12204065" h="5320030">
                        <a:moveTo>
                          <a:pt x="812934" y="5140113"/>
                        </a:moveTo>
                        <a:lnTo>
                          <a:pt x="816127" y="5140113"/>
                        </a:lnTo>
                      </a:path>
                      <a:path w="12204065" h="5320030">
                        <a:moveTo>
                          <a:pt x="816127" y="5140113"/>
                        </a:moveTo>
                        <a:lnTo>
                          <a:pt x="817731" y="5140113"/>
                        </a:lnTo>
                      </a:path>
                      <a:path w="12204065" h="5320030">
                        <a:moveTo>
                          <a:pt x="837670" y="5160053"/>
                        </a:moveTo>
                        <a:lnTo>
                          <a:pt x="816127" y="5160053"/>
                        </a:lnTo>
                      </a:path>
                      <a:path w="12204065" h="5320030">
                        <a:moveTo>
                          <a:pt x="816127" y="5239825"/>
                        </a:moveTo>
                        <a:lnTo>
                          <a:pt x="837670" y="5239825"/>
                        </a:lnTo>
                      </a:path>
                      <a:path w="12204065" h="5320030">
                        <a:moveTo>
                          <a:pt x="837670" y="5160053"/>
                        </a:moveTo>
                        <a:lnTo>
                          <a:pt x="837670" y="5160847"/>
                        </a:lnTo>
                      </a:path>
                      <a:path w="12204065" h="5320030">
                        <a:moveTo>
                          <a:pt x="837670" y="5160847"/>
                        </a:moveTo>
                        <a:lnTo>
                          <a:pt x="837670" y="5164849"/>
                        </a:lnTo>
                      </a:path>
                      <a:path w="12204065" h="5320030">
                        <a:moveTo>
                          <a:pt x="837670" y="5164849"/>
                        </a:moveTo>
                        <a:lnTo>
                          <a:pt x="837670" y="5170427"/>
                        </a:lnTo>
                      </a:path>
                      <a:path w="12204065" h="5320030">
                        <a:moveTo>
                          <a:pt x="837670" y="5170427"/>
                        </a:moveTo>
                        <a:lnTo>
                          <a:pt x="837670" y="5177608"/>
                        </a:lnTo>
                      </a:path>
                      <a:path w="12204065" h="5320030">
                        <a:moveTo>
                          <a:pt x="837670" y="5177608"/>
                        </a:moveTo>
                        <a:lnTo>
                          <a:pt x="837670" y="5185584"/>
                        </a:lnTo>
                      </a:path>
                      <a:path w="12204065" h="5320030">
                        <a:moveTo>
                          <a:pt x="837670" y="5185584"/>
                        </a:moveTo>
                        <a:lnTo>
                          <a:pt x="837670" y="5195163"/>
                        </a:lnTo>
                      </a:path>
                      <a:path w="12204065" h="5320030">
                        <a:moveTo>
                          <a:pt x="837670" y="5195163"/>
                        </a:moveTo>
                        <a:lnTo>
                          <a:pt x="837670" y="5204728"/>
                        </a:lnTo>
                      </a:path>
                      <a:path w="12204065" h="5320030">
                        <a:moveTo>
                          <a:pt x="837670" y="5204728"/>
                        </a:moveTo>
                        <a:lnTo>
                          <a:pt x="837670" y="5214308"/>
                        </a:lnTo>
                      </a:path>
                      <a:path w="12204065" h="5320030">
                        <a:moveTo>
                          <a:pt x="837670" y="5214308"/>
                        </a:moveTo>
                        <a:lnTo>
                          <a:pt x="837670" y="5222284"/>
                        </a:lnTo>
                      </a:path>
                      <a:path w="12204065" h="5320030">
                        <a:moveTo>
                          <a:pt x="837670" y="5222284"/>
                        </a:moveTo>
                        <a:lnTo>
                          <a:pt x="837670" y="5229465"/>
                        </a:lnTo>
                      </a:path>
                      <a:path w="12204065" h="5320030">
                        <a:moveTo>
                          <a:pt x="837670" y="5229465"/>
                        </a:moveTo>
                        <a:lnTo>
                          <a:pt x="837670" y="5235042"/>
                        </a:lnTo>
                      </a:path>
                      <a:path w="12204065" h="5320030">
                        <a:moveTo>
                          <a:pt x="837670" y="5235042"/>
                        </a:moveTo>
                        <a:lnTo>
                          <a:pt x="837670" y="5238235"/>
                        </a:lnTo>
                      </a:path>
                      <a:path w="12204065" h="5320030">
                        <a:moveTo>
                          <a:pt x="837670" y="5238235"/>
                        </a:moveTo>
                        <a:lnTo>
                          <a:pt x="837670" y="5239825"/>
                        </a:lnTo>
                      </a:path>
                      <a:path w="12204065" h="5320030">
                        <a:moveTo>
                          <a:pt x="777838" y="5195958"/>
                        </a:moveTo>
                        <a:lnTo>
                          <a:pt x="777838" y="5203934"/>
                        </a:lnTo>
                      </a:path>
                      <a:path w="12204065" h="5320030">
                        <a:moveTo>
                          <a:pt x="1116894" y="5319611"/>
                        </a:moveTo>
                        <a:lnTo>
                          <a:pt x="1115304" y="5299658"/>
                        </a:lnTo>
                      </a:path>
                      <a:path w="12204065" h="5320030">
                        <a:moveTo>
                          <a:pt x="1115304" y="5299658"/>
                        </a:moveTo>
                        <a:lnTo>
                          <a:pt x="1112111" y="5279718"/>
                        </a:lnTo>
                      </a:path>
                      <a:path w="12204065" h="5320030">
                        <a:moveTo>
                          <a:pt x="1112111" y="5279718"/>
                        </a:moveTo>
                        <a:lnTo>
                          <a:pt x="1105725" y="5261368"/>
                        </a:lnTo>
                      </a:path>
                      <a:path w="12204065" h="5320030">
                        <a:moveTo>
                          <a:pt x="1105725" y="5261368"/>
                        </a:moveTo>
                        <a:lnTo>
                          <a:pt x="1096954" y="5243018"/>
                        </a:lnTo>
                      </a:path>
                      <a:path w="12204065" h="5320030">
                        <a:moveTo>
                          <a:pt x="1096954" y="5243018"/>
                        </a:moveTo>
                        <a:lnTo>
                          <a:pt x="1086580" y="5226271"/>
                        </a:lnTo>
                      </a:path>
                      <a:path w="12204065" h="5320030">
                        <a:moveTo>
                          <a:pt x="1086580" y="5226271"/>
                        </a:moveTo>
                        <a:lnTo>
                          <a:pt x="1073822" y="5210320"/>
                        </a:lnTo>
                      </a:path>
                      <a:path w="12204065" h="5320030">
                        <a:moveTo>
                          <a:pt x="1073822" y="5210320"/>
                        </a:moveTo>
                        <a:lnTo>
                          <a:pt x="1059460" y="5196753"/>
                        </a:lnTo>
                      </a:path>
                      <a:path w="12204065" h="5320030">
                        <a:moveTo>
                          <a:pt x="1059460" y="5196753"/>
                        </a:moveTo>
                        <a:lnTo>
                          <a:pt x="1043508" y="5184789"/>
                        </a:lnTo>
                      </a:path>
                      <a:path w="12204065" h="5320030">
                        <a:moveTo>
                          <a:pt x="1043508" y="5184789"/>
                        </a:moveTo>
                        <a:lnTo>
                          <a:pt x="1025953" y="5175209"/>
                        </a:lnTo>
                      </a:path>
                      <a:path w="12204065" h="5320030">
                        <a:moveTo>
                          <a:pt x="1025953" y="5175209"/>
                        </a:moveTo>
                        <a:lnTo>
                          <a:pt x="1006808" y="5168028"/>
                        </a:lnTo>
                      </a:path>
                      <a:path w="12204065" h="5320030">
                        <a:moveTo>
                          <a:pt x="1006808" y="5168028"/>
                        </a:moveTo>
                        <a:lnTo>
                          <a:pt x="987663" y="5163246"/>
                        </a:lnTo>
                      </a:path>
                      <a:path w="12204065" h="5320030">
                        <a:moveTo>
                          <a:pt x="987663" y="5163246"/>
                        </a:moveTo>
                        <a:lnTo>
                          <a:pt x="967710" y="5160053"/>
                        </a:lnTo>
                      </a:path>
                      <a:path w="12204065" h="5320030">
                        <a:moveTo>
                          <a:pt x="967710" y="5160053"/>
                        </a:moveTo>
                        <a:lnTo>
                          <a:pt x="957349" y="5160053"/>
                        </a:lnTo>
                      </a:path>
                      <a:path w="12204065" h="5320030">
                        <a:moveTo>
                          <a:pt x="957349" y="5239825"/>
                        </a:moveTo>
                        <a:lnTo>
                          <a:pt x="971698" y="5240633"/>
                        </a:lnTo>
                      </a:path>
                      <a:path w="12204065" h="5320030">
                        <a:moveTo>
                          <a:pt x="971698" y="5240633"/>
                        </a:moveTo>
                        <a:lnTo>
                          <a:pt x="985265" y="5244621"/>
                        </a:lnTo>
                      </a:path>
                      <a:path w="12204065" h="5320030">
                        <a:moveTo>
                          <a:pt x="985265" y="5244621"/>
                        </a:moveTo>
                        <a:lnTo>
                          <a:pt x="998024" y="5251008"/>
                        </a:lnTo>
                      </a:path>
                      <a:path w="12204065" h="5320030">
                        <a:moveTo>
                          <a:pt x="998024" y="5251008"/>
                        </a:moveTo>
                        <a:lnTo>
                          <a:pt x="1009193" y="5258983"/>
                        </a:lnTo>
                      </a:path>
                      <a:path w="12204065" h="5320030">
                        <a:moveTo>
                          <a:pt x="1009193" y="5258983"/>
                        </a:moveTo>
                        <a:lnTo>
                          <a:pt x="1018772" y="5269344"/>
                        </a:lnTo>
                      </a:path>
                      <a:path w="12204065" h="5320030">
                        <a:moveTo>
                          <a:pt x="1018772" y="5269344"/>
                        </a:moveTo>
                        <a:lnTo>
                          <a:pt x="1026748" y="5280526"/>
                        </a:lnTo>
                      </a:path>
                      <a:path w="12204065" h="5320030">
                        <a:moveTo>
                          <a:pt x="1026748" y="5280526"/>
                        </a:moveTo>
                        <a:lnTo>
                          <a:pt x="1033134" y="5293285"/>
                        </a:lnTo>
                      </a:path>
                      <a:path w="12204065" h="5320030">
                        <a:moveTo>
                          <a:pt x="1033134" y="5293285"/>
                        </a:moveTo>
                        <a:lnTo>
                          <a:pt x="1036313" y="5307647"/>
                        </a:lnTo>
                      </a:path>
                      <a:path w="12204065" h="5320030">
                        <a:moveTo>
                          <a:pt x="1036313" y="5307647"/>
                        </a:moveTo>
                        <a:lnTo>
                          <a:pt x="1037122" y="5319611"/>
                        </a:lnTo>
                      </a:path>
                      <a:path w="12204065" h="5320030">
                        <a:moveTo>
                          <a:pt x="1116894" y="5319611"/>
                        </a:moveTo>
                        <a:lnTo>
                          <a:pt x="1115304" y="5319611"/>
                        </a:lnTo>
                      </a:path>
                      <a:path w="12204065" h="5320030">
                        <a:moveTo>
                          <a:pt x="1115304" y="5319611"/>
                        </a:moveTo>
                        <a:lnTo>
                          <a:pt x="1112111" y="5319611"/>
                        </a:lnTo>
                      </a:path>
                      <a:path w="12204065" h="5320030">
                        <a:moveTo>
                          <a:pt x="1112111" y="5319611"/>
                        </a:moveTo>
                        <a:lnTo>
                          <a:pt x="1106520" y="5319611"/>
                        </a:lnTo>
                      </a:path>
                      <a:path w="12204065" h="5320030">
                        <a:moveTo>
                          <a:pt x="1106520" y="5319611"/>
                        </a:moveTo>
                        <a:lnTo>
                          <a:pt x="1099353" y="5319611"/>
                        </a:lnTo>
                      </a:path>
                      <a:path w="12204065" h="5320030">
                        <a:moveTo>
                          <a:pt x="1099353" y="5319611"/>
                        </a:moveTo>
                        <a:lnTo>
                          <a:pt x="1091363" y="5319611"/>
                        </a:lnTo>
                      </a:path>
                      <a:path w="12204065" h="5320030">
                        <a:moveTo>
                          <a:pt x="1091363" y="5319611"/>
                        </a:moveTo>
                        <a:lnTo>
                          <a:pt x="1081798" y="5319611"/>
                        </a:lnTo>
                      </a:path>
                      <a:path w="12204065" h="5320030">
                        <a:moveTo>
                          <a:pt x="1081798" y="5319611"/>
                        </a:moveTo>
                        <a:lnTo>
                          <a:pt x="1072218" y="5319611"/>
                        </a:lnTo>
                      </a:path>
                      <a:path w="12204065" h="5320030">
                        <a:moveTo>
                          <a:pt x="1072218" y="5319611"/>
                        </a:moveTo>
                        <a:lnTo>
                          <a:pt x="1062653" y="5319611"/>
                        </a:lnTo>
                      </a:path>
                      <a:path w="12204065" h="5320030">
                        <a:moveTo>
                          <a:pt x="1062653" y="5319611"/>
                        </a:moveTo>
                        <a:lnTo>
                          <a:pt x="1054677" y="5319611"/>
                        </a:lnTo>
                      </a:path>
                      <a:path w="12204065" h="5320030">
                        <a:moveTo>
                          <a:pt x="1054677" y="5319611"/>
                        </a:moveTo>
                        <a:lnTo>
                          <a:pt x="1047496" y="5319611"/>
                        </a:lnTo>
                      </a:path>
                      <a:path w="12204065" h="5320030">
                        <a:moveTo>
                          <a:pt x="1047496" y="5319611"/>
                        </a:moveTo>
                        <a:lnTo>
                          <a:pt x="1041905" y="5319611"/>
                        </a:lnTo>
                      </a:path>
                      <a:path w="12204065" h="5320030">
                        <a:moveTo>
                          <a:pt x="1041905" y="5319611"/>
                        </a:moveTo>
                        <a:lnTo>
                          <a:pt x="1037917" y="5319611"/>
                        </a:lnTo>
                      </a:path>
                      <a:path w="12204065" h="5320030">
                        <a:moveTo>
                          <a:pt x="1037917" y="5319611"/>
                        </a:moveTo>
                        <a:lnTo>
                          <a:pt x="1037122" y="5319611"/>
                        </a:lnTo>
                      </a:path>
                      <a:path w="12204065" h="5320030">
                        <a:moveTo>
                          <a:pt x="957349" y="5239825"/>
                        </a:moveTo>
                        <a:lnTo>
                          <a:pt x="957349" y="5238235"/>
                        </a:lnTo>
                      </a:path>
                      <a:path w="12204065" h="5320030">
                        <a:moveTo>
                          <a:pt x="957349" y="5238235"/>
                        </a:moveTo>
                        <a:lnTo>
                          <a:pt x="957349" y="5235042"/>
                        </a:lnTo>
                      </a:path>
                      <a:path w="12204065" h="5320030">
                        <a:moveTo>
                          <a:pt x="957349" y="5235042"/>
                        </a:moveTo>
                        <a:lnTo>
                          <a:pt x="957349" y="5229465"/>
                        </a:lnTo>
                      </a:path>
                      <a:path w="12204065" h="5320030">
                        <a:moveTo>
                          <a:pt x="957349" y="5229465"/>
                        </a:moveTo>
                        <a:lnTo>
                          <a:pt x="957349" y="5222284"/>
                        </a:lnTo>
                      </a:path>
                      <a:path w="12204065" h="5320030">
                        <a:moveTo>
                          <a:pt x="957349" y="5222284"/>
                        </a:moveTo>
                        <a:lnTo>
                          <a:pt x="957349" y="5214308"/>
                        </a:lnTo>
                      </a:path>
                      <a:path w="12204065" h="5320030">
                        <a:moveTo>
                          <a:pt x="957349" y="5214308"/>
                        </a:moveTo>
                        <a:lnTo>
                          <a:pt x="957349" y="5204728"/>
                        </a:lnTo>
                      </a:path>
                      <a:path w="12204065" h="5320030">
                        <a:moveTo>
                          <a:pt x="957349" y="5204728"/>
                        </a:moveTo>
                        <a:lnTo>
                          <a:pt x="957349" y="5195163"/>
                        </a:lnTo>
                      </a:path>
                      <a:path w="12204065" h="5320030">
                        <a:moveTo>
                          <a:pt x="957349" y="5195163"/>
                        </a:moveTo>
                        <a:lnTo>
                          <a:pt x="957349" y="5185584"/>
                        </a:lnTo>
                      </a:path>
                      <a:path w="12204065" h="5320030">
                        <a:moveTo>
                          <a:pt x="957349" y="5185584"/>
                        </a:moveTo>
                        <a:lnTo>
                          <a:pt x="957349" y="5177608"/>
                        </a:lnTo>
                      </a:path>
                      <a:path w="12204065" h="5320030">
                        <a:moveTo>
                          <a:pt x="957349" y="5177608"/>
                        </a:moveTo>
                        <a:lnTo>
                          <a:pt x="957349" y="5170427"/>
                        </a:lnTo>
                      </a:path>
                      <a:path w="12204065" h="5320030">
                        <a:moveTo>
                          <a:pt x="957349" y="5170427"/>
                        </a:moveTo>
                        <a:lnTo>
                          <a:pt x="957349" y="5164849"/>
                        </a:lnTo>
                      </a:path>
                      <a:path w="12204065" h="5320030">
                        <a:moveTo>
                          <a:pt x="957349" y="5164849"/>
                        </a:moveTo>
                        <a:lnTo>
                          <a:pt x="957349" y="5160847"/>
                        </a:lnTo>
                      </a:path>
                      <a:path w="12204065" h="5320030">
                        <a:moveTo>
                          <a:pt x="957349" y="5160847"/>
                        </a:moveTo>
                        <a:lnTo>
                          <a:pt x="957349" y="5160053"/>
                        </a:lnTo>
                      </a:path>
                      <a:path w="12204065" h="5320030">
                        <a:moveTo>
                          <a:pt x="12139095" y="421226"/>
                        </a:moveTo>
                        <a:lnTo>
                          <a:pt x="12139095" y="192270"/>
                        </a:lnTo>
                      </a:path>
                      <a:path w="12204065" h="5320030">
                        <a:moveTo>
                          <a:pt x="12048922" y="192270"/>
                        </a:moveTo>
                        <a:lnTo>
                          <a:pt x="12048922" y="421226"/>
                        </a:lnTo>
                      </a:path>
                      <a:path w="12204065" h="5320030">
                        <a:moveTo>
                          <a:pt x="12139095" y="421226"/>
                        </a:moveTo>
                        <a:lnTo>
                          <a:pt x="12137451" y="421226"/>
                        </a:lnTo>
                      </a:path>
                      <a:path w="12204065" h="5320030">
                        <a:moveTo>
                          <a:pt x="12137451" y="421226"/>
                        </a:moveTo>
                        <a:lnTo>
                          <a:pt x="12134299" y="421226"/>
                        </a:lnTo>
                      </a:path>
                      <a:path w="12204065" h="5320030">
                        <a:moveTo>
                          <a:pt x="12134299" y="421226"/>
                        </a:moveTo>
                        <a:lnTo>
                          <a:pt x="12128680" y="421226"/>
                        </a:lnTo>
                      </a:path>
                      <a:path w="12204065" h="5320030">
                        <a:moveTo>
                          <a:pt x="12128680" y="421226"/>
                        </a:moveTo>
                        <a:lnTo>
                          <a:pt x="12121554" y="421226"/>
                        </a:lnTo>
                      </a:path>
                      <a:path w="12204065" h="5320030">
                        <a:moveTo>
                          <a:pt x="12121554" y="421226"/>
                        </a:moveTo>
                        <a:lnTo>
                          <a:pt x="12113468" y="421226"/>
                        </a:lnTo>
                      </a:path>
                      <a:path w="12204065" h="5320030">
                        <a:moveTo>
                          <a:pt x="12113468" y="421226"/>
                        </a:moveTo>
                        <a:lnTo>
                          <a:pt x="12104013" y="421226"/>
                        </a:lnTo>
                      </a:path>
                      <a:path w="12204065" h="5320030">
                        <a:moveTo>
                          <a:pt x="12104013" y="421226"/>
                        </a:moveTo>
                        <a:lnTo>
                          <a:pt x="12093597" y="421226"/>
                        </a:lnTo>
                      </a:path>
                      <a:path w="12204065" h="5320030">
                        <a:moveTo>
                          <a:pt x="12093597" y="421226"/>
                        </a:moveTo>
                        <a:lnTo>
                          <a:pt x="12084004" y="421226"/>
                        </a:lnTo>
                      </a:path>
                      <a:path w="12204065" h="5320030">
                        <a:moveTo>
                          <a:pt x="12084004" y="421226"/>
                        </a:moveTo>
                        <a:lnTo>
                          <a:pt x="12074411" y="421226"/>
                        </a:lnTo>
                      </a:path>
                      <a:path w="12204065" h="5320030">
                        <a:moveTo>
                          <a:pt x="12074411" y="421226"/>
                        </a:moveTo>
                        <a:lnTo>
                          <a:pt x="12065641" y="421226"/>
                        </a:lnTo>
                      </a:path>
                      <a:path w="12204065" h="5320030">
                        <a:moveTo>
                          <a:pt x="12065641" y="421226"/>
                        </a:moveTo>
                        <a:lnTo>
                          <a:pt x="12058515" y="421226"/>
                        </a:lnTo>
                      </a:path>
                      <a:path w="12204065" h="5320030">
                        <a:moveTo>
                          <a:pt x="12058515" y="421226"/>
                        </a:moveTo>
                        <a:lnTo>
                          <a:pt x="12053718" y="421226"/>
                        </a:lnTo>
                      </a:path>
                      <a:path w="12204065" h="5320030">
                        <a:moveTo>
                          <a:pt x="12053718" y="421226"/>
                        </a:moveTo>
                        <a:lnTo>
                          <a:pt x="12049744" y="421226"/>
                        </a:lnTo>
                      </a:path>
                      <a:path w="12204065" h="5320030">
                        <a:moveTo>
                          <a:pt x="12049744" y="421226"/>
                        </a:moveTo>
                        <a:lnTo>
                          <a:pt x="12048922" y="421226"/>
                        </a:lnTo>
                      </a:path>
                      <a:path w="12204065" h="5320030">
                        <a:moveTo>
                          <a:pt x="12203642" y="0"/>
                        </a:moveTo>
                        <a:lnTo>
                          <a:pt x="11984238" y="0"/>
                        </a:lnTo>
                      </a:path>
                      <a:path w="12204065" h="5320030">
                        <a:moveTo>
                          <a:pt x="12203642" y="0"/>
                        </a:moveTo>
                        <a:lnTo>
                          <a:pt x="12203642" y="1603"/>
                        </a:lnTo>
                      </a:path>
                      <a:path w="12204065" h="5320030">
                        <a:moveTo>
                          <a:pt x="12203642" y="1603"/>
                        </a:moveTo>
                        <a:lnTo>
                          <a:pt x="12203642" y="4782"/>
                        </a:lnTo>
                      </a:path>
                      <a:path w="12204065" h="5320030">
                        <a:moveTo>
                          <a:pt x="12203642" y="4782"/>
                        </a:moveTo>
                        <a:lnTo>
                          <a:pt x="12203642" y="10374"/>
                        </a:lnTo>
                      </a:path>
                      <a:path w="12204065" h="5320030">
                        <a:moveTo>
                          <a:pt x="12203642" y="10374"/>
                        </a:moveTo>
                        <a:lnTo>
                          <a:pt x="12203642" y="17555"/>
                        </a:lnTo>
                      </a:path>
                      <a:path w="12204065" h="5320030">
                        <a:moveTo>
                          <a:pt x="12203642" y="17555"/>
                        </a:moveTo>
                        <a:lnTo>
                          <a:pt x="12203642" y="27134"/>
                        </a:lnTo>
                      </a:path>
                      <a:path w="12204065" h="5320030">
                        <a:moveTo>
                          <a:pt x="12203642" y="27134"/>
                        </a:moveTo>
                        <a:lnTo>
                          <a:pt x="12203642" y="27929"/>
                        </a:lnTo>
                      </a:path>
                      <a:path w="12204065" h="5320030">
                        <a:moveTo>
                          <a:pt x="11984238" y="27929"/>
                        </a:moveTo>
                        <a:lnTo>
                          <a:pt x="11984238" y="27134"/>
                        </a:lnTo>
                      </a:path>
                      <a:path w="12204065" h="5320030">
                        <a:moveTo>
                          <a:pt x="11984238" y="27134"/>
                        </a:moveTo>
                        <a:lnTo>
                          <a:pt x="11984238" y="17555"/>
                        </a:lnTo>
                      </a:path>
                      <a:path w="12204065" h="5320030">
                        <a:moveTo>
                          <a:pt x="12139095" y="556049"/>
                        </a:moveTo>
                        <a:lnTo>
                          <a:pt x="12139095" y="555254"/>
                        </a:lnTo>
                      </a:path>
                      <a:path w="12204065" h="5320030">
                        <a:moveTo>
                          <a:pt x="12139095" y="555254"/>
                        </a:moveTo>
                        <a:lnTo>
                          <a:pt x="12139095" y="551266"/>
                        </a:lnTo>
                      </a:path>
                      <a:path w="12204065" h="5320030">
                        <a:moveTo>
                          <a:pt x="12139095" y="551266"/>
                        </a:moveTo>
                        <a:lnTo>
                          <a:pt x="12139095" y="544880"/>
                        </a:lnTo>
                      </a:path>
                      <a:path w="12204065" h="5320030">
                        <a:moveTo>
                          <a:pt x="12139095" y="544880"/>
                        </a:moveTo>
                        <a:lnTo>
                          <a:pt x="12139095" y="536904"/>
                        </a:lnTo>
                      </a:path>
                      <a:path w="12204065" h="5320030">
                        <a:moveTo>
                          <a:pt x="12139095" y="536904"/>
                        </a:moveTo>
                        <a:lnTo>
                          <a:pt x="12139095" y="525735"/>
                        </a:lnTo>
                      </a:path>
                      <a:path w="12204065" h="5320030">
                        <a:moveTo>
                          <a:pt x="12139095" y="525735"/>
                        </a:moveTo>
                        <a:lnTo>
                          <a:pt x="12139095" y="513771"/>
                        </a:lnTo>
                      </a:path>
                      <a:path w="12204065" h="5320030">
                        <a:moveTo>
                          <a:pt x="12139095" y="513771"/>
                        </a:moveTo>
                        <a:lnTo>
                          <a:pt x="12139095" y="499409"/>
                        </a:lnTo>
                      </a:path>
                      <a:path w="12204065" h="5320030">
                        <a:moveTo>
                          <a:pt x="12139095" y="499409"/>
                        </a:moveTo>
                        <a:lnTo>
                          <a:pt x="12139095" y="483457"/>
                        </a:lnTo>
                      </a:path>
                      <a:path w="12204065" h="5320030">
                        <a:moveTo>
                          <a:pt x="12139095" y="483457"/>
                        </a:moveTo>
                        <a:lnTo>
                          <a:pt x="12139095" y="466697"/>
                        </a:lnTo>
                      </a:path>
                      <a:path w="12204065" h="5320030">
                        <a:moveTo>
                          <a:pt x="12139095" y="466697"/>
                        </a:moveTo>
                        <a:lnTo>
                          <a:pt x="12139095" y="449156"/>
                        </a:lnTo>
                      </a:path>
                      <a:path w="12204065" h="5320030">
                        <a:moveTo>
                          <a:pt x="12139095" y="449156"/>
                        </a:moveTo>
                        <a:lnTo>
                          <a:pt x="12139095" y="430806"/>
                        </a:lnTo>
                      </a:path>
                      <a:path w="12204065" h="5320030">
                        <a:moveTo>
                          <a:pt x="12139095" y="430806"/>
                        </a:moveTo>
                        <a:lnTo>
                          <a:pt x="12139095" y="421226"/>
                        </a:lnTo>
                      </a:path>
                      <a:path w="12204065" h="5320030">
                        <a:moveTo>
                          <a:pt x="12048922" y="421226"/>
                        </a:moveTo>
                        <a:lnTo>
                          <a:pt x="12048922" y="439576"/>
                        </a:lnTo>
                      </a:path>
                      <a:path w="12204065" h="5320030">
                        <a:moveTo>
                          <a:pt x="12048922" y="439576"/>
                        </a:moveTo>
                        <a:lnTo>
                          <a:pt x="12048922" y="457926"/>
                        </a:lnTo>
                      </a:path>
                      <a:path w="12204065" h="5320030">
                        <a:moveTo>
                          <a:pt x="12048922" y="457926"/>
                        </a:moveTo>
                        <a:lnTo>
                          <a:pt x="12048922" y="475481"/>
                        </a:lnTo>
                      </a:path>
                      <a:path w="12204065" h="5320030">
                        <a:moveTo>
                          <a:pt x="12048922" y="475481"/>
                        </a:moveTo>
                        <a:lnTo>
                          <a:pt x="12048922" y="491433"/>
                        </a:lnTo>
                      </a:path>
                      <a:path w="12204065" h="5320030">
                        <a:moveTo>
                          <a:pt x="12048922" y="491433"/>
                        </a:moveTo>
                        <a:lnTo>
                          <a:pt x="12048922" y="506590"/>
                        </a:lnTo>
                      </a:path>
                      <a:path w="12204065" h="5320030">
                        <a:moveTo>
                          <a:pt x="12048922" y="506590"/>
                        </a:moveTo>
                        <a:lnTo>
                          <a:pt x="12048922" y="520157"/>
                        </a:lnTo>
                      </a:path>
                      <a:path w="12204065" h="5320030">
                        <a:moveTo>
                          <a:pt x="12048922" y="520157"/>
                        </a:moveTo>
                        <a:lnTo>
                          <a:pt x="12048922" y="531326"/>
                        </a:lnTo>
                      </a:path>
                      <a:path w="12204065" h="5320030">
                        <a:moveTo>
                          <a:pt x="12048922" y="531326"/>
                        </a:moveTo>
                        <a:lnTo>
                          <a:pt x="12048922" y="540892"/>
                        </a:lnTo>
                      </a:path>
                      <a:path w="12204065" h="5320030">
                        <a:moveTo>
                          <a:pt x="12048922" y="540892"/>
                        </a:moveTo>
                        <a:lnTo>
                          <a:pt x="12048922" y="548073"/>
                        </a:lnTo>
                      </a:path>
                      <a:path w="12204065" h="5320030">
                        <a:moveTo>
                          <a:pt x="12048922" y="548073"/>
                        </a:moveTo>
                        <a:lnTo>
                          <a:pt x="12048922" y="553664"/>
                        </a:lnTo>
                      </a:path>
                      <a:path w="12204065" h="5320030">
                        <a:moveTo>
                          <a:pt x="12048922" y="553664"/>
                        </a:moveTo>
                        <a:lnTo>
                          <a:pt x="12048922" y="55604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87" name="object 3187"/>
                  <p:cNvSpPr/>
                  <p:nvPr/>
                </p:nvSpPr>
                <p:spPr>
                  <a:xfrm>
                    <a:off x="15711935" y="287160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88" name="object 3188"/>
                  <p:cNvSpPr/>
                  <p:nvPr/>
                </p:nvSpPr>
                <p:spPr>
                  <a:xfrm>
                    <a:off x="15713130" y="1972915"/>
                    <a:ext cx="658495" cy="944880"/>
                  </a:xfrm>
                  <a:custGeom>
                    <a:avLst/>
                    <a:gdLst/>
                    <a:ahLst/>
                    <a:cxnLst/>
                    <a:rect l="l" t="t" r="r" b="b"/>
                    <a:pathLst>
                      <a:path w="658494" h="944880">
                        <a:moveTo>
                          <a:pt x="44675" y="765065"/>
                        </a:moveTo>
                        <a:lnTo>
                          <a:pt x="55090" y="765065"/>
                        </a:lnTo>
                      </a:path>
                      <a:path w="658494" h="944880">
                        <a:moveTo>
                          <a:pt x="55090" y="765065"/>
                        </a:moveTo>
                        <a:lnTo>
                          <a:pt x="64546" y="765065"/>
                        </a:lnTo>
                      </a:path>
                      <a:path w="658494" h="944880">
                        <a:moveTo>
                          <a:pt x="64546" y="765065"/>
                        </a:moveTo>
                        <a:lnTo>
                          <a:pt x="72632" y="765065"/>
                        </a:lnTo>
                      </a:path>
                      <a:path w="658494" h="944880">
                        <a:moveTo>
                          <a:pt x="72632" y="765065"/>
                        </a:moveTo>
                        <a:lnTo>
                          <a:pt x="79758" y="765065"/>
                        </a:lnTo>
                      </a:path>
                      <a:path w="658494" h="944880">
                        <a:moveTo>
                          <a:pt x="79758" y="765065"/>
                        </a:moveTo>
                        <a:lnTo>
                          <a:pt x="85377" y="765065"/>
                        </a:lnTo>
                      </a:path>
                      <a:path w="658494" h="944880">
                        <a:moveTo>
                          <a:pt x="85377" y="765065"/>
                        </a:moveTo>
                        <a:lnTo>
                          <a:pt x="88529" y="765065"/>
                        </a:lnTo>
                      </a:path>
                      <a:path w="658494" h="944880">
                        <a:moveTo>
                          <a:pt x="88529" y="765065"/>
                        </a:moveTo>
                        <a:lnTo>
                          <a:pt x="90173" y="765065"/>
                        </a:lnTo>
                      </a:path>
                      <a:path w="658494" h="944880">
                        <a:moveTo>
                          <a:pt x="0" y="765065"/>
                        </a:moveTo>
                        <a:lnTo>
                          <a:pt x="822" y="765065"/>
                        </a:lnTo>
                      </a:path>
                      <a:path w="658494" h="944880">
                        <a:moveTo>
                          <a:pt x="822" y="765065"/>
                        </a:moveTo>
                        <a:lnTo>
                          <a:pt x="4796" y="765065"/>
                        </a:lnTo>
                      </a:path>
                      <a:path w="658494" h="944880">
                        <a:moveTo>
                          <a:pt x="4796" y="765065"/>
                        </a:moveTo>
                        <a:lnTo>
                          <a:pt x="9592" y="765065"/>
                        </a:lnTo>
                      </a:path>
                      <a:path w="658494" h="944880">
                        <a:moveTo>
                          <a:pt x="9592" y="765065"/>
                        </a:moveTo>
                        <a:lnTo>
                          <a:pt x="16719" y="765065"/>
                        </a:lnTo>
                      </a:path>
                      <a:path w="658494" h="944880">
                        <a:moveTo>
                          <a:pt x="16719" y="765065"/>
                        </a:moveTo>
                        <a:lnTo>
                          <a:pt x="25489" y="765065"/>
                        </a:lnTo>
                      </a:path>
                      <a:path w="658494" h="944880">
                        <a:moveTo>
                          <a:pt x="25489" y="765065"/>
                        </a:moveTo>
                        <a:lnTo>
                          <a:pt x="35082" y="765065"/>
                        </a:lnTo>
                      </a:path>
                      <a:path w="658494" h="944880">
                        <a:moveTo>
                          <a:pt x="35082" y="765065"/>
                        </a:moveTo>
                        <a:lnTo>
                          <a:pt x="44675" y="765065"/>
                        </a:lnTo>
                      </a:path>
                      <a:path w="658494" h="944880">
                        <a:moveTo>
                          <a:pt x="44675" y="944563"/>
                        </a:moveTo>
                        <a:lnTo>
                          <a:pt x="35082" y="943769"/>
                        </a:lnTo>
                      </a:path>
                      <a:path w="658494" h="944880">
                        <a:moveTo>
                          <a:pt x="35082" y="943769"/>
                        </a:moveTo>
                        <a:lnTo>
                          <a:pt x="25489" y="940576"/>
                        </a:lnTo>
                      </a:path>
                      <a:path w="658494" h="944880">
                        <a:moveTo>
                          <a:pt x="25489" y="940576"/>
                        </a:moveTo>
                        <a:lnTo>
                          <a:pt x="16719" y="934998"/>
                        </a:lnTo>
                      </a:path>
                      <a:path w="658494" h="944880">
                        <a:moveTo>
                          <a:pt x="16719" y="934998"/>
                        </a:moveTo>
                        <a:lnTo>
                          <a:pt x="9592" y="927817"/>
                        </a:lnTo>
                      </a:path>
                      <a:path w="658494" h="944880">
                        <a:moveTo>
                          <a:pt x="4796" y="919841"/>
                        </a:moveTo>
                        <a:lnTo>
                          <a:pt x="822" y="910262"/>
                        </a:lnTo>
                      </a:path>
                      <a:path w="658494" h="944880">
                        <a:moveTo>
                          <a:pt x="88529" y="910262"/>
                        </a:moveTo>
                        <a:lnTo>
                          <a:pt x="85377" y="919841"/>
                        </a:lnTo>
                      </a:path>
                      <a:path w="658494" h="944880">
                        <a:moveTo>
                          <a:pt x="79758" y="927817"/>
                        </a:moveTo>
                        <a:lnTo>
                          <a:pt x="72632" y="934998"/>
                        </a:lnTo>
                      </a:path>
                      <a:path w="658494" h="944880">
                        <a:moveTo>
                          <a:pt x="72632" y="934998"/>
                        </a:moveTo>
                        <a:lnTo>
                          <a:pt x="64546" y="940576"/>
                        </a:lnTo>
                      </a:path>
                      <a:path w="658494" h="944880">
                        <a:moveTo>
                          <a:pt x="64546" y="940576"/>
                        </a:moveTo>
                        <a:lnTo>
                          <a:pt x="55090" y="943769"/>
                        </a:lnTo>
                      </a:path>
                      <a:path w="658494" h="944880">
                        <a:moveTo>
                          <a:pt x="55090" y="943769"/>
                        </a:moveTo>
                        <a:lnTo>
                          <a:pt x="44675" y="944563"/>
                        </a:lnTo>
                      </a:path>
                      <a:path w="658494" h="944880">
                        <a:moveTo>
                          <a:pt x="134849" y="944563"/>
                        </a:moveTo>
                        <a:lnTo>
                          <a:pt x="195422" y="944563"/>
                        </a:lnTo>
                      </a:path>
                      <a:path w="658494" h="944880">
                        <a:moveTo>
                          <a:pt x="183499" y="855212"/>
                        </a:moveTo>
                        <a:lnTo>
                          <a:pt x="134849" y="855212"/>
                        </a:lnTo>
                      </a:path>
                      <a:path w="658494" h="944880">
                        <a:moveTo>
                          <a:pt x="134849" y="944563"/>
                        </a:moveTo>
                        <a:lnTo>
                          <a:pt x="134849" y="943769"/>
                        </a:lnTo>
                      </a:path>
                      <a:path w="658494" h="944880">
                        <a:moveTo>
                          <a:pt x="134849" y="943769"/>
                        </a:moveTo>
                        <a:lnTo>
                          <a:pt x="134849" y="940576"/>
                        </a:lnTo>
                      </a:path>
                      <a:path w="658494" h="944880">
                        <a:moveTo>
                          <a:pt x="134849" y="940576"/>
                        </a:moveTo>
                        <a:lnTo>
                          <a:pt x="134849" y="934998"/>
                        </a:lnTo>
                      </a:path>
                      <a:path w="658494" h="944880">
                        <a:moveTo>
                          <a:pt x="134849" y="934998"/>
                        </a:moveTo>
                        <a:lnTo>
                          <a:pt x="134849" y="927817"/>
                        </a:lnTo>
                      </a:path>
                      <a:path w="658494" h="944880">
                        <a:moveTo>
                          <a:pt x="134849" y="927817"/>
                        </a:moveTo>
                        <a:lnTo>
                          <a:pt x="134849" y="919841"/>
                        </a:lnTo>
                      </a:path>
                      <a:path w="658494" h="944880">
                        <a:moveTo>
                          <a:pt x="134849" y="919841"/>
                        </a:moveTo>
                        <a:lnTo>
                          <a:pt x="134849" y="910262"/>
                        </a:lnTo>
                      </a:path>
                      <a:path w="658494" h="944880">
                        <a:moveTo>
                          <a:pt x="134849" y="910262"/>
                        </a:moveTo>
                        <a:lnTo>
                          <a:pt x="134849" y="899888"/>
                        </a:lnTo>
                      </a:path>
                      <a:path w="658494" h="944880">
                        <a:moveTo>
                          <a:pt x="134849" y="899888"/>
                        </a:moveTo>
                        <a:lnTo>
                          <a:pt x="134849" y="890322"/>
                        </a:lnTo>
                      </a:path>
                      <a:path w="658494" h="944880">
                        <a:moveTo>
                          <a:pt x="134849" y="890322"/>
                        </a:moveTo>
                        <a:lnTo>
                          <a:pt x="134849" y="880743"/>
                        </a:lnTo>
                      </a:path>
                      <a:path w="658494" h="944880">
                        <a:moveTo>
                          <a:pt x="134849" y="880743"/>
                        </a:moveTo>
                        <a:lnTo>
                          <a:pt x="134849" y="871972"/>
                        </a:lnTo>
                      </a:path>
                      <a:path w="658494" h="944880">
                        <a:moveTo>
                          <a:pt x="134849" y="871972"/>
                        </a:moveTo>
                        <a:lnTo>
                          <a:pt x="134849" y="864791"/>
                        </a:lnTo>
                      </a:path>
                      <a:path w="658494" h="944880">
                        <a:moveTo>
                          <a:pt x="134849" y="864791"/>
                        </a:moveTo>
                        <a:lnTo>
                          <a:pt x="134849" y="859214"/>
                        </a:lnTo>
                      </a:path>
                      <a:path w="658494" h="944880">
                        <a:moveTo>
                          <a:pt x="134849" y="859214"/>
                        </a:moveTo>
                        <a:lnTo>
                          <a:pt x="134849" y="856020"/>
                        </a:lnTo>
                      </a:path>
                      <a:path w="658494" h="944880">
                        <a:moveTo>
                          <a:pt x="134849" y="856020"/>
                        </a:moveTo>
                        <a:lnTo>
                          <a:pt x="134849" y="855212"/>
                        </a:lnTo>
                      </a:path>
                      <a:path w="658494" h="944880">
                        <a:moveTo>
                          <a:pt x="195422" y="944563"/>
                        </a:moveTo>
                        <a:lnTo>
                          <a:pt x="195422" y="943769"/>
                        </a:lnTo>
                      </a:path>
                      <a:path w="658494" h="944880">
                        <a:moveTo>
                          <a:pt x="195422" y="943769"/>
                        </a:moveTo>
                        <a:lnTo>
                          <a:pt x="195422" y="940576"/>
                        </a:lnTo>
                      </a:path>
                      <a:path w="658494" h="944880">
                        <a:moveTo>
                          <a:pt x="195422" y="940576"/>
                        </a:moveTo>
                        <a:lnTo>
                          <a:pt x="195422" y="937396"/>
                        </a:lnTo>
                      </a:path>
                      <a:path w="658494" h="944880">
                        <a:moveTo>
                          <a:pt x="195422" y="937396"/>
                        </a:moveTo>
                        <a:lnTo>
                          <a:pt x="195422" y="940576"/>
                        </a:lnTo>
                      </a:path>
                      <a:path w="658494" h="944880">
                        <a:moveTo>
                          <a:pt x="195422" y="940576"/>
                        </a:moveTo>
                        <a:lnTo>
                          <a:pt x="195422" y="943769"/>
                        </a:lnTo>
                      </a:path>
                      <a:path w="658494" h="944880">
                        <a:moveTo>
                          <a:pt x="195422" y="943769"/>
                        </a:moveTo>
                        <a:lnTo>
                          <a:pt x="195422" y="944563"/>
                        </a:lnTo>
                      </a:path>
                      <a:path w="658494" h="944880">
                        <a:moveTo>
                          <a:pt x="134849" y="944563"/>
                        </a:moveTo>
                        <a:lnTo>
                          <a:pt x="119637" y="944563"/>
                        </a:lnTo>
                      </a:path>
                      <a:path w="658494" h="944880">
                        <a:moveTo>
                          <a:pt x="119637" y="944563"/>
                        </a:moveTo>
                        <a:lnTo>
                          <a:pt x="105248" y="944563"/>
                        </a:lnTo>
                      </a:path>
                      <a:path w="658494" h="944880">
                        <a:moveTo>
                          <a:pt x="105248" y="944563"/>
                        </a:moveTo>
                        <a:lnTo>
                          <a:pt x="91681" y="944563"/>
                        </a:lnTo>
                      </a:path>
                      <a:path w="658494" h="944880">
                        <a:moveTo>
                          <a:pt x="91681" y="944563"/>
                        </a:moveTo>
                        <a:lnTo>
                          <a:pt x="78936" y="944563"/>
                        </a:lnTo>
                      </a:path>
                      <a:path w="658494" h="944880">
                        <a:moveTo>
                          <a:pt x="78936" y="944563"/>
                        </a:moveTo>
                        <a:lnTo>
                          <a:pt x="71810" y="944563"/>
                        </a:lnTo>
                      </a:path>
                      <a:path w="658494" h="944880">
                        <a:moveTo>
                          <a:pt x="95655" y="855212"/>
                        </a:moveTo>
                        <a:lnTo>
                          <a:pt x="99766" y="855212"/>
                        </a:lnTo>
                      </a:path>
                      <a:path w="658494" h="944880">
                        <a:moveTo>
                          <a:pt x="99766" y="855212"/>
                        </a:moveTo>
                        <a:lnTo>
                          <a:pt x="114019" y="855212"/>
                        </a:lnTo>
                      </a:path>
                      <a:path w="658494" h="944880">
                        <a:moveTo>
                          <a:pt x="114019" y="855212"/>
                        </a:moveTo>
                        <a:lnTo>
                          <a:pt x="128408" y="855212"/>
                        </a:lnTo>
                      </a:path>
                      <a:path w="658494" h="944880">
                        <a:moveTo>
                          <a:pt x="128408" y="855212"/>
                        </a:moveTo>
                        <a:lnTo>
                          <a:pt x="134849" y="855212"/>
                        </a:lnTo>
                      </a:path>
                      <a:path w="658494" h="944880">
                        <a:moveTo>
                          <a:pt x="134849" y="855212"/>
                        </a:moveTo>
                        <a:lnTo>
                          <a:pt x="134849" y="856020"/>
                        </a:lnTo>
                      </a:path>
                      <a:path w="658494" h="944880">
                        <a:moveTo>
                          <a:pt x="134849" y="856020"/>
                        </a:moveTo>
                        <a:lnTo>
                          <a:pt x="134849" y="859214"/>
                        </a:lnTo>
                      </a:path>
                      <a:path w="658494" h="944880">
                        <a:moveTo>
                          <a:pt x="134849" y="859214"/>
                        </a:moveTo>
                        <a:lnTo>
                          <a:pt x="134849" y="864791"/>
                        </a:lnTo>
                      </a:path>
                      <a:path w="658494" h="944880">
                        <a:moveTo>
                          <a:pt x="134849" y="864791"/>
                        </a:moveTo>
                        <a:lnTo>
                          <a:pt x="134849" y="871972"/>
                        </a:lnTo>
                      </a:path>
                      <a:path w="658494" h="944880">
                        <a:moveTo>
                          <a:pt x="134849" y="871972"/>
                        </a:moveTo>
                        <a:lnTo>
                          <a:pt x="134849" y="880743"/>
                        </a:lnTo>
                      </a:path>
                      <a:path w="658494" h="944880">
                        <a:moveTo>
                          <a:pt x="134849" y="880743"/>
                        </a:moveTo>
                        <a:lnTo>
                          <a:pt x="134849" y="890322"/>
                        </a:lnTo>
                      </a:path>
                      <a:path w="658494" h="944880">
                        <a:moveTo>
                          <a:pt x="134849" y="890322"/>
                        </a:moveTo>
                        <a:lnTo>
                          <a:pt x="134849" y="899888"/>
                        </a:lnTo>
                      </a:path>
                      <a:path w="658494" h="944880">
                        <a:moveTo>
                          <a:pt x="134849" y="899888"/>
                        </a:moveTo>
                        <a:lnTo>
                          <a:pt x="134849" y="910262"/>
                        </a:lnTo>
                      </a:path>
                      <a:path w="658494" h="944880">
                        <a:moveTo>
                          <a:pt x="134849" y="910262"/>
                        </a:moveTo>
                        <a:lnTo>
                          <a:pt x="134849" y="919841"/>
                        </a:lnTo>
                      </a:path>
                      <a:path w="658494" h="944880">
                        <a:moveTo>
                          <a:pt x="134849" y="919841"/>
                        </a:moveTo>
                        <a:lnTo>
                          <a:pt x="134849" y="927817"/>
                        </a:lnTo>
                      </a:path>
                      <a:path w="658494" h="944880">
                        <a:moveTo>
                          <a:pt x="134849" y="927817"/>
                        </a:moveTo>
                        <a:lnTo>
                          <a:pt x="134849" y="934998"/>
                        </a:lnTo>
                      </a:path>
                      <a:path w="658494" h="944880">
                        <a:moveTo>
                          <a:pt x="134849" y="934998"/>
                        </a:moveTo>
                        <a:lnTo>
                          <a:pt x="134849" y="940576"/>
                        </a:lnTo>
                      </a:path>
                      <a:path w="658494" h="944880">
                        <a:moveTo>
                          <a:pt x="134849" y="940576"/>
                        </a:moveTo>
                        <a:lnTo>
                          <a:pt x="134849" y="943769"/>
                        </a:lnTo>
                      </a:path>
                      <a:path w="658494" h="944880">
                        <a:moveTo>
                          <a:pt x="134849" y="943769"/>
                        </a:moveTo>
                        <a:lnTo>
                          <a:pt x="134849" y="944563"/>
                        </a:lnTo>
                      </a:path>
                      <a:path w="658494" h="944880">
                        <a:moveTo>
                          <a:pt x="440316" y="149979"/>
                        </a:moveTo>
                        <a:lnTo>
                          <a:pt x="505823" y="149979"/>
                        </a:lnTo>
                      </a:path>
                      <a:path w="658494" h="944880">
                        <a:moveTo>
                          <a:pt x="591200" y="149979"/>
                        </a:moveTo>
                        <a:lnTo>
                          <a:pt x="658214" y="149979"/>
                        </a:lnTo>
                      </a:path>
                      <a:path w="658494" h="944880">
                        <a:moveTo>
                          <a:pt x="658214" y="0"/>
                        </a:moveTo>
                        <a:lnTo>
                          <a:pt x="438809" y="0"/>
                        </a:lnTo>
                      </a:path>
                      <a:path w="658494" h="944880">
                        <a:moveTo>
                          <a:pt x="658214" y="149979"/>
                        </a:moveTo>
                        <a:lnTo>
                          <a:pt x="658214" y="148389"/>
                        </a:lnTo>
                      </a:path>
                      <a:path w="658494" h="944880">
                        <a:moveTo>
                          <a:pt x="658214" y="148389"/>
                        </a:moveTo>
                        <a:lnTo>
                          <a:pt x="658214" y="145196"/>
                        </a:lnTo>
                      </a:path>
                      <a:path w="658494" h="944880">
                        <a:moveTo>
                          <a:pt x="658214" y="145196"/>
                        </a:moveTo>
                        <a:lnTo>
                          <a:pt x="658214" y="139604"/>
                        </a:lnTo>
                      </a:path>
                      <a:path w="658494" h="944880">
                        <a:moveTo>
                          <a:pt x="658214" y="139604"/>
                        </a:moveTo>
                        <a:lnTo>
                          <a:pt x="658214" y="132423"/>
                        </a:lnTo>
                      </a:path>
                      <a:path w="658494" h="944880">
                        <a:moveTo>
                          <a:pt x="658214" y="132423"/>
                        </a:moveTo>
                        <a:lnTo>
                          <a:pt x="658214" y="122858"/>
                        </a:lnTo>
                      </a:path>
                      <a:path w="658494" h="944880">
                        <a:moveTo>
                          <a:pt x="658214" y="122858"/>
                        </a:moveTo>
                        <a:lnTo>
                          <a:pt x="658214" y="112484"/>
                        </a:lnTo>
                      </a:path>
                      <a:path w="658494" h="944880">
                        <a:moveTo>
                          <a:pt x="658214" y="112484"/>
                        </a:moveTo>
                        <a:lnTo>
                          <a:pt x="658214" y="100520"/>
                        </a:lnTo>
                      </a:path>
                      <a:path w="658494" h="944880">
                        <a:moveTo>
                          <a:pt x="658214" y="100520"/>
                        </a:moveTo>
                        <a:lnTo>
                          <a:pt x="658214" y="87748"/>
                        </a:lnTo>
                      </a:path>
                      <a:path w="658494" h="944880">
                        <a:moveTo>
                          <a:pt x="658214" y="87748"/>
                        </a:moveTo>
                        <a:lnTo>
                          <a:pt x="658214" y="74989"/>
                        </a:lnTo>
                      </a:path>
                      <a:path w="658494" h="944880">
                        <a:moveTo>
                          <a:pt x="658214" y="74989"/>
                        </a:moveTo>
                        <a:lnTo>
                          <a:pt x="658214" y="61422"/>
                        </a:lnTo>
                      </a:path>
                      <a:path w="658494" h="944880">
                        <a:moveTo>
                          <a:pt x="658214" y="61422"/>
                        </a:moveTo>
                        <a:lnTo>
                          <a:pt x="658214" y="49458"/>
                        </a:lnTo>
                      </a:path>
                      <a:path w="658494" h="944880">
                        <a:moveTo>
                          <a:pt x="658214" y="49458"/>
                        </a:moveTo>
                        <a:lnTo>
                          <a:pt x="658214" y="37494"/>
                        </a:lnTo>
                      </a:path>
                      <a:path w="658494" h="944880">
                        <a:moveTo>
                          <a:pt x="658214" y="37494"/>
                        </a:moveTo>
                        <a:lnTo>
                          <a:pt x="658214" y="27120"/>
                        </a:lnTo>
                      </a:path>
                      <a:path w="658494" h="944880">
                        <a:moveTo>
                          <a:pt x="658214" y="27120"/>
                        </a:moveTo>
                        <a:lnTo>
                          <a:pt x="658214" y="17541"/>
                        </a:lnTo>
                      </a:path>
                      <a:path w="658494" h="944880">
                        <a:moveTo>
                          <a:pt x="658214" y="17541"/>
                        </a:moveTo>
                        <a:lnTo>
                          <a:pt x="658214" y="10374"/>
                        </a:lnTo>
                      </a:path>
                      <a:path w="658494" h="944880">
                        <a:moveTo>
                          <a:pt x="658214" y="10374"/>
                        </a:moveTo>
                        <a:lnTo>
                          <a:pt x="658214" y="4782"/>
                        </a:lnTo>
                      </a:path>
                      <a:path w="658494" h="944880">
                        <a:moveTo>
                          <a:pt x="658214" y="4782"/>
                        </a:moveTo>
                        <a:lnTo>
                          <a:pt x="658214" y="794"/>
                        </a:lnTo>
                      </a:path>
                      <a:path w="658494" h="944880">
                        <a:moveTo>
                          <a:pt x="658214" y="794"/>
                        </a:moveTo>
                        <a:lnTo>
                          <a:pt x="658214" y="0"/>
                        </a:lnTo>
                      </a:path>
                      <a:path w="658494" h="944880">
                        <a:moveTo>
                          <a:pt x="658214" y="0"/>
                        </a:moveTo>
                        <a:lnTo>
                          <a:pt x="658214" y="794"/>
                        </a:lnTo>
                      </a:path>
                      <a:path w="658494" h="944880">
                        <a:moveTo>
                          <a:pt x="658214" y="794"/>
                        </a:moveTo>
                        <a:lnTo>
                          <a:pt x="658214" y="4782"/>
                        </a:lnTo>
                      </a:path>
                      <a:path w="658494" h="944880">
                        <a:moveTo>
                          <a:pt x="658214" y="4782"/>
                        </a:moveTo>
                        <a:lnTo>
                          <a:pt x="658214" y="10374"/>
                        </a:lnTo>
                      </a:path>
                      <a:path w="658494" h="944880">
                        <a:moveTo>
                          <a:pt x="658214" y="10374"/>
                        </a:moveTo>
                        <a:lnTo>
                          <a:pt x="658214" y="17541"/>
                        </a:lnTo>
                      </a:path>
                      <a:path w="658494" h="944880">
                        <a:moveTo>
                          <a:pt x="658214" y="17541"/>
                        </a:moveTo>
                        <a:lnTo>
                          <a:pt x="658214" y="27120"/>
                        </a:lnTo>
                      </a:path>
                      <a:path w="658494" h="944880">
                        <a:moveTo>
                          <a:pt x="658214" y="27120"/>
                        </a:moveTo>
                        <a:lnTo>
                          <a:pt x="658214" y="37494"/>
                        </a:lnTo>
                      </a:path>
                      <a:path w="658494" h="944880">
                        <a:moveTo>
                          <a:pt x="658214" y="37494"/>
                        </a:moveTo>
                        <a:lnTo>
                          <a:pt x="658214" y="49458"/>
                        </a:lnTo>
                      </a:path>
                      <a:path w="658494" h="944880">
                        <a:moveTo>
                          <a:pt x="658214" y="49458"/>
                        </a:moveTo>
                        <a:lnTo>
                          <a:pt x="658214" y="61422"/>
                        </a:lnTo>
                      </a:path>
                      <a:path w="658494" h="944880">
                        <a:moveTo>
                          <a:pt x="658214" y="61422"/>
                        </a:moveTo>
                        <a:lnTo>
                          <a:pt x="658214" y="74989"/>
                        </a:lnTo>
                      </a:path>
                      <a:path w="658494" h="944880">
                        <a:moveTo>
                          <a:pt x="658214" y="74989"/>
                        </a:moveTo>
                        <a:lnTo>
                          <a:pt x="658214" y="87748"/>
                        </a:lnTo>
                      </a:path>
                      <a:path w="658494" h="944880">
                        <a:moveTo>
                          <a:pt x="658214" y="87748"/>
                        </a:moveTo>
                        <a:lnTo>
                          <a:pt x="658214" y="100520"/>
                        </a:lnTo>
                      </a:path>
                      <a:path w="658494" h="944880">
                        <a:moveTo>
                          <a:pt x="658214" y="100520"/>
                        </a:moveTo>
                        <a:lnTo>
                          <a:pt x="658214" y="112484"/>
                        </a:lnTo>
                      </a:path>
                      <a:path w="658494" h="944880">
                        <a:moveTo>
                          <a:pt x="658214" y="112484"/>
                        </a:moveTo>
                        <a:lnTo>
                          <a:pt x="658214" y="122858"/>
                        </a:lnTo>
                      </a:path>
                      <a:path w="658494" h="944880">
                        <a:moveTo>
                          <a:pt x="658214" y="122858"/>
                        </a:moveTo>
                        <a:lnTo>
                          <a:pt x="658214" y="132423"/>
                        </a:lnTo>
                      </a:path>
                      <a:path w="658494" h="944880">
                        <a:moveTo>
                          <a:pt x="658214" y="132423"/>
                        </a:moveTo>
                        <a:lnTo>
                          <a:pt x="658214" y="139604"/>
                        </a:lnTo>
                      </a:path>
                      <a:path w="658494" h="944880">
                        <a:moveTo>
                          <a:pt x="658214" y="139604"/>
                        </a:moveTo>
                        <a:lnTo>
                          <a:pt x="658214" y="145196"/>
                        </a:lnTo>
                      </a:path>
                      <a:path w="658494" h="944880">
                        <a:moveTo>
                          <a:pt x="658214" y="145196"/>
                        </a:moveTo>
                        <a:lnTo>
                          <a:pt x="658214" y="148389"/>
                        </a:lnTo>
                      </a:path>
                      <a:path w="658494" h="944880">
                        <a:moveTo>
                          <a:pt x="658214" y="148389"/>
                        </a:moveTo>
                        <a:lnTo>
                          <a:pt x="658214" y="149979"/>
                        </a:lnTo>
                      </a:path>
                      <a:path w="658494" h="944880">
                        <a:moveTo>
                          <a:pt x="658214" y="1589"/>
                        </a:moveTo>
                        <a:lnTo>
                          <a:pt x="658214" y="3179"/>
                        </a:lnTo>
                      </a:path>
                      <a:path w="658494" h="944880">
                        <a:moveTo>
                          <a:pt x="658214" y="3179"/>
                        </a:moveTo>
                        <a:lnTo>
                          <a:pt x="658214" y="7181"/>
                        </a:lnTo>
                      </a:path>
                      <a:path w="658494" h="944880">
                        <a:moveTo>
                          <a:pt x="658214" y="7181"/>
                        </a:moveTo>
                        <a:lnTo>
                          <a:pt x="658214" y="12758"/>
                        </a:lnTo>
                      </a:path>
                      <a:path w="658494" h="944880">
                        <a:moveTo>
                          <a:pt x="658214" y="12758"/>
                        </a:moveTo>
                        <a:lnTo>
                          <a:pt x="658214" y="20734"/>
                        </a:lnTo>
                      </a:path>
                      <a:path w="658494" h="944880">
                        <a:moveTo>
                          <a:pt x="658214" y="20734"/>
                        </a:moveTo>
                        <a:lnTo>
                          <a:pt x="658214" y="31108"/>
                        </a:lnTo>
                      </a:path>
                      <a:path w="658494" h="944880">
                        <a:moveTo>
                          <a:pt x="658214" y="31108"/>
                        </a:moveTo>
                        <a:lnTo>
                          <a:pt x="658214" y="42277"/>
                        </a:lnTo>
                      </a:path>
                      <a:path w="658494" h="944880">
                        <a:moveTo>
                          <a:pt x="658214" y="42277"/>
                        </a:moveTo>
                        <a:lnTo>
                          <a:pt x="658214" y="55036"/>
                        </a:lnTo>
                      </a:path>
                      <a:path w="658494" h="944880">
                        <a:moveTo>
                          <a:pt x="658214" y="55036"/>
                        </a:moveTo>
                        <a:lnTo>
                          <a:pt x="658214" y="67808"/>
                        </a:lnTo>
                      </a:path>
                      <a:path w="658494" h="944880">
                        <a:moveTo>
                          <a:pt x="658214" y="68603"/>
                        </a:moveTo>
                        <a:lnTo>
                          <a:pt x="658214" y="81375"/>
                        </a:lnTo>
                      </a:path>
                      <a:path w="658494" h="944880">
                        <a:moveTo>
                          <a:pt x="658214" y="81375"/>
                        </a:moveTo>
                        <a:lnTo>
                          <a:pt x="658214" y="94929"/>
                        </a:lnTo>
                      </a:path>
                      <a:path w="658494" h="944880">
                        <a:moveTo>
                          <a:pt x="658214" y="94929"/>
                        </a:moveTo>
                        <a:lnTo>
                          <a:pt x="658214" y="107701"/>
                        </a:lnTo>
                      </a:path>
                      <a:path w="658494" h="944880">
                        <a:moveTo>
                          <a:pt x="658214" y="107701"/>
                        </a:moveTo>
                        <a:lnTo>
                          <a:pt x="658214" y="118870"/>
                        </a:lnTo>
                      </a:path>
                      <a:path w="658494" h="944880">
                        <a:moveTo>
                          <a:pt x="658214" y="118870"/>
                        </a:moveTo>
                        <a:lnTo>
                          <a:pt x="658214" y="128436"/>
                        </a:lnTo>
                      </a:path>
                      <a:path w="658494" h="944880">
                        <a:moveTo>
                          <a:pt x="658214" y="128436"/>
                        </a:moveTo>
                        <a:lnTo>
                          <a:pt x="658214" y="136411"/>
                        </a:lnTo>
                      </a:path>
                      <a:path w="658494" h="944880">
                        <a:moveTo>
                          <a:pt x="658214" y="136411"/>
                        </a:moveTo>
                        <a:lnTo>
                          <a:pt x="658214" y="142798"/>
                        </a:lnTo>
                      </a:path>
                      <a:path w="658494" h="944880">
                        <a:moveTo>
                          <a:pt x="658214" y="142798"/>
                        </a:moveTo>
                        <a:lnTo>
                          <a:pt x="658214" y="146785"/>
                        </a:lnTo>
                      </a:path>
                      <a:path w="658494" h="944880">
                        <a:moveTo>
                          <a:pt x="658214" y="146785"/>
                        </a:moveTo>
                        <a:lnTo>
                          <a:pt x="658214" y="147594"/>
                        </a:lnTo>
                      </a:path>
                      <a:path w="658494" h="944880">
                        <a:moveTo>
                          <a:pt x="658214" y="147594"/>
                        </a:moveTo>
                        <a:lnTo>
                          <a:pt x="658214" y="146785"/>
                        </a:lnTo>
                      </a:path>
                      <a:path w="658494" h="944880">
                        <a:moveTo>
                          <a:pt x="658214" y="146785"/>
                        </a:moveTo>
                        <a:lnTo>
                          <a:pt x="658214" y="142798"/>
                        </a:lnTo>
                      </a:path>
                      <a:path w="658494" h="944880">
                        <a:moveTo>
                          <a:pt x="658214" y="142798"/>
                        </a:moveTo>
                        <a:lnTo>
                          <a:pt x="658214" y="136411"/>
                        </a:lnTo>
                      </a:path>
                      <a:path w="658494" h="944880">
                        <a:moveTo>
                          <a:pt x="658214" y="136411"/>
                        </a:moveTo>
                        <a:lnTo>
                          <a:pt x="658214" y="128436"/>
                        </a:lnTo>
                      </a:path>
                      <a:path w="658494" h="944880">
                        <a:moveTo>
                          <a:pt x="658214" y="128436"/>
                        </a:moveTo>
                        <a:lnTo>
                          <a:pt x="658214" y="118870"/>
                        </a:lnTo>
                      </a:path>
                      <a:path w="658494" h="944880">
                        <a:moveTo>
                          <a:pt x="658214" y="118870"/>
                        </a:moveTo>
                        <a:lnTo>
                          <a:pt x="658214" y="107701"/>
                        </a:lnTo>
                      </a:path>
                      <a:path w="658494" h="944880">
                        <a:moveTo>
                          <a:pt x="658214" y="107701"/>
                        </a:moveTo>
                        <a:lnTo>
                          <a:pt x="658214" y="94929"/>
                        </a:lnTo>
                      </a:path>
                      <a:path w="658494" h="944880">
                        <a:moveTo>
                          <a:pt x="658214" y="94929"/>
                        </a:moveTo>
                        <a:lnTo>
                          <a:pt x="658214" y="81375"/>
                        </a:lnTo>
                      </a:path>
                      <a:path w="658494" h="944880">
                        <a:moveTo>
                          <a:pt x="658214" y="81375"/>
                        </a:moveTo>
                        <a:lnTo>
                          <a:pt x="658214" y="68603"/>
                        </a:lnTo>
                      </a:path>
                      <a:path w="658494" h="944880">
                        <a:moveTo>
                          <a:pt x="658214" y="67808"/>
                        </a:moveTo>
                        <a:lnTo>
                          <a:pt x="658214" y="55036"/>
                        </a:lnTo>
                      </a:path>
                      <a:path w="658494" h="944880">
                        <a:moveTo>
                          <a:pt x="658214" y="55036"/>
                        </a:moveTo>
                        <a:lnTo>
                          <a:pt x="658214" y="42277"/>
                        </a:lnTo>
                      </a:path>
                      <a:path w="658494" h="944880">
                        <a:moveTo>
                          <a:pt x="658214" y="42277"/>
                        </a:moveTo>
                        <a:lnTo>
                          <a:pt x="658214" y="31108"/>
                        </a:lnTo>
                      </a:path>
                      <a:path w="658494" h="944880">
                        <a:moveTo>
                          <a:pt x="658214" y="31108"/>
                        </a:moveTo>
                        <a:lnTo>
                          <a:pt x="658214" y="20734"/>
                        </a:lnTo>
                      </a:path>
                      <a:path w="658494" h="944880">
                        <a:moveTo>
                          <a:pt x="658214" y="20734"/>
                        </a:moveTo>
                        <a:lnTo>
                          <a:pt x="658214" y="12758"/>
                        </a:lnTo>
                      </a:path>
                      <a:path w="658494" h="944880">
                        <a:moveTo>
                          <a:pt x="658214" y="12758"/>
                        </a:moveTo>
                        <a:lnTo>
                          <a:pt x="658214" y="7181"/>
                        </a:lnTo>
                      </a:path>
                      <a:path w="658494" h="944880">
                        <a:moveTo>
                          <a:pt x="658214" y="7181"/>
                        </a:moveTo>
                        <a:lnTo>
                          <a:pt x="658214" y="3179"/>
                        </a:lnTo>
                      </a:path>
                      <a:path w="658494" h="944880">
                        <a:moveTo>
                          <a:pt x="658214" y="3179"/>
                        </a:moveTo>
                        <a:lnTo>
                          <a:pt x="658214" y="15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89" name="object 3189"/>
                  <p:cNvSpPr/>
                  <p:nvPr/>
                </p:nvSpPr>
                <p:spPr>
                  <a:xfrm>
                    <a:off x="16150744" y="212010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90" name="object 3190"/>
                  <p:cNvSpPr/>
                  <p:nvPr/>
                </p:nvSpPr>
                <p:spPr>
                  <a:xfrm>
                    <a:off x="3873226" y="1972915"/>
                    <a:ext cx="12433935" cy="3612515"/>
                  </a:xfrm>
                  <a:custGeom>
                    <a:avLst/>
                    <a:gdLst/>
                    <a:ahLst/>
                    <a:cxnLst/>
                    <a:rect l="l" t="t" r="r" b="b"/>
                    <a:pathLst>
                      <a:path w="12433935" h="3612515">
                        <a:moveTo>
                          <a:pt x="12278714" y="74989"/>
                        </a:moveTo>
                        <a:lnTo>
                          <a:pt x="12278714" y="61422"/>
                        </a:lnTo>
                      </a:path>
                      <a:path w="12433935" h="3612515">
                        <a:moveTo>
                          <a:pt x="12278714" y="61422"/>
                        </a:moveTo>
                        <a:lnTo>
                          <a:pt x="12278714" y="49458"/>
                        </a:lnTo>
                      </a:path>
                      <a:path w="12433935" h="3612515">
                        <a:moveTo>
                          <a:pt x="12278714" y="49458"/>
                        </a:moveTo>
                        <a:lnTo>
                          <a:pt x="12278714" y="37494"/>
                        </a:lnTo>
                      </a:path>
                      <a:path w="12433935" h="3612515">
                        <a:moveTo>
                          <a:pt x="12278714" y="37494"/>
                        </a:moveTo>
                        <a:lnTo>
                          <a:pt x="12278714" y="27120"/>
                        </a:lnTo>
                      </a:path>
                      <a:path w="12433935" h="3612515">
                        <a:moveTo>
                          <a:pt x="12278714" y="27120"/>
                        </a:moveTo>
                        <a:lnTo>
                          <a:pt x="12278714" y="17541"/>
                        </a:lnTo>
                      </a:path>
                      <a:path w="12433935" h="3612515">
                        <a:moveTo>
                          <a:pt x="12278714" y="17541"/>
                        </a:moveTo>
                        <a:lnTo>
                          <a:pt x="12278714" y="10374"/>
                        </a:lnTo>
                      </a:path>
                      <a:path w="12433935" h="3612515">
                        <a:moveTo>
                          <a:pt x="12278714" y="10374"/>
                        </a:moveTo>
                        <a:lnTo>
                          <a:pt x="12278714" y="4782"/>
                        </a:lnTo>
                      </a:path>
                      <a:path w="12433935" h="3612515">
                        <a:moveTo>
                          <a:pt x="12278714" y="4782"/>
                        </a:moveTo>
                        <a:lnTo>
                          <a:pt x="12278714" y="794"/>
                        </a:lnTo>
                      </a:path>
                      <a:path w="12433935" h="3612515">
                        <a:moveTo>
                          <a:pt x="12278714" y="794"/>
                        </a:moveTo>
                        <a:lnTo>
                          <a:pt x="12278714" y="0"/>
                        </a:lnTo>
                      </a:path>
                      <a:path w="12433935" h="3612515">
                        <a:moveTo>
                          <a:pt x="12278714" y="0"/>
                        </a:moveTo>
                        <a:lnTo>
                          <a:pt x="12278714" y="794"/>
                        </a:lnTo>
                      </a:path>
                      <a:path w="12433935" h="3612515">
                        <a:moveTo>
                          <a:pt x="12278714" y="148389"/>
                        </a:moveTo>
                        <a:lnTo>
                          <a:pt x="12278714" y="149979"/>
                        </a:lnTo>
                      </a:path>
                      <a:path w="12433935" h="3612515">
                        <a:moveTo>
                          <a:pt x="12278714" y="3179"/>
                        </a:moveTo>
                        <a:lnTo>
                          <a:pt x="12278714" y="1589"/>
                        </a:lnTo>
                      </a:path>
                      <a:path w="12433935" h="3612515">
                        <a:moveTo>
                          <a:pt x="12278714" y="1589"/>
                        </a:moveTo>
                        <a:lnTo>
                          <a:pt x="12278714" y="3179"/>
                        </a:lnTo>
                      </a:path>
                      <a:path w="12433935" h="3612515">
                        <a:moveTo>
                          <a:pt x="12278714" y="3179"/>
                        </a:moveTo>
                        <a:lnTo>
                          <a:pt x="12278714" y="7181"/>
                        </a:lnTo>
                      </a:path>
                      <a:path w="12433935" h="3612515">
                        <a:moveTo>
                          <a:pt x="12278714" y="7181"/>
                        </a:moveTo>
                        <a:lnTo>
                          <a:pt x="12278714" y="12758"/>
                        </a:lnTo>
                      </a:path>
                      <a:path w="12433935" h="3612515">
                        <a:moveTo>
                          <a:pt x="12278714" y="12758"/>
                        </a:moveTo>
                        <a:lnTo>
                          <a:pt x="12278714" y="20734"/>
                        </a:lnTo>
                      </a:path>
                      <a:path w="12433935" h="3612515">
                        <a:moveTo>
                          <a:pt x="12278714" y="20734"/>
                        </a:moveTo>
                        <a:lnTo>
                          <a:pt x="12278714" y="31108"/>
                        </a:lnTo>
                      </a:path>
                      <a:path w="12433935" h="3612515">
                        <a:moveTo>
                          <a:pt x="12278714" y="31108"/>
                        </a:moveTo>
                        <a:lnTo>
                          <a:pt x="12278714" y="42277"/>
                        </a:lnTo>
                      </a:path>
                      <a:path w="12433935" h="3612515">
                        <a:moveTo>
                          <a:pt x="12278714" y="42277"/>
                        </a:moveTo>
                        <a:lnTo>
                          <a:pt x="12278714" y="55036"/>
                        </a:lnTo>
                      </a:path>
                      <a:path w="12433935" h="3612515">
                        <a:moveTo>
                          <a:pt x="12278714" y="55036"/>
                        </a:moveTo>
                        <a:lnTo>
                          <a:pt x="12278714" y="67808"/>
                        </a:lnTo>
                      </a:path>
                      <a:path w="12433935" h="3612515">
                        <a:moveTo>
                          <a:pt x="12278714" y="146785"/>
                        </a:moveTo>
                        <a:lnTo>
                          <a:pt x="12278714" y="147594"/>
                        </a:lnTo>
                      </a:path>
                      <a:path w="12433935" h="3612515">
                        <a:moveTo>
                          <a:pt x="12433435" y="172316"/>
                        </a:moveTo>
                        <a:lnTo>
                          <a:pt x="12433435" y="147594"/>
                        </a:lnTo>
                      </a:path>
                      <a:path w="12433935" h="3612515">
                        <a:moveTo>
                          <a:pt x="12343261" y="147594"/>
                        </a:moveTo>
                        <a:lnTo>
                          <a:pt x="12343261" y="172316"/>
                        </a:lnTo>
                      </a:path>
                      <a:path w="12433935" h="3612515">
                        <a:moveTo>
                          <a:pt x="12433435" y="172316"/>
                        </a:moveTo>
                        <a:lnTo>
                          <a:pt x="12431790" y="172316"/>
                        </a:lnTo>
                      </a:path>
                      <a:path w="12433935" h="3612515">
                        <a:moveTo>
                          <a:pt x="12431790" y="172316"/>
                        </a:moveTo>
                        <a:lnTo>
                          <a:pt x="12428638" y="172316"/>
                        </a:lnTo>
                      </a:path>
                      <a:path w="12433935" h="3612515">
                        <a:moveTo>
                          <a:pt x="12428638" y="172316"/>
                        </a:moveTo>
                        <a:lnTo>
                          <a:pt x="12423842" y="172316"/>
                        </a:lnTo>
                      </a:path>
                      <a:path w="12433935" h="3612515">
                        <a:moveTo>
                          <a:pt x="12423842" y="172316"/>
                        </a:moveTo>
                        <a:lnTo>
                          <a:pt x="12416716" y="172316"/>
                        </a:lnTo>
                      </a:path>
                      <a:path w="12433935" h="3612515">
                        <a:moveTo>
                          <a:pt x="12416716" y="172316"/>
                        </a:moveTo>
                        <a:lnTo>
                          <a:pt x="12407945" y="172316"/>
                        </a:lnTo>
                      </a:path>
                      <a:path w="12433935" h="3612515">
                        <a:moveTo>
                          <a:pt x="12407945" y="172316"/>
                        </a:moveTo>
                        <a:lnTo>
                          <a:pt x="12398352" y="172316"/>
                        </a:lnTo>
                      </a:path>
                      <a:path w="12433935" h="3612515">
                        <a:moveTo>
                          <a:pt x="12398352" y="172316"/>
                        </a:moveTo>
                        <a:lnTo>
                          <a:pt x="12388759" y="172316"/>
                        </a:lnTo>
                      </a:path>
                      <a:path w="12433935" h="3612515">
                        <a:moveTo>
                          <a:pt x="12388759" y="172316"/>
                        </a:moveTo>
                        <a:lnTo>
                          <a:pt x="12378344" y="172316"/>
                        </a:lnTo>
                      </a:path>
                      <a:path w="12433935" h="3612515">
                        <a:moveTo>
                          <a:pt x="12378344" y="172316"/>
                        </a:moveTo>
                        <a:lnTo>
                          <a:pt x="12368751" y="172316"/>
                        </a:lnTo>
                      </a:path>
                      <a:path w="12433935" h="3612515">
                        <a:moveTo>
                          <a:pt x="12368751" y="172316"/>
                        </a:moveTo>
                        <a:lnTo>
                          <a:pt x="12359980" y="172316"/>
                        </a:lnTo>
                      </a:path>
                      <a:path w="12433935" h="3612515">
                        <a:moveTo>
                          <a:pt x="12359980" y="172316"/>
                        </a:moveTo>
                        <a:lnTo>
                          <a:pt x="12353676" y="172316"/>
                        </a:lnTo>
                      </a:path>
                      <a:path w="12433935" h="3612515">
                        <a:moveTo>
                          <a:pt x="12353676" y="172316"/>
                        </a:moveTo>
                        <a:lnTo>
                          <a:pt x="12348057" y="172316"/>
                        </a:lnTo>
                      </a:path>
                      <a:path w="12433935" h="3612515">
                        <a:moveTo>
                          <a:pt x="12348057" y="172316"/>
                        </a:moveTo>
                        <a:lnTo>
                          <a:pt x="12344905" y="172316"/>
                        </a:lnTo>
                      </a:path>
                      <a:path w="12433935" h="3612515">
                        <a:moveTo>
                          <a:pt x="12344905" y="172316"/>
                        </a:moveTo>
                        <a:lnTo>
                          <a:pt x="12343261" y="172316"/>
                        </a:lnTo>
                      </a:path>
                      <a:path w="12433935" h="3612515">
                        <a:moveTo>
                          <a:pt x="12343261" y="172316"/>
                        </a:moveTo>
                        <a:lnTo>
                          <a:pt x="12343261" y="760283"/>
                        </a:lnTo>
                      </a:path>
                      <a:path w="12433935" h="3612515">
                        <a:moveTo>
                          <a:pt x="12433435" y="760283"/>
                        </a:moveTo>
                        <a:lnTo>
                          <a:pt x="12433435" y="172316"/>
                        </a:lnTo>
                      </a:path>
                      <a:path w="12433935" h="3612515">
                        <a:moveTo>
                          <a:pt x="12343261" y="172316"/>
                        </a:moveTo>
                        <a:lnTo>
                          <a:pt x="12344905" y="172316"/>
                        </a:lnTo>
                      </a:path>
                      <a:path w="12433935" h="3612515">
                        <a:moveTo>
                          <a:pt x="12344905" y="172316"/>
                        </a:moveTo>
                        <a:lnTo>
                          <a:pt x="12348057" y="172316"/>
                        </a:lnTo>
                      </a:path>
                      <a:path w="12433935" h="3612515">
                        <a:moveTo>
                          <a:pt x="12348057" y="172316"/>
                        </a:moveTo>
                        <a:lnTo>
                          <a:pt x="12353676" y="172316"/>
                        </a:lnTo>
                      </a:path>
                      <a:path w="12433935" h="3612515">
                        <a:moveTo>
                          <a:pt x="12353676" y="172316"/>
                        </a:moveTo>
                        <a:lnTo>
                          <a:pt x="12359980" y="172316"/>
                        </a:lnTo>
                      </a:path>
                      <a:path w="12433935" h="3612515">
                        <a:moveTo>
                          <a:pt x="12359980" y="172316"/>
                        </a:moveTo>
                        <a:lnTo>
                          <a:pt x="12368751" y="172316"/>
                        </a:lnTo>
                      </a:path>
                      <a:path w="12433935" h="3612515">
                        <a:moveTo>
                          <a:pt x="12368751" y="172316"/>
                        </a:moveTo>
                        <a:lnTo>
                          <a:pt x="12378344" y="172316"/>
                        </a:lnTo>
                      </a:path>
                      <a:path w="12433935" h="3612515">
                        <a:moveTo>
                          <a:pt x="12378344" y="172316"/>
                        </a:moveTo>
                        <a:lnTo>
                          <a:pt x="12388759" y="172316"/>
                        </a:lnTo>
                      </a:path>
                      <a:path w="12433935" h="3612515">
                        <a:moveTo>
                          <a:pt x="12388759" y="172316"/>
                        </a:moveTo>
                        <a:lnTo>
                          <a:pt x="12398352" y="172316"/>
                        </a:lnTo>
                      </a:path>
                      <a:path w="12433935" h="3612515">
                        <a:moveTo>
                          <a:pt x="12398352" y="172316"/>
                        </a:moveTo>
                        <a:lnTo>
                          <a:pt x="12407945" y="172316"/>
                        </a:lnTo>
                      </a:path>
                      <a:path w="12433935" h="3612515">
                        <a:moveTo>
                          <a:pt x="12407945" y="172316"/>
                        </a:moveTo>
                        <a:lnTo>
                          <a:pt x="12416716" y="172316"/>
                        </a:lnTo>
                      </a:path>
                      <a:path w="12433935" h="3612515">
                        <a:moveTo>
                          <a:pt x="12416716" y="172316"/>
                        </a:moveTo>
                        <a:lnTo>
                          <a:pt x="12423842" y="172316"/>
                        </a:lnTo>
                      </a:path>
                      <a:path w="12433935" h="3612515">
                        <a:moveTo>
                          <a:pt x="12423842" y="172316"/>
                        </a:moveTo>
                        <a:lnTo>
                          <a:pt x="12428638" y="172316"/>
                        </a:lnTo>
                      </a:path>
                      <a:path w="12433935" h="3612515">
                        <a:moveTo>
                          <a:pt x="12428638" y="172316"/>
                        </a:moveTo>
                        <a:lnTo>
                          <a:pt x="12431790" y="172316"/>
                        </a:lnTo>
                      </a:path>
                      <a:path w="12433935" h="3612515">
                        <a:moveTo>
                          <a:pt x="12431790" y="172316"/>
                        </a:moveTo>
                        <a:lnTo>
                          <a:pt x="12433435" y="172316"/>
                        </a:lnTo>
                      </a:path>
                      <a:path w="12433935" h="3612515">
                        <a:moveTo>
                          <a:pt x="12433435" y="760283"/>
                        </a:moveTo>
                        <a:lnTo>
                          <a:pt x="12431790" y="760283"/>
                        </a:lnTo>
                      </a:path>
                      <a:path w="12433935" h="3612515">
                        <a:moveTo>
                          <a:pt x="12431790" y="760283"/>
                        </a:moveTo>
                        <a:lnTo>
                          <a:pt x="12428638" y="760283"/>
                        </a:lnTo>
                      </a:path>
                      <a:path w="12433935" h="3612515">
                        <a:moveTo>
                          <a:pt x="12428638" y="760283"/>
                        </a:moveTo>
                        <a:lnTo>
                          <a:pt x="12423842" y="760283"/>
                        </a:lnTo>
                      </a:path>
                      <a:path w="12433935" h="3612515">
                        <a:moveTo>
                          <a:pt x="12423842" y="760283"/>
                        </a:moveTo>
                        <a:lnTo>
                          <a:pt x="12416716" y="760283"/>
                        </a:lnTo>
                      </a:path>
                      <a:path w="12433935" h="3612515">
                        <a:moveTo>
                          <a:pt x="12416716" y="760283"/>
                        </a:moveTo>
                        <a:lnTo>
                          <a:pt x="12407945" y="760283"/>
                        </a:lnTo>
                      </a:path>
                      <a:path w="12433935" h="3612515">
                        <a:moveTo>
                          <a:pt x="12407945" y="760283"/>
                        </a:moveTo>
                        <a:lnTo>
                          <a:pt x="12398352" y="760283"/>
                        </a:lnTo>
                      </a:path>
                      <a:path w="12433935" h="3612515">
                        <a:moveTo>
                          <a:pt x="12398352" y="760283"/>
                        </a:moveTo>
                        <a:lnTo>
                          <a:pt x="12388759" y="760283"/>
                        </a:lnTo>
                      </a:path>
                      <a:path w="12433935" h="3612515">
                        <a:moveTo>
                          <a:pt x="12388759" y="760283"/>
                        </a:moveTo>
                        <a:lnTo>
                          <a:pt x="12378344" y="760283"/>
                        </a:lnTo>
                      </a:path>
                      <a:path w="12433935" h="3612515">
                        <a:moveTo>
                          <a:pt x="12378344" y="760283"/>
                        </a:moveTo>
                        <a:lnTo>
                          <a:pt x="12368751" y="760283"/>
                        </a:lnTo>
                      </a:path>
                      <a:path w="12433935" h="3612515">
                        <a:moveTo>
                          <a:pt x="12368751" y="760283"/>
                        </a:moveTo>
                        <a:lnTo>
                          <a:pt x="12359980" y="760283"/>
                        </a:lnTo>
                      </a:path>
                      <a:path w="12433935" h="3612515">
                        <a:moveTo>
                          <a:pt x="12359980" y="760283"/>
                        </a:moveTo>
                        <a:lnTo>
                          <a:pt x="12353676" y="760283"/>
                        </a:lnTo>
                      </a:path>
                      <a:path w="12433935" h="3612515">
                        <a:moveTo>
                          <a:pt x="12353676" y="760283"/>
                        </a:moveTo>
                        <a:lnTo>
                          <a:pt x="12348057" y="760283"/>
                        </a:lnTo>
                      </a:path>
                      <a:path w="12433935" h="3612515">
                        <a:moveTo>
                          <a:pt x="12348057" y="760283"/>
                        </a:moveTo>
                        <a:lnTo>
                          <a:pt x="12344905" y="760283"/>
                        </a:lnTo>
                      </a:path>
                      <a:path w="12433935" h="3612515">
                        <a:moveTo>
                          <a:pt x="12344905" y="760283"/>
                        </a:moveTo>
                        <a:lnTo>
                          <a:pt x="12343261" y="760283"/>
                        </a:lnTo>
                      </a:path>
                      <a:path w="12433935" h="3612515">
                        <a:moveTo>
                          <a:pt x="12298585" y="850429"/>
                        </a:moveTo>
                        <a:lnTo>
                          <a:pt x="12253909" y="850429"/>
                        </a:lnTo>
                      </a:path>
                      <a:path w="12433935" h="3612515">
                        <a:moveTo>
                          <a:pt x="12253087" y="939781"/>
                        </a:moveTo>
                        <a:lnTo>
                          <a:pt x="12298585" y="939781"/>
                        </a:lnTo>
                      </a:path>
                      <a:path w="12433935" h="3612515">
                        <a:moveTo>
                          <a:pt x="12298585" y="850429"/>
                        </a:moveTo>
                        <a:lnTo>
                          <a:pt x="12298585" y="851224"/>
                        </a:lnTo>
                      </a:path>
                      <a:path w="12433935" h="3612515">
                        <a:moveTo>
                          <a:pt x="12298585" y="851224"/>
                        </a:moveTo>
                        <a:lnTo>
                          <a:pt x="12298585" y="854417"/>
                        </a:lnTo>
                      </a:path>
                      <a:path w="12433935" h="3612515">
                        <a:moveTo>
                          <a:pt x="12298585" y="854417"/>
                        </a:moveTo>
                        <a:lnTo>
                          <a:pt x="12298585" y="860008"/>
                        </a:lnTo>
                      </a:path>
                      <a:path w="12433935" h="3612515">
                        <a:moveTo>
                          <a:pt x="12298585" y="860008"/>
                        </a:moveTo>
                        <a:lnTo>
                          <a:pt x="12298585" y="867189"/>
                        </a:lnTo>
                      </a:path>
                      <a:path w="12433935" h="3612515">
                        <a:moveTo>
                          <a:pt x="12298585" y="867189"/>
                        </a:moveTo>
                        <a:lnTo>
                          <a:pt x="12298585" y="875165"/>
                        </a:lnTo>
                      </a:path>
                      <a:path w="12433935" h="3612515">
                        <a:moveTo>
                          <a:pt x="12298585" y="875165"/>
                        </a:moveTo>
                        <a:lnTo>
                          <a:pt x="12298585" y="884731"/>
                        </a:lnTo>
                      </a:path>
                      <a:path w="12433935" h="3612515">
                        <a:moveTo>
                          <a:pt x="12298585" y="884731"/>
                        </a:moveTo>
                        <a:lnTo>
                          <a:pt x="12298585" y="895105"/>
                        </a:lnTo>
                      </a:path>
                      <a:path w="12433935" h="3612515">
                        <a:moveTo>
                          <a:pt x="12298585" y="895105"/>
                        </a:moveTo>
                        <a:lnTo>
                          <a:pt x="12298585" y="904684"/>
                        </a:lnTo>
                      </a:path>
                      <a:path w="12433935" h="3612515">
                        <a:moveTo>
                          <a:pt x="12298585" y="904684"/>
                        </a:moveTo>
                        <a:lnTo>
                          <a:pt x="12298585" y="914250"/>
                        </a:lnTo>
                      </a:path>
                      <a:path w="12433935" h="3612515">
                        <a:moveTo>
                          <a:pt x="12298585" y="914250"/>
                        </a:moveTo>
                        <a:lnTo>
                          <a:pt x="12298585" y="923034"/>
                        </a:lnTo>
                      </a:path>
                      <a:path w="12433935" h="3612515">
                        <a:moveTo>
                          <a:pt x="12298585" y="923034"/>
                        </a:moveTo>
                        <a:lnTo>
                          <a:pt x="12298585" y="930215"/>
                        </a:lnTo>
                      </a:path>
                      <a:path w="12433935" h="3612515">
                        <a:moveTo>
                          <a:pt x="12298585" y="930215"/>
                        </a:moveTo>
                        <a:lnTo>
                          <a:pt x="12298585" y="935793"/>
                        </a:lnTo>
                      </a:path>
                      <a:path w="12433935" h="3612515">
                        <a:moveTo>
                          <a:pt x="12298585" y="935793"/>
                        </a:moveTo>
                        <a:lnTo>
                          <a:pt x="12298585" y="938986"/>
                        </a:lnTo>
                      </a:path>
                      <a:path w="12433935" h="3612515">
                        <a:moveTo>
                          <a:pt x="12298585" y="938986"/>
                        </a:moveTo>
                        <a:lnTo>
                          <a:pt x="12298585" y="939781"/>
                        </a:lnTo>
                      </a:path>
                      <a:path w="12433935" h="3612515">
                        <a:moveTo>
                          <a:pt x="12298585" y="850429"/>
                        </a:moveTo>
                        <a:lnTo>
                          <a:pt x="12313797" y="850429"/>
                        </a:lnTo>
                      </a:path>
                      <a:path w="12433935" h="3612515">
                        <a:moveTo>
                          <a:pt x="12313797" y="850429"/>
                        </a:moveTo>
                        <a:lnTo>
                          <a:pt x="12328186" y="850429"/>
                        </a:lnTo>
                      </a:path>
                      <a:path w="12433935" h="3612515">
                        <a:moveTo>
                          <a:pt x="12328186" y="850429"/>
                        </a:moveTo>
                        <a:lnTo>
                          <a:pt x="12337642" y="850429"/>
                        </a:lnTo>
                      </a:path>
                      <a:path w="12433935" h="3612515">
                        <a:moveTo>
                          <a:pt x="12361625" y="939781"/>
                        </a:moveTo>
                        <a:lnTo>
                          <a:pt x="12359295" y="939781"/>
                        </a:lnTo>
                      </a:path>
                      <a:path w="12433935" h="3612515">
                        <a:moveTo>
                          <a:pt x="12359295" y="939781"/>
                        </a:moveTo>
                        <a:lnTo>
                          <a:pt x="12347235" y="939781"/>
                        </a:lnTo>
                      </a:path>
                      <a:path w="12433935" h="3612515">
                        <a:moveTo>
                          <a:pt x="12347235" y="939781"/>
                        </a:moveTo>
                        <a:lnTo>
                          <a:pt x="12333668" y="939781"/>
                        </a:lnTo>
                      </a:path>
                      <a:path w="12433935" h="3612515">
                        <a:moveTo>
                          <a:pt x="12333668" y="939781"/>
                        </a:moveTo>
                        <a:lnTo>
                          <a:pt x="12319416" y="939781"/>
                        </a:lnTo>
                      </a:path>
                      <a:path w="12433935" h="3612515">
                        <a:moveTo>
                          <a:pt x="12319416" y="939781"/>
                        </a:moveTo>
                        <a:lnTo>
                          <a:pt x="12305026" y="939781"/>
                        </a:lnTo>
                      </a:path>
                      <a:path w="12433935" h="3612515">
                        <a:moveTo>
                          <a:pt x="12305026" y="939781"/>
                        </a:moveTo>
                        <a:lnTo>
                          <a:pt x="12298585" y="939781"/>
                        </a:lnTo>
                      </a:path>
                      <a:path w="12433935" h="3612515">
                        <a:moveTo>
                          <a:pt x="12298585" y="939781"/>
                        </a:moveTo>
                        <a:lnTo>
                          <a:pt x="12298585" y="938986"/>
                        </a:lnTo>
                      </a:path>
                      <a:path w="12433935" h="3612515">
                        <a:moveTo>
                          <a:pt x="12298585" y="938986"/>
                        </a:moveTo>
                        <a:lnTo>
                          <a:pt x="12298585" y="935793"/>
                        </a:lnTo>
                      </a:path>
                      <a:path w="12433935" h="3612515">
                        <a:moveTo>
                          <a:pt x="12298585" y="935793"/>
                        </a:moveTo>
                        <a:lnTo>
                          <a:pt x="12298585" y="930215"/>
                        </a:lnTo>
                      </a:path>
                      <a:path w="12433935" h="3612515">
                        <a:moveTo>
                          <a:pt x="12298585" y="930215"/>
                        </a:moveTo>
                        <a:lnTo>
                          <a:pt x="12298585" y="923034"/>
                        </a:lnTo>
                      </a:path>
                      <a:path w="12433935" h="3612515">
                        <a:moveTo>
                          <a:pt x="12298585" y="923034"/>
                        </a:moveTo>
                        <a:lnTo>
                          <a:pt x="12298585" y="914250"/>
                        </a:lnTo>
                      </a:path>
                      <a:path w="12433935" h="3612515">
                        <a:moveTo>
                          <a:pt x="12298585" y="914250"/>
                        </a:moveTo>
                        <a:lnTo>
                          <a:pt x="12298585" y="904684"/>
                        </a:lnTo>
                      </a:path>
                      <a:path w="12433935" h="3612515">
                        <a:moveTo>
                          <a:pt x="12298585" y="904684"/>
                        </a:moveTo>
                        <a:lnTo>
                          <a:pt x="12298585" y="895105"/>
                        </a:lnTo>
                      </a:path>
                      <a:path w="12433935" h="3612515">
                        <a:moveTo>
                          <a:pt x="12298585" y="895105"/>
                        </a:moveTo>
                        <a:lnTo>
                          <a:pt x="12298585" y="884731"/>
                        </a:lnTo>
                      </a:path>
                      <a:path w="12433935" h="3612515">
                        <a:moveTo>
                          <a:pt x="12298585" y="884731"/>
                        </a:moveTo>
                        <a:lnTo>
                          <a:pt x="12298585" y="875165"/>
                        </a:lnTo>
                      </a:path>
                      <a:path w="12433935" h="3612515">
                        <a:moveTo>
                          <a:pt x="12298585" y="875165"/>
                        </a:moveTo>
                        <a:lnTo>
                          <a:pt x="12298585" y="867189"/>
                        </a:lnTo>
                      </a:path>
                      <a:path w="12433935" h="3612515">
                        <a:moveTo>
                          <a:pt x="12298585" y="867189"/>
                        </a:moveTo>
                        <a:lnTo>
                          <a:pt x="12298585" y="860008"/>
                        </a:lnTo>
                      </a:path>
                      <a:path w="12433935" h="3612515">
                        <a:moveTo>
                          <a:pt x="12298585" y="860008"/>
                        </a:moveTo>
                        <a:lnTo>
                          <a:pt x="12298585" y="854417"/>
                        </a:lnTo>
                      </a:path>
                      <a:path w="12433935" h="3612515">
                        <a:moveTo>
                          <a:pt x="12298585" y="854417"/>
                        </a:moveTo>
                        <a:lnTo>
                          <a:pt x="12298585" y="851224"/>
                        </a:lnTo>
                      </a:path>
                      <a:path w="12433935" h="3612515">
                        <a:moveTo>
                          <a:pt x="12298585" y="851224"/>
                        </a:moveTo>
                        <a:lnTo>
                          <a:pt x="12298585" y="850429"/>
                        </a:lnTo>
                      </a:path>
                      <a:path w="12433935" h="3612515">
                        <a:moveTo>
                          <a:pt x="12433435" y="895105"/>
                        </a:moveTo>
                        <a:lnTo>
                          <a:pt x="12433435" y="893515"/>
                        </a:lnTo>
                      </a:path>
                      <a:path w="12433935" h="3612515">
                        <a:moveTo>
                          <a:pt x="12433435" y="893515"/>
                        </a:moveTo>
                        <a:lnTo>
                          <a:pt x="12433435" y="890322"/>
                        </a:lnTo>
                      </a:path>
                      <a:path w="12433935" h="3612515">
                        <a:moveTo>
                          <a:pt x="12433435" y="890322"/>
                        </a:moveTo>
                        <a:lnTo>
                          <a:pt x="12433435" y="883936"/>
                        </a:lnTo>
                      </a:path>
                      <a:path w="12433935" h="3612515">
                        <a:moveTo>
                          <a:pt x="12433435" y="883936"/>
                        </a:moveTo>
                        <a:lnTo>
                          <a:pt x="12433435" y="875165"/>
                        </a:lnTo>
                      </a:path>
                      <a:path w="12433935" h="3612515">
                        <a:moveTo>
                          <a:pt x="12433435" y="875165"/>
                        </a:moveTo>
                        <a:lnTo>
                          <a:pt x="12433435" y="864791"/>
                        </a:lnTo>
                      </a:path>
                      <a:path w="12433935" h="3612515">
                        <a:moveTo>
                          <a:pt x="12433435" y="864791"/>
                        </a:moveTo>
                        <a:lnTo>
                          <a:pt x="12433435" y="852032"/>
                        </a:lnTo>
                      </a:path>
                      <a:path w="12433935" h="3612515">
                        <a:moveTo>
                          <a:pt x="12433435" y="852032"/>
                        </a:moveTo>
                        <a:lnTo>
                          <a:pt x="12433435" y="838465"/>
                        </a:lnTo>
                      </a:path>
                      <a:path w="12433935" h="3612515">
                        <a:moveTo>
                          <a:pt x="12433435" y="838465"/>
                        </a:moveTo>
                        <a:lnTo>
                          <a:pt x="12433435" y="822514"/>
                        </a:lnTo>
                      </a:path>
                      <a:path w="12433935" h="3612515">
                        <a:moveTo>
                          <a:pt x="12433435" y="822514"/>
                        </a:moveTo>
                        <a:lnTo>
                          <a:pt x="12433435" y="805753"/>
                        </a:lnTo>
                      </a:path>
                      <a:path w="12433935" h="3612515">
                        <a:moveTo>
                          <a:pt x="12433435" y="805753"/>
                        </a:moveTo>
                        <a:lnTo>
                          <a:pt x="12433435" y="788198"/>
                        </a:lnTo>
                      </a:path>
                      <a:path w="12433935" h="3612515">
                        <a:moveTo>
                          <a:pt x="12433435" y="788198"/>
                        </a:moveTo>
                        <a:lnTo>
                          <a:pt x="12433435" y="769862"/>
                        </a:lnTo>
                      </a:path>
                      <a:path w="12433935" h="3612515">
                        <a:moveTo>
                          <a:pt x="12433435" y="769862"/>
                        </a:moveTo>
                        <a:lnTo>
                          <a:pt x="12433435" y="760283"/>
                        </a:lnTo>
                      </a:path>
                      <a:path w="12433935" h="3612515">
                        <a:moveTo>
                          <a:pt x="12343261" y="760283"/>
                        </a:moveTo>
                        <a:lnTo>
                          <a:pt x="12343261" y="778633"/>
                        </a:lnTo>
                      </a:path>
                      <a:path w="12433935" h="3612515">
                        <a:moveTo>
                          <a:pt x="12343261" y="778633"/>
                        </a:moveTo>
                        <a:lnTo>
                          <a:pt x="12343261" y="796983"/>
                        </a:lnTo>
                      </a:path>
                      <a:path w="12433935" h="3612515">
                        <a:moveTo>
                          <a:pt x="12343261" y="796983"/>
                        </a:moveTo>
                        <a:lnTo>
                          <a:pt x="12343261" y="813729"/>
                        </a:lnTo>
                      </a:path>
                      <a:path w="12433935" h="3612515">
                        <a:moveTo>
                          <a:pt x="12343261" y="813729"/>
                        </a:moveTo>
                        <a:lnTo>
                          <a:pt x="12343261" y="830489"/>
                        </a:lnTo>
                      </a:path>
                      <a:path w="12433935" h="3612515">
                        <a:moveTo>
                          <a:pt x="12343261" y="830489"/>
                        </a:moveTo>
                        <a:lnTo>
                          <a:pt x="12343261" y="845646"/>
                        </a:lnTo>
                      </a:path>
                      <a:path w="12433935" h="3612515">
                        <a:moveTo>
                          <a:pt x="12343261" y="845646"/>
                        </a:moveTo>
                        <a:lnTo>
                          <a:pt x="12343261" y="858405"/>
                        </a:lnTo>
                      </a:path>
                      <a:path w="12433935" h="3612515">
                        <a:moveTo>
                          <a:pt x="12343261" y="858405"/>
                        </a:moveTo>
                        <a:lnTo>
                          <a:pt x="12343261" y="870369"/>
                        </a:lnTo>
                      </a:path>
                      <a:path w="12433935" h="3612515">
                        <a:moveTo>
                          <a:pt x="12343261" y="870369"/>
                        </a:moveTo>
                        <a:lnTo>
                          <a:pt x="12343261" y="879948"/>
                        </a:lnTo>
                      </a:path>
                      <a:path w="12433935" h="3612515">
                        <a:moveTo>
                          <a:pt x="12343261" y="879948"/>
                        </a:moveTo>
                        <a:lnTo>
                          <a:pt x="12343261" y="887129"/>
                        </a:lnTo>
                      </a:path>
                      <a:path w="12433935" h="3612515">
                        <a:moveTo>
                          <a:pt x="12343261" y="887129"/>
                        </a:moveTo>
                        <a:lnTo>
                          <a:pt x="12343261" y="891912"/>
                        </a:lnTo>
                      </a:path>
                      <a:path w="12433935" h="3612515">
                        <a:moveTo>
                          <a:pt x="12343261" y="891912"/>
                        </a:moveTo>
                        <a:lnTo>
                          <a:pt x="12343261" y="894310"/>
                        </a:lnTo>
                      </a:path>
                      <a:path w="12433935" h="3612515">
                        <a:moveTo>
                          <a:pt x="12343261" y="894310"/>
                        </a:moveTo>
                        <a:lnTo>
                          <a:pt x="12343261" y="895105"/>
                        </a:lnTo>
                      </a:path>
                      <a:path w="12433935" h="3612515">
                        <a:moveTo>
                          <a:pt x="12388759" y="760283"/>
                        </a:moveTo>
                        <a:lnTo>
                          <a:pt x="12398352" y="760283"/>
                        </a:lnTo>
                      </a:path>
                      <a:path w="12433935" h="3612515">
                        <a:moveTo>
                          <a:pt x="12398352" y="760283"/>
                        </a:moveTo>
                        <a:lnTo>
                          <a:pt x="12407945" y="760283"/>
                        </a:lnTo>
                      </a:path>
                      <a:path w="12433935" h="3612515">
                        <a:moveTo>
                          <a:pt x="12407945" y="760283"/>
                        </a:moveTo>
                        <a:lnTo>
                          <a:pt x="12416716" y="760283"/>
                        </a:lnTo>
                      </a:path>
                      <a:path w="12433935" h="3612515">
                        <a:moveTo>
                          <a:pt x="12416716" y="760283"/>
                        </a:moveTo>
                        <a:lnTo>
                          <a:pt x="12423842" y="760283"/>
                        </a:lnTo>
                      </a:path>
                      <a:path w="12433935" h="3612515">
                        <a:moveTo>
                          <a:pt x="12423842" y="760283"/>
                        </a:moveTo>
                        <a:lnTo>
                          <a:pt x="12428638" y="760283"/>
                        </a:lnTo>
                      </a:path>
                      <a:path w="12433935" h="3612515">
                        <a:moveTo>
                          <a:pt x="12428638" y="760283"/>
                        </a:moveTo>
                        <a:lnTo>
                          <a:pt x="12431790" y="760283"/>
                        </a:lnTo>
                      </a:path>
                      <a:path w="12433935" h="3612515">
                        <a:moveTo>
                          <a:pt x="12431790" y="760283"/>
                        </a:moveTo>
                        <a:lnTo>
                          <a:pt x="12433435" y="760283"/>
                        </a:lnTo>
                      </a:path>
                      <a:path w="12433935" h="3612515">
                        <a:moveTo>
                          <a:pt x="12343261" y="760283"/>
                        </a:moveTo>
                        <a:lnTo>
                          <a:pt x="12344905" y="760283"/>
                        </a:lnTo>
                      </a:path>
                      <a:path w="12433935" h="3612515">
                        <a:moveTo>
                          <a:pt x="12344905" y="760283"/>
                        </a:moveTo>
                        <a:lnTo>
                          <a:pt x="12348057" y="760283"/>
                        </a:lnTo>
                      </a:path>
                      <a:path w="12433935" h="3612515">
                        <a:moveTo>
                          <a:pt x="12348057" y="760283"/>
                        </a:moveTo>
                        <a:lnTo>
                          <a:pt x="12353676" y="760283"/>
                        </a:lnTo>
                      </a:path>
                      <a:path w="12433935" h="3612515">
                        <a:moveTo>
                          <a:pt x="12353676" y="760283"/>
                        </a:moveTo>
                        <a:lnTo>
                          <a:pt x="12359980" y="760283"/>
                        </a:lnTo>
                      </a:path>
                      <a:path w="12433935" h="3612515">
                        <a:moveTo>
                          <a:pt x="12359980" y="760283"/>
                        </a:moveTo>
                        <a:lnTo>
                          <a:pt x="12368751" y="760283"/>
                        </a:lnTo>
                      </a:path>
                      <a:path w="12433935" h="3612515">
                        <a:moveTo>
                          <a:pt x="12368751" y="760283"/>
                        </a:moveTo>
                        <a:lnTo>
                          <a:pt x="12378344" y="760283"/>
                        </a:lnTo>
                      </a:path>
                      <a:path w="12433935" h="3612515">
                        <a:moveTo>
                          <a:pt x="12378344" y="760283"/>
                        </a:moveTo>
                        <a:lnTo>
                          <a:pt x="12388759" y="760283"/>
                        </a:lnTo>
                      </a:path>
                      <a:path w="12433935" h="3612515">
                        <a:moveTo>
                          <a:pt x="12388759" y="939781"/>
                        </a:moveTo>
                        <a:lnTo>
                          <a:pt x="12378344" y="938986"/>
                        </a:lnTo>
                      </a:path>
                      <a:path w="12433935" h="3612515">
                        <a:moveTo>
                          <a:pt x="12378344" y="938986"/>
                        </a:moveTo>
                        <a:lnTo>
                          <a:pt x="12368751" y="935793"/>
                        </a:lnTo>
                      </a:path>
                      <a:path w="12433935" h="3612515">
                        <a:moveTo>
                          <a:pt x="12368751" y="935793"/>
                        </a:moveTo>
                        <a:lnTo>
                          <a:pt x="12359980" y="930215"/>
                        </a:lnTo>
                      </a:path>
                      <a:path w="12433935" h="3612515">
                        <a:moveTo>
                          <a:pt x="12359980" y="930215"/>
                        </a:moveTo>
                        <a:lnTo>
                          <a:pt x="12353676" y="923034"/>
                        </a:lnTo>
                      </a:path>
                      <a:path w="12433935" h="3612515">
                        <a:moveTo>
                          <a:pt x="12348057" y="914250"/>
                        </a:moveTo>
                        <a:lnTo>
                          <a:pt x="12344905" y="904684"/>
                        </a:lnTo>
                      </a:path>
                      <a:path w="12433935" h="3612515">
                        <a:moveTo>
                          <a:pt x="12431790" y="904684"/>
                        </a:moveTo>
                        <a:lnTo>
                          <a:pt x="12428638" y="914250"/>
                        </a:lnTo>
                      </a:path>
                      <a:path w="12433935" h="3612515">
                        <a:moveTo>
                          <a:pt x="12423842" y="923034"/>
                        </a:moveTo>
                        <a:lnTo>
                          <a:pt x="12416716" y="930215"/>
                        </a:lnTo>
                      </a:path>
                      <a:path w="12433935" h="3612515">
                        <a:moveTo>
                          <a:pt x="12416716" y="930215"/>
                        </a:moveTo>
                        <a:lnTo>
                          <a:pt x="12407945" y="935793"/>
                        </a:lnTo>
                      </a:path>
                      <a:path w="12433935" h="3612515">
                        <a:moveTo>
                          <a:pt x="12407945" y="935793"/>
                        </a:moveTo>
                        <a:lnTo>
                          <a:pt x="12398352" y="938986"/>
                        </a:lnTo>
                      </a:path>
                      <a:path w="12433935" h="3612515">
                        <a:moveTo>
                          <a:pt x="12398352" y="938986"/>
                        </a:moveTo>
                        <a:lnTo>
                          <a:pt x="12388759" y="939781"/>
                        </a:lnTo>
                      </a:path>
                      <a:path w="12433935" h="3612515">
                        <a:moveTo>
                          <a:pt x="12002574" y="4782"/>
                        </a:moveTo>
                        <a:lnTo>
                          <a:pt x="11783306" y="4782"/>
                        </a:lnTo>
                      </a:path>
                      <a:path w="12433935" h="3612515">
                        <a:moveTo>
                          <a:pt x="11783306" y="154761"/>
                        </a:moveTo>
                        <a:lnTo>
                          <a:pt x="12002574" y="154761"/>
                        </a:lnTo>
                      </a:path>
                      <a:path w="12433935" h="3612515">
                        <a:moveTo>
                          <a:pt x="12002574" y="4782"/>
                        </a:moveTo>
                        <a:lnTo>
                          <a:pt x="12002574" y="6372"/>
                        </a:lnTo>
                      </a:path>
                      <a:path w="12433935" h="3612515">
                        <a:moveTo>
                          <a:pt x="12002574" y="6372"/>
                        </a:moveTo>
                        <a:lnTo>
                          <a:pt x="12002574" y="9565"/>
                        </a:lnTo>
                      </a:path>
                      <a:path w="12433935" h="3612515">
                        <a:moveTo>
                          <a:pt x="12002574" y="9565"/>
                        </a:moveTo>
                        <a:lnTo>
                          <a:pt x="12002574" y="15156"/>
                        </a:lnTo>
                      </a:path>
                      <a:path w="12433935" h="3612515">
                        <a:moveTo>
                          <a:pt x="12002574" y="15156"/>
                        </a:moveTo>
                        <a:lnTo>
                          <a:pt x="12002574" y="22337"/>
                        </a:lnTo>
                      </a:path>
                      <a:path w="12433935" h="3612515">
                        <a:moveTo>
                          <a:pt x="12002574" y="22337"/>
                        </a:moveTo>
                        <a:lnTo>
                          <a:pt x="12002574" y="31903"/>
                        </a:lnTo>
                      </a:path>
                      <a:path w="12433935" h="3612515">
                        <a:moveTo>
                          <a:pt x="12002574" y="31903"/>
                        </a:moveTo>
                        <a:lnTo>
                          <a:pt x="12002574" y="42277"/>
                        </a:lnTo>
                      </a:path>
                      <a:path w="12433935" h="3612515">
                        <a:moveTo>
                          <a:pt x="12002574" y="42277"/>
                        </a:moveTo>
                        <a:lnTo>
                          <a:pt x="12002574" y="54241"/>
                        </a:lnTo>
                      </a:path>
                      <a:path w="12433935" h="3612515">
                        <a:moveTo>
                          <a:pt x="12002574" y="54241"/>
                        </a:moveTo>
                        <a:lnTo>
                          <a:pt x="12002574" y="67013"/>
                        </a:lnTo>
                      </a:path>
                      <a:path w="12433935" h="3612515">
                        <a:moveTo>
                          <a:pt x="12002574" y="67013"/>
                        </a:moveTo>
                        <a:lnTo>
                          <a:pt x="12002574" y="79772"/>
                        </a:lnTo>
                      </a:path>
                      <a:path w="12433935" h="3612515">
                        <a:moveTo>
                          <a:pt x="12002574" y="79772"/>
                        </a:moveTo>
                        <a:lnTo>
                          <a:pt x="12002574" y="92544"/>
                        </a:lnTo>
                      </a:path>
                      <a:path w="12433935" h="3612515">
                        <a:moveTo>
                          <a:pt x="12002574" y="92544"/>
                        </a:moveTo>
                        <a:lnTo>
                          <a:pt x="12002574" y="105303"/>
                        </a:lnTo>
                      </a:path>
                      <a:path w="12433935" h="3612515">
                        <a:moveTo>
                          <a:pt x="12002574" y="105303"/>
                        </a:moveTo>
                        <a:lnTo>
                          <a:pt x="12002574" y="117267"/>
                        </a:lnTo>
                      </a:path>
                      <a:path w="12433935" h="3612515">
                        <a:moveTo>
                          <a:pt x="12002574" y="117267"/>
                        </a:moveTo>
                        <a:lnTo>
                          <a:pt x="12002574" y="127641"/>
                        </a:lnTo>
                      </a:path>
                      <a:path w="12433935" h="3612515">
                        <a:moveTo>
                          <a:pt x="12002574" y="127641"/>
                        </a:moveTo>
                        <a:lnTo>
                          <a:pt x="12002574" y="137220"/>
                        </a:lnTo>
                      </a:path>
                      <a:path w="12433935" h="3612515">
                        <a:moveTo>
                          <a:pt x="12002574" y="137220"/>
                        </a:moveTo>
                        <a:lnTo>
                          <a:pt x="12002574" y="144387"/>
                        </a:lnTo>
                      </a:path>
                      <a:path w="12433935" h="3612515">
                        <a:moveTo>
                          <a:pt x="12002574" y="144387"/>
                        </a:moveTo>
                        <a:lnTo>
                          <a:pt x="12002574" y="149979"/>
                        </a:lnTo>
                      </a:path>
                      <a:path w="12433935" h="3612515">
                        <a:moveTo>
                          <a:pt x="12002574" y="149979"/>
                        </a:moveTo>
                        <a:lnTo>
                          <a:pt x="12002574" y="153172"/>
                        </a:lnTo>
                      </a:path>
                      <a:path w="12433935" h="3612515">
                        <a:moveTo>
                          <a:pt x="12002574" y="153172"/>
                        </a:moveTo>
                        <a:lnTo>
                          <a:pt x="12002574" y="154761"/>
                        </a:lnTo>
                      </a:path>
                      <a:path w="12433935" h="3612515">
                        <a:moveTo>
                          <a:pt x="11783306" y="153172"/>
                        </a:moveTo>
                        <a:lnTo>
                          <a:pt x="11783306" y="154761"/>
                        </a:lnTo>
                      </a:path>
                      <a:path w="12433935" h="3612515">
                        <a:moveTo>
                          <a:pt x="11783306" y="154761"/>
                        </a:moveTo>
                        <a:lnTo>
                          <a:pt x="11783306" y="153172"/>
                        </a:lnTo>
                      </a:path>
                      <a:path w="12433935" h="3612515">
                        <a:moveTo>
                          <a:pt x="11783306" y="153172"/>
                        </a:moveTo>
                        <a:lnTo>
                          <a:pt x="11783306" y="149979"/>
                        </a:lnTo>
                      </a:path>
                      <a:path w="12433935" h="3612515">
                        <a:moveTo>
                          <a:pt x="11783306" y="149979"/>
                        </a:moveTo>
                        <a:lnTo>
                          <a:pt x="11783306" y="144387"/>
                        </a:lnTo>
                      </a:path>
                      <a:path w="12433935" h="3612515">
                        <a:moveTo>
                          <a:pt x="11783306" y="144387"/>
                        </a:moveTo>
                        <a:lnTo>
                          <a:pt x="11783306" y="137220"/>
                        </a:lnTo>
                      </a:path>
                      <a:path w="12433935" h="3612515">
                        <a:moveTo>
                          <a:pt x="11783306" y="137220"/>
                        </a:moveTo>
                        <a:lnTo>
                          <a:pt x="11783306" y="127641"/>
                        </a:lnTo>
                      </a:path>
                      <a:path w="12433935" h="3612515">
                        <a:moveTo>
                          <a:pt x="11783306" y="127641"/>
                        </a:moveTo>
                        <a:lnTo>
                          <a:pt x="11783306" y="117267"/>
                        </a:lnTo>
                      </a:path>
                      <a:path w="12433935" h="3612515">
                        <a:moveTo>
                          <a:pt x="11783306" y="117267"/>
                        </a:moveTo>
                        <a:lnTo>
                          <a:pt x="11783306" y="105303"/>
                        </a:lnTo>
                      </a:path>
                      <a:path w="12433935" h="3612515">
                        <a:moveTo>
                          <a:pt x="11783306" y="105303"/>
                        </a:moveTo>
                        <a:lnTo>
                          <a:pt x="11783306" y="92544"/>
                        </a:lnTo>
                      </a:path>
                      <a:path w="12433935" h="3612515">
                        <a:moveTo>
                          <a:pt x="11783306" y="92544"/>
                        </a:moveTo>
                        <a:lnTo>
                          <a:pt x="11783306" y="79772"/>
                        </a:lnTo>
                      </a:path>
                      <a:path w="12433935" h="3612515">
                        <a:moveTo>
                          <a:pt x="11783306" y="79772"/>
                        </a:moveTo>
                        <a:lnTo>
                          <a:pt x="11783306" y="67013"/>
                        </a:lnTo>
                      </a:path>
                      <a:path w="12433935" h="3612515">
                        <a:moveTo>
                          <a:pt x="11783306" y="67013"/>
                        </a:moveTo>
                        <a:lnTo>
                          <a:pt x="11783306" y="54241"/>
                        </a:lnTo>
                      </a:path>
                      <a:path w="12433935" h="3612515">
                        <a:moveTo>
                          <a:pt x="11783306" y="54241"/>
                        </a:moveTo>
                        <a:lnTo>
                          <a:pt x="11783306" y="42277"/>
                        </a:lnTo>
                      </a:path>
                      <a:path w="12433935" h="3612515">
                        <a:moveTo>
                          <a:pt x="11783306" y="42277"/>
                        </a:moveTo>
                        <a:lnTo>
                          <a:pt x="11783306" y="31903"/>
                        </a:lnTo>
                      </a:path>
                      <a:path w="12433935" h="3612515">
                        <a:moveTo>
                          <a:pt x="11783306" y="31903"/>
                        </a:moveTo>
                        <a:lnTo>
                          <a:pt x="11783306" y="22337"/>
                        </a:lnTo>
                      </a:path>
                      <a:path w="12433935" h="3612515">
                        <a:moveTo>
                          <a:pt x="11783306" y="22337"/>
                        </a:moveTo>
                        <a:lnTo>
                          <a:pt x="11783306" y="15156"/>
                        </a:lnTo>
                      </a:path>
                      <a:path w="12433935" h="3612515">
                        <a:moveTo>
                          <a:pt x="11783306" y="15156"/>
                        </a:moveTo>
                        <a:lnTo>
                          <a:pt x="11783306" y="9565"/>
                        </a:lnTo>
                      </a:path>
                      <a:path w="12433935" h="3612515">
                        <a:moveTo>
                          <a:pt x="11783306" y="9565"/>
                        </a:moveTo>
                        <a:lnTo>
                          <a:pt x="11783306" y="6372"/>
                        </a:lnTo>
                      </a:path>
                      <a:path w="12433935" h="3612515">
                        <a:moveTo>
                          <a:pt x="11783306" y="6372"/>
                        </a:moveTo>
                        <a:lnTo>
                          <a:pt x="11783306" y="4782"/>
                        </a:lnTo>
                      </a:path>
                      <a:path w="12433935" h="3612515">
                        <a:moveTo>
                          <a:pt x="11783306" y="4782"/>
                        </a:moveTo>
                        <a:lnTo>
                          <a:pt x="11783306" y="6372"/>
                        </a:lnTo>
                      </a:path>
                      <a:path w="12433935" h="3612515">
                        <a:moveTo>
                          <a:pt x="11288584" y="4782"/>
                        </a:moveTo>
                        <a:lnTo>
                          <a:pt x="11069179" y="4782"/>
                        </a:lnTo>
                      </a:path>
                      <a:path w="12433935" h="3612515">
                        <a:moveTo>
                          <a:pt x="11072468" y="154761"/>
                        </a:moveTo>
                        <a:lnTo>
                          <a:pt x="11288584" y="154761"/>
                        </a:lnTo>
                      </a:path>
                      <a:path w="12433935" h="3612515">
                        <a:moveTo>
                          <a:pt x="11288584" y="4782"/>
                        </a:moveTo>
                        <a:lnTo>
                          <a:pt x="11288584" y="6372"/>
                        </a:lnTo>
                      </a:path>
                      <a:path w="12433935" h="3612515">
                        <a:moveTo>
                          <a:pt x="11288584" y="6372"/>
                        </a:moveTo>
                        <a:lnTo>
                          <a:pt x="11288584" y="9565"/>
                        </a:lnTo>
                      </a:path>
                      <a:path w="12433935" h="3612515">
                        <a:moveTo>
                          <a:pt x="11288584" y="9565"/>
                        </a:moveTo>
                        <a:lnTo>
                          <a:pt x="11288584" y="15156"/>
                        </a:lnTo>
                      </a:path>
                      <a:path w="12433935" h="3612515">
                        <a:moveTo>
                          <a:pt x="11288584" y="15156"/>
                        </a:moveTo>
                        <a:lnTo>
                          <a:pt x="11288584" y="22337"/>
                        </a:lnTo>
                      </a:path>
                      <a:path w="12433935" h="3612515">
                        <a:moveTo>
                          <a:pt x="11288584" y="22337"/>
                        </a:moveTo>
                        <a:lnTo>
                          <a:pt x="11288584" y="31903"/>
                        </a:lnTo>
                      </a:path>
                      <a:path w="12433935" h="3612515">
                        <a:moveTo>
                          <a:pt x="11288584" y="31903"/>
                        </a:moveTo>
                        <a:lnTo>
                          <a:pt x="11288584" y="42277"/>
                        </a:lnTo>
                      </a:path>
                      <a:path w="12433935" h="3612515">
                        <a:moveTo>
                          <a:pt x="11288584" y="42277"/>
                        </a:moveTo>
                        <a:lnTo>
                          <a:pt x="11288584" y="54241"/>
                        </a:lnTo>
                      </a:path>
                      <a:path w="12433935" h="3612515">
                        <a:moveTo>
                          <a:pt x="11288584" y="54241"/>
                        </a:moveTo>
                        <a:lnTo>
                          <a:pt x="11288584" y="67013"/>
                        </a:lnTo>
                      </a:path>
                      <a:path w="12433935" h="3612515">
                        <a:moveTo>
                          <a:pt x="11288584" y="67013"/>
                        </a:moveTo>
                        <a:lnTo>
                          <a:pt x="11288584" y="79772"/>
                        </a:lnTo>
                      </a:path>
                      <a:path w="12433935" h="3612515">
                        <a:moveTo>
                          <a:pt x="11288584" y="79772"/>
                        </a:moveTo>
                        <a:lnTo>
                          <a:pt x="11288584" y="92544"/>
                        </a:lnTo>
                      </a:path>
                      <a:path w="12433935" h="3612515">
                        <a:moveTo>
                          <a:pt x="11288584" y="92544"/>
                        </a:moveTo>
                        <a:lnTo>
                          <a:pt x="11288584" y="105303"/>
                        </a:lnTo>
                      </a:path>
                      <a:path w="12433935" h="3612515">
                        <a:moveTo>
                          <a:pt x="11288584" y="105303"/>
                        </a:moveTo>
                        <a:lnTo>
                          <a:pt x="11288584" y="117267"/>
                        </a:lnTo>
                      </a:path>
                      <a:path w="12433935" h="3612515">
                        <a:moveTo>
                          <a:pt x="11288584" y="117267"/>
                        </a:moveTo>
                        <a:lnTo>
                          <a:pt x="11288584" y="127641"/>
                        </a:lnTo>
                      </a:path>
                      <a:path w="12433935" h="3612515">
                        <a:moveTo>
                          <a:pt x="11288584" y="127641"/>
                        </a:moveTo>
                        <a:lnTo>
                          <a:pt x="11288584" y="137220"/>
                        </a:lnTo>
                      </a:path>
                      <a:path w="12433935" h="3612515">
                        <a:moveTo>
                          <a:pt x="11288584" y="137220"/>
                        </a:moveTo>
                        <a:lnTo>
                          <a:pt x="11288584" y="144387"/>
                        </a:lnTo>
                      </a:path>
                      <a:path w="12433935" h="3612515">
                        <a:moveTo>
                          <a:pt x="11288584" y="144387"/>
                        </a:moveTo>
                        <a:lnTo>
                          <a:pt x="11288584" y="149979"/>
                        </a:lnTo>
                      </a:path>
                      <a:path w="12433935" h="3612515">
                        <a:moveTo>
                          <a:pt x="11288584" y="149979"/>
                        </a:moveTo>
                        <a:lnTo>
                          <a:pt x="11288584" y="153172"/>
                        </a:lnTo>
                      </a:path>
                      <a:path w="12433935" h="3612515">
                        <a:moveTo>
                          <a:pt x="11288584" y="153172"/>
                        </a:moveTo>
                        <a:lnTo>
                          <a:pt x="11288584" y="154761"/>
                        </a:lnTo>
                      </a:path>
                      <a:path w="12433935" h="3612515">
                        <a:moveTo>
                          <a:pt x="11069179" y="79772"/>
                        </a:moveTo>
                        <a:lnTo>
                          <a:pt x="11069179" y="67013"/>
                        </a:lnTo>
                      </a:path>
                      <a:path w="12433935" h="3612515">
                        <a:moveTo>
                          <a:pt x="11069179" y="67013"/>
                        </a:moveTo>
                        <a:lnTo>
                          <a:pt x="11069179" y="54241"/>
                        </a:lnTo>
                      </a:path>
                      <a:path w="12433935" h="3612515">
                        <a:moveTo>
                          <a:pt x="11069179" y="54241"/>
                        </a:moveTo>
                        <a:lnTo>
                          <a:pt x="11069179" y="42277"/>
                        </a:lnTo>
                      </a:path>
                      <a:path w="12433935" h="3612515">
                        <a:moveTo>
                          <a:pt x="11069179" y="42277"/>
                        </a:moveTo>
                        <a:lnTo>
                          <a:pt x="11069179" y="31903"/>
                        </a:lnTo>
                      </a:path>
                      <a:path w="12433935" h="3612515">
                        <a:moveTo>
                          <a:pt x="11069179" y="31903"/>
                        </a:moveTo>
                        <a:lnTo>
                          <a:pt x="11069179" y="22337"/>
                        </a:lnTo>
                      </a:path>
                      <a:path w="12433935" h="3612515">
                        <a:moveTo>
                          <a:pt x="11069179" y="22337"/>
                        </a:moveTo>
                        <a:lnTo>
                          <a:pt x="11069179" y="15156"/>
                        </a:lnTo>
                      </a:path>
                      <a:path w="12433935" h="3612515">
                        <a:moveTo>
                          <a:pt x="11069179" y="15156"/>
                        </a:moveTo>
                        <a:lnTo>
                          <a:pt x="11069179" y="9565"/>
                        </a:lnTo>
                      </a:path>
                      <a:path w="12433935" h="3612515">
                        <a:moveTo>
                          <a:pt x="11069179" y="9565"/>
                        </a:moveTo>
                        <a:lnTo>
                          <a:pt x="11069179" y="6372"/>
                        </a:lnTo>
                      </a:path>
                      <a:path w="12433935" h="3612515">
                        <a:moveTo>
                          <a:pt x="11069179" y="6372"/>
                        </a:moveTo>
                        <a:lnTo>
                          <a:pt x="11069179" y="4782"/>
                        </a:lnTo>
                      </a:path>
                      <a:path w="12433935" h="3612515">
                        <a:moveTo>
                          <a:pt x="11069179" y="7181"/>
                        </a:moveTo>
                        <a:lnTo>
                          <a:pt x="11069179" y="9565"/>
                        </a:lnTo>
                      </a:path>
                      <a:path w="12433935" h="3612515">
                        <a:moveTo>
                          <a:pt x="11069179" y="9565"/>
                        </a:moveTo>
                        <a:lnTo>
                          <a:pt x="11069179" y="14362"/>
                        </a:lnTo>
                      </a:path>
                      <a:path w="12433935" h="3612515">
                        <a:moveTo>
                          <a:pt x="11069179" y="14362"/>
                        </a:moveTo>
                        <a:lnTo>
                          <a:pt x="11069179" y="21543"/>
                        </a:lnTo>
                      </a:path>
                      <a:path w="12433935" h="3612515">
                        <a:moveTo>
                          <a:pt x="11069179" y="21543"/>
                        </a:moveTo>
                        <a:lnTo>
                          <a:pt x="11069179" y="30313"/>
                        </a:lnTo>
                      </a:path>
                      <a:path w="12433935" h="3612515">
                        <a:moveTo>
                          <a:pt x="11069179" y="30313"/>
                        </a:moveTo>
                        <a:lnTo>
                          <a:pt x="11069179" y="41482"/>
                        </a:lnTo>
                      </a:path>
                      <a:path w="12433935" h="3612515">
                        <a:moveTo>
                          <a:pt x="11069179" y="41482"/>
                        </a:moveTo>
                        <a:lnTo>
                          <a:pt x="11069179" y="53446"/>
                        </a:lnTo>
                      </a:path>
                      <a:path w="12433935" h="3612515">
                        <a:moveTo>
                          <a:pt x="11782484" y="4782"/>
                        </a:moveTo>
                        <a:lnTo>
                          <a:pt x="11563079" y="4782"/>
                        </a:lnTo>
                      </a:path>
                      <a:path w="12433935" h="3612515">
                        <a:moveTo>
                          <a:pt x="11563079" y="154761"/>
                        </a:moveTo>
                        <a:lnTo>
                          <a:pt x="11630093" y="154761"/>
                        </a:lnTo>
                      </a:path>
                      <a:path w="12433935" h="3612515">
                        <a:moveTo>
                          <a:pt x="11716293" y="154761"/>
                        </a:moveTo>
                        <a:lnTo>
                          <a:pt x="11782484" y="154761"/>
                        </a:lnTo>
                      </a:path>
                      <a:path w="12433935" h="3612515">
                        <a:moveTo>
                          <a:pt x="11563079" y="154761"/>
                        </a:moveTo>
                        <a:lnTo>
                          <a:pt x="11563079" y="153172"/>
                        </a:lnTo>
                      </a:path>
                      <a:path w="12433935" h="3612515">
                        <a:moveTo>
                          <a:pt x="11563079" y="153172"/>
                        </a:moveTo>
                        <a:lnTo>
                          <a:pt x="11563079" y="149979"/>
                        </a:lnTo>
                      </a:path>
                      <a:path w="12433935" h="3612515">
                        <a:moveTo>
                          <a:pt x="11563079" y="149979"/>
                        </a:moveTo>
                        <a:lnTo>
                          <a:pt x="11563079" y="144387"/>
                        </a:lnTo>
                      </a:path>
                      <a:path w="12433935" h="3612515">
                        <a:moveTo>
                          <a:pt x="11563079" y="144387"/>
                        </a:moveTo>
                        <a:lnTo>
                          <a:pt x="11563079" y="137220"/>
                        </a:lnTo>
                      </a:path>
                      <a:path w="12433935" h="3612515">
                        <a:moveTo>
                          <a:pt x="11563079" y="137220"/>
                        </a:moveTo>
                        <a:lnTo>
                          <a:pt x="11563079" y="127641"/>
                        </a:lnTo>
                      </a:path>
                      <a:path w="12433935" h="3612515">
                        <a:moveTo>
                          <a:pt x="11563079" y="127641"/>
                        </a:moveTo>
                        <a:lnTo>
                          <a:pt x="11563079" y="117267"/>
                        </a:lnTo>
                      </a:path>
                      <a:path w="12433935" h="3612515">
                        <a:moveTo>
                          <a:pt x="11563079" y="117267"/>
                        </a:moveTo>
                        <a:lnTo>
                          <a:pt x="11563079" y="105303"/>
                        </a:lnTo>
                      </a:path>
                      <a:path w="12433935" h="3612515">
                        <a:moveTo>
                          <a:pt x="11563079" y="105303"/>
                        </a:moveTo>
                        <a:lnTo>
                          <a:pt x="11563079" y="92544"/>
                        </a:lnTo>
                      </a:path>
                      <a:path w="12433935" h="3612515">
                        <a:moveTo>
                          <a:pt x="11563079" y="92544"/>
                        </a:moveTo>
                        <a:lnTo>
                          <a:pt x="11563079" y="79772"/>
                        </a:lnTo>
                      </a:path>
                      <a:path w="12433935" h="3612515">
                        <a:moveTo>
                          <a:pt x="11563079" y="79772"/>
                        </a:moveTo>
                        <a:lnTo>
                          <a:pt x="11563079" y="67013"/>
                        </a:lnTo>
                      </a:path>
                      <a:path w="12433935" h="3612515">
                        <a:moveTo>
                          <a:pt x="11563079" y="67013"/>
                        </a:moveTo>
                        <a:lnTo>
                          <a:pt x="11563079" y="54241"/>
                        </a:lnTo>
                      </a:path>
                      <a:path w="12433935" h="3612515">
                        <a:moveTo>
                          <a:pt x="11563079" y="54241"/>
                        </a:moveTo>
                        <a:lnTo>
                          <a:pt x="11563079" y="42277"/>
                        </a:lnTo>
                      </a:path>
                      <a:path w="12433935" h="3612515">
                        <a:moveTo>
                          <a:pt x="11563079" y="42277"/>
                        </a:moveTo>
                        <a:lnTo>
                          <a:pt x="11563079" y="31903"/>
                        </a:lnTo>
                      </a:path>
                      <a:path w="12433935" h="3612515">
                        <a:moveTo>
                          <a:pt x="11563079" y="31903"/>
                        </a:moveTo>
                        <a:lnTo>
                          <a:pt x="11563079" y="22337"/>
                        </a:lnTo>
                      </a:path>
                      <a:path w="12433935" h="3612515">
                        <a:moveTo>
                          <a:pt x="11563079" y="22337"/>
                        </a:moveTo>
                        <a:lnTo>
                          <a:pt x="11563079" y="15156"/>
                        </a:lnTo>
                      </a:path>
                      <a:path w="12433935" h="3612515">
                        <a:moveTo>
                          <a:pt x="11563079" y="15156"/>
                        </a:moveTo>
                        <a:lnTo>
                          <a:pt x="11563079" y="9565"/>
                        </a:lnTo>
                      </a:path>
                      <a:path w="12433935" h="3612515">
                        <a:moveTo>
                          <a:pt x="11563079" y="9565"/>
                        </a:moveTo>
                        <a:lnTo>
                          <a:pt x="11563079" y="6372"/>
                        </a:lnTo>
                      </a:path>
                      <a:path w="12433935" h="3612515">
                        <a:moveTo>
                          <a:pt x="11563079" y="6372"/>
                        </a:moveTo>
                        <a:lnTo>
                          <a:pt x="11563079" y="4782"/>
                        </a:lnTo>
                      </a:path>
                      <a:path w="12433935" h="3612515">
                        <a:moveTo>
                          <a:pt x="11782484" y="154761"/>
                        </a:moveTo>
                        <a:lnTo>
                          <a:pt x="11782484" y="153967"/>
                        </a:lnTo>
                      </a:path>
                      <a:path w="12433935" h="3612515">
                        <a:moveTo>
                          <a:pt x="11782484" y="5577"/>
                        </a:moveTo>
                        <a:lnTo>
                          <a:pt x="11782484" y="4782"/>
                        </a:lnTo>
                      </a:path>
                      <a:path w="12433935" h="3612515">
                        <a:moveTo>
                          <a:pt x="11782484" y="4782"/>
                        </a:moveTo>
                        <a:lnTo>
                          <a:pt x="11782484" y="6372"/>
                        </a:lnTo>
                      </a:path>
                      <a:path w="12433935" h="3612515">
                        <a:moveTo>
                          <a:pt x="11782484" y="6372"/>
                        </a:moveTo>
                        <a:lnTo>
                          <a:pt x="11782484" y="9565"/>
                        </a:lnTo>
                      </a:path>
                      <a:path w="12433935" h="3612515">
                        <a:moveTo>
                          <a:pt x="11782484" y="9565"/>
                        </a:moveTo>
                        <a:lnTo>
                          <a:pt x="11782484" y="15156"/>
                        </a:lnTo>
                      </a:path>
                      <a:path w="12433935" h="3612515">
                        <a:moveTo>
                          <a:pt x="11782484" y="15156"/>
                        </a:moveTo>
                        <a:lnTo>
                          <a:pt x="11782484" y="22337"/>
                        </a:lnTo>
                      </a:path>
                      <a:path w="12433935" h="3612515">
                        <a:moveTo>
                          <a:pt x="11782484" y="22337"/>
                        </a:moveTo>
                        <a:lnTo>
                          <a:pt x="11782484" y="31903"/>
                        </a:lnTo>
                      </a:path>
                      <a:path w="12433935" h="3612515">
                        <a:moveTo>
                          <a:pt x="11782484" y="31903"/>
                        </a:moveTo>
                        <a:lnTo>
                          <a:pt x="11782484" y="42277"/>
                        </a:lnTo>
                      </a:path>
                      <a:path w="12433935" h="3612515">
                        <a:moveTo>
                          <a:pt x="11782484" y="42277"/>
                        </a:moveTo>
                        <a:lnTo>
                          <a:pt x="11782484" y="54241"/>
                        </a:lnTo>
                      </a:path>
                      <a:path w="12433935" h="3612515">
                        <a:moveTo>
                          <a:pt x="11782484" y="54241"/>
                        </a:moveTo>
                        <a:lnTo>
                          <a:pt x="11782484" y="67013"/>
                        </a:lnTo>
                      </a:path>
                      <a:path w="12433935" h="3612515">
                        <a:moveTo>
                          <a:pt x="11782484" y="67013"/>
                        </a:moveTo>
                        <a:lnTo>
                          <a:pt x="11782484" y="79772"/>
                        </a:lnTo>
                      </a:path>
                      <a:path w="12433935" h="3612515">
                        <a:moveTo>
                          <a:pt x="11782484" y="79772"/>
                        </a:moveTo>
                        <a:lnTo>
                          <a:pt x="11782484" y="92544"/>
                        </a:lnTo>
                      </a:path>
                      <a:path w="12433935" h="3612515">
                        <a:moveTo>
                          <a:pt x="11782484" y="92544"/>
                        </a:moveTo>
                        <a:lnTo>
                          <a:pt x="11782484" y="105303"/>
                        </a:lnTo>
                      </a:path>
                      <a:path w="12433935" h="3612515">
                        <a:moveTo>
                          <a:pt x="11782484" y="105303"/>
                        </a:moveTo>
                        <a:lnTo>
                          <a:pt x="11782484" y="117267"/>
                        </a:lnTo>
                      </a:path>
                      <a:path w="12433935" h="3612515">
                        <a:moveTo>
                          <a:pt x="11782484" y="117267"/>
                        </a:moveTo>
                        <a:lnTo>
                          <a:pt x="11782484" y="127641"/>
                        </a:lnTo>
                      </a:path>
                      <a:path w="12433935" h="3612515">
                        <a:moveTo>
                          <a:pt x="11782484" y="127641"/>
                        </a:moveTo>
                        <a:lnTo>
                          <a:pt x="11782484" y="137220"/>
                        </a:lnTo>
                      </a:path>
                      <a:path w="12433935" h="3612515">
                        <a:moveTo>
                          <a:pt x="11782484" y="137220"/>
                        </a:moveTo>
                        <a:lnTo>
                          <a:pt x="11782484" y="144387"/>
                        </a:lnTo>
                      </a:path>
                      <a:path w="12433935" h="3612515">
                        <a:moveTo>
                          <a:pt x="11782484" y="144387"/>
                        </a:moveTo>
                        <a:lnTo>
                          <a:pt x="11782484" y="149979"/>
                        </a:lnTo>
                      </a:path>
                      <a:path w="12433935" h="3612515">
                        <a:moveTo>
                          <a:pt x="11782484" y="149979"/>
                        </a:moveTo>
                        <a:lnTo>
                          <a:pt x="11782484" y="153172"/>
                        </a:lnTo>
                      </a:path>
                      <a:path w="12433935" h="3612515">
                        <a:moveTo>
                          <a:pt x="11782484" y="153172"/>
                        </a:moveTo>
                        <a:lnTo>
                          <a:pt x="11782484" y="154761"/>
                        </a:lnTo>
                      </a:path>
                      <a:path w="12433935" h="3612515">
                        <a:moveTo>
                          <a:pt x="11782484" y="152377"/>
                        </a:moveTo>
                        <a:lnTo>
                          <a:pt x="11782484" y="151582"/>
                        </a:lnTo>
                      </a:path>
                      <a:path w="12433935" h="3612515">
                        <a:moveTo>
                          <a:pt x="11782484" y="148389"/>
                        </a:moveTo>
                        <a:lnTo>
                          <a:pt x="11782484" y="147594"/>
                        </a:lnTo>
                      </a:path>
                      <a:path w="12433935" h="3612515">
                        <a:moveTo>
                          <a:pt x="11782484" y="11963"/>
                        </a:moveTo>
                        <a:lnTo>
                          <a:pt x="11782484" y="11168"/>
                        </a:lnTo>
                      </a:path>
                      <a:path w="12433935" h="3612515">
                        <a:moveTo>
                          <a:pt x="11782484" y="7975"/>
                        </a:moveTo>
                        <a:lnTo>
                          <a:pt x="11782484" y="7181"/>
                        </a:lnTo>
                      </a:path>
                      <a:path w="12433935" h="3612515">
                        <a:moveTo>
                          <a:pt x="11717800" y="177099"/>
                        </a:moveTo>
                        <a:lnTo>
                          <a:pt x="11717800" y="152377"/>
                        </a:lnTo>
                      </a:path>
                      <a:path w="12433935" h="3612515">
                        <a:moveTo>
                          <a:pt x="11627626" y="152377"/>
                        </a:moveTo>
                        <a:lnTo>
                          <a:pt x="11627626" y="177099"/>
                        </a:lnTo>
                      </a:path>
                      <a:path w="12433935" h="3612515">
                        <a:moveTo>
                          <a:pt x="11627626" y="177099"/>
                        </a:moveTo>
                        <a:lnTo>
                          <a:pt x="11629271" y="177099"/>
                        </a:lnTo>
                      </a:path>
                      <a:path w="12433935" h="3612515">
                        <a:moveTo>
                          <a:pt x="11629271" y="177099"/>
                        </a:moveTo>
                        <a:lnTo>
                          <a:pt x="11632423" y="177099"/>
                        </a:lnTo>
                      </a:path>
                      <a:path w="12433935" h="3612515">
                        <a:moveTo>
                          <a:pt x="11632423" y="177099"/>
                        </a:moveTo>
                        <a:lnTo>
                          <a:pt x="11638041" y="177099"/>
                        </a:lnTo>
                      </a:path>
                      <a:path w="12433935" h="3612515">
                        <a:moveTo>
                          <a:pt x="11638041" y="177099"/>
                        </a:moveTo>
                        <a:lnTo>
                          <a:pt x="11645168" y="177099"/>
                        </a:lnTo>
                      </a:path>
                      <a:path w="12433935" h="3612515">
                        <a:moveTo>
                          <a:pt x="11645168" y="177099"/>
                        </a:moveTo>
                        <a:lnTo>
                          <a:pt x="11653253" y="177099"/>
                        </a:lnTo>
                      </a:path>
                      <a:path w="12433935" h="3612515">
                        <a:moveTo>
                          <a:pt x="11653253" y="177099"/>
                        </a:moveTo>
                        <a:lnTo>
                          <a:pt x="11662709" y="177099"/>
                        </a:lnTo>
                      </a:path>
                      <a:path w="12433935" h="3612515">
                        <a:moveTo>
                          <a:pt x="11662709" y="177099"/>
                        </a:moveTo>
                        <a:lnTo>
                          <a:pt x="11673124" y="177099"/>
                        </a:lnTo>
                      </a:path>
                      <a:path w="12433935" h="3612515">
                        <a:moveTo>
                          <a:pt x="11673124" y="177099"/>
                        </a:moveTo>
                        <a:lnTo>
                          <a:pt x="11682717" y="177099"/>
                        </a:lnTo>
                      </a:path>
                      <a:path w="12433935" h="3612515">
                        <a:moveTo>
                          <a:pt x="11682717" y="177099"/>
                        </a:moveTo>
                        <a:lnTo>
                          <a:pt x="11692310" y="177099"/>
                        </a:lnTo>
                      </a:path>
                      <a:path w="12433935" h="3612515">
                        <a:moveTo>
                          <a:pt x="11692310" y="177099"/>
                        </a:moveTo>
                        <a:lnTo>
                          <a:pt x="11701081" y="177099"/>
                        </a:lnTo>
                      </a:path>
                      <a:path w="12433935" h="3612515">
                        <a:moveTo>
                          <a:pt x="11701081" y="177099"/>
                        </a:moveTo>
                        <a:lnTo>
                          <a:pt x="11708207" y="177099"/>
                        </a:lnTo>
                      </a:path>
                      <a:path w="12433935" h="3612515">
                        <a:moveTo>
                          <a:pt x="11708207" y="177099"/>
                        </a:moveTo>
                        <a:lnTo>
                          <a:pt x="11713004" y="177099"/>
                        </a:lnTo>
                      </a:path>
                      <a:path w="12433935" h="3612515">
                        <a:moveTo>
                          <a:pt x="11713004" y="177099"/>
                        </a:moveTo>
                        <a:lnTo>
                          <a:pt x="11716978" y="177099"/>
                        </a:lnTo>
                      </a:path>
                      <a:path w="12433935" h="3612515">
                        <a:moveTo>
                          <a:pt x="11716978" y="177099"/>
                        </a:moveTo>
                        <a:lnTo>
                          <a:pt x="11717800" y="177099"/>
                        </a:lnTo>
                      </a:path>
                      <a:path w="12433935" h="3612515">
                        <a:moveTo>
                          <a:pt x="11717800" y="177099"/>
                        </a:moveTo>
                        <a:lnTo>
                          <a:pt x="11716978" y="177099"/>
                        </a:lnTo>
                      </a:path>
                      <a:path w="12433935" h="3612515">
                        <a:moveTo>
                          <a:pt x="11716978" y="177099"/>
                        </a:moveTo>
                        <a:lnTo>
                          <a:pt x="11713004" y="177099"/>
                        </a:lnTo>
                      </a:path>
                      <a:path w="12433935" h="3612515">
                        <a:moveTo>
                          <a:pt x="11713004" y="177099"/>
                        </a:moveTo>
                        <a:lnTo>
                          <a:pt x="11708207" y="177099"/>
                        </a:lnTo>
                      </a:path>
                      <a:path w="12433935" h="3612515">
                        <a:moveTo>
                          <a:pt x="11708207" y="177099"/>
                        </a:moveTo>
                        <a:lnTo>
                          <a:pt x="11701081" y="177099"/>
                        </a:lnTo>
                      </a:path>
                      <a:path w="12433935" h="3612515">
                        <a:moveTo>
                          <a:pt x="11701081" y="177099"/>
                        </a:moveTo>
                        <a:lnTo>
                          <a:pt x="11692310" y="177099"/>
                        </a:lnTo>
                      </a:path>
                      <a:path w="12433935" h="3612515">
                        <a:moveTo>
                          <a:pt x="11692310" y="177099"/>
                        </a:moveTo>
                        <a:lnTo>
                          <a:pt x="11682717" y="177099"/>
                        </a:lnTo>
                      </a:path>
                      <a:path w="12433935" h="3612515">
                        <a:moveTo>
                          <a:pt x="11682717" y="177099"/>
                        </a:moveTo>
                        <a:lnTo>
                          <a:pt x="11673124" y="177099"/>
                        </a:lnTo>
                      </a:path>
                      <a:path w="12433935" h="3612515">
                        <a:moveTo>
                          <a:pt x="11673124" y="177099"/>
                        </a:moveTo>
                        <a:lnTo>
                          <a:pt x="11662709" y="177099"/>
                        </a:lnTo>
                      </a:path>
                      <a:path w="12433935" h="3612515">
                        <a:moveTo>
                          <a:pt x="11662709" y="177099"/>
                        </a:moveTo>
                        <a:lnTo>
                          <a:pt x="11653253" y="177099"/>
                        </a:lnTo>
                      </a:path>
                      <a:path w="12433935" h="3612515">
                        <a:moveTo>
                          <a:pt x="11653253" y="177099"/>
                        </a:moveTo>
                        <a:lnTo>
                          <a:pt x="11645168" y="177099"/>
                        </a:lnTo>
                      </a:path>
                      <a:path w="12433935" h="3612515">
                        <a:moveTo>
                          <a:pt x="11645168" y="177099"/>
                        </a:moveTo>
                        <a:lnTo>
                          <a:pt x="11638041" y="177099"/>
                        </a:lnTo>
                      </a:path>
                      <a:path w="12433935" h="3612515">
                        <a:moveTo>
                          <a:pt x="11638041" y="177099"/>
                        </a:moveTo>
                        <a:lnTo>
                          <a:pt x="11632423" y="177099"/>
                        </a:lnTo>
                      </a:path>
                      <a:path w="12433935" h="3612515">
                        <a:moveTo>
                          <a:pt x="11632423" y="177099"/>
                        </a:moveTo>
                        <a:lnTo>
                          <a:pt x="11629271" y="177099"/>
                        </a:lnTo>
                      </a:path>
                      <a:path w="12433935" h="3612515">
                        <a:moveTo>
                          <a:pt x="11629271" y="177099"/>
                        </a:moveTo>
                        <a:lnTo>
                          <a:pt x="11627626" y="177099"/>
                        </a:lnTo>
                      </a:path>
                      <a:path w="12433935" h="3612515">
                        <a:moveTo>
                          <a:pt x="11630093" y="177099"/>
                        </a:moveTo>
                        <a:lnTo>
                          <a:pt x="11630915" y="177099"/>
                        </a:lnTo>
                      </a:path>
                      <a:path w="12433935" h="3612515">
                        <a:moveTo>
                          <a:pt x="11630915" y="177099"/>
                        </a:moveTo>
                        <a:lnTo>
                          <a:pt x="11634067" y="177099"/>
                        </a:lnTo>
                      </a:path>
                      <a:path w="12433935" h="3612515">
                        <a:moveTo>
                          <a:pt x="11634067" y="177099"/>
                        </a:moveTo>
                        <a:lnTo>
                          <a:pt x="11639686" y="177099"/>
                        </a:lnTo>
                      </a:path>
                      <a:path w="12433935" h="3612515">
                        <a:moveTo>
                          <a:pt x="11639686" y="177099"/>
                        </a:moveTo>
                        <a:lnTo>
                          <a:pt x="11645990" y="177099"/>
                        </a:lnTo>
                      </a:path>
                      <a:path w="12433935" h="3612515">
                        <a:moveTo>
                          <a:pt x="11645990" y="177099"/>
                        </a:moveTo>
                        <a:lnTo>
                          <a:pt x="11653938" y="177099"/>
                        </a:lnTo>
                      </a:path>
                      <a:path w="12433935" h="3612515">
                        <a:moveTo>
                          <a:pt x="11653938" y="177099"/>
                        </a:moveTo>
                        <a:lnTo>
                          <a:pt x="11663531" y="177099"/>
                        </a:lnTo>
                      </a:path>
                      <a:path w="12433935" h="3612515">
                        <a:moveTo>
                          <a:pt x="11663531" y="177099"/>
                        </a:moveTo>
                        <a:lnTo>
                          <a:pt x="11673124" y="177099"/>
                        </a:lnTo>
                      </a:path>
                      <a:path w="12433935" h="3612515">
                        <a:moveTo>
                          <a:pt x="11673124" y="177099"/>
                        </a:moveTo>
                        <a:lnTo>
                          <a:pt x="11682717" y="177099"/>
                        </a:lnTo>
                      </a:path>
                      <a:path w="12433935" h="3612515">
                        <a:moveTo>
                          <a:pt x="11682717" y="177099"/>
                        </a:moveTo>
                        <a:lnTo>
                          <a:pt x="11691488" y="177099"/>
                        </a:lnTo>
                      </a:path>
                      <a:path w="12433935" h="3612515">
                        <a:moveTo>
                          <a:pt x="11691488" y="177099"/>
                        </a:moveTo>
                        <a:lnTo>
                          <a:pt x="11699436" y="177099"/>
                        </a:lnTo>
                      </a:path>
                      <a:path w="12433935" h="3612515">
                        <a:moveTo>
                          <a:pt x="11699436" y="177099"/>
                        </a:moveTo>
                        <a:lnTo>
                          <a:pt x="11706700" y="177099"/>
                        </a:lnTo>
                      </a:path>
                      <a:path w="12433935" h="3612515">
                        <a:moveTo>
                          <a:pt x="11706700" y="177099"/>
                        </a:moveTo>
                        <a:lnTo>
                          <a:pt x="11711496" y="177099"/>
                        </a:lnTo>
                      </a:path>
                      <a:path w="12433935" h="3612515">
                        <a:moveTo>
                          <a:pt x="11711496" y="177099"/>
                        </a:moveTo>
                        <a:lnTo>
                          <a:pt x="11714648" y="177099"/>
                        </a:lnTo>
                      </a:path>
                      <a:path w="12433935" h="3612515">
                        <a:moveTo>
                          <a:pt x="11714648" y="177099"/>
                        </a:moveTo>
                        <a:lnTo>
                          <a:pt x="11716293" y="177099"/>
                        </a:lnTo>
                      </a:path>
                      <a:path w="12433935" h="3612515">
                        <a:moveTo>
                          <a:pt x="11716293" y="177099"/>
                        </a:moveTo>
                        <a:lnTo>
                          <a:pt x="11714648" y="177099"/>
                        </a:lnTo>
                      </a:path>
                      <a:path w="12433935" h="3612515">
                        <a:moveTo>
                          <a:pt x="11714648" y="177099"/>
                        </a:moveTo>
                        <a:lnTo>
                          <a:pt x="11711496" y="177099"/>
                        </a:lnTo>
                      </a:path>
                      <a:path w="12433935" h="3612515">
                        <a:moveTo>
                          <a:pt x="11711496" y="177099"/>
                        </a:moveTo>
                        <a:lnTo>
                          <a:pt x="11706700" y="177099"/>
                        </a:lnTo>
                      </a:path>
                      <a:path w="12433935" h="3612515">
                        <a:moveTo>
                          <a:pt x="11706700" y="177099"/>
                        </a:moveTo>
                        <a:lnTo>
                          <a:pt x="11699436" y="177099"/>
                        </a:lnTo>
                      </a:path>
                      <a:path w="12433935" h="3612515">
                        <a:moveTo>
                          <a:pt x="11699436" y="177099"/>
                        </a:moveTo>
                        <a:lnTo>
                          <a:pt x="11691488" y="177099"/>
                        </a:lnTo>
                      </a:path>
                      <a:path w="12433935" h="3612515">
                        <a:moveTo>
                          <a:pt x="11691488" y="177099"/>
                        </a:moveTo>
                        <a:lnTo>
                          <a:pt x="11682717" y="177099"/>
                        </a:lnTo>
                      </a:path>
                      <a:path w="12433935" h="3612515">
                        <a:moveTo>
                          <a:pt x="11682717" y="177099"/>
                        </a:moveTo>
                        <a:lnTo>
                          <a:pt x="11673124" y="177099"/>
                        </a:lnTo>
                      </a:path>
                      <a:path w="12433935" h="3612515">
                        <a:moveTo>
                          <a:pt x="11673124" y="177099"/>
                        </a:moveTo>
                        <a:lnTo>
                          <a:pt x="11663531" y="177099"/>
                        </a:lnTo>
                      </a:path>
                      <a:path w="12433935" h="3612515">
                        <a:moveTo>
                          <a:pt x="11663531" y="177099"/>
                        </a:moveTo>
                        <a:lnTo>
                          <a:pt x="11653938" y="177099"/>
                        </a:lnTo>
                      </a:path>
                      <a:path w="12433935" h="3612515">
                        <a:moveTo>
                          <a:pt x="11653938" y="177099"/>
                        </a:moveTo>
                        <a:lnTo>
                          <a:pt x="11645990" y="177099"/>
                        </a:lnTo>
                      </a:path>
                      <a:path w="12433935" h="3612515">
                        <a:moveTo>
                          <a:pt x="11645990" y="177099"/>
                        </a:moveTo>
                        <a:lnTo>
                          <a:pt x="11639686" y="177099"/>
                        </a:lnTo>
                      </a:path>
                      <a:path w="12433935" h="3612515">
                        <a:moveTo>
                          <a:pt x="11639686" y="177099"/>
                        </a:moveTo>
                        <a:lnTo>
                          <a:pt x="11634067" y="177099"/>
                        </a:lnTo>
                      </a:path>
                      <a:path w="12433935" h="3612515">
                        <a:moveTo>
                          <a:pt x="11634067" y="177099"/>
                        </a:moveTo>
                        <a:lnTo>
                          <a:pt x="11630915" y="177099"/>
                        </a:lnTo>
                      </a:path>
                      <a:path w="12433935" h="3612515">
                        <a:moveTo>
                          <a:pt x="11630915" y="177099"/>
                        </a:moveTo>
                        <a:lnTo>
                          <a:pt x="11630093" y="177099"/>
                        </a:lnTo>
                      </a:path>
                      <a:path w="12433935" h="3612515">
                        <a:moveTo>
                          <a:pt x="11719444" y="214594"/>
                        </a:moveTo>
                        <a:lnTo>
                          <a:pt x="11719444" y="196244"/>
                        </a:lnTo>
                      </a:path>
                      <a:path w="12433935" h="3612515">
                        <a:moveTo>
                          <a:pt x="11719444" y="196244"/>
                        </a:moveTo>
                        <a:lnTo>
                          <a:pt x="11719444" y="184280"/>
                        </a:lnTo>
                      </a:path>
                      <a:path w="12433935" h="3612515">
                        <a:moveTo>
                          <a:pt x="11629271" y="184280"/>
                        </a:moveTo>
                        <a:lnTo>
                          <a:pt x="11629271" y="186678"/>
                        </a:lnTo>
                      </a:path>
                      <a:path w="12433935" h="3612515">
                        <a:moveTo>
                          <a:pt x="11629271" y="186678"/>
                        </a:moveTo>
                        <a:lnTo>
                          <a:pt x="11629271" y="205028"/>
                        </a:lnTo>
                      </a:path>
                      <a:path w="12433935" h="3612515">
                        <a:moveTo>
                          <a:pt x="11629271" y="205028"/>
                        </a:moveTo>
                        <a:lnTo>
                          <a:pt x="11629271" y="214594"/>
                        </a:lnTo>
                      </a:path>
                      <a:path w="12433935" h="3612515">
                        <a:moveTo>
                          <a:pt x="11673946" y="214594"/>
                        </a:moveTo>
                        <a:lnTo>
                          <a:pt x="11664353" y="214594"/>
                        </a:lnTo>
                      </a:path>
                      <a:path w="12433935" h="3612515">
                        <a:moveTo>
                          <a:pt x="11664353" y="214594"/>
                        </a:moveTo>
                        <a:lnTo>
                          <a:pt x="11654761" y="214594"/>
                        </a:lnTo>
                      </a:path>
                      <a:path w="12433935" h="3612515">
                        <a:moveTo>
                          <a:pt x="11654761" y="214594"/>
                        </a:moveTo>
                        <a:lnTo>
                          <a:pt x="11645990" y="214594"/>
                        </a:lnTo>
                      </a:path>
                      <a:path w="12433935" h="3612515">
                        <a:moveTo>
                          <a:pt x="11645990" y="214594"/>
                        </a:moveTo>
                        <a:lnTo>
                          <a:pt x="11638864" y="214594"/>
                        </a:lnTo>
                      </a:path>
                      <a:path w="12433935" h="3612515">
                        <a:moveTo>
                          <a:pt x="11638864" y="214594"/>
                        </a:moveTo>
                        <a:lnTo>
                          <a:pt x="11634067" y="214594"/>
                        </a:lnTo>
                      </a:path>
                      <a:path w="12433935" h="3612515">
                        <a:moveTo>
                          <a:pt x="11634067" y="214594"/>
                        </a:moveTo>
                        <a:lnTo>
                          <a:pt x="11630093" y="214594"/>
                        </a:lnTo>
                      </a:path>
                      <a:path w="12433935" h="3612515">
                        <a:moveTo>
                          <a:pt x="11630093" y="214594"/>
                        </a:moveTo>
                        <a:lnTo>
                          <a:pt x="11629271" y="214594"/>
                        </a:lnTo>
                      </a:path>
                      <a:path w="12433935" h="3612515">
                        <a:moveTo>
                          <a:pt x="11719444" y="214594"/>
                        </a:moveTo>
                        <a:lnTo>
                          <a:pt x="11717800" y="214594"/>
                        </a:lnTo>
                      </a:path>
                      <a:path w="12433935" h="3612515">
                        <a:moveTo>
                          <a:pt x="11717800" y="214594"/>
                        </a:moveTo>
                        <a:lnTo>
                          <a:pt x="11714648" y="214594"/>
                        </a:lnTo>
                      </a:path>
                      <a:path w="12433935" h="3612515">
                        <a:moveTo>
                          <a:pt x="11714648" y="214594"/>
                        </a:moveTo>
                        <a:lnTo>
                          <a:pt x="11709029" y="214594"/>
                        </a:lnTo>
                      </a:path>
                      <a:path w="12433935" h="3612515">
                        <a:moveTo>
                          <a:pt x="11709029" y="214594"/>
                        </a:moveTo>
                        <a:lnTo>
                          <a:pt x="11701903" y="214594"/>
                        </a:lnTo>
                      </a:path>
                      <a:path w="12433935" h="3612515">
                        <a:moveTo>
                          <a:pt x="11701903" y="214594"/>
                        </a:moveTo>
                        <a:lnTo>
                          <a:pt x="11693955" y="214594"/>
                        </a:lnTo>
                      </a:path>
                      <a:path w="12433935" h="3612515">
                        <a:moveTo>
                          <a:pt x="11693955" y="214594"/>
                        </a:moveTo>
                        <a:lnTo>
                          <a:pt x="11684362" y="214594"/>
                        </a:lnTo>
                      </a:path>
                      <a:path w="12433935" h="3612515">
                        <a:moveTo>
                          <a:pt x="11684362" y="214594"/>
                        </a:moveTo>
                        <a:lnTo>
                          <a:pt x="11673946" y="214594"/>
                        </a:lnTo>
                      </a:path>
                      <a:path w="12433935" h="3612515">
                        <a:moveTo>
                          <a:pt x="11629271" y="214594"/>
                        </a:moveTo>
                        <a:lnTo>
                          <a:pt x="11629271" y="321501"/>
                        </a:lnTo>
                      </a:path>
                      <a:path w="12433935" h="3612515">
                        <a:moveTo>
                          <a:pt x="11719444" y="321501"/>
                        </a:moveTo>
                        <a:lnTo>
                          <a:pt x="11719444" y="214594"/>
                        </a:lnTo>
                      </a:path>
                      <a:path w="12433935" h="3612515">
                        <a:moveTo>
                          <a:pt x="11629271" y="214594"/>
                        </a:moveTo>
                        <a:lnTo>
                          <a:pt x="11630093" y="214594"/>
                        </a:lnTo>
                      </a:path>
                      <a:path w="12433935" h="3612515">
                        <a:moveTo>
                          <a:pt x="11630093" y="214594"/>
                        </a:moveTo>
                        <a:lnTo>
                          <a:pt x="11634067" y="214594"/>
                        </a:lnTo>
                      </a:path>
                      <a:path w="12433935" h="3612515">
                        <a:moveTo>
                          <a:pt x="11634067" y="214594"/>
                        </a:moveTo>
                        <a:lnTo>
                          <a:pt x="11638864" y="214594"/>
                        </a:lnTo>
                      </a:path>
                      <a:path w="12433935" h="3612515">
                        <a:moveTo>
                          <a:pt x="11638864" y="214594"/>
                        </a:moveTo>
                        <a:lnTo>
                          <a:pt x="11645990" y="214594"/>
                        </a:lnTo>
                      </a:path>
                      <a:path w="12433935" h="3612515">
                        <a:moveTo>
                          <a:pt x="11645990" y="214594"/>
                        </a:moveTo>
                        <a:lnTo>
                          <a:pt x="11654761" y="214594"/>
                        </a:lnTo>
                      </a:path>
                      <a:path w="12433935" h="3612515">
                        <a:moveTo>
                          <a:pt x="11654761" y="214594"/>
                        </a:moveTo>
                        <a:lnTo>
                          <a:pt x="11664353" y="214594"/>
                        </a:lnTo>
                      </a:path>
                      <a:path w="12433935" h="3612515">
                        <a:moveTo>
                          <a:pt x="11664353" y="214594"/>
                        </a:moveTo>
                        <a:lnTo>
                          <a:pt x="11673946" y="214594"/>
                        </a:lnTo>
                      </a:path>
                      <a:path w="12433935" h="3612515">
                        <a:moveTo>
                          <a:pt x="11673946" y="214594"/>
                        </a:moveTo>
                        <a:lnTo>
                          <a:pt x="11684362" y="214594"/>
                        </a:lnTo>
                      </a:path>
                      <a:path w="12433935" h="3612515">
                        <a:moveTo>
                          <a:pt x="11684362" y="214594"/>
                        </a:moveTo>
                        <a:lnTo>
                          <a:pt x="11693955" y="214594"/>
                        </a:lnTo>
                      </a:path>
                      <a:path w="12433935" h="3612515">
                        <a:moveTo>
                          <a:pt x="11693955" y="214594"/>
                        </a:moveTo>
                        <a:lnTo>
                          <a:pt x="11701903" y="214594"/>
                        </a:lnTo>
                      </a:path>
                      <a:path w="12433935" h="3612515">
                        <a:moveTo>
                          <a:pt x="11701903" y="214594"/>
                        </a:moveTo>
                        <a:lnTo>
                          <a:pt x="11709029" y="214594"/>
                        </a:lnTo>
                      </a:path>
                      <a:path w="12433935" h="3612515">
                        <a:moveTo>
                          <a:pt x="11709029" y="214594"/>
                        </a:moveTo>
                        <a:lnTo>
                          <a:pt x="11714648" y="214594"/>
                        </a:lnTo>
                      </a:path>
                      <a:path w="12433935" h="3612515">
                        <a:moveTo>
                          <a:pt x="11714648" y="214594"/>
                        </a:moveTo>
                        <a:lnTo>
                          <a:pt x="11717800" y="214594"/>
                        </a:lnTo>
                      </a:path>
                      <a:path w="12433935" h="3612515">
                        <a:moveTo>
                          <a:pt x="11717800" y="214594"/>
                        </a:moveTo>
                        <a:lnTo>
                          <a:pt x="11719444" y="214594"/>
                        </a:lnTo>
                      </a:path>
                      <a:path w="12433935" h="3612515">
                        <a:moveTo>
                          <a:pt x="11719444" y="321501"/>
                        </a:moveTo>
                        <a:lnTo>
                          <a:pt x="11717800" y="321501"/>
                        </a:lnTo>
                      </a:path>
                      <a:path w="12433935" h="3612515">
                        <a:moveTo>
                          <a:pt x="11717800" y="321501"/>
                        </a:moveTo>
                        <a:lnTo>
                          <a:pt x="11714648" y="321501"/>
                        </a:lnTo>
                      </a:path>
                      <a:path w="12433935" h="3612515">
                        <a:moveTo>
                          <a:pt x="11714648" y="321501"/>
                        </a:moveTo>
                        <a:lnTo>
                          <a:pt x="11709029" y="321501"/>
                        </a:lnTo>
                      </a:path>
                      <a:path w="12433935" h="3612515">
                        <a:moveTo>
                          <a:pt x="11709029" y="321501"/>
                        </a:moveTo>
                        <a:lnTo>
                          <a:pt x="11701903" y="321501"/>
                        </a:lnTo>
                      </a:path>
                      <a:path w="12433935" h="3612515">
                        <a:moveTo>
                          <a:pt x="11701903" y="321501"/>
                        </a:moveTo>
                        <a:lnTo>
                          <a:pt x="11693955" y="321501"/>
                        </a:lnTo>
                      </a:path>
                      <a:path w="12433935" h="3612515">
                        <a:moveTo>
                          <a:pt x="11693955" y="321501"/>
                        </a:moveTo>
                        <a:lnTo>
                          <a:pt x="11684362" y="321501"/>
                        </a:lnTo>
                      </a:path>
                      <a:path w="12433935" h="3612515">
                        <a:moveTo>
                          <a:pt x="11684362" y="321501"/>
                        </a:moveTo>
                        <a:lnTo>
                          <a:pt x="11673946" y="321501"/>
                        </a:lnTo>
                      </a:path>
                      <a:path w="12433935" h="3612515">
                        <a:moveTo>
                          <a:pt x="11673946" y="321501"/>
                        </a:moveTo>
                        <a:lnTo>
                          <a:pt x="11664353" y="321501"/>
                        </a:lnTo>
                      </a:path>
                      <a:path w="12433935" h="3612515">
                        <a:moveTo>
                          <a:pt x="11664353" y="321501"/>
                        </a:moveTo>
                        <a:lnTo>
                          <a:pt x="11654761" y="321501"/>
                        </a:lnTo>
                      </a:path>
                      <a:path w="12433935" h="3612515">
                        <a:moveTo>
                          <a:pt x="11654761" y="321501"/>
                        </a:moveTo>
                        <a:lnTo>
                          <a:pt x="11645990" y="321501"/>
                        </a:lnTo>
                      </a:path>
                      <a:path w="12433935" h="3612515">
                        <a:moveTo>
                          <a:pt x="11645990" y="321501"/>
                        </a:moveTo>
                        <a:lnTo>
                          <a:pt x="11638864" y="321501"/>
                        </a:lnTo>
                      </a:path>
                      <a:path w="12433935" h="3612515">
                        <a:moveTo>
                          <a:pt x="11638864" y="321501"/>
                        </a:moveTo>
                        <a:lnTo>
                          <a:pt x="11634067" y="321501"/>
                        </a:lnTo>
                      </a:path>
                      <a:path w="12433935" h="3612515">
                        <a:moveTo>
                          <a:pt x="11634067" y="321501"/>
                        </a:moveTo>
                        <a:lnTo>
                          <a:pt x="11630093" y="321501"/>
                        </a:lnTo>
                      </a:path>
                      <a:path w="12433935" h="3612515">
                        <a:moveTo>
                          <a:pt x="11630093" y="321501"/>
                        </a:moveTo>
                        <a:lnTo>
                          <a:pt x="11629271" y="321501"/>
                        </a:lnTo>
                      </a:path>
                      <a:path w="12433935" h="3612515">
                        <a:moveTo>
                          <a:pt x="11783991" y="343839"/>
                        </a:moveTo>
                        <a:lnTo>
                          <a:pt x="11716978" y="343839"/>
                        </a:lnTo>
                      </a:path>
                      <a:path w="12433935" h="3612515">
                        <a:moveTo>
                          <a:pt x="11630915" y="343839"/>
                        </a:moveTo>
                        <a:lnTo>
                          <a:pt x="11564587" y="343839"/>
                        </a:lnTo>
                      </a:path>
                      <a:path w="12433935" h="3612515">
                        <a:moveTo>
                          <a:pt x="11783991" y="343839"/>
                        </a:moveTo>
                        <a:lnTo>
                          <a:pt x="11783991" y="345442"/>
                        </a:lnTo>
                      </a:path>
                      <a:path w="12433935" h="3612515">
                        <a:moveTo>
                          <a:pt x="11783991" y="345442"/>
                        </a:moveTo>
                        <a:lnTo>
                          <a:pt x="11783991" y="348621"/>
                        </a:lnTo>
                      </a:path>
                      <a:path w="12433935" h="3612515">
                        <a:moveTo>
                          <a:pt x="11783991" y="348621"/>
                        </a:moveTo>
                        <a:lnTo>
                          <a:pt x="11783991" y="354213"/>
                        </a:lnTo>
                      </a:path>
                      <a:path w="12433935" h="3612515">
                        <a:moveTo>
                          <a:pt x="11783991" y="354213"/>
                        </a:moveTo>
                        <a:lnTo>
                          <a:pt x="11783991" y="361394"/>
                        </a:lnTo>
                      </a:path>
                      <a:path w="12433935" h="3612515">
                        <a:moveTo>
                          <a:pt x="11783991" y="361394"/>
                        </a:moveTo>
                        <a:lnTo>
                          <a:pt x="11783991" y="370973"/>
                        </a:lnTo>
                      </a:path>
                      <a:path w="12433935" h="3612515">
                        <a:moveTo>
                          <a:pt x="11783991" y="370973"/>
                        </a:moveTo>
                        <a:lnTo>
                          <a:pt x="11783991" y="371768"/>
                        </a:lnTo>
                      </a:path>
                      <a:path w="12433935" h="3612515">
                        <a:moveTo>
                          <a:pt x="11564587" y="371768"/>
                        </a:moveTo>
                        <a:lnTo>
                          <a:pt x="11564587" y="370973"/>
                        </a:lnTo>
                      </a:path>
                      <a:path w="12433935" h="3612515">
                        <a:moveTo>
                          <a:pt x="11564587" y="370973"/>
                        </a:moveTo>
                        <a:lnTo>
                          <a:pt x="11564587" y="361394"/>
                        </a:lnTo>
                      </a:path>
                      <a:path w="12433935" h="3612515">
                        <a:moveTo>
                          <a:pt x="11564587" y="361394"/>
                        </a:moveTo>
                        <a:lnTo>
                          <a:pt x="11564587" y="354213"/>
                        </a:lnTo>
                      </a:path>
                      <a:path w="12433935" h="3612515">
                        <a:moveTo>
                          <a:pt x="11564587" y="354213"/>
                        </a:moveTo>
                        <a:lnTo>
                          <a:pt x="11564587" y="348621"/>
                        </a:lnTo>
                      </a:path>
                      <a:path w="12433935" h="3612515">
                        <a:moveTo>
                          <a:pt x="11564587" y="348621"/>
                        </a:moveTo>
                        <a:lnTo>
                          <a:pt x="11564587" y="345442"/>
                        </a:lnTo>
                      </a:path>
                      <a:path w="12433935" h="3612515">
                        <a:moveTo>
                          <a:pt x="11564587" y="345442"/>
                        </a:moveTo>
                        <a:lnTo>
                          <a:pt x="11564587" y="343839"/>
                        </a:lnTo>
                      </a:path>
                      <a:path w="12433935" h="3612515">
                        <a:moveTo>
                          <a:pt x="11629271" y="321501"/>
                        </a:moveTo>
                        <a:lnTo>
                          <a:pt x="11629271" y="346237"/>
                        </a:lnTo>
                      </a:path>
                      <a:path w="12433935" h="3612515">
                        <a:moveTo>
                          <a:pt x="11719444" y="346237"/>
                        </a:moveTo>
                        <a:lnTo>
                          <a:pt x="11719444" y="321501"/>
                        </a:lnTo>
                      </a:path>
                      <a:path w="12433935" h="3612515">
                        <a:moveTo>
                          <a:pt x="11629271" y="321501"/>
                        </a:moveTo>
                        <a:lnTo>
                          <a:pt x="11630093" y="321501"/>
                        </a:lnTo>
                      </a:path>
                      <a:path w="12433935" h="3612515">
                        <a:moveTo>
                          <a:pt x="11630093" y="321501"/>
                        </a:moveTo>
                        <a:lnTo>
                          <a:pt x="11634067" y="321501"/>
                        </a:lnTo>
                      </a:path>
                      <a:path w="12433935" h="3612515">
                        <a:moveTo>
                          <a:pt x="11634067" y="321501"/>
                        </a:moveTo>
                        <a:lnTo>
                          <a:pt x="11638864" y="321501"/>
                        </a:lnTo>
                      </a:path>
                      <a:path w="12433935" h="3612515">
                        <a:moveTo>
                          <a:pt x="11638864" y="321501"/>
                        </a:moveTo>
                        <a:lnTo>
                          <a:pt x="11645990" y="321501"/>
                        </a:lnTo>
                      </a:path>
                      <a:path w="12433935" h="3612515">
                        <a:moveTo>
                          <a:pt x="11645990" y="321501"/>
                        </a:moveTo>
                        <a:lnTo>
                          <a:pt x="11654761" y="321501"/>
                        </a:lnTo>
                      </a:path>
                      <a:path w="12433935" h="3612515">
                        <a:moveTo>
                          <a:pt x="11654761" y="321501"/>
                        </a:moveTo>
                        <a:lnTo>
                          <a:pt x="11664353" y="321501"/>
                        </a:lnTo>
                      </a:path>
                      <a:path w="12433935" h="3612515">
                        <a:moveTo>
                          <a:pt x="11664353" y="321501"/>
                        </a:moveTo>
                        <a:lnTo>
                          <a:pt x="11673946" y="321501"/>
                        </a:lnTo>
                      </a:path>
                      <a:path w="12433935" h="3612515">
                        <a:moveTo>
                          <a:pt x="11673946" y="321501"/>
                        </a:moveTo>
                        <a:lnTo>
                          <a:pt x="11684362" y="321501"/>
                        </a:lnTo>
                      </a:path>
                      <a:path w="12433935" h="3612515">
                        <a:moveTo>
                          <a:pt x="11684362" y="321501"/>
                        </a:moveTo>
                        <a:lnTo>
                          <a:pt x="11693955" y="321501"/>
                        </a:lnTo>
                      </a:path>
                      <a:path w="12433935" h="3612515">
                        <a:moveTo>
                          <a:pt x="11693955" y="321501"/>
                        </a:moveTo>
                        <a:lnTo>
                          <a:pt x="11701903" y="321501"/>
                        </a:lnTo>
                      </a:path>
                      <a:path w="12433935" h="3612515">
                        <a:moveTo>
                          <a:pt x="11701903" y="321501"/>
                        </a:moveTo>
                        <a:lnTo>
                          <a:pt x="11709029" y="321501"/>
                        </a:lnTo>
                      </a:path>
                      <a:path w="12433935" h="3612515">
                        <a:moveTo>
                          <a:pt x="11709029" y="321501"/>
                        </a:moveTo>
                        <a:lnTo>
                          <a:pt x="11714648" y="321501"/>
                        </a:lnTo>
                      </a:path>
                      <a:path w="12433935" h="3612515">
                        <a:moveTo>
                          <a:pt x="11714648" y="321501"/>
                        </a:moveTo>
                        <a:lnTo>
                          <a:pt x="11717800" y="321501"/>
                        </a:lnTo>
                      </a:path>
                      <a:path w="12433935" h="3612515">
                        <a:moveTo>
                          <a:pt x="11717800" y="321501"/>
                        </a:moveTo>
                        <a:lnTo>
                          <a:pt x="11719444" y="321501"/>
                        </a:lnTo>
                      </a:path>
                      <a:path w="12433935" h="3612515">
                        <a:moveTo>
                          <a:pt x="0" y="3612352"/>
                        </a:moveTo>
                        <a:lnTo>
                          <a:pt x="16760" y="3612352"/>
                        </a:lnTo>
                      </a:path>
                      <a:path w="12433935" h="3612515">
                        <a:moveTo>
                          <a:pt x="16760" y="3612352"/>
                        </a:moveTo>
                        <a:lnTo>
                          <a:pt x="33506" y="3612352"/>
                        </a:lnTo>
                      </a:path>
                      <a:path w="12433935" h="3612515">
                        <a:moveTo>
                          <a:pt x="33506" y="3612352"/>
                        </a:moveTo>
                        <a:lnTo>
                          <a:pt x="50267" y="3612352"/>
                        </a:lnTo>
                      </a:path>
                      <a:path w="12433935" h="3612515">
                        <a:moveTo>
                          <a:pt x="50267" y="3612352"/>
                        </a:moveTo>
                        <a:lnTo>
                          <a:pt x="64629" y="3612352"/>
                        </a:lnTo>
                      </a:path>
                      <a:path w="12433935" h="3612515">
                        <a:moveTo>
                          <a:pt x="64629" y="3532580"/>
                        </a:moveTo>
                        <a:lnTo>
                          <a:pt x="49458" y="3532580"/>
                        </a:lnTo>
                      </a:path>
                      <a:path w="12433935" h="3612515">
                        <a:moveTo>
                          <a:pt x="49458" y="3532580"/>
                        </a:moveTo>
                        <a:lnTo>
                          <a:pt x="33506" y="3532580"/>
                        </a:lnTo>
                      </a:path>
                      <a:path w="12433935" h="3612515">
                        <a:moveTo>
                          <a:pt x="33506" y="3532580"/>
                        </a:moveTo>
                        <a:lnTo>
                          <a:pt x="15965" y="3532580"/>
                        </a:lnTo>
                      </a:path>
                      <a:path w="12433935" h="3612515">
                        <a:moveTo>
                          <a:pt x="15965" y="3532580"/>
                        </a:moveTo>
                        <a:lnTo>
                          <a:pt x="0" y="3532580"/>
                        </a:lnTo>
                      </a:path>
                      <a:path w="12433935" h="3612515">
                        <a:moveTo>
                          <a:pt x="86172" y="3572459"/>
                        </a:moveTo>
                        <a:lnTo>
                          <a:pt x="85363" y="3581243"/>
                        </a:lnTo>
                      </a:path>
                      <a:path w="12433935" h="3612515">
                        <a:moveTo>
                          <a:pt x="85363" y="3581243"/>
                        </a:moveTo>
                        <a:lnTo>
                          <a:pt x="83773" y="3590809"/>
                        </a:lnTo>
                      </a:path>
                      <a:path w="12433935" h="3612515">
                        <a:moveTo>
                          <a:pt x="83773" y="3590809"/>
                        </a:moveTo>
                        <a:lnTo>
                          <a:pt x="80580" y="3598785"/>
                        </a:lnTo>
                      </a:path>
                      <a:path w="12433935" h="3612515">
                        <a:moveTo>
                          <a:pt x="80580" y="3598785"/>
                        </a:moveTo>
                        <a:lnTo>
                          <a:pt x="76592" y="3605171"/>
                        </a:lnTo>
                      </a:path>
                      <a:path w="12433935" h="3612515">
                        <a:moveTo>
                          <a:pt x="76592" y="3605171"/>
                        </a:moveTo>
                        <a:lnTo>
                          <a:pt x="72605" y="3609159"/>
                        </a:lnTo>
                      </a:path>
                      <a:path w="12433935" h="3612515">
                        <a:moveTo>
                          <a:pt x="72605" y="3609159"/>
                        </a:moveTo>
                        <a:lnTo>
                          <a:pt x="67013" y="3611557"/>
                        </a:lnTo>
                      </a:path>
                      <a:path w="12433935" h="3612515">
                        <a:moveTo>
                          <a:pt x="67013" y="3611557"/>
                        </a:moveTo>
                        <a:lnTo>
                          <a:pt x="64629" y="3612352"/>
                        </a:lnTo>
                      </a:path>
                      <a:path w="12433935" h="3612515">
                        <a:moveTo>
                          <a:pt x="64629" y="3612352"/>
                        </a:moveTo>
                        <a:lnTo>
                          <a:pt x="63025" y="3611557"/>
                        </a:lnTo>
                      </a:path>
                      <a:path w="12433935" h="3612515">
                        <a:moveTo>
                          <a:pt x="63025" y="3532580"/>
                        </a:moveTo>
                        <a:lnTo>
                          <a:pt x="64629" y="3532580"/>
                        </a:lnTo>
                      </a:path>
                      <a:path w="12433935" h="3612515">
                        <a:moveTo>
                          <a:pt x="64629" y="3532580"/>
                        </a:moveTo>
                        <a:lnTo>
                          <a:pt x="67013" y="3532580"/>
                        </a:lnTo>
                      </a:path>
                      <a:path w="12433935" h="3612515">
                        <a:moveTo>
                          <a:pt x="67013" y="3532580"/>
                        </a:moveTo>
                        <a:lnTo>
                          <a:pt x="72605" y="3534964"/>
                        </a:lnTo>
                      </a:path>
                      <a:path w="12433935" h="3612515">
                        <a:moveTo>
                          <a:pt x="72605" y="3534964"/>
                        </a:moveTo>
                        <a:lnTo>
                          <a:pt x="76592" y="3538952"/>
                        </a:lnTo>
                      </a:path>
                      <a:path w="12433935" h="3612515">
                        <a:moveTo>
                          <a:pt x="76592" y="3538952"/>
                        </a:moveTo>
                        <a:lnTo>
                          <a:pt x="80580" y="3545338"/>
                        </a:lnTo>
                      </a:path>
                      <a:path w="12433935" h="3612515">
                        <a:moveTo>
                          <a:pt x="80580" y="3545338"/>
                        </a:moveTo>
                        <a:lnTo>
                          <a:pt x="83773" y="3553314"/>
                        </a:lnTo>
                      </a:path>
                      <a:path w="12433935" h="3612515">
                        <a:moveTo>
                          <a:pt x="83773" y="3553314"/>
                        </a:moveTo>
                        <a:lnTo>
                          <a:pt x="85363" y="3562893"/>
                        </a:lnTo>
                      </a:path>
                      <a:path w="12433935" h="3612515">
                        <a:moveTo>
                          <a:pt x="85363" y="3562893"/>
                        </a:moveTo>
                        <a:lnTo>
                          <a:pt x="86172" y="3572459"/>
                        </a:lnTo>
                      </a:path>
                      <a:path w="12433935" h="3612515">
                        <a:moveTo>
                          <a:pt x="0" y="3572459"/>
                        </a:moveTo>
                        <a:lnTo>
                          <a:pt x="0" y="3562893"/>
                        </a:lnTo>
                      </a:path>
                      <a:path w="12433935" h="3612515">
                        <a:moveTo>
                          <a:pt x="0" y="3562893"/>
                        </a:moveTo>
                        <a:lnTo>
                          <a:pt x="0" y="3553314"/>
                        </a:lnTo>
                      </a:path>
                      <a:path w="12433935" h="3612515">
                        <a:moveTo>
                          <a:pt x="0" y="3553314"/>
                        </a:moveTo>
                        <a:lnTo>
                          <a:pt x="0" y="3545338"/>
                        </a:lnTo>
                      </a:path>
                      <a:path w="12433935" h="3612515">
                        <a:moveTo>
                          <a:pt x="0" y="3545338"/>
                        </a:moveTo>
                        <a:lnTo>
                          <a:pt x="0" y="3538952"/>
                        </a:lnTo>
                      </a:path>
                      <a:path w="12433935" h="3612515">
                        <a:moveTo>
                          <a:pt x="0" y="3538952"/>
                        </a:moveTo>
                        <a:lnTo>
                          <a:pt x="0" y="3534964"/>
                        </a:lnTo>
                      </a:path>
                      <a:path w="12433935" h="3612515">
                        <a:moveTo>
                          <a:pt x="0" y="3534964"/>
                        </a:moveTo>
                        <a:lnTo>
                          <a:pt x="0" y="353258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91" name="object 3191"/>
                  <p:cNvSpPr/>
                  <p:nvPr/>
                </p:nvSpPr>
                <p:spPr>
                  <a:xfrm>
                    <a:off x="3872029" y="550429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92" name="object 3192"/>
                  <p:cNvSpPr/>
                  <p:nvPr/>
                </p:nvSpPr>
                <p:spPr>
                  <a:xfrm>
                    <a:off x="3394564" y="4229837"/>
                    <a:ext cx="478790" cy="1355725"/>
                  </a:xfrm>
                  <a:custGeom>
                    <a:avLst/>
                    <a:gdLst/>
                    <a:ahLst/>
                    <a:cxnLst/>
                    <a:rect l="l" t="t" r="r" b="b"/>
                    <a:pathLst>
                      <a:path w="478789" h="1355725">
                        <a:moveTo>
                          <a:pt x="478661" y="1355430"/>
                        </a:moveTo>
                        <a:lnTo>
                          <a:pt x="478661" y="1354635"/>
                        </a:lnTo>
                      </a:path>
                      <a:path w="478789" h="1355725">
                        <a:moveTo>
                          <a:pt x="478661" y="1354635"/>
                        </a:moveTo>
                        <a:lnTo>
                          <a:pt x="478661" y="1352237"/>
                        </a:lnTo>
                      </a:path>
                      <a:path w="478789" h="1355725">
                        <a:moveTo>
                          <a:pt x="478661" y="1352237"/>
                        </a:moveTo>
                        <a:lnTo>
                          <a:pt x="478661" y="1348249"/>
                        </a:lnTo>
                      </a:path>
                      <a:path w="478789" h="1355725">
                        <a:moveTo>
                          <a:pt x="478661" y="1348249"/>
                        </a:moveTo>
                        <a:lnTo>
                          <a:pt x="478661" y="1341863"/>
                        </a:lnTo>
                      </a:path>
                      <a:path w="478789" h="1355725">
                        <a:moveTo>
                          <a:pt x="478661" y="1341863"/>
                        </a:moveTo>
                        <a:lnTo>
                          <a:pt x="478661" y="1333887"/>
                        </a:lnTo>
                      </a:path>
                      <a:path w="478789" h="1355725">
                        <a:moveTo>
                          <a:pt x="478661" y="1333887"/>
                        </a:moveTo>
                        <a:lnTo>
                          <a:pt x="478661" y="1324321"/>
                        </a:lnTo>
                      </a:path>
                      <a:path w="478789" h="1355725">
                        <a:moveTo>
                          <a:pt x="478661" y="1324321"/>
                        </a:moveTo>
                        <a:lnTo>
                          <a:pt x="478661" y="1315537"/>
                        </a:lnTo>
                      </a:path>
                      <a:path w="478789" h="1355725">
                        <a:moveTo>
                          <a:pt x="102110" y="98930"/>
                        </a:moveTo>
                        <a:lnTo>
                          <a:pt x="102110" y="93339"/>
                        </a:lnTo>
                      </a:path>
                      <a:path w="478789" h="1355725">
                        <a:moveTo>
                          <a:pt x="102110" y="93339"/>
                        </a:moveTo>
                        <a:lnTo>
                          <a:pt x="98122" y="73399"/>
                        </a:lnTo>
                      </a:path>
                      <a:path w="478789" h="1355725">
                        <a:moveTo>
                          <a:pt x="98122" y="73399"/>
                        </a:moveTo>
                        <a:lnTo>
                          <a:pt x="92544" y="54255"/>
                        </a:lnTo>
                      </a:path>
                      <a:path w="478789" h="1355725">
                        <a:moveTo>
                          <a:pt x="92544" y="54255"/>
                        </a:moveTo>
                        <a:lnTo>
                          <a:pt x="83760" y="36699"/>
                        </a:lnTo>
                      </a:path>
                      <a:path w="478789" h="1355725">
                        <a:moveTo>
                          <a:pt x="83760" y="36699"/>
                        </a:moveTo>
                        <a:lnTo>
                          <a:pt x="73386" y="19939"/>
                        </a:lnTo>
                      </a:path>
                      <a:path w="478789" h="1355725">
                        <a:moveTo>
                          <a:pt x="73386" y="19939"/>
                        </a:moveTo>
                        <a:lnTo>
                          <a:pt x="60627" y="3987"/>
                        </a:lnTo>
                      </a:path>
                      <a:path w="478789" h="1355725">
                        <a:moveTo>
                          <a:pt x="60627" y="3987"/>
                        </a:moveTo>
                        <a:lnTo>
                          <a:pt x="56639" y="0"/>
                        </a:lnTo>
                      </a:path>
                      <a:path w="478789" h="1355725">
                        <a:moveTo>
                          <a:pt x="0" y="56639"/>
                        </a:moveTo>
                        <a:lnTo>
                          <a:pt x="9565" y="67808"/>
                        </a:lnTo>
                      </a:path>
                      <a:path w="478789" h="1355725">
                        <a:moveTo>
                          <a:pt x="9565" y="67808"/>
                        </a:moveTo>
                        <a:lnTo>
                          <a:pt x="15951" y="79772"/>
                        </a:lnTo>
                      </a:path>
                      <a:path w="478789" h="1355725">
                        <a:moveTo>
                          <a:pt x="15951" y="79772"/>
                        </a:moveTo>
                        <a:lnTo>
                          <a:pt x="20734" y="93339"/>
                        </a:lnTo>
                      </a:path>
                      <a:path w="478789" h="1355725">
                        <a:moveTo>
                          <a:pt x="20734" y="93339"/>
                        </a:moveTo>
                        <a:lnTo>
                          <a:pt x="23132" y="106906"/>
                        </a:lnTo>
                      </a:path>
                      <a:path w="478789" h="1355725">
                        <a:moveTo>
                          <a:pt x="23132" y="106906"/>
                        </a:moveTo>
                        <a:lnTo>
                          <a:pt x="23927" y="11327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93" name="object 3193"/>
                  <p:cNvSpPr/>
                  <p:nvPr/>
                </p:nvSpPr>
                <p:spPr>
                  <a:xfrm>
                    <a:off x="3495478" y="4341919"/>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94" name="object 3194"/>
                  <p:cNvSpPr/>
                  <p:nvPr/>
                </p:nvSpPr>
                <p:spPr>
                  <a:xfrm>
                    <a:off x="3394564" y="4229837"/>
                    <a:ext cx="102235" cy="113664"/>
                  </a:xfrm>
                  <a:custGeom>
                    <a:avLst/>
                    <a:gdLst/>
                    <a:ahLst/>
                    <a:cxnLst/>
                    <a:rect l="l" t="t" r="r" b="b"/>
                    <a:pathLst>
                      <a:path w="102235" h="113664">
                        <a:moveTo>
                          <a:pt x="102110" y="113279"/>
                        </a:moveTo>
                        <a:lnTo>
                          <a:pt x="98917" y="113279"/>
                        </a:lnTo>
                      </a:path>
                      <a:path w="102235" h="113664">
                        <a:moveTo>
                          <a:pt x="98917" y="113279"/>
                        </a:moveTo>
                        <a:lnTo>
                          <a:pt x="93339" y="113279"/>
                        </a:lnTo>
                      </a:path>
                      <a:path w="102235" h="113664">
                        <a:moveTo>
                          <a:pt x="93339" y="113279"/>
                        </a:moveTo>
                        <a:lnTo>
                          <a:pt x="86158" y="113279"/>
                        </a:lnTo>
                      </a:path>
                      <a:path w="102235" h="113664">
                        <a:moveTo>
                          <a:pt x="86158" y="113279"/>
                        </a:moveTo>
                        <a:lnTo>
                          <a:pt x="77374" y="113279"/>
                        </a:lnTo>
                      </a:path>
                      <a:path w="102235" h="113664">
                        <a:moveTo>
                          <a:pt x="77374" y="113279"/>
                        </a:moveTo>
                        <a:lnTo>
                          <a:pt x="68603" y="113279"/>
                        </a:lnTo>
                      </a:path>
                      <a:path w="102235" h="113664">
                        <a:moveTo>
                          <a:pt x="68603" y="113279"/>
                        </a:moveTo>
                        <a:lnTo>
                          <a:pt x="59037" y="113279"/>
                        </a:lnTo>
                      </a:path>
                      <a:path w="102235" h="113664">
                        <a:moveTo>
                          <a:pt x="59037" y="113279"/>
                        </a:moveTo>
                        <a:lnTo>
                          <a:pt x="49458" y="113279"/>
                        </a:lnTo>
                      </a:path>
                      <a:path w="102235" h="113664">
                        <a:moveTo>
                          <a:pt x="49458" y="113279"/>
                        </a:moveTo>
                        <a:lnTo>
                          <a:pt x="40687" y="113279"/>
                        </a:lnTo>
                      </a:path>
                      <a:path w="102235" h="113664">
                        <a:moveTo>
                          <a:pt x="40687" y="113279"/>
                        </a:moveTo>
                        <a:lnTo>
                          <a:pt x="33506" y="113279"/>
                        </a:lnTo>
                      </a:path>
                      <a:path w="102235" h="113664">
                        <a:moveTo>
                          <a:pt x="33506" y="113279"/>
                        </a:moveTo>
                        <a:lnTo>
                          <a:pt x="27915" y="113279"/>
                        </a:lnTo>
                      </a:path>
                      <a:path w="102235" h="113664">
                        <a:moveTo>
                          <a:pt x="27915" y="113279"/>
                        </a:moveTo>
                        <a:lnTo>
                          <a:pt x="24722" y="113279"/>
                        </a:lnTo>
                      </a:path>
                      <a:path w="102235" h="113664">
                        <a:moveTo>
                          <a:pt x="24722" y="113279"/>
                        </a:moveTo>
                        <a:lnTo>
                          <a:pt x="23927" y="113279"/>
                        </a:lnTo>
                      </a:path>
                      <a:path w="102235" h="113664">
                        <a:moveTo>
                          <a:pt x="0" y="56639"/>
                        </a:moveTo>
                        <a:lnTo>
                          <a:pt x="794" y="56639"/>
                        </a:lnTo>
                      </a:path>
                      <a:path w="102235" h="113664">
                        <a:moveTo>
                          <a:pt x="794" y="55844"/>
                        </a:moveTo>
                        <a:lnTo>
                          <a:pt x="3193" y="53446"/>
                        </a:lnTo>
                      </a:path>
                      <a:path w="102235" h="113664">
                        <a:moveTo>
                          <a:pt x="3193" y="53446"/>
                        </a:moveTo>
                        <a:lnTo>
                          <a:pt x="7181" y="49458"/>
                        </a:lnTo>
                      </a:path>
                      <a:path w="102235" h="113664">
                        <a:moveTo>
                          <a:pt x="7181" y="49458"/>
                        </a:moveTo>
                        <a:lnTo>
                          <a:pt x="12758" y="44675"/>
                        </a:lnTo>
                      </a:path>
                      <a:path w="102235" h="113664">
                        <a:moveTo>
                          <a:pt x="12758" y="44675"/>
                        </a:moveTo>
                        <a:lnTo>
                          <a:pt x="18349" y="38289"/>
                        </a:lnTo>
                      </a:path>
                      <a:path w="102235" h="113664">
                        <a:moveTo>
                          <a:pt x="18349" y="38289"/>
                        </a:moveTo>
                        <a:lnTo>
                          <a:pt x="24722" y="31903"/>
                        </a:lnTo>
                      </a:path>
                      <a:path w="102235" h="113664">
                        <a:moveTo>
                          <a:pt x="24722" y="31903"/>
                        </a:moveTo>
                        <a:lnTo>
                          <a:pt x="31903" y="25530"/>
                        </a:lnTo>
                      </a:path>
                      <a:path w="102235" h="113664">
                        <a:moveTo>
                          <a:pt x="31903" y="25530"/>
                        </a:moveTo>
                        <a:lnTo>
                          <a:pt x="38289" y="18349"/>
                        </a:lnTo>
                      </a:path>
                      <a:path w="102235" h="113664">
                        <a:moveTo>
                          <a:pt x="38289" y="18349"/>
                        </a:moveTo>
                        <a:lnTo>
                          <a:pt x="44675" y="12772"/>
                        </a:lnTo>
                      </a:path>
                      <a:path w="102235" h="113664">
                        <a:moveTo>
                          <a:pt x="44675" y="12772"/>
                        </a:moveTo>
                        <a:lnTo>
                          <a:pt x="49458" y="7181"/>
                        </a:lnTo>
                      </a:path>
                      <a:path w="102235" h="113664">
                        <a:moveTo>
                          <a:pt x="49458" y="7181"/>
                        </a:moveTo>
                        <a:lnTo>
                          <a:pt x="53446" y="3987"/>
                        </a:lnTo>
                      </a:path>
                      <a:path w="102235" h="113664">
                        <a:moveTo>
                          <a:pt x="53446" y="3987"/>
                        </a:moveTo>
                        <a:lnTo>
                          <a:pt x="55844" y="1589"/>
                        </a:lnTo>
                      </a:path>
                      <a:path w="102235" h="113664">
                        <a:moveTo>
                          <a:pt x="55844" y="1589"/>
                        </a:moveTo>
                        <a:lnTo>
                          <a:pt x="5663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195" name="object 3195"/>
                  <p:cNvPicPr/>
                  <p:nvPr/>
                </p:nvPicPr>
                <p:blipFill>
                  <a:blip r:embed="rId85" cstate="print"/>
                  <a:stretch>
                    <a:fillRect/>
                  </a:stretch>
                </p:blipFill>
                <p:spPr>
                  <a:xfrm>
                    <a:off x="3417295" y="5424512"/>
                    <a:ext cx="161951" cy="161951"/>
                  </a:xfrm>
                  <a:prstGeom prst="rect">
                    <a:avLst/>
                  </a:prstGeom>
                </p:spPr>
              </p:pic>
              <p:sp>
                <p:nvSpPr>
                  <p:cNvPr id="3196" name="object 3196"/>
                  <p:cNvSpPr/>
                  <p:nvPr/>
                </p:nvSpPr>
                <p:spPr>
                  <a:xfrm>
                    <a:off x="3419287" y="5425709"/>
                    <a:ext cx="1661160" cy="1352550"/>
                  </a:xfrm>
                  <a:custGeom>
                    <a:avLst/>
                    <a:gdLst/>
                    <a:ahLst/>
                    <a:cxnLst/>
                    <a:rect l="l" t="t" r="r" b="b"/>
                    <a:pathLst>
                      <a:path w="1661160" h="1352550">
                        <a:moveTo>
                          <a:pt x="0" y="0"/>
                        </a:moveTo>
                        <a:lnTo>
                          <a:pt x="3193" y="0"/>
                        </a:lnTo>
                      </a:path>
                      <a:path w="1661160" h="1352550">
                        <a:moveTo>
                          <a:pt x="3193" y="0"/>
                        </a:moveTo>
                        <a:lnTo>
                          <a:pt x="8784" y="0"/>
                        </a:lnTo>
                      </a:path>
                      <a:path w="1661160" h="1352550">
                        <a:moveTo>
                          <a:pt x="8784" y="0"/>
                        </a:moveTo>
                        <a:lnTo>
                          <a:pt x="15965" y="0"/>
                        </a:lnTo>
                      </a:path>
                      <a:path w="1661160" h="1352550">
                        <a:moveTo>
                          <a:pt x="15965" y="0"/>
                        </a:moveTo>
                        <a:lnTo>
                          <a:pt x="24736" y="0"/>
                        </a:lnTo>
                      </a:path>
                      <a:path w="1661160" h="1352550">
                        <a:moveTo>
                          <a:pt x="24736" y="0"/>
                        </a:moveTo>
                        <a:lnTo>
                          <a:pt x="34315" y="0"/>
                        </a:lnTo>
                      </a:path>
                      <a:path w="1661160" h="1352550">
                        <a:moveTo>
                          <a:pt x="34315" y="0"/>
                        </a:moveTo>
                        <a:lnTo>
                          <a:pt x="43880" y="0"/>
                        </a:lnTo>
                      </a:path>
                      <a:path w="1661160" h="1352550">
                        <a:moveTo>
                          <a:pt x="43880" y="0"/>
                        </a:moveTo>
                        <a:lnTo>
                          <a:pt x="52651" y="0"/>
                        </a:lnTo>
                      </a:path>
                      <a:path w="1661160" h="1352550">
                        <a:moveTo>
                          <a:pt x="52651" y="0"/>
                        </a:moveTo>
                        <a:lnTo>
                          <a:pt x="61436" y="0"/>
                        </a:lnTo>
                      </a:path>
                      <a:path w="1661160" h="1352550">
                        <a:moveTo>
                          <a:pt x="61436" y="0"/>
                        </a:moveTo>
                        <a:lnTo>
                          <a:pt x="68617" y="0"/>
                        </a:lnTo>
                      </a:path>
                      <a:path w="1661160" h="1352550">
                        <a:moveTo>
                          <a:pt x="68617" y="0"/>
                        </a:moveTo>
                        <a:lnTo>
                          <a:pt x="74194" y="0"/>
                        </a:lnTo>
                      </a:path>
                      <a:path w="1661160" h="1352550">
                        <a:moveTo>
                          <a:pt x="74194" y="0"/>
                        </a:moveTo>
                        <a:lnTo>
                          <a:pt x="77387" y="0"/>
                        </a:lnTo>
                      </a:path>
                      <a:path w="1661160" h="1352550">
                        <a:moveTo>
                          <a:pt x="77387" y="0"/>
                        </a:moveTo>
                        <a:lnTo>
                          <a:pt x="78991" y="0"/>
                        </a:lnTo>
                      </a:path>
                      <a:path w="1661160" h="1352550">
                        <a:moveTo>
                          <a:pt x="158763" y="79786"/>
                        </a:moveTo>
                        <a:lnTo>
                          <a:pt x="158763" y="80580"/>
                        </a:lnTo>
                      </a:path>
                      <a:path w="1661160" h="1352550">
                        <a:moveTo>
                          <a:pt x="158763" y="80580"/>
                        </a:moveTo>
                        <a:lnTo>
                          <a:pt x="158763" y="83773"/>
                        </a:lnTo>
                      </a:path>
                      <a:path w="1661160" h="1352550">
                        <a:moveTo>
                          <a:pt x="158763" y="83773"/>
                        </a:moveTo>
                        <a:lnTo>
                          <a:pt x="158763" y="89351"/>
                        </a:lnTo>
                      </a:path>
                      <a:path w="1661160" h="1352550">
                        <a:moveTo>
                          <a:pt x="158763" y="89351"/>
                        </a:moveTo>
                        <a:lnTo>
                          <a:pt x="158763" y="96532"/>
                        </a:lnTo>
                      </a:path>
                      <a:path w="1661160" h="1352550">
                        <a:moveTo>
                          <a:pt x="158763" y="96532"/>
                        </a:moveTo>
                        <a:lnTo>
                          <a:pt x="158763" y="105316"/>
                        </a:lnTo>
                      </a:path>
                      <a:path w="1661160" h="1352550">
                        <a:moveTo>
                          <a:pt x="158763" y="105316"/>
                        </a:moveTo>
                        <a:lnTo>
                          <a:pt x="158763" y="114087"/>
                        </a:lnTo>
                      </a:path>
                      <a:path w="1661160" h="1352550">
                        <a:moveTo>
                          <a:pt x="158763" y="114087"/>
                        </a:moveTo>
                        <a:lnTo>
                          <a:pt x="158763" y="124448"/>
                        </a:lnTo>
                      </a:path>
                      <a:path w="1661160" h="1352550">
                        <a:moveTo>
                          <a:pt x="158763" y="124448"/>
                        </a:moveTo>
                        <a:lnTo>
                          <a:pt x="158763" y="133232"/>
                        </a:lnTo>
                      </a:path>
                      <a:path w="1661160" h="1352550">
                        <a:moveTo>
                          <a:pt x="158763" y="133232"/>
                        </a:moveTo>
                        <a:lnTo>
                          <a:pt x="158763" y="142003"/>
                        </a:lnTo>
                      </a:path>
                      <a:path w="1661160" h="1352550">
                        <a:moveTo>
                          <a:pt x="158763" y="142003"/>
                        </a:moveTo>
                        <a:lnTo>
                          <a:pt x="158763" y="149184"/>
                        </a:lnTo>
                      </a:path>
                      <a:path w="1661160" h="1352550">
                        <a:moveTo>
                          <a:pt x="158763" y="149184"/>
                        </a:moveTo>
                        <a:lnTo>
                          <a:pt x="158763" y="154775"/>
                        </a:lnTo>
                      </a:path>
                      <a:path w="1661160" h="1352550">
                        <a:moveTo>
                          <a:pt x="158763" y="154775"/>
                        </a:moveTo>
                        <a:lnTo>
                          <a:pt x="158763" y="157968"/>
                        </a:lnTo>
                      </a:path>
                      <a:path w="1661160" h="1352550">
                        <a:moveTo>
                          <a:pt x="1660993" y="1352237"/>
                        </a:moveTo>
                        <a:lnTo>
                          <a:pt x="1659390" y="1332297"/>
                        </a:lnTo>
                      </a:path>
                      <a:path w="1661160" h="1352550">
                        <a:moveTo>
                          <a:pt x="1659390" y="1332297"/>
                        </a:moveTo>
                        <a:lnTo>
                          <a:pt x="1656197" y="1312358"/>
                        </a:lnTo>
                      </a:path>
                      <a:path w="1661160" h="1352550">
                        <a:moveTo>
                          <a:pt x="1656197" y="1312358"/>
                        </a:moveTo>
                        <a:lnTo>
                          <a:pt x="1649824" y="1293199"/>
                        </a:lnTo>
                      </a:path>
                      <a:path w="1661160" h="1352550">
                        <a:moveTo>
                          <a:pt x="1649824" y="1293199"/>
                        </a:moveTo>
                        <a:lnTo>
                          <a:pt x="1641040" y="1275658"/>
                        </a:lnTo>
                      </a:path>
                      <a:path w="1661160" h="1352550">
                        <a:moveTo>
                          <a:pt x="1641040" y="1275658"/>
                        </a:moveTo>
                        <a:lnTo>
                          <a:pt x="1630666" y="1258102"/>
                        </a:lnTo>
                      </a:path>
                      <a:path w="1661160" h="1352550">
                        <a:moveTo>
                          <a:pt x="1630666" y="1258102"/>
                        </a:moveTo>
                        <a:lnTo>
                          <a:pt x="1617907" y="1242946"/>
                        </a:lnTo>
                      </a:path>
                      <a:path w="1661160" h="1352550">
                        <a:moveTo>
                          <a:pt x="1617907" y="1242946"/>
                        </a:moveTo>
                        <a:lnTo>
                          <a:pt x="1603545" y="1229378"/>
                        </a:lnTo>
                      </a:path>
                      <a:path w="1661160" h="1352550">
                        <a:moveTo>
                          <a:pt x="1603545" y="1229378"/>
                        </a:moveTo>
                        <a:lnTo>
                          <a:pt x="1587593" y="1217415"/>
                        </a:lnTo>
                      </a:path>
                      <a:path w="1661160" h="1352550">
                        <a:moveTo>
                          <a:pt x="1587593" y="1217415"/>
                        </a:moveTo>
                        <a:lnTo>
                          <a:pt x="1570038" y="1207849"/>
                        </a:lnTo>
                      </a:path>
                      <a:path w="1661160" h="1352550">
                        <a:moveTo>
                          <a:pt x="1570038" y="1207849"/>
                        </a:moveTo>
                        <a:lnTo>
                          <a:pt x="1550893" y="1200668"/>
                        </a:lnTo>
                      </a:path>
                      <a:path w="1661160" h="1352550">
                        <a:moveTo>
                          <a:pt x="1550893" y="1200668"/>
                        </a:moveTo>
                        <a:lnTo>
                          <a:pt x="1531749" y="1195077"/>
                        </a:lnTo>
                      </a:path>
                      <a:path w="1661160" h="1352550">
                        <a:moveTo>
                          <a:pt x="1531749" y="1195077"/>
                        </a:moveTo>
                        <a:lnTo>
                          <a:pt x="1511809" y="1192692"/>
                        </a:lnTo>
                      </a:path>
                      <a:path w="1661160" h="1352550">
                        <a:moveTo>
                          <a:pt x="1511809" y="1192692"/>
                        </a:moveTo>
                        <a:lnTo>
                          <a:pt x="1501435" y="1192692"/>
                        </a:lnTo>
                      </a:path>
                      <a:path w="1661160" h="1352550">
                        <a:moveTo>
                          <a:pt x="1501435" y="1272465"/>
                        </a:moveTo>
                        <a:lnTo>
                          <a:pt x="1515797" y="1273259"/>
                        </a:lnTo>
                      </a:path>
                      <a:path w="1661160" h="1352550">
                        <a:moveTo>
                          <a:pt x="1515797" y="1273259"/>
                        </a:moveTo>
                        <a:lnTo>
                          <a:pt x="1529350" y="1277247"/>
                        </a:lnTo>
                      </a:path>
                      <a:path w="1661160" h="1352550">
                        <a:moveTo>
                          <a:pt x="1529350" y="1277247"/>
                        </a:moveTo>
                        <a:lnTo>
                          <a:pt x="1542123" y="1283633"/>
                        </a:lnTo>
                      </a:path>
                      <a:path w="1661160" h="1352550">
                        <a:moveTo>
                          <a:pt x="1542123" y="1283633"/>
                        </a:moveTo>
                        <a:lnTo>
                          <a:pt x="1553292" y="1291609"/>
                        </a:lnTo>
                      </a:path>
                      <a:path w="1661160" h="1352550">
                        <a:moveTo>
                          <a:pt x="1553292" y="1291609"/>
                        </a:moveTo>
                        <a:lnTo>
                          <a:pt x="1562857" y="1301983"/>
                        </a:lnTo>
                      </a:path>
                      <a:path w="1661160" h="1352550">
                        <a:moveTo>
                          <a:pt x="1562857" y="1301983"/>
                        </a:moveTo>
                        <a:lnTo>
                          <a:pt x="1570833" y="1313152"/>
                        </a:lnTo>
                      </a:path>
                      <a:path w="1661160" h="1352550">
                        <a:moveTo>
                          <a:pt x="1570833" y="1313152"/>
                        </a:moveTo>
                        <a:lnTo>
                          <a:pt x="1577219" y="1325911"/>
                        </a:lnTo>
                      </a:path>
                      <a:path w="1661160" h="1352550">
                        <a:moveTo>
                          <a:pt x="1577219" y="1325911"/>
                        </a:moveTo>
                        <a:lnTo>
                          <a:pt x="1580412" y="1340273"/>
                        </a:lnTo>
                      </a:path>
                      <a:path w="1661160" h="1352550">
                        <a:moveTo>
                          <a:pt x="1580412" y="1340273"/>
                        </a:moveTo>
                        <a:lnTo>
                          <a:pt x="1581207" y="1352237"/>
                        </a:lnTo>
                      </a:path>
                      <a:path w="1661160" h="1352550">
                        <a:moveTo>
                          <a:pt x="1660993" y="1352237"/>
                        </a:moveTo>
                        <a:lnTo>
                          <a:pt x="1659390" y="1352237"/>
                        </a:lnTo>
                      </a:path>
                      <a:path w="1661160" h="1352550">
                        <a:moveTo>
                          <a:pt x="1659390" y="1352237"/>
                        </a:moveTo>
                        <a:lnTo>
                          <a:pt x="1656197" y="1352237"/>
                        </a:lnTo>
                      </a:path>
                      <a:path w="1661160" h="1352550">
                        <a:moveTo>
                          <a:pt x="1656197" y="1352237"/>
                        </a:moveTo>
                        <a:lnTo>
                          <a:pt x="1650619" y="1352237"/>
                        </a:lnTo>
                      </a:path>
                      <a:path w="1661160" h="1352550">
                        <a:moveTo>
                          <a:pt x="1650619" y="1352237"/>
                        </a:moveTo>
                        <a:lnTo>
                          <a:pt x="1643438" y="1352237"/>
                        </a:lnTo>
                      </a:path>
                      <a:path w="1661160" h="1352550">
                        <a:moveTo>
                          <a:pt x="1643438" y="1352237"/>
                        </a:moveTo>
                        <a:lnTo>
                          <a:pt x="1635462" y="1352237"/>
                        </a:lnTo>
                      </a:path>
                      <a:path w="1661160" h="1352550">
                        <a:moveTo>
                          <a:pt x="1635462" y="1352237"/>
                        </a:moveTo>
                        <a:lnTo>
                          <a:pt x="1625883" y="1352237"/>
                        </a:lnTo>
                      </a:path>
                      <a:path w="1661160" h="1352550">
                        <a:moveTo>
                          <a:pt x="1625883" y="1352237"/>
                        </a:moveTo>
                        <a:lnTo>
                          <a:pt x="1616304" y="1352237"/>
                        </a:lnTo>
                      </a:path>
                      <a:path w="1661160" h="1352550">
                        <a:moveTo>
                          <a:pt x="1616304" y="1352237"/>
                        </a:moveTo>
                        <a:lnTo>
                          <a:pt x="1606738" y="1352237"/>
                        </a:lnTo>
                      </a:path>
                      <a:path w="1661160" h="1352550">
                        <a:moveTo>
                          <a:pt x="1606738" y="1352237"/>
                        </a:moveTo>
                        <a:lnTo>
                          <a:pt x="1598762" y="1352237"/>
                        </a:lnTo>
                      </a:path>
                      <a:path w="1661160" h="1352550">
                        <a:moveTo>
                          <a:pt x="1598762" y="1352237"/>
                        </a:moveTo>
                        <a:lnTo>
                          <a:pt x="1591581" y="1352237"/>
                        </a:lnTo>
                      </a:path>
                      <a:path w="1661160" h="1352550">
                        <a:moveTo>
                          <a:pt x="1591581" y="1352237"/>
                        </a:moveTo>
                        <a:lnTo>
                          <a:pt x="1585990" y="1352237"/>
                        </a:lnTo>
                      </a:path>
                      <a:path w="1661160" h="1352550">
                        <a:moveTo>
                          <a:pt x="1585990" y="1352237"/>
                        </a:moveTo>
                        <a:lnTo>
                          <a:pt x="1582002" y="1352237"/>
                        </a:lnTo>
                      </a:path>
                      <a:path w="1661160" h="1352550">
                        <a:moveTo>
                          <a:pt x="1582002" y="1352237"/>
                        </a:moveTo>
                        <a:lnTo>
                          <a:pt x="1581207" y="1352237"/>
                        </a:lnTo>
                      </a:path>
                      <a:path w="1661160" h="1352550">
                        <a:moveTo>
                          <a:pt x="1501435" y="1272465"/>
                        </a:moveTo>
                        <a:lnTo>
                          <a:pt x="1501435" y="1270861"/>
                        </a:lnTo>
                      </a:path>
                      <a:path w="1661160" h="1352550">
                        <a:moveTo>
                          <a:pt x="1501435" y="1270861"/>
                        </a:moveTo>
                        <a:lnTo>
                          <a:pt x="1501435" y="1267682"/>
                        </a:lnTo>
                      </a:path>
                      <a:path w="1661160" h="1352550">
                        <a:moveTo>
                          <a:pt x="1501435" y="1267682"/>
                        </a:moveTo>
                        <a:lnTo>
                          <a:pt x="1501435" y="1262090"/>
                        </a:lnTo>
                      </a:path>
                      <a:path w="1661160" h="1352550">
                        <a:moveTo>
                          <a:pt x="1501435" y="1262090"/>
                        </a:moveTo>
                        <a:lnTo>
                          <a:pt x="1501435" y="1254909"/>
                        </a:lnTo>
                      </a:path>
                      <a:path w="1661160" h="1352550">
                        <a:moveTo>
                          <a:pt x="1501435" y="1254909"/>
                        </a:moveTo>
                        <a:lnTo>
                          <a:pt x="1501435" y="1246139"/>
                        </a:lnTo>
                      </a:path>
                      <a:path w="1661160" h="1352550">
                        <a:moveTo>
                          <a:pt x="1501435" y="1246139"/>
                        </a:moveTo>
                        <a:lnTo>
                          <a:pt x="1501435" y="1237354"/>
                        </a:lnTo>
                      </a:path>
                      <a:path w="1661160" h="1352550">
                        <a:moveTo>
                          <a:pt x="1501435" y="1237354"/>
                        </a:moveTo>
                        <a:lnTo>
                          <a:pt x="1501435" y="1227789"/>
                        </a:lnTo>
                      </a:path>
                      <a:path w="1661160" h="1352550">
                        <a:moveTo>
                          <a:pt x="1501435" y="1227789"/>
                        </a:moveTo>
                        <a:lnTo>
                          <a:pt x="1501435" y="1218223"/>
                        </a:lnTo>
                      </a:path>
                      <a:path w="1661160" h="1352550">
                        <a:moveTo>
                          <a:pt x="1501435" y="1218223"/>
                        </a:moveTo>
                        <a:lnTo>
                          <a:pt x="1501435" y="1209439"/>
                        </a:lnTo>
                      </a:path>
                      <a:path w="1661160" h="1352550">
                        <a:moveTo>
                          <a:pt x="1501435" y="1209439"/>
                        </a:moveTo>
                        <a:lnTo>
                          <a:pt x="1501435" y="1202258"/>
                        </a:lnTo>
                      </a:path>
                      <a:path w="1661160" h="1352550">
                        <a:moveTo>
                          <a:pt x="1501435" y="1202258"/>
                        </a:moveTo>
                        <a:lnTo>
                          <a:pt x="1501435" y="1196680"/>
                        </a:lnTo>
                      </a:path>
                      <a:path w="1661160" h="1352550">
                        <a:moveTo>
                          <a:pt x="1501435" y="1196680"/>
                        </a:moveTo>
                        <a:lnTo>
                          <a:pt x="1501435" y="1193487"/>
                        </a:lnTo>
                      </a:path>
                      <a:path w="1661160" h="1352550">
                        <a:moveTo>
                          <a:pt x="1501435" y="1193487"/>
                        </a:moveTo>
                        <a:lnTo>
                          <a:pt x="1501435" y="1192692"/>
                        </a:lnTo>
                      </a:path>
                      <a:path w="1661160" h="1352550">
                        <a:moveTo>
                          <a:pt x="414059" y="670931"/>
                        </a:moveTo>
                        <a:lnTo>
                          <a:pt x="1027543" y="670931"/>
                        </a:lnTo>
                      </a:path>
                      <a:path w="1661160" h="1352550">
                        <a:moveTo>
                          <a:pt x="1027543" y="617485"/>
                        </a:moveTo>
                        <a:lnTo>
                          <a:pt x="414059" y="617485"/>
                        </a:lnTo>
                      </a:path>
                      <a:path w="1661160" h="1352550">
                        <a:moveTo>
                          <a:pt x="414059" y="670931"/>
                        </a:moveTo>
                        <a:lnTo>
                          <a:pt x="414059" y="670136"/>
                        </a:lnTo>
                      </a:path>
                      <a:path w="1661160" h="1352550">
                        <a:moveTo>
                          <a:pt x="414059" y="670136"/>
                        </a:moveTo>
                        <a:lnTo>
                          <a:pt x="414059" y="666943"/>
                        </a:lnTo>
                      </a:path>
                      <a:path w="1661160" h="1352550">
                        <a:moveTo>
                          <a:pt x="414059" y="666943"/>
                        </a:moveTo>
                        <a:lnTo>
                          <a:pt x="414059" y="662955"/>
                        </a:lnTo>
                      </a:path>
                      <a:path w="1661160" h="1352550">
                        <a:moveTo>
                          <a:pt x="414059" y="662955"/>
                        </a:moveTo>
                        <a:lnTo>
                          <a:pt x="414059" y="657378"/>
                        </a:lnTo>
                      </a:path>
                      <a:path w="1661160" h="1352550">
                        <a:moveTo>
                          <a:pt x="414059" y="657378"/>
                        </a:moveTo>
                        <a:lnTo>
                          <a:pt x="414059" y="650991"/>
                        </a:lnTo>
                      </a:path>
                      <a:path w="1661160" h="1352550">
                        <a:moveTo>
                          <a:pt x="414059" y="650991"/>
                        </a:moveTo>
                        <a:lnTo>
                          <a:pt x="414059" y="643810"/>
                        </a:lnTo>
                      </a:path>
                      <a:path w="1661160" h="1352550">
                        <a:moveTo>
                          <a:pt x="414059" y="643810"/>
                        </a:moveTo>
                        <a:lnTo>
                          <a:pt x="414059" y="637424"/>
                        </a:lnTo>
                      </a:path>
                      <a:path w="1661160" h="1352550">
                        <a:moveTo>
                          <a:pt x="414059" y="637424"/>
                        </a:moveTo>
                        <a:lnTo>
                          <a:pt x="414059" y="630257"/>
                        </a:lnTo>
                      </a:path>
                      <a:path w="1661160" h="1352550">
                        <a:moveTo>
                          <a:pt x="414059" y="630257"/>
                        </a:moveTo>
                        <a:lnTo>
                          <a:pt x="414059" y="625460"/>
                        </a:lnTo>
                      </a:path>
                      <a:path w="1661160" h="1352550">
                        <a:moveTo>
                          <a:pt x="414059" y="625460"/>
                        </a:moveTo>
                        <a:lnTo>
                          <a:pt x="414059" y="620678"/>
                        </a:lnTo>
                      </a:path>
                      <a:path w="1661160" h="1352550">
                        <a:moveTo>
                          <a:pt x="414059" y="620678"/>
                        </a:moveTo>
                        <a:lnTo>
                          <a:pt x="414059" y="618279"/>
                        </a:lnTo>
                      </a:path>
                      <a:path w="1661160" h="1352550">
                        <a:moveTo>
                          <a:pt x="414059" y="618279"/>
                        </a:moveTo>
                        <a:lnTo>
                          <a:pt x="414059" y="617485"/>
                        </a:lnTo>
                      </a:path>
                      <a:path w="1661160" h="1352550">
                        <a:moveTo>
                          <a:pt x="1027543" y="617485"/>
                        </a:moveTo>
                        <a:lnTo>
                          <a:pt x="1027543" y="618279"/>
                        </a:lnTo>
                      </a:path>
                      <a:path w="1661160" h="1352550">
                        <a:moveTo>
                          <a:pt x="1027543" y="618279"/>
                        </a:moveTo>
                        <a:lnTo>
                          <a:pt x="1027543" y="620678"/>
                        </a:lnTo>
                      </a:path>
                      <a:path w="1661160" h="1352550">
                        <a:moveTo>
                          <a:pt x="1027543" y="620678"/>
                        </a:moveTo>
                        <a:lnTo>
                          <a:pt x="1027543" y="625460"/>
                        </a:lnTo>
                      </a:path>
                      <a:path w="1661160" h="1352550">
                        <a:moveTo>
                          <a:pt x="1027543" y="625460"/>
                        </a:moveTo>
                        <a:lnTo>
                          <a:pt x="1027543" y="630257"/>
                        </a:lnTo>
                      </a:path>
                      <a:path w="1661160" h="1352550">
                        <a:moveTo>
                          <a:pt x="1027543" y="630257"/>
                        </a:moveTo>
                        <a:lnTo>
                          <a:pt x="1027543" y="637424"/>
                        </a:lnTo>
                      </a:path>
                      <a:path w="1661160" h="1352550">
                        <a:moveTo>
                          <a:pt x="1027543" y="637424"/>
                        </a:moveTo>
                        <a:lnTo>
                          <a:pt x="1027543" y="643810"/>
                        </a:lnTo>
                      </a:path>
                      <a:path w="1661160" h="1352550">
                        <a:moveTo>
                          <a:pt x="1027543" y="643810"/>
                        </a:moveTo>
                        <a:lnTo>
                          <a:pt x="1027543" y="650991"/>
                        </a:lnTo>
                      </a:path>
                      <a:path w="1661160" h="1352550">
                        <a:moveTo>
                          <a:pt x="1027543" y="650991"/>
                        </a:moveTo>
                        <a:lnTo>
                          <a:pt x="1027543" y="657378"/>
                        </a:lnTo>
                      </a:path>
                      <a:path w="1661160" h="1352550">
                        <a:moveTo>
                          <a:pt x="1027543" y="657378"/>
                        </a:moveTo>
                        <a:lnTo>
                          <a:pt x="1027543" y="662955"/>
                        </a:lnTo>
                      </a:path>
                      <a:path w="1661160" h="1352550">
                        <a:moveTo>
                          <a:pt x="1027543" y="662955"/>
                        </a:moveTo>
                        <a:lnTo>
                          <a:pt x="1027543" y="666943"/>
                        </a:lnTo>
                      </a:path>
                      <a:path w="1661160" h="1352550">
                        <a:moveTo>
                          <a:pt x="1027543" y="666943"/>
                        </a:moveTo>
                        <a:lnTo>
                          <a:pt x="1027543" y="670136"/>
                        </a:lnTo>
                      </a:path>
                      <a:path w="1661160" h="1352550">
                        <a:moveTo>
                          <a:pt x="1027543" y="670136"/>
                        </a:moveTo>
                        <a:lnTo>
                          <a:pt x="1027543" y="670931"/>
                        </a:lnTo>
                      </a:path>
                      <a:path w="1661160" h="1352550">
                        <a:moveTo>
                          <a:pt x="312744" y="569616"/>
                        </a:moveTo>
                        <a:lnTo>
                          <a:pt x="313539" y="584773"/>
                        </a:lnTo>
                      </a:path>
                      <a:path w="1661160" h="1352550">
                        <a:moveTo>
                          <a:pt x="313539" y="584773"/>
                        </a:moveTo>
                        <a:lnTo>
                          <a:pt x="317526" y="600724"/>
                        </a:lnTo>
                      </a:path>
                      <a:path w="1661160" h="1352550">
                        <a:moveTo>
                          <a:pt x="317526" y="600724"/>
                        </a:moveTo>
                        <a:lnTo>
                          <a:pt x="323899" y="615086"/>
                        </a:lnTo>
                      </a:path>
                      <a:path w="1661160" h="1352550">
                        <a:moveTo>
                          <a:pt x="323899" y="615086"/>
                        </a:moveTo>
                        <a:lnTo>
                          <a:pt x="331875" y="628654"/>
                        </a:lnTo>
                      </a:path>
                      <a:path w="1661160" h="1352550">
                        <a:moveTo>
                          <a:pt x="331875" y="628654"/>
                        </a:moveTo>
                        <a:lnTo>
                          <a:pt x="342249" y="641412"/>
                        </a:lnTo>
                      </a:path>
                      <a:path w="1661160" h="1352550">
                        <a:moveTo>
                          <a:pt x="342249" y="641412"/>
                        </a:moveTo>
                        <a:lnTo>
                          <a:pt x="354226" y="651786"/>
                        </a:lnTo>
                      </a:path>
                      <a:path w="1661160" h="1352550">
                        <a:moveTo>
                          <a:pt x="354226" y="651786"/>
                        </a:moveTo>
                        <a:lnTo>
                          <a:pt x="367780" y="659776"/>
                        </a:lnTo>
                      </a:path>
                      <a:path w="1661160" h="1352550">
                        <a:moveTo>
                          <a:pt x="367780" y="659776"/>
                        </a:moveTo>
                        <a:lnTo>
                          <a:pt x="382937" y="666148"/>
                        </a:lnTo>
                      </a:path>
                      <a:path w="1661160" h="1352550">
                        <a:moveTo>
                          <a:pt x="382937" y="666148"/>
                        </a:moveTo>
                        <a:lnTo>
                          <a:pt x="398094" y="669341"/>
                        </a:lnTo>
                      </a:path>
                      <a:path w="1661160" h="1352550">
                        <a:moveTo>
                          <a:pt x="398094" y="669341"/>
                        </a:moveTo>
                        <a:lnTo>
                          <a:pt x="414059" y="67093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97" name="object 3197"/>
                  <p:cNvSpPr/>
                  <p:nvPr/>
                </p:nvSpPr>
                <p:spPr>
                  <a:xfrm>
                    <a:off x="3832150" y="609544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98" name="object 3198"/>
                  <p:cNvSpPr/>
                  <p:nvPr/>
                </p:nvSpPr>
                <p:spPr>
                  <a:xfrm>
                    <a:off x="3732031" y="5527833"/>
                    <a:ext cx="3007360" cy="884555"/>
                  </a:xfrm>
                  <a:custGeom>
                    <a:avLst/>
                    <a:gdLst/>
                    <a:ahLst/>
                    <a:cxnLst/>
                    <a:rect l="l" t="t" r="r" b="b"/>
                    <a:pathLst>
                      <a:path w="3007359" h="884554">
                        <a:moveTo>
                          <a:pt x="101315" y="515361"/>
                        </a:moveTo>
                        <a:lnTo>
                          <a:pt x="90941" y="513771"/>
                        </a:lnTo>
                      </a:path>
                      <a:path w="3007359" h="884554">
                        <a:moveTo>
                          <a:pt x="90941" y="513771"/>
                        </a:moveTo>
                        <a:lnTo>
                          <a:pt x="80567" y="510578"/>
                        </a:lnTo>
                      </a:path>
                      <a:path w="3007359" h="884554">
                        <a:moveTo>
                          <a:pt x="80567" y="510578"/>
                        </a:moveTo>
                        <a:lnTo>
                          <a:pt x="70987" y="504192"/>
                        </a:lnTo>
                      </a:path>
                      <a:path w="3007359" h="884554">
                        <a:moveTo>
                          <a:pt x="70987" y="504192"/>
                        </a:moveTo>
                        <a:lnTo>
                          <a:pt x="63820" y="496216"/>
                        </a:lnTo>
                      </a:path>
                      <a:path w="3007359" h="884554">
                        <a:moveTo>
                          <a:pt x="63820" y="496216"/>
                        </a:moveTo>
                        <a:lnTo>
                          <a:pt x="57434" y="487445"/>
                        </a:lnTo>
                      </a:path>
                      <a:path w="3007359" h="884554">
                        <a:moveTo>
                          <a:pt x="57434" y="487445"/>
                        </a:moveTo>
                        <a:lnTo>
                          <a:pt x="54241" y="476276"/>
                        </a:lnTo>
                      </a:path>
                      <a:path w="3007359" h="884554">
                        <a:moveTo>
                          <a:pt x="54241" y="476276"/>
                        </a:moveTo>
                        <a:lnTo>
                          <a:pt x="53446" y="467492"/>
                        </a:lnTo>
                      </a:path>
                      <a:path w="3007359" h="884554">
                        <a:moveTo>
                          <a:pt x="0" y="467492"/>
                        </a:moveTo>
                        <a:lnTo>
                          <a:pt x="794" y="467492"/>
                        </a:lnTo>
                      </a:path>
                      <a:path w="3007359" h="884554">
                        <a:moveTo>
                          <a:pt x="794" y="467492"/>
                        </a:moveTo>
                        <a:lnTo>
                          <a:pt x="3179" y="467492"/>
                        </a:lnTo>
                      </a:path>
                      <a:path w="3007359" h="884554">
                        <a:moveTo>
                          <a:pt x="3179" y="467492"/>
                        </a:moveTo>
                        <a:lnTo>
                          <a:pt x="7975" y="467492"/>
                        </a:lnTo>
                      </a:path>
                      <a:path w="3007359" h="884554">
                        <a:moveTo>
                          <a:pt x="7975" y="467492"/>
                        </a:moveTo>
                        <a:lnTo>
                          <a:pt x="13553" y="467492"/>
                        </a:lnTo>
                      </a:path>
                      <a:path w="3007359" h="884554">
                        <a:moveTo>
                          <a:pt x="13553" y="467492"/>
                        </a:moveTo>
                        <a:lnTo>
                          <a:pt x="19939" y="467492"/>
                        </a:lnTo>
                      </a:path>
                      <a:path w="3007359" h="884554">
                        <a:moveTo>
                          <a:pt x="19939" y="467492"/>
                        </a:moveTo>
                        <a:lnTo>
                          <a:pt x="26325" y="467492"/>
                        </a:lnTo>
                      </a:path>
                      <a:path w="3007359" h="884554">
                        <a:moveTo>
                          <a:pt x="26325" y="467492"/>
                        </a:moveTo>
                        <a:lnTo>
                          <a:pt x="33493" y="467492"/>
                        </a:lnTo>
                      </a:path>
                      <a:path w="3007359" h="884554">
                        <a:moveTo>
                          <a:pt x="33493" y="467492"/>
                        </a:moveTo>
                        <a:lnTo>
                          <a:pt x="39879" y="467492"/>
                        </a:lnTo>
                      </a:path>
                      <a:path w="3007359" h="884554">
                        <a:moveTo>
                          <a:pt x="39879" y="467492"/>
                        </a:moveTo>
                        <a:lnTo>
                          <a:pt x="45470" y="467492"/>
                        </a:lnTo>
                      </a:path>
                      <a:path w="3007359" h="884554">
                        <a:moveTo>
                          <a:pt x="45470" y="467492"/>
                        </a:moveTo>
                        <a:lnTo>
                          <a:pt x="50253" y="467492"/>
                        </a:lnTo>
                      </a:path>
                      <a:path w="3007359" h="884554">
                        <a:moveTo>
                          <a:pt x="50253" y="467492"/>
                        </a:moveTo>
                        <a:lnTo>
                          <a:pt x="52651" y="467492"/>
                        </a:lnTo>
                      </a:path>
                      <a:path w="3007359" h="884554">
                        <a:moveTo>
                          <a:pt x="52651" y="467492"/>
                        </a:moveTo>
                        <a:lnTo>
                          <a:pt x="53446" y="467492"/>
                        </a:lnTo>
                      </a:path>
                      <a:path w="3007359" h="884554">
                        <a:moveTo>
                          <a:pt x="101315" y="515361"/>
                        </a:moveTo>
                        <a:lnTo>
                          <a:pt x="101315" y="516156"/>
                        </a:lnTo>
                      </a:path>
                      <a:path w="3007359" h="884554">
                        <a:moveTo>
                          <a:pt x="101315" y="516156"/>
                        </a:moveTo>
                        <a:lnTo>
                          <a:pt x="101315" y="518554"/>
                        </a:lnTo>
                      </a:path>
                      <a:path w="3007359" h="884554">
                        <a:moveTo>
                          <a:pt x="101315" y="518554"/>
                        </a:moveTo>
                        <a:lnTo>
                          <a:pt x="101315" y="523337"/>
                        </a:lnTo>
                      </a:path>
                      <a:path w="3007359" h="884554">
                        <a:moveTo>
                          <a:pt x="101315" y="523337"/>
                        </a:moveTo>
                        <a:lnTo>
                          <a:pt x="101315" y="528133"/>
                        </a:lnTo>
                      </a:path>
                      <a:path w="3007359" h="884554">
                        <a:moveTo>
                          <a:pt x="101315" y="528133"/>
                        </a:moveTo>
                        <a:lnTo>
                          <a:pt x="101315" y="535300"/>
                        </a:lnTo>
                      </a:path>
                      <a:path w="3007359" h="884554">
                        <a:moveTo>
                          <a:pt x="101315" y="535300"/>
                        </a:moveTo>
                        <a:lnTo>
                          <a:pt x="101315" y="541687"/>
                        </a:lnTo>
                      </a:path>
                      <a:path w="3007359" h="884554">
                        <a:moveTo>
                          <a:pt x="101315" y="541687"/>
                        </a:moveTo>
                        <a:lnTo>
                          <a:pt x="101315" y="548868"/>
                        </a:lnTo>
                      </a:path>
                      <a:path w="3007359" h="884554">
                        <a:moveTo>
                          <a:pt x="101315" y="548868"/>
                        </a:moveTo>
                        <a:lnTo>
                          <a:pt x="101315" y="555254"/>
                        </a:lnTo>
                      </a:path>
                      <a:path w="3007359" h="884554">
                        <a:moveTo>
                          <a:pt x="101315" y="555254"/>
                        </a:moveTo>
                        <a:lnTo>
                          <a:pt x="101315" y="560831"/>
                        </a:lnTo>
                      </a:path>
                      <a:path w="3007359" h="884554">
                        <a:moveTo>
                          <a:pt x="101315" y="560831"/>
                        </a:moveTo>
                        <a:lnTo>
                          <a:pt x="101315" y="564819"/>
                        </a:lnTo>
                      </a:path>
                      <a:path w="3007359" h="884554">
                        <a:moveTo>
                          <a:pt x="101315" y="564819"/>
                        </a:moveTo>
                        <a:lnTo>
                          <a:pt x="101315" y="568012"/>
                        </a:lnTo>
                      </a:path>
                      <a:path w="3007359" h="884554">
                        <a:moveTo>
                          <a:pt x="101315" y="568012"/>
                        </a:moveTo>
                        <a:lnTo>
                          <a:pt x="101315" y="568807"/>
                        </a:lnTo>
                      </a:path>
                      <a:path w="3007359" h="884554">
                        <a:moveTo>
                          <a:pt x="762667" y="616676"/>
                        </a:moveTo>
                        <a:lnTo>
                          <a:pt x="762667" y="883936"/>
                        </a:lnTo>
                      </a:path>
                      <a:path w="3007359" h="884554">
                        <a:moveTo>
                          <a:pt x="816922" y="883936"/>
                        </a:moveTo>
                        <a:lnTo>
                          <a:pt x="816922" y="616676"/>
                        </a:lnTo>
                      </a:path>
                      <a:path w="3007359" h="884554">
                        <a:moveTo>
                          <a:pt x="762667" y="616676"/>
                        </a:moveTo>
                        <a:lnTo>
                          <a:pt x="763476" y="616676"/>
                        </a:lnTo>
                      </a:path>
                      <a:path w="3007359" h="884554">
                        <a:moveTo>
                          <a:pt x="763476" y="616676"/>
                        </a:moveTo>
                        <a:lnTo>
                          <a:pt x="766655" y="616676"/>
                        </a:lnTo>
                      </a:path>
                      <a:path w="3007359" h="884554">
                        <a:moveTo>
                          <a:pt x="766655" y="616676"/>
                        </a:moveTo>
                        <a:lnTo>
                          <a:pt x="770643" y="616676"/>
                        </a:lnTo>
                      </a:path>
                      <a:path w="3007359" h="884554">
                        <a:moveTo>
                          <a:pt x="770643" y="616676"/>
                        </a:moveTo>
                        <a:lnTo>
                          <a:pt x="776234" y="616676"/>
                        </a:lnTo>
                      </a:path>
                      <a:path w="3007359" h="884554">
                        <a:moveTo>
                          <a:pt x="776234" y="616676"/>
                        </a:moveTo>
                        <a:lnTo>
                          <a:pt x="782621" y="616676"/>
                        </a:lnTo>
                      </a:path>
                      <a:path w="3007359" h="884554">
                        <a:moveTo>
                          <a:pt x="782621" y="616676"/>
                        </a:moveTo>
                        <a:lnTo>
                          <a:pt x="789802" y="616676"/>
                        </a:lnTo>
                      </a:path>
                      <a:path w="3007359" h="884554">
                        <a:moveTo>
                          <a:pt x="789802" y="616676"/>
                        </a:moveTo>
                        <a:lnTo>
                          <a:pt x="796969" y="616676"/>
                        </a:lnTo>
                      </a:path>
                      <a:path w="3007359" h="884554">
                        <a:moveTo>
                          <a:pt x="796969" y="616676"/>
                        </a:moveTo>
                        <a:lnTo>
                          <a:pt x="803355" y="616676"/>
                        </a:lnTo>
                      </a:path>
                      <a:path w="3007359" h="884554">
                        <a:moveTo>
                          <a:pt x="803355" y="616676"/>
                        </a:moveTo>
                        <a:lnTo>
                          <a:pt x="808946" y="616676"/>
                        </a:lnTo>
                      </a:path>
                      <a:path w="3007359" h="884554">
                        <a:moveTo>
                          <a:pt x="808946" y="616676"/>
                        </a:moveTo>
                        <a:lnTo>
                          <a:pt x="812934" y="616676"/>
                        </a:lnTo>
                      </a:path>
                      <a:path w="3007359" h="884554">
                        <a:moveTo>
                          <a:pt x="812934" y="616676"/>
                        </a:moveTo>
                        <a:lnTo>
                          <a:pt x="815319" y="616676"/>
                        </a:lnTo>
                      </a:path>
                      <a:path w="3007359" h="884554">
                        <a:moveTo>
                          <a:pt x="815319" y="616676"/>
                        </a:moveTo>
                        <a:lnTo>
                          <a:pt x="816922" y="616676"/>
                        </a:lnTo>
                      </a:path>
                      <a:path w="3007359" h="884554">
                        <a:moveTo>
                          <a:pt x="816922" y="883936"/>
                        </a:moveTo>
                        <a:lnTo>
                          <a:pt x="815319" y="883936"/>
                        </a:lnTo>
                      </a:path>
                      <a:path w="3007359" h="884554">
                        <a:moveTo>
                          <a:pt x="815319" y="883936"/>
                        </a:moveTo>
                        <a:lnTo>
                          <a:pt x="812934" y="883936"/>
                        </a:lnTo>
                      </a:path>
                      <a:path w="3007359" h="884554">
                        <a:moveTo>
                          <a:pt x="812934" y="883936"/>
                        </a:moveTo>
                        <a:lnTo>
                          <a:pt x="808946" y="883936"/>
                        </a:lnTo>
                      </a:path>
                      <a:path w="3007359" h="884554">
                        <a:moveTo>
                          <a:pt x="808946" y="883936"/>
                        </a:moveTo>
                        <a:lnTo>
                          <a:pt x="803355" y="883936"/>
                        </a:lnTo>
                      </a:path>
                      <a:path w="3007359" h="884554">
                        <a:moveTo>
                          <a:pt x="803355" y="883936"/>
                        </a:moveTo>
                        <a:lnTo>
                          <a:pt x="796969" y="883936"/>
                        </a:lnTo>
                      </a:path>
                      <a:path w="3007359" h="884554">
                        <a:moveTo>
                          <a:pt x="796969" y="883936"/>
                        </a:moveTo>
                        <a:lnTo>
                          <a:pt x="789802" y="883936"/>
                        </a:lnTo>
                      </a:path>
                      <a:path w="3007359" h="884554">
                        <a:moveTo>
                          <a:pt x="789802" y="883936"/>
                        </a:moveTo>
                        <a:lnTo>
                          <a:pt x="782621" y="883936"/>
                        </a:lnTo>
                      </a:path>
                      <a:path w="3007359" h="884554">
                        <a:moveTo>
                          <a:pt x="782621" y="883936"/>
                        </a:moveTo>
                        <a:lnTo>
                          <a:pt x="776234" y="883936"/>
                        </a:lnTo>
                      </a:path>
                      <a:path w="3007359" h="884554">
                        <a:moveTo>
                          <a:pt x="776234" y="883936"/>
                        </a:moveTo>
                        <a:lnTo>
                          <a:pt x="770643" y="883936"/>
                        </a:lnTo>
                      </a:path>
                      <a:path w="3007359" h="884554">
                        <a:moveTo>
                          <a:pt x="770643" y="883936"/>
                        </a:moveTo>
                        <a:lnTo>
                          <a:pt x="766655" y="883936"/>
                        </a:lnTo>
                      </a:path>
                      <a:path w="3007359" h="884554">
                        <a:moveTo>
                          <a:pt x="766655" y="883936"/>
                        </a:moveTo>
                        <a:lnTo>
                          <a:pt x="763476" y="883936"/>
                        </a:lnTo>
                      </a:path>
                      <a:path w="3007359" h="884554">
                        <a:moveTo>
                          <a:pt x="763476" y="883936"/>
                        </a:moveTo>
                        <a:lnTo>
                          <a:pt x="762667" y="883936"/>
                        </a:lnTo>
                      </a:path>
                      <a:path w="3007359" h="884554">
                        <a:moveTo>
                          <a:pt x="3006831" y="145196"/>
                        </a:moveTo>
                        <a:lnTo>
                          <a:pt x="2861634" y="0"/>
                        </a:lnTo>
                      </a:path>
                      <a:path w="3007359" h="884554">
                        <a:moveTo>
                          <a:pt x="2826538" y="35891"/>
                        </a:moveTo>
                        <a:lnTo>
                          <a:pt x="2971734" y="180292"/>
                        </a:lnTo>
                      </a:path>
                      <a:path w="3007359" h="884554">
                        <a:moveTo>
                          <a:pt x="3006831" y="145196"/>
                        </a:moveTo>
                        <a:lnTo>
                          <a:pt x="3006036" y="145991"/>
                        </a:lnTo>
                      </a:path>
                      <a:path w="3007359" h="884554">
                        <a:moveTo>
                          <a:pt x="3006036" y="145991"/>
                        </a:moveTo>
                        <a:lnTo>
                          <a:pt x="3004432" y="147580"/>
                        </a:lnTo>
                      </a:path>
                      <a:path w="3007359" h="884554">
                        <a:moveTo>
                          <a:pt x="3004432" y="147580"/>
                        </a:moveTo>
                        <a:lnTo>
                          <a:pt x="3001253" y="150773"/>
                        </a:lnTo>
                      </a:path>
                      <a:path w="3007359" h="884554">
                        <a:moveTo>
                          <a:pt x="3001253" y="150773"/>
                        </a:moveTo>
                        <a:lnTo>
                          <a:pt x="2998060" y="153967"/>
                        </a:lnTo>
                      </a:path>
                      <a:path w="3007359" h="884554">
                        <a:moveTo>
                          <a:pt x="2998060" y="153967"/>
                        </a:moveTo>
                        <a:lnTo>
                          <a:pt x="2993263" y="158749"/>
                        </a:lnTo>
                      </a:path>
                      <a:path w="3007359" h="884554">
                        <a:moveTo>
                          <a:pt x="2993263" y="158749"/>
                        </a:moveTo>
                        <a:lnTo>
                          <a:pt x="2989275" y="162737"/>
                        </a:lnTo>
                      </a:path>
                      <a:path w="3007359" h="884554">
                        <a:moveTo>
                          <a:pt x="2989275" y="162737"/>
                        </a:moveTo>
                        <a:lnTo>
                          <a:pt x="2984493" y="167534"/>
                        </a:lnTo>
                      </a:path>
                      <a:path w="3007359" h="884554">
                        <a:moveTo>
                          <a:pt x="2984493" y="167534"/>
                        </a:moveTo>
                        <a:lnTo>
                          <a:pt x="2980505" y="171522"/>
                        </a:lnTo>
                      </a:path>
                      <a:path w="3007359" h="884554">
                        <a:moveTo>
                          <a:pt x="2980505" y="171522"/>
                        </a:moveTo>
                        <a:lnTo>
                          <a:pt x="2976517" y="175510"/>
                        </a:lnTo>
                      </a:path>
                      <a:path w="3007359" h="884554">
                        <a:moveTo>
                          <a:pt x="2976517" y="175510"/>
                        </a:moveTo>
                        <a:lnTo>
                          <a:pt x="2974119" y="177894"/>
                        </a:lnTo>
                      </a:path>
                      <a:path w="3007359" h="884554">
                        <a:moveTo>
                          <a:pt x="2974119" y="177894"/>
                        </a:moveTo>
                        <a:lnTo>
                          <a:pt x="2971734" y="18029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99" name="object 3199"/>
                  <p:cNvSpPr/>
                  <p:nvPr/>
                </p:nvSpPr>
                <p:spPr>
                  <a:xfrm>
                    <a:off x="6702569" y="570692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00" name="object 3200"/>
                  <p:cNvSpPr/>
                  <p:nvPr/>
                </p:nvSpPr>
                <p:spPr>
                  <a:xfrm>
                    <a:off x="6558569" y="5527833"/>
                    <a:ext cx="201930" cy="198120"/>
                  </a:xfrm>
                  <a:custGeom>
                    <a:avLst/>
                    <a:gdLst/>
                    <a:ahLst/>
                    <a:cxnLst/>
                    <a:rect l="l" t="t" r="r" b="b"/>
                    <a:pathLst>
                      <a:path w="201929" h="198120">
                        <a:moveTo>
                          <a:pt x="0" y="35891"/>
                        </a:moveTo>
                        <a:lnTo>
                          <a:pt x="794" y="35096"/>
                        </a:lnTo>
                      </a:path>
                      <a:path w="201929" h="198120">
                        <a:moveTo>
                          <a:pt x="794" y="35096"/>
                        </a:moveTo>
                        <a:lnTo>
                          <a:pt x="2384" y="33506"/>
                        </a:lnTo>
                      </a:path>
                      <a:path w="201929" h="198120">
                        <a:moveTo>
                          <a:pt x="2384" y="33506"/>
                        </a:moveTo>
                        <a:lnTo>
                          <a:pt x="4782" y="30313"/>
                        </a:lnTo>
                      </a:path>
                      <a:path w="201929" h="198120">
                        <a:moveTo>
                          <a:pt x="4782" y="30313"/>
                        </a:moveTo>
                        <a:lnTo>
                          <a:pt x="8770" y="27120"/>
                        </a:lnTo>
                      </a:path>
                      <a:path w="201929" h="198120">
                        <a:moveTo>
                          <a:pt x="8770" y="27120"/>
                        </a:moveTo>
                        <a:lnTo>
                          <a:pt x="12758" y="22324"/>
                        </a:lnTo>
                      </a:path>
                      <a:path w="201929" h="198120">
                        <a:moveTo>
                          <a:pt x="12758" y="22324"/>
                        </a:moveTo>
                        <a:lnTo>
                          <a:pt x="17555" y="17541"/>
                        </a:lnTo>
                      </a:path>
                      <a:path w="201929" h="198120">
                        <a:moveTo>
                          <a:pt x="17555" y="17541"/>
                        </a:moveTo>
                        <a:lnTo>
                          <a:pt x="22337" y="13553"/>
                        </a:lnTo>
                      </a:path>
                      <a:path w="201929" h="198120">
                        <a:moveTo>
                          <a:pt x="22337" y="13553"/>
                        </a:moveTo>
                        <a:lnTo>
                          <a:pt x="26325" y="8770"/>
                        </a:lnTo>
                      </a:path>
                      <a:path w="201929" h="198120">
                        <a:moveTo>
                          <a:pt x="26325" y="8770"/>
                        </a:moveTo>
                        <a:lnTo>
                          <a:pt x="29518" y="5577"/>
                        </a:lnTo>
                      </a:path>
                      <a:path w="201929" h="198120">
                        <a:moveTo>
                          <a:pt x="29518" y="5577"/>
                        </a:moveTo>
                        <a:lnTo>
                          <a:pt x="32698" y="2384"/>
                        </a:lnTo>
                      </a:path>
                      <a:path w="201929" h="198120">
                        <a:moveTo>
                          <a:pt x="32698" y="2384"/>
                        </a:moveTo>
                        <a:lnTo>
                          <a:pt x="34301" y="794"/>
                        </a:lnTo>
                      </a:path>
                      <a:path w="201929" h="198120">
                        <a:moveTo>
                          <a:pt x="34301" y="794"/>
                        </a:moveTo>
                        <a:lnTo>
                          <a:pt x="35096" y="0"/>
                        </a:lnTo>
                      </a:path>
                      <a:path w="201929" h="198120">
                        <a:moveTo>
                          <a:pt x="145196" y="180292"/>
                        </a:moveTo>
                        <a:lnTo>
                          <a:pt x="149184" y="186678"/>
                        </a:lnTo>
                      </a:path>
                      <a:path w="201929" h="198120">
                        <a:moveTo>
                          <a:pt x="149184" y="186678"/>
                        </a:moveTo>
                        <a:lnTo>
                          <a:pt x="151568" y="194654"/>
                        </a:lnTo>
                      </a:path>
                      <a:path w="201929" h="198120">
                        <a:moveTo>
                          <a:pt x="151568" y="194654"/>
                        </a:moveTo>
                        <a:lnTo>
                          <a:pt x="152363" y="197847"/>
                        </a:lnTo>
                      </a:path>
                      <a:path w="201929" h="198120">
                        <a:moveTo>
                          <a:pt x="201835" y="197847"/>
                        </a:moveTo>
                        <a:lnTo>
                          <a:pt x="201041" y="184280"/>
                        </a:lnTo>
                      </a:path>
                      <a:path w="201929" h="198120">
                        <a:moveTo>
                          <a:pt x="201041" y="184280"/>
                        </a:moveTo>
                        <a:lnTo>
                          <a:pt x="197053" y="171522"/>
                        </a:lnTo>
                      </a:path>
                      <a:path w="201929" h="198120">
                        <a:moveTo>
                          <a:pt x="197053" y="171522"/>
                        </a:moveTo>
                        <a:lnTo>
                          <a:pt x="190666" y="158749"/>
                        </a:lnTo>
                      </a:path>
                      <a:path w="201929" h="198120">
                        <a:moveTo>
                          <a:pt x="190666" y="158749"/>
                        </a:moveTo>
                        <a:lnTo>
                          <a:pt x="182691" y="148375"/>
                        </a:lnTo>
                      </a:path>
                      <a:path w="201929" h="198120">
                        <a:moveTo>
                          <a:pt x="182691" y="148375"/>
                        </a:moveTo>
                        <a:lnTo>
                          <a:pt x="180292" y="145196"/>
                        </a:lnTo>
                      </a:path>
                      <a:path w="201929" h="198120">
                        <a:moveTo>
                          <a:pt x="177099" y="197847"/>
                        </a:moveTo>
                        <a:lnTo>
                          <a:pt x="170727" y="197847"/>
                        </a:lnTo>
                      </a:path>
                      <a:path w="201929" h="198120">
                        <a:moveTo>
                          <a:pt x="170727" y="197847"/>
                        </a:moveTo>
                        <a:lnTo>
                          <a:pt x="164341" y="197847"/>
                        </a:lnTo>
                      </a:path>
                      <a:path w="201929" h="198120">
                        <a:moveTo>
                          <a:pt x="164341" y="197847"/>
                        </a:moveTo>
                        <a:lnTo>
                          <a:pt x="159558" y="197847"/>
                        </a:lnTo>
                      </a:path>
                      <a:path w="201929" h="198120">
                        <a:moveTo>
                          <a:pt x="159558" y="197847"/>
                        </a:moveTo>
                        <a:lnTo>
                          <a:pt x="155556" y="197847"/>
                        </a:lnTo>
                      </a:path>
                      <a:path w="201929" h="198120">
                        <a:moveTo>
                          <a:pt x="155556" y="197847"/>
                        </a:moveTo>
                        <a:lnTo>
                          <a:pt x="153172" y="197847"/>
                        </a:lnTo>
                      </a:path>
                      <a:path w="201929" h="198120">
                        <a:moveTo>
                          <a:pt x="153172" y="197847"/>
                        </a:moveTo>
                        <a:lnTo>
                          <a:pt x="152363" y="197847"/>
                        </a:lnTo>
                      </a:path>
                      <a:path w="201929" h="198120">
                        <a:moveTo>
                          <a:pt x="201835" y="197847"/>
                        </a:moveTo>
                        <a:lnTo>
                          <a:pt x="201041" y="197847"/>
                        </a:lnTo>
                      </a:path>
                      <a:path w="201929" h="198120">
                        <a:moveTo>
                          <a:pt x="201041" y="197847"/>
                        </a:moveTo>
                        <a:lnTo>
                          <a:pt x="198642" y="197847"/>
                        </a:lnTo>
                      </a:path>
                      <a:path w="201929" h="198120">
                        <a:moveTo>
                          <a:pt x="198642" y="197847"/>
                        </a:moveTo>
                        <a:lnTo>
                          <a:pt x="194654" y="197847"/>
                        </a:lnTo>
                      </a:path>
                      <a:path w="201929" h="198120">
                        <a:moveTo>
                          <a:pt x="194654" y="197847"/>
                        </a:moveTo>
                        <a:lnTo>
                          <a:pt x="189872" y="197847"/>
                        </a:lnTo>
                      </a:path>
                      <a:path w="201929" h="198120">
                        <a:moveTo>
                          <a:pt x="189872" y="197847"/>
                        </a:moveTo>
                        <a:lnTo>
                          <a:pt x="183485" y="197847"/>
                        </a:lnTo>
                      </a:path>
                      <a:path w="201929" h="198120">
                        <a:moveTo>
                          <a:pt x="183485" y="197847"/>
                        </a:moveTo>
                        <a:lnTo>
                          <a:pt x="177099" y="197847"/>
                        </a:lnTo>
                      </a:path>
                      <a:path w="201929" h="198120">
                        <a:moveTo>
                          <a:pt x="162737" y="162737"/>
                        </a:moveTo>
                        <a:lnTo>
                          <a:pt x="166725" y="158749"/>
                        </a:lnTo>
                      </a:path>
                      <a:path w="201929" h="198120">
                        <a:moveTo>
                          <a:pt x="166725" y="158749"/>
                        </a:moveTo>
                        <a:lnTo>
                          <a:pt x="171522" y="153967"/>
                        </a:lnTo>
                      </a:path>
                      <a:path w="201929" h="198120">
                        <a:moveTo>
                          <a:pt x="171522" y="153967"/>
                        </a:moveTo>
                        <a:lnTo>
                          <a:pt x="174715" y="150773"/>
                        </a:lnTo>
                      </a:path>
                      <a:path w="201929" h="198120">
                        <a:moveTo>
                          <a:pt x="174715" y="150773"/>
                        </a:moveTo>
                        <a:lnTo>
                          <a:pt x="177894" y="147580"/>
                        </a:lnTo>
                      </a:path>
                      <a:path w="201929" h="198120">
                        <a:moveTo>
                          <a:pt x="177894" y="147580"/>
                        </a:moveTo>
                        <a:lnTo>
                          <a:pt x="179497" y="145991"/>
                        </a:lnTo>
                      </a:path>
                      <a:path w="201929" h="198120">
                        <a:moveTo>
                          <a:pt x="179497" y="145991"/>
                        </a:moveTo>
                        <a:lnTo>
                          <a:pt x="180292" y="14519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01" name="object 3201"/>
                  <p:cNvSpPr/>
                  <p:nvPr/>
                </p:nvSpPr>
                <p:spPr>
                  <a:xfrm>
                    <a:off x="6702569" y="570692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02" name="object 3202"/>
                  <p:cNvSpPr/>
                  <p:nvPr/>
                </p:nvSpPr>
                <p:spPr>
                  <a:xfrm>
                    <a:off x="6703765" y="5690570"/>
                    <a:ext cx="17780" cy="17780"/>
                  </a:xfrm>
                  <a:custGeom>
                    <a:avLst/>
                    <a:gdLst/>
                    <a:ahLst/>
                    <a:cxnLst/>
                    <a:rect l="l" t="t" r="r" b="b"/>
                    <a:pathLst>
                      <a:path w="17779" h="17779">
                        <a:moveTo>
                          <a:pt x="0" y="17555"/>
                        </a:moveTo>
                        <a:lnTo>
                          <a:pt x="2384" y="15156"/>
                        </a:lnTo>
                      </a:path>
                      <a:path w="17779" h="17779">
                        <a:moveTo>
                          <a:pt x="2384" y="15156"/>
                        </a:moveTo>
                        <a:lnTo>
                          <a:pt x="4782" y="12772"/>
                        </a:lnTo>
                      </a:path>
                      <a:path w="17779" h="17779">
                        <a:moveTo>
                          <a:pt x="4782" y="12772"/>
                        </a:moveTo>
                        <a:lnTo>
                          <a:pt x="8770" y="8784"/>
                        </a:lnTo>
                      </a:path>
                      <a:path w="17779" h="17779">
                        <a:moveTo>
                          <a:pt x="8770" y="8784"/>
                        </a:moveTo>
                        <a:lnTo>
                          <a:pt x="12758" y="4796"/>
                        </a:lnTo>
                      </a:path>
                      <a:path w="17779" h="17779">
                        <a:moveTo>
                          <a:pt x="12758" y="4796"/>
                        </a:moveTo>
                        <a:lnTo>
                          <a:pt x="1754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03" name="object 3203"/>
                  <p:cNvSpPr/>
                  <p:nvPr/>
                </p:nvSpPr>
                <p:spPr>
                  <a:xfrm>
                    <a:off x="6536231" y="1687305"/>
                    <a:ext cx="50800" cy="3823335"/>
                  </a:xfrm>
                  <a:custGeom>
                    <a:avLst/>
                    <a:gdLst/>
                    <a:ahLst/>
                    <a:cxnLst/>
                    <a:rect l="l" t="t" r="r" b="b"/>
                    <a:pathLst>
                      <a:path w="50800" h="3823335">
                        <a:moveTo>
                          <a:pt x="50253" y="0"/>
                        </a:moveTo>
                        <a:lnTo>
                          <a:pt x="50253" y="887949"/>
                        </a:lnTo>
                      </a:path>
                      <a:path w="50800" h="3823335">
                        <a:moveTo>
                          <a:pt x="50253" y="1493103"/>
                        </a:moveTo>
                        <a:lnTo>
                          <a:pt x="50253" y="3822972"/>
                        </a:lnTo>
                      </a:path>
                      <a:path w="50800" h="3823335">
                        <a:moveTo>
                          <a:pt x="0" y="1493103"/>
                        </a:moveTo>
                        <a:lnTo>
                          <a:pt x="0" y="3822972"/>
                        </a:lnTo>
                      </a:path>
                      <a:path w="50800" h="3823335">
                        <a:moveTo>
                          <a:pt x="0" y="0"/>
                        </a:moveTo>
                        <a:lnTo>
                          <a:pt x="0" y="88794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04" name="object 3204"/>
                  <p:cNvSpPr/>
                  <p:nvPr/>
                </p:nvSpPr>
                <p:spPr>
                  <a:xfrm>
                    <a:off x="4446830" y="1246125"/>
                    <a:ext cx="2157730" cy="5452110"/>
                  </a:xfrm>
                  <a:custGeom>
                    <a:avLst/>
                    <a:gdLst/>
                    <a:ahLst/>
                    <a:cxnLst/>
                    <a:rect l="l" t="t" r="r" b="b"/>
                    <a:pathLst>
                      <a:path w="2157729" h="5452109">
                        <a:moveTo>
                          <a:pt x="2139654" y="4264152"/>
                        </a:moveTo>
                        <a:lnTo>
                          <a:pt x="2138860" y="4264152"/>
                        </a:lnTo>
                      </a:path>
                      <a:path w="2157729" h="5452109">
                        <a:moveTo>
                          <a:pt x="2138860" y="4264152"/>
                        </a:moveTo>
                        <a:lnTo>
                          <a:pt x="2136461" y="4264152"/>
                        </a:lnTo>
                      </a:path>
                      <a:path w="2157729" h="5452109">
                        <a:moveTo>
                          <a:pt x="2136461" y="4264152"/>
                        </a:moveTo>
                        <a:lnTo>
                          <a:pt x="2132473" y="4264152"/>
                        </a:lnTo>
                      </a:path>
                      <a:path w="2157729" h="5452109">
                        <a:moveTo>
                          <a:pt x="2132473" y="4264152"/>
                        </a:moveTo>
                        <a:lnTo>
                          <a:pt x="2126896" y="4264152"/>
                        </a:lnTo>
                      </a:path>
                      <a:path w="2157729" h="5452109">
                        <a:moveTo>
                          <a:pt x="2126896" y="4264152"/>
                        </a:moveTo>
                        <a:lnTo>
                          <a:pt x="2121304" y="4264152"/>
                        </a:lnTo>
                      </a:path>
                      <a:path w="2157729" h="5452109">
                        <a:moveTo>
                          <a:pt x="2121304" y="4264152"/>
                        </a:moveTo>
                        <a:lnTo>
                          <a:pt x="2114932" y="4264152"/>
                        </a:lnTo>
                      </a:path>
                      <a:path w="2157729" h="5452109">
                        <a:moveTo>
                          <a:pt x="2114932" y="4264152"/>
                        </a:moveTo>
                        <a:lnTo>
                          <a:pt x="2107751" y="4264152"/>
                        </a:lnTo>
                      </a:path>
                      <a:path w="2157729" h="5452109">
                        <a:moveTo>
                          <a:pt x="2107751" y="4264152"/>
                        </a:moveTo>
                        <a:lnTo>
                          <a:pt x="2102160" y="4264152"/>
                        </a:lnTo>
                      </a:path>
                      <a:path w="2157729" h="5452109">
                        <a:moveTo>
                          <a:pt x="2102160" y="4264152"/>
                        </a:moveTo>
                        <a:lnTo>
                          <a:pt x="2096568" y="4264152"/>
                        </a:lnTo>
                      </a:path>
                      <a:path w="2157729" h="5452109">
                        <a:moveTo>
                          <a:pt x="2096568" y="4264152"/>
                        </a:moveTo>
                        <a:lnTo>
                          <a:pt x="2092580" y="4264152"/>
                        </a:lnTo>
                      </a:path>
                      <a:path w="2157729" h="5452109">
                        <a:moveTo>
                          <a:pt x="2092580" y="4264152"/>
                        </a:moveTo>
                        <a:lnTo>
                          <a:pt x="2090196" y="4264152"/>
                        </a:lnTo>
                      </a:path>
                      <a:path w="2157729" h="5452109">
                        <a:moveTo>
                          <a:pt x="2090196" y="4264152"/>
                        </a:moveTo>
                        <a:lnTo>
                          <a:pt x="2089401" y="4264152"/>
                        </a:lnTo>
                      </a:path>
                      <a:path w="2157729" h="5452109">
                        <a:moveTo>
                          <a:pt x="2089401" y="441180"/>
                        </a:moveTo>
                        <a:lnTo>
                          <a:pt x="2090196" y="441180"/>
                        </a:lnTo>
                      </a:path>
                      <a:path w="2157729" h="5452109">
                        <a:moveTo>
                          <a:pt x="2090196" y="441180"/>
                        </a:moveTo>
                        <a:lnTo>
                          <a:pt x="2092580" y="441180"/>
                        </a:lnTo>
                      </a:path>
                      <a:path w="2157729" h="5452109">
                        <a:moveTo>
                          <a:pt x="2092580" y="441180"/>
                        </a:moveTo>
                        <a:lnTo>
                          <a:pt x="2096568" y="441180"/>
                        </a:lnTo>
                      </a:path>
                      <a:path w="2157729" h="5452109">
                        <a:moveTo>
                          <a:pt x="2096568" y="441180"/>
                        </a:moveTo>
                        <a:lnTo>
                          <a:pt x="2102160" y="441180"/>
                        </a:lnTo>
                      </a:path>
                      <a:path w="2157729" h="5452109">
                        <a:moveTo>
                          <a:pt x="2102160" y="441180"/>
                        </a:moveTo>
                        <a:lnTo>
                          <a:pt x="2107751" y="441180"/>
                        </a:lnTo>
                      </a:path>
                      <a:path w="2157729" h="5452109">
                        <a:moveTo>
                          <a:pt x="2107751" y="441180"/>
                        </a:moveTo>
                        <a:lnTo>
                          <a:pt x="2114932" y="441180"/>
                        </a:lnTo>
                      </a:path>
                      <a:path w="2157729" h="5452109">
                        <a:moveTo>
                          <a:pt x="2114932" y="441180"/>
                        </a:moveTo>
                        <a:lnTo>
                          <a:pt x="2121304" y="441180"/>
                        </a:lnTo>
                      </a:path>
                      <a:path w="2157729" h="5452109">
                        <a:moveTo>
                          <a:pt x="2121304" y="441180"/>
                        </a:moveTo>
                        <a:lnTo>
                          <a:pt x="2126896" y="441180"/>
                        </a:lnTo>
                      </a:path>
                      <a:path w="2157729" h="5452109">
                        <a:moveTo>
                          <a:pt x="2126896" y="441180"/>
                        </a:moveTo>
                        <a:lnTo>
                          <a:pt x="2132473" y="441180"/>
                        </a:lnTo>
                      </a:path>
                      <a:path w="2157729" h="5452109">
                        <a:moveTo>
                          <a:pt x="2132473" y="441180"/>
                        </a:moveTo>
                        <a:lnTo>
                          <a:pt x="2136461" y="441180"/>
                        </a:lnTo>
                      </a:path>
                      <a:path w="2157729" h="5452109">
                        <a:moveTo>
                          <a:pt x="2136461" y="441180"/>
                        </a:moveTo>
                        <a:lnTo>
                          <a:pt x="2138860" y="441180"/>
                        </a:lnTo>
                      </a:path>
                      <a:path w="2157729" h="5452109">
                        <a:moveTo>
                          <a:pt x="2138860" y="441180"/>
                        </a:moveTo>
                        <a:lnTo>
                          <a:pt x="2139654" y="441180"/>
                        </a:lnTo>
                      </a:path>
                      <a:path w="2157729" h="5452109">
                        <a:moveTo>
                          <a:pt x="2146835" y="4281708"/>
                        </a:moveTo>
                        <a:lnTo>
                          <a:pt x="2142053" y="4275321"/>
                        </a:lnTo>
                      </a:path>
                      <a:path w="2157729" h="5452109">
                        <a:moveTo>
                          <a:pt x="2142053" y="4275321"/>
                        </a:moveTo>
                        <a:lnTo>
                          <a:pt x="2139654" y="4268140"/>
                        </a:lnTo>
                      </a:path>
                      <a:path w="2157729" h="5452109">
                        <a:moveTo>
                          <a:pt x="2139654" y="4268140"/>
                        </a:moveTo>
                        <a:lnTo>
                          <a:pt x="2139654" y="4264152"/>
                        </a:lnTo>
                      </a:path>
                      <a:path w="2157729" h="5452109">
                        <a:moveTo>
                          <a:pt x="2089401" y="4264152"/>
                        </a:moveTo>
                        <a:lnTo>
                          <a:pt x="2090991" y="4277706"/>
                        </a:lnTo>
                      </a:path>
                      <a:path w="2157729" h="5452109">
                        <a:moveTo>
                          <a:pt x="2090991" y="4277706"/>
                        </a:moveTo>
                        <a:lnTo>
                          <a:pt x="2094979" y="4291273"/>
                        </a:lnTo>
                      </a:path>
                      <a:path w="2157729" h="5452109">
                        <a:moveTo>
                          <a:pt x="2094979" y="4291273"/>
                        </a:moveTo>
                        <a:lnTo>
                          <a:pt x="2100556" y="4303237"/>
                        </a:lnTo>
                      </a:path>
                      <a:path w="2157729" h="5452109">
                        <a:moveTo>
                          <a:pt x="2100556" y="4303237"/>
                        </a:moveTo>
                        <a:lnTo>
                          <a:pt x="2108546" y="4314406"/>
                        </a:lnTo>
                      </a:path>
                      <a:path w="2157729" h="5452109">
                        <a:moveTo>
                          <a:pt x="2108546" y="4314406"/>
                        </a:moveTo>
                        <a:lnTo>
                          <a:pt x="2111739" y="4317599"/>
                        </a:lnTo>
                      </a:path>
                      <a:path w="2157729" h="5452109">
                        <a:moveTo>
                          <a:pt x="2114932" y="4264152"/>
                        </a:moveTo>
                        <a:lnTo>
                          <a:pt x="2121304" y="4264152"/>
                        </a:lnTo>
                      </a:path>
                      <a:path w="2157729" h="5452109">
                        <a:moveTo>
                          <a:pt x="2121304" y="4264152"/>
                        </a:moveTo>
                        <a:lnTo>
                          <a:pt x="2126896" y="4264152"/>
                        </a:lnTo>
                      </a:path>
                      <a:path w="2157729" h="5452109">
                        <a:moveTo>
                          <a:pt x="2126896" y="4264152"/>
                        </a:moveTo>
                        <a:lnTo>
                          <a:pt x="2132473" y="4264152"/>
                        </a:lnTo>
                      </a:path>
                      <a:path w="2157729" h="5452109">
                        <a:moveTo>
                          <a:pt x="2132473" y="4264152"/>
                        </a:moveTo>
                        <a:lnTo>
                          <a:pt x="2136461" y="4264152"/>
                        </a:lnTo>
                      </a:path>
                      <a:path w="2157729" h="5452109">
                        <a:moveTo>
                          <a:pt x="2136461" y="4264152"/>
                        </a:moveTo>
                        <a:lnTo>
                          <a:pt x="2138860" y="4264152"/>
                        </a:lnTo>
                      </a:path>
                      <a:path w="2157729" h="5452109">
                        <a:moveTo>
                          <a:pt x="2138860" y="4264152"/>
                        </a:moveTo>
                        <a:lnTo>
                          <a:pt x="2139654" y="4264152"/>
                        </a:lnTo>
                      </a:path>
                      <a:path w="2157729" h="5452109">
                        <a:moveTo>
                          <a:pt x="2089401" y="4264152"/>
                        </a:moveTo>
                        <a:lnTo>
                          <a:pt x="2090196" y="4264152"/>
                        </a:lnTo>
                      </a:path>
                      <a:path w="2157729" h="5452109">
                        <a:moveTo>
                          <a:pt x="2090196" y="4264152"/>
                        </a:moveTo>
                        <a:lnTo>
                          <a:pt x="2092580" y="4264152"/>
                        </a:lnTo>
                      </a:path>
                      <a:path w="2157729" h="5452109">
                        <a:moveTo>
                          <a:pt x="2092580" y="4264152"/>
                        </a:moveTo>
                        <a:lnTo>
                          <a:pt x="2096568" y="4264152"/>
                        </a:lnTo>
                      </a:path>
                      <a:path w="2157729" h="5452109">
                        <a:moveTo>
                          <a:pt x="2096568" y="4264152"/>
                        </a:moveTo>
                        <a:lnTo>
                          <a:pt x="2102160" y="4264152"/>
                        </a:lnTo>
                      </a:path>
                      <a:path w="2157729" h="5452109">
                        <a:moveTo>
                          <a:pt x="2102160" y="4264152"/>
                        </a:moveTo>
                        <a:lnTo>
                          <a:pt x="2107751" y="4264152"/>
                        </a:lnTo>
                      </a:path>
                      <a:path w="2157729" h="5452109">
                        <a:moveTo>
                          <a:pt x="2107751" y="4264152"/>
                        </a:moveTo>
                        <a:lnTo>
                          <a:pt x="2114932" y="4264152"/>
                        </a:lnTo>
                      </a:path>
                      <a:path w="2157729" h="5452109">
                        <a:moveTo>
                          <a:pt x="2129294" y="4299249"/>
                        </a:moveTo>
                        <a:lnTo>
                          <a:pt x="2124498" y="4304032"/>
                        </a:lnTo>
                      </a:path>
                      <a:path w="2157729" h="5452109">
                        <a:moveTo>
                          <a:pt x="2124498" y="4304032"/>
                        </a:moveTo>
                        <a:lnTo>
                          <a:pt x="2120510" y="4308828"/>
                        </a:lnTo>
                      </a:path>
                      <a:path w="2157729" h="5452109">
                        <a:moveTo>
                          <a:pt x="2120510" y="4308828"/>
                        </a:moveTo>
                        <a:lnTo>
                          <a:pt x="2116522" y="4312021"/>
                        </a:lnTo>
                      </a:path>
                      <a:path w="2157729" h="5452109">
                        <a:moveTo>
                          <a:pt x="2116522" y="4312021"/>
                        </a:moveTo>
                        <a:lnTo>
                          <a:pt x="2114123" y="4315214"/>
                        </a:lnTo>
                      </a:path>
                      <a:path w="2157729" h="5452109">
                        <a:moveTo>
                          <a:pt x="2114123" y="4315214"/>
                        </a:moveTo>
                        <a:lnTo>
                          <a:pt x="2112534" y="4316804"/>
                        </a:lnTo>
                      </a:path>
                      <a:path w="2157729" h="5452109">
                        <a:moveTo>
                          <a:pt x="2112534" y="4316804"/>
                        </a:moveTo>
                        <a:lnTo>
                          <a:pt x="2111739" y="4317599"/>
                        </a:lnTo>
                      </a:path>
                      <a:path w="2157729" h="5452109">
                        <a:moveTo>
                          <a:pt x="2146835" y="4281708"/>
                        </a:moveTo>
                        <a:lnTo>
                          <a:pt x="2146041" y="4282502"/>
                        </a:lnTo>
                      </a:path>
                      <a:path w="2157729" h="5452109">
                        <a:moveTo>
                          <a:pt x="2146041" y="4282502"/>
                        </a:moveTo>
                        <a:lnTo>
                          <a:pt x="2144437" y="4284092"/>
                        </a:lnTo>
                      </a:path>
                      <a:path w="2157729" h="5452109">
                        <a:moveTo>
                          <a:pt x="2144437" y="4284092"/>
                        </a:moveTo>
                        <a:lnTo>
                          <a:pt x="2141258" y="4287285"/>
                        </a:lnTo>
                      </a:path>
                      <a:path w="2157729" h="5452109">
                        <a:moveTo>
                          <a:pt x="2141258" y="4287285"/>
                        </a:moveTo>
                        <a:lnTo>
                          <a:pt x="2138065" y="4290478"/>
                        </a:lnTo>
                      </a:path>
                      <a:path w="2157729" h="5452109">
                        <a:moveTo>
                          <a:pt x="2138065" y="4290478"/>
                        </a:moveTo>
                        <a:lnTo>
                          <a:pt x="2134077" y="4295261"/>
                        </a:lnTo>
                      </a:path>
                      <a:path w="2157729" h="5452109">
                        <a:moveTo>
                          <a:pt x="2134077" y="4295261"/>
                        </a:moveTo>
                        <a:lnTo>
                          <a:pt x="2129294" y="4299249"/>
                        </a:lnTo>
                      </a:path>
                      <a:path w="2157729" h="5452109">
                        <a:moveTo>
                          <a:pt x="2117316" y="388528"/>
                        </a:moveTo>
                        <a:lnTo>
                          <a:pt x="2019989" y="291201"/>
                        </a:lnTo>
                      </a:path>
                      <a:path w="2157729" h="5452109">
                        <a:moveTo>
                          <a:pt x="1984879" y="326297"/>
                        </a:moveTo>
                        <a:lnTo>
                          <a:pt x="2082220" y="423625"/>
                        </a:lnTo>
                      </a:path>
                      <a:path w="2157729" h="5452109">
                        <a:moveTo>
                          <a:pt x="2117316" y="388528"/>
                        </a:moveTo>
                        <a:lnTo>
                          <a:pt x="2117316" y="389323"/>
                        </a:lnTo>
                      </a:path>
                      <a:path w="2157729" h="5452109">
                        <a:moveTo>
                          <a:pt x="2117316" y="389323"/>
                        </a:moveTo>
                        <a:lnTo>
                          <a:pt x="2114932" y="390913"/>
                        </a:lnTo>
                      </a:path>
                      <a:path w="2157729" h="5452109">
                        <a:moveTo>
                          <a:pt x="2114932" y="390913"/>
                        </a:moveTo>
                        <a:lnTo>
                          <a:pt x="2112534" y="393311"/>
                        </a:lnTo>
                      </a:path>
                      <a:path w="2157729" h="5452109">
                        <a:moveTo>
                          <a:pt x="2112534" y="393311"/>
                        </a:moveTo>
                        <a:lnTo>
                          <a:pt x="2108546" y="397299"/>
                        </a:lnTo>
                      </a:path>
                      <a:path w="2157729" h="5452109">
                        <a:moveTo>
                          <a:pt x="2108546" y="397299"/>
                        </a:moveTo>
                        <a:lnTo>
                          <a:pt x="2104558" y="401287"/>
                        </a:lnTo>
                      </a:path>
                      <a:path w="2157729" h="5452109">
                        <a:moveTo>
                          <a:pt x="2104558" y="401287"/>
                        </a:moveTo>
                        <a:lnTo>
                          <a:pt x="2099761" y="406083"/>
                        </a:lnTo>
                      </a:path>
                      <a:path w="2157729" h="5452109">
                        <a:moveTo>
                          <a:pt x="2099761" y="406083"/>
                        </a:moveTo>
                        <a:lnTo>
                          <a:pt x="2095773" y="410866"/>
                        </a:lnTo>
                      </a:path>
                      <a:path w="2157729" h="5452109">
                        <a:moveTo>
                          <a:pt x="2095773" y="410866"/>
                        </a:moveTo>
                        <a:lnTo>
                          <a:pt x="2090991" y="414854"/>
                        </a:lnTo>
                      </a:path>
                      <a:path w="2157729" h="5452109">
                        <a:moveTo>
                          <a:pt x="2090991" y="414854"/>
                        </a:moveTo>
                        <a:lnTo>
                          <a:pt x="2087798" y="418842"/>
                        </a:lnTo>
                      </a:path>
                      <a:path w="2157729" h="5452109">
                        <a:moveTo>
                          <a:pt x="2087798" y="418842"/>
                        </a:moveTo>
                        <a:lnTo>
                          <a:pt x="2084604" y="421240"/>
                        </a:lnTo>
                      </a:path>
                      <a:path w="2157729" h="5452109">
                        <a:moveTo>
                          <a:pt x="2084604" y="421240"/>
                        </a:moveTo>
                        <a:lnTo>
                          <a:pt x="2083015" y="422830"/>
                        </a:lnTo>
                      </a:path>
                      <a:path w="2157729" h="5452109">
                        <a:moveTo>
                          <a:pt x="2083015" y="422830"/>
                        </a:moveTo>
                        <a:lnTo>
                          <a:pt x="2082220" y="423625"/>
                        </a:lnTo>
                      </a:path>
                      <a:path w="2157729" h="5452109">
                        <a:moveTo>
                          <a:pt x="1984879" y="326297"/>
                        </a:moveTo>
                        <a:lnTo>
                          <a:pt x="1984879" y="325502"/>
                        </a:lnTo>
                      </a:path>
                      <a:path w="2157729" h="5452109">
                        <a:moveTo>
                          <a:pt x="1984879" y="325502"/>
                        </a:moveTo>
                        <a:lnTo>
                          <a:pt x="1987277" y="323913"/>
                        </a:lnTo>
                      </a:path>
                      <a:path w="2157729" h="5452109">
                        <a:moveTo>
                          <a:pt x="1987277" y="323913"/>
                        </a:moveTo>
                        <a:lnTo>
                          <a:pt x="1989675" y="320720"/>
                        </a:lnTo>
                      </a:path>
                      <a:path w="2157729" h="5452109">
                        <a:moveTo>
                          <a:pt x="1989675" y="320720"/>
                        </a:moveTo>
                        <a:lnTo>
                          <a:pt x="1993663" y="317526"/>
                        </a:lnTo>
                      </a:path>
                      <a:path w="2157729" h="5452109">
                        <a:moveTo>
                          <a:pt x="1993663" y="317526"/>
                        </a:moveTo>
                        <a:lnTo>
                          <a:pt x="1997651" y="312730"/>
                        </a:lnTo>
                      </a:path>
                      <a:path w="2157729" h="5452109">
                        <a:moveTo>
                          <a:pt x="1997651" y="312730"/>
                        </a:moveTo>
                        <a:lnTo>
                          <a:pt x="2002434" y="308742"/>
                        </a:lnTo>
                      </a:path>
                      <a:path w="2157729" h="5452109">
                        <a:moveTo>
                          <a:pt x="2002434" y="308742"/>
                        </a:moveTo>
                        <a:lnTo>
                          <a:pt x="2006422" y="303959"/>
                        </a:lnTo>
                      </a:path>
                      <a:path w="2157729" h="5452109">
                        <a:moveTo>
                          <a:pt x="2006422" y="303959"/>
                        </a:moveTo>
                        <a:lnTo>
                          <a:pt x="2011218" y="299971"/>
                        </a:lnTo>
                      </a:path>
                      <a:path w="2157729" h="5452109">
                        <a:moveTo>
                          <a:pt x="2011218" y="299971"/>
                        </a:moveTo>
                        <a:lnTo>
                          <a:pt x="2014398" y="295983"/>
                        </a:lnTo>
                      </a:path>
                      <a:path w="2157729" h="5452109">
                        <a:moveTo>
                          <a:pt x="2014398" y="295983"/>
                        </a:moveTo>
                        <a:lnTo>
                          <a:pt x="2017605" y="292790"/>
                        </a:lnTo>
                      </a:path>
                      <a:path w="2157729" h="5452109">
                        <a:moveTo>
                          <a:pt x="2017605" y="292790"/>
                        </a:moveTo>
                        <a:lnTo>
                          <a:pt x="2019194" y="291201"/>
                        </a:lnTo>
                      </a:path>
                      <a:path w="2157729" h="5452109">
                        <a:moveTo>
                          <a:pt x="2019194" y="291201"/>
                        </a:moveTo>
                        <a:lnTo>
                          <a:pt x="2019989" y="291201"/>
                        </a:lnTo>
                      </a:path>
                      <a:path w="2157729" h="5452109">
                        <a:moveTo>
                          <a:pt x="2082220" y="423625"/>
                        </a:moveTo>
                        <a:lnTo>
                          <a:pt x="2087003" y="430011"/>
                        </a:lnTo>
                      </a:path>
                      <a:path w="2157729" h="5452109">
                        <a:moveTo>
                          <a:pt x="2087003" y="430011"/>
                        </a:moveTo>
                        <a:lnTo>
                          <a:pt x="2089401" y="437987"/>
                        </a:lnTo>
                      </a:path>
                      <a:path w="2157729" h="5452109">
                        <a:moveTo>
                          <a:pt x="2089401" y="437987"/>
                        </a:moveTo>
                        <a:lnTo>
                          <a:pt x="2089401" y="441180"/>
                        </a:lnTo>
                      </a:path>
                      <a:path w="2157729" h="5452109">
                        <a:moveTo>
                          <a:pt x="2139654" y="441180"/>
                        </a:moveTo>
                        <a:lnTo>
                          <a:pt x="2138065" y="427626"/>
                        </a:lnTo>
                      </a:path>
                      <a:path w="2157729" h="5452109">
                        <a:moveTo>
                          <a:pt x="2138065" y="427626"/>
                        </a:moveTo>
                        <a:lnTo>
                          <a:pt x="2134872" y="414854"/>
                        </a:lnTo>
                      </a:path>
                      <a:path w="2157729" h="5452109">
                        <a:moveTo>
                          <a:pt x="2134872" y="414854"/>
                        </a:moveTo>
                        <a:lnTo>
                          <a:pt x="2128485" y="402095"/>
                        </a:lnTo>
                      </a:path>
                      <a:path w="2157729" h="5452109">
                        <a:moveTo>
                          <a:pt x="2128485" y="402095"/>
                        </a:moveTo>
                        <a:lnTo>
                          <a:pt x="2120510" y="391721"/>
                        </a:lnTo>
                      </a:path>
                      <a:path w="2157729" h="5452109">
                        <a:moveTo>
                          <a:pt x="2120510" y="391721"/>
                        </a:moveTo>
                        <a:lnTo>
                          <a:pt x="2117316" y="388528"/>
                        </a:lnTo>
                      </a:path>
                      <a:path w="2157729" h="5452109">
                        <a:moveTo>
                          <a:pt x="2114932" y="441180"/>
                        </a:moveTo>
                        <a:lnTo>
                          <a:pt x="2107751" y="441180"/>
                        </a:lnTo>
                      </a:path>
                      <a:path w="2157729" h="5452109">
                        <a:moveTo>
                          <a:pt x="2107751" y="441180"/>
                        </a:moveTo>
                        <a:lnTo>
                          <a:pt x="2102160" y="441180"/>
                        </a:lnTo>
                      </a:path>
                      <a:path w="2157729" h="5452109">
                        <a:moveTo>
                          <a:pt x="2102160" y="441180"/>
                        </a:moveTo>
                        <a:lnTo>
                          <a:pt x="2096568" y="441180"/>
                        </a:lnTo>
                      </a:path>
                      <a:path w="2157729" h="5452109">
                        <a:moveTo>
                          <a:pt x="2096568" y="441180"/>
                        </a:moveTo>
                        <a:lnTo>
                          <a:pt x="2092580" y="441180"/>
                        </a:lnTo>
                      </a:path>
                      <a:path w="2157729" h="5452109">
                        <a:moveTo>
                          <a:pt x="2092580" y="441180"/>
                        </a:moveTo>
                        <a:lnTo>
                          <a:pt x="2090196" y="441180"/>
                        </a:lnTo>
                      </a:path>
                      <a:path w="2157729" h="5452109">
                        <a:moveTo>
                          <a:pt x="2090196" y="441180"/>
                        </a:moveTo>
                        <a:lnTo>
                          <a:pt x="2089401" y="441180"/>
                        </a:lnTo>
                      </a:path>
                      <a:path w="2157729" h="5452109">
                        <a:moveTo>
                          <a:pt x="2139654" y="441180"/>
                        </a:moveTo>
                        <a:lnTo>
                          <a:pt x="2138860" y="441180"/>
                        </a:lnTo>
                      </a:path>
                      <a:path w="2157729" h="5452109">
                        <a:moveTo>
                          <a:pt x="2138860" y="441180"/>
                        </a:moveTo>
                        <a:lnTo>
                          <a:pt x="2136461" y="441180"/>
                        </a:lnTo>
                      </a:path>
                      <a:path w="2157729" h="5452109">
                        <a:moveTo>
                          <a:pt x="2136461" y="441180"/>
                        </a:moveTo>
                        <a:lnTo>
                          <a:pt x="2132473" y="441180"/>
                        </a:lnTo>
                      </a:path>
                      <a:path w="2157729" h="5452109">
                        <a:moveTo>
                          <a:pt x="2132473" y="441180"/>
                        </a:moveTo>
                        <a:lnTo>
                          <a:pt x="2126896" y="441180"/>
                        </a:lnTo>
                      </a:path>
                      <a:path w="2157729" h="5452109">
                        <a:moveTo>
                          <a:pt x="2126896" y="441180"/>
                        </a:moveTo>
                        <a:lnTo>
                          <a:pt x="2121304" y="441180"/>
                        </a:lnTo>
                      </a:path>
                      <a:path w="2157729" h="5452109">
                        <a:moveTo>
                          <a:pt x="2121304" y="441180"/>
                        </a:moveTo>
                        <a:lnTo>
                          <a:pt x="2114932" y="441180"/>
                        </a:lnTo>
                      </a:path>
                      <a:path w="2157729" h="5452109">
                        <a:moveTo>
                          <a:pt x="2099761" y="406083"/>
                        </a:moveTo>
                        <a:lnTo>
                          <a:pt x="2104558" y="401287"/>
                        </a:lnTo>
                      </a:path>
                      <a:path w="2157729" h="5452109">
                        <a:moveTo>
                          <a:pt x="2104558" y="401287"/>
                        </a:moveTo>
                        <a:lnTo>
                          <a:pt x="2108546" y="397299"/>
                        </a:lnTo>
                      </a:path>
                      <a:path w="2157729" h="5452109">
                        <a:moveTo>
                          <a:pt x="2108546" y="397299"/>
                        </a:moveTo>
                        <a:lnTo>
                          <a:pt x="2112534" y="393311"/>
                        </a:lnTo>
                      </a:path>
                      <a:path w="2157729" h="5452109">
                        <a:moveTo>
                          <a:pt x="2112534" y="393311"/>
                        </a:moveTo>
                        <a:lnTo>
                          <a:pt x="2114932" y="390913"/>
                        </a:lnTo>
                      </a:path>
                      <a:path w="2157729" h="5452109">
                        <a:moveTo>
                          <a:pt x="2114932" y="390913"/>
                        </a:moveTo>
                        <a:lnTo>
                          <a:pt x="2117316" y="389323"/>
                        </a:lnTo>
                      </a:path>
                      <a:path w="2157729" h="5452109">
                        <a:moveTo>
                          <a:pt x="2117316" y="389323"/>
                        </a:moveTo>
                        <a:lnTo>
                          <a:pt x="2117316" y="388528"/>
                        </a:lnTo>
                      </a:path>
                      <a:path w="2157729" h="5452109">
                        <a:moveTo>
                          <a:pt x="2082220" y="423625"/>
                        </a:moveTo>
                        <a:lnTo>
                          <a:pt x="2083015" y="422830"/>
                        </a:lnTo>
                      </a:path>
                      <a:path w="2157729" h="5452109">
                        <a:moveTo>
                          <a:pt x="2083015" y="422830"/>
                        </a:moveTo>
                        <a:lnTo>
                          <a:pt x="2084604" y="421240"/>
                        </a:lnTo>
                      </a:path>
                      <a:path w="2157729" h="5452109">
                        <a:moveTo>
                          <a:pt x="2084604" y="421240"/>
                        </a:moveTo>
                        <a:lnTo>
                          <a:pt x="2087798" y="418842"/>
                        </a:lnTo>
                      </a:path>
                      <a:path w="2157729" h="5452109">
                        <a:moveTo>
                          <a:pt x="2087798" y="418842"/>
                        </a:moveTo>
                        <a:lnTo>
                          <a:pt x="2090991" y="414854"/>
                        </a:lnTo>
                      </a:path>
                      <a:path w="2157729" h="5452109">
                        <a:moveTo>
                          <a:pt x="2090991" y="414854"/>
                        </a:moveTo>
                        <a:lnTo>
                          <a:pt x="2095773" y="410866"/>
                        </a:lnTo>
                      </a:path>
                      <a:path w="2157729" h="5452109">
                        <a:moveTo>
                          <a:pt x="2095773" y="410866"/>
                        </a:moveTo>
                        <a:lnTo>
                          <a:pt x="2099761" y="406083"/>
                        </a:lnTo>
                      </a:path>
                      <a:path w="2157729" h="5452109">
                        <a:moveTo>
                          <a:pt x="2012808" y="272851"/>
                        </a:moveTo>
                        <a:lnTo>
                          <a:pt x="2012808" y="74194"/>
                        </a:lnTo>
                      </a:path>
                      <a:path w="2157729" h="5452109">
                        <a:moveTo>
                          <a:pt x="1962555" y="74194"/>
                        </a:moveTo>
                        <a:lnTo>
                          <a:pt x="1962555" y="272851"/>
                        </a:lnTo>
                      </a:path>
                      <a:path w="2157729" h="5452109">
                        <a:moveTo>
                          <a:pt x="2012808" y="272851"/>
                        </a:moveTo>
                        <a:lnTo>
                          <a:pt x="2012013" y="272851"/>
                        </a:lnTo>
                      </a:path>
                      <a:path w="2157729" h="5452109">
                        <a:moveTo>
                          <a:pt x="2012013" y="272851"/>
                        </a:moveTo>
                        <a:lnTo>
                          <a:pt x="2009615" y="272851"/>
                        </a:lnTo>
                      </a:path>
                      <a:path w="2157729" h="5452109">
                        <a:moveTo>
                          <a:pt x="2009615" y="272851"/>
                        </a:moveTo>
                        <a:lnTo>
                          <a:pt x="2005627" y="272851"/>
                        </a:lnTo>
                      </a:path>
                      <a:path w="2157729" h="5452109">
                        <a:moveTo>
                          <a:pt x="2005627" y="272851"/>
                        </a:moveTo>
                        <a:lnTo>
                          <a:pt x="2000049" y="272851"/>
                        </a:lnTo>
                      </a:path>
                      <a:path w="2157729" h="5452109">
                        <a:moveTo>
                          <a:pt x="2000049" y="272851"/>
                        </a:moveTo>
                        <a:lnTo>
                          <a:pt x="1994458" y="272851"/>
                        </a:lnTo>
                      </a:path>
                      <a:path w="2157729" h="5452109">
                        <a:moveTo>
                          <a:pt x="1994458" y="272851"/>
                        </a:moveTo>
                        <a:lnTo>
                          <a:pt x="1987277" y="272851"/>
                        </a:lnTo>
                      </a:path>
                      <a:path w="2157729" h="5452109">
                        <a:moveTo>
                          <a:pt x="1987277" y="272851"/>
                        </a:moveTo>
                        <a:lnTo>
                          <a:pt x="1980891" y="272851"/>
                        </a:lnTo>
                      </a:path>
                      <a:path w="2157729" h="5452109">
                        <a:moveTo>
                          <a:pt x="1980891" y="272851"/>
                        </a:moveTo>
                        <a:lnTo>
                          <a:pt x="1975313" y="272851"/>
                        </a:lnTo>
                      </a:path>
                      <a:path w="2157729" h="5452109">
                        <a:moveTo>
                          <a:pt x="1975313" y="272851"/>
                        </a:moveTo>
                        <a:lnTo>
                          <a:pt x="1969736" y="272851"/>
                        </a:lnTo>
                      </a:path>
                      <a:path w="2157729" h="5452109">
                        <a:moveTo>
                          <a:pt x="1969736" y="272851"/>
                        </a:moveTo>
                        <a:lnTo>
                          <a:pt x="1965748" y="272851"/>
                        </a:lnTo>
                      </a:path>
                      <a:path w="2157729" h="5452109">
                        <a:moveTo>
                          <a:pt x="1965748" y="272851"/>
                        </a:moveTo>
                        <a:lnTo>
                          <a:pt x="1963349" y="272851"/>
                        </a:lnTo>
                      </a:path>
                      <a:path w="2157729" h="5452109">
                        <a:moveTo>
                          <a:pt x="1963349" y="272851"/>
                        </a:moveTo>
                        <a:lnTo>
                          <a:pt x="1962555" y="272851"/>
                        </a:lnTo>
                      </a:path>
                      <a:path w="2157729" h="5452109">
                        <a:moveTo>
                          <a:pt x="1962555" y="74194"/>
                        </a:moveTo>
                        <a:lnTo>
                          <a:pt x="1963349" y="74194"/>
                        </a:lnTo>
                      </a:path>
                      <a:path w="2157729" h="5452109">
                        <a:moveTo>
                          <a:pt x="1963349" y="74194"/>
                        </a:moveTo>
                        <a:lnTo>
                          <a:pt x="1965748" y="74194"/>
                        </a:lnTo>
                      </a:path>
                      <a:path w="2157729" h="5452109">
                        <a:moveTo>
                          <a:pt x="1965748" y="74194"/>
                        </a:moveTo>
                        <a:lnTo>
                          <a:pt x="1969736" y="74194"/>
                        </a:lnTo>
                      </a:path>
                      <a:path w="2157729" h="5452109">
                        <a:moveTo>
                          <a:pt x="1969736" y="74194"/>
                        </a:moveTo>
                        <a:lnTo>
                          <a:pt x="1975313" y="74194"/>
                        </a:lnTo>
                      </a:path>
                      <a:path w="2157729" h="5452109">
                        <a:moveTo>
                          <a:pt x="1975313" y="74194"/>
                        </a:moveTo>
                        <a:lnTo>
                          <a:pt x="1980891" y="74194"/>
                        </a:lnTo>
                      </a:path>
                      <a:path w="2157729" h="5452109">
                        <a:moveTo>
                          <a:pt x="1980891" y="74194"/>
                        </a:moveTo>
                        <a:lnTo>
                          <a:pt x="1987277" y="74194"/>
                        </a:lnTo>
                      </a:path>
                      <a:path w="2157729" h="5452109">
                        <a:moveTo>
                          <a:pt x="1987277" y="74194"/>
                        </a:moveTo>
                        <a:lnTo>
                          <a:pt x="1994458" y="74194"/>
                        </a:lnTo>
                      </a:path>
                      <a:path w="2157729" h="5452109">
                        <a:moveTo>
                          <a:pt x="1994458" y="74194"/>
                        </a:moveTo>
                        <a:lnTo>
                          <a:pt x="2000049" y="74194"/>
                        </a:lnTo>
                      </a:path>
                      <a:path w="2157729" h="5452109">
                        <a:moveTo>
                          <a:pt x="2000049" y="74194"/>
                        </a:moveTo>
                        <a:lnTo>
                          <a:pt x="2005627" y="74194"/>
                        </a:lnTo>
                      </a:path>
                      <a:path w="2157729" h="5452109">
                        <a:moveTo>
                          <a:pt x="2005627" y="74194"/>
                        </a:moveTo>
                        <a:lnTo>
                          <a:pt x="2009615" y="74194"/>
                        </a:lnTo>
                      </a:path>
                      <a:path w="2157729" h="5452109">
                        <a:moveTo>
                          <a:pt x="2009615" y="74194"/>
                        </a:moveTo>
                        <a:lnTo>
                          <a:pt x="2012013" y="74194"/>
                        </a:lnTo>
                      </a:path>
                      <a:path w="2157729" h="5452109">
                        <a:moveTo>
                          <a:pt x="2012013" y="74194"/>
                        </a:moveTo>
                        <a:lnTo>
                          <a:pt x="2012808" y="74194"/>
                        </a:lnTo>
                      </a:path>
                      <a:path w="2157729" h="5452109">
                        <a:moveTo>
                          <a:pt x="2019989" y="291201"/>
                        </a:moveTo>
                        <a:lnTo>
                          <a:pt x="2015206" y="284814"/>
                        </a:lnTo>
                      </a:path>
                      <a:path w="2157729" h="5452109">
                        <a:moveTo>
                          <a:pt x="2015206" y="284814"/>
                        </a:moveTo>
                        <a:lnTo>
                          <a:pt x="2012808" y="276839"/>
                        </a:lnTo>
                      </a:path>
                      <a:path w="2157729" h="5452109">
                        <a:moveTo>
                          <a:pt x="2012808" y="276839"/>
                        </a:moveTo>
                        <a:lnTo>
                          <a:pt x="2012808" y="272851"/>
                        </a:lnTo>
                      </a:path>
                      <a:path w="2157729" h="5452109">
                        <a:moveTo>
                          <a:pt x="1962555" y="272851"/>
                        </a:moveTo>
                        <a:lnTo>
                          <a:pt x="1964144" y="286404"/>
                        </a:lnTo>
                      </a:path>
                      <a:path w="2157729" h="5452109">
                        <a:moveTo>
                          <a:pt x="1964144" y="286404"/>
                        </a:moveTo>
                        <a:lnTo>
                          <a:pt x="1967337" y="299971"/>
                        </a:lnTo>
                      </a:path>
                      <a:path w="2157729" h="5452109">
                        <a:moveTo>
                          <a:pt x="1967337" y="299971"/>
                        </a:moveTo>
                        <a:lnTo>
                          <a:pt x="1973724" y="311935"/>
                        </a:lnTo>
                      </a:path>
                      <a:path w="2157729" h="5452109">
                        <a:moveTo>
                          <a:pt x="1973724" y="311935"/>
                        </a:moveTo>
                        <a:lnTo>
                          <a:pt x="1981699" y="323104"/>
                        </a:lnTo>
                      </a:path>
                      <a:path w="2157729" h="5452109">
                        <a:moveTo>
                          <a:pt x="1981699" y="323104"/>
                        </a:moveTo>
                        <a:lnTo>
                          <a:pt x="1984879" y="326297"/>
                        </a:lnTo>
                      </a:path>
                      <a:path w="2157729" h="5452109">
                        <a:moveTo>
                          <a:pt x="1987277" y="272851"/>
                        </a:moveTo>
                        <a:lnTo>
                          <a:pt x="1994458" y="272851"/>
                        </a:lnTo>
                      </a:path>
                      <a:path w="2157729" h="5452109">
                        <a:moveTo>
                          <a:pt x="1994458" y="272851"/>
                        </a:moveTo>
                        <a:lnTo>
                          <a:pt x="2000049" y="272851"/>
                        </a:lnTo>
                      </a:path>
                      <a:path w="2157729" h="5452109">
                        <a:moveTo>
                          <a:pt x="2000049" y="272851"/>
                        </a:moveTo>
                        <a:lnTo>
                          <a:pt x="2005627" y="272851"/>
                        </a:lnTo>
                      </a:path>
                      <a:path w="2157729" h="5452109">
                        <a:moveTo>
                          <a:pt x="2005627" y="272851"/>
                        </a:moveTo>
                        <a:lnTo>
                          <a:pt x="2009615" y="272851"/>
                        </a:lnTo>
                      </a:path>
                      <a:path w="2157729" h="5452109">
                        <a:moveTo>
                          <a:pt x="2009615" y="272851"/>
                        </a:moveTo>
                        <a:lnTo>
                          <a:pt x="2012013" y="272851"/>
                        </a:lnTo>
                      </a:path>
                      <a:path w="2157729" h="5452109">
                        <a:moveTo>
                          <a:pt x="2012013" y="272851"/>
                        </a:moveTo>
                        <a:lnTo>
                          <a:pt x="2012808" y="272851"/>
                        </a:lnTo>
                      </a:path>
                      <a:path w="2157729" h="5452109">
                        <a:moveTo>
                          <a:pt x="1962555" y="272851"/>
                        </a:moveTo>
                        <a:lnTo>
                          <a:pt x="1963349" y="272851"/>
                        </a:lnTo>
                      </a:path>
                      <a:path w="2157729" h="5452109">
                        <a:moveTo>
                          <a:pt x="1963349" y="272851"/>
                        </a:moveTo>
                        <a:lnTo>
                          <a:pt x="1965748" y="272851"/>
                        </a:lnTo>
                      </a:path>
                      <a:path w="2157729" h="5452109">
                        <a:moveTo>
                          <a:pt x="1965748" y="272851"/>
                        </a:moveTo>
                        <a:lnTo>
                          <a:pt x="1969736" y="272851"/>
                        </a:lnTo>
                      </a:path>
                      <a:path w="2157729" h="5452109">
                        <a:moveTo>
                          <a:pt x="1969736" y="272851"/>
                        </a:moveTo>
                        <a:lnTo>
                          <a:pt x="1975313" y="272851"/>
                        </a:lnTo>
                      </a:path>
                      <a:path w="2157729" h="5452109">
                        <a:moveTo>
                          <a:pt x="1975313" y="272851"/>
                        </a:moveTo>
                        <a:lnTo>
                          <a:pt x="1980891" y="272851"/>
                        </a:lnTo>
                      </a:path>
                      <a:path w="2157729" h="5452109">
                        <a:moveTo>
                          <a:pt x="1980891" y="272851"/>
                        </a:moveTo>
                        <a:lnTo>
                          <a:pt x="1987277" y="272851"/>
                        </a:lnTo>
                      </a:path>
                      <a:path w="2157729" h="5452109">
                        <a:moveTo>
                          <a:pt x="2002434" y="308742"/>
                        </a:moveTo>
                        <a:lnTo>
                          <a:pt x="1997651" y="312730"/>
                        </a:lnTo>
                      </a:path>
                      <a:path w="2157729" h="5452109">
                        <a:moveTo>
                          <a:pt x="1997651" y="312730"/>
                        </a:moveTo>
                        <a:lnTo>
                          <a:pt x="1993663" y="317526"/>
                        </a:lnTo>
                      </a:path>
                      <a:path w="2157729" h="5452109">
                        <a:moveTo>
                          <a:pt x="1993663" y="317526"/>
                        </a:moveTo>
                        <a:lnTo>
                          <a:pt x="1989675" y="320720"/>
                        </a:lnTo>
                      </a:path>
                      <a:path w="2157729" h="5452109">
                        <a:moveTo>
                          <a:pt x="1989675" y="320720"/>
                        </a:moveTo>
                        <a:lnTo>
                          <a:pt x="1987277" y="323913"/>
                        </a:lnTo>
                      </a:path>
                      <a:path w="2157729" h="5452109">
                        <a:moveTo>
                          <a:pt x="1987277" y="323913"/>
                        </a:moveTo>
                        <a:lnTo>
                          <a:pt x="1984879" y="325502"/>
                        </a:lnTo>
                      </a:path>
                      <a:path w="2157729" h="5452109">
                        <a:moveTo>
                          <a:pt x="1984879" y="325502"/>
                        </a:moveTo>
                        <a:lnTo>
                          <a:pt x="1984879" y="326297"/>
                        </a:lnTo>
                      </a:path>
                      <a:path w="2157729" h="5452109">
                        <a:moveTo>
                          <a:pt x="2019989" y="291201"/>
                        </a:moveTo>
                        <a:lnTo>
                          <a:pt x="2019194" y="291201"/>
                        </a:lnTo>
                      </a:path>
                      <a:path w="2157729" h="5452109">
                        <a:moveTo>
                          <a:pt x="2019194" y="291201"/>
                        </a:moveTo>
                        <a:lnTo>
                          <a:pt x="2017605" y="292790"/>
                        </a:lnTo>
                      </a:path>
                      <a:path w="2157729" h="5452109">
                        <a:moveTo>
                          <a:pt x="2017605" y="292790"/>
                        </a:moveTo>
                        <a:lnTo>
                          <a:pt x="2014398" y="295983"/>
                        </a:lnTo>
                      </a:path>
                      <a:path w="2157729" h="5452109">
                        <a:moveTo>
                          <a:pt x="2014398" y="295983"/>
                        </a:moveTo>
                        <a:lnTo>
                          <a:pt x="2011218" y="299971"/>
                        </a:lnTo>
                      </a:path>
                      <a:path w="2157729" h="5452109">
                        <a:moveTo>
                          <a:pt x="2011218" y="299971"/>
                        </a:moveTo>
                        <a:lnTo>
                          <a:pt x="2006422" y="303959"/>
                        </a:lnTo>
                      </a:path>
                      <a:path w="2157729" h="5452109">
                        <a:moveTo>
                          <a:pt x="2006422" y="303959"/>
                        </a:moveTo>
                        <a:lnTo>
                          <a:pt x="2002434" y="308742"/>
                        </a:lnTo>
                      </a:path>
                      <a:path w="2157729" h="5452109">
                        <a:moveTo>
                          <a:pt x="2037544" y="49472"/>
                        </a:moveTo>
                        <a:lnTo>
                          <a:pt x="2137270" y="49472"/>
                        </a:lnTo>
                      </a:path>
                      <a:path w="2157729" h="5452109">
                        <a:moveTo>
                          <a:pt x="2137270" y="0"/>
                        </a:moveTo>
                        <a:lnTo>
                          <a:pt x="2037544" y="0"/>
                        </a:lnTo>
                      </a:path>
                      <a:path w="2157729" h="5452109">
                        <a:moveTo>
                          <a:pt x="2037544" y="49472"/>
                        </a:moveTo>
                        <a:lnTo>
                          <a:pt x="2037544" y="48677"/>
                        </a:lnTo>
                      </a:path>
                      <a:path w="2157729" h="5452109">
                        <a:moveTo>
                          <a:pt x="2037544" y="48677"/>
                        </a:moveTo>
                        <a:lnTo>
                          <a:pt x="2037544" y="46279"/>
                        </a:lnTo>
                      </a:path>
                      <a:path w="2157729" h="5452109">
                        <a:moveTo>
                          <a:pt x="2037544" y="46279"/>
                        </a:moveTo>
                        <a:lnTo>
                          <a:pt x="2037544" y="42291"/>
                        </a:lnTo>
                      </a:path>
                      <a:path w="2157729" h="5452109">
                        <a:moveTo>
                          <a:pt x="2037544" y="42291"/>
                        </a:moveTo>
                        <a:lnTo>
                          <a:pt x="2037544" y="36713"/>
                        </a:lnTo>
                      </a:path>
                      <a:path w="2157729" h="5452109">
                        <a:moveTo>
                          <a:pt x="2037544" y="36713"/>
                        </a:moveTo>
                        <a:lnTo>
                          <a:pt x="2037544" y="31122"/>
                        </a:lnTo>
                      </a:path>
                      <a:path w="2157729" h="5452109">
                        <a:moveTo>
                          <a:pt x="2037544" y="31122"/>
                        </a:moveTo>
                        <a:lnTo>
                          <a:pt x="2037544" y="24736"/>
                        </a:lnTo>
                      </a:path>
                      <a:path w="2157729" h="5452109">
                        <a:moveTo>
                          <a:pt x="2037544" y="24736"/>
                        </a:moveTo>
                        <a:lnTo>
                          <a:pt x="2037544" y="18349"/>
                        </a:lnTo>
                      </a:path>
                      <a:path w="2157729" h="5452109">
                        <a:moveTo>
                          <a:pt x="2037544" y="18349"/>
                        </a:moveTo>
                        <a:lnTo>
                          <a:pt x="2037544" y="11977"/>
                        </a:lnTo>
                      </a:path>
                      <a:path w="2157729" h="5452109">
                        <a:moveTo>
                          <a:pt x="2037544" y="11977"/>
                        </a:moveTo>
                        <a:lnTo>
                          <a:pt x="2037544" y="7181"/>
                        </a:lnTo>
                      </a:path>
                      <a:path w="2157729" h="5452109">
                        <a:moveTo>
                          <a:pt x="2037544" y="7181"/>
                        </a:moveTo>
                        <a:lnTo>
                          <a:pt x="2037544" y="3193"/>
                        </a:lnTo>
                      </a:path>
                      <a:path w="2157729" h="5452109">
                        <a:moveTo>
                          <a:pt x="2037544" y="3193"/>
                        </a:moveTo>
                        <a:lnTo>
                          <a:pt x="2037544" y="808"/>
                        </a:lnTo>
                      </a:path>
                      <a:path w="2157729" h="5452109">
                        <a:moveTo>
                          <a:pt x="2037544" y="808"/>
                        </a:moveTo>
                        <a:lnTo>
                          <a:pt x="2037544" y="0"/>
                        </a:lnTo>
                      </a:path>
                      <a:path w="2157729" h="5452109">
                        <a:moveTo>
                          <a:pt x="2137270" y="0"/>
                        </a:moveTo>
                        <a:lnTo>
                          <a:pt x="2137270" y="808"/>
                        </a:lnTo>
                      </a:path>
                      <a:path w="2157729" h="5452109">
                        <a:moveTo>
                          <a:pt x="2137270" y="808"/>
                        </a:moveTo>
                        <a:lnTo>
                          <a:pt x="2137270" y="3193"/>
                        </a:lnTo>
                      </a:path>
                      <a:path w="2157729" h="5452109">
                        <a:moveTo>
                          <a:pt x="2137270" y="3193"/>
                        </a:moveTo>
                        <a:lnTo>
                          <a:pt x="2137270" y="7181"/>
                        </a:lnTo>
                      </a:path>
                      <a:path w="2157729" h="5452109">
                        <a:moveTo>
                          <a:pt x="2137270" y="7181"/>
                        </a:moveTo>
                        <a:lnTo>
                          <a:pt x="2137270" y="11977"/>
                        </a:lnTo>
                      </a:path>
                      <a:path w="2157729" h="5452109">
                        <a:moveTo>
                          <a:pt x="2137270" y="11977"/>
                        </a:moveTo>
                        <a:lnTo>
                          <a:pt x="2137270" y="18349"/>
                        </a:lnTo>
                      </a:path>
                      <a:path w="2157729" h="5452109">
                        <a:moveTo>
                          <a:pt x="2137270" y="18349"/>
                        </a:moveTo>
                        <a:lnTo>
                          <a:pt x="2137270" y="24736"/>
                        </a:lnTo>
                      </a:path>
                      <a:path w="2157729" h="5452109">
                        <a:moveTo>
                          <a:pt x="2137270" y="24736"/>
                        </a:moveTo>
                        <a:lnTo>
                          <a:pt x="2137270" y="31122"/>
                        </a:lnTo>
                      </a:path>
                      <a:path w="2157729" h="5452109">
                        <a:moveTo>
                          <a:pt x="2137270" y="31122"/>
                        </a:moveTo>
                        <a:lnTo>
                          <a:pt x="2137270" y="36713"/>
                        </a:lnTo>
                      </a:path>
                      <a:path w="2157729" h="5452109">
                        <a:moveTo>
                          <a:pt x="2137270" y="36713"/>
                        </a:moveTo>
                        <a:lnTo>
                          <a:pt x="2137270" y="42291"/>
                        </a:lnTo>
                      </a:path>
                      <a:path w="2157729" h="5452109">
                        <a:moveTo>
                          <a:pt x="2137270" y="42291"/>
                        </a:moveTo>
                        <a:lnTo>
                          <a:pt x="2137270" y="46279"/>
                        </a:lnTo>
                      </a:path>
                      <a:path w="2157729" h="5452109">
                        <a:moveTo>
                          <a:pt x="2137270" y="46279"/>
                        </a:moveTo>
                        <a:lnTo>
                          <a:pt x="2137270" y="48677"/>
                        </a:lnTo>
                      </a:path>
                      <a:path w="2157729" h="5452109">
                        <a:moveTo>
                          <a:pt x="2137270" y="48677"/>
                        </a:moveTo>
                        <a:lnTo>
                          <a:pt x="2137270" y="49472"/>
                        </a:lnTo>
                      </a:path>
                      <a:path w="2157729" h="5452109">
                        <a:moveTo>
                          <a:pt x="2012808" y="74194"/>
                        </a:moveTo>
                        <a:lnTo>
                          <a:pt x="2013603" y="67027"/>
                        </a:lnTo>
                      </a:path>
                      <a:path w="2157729" h="5452109">
                        <a:moveTo>
                          <a:pt x="2013603" y="67027"/>
                        </a:moveTo>
                        <a:lnTo>
                          <a:pt x="2017605" y="59832"/>
                        </a:lnTo>
                      </a:path>
                      <a:path w="2157729" h="5452109">
                        <a:moveTo>
                          <a:pt x="2017605" y="59832"/>
                        </a:moveTo>
                        <a:lnTo>
                          <a:pt x="2023182" y="54255"/>
                        </a:lnTo>
                      </a:path>
                      <a:path w="2157729" h="5452109">
                        <a:moveTo>
                          <a:pt x="2023182" y="54255"/>
                        </a:moveTo>
                        <a:lnTo>
                          <a:pt x="2030363" y="50267"/>
                        </a:lnTo>
                      </a:path>
                      <a:path w="2157729" h="5452109">
                        <a:moveTo>
                          <a:pt x="2030363" y="50267"/>
                        </a:moveTo>
                        <a:lnTo>
                          <a:pt x="2037544" y="49472"/>
                        </a:lnTo>
                      </a:path>
                      <a:path w="2157729" h="5452109">
                        <a:moveTo>
                          <a:pt x="2037544" y="0"/>
                        </a:moveTo>
                        <a:lnTo>
                          <a:pt x="2023977" y="808"/>
                        </a:lnTo>
                      </a:path>
                      <a:path w="2157729" h="5452109">
                        <a:moveTo>
                          <a:pt x="2023977" y="808"/>
                        </a:moveTo>
                        <a:lnTo>
                          <a:pt x="2010410" y="4796"/>
                        </a:lnTo>
                      </a:path>
                      <a:path w="2157729" h="5452109">
                        <a:moveTo>
                          <a:pt x="2010410" y="4796"/>
                        </a:moveTo>
                        <a:lnTo>
                          <a:pt x="1998446" y="10374"/>
                        </a:lnTo>
                      </a:path>
                      <a:path w="2157729" h="5452109">
                        <a:moveTo>
                          <a:pt x="1998446" y="10374"/>
                        </a:moveTo>
                        <a:lnTo>
                          <a:pt x="1987277" y="19158"/>
                        </a:lnTo>
                      </a:path>
                      <a:path w="2157729" h="5452109">
                        <a:moveTo>
                          <a:pt x="1987277" y="19158"/>
                        </a:moveTo>
                        <a:lnTo>
                          <a:pt x="1978506" y="28724"/>
                        </a:lnTo>
                      </a:path>
                      <a:path w="2157729" h="5452109">
                        <a:moveTo>
                          <a:pt x="1978506" y="28724"/>
                        </a:moveTo>
                        <a:lnTo>
                          <a:pt x="1970530" y="40701"/>
                        </a:lnTo>
                      </a:path>
                      <a:path w="2157729" h="5452109">
                        <a:moveTo>
                          <a:pt x="1970530" y="40701"/>
                        </a:moveTo>
                        <a:lnTo>
                          <a:pt x="1965748" y="53460"/>
                        </a:lnTo>
                      </a:path>
                      <a:path w="2157729" h="5452109">
                        <a:moveTo>
                          <a:pt x="1965748" y="53460"/>
                        </a:moveTo>
                        <a:lnTo>
                          <a:pt x="1963349" y="66218"/>
                        </a:lnTo>
                      </a:path>
                      <a:path w="2157729" h="5452109">
                        <a:moveTo>
                          <a:pt x="1963349" y="66218"/>
                        </a:moveTo>
                        <a:lnTo>
                          <a:pt x="1962555" y="74194"/>
                        </a:lnTo>
                      </a:path>
                      <a:path w="2157729" h="5452109">
                        <a:moveTo>
                          <a:pt x="2037544" y="24736"/>
                        </a:moveTo>
                        <a:lnTo>
                          <a:pt x="2037544" y="31122"/>
                        </a:lnTo>
                      </a:path>
                      <a:path w="2157729" h="5452109">
                        <a:moveTo>
                          <a:pt x="2037544" y="31122"/>
                        </a:moveTo>
                        <a:lnTo>
                          <a:pt x="2037544" y="36713"/>
                        </a:lnTo>
                      </a:path>
                      <a:path w="2157729" h="5452109">
                        <a:moveTo>
                          <a:pt x="2037544" y="36713"/>
                        </a:moveTo>
                        <a:lnTo>
                          <a:pt x="2037544" y="42291"/>
                        </a:lnTo>
                      </a:path>
                      <a:path w="2157729" h="5452109">
                        <a:moveTo>
                          <a:pt x="2037544" y="42291"/>
                        </a:moveTo>
                        <a:lnTo>
                          <a:pt x="2037544" y="46279"/>
                        </a:lnTo>
                      </a:path>
                      <a:path w="2157729" h="5452109">
                        <a:moveTo>
                          <a:pt x="2037544" y="46279"/>
                        </a:moveTo>
                        <a:lnTo>
                          <a:pt x="2037544" y="48677"/>
                        </a:lnTo>
                      </a:path>
                      <a:path w="2157729" h="5452109">
                        <a:moveTo>
                          <a:pt x="2037544" y="48677"/>
                        </a:moveTo>
                        <a:lnTo>
                          <a:pt x="2037544" y="49472"/>
                        </a:lnTo>
                      </a:path>
                      <a:path w="2157729" h="5452109">
                        <a:moveTo>
                          <a:pt x="2037544" y="0"/>
                        </a:moveTo>
                        <a:lnTo>
                          <a:pt x="2037544" y="808"/>
                        </a:lnTo>
                      </a:path>
                      <a:path w="2157729" h="5452109">
                        <a:moveTo>
                          <a:pt x="2037544" y="808"/>
                        </a:moveTo>
                        <a:lnTo>
                          <a:pt x="2037544" y="3193"/>
                        </a:lnTo>
                      </a:path>
                      <a:path w="2157729" h="5452109">
                        <a:moveTo>
                          <a:pt x="2037544" y="3193"/>
                        </a:moveTo>
                        <a:lnTo>
                          <a:pt x="2037544" y="7181"/>
                        </a:lnTo>
                      </a:path>
                      <a:path w="2157729" h="5452109">
                        <a:moveTo>
                          <a:pt x="2037544" y="7181"/>
                        </a:moveTo>
                        <a:lnTo>
                          <a:pt x="2037544" y="11977"/>
                        </a:lnTo>
                      </a:path>
                      <a:path w="2157729" h="5452109">
                        <a:moveTo>
                          <a:pt x="2037544" y="11977"/>
                        </a:moveTo>
                        <a:lnTo>
                          <a:pt x="2037544" y="18349"/>
                        </a:lnTo>
                      </a:path>
                      <a:path w="2157729" h="5452109">
                        <a:moveTo>
                          <a:pt x="2037544" y="18349"/>
                        </a:moveTo>
                        <a:lnTo>
                          <a:pt x="2037544" y="24736"/>
                        </a:lnTo>
                      </a:path>
                      <a:path w="2157729" h="5452109">
                        <a:moveTo>
                          <a:pt x="1987277" y="74194"/>
                        </a:moveTo>
                        <a:lnTo>
                          <a:pt x="1980891" y="74194"/>
                        </a:lnTo>
                      </a:path>
                      <a:path w="2157729" h="5452109">
                        <a:moveTo>
                          <a:pt x="1980891" y="74194"/>
                        </a:moveTo>
                        <a:lnTo>
                          <a:pt x="1975313" y="74194"/>
                        </a:lnTo>
                      </a:path>
                      <a:path w="2157729" h="5452109">
                        <a:moveTo>
                          <a:pt x="1975313" y="74194"/>
                        </a:moveTo>
                        <a:lnTo>
                          <a:pt x="1969736" y="74194"/>
                        </a:lnTo>
                      </a:path>
                      <a:path w="2157729" h="5452109">
                        <a:moveTo>
                          <a:pt x="1969736" y="74194"/>
                        </a:moveTo>
                        <a:lnTo>
                          <a:pt x="1965748" y="74194"/>
                        </a:lnTo>
                      </a:path>
                      <a:path w="2157729" h="5452109">
                        <a:moveTo>
                          <a:pt x="1965748" y="74194"/>
                        </a:moveTo>
                        <a:lnTo>
                          <a:pt x="1963349" y="74194"/>
                        </a:lnTo>
                      </a:path>
                      <a:path w="2157729" h="5452109">
                        <a:moveTo>
                          <a:pt x="1963349" y="74194"/>
                        </a:moveTo>
                        <a:lnTo>
                          <a:pt x="1962555" y="74194"/>
                        </a:lnTo>
                      </a:path>
                      <a:path w="2157729" h="5452109">
                        <a:moveTo>
                          <a:pt x="2012808" y="74194"/>
                        </a:moveTo>
                        <a:lnTo>
                          <a:pt x="2012013" y="74194"/>
                        </a:lnTo>
                      </a:path>
                      <a:path w="2157729" h="5452109">
                        <a:moveTo>
                          <a:pt x="2012013" y="74194"/>
                        </a:moveTo>
                        <a:lnTo>
                          <a:pt x="2009615" y="74194"/>
                        </a:lnTo>
                      </a:path>
                      <a:path w="2157729" h="5452109">
                        <a:moveTo>
                          <a:pt x="2009615" y="74194"/>
                        </a:moveTo>
                        <a:lnTo>
                          <a:pt x="2005627" y="74194"/>
                        </a:lnTo>
                      </a:path>
                      <a:path w="2157729" h="5452109">
                        <a:moveTo>
                          <a:pt x="2005627" y="74194"/>
                        </a:moveTo>
                        <a:lnTo>
                          <a:pt x="2000049" y="74194"/>
                        </a:lnTo>
                      </a:path>
                      <a:path w="2157729" h="5452109">
                        <a:moveTo>
                          <a:pt x="2000049" y="74194"/>
                        </a:moveTo>
                        <a:lnTo>
                          <a:pt x="1994458" y="74194"/>
                        </a:lnTo>
                      </a:path>
                      <a:path w="2157729" h="5452109">
                        <a:moveTo>
                          <a:pt x="1994458" y="74194"/>
                        </a:moveTo>
                        <a:lnTo>
                          <a:pt x="1987277" y="74194"/>
                        </a:lnTo>
                      </a:path>
                      <a:path w="2157729" h="5452109">
                        <a:moveTo>
                          <a:pt x="2137270" y="49472"/>
                        </a:moveTo>
                        <a:lnTo>
                          <a:pt x="2157209" y="49472"/>
                        </a:lnTo>
                      </a:path>
                      <a:path w="2157729" h="5452109">
                        <a:moveTo>
                          <a:pt x="2157209" y="0"/>
                        </a:moveTo>
                        <a:lnTo>
                          <a:pt x="2137270" y="0"/>
                        </a:lnTo>
                      </a:path>
                      <a:path w="2157729" h="5452109">
                        <a:moveTo>
                          <a:pt x="2137270" y="49472"/>
                        </a:moveTo>
                        <a:lnTo>
                          <a:pt x="2137270" y="48677"/>
                        </a:lnTo>
                      </a:path>
                      <a:path w="2157729" h="5452109">
                        <a:moveTo>
                          <a:pt x="2137270" y="48677"/>
                        </a:moveTo>
                        <a:lnTo>
                          <a:pt x="2137270" y="46279"/>
                        </a:lnTo>
                      </a:path>
                      <a:path w="2157729" h="5452109">
                        <a:moveTo>
                          <a:pt x="2137270" y="46279"/>
                        </a:moveTo>
                        <a:lnTo>
                          <a:pt x="2137270" y="42291"/>
                        </a:lnTo>
                      </a:path>
                      <a:path w="2157729" h="5452109">
                        <a:moveTo>
                          <a:pt x="2137270" y="42291"/>
                        </a:moveTo>
                        <a:lnTo>
                          <a:pt x="2137270" y="36713"/>
                        </a:lnTo>
                      </a:path>
                      <a:path w="2157729" h="5452109">
                        <a:moveTo>
                          <a:pt x="2137270" y="36713"/>
                        </a:moveTo>
                        <a:lnTo>
                          <a:pt x="2137270" y="31122"/>
                        </a:lnTo>
                      </a:path>
                      <a:path w="2157729" h="5452109">
                        <a:moveTo>
                          <a:pt x="2137270" y="31122"/>
                        </a:moveTo>
                        <a:lnTo>
                          <a:pt x="2137270" y="24736"/>
                        </a:lnTo>
                      </a:path>
                      <a:path w="2157729" h="5452109">
                        <a:moveTo>
                          <a:pt x="2137270" y="24736"/>
                        </a:moveTo>
                        <a:lnTo>
                          <a:pt x="2137270" y="18349"/>
                        </a:lnTo>
                      </a:path>
                      <a:path w="2157729" h="5452109">
                        <a:moveTo>
                          <a:pt x="2137270" y="18349"/>
                        </a:moveTo>
                        <a:lnTo>
                          <a:pt x="2137270" y="11977"/>
                        </a:lnTo>
                      </a:path>
                      <a:path w="2157729" h="5452109">
                        <a:moveTo>
                          <a:pt x="2137270" y="11977"/>
                        </a:moveTo>
                        <a:lnTo>
                          <a:pt x="2137270" y="7181"/>
                        </a:lnTo>
                      </a:path>
                      <a:path w="2157729" h="5452109">
                        <a:moveTo>
                          <a:pt x="2137270" y="7181"/>
                        </a:moveTo>
                        <a:lnTo>
                          <a:pt x="2137270" y="3193"/>
                        </a:lnTo>
                      </a:path>
                      <a:path w="2157729" h="5452109">
                        <a:moveTo>
                          <a:pt x="2137270" y="3193"/>
                        </a:moveTo>
                        <a:lnTo>
                          <a:pt x="2137270" y="808"/>
                        </a:lnTo>
                      </a:path>
                      <a:path w="2157729" h="5452109">
                        <a:moveTo>
                          <a:pt x="2137270" y="808"/>
                        </a:moveTo>
                        <a:lnTo>
                          <a:pt x="2137270" y="0"/>
                        </a:lnTo>
                      </a:path>
                      <a:path w="2157729" h="5452109">
                        <a:moveTo>
                          <a:pt x="134835" y="5372276"/>
                        </a:moveTo>
                        <a:lnTo>
                          <a:pt x="99725" y="5372276"/>
                        </a:lnTo>
                      </a:path>
                      <a:path w="2157729" h="5452109">
                        <a:moveTo>
                          <a:pt x="50267" y="5372276"/>
                        </a:moveTo>
                        <a:lnTo>
                          <a:pt x="15170" y="5372276"/>
                        </a:lnTo>
                      </a:path>
                      <a:path w="2157729" h="5452109">
                        <a:moveTo>
                          <a:pt x="15170" y="5452049"/>
                        </a:moveTo>
                        <a:lnTo>
                          <a:pt x="134835" y="5452049"/>
                        </a:lnTo>
                      </a:path>
                      <a:path w="2157729" h="5452109">
                        <a:moveTo>
                          <a:pt x="15170" y="5452049"/>
                        </a:moveTo>
                        <a:lnTo>
                          <a:pt x="15170" y="5450445"/>
                        </a:lnTo>
                      </a:path>
                      <a:path w="2157729" h="5452109">
                        <a:moveTo>
                          <a:pt x="15170" y="5450445"/>
                        </a:moveTo>
                        <a:lnTo>
                          <a:pt x="15170" y="5447266"/>
                        </a:lnTo>
                      </a:path>
                      <a:path w="2157729" h="5452109">
                        <a:moveTo>
                          <a:pt x="15170" y="5447266"/>
                        </a:moveTo>
                        <a:lnTo>
                          <a:pt x="15170" y="5441675"/>
                        </a:lnTo>
                      </a:path>
                      <a:path w="2157729" h="5452109">
                        <a:moveTo>
                          <a:pt x="15170" y="5441675"/>
                        </a:moveTo>
                        <a:lnTo>
                          <a:pt x="15170" y="5434493"/>
                        </a:lnTo>
                      </a:path>
                      <a:path w="2157729" h="5452109">
                        <a:moveTo>
                          <a:pt x="15170" y="5434493"/>
                        </a:moveTo>
                        <a:lnTo>
                          <a:pt x="15170" y="5425723"/>
                        </a:lnTo>
                      </a:path>
                      <a:path w="2157729" h="5452109">
                        <a:moveTo>
                          <a:pt x="15170" y="5425723"/>
                        </a:moveTo>
                        <a:lnTo>
                          <a:pt x="15170" y="5416938"/>
                        </a:lnTo>
                      </a:path>
                      <a:path w="2157729" h="5452109">
                        <a:moveTo>
                          <a:pt x="15170" y="5416938"/>
                        </a:moveTo>
                        <a:lnTo>
                          <a:pt x="15170" y="5407373"/>
                        </a:lnTo>
                      </a:path>
                      <a:path w="2157729" h="5452109">
                        <a:moveTo>
                          <a:pt x="15170" y="5407373"/>
                        </a:moveTo>
                        <a:lnTo>
                          <a:pt x="15170" y="5397807"/>
                        </a:lnTo>
                      </a:path>
                      <a:path w="2157729" h="5452109">
                        <a:moveTo>
                          <a:pt x="15170" y="5397807"/>
                        </a:moveTo>
                        <a:lnTo>
                          <a:pt x="15170" y="5389023"/>
                        </a:lnTo>
                      </a:path>
                      <a:path w="2157729" h="5452109">
                        <a:moveTo>
                          <a:pt x="15170" y="5389023"/>
                        </a:moveTo>
                        <a:lnTo>
                          <a:pt x="15170" y="5381842"/>
                        </a:lnTo>
                      </a:path>
                      <a:path w="2157729" h="5452109">
                        <a:moveTo>
                          <a:pt x="15170" y="5381842"/>
                        </a:moveTo>
                        <a:lnTo>
                          <a:pt x="15170" y="5376264"/>
                        </a:lnTo>
                      </a:path>
                      <a:path w="2157729" h="5452109">
                        <a:moveTo>
                          <a:pt x="15170" y="5376264"/>
                        </a:moveTo>
                        <a:lnTo>
                          <a:pt x="15170" y="5373071"/>
                        </a:lnTo>
                      </a:path>
                      <a:path w="2157729" h="5452109">
                        <a:moveTo>
                          <a:pt x="15170" y="5373071"/>
                        </a:moveTo>
                        <a:lnTo>
                          <a:pt x="15170" y="5372276"/>
                        </a:lnTo>
                      </a:path>
                      <a:path w="2157729" h="5452109">
                        <a:moveTo>
                          <a:pt x="134835" y="5372276"/>
                        </a:moveTo>
                        <a:lnTo>
                          <a:pt x="134835" y="5373071"/>
                        </a:lnTo>
                      </a:path>
                      <a:path w="2157729" h="5452109">
                        <a:moveTo>
                          <a:pt x="134835" y="5373071"/>
                        </a:moveTo>
                        <a:lnTo>
                          <a:pt x="134835" y="5376264"/>
                        </a:lnTo>
                      </a:path>
                      <a:path w="2157729" h="5452109">
                        <a:moveTo>
                          <a:pt x="134835" y="5376264"/>
                        </a:moveTo>
                        <a:lnTo>
                          <a:pt x="134835" y="5381842"/>
                        </a:lnTo>
                      </a:path>
                      <a:path w="2157729" h="5452109">
                        <a:moveTo>
                          <a:pt x="134835" y="5381842"/>
                        </a:moveTo>
                        <a:lnTo>
                          <a:pt x="134835" y="5389023"/>
                        </a:lnTo>
                      </a:path>
                      <a:path w="2157729" h="5452109">
                        <a:moveTo>
                          <a:pt x="134835" y="5389023"/>
                        </a:moveTo>
                        <a:lnTo>
                          <a:pt x="134835" y="5397807"/>
                        </a:lnTo>
                      </a:path>
                      <a:path w="2157729" h="5452109">
                        <a:moveTo>
                          <a:pt x="134835" y="5397807"/>
                        </a:moveTo>
                        <a:lnTo>
                          <a:pt x="134835" y="5407373"/>
                        </a:lnTo>
                      </a:path>
                      <a:path w="2157729" h="5452109">
                        <a:moveTo>
                          <a:pt x="134835" y="5407373"/>
                        </a:moveTo>
                        <a:lnTo>
                          <a:pt x="134835" y="5416938"/>
                        </a:lnTo>
                      </a:path>
                      <a:path w="2157729" h="5452109">
                        <a:moveTo>
                          <a:pt x="134835" y="5416938"/>
                        </a:moveTo>
                        <a:lnTo>
                          <a:pt x="134835" y="5425723"/>
                        </a:lnTo>
                      </a:path>
                      <a:path w="2157729" h="5452109">
                        <a:moveTo>
                          <a:pt x="134835" y="5425723"/>
                        </a:moveTo>
                        <a:lnTo>
                          <a:pt x="134835" y="5434493"/>
                        </a:lnTo>
                      </a:path>
                      <a:path w="2157729" h="5452109">
                        <a:moveTo>
                          <a:pt x="134835" y="5434493"/>
                        </a:moveTo>
                        <a:lnTo>
                          <a:pt x="134835" y="5441675"/>
                        </a:lnTo>
                      </a:path>
                      <a:path w="2157729" h="5452109">
                        <a:moveTo>
                          <a:pt x="134835" y="5441675"/>
                        </a:moveTo>
                        <a:lnTo>
                          <a:pt x="134835" y="5447266"/>
                        </a:lnTo>
                      </a:path>
                      <a:path w="2157729" h="5452109">
                        <a:moveTo>
                          <a:pt x="134835" y="5447266"/>
                        </a:moveTo>
                        <a:lnTo>
                          <a:pt x="134835" y="5450445"/>
                        </a:lnTo>
                      </a:path>
                      <a:path w="2157729" h="5452109">
                        <a:moveTo>
                          <a:pt x="47868" y="5356311"/>
                        </a:moveTo>
                        <a:lnTo>
                          <a:pt x="47868" y="5373866"/>
                        </a:lnTo>
                      </a:path>
                      <a:path w="2157729" h="5452109">
                        <a:moveTo>
                          <a:pt x="102123" y="5373866"/>
                        </a:moveTo>
                        <a:lnTo>
                          <a:pt x="102123" y="5356311"/>
                        </a:lnTo>
                      </a:path>
                      <a:path w="2157729" h="5452109">
                        <a:moveTo>
                          <a:pt x="47868" y="5356311"/>
                        </a:moveTo>
                        <a:lnTo>
                          <a:pt x="48677" y="5356311"/>
                        </a:lnTo>
                      </a:path>
                      <a:path w="2157729" h="5452109">
                        <a:moveTo>
                          <a:pt x="48677" y="5356311"/>
                        </a:moveTo>
                        <a:lnTo>
                          <a:pt x="51856" y="5356311"/>
                        </a:lnTo>
                      </a:path>
                      <a:path w="2157729" h="5452109">
                        <a:moveTo>
                          <a:pt x="51856" y="5356311"/>
                        </a:moveTo>
                        <a:lnTo>
                          <a:pt x="55844" y="5356311"/>
                        </a:lnTo>
                      </a:path>
                      <a:path w="2157729" h="5452109">
                        <a:moveTo>
                          <a:pt x="55844" y="5356311"/>
                        </a:moveTo>
                        <a:lnTo>
                          <a:pt x="61436" y="5356311"/>
                        </a:lnTo>
                      </a:path>
                      <a:path w="2157729" h="5452109">
                        <a:moveTo>
                          <a:pt x="61436" y="5356311"/>
                        </a:moveTo>
                        <a:lnTo>
                          <a:pt x="67822" y="5356311"/>
                        </a:lnTo>
                      </a:path>
                      <a:path w="2157729" h="5452109">
                        <a:moveTo>
                          <a:pt x="67822" y="5356311"/>
                        </a:moveTo>
                        <a:lnTo>
                          <a:pt x="75003" y="5356311"/>
                        </a:lnTo>
                      </a:path>
                      <a:path w="2157729" h="5452109">
                        <a:moveTo>
                          <a:pt x="75003" y="5356311"/>
                        </a:moveTo>
                        <a:lnTo>
                          <a:pt x="82170" y="5356311"/>
                        </a:lnTo>
                      </a:path>
                      <a:path w="2157729" h="5452109">
                        <a:moveTo>
                          <a:pt x="82170" y="5356311"/>
                        </a:moveTo>
                        <a:lnTo>
                          <a:pt x="88556" y="5356311"/>
                        </a:lnTo>
                      </a:path>
                      <a:path w="2157729" h="5452109">
                        <a:moveTo>
                          <a:pt x="88556" y="5356311"/>
                        </a:moveTo>
                        <a:lnTo>
                          <a:pt x="94148" y="5356311"/>
                        </a:lnTo>
                      </a:path>
                      <a:path w="2157729" h="5452109">
                        <a:moveTo>
                          <a:pt x="94148" y="5356311"/>
                        </a:moveTo>
                        <a:lnTo>
                          <a:pt x="98135" y="5356311"/>
                        </a:lnTo>
                      </a:path>
                      <a:path w="2157729" h="5452109">
                        <a:moveTo>
                          <a:pt x="98135" y="5356311"/>
                        </a:moveTo>
                        <a:lnTo>
                          <a:pt x="100520" y="5356311"/>
                        </a:lnTo>
                      </a:path>
                      <a:path w="2157729" h="5452109">
                        <a:moveTo>
                          <a:pt x="100520" y="5356311"/>
                        </a:moveTo>
                        <a:lnTo>
                          <a:pt x="102123" y="5356311"/>
                        </a:lnTo>
                      </a:path>
                      <a:path w="2157729" h="5452109">
                        <a:moveTo>
                          <a:pt x="102123" y="5356311"/>
                        </a:moveTo>
                        <a:lnTo>
                          <a:pt x="102123" y="5307647"/>
                        </a:lnTo>
                      </a:path>
                      <a:path w="2157729" h="5452109">
                        <a:moveTo>
                          <a:pt x="47868" y="5307647"/>
                        </a:moveTo>
                        <a:lnTo>
                          <a:pt x="47868" y="5356311"/>
                        </a:lnTo>
                      </a:path>
                      <a:path w="2157729" h="5452109">
                        <a:moveTo>
                          <a:pt x="102123" y="5356311"/>
                        </a:moveTo>
                        <a:lnTo>
                          <a:pt x="100520" y="5356311"/>
                        </a:lnTo>
                      </a:path>
                      <a:path w="2157729" h="5452109">
                        <a:moveTo>
                          <a:pt x="100520" y="5356311"/>
                        </a:moveTo>
                        <a:lnTo>
                          <a:pt x="98135" y="5356311"/>
                        </a:lnTo>
                      </a:path>
                      <a:path w="2157729" h="5452109">
                        <a:moveTo>
                          <a:pt x="98135" y="5356311"/>
                        </a:moveTo>
                        <a:lnTo>
                          <a:pt x="94148" y="5356311"/>
                        </a:lnTo>
                      </a:path>
                      <a:path w="2157729" h="5452109">
                        <a:moveTo>
                          <a:pt x="94148" y="5356311"/>
                        </a:moveTo>
                        <a:lnTo>
                          <a:pt x="88556" y="5356311"/>
                        </a:lnTo>
                      </a:path>
                      <a:path w="2157729" h="5452109">
                        <a:moveTo>
                          <a:pt x="88556" y="5356311"/>
                        </a:moveTo>
                        <a:lnTo>
                          <a:pt x="82170" y="5356311"/>
                        </a:lnTo>
                      </a:path>
                      <a:path w="2157729" h="5452109">
                        <a:moveTo>
                          <a:pt x="82170" y="5356311"/>
                        </a:moveTo>
                        <a:lnTo>
                          <a:pt x="75003" y="5356311"/>
                        </a:lnTo>
                      </a:path>
                      <a:path w="2157729" h="5452109">
                        <a:moveTo>
                          <a:pt x="75003" y="5356311"/>
                        </a:moveTo>
                        <a:lnTo>
                          <a:pt x="67822" y="5356311"/>
                        </a:lnTo>
                      </a:path>
                      <a:path w="2157729" h="5452109">
                        <a:moveTo>
                          <a:pt x="67822" y="5356311"/>
                        </a:moveTo>
                        <a:lnTo>
                          <a:pt x="61436" y="5356311"/>
                        </a:lnTo>
                      </a:path>
                      <a:path w="2157729" h="5452109">
                        <a:moveTo>
                          <a:pt x="61436" y="5356311"/>
                        </a:moveTo>
                        <a:lnTo>
                          <a:pt x="55844" y="5356311"/>
                        </a:lnTo>
                      </a:path>
                      <a:path w="2157729" h="5452109">
                        <a:moveTo>
                          <a:pt x="55844" y="5356311"/>
                        </a:moveTo>
                        <a:lnTo>
                          <a:pt x="51856" y="5356311"/>
                        </a:lnTo>
                      </a:path>
                      <a:path w="2157729" h="5452109">
                        <a:moveTo>
                          <a:pt x="51856" y="5356311"/>
                        </a:moveTo>
                        <a:lnTo>
                          <a:pt x="48677" y="5356311"/>
                        </a:lnTo>
                      </a:path>
                      <a:path w="2157729" h="5452109">
                        <a:moveTo>
                          <a:pt x="48677" y="5356311"/>
                        </a:moveTo>
                        <a:lnTo>
                          <a:pt x="47868" y="5356311"/>
                        </a:lnTo>
                      </a:path>
                      <a:path w="2157729" h="5452109">
                        <a:moveTo>
                          <a:pt x="47868" y="5307647"/>
                        </a:moveTo>
                        <a:lnTo>
                          <a:pt x="48677" y="5307647"/>
                        </a:lnTo>
                      </a:path>
                      <a:path w="2157729" h="5452109">
                        <a:moveTo>
                          <a:pt x="48677" y="5307647"/>
                        </a:moveTo>
                        <a:lnTo>
                          <a:pt x="51856" y="5307647"/>
                        </a:lnTo>
                      </a:path>
                      <a:path w="2157729" h="5452109">
                        <a:moveTo>
                          <a:pt x="51856" y="5307647"/>
                        </a:moveTo>
                        <a:lnTo>
                          <a:pt x="55844" y="5307647"/>
                        </a:lnTo>
                      </a:path>
                      <a:path w="2157729" h="5452109">
                        <a:moveTo>
                          <a:pt x="55844" y="5307647"/>
                        </a:moveTo>
                        <a:lnTo>
                          <a:pt x="61436" y="5307647"/>
                        </a:lnTo>
                      </a:path>
                      <a:path w="2157729" h="5452109">
                        <a:moveTo>
                          <a:pt x="61436" y="5307647"/>
                        </a:moveTo>
                        <a:lnTo>
                          <a:pt x="67822" y="5307647"/>
                        </a:lnTo>
                      </a:path>
                      <a:path w="2157729" h="5452109">
                        <a:moveTo>
                          <a:pt x="67822" y="5307647"/>
                        </a:moveTo>
                        <a:lnTo>
                          <a:pt x="75003" y="5307647"/>
                        </a:lnTo>
                      </a:path>
                      <a:path w="2157729" h="5452109">
                        <a:moveTo>
                          <a:pt x="75003" y="5307647"/>
                        </a:moveTo>
                        <a:lnTo>
                          <a:pt x="82170" y="5307647"/>
                        </a:lnTo>
                      </a:path>
                      <a:path w="2157729" h="5452109">
                        <a:moveTo>
                          <a:pt x="82170" y="5307647"/>
                        </a:moveTo>
                        <a:lnTo>
                          <a:pt x="88556" y="5307647"/>
                        </a:lnTo>
                      </a:path>
                      <a:path w="2157729" h="5452109">
                        <a:moveTo>
                          <a:pt x="88556" y="5307647"/>
                        </a:moveTo>
                        <a:lnTo>
                          <a:pt x="94148" y="5307647"/>
                        </a:lnTo>
                      </a:path>
                      <a:path w="2157729" h="5452109">
                        <a:moveTo>
                          <a:pt x="94148" y="5307647"/>
                        </a:moveTo>
                        <a:lnTo>
                          <a:pt x="98135" y="5307647"/>
                        </a:lnTo>
                      </a:path>
                      <a:path w="2157729" h="5452109">
                        <a:moveTo>
                          <a:pt x="98135" y="5307647"/>
                        </a:moveTo>
                        <a:lnTo>
                          <a:pt x="100520" y="5307647"/>
                        </a:lnTo>
                      </a:path>
                      <a:path w="2157729" h="5452109">
                        <a:moveTo>
                          <a:pt x="100520" y="5307647"/>
                        </a:moveTo>
                        <a:lnTo>
                          <a:pt x="102123" y="5307647"/>
                        </a:lnTo>
                      </a:path>
                      <a:path w="2157729" h="5452109">
                        <a:moveTo>
                          <a:pt x="102123" y="5254996"/>
                        </a:moveTo>
                        <a:lnTo>
                          <a:pt x="102123" y="5219090"/>
                        </a:lnTo>
                      </a:path>
                      <a:path w="2157729" h="5452109">
                        <a:moveTo>
                          <a:pt x="47868" y="5219090"/>
                        </a:moveTo>
                        <a:lnTo>
                          <a:pt x="47868" y="5254996"/>
                        </a:lnTo>
                      </a:path>
                      <a:path w="2157729" h="5452109">
                        <a:moveTo>
                          <a:pt x="100520" y="5248609"/>
                        </a:moveTo>
                        <a:lnTo>
                          <a:pt x="98135" y="5245416"/>
                        </a:lnTo>
                      </a:path>
                      <a:path w="2157729" h="5452109">
                        <a:moveTo>
                          <a:pt x="98135" y="5245416"/>
                        </a:moveTo>
                        <a:lnTo>
                          <a:pt x="94148" y="5241428"/>
                        </a:lnTo>
                      </a:path>
                      <a:path w="2157729" h="5452109">
                        <a:moveTo>
                          <a:pt x="94148" y="5241428"/>
                        </a:moveTo>
                        <a:lnTo>
                          <a:pt x="88556" y="5238249"/>
                        </a:lnTo>
                      </a:path>
                      <a:path w="2157729" h="5452109">
                        <a:moveTo>
                          <a:pt x="88556" y="5238249"/>
                        </a:moveTo>
                        <a:lnTo>
                          <a:pt x="82170" y="5236646"/>
                        </a:lnTo>
                      </a:path>
                      <a:path w="2157729" h="5452109">
                        <a:moveTo>
                          <a:pt x="82170" y="5236646"/>
                        </a:moveTo>
                        <a:lnTo>
                          <a:pt x="75003" y="5235851"/>
                        </a:lnTo>
                      </a:path>
                      <a:path w="2157729" h="5452109">
                        <a:moveTo>
                          <a:pt x="75003" y="5235851"/>
                        </a:moveTo>
                        <a:lnTo>
                          <a:pt x="67822" y="5236646"/>
                        </a:lnTo>
                      </a:path>
                      <a:path w="2157729" h="5452109">
                        <a:moveTo>
                          <a:pt x="67822" y="5236646"/>
                        </a:moveTo>
                        <a:lnTo>
                          <a:pt x="61436" y="5238249"/>
                        </a:lnTo>
                      </a:path>
                      <a:path w="2157729" h="5452109">
                        <a:moveTo>
                          <a:pt x="61436" y="5238249"/>
                        </a:moveTo>
                        <a:lnTo>
                          <a:pt x="55844" y="5241428"/>
                        </a:lnTo>
                      </a:path>
                      <a:path w="2157729" h="5452109">
                        <a:moveTo>
                          <a:pt x="55844" y="5241428"/>
                        </a:moveTo>
                        <a:lnTo>
                          <a:pt x="51856" y="5245416"/>
                        </a:lnTo>
                      </a:path>
                      <a:path w="2157729" h="5452109">
                        <a:moveTo>
                          <a:pt x="51856" y="5245416"/>
                        </a:moveTo>
                        <a:lnTo>
                          <a:pt x="49472" y="5248609"/>
                        </a:lnTo>
                      </a:path>
                      <a:path w="2157729" h="5452109">
                        <a:moveTo>
                          <a:pt x="47868" y="5219090"/>
                        </a:moveTo>
                        <a:lnTo>
                          <a:pt x="48677" y="5214308"/>
                        </a:lnTo>
                      </a:path>
                      <a:path w="2157729" h="5452109">
                        <a:moveTo>
                          <a:pt x="48677" y="5214308"/>
                        </a:moveTo>
                        <a:lnTo>
                          <a:pt x="51856" y="5209525"/>
                        </a:lnTo>
                      </a:path>
                      <a:path w="2157729" h="5452109">
                        <a:moveTo>
                          <a:pt x="51856" y="5209525"/>
                        </a:moveTo>
                        <a:lnTo>
                          <a:pt x="55844" y="5205537"/>
                        </a:lnTo>
                      </a:path>
                      <a:path w="2157729" h="5452109">
                        <a:moveTo>
                          <a:pt x="55844" y="5205537"/>
                        </a:moveTo>
                        <a:lnTo>
                          <a:pt x="61436" y="5202344"/>
                        </a:lnTo>
                      </a:path>
                      <a:path w="2157729" h="5452109">
                        <a:moveTo>
                          <a:pt x="61436" y="5202344"/>
                        </a:moveTo>
                        <a:lnTo>
                          <a:pt x="67822" y="5200754"/>
                        </a:lnTo>
                      </a:path>
                      <a:path w="2157729" h="5452109">
                        <a:moveTo>
                          <a:pt x="67822" y="5200754"/>
                        </a:moveTo>
                        <a:lnTo>
                          <a:pt x="75003" y="5199946"/>
                        </a:lnTo>
                      </a:path>
                      <a:path w="2157729" h="5452109">
                        <a:moveTo>
                          <a:pt x="75003" y="5199946"/>
                        </a:moveTo>
                        <a:lnTo>
                          <a:pt x="82170" y="5200754"/>
                        </a:lnTo>
                      </a:path>
                      <a:path w="2157729" h="5452109">
                        <a:moveTo>
                          <a:pt x="82170" y="5200754"/>
                        </a:moveTo>
                        <a:lnTo>
                          <a:pt x="88556" y="5202344"/>
                        </a:lnTo>
                      </a:path>
                      <a:path w="2157729" h="5452109">
                        <a:moveTo>
                          <a:pt x="88556" y="5202344"/>
                        </a:moveTo>
                        <a:lnTo>
                          <a:pt x="94148" y="5205537"/>
                        </a:lnTo>
                      </a:path>
                      <a:path w="2157729" h="5452109">
                        <a:moveTo>
                          <a:pt x="94148" y="5205537"/>
                        </a:moveTo>
                        <a:lnTo>
                          <a:pt x="98135" y="5209525"/>
                        </a:lnTo>
                      </a:path>
                      <a:path w="2157729" h="5452109">
                        <a:moveTo>
                          <a:pt x="98135" y="5209525"/>
                        </a:moveTo>
                        <a:lnTo>
                          <a:pt x="99725" y="5211909"/>
                        </a:lnTo>
                      </a:path>
                      <a:path w="2157729" h="5452109">
                        <a:moveTo>
                          <a:pt x="100520" y="5214308"/>
                        </a:moveTo>
                        <a:lnTo>
                          <a:pt x="102123" y="5219090"/>
                        </a:lnTo>
                      </a:path>
                      <a:path w="2157729" h="5452109">
                        <a:moveTo>
                          <a:pt x="47868" y="5254996"/>
                        </a:moveTo>
                        <a:lnTo>
                          <a:pt x="47868" y="5265370"/>
                        </a:lnTo>
                      </a:path>
                      <a:path w="2157729" h="5452109">
                        <a:moveTo>
                          <a:pt x="47868" y="5265370"/>
                        </a:moveTo>
                        <a:lnTo>
                          <a:pt x="47868" y="5277333"/>
                        </a:lnTo>
                      </a:path>
                      <a:path w="2157729" h="5452109">
                        <a:moveTo>
                          <a:pt x="47868" y="5277333"/>
                        </a:moveTo>
                        <a:lnTo>
                          <a:pt x="47868" y="5290106"/>
                        </a:lnTo>
                      </a:path>
                      <a:path w="2157729" h="5452109">
                        <a:moveTo>
                          <a:pt x="47868" y="5290106"/>
                        </a:moveTo>
                        <a:lnTo>
                          <a:pt x="47868" y="5303659"/>
                        </a:lnTo>
                      </a:path>
                      <a:path w="2157729" h="5452109">
                        <a:moveTo>
                          <a:pt x="47868" y="5303659"/>
                        </a:moveTo>
                        <a:lnTo>
                          <a:pt x="47868" y="5307647"/>
                        </a:lnTo>
                      </a:path>
                      <a:path w="2157729" h="5452109">
                        <a:moveTo>
                          <a:pt x="102123" y="5307647"/>
                        </a:moveTo>
                        <a:lnTo>
                          <a:pt x="102123" y="5294094"/>
                        </a:lnTo>
                      </a:path>
                      <a:path w="2157729" h="5452109">
                        <a:moveTo>
                          <a:pt x="102123" y="5294094"/>
                        </a:moveTo>
                        <a:lnTo>
                          <a:pt x="102123" y="5281321"/>
                        </a:lnTo>
                      </a:path>
                      <a:path w="2157729" h="5452109">
                        <a:moveTo>
                          <a:pt x="102123" y="5281321"/>
                        </a:moveTo>
                        <a:lnTo>
                          <a:pt x="102123" y="5268563"/>
                        </a:lnTo>
                      </a:path>
                      <a:path w="2157729" h="5452109">
                        <a:moveTo>
                          <a:pt x="102123" y="5268563"/>
                        </a:moveTo>
                        <a:lnTo>
                          <a:pt x="102123" y="5257394"/>
                        </a:lnTo>
                      </a:path>
                      <a:path w="2157729" h="5452109">
                        <a:moveTo>
                          <a:pt x="102123" y="5257394"/>
                        </a:moveTo>
                        <a:lnTo>
                          <a:pt x="102123" y="5254996"/>
                        </a:lnTo>
                      </a:path>
                      <a:path w="2157729" h="5452109">
                        <a:moveTo>
                          <a:pt x="75003" y="5307647"/>
                        </a:moveTo>
                        <a:lnTo>
                          <a:pt x="67822" y="5307647"/>
                        </a:lnTo>
                      </a:path>
                      <a:path w="2157729" h="5452109">
                        <a:moveTo>
                          <a:pt x="67822" y="5307647"/>
                        </a:moveTo>
                        <a:lnTo>
                          <a:pt x="61436" y="5307647"/>
                        </a:lnTo>
                      </a:path>
                      <a:path w="2157729" h="5452109">
                        <a:moveTo>
                          <a:pt x="61436" y="5307647"/>
                        </a:moveTo>
                        <a:lnTo>
                          <a:pt x="55844" y="5307647"/>
                        </a:lnTo>
                      </a:path>
                      <a:path w="2157729" h="5452109">
                        <a:moveTo>
                          <a:pt x="55844" y="5307647"/>
                        </a:moveTo>
                        <a:lnTo>
                          <a:pt x="51856" y="5307647"/>
                        </a:lnTo>
                      </a:path>
                      <a:path w="2157729" h="5452109">
                        <a:moveTo>
                          <a:pt x="51856" y="5307647"/>
                        </a:moveTo>
                        <a:lnTo>
                          <a:pt x="48677" y="5307647"/>
                        </a:lnTo>
                      </a:path>
                      <a:path w="2157729" h="5452109">
                        <a:moveTo>
                          <a:pt x="48677" y="5307647"/>
                        </a:moveTo>
                        <a:lnTo>
                          <a:pt x="47868" y="5307647"/>
                        </a:lnTo>
                      </a:path>
                      <a:path w="2157729" h="5452109">
                        <a:moveTo>
                          <a:pt x="102123" y="5307647"/>
                        </a:moveTo>
                        <a:lnTo>
                          <a:pt x="100520" y="5307647"/>
                        </a:lnTo>
                      </a:path>
                      <a:path w="2157729" h="5452109">
                        <a:moveTo>
                          <a:pt x="100520" y="5307647"/>
                        </a:moveTo>
                        <a:lnTo>
                          <a:pt x="98135" y="5307647"/>
                        </a:lnTo>
                      </a:path>
                      <a:path w="2157729" h="5452109">
                        <a:moveTo>
                          <a:pt x="98135" y="5307647"/>
                        </a:moveTo>
                        <a:lnTo>
                          <a:pt x="94148" y="5307647"/>
                        </a:lnTo>
                      </a:path>
                      <a:path w="2157729" h="5452109">
                        <a:moveTo>
                          <a:pt x="94148" y="5307647"/>
                        </a:moveTo>
                        <a:lnTo>
                          <a:pt x="88556" y="5307647"/>
                        </a:lnTo>
                      </a:path>
                      <a:path w="2157729" h="5452109">
                        <a:moveTo>
                          <a:pt x="88556" y="5307647"/>
                        </a:moveTo>
                        <a:lnTo>
                          <a:pt x="82170" y="5307647"/>
                        </a:lnTo>
                      </a:path>
                      <a:path w="2157729" h="5452109">
                        <a:moveTo>
                          <a:pt x="82170" y="5307647"/>
                        </a:moveTo>
                        <a:lnTo>
                          <a:pt x="75003" y="5307647"/>
                        </a:lnTo>
                      </a:path>
                      <a:path w="2157729" h="5452109">
                        <a:moveTo>
                          <a:pt x="75003" y="5235851"/>
                        </a:moveTo>
                        <a:lnTo>
                          <a:pt x="82170" y="5236646"/>
                        </a:lnTo>
                      </a:path>
                      <a:path w="2157729" h="5452109">
                        <a:moveTo>
                          <a:pt x="82170" y="5236646"/>
                        </a:moveTo>
                        <a:lnTo>
                          <a:pt x="88556" y="5238249"/>
                        </a:lnTo>
                      </a:path>
                      <a:path w="2157729" h="5452109">
                        <a:moveTo>
                          <a:pt x="88556" y="5238249"/>
                        </a:moveTo>
                        <a:lnTo>
                          <a:pt x="94148" y="5241428"/>
                        </a:lnTo>
                      </a:path>
                      <a:path w="2157729" h="5452109">
                        <a:moveTo>
                          <a:pt x="94148" y="5241428"/>
                        </a:moveTo>
                        <a:lnTo>
                          <a:pt x="98135" y="5245416"/>
                        </a:lnTo>
                      </a:path>
                      <a:path w="2157729" h="5452109">
                        <a:moveTo>
                          <a:pt x="98135" y="5245416"/>
                        </a:moveTo>
                        <a:lnTo>
                          <a:pt x="100520" y="5250213"/>
                        </a:lnTo>
                      </a:path>
                      <a:path w="2157729" h="5452109">
                        <a:moveTo>
                          <a:pt x="100520" y="5250213"/>
                        </a:moveTo>
                        <a:lnTo>
                          <a:pt x="102123" y="5254996"/>
                        </a:lnTo>
                      </a:path>
                      <a:path w="2157729" h="5452109">
                        <a:moveTo>
                          <a:pt x="47868" y="5254996"/>
                        </a:moveTo>
                        <a:lnTo>
                          <a:pt x="48677" y="5250213"/>
                        </a:lnTo>
                      </a:path>
                      <a:path w="2157729" h="5452109">
                        <a:moveTo>
                          <a:pt x="48677" y="5250213"/>
                        </a:moveTo>
                        <a:lnTo>
                          <a:pt x="51856" y="5245416"/>
                        </a:lnTo>
                      </a:path>
                      <a:path w="2157729" h="5452109">
                        <a:moveTo>
                          <a:pt x="51856" y="5245416"/>
                        </a:moveTo>
                        <a:lnTo>
                          <a:pt x="55844" y="5241428"/>
                        </a:lnTo>
                      </a:path>
                      <a:path w="2157729" h="5452109">
                        <a:moveTo>
                          <a:pt x="55844" y="5241428"/>
                        </a:moveTo>
                        <a:lnTo>
                          <a:pt x="61436" y="5238249"/>
                        </a:lnTo>
                      </a:path>
                      <a:path w="2157729" h="5452109">
                        <a:moveTo>
                          <a:pt x="61436" y="5238249"/>
                        </a:moveTo>
                        <a:lnTo>
                          <a:pt x="67822" y="5236646"/>
                        </a:lnTo>
                      </a:path>
                      <a:path w="2157729" h="5452109">
                        <a:moveTo>
                          <a:pt x="67822" y="5236646"/>
                        </a:moveTo>
                        <a:lnTo>
                          <a:pt x="75003" y="5235851"/>
                        </a:lnTo>
                      </a:path>
                      <a:path w="2157729" h="5452109">
                        <a:moveTo>
                          <a:pt x="102123" y="4898384"/>
                        </a:moveTo>
                        <a:lnTo>
                          <a:pt x="100520" y="4882432"/>
                        </a:lnTo>
                      </a:path>
                      <a:path w="2157729" h="5452109">
                        <a:moveTo>
                          <a:pt x="100520" y="4882432"/>
                        </a:moveTo>
                        <a:lnTo>
                          <a:pt x="96532" y="4867275"/>
                        </a:lnTo>
                      </a:path>
                      <a:path w="2157729" h="5452109">
                        <a:moveTo>
                          <a:pt x="96532" y="4867275"/>
                        </a:moveTo>
                        <a:lnTo>
                          <a:pt x="90954" y="4852119"/>
                        </a:lnTo>
                      </a:path>
                      <a:path w="2157729" h="5452109">
                        <a:moveTo>
                          <a:pt x="90954" y="4852119"/>
                        </a:moveTo>
                        <a:lnTo>
                          <a:pt x="82170" y="4838551"/>
                        </a:lnTo>
                      </a:path>
                      <a:path w="2157729" h="5452109">
                        <a:moveTo>
                          <a:pt x="82170" y="4838551"/>
                        </a:moveTo>
                        <a:lnTo>
                          <a:pt x="71810" y="4826588"/>
                        </a:lnTo>
                      </a:path>
                      <a:path w="2157729" h="5452109">
                        <a:moveTo>
                          <a:pt x="71810" y="4826588"/>
                        </a:moveTo>
                        <a:lnTo>
                          <a:pt x="59832" y="4816214"/>
                        </a:lnTo>
                      </a:path>
                      <a:path w="2157729" h="5452109">
                        <a:moveTo>
                          <a:pt x="59832" y="4816214"/>
                        </a:moveTo>
                        <a:lnTo>
                          <a:pt x="46279" y="4808238"/>
                        </a:lnTo>
                      </a:path>
                      <a:path w="2157729" h="5452109">
                        <a:moveTo>
                          <a:pt x="46279" y="4808238"/>
                        </a:moveTo>
                        <a:lnTo>
                          <a:pt x="31917" y="4801851"/>
                        </a:lnTo>
                      </a:path>
                      <a:path w="2157729" h="5452109">
                        <a:moveTo>
                          <a:pt x="31917" y="4801851"/>
                        </a:moveTo>
                        <a:lnTo>
                          <a:pt x="15965" y="4797864"/>
                        </a:lnTo>
                      </a:path>
                      <a:path w="2157729" h="5452109">
                        <a:moveTo>
                          <a:pt x="15965" y="4797864"/>
                        </a:moveTo>
                        <a:lnTo>
                          <a:pt x="0" y="479706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05" name="object 3205"/>
                  <p:cNvSpPr/>
                  <p:nvPr/>
                </p:nvSpPr>
                <p:spPr>
                  <a:xfrm>
                    <a:off x="4445633" y="604199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06" name="object 3206"/>
                  <p:cNvSpPr/>
                  <p:nvPr/>
                </p:nvSpPr>
                <p:spPr>
                  <a:xfrm>
                    <a:off x="3940239" y="6043194"/>
                    <a:ext cx="608965" cy="655320"/>
                  </a:xfrm>
                  <a:custGeom>
                    <a:avLst/>
                    <a:gdLst/>
                    <a:ahLst/>
                    <a:cxnLst/>
                    <a:rect l="l" t="t" r="r" b="b"/>
                    <a:pathLst>
                      <a:path w="608964" h="655320">
                        <a:moveTo>
                          <a:pt x="506590" y="53446"/>
                        </a:moveTo>
                        <a:lnTo>
                          <a:pt x="517773" y="54255"/>
                        </a:lnTo>
                      </a:path>
                      <a:path w="608964" h="655320">
                        <a:moveTo>
                          <a:pt x="517773" y="54255"/>
                        </a:moveTo>
                        <a:lnTo>
                          <a:pt x="528133" y="58242"/>
                        </a:lnTo>
                      </a:path>
                      <a:path w="608964" h="655320">
                        <a:moveTo>
                          <a:pt x="528133" y="58242"/>
                        </a:moveTo>
                        <a:lnTo>
                          <a:pt x="536904" y="63820"/>
                        </a:lnTo>
                      </a:path>
                      <a:path w="608964" h="655320">
                        <a:moveTo>
                          <a:pt x="536904" y="63820"/>
                        </a:moveTo>
                        <a:lnTo>
                          <a:pt x="544893" y="71796"/>
                        </a:lnTo>
                      </a:path>
                      <a:path w="608964" h="655320">
                        <a:moveTo>
                          <a:pt x="544893" y="71796"/>
                        </a:moveTo>
                        <a:lnTo>
                          <a:pt x="550471" y="81375"/>
                        </a:lnTo>
                      </a:path>
                      <a:path w="608964" h="655320">
                        <a:moveTo>
                          <a:pt x="550471" y="81375"/>
                        </a:moveTo>
                        <a:lnTo>
                          <a:pt x="553664" y="91749"/>
                        </a:lnTo>
                      </a:path>
                      <a:path w="608964" h="655320">
                        <a:moveTo>
                          <a:pt x="553664" y="91749"/>
                        </a:moveTo>
                        <a:lnTo>
                          <a:pt x="554459" y="101315"/>
                        </a:lnTo>
                      </a:path>
                      <a:path w="608964" h="655320">
                        <a:moveTo>
                          <a:pt x="608714" y="101315"/>
                        </a:moveTo>
                        <a:lnTo>
                          <a:pt x="607111" y="101315"/>
                        </a:lnTo>
                      </a:path>
                      <a:path w="608964" h="655320">
                        <a:moveTo>
                          <a:pt x="607111" y="101315"/>
                        </a:moveTo>
                        <a:lnTo>
                          <a:pt x="604726" y="101315"/>
                        </a:lnTo>
                      </a:path>
                      <a:path w="608964" h="655320">
                        <a:moveTo>
                          <a:pt x="604726" y="101315"/>
                        </a:moveTo>
                        <a:lnTo>
                          <a:pt x="600738" y="101315"/>
                        </a:lnTo>
                      </a:path>
                      <a:path w="608964" h="655320">
                        <a:moveTo>
                          <a:pt x="600738" y="101315"/>
                        </a:moveTo>
                        <a:lnTo>
                          <a:pt x="595147" y="101315"/>
                        </a:lnTo>
                      </a:path>
                      <a:path w="608964" h="655320">
                        <a:moveTo>
                          <a:pt x="595147" y="101315"/>
                        </a:moveTo>
                        <a:lnTo>
                          <a:pt x="588761" y="101315"/>
                        </a:lnTo>
                      </a:path>
                      <a:path w="608964" h="655320">
                        <a:moveTo>
                          <a:pt x="588761" y="101315"/>
                        </a:moveTo>
                        <a:lnTo>
                          <a:pt x="581593" y="101315"/>
                        </a:lnTo>
                      </a:path>
                      <a:path w="608964" h="655320">
                        <a:moveTo>
                          <a:pt x="581593" y="101315"/>
                        </a:moveTo>
                        <a:lnTo>
                          <a:pt x="574412" y="101315"/>
                        </a:lnTo>
                      </a:path>
                      <a:path w="608964" h="655320">
                        <a:moveTo>
                          <a:pt x="574412" y="101315"/>
                        </a:moveTo>
                        <a:lnTo>
                          <a:pt x="568026" y="101315"/>
                        </a:lnTo>
                      </a:path>
                      <a:path w="608964" h="655320">
                        <a:moveTo>
                          <a:pt x="568026" y="101315"/>
                        </a:moveTo>
                        <a:lnTo>
                          <a:pt x="562435" y="101315"/>
                        </a:lnTo>
                      </a:path>
                      <a:path w="608964" h="655320">
                        <a:moveTo>
                          <a:pt x="562435" y="101315"/>
                        </a:moveTo>
                        <a:lnTo>
                          <a:pt x="558447" y="101315"/>
                        </a:lnTo>
                      </a:path>
                      <a:path w="608964" h="655320">
                        <a:moveTo>
                          <a:pt x="558447" y="101315"/>
                        </a:moveTo>
                        <a:lnTo>
                          <a:pt x="555267" y="101315"/>
                        </a:lnTo>
                      </a:path>
                      <a:path w="608964" h="655320">
                        <a:moveTo>
                          <a:pt x="555267" y="101315"/>
                        </a:moveTo>
                        <a:lnTo>
                          <a:pt x="554459" y="101315"/>
                        </a:lnTo>
                      </a:path>
                      <a:path w="608964" h="655320">
                        <a:moveTo>
                          <a:pt x="506590" y="53446"/>
                        </a:moveTo>
                        <a:lnTo>
                          <a:pt x="506590" y="52651"/>
                        </a:lnTo>
                      </a:path>
                      <a:path w="608964" h="655320">
                        <a:moveTo>
                          <a:pt x="506590" y="52651"/>
                        </a:moveTo>
                        <a:lnTo>
                          <a:pt x="506590" y="49458"/>
                        </a:lnTo>
                      </a:path>
                      <a:path w="608964" h="655320">
                        <a:moveTo>
                          <a:pt x="506590" y="49458"/>
                        </a:moveTo>
                        <a:lnTo>
                          <a:pt x="506590" y="45470"/>
                        </a:lnTo>
                      </a:path>
                      <a:path w="608964" h="655320">
                        <a:moveTo>
                          <a:pt x="506590" y="45470"/>
                        </a:moveTo>
                        <a:lnTo>
                          <a:pt x="506590" y="39893"/>
                        </a:lnTo>
                      </a:path>
                      <a:path w="608964" h="655320">
                        <a:moveTo>
                          <a:pt x="506590" y="39893"/>
                        </a:moveTo>
                        <a:lnTo>
                          <a:pt x="506590" y="33506"/>
                        </a:lnTo>
                      </a:path>
                      <a:path w="608964" h="655320">
                        <a:moveTo>
                          <a:pt x="506590" y="33506"/>
                        </a:moveTo>
                        <a:lnTo>
                          <a:pt x="506590" y="26325"/>
                        </a:lnTo>
                      </a:path>
                      <a:path w="608964" h="655320">
                        <a:moveTo>
                          <a:pt x="506590" y="26325"/>
                        </a:moveTo>
                        <a:lnTo>
                          <a:pt x="506590" y="19939"/>
                        </a:lnTo>
                      </a:path>
                      <a:path w="608964" h="655320">
                        <a:moveTo>
                          <a:pt x="506590" y="19939"/>
                        </a:moveTo>
                        <a:lnTo>
                          <a:pt x="506590" y="12772"/>
                        </a:lnTo>
                      </a:path>
                      <a:path w="608964" h="655320">
                        <a:moveTo>
                          <a:pt x="506590" y="12772"/>
                        </a:moveTo>
                        <a:lnTo>
                          <a:pt x="506590" y="7975"/>
                        </a:lnTo>
                      </a:path>
                      <a:path w="608964" h="655320">
                        <a:moveTo>
                          <a:pt x="506590" y="7975"/>
                        </a:moveTo>
                        <a:lnTo>
                          <a:pt x="506590" y="3193"/>
                        </a:lnTo>
                      </a:path>
                      <a:path w="608964" h="655320">
                        <a:moveTo>
                          <a:pt x="506590" y="3193"/>
                        </a:moveTo>
                        <a:lnTo>
                          <a:pt x="506590" y="794"/>
                        </a:lnTo>
                      </a:path>
                      <a:path w="608964" h="655320">
                        <a:moveTo>
                          <a:pt x="506590" y="794"/>
                        </a:moveTo>
                        <a:lnTo>
                          <a:pt x="506590" y="0"/>
                        </a:lnTo>
                      </a:path>
                      <a:path w="608964" h="655320">
                        <a:moveTo>
                          <a:pt x="608714" y="368575"/>
                        </a:moveTo>
                        <a:lnTo>
                          <a:pt x="608714" y="382142"/>
                        </a:lnTo>
                      </a:path>
                      <a:path w="608964" h="655320">
                        <a:moveTo>
                          <a:pt x="608714" y="382142"/>
                        </a:moveTo>
                        <a:lnTo>
                          <a:pt x="608714" y="395695"/>
                        </a:lnTo>
                      </a:path>
                      <a:path w="608964" h="655320">
                        <a:moveTo>
                          <a:pt x="608714" y="395695"/>
                        </a:moveTo>
                        <a:lnTo>
                          <a:pt x="608714" y="407673"/>
                        </a:lnTo>
                      </a:path>
                      <a:path w="608964" h="655320">
                        <a:moveTo>
                          <a:pt x="608714" y="407673"/>
                        </a:moveTo>
                        <a:lnTo>
                          <a:pt x="608714" y="416444"/>
                        </a:lnTo>
                      </a:path>
                      <a:path w="608964" h="655320">
                        <a:moveTo>
                          <a:pt x="608714" y="418842"/>
                        </a:moveTo>
                        <a:lnTo>
                          <a:pt x="608714" y="422021"/>
                        </a:lnTo>
                      </a:path>
                      <a:path w="608964" h="655320">
                        <a:moveTo>
                          <a:pt x="554459" y="422021"/>
                        </a:moveTo>
                        <a:lnTo>
                          <a:pt x="554459" y="411661"/>
                        </a:lnTo>
                      </a:path>
                      <a:path w="608964" h="655320">
                        <a:moveTo>
                          <a:pt x="554459" y="411661"/>
                        </a:moveTo>
                        <a:lnTo>
                          <a:pt x="554459" y="399683"/>
                        </a:lnTo>
                      </a:path>
                      <a:path w="608964" h="655320">
                        <a:moveTo>
                          <a:pt x="554459" y="399683"/>
                        </a:moveTo>
                        <a:lnTo>
                          <a:pt x="554459" y="386130"/>
                        </a:lnTo>
                      </a:path>
                      <a:path w="608964" h="655320">
                        <a:moveTo>
                          <a:pt x="554459" y="386130"/>
                        </a:moveTo>
                        <a:lnTo>
                          <a:pt x="554459" y="372563"/>
                        </a:lnTo>
                      </a:path>
                      <a:path w="608964" h="655320">
                        <a:moveTo>
                          <a:pt x="554459" y="372563"/>
                        </a:moveTo>
                        <a:lnTo>
                          <a:pt x="554459" y="368575"/>
                        </a:lnTo>
                      </a:path>
                      <a:path w="608964" h="655320">
                        <a:moveTo>
                          <a:pt x="607111" y="416444"/>
                        </a:moveTo>
                        <a:lnTo>
                          <a:pt x="604726" y="412456"/>
                        </a:lnTo>
                      </a:path>
                      <a:path w="608964" h="655320">
                        <a:moveTo>
                          <a:pt x="604726" y="412456"/>
                        </a:moveTo>
                        <a:lnTo>
                          <a:pt x="600738" y="408468"/>
                        </a:lnTo>
                      </a:path>
                      <a:path w="608964" h="655320">
                        <a:moveTo>
                          <a:pt x="600738" y="408468"/>
                        </a:moveTo>
                        <a:lnTo>
                          <a:pt x="595147" y="405275"/>
                        </a:lnTo>
                      </a:path>
                      <a:path w="608964" h="655320">
                        <a:moveTo>
                          <a:pt x="595147" y="405275"/>
                        </a:moveTo>
                        <a:lnTo>
                          <a:pt x="588761" y="403685"/>
                        </a:lnTo>
                      </a:path>
                      <a:path w="608964" h="655320">
                        <a:moveTo>
                          <a:pt x="588761" y="403685"/>
                        </a:moveTo>
                        <a:lnTo>
                          <a:pt x="581593" y="402876"/>
                        </a:lnTo>
                      </a:path>
                      <a:path w="608964" h="655320">
                        <a:moveTo>
                          <a:pt x="581593" y="402876"/>
                        </a:moveTo>
                        <a:lnTo>
                          <a:pt x="574412" y="403685"/>
                        </a:lnTo>
                      </a:path>
                      <a:path w="608964" h="655320">
                        <a:moveTo>
                          <a:pt x="574412" y="403685"/>
                        </a:moveTo>
                        <a:lnTo>
                          <a:pt x="568026" y="405275"/>
                        </a:lnTo>
                      </a:path>
                      <a:path w="608964" h="655320">
                        <a:moveTo>
                          <a:pt x="568026" y="405275"/>
                        </a:moveTo>
                        <a:lnTo>
                          <a:pt x="562435" y="408468"/>
                        </a:lnTo>
                      </a:path>
                      <a:path w="608964" h="655320">
                        <a:moveTo>
                          <a:pt x="562435" y="408468"/>
                        </a:moveTo>
                        <a:lnTo>
                          <a:pt x="558447" y="412456"/>
                        </a:lnTo>
                      </a:path>
                      <a:path w="608964" h="655320">
                        <a:moveTo>
                          <a:pt x="558447" y="412456"/>
                        </a:moveTo>
                        <a:lnTo>
                          <a:pt x="556062" y="416444"/>
                        </a:lnTo>
                      </a:path>
                      <a:path w="608964" h="655320">
                        <a:moveTo>
                          <a:pt x="554459" y="368575"/>
                        </a:moveTo>
                        <a:lnTo>
                          <a:pt x="555267" y="368575"/>
                        </a:lnTo>
                      </a:path>
                      <a:path w="608964" h="655320">
                        <a:moveTo>
                          <a:pt x="555267" y="368575"/>
                        </a:moveTo>
                        <a:lnTo>
                          <a:pt x="558447" y="368575"/>
                        </a:lnTo>
                      </a:path>
                      <a:path w="608964" h="655320">
                        <a:moveTo>
                          <a:pt x="558447" y="368575"/>
                        </a:moveTo>
                        <a:lnTo>
                          <a:pt x="562435" y="368575"/>
                        </a:lnTo>
                      </a:path>
                      <a:path w="608964" h="655320">
                        <a:moveTo>
                          <a:pt x="562435" y="368575"/>
                        </a:moveTo>
                        <a:lnTo>
                          <a:pt x="568026" y="368575"/>
                        </a:lnTo>
                      </a:path>
                      <a:path w="608964" h="655320">
                        <a:moveTo>
                          <a:pt x="568026" y="368575"/>
                        </a:moveTo>
                        <a:lnTo>
                          <a:pt x="574412" y="368575"/>
                        </a:lnTo>
                      </a:path>
                      <a:path w="608964" h="655320">
                        <a:moveTo>
                          <a:pt x="574412" y="368575"/>
                        </a:moveTo>
                        <a:lnTo>
                          <a:pt x="581593" y="368575"/>
                        </a:lnTo>
                      </a:path>
                      <a:path w="608964" h="655320">
                        <a:moveTo>
                          <a:pt x="581593" y="368575"/>
                        </a:moveTo>
                        <a:lnTo>
                          <a:pt x="588761" y="368575"/>
                        </a:lnTo>
                      </a:path>
                      <a:path w="608964" h="655320">
                        <a:moveTo>
                          <a:pt x="588761" y="368575"/>
                        </a:moveTo>
                        <a:lnTo>
                          <a:pt x="595147" y="368575"/>
                        </a:lnTo>
                      </a:path>
                      <a:path w="608964" h="655320">
                        <a:moveTo>
                          <a:pt x="595147" y="368575"/>
                        </a:moveTo>
                        <a:lnTo>
                          <a:pt x="600738" y="368575"/>
                        </a:lnTo>
                      </a:path>
                      <a:path w="608964" h="655320">
                        <a:moveTo>
                          <a:pt x="600738" y="368575"/>
                        </a:moveTo>
                        <a:lnTo>
                          <a:pt x="604726" y="368575"/>
                        </a:lnTo>
                      </a:path>
                      <a:path w="608964" h="655320">
                        <a:moveTo>
                          <a:pt x="604726" y="368575"/>
                        </a:moveTo>
                        <a:lnTo>
                          <a:pt x="607111" y="368575"/>
                        </a:lnTo>
                      </a:path>
                      <a:path w="608964" h="655320">
                        <a:moveTo>
                          <a:pt x="607111" y="368575"/>
                        </a:moveTo>
                        <a:lnTo>
                          <a:pt x="608714" y="368575"/>
                        </a:lnTo>
                      </a:path>
                      <a:path w="608964" h="655320">
                        <a:moveTo>
                          <a:pt x="0" y="654979"/>
                        </a:moveTo>
                        <a:lnTo>
                          <a:pt x="521761" y="654979"/>
                        </a:lnTo>
                      </a:path>
                      <a:path w="608964" h="655320">
                        <a:moveTo>
                          <a:pt x="521761" y="575207"/>
                        </a:moveTo>
                        <a:lnTo>
                          <a:pt x="0" y="575207"/>
                        </a:lnTo>
                      </a:path>
                      <a:path w="608964" h="655320">
                        <a:moveTo>
                          <a:pt x="0" y="654185"/>
                        </a:moveTo>
                        <a:lnTo>
                          <a:pt x="0" y="652581"/>
                        </a:lnTo>
                      </a:path>
                      <a:path w="608964" h="655320">
                        <a:moveTo>
                          <a:pt x="0" y="651786"/>
                        </a:moveTo>
                        <a:lnTo>
                          <a:pt x="0" y="650991"/>
                        </a:lnTo>
                      </a:path>
                      <a:path w="608964" h="655320">
                        <a:moveTo>
                          <a:pt x="0" y="650991"/>
                        </a:moveTo>
                        <a:lnTo>
                          <a:pt x="0" y="64938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07" name="object 3207"/>
                  <p:cNvSpPr/>
                  <p:nvPr/>
                </p:nvSpPr>
                <p:spPr>
                  <a:xfrm>
                    <a:off x="3939043" y="6688206"/>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08" name="object 3208"/>
                  <p:cNvSpPr/>
                  <p:nvPr/>
                </p:nvSpPr>
                <p:spPr>
                  <a:xfrm>
                    <a:off x="3940239" y="6640726"/>
                    <a:ext cx="0" cy="48895"/>
                  </a:xfrm>
                  <a:custGeom>
                    <a:avLst/>
                    <a:gdLst/>
                    <a:ahLst/>
                    <a:cxnLst/>
                    <a:rect l="l" t="t" r="r" b="b"/>
                    <a:pathLst>
                      <a:path h="48895">
                        <a:moveTo>
                          <a:pt x="0" y="48677"/>
                        </a:moveTo>
                        <a:lnTo>
                          <a:pt x="0" y="45484"/>
                        </a:lnTo>
                      </a:path>
                      <a:path h="48895">
                        <a:moveTo>
                          <a:pt x="0" y="43086"/>
                        </a:moveTo>
                        <a:lnTo>
                          <a:pt x="0" y="42291"/>
                        </a:lnTo>
                      </a:path>
                      <a:path h="48895">
                        <a:moveTo>
                          <a:pt x="0" y="42291"/>
                        </a:moveTo>
                        <a:lnTo>
                          <a:pt x="0" y="38303"/>
                        </a:lnTo>
                      </a:path>
                      <a:path h="48895">
                        <a:moveTo>
                          <a:pt x="0" y="35110"/>
                        </a:moveTo>
                        <a:lnTo>
                          <a:pt x="0" y="34315"/>
                        </a:lnTo>
                      </a:path>
                      <a:path h="48895">
                        <a:moveTo>
                          <a:pt x="0" y="34315"/>
                        </a:moveTo>
                        <a:lnTo>
                          <a:pt x="0" y="28724"/>
                        </a:lnTo>
                      </a:path>
                      <a:path h="48895">
                        <a:moveTo>
                          <a:pt x="0" y="26325"/>
                        </a:moveTo>
                        <a:lnTo>
                          <a:pt x="0" y="17555"/>
                        </a:lnTo>
                      </a:path>
                      <a:path h="48895">
                        <a:moveTo>
                          <a:pt x="0" y="17555"/>
                        </a:moveTo>
                        <a:lnTo>
                          <a:pt x="0" y="8784"/>
                        </a:lnTo>
                      </a:path>
                      <a:path h="48895">
                        <a:moveTo>
                          <a:pt x="0" y="5591"/>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09" name="object 3209"/>
                  <p:cNvSpPr/>
                  <p:nvPr/>
                </p:nvSpPr>
                <p:spPr>
                  <a:xfrm>
                    <a:off x="3939043" y="6639529"/>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10" name="object 3210"/>
                  <p:cNvSpPr/>
                  <p:nvPr/>
                </p:nvSpPr>
                <p:spPr>
                  <a:xfrm>
                    <a:off x="3940239" y="6618402"/>
                    <a:ext cx="521970" cy="18415"/>
                  </a:xfrm>
                  <a:custGeom>
                    <a:avLst/>
                    <a:gdLst/>
                    <a:ahLst/>
                    <a:cxnLst/>
                    <a:rect l="l" t="t" r="r" b="b"/>
                    <a:pathLst>
                      <a:path w="521970" h="18415">
                        <a:moveTo>
                          <a:pt x="0" y="18336"/>
                        </a:moveTo>
                        <a:lnTo>
                          <a:pt x="0" y="15156"/>
                        </a:lnTo>
                      </a:path>
                      <a:path w="521970" h="18415">
                        <a:moveTo>
                          <a:pt x="0" y="15156"/>
                        </a:moveTo>
                        <a:lnTo>
                          <a:pt x="0" y="14348"/>
                        </a:lnTo>
                      </a:path>
                      <a:path w="521970" h="18415">
                        <a:moveTo>
                          <a:pt x="0" y="11168"/>
                        </a:moveTo>
                        <a:lnTo>
                          <a:pt x="0" y="8770"/>
                        </a:lnTo>
                      </a:path>
                      <a:path w="521970" h="18415">
                        <a:moveTo>
                          <a:pt x="0" y="8770"/>
                        </a:moveTo>
                        <a:lnTo>
                          <a:pt x="0" y="7975"/>
                        </a:lnTo>
                      </a:path>
                      <a:path w="521970" h="18415">
                        <a:moveTo>
                          <a:pt x="0" y="5577"/>
                        </a:moveTo>
                        <a:lnTo>
                          <a:pt x="0" y="3987"/>
                        </a:lnTo>
                      </a:path>
                      <a:path w="521970" h="18415">
                        <a:moveTo>
                          <a:pt x="0" y="3987"/>
                        </a:moveTo>
                        <a:lnTo>
                          <a:pt x="0" y="3179"/>
                        </a:lnTo>
                      </a:path>
                      <a:path w="521970" h="18415">
                        <a:moveTo>
                          <a:pt x="0" y="1589"/>
                        </a:moveTo>
                        <a:lnTo>
                          <a:pt x="0" y="794"/>
                        </a:lnTo>
                      </a:path>
                      <a:path w="521970" h="18415">
                        <a:moveTo>
                          <a:pt x="521761" y="0"/>
                        </a:moveTo>
                        <a:lnTo>
                          <a:pt x="521761" y="794"/>
                        </a:lnTo>
                      </a:path>
                      <a:path w="521970" h="18415">
                        <a:moveTo>
                          <a:pt x="521761" y="1589"/>
                        </a:moveTo>
                        <a:lnTo>
                          <a:pt x="521761" y="398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11" name="object 3211"/>
                  <p:cNvSpPr/>
                  <p:nvPr/>
                </p:nvSpPr>
                <p:spPr>
                  <a:xfrm>
                    <a:off x="4460804" y="6621193"/>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12" name="object 3212"/>
                  <p:cNvSpPr/>
                  <p:nvPr/>
                </p:nvSpPr>
                <p:spPr>
                  <a:xfrm>
                    <a:off x="4462000" y="6624774"/>
                    <a:ext cx="0" cy="2540"/>
                  </a:xfrm>
                  <a:custGeom>
                    <a:avLst/>
                    <a:gdLst/>
                    <a:ahLst/>
                    <a:cxnLst/>
                    <a:rect l="l" t="t" r="r" b="b"/>
                    <a:pathLst>
                      <a:path h="2540">
                        <a:moveTo>
                          <a:pt x="0" y="0"/>
                        </a:moveTo>
                        <a:lnTo>
                          <a:pt x="0"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13" name="object 3213"/>
                  <p:cNvSpPr/>
                  <p:nvPr/>
                </p:nvSpPr>
                <p:spPr>
                  <a:xfrm>
                    <a:off x="4460804" y="6625976"/>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14" name="object 3214"/>
                  <p:cNvSpPr/>
                  <p:nvPr/>
                </p:nvSpPr>
                <p:spPr>
                  <a:xfrm>
                    <a:off x="3780681" y="6618402"/>
                    <a:ext cx="681355" cy="80010"/>
                  </a:xfrm>
                  <a:custGeom>
                    <a:avLst/>
                    <a:gdLst/>
                    <a:ahLst/>
                    <a:cxnLst/>
                    <a:rect l="l" t="t" r="r" b="b"/>
                    <a:pathLst>
                      <a:path w="681354" h="80009">
                        <a:moveTo>
                          <a:pt x="681319" y="11963"/>
                        </a:moveTo>
                        <a:lnTo>
                          <a:pt x="681319" y="15156"/>
                        </a:lnTo>
                      </a:path>
                      <a:path w="681354" h="80009">
                        <a:moveTo>
                          <a:pt x="681319" y="15156"/>
                        </a:moveTo>
                        <a:lnTo>
                          <a:pt x="681319" y="15951"/>
                        </a:lnTo>
                      </a:path>
                      <a:path w="681354" h="80009">
                        <a:moveTo>
                          <a:pt x="681319" y="19144"/>
                        </a:moveTo>
                        <a:lnTo>
                          <a:pt x="681319" y="22324"/>
                        </a:lnTo>
                      </a:path>
                      <a:path w="681354" h="80009">
                        <a:moveTo>
                          <a:pt x="681319" y="22324"/>
                        </a:moveTo>
                        <a:lnTo>
                          <a:pt x="681319" y="23927"/>
                        </a:lnTo>
                      </a:path>
                      <a:path w="681354" h="80009">
                        <a:moveTo>
                          <a:pt x="681319" y="27915"/>
                        </a:moveTo>
                        <a:lnTo>
                          <a:pt x="681319" y="31108"/>
                        </a:lnTo>
                      </a:path>
                      <a:path w="681354" h="80009">
                        <a:moveTo>
                          <a:pt x="681319" y="31108"/>
                        </a:moveTo>
                        <a:lnTo>
                          <a:pt x="681319" y="32698"/>
                        </a:lnTo>
                      </a:path>
                      <a:path w="681354" h="80009">
                        <a:moveTo>
                          <a:pt x="681319" y="37494"/>
                        </a:moveTo>
                        <a:lnTo>
                          <a:pt x="681319" y="39879"/>
                        </a:lnTo>
                      </a:path>
                      <a:path w="681354" h="80009">
                        <a:moveTo>
                          <a:pt x="681319" y="39879"/>
                        </a:moveTo>
                        <a:lnTo>
                          <a:pt x="681319" y="42277"/>
                        </a:lnTo>
                      </a:path>
                      <a:path w="681354" h="80009">
                        <a:moveTo>
                          <a:pt x="681319" y="46265"/>
                        </a:moveTo>
                        <a:lnTo>
                          <a:pt x="681319" y="48650"/>
                        </a:lnTo>
                      </a:path>
                      <a:path w="681354" h="80009">
                        <a:moveTo>
                          <a:pt x="681319" y="48650"/>
                        </a:moveTo>
                        <a:lnTo>
                          <a:pt x="681319" y="56639"/>
                        </a:lnTo>
                      </a:path>
                      <a:path w="681354" h="80009">
                        <a:moveTo>
                          <a:pt x="681319" y="56639"/>
                        </a:moveTo>
                        <a:lnTo>
                          <a:pt x="681319" y="59832"/>
                        </a:lnTo>
                      </a:path>
                      <a:path w="681354" h="80009">
                        <a:moveTo>
                          <a:pt x="681319" y="63012"/>
                        </a:moveTo>
                        <a:lnTo>
                          <a:pt x="681319" y="64615"/>
                        </a:lnTo>
                      </a:path>
                      <a:path w="681354" h="80009">
                        <a:moveTo>
                          <a:pt x="681319" y="64615"/>
                        </a:moveTo>
                        <a:lnTo>
                          <a:pt x="681319" y="67013"/>
                        </a:lnTo>
                      </a:path>
                      <a:path w="681354" h="80009">
                        <a:moveTo>
                          <a:pt x="681319" y="70193"/>
                        </a:moveTo>
                        <a:lnTo>
                          <a:pt x="681319" y="71001"/>
                        </a:lnTo>
                      </a:path>
                      <a:path w="681354" h="80009">
                        <a:moveTo>
                          <a:pt x="681319" y="71001"/>
                        </a:moveTo>
                        <a:lnTo>
                          <a:pt x="681319" y="73386"/>
                        </a:lnTo>
                      </a:path>
                      <a:path w="681354" h="80009">
                        <a:moveTo>
                          <a:pt x="681319" y="75784"/>
                        </a:moveTo>
                        <a:lnTo>
                          <a:pt x="681319" y="77374"/>
                        </a:lnTo>
                      </a:path>
                      <a:path w="681354" h="80009">
                        <a:moveTo>
                          <a:pt x="681319" y="78977"/>
                        </a:moveTo>
                        <a:lnTo>
                          <a:pt x="681319" y="79772"/>
                        </a:lnTo>
                      </a:path>
                      <a:path w="681354" h="80009">
                        <a:moveTo>
                          <a:pt x="159558" y="0"/>
                        </a:moveTo>
                        <a:lnTo>
                          <a:pt x="142003" y="0"/>
                        </a:lnTo>
                      </a:path>
                      <a:path w="681354" h="80009">
                        <a:moveTo>
                          <a:pt x="142003" y="0"/>
                        </a:moveTo>
                        <a:lnTo>
                          <a:pt x="125256" y="0"/>
                        </a:lnTo>
                      </a:path>
                      <a:path w="681354" h="80009">
                        <a:moveTo>
                          <a:pt x="125256" y="0"/>
                        </a:moveTo>
                        <a:lnTo>
                          <a:pt x="109304" y="0"/>
                        </a:lnTo>
                      </a:path>
                      <a:path w="681354" h="80009">
                        <a:moveTo>
                          <a:pt x="109304" y="0"/>
                        </a:moveTo>
                        <a:lnTo>
                          <a:pt x="94148" y="0"/>
                        </a:lnTo>
                      </a:path>
                      <a:path w="681354" h="80009">
                        <a:moveTo>
                          <a:pt x="94148" y="0"/>
                        </a:moveTo>
                        <a:lnTo>
                          <a:pt x="80580" y="0"/>
                        </a:lnTo>
                      </a:path>
                      <a:path w="681354" h="80009">
                        <a:moveTo>
                          <a:pt x="80580" y="0"/>
                        </a:moveTo>
                        <a:lnTo>
                          <a:pt x="68617" y="0"/>
                        </a:lnTo>
                      </a:path>
                      <a:path w="681354" h="80009">
                        <a:moveTo>
                          <a:pt x="68617" y="0"/>
                        </a:moveTo>
                        <a:lnTo>
                          <a:pt x="58242" y="0"/>
                        </a:lnTo>
                      </a:path>
                      <a:path w="681354" h="80009">
                        <a:moveTo>
                          <a:pt x="58242" y="0"/>
                        </a:moveTo>
                        <a:lnTo>
                          <a:pt x="50267" y="0"/>
                        </a:lnTo>
                      </a:path>
                      <a:path w="681354" h="80009">
                        <a:moveTo>
                          <a:pt x="50267" y="0"/>
                        </a:moveTo>
                        <a:lnTo>
                          <a:pt x="43880" y="0"/>
                        </a:lnTo>
                      </a:path>
                      <a:path w="681354" h="80009">
                        <a:moveTo>
                          <a:pt x="43880" y="0"/>
                        </a:moveTo>
                        <a:lnTo>
                          <a:pt x="40687" y="0"/>
                        </a:lnTo>
                      </a:path>
                      <a:path w="681354" h="80009">
                        <a:moveTo>
                          <a:pt x="40687" y="0"/>
                        </a:moveTo>
                        <a:lnTo>
                          <a:pt x="39893" y="0"/>
                        </a:lnTo>
                      </a:path>
                      <a:path w="681354" h="80009">
                        <a:moveTo>
                          <a:pt x="39893" y="79772"/>
                        </a:moveTo>
                        <a:lnTo>
                          <a:pt x="41496" y="79772"/>
                        </a:lnTo>
                      </a:path>
                      <a:path w="681354" h="80009">
                        <a:moveTo>
                          <a:pt x="41496" y="79772"/>
                        </a:moveTo>
                        <a:lnTo>
                          <a:pt x="44689" y="79772"/>
                        </a:lnTo>
                      </a:path>
                      <a:path w="681354" h="80009">
                        <a:moveTo>
                          <a:pt x="44689" y="79772"/>
                        </a:moveTo>
                        <a:lnTo>
                          <a:pt x="51061" y="79772"/>
                        </a:lnTo>
                      </a:path>
                      <a:path w="681354" h="80009">
                        <a:moveTo>
                          <a:pt x="51061" y="79772"/>
                        </a:moveTo>
                        <a:lnTo>
                          <a:pt x="59051" y="79772"/>
                        </a:lnTo>
                      </a:path>
                      <a:path w="681354" h="80009">
                        <a:moveTo>
                          <a:pt x="59051" y="79772"/>
                        </a:moveTo>
                        <a:lnTo>
                          <a:pt x="70206" y="79772"/>
                        </a:lnTo>
                      </a:path>
                      <a:path w="681354" h="80009">
                        <a:moveTo>
                          <a:pt x="70206" y="79772"/>
                        </a:moveTo>
                        <a:lnTo>
                          <a:pt x="82170" y="79772"/>
                        </a:lnTo>
                      </a:path>
                      <a:path w="681354" h="80009">
                        <a:moveTo>
                          <a:pt x="82170" y="79772"/>
                        </a:moveTo>
                        <a:lnTo>
                          <a:pt x="96532" y="79772"/>
                        </a:lnTo>
                      </a:path>
                      <a:path w="681354" h="80009">
                        <a:moveTo>
                          <a:pt x="96532" y="79772"/>
                        </a:moveTo>
                        <a:lnTo>
                          <a:pt x="111689" y="79772"/>
                        </a:lnTo>
                      </a:path>
                      <a:path w="681354" h="80009">
                        <a:moveTo>
                          <a:pt x="111689" y="79772"/>
                        </a:moveTo>
                        <a:lnTo>
                          <a:pt x="127654" y="79772"/>
                        </a:lnTo>
                      </a:path>
                      <a:path w="681354" h="80009">
                        <a:moveTo>
                          <a:pt x="127654" y="79772"/>
                        </a:moveTo>
                        <a:lnTo>
                          <a:pt x="145210" y="79772"/>
                        </a:lnTo>
                      </a:path>
                      <a:path w="681354" h="80009">
                        <a:moveTo>
                          <a:pt x="145210" y="79772"/>
                        </a:moveTo>
                        <a:lnTo>
                          <a:pt x="159558" y="79772"/>
                        </a:lnTo>
                      </a:path>
                      <a:path w="681354" h="80009">
                        <a:moveTo>
                          <a:pt x="0" y="39879"/>
                        </a:moveTo>
                        <a:lnTo>
                          <a:pt x="808" y="30313"/>
                        </a:lnTo>
                      </a:path>
                      <a:path w="681354" h="80009">
                        <a:moveTo>
                          <a:pt x="808" y="30313"/>
                        </a:moveTo>
                        <a:lnTo>
                          <a:pt x="4796" y="21529"/>
                        </a:lnTo>
                      </a:path>
                      <a:path w="681354" h="80009">
                        <a:moveTo>
                          <a:pt x="4796" y="21529"/>
                        </a:moveTo>
                        <a:lnTo>
                          <a:pt x="10374" y="13553"/>
                        </a:lnTo>
                      </a:path>
                      <a:path w="681354" h="80009">
                        <a:moveTo>
                          <a:pt x="10374" y="13553"/>
                        </a:moveTo>
                        <a:lnTo>
                          <a:pt x="17555" y="7167"/>
                        </a:lnTo>
                      </a:path>
                      <a:path w="681354" h="80009">
                        <a:moveTo>
                          <a:pt x="17555" y="7167"/>
                        </a:moveTo>
                        <a:lnTo>
                          <a:pt x="25530" y="2384"/>
                        </a:lnTo>
                      </a:path>
                      <a:path w="681354" h="80009">
                        <a:moveTo>
                          <a:pt x="38303" y="0"/>
                        </a:moveTo>
                        <a:lnTo>
                          <a:pt x="39893" y="0"/>
                        </a:lnTo>
                      </a:path>
                      <a:path w="681354" h="80009">
                        <a:moveTo>
                          <a:pt x="39893" y="0"/>
                        </a:moveTo>
                        <a:lnTo>
                          <a:pt x="43880" y="0"/>
                        </a:lnTo>
                      </a:path>
                      <a:path w="681354" h="80009">
                        <a:moveTo>
                          <a:pt x="43086" y="79772"/>
                        </a:moveTo>
                        <a:lnTo>
                          <a:pt x="39893" y="79772"/>
                        </a:lnTo>
                      </a:path>
                      <a:path w="681354" h="80009">
                        <a:moveTo>
                          <a:pt x="39893" y="79772"/>
                        </a:moveTo>
                        <a:lnTo>
                          <a:pt x="37508" y="79772"/>
                        </a:lnTo>
                      </a:path>
                      <a:path w="681354" h="80009">
                        <a:moveTo>
                          <a:pt x="25530" y="77374"/>
                        </a:moveTo>
                        <a:lnTo>
                          <a:pt x="17555" y="72591"/>
                        </a:lnTo>
                      </a:path>
                      <a:path w="681354" h="80009">
                        <a:moveTo>
                          <a:pt x="17555" y="72591"/>
                        </a:moveTo>
                        <a:lnTo>
                          <a:pt x="10374" y="66205"/>
                        </a:lnTo>
                      </a:path>
                      <a:path w="681354" h="80009">
                        <a:moveTo>
                          <a:pt x="10374" y="66205"/>
                        </a:moveTo>
                        <a:lnTo>
                          <a:pt x="4796" y="58229"/>
                        </a:lnTo>
                      </a:path>
                      <a:path w="681354" h="80009">
                        <a:moveTo>
                          <a:pt x="4796" y="58229"/>
                        </a:moveTo>
                        <a:lnTo>
                          <a:pt x="808" y="49458"/>
                        </a:lnTo>
                      </a:path>
                      <a:path w="681354" h="80009">
                        <a:moveTo>
                          <a:pt x="808" y="49458"/>
                        </a:moveTo>
                        <a:lnTo>
                          <a:pt x="0" y="39879"/>
                        </a:lnTo>
                      </a:path>
                      <a:path w="681354" h="80009">
                        <a:moveTo>
                          <a:pt x="159558" y="39879"/>
                        </a:moveTo>
                        <a:lnTo>
                          <a:pt x="159558" y="49458"/>
                        </a:lnTo>
                      </a:path>
                      <a:path w="681354" h="80009">
                        <a:moveTo>
                          <a:pt x="159558" y="49458"/>
                        </a:moveTo>
                        <a:lnTo>
                          <a:pt x="159558" y="58229"/>
                        </a:lnTo>
                      </a:path>
                      <a:path w="681354" h="80009">
                        <a:moveTo>
                          <a:pt x="159558" y="58229"/>
                        </a:moveTo>
                        <a:lnTo>
                          <a:pt x="159558" y="66205"/>
                        </a:lnTo>
                      </a:path>
                      <a:path w="681354" h="80009">
                        <a:moveTo>
                          <a:pt x="159558" y="66205"/>
                        </a:moveTo>
                        <a:lnTo>
                          <a:pt x="159558" y="72591"/>
                        </a:lnTo>
                      </a:path>
                      <a:path w="681354" h="80009">
                        <a:moveTo>
                          <a:pt x="159558" y="72591"/>
                        </a:moveTo>
                        <a:lnTo>
                          <a:pt x="159558" y="77374"/>
                        </a:lnTo>
                      </a:path>
                      <a:path w="681354" h="80009">
                        <a:moveTo>
                          <a:pt x="159558" y="77374"/>
                        </a:moveTo>
                        <a:lnTo>
                          <a:pt x="159558" y="78977"/>
                        </a:lnTo>
                      </a:path>
                      <a:path w="681354" h="80009">
                        <a:moveTo>
                          <a:pt x="159558" y="78977"/>
                        </a:moveTo>
                        <a:lnTo>
                          <a:pt x="159558" y="7977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15" name="object 3215"/>
                  <p:cNvSpPr/>
                  <p:nvPr/>
                </p:nvSpPr>
                <p:spPr>
                  <a:xfrm>
                    <a:off x="3939043" y="6617205"/>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16" name="object 3216"/>
                  <p:cNvSpPr/>
                  <p:nvPr/>
                </p:nvSpPr>
                <p:spPr>
                  <a:xfrm>
                    <a:off x="3780681" y="6488362"/>
                    <a:ext cx="160020" cy="170180"/>
                  </a:xfrm>
                  <a:custGeom>
                    <a:avLst/>
                    <a:gdLst/>
                    <a:ahLst/>
                    <a:cxnLst/>
                    <a:rect l="l" t="t" r="r" b="b"/>
                    <a:pathLst>
                      <a:path w="160020" h="170179">
                        <a:moveTo>
                          <a:pt x="159558" y="130039"/>
                        </a:moveTo>
                        <a:lnTo>
                          <a:pt x="159558" y="132423"/>
                        </a:lnTo>
                      </a:path>
                      <a:path w="160020" h="170179">
                        <a:moveTo>
                          <a:pt x="159558" y="132423"/>
                        </a:moveTo>
                        <a:lnTo>
                          <a:pt x="159558" y="137206"/>
                        </a:lnTo>
                      </a:path>
                      <a:path w="160020" h="170179">
                        <a:moveTo>
                          <a:pt x="159558" y="137206"/>
                        </a:moveTo>
                        <a:lnTo>
                          <a:pt x="159558" y="143592"/>
                        </a:lnTo>
                      </a:path>
                      <a:path w="160020" h="170179">
                        <a:moveTo>
                          <a:pt x="159558" y="143592"/>
                        </a:moveTo>
                        <a:lnTo>
                          <a:pt x="159558" y="151568"/>
                        </a:lnTo>
                      </a:path>
                      <a:path w="160020" h="170179">
                        <a:moveTo>
                          <a:pt x="159558" y="151568"/>
                        </a:moveTo>
                        <a:lnTo>
                          <a:pt x="159558" y="160353"/>
                        </a:lnTo>
                      </a:path>
                      <a:path w="160020" h="170179">
                        <a:moveTo>
                          <a:pt x="159558" y="160353"/>
                        </a:moveTo>
                        <a:lnTo>
                          <a:pt x="159558" y="169918"/>
                        </a:lnTo>
                      </a:path>
                      <a:path w="160020" h="170179">
                        <a:moveTo>
                          <a:pt x="0" y="0"/>
                        </a:moveTo>
                        <a:lnTo>
                          <a:pt x="0" y="50253"/>
                        </a:lnTo>
                      </a:path>
                      <a:path w="160020" h="170179">
                        <a:moveTo>
                          <a:pt x="79786" y="50253"/>
                        </a:moveTo>
                        <a:lnTo>
                          <a:pt x="79786" y="0"/>
                        </a:lnTo>
                      </a:path>
                      <a:path w="160020" h="170179">
                        <a:moveTo>
                          <a:pt x="0" y="0"/>
                        </a:moveTo>
                        <a:lnTo>
                          <a:pt x="808" y="0"/>
                        </a:lnTo>
                      </a:path>
                      <a:path w="160020" h="170179">
                        <a:moveTo>
                          <a:pt x="808" y="0"/>
                        </a:moveTo>
                        <a:lnTo>
                          <a:pt x="4001" y="0"/>
                        </a:lnTo>
                      </a:path>
                      <a:path w="160020" h="170179">
                        <a:moveTo>
                          <a:pt x="4001" y="0"/>
                        </a:moveTo>
                        <a:lnTo>
                          <a:pt x="8784" y="0"/>
                        </a:lnTo>
                      </a:path>
                      <a:path w="160020" h="170179">
                        <a:moveTo>
                          <a:pt x="8784" y="0"/>
                        </a:moveTo>
                        <a:lnTo>
                          <a:pt x="15170" y="0"/>
                        </a:lnTo>
                      </a:path>
                      <a:path w="160020" h="170179">
                        <a:moveTo>
                          <a:pt x="15170" y="0"/>
                        </a:moveTo>
                        <a:lnTo>
                          <a:pt x="22337" y="0"/>
                        </a:lnTo>
                      </a:path>
                      <a:path w="160020" h="170179">
                        <a:moveTo>
                          <a:pt x="22337" y="0"/>
                        </a:moveTo>
                        <a:lnTo>
                          <a:pt x="31122" y="0"/>
                        </a:lnTo>
                      </a:path>
                      <a:path w="160020" h="170179">
                        <a:moveTo>
                          <a:pt x="31122" y="0"/>
                        </a:moveTo>
                        <a:lnTo>
                          <a:pt x="39893" y="0"/>
                        </a:lnTo>
                      </a:path>
                      <a:path w="160020" h="170179">
                        <a:moveTo>
                          <a:pt x="39893" y="0"/>
                        </a:moveTo>
                        <a:lnTo>
                          <a:pt x="48677" y="0"/>
                        </a:lnTo>
                      </a:path>
                      <a:path w="160020" h="170179">
                        <a:moveTo>
                          <a:pt x="48677" y="0"/>
                        </a:moveTo>
                        <a:lnTo>
                          <a:pt x="57448" y="0"/>
                        </a:lnTo>
                      </a:path>
                      <a:path w="160020" h="170179">
                        <a:moveTo>
                          <a:pt x="57448" y="0"/>
                        </a:moveTo>
                        <a:lnTo>
                          <a:pt x="64629" y="0"/>
                        </a:lnTo>
                      </a:path>
                      <a:path w="160020" h="170179">
                        <a:moveTo>
                          <a:pt x="64629" y="0"/>
                        </a:moveTo>
                        <a:lnTo>
                          <a:pt x="71015" y="0"/>
                        </a:lnTo>
                      </a:path>
                      <a:path w="160020" h="170179">
                        <a:moveTo>
                          <a:pt x="71015" y="0"/>
                        </a:moveTo>
                        <a:lnTo>
                          <a:pt x="75798" y="0"/>
                        </a:lnTo>
                      </a:path>
                      <a:path w="160020" h="170179">
                        <a:moveTo>
                          <a:pt x="75798" y="0"/>
                        </a:moveTo>
                        <a:lnTo>
                          <a:pt x="78991" y="0"/>
                        </a:lnTo>
                      </a:path>
                      <a:path w="160020" h="170179">
                        <a:moveTo>
                          <a:pt x="78991" y="0"/>
                        </a:moveTo>
                        <a:lnTo>
                          <a:pt x="79786" y="0"/>
                        </a:lnTo>
                      </a:path>
                      <a:path w="160020" h="170179">
                        <a:moveTo>
                          <a:pt x="79786" y="0"/>
                        </a:moveTo>
                        <a:lnTo>
                          <a:pt x="78991" y="0"/>
                        </a:lnTo>
                      </a:path>
                      <a:path w="160020" h="170179">
                        <a:moveTo>
                          <a:pt x="78991" y="0"/>
                        </a:moveTo>
                        <a:lnTo>
                          <a:pt x="75798" y="0"/>
                        </a:lnTo>
                      </a:path>
                      <a:path w="160020" h="170179">
                        <a:moveTo>
                          <a:pt x="75798" y="0"/>
                        </a:moveTo>
                        <a:lnTo>
                          <a:pt x="71015" y="0"/>
                        </a:lnTo>
                      </a:path>
                      <a:path w="160020" h="170179">
                        <a:moveTo>
                          <a:pt x="71015" y="0"/>
                        </a:moveTo>
                        <a:lnTo>
                          <a:pt x="64629" y="0"/>
                        </a:lnTo>
                      </a:path>
                      <a:path w="160020" h="170179">
                        <a:moveTo>
                          <a:pt x="64629" y="0"/>
                        </a:moveTo>
                        <a:lnTo>
                          <a:pt x="57448" y="0"/>
                        </a:lnTo>
                      </a:path>
                      <a:path w="160020" h="170179">
                        <a:moveTo>
                          <a:pt x="57448" y="0"/>
                        </a:moveTo>
                        <a:lnTo>
                          <a:pt x="48677" y="0"/>
                        </a:lnTo>
                      </a:path>
                      <a:path w="160020" h="170179">
                        <a:moveTo>
                          <a:pt x="48677" y="0"/>
                        </a:moveTo>
                        <a:lnTo>
                          <a:pt x="39893" y="0"/>
                        </a:lnTo>
                      </a:path>
                      <a:path w="160020" h="170179">
                        <a:moveTo>
                          <a:pt x="39893" y="0"/>
                        </a:moveTo>
                        <a:lnTo>
                          <a:pt x="31122" y="0"/>
                        </a:lnTo>
                      </a:path>
                      <a:path w="160020" h="170179">
                        <a:moveTo>
                          <a:pt x="31122" y="0"/>
                        </a:moveTo>
                        <a:lnTo>
                          <a:pt x="22337" y="0"/>
                        </a:lnTo>
                      </a:path>
                      <a:path w="160020" h="170179">
                        <a:moveTo>
                          <a:pt x="22337" y="0"/>
                        </a:moveTo>
                        <a:lnTo>
                          <a:pt x="15170" y="0"/>
                        </a:lnTo>
                      </a:path>
                      <a:path w="160020" h="170179">
                        <a:moveTo>
                          <a:pt x="15170" y="0"/>
                        </a:moveTo>
                        <a:lnTo>
                          <a:pt x="8784" y="0"/>
                        </a:lnTo>
                      </a:path>
                      <a:path w="160020" h="170179">
                        <a:moveTo>
                          <a:pt x="8784" y="0"/>
                        </a:moveTo>
                        <a:lnTo>
                          <a:pt x="4001" y="0"/>
                        </a:lnTo>
                      </a:path>
                      <a:path w="160020" h="170179">
                        <a:moveTo>
                          <a:pt x="4001" y="0"/>
                        </a:moveTo>
                        <a:lnTo>
                          <a:pt x="808" y="0"/>
                        </a:lnTo>
                      </a:path>
                      <a:path w="160020" h="170179">
                        <a:moveTo>
                          <a:pt x="808" y="0"/>
                        </a:moveTo>
                        <a:lnTo>
                          <a:pt x="0" y="0"/>
                        </a:lnTo>
                      </a:path>
                      <a:path w="160020" h="170179">
                        <a:moveTo>
                          <a:pt x="78991" y="50253"/>
                        </a:moveTo>
                        <a:lnTo>
                          <a:pt x="78182" y="50253"/>
                        </a:lnTo>
                      </a:path>
                      <a:path w="160020" h="170179">
                        <a:moveTo>
                          <a:pt x="76592" y="50253"/>
                        </a:moveTo>
                        <a:lnTo>
                          <a:pt x="75798" y="50253"/>
                        </a:lnTo>
                      </a:path>
                      <a:path w="160020" h="170179">
                        <a:moveTo>
                          <a:pt x="75798" y="50253"/>
                        </a:moveTo>
                        <a:lnTo>
                          <a:pt x="74194" y="50253"/>
                        </a:lnTo>
                      </a:path>
                      <a:path w="160020" h="170179">
                        <a:moveTo>
                          <a:pt x="71810" y="50253"/>
                        </a:moveTo>
                        <a:lnTo>
                          <a:pt x="71015" y="50253"/>
                        </a:lnTo>
                      </a:path>
                      <a:path w="160020" h="170179">
                        <a:moveTo>
                          <a:pt x="71015" y="50253"/>
                        </a:moveTo>
                        <a:lnTo>
                          <a:pt x="68617" y="50253"/>
                        </a:lnTo>
                      </a:path>
                      <a:path w="160020" h="170179">
                        <a:moveTo>
                          <a:pt x="65423" y="50253"/>
                        </a:moveTo>
                        <a:lnTo>
                          <a:pt x="64629" y="50253"/>
                        </a:lnTo>
                      </a:path>
                      <a:path w="160020" h="170179">
                        <a:moveTo>
                          <a:pt x="64629" y="50253"/>
                        </a:moveTo>
                        <a:lnTo>
                          <a:pt x="60641" y="5025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17" name="object 3217"/>
                  <p:cNvSpPr/>
                  <p:nvPr/>
                </p:nvSpPr>
                <p:spPr>
                  <a:xfrm>
                    <a:off x="3836932" y="6537419"/>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18" name="object 3218"/>
                  <p:cNvSpPr/>
                  <p:nvPr/>
                </p:nvSpPr>
                <p:spPr>
                  <a:xfrm>
                    <a:off x="3803019" y="6538616"/>
                    <a:ext cx="35560" cy="0"/>
                  </a:xfrm>
                  <a:custGeom>
                    <a:avLst/>
                    <a:gdLst/>
                    <a:ahLst/>
                    <a:cxnLst/>
                    <a:rect l="l" t="t" r="r" b="b"/>
                    <a:pathLst>
                      <a:path w="35560">
                        <a:moveTo>
                          <a:pt x="35110" y="0"/>
                        </a:moveTo>
                        <a:lnTo>
                          <a:pt x="29518" y="0"/>
                        </a:lnTo>
                      </a:path>
                      <a:path w="35560">
                        <a:moveTo>
                          <a:pt x="26339" y="0"/>
                        </a:moveTo>
                        <a:lnTo>
                          <a:pt x="17555" y="0"/>
                        </a:lnTo>
                      </a:path>
                      <a:path w="35560">
                        <a:moveTo>
                          <a:pt x="17555" y="0"/>
                        </a:moveTo>
                        <a:lnTo>
                          <a:pt x="8784" y="0"/>
                        </a:lnTo>
                      </a:path>
                      <a:path w="35560">
                        <a:moveTo>
                          <a:pt x="8784" y="0"/>
                        </a:moveTo>
                        <a:lnTo>
                          <a:pt x="7975" y="0"/>
                        </a:lnTo>
                      </a:path>
                      <a:path w="35560">
                        <a:moveTo>
                          <a:pt x="5591"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19" name="object 3219"/>
                  <p:cNvSpPr/>
                  <p:nvPr/>
                </p:nvSpPr>
                <p:spPr>
                  <a:xfrm>
                    <a:off x="3801822" y="6537419"/>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20" name="object 3220"/>
                  <p:cNvSpPr/>
                  <p:nvPr/>
                </p:nvSpPr>
                <p:spPr>
                  <a:xfrm>
                    <a:off x="3780681" y="6538616"/>
                    <a:ext cx="80010" cy="94615"/>
                  </a:xfrm>
                  <a:custGeom>
                    <a:avLst/>
                    <a:gdLst/>
                    <a:ahLst/>
                    <a:cxnLst/>
                    <a:rect l="l" t="t" r="r" b="b"/>
                    <a:pathLst>
                      <a:path w="80010" h="94615">
                        <a:moveTo>
                          <a:pt x="19158" y="0"/>
                        </a:moveTo>
                        <a:lnTo>
                          <a:pt x="15170" y="0"/>
                        </a:lnTo>
                      </a:path>
                      <a:path w="80010" h="94615">
                        <a:moveTo>
                          <a:pt x="15170" y="0"/>
                        </a:moveTo>
                        <a:lnTo>
                          <a:pt x="14362" y="0"/>
                        </a:lnTo>
                      </a:path>
                      <a:path w="80010" h="94615">
                        <a:moveTo>
                          <a:pt x="11182" y="0"/>
                        </a:moveTo>
                        <a:lnTo>
                          <a:pt x="8784" y="0"/>
                        </a:lnTo>
                      </a:path>
                      <a:path w="80010" h="94615">
                        <a:moveTo>
                          <a:pt x="8784" y="0"/>
                        </a:moveTo>
                        <a:lnTo>
                          <a:pt x="7989" y="0"/>
                        </a:lnTo>
                      </a:path>
                      <a:path w="80010" h="94615">
                        <a:moveTo>
                          <a:pt x="5591" y="0"/>
                        </a:moveTo>
                        <a:lnTo>
                          <a:pt x="4001" y="0"/>
                        </a:lnTo>
                      </a:path>
                      <a:path w="80010" h="94615">
                        <a:moveTo>
                          <a:pt x="4001" y="0"/>
                        </a:moveTo>
                        <a:lnTo>
                          <a:pt x="3206" y="0"/>
                        </a:lnTo>
                      </a:path>
                      <a:path w="80010" h="94615">
                        <a:moveTo>
                          <a:pt x="2398" y="0"/>
                        </a:moveTo>
                        <a:lnTo>
                          <a:pt x="808" y="0"/>
                        </a:lnTo>
                      </a:path>
                      <a:path w="80010" h="94615">
                        <a:moveTo>
                          <a:pt x="79786" y="0"/>
                        </a:moveTo>
                        <a:lnTo>
                          <a:pt x="79786" y="16746"/>
                        </a:lnTo>
                      </a:path>
                      <a:path w="80010" h="94615">
                        <a:moveTo>
                          <a:pt x="79786" y="16746"/>
                        </a:moveTo>
                        <a:lnTo>
                          <a:pt x="79786" y="34301"/>
                        </a:lnTo>
                      </a:path>
                      <a:path w="80010" h="94615">
                        <a:moveTo>
                          <a:pt x="79786" y="34301"/>
                        </a:moveTo>
                        <a:lnTo>
                          <a:pt x="79786" y="50267"/>
                        </a:lnTo>
                      </a:path>
                      <a:path w="80010" h="94615">
                        <a:moveTo>
                          <a:pt x="79786" y="50267"/>
                        </a:moveTo>
                        <a:lnTo>
                          <a:pt x="79786" y="65423"/>
                        </a:lnTo>
                      </a:path>
                      <a:path w="80010" h="94615">
                        <a:moveTo>
                          <a:pt x="79786" y="65423"/>
                        </a:moveTo>
                        <a:lnTo>
                          <a:pt x="79786" y="73399"/>
                        </a:lnTo>
                      </a:path>
                      <a:path w="80010" h="94615">
                        <a:moveTo>
                          <a:pt x="0" y="94134"/>
                        </a:moveTo>
                        <a:lnTo>
                          <a:pt x="0" y="89351"/>
                        </a:lnTo>
                      </a:path>
                      <a:path w="80010" h="94615">
                        <a:moveTo>
                          <a:pt x="0" y="89351"/>
                        </a:moveTo>
                        <a:lnTo>
                          <a:pt x="0" y="77387"/>
                        </a:lnTo>
                      </a:path>
                      <a:path w="80010" h="94615">
                        <a:moveTo>
                          <a:pt x="0" y="77387"/>
                        </a:moveTo>
                        <a:lnTo>
                          <a:pt x="0" y="63025"/>
                        </a:lnTo>
                      </a:path>
                      <a:path w="80010" h="94615">
                        <a:moveTo>
                          <a:pt x="0" y="63025"/>
                        </a:moveTo>
                        <a:lnTo>
                          <a:pt x="0" y="47868"/>
                        </a:lnTo>
                      </a:path>
                      <a:path w="80010" h="94615">
                        <a:moveTo>
                          <a:pt x="0" y="47868"/>
                        </a:moveTo>
                        <a:lnTo>
                          <a:pt x="0" y="31917"/>
                        </a:lnTo>
                      </a:path>
                      <a:path w="80010" h="94615">
                        <a:moveTo>
                          <a:pt x="0" y="31917"/>
                        </a:moveTo>
                        <a:lnTo>
                          <a:pt x="0" y="14362"/>
                        </a:lnTo>
                      </a:path>
                      <a:path w="80010" h="94615">
                        <a:moveTo>
                          <a:pt x="0" y="14362"/>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21" name="object 3221"/>
                  <p:cNvSpPr/>
                  <p:nvPr/>
                </p:nvSpPr>
                <p:spPr>
                  <a:xfrm>
                    <a:off x="3779484" y="6537419"/>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22" name="object 3222"/>
                  <p:cNvSpPr/>
                  <p:nvPr/>
                </p:nvSpPr>
                <p:spPr>
                  <a:xfrm>
                    <a:off x="3780681" y="6538616"/>
                    <a:ext cx="80010" cy="0"/>
                  </a:xfrm>
                  <a:custGeom>
                    <a:avLst/>
                    <a:gdLst/>
                    <a:ahLst/>
                    <a:cxnLst/>
                    <a:rect l="l" t="t" r="r" b="b"/>
                    <a:pathLst>
                      <a:path w="80010">
                        <a:moveTo>
                          <a:pt x="0" y="0"/>
                        </a:moveTo>
                        <a:lnTo>
                          <a:pt x="2398" y="0"/>
                        </a:lnTo>
                      </a:path>
                      <a:path w="80010">
                        <a:moveTo>
                          <a:pt x="2398" y="0"/>
                        </a:moveTo>
                        <a:lnTo>
                          <a:pt x="7194" y="0"/>
                        </a:lnTo>
                      </a:path>
                      <a:path w="80010">
                        <a:moveTo>
                          <a:pt x="7194" y="0"/>
                        </a:moveTo>
                        <a:lnTo>
                          <a:pt x="13567" y="0"/>
                        </a:lnTo>
                      </a:path>
                      <a:path w="80010">
                        <a:moveTo>
                          <a:pt x="13567" y="0"/>
                        </a:moveTo>
                        <a:lnTo>
                          <a:pt x="21543" y="0"/>
                        </a:lnTo>
                      </a:path>
                      <a:path w="80010">
                        <a:moveTo>
                          <a:pt x="21543" y="0"/>
                        </a:moveTo>
                        <a:lnTo>
                          <a:pt x="30313" y="0"/>
                        </a:lnTo>
                      </a:path>
                      <a:path w="80010">
                        <a:moveTo>
                          <a:pt x="30313" y="0"/>
                        </a:moveTo>
                        <a:lnTo>
                          <a:pt x="39893" y="0"/>
                        </a:lnTo>
                      </a:path>
                      <a:path w="80010">
                        <a:moveTo>
                          <a:pt x="39893" y="0"/>
                        </a:moveTo>
                        <a:lnTo>
                          <a:pt x="49472" y="0"/>
                        </a:lnTo>
                      </a:path>
                      <a:path w="80010">
                        <a:moveTo>
                          <a:pt x="49472" y="0"/>
                        </a:moveTo>
                        <a:lnTo>
                          <a:pt x="58242" y="0"/>
                        </a:lnTo>
                      </a:path>
                      <a:path w="80010">
                        <a:moveTo>
                          <a:pt x="58242" y="0"/>
                        </a:moveTo>
                        <a:lnTo>
                          <a:pt x="66218" y="0"/>
                        </a:lnTo>
                      </a:path>
                      <a:path w="80010">
                        <a:moveTo>
                          <a:pt x="66218" y="0"/>
                        </a:moveTo>
                        <a:lnTo>
                          <a:pt x="72605" y="0"/>
                        </a:lnTo>
                      </a:path>
                      <a:path w="80010">
                        <a:moveTo>
                          <a:pt x="72605" y="0"/>
                        </a:moveTo>
                        <a:lnTo>
                          <a:pt x="77387" y="0"/>
                        </a:lnTo>
                      </a:path>
                      <a:path w="80010">
                        <a:moveTo>
                          <a:pt x="77387" y="0"/>
                        </a:moveTo>
                        <a:lnTo>
                          <a:pt x="79786"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23" name="object 3223"/>
                  <p:cNvSpPr/>
                  <p:nvPr/>
                </p:nvSpPr>
                <p:spPr>
                  <a:xfrm>
                    <a:off x="3859270" y="6537419"/>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24" name="object 3224"/>
                  <p:cNvSpPr/>
                  <p:nvPr/>
                </p:nvSpPr>
                <p:spPr>
                  <a:xfrm>
                    <a:off x="3780681" y="6015278"/>
                    <a:ext cx="80010" cy="184785"/>
                  </a:xfrm>
                  <a:custGeom>
                    <a:avLst/>
                    <a:gdLst/>
                    <a:ahLst/>
                    <a:cxnLst/>
                    <a:rect l="l" t="t" r="r" b="b"/>
                    <a:pathLst>
                      <a:path w="80010" h="184785">
                        <a:moveTo>
                          <a:pt x="79786" y="184280"/>
                        </a:moveTo>
                        <a:lnTo>
                          <a:pt x="79786" y="88543"/>
                        </a:lnTo>
                      </a:path>
                      <a:path w="80010" h="184785">
                        <a:moveTo>
                          <a:pt x="79786" y="19939"/>
                        </a:moveTo>
                        <a:lnTo>
                          <a:pt x="79786" y="0"/>
                        </a:lnTo>
                      </a:path>
                      <a:path w="80010" h="184785">
                        <a:moveTo>
                          <a:pt x="0" y="74989"/>
                        </a:moveTo>
                        <a:lnTo>
                          <a:pt x="0" y="184280"/>
                        </a:lnTo>
                      </a:path>
                      <a:path w="80010" h="184785">
                        <a:moveTo>
                          <a:pt x="79786" y="184280"/>
                        </a:moveTo>
                        <a:lnTo>
                          <a:pt x="78991" y="184280"/>
                        </a:lnTo>
                      </a:path>
                      <a:path w="80010" h="184785">
                        <a:moveTo>
                          <a:pt x="78991" y="184280"/>
                        </a:moveTo>
                        <a:lnTo>
                          <a:pt x="75798" y="184280"/>
                        </a:lnTo>
                      </a:path>
                      <a:path w="80010" h="184785">
                        <a:moveTo>
                          <a:pt x="75798" y="184280"/>
                        </a:moveTo>
                        <a:lnTo>
                          <a:pt x="71015" y="184280"/>
                        </a:lnTo>
                      </a:path>
                      <a:path w="80010" h="184785">
                        <a:moveTo>
                          <a:pt x="71015" y="184280"/>
                        </a:moveTo>
                        <a:lnTo>
                          <a:pt x="64629" y="184280"/>
                        </a:lnTo>
                      </a:path>
                      <a:path w="80010" h="184785">
                        <a:moveTo>
                          <a:pt x="64629" y="184280"/>
                        </a:moveTo>
                        <a:lnTo>
                          <a:pt x="57448" y="184280"/>
                        </a:lnTo>
                      </a:path>
                      <a:path w="80010" h="184785">
                        <a:moveTo>
                          <a:pt x="57448" y="184280"/>
                        </a:moveTo>
                        <a:lnTo>
                          <a:pt x="48677" y="184280"/>
                        </a:lnTo>
                      </a:path>
                      <a:path w="80010" h="184785">
                        <a:moveTo>
                          <a:pt x="48677" y="184280"/>
                        </a:moveTo>
                        <a:lnTo>
                          <a:pt x="39893" y="184280"/>
                        </a:lnTo>
                      </a:path>
                      <a:path w="80010" h="184785">
                        <a:moveTo>
                          <a:pt x="39893" y="184280"/>
                        </a:moveTo>
                        <a:lnTo>
                          <a:pt x="31122" y="184280"/>
                        </a:lnTo>
                      </a:path>
                      <a:path w="80010" h="184785">
                        <a:moveTo>
                          <a:pt x="31122" y="184280"/>
                        </a:moveTo>
                        <a:lnTo>
                          <a:pt x="22337" y="184280"/>
                        </a:lnTo>
                      </a:path>
                      <a:path w="80010" h="184785">
                        <a:moveTo>
                          <a:pt x="22337" y="184280"/>
                        </a:moveTo>
                        <a:lnTo>
                          <a:pt x="15170" y="184280"/>
                        </a:lnTo>
                      </a:path>
                      <a:path w="80010" h="184785">
                        <a:moveTo>
                          <a:pt x="15170" y="184280"/>
                        </a:moveTo>
                        <a:lnTo>
                          <a:pt x="8784" y="184280"/>
                        </a:lnTo>
                      </a:path>
                      <a:path w="80010" h="184785">
                        <a:moveTo>
                          <a:pt x="8784" y="184280"/>
                        </a:moveTo>
                        <a:lnTo>
                          <a:pt x="4001" y="184280"/>
                        </a:lnTo>
                      </a:path>
                      <a:path w="80010" h="184785">
                        <a:moveTo>
                          <a:pt x="4001" y="184280"/>
                        </a:moveTo>
                        <a:lnTo>
                          <a:pt x="808" y="184280"/>
                        </a:lnTo>
                      </a:path>
                      <a:path w="80010" h="184785">
                        <a:moveTo>
                          <a:pt x="808" y="184280"/>
                        </a:moveTo>
                        <a:lnTo>
                          <a:pt x="0" y="184280"/>
                        </a:lnTo>
                      </a:path>
                      <a:path w="80010" h="184785">
                        <a:moveTo>
                          <a:pt x="0" y="184280"/>
                        </a:moveTo>
                        <a:lnTo>
                          <a:pt x="808" y="184280"/>
                        </a:lnTo>
                      </a:path>
                      <a:path w="80010" h="184785">
                        <a:moveTo>
                          <a:pt x="808" y="184280"/>
                        </a:moveTo>
                        <a:lnTo>
                          <a:pt x="4001" y="184280"/>
                        </a:lnTo>
                      </a:path>
                      <a:path w="80010" h="184785">
                        <a:moveTo>
                          <a:pt x="4001" y="184280"/>
                        </a:moveTo>
                        <a:lnTo>
                          <a:pt x="8784" y="184280"/>
                        </a:lnTo>
                      </a:path>
                      <a:path w="80010" h="184785">
                        <a:moveTo>
                          <a:pt x="8784" y="184280"/>
                        </a:moveTo>
                        <a:lnTo>
                          <a:pt x="15170" y="184280"/>
                        </a:lnTo>
                      </a:path>
                      <a:path w="80010" h="184785">
                        <a:moveTo>
                          <a:pt x="15170" y="184280"/>
                        </a:moveTo>
                        <a:lnTo>
                          <a:pt x="22337" y="184280"/>
                        </a:lnTo>
                      </a:path>
                      <a:path w="80010" h="184785">
                        <a:moveTo>
                          <a:pt x="22337" y="184280"/>
                        </a:moveTo>
                        <a:lnTo>
                          <a:pt x="31122" y="184280"/>
                        </a:lnTo>
                      </a:path>
                      <a:path w="80010" h="184785">
                        <a:moveTo>
                          <a:pt x="31122" y="184280"/>
                        </a:moveTo>
                        <a:lnTo>
                          <a:pt x="39893" y="184280"/>
                        </a:lnTo>
                      </a:path>
                      <a:path w="80010" h="184785">
                        <a:moveTo>
                          <a:pt x="39893" y="184280"/>
                        </a:moveTo>
                        <a:lnTo>
                          <a:pt x="48677" y="184280"/>
                        </a:lnTo>
                      </a:path>
                      <a:path w="80010" h="184785">
                        <a:moveTo>
                          <a:pt x="48677" y="184280"/>
                        </a:moveTo>
                        <a:lnTo>
                          <a:pt x="57448" y="184280"/>
                        </a:lnTo>
                      </a:path>
                      <a:path w="80010" h="184785">
                        <a:moveTo>
                          <a:pt x="57448" y="184280"/>
                        </a:moveTo>
                        <a:lnTo>
                          <a:pt x="64629" y="184280"/>
                        </a:lnTo>
                      </a:path>
                      <a:path w="80010" h="184785">
                        <a:moveTo>
                          <a:pt x="64629" y="184280"/>
                        </a:moveTo>
                        <a:lnTo>
                          <a:pt x="71015" y="184280"/>
                        </a:lnTo>
                      </a:path>
                      <a:path w="80010" h="184785">
                        <a:moveTo>
                          <a:pt x="71015" y="184280"/>
                        </a:moveTo>
                        <a:lnTo>
                          <a:pt x="75798" y="184280"/>
                        </a:lnTo>
                      </a:path>
                      <a:path w="80010" h="184785">
                        <a:moveTo>
                          <a:pt x="75798" y="184280"/>
                        </a:moveTo>
                        <a:lnTo>
                          <a:pt x="78991" y="184280"/>
                        </a:lnTo>
                      </a:path>
                      <a:path w="80010" h="184785">
                        <a:moveTo>
                          <a:pt x="78991" y="184280"/>
                        </a:moveTo>
                        <a:lnTo>
                          <a:pt x="79786" y="184280"/>
                        </a:lnTo>
                      </a:path>
                      <a:path w="80010" h="184785">
                        <a:moveTo>
                          <a:pt x="18349" y="0"/>
                        </a:moveTo>
                        <a:lnTo>
                          <a:pt x="1915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25" name="object 3225"/>
                  <p:cNvSpPr/>
                  <p:nvPr/>
                </p:nvSpPr>
                <p:spPr>
                  <a:xfrm>
                    <a:off x="3801822" y="601408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26" name="object 3226"/>
                  <p:cNvSpPr/>
                  <p:nvPr/>
                </p:nvSpPr>
                <p:spPr>
                  <a:xfrm>
                    <a:off x="3803019" y="6015278"/>
                    <a:ext cx="35560" cy="0"/>
                  </a:xfrm>
                  <a:custGeom>
                    <a:avLst/>
                    <a:gdLst/>
                    <a:ahLst/>
                    <a:cxnLst/>
                    <a:rect l="l" t="t" r="r" b="b"/>
                    <a:pathLst>
                      <a:path w="35560">
                        <a:moveTo>
                          <a:pt x="0" y="0"/>
                        </a:moveTo>
                        <a:lnTo>
                          <a:pt x="5591" y="0"/>
                        </a:lnTo>
                      </a:path>
                      <a:path w="35560">
                        <a:moveTo>
                          <a:pt x="7975" y="0"/>
                        </a:moveTo>
                        <a:lnTo>
                          <a:pt x="8784" y="0"/>
                        </a:lnTo>
                      </a:path>
                      <a:path w="35560">
                        <a:moveTo>
                          <a:pt x="8784" y="0"/>
                        </a:moveTo>
                        <a:lnTo>
                          <a:pt x="17555" y="0"/>
                        </a:lnTo>
                      </a:path>
                      <a:path w="35560">
                        <a:moveTo>
                          <a:pt x="17555" y="0"/>
                        </a:moveTo>
                        <a:lnTo>
                          <a:pt x="26339" y="0"/>
                        </a:lnTo>
                      </a:path>
                      <a:path w="35560">
                        <a:moveTo>
                          <a:pt x="29518" y="0"/>
                        </a:moveTo>
                        <a:lnTo>
                          <a:pt x="3511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27" name="object 3227"/>
                  <p:cNvSpPr/>
                  <p:nvPr/>
                </p:nvSpPr>
                <p:spPr>
                  <a:xfrm>
                    <a:off x="3836932" y="601408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28" name="object 3228"/>
                  <p:cNvSpPr/>
                  <p:nvPr/>
                </p:nvSpPr>
                <p:spPr>
                  <a:xfrm>
                    <a:off x="3841322" y="5944277"/>
                    <a:ext cx="19685" cy="71120"/>
                  </a:xfrm>
                  <a:custGeom>
                    <a:avLst/>
                    <a:gdLst/>
                    <a:ahLst/>
                    <a:cxnLst/>
                    <a:rect l="l" t="t" r="r" b="b"/>
                    <a:pathLst>
                      <a:path w="19685" h="71120">
                        <a:moveTo>
                          <a:pt x="0" y="71001"/>
                        </a:moveTo>
                        <a:lnTo>
                          <a:pt x="3987" y="71001"/>
                        </a:lnTo>
                      </a:path>
                      <a:path w="19685" h="71120">
                        <a:moveTo>
                          <a:pt x="3987" y="71001"/>
                        </a:moveTo>
                        <a:lnTo>
                          <a:pt x="4782" y="71001"/>
                        </a:lnTo>
                      </a:path>
                      <a:path w="19685" h="71120">
                        <a:moveTo>
                          <a:pt x="7975" y="71001"/>
                        </a:moveTo>
                        <a:lnTo>
                          <a:pt x="10374" y="71001"/>
                        </a:lnTo>
                      </a:path>
                      <a:path w="19685" h="71120">
                        <a:moveTo>
                          <a:pt x="10374" y="71001"/>
                        </a:moveTo>
                        <a:lnTo>
                          <a:pt x="11168" y="71001"/>
                        </a:lnTo>
                      </a:path>
                      <a:path w="19685" h="71120">
                        <a:moveTo>
                          <a:pt x="13553" y="71001"/>
                        </a:moveTo>
                        <a:lnTo>
                          <a:pt x="15156" y="71001"/>
                        </a:lnTo>
                      </a:path>
                      <a:path w="19685" h="71120">
                        <a:moveTo>
                          <a:pt x="15156" y="71001"/>
                        </a:moveTo>
                        <a:lnTo>
                          <a:pt x="15951" y="71001"/>
                        </a:lnTo>
                      </a:path>
                      <a:path w="19685" h="71120">
                        <a:moveTo>
                          <a:pt x="17541" y="71001"/>
                        </a:moveTo>
                        <a:lnTo>
                          <a:pt x="18349" y="71001"/>
                        </a:lnTo>
                      </a:path>
                      <a:path w="19685" h="71120">
                        <a:moveTo>
                          <a:pt x="19144" y="0"/>
                        </a:moveTo>
                        <a:lnTo>
                          <a:pt x="19144" y="7975"/>
                        </a:lnTo>
                      </a:path>
                      <a:path w="19685" h="71120">
                        <a:moveTo>
                          <a:pt x="19144" y="7975"/>
                        </a:moveTo>
                        <a:lnTo>
                          <a:pt x="19144" y="23132"/>
                        </a:lnTo>
                      </a:path>
                      <a:path w="19685" h="71120">
                        <a:moveTo>
                          <a:pt x="19144" y="23132"/>
                        </a:moveTo>
                        <a:lnTo>
                          <a:pt x="19144" y="39879"/>
                        </a:lnTo>
                      </a:path>
                      <a:path w="19685" h="71120">
                        <a:moveTo>
                          <a:pt x="19144" y="39879"/>
                        </a:moveTo>
                        <a:lnTo>
                          <a:pt x="19144" y="56639"/>
                        </a:lnTo>
                      </a:path>
                      <a:path w="19685" h="71120">
                        <a:moveTo>
                          <a:pt x="19144" y="56639"/>
                        </a:moveTo>
                        <a:lnTo>
                          <a:pt x="19144" y="7100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29" name="object 3229"/>
                  <p:cNvSpPr/>
                  <p:nvPr/>
                </p:nvSpPr>
                <p:spPr>
                  <a:xfrm>
                    <a:off x="3859270" y="601408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30" name="object 3230"/>
                  <p:cNvSpPr/>
                  <p:nvPr/>
                </p:nvSpPr>
                <p:spPr>
                  <a:xfrm>
                    <a:off x="3312394" y="5775934"/>
                    <a:ext cx="548640" cy="239395"/>
                  </a:xfrm>
                  <a:custGeom>
                    <a:avLst/>
                    <a:gdLst/>
                    <a:ahLst/>
                    <a:cxnLst/>
                    <a:rect l="l" t="t" r="r" b="b"/>
                    <a:pathLst>
                      <a:path w="548639" h="239395">
                        <a:moveTo>
                          <a:pt x="548073" y="239344"/>
                        </a:moveTo>
                        <a:lnTo>
                          <a:pt x="545674" y="239344"/>
                        </a:lnTo>
                      </a:path>
                      <a:path w="548639" h="239395">
                        <a:moveTo>
                          <a:pt x="545674" y="239344"/>
                        </a:moveTo>
                        <a:lnTo>
                          <a:pt x="540892" y="239344"/>
                        </a:lnTo>
                      </a:path>
                      <a:path w="548639" h="239395">
                        <a:moveTo>
                          <a:pt x="540892" y="239344"/>
                        </a:moveTo>
                        <a:lnTo>
                          <a:pt x="534506" y="239344"/>
                        </a:lnTo>
                      </a:path>
                      <a:path w="548639" h="239395">
                        <a:moveTo>
                          <a:pt x="534506" y="239344"/>
                        </a:moveTo>
                        <a:lnTo>
                          <a:pt x="526530" y="239344"/>
                        </a:lnTo>
                      </a:path>
                      <a:path w="548639" h="239395">
                        <a:moveTo>
                          <a:pt x="526530" y="239344"/>
                        </a:moveTo>
                        <a:lnTo>
                          <a:pt x="517759" y="239344"/>
                        </a:lnTo>
                      </a:path>
                      <a:path w="548639" h="239395">
                        <a:moveTo>
                          <a:pt x="517759" y="239344"/>
                        </a:moveTo>
                        <a:lnTo>
                          <a:pt x="508180" y="239344"/>
                        </a:lnTo>
                      </a:path>
                      <a:path w="548639" h="239395">
                        <a:moveTo>
                          <a:pt x="508180" y="239344"/>
                        </a:moveTo>
                        <a:lnTo>
                          <a:pt x="498600" y="239344"/>
                        </a:lnTo>
                      </a:path>
                      <a:path w="548639" h="239395">
                        <a:moveTo>
                          <a:pt x="498600" y="239344"/>
                        </a:moveTo>
                        <a:lnTo>
                          <a:pt x="489830" y="239344"/>
                        </a:lnTo>
                      </a:path>
                      <a:path w="548639" h="239395">
                        <a:moveTo>
                          <a:pt x="489830" y="239344"/>
                        </a:moveTo>
                        <a:lnTo>
                          <a:pt x="486637" y="239344"/>
                        </a:lnTo>
                      </a:path>
                      <a:path w="548639" h="239395">
                        <a:moveTo>
                          <a:pt x="0" y="0"/>
                        </a:moveTo>
                        <a:lnTo>
                          <a:pt x="1589" y="19953"/>
                        </a:lnTo>
                      </a:path>
                      <a:path w="548639" h="239395">
                        <a:moveTo>
                          <a:pt x="1589" y="19953"/>
                        </a:moveTo>
                        <a:lnTo>
                          <a:pt x="2384" y="24736"/>
                        </a:lnTo>
                      </a:path>
                      <a:path w="548639" h="239395">
                        <a:moveTo>
                          <a:pt x="17541" y="72605"/>
                        </a:moveTo>
                        <a:lnTo>
                          <a:pt x="19939" y="76592"/>
                        </a:lnTo>
                      </a:path>
                      <a:path w="548639" h="239395">
                        <a:moveTo>
                          <a:pt x="19939" y="76592"/>
                        </a:moveTo>
                        <a:lnTo>
                          <a:pt x="30313" y="94148"/>
                        </a:lnTo>
                      </a:path>
                      <a:path w="548639" h="239395">
                        <a:moveTo>
                          <a:pt x="30313" y="94148"/>
                        </a:moveTo>
                        <a:lnTo>
                          <a:pt x="43072" y="109291"/>
                        </a:lnTo>
                      </a:path>
                      <a:path w="548639" h="239395">
                        <a:moveTo>
                          <a:pt x="43072" y="109291"/>
                        </a:moveTo>
                        <a:lnTo>
                          <a:pt x="57434" y="122858"/>
                        </a:lnTo>
                      </a:path>
                      <a:path w="548639" h="239395">
                        <a:moveTo>
                          <a:pt x="57434" y="122858"/>
                        </a:moveTo>
                        <a:lnTo>
                          <a:pt x="73386" y="134822"/>
                        </a:lnTo>
                      </a:path>
                      <a:path w="548639" h="239395">
                        <a:moveTo>
                          <a:pt x="73386" y="134822"/>
                        </a:moveTo>
                        <a:lnTo>
                          <a:pt x="90941" y="144401"/>
                        </a:lnTo>
                      </a:path>
                      <a:path w="548639" h="239395">
                        <a:moveTo>
                          <a:pt x="90941" y="144401"/>
                        </a:moveTo>
                        <a:lnTo>
                          <a:pt x="110086" y="151582"/>
                        </a:lnTo>
                      </a:path>
                      <a:path w="548639" h="239395">
                        <a:moveTo>
                          <a:pt x="110086" y="151582"/>
                        </a:moveTo>
                        <a:lnTo>
                          <a:pt x="129230" y="157160"/>
                        </a:lnTo>
                      </a:path>
                      <a:path w="548639" h="239395">
                        <a:moveTo>
                          <a:pt x="129230" y="157160"/>
                        </a:moveTo>
                        <a:lnTo>
                          <a:pt x="149184" y="159558"/>
                        </a:lnTo>
                      </a:path>
                      <a:path w="548639" h="239395">
                        <a:moveTo>
                          <a:pt x="149184" y="159558"/>
                        </a:moveTo>
                        <a:lnTo>
                          <a:pt x="159544" y="159558"/>
                        </a:lnTo>
                      </a:path>
                      <a:path w="548639" h="239395">
                        <a:moveTo>
                          <a:pt x="159544" y="79786"/>
                        </a:moveTo>
                        <a:lnTo>
                          <a:pt x="145196" y="78977"/>
                        </a:lnTo>
                      </a:path>
                      <a:path w="548639" h="239395">
                        <a:moveTo>
                          <a:pt x="145196" y="78977"/>
                        </a:moveTo>
                        <a:lnTo>
                          <a:pt x="131629" y="74989"/>
                        </a:lnTo>
                      </a:path>
                      <a:path w="548639" h="239395">
                        <a:moveTo>
                          <a:pt x="131629" y="74989"/>
                        </a:moveTo>
                        <a:lnTo>
                          <a:pt x="126846" y="72605"/>
                        </a:lnTo>
                      </a:path>
                      <a:path w="548639" h="239395">
                        <a:moveTo>
                          <a:pt x="83760" y="24736"/>
                        </a:moveTo>
                        <a:lnTo>
                          <a:pt x="80580" y="12772"/>
                        </a:lnTo>
                      </a:path>
                      <a:path w="548639" h="239395">
                        <a:moveTo>
                          <a:pt x="80580" y="12772"/>
                        </a:moveTo>
                        <a:lnTo>
                          <a:pt x="79772" y="3193"/>
                        </a:lnTo>
                      </a:path>
                      <a:path w="548639" h="239395">
                        <a:moveTo>
                          <a:pt x="0" y="0"/>
                        </a:moveTo>
                        <a:lnTo>
                          <a:pt x="1589" y="0"/>
                        </a:lnTo>
                      </a:path>
                      <a:path w="548639" h="239395">
                        <a:moveTo>
                          <a:pt x="1589" y="0"/>
                        </a:moveTo>
                        <a:lnTo>
                          <a:pt x="4782" y="0"/>
                        </a:lnTo>
                      </a:path>
                      <a:path w="548639" h="239395">
                        <a:moveTo>
                          <a:pt x="4782" y="0"/>
                        </a:moveTo>
                        <a:lnTo>
                          <a:pt x="10374" y="0"/>
                        </a:lnTo>
                      </a:path>
                      <a:path w="548639" h="239395">
                        <a:moveTo>
                          <a:pt x="10374" y="0"/>
                        </a:moveTo>
                        <a:lnTo>
                          <a:pt x="17541" y="0"/>
                        </a:lnTo>
                      </a:path>
                      <a:path w="548639" h="239395">
                        <a:moveTo>
                          <a:pt x="17541" y="0"/>
                        </a:moveTo>
                        <a:lnTo>
                          <a:pt x="25530" y="0"/>
                        </a:lnTo>
                      </a:path>
                      <a:path w="548639" h="239395">
                        <a:moveTo>
                          <a:pt x="25530" y="0"/>
                        </a:moveTo>
                        <a:lnTo>
                          <a:pt x="35096" y="0"/>
                        </a:lnTo>
                      </a:path>
                      <a:path w="548639" h="239395">
                        <a:moveTo>
                          <a:pt x="35096" y="0"/>
                        </a:moveTo>
                        <a:lnTo>
                          <a:pt x="44675" y="0"/>
                        </a:lnTo>
                      </a:path>
                      <a:path w="548639" h="239395">
                        <a:moveTo>
                          <a:pt x="44675" y="0"/>
                        </a:moveTo>
                        <a:lnTo>
                          <a:pt x="54241" y="0"/>
                        </a:lnTo>
                      </a:path>
                      <a:path w="548639" h="239395">
                        <a:moveTo>
                          <a:pt x="54241" y="0"/>
                        </a:moveTo>
                        <a:lnTo>
                          <a:pt x="62217" y="0"/>
                        </a:lnTo>
                      </a:path>
                      <a:path w="548639" h="239395">
                        <a:moveTo>
                          <a:pt x="62217" y="0"/>
                        </a:moveTo>
                        <a:lnTo>
                          <a:pt x="69398" y="0"/>
                        </a:lnTo>
                      </a:path>
                      <a:path w="548639" h="239395">
                        <a:moveTo>
                          <a:pt x="69398" y="0"/>
                        </a:moveTo>
                        <a:lnTo>
                          <a:pt x="74194" y="0"/>
                        </a:lnTo>
                      </a:path>
                      <a:path w="548639" h="239395">
                        <a:moveTo>
                          <a:pt x="159544" y="81375"/>
                        </a:moveTo>
                        <a:lnTo>
                          <a:pt x="159544" y="82170"/>
                        </a:lnTo>
                      </a:path>
                      <a:path w="548639" h="239395">
                        <a:moveTo>
                          <a:pt x="159544" y="83773"/>
                        </a:moveTo>
                        <a:lnTo>
                          <a:pt x="159544" y="84568"/>
                        </a:lnTo>
                      </a:path>
                      <a:path w="548639" h="239395">
                        <a:moveTo>
                          <a:pt x="159544" y="84568"/>
                        </a:moveTo>
                        <a:lnTo>
                          <a:pt x="159544" y="90160"/>
                        </a:lnTo>
                      </a:path>
                      <a:path w="548639" h="239395">
                        <a:moveTo>
                          <a:pt x="159544" y="90160"/>
                        </a:moveTo>
                        <a:lnTo>
                          <a:pt x="159544" y="97327"/>
                        </a:lnTo>
                      </a:path>
                      <a:path w="548639" h="239395">
                        <a:moveTo>
                          <a:pt x="159544" y="97327"/>
                        </a:moveTo>
                        <a:lnTo>
                          <a:pt x="159544" y="106111"/>
                        </a:lnTo>
                      </a:path>
                      <a:path w="548639" h="239395">
                        <a:moveTo>
                          <a:pt x="159544" y="106111"/>
                        </a:moveTo>
                        <a:lnTo>
                          <a:pt x="159544" y="114882"/>
                        </a:lnTo>
                      </a:path>
                      <a:path w="548639" h="239395">
                        <a:moveTo>
                          <a:pt x="159544" y="114882"/>
                        </a:moveTo>
                        <a:lnTo>
                          <a:pt x="159544" y="124461"/>
                        </a:lnTo>
                      </a:path>
                      <a:path w="548639" h="239395">
                        <a:moveTo>
                          <a:pt x="159544" y="124461"/>
                        </a:moveTo>
                        <a:lnTo>
                          <a:pt x="159544" y="134027"/>
                        </a:lnTo>
                      </a:path>
                      <a:path w="548639" h="239395">
                        <a:moveTo>
                          <a:pt x="159544" y="134027"/>
                        </a:moveTo>
                        <a:lnTo>
                          <a:pt x="159544" y="142811"/>
                        </a:lnTo>
                      </a:path>
                      <a:path w="548639" h="239395">
                        <a:moveTo>
                          <a:pt x="159544" y="142811"/>
                        </a:moveTo>
                        <a:lnTo>
                          <a:pt x="159544" y="143606"/>
                        </a:lnTo>
                      </a:path>
                      <a:path w="548639" h="239395">
                        <a:moveTo>
                          <a:pt x="159544" y="147594"/>
                        </a:moveTo>
                        <a:lnTo>
                          <a:pt x="159544" y="149992"/>
                        </a:lnTo>
                      </a:path>
                      <a:path w="548639" h="239395">
                        <a:moveTo>
                          <a:pt x="159544" y="149992"/>
                        </a:moveTo>
                        <a:lnTo>
                          <a:pt x="159544" y="15557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31" name="object 3231"/>
                  <p:cNvSpPr/>
                  <p:nvPr/>
                </p:nvSpPr>
                <p:spPr>
                  <a:xfrm>
                    <a:off x="3470742" y="593030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32" name="object 3232"/>
                  <p:cNvSpPr/>
                  <p:nvPr/>
                </p:nvSpPr>
                <p:spPr>
                  <a:xfrm>
                    <a:off x="3471938" y="5855720"/>
                    <a:ext cx="19685" cy="80010"/>
                  </a:xfrm>
                  <a:custGeom>
                    <a:avLst/>
                    <a:gdLst/>
                    <a:ahLst/>
                    <a:cxnLst/>
                    <a:rect l="l" t="t" r="r" b="b"/>
                    <a:pathLst>
                      <a:path w="19685" h="80010">
                        <a:moveTo>
                          <a:pt x="0" y="78182"/>
                        </a:moveTo>
                        <a:lnTo>
                          <a:pt x="0" y="78977"/>
                        </a:lnTo>
                      </a:path>
                      <a:path w="19685" h="80010">
                        <a:moveTo>
                          <a:pt x="0" y="79772"/>
                        </a:moveTo>
                        <a:lnTo>
                          <a:pt x="19158" y="79772"/>
                        </a:lnTo>
                      </a:path>
                      <a:path w="19685" h="80010">
                        <a:moveTo>
                          <a:pt x="19158" y="0"/>
                        </a:moveTo>
                        <a:lnTo>
                          <a:pt x="0" y="0"/>
                        </a:lnTo>
                      </a:path>
                      <a:path w="19685" h="80010">
                        <a:moveTo>
                          <a:pt x="0" y="79772"/>
                        </a:moveTo>
                        <a:lnTo>
                          <a:pt x="0" y="78977"/>
                        </a:lnTo>
                      </a:path>
                      <a:path w="19685" h="80010">
                        <a:moveTo>
                          <a:pt x="0" y="78182"/>
                        </a:moveTo>
                        <a:lnTo>
                          <a:pt x="0" y="75784"/>
                        </a:lnTo>
                      </a:path>
                      <a:path w="19685" h="80010">
                        <a:moveTo>
                          <a:pt x="0" y="73386"/>
                        </a:moveTo>
                        <a:lnTo>
                          <a:pt x="0" y="71001"/>
                        </a:lnTo>
                      </a:path>
                      <a:path w="19685" h="80010">
                        <a:moveTo>
                          <a:pt x="0" y="71001"/>
                        </a:moveTo>
                        <a:lnTo>
                          <a:pt x="0" y="65410"/>
                        </a:lnTo>
                      </a:path>
                      <a:path w="19685" h="80010">
                        <a:moveTo>
                          <a:pt x="0" y="65410"/>
                        </a:moveTo>
                        <a:lnTo>
                          <a:pt x="0" y="57434"/>
                        </a:lnTo>
                      </a:path>
                      <a:path w="19685" h="80010">
                        <a:moveTo>
                          <a:pt x="0" y="57434"/>
                        </a:moveTo>
                        <a:lnTo>
                          <a:pt x="0" y="53446"/>
                        </a:lnTo>
                      </a:path>
                      <a:path w="19685" h="80010">
                        <a:moveTo>
                          <a:pt x="0" y="51856"/>
                        </a:moveTo>
                        <a:lnTo>
                          <a:pt x="0" y="48663"/>
                        </a:lnTo>
                      </a:path>
                      <a:path w="19685" h="80010">
                        <a:moveTo>
                          <a:pt x="0" y="48663"/>
                        </a:moveTo>
                        <a:lnTo>
                          <a:pt x="0" y="47060"/>
                        </a:lnTo>
                      </a:path>
                      <a:path w="19685" h="80010">
                        <a:moveTo>
                          <a:pt x="0" y="43072"/>
                        </a:moveTo>
                        <a:lnTo>
                          <a:pt x="0" y="39879"/>
                        </a:lnTo>
                      </a:path>
                      <a:path w="19685" h="80010">
                        <a:moveTo>
                          <a:pt x="0" y="39879"/>
                        </a:moveTo>
                        <a:lnTo>
                          <a:pt x="0" y="37494"/>
                        </a:lnTo>
                      </a:path>
                      <a:path w="19685" h="80010">
                        <a:moveTo>
                          <a:pt x="0" y="33506"/>
                        </a:moveTo>
                        <a:lnTo>
                          <a:pt x="0" y="31108"/>
                        </a:lnTo>
                      </a:path>
                      <a:path w="19685" h="80010">
                        <a:moveTo>
                          <a:pt x="0" y="31108"/>
                        </a:moveTo>
                        <a:lnTo>
                          <a:pt x="0" y="28710"/>
                        </a:lnTo>
                      </a:path>
                      <a:path w="19685" h="80010">
                        <a:moveTo>
                          <a:pt x="0" y="24722"/>
                        </a:moveTo>
                        <a:lnTo>
                          <a:pt x="0" y="23132"/>
                        </a:lnTo>
                      </a:path>
                      <a:path w="19685" h="80010">
                        <a:moveTo>
                          <a:pt x="0" y="23132"/>
                        </a:moveTo>
                        <a:lnTo>
                          <a:pt x="0" y="19939"/>
                        </a:lnTo>
                      </a:path>
                      <a:path w="19685" h="80010">
                        <a:moveTo>
                          <a:pt x="0" y="16746"/>
                        </a:moveTo>
                        <a:lnTo>
                          <a:pt x="0" y="15156"/>
                        </a:lnTo>
                      </a:path>
                      <a:path w="19685" h="80010">
                        <a:moveTo>
                          <a:pt x="0" y="15156"/>
                        </a:moveTo>
                        <a:lnTo>
                          <a:pt x="0" y="12758"/>
                        </a:lnTo>
                      </a:path>
                      <a:path w="19685" h="80010">
                        <a:moveTo>
                          <a:pt x="0" y="9565"/>
                        </a:moveTo>
                        <a:lnTo>
                          <a:pt x="0" y="8770"/>
                        </a:lnTo>
                      </a:path>
                      <a:path w="19685" h="80010">
                        <a:moveTo>
                          <a:pt x="0" y="8770"/>
                        </a:moveTo>
                        <a:lnTo>
                          <a:pt x="0" y="6386"/>
                        </a:lnTo>
                      </a:path>
                      <a:path w="19685" h="80010">
                        <a:moveTo>
                          <a:pt x="0" y="4782"/>
                        </a:moveTo>
                        <a:lnTo>
                          <a:pt x="0" y="3987"/>
                        </a:lnTo>
                      </a:path>
                      <a:path w="19685" h="80010">
                        <a:moveTo>
                          <a:pt x="0" y="3987"/>
                        </a:moveTo>
                        <a:lnTo>
                          <a:pt x="0" y="2384"/>
                        </a:lnTo>
                      </a:path>
                      <a:path w="19685" h="80010">
                        <a:moveTo>
                          <a:pt x="0" y="1589"/>
                        </a:moveTo>
                        <a:lnTo>
                          <a:pt x="0" y="0"/>
                        </a:lnTo>
                      </a:path>
                      <a:path w="19685" h="80010">
                        <a:moveTo>
                          <a:pt x="19158" y="1589"/>
                        </a:moveTo>
                        <a:lnTo>
                          <a:pt x="19158" y="23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33" name="object 3233"/>
                  <p:cNvSpPr/>
                  <p:nvPr/>
                </p:nvSpPr>
                <p:spPr>
                  <a:xfrm>
                    <a:off x="3489900" y="585851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34" name="object 3234"/>
                  <p:cNvSpPr/>
                  <p:nvPr/>
                </p:nvSpPr>
                <p:spPr>
                  <a:xfrm>
                    <a:off x="3491097" y="5859708"/>
                    <a:ext cx="0" cy="61594"/>
                  </a:xfrm>
                  <a:custGeom>
                    <a:avLst/>
                    <a:gdLst/>
                    <a:ahLst/>
                    <a:cxnLst/>
                    <a:rect l="l" t="t" r="r" b="b"/>
                    <a:pathLst>
                      <a:path h="61595">
                        <a:moveTo>
                          <a:pt x="0" y="0"/>
                        </a:moveTo>
                        <a:lnTo>
                          <a:pt x="0" y="4782"/>
                        </a:lnTo>
                      </a:path>
                      <a:path h="61595">
                        <a:moveTo>
                          <a:pt x="0" y="4782"/>
                        </a:moveTo>
                        <a:lnTo>
                          <a:pt x="0" y="7975"/>
                        </a:lnTo>
                      </a:path>
                      <a:path h="61595">
                        <a:moveTo>
                          <a:pt x="0" y="10374"/>
                        </a:moveTo>
                        <a:lnTo>
                          <a:pt x="0" y="11168"/>
                        </a:lnTo>
                      </a:path>
                      <a:path h="61595">
                        <a:moveTo>
                          <a:pt x="0" y="11168"/>
                        </a:moveTo>
                        <a:lnTo>
                          <a:pt x="0" y="19144"/>
                        </a:lnTo>
                      </a:path>
                      <a:path h="61595">
                        <a:moveTo>
                          <a:pt x="0" y="19144"/>
                        </a:moveTo>
                        <a:lnTo>
                          <a:pt x="0" y="27120"/>
                        </a:lnTo>
                      </a:path>
                      <a:path h="61595">
                        <a:moveTo>
                          <a:pt x="0" y="27120"/>
                        </a:moveTo>
                        <a:lnTo>
                          <a:pt x="0" y="35891"/>
                        </a:lnTo>
                      </a:path>
                      <a:path h="61595">
                        <a:moveTo>
                          <a:pt x="0" y="35891"/>
                        </a:moveTo>
                        <a:lnTo>
                          <a:pt x="0" y="44675"/>
                        </a:lnTo>
                      </a:path>
                      <a:path h="61595">
                        <a:moveTo>
                          <a:pt x="0" y="44675"/>
                        </a:moveTo>
                        <a:lnTo>
                          <a:pt x="0" y="45470"/>
                        </a:lnTo>
                      </a:path>
                      <a:path h="61595">
                        <a:moveTo>
                          <a:pt x="0" y="48663"/>
                        </a:moveTo>
                        <a:lnTo>
                          <a:pt x="0" y="53446"/>
                        </a:lnTo>
                      </a:path>
                      <a:path h="61595">
                        <a:moveTo>
                          <a:pt x="0" y="53446"/>
                        </a:moveTo>
                        <a:lnTo>
                          <a:pt x="0" y="54241"/>
                        </a:lnTo>
                      </a:path>
                      <a:path h="61595">
                        <a:moveTo>
                          <a:pt x="0" y="57434"/>
                        </a:moveTo>
                        <a:lnTo>
                          <a:pt x="0" y="6142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35" name="object 3235"/>
                  <p:cNvSpPr/>
                  <p:nvPr/>
                </p:nvSpPr>
                <p:spPr>
                  <a:xfrm>
                    <a:off x="3489900" y="591993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36" name="object 3236"/>
                  <p:cNvSpPr/>
                  <p:nvPr/>
                </p:nvSpPr>
                <p:spPr>
                  <a:xfrm>
                    <a:off x="3491097" y="5855720"/>
                    <a:ext cx="5715" cy="80010"/>
                  </a:xfrm>
                  <a:custGeom>
                    <a:avLst/>
                    <a:gdLst/>
                    <a:ahLst/>
                    <a:cxnLst/>
                    <a:rect l="l" t="t" r="r" b="b"/>
                    <a:pathLst>
                      <a:path w="5714" h="80010">
                        <a:moveTo>
                          <a:pt x="0" y="68603"/>
                        </a:moveTo>
                        <a:lnTo>
                          <a:pt x="0" y="71001"/>
                        </a:lnTo>
                      </a:path>
                      <a:path w="5714" h="80010">
                        <a:moveTo>
                          <a:pt x="0" y="71001"/>
                        </a:moveTo>
                        <a:lnTo>
                          <a:pt x="0" y="71796"/>
                        </a:lnTo>
                      </a:path>
                      <a:path w="5714" h="80010">
                        <a:moveTo>
                          <a:pt x="0" y="74194"/>
                        </a:moveTo>
                        <a:lnTo>
                          <a:pt x="0" y="75784"/>
                        </a:lnTo>
                      </a:path>
                      <a:path w="5714" h="80010">
                        <a:moveTo>
                          <a:pt x="0" y="75784"/>
                        </a:moveTo>
                        <a:lnTo>
                          <a:pt x="0" y="76579"/>
                        </a:lnTo>
                      </a:path>
                      <a:path w="5714" h="80010">
                        <a:moveTo>
                          <a:pt x="0" y="78182"/>
                        </a:moveTo>
                        <a:lnTo>
                          <a:pt x="0" y="78977"/>
                        </a:lnTo>
                      </a:path>
                      <a:path w="5714" h="80010">
                        <a:moveTo>
                          <a:pt x="5577" y="0"/>
                        </a:moveTo>
                        <a:lnTo>
                          <a:pt x="0" y="0"/>
                        </a:lnTo>
                      </a:path>
                      <a:path w="5714" h="80010">
                        <a:moveTo>
                          <a:pt x="0" y="79772"/>
                        </a:moveTo>
                        <a:lnTo>
                          <a:pt x="5577" y="79772"/>
                        </a:lnTo>
                      </a:path>
                      <a:path w="5714" h="80010">
                        <a:moveTo>
                          <a:pt x="0" y="31108"/>
                        </a:moveTo>
                        <a:lnTo>
                          <a:pt x="0" y="30313"/>
                        </a:lnTo>
                      </a:path>
                      <a:path w="5714" h="80010">
                        <a:moveTo>
                          <a:pt x="0" y="30313"/>
                        </a:moveTo>
                        <a:lnTo>
                          <a:pt x="0" y="27915"/>
                        </a:lnTo>
                      </a:path>
                      <a:path w="5714" h="80010">
                        <a:moveTo>
                          <a:pt x="0" y="22337"/>
                        </a:moveTo>
                        <a:lnTo>
                          <a:pt x="0" y="21529"/>
                        </a:lnTo>
                      </a:path>
                      <a:path w="5714" h="80010">
                        <a:moveTo>
                          <a:pt x="0" y="21529"/>
                        </a:moveTo>
                        <a:lnTo>
                          <a:pt x="0" y="15156"/>
                        </a:lnTo>
                      </a:path>
                      <a:path w="5714" h="80010">
                        <a:moveTo>
                          <a:pt x="0" y="14362"/>
                        </a:moveTo>
                        <a:lnTo>
                          <a:pt x="0" y="13553"/>
                        </a:lnTo>
                      </a:path>
                      <a:path w="5714" h="80010">
                        <a:moveTo>
                          <a:pt x="0" y="13553"/>
                        </a:moveTo>
                        <a:lnTo>
                          <a:pt x="0" y="7181"/>
                        </a:lnTo>
                      </a:path>
                      <a:path w="5714" h="80010">
                        <a:moveTo>
                          <a:pt x="0" y="7181"/>
                        </a:moveTo>
                        <a:lnTo>
                          <a:pt x="0" y="6386"/>
                        </a:lnTo>
                      </a:path>
                      <a:path w="5714" h="80010">
                        <a:moveTo>
                          <a:pt x="0" y="3987"/>
                        </a:moveTo>
                        <a:lnTo>
                          <a:pt x="0" y="3179"/>
                        </a:lnTo>
                      </a:path>
                      <a:path w="5714" h="80010">
                        <a:moveTo>
                          <a:pt x="0" y="3179"/>
                        </a:moveTo>
                        <a:lnTo>
                          <a:pt x="0" y="2384"/>
                        </a:lnTo>
                      </a:path>
                      <a:path w="5714" h="80010">
                        <a:moveTo>
                          <a:pt x="0" y="1589"/>
                        </a:moveTo>
                        <a:lnTo>
                          <a:pt x="0" y="794"/>
                        </a:lnTo>
                      </a:path>
                      <a:path w="5714" h="80010">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37" name="object 3237"/>
                  <p:cNvSpPr/>
                  <p:nvPr/>
                </p:nvSpPr>
                <p:spPr>
                  <a:xfrm>
                    <a:off x="3489900" y="593429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38" name="object 3238"/>
                  <p:cNvSpPr/>
                  <p:nvPr/>
                </p:nvSpPr>
                <p:spPr>
                  <a:xfrm>
                    <a:off x="3491097" y="5863696"/>
                    <a:ext cx="113030" cy="72390"/>
                  </a:xfrm>
                  <a:custGeom>
                    <a:avLst/>
                    <a:gdLst/>
                    <a:ahLst/>
                    <a:cxnLst/>
                    <a:rect l="l" t="t" r="r" b="b"/>
                    <a:pathLst>
                      <a:path w="113029" h="72389">
                        <a:moveTo>
                          <a:pt x="0" y="71796"/>
                        </a:moveTo>
                        <a:lnTo>
                          <a:pt x="0" y="71001"/>
                        </a:lnTo>
                      </a:path>
                      <a:path w="113029" h="72389">
                        <a:moveTo>
                          <a:pt x="0" y="70206"/>
                        </a:moveTo>
                        <a:lnTo>
                          <a:pt x="0" y="69398"/>
                        </a:lnTo>
                      </a:path>
                      <a:path w="113029" h="72389">
                        <a:moveTo>
                          <a:pt x="0" y="69398"/>
                        </a:moveTo>
                        <a:lnTo>
                          <a:pt x="0" y="65410"/>
                        </a:lnTo>
                      </a:path>
                      <a:path w="113029" h="72389">
                        <a:moveTo>
                          <a:pt x="0" y="65410"/>
                        </a:moveTo>
                        <a:lnTo>
                          <a:pt x="0" y="59037"/>
                        </a:lnTo>
                      </a:path>
                      <a:path w="113029" h="72389">
                        <a:moveTo>
                          <a:pt x="0" y="59037"/>
                        </a:moveTo>
                        <a:lnTo>
                          <a:pt x="0" y="57434"/>
                        </a:lnTo>
                      </a:path>
                      <a:path w="113029" h="72389">
                        <a:moveTo>
                          <a:pt x="0" y="53446"/>
                        </a:moveTo>
                        <a:lnTo>
                          <a:pt x="0" y="51048"/>
                        </a:lnTo>
                      </a:path>
                      <a:path w="113029" h="72389">
                        <a:moveTo>
                          <a:pt x="0" y="51048"/>
                        </a:moveTo>
                        <a:lnTo>
                          <a:pt x="0" y="45470"/>
                        </a:lnTo>
                      </a:path>
                      <a:path w="113029" h="72389">
                        <a:moveTo>
                          <a:pt x="0" y="44675"/>
                        </a:moveTo>
                        <a:lnTo>
                          <a:pt x="0" y="41482"/>
                        </a:lnTo>
                      </a:path>
                      <a:path w="113029" h="72389">
                        <a:moveTo>
                          <a:pt x="112484" y="31903"/>
                        </a:moveTo>
                        <a:lnTo>
                          <a:pt x="111689" y="41482"/>
                        </a:lnTo>
                      </a:path>
                      <a:path w="113029" h="72389">
                        <a:moveTo>
                          <a:pt x="111689" y="41482"/>
                        </a:moveTo>
                        <a:lnTo>
                          <a:pt x="109291" y="51048"/>
                        </a:lnTo>
                      </a:path>
                      <a:path w="113029" h="72389">
                        <a:moveTo>
                          <a:pt x="109291" y="51048"/>
                        </a:moveTo>
                        <a:lnTo>
                          <a:pt x="105303" y="59037"/>
                        </a:lnTo>
                      </a:path>
                      <a:path w="113029" h="72389">
                        <a:moveTo>
                          <a:pt x="105303" y="59037"/>
                        </a:moveTo>
                        <a:lnTo>
                          <a:pt x="100520" y="64615"/>
                        </a:lnTo>
                      </a:path>
                      <a:path w="113029" h="72389">
                        <a:moveTo>
                          <a:pt x="100520" y="0"/>
                        </a:moveTo>
                        <a:lnTo>
                          <a:pt x="105303" y="5577"/>
                        </a:lnTo>
                      </a:path>
                      <a:path w="113029" h="72389">
                        <a:moveTo>
                          <a:pt x="105303" y="5577"/>
                        </a:moveTo>
                        <a:lnTo>
                          <a:pt x="109291" y="13553"/>
                        </a:lnTo>
                      </a:path>
                      <a:path w="113029" h="72389">
                        <a:moveTo>
                          <a:pt x="109291" y="13553"/>
                        </a:moveTo>
                        <a:lnTo>
                          <a:pt x="111689" y="22337"/>
                        </a:lnTo>
                      </a:path>
                      <a:path w="113029" h="72389">
                        <a:moveTo>
                          <a:pt x="111689" y="23132"/>
                        </a:moveTo>
                        <a:lnTo>
                          <a:pt x="112484" y="31903"/>
                        </a:lnTo>
                      </a:path>
                      <a:path w="113029" h="72389">
                        <a:moveTo>
                          <a:pt x="101315" y="63820"/>
                        </a:moveTo>
                        <a:lnTo>
                          <a:pt x="102110" y="63025"/>
                        </a:lnTo>
                      </a:path>
                      <a:path w="113029" h="72389">
                        <a:moveTo>
                          <a:pt x="102110" y="63025"/>
                        </a:moveTo>
                        <a:lnTo>
                          <a:pt x="103713" y="6062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39" name="object 3239"/>
                  <p:cNvSpPr/>
                  <p:nvPr/>
                </p:nvSpPr>
                <p:spPr>
                  <a:xfrm>
                    <a:off x="3595998" y="591993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40" name="object 3240"/>
                  <p:cNvSpPr/>
                  <p:nvPr/>
                </p:nvSpPr>
                <p:spPr>
                  <a:xfrm>
                    <a:off x="3591617" y="5855720"/>
                    <a:ext cx="109855" cy="80010"/>
                  </a:xfrm>
                  <a:custGeom>
                    <a:avLst/>
                    <a:gdLst/>
                    <a:ahLst/>
                    <a:cxnLst/>
                    <a:rect l="l" t="t" r="r" b="b"/>
                    <a:pathLst>
                      <a:path w="109854" h="80010">
                        <a:moveTo>
                          <a:pt x="5577" y="65410"/>
                        </a:moveTo>
                        <a:lnTo>
                          <a:pt x="7181" y="61422"/>
                        </a:lnTo>
                      </a:path>
                      <a:path w="109854" h="80010">
                        <a:moveTo>
                          <a:pt x="8770" y="58229"/>
                        </a:moveTo>
                        <a:lnTo>
                          <a:pt x="9565" y="57434"/>
                        </a:lnTo>
                      </a:path>
                      <a:path w="109854" h="80010">
                        <a:moveTo>
                          <a:pt x="9565" y="57434"/>
                        </a:moveTo>
                        <a:lnTo>
                          <a:pt x="10374" y="52651"/>
                        </a:lnTo>
                      </a:path>
                      <a:path w="109854" h="80010">
                        <a:moveTo>
                          <a:pt x="11168" y="49458"/>
                        </a:moveTo>
                        <a:lnTo>
                          <a:pt x="11168" y="48663"/>
                        </a:lnTo>
                      </a:path>
                      <a:path w="109854" h="80010">
                        <a:moveTo>
                          <a:pt x="11168" y="48663"/>
                        </a:moveTo>
                        <a:lnTo>
                          <a:pt x="11963" y="39879"/>
                        </a:lnTo>
                      </a:path>
                      <a:path w="109854" h="80010">
                        <a:moveTo>
                          <a:pt x="11963" y="39879"/>
                        </a:moveTo>
                        <a:lnTo>
                          <a:pt x="11168" y="31108"/>
                        </a:lnTo>
                      </a:path>
                      <a:path w="109854" h="80010">
                        <a:moveTo>
                          <a:pt x="10374" y="27915"/>
                        </a:moveTo>
                        <a:lnTo>
                          <a:pt x="9565" y="23132"/>
                        </a:lnTo>
                      </a:path>
                      <a:path w="109854" h="80010">
                        <a:moveTo>
                          <a:pt x="9565" y="23132"/>
                        </a:moveTo>
                        <a:lnTo>
                          <a:pt x="8770" y="22337"/>
                        </a:lnTo>
                      </a:path>
                      <a:path w="109854" h="80010">
                        <a:moveTo>
                          <a:pt x="7181" y="19144"/>
                        </a:moveTo>
                        <a:lnTo>
                          <a:pt x="5577" y="15156"/>
                        </a:lnTo>
                      </a:path>
                      <a:path w="109854" h="80010">
                        <a:moveTo>
                          <a:pt x="5577" y="15156"/>
                        </a:moveTo>
                        <a:lnTo>
                          <a:pt x="5577" y="14362"/>
                        </a:lnTo>
                      </a:path>
                      <a:path w="109854" h="80010">
                        <a:moveTo>
                          <a:pt x="3193" y="11963"/>
                        </a:moveTo>
                        <a:lnTo>
                          <a:pt x="1589" y="8770"/>
                        </a:lnTo>
                      </a:path>
                      <a:path w="109854" h="80010">
                        <a:moveTo>
                          <a:pt x="1589" y="8770"/>
                        </a:moveTo>
                        <a:lnTo>
                          <a:pt x="794" y="7975"/>
                        </a:lnTo>
                      </a:path>
                      <a:path w="109854" h="80010">
                        <a:moveTo>
                          <a:pt x="0" y="3987"/>
                        </a:moveTo>
                        <a:lnTo>
                          <a:pt x="794" y="3987"/>
                        </a:lnTo>
                      </a:path>
                      <a:path w="109854" h="80010">
                        <a:moveTo>
                          <a:pt x="794" y="3987"/>
                        </a:moveTo>
                        <a:lnTo>
                          <a:pt x="6372" y="8770"/>
                        </a:lnTo>
                      </a:path>
                      <a:path w="109854" h="80010">
                        <a:moveTo>
                          <a:pt x="6372" y="8770"/>
                        </a:moveTo>
                        <a:lnTo>
                          <a:pt x="10374" y="15156"/>
                        </a:lnTo>
                      </a:path>
                      <a:path w="109854" h="80010">
                        <a:moveTo>
                          <a:pt x="10374" y="15156"/>
                        </a:moveTo>
                        <a:lnTo>
                          <a:pt x="11963" y="19144"/>
                        </a:lnTo>
                      </a:path>
                      <a:path w="109854" h="80010">
                        <a:moveTo>
                          <a:pt x="11963" y="19144"/>
                        </a:moveTo>
                        <a:lnTo>
                          <a:pt x="13553" y="23132"/>
                        </a:lnTo>
                      </a:path>
                      <a:path w="109854" h="80010">
                        <a:moveTo>
                          <a:pt x="13553" y="23132"/>
                        </a:moveTo>
                        <a:lnTo>
                          <a:pt x="15951" y="31108"/>
                        </a:lnTo>
                      </a:path>
                      <a:path w="109854" h="80010">
                        <a:moveTo>
                          <a:pt x="15951" y="31108"/>
                        </a:moveTo>
                        <a:lnTo>
                          <a:pt x="16746" y="39879"/>
                        </a:lnTo>
                      </a:path>
                      <a:path w="109854" h="80010">
                        <a:moveTo>
                          <a:pt x="16746" y="39879"/>
                        </a:moveTo>
                        <a:lnTo>
                          <a:pt x="15951" y="48663"/>
                        </a:lnTo>
                      </a:path>
                      <a:path w="109854" h="80010">
                        <a:moveTo>
                          <a:pt x="15951" y="49458"/>
                        </a:moveTo>
                        <a:lnTo>
                          <a:pt x="13553" y="57434"/>
                        </a:lnTo>
                      </a:path>
                      <a:path w="109854" h="80010">
                        <a:moveTo>
                          <a:pt x="13553" y="57434"/>
                        </a:moveTo>
                        <a:lnTo>
                          <a:pt x="10374" y="65410"/>
                        </a:lnTo>
                      </a:path>
                      <a:path w="109854" h="80010">
                        <a:moveTo>
                          <a:pt x="10374" y="65410"/>
                        </a:moveTo>
                        <a:lnTo>
                          <a:pt x="6372" y="71001"/>
                        </a:lnTo>
                      </a:path>
                      <a:path w="109854" h="80010">
                        <a:moveTo>
                          <a:pt x="6372" y="71001"/>
                        </a:moveTo>
                        <a:lnTo>
                          <a:pt x="794" y="75784"/>
                        </a:lnTo>
                      </a:path>
                      <a:path w="109854" h="80010">
                        <a:moveTo>
                          <a:pt x="794" y="75784"/>
                        </a:moveTo>
                        <a:lnTo>
                          <a:pt x="0" y="76579"/>
                        </a:lnTo>
                      </a:path>
                      <a:path w="109854" h="80010">
                        <a:moveTo>
                          <a:pt x="73386" y="79772"/>
                        </a:moveTo>
                        <a:lnTo>
                          <a:pt x="109291" y="79772"/>
                        </a:lnTo>
                      </a:path>
                      <a:path w="109854" h="80010">
                        <a:moveTo>
                          <a:pt x="109291" y="0"/>
                        </a:moveTo>
                        <a:lnTo>
                          <a:pt x="73386" y="0"/>
                        </a:lnTo>
                      </a:path>
                      <a:path w="109854" h="80010">
                        <a:moveTo>
                          <a:pt x="73386" y="78977"/>
                        </a:moveTo>
                        <a:lnTo>
                          <a:pt x="73386" y="78182"/>
                        </a:lnTo>
                      </a:path>
                      <a:path w="109854" h="80010">
                        <a:moveTo>
                          <a:pt x="73386" y="76579"/>
                        </a:moveTo>
                        <a:lnTo>
                          <a:pt x="73386" y="75784"/>
                        </a:lnTo>
                      </a:path>
                      <a:path w="109854" h="80010">
                        <a:moveTo>
                          <a:pt x="73386" y="75784"/>
                        </a:moveTo>
                        <a:lnTo>
                          <a:pt x="73386" y="74194"/>
                        </a:lnTo>
                      </a:path>
                      <a:path w="109854" h="80010">
                        <a:moveTo>
                          <a:pt x="73386" y="71796"/>
                        </a:moveTo>
                        <a:lnTo>
                          <a:pt x="73386" y="71001"/>
                        </a:lnTo>
                      </a:path>
                      <a:path w="109854" h="80010">
                        <a:moveTo>
                          <a:pt x="73386" y="71001"/>
                        </a:moveTo>
                        <a:lnTo>
                          <a:pt x="73386" y="686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41" name="object 3241"/>
                  <p:cNvSpPr/>
                  <p:nvPr/>
                </p:nvSpPr>
                <p:spPr>
                  <a:xfrm>
                    <a:off x="3663807" y="591993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42" name="object 3242"/>
                  <p:cNvSpPr/>
                  <p:nvPr/>
                </p:nvSpPr>
                <p:spPr>
                  <a:xfrm>
                    <a:off x="3665004" y="5859708"/>
                    <a:ext cx="0" cy="61594"/>
                  </a:xfrm>
                  <a:custGeom>
                    <a:avLst/>
                    <a:gdLst/>
                    <a:ahLst/>
                    <a:cxnLst/>
                    <a:rect l="l" t="t" r="r" b="b"/>
                    <a:pathLst>
                      <a:path h="61595">
                        <a:moveTo>
                          <a:pt x="0" y="61422"/>
                        </a:moveTo>
                        <a:lnTo>
                          <a:pt x="0" y="57434"/>
                        </a:lnTo>
                      </a:path>
                      <a:path h="61595">
                        <a:moveTo>
                          <a:pt x="0" y="54241"/>
                        </a:moveTo>
                        <a:lnTo>
                          <a:pt x="0" y="53446"/>
                        </a:lnTo>
                      </a:path>
                      <a:path h="61595">
                        <a:moveTo>
                          <a:pt x="0" y="53446"/>
                        </a:moveTo>
                        <a:lnTo>
                          <a:pt x="0" y="48663"/>
                        </a:lnTo>
                      </a:path>
                      <a:path h="61595">
                        <a:moveTo>
                          <a:pt x="0" y="44675"/>
                        </a:moveTo>
                        <a:lnTo>
                          <a:pt x="0" y="35891"/>
                        </a:lnTo>
                      </a:path>
                      <a:path h="61595">
                        <a:moveTo>
                          <a:pt x="0" y="35891"/>
                        </a:moveTo>
                        <a:lnTo>
                          <a:pt x="0" y="27120"/>
                        </a:lnTo>
                      </a:path>
                      <a:path h="61595">
                        <a:moveTo>
                          <a:pt x="0" y="23927"/>
                        </a:moveTo>
                        <a:lnTo>
                          <a:pt x="0" y="19144"/>
                        </a:lnTo>
                      </a:path>
                      <a:path h="61595">
                        <a:moveTo>
                          <a:pt x="0" y="19144"/>
                        </a:moveTo>
                        <a:lnTo>
                          <a:pt x="0" y="18349"/>
                        </a:lnTo>
                      </a:path>
                      <a:path h="61595">
                        <a:moveTo>
                          <a:pt x="0" y="15156"/>
                        </a:moveTo>
                        <a:lnTo>
                          <a:pt x="0" y="11168"/>
                        </a:lnTo>
                      </a:path>
                      <a:path h="61595">
                        <a:moveTo>
                          <a:pt x="0" y="11168"/>
                        </a:moveTo>
                        <a:lnTo>
                          <a:pt x="0" y="10374"/>
                        </a:lnTo>
                      </a:path>
                      <a:path h="61595">
                        <a:moveTo>
                          <a:pt x="0" y="7975"/>
                        </a:moveTo>
                        <a:lnTo>
                          <a:pt x="0" y="4782"/>
                        </a:lnTo>
                      </a:path>
                      <a:path h="61595">
                        <a:moveTo>
                          <a:pt x="0" y="4782"/>
                        </a:moveTo>
                        <a:lnTo>
                          <a:pt x="0" y="3987"/>
                        </a:lnTo>
                      </a:path>
                      <a:path h="61595">
                        <a:moveTo>
                          <a:pt x="0" y="239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43" name="object 3243"/>
                  <p:cNvSpPr/>
                  <p:nvPr/>
                </p:nvSpPr>
                <p:spPr>
                  <a:xfrm>
                    <a:off x="3663807" y="585851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44" name="object 3244"/>
                  <p:cNvSpPr/>
                  <p:nvPr/>
                </p:nvSpPr>
                <p:spPr>
                  <a:xfrm>
                    <a:off x="3665004" y="5857310"/>
                    <a:ext cx="36195" cy="1270"/>
                  </a:xfrm>
                  <a:custGeom>
                    <a:avLst/>
                    <a:gdLst/>
                    <a:ahLst/>
                    <a:cxnLst/>
                    <a:rect l="l" t="t" r="r" b="b"/>
                    <a:pathLst>
                      <a:path w="36195" h="1270">
                        <a:moveTo>
                          <a:pt x="0" y="794"/>
                        </a:moveTo>
                        <a:lnTo>
                          <a:pt x="0" y="0"/>
                        </a:lnTo>
                      </a:path>
                      <a:path w="36195" h="1270">
                        <a:moveTo>
                          <a:pt x="35905" y="0"/>
                        </a:moveTo>
                        <a:lnTo>
                          <a:pt x="35905"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45" name="object 3245"/>
                  <p:cNvSpPr/>
                  <p:nvPr/>
                </p:nvSpPr>
                <p:spPr>
                  <a:xfrm>
                    <a:off x="3699712" y="585851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46" name="object 3246"/>
                  <p:cNvSpPr/>
                  <p:nvPr/>
                </p:nvSpPr>
                <p:spPr>
                  <a:xfrm>
                    <a:off x="3700909" y="5859708"/>
                    <a:ext cx="0" cy="2540"/>
                  </a:xfrm>
                  <a:custGeom>
                    <a:avLst/>
                    <a:gdLst/>
                    <a:ahLst/>
                    <a:cxnLst/>
                    <a:rect l="l" t="t" r="r" b="b"/>
                    <a:pathLst>
                      <a:path h="2539">
                        <a:moveTo>
                          <a:pt x="0" y="0"/>
                        </a:moveTo>
                        <a:lnTo>
                          <a:pt x="0"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47" name="object 3247"/>
                  <p:cNvSpPr/>
                  <p:nvPr/>
                </p:nvSpPr>
                <p:spPr>
                  <a:xfrm>
                    <a:off x="3699712" y="586329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48" name="object 3248"/>
                  <p:cNvSpPr/>
                  <p:nvPr/>
                </p:nvSpPr>
                <p:spPr>
                  <a:xfrm>
                    <a:off x="3700909" y="5864491"/>
                    <a:ext cx="0" cy="57150"/>
                  </a:xfrm>
                  <a:custGeom>
                    <a:avLst/>
                    <a:gdLst/>
                    <a:ahLst/>
                    <a:cxnLst/>
                    <a:rect l="l" t="t" r="r" b="b"/>
                    <a:pathLst>
                      <a:path h="57150">
                        <a:moveTo>
                          <a:pt x="0" y="0"/>
                        </a:moveTo>
                        <a:lnTo>
                          <a:pt x="0" y="3193"/>
                        </a:lnTo>
                      </a:path>
                      <a:path h="57150">
                        <a:moveTo>
                          <a:pt x="0" y="5591"/>
                        </a:moveTo>
                        <a:lnTo>
                          <a:pt x="0" y="6386"/>
                        </a:lnTo>
                      </a:path>
                      <a:path h="57150">
                        <a:moveTo>
                          <a:pt x="0" y="6386"/>
                        </a:moveTo>
                        <a:lnTo>
                          <a:pt x="0" y="10374"/>
                        </a:lnTo>
                      </a:path>
                      <a:path h="57150">
                        <a:moveTo>
                          <a:pt x="0" y="13567"/>
                        </a:moveTo>
                        <a:lnTo>
                          <a:pt x="0" y="14362"/>
                        </a:lnTo>
                      </a:path>
                      <a:path h="57150">
                        <a:moveTo>
                          <a:pt x="0" y="14362"/>
                        </a:moveTo>
                        <a:lnTo>
                          <a:pt x="0" y="19144"/>
                        </a:lnTo>
                      </a:path>
                      <a:path h="57150">
                        <a:moveTo>
                          <a:pt x="0" y="22337"/>
                        </a:moveTo>
                        <a:lnTo>
                          <a:pt x="0" y="31108"/>
                        </a:lnTo>
                      </a:path>
                      <a:path h="57150">
                        <a:moveTo>
                          <a:pt x="0" y="31108"/>
                        </a:moveTo>
                        <a:lnTo>
                          <a:pt x="0" y="39893"/>
                        </a:lnTo>
                      </a:path>
                      <a:path h="57150">
                        <a:moveTo>
                          <a:pt x="0" y="43880"/>
                        </a:moveTo>
                        <a:lnTo>
                          <a:pt x="0" y="48663"/>
                        </a:lnTo>
                      </a:path>
                      <a:path h="57150">
                        <a:moveTo>
                          <a:pt x="0" y="48663"/>
                        </a:moveTo>
                        <a:lnTo>
                          <a:pt x="0" y="49458"/>
                        </a:lnTo>
                      </a:path>
                      <a:path h="57150">
                        <a:moveTo>
                          <a:pt x="0" y="52651"/>
                        </a:moveTo>
                        <a:lnTo>
                          <a:pt x="0" y="5663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49" name="object 3249"/>
                  <p:cNvSpPr/>
                  <p:nvPr/>
                </p:nvSpPr>
                <p:spPr>
                  <a:xfrm>
                    <a:off x="3699712" y="5919934"/>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50" name="object 3250"/>
                  <p:cNvSpPr/>
                  <p:nvPr/>
                </p:nvSpPr>
                <p:spPr>
                  <a:xfrm>
                    <a:off x="3630702" y="5924324"/>
                    <a:ext cx="70485" cy="11430"/>
                  </a:xfrm>
                  <a:custGeom>
                    <a:avLst/>
                    <a:gdLst/>
                    <a:ahLst/>
                    <a:cxnLst/>
                    <a:rect l="l" t="t" r="r" b="b"/>
                    <a:pathLst>
                      <a:path w="70485" h="11429">
                        <a:moveTo>
                          <a:pt x="70206" y="0"/>
                        </a:moveTo>
                        <a:lnTo>
                          <a:pt x="70206" y="2398"/>
                        </a:lnTo>
                      </a:path>
                      <a:path w="70485" h="11429">
                        <a:moveTo>
                          <a:pt x="70206" y="2398"/>
                        </a:moveTo>
                        <a:lnTo>
                          <a:pt x="70206" y="3193"/>
                        </a:lnTo>
                      </a:path>
                      <a:path w="70485" h="11429">
                        <a:moveTo>
                          <a:pt x="70206" y="5591"/>
                        </a:moveTo>
                        <a:lnTo>
                          <a:pt x="70206" y="7181"/>
                        </a:lnTo>
                      </a:path>
                      <a:path w="70485" h="11429">
                        <a:moveTo>
                          <a:pt x="70206" y="7181"/>
                        </a:moveTo>
                        <a:lnTo>
                          <a:pt x="70206" y="7975"/>
                        </a:lnTo>
                      </a:path>
                      <a:path w="70485" h="11429">
                        <a:moveTo>
                          <a:pt x="70206" y="9579"/>
                        </a:moveTo>
                        <a:lnTo>
                          <a:pt x="70206" y="10374"/>
                        </a:lnTo>
                      </a:path>
                      <a:path w="70485" h="11429">
                        <a:moveTo>
                          <a:pt x="34301" y="11168"/>
                        </a:moveTo>
                        <a:lnTo>
                          <a:pt x="16760" y="11168"/>
                        </a:lnTo>
                      </a:path>
                      <a:path w="70485" h="11429">
                        <a:moveTo>
                          <a:pt x="16760" y="11168"/>
                        </a:moveTo>
                        <a:lnTo>
                          <a:pt x="0" y="1116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51" name="object 3251"/>
                  <p:cNvSpPr/>
                  <p:nvPr/>
                </p:nvSpPr>
                <p:spPr>
                  <a:xfrm>
                    <a:off x="3629505" y="593429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52" name="object 3252"/>
                  <p:cNvSpPr/>
                  <p:nvPr/>
                </p:nvSpPr>
                <p:spPr>
                  <a:xfrm>
                    <a:off x="3591617" y="5855720"/>
                    <a:ext cx="73660" cy="80010"/>
                  </a:xfrm>
                  <a:custGeom>
                    <a:avLst/>
                    <a:gdLst/>
                    <a:ahLst/>
                    <a:cxnLst/>
                    <a:rect l="l" t="t" r="r" b="b"/>
                    <a:pathLst>
                      <a:path w="73660" h="80010">
                        <a:moveTo>
                          <a:pt x="6372" y="79772"/>
                        </a:moveTo>
                        <a:lnTo>
                          <a:pt x="0" y="79772"/>
                        </a:lnTo>
                      </a:path>
                      <a:path w="73660" h="80010">
                        <a:moveTo>
                          <a:pt x="0" y="0"/>
                        </a:moveTo>
                        <a:lnTo>
                          <a:pt x="1589" y="0"/>
                        </a:lnTo>
                      </a:path>
                      <a:path w="73660" h="80010">
                        <a:moveTo>
                          <a:pt x="1589" y="0"/>
                        </a:moveTo>
                        <a:lnTo>
                          <a:pt x="6372" y="0"/>
                        </a:lnTo>
                      </a:path>
                      <a:path w="73660" h="80010">
                        <a:moveTo>
                          <a:pt x="39084" y="0"/>
                        </a:moveTo>
                        <a:lnTo>
                          <a:pt x="48663" y="0"/>
                        </a:lnTo>
                      </a:path>
                      <a:path w="73660" h="80010">
                        <a:moveTo>
                          <a:pt x="48663" y="0"/>
                        </a:moveTo>
                        <a:lnTo>
                          <a:pt x="65410" y="0"/>
                        </a:lnTo>
                      </a:path>
                      <a:path w="73660" h="80010">
                        <a:moveTo>
                          <a:pt x="65410" y="0"/>
                        </a:moveTo>
                        <a:lnTo>
                          <a:pt x="73386" y="0"/>
                        </a:lnTo>
                      </a:path>
                      <a:path w="73660" h="80010">
                        <a:moveTo>
                          <a:pt x="73386" y="0"/>
                        </a:moveTo>
                        <a:lnTo>
                          <a:pt x="73386" y="794"/>
                        </a:lnTo>
                      </a:path>
                      <a:path w="73660" h="80010">
                        <a:moveTo>
                          <a:pt x="73386" y="794"/>
                        </a:moveTo>
                        <a:lnTo>
                          <a:pt x="73386" y="3179"/>
                        </a:lnTo>
                      </a:path>
                      <a:path w="73660" h="80010">
                        <a:moveTo>
                          <a:pt x="73386" y="3179"/>
                        </a:moveTo>
                        <a:lnTo>
                          <a:pt x="73386" y="7181"/>
                        </a:lnTo>
                      </a:path>
                      <a:path w="73660" h="80010">
                        <a:moveTo>
                          <a:pt x="73386" y="7181"/>
                        </a:moveTo>
                        <a:lnTo>
                          <a:pt x="73386" y="13553"/>
                        </a:lnTo>
                      </a:path>
                      <a:path w="73660" h="80010">
                        <a:moveTo>
                          <a:pt x="73386" y="13553"/>
                        </a:moveTo>
                        <a:lnTo>
                          <a:pt x="73386" y="21529"/>
                        </a:lnTo>
                      </a:path>
                      <a:path w="73660" h="80010">
                        <a:moveTo>
                          <a:pt x="73386" y="21529"/>
                        </a:moveTo>
                        <a:lnTo>
                          <a:pt x="73386" y="30313"/>
                        </a:lnTo>
                      </a:path>
                      <a:path w="73660" h="80010">
                        <a:moveTo>
                          <a:pt x="73386" y="30313"/>
                        </a:moveTo>
                        <a:lnTo>
                          <a:pt x="73386" y="39879"/>
                        </a:lnTo>
                      </a:path>
                      <a:path w="73660" h="80010">
                        <a:moveTo>
                          <a:pt x="73386" y="39879"/>
                        </a:moveTo>
                        <a:lnTo>
                          <a:pt x="73386" y="49458"/>
                        </a:lnTo>
                      </a:path>
                      <a:path w="73660" h="80010">
                        <a:moveTo>
                          <a:pt x="73386" y="49458"/>
                        </a:moveTo>
                        <a:lnTo>
                          <a:pt x="73386" y="59024"/>
                        </a:lnTo>
                      </a:path>
                      <a:path w="73660" h="80010">
                        <a:moveTo>
                          <a:pt x="73386" y="59024"/>
                        </a:moveTo>
                        <a:lnTo>
                          <a:pt x="73386" y="67013"/>
                        </a:lnTo>
                      </a:path>
                      <a:path w="73660" h="80010">
                        <a:moveTo>
                          <a:pt x="73386" y="67013"/>
                        </a:moveTo>
                        <a:lnTo>
                          <a:pt x="73386" y="73386"/>
                        </a:lnTo>
                      </a:path>
                      <a:path w="73660" h="80010">
                        <a:moveTo>
                          <a:pt x="73386" y="73386"/>
                        </a:moveTo>
                        <a:lnTo>
                          <a:pt x="73386" y="77374"/>
                        </a:lnTo>
                      </a:path>
                      <a:path w="73660" h="80010">
                        <a:moveTo>
                          <a:pt x="73386" y="77374"/>
                        </a:moveTo>
                        <a:lnTo>
                          <a:pt x="73386" y="7977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53" name="object 3253"/>
                  <p:cNvSpPr/>
                  <p:nvPr/>
                </p:nvSpPr>
                <p:spPr>
                  <a:xfrm>
                    <a:off x="3663807" y="593429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54" name="object 3254"/>
                  <p:cNvSpPr/>
                  <p:nvPr/>
                </p:nvSpPr>
                <p:spPr>
                  <a:xfrm>
                    <a:off x="3700909" y="5855720"/>
                    <a:ext cx="159385" cy="80010"/>
                  </a:xfrm>
                  <a:custGeom>
                    <a:avLst/>
                    <a:gdLst/>
                    <a:ahLst/>
                    <a:cxnLst/>
                    <a:rect l="l" t="t" r="r" b="b"/>
                    <a:pathLst>
                      <a:path w="159385" h="80010">
                        <a:moveTo>
                          <a:pt x="0" y="79772"/>
                        </a:moveTo>
                        <a:lnTo>
                          <a:pt x="17555" y="79772"/>
                        </a:lnTo>
                      </a:path>
                      <a:path w="159385" h="80010">
                        <a:moveTo>
                          <a:pt x="17555" y="79772"/>
                        </a:moveTo>
                        <a:lnTo>
                          <a:pt x="23132" y="79772"/>
                        </a:lnTo>
                      </a:path>
                      <a:path w="159385" h="80010">
                        <a:moveTo>
                          <a:pt x="91749" y="79772"/>
                        </a:moveTo>
                        <a:lnTo>
                          <a:pt x="101315" y="79772"/>
                        </a:lnTo>
                      </a:path>
                      <a:path w="159385" h="80010">
                        <a:moveTo>
                          <a:pt x="101315" y="79772"/>
                        </a:moveTo>
                        <a:lnTo>
                          <a:pt x="109291" y="79772"/>
                        </a:lnTo>
                      </a:path>
                      <a:path w="159385" h="80010">
                        <a:moveTo>
                          <a:pt x="109291" y="79772"/>
                        </a:moveTo>
                        <a:lnTo>
                          <a:pt x="115677" y="79772"/>
                        </a:lnTo>
                      </a:path>
                      <a:path w="159385" h="80010">
                        <a:moveTo>
                          <a:pt x="115677" y="79772"/>
                        </a:moveTo>
                        <a:lnTo>
                          <a:pt x="118870" y="79772"/>
                        </a:lnTo>
                      </a:path>
                      <a:path w="159385" h="80010">
                        <a:moveTo>
                          <a:pt x="118870" y="79772"/>
                        </a:moveTo>
                        <a:lnTo>
                          <a:pt x="119665" y="79772"/>
                        </a:lnTo>
                      </a:path>
                      <a:path w="159385" h="80010">
                        <a:moveTo>
                          <a:pt x="119665" y="0"/>
                        </a:moveTo>
                        <a:lnTo>
                          <a:pt x="118075" y="0"/>
                        </a:lnTo>
                      </a:path>
                      <a:path w="159385" h="80010">
                        <a:moveTo>
                          <a:pt x="118075" y="0"/>
                        </a:moveTo>
                        <a:lnTo>
                          <a:pt x="114882" y="0"/>
                        </a:lnTo>
                      </a:path>
                      <a:path w="159385" h="80010">
                        <a:moveTo>
                          <a:pt x="114882" y="0"/>
                        </a:moveTo>
                        <a:lnTo>
                          <a:pt x="108496" y="0"/>
                        </a:lnTo>
                      </a:path>
                      <a:path w="159385" h="80010">
                        <a:moveTo>
                          <a:pt x="108496" y="0"/>
                        </a:moveTo>
                        <a:lnTo>
                          <a:pt x="100520" y="0"/>
                        </a:lnTo>
                      </a:path>
                      <a:path w="159385" h="80010">
                        <a:moveTo>
                          <a:pt x="100520" y="0"/>
                        </a:moveTo>
                        <a:lnTo>
                          <a:pt x="91749" y="0"/>
                        </a:lnTo>
                      </a:path>
                      <a:path w="159385" h="80010">
                        <a:moveTo>
                          <a:pt x="23132" y="0"/>
                        </a:moveTo>
                        <a:lnTo>
                          <a:pt x="15156" y="0"/>
                        </a:lnTo>
                      </a:path>
                      <a:path w="159385" h="80010">
                        <a:moveTo>
                          <a:pt x="15156" y="0"/>
                        </a:moveTo>
                        <a:lnTo>
                          <a:pt x="0" y="0"/>
                        </a:lnTo>
                      </a:path>
                      <a:path w="159385" h="80010">
                        <a:moveTo>
                          <a:pt x="153967" y="59832"/>
                        </a:moveTo>
                        <a:lnTo>
                          <a:pt x="149184" y="67013"/>
                        </a:lnTo>
                      </a:path>
                      <a:path w="159385" h="80010">
                        <a:moveTo>
                          <a:pt x="149184" y="67013"/>
                        </a:moveTo>
                        <a:lnTo>
                          <a:pt x="142003" y="73386"/>
                        </a:lnTo>
                      </a:path>
                      <a:path w="159385" h="80010">
                        <a:moveTo>
                          <a:pt x="142003" y="73386"/>
                        </a:moveTo>
                        <a:lnTo>
                          <a:pt x="134027" y="77374"/>
                        </a:lnTo>
                      </a:path>
                      <a:path w="159385" h="80010">
                        <a:moveTo>
                          <a:pt x="121268" y="79772"/>
                        </a:moveTo>
                        <a:lnTo>
                          <a:pt x="119665" y="79772"/>
                        </a:lnTo>
                      </a:path>
                      <a:path w="159385" h="80010">
                        <a:moveTo>
                          <a:pt x="119665" y="79772"/>
                        </a:moveTo>
                        <a:lnTo>
                          <a:pt x="115677" y="79772"/>
                        </a:lnTo>
                      </a:path>
                      <a:path w="159385" h="80010">
                        <a:moveTo>
                          <a:pt x="116472" y="794"/>
                        </a:moveTo>
                        <a:lnTo>
                          <a:pt x="119665" y="0"/>
                        </a:lnTo>
                      </a:path>
                      <a:path w="159385" h="80010">
                        <a:moveTo>
                          <a:pt x="119665" y="0"/>
                        </a:moveTo>
                        <a:lnTo>
                          <a:pt x="122063" y="794"/>
                        </a:lnTo>
                      </a:path>
                      <a:path w="159385" h="80010">
                        <a:moveTo>
                          <a:pt x="134027" y="3179"/>
                        </a:moveTo>
                        <a:lnTo>
                          <a:pt x="142003" y="7181"/>
                        </a:lnTo>
                      </a:path>
                      <a:path w="159385" h="80010">
                        <a:moveTo>
                          <a:pt x="142003" y="7181"/>
                        </a:moveTo>
                        <a:lnTo>
                          <a:pt x="149184" y="13553"/>
                        </a:lnTo>
                      </a:path>
                      <a:path w="159385" h="80010">
                        <a:moveTo>
                          <a:pt x="149184" y="13553"/>
                        </a:moveTo>
                        <a:lnTo>
                          <a:pt x="154775" y="21529"/>
                        </a:lnTo>
                      </a:path>
                      <a:path w="159385" h="80010">
                        <a:moveTo>
                          <a:pt x="154775" y="21529"/>
                        </a:moveTo>
                        <a:lnTo>
                          <a:pt x="158763" y="30313"/>
                        </a:lnTo>
                      </a:path>
                      <a:path w="159385" h="80010">
                        <a:moveTo>
                          <a:pt x="158763" y="30313"/>
                        </a:moveTo>
                        <a:lnTo>
                          <a:pt x="158763" y="31903"/>
                        </a:lnTo>
                      </a:path>
                      <a:path w="159385" h="80010">
                        <a:moveTo>
                          <a:pt x="0" y="39879"/>
                        </a:moveTo>
                        <a:lnTo>
                          <a:pt x="0" y="30313"/>
                        </a:lnTo>
                      </a:path>
                      <a:path w="159385" h="80010">
                        <a:moveTo>
                          <a:pt x="0" y="30313"/>
                        </a:moveTo>
                        <a:lnTo>
                          <a:pt x="0" y="21529"/>
                        </a:lnTo>
                      </a:path>
                      <a:path w="159385" h="80010">
                        <a:moveTo>
                          <a:pt x="0" y="21529"/>
                        </a:moveTo>
                        <a:lnTo>
                          <a:pt x="0" y="13553"/>
                        </a:lnTo>
                      </a:path>
                      <a:path w="159385" h="80010">
                        <a:moveTo>
                          <a:pt x="0" y="13553"/>
                        </a:moveTo>
                        <a:lnTo>
                          <a:pt x="0" y="7181"/>
                        </a:lnTo>
                      </a:path>
                      <a:path w="159385" h="80010">
                        <a:moveTo>
                          <a:pt x="0" y="7181"/>
                        </a:moveTo>
                        <a:lnTo>
                          <a:pt x="0" y="3179"/>
                        </a:lnTo>
                      </a:path>
                      <a:path w="159385" h="80010">
                        <a:moveTo>
                          <a:pt x="0" y="3179"/>
                        </a:moveTo>
                        <a:lnTo>
                          <a:pt x="0" y="794"/>
                        </a:lnTo>
                      </a:path>
                      <a:path w="159385" h="80010">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55" name="object 3255"/>
                  <p:cNvSpPr/>
                  <p:nvPr/>
                </p:nvSpPr>
                <p:spPr>
                  <a:xfrm>
                    <a:off x="3699712" y="593429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56" name="object 3256"/>
                  <p:cNvSpPr/>
                  <p:nvPr/>
                </p:nvSpPr>
                <p:spPr>
                  <a:xfrm>
                    <a:off x="3700909" y="5425709"/>
                    <a:ext cx="1396365" cy="509905"/>
                  </a:xfrm>
                  <a:custGeom>
                    <a:avLst/>
                    <a:gdLst/>
                    <a:ahLst/>
                    <a:cxnLst/>
                    <a:rect l="l" t="t" r="r" b="b"/>
                    <a:pathLst>
                      <a:path w="1396364" h="509904">
                        <a:moveTo>
                          <a:pt x="0" y="509783"/>
                        </a:moveTo>
                        <a:lnTo>
                          <a:pt x="0" y="507385"/>
                        </a:lnTo>
                      </a:path>
                      <a:path w="1396364" h="509904">
                        <a:moveTo>
                          <a:pt x="0" y="507385"/>
                        </a:moveTo>
                        <a:lnTo>
                          <a:pt x="0" y="503397"/>
                        </a:lnTo>
                      </a:path>
                      <a:path w="1396364" h="509904">
                        <a:moveTo>
                          <a:pt x="0" y="503397"/>
                        </a:moveTo>
                        <a:lnTo>
                          <a:pt x="0" y="497024"/>
                        </a:lnTo>
                      </a:path>
                      <a:path w="1396364" h="509904">
                        <a:moveTo>
                          <a:pt x="0" y="497024"/>
                        </a:moveTo>
                        <a:lnTo>
                          <a:pt x="0" y="489035"/>
                        </a:lnTo>
                      </a:path>
                      <a:path w="1396364" h="509904">
                        <a:moveTo>
                          <a:pt x="0" y="489035"/>
                        </a:moveTo>
                        <a:lnTo>
                          <a:pt x="0" y="479469"/>
                        </a:lnTo>
                      </a:path>
                      <a:path w="1396364" h="509904">
                        <a:moveTo>
                          <a:pt x="0" y="479469"/>
                        </a:moveTo>
                        <a:lnTo>
                          <a:pt x="0" y="469890"/>
                        </a:lnTo>
                      </a:path>
                      <a:path w="1396364" h="509904">
                        <a:moveTo>
                          <a:pt x="1236559" y="159558"/>
                        </a:moveTo>
                        <a:lnTo>
                          <a:pt x="1256513" y="157968"/>
                        </a:lnTo>
                      </a:path>
                      <a:path w="1396364" h="509904">
                        <a:moveTo>
                          <a:pt x="1256513" y="157968"/>
                        </a:moveTo>
                        <a:lnTo>
                          <a:pt x="1275658" y="153967"/>
                        </a:lnTo>
                      </a:path>
                      <a:path w="1396364" h="509904">
                        <a:moveTo>
                          <a:pt x="1275658" y="153967"/>
                        </a:moveTo>
                        <a:lnTo>
                          <a:pt x="1294802" y="148389"/>
                        </a:lnTo>
                      </a:path>
                      <a:path w="1396364" h="509904">
                        <a:moveTo>
                          <a:pt x="1294802" y="148389"/>
                        </a:moveTo>
                        <a:lnTo>
                          <a:pt x="1313152" y="139618"/>
                        </a:lnTo>
                      </a:path>
                      <a:path w="1396364" h="509904">
                        <a:moveTo>
                          <a:pt x="1313152" y="139618"/>
                        </a:moveTo>
                        <a:lnTo>
                          <a:pt x="1329899" y="129244"/>
                        </a:lnTo>
                      </a:path>
                      <a:path w="1396364" h="509904">
                        <a:moveTo>
                          <a:pt x="1329899" y="129244"/>
                        </a:moveTo>
                        <a:lnTo>
                          <a:pt x="1345056" y="116472"/>
                        </a:lnTo>
                      </a:path>
                      <a:path w="1396364" h="509904">
                        <a:moveTo>
                          <a:pt x="1345056" y="116472"/>
                        </a:moveTo>
                        <a:lnTo>
                          <a:pt x="1358623" y="101329"/>
                        </a:lnTo>
                      </a:path>
                      <a:path w="1396364" h="509904">
                        <a:moveTo>
                          <a:pt x="1358623" y="101329"/>
                        </a:moveTo>
                        <a:lnTo>
                          <a:pt x="1370587" y="85363"/>
                        </a:lnTo>
                      </a:path>
                      <a:path w="1396364" h="509904">
                        <a:moveTo>
                          <a:pt x="1370587" y="85363"/>
                        </a:moveTo>
                        <a:lnTo>
                          <a:pt x="1380166" y="67808"/>
                        </a:lnTo>
                      </a:path>
                      <a:path w="1396364" h="509904">
                        <a:moveTo>
                          <a:pt x="1380166" y="67808"/>
                        </a:moveTo>
                        <a:lnTo>
                          <a:pt x="1387347" y="49472"/>
                        </a:lnTo>
                      </a:path>
                      <a:path w="1396364" h="509904">
                        <a:moveTo>
                          <a:pt x="1387347" y="49472"/>
                        </a:moveTo>
                        <a:lnTo>
                          <a:pt x="1392925" y="30313"/>
                        </a:lnTo>
                      </a:path>
                      <a:path w="1396364" h="509904">
                        <a:moveTo>
                          <a:pt x="1392925" y="30313"/>
                        </a:moveTo>
                        <a:lnTo>
                          <a:pt x="1395323" y="10374"/>
                        </a:lnTo>
                      </a:path>
                      <a:path w="1396364" h="509904">
                        <a:moveTo>
                          <a:pt x="1395323" y="10374"/>
                        </a:moveTo>
                        <a:lnTo>
                          <a:pt x="1396118" y="0"/>
                        </a:lnTo>
                      </a:path>
                      <a:path w="1396364" h="509904">
                        <a:moveTo>
                          <a:pt x="1316345" y="0"/>
                        </a:moveTo>
                        <a:lnTo>
                          <a:pt x="1314742" y="13567"/>
                        </a:lnTo>
                      </a:path>
                      <a:path w="1396364" h="509904">
                        <a:moveTo>
                          <a:pt x="1314742" y="13567"/>
                        </a:moveTo>
                        <a:lnTo>
                          <a:pt x="1310754" y="27120"/>
                        </a:lnTo>
                      </a:path>
                      <a:path w="1396364" h="509904">
                        <a:moveTo>
                          <a:pt x="1310754" y="27120"/>
                        </a:moveTo>
                        <a:lnTo>
                          <a:pt x="1305177" y="39893"/>
                        </a:lnTo>
                      </a:path>
                      <a:path w="1396364" h="509904">
                        <a:moveTo>
                          <a:pt x="1305177" y="39893"/>
                        </a:moveTo>
                        <a:lnTo>
                          <a:pt x="1296392" y="51856"/>
                        </a:lnTo>
                      </a:path>
                      <a:path w="1396364" h="509904">
                        <a:moveTo>
                          <a:pt x="1296392" y="51856"/>
                        </a:moveTo>
                        <a:lnTo>
                          <a:pt x="1286827" y="61436"/>
                        </a:lnTo>
                      </a:path>
                      <a:path w="1396364" h="509904">
                        <a:moveTo>
                          <a:pt x="1286827" y="61436"/>
                        </a:moveTo>
                        <a:lnTo>
                          <a:pt x="1274849" y="69411"/>
                        </a:lnTo>
                      </a:path>
                      <a:path w="1396364" h="509904">
                        <a:moveTo>
                          <a:pt x="1274849" y="69411"/>
                        </a:moveTo>
                        <a:lnTo>
                          <a:pt x="1262090" y="74989"/>
                        </a:lnTo>
                      </a:path>
                      <a:path w="1396364" h="509904">
                        <a:moveTo>
                          <a:pt x="1262090" y="74989"/>
                        </a:moveTo>
                        <a:lnTo>
                          <a:pt x="1248523" y="78182"/>
                        </a:lnTo>
                      </a:path>
                      <a:path w="1396364" h="509904">
                        <a:moveTo>
                          <a:pt x="1248523" y="78182"/>
                        </a:moveTo>
                        <a:lnTo>
                          <a:pt x="1236559" y="79786"/>
                        </a:lnTo>
                      </a:path>
                      <a:path w="1396364" h="509904">
                        <a:moveTo>
                          <a:pt x="1236559" y="159558"/>
                        </a:moveTo>
                        <a:lnTo>
                          <a:pt x="1236559" y="157968"/>
                        </a:lnTo>
                      </a:path>
                      <a:path w="1396364" h="509904">
                        <a:moveTo>
                          <a:pt x="1236559" y="157968"/>
                        </a:moveTo>
                        <a:lnTo>
                          <a:pt x="1236559" y="154775"/>
                        </a:lnTo>
                      </a:path>
                      <a:path w="1396364" h="509904">
                        <a:moveTo>
                          <a:pt x="1236559" y="154775"/>
                        </a:moveTo>
                        <a:lnTo>
                          <a:pt x="1236559" y="149184"/>
                        </a:lnTo>
                      </a:path>
                      <a:path w="1396364" h="509904">
                        <a:moveTo>
                          <a:pt x="1236559" y="149184"/>
                        </a:moveTo>
                        <a:lnTo>
                          <a:pt x="1236559" y="142003"/>
                        </a:lnTo>
                      </a:path>
                      <a:path w="1396364" h="509904">
                        <a:moveTo>
                          <a:pt x="1236559" y="142003"/>
                        </a:moveTo>
                        <a:lnTo>
                          <a:pt x="1236559" y="133232"/>
                        </a:lnTo>
                      </a:path>
                      <a:path w="1396364" h="509904">
                        <a:moveTo>
                          <a:pt x="1236559" y="133232"/>
                        </a:moveTo>
                        <a:lnTo>
                          <a:pt x="1236559" y="124448"/>
                        </a:lnTo>
                      </a:path>
                      <a:path w="1396364" h="509904">
                        <a:moveTo>
                          <a:pt x="1236559" y="124448"/>
                        </a:moveTo>
                        <a:lnTo>
                          <a:pt x="1236559" y="114087"/>
                        </a:lnTo>
                      </a:path>
                      <a:path w="1396364" h="509904">
                        <a:moveTo>
                          <a:pt x="1236559" y="114087"/>
                        </a:moveTo>
                        <a:lnTo>
                          <a:pt x="1236559" y="105316"/>
                        </a:lnTo>
                      </a:path>
                      <a:path w="1396364" h="509904">
                        <a:moveTo>
                          <a:pt x="1236559" y="105316"/>
                        </a:moveTo>
                        <a:lnTo>
                          <a:pt x="1236559" y="96532"/>
                        </a:lnTo>
                      </a:path>
                      <a:path w="1396364" h="509904">
                        <a:moveTo>
                          <a:pt x="1236559" y="96532"/>
                        </a:moveTo>
                        <a:lnTo>
                          <a:pt x="1236559" y="89351"/>
                        </a:lnTo>
                      </a:path>
                      <a:path w="1396364" h="509904">
                        <a:moveTo>
                          <a:pt x="1236559" y="89351"/>
                        </a:moveTo>
                        <a:lnTo>
                          <a:pt x="1236559" y="83773"/>
                        </a:lnTo>
                      </a:path>
                      <a:path w="1396364" h="509904">
                        <a:moveTo>
                          <a:pt x="1236559" y="83773"/>
                        </a:moveTo>
                        <a:lnTo>
                          <a:pt x="1236559" y="80580"/>
                        </a:lnTo>
                      </a:path>
                      <a:path w="1396364" h="509904">
                        <a:moveTo>
                          <a:pt x="1236559" y="80580"/>
                        </a:moveTo>
                        <a:lnTo>
                          <a:pt x="1236559" y="79786"/>
                        </a:lnTo>
                      </a:path>
                      <a:path w="1396364" h="509904">
                        <a:moveTo>
                          <a:pt x="1317140" y="0"/>
                        </a:moveTo>
                        <a:lnTo>
                          <a:pt x="1317935" y="0"/>
                        </a:lnTo>
                      </a:path>
                      <a:path w="1396364" h="509904">
                        <a:moveTo>
                          <a:pt x="1320333" y="0"/>
                        </a:moveTo>
                        <a:lnTo>
                          <a:pt x="1321923" y="0"/>
                        </a:lnTo>
                      </a:path>
                      <a:path w="1396364" h="509904">
                        <a:moveTo>
                          <a:pt x="1325116" y="0"/>
                        </a:moveTo>
                        <a:lnTo>
                          <a:pt x="1325911" y="0"/>
                        </a:lnTo>
                      </a:path>
                      <a:path w="1396364" h="509904">
                        <a:moveTo>
                          <a:pt x="1325911" y="0"/>
                        </a:moveTo>
                        <a:lnTo>
                          <a:pt x="1328309" y="0"/>
                        </a:lnTo>
                      </a:path>
                      <a:path w="1396364" h="509904">
                        <a:moveTo>
                          <a:pt x="1332297" y="0"/>
                        </a:moveTo>
                        <a:lnTo>
                          <a:pt x="1333092" y="0"/>
                        </a:lnTo>
                      </a:path>
                      <a:path w="1396364" h="509904">
                        <a:moveTo>
                          <a:pt x="1333092" y="0"/>
                        </a:moveTo>
                        <a:lnTo>
                          <a:pt x="1335490" y="0"/>
                        </a:lnTo>
                      </a:path>
                      <a:path w="1396364" h="509904">
                        <a:moveTo>
                          <a:pt x="1340273" y="0"/>
                        </a:moveTo>
                        <a:lnTo>
                          <a:pt x="1341876" y="0"/>
                        </a:lnTo>
                      </a:path>
                      <a:path w="1396364" h="509904">
                        <a:moveTo>
                          <a:pt x="1341876" y="0"/>
                        </a:moveTo>
                        <a:lnTo>
                          <a:pt x="1344261" y="0"/>
                        </a:lnTo>
                      </a:path>
                      <a:path w="1396364" h="509904">
                        <a:moveTo>
                          <a:pt x="1349044" y="0"/>
                        </a:moveTo>
                        <a:lnTo>
                          <a:pt x="1350647" y="0"/>
                        </a:lnTo>
                      </a:path>
                      <a:path w="1396364" h="509904">
                        <a:moveTo>
                          <a:pt x="1350647" y="0"/>
                        </a:moveTo>
                        <a:lnTo>
                          <a:pt x="1353045" y="0"/>
                        </a:lnTo>
                      </a:path>
                      <a:path w="1396364" h="509904">
                        <a:moveTo>
                          <a:pt x="1358623" y="0"/>
                        </a:moveTo>
                        <a:lnTo>
                          <a:pt x="1361021" y="0"/>
                        </a:lnTo>
                      </a:path>
                      <a:path w="1396364" h="509904">
                        <a:moveTo>
                          <a:pt x="1361021" y="0"/>
                        </a:moveTo>
                        <a:lnTo>
                          <a:pt x="1362611" y="0"/>
                        </a:lnTo>
                      </a:path>
                      <a:path w="1396364" h="509904">
                        <a:moveTo>
                          <a:pt x="1367407" y="0"/>
                        </a:moveTo>
                        <a:lnTo>
                          <a:pt x="1369792" y="0"/>
                        </a:lnTo>
                      </a:path>
                      <a:path w="1396364" h="509904">
                        <a:moveTo>
                          <a:pt x="1369792" y="0"/>
                        </a:moveTo>
                        <a:lnTo>
                          <a:pt x="1371395" y="0"/>
                        </a:lnTo>
                      </a:path>
                      <a:path w="1396364" h="509904">
                        <a:moveTo>
                          <a:pt x="1376178" y="0"/>
                        </a:moveTo>
                        <a:lnTo>
                          <a:pt x="1378563" y="0"/>
                        </a:lnTo>
                      </a:path>
                      <a:path w="1396364" h="509904">
                        <a:moveTo>
                          <a:pt x="1378563" y="0"/>
                        </a:moveTo>
                        <a:lnTo>
                          <a:pt x="1379371" y="0"/>
                        </a:lnTo>
                      </a:path>
                      <a:path w="1396364" h="509904">
                        <a:moveTo>
                          <a:pt x="1383359" y="0"/>
                        </a:moveTo>
                        <a:lnTo>
                          <a:pt x="1385744" y="0"/>
                        </a:lnTo>
                      </a:path>
                      <a:path w="1396364" h="509904">
                        <a:moveTo>
                          <a:pt x="1385744" y="0"/>
                        </a:moveTo>
                        <a:lnTo>
                          <a:pt x="1386539" y="0"/>
                        </a:lnTo>
                      </a:path>
                      <a:path w="1396364" h="509904">
                        <a:moveTo>
                          <a:pt x="1389732" y="0"/>
                        </a:moveTo>
                        <a:lnTo>
                          <a:pt x="1391335" y="0"/>
                        </a:lnTo>
                      </a:path>
                      <a:path w="1396364" h="509904">
                        <a:moveTo>
                          <a:pt x="1393720" y="0"/>
                        </a:moveTo>
                        <a:lnTo>
                          <a:pt x="1394514" y="0"/>
                        </a:lnTo>
                      </a:path>
                      <a:path w="1396364" h="509904">
                        <a:moveTo>
                          <a:pt x="505000" y="159558"/>
                        </a:moveTo>
                        <a:lnTo>
                          <a:pt x="487445" y="159558"/>
                        </a:lnTo>
                      </a:path>
                      <a:path w="1396364" h="509904">
                        <a:moveTo>
                          <a:pt x="487445" y="159558"/>
                        </a:moveTo>
                        <a:lnTo>
                          <a:pt x="470685" y="159558"/>
                        </a:lnTo>
                      </a:path>
                      <a:path w="1396364" h="509904">
                        <a:moveTo>
                          <a:pt x="470685" y="159558"/>
                        </a:moveTo>
                        <a:lnTo>
                          <a:pt x="454733" y="159558"/>
                        </a:lnTo>
                      </a:path>
                      <a:path w="1396364" h="509904">
                        <a:moveTo>
                          <a:pt x="454733" y="159558"/>
                        </a:moveTo>
                        <a:lnTo>
                          <a:pt x="439576" y="159558"/>
                        </a:lnTo>
                      </a:path>
                      <a:path w="1396364" h="509904">
                        <a:moveTo>
                          <a:pt x="439576" y="79786"/>
                        </a:moveTo>
                        <a:lnTo>
                          <a:pt x="454733" y="79786"/>
                        </a:lnTo>
                      </a:path>
                      <a:path w="1396364" h="509904">
                        <a:moveTo>
                          <a:pt x="454733" y="79786"/>
                        </a:moveTo>
                        <a:lnTo>
                          <a:pt x="471493" y="79786"/>
                        </a:lnTo>
                      </a:path>
                      <a:path w="1396364" h="509904">
                        <a:moveTo>
                          <a:pt x="471493" y="79786"/>
                        </a:moveTo>
                        <a:lnTo>
                          <a:pt x="488240" y="79786"/>
                        </a:lnTo>
                      </a:path>
                      <a:path w="1396364" h="509904">
                        <a:moveTo>
                          <a:pt x="488240" y="79786"/>
                        </a:moveTo>
                        <a:lnTo>
                          <a:pt x="505000" y="79786"/>
                        </a:lnTo>
                      </a:path>
                      <a:path w="1396364" h="509904">
                        <a:moveTo>
                          <a:pt x="439576" y="159558"/>
                        </a:moveTo>
                        <a:lnTo>
                          <a:pt x="442769" y="158763"/>
                        </a:lnTo>
                      </a:path>
                      <a:path w="1396364" h="509904">
                        <a:moveTo>
                          <a:pt x="442769" y="158763"/>
                        </a:moveTo>
                        <a:lnTo>
                          <a:pt x="443564" y="158763"/>
                        </a:lnTo>
                      </a:path>
                      <a:path w="1396364" h="509904">
                        <a:moveTo>
                          <a:pt x="445963" y="157173"/>
                        </a:moveTo>
                        <a:lnTo>
                          <a:pt x="447552" y="156365"/>
                        </a:lnTo>
                      </a:path>
                      <a:path w="1396364" h="509904">
                        <a:moveTo>
                          <a:pt x="447552" y="156365"/>
                        </a:moveTo>
                        <a:lnTo>
                          <a:pt x="448361" y="155570"/>
                        </a:lnTo>
                      </a:path>
                      <a:path w="1396364" h="509904">
                        <a:moveTo>
                          <a:pt x="450745" y="153172"/>
                        </a:moveTo>
                        <a:lnTo>
                          <a:pt x="452349" y="152377"/>
                        </a:lnTo>
                      </a:path>
                      <a:path w="1396364" h="509904">
                        <a:moveTo>
                          <a:pt x="452349" y="152377"/>
                        </a:moveTo>
                        <a:lnTo>
                          <a:pt x="452349" y="151582"/>
                        </a:lnTo>
                      </a:path>
                      <a:path w="1396364" h="509904">
                        <a:moveTo>
                          <a:pt x="454733" y="147594"/>
                        </a:moveTo>
                        <a:lnTo>
                          <a:pt x="456337" y="145991"/>
                        </a:lnTo>
                      </a:path>
                      <a:path w="1396364" h="509904">
                        <a:moveTo>
                          <a:pt x="456337" y="145991"/>
                        </a:moveTo>
                        <a:lnTo>
                          <a:pt x="456337" y="145196"/>
                        </a:lnTo>
                      </a:path>
                      <a:path w="1396364" h="509904">
                        <a:moveTo>
                          <a:pt x="457926" y="140413"/>
                        </a:moveTo>
                        <a:lnTo>
                          <a:pt x="458721" y="138015"/>
                        </a:lnTo>
                      </a:path>
                      <a:path w="1396364" h="509904">
                        <a:moveTo>
                          <a:pt x="458721" y="138015"/>
                        </a:moveTo>
                        <a:lnTo>
                          <a:pt x="458721" y="137220"/>
                        </a:lnTo>
                      </a:path>
                      <a:path w="1396364" h="509904">
                        <a:moveTo>
                          <a:pt x="460325" y="131642"/>
                        </a:moveTo>
                        <a:lnTo>
                          <a:pt x="461119" y="12844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57" name="object 3257"/>
                  <p:cNvSpPr/>
                  <p:nvPr/>
                </p:nvSpPr>
                <p:spPr>
                  <a:xfrm>
                    <a:off x="4160832" y="553461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58" name="object 3258"/>
                  <p:cNvSpPr/>
                  <p:nvPr/>
                </p:nvSpPr>
                <p:spPr>
                  <a:xfrm>
                    <a:off x="4140486" y="5505495"/>
                    <a:ext cx="21590" cy="30480"/>
                  </a:xfrm>
                  <a:custGeom>
                    <a:avLst/>
                    <a:gdLst/>
                    <a:ahLst/>
                    <a:cxnLst/>
                    <a:rect l="l" t="t" r="r" b="b"/>
                    <a:pathLst>
                      <a:path w="21589" h="30479">
                        <a:moveTo>
                          <a:pt x="21543" y="30313"/>
                        </a:moveTo>
                        <a:lnTo>
                          <a:pt x="20748" y="27120"/>
                        </a:lnTo>
                      </a:path>
                      <a:path w="21589" h="30479">
                        <a:moveTo>
                          <a:pt x="19144" y="21543"/>
                        </a:moveTo>
                        <a:lnTo>
                          <a:pt x="19144" y="20734"/>
                        </a:lnTo>
                      </a:path>
                      <a:path w="21589" h="30479">
                        <a:moveTo>
                          <a:pt x="19144" y="20734"/>
                        </a:moveTo>
                        <a:lnTo>
                          <a:pt x="18349" y="18336"/>
                        </a:lnTo>
                      </a:path>
                      <a:path w="21589" h="30479">
                        <a:moveTo>
                          <a:pt x="16760" y="13553"/>
                        </a:moveTo>
                        <a:lnTo>
                          <a:pt x="16760" y="12758"/>
                        </a:lnTo>
                      </a:path>
                      <a:path w="21589" h="30479">
                        <a:moveTo>
                          <a:pt x="16760" y="12758"/>
                        </a:moveTo>
                        <a:lnTo>
                          <a:pt x="15156" y="11168"/>
                        </a:lnTo>
                      </a:path>
                      <a:path w="21589" h="30479">
                        <a:moveTo>
                          <a:pt x="12772" y="7181"/>
                        </a:moveTo>
                        <a:lnTo>
                          <a:pt x="12772" y="6372"/>
                        </a:lnTo>
                      </a:path>
                      <a:path w="21589" h="30479">
                        <a:moveTo>
                          <a:pt x="12772" y="6372"/>
                        </a:moveTo>
                        <a:lnTo>
                          <a:pt x="11168" y="5577"/>
                        </a:lnTo>
                      </a:path>
                      <a:path w="21589" h="30479">
                        <a:moveTo>
                          <a:pt x="8784" y="3179"/>
                        </a:moveTo>
                        <a:lnTo>
                          <a:pt x="7975" y="2384"/>
                        </a:lnTo>
                      </a:path>
                      <a:path w="21589" h="30479">
                        <a:moveTo>
                          <a:pt x="7975" y="2384"/>
                        </a:moveTo>
                        <a:lnTo>
                          <a:pt x="6386" y="1589"/>
                        </a:lnTo>
                      </a:path>
                      <a:path w="21589" h="30479">
                        <a:moveTo>
                          <a:pt x="3987" y="0"/>
                        </a:moveTo>
                        <a:lnTo>
                          <a:pt x="3193" y="0"/>
                        </a:lnTo>
                      </a:path>
                      <a:path w="21589" h="30479">
                        <a:moveTo>
                          <a:pt x="3193"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59" name="object 3259"/>
                  <p:cNvSpPr/>
                  <p:nvPr/>
                </p:nvSpPr>
                <p:spPr>
                  <a:xfrm>
                    <a:off x="4204713" y="550429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60" name="object 3260"/>
                  <p:cNvSpPr/>
                  <p:nvPr/>
                </p:nvSpPr>
                <p:spPr>
                  <a:xfrm>
                    <a:off x="4205909" y="5505495"/>
                    <a:ext cx="0" cy="80010"/>
                  </a:xfrm>
                  <a:custGeom>
                    <a:avLst/>
                    <a:gdLst/>
                    <a:ahLst/>
                    <a:cxnLst/>
                    <a:rect l="l" t="t" r="r" b="b"/>
                    <a:pathLst>
                      <a:path h="80010">
                        <a:moveTo>
                          <a:pt x="0" y="0"/>
                        </a:moveTo>
                        <a:lnTo>
                          <a:pt x="0" y="2384"/>
                        </a:lnTo>
                      </a:path>
                      <a:path h="80010">
                        <a:moveTo>
                          <a:pt x="0" y="2384"/>
                        </a:moveTo>
                        <a:lnTo>
                          <a:pt x="0" y="6372"/>
                        </a:lnTo>
                      </a:path>
                      <a:path h="80010">
                        <a:moveTo>
                          <a:pt x="0" y="6372"/>
                        </a:moveTo>
                        <a:lnTo>
                          <a:pt x="0" y="12758"/>
                        </a:lnTo>
                      </a:path>
                      <a:path h="80010">
                        <a:moveTo>
                          <a:pt x="0" y="12758"/>
                        </a:moveTo>
                        <a:lnTo>
                          <a:pt x="0" y="20734"/>
                        </a:lnTo>
                      </a:path>
                      <a:path h="80010">
                        <a:moveTo>
                          <a:pt x="0" y="20734"/>
                        </a:moveTo>
                        <a:lnTo>
                          <a:pt x="0" y="30313"/>
                        </a:lnTo>
                      </a:path>
                      <a:path h="80010">
                        <a:moveTo>
                          <a:pt x="0" y="30313"/>
                        </a:moveTo>
                        <a:lnTo>
                          <a:pt x="0" y="39879"/>
                        </a:lnTo>
                      </a:path>
                      <a:path h="80010">
                        <a:moveTo>
                          <a:pt x="0" y="39879"/>
                        </a:moveTo>
                        <a:lnTo>
                          <a:pt x="0" y="48663"/>
                        </a:lnTo>
                      </a:path>
                      <a:path h="80010">
                        <a:moveTo>
                          <a:pt x="0" y="48663"/>
                        </a:moveTo>
                        <a:lnTo>
                          <a:pt x="0" y="58229"/>
                        </a:lnTo>
                      </a:path>
                      <a:path h="80010">
                        <a:moveTo>
                          <a:pt x="0" y="58229"/>
                        </a:moveTo>
                        <a:lnTo>
                          <a:pt x="0" y="66205"/>
                        </a:lnTo>
                      </a:path>
                      <a:path h="80010">
                        <a:moveTo>
                          <a:pt x="0" y="66205"/>
                        </a:moveTo>
                        <a:lnTo>
                          <a:pt x="0" y="72591"/>
                        </a:lnTo>
                      </a:path>
                      <a:path h="80010">
                        <a:moveTo>
                          <a:pt x="0" y="72591"/>
                        </a:moveTo>
                        <a:lnTo>
                          <a:pt x="0" y="76579"/>
                        </a:lnTo>
                      </a:path>
                      <a:path h="80010">
                        <a:moveTo>
                          <a:pt x="0" y="76579"/>
                        </a:moveTo>
                        <a:lnTo>
                          <a:pt x="0" y="78977"/>
                        </a:lnTo>
                      </a:path>
                      <a:path h="80010">
                        <a:moveTo>
                          <a:pt x="0" y="78977"/>
                        </a:moveTo>
                        <a:lnTo>
                          <a:pt x="0" y="7977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261" name="object 3261"/>
                  <p:cNvPicPr/>
                  <p:nvPr/>
                </p:nvPicPr>
                <p:blipFill>
                  <a:blip r:embed="rId86" cstate="print"/>
                  <a:stretch>
                    <a:fillRect/>
                  </a:stretch>
                </p:blipFill>
                <p:spPr>
                  <a:xfrm>
                    <a:off x="3503467" y="6649108"/>
                    <a:ext cx="161937" cy="161951"/>
                  </a:xfrm>
                  <a:prstGeom prst="rect">
                    <a:avLst/>
                  </a:prstGeom>
                </p:spPr>
              </p:pic>
              <p:sp>
                <p:nvSpPr>
                  <p:cNvPr id="3262" name="object 3262"/>
                  <p:cNvSpPr/>
                  <p:nvPr/>
                </p:nvSpPr>
                <p:spPr>
                  <a:xfrm>
                    <a:off x="3505459" y="6650305"/>
                    <a:ext cx="158750" cy="160020"/>
                  </a:xfrm>
                  <a:custGeom>
                    <a:avLst/>
                    <a:gdLst/>
                    <a:ahLst/>
                    <a:cxnLst/>
                    <a:rect l="l" t="t" r="r" b="b"/>
                    <a:pathLst>
                      <a:path w="158750" h="160020">
                        <a:moveTo>
                          <a:pt x="0" y="0"/>
                        </a:moveTo>
                        <a:lnTo>
                          <a:pt x="3987" y="0"/>
                        </a:lnTo>
                      </a:path>
                      <a:path w="158750" h="160020">
                        <a:moveTo>
                          <a:pt x="3987" y="0"/>
                        </a:moveTo>
                        <a:lnTo>
                          <a:pt x="8770" y="0"/>
                        </a:lnTo>
                      </a:path>
                      <a:path w="158750" h="160020">
                        <a:moveTo>
                          <a:pt x="8770" y="0"/>
                        </a:moveTo>
                        <a:lnTo>
                          <a:pt x="15951" y="0"/>
                        </a:lnTo>
                      </a:path>
                      <a:path w="158750" h="160020">
                        <a:moveTo>
                          <a:pt x="15951" y="0"/>
                        </a:moveTo>
                        <a:lnTo>
                          <a:pt x="24722" y="0"/>
                        </a:lnTo>
                      </a:path>
                      <a:path w="158750" h="160020">
                        <a:moveTo>
                          <a:pt x="24722" y="0"/>
                        </a:moveTo>
                        <a:lnTo>
                          <a:pt x="34301" y="0"/>
                        </a:lnTo>
                      </a:path>
                      <a:path w="158750" h="160020">
                        <a:moveTo>
                          <a:pt x="34301" y="0"/>
                        </a:moveTo>
                        <a:lnTo>
                          <a:pt x="43867" y="0"/>
                        </a:lnTo>
                      </a:path>
                      <a:path w="158750" h="160020">
                        <a:moveTo>
                          <a:pt x="43867" y="0"/>
                        </a:moveTo>
                        <a:lnTo>
                          <a:pt x="53446" y="0"/>
                        </a:lnTo>
                      </a:path>
                      <a:path w="158750" h="160020">
                        <a:moveTo>
                          <a:pt x="53446" y="0"/>
                        </a:moveTo>
                        <a:lnTo>
                          <a:pt x="61422" y="0"/>
                        </a:lnTo>
                      </a:path>
                      <a:path w="158750" h="160020">
                        <a:moveTo>
                          <a:pt x="61422" y="0"/>
                        </a:moveTo>
                        <a:lnTo>
                          <a:pt x="68603" y="0"/>
                        </a:lnTo>
                      </a:path>
                      <a:path w="158750" h="160020">
                        <a:moveTo>
                          <a:pt x="68603" y="0"/>
                        </a:moveTo>
                        <a:lnTo>
                          <a:pt x="74180" y="0"/>
                        </a:lnTo>
                      </a:path>
                      <a:path w="158750" h="160020">
                        <a:moveTo>
                          <a:pt x="74180" y="0"/>
                        </a:moveTo>
                        <a:lnTo>
                          <a:pt x="77374" y="0"/>
                        </a:lnTo>
                      </a:path>
                      <a:path w="158750" h="160020">
                        <a:moveTo>
                          <a:pt x="77374" y="0"/>
                        </a:moveTo>
                        <a:lnTo>
                          <a:pt x="78977" y="0"/>
                        </a:lnTo>
                      </a:path>
                      <a:path w="158750" h="160020">
                        <a:moveTo>
                          <a:pt x="158749" y="79786"/>
                        </a:moveTo>
                        <a:lnTo>
                          <a:pt x="158749" y="80580"/>
                        </a:lnTo>
                      </a:path>
                      <a:path w="158750" h="160020">
                        <a:moveTo>
                          <a:pt x="158749" y="80580"/>
                        </a:moveTo>
                        <a:lnTo>
                          <a:pt x="158749" y="83773"/>
                        </a:lnTo>
                      </a:path>
                      <a:path w="158750" h="160020">
                        <a:moveTo>
                          <a:pt x="158749" y="83773"/>
                        </a:moveTo>
                        <a:lnTo>
                          <a:pt x="158749" y="89351"/>
                        </a:lnTo>
                      </a:path>
                      <a:path w="158750" h="160020">
                        <a:moveTo>
                          <a:pt x="158749" y="89351"/>
                        </a:moveTo>
                        <a:lnTo>
                          <a:pt x="158749" y="96532"/>
                        </a:lnTo>
                      </a:path>
                      <a:path w="158750" h="160020">
                        <a:moveTo>
                          <a:pt x="158749" y="96532"/>
                        </a:moveTo>
                        <a:lnTo>
                          <a:pt x="158749" y="105316"/>
                        </a:lnTo>
                      </a:path>
                      <a:path w="158750" h="160020">
                        <a:moveTo>
                          <a:pt x="158749" y="105316"/>
                        </a:moveTo>
                        <a:lnTo>
                          <a:pt x="158749" y="114087"/>
                        </a:lnTo>
                      </a:path>
                      <a:path w="158750" h="160020">
                        <a:moveTo>
                          <a:pt x="158749" y="114087"/>
                        </a:moveTo>
                        <a:lnTo>
                          <a:pt x="158749" y="124448"/>
                        </a:lnTo>
                      </a:path>
                      <a:path w="158750" h="160020">
                        <a:moveTo>
                          <a:pt x="158749" y="124448"/>
                        </a:moveTo>
                        <a:lnTo>
                          <a:pt x="158749" y="133232"/>
                        </a:lnTo>
                      </a:path>
                      <a:path w="158750" h="160020">
                        <a:moveTo>
                          <a:pt x="158749" y="133232"/>
                        </a:moveTo>
                        <a:lnTo>
                          <a:pt x="158749" y="142003"/>
                        </a:lnTo>
                      </a:path>
                      <a:path w="158750" h="160020">
                        <a:moveTo>
                          <a:pt x="158749" y="142003"/>
                        </a:moveTo>
                        <a:lnTo>
                          <a:pt x="158749" y="149184"/>
                        </a:lnTo>
                      </a:path>
                      <a:path w="158750" h="160020">
                        <a:moveTo>
                          <a:pt x="158749" y="149184"/>
                        </a:moveTo>
                        <a:lnTo>
                          <a:pt x="158749" y="154775"/>
                        </a:lnTo>
                      </a:path>
                      <a:path w="158750" h="160020">
                        <a:moveTo>
                          <a:pt x="158749" y="154775"/>
                        </a:moveTo>
                        <a:lnTo>
                          <a:pt x="158749" y="157954"/>
                        </a:lnTo>
                      </a:path>
                      <a:path w="158750" h="160020">
                        <a:moveTo>
                          <a:pt x="158749" y="157954"/>
                        </a:moveTo>
                        <a:lnTo>
                          <a:pt x="158749" y="15955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263" name="object 3263"/>
                  <p:cNvPicPr/>
                  <p:nvPr/>
                </p:nvPicPr>
                <p:blipFill>
                  <a:blip r:embed="rId87" cstate="print"/>
                  <a:stretch>
                    <a:fillRect/>
                  </a:stretch>
                </p:blipFill>
                <p:spPr>
                  <a:xfrm>
                    <a:off x="3503467" y="5321593"/>
                    <a:ext cx="82165" cy="69813"/>
                  </a:xfrm>
                  <a:prstGeom prst="rect">
                    <a:avLst/>
                  </a:prstGeom>
                </p:spPr>
              </p:pic>
              <p:sp>
                <p:nvSpPr>
                  <p:cNvPr id="3264" name="object 3264"/>
                  <p:cNvSpPr/>
                  <p:nvPr/>
                </p:nvSpPr>
                <p:spPr>
                  <a:xfrm>
                    <a:off x="3312394" y="5391407"/>
                    <a:ext cx="440055" cy="401320"/>
                  </a:xfrm>
                  <a:custGeom>
                    <a:avLst/>
                    <a:gdLst/>
                    <a:ahLst/>
                    <a:cxnLst/>
                    <a:rect l="l" t="t" r="r" b="b"/>
                    <a:pathLst>
                      <a:path w="440054" h="401320">
                        <a:moveTo>
                          <a:pt x="272042" y="0"/>
                        </a:moveTo>
                        <a:lnTo>
                          <a:pt x="271234" y="0"/>
                        </a:lnTo>
                      </a:path>
                      <a:path w="440054" h="401320">
                        <a:moveTo>
                          <a:pt x="271234" y="0"/>
                        </a:moveTo>
                        <a:lnTo>
                          <a:pt x="269644" y="0"/>
                        </a:lnTo>
                      </a:path>
                      <a:path w="440054" h="401320">
                        <a:moveTo>
                          <a:pt x="269644" y="0"/>
                        </a:moveTo>
                        <a:lnTo>
                          <a:pt x="264861" y="0"/>
                        </a:lnTo>
                      </a:path>
                      <a:path w="440054" h="401320">
                        <a:moveTo>
                          <a:pt x="264861" y="0"/>
                        </a:moveTo>
                        <a:lnTo>
                          <a:pt x="258475" y="0"/>
                        </a:lnTo>
                      </a:path>
                      <a:path w="440054" h="401320">
                        <a:moveTo>
                          <a:pt x="258475" y="0"/>
                        </a:moveTo>
                        <a:lnTo>
                          <a:pt x="250499" y="0"/>
                        </a:lnTo>
                      </a:path>
                      <a:path w="440054" h="401320">
                        <a:moveTo>
                          <a:pt x="250499" y="0"/>
                        </a:moveTo>
                        <a:lnTo>
                          <a:pt x="241728" y="0"/>
                        </a:lnTo>
                      </a:path>
                      <a:path w="440054" h="401320">
                        <a:moveTo>
                          <a:pt x="241728" y="0"/>
                        </a:moveTo>
                        <a:lnTo>
                          <a:pt x="232149" y="0"/>
                        </a:lnTo>
                      </a:path>
                      <a:path w="440054" h="401320">
                        <a:moveTo>
                          <a:pt x="232149" y="0"/>
                        </a:moveTo>
                        <a:lnTo>
                          <a:pt x="222584" y="0"/>
                        </a:lnTo>
                      </a:path>
                      <a:path w="440054" h="401320">
                        <a:moveTo>
                          <a:pt x="222584" y="0"/>
                        </a:moveTo>
                        <a:lnTo>
                          <a:pt x="213799" y="0"/>
                        </a:lnTo>
                      </a:path>
                      <a:path w="440054" h="401320">
                        <a:moveTo>
                          <a:pt x="213799" y="0"/>
                        </a:moveTo>
                        <a:lnTo>
                          <a:pt x="205823" y="0"/>
                        </a:lnTo>
                      </a:path>
                      <a:path w="440054" h="401320">
                        <a:moveTo>
                          <a:pt x="205823" y="0"/>
                        </a:moveTo>
                        <a:lnTo>
                          <a:pt x="199437" y="0"/>
                        </a:lnTo>
                      </a:path>
                      <a:path w="440054" h="401320">
                        <a:moveTo>
                          <a:pt x="199437" y="0"/>
                        </a:moveTo>
                        <a:lnTo>
                          <a:pt x="194654" y="0"/>
                        </a:lnTo>
                      </a:path>
                      <a:path w="440054" h="401320">
                        <a:moveTo>
                          <a:pt x="194654" y="0"/>
                        </a:moveTo>
                        <a:lnTo>
                          <a:pt x="193065" y="0"/>
                        </a:lnTo>
                      </a:path>
                      <a:path w="440054" h="401320">
                        <a:moveTo>
                          <a:pt x="260078" y="321501"/>
                        </a:moveTo>
                        <a:lnTo>
                          <a:pt x="159544" y="321501"/>
                        </a:lnTo>
                      </a:path>
                      <a:path w="440054" h="401320">
                        <a:moveTo>
                          <a:pt x="159544" y="401287"/>
                        </a:moveTo>
                        <a:lnTo>
                          <a:pt x="260078" y="401287"/>
                        </a:lnTo>
                      </a:path>
                      <a:path w="440054" h="401320">
                        <a:moveTo>
                          <a:pt x="260078" y="321501"/>
                        </a:moveTo>
                        <a:lnTo>
                          <a:pt x="260078" y="322296"/>
                        </a:lnTo>
                      </a:path>
                      <a:path w="440054" h="401320">
                        <a:moveTo>
                          <a:pt x="260078" y="323104"/>
                        </a:moveTo>
                        <a:lnTo>
                          <a:pt x="260078" y="324694"/>
                        </a:lnTo>
                      </a:path>
                      <a:path w="440054" h="401320">
                        <a:moveTo>
                          <a:pt x="260078" y="324694"/>
                        </a:moveTo>
                        <a:lnTo>
                          <a:pt x="260078" y="325489"/>
                        </a:lnTo>
                      </a:path>
                      <a:path w="440054" h="401320">
                        <a:moveTo>
                          <a:pt x="260078" y="327092"/>
                        </a:moveTo>
                        <a:lnTo>
                          <a:pt x="260078" y="329490"/>
                        </a:lnTo>
                      </a:path>
                      <a:path w="440054" h="401320">
                        <a:moveTo>
                          <a:pt x="260078" y="329490"/>
                        </a:moveTo>
                        <a:lnTo>
                          <a:pt x="260078" y="330285"/>
                        </a:lnTo>
                      </a:path>
                      <a:path w="440054" h="401320">
                        <a:moveTo>
                          <a:pt x="260078" y="333478"/>
                        </a:moveTo>
                        <a:lnTo>
                          <a:pt x="260078" y="335863"/>
                        </a:lnTo>
                      </a:path>
                      <a:path w="440054" h="401320">
                        <a:moveTo>
                          <a:pt x="260078" y="335863"/>
                        </a:moveTo>
                        <a:lnTo>
                          <a:pt x="260078" y="337466"/>
                        </a:lnTo>
                      </a:path>
                      <a:path w="440054" h="401320">
                        <a:moveTo>
                          <a:pt x="260078" y="340646"/>
                        </a:moveTo>
                        <a:lnTo>
                          <a:pt x="260078" y="343839"/>
                        </a:lnTo>
                      </a:path>
                      <a:path w="440054" h="401320">
                        <a:moveTo>
                          <a:pt x="260078" y="343839"/>
                        </a:moveTo>
                        <a:lnTo>
                          <a:pt x="260078" y="345442"/>
                        </a:lnTo>
                      </a:path>
                      <a:path w="440054" h="401320">
                        <a:moveTo>
                          <a:pt x="260078" y="349430"/>
                        </a:moveTo>
                        <a:lnTo>
                          <a:pt x="260078" y="351814"/>
                        </a:lnTo>
                      </a:path>
                      <a:path w="440054" h="401320">
                        <a:moveTo>
                          <a:pt x="260078" y="351814"/>
                        </a:moveTo>
                        <a:lnTo>
                          <a:pt x="260078" y="354213"/>
                        </a:lnTo>
                      </a:path>
                      <a:path w="440054" h="401320">
                        <a:moveTo>
                          <a:pt x="260078" y="358201"/>
                        </a:moveTo>
                        <a:lnTo>
                          <a:pt x="260078" y="361394"/>
                        </a:lnTo>
                      </a:path>
                      <a:path w="440054" h="401320">
                        <a:moveTo>
                          <a:pt x="260078" y="361394"/>
                        </a:moveTo>
                        <a:lnTo>
                          <a:pt x="260078" y="363792"/>
                        </a:lnTo>
                      </a:path>
                      <a:path w="440054" h="401320">
                        <a:moveTo>
                          <a:pt x="260078" y="367780"/>
                        </a:moveTo>
                        <a:lnTo>
                          <a:pt x="260078" y="370164"/>
                        </a:lnTo>
                      </a:path>
                      <a:path w="440054" h="401320">
                        <a:moveTo>
                          <a:pt x="260078" y="370164"/>
                        </a:moveTo>
                        <a:lnTo>
                          <a:pt x="260078" y="372563"/>
                        </a:lnTo>
                      </a:path>
                      <a:path w="440054" h="401320">
                        <a:moveTo>
                          <a:pt x="260078" y="376551"/>
                        </a:moveTo>
                        <a:lnTo>
                          <a:pt x="260078" y="378140"/>
                        </a:lnTo>
                      </a:path>
                      <a:path w="440054" h="401320">
                        <a:moveTo>
                          <a:pt x="260078" y="378140"/>
                        </a:moveTo>
                        <a:lnTo>
                          <a:pt x="260078" y="381333"/>
                        </a:lnTo>
                      </a:path>
                      <a:path w="440054" h="401320">
                        <a:moveTo>
                          <a:pt x="260078" y="385335"/>
                        </a:moveTo>
                        <a:lnTo>
                          <a:pt x="260078" y="386130"/>
                        </a:lnTo>
                      </a:path>
                      <a:path w="440054" h="401320">
                        <a:moveTo>
                          <a:pt x="260078" y="386130"/>
                        </a:moveTo>
                        <a:lnTo>
                          <a:pt x="260078" y="388514"/>
                        </a:lnTo>
                      </a:path>
                      <a:path w="440054" h="401320">
                        <a:moveTo>
                          <a:pt x="260078" y="391707"/>
                        </a:moveTo>
                        <a:lnTo>
                          <a:pt x="260078" y="392502"/>
                        </a:lnTo>
                      </a:path>
                      <a:path w="440054" h="401320">
                        <a:moveTo>
                          <a:pt x="260078" y="392502"/>
                        </a:moveTo>
                        <a:lnTo>
                          <a:pt x="260078" y="394901"/>
                        </a:lnTo>
                      </a:path>
                      <a:path w="440054" h="401320">
                        <a:moveTo>
                          <a:pt x="260078" y="397299"/>
                        </a:moveTo>
                        <a:lnTo>
                          <a:pt x="260078" y="398888"/>
                        </a:lnTo>
                      </a:path>
                      <a:path w="440054" h="401320">
                        <a:moveTo>
                          <a:pt x="260078" y="399683"/>
                        </a:moveTo>
                        <a:lnTo>
                          <a:pt x="260078" y="401287"/>
                        </a:lnTo>
                      </a:path>
                      <a:path w="440054" h="401320">
                        <a:moveTo>
                          <a:pt x="159544" y="401287"/>
                        </a:moveTo>
                        <a:lnTo>
                          <a:pt x="159544" y="399683"/>
                        </a:lnTo>
                      </a:path>
                      <a:path w="440054" h="401320">
                        <a:moveTo>
                          <a:pt x="159544" y="398888"/>
                        </a:moveTo>
                        <a:lnTo>
                          <a:pt x="159544" y="397299"/>
                        </a:lnTo>
                      </a:path>
                      <a:path w="440054" h="401320">
                        <a:moveTo>
                          <a:pt x="159544" y="394901"/>
                        </a:moveTo>
                        <a:lnTo>
                          <a:pt x="159544" y="392502"/>
                        </a:lnTo>
                      </a:path>
                      <a:path w="440054" h="401320">
                        <a:moveTo>
                          <a:pt x="159544" y="392502"/>
                        </a:moveTo>
                        <a:lnTo>
                          <a:pt x="159544" y="391707"/>
                        </a:lnTo>
                      </a:path>
                      <a:path w="440054" h="401320">
                        <a:moveTo>
                          <a:pt x="159544" y="388514"/>
                        </a:moveTo>
                        <a:lnTo>
                          <a:pt x="159544" y="386130"/>
                        </a:lnTo>
                      </a:path>
                      <a:path w="440054" h="401320">
                        <a:moveTo>
                          <a:pt x="159544" y="386130"/>
                        </a:moveTo>
                        <a:lnTo>
                          <a:pt x="159544" y="384526"/>
                        </a:lnTo>
                      </a:path>
                      <a:path w="440054" h="401320">
                        <a:moveTo>
                          <a:pt x="159544" y="381333"/>
                        </a:moveTo>
                        <a:lnTo>
                          <a:pt x="159544" y="378140"/>
                        </a:lnTo>
                      </a:path>
                      <a:path w="440054" h="401320">
                        <a:moveTo>
                          <a:pt x="159544" y="378140"/>
                        </a:moveTo>
                        <a:lnTo>
                          <a:pt x="159544" y="376551"/>
                        </a:lnTo>
                      </a:path>
                      <a:path w="440054" h="401320">
                        <a:moveTo>
                          <a:pt x="159544" y="372563"/>
                        </a:moveTo>
                        <a:lnTo>
                          <a:pt x="159544" y="370164"/>
                        </a:lnTo>
                      </a:path>
                      <a:path w="440054" h="401320">
                        <a:moveTo>
                          <a:pt x="159544" y="370164"/>
                        </a:moveTo>
                        <a:lnTo>
                          <a:pt x="159544" y="367780"/>
                        </a:lnTo>
                      </a:path>
                      <a:path w="440054" h="401320">
                        <a:moveTo>
                          <a:pt x="159544" y="363792"/>
                        </a:moveTo>
                        <a:lnTo>
                          <a:pt x="159544" y="361394"/>
                        </a:lnTo>
                      </a:path>
                      <a:path w="440054" h="401320">
                        <a:moveTo>
                          <a:pt x="159544" y="361394"/>
                        </a:moveTo>
                        <a:lnTo>
                          <a:pt x="159544" y="358201"/>
                        </a:lnTo>
                      </a:path>
                      <a:path w="440054" h="401320">
                        <a:moveTo>
                          <a:pt x="159544" y="354213"/>
                        </a:moveTo>
                        <a:lnTo>
                          <a:pt x="159544" y="351814"/>
                        </a:lnTo>
                      </a:path>
                      <a:path w="440054" h="401320">
                        <a:moveTo>
                          <a:pt x="159544" y="351814"/>
                        </a:moveTo>
                        <a:lnTo>
                          <a:pt x="159544" y="349430"/>
                        </a:lnTo>
                      </a:path>
                      <a:path w="440054" h="401320">
                        <a:moveTo>
                          <a:pt x="159544" y="345442"/>
                        </a:moveTo>
                        <a:lnTo>
                          <a:pt x="159544" y="343839"/>
                        </a:lnTo>
                      </a:path>
                      <a:path w="440054" h="401320">
                        <a:moveTo>
                          <a:pt x="159544" y="343839"/>
                        </a:moveTo>
                        <a:lnTo>
                          <a:pt x="159544" y="340646"/>
                        </a:lnTo>
                      </a:path>
                      <a:path w="440054" h="401320">
                        <a:moveTo>
                          <a:pt x="159544" y="337466"/>
                        </a:moveTo>
                        <a:lnTo>
                          <a:pt x="159544" y="335863"/>
                        </a:lnTo>
                      </a:path>
                      <a:path w="440054" h="401320">
                        <a:moveTo>
                          <a:pt x="159544" y="335863"/>
                        </a:moveTo>
                        <a:lnTo>
                          <a:pt x="159544" y="333478"/>
                        </a:lnTo>
                      </a:path>
                      <a:path w="440054" h="401320">
                        <a:moveTo>
                          <a:pt x="159544" y="330285"/>
                        </a:moveTo>
                        <a:lnTo>
                          <a:pt x="159544" y="329490"/>
                        </a:lnTo>
                      </a:path>
                      <a:path w="440054" h="401320">
                        <a:moveTo>
                          <a:pt x="159544" y="329490"/>
                        </a:moveTo>
                        <a:lnTo>
                          <a:pt x="159544" y="327092"/>
                        </a:lnTo>
                      </a:path>
                      <a:path w="440054" h="401320">
                        <a:moveTo>
                          <a:pt x="159544" y="325489"/>
                        </a:moveTo>
                        <a:lnTo>
                          <a:pt x="159544" y="324694"/>
                        </a:lnTo>
                      </a:path>
                      <a:path w="440054" h="401320">
                        <a:moveTo>
                          <a:pt x="159544" y="324694"/>
                        </a:moveTo>
                        <a:lnTo>
                          <a:pt x="159544" y="323104"/>
                        </a:lnTo>
                      </a:path>
                      <a:path w="440054" h="401320">
                        <a:moveTo>
                          <a:pt x="159544" y="322296"/>
                        </a:moveTo>
                        <a:lnTo>
                          <a:pt x="159544" y="321501"/>
                        </a:lnTo>
                      </a:path>
                      <a:path w="440054" h="401320">
                        <a:moveTo>
                          <a:pt x="339851" y="213799"/>
                        </a:moveTo>
                        <a:lnTo>
                          <a:pt x="339851" y="241728"/>
                        </a:lnTo>
                      </a:path>
                      <a:path w="440054" h="401320">
                        <a:moveTo>
                          <a:pt x="419637" y="241728"/>
                        </a:moveTo>
                        <a:lnTo>
                          <a:pt x="419637" y="213799"/>
                        </a:lnTo>
                      </a:path>
                      <a:path w="440054" h="401320">
                        <a:moveTo>
                          <a:pt x="339851" y="213799"/>
                        </a:moveTo>
                        <a:lnTo>
                          <a:pt x="341440" y="213799"/>
                        </a:lnTo>
                      </a:path>
                      <a:path w="440054" h="401320">
                        <a:moveTo>
                          <a:pt x="341440" y="213799"/>
                        </a:moveTo>
                        <a:lnTo>
                          <a:pt x="343839" y="213799"/>
                        </a:lnTo>
                      </a:path>
                      <a:path w="440054" h="401320">
                        <a:moveTo>
                          <a:pt x="346237" y="213799"/>
                        </a:moveTo>
                        <a:lnTo>
                          <a:pt x="348621" y="213799"/>
                        </a:lnTo>
                      </a:path>
                      <a:path w="440054" h="401320">
                        <a:moveTo>
                          <a:pt x="348621" y="213799"/>
                        </a:moveTo>
                        <a:lnTo>
                          <a:pt x="355008" y="213799"/>
                        </a:lnTo>
                      </a:path>
                      <a:path w="440054" h="401320">
                        <a:moveTo>
                          <a:pt x="355008" y="213799"/>
                        </a:moveTo>
                        <a:lnTo>
                          <a:pt x="362983" y="213799"/>
                        </a:lnTo>
                      </a:path>
                      <a:path w="440054" h="401320">
                        <a:moveTo>
                          <a:pt x="362983" y="213799"/>
                        </a:moveTo>
                        <a:lnTo>
                          <a:pt x="370959" y="213799"/>
                        </a:lnTo>
                      </a:path>
                      <a:path w="440054" h="401320">
                        <a:moveTo>
                          <a:pt x="370959" y="213799"/>
                        </a:moveTo>
                        <a:lnTo>
                          <a:pt x="379744" y="213799"/>
                        </a:lnTo>
                      </a:path>
                      <a:path w="440054" h="401320">
                        <a:moveTo>
                          <a:pt x="379744" y="213799"/>
                        </a:moveTo>
                        <a:lnTo>
                          <a:pt x="389309" y="213799"/>
                        </a:lnTo>
                      </a:path>
                      <a:path w="440054" h="401320">
                        <a:moveTo>
                          <a:pt x="389309" y="213799"/>
                        </a:moveTo>
                        <a:lnTo>
                          <a:pt x="397285" y="213799"/>
                        </a:lnTo>
                      </a:path>
                      <a:path w="440054" h="401320">
                        <a:moveTo>
                          <a:pt x="397285" y="213799"/>
                        </a:moveTo>
                        <a:lnTo>
                          <a:pt x="405275" y="213799"/>
                        </a:lnTo>
                      </a:path>
                      <a:path w="440054" h="401320">
                        <a:moveTo>
                          <a:pt x="405275" y="213799"/>
                        </a:moveTo>
                        <a:lnTo>
                          <a:pt x="411647" y="213799"/>
                        </a:lnTo>
                      </a:path>
                      <a:path w="440054" h="401320">
                        <a:moveTo>
                          <a:pt x="411647" y="213799"/>
                        </a:moveTo>
                        <a:lnTo>
                          <a:pt x="414045" y="213799"/>
                        </a:lnTo>
                      </a:path>
                      <a:path w="440054" h="401320">
                        <a:moveTo>
                          <a:pt x="415649" y="213799"/>
                        </a:moveTo>
                        <a:lnTo>
                          <a:pt x="416444" y="213799"/>
                        </a:lnTo>
                      </a:path>
                      <a:path w="440054" h="401320">
                        <a:moveTo>
                          <a:pt x="416444" y="213799"/>
                        </a:moveTo>
                        <a:lnTo>
                          <a:pt x="418033" y="213799"/>
                        </a:lnTo>
                      </a:path>
                      <a:path w="440054" h="401320">
                        <a:moveTo>
                          <a:pt x="418828" y="213799"/>
                        </a:moveTo>
                        <a:lnTo>
                          <a:pt x="419637" y="213799"/>
                        </a:lnTo>
                      </a:path>
                      <a:path w="440054" h="401320">
                        <a:moveTo>
                          <a:pt x="419637" y="241728"/>
                        </a:moveTo>
                        <a:lnTo>
                          <a:pt x="418828" y="241728"/>
                        </a:lnTo>
                      </a:path>
                      <a:path w="440054" h="401320">
                        <a:moveTo>
                          <a:pt x="418033" y="241728"/>
                        </a:moveTo>
                        <a:lnTo>
                          <a:pt x="416444" y="241728"/>
                        </a:lnTo>
                      </a:path>
                      <a:path w="440054" h="401320">
                        <a:moveTo>
                          <a:pt x="416444" y="241728"/>
                        </a:moveTo>
                        <a:lnTo>
                          <a:pt x="415649" y="241728"/>
                        </a:lnTo>
                      </a:path>
                      <a:path w="440054" h="401320">
                        <a:moveTo>
                          <a:pt x="414045" y="241728"/>
                        </a:moveTo>
                        <a:lnTo>
                          <a:pt x="411647" y="241728"/>
                        </a:lnTo>
                      </a:path>
                      <a:path w="440054" h="401320">
                        <a:moveTo>
                          <a:pt x="411647" y="241728"/>
                        </a:moveTo>
                        <a:lnTo>
                          <a:pt x="405275" y="241728"/>
                        </a:lnTo>
                      </a:path>
                      <a:path w="440054" h="401320">
                        <a:moveTo>
                          <a:pt x="405275" y="241728"/>
                        </a:moveTo>
                        <a:lnTo>
                          <a:pt x="403671" y="241728"/>
                        </a:lnTo>
                      </a:path>
                      <a:path w="440054" h="401320">
                        <a:moveTo>
                          <a:pt x="400478" y="241728"/>
                        </a:moveTo>
                        <a:lnTo>
                          <a:pt x="397285" y="241728"/>
                        </a:lnTo>
                      </a:path>
                      <a:path w="440054" h="401320">
                        <a:moveTo>
                          <a:pt x="397285" y="241728"/>
                        </a:moveTo>
                        <a:lnTo>
                          <a:pt x="395695" y="241728"/>
                        </a:lnTo>
                      </a:path>
                      <a:path w="440054" h="401320">
                        <a:moveTo>
                          <a:pt x="391707" y="241728"/>
                        </a:moveTo>
                        <a:lnTo>
                          <a:pt x="389309" y="241728"/>
                        </a:lnTo>
                      </a:path>
                      <a:path w="440054" h="401320">
                        <a:moveTo>
                          <a:pt x="389309" y="241728"/>
                        </a:moveTo>
                        <a:lnTo>
                          <a:pt x="386911" y="241728"/>
                        </a:lnTo>
                      </a:path>
                      <a:path w="440054" h="401320">
                        <a:moveTo>
                          <a:pt x="382923" y="241728"/>
                        </a:moveTo>
                        <a:lnTo>
                          <a:pt x="379744" y="241728"/>
                        </a:lnTo>
                      </a:path>
                      <a:path w="440054" h="401320">
                        <a:moveTo>
                          <a:pt x="379744" y="241728"/>
                        </a:moveTo>
                        <a:lnTo>
                          <a:pt x="377345" y="241728"/>
                        </a:lnTo>
                      </a:path>
                      <a:path w="440054" h="401320">
                        <a:moveTo>
                          <a:pt x="373357" y="241728"/>
                        </a:moveTo>
                        <a:lnTo>
                          <a:pt x="370959" y="241728"/>
                        </a:lnTo>
                      </a:path>
                      <a:path w="440054" h="401320">
                        <a:moveTo>
                          <a:pt x="370959" y="241728"/>
                        </a:moveTo>
                        <a:lnTo>
                          <a:pt x="368575" y="241728"/>
                        </a:lnTo>
                      </a:path>
                      <a:path w="440054" h="401320">
                        <a:moveTo>
                          <a:pt x="364587" y="241728"/>
                        </a:moveTo>
                        <a:lnTo>
                          <a:pt x="362983" y="241728"/>
                        </a:lnTo>
                      </a:path>
                      <a:path w="440054" h="401320">
                        <a:moveTo>
                          <a:pt x="362983" y="241728"/>
                        </a:moveTo>
                        <a:lnTo>
                          <a:pt x="359804" y="241728"/>
                        </a:lnTo>
                      </a:path>
                      <a:path w="440054" h="401320">
                        <a:moveTo>
                          <a:pt x="356597" y="241728"/>
                        </a:moveTo>
                        <a:lnTo>
                          <a:pt x="355008" y="241728"/>
                        </a:lnTo>
                      </a:path>
                      <a:path w="440054" h="401320">
                        <a:moveTo>
                          <a:pt x="355008" y="241728"/>
                        </a:moveTo>
                        <a:lnTo>
                          <a:pt x="352609" y="241728"/>
                        </a:lnTo>
                      </a:path>
                      <a:path w="440054" h="401320">
                        <a:moveTo>
                          <a:pt x="349430" y="241728"/>
                        </a:moveTo>
                        <a:lnTo>
                          <a:pt x="348621" y="241728"/>
                        </a:lnTo>
                      </a:path>
                      <a:path w="440054" h="401320">
                        <a:moveTo>
                          <a:pt x="348621" y="241728"/>
                        </a:moveTo>
                        <a:lnTo>
                          <a:pt x="346237" y="241728"/>
                        </a:lnTo>
                      </a:path>
                      <a:path w="440054" h="401320">
                        <a:moveTo>
                          <a:pt x="343839" y="241728"/>
                        </a:moveTo>
                        <a:lnTo>
                          <a:pt x="341440" y="241728"/>
                        </a:lnTo>
                      </a:path>
                      <a:path w="440054" h="401320">
                        <a:moveTo>
                          <a:pt x="341440" y="241728"/>
                        </a:moveTo>
                        <a:lnTo>
                          <a:pt x="339851" y="241728"/>
                        </a:lnTo>
                      </a:path>
                      <a:path w="440054" h="401320">
                        <a:moveTo>
                          <a:pt x="439576" y="114087"/>
                        </a:moveTo>
                        <a:lnTo>
                          <a:pt x="319911" y="114087"/>
                        </a:lnTo>
                      </a:path>
                      <a:path w="440054" h="401320">
                        <a:moveTo>
                          <a:pt x="319911" y="193860"/>
                        </a:moveTo>
                        <a:lnTo>
                          <a:pt x="342249" y="193860"/>
                        </a:lnTo>
                      </a:path>
                      <a:path w="440054" h="401320">
                        <a:moveTo>
                          <a:pt x="418033" y="193860"/>
                        </a:moveTo>
                        <a:lnTo>
                          <a:pt x="439576" y="193860"/>
                        </a:lnTo>
                      </a:path>
                      <a:path w="440054" h="401320">
                        <a:moveTo>
                          <a:pt x="319911" y="193860"/>
                        </a:moveTo>
                        <a:lnTo>
                          <a:pt x="319911" y="192270"/>
                        </a:lnTo>
                      </a:path>
                      <a:path w="440054" h="401320">
                        <a:moveTo>
                          <a:pt x="319911" y="192270"/>
                        </a:moveTo>
                        <a:lnTo>
                          <a:pt x="319911" y="189077"/>
                        </a:lnTo>
                      </a:path>
                      <a:path w="440054" h="401320">
                        <a:moveTo>
                          <a:pt x="319911" y="189077"/>
                        </a:moveTo>
                        <a:lnTo>
                          <a:pt x="319911" y="183485"/>
                        </a:lnTo>
                      </a:path>
                      <a:path w="440054" h="401320">
                        <a:moveTo>
                          <a:pt x="319911" y="183485"/>
                        </a:moveTo>
                        <a:lnTo>
                          <a:pt x="319911" y="176304"/>
                        </a:lnTo>
                      </a:path>
                      <a:path w="440054" h="401320">
                        <a:moveTo>
                          <a:pt x="319911" y="176304"/>
                        </a:moveTo>
                        <a:lnTo>
                          <a:pt x="319911" y="172316"/>
                        </a:lnTo>
                      </a:path>
                      <a:path w="440054" h="401320">
                        <a:moveTo>
                          <a:pt x="319911" y="169123"/>
                        </a:moveTo>
                        <a:lnTo>
                          <a:pt x="319911" y="167534"/>
                        </a:lnTo>
                      </a:path>
                      <a:path w="440054" h="401320">
                        <a:moveTo>
                          <a:pt x="319911" y="167534"/>
                        </a:moveTo>
                        <a:lnTo>
                          <a:pt x="319911" y="165135"/>
                        </a:lnTo>
                      </a:path>
                      <a:path w="440054" h="401320">
                        <a:moveTo>
                          <a:pt x="319911" y="160353"/>
                        </a:moveTo>
                        <a:lnTo>
                          <a:pt x="319911" y="158749"/>
                        </a:lnTo>
                      </a:path>
                      <a:path w="440054" h="401320">
                        <a:moveTo>
                          <a:pt x="319911" y="158749"/>
                        </a:moveTo>
                        <a:lnTo>
                          <a:pt x="319911" y="156365"/>
                        </a:lnTo>
                      </a:path>
                      <a:path w="440054" h="401320">
                        <a:moveTo>
                          <a:pt x="319911" y="150773"/>
                        </a:moveTo>
                        <a:lnTo>
                          <a:pt x="319911" y="148389"/>
                        </a:lnTo>
                      </a:path>
                      <a:path w="440054" h="401320">
                        <a:moveTo>
                          <a:pt x="319911" y="148389"/>
                        </a:moveTo>
                        <a:lnTo>
                          <a:pt x="319911" y="146785"/>
                        </a:lnTo>
                      </a:path>
                      <a:path w="440054" h="401320">
                        <a:moveTo>
                          <a:pt x="319911" y="142003"/>
                        </a:moveTo>
                        <a:lnTo>
                          <a:pt x="319911" y="139618"/>
                        </a:lnTo>
                      </a:path>
                      <a:path w="440054" h="401320">
                        <a:moveTo>
                          <a:pt x="319911" y="139618"/>
                        </a:moveTo>
                        <a:lnTo>
                          <a:pt x="319911" y="138015"/>
                        </a:lnTo>
                      </a:path>
                      <a:path w="440054" h="401320">
                        <a:moveTo>
                          <a:pt x="319911" y="133232"/>
                        </a:moveTo>
                        <a:lnTo>
                          <a:pt x="319911" y="130834"/>
                        </a:lnTo>
                      </a:path>
                      <a:path w="440054" h="401320">
                        <a:moveTo>
                          <a:pt x="319911" y="130834"/>
                        </a:moveTo>
                        <a:lnTo>
                          <a:pt x="319911" y="130039"/>
                        </a:lnTo>
                      </a:path>
                      <a:path w="440054" h="401320">
                        <a:moveTo>
                          <a:pt x="319911" y="126051"/>
                        </a:moveTo>
                        <a:lnTo>
                          <a:pt x="319911" y="123653"/>
                        </a:lnTo>
                      </a:path>
                      <a:path w="440054" h="401320">
                        <a:moveTo>
                          <a:pt x="319911" y="123653"/>
                        </a:moveTo>
                        <a:lnTo>
                          <a:pt x="319911" y="122858"/>
                        </a:lnTo>
                      </a:path>
                      <a:path w="440054" h="401320">
                        <a:moveTo>
                          <a:pt x="319911" y="119665"/>
                        </a:moveTo>
                        <a:lnTo>
                          <a:pt x="319911" y="118075"/>
                        </a:lnTo>
                      </a:path>
                      <a:path w="440054" h="401320">
                        <a:moveTo>
                          <a:pt x="319911" y="115677"/>
                        </a:moveTo>
                        <a:lnTo>
                          <a:pt x="319911" y="114882"/>
                        </a:lnTo>
                      </a:path>
                      <a:path w="440054" h="401320">
                        <a:moveTo>
                          <a:pt x="439576" y="114882"/>
                        </a:moveTo>
                        <a:lnTo>
                          <a:pt x="439576" y="115677"/>
                        </a:lnTo>
                      </a:path>
                      <a:path w="440054" h="401320">
                        <a:moveTo>
                          <a:pt x="439576" y="118075"/>
                        </a:moveTo>
                        <a:lnTo>
                          <a:pt x="439576" y="119665"/>
                        </a:lnTo>
                      </a:path>
                      <a:path w="440054" h="401320">
                        <a:moveTo>
                          <a:pt x="439576" y="122858"/>
                        </a:moveTo>
                        <a:lnTo>
                          <a:pt x="439576" y="123653"/>
                        </a:lnTo>
                      </a:path>
                      <a:path w="440054" h="401320">
                        <a:moveTo>
                          <a:pt x="439576" y="123653"/>
                        </a:moveTo>
                        <a:lnTo>
                          <a:pt x="439576" y="126051"/>
                        </a:lnTo>
                      </a:path>
                      <a:path w="440054" h="401320">
                        <a:moveTo>
                          <a:pt x="439576" y="130039"/>
                        </a:moveTo>
                        <a:lnTo>
                          <a:pt x="439576" y="130834"/>
                        </a:lnTo>
                      </a:path>
                      <a:path w="440054" h="401320">
                        <a:moveTo>
                          <a:pt x="439576" y="130834"/>
                        </a:moveTo>
                        <a:lnTo>
                          <a:pt x="439576" y="139618"/>
                        </a:lnTo>
                      </a:path>
                      <a:path w="440054" h="401320">
                        <a:moveTo>
                          <a:pt x="439576" y="139618"/>
                        </a:moveTo>
                        <a:lnTo>
                          <a:pt x="439576" y="142003"/>
                        </a:lnTo>
                      </a:path>
                      <a:path w="440054" h="401320">
                        <a:moveTo>
                          <a:pt x="439576" y="146785"/>
                        </a:moveTo>
                        <a:lnTo>
                          <a:pt x="439576" y="148389"/>
                        </a:lnTo>
                      </a:path>
                      <a:path w="440054" h="401320">
                        <a:moveTo>
                          <a:pt x="439576" y="148389"/>
                        </a:moveTo>
                        <a:lnTo>
                          <a:pt x="439576" y="150773"/>
                        </a:lnTo>
                      </a:path>
                      <a:path w="440054" h="401320">
                        <a:moveTo>
                          <a:pt x="439576" y="156365"/>
                        </a:moveTo>
                        <a:lnTo>
                          <a:pt x="439576" y="158749"/>
                        </a:lnTo>
                      </a:path>
                      <a:path w="440054" h="401320">
                        <a:moveTo>
                          <a:pt x="439576" y="158749"/>
                        </a:moveTo>
                        <a:lnTo>
                          <a:pt x="439576" y="160353"/>
                        </a:lnTo>
                      </a:path>
                      <a:path w="440054" h="401320">
                        <a:moveTo>
                          <a:pt x="439576" y="165135"/>
                        </a:moveTo>
                        <a:lnTo>
                          <a:pt x="439576" y="167534"/>
                        </a:lnTo>
                      </a:path>
                      <a:path w="440054" h="401320">
                        <a:moveTo>
                          <a:pt x="439576" y="167534"/>
                        </a:moveTo>
                        <a:lnTo>
                          <a:pt x="439576" y="176304"/>
                        </a:lnTo>
                      </a:path>
                      <a:path w="440054" h="401320">
                        <a:moveTo>
                          <a:pt x="439576" y="176304"/>
                        </a:moveTo>
                        <a:lnTo>
                          <a:pt x="439576" y="183485"/>
                        </a:lnTo>
                      </a:path>
                      <a:path w="440054" h="401320">
                        <a:moveTo>
                          <a:pt x="439576" y="183485"/>
                        </a:moveTo>
                        <a:lnTo>
                          <a:pt x="439576" y="189077"/>
                        </a:lnTo>
                      </a:path>
                      <a:path w="440054" h="401320">
                        <a:moveTo>
                          <a:pt x="439576" y="189077"/>
                        </a:moveTo>
                        <a:lnTo>
                          <a:pt x="439576" y="192270"/>
                        </a:lnTo>
                      </a:path>
                      <a:path w="440054" h="401320">
                        <a:moveTo>
                          <a:pt x="439576" y="192270"/>
                        </a:moveTo>
                        <a:lnTo>
                          <a:pt x="439576" y="193860"/>
                        </a:lnTo>
                      </a:path>
                      <a:path w="440054" h="401320">
                        <a:moveTo>
                          <a:pt x="419637" y="213799"/>
                        </a:moveTo>
                        <a:lnTo>
                          <a:pt x="419637" y="191475"/>
                        </a:lnTo>
                      </a:path>
                      <a:path w="440054" h="401320">
                        <a:moveTo>
                          <a:pt x="339851" y="191475"/>
                        </a:moveTo>
                        <a:lnTo>
                          <a:pt x="339851" y="213799"/>
                        </a:lnTo>
                      </a:path>
                      <a:path w="440054" h="401320">
                        <a:moveTo>
                          <a:pt x="418828" y="213799"/>
                        </a:moveTo>
                        <a:lnTo>
                          <a:pt x="418033" y="213799"/>
                        </a:lnTo>
                      </a:path>
                      <a:path w="440054" h="401320">
                        <a:moveTo>
                          <a:pt x="415649" y="213799"/>
                        </a:moveTo>
                        <a:lnTo>
                          <a:pt x="414045" y="213799"/>
                        </a:lnTo>
                      </a:path>
                      <a:path w="440054" h="401320">
                        <a:moveTo>
                          <a:pt x="410852" y="213799"/>
                        </a:moveTo>
                        <a:lnTo>
                          <a:pt x="410057" y="213799"/>
                        </a:lnTo>
                      </a:path>
                      <a:path w="440054" h="401320">
                        <a:moveTo>
                          <a:pt x="410057" y="213799"/>
                        </a:moveTo>
                        <a:lnTo>
                          <a:pt x="406864" y="213799"/>
                        </a:lnTo>
                      </a:path>
                      <a:path w="440054" h="401320">
                        <a:moveTo>
                          <a:pt x="403671" y="213799"/>
                        </a:moveTo>
                        <a:lnTo>
                          <a:pt x="402876" y="213799"/>
                        </a:lnTo>
                      </a:path>
                      <a:path w="440054" h="401320">
                        <a:moveTo>
                          <a:pt x="402876" y="213799"/>
                        </a:moveTo>
                        <a:lnTo>
                          <a:pt x="400478" y="213799"/>
                        </a:lnTo>
                      </a:path>
                      <a:path w="440054" h="401320">
                        <a:moveTo>
                          <a:pt x="395695" y="213799"/>
                        </a:moveTo>
                        <a:lnTo>
                          <a:pt x="394106" y="213799"/>
                        </a:lnTo>
                      </a:path>
                      <a:path w="440054" h="401320">
                        <a:moveTo>
                          <a:pt x="394106" y="213799"/>
                        </a:moveTo>
                        <a:lnTo>
                          <a:pt x="391707" y="213799"/>
                        </a:lnTo>
                      </a:path>
                      <a:path w="440054" h="401320">
                        <a:moveTo>
                          <a:pt x="386911" y="213799"/>
                        </a:moveTo>
                        <a:lnTo>
                          <a:pt x="385321" y="213799"/>
                        </a:lnTo>
                      </a:path>
                      <a:path w="440054" h="401320">
                        <a:moveTo>
                          <a:pt x="385321" y="213799"/>
                        </a:moveTo>
                        <a:lnTo>
                          <a:pt x="382923" y="213799"/>
                        </a:lnTo>
                      </a:path>
                      <a:path w="440054" h="401320">
                        <a:moveTo>
                          <a:pt x="377345" y="213799"/>
                        </a:moveTo>
                        <a:lnTo>
                          <a:pt x="374947" y="213799"/>
                        </a:lnTo>
                      </a:path>
                      <a:path w="440054" h="401320">
                        <a:moveTo>
                          <a:pt x="374947" y="213799"/>
                        </a:moveTo>
                        <a:lnTo>
                          <a:pt x="373357" y="213799"/>
                        </a:lnTo>
                      </a:path>
                      <a:path w="440054" h="401320">
                        <a:moveTo>
                          <a:pt x="368575" y="213799"/>
                        </a:moveTo>
                        <a:lnTo>
                          <a:pt x="366176" y="213799"/>
                        </a:lnTo>
                      </a:path>
                      <a:path w="440054" h="401320">
                        <a:moveTo>
                          <a:pt x="366176" y="213799"/>
                        </a:moveTo>
                        <a:lnTo>
                          <a:pt x="364587" y="213799"/>
                        </a:lnTo>
                      </a:path>
                      <a:path w="440054" h="401320">
                        <a:moveTo>
                          <a:pt x="359804" y="213799"/>
                        </a:moveTo>
                        <a:lnTo>
                          <a:pt x="357406" y="213799"/>
                        </a:lnTo>
                      </a:path>
                      <a:path w="440054" h="401320">
                        <a:moveTo>
                          <a:pt x="357406" y="213799"/>
                        </a:moveTo>
                        <a:lnTo>
                          <a:pt x="356597" y="213799"/>
                        </a:lnTo>
                      </a:path>
                      <a:path w="440054" h="401320">
                        <a:moveTo>
                          <a:pt x="352609" y="213799"/>
                        </a:moveTo>
                        <a:lnTo>
                          <a:pt x="350225" y="213799"/>
                        </a:lnTo>
                      </a:path>
                      <a:path w="440054" h="401320">
                        <a:moveTo>
                          <a:pt x="350225" y="213799"/>
                        </a:moveTo>
                        <a:lnTo>
                          <a:pt x="349430" y="213799"/>
                        </a:lnTo>
                      </a:path>
                      <a:path w="440054" h="401320">
                        <a:moveTo>
                          <a:pt x="346237" y="213799"/>
                        </a:moveTo>
                        <a:lnTo>
                          <a:pt x="344633" y="213799"/>
                        </a:lnTo>
                      </a:path>
                      <a:path w="440054" h="401320">
                        <a:moveTo>
                          <a:pt x="343839" y="213799"/>
                        </a:moveTo>
                        <a:lnTo>
                          <a:pt x="341440" y="213799"/>
                        </a:lnTo>
                      </a:path>
                      <a:path w="440054" h="401320">
                        <a:moveTo>
                          <a:pt x="384526" y="153967"/>
                        </a:moveTo>
                        <a:lnTo>
                          <a:pt x="375756" y="153967"/>
                        </a:lnTo>
                      </a:path>
                      <a:path w="440054" h="401320">
                        <a:moveTo>
                          <a:pt x="265656" y="193860"/>
                        </a:moveTo>
                        <a:lnTo>
                          <a:pt x="319911" y="193860"/>
                        </a:lnTo>
                      </a:path>
                      <a:path w="440054" h="401320">
                        <a:moveTo>
                          <a:pt x="319911" y="114087"/>
                        </a:moveTo>
                        <a:lnTo>
                          <a:pt x="265656" y="114087"/>
                        </a:lnTo>
                      </a:path>
                      <a:path w="440054" h="401320">
                        <a:moveTo>
                          <a:pt x="265656" y="193860"/>
                        </a:moveTo>
                        <a:lnTo>
                          <a:pt x="265656" y="192270"/>
                        </a:lnTo>
                      </a:path>
                      <a:path w="440054" h="401320">
                        <a:moveTo>
                          <a:pt x="265656" y="191475"/>
                        </a:moveTo>
                        <a:lnTo>
                          <a:pt x="265656" y="189872"/>
                        </a:lnTo>
                      </a:path>
                      <a:path w="440054" h="401320">
                        <a:moveTo>
                          <a:pt x="265656" y="187473"/>
                        </a:moveTo>
                        <a:lnTo>
                          <a:pt x="265656" y="185089"/>
                        </a:lnTo>
                      </a:path>
                      <a:path w="440054" h="401320">
                        <a:moveTo>
                          <a:pt x="265656" y="185089"/>
                        </a:moveTo>
                        <a:lnTo>
                          <a:pt x="265656" y="184280"/>
                        </a:lnTo>
                      </a:path>
                      <a:path w="440054" h="401320">
                        <a:moveTo>
                          <a:pt x="265656" y="181101"/>
                        </a:moveTo>
                        <a:lnTo>
                          <a:pt x="265656" y="178703"/>
                        </a:lnTo>
                      </a:path>
                      <a:path w="440054" h="401320">
                        <a:moveTo>
                          <a:pt x="265656" y="178703"/>
                        </a:moveTo>
                        <a:lnTo>
                          <a:pt x="265656" y="177113"/>
                        </a:lnTo>
                      </a:path>
                      <a:path w="440054" h="401320">
                        <a:moveTo>
                          <a:pt x="265656" y="173920"/>
                        </a:moveTo>
                        <a:lnTo>
                          <a:pt x="265656" y="170727"/>
                        </a:lnTo>
                      </a:path>
                      <a:path w="440054" h="401320">
                        <a:moveTo>
                          <a:pt x="265656" y="170727"/>
                        </a:moveTo>
                        <a:lnTo>
                          <a:pt x="265656" y="169123"/>
                        </a:lnTo>
                      </a:path>
                      <a:path w="440054" h="401320">
                        <a:moveTo>
                          <a:pt x="265656" y="165135"/>
                        </a:moveTo>
                        <a:lnTo>
                          <a:pt x="265656" y="162751"/>
                        </a:lnTo>
                      </a:path>
                      <a:path w="440054" h="401320">
                        <a:moveTo>
                          <a:pt x="265656" y="162751"/>
                        </a:moveTo>
                        <a:lnTo>
                          <a:pt x="265656" y="160353"/>
                        </a:lnTo>
                      </a:path>
                      <a:path w="440054" h="401320">
                        <a:moveTo>
                          <a:pt x="265656" y="156365"/>
                        </a:moveTo>
                        <a:lnTo>
                          <a:pt x="265656" y="153967"/>
                        </a:lnTo>
                      </a:path>
                      <a:path w="440054" h="401320">
                        <a:moveTo>
                          <a:pt x="265656" y="153967"/>
                        </a:moveTo>
                        <a:lnTo>
                          <a:pt x="265656" y="150773"/>
                        </a:lnTo>
                      </a:path>
                      <a:path w="440054" h="401320">
                        <a:moveTo>
                          <a:pt x="265656" y="146785"/>
                        </a:moveTo>
                        <a:lnTo>
                          <a:pt x="265656" y="144401"/>
                        </a:lnTo>
                      </a:path>
                      <a:path w="440054" h="401320">
                        <a:moveTo>
                          <a:pt x="265656" y="144401"/>
                        </a:moveTo>
                        <a:lnTo>
                          <a:pt x="265656" y="142003"/>
                        </a:lnTo>
                      </a:path>
                      <a:path w="440054" h="401320">
                        <a:moveTo>
                          <a:pt x="265656" y="138015"/>
                        </a:moveTo>
                        <a:lnTo>
                          <a:pt x="265656" y="136425"/>
                        </a:lnTo>
                      </a:path>
                      <a:path w="440054" h="401320">
                        <a:moveTo>
                          <a:pt x="265656" y="136425"/>
                        </a:moveTo>
                        <a:lnTo>
                          <a:pt x="265656" y="133232"/>
                        </a:lnTo>
                      </a:path>
                      <a:path w="440054" h="401320">
                        <a:moveTo>
                          <a:pt x="265656" y="130039"/>
                        </a:moveTo>
                        <a:lnTo>
                          <a:pt x="265656" y="128436"/>
                        </a:lnTo>
                      </a:path>
                      <a:path w="440054" h="401320">
                        <a:moveTo>
                          <a:pt x="265656" y="128436"/>
                        </a:moveTo>
                        <a:lnTo>
                          <a:pt x="265656" y="126051"/>
                        </a:lnTo>
                      </a:path>
                      <a:path w="440054" h="401320">
                        <a:moveTo>
                          <a:pt x="265656" y="122858"/>
                        </a:moveTo>
                        <a:lnTo>
                          <a:pt x="265656" y="122063"/>
                        </a:lnTo>
                      </a:path>
                      <a:path w="440054" h="401320">
                        <a:moveTo>
                          <a:pt x="265656" y="122063"/>
                        </a:moveTo>
                        <a:lnTo>
                          <a:pt x="265656" y="119665"/>
                        </a:lnTo>
                      </a:path>
                      <a:path w="440054" h="401320">
                        <a:moveTo>
                          <a:pt x="265656" y="118075"/>
                        </a:moveTo>
                        <a:lnTo>
                          <a:pt x="265656" y="117267"/>
                        </a:lnTo>
                      </a:path>
                      <a:path w="440054" h="401320">
                        <a:moveTo>
                          <a:pt x="265656" y="117267"/>
                        </a:moveTo>
                        <a:lnTo>
                          <a:pt x="265656" y="115677"/>
                        </a:lnTo>
                      </a:path>
                      <a:path w="440054" h="401320">
                        <a:moveTo>
                          <a:pt x="265656" y="114882"/>
                        </a:moveTo>
                        <a:lnTo>
                          <a:pt x="265656" y="114087"/>
                        </a:lnTo>
                      </a:path>
                      <a:path w="440054" h="401320">
                        <a:moveTo>
                          <a:pt x="319911" y="114087"/>
                        </a:moveTo>
                        <a:lnTo>
                          <a:pt x="319911" y="114882"/>
                        </a:lnTo>
                      </a:path>
                      <a:path w="440054" h="401320">
                        <a:moveTo>
                          <a:pt x="319911" y="114882"/>
                        </a:moveTo>
                        <a:lnTo>
                          <a:pt x="319911" y="117267"/>
                        </a:lnTo>
                      </a:path>
                      <a:path w="440054" h="401320">
                        <a:moveTo>
                          <a:pt x="319911" y="117267"/>
                        </a:moveTo>
                        <a:lnTo>
                          <a:pt x="319911" y="122063"/>
                        </a:lnTo>
                      </a:path>
                      <a:path w="440054" h="401320">
                        <a:moveTo>
                          <a:pt x="319911" y="122063"/>
                        </a:moveTo>
                        <a:lnTo>
                          <a:pt x="319911" y="128436"/>
                        </a:lnTo>
                      </a:path>
                      <a:path w="440054" h="401320">
                        <a:moveTo>
                          <a:pt x="319911" y="128436"/>
                        </a:moveTo>
                        <a:lnTo>
                          <a:pt x="319911" y="136425"/>
                        </a:lnTo>
                      </a:path>
                      <a:path w="440054" h="401320">
                        <a:moveTo>
                          <a:pt x="319911" y="136425"/>
                        </a:moveTo>
                        <a:lnTo>
                          <a:pt x="319911" y="144401"/>
                        </a:lnTo>
                      </a:path>
                      <a:path w="440054" h="401320">
                        <a:moveTo>
                          <a:pt x="319911" y="144401"/>
                        </a:moveTo>
                        <a:lnTo>
                          <a:pt x="319911" y="153967"/>
                        </a:lnTo>
                      </a:path>
                      <a:path w="440054" h="401320">
                        <a:moveTo>
                          <a:pt x="319911" y="153967"/>
                        </a:moveTo>
                        <a:lnTo>
                          <a:pt x="319911" y="162751"/>
                        </a:lnTo>
                      </a:path>
                      <a:path w="440054" h="401320">
                        <a:moveTo>
                          <a:pt x="319911" y="162751"/>
                        </a:moveTo>
                        <a:lnTo>
                          <a:pt x="319911" y="167534"/>
                        </a:lnTo>
                      </a:path>
                      <a:path w="440054" h="401320">
                        <a:moveTo>
                          <a:pt x="319911" y="169123"/>
                        </a:moveTo>
                        <a:lnTo>
                          <a:pt x="319911" y="170727"/>
                        </a:lnTo>
                      </a:path>
                      <a:path w="440054" h="401320">
                        <a:moveTo>
                          <a:pt x="319911" y="170727"/>
                        </a:moveTo>
                        <a:lnTo>
                          <a:pt x="319911" y="176304"/>
                        </a:lnTo>
                      </a:path>
                      <a:path w="440054" h="401320">
                        <a:moveTo>
                          <a:pt x="319911" y="177113"/>
                        </a:moveTo>
                        <a:lnTo>
                          <a:pt x="319911" y="178703"/>
                        </a:lnTo>
                      </a:path>
                      <a:path w="440054" h="401320">
                        <a:moveTo>
                          <a:pt x="319911" y="178703"/>
                        </a:moveTo>
                        <a:lnTo>
                          <a:pt x="319911" y="181101"/>
                        </a:lnTo>
                      </a:path>
                      <a:path w="440054" h="401320">
                        <a:moveTo>
                          <a:pt x="319911" y="184280"/>
                        </a:moveTo>
                        <a:lnTo>
                          <a:pt x="319911" y="185089"/>
                        </a:lnTo>
                      </a:path>
                      <a:path w="440054" h="401320">
                        <a:moveTo>
                          <a:pt x="319911" y="185089"/>
                        </a:moveTo>
                        <a:lnTo>
                          <a:pt x="319911" y="187473"/>
                        </a:lnTo>
                      </a:path>
                      <a:path w="440054" h="401320">
                        <a:moveTo>
                          <a:pt x="319911" y="189872"/>
                        </a:moveTo>
                        <a:lnTo>
                          <a:pt x="319911" y="191475"/>
                        </a:lnTo>
                      </a:path>
                      <a:path w="440054" h="401320">
                        <a:moveTo>
                          <a:pt x="319911" y="192270"/>
                        </a:moveTo>
                        <a:lnTo>
                          <a:pt x="319911" y="193860"/>
                        </a:lnTo>
                      </a:path>
                      <a:path w="440054" h="401320">
                        <a:moveTo>
                          <a:pt x="260078" y="401287"/>
                        </a:moveTo>
                        <a:lnTo>
                          <a:pt x="280018" y="399683"/>
                        </a:lnTo>
                      </a:path>
                      <a:path w="440054" h="401320">
                        <a:moveTo>
                          <a:pt x="280018" y="399683"/>
                        </a:moveTo>
                        <a:lnTo>
                          <a:pt x="299958" y="395695"/>
                        </a:lnTo>
                      </a:path>
                      <a:path w="440054" h="401320">
                        <a:moveTo>
                          <a:pt x="299958" y="395695"/>
                        </a:moveTo>
                        <a:lnTo>
                          <a:pt x="319102" y="390118"/>
                        </a:lnTo>
                      </a:path>
                      <a:path w="440054" h="401320">
                        <a:moveTo>
                          <a:pt x="319102" y="390118"/>
                        </a:moveTo>
                        <a:lnTo>
                          <a:pt x="337452" y="381333"/>
                        </a:lnTo>
                      </a:path>
                      <a:path w="440054" h="401320">
                        <a:moveTo>
                          <a:pt x="337452" y="381333"/>
                        </a:moveTo>
                        <a:lnTo>
                          <a:pt x="354213" y="370973"/>
                        </a:lnTo>
                      </a:path>
                      <a:path w="440054" h="401320">
                        <a:moveTo>
                          <a:pt x="354213" y="370973"/>
                        </a:moveTo>
                        <a:lnTo>
                          <a:pt x="369370" y="358201"/>
                        </a:lnTo>
                      </a:path>
                      <a:path w="440054" h="401320">
                        <a:moveTo>
                          <a:pt x="369370" y="358201"/>
                        </a:moveTo>
                        <a:lnTo>
                          <a:pt x="382923" y="343044"/>
                        </a:lnTo>
                      </a:path>
                      <a:path w="440054" h="401320">
                        <a:moveTo>
                          <a:pt x="382923" y="343044"/>
                        </a:moveTo>
                        <a:lnTo>
                          <a:pt x="394901" y="327092"/>
                        </a:lnTo>
                      </a:path>
                      <a:path w="440054" h="401320">
                        <a:moveTo>
                          <a:pt x="394901" y="327092"/>
                        </a:moveTo>
                        <a:lnTo>
                          <a:pt x="404466" y="309537"/>
                        </a:lnTo>
                      </a:path>
                      <a:path w="440054" h="401320">
                        <a:moveTo>
                          <a:pt x="404466" y="309537"/>
                        </a:moveTo>
                        <a:lnTo>
                          <a:pt x="411647" y="291187"/>
                        </a:lnTo>
                      </a:path>
                      <a:path w="440054" h="401320">
                        <a:moveTo>
                          <a:pt x="411647" y="291187"/>
                        </a:moveTo>
                        <a:lnTo>
                          <a:pt x="417238" y="272042"/>
                        </a:lnTo>
                      </a:path>
                      <a:path w="440054" h="401320">
                        <a:moveTo>
                          <a:pt x="417238" y="272042"/>
                        </a:moveTo>
                        <a:lnTo>
                          <a:pt x="419637" y="252102"/>
                        </a:lnTo>
                      </a:path>
                      <a:path w="440054" h="401320">
                        <a:moveTo>
                          <a:pt x="419637" y="252102"/>
                        </a:moveTo>
                        <a:lnTo>
                          <a:pt x="419637" y="241728"/>
                        </a:lnTo>
                      </a:path>
                      <a:path w="440054" h="401320">
                        <a:moveTo>
                          <a:pt x="339851" y="241728"/>
                        </a:moveTo>
                        <a:lnTo>
                          <a:pt x="339056" y="255296"/>
                        </a:lnTo>
                      </a:path>
                      <a:path w="440054" h="401320">
                        <a:moveTo>
                          <a:pt x="339056" y="255296"/>
                        </a:moveTo>
                        <a:lnTo>
                          <a:pt x="335068" y="268849"/>
                        </a:lnTo>
                      </a:path>
                      <a:path w="440054" h="401320">
                        <a:moveTo>
                          <a:pt x="335068" y="268849"/>
                        </a:moveTo>
                        <a:lnTo>
                          <a:pt x="329477" y="281621"/>
                        </a:lnTo>
                      </a:path>
                      <a:path w="440054" h="401320">
                        <a:moveTo>
                          <a:pt x="329477" y="281621"/>
                        </a:moveTo>
                        <a:lnTo>
                          <a:pt x="320706" y="293585"/>
                        </a:lnTo>
                      </a:path>
                      <a:path w="440054" h="401320">
                        <a:moveTo>
                          <a:pt x="320706" y="293585"/>
                        </a:moveTo>
                        <a:lnTo>
                          <a:pt x="311127" y="303164"/>
                        </a:lnTo>
                      </a:path>
                      <a:path w="440054" h="401320">
                        <a:moveTo>
                          <a:pt x="311127" y="303164"/>
                        </a:moveTo>
                        <a:lnTo>
                          <a:pt x="299163" y="311140"/>
                        </a:lnTo>
                      </a:path>
                      <a:path w="440054" h="401320">
                        <a:moveTo>
                          <a:pt x="299163" y="311140"/>
                        </a:moveTo>
                        <a:lnTo>
                          <a:pt x="286404" y="316718"/>
                        </a:lnTo>
                      </a:path>
                      <a:path w="440054" h="401320">
                        <a:moveTo>
                          <a:pt x="286404" y="316718"/>
                        </a:moveTo>
                        <a:lnTo>
                          <a:pt x="272837" y="319911"/>
                        </a:lnTo>
                      </a:path>
                      <a:path w="440054" h="401320">
                        <a:moveTo>
                          <a:pt x="272837" y="319911"/>
                        </a:moveTo>
                        <a:lnTo>
                          <a:pt x="260078" y="321501"/>
                        </a:lnTo>
                      </a:path>
                      <a:path w="440054" h="401320">
                        <a:moveTo>
                          <a:pt x="260078" y="401287"/>
                        </a:moveTo>
                        <a:lnTo>
                          <a:pt x="260078" y="399683"/>
                        </a:lnTo>
                      </a:path>
                      <a:path w="440054" h="401320">
                        <a:moveTo>
                          <a:pt x="260078" y="399683"/>
                        </a:moveTo>
                        <a:lnTo>
                          <a:pt x="260078" y="396490"/>
                        </a:lnTo>
                      </a:path>
                      <a:path w="440054" h="401320">
                        <a:moveTo>
                          <a:pt x="260078" y="396490"/>
                        </a:moveTo>
                        <a:lnTo>
                          <a:pt x="260078" y="390913"/>
                        </a:lnTo>
                      </a:path>
                      <a:path w="440054" h="401320">
                        <a:moveTo>
                          <a:pt x="260078" y="390913"/>
                        </a:moveTo>
                        <a:lnTo>
                          <a:pt x="260078" y="383732"/>
                        </a:lnTo>
                      </a:path>
                      <a:path w="440054" h="401320">
                        <a:moveTo>
                          <a:pt x="260078" y="383732"/>
                        </a:moveTo>
                        <a:lnTo>
                          <a:pt x="260078" y="374961"/>
                        </a:lnTo>
                      </a:path>
                      <a:path w="440054" h="401320">
                        <a:moveTo>
                          <a:pt x="260078" y="374961"/>
                        </a:moveTo>
                        <a:lnTo>
                          <a:pt x="260078" y="366176"/>
                        </a:lnTo>
                      </a:path>
                      <a:path w="440054" h="401320">
                        <a:moveTo>
                          <a:pt x="260078" y="366176"/>
                        </a:moveTo>
                        <a:lnTo>
                          <a:pt x="260078" y="355802"/>
                        </a:lnTo>
                      </a:path>
                      <a:path w="440054" h="401320">
                        <a:moveTo>
                          <a:pt x="260078" y="355802"/>
                        </a:moveTo>
                        <a:lnTo>
                          <a:pt x="260078" y="347032"/>
                        </a:lnTo>
                      </a:path>
                      <a:path w="440054" h="401320">
                        <a:moveTo>
                          <a:pt x="260078" y="347032"/>
                        </a:moveTo>
                        <a:lnTo>
                          <a:pt x="260078" y="338261"/>
                        </a:lnTo>
                      </a:path>
                      <a:path w="440054" h="401320">
                        <a:moveTo>
                          <a:pt x="260078" y="338261"/>
                        </a:moveTo>
                        <a:lnTo>
                          <a:pt x="260078" y="331080"/>
                        </a:lnTo>
                      </a:path>
                      <a:path w="440054" h="401320">
                        <a:moveTo>
                          <a:pt x="260078" y="331080"/>
                        </a:moveTo>
                        <a:lnTo>
                          <a:pt x="260078" y="325489"/>
                        </a:lnTo>
                      </a:path>
                      <a:path w="440054" h="401320">
                        <a:moveTo>
                          <a:pt x="260078" y="325489"/>
                        </a:moveTo>
                        <a:lnTo>
                          <a:pt x="260078" y="322296"/>
                        </a:lnTo>
                      </a:path>
                      <a:path w="440054" h="401320">
                        <a:moveTo>
                          <a:pt x="260078" y="322296"/>
                        </a:moveTo>
                        <a:lnTo>
                          <a:pt x="260078" y="321501"/>
                        </a:lnTo>
                      </a:path>
                      <a:path w="440054" h="401320">
                        <a:moveTo>
                          <a:pt x="341440" y="241728"/>
                        </a:moveTo>
                        <a:lnTo>
                          <a:pt x="344633" y="241728"/>
                        </a:lnTo>
                      </a:path>
                      <a:path w="440054" h="401320">
                        <a:moveTo>
                          <a:pt x="344633" y="241728"/>
                        </a:moveTo>
                        <a:lnTo>
                          <a:pt x="350225" y="241728"/>
                        </a:lnTo>
                      </a:path>
                      <a:path w="440054" h="401320">
                        <a:moveTo>
                          <a:pt x="350225" y="241728"/>
                        </a:moveTo>
                        <a:lnTo>
                          <a:pt x="357406" y="241728"/>
                        </a:lnTo>
                      </a:path>
                      <a:path w="440054" h="401320">
                        <a:moveTo>
                          <a:pt x="357406" y="241728"/>
                        </a:moveTo>
                        <a:lnTo>
                          <a:pt x="366176" y="241728"/>
                        </a:lnTo>
                      </a:path>
                      <a:path w="440054" h="401320">
                        <a:moveTo>
                          <a:pt x="366176" y="241728"/>
                        </a:moveTo>
                        <a:lnTo>
                          <a:pt x="374947" y="241728"/>
                        </a:lnTo>
                      </a:path>
                      <a:path w="440054" h="401320">
                        <a:moveTo>
                          <a:pt x="374947" y="241728"/>
                        </a:moveTo>
                        <a:lnTo>
                          <a:pt x="385321" y="241728"/>
                        </a:lnTo>
                      </a:path>
                      <a:path w="440054" h="401320">
                        <a:moveTo>
                          <a:pt x="385321" y="241728"/>
                        </a:moveTo>
                        <a:lnTo>
                          <a:pt x="394106" y="241728"/>
                        </a:lnTo>
                      </a:path>
                      <a:path w="440054" h="401320">
                        <a:moveTo>
                          <a:pt x="394106" y="241728"/>
                        </a:moveTo>
                        <a:lnTo>
                          <a:pt x="402876" y="241728"/>
                        </a:lnTo>
                      </a:path>
                      <a:path w="440054" h="401320">
                        <a:moveTo>
                          <a:pt x="402876" y="241728"/>
                        </a:moveTo>
                        <a:lnTo>
                          <a:pt x="410057" y="241728"/>
                        </a:lnTo>
                      </a:path>
                      <a:path w="440054" h="401320">
                        <a:moveTo>
                          <a:pt x="410057" y="241728"/>
                        </a:moveTo>
                        <a:lnTo>
                          <a:pt x="415649" y="241728"/>
                        </a:lnTo>
                      </a:path>
                      <a:path w="440054" h="401320">
                        <a:moveTo>
                          <a:pt x="415649" y="241728"/>
                        </a:moveTo>
                        <a:lnTo>
                          <a:pt x="418828" y="241728"/>
                        </a:lnTo>
                      </a:path>
                      <a:path w="440054" h="401320">
                        <a:moveTo>
                          <a:pt x="0" y="241728"/>
                        </a:moveTo>
                        <a:lnTo>
                          <a:pt x="1589" y="261668"/>
                        </a:lnTo>
                      </a:path>
                      <a:path w="440054" h="401320">
                        <a:moveTo>
                          <a:pt x="1589" y="261668"/>
                        </a:moveTo>
                        <a:lnTo>
                          <a:pt x="4782" y="280813"/>
                        </a:lnTo>
                      </a:path>
                      <a:path w="440054" h="401320">
                        <a:moveTo>
                          <a:pt x="4782" y="280813"/>
                        </a:moveTo>
                        <a:lnTo>
                          <a:pt x="11168" y="299958"/>
                        </a:lnTo>
                      </a:path>
                      <a:path w="440054" h="401320">
                        <a:moveTo>
                          <a:pt x="11168" y="299958"/>
                        </a:moveTo>
                        <a:lnTo>
                          <a:pt x="19939" y="318308"/>
                        </a:lnTo>
                      </a:path>
                      <a:path w="440054" h="401320">
                        <a:moveTo>
                          <a:pt x="19939" y="318308"/>
                        </a:moveTo>
                        <a:lnTo>
                          <a:pt x="30313" y="335068"/>
                        </a:lnTo>
                      </a:path>
                      <a:path w="440054" h="401320">
                        <a:moveTo>
                          <a:pt x="30313" y="335068"/>
                        </a:moveTo>
                        <a:lnTo>
                          <a:pt x="43072" y="350225"/>
                        </a:lnTo>
                      </a:path>
                      <a:path w="440054" h="401320">
                        <a:moveTo>
                          <a:pt x="43072" y="350225"/>
                        </a:moveTo>
                        <a:lnTo>
                          <a:pt x="57434" y="363792"/>
                        </a:lnTo>
                      </a:path>
                      <a:path w="440054" h="401320">
                        <a:moveTo>
                          <a:pt x="57434" y="363792"/>
                        </a:moveTo>
                        <a:lnTo>
                          <a:pt x="73386" y="375756"/>
                        </a:lnTo>
                      </a:path>
                      <a:path w="440054" h="401320">
                        <a:moveTo>
                          <a:pt x="73386" y="375756"/>
                        </a:moveTo>
                        <a:lnTo>
                          <a:pt x="90941" y="385335"/>
                        </a:lnTo>
                      </a:path>
                      <a:path w="440054" h="401320">
                        <a:moveTo>
                          <a:pt x="90941" y="385335"/>
                        </a:moveTo>
                        <a:lnTo>
                          <a:pt x="110086" y="393311"/>
                        </a:lnTo>
                      </a:path>
                      <a:path w="440054" h="401320">
                        <a:moveTo>
                          <a:pt x="110086" y="393311"/>
                        </a:moveTo>
                        <a:lnTo>
                          <a:pt x="129230" y="398094"/>
                        </a:lnTo>
                      </a:path>
                      <a:path w="440054" h="401320">
                        <a:moveTo>
                          <a:pt x="129230" y="398094"/>
                        </a:moveTo>
                        <a:lnTo>
                          <a:pt x="149184" y="400492"/>
                        </a:lnTo>
                      </a:path>
                      <a:path w="440054" h="401320">
                        <a:moveTo>
                          <a:pt x="149184" y="400492"/>
                        </a:moveTo>
                        <a:lnTo>
                          <a:pt x="159544" y="401287"/>
                        </a:lnTo>
                      </a:path>
                      <a:path w="440054" h="401320">
                        <a:moveTo>
                          <a:pt x="159544" y="321501"/>
                        </a:moveTo>
                        <a:lnTo>
                          <a:pt x="145196" y="319911"/>
                        </a:lnTo>
                      </a:path>
                      <a:path w="440054" h="401320">
                        <a:moveTo>
                          <a:pt x="145196" y="319911"/>
                        </a:moveTo>
                        <a:lnTo>
                          <a:pt x="131629" y="315923"/>
                        </a:lnTo>
                      </a:path>
                      <a:path w="440054" h="401320">
                        <a:moveTo>
                          <a:pt x="131629" y="315923"/>
                        </a:moveTo>
                        <a:lnTo>
                          <a:pt x="118870" y="310332"/>
                        </a:lnTo>
                      </a:path>
                      <a:path w="440054" h="401320">
                        <a:moveTo>
                          <a:pt x="118870" y="310332"/>
                        </a:moveTo>
                        <a:lnTo>
                          <a:pt x="107687" y="301561"/>
                        </a:lnTo>
                      </a:path>
                      <a:path w="440054" h="401320">
                        <a:moveTo>
                          <a:pt x="107687" y="301561"/>
                        </a:moveTo>
                        <a:lnTo>
                          <a:pt x="98122" y="291982"/>
                        </a:lnTo>
                      </a:path>
                      <a:path w="440054" h="401320">
                        <a:moveTo>
                          <a:pt x="98122" y="291982"/>
                        </a:moveTo>
                        <a:lnTo>
                          <a:pt x="90146" y="280018"/>
                        </a:lnTo>
                      </a:path>
                      <a:path w="440054" h="401320">
                        <a:moveTo>
                          <a:pt x="90146" y="280018"/>
                        </a:moveTo>
                        <a:lnTo>
                          <a:pt x="83760" y="267259"/>
                        </a:lnTo>
                      </a:path>
                      <a:path w="440054" h="401320">
                        <a:moveTo>
                          <a:pt x="83760" y="267259"/>
                        </a:moveTo>
                        <a:lnTo>
                          <a:pt x="80580" y="253692"/>
                        </a:lnTo>
                      </a:path>
                      <a:path w="440054" h="401320">
                        <a:moveTo>
                          <a:pt x="80580" y="253692"/>
                        </a:moveTo>
                        <a:lnTo>
                          <a:pt x="79772" y="241728"/>
                        </a:lnTo>
                      </a:path>
                      <a:path w="440054" h="401320">
                        <a:moveTo>
                          <a:pt x="1589" y="241728"/>
                        </a:moveTo>
                        <a:lnTo>
                          <a:pt x="2384" y="241728"/>
                        </a:lnTo>
                      </a:path>
                      <a:path w="440054" h="401320">
                        <a:moveTo>
                          <a:pt x="4782" y="241728"/>
                        </a:moveTo>
                        <a:lnTo>
                          <a:pt x="6372" y="241728"/>
                        </a:lnTo>
                      </a:path>
                      <a:path w="440054" h="401320">
                        <a:moveTo>
                          <a:pt x="9565" y="241728"/>
                        </a:moveTo>
                        <a:lnTo>
                          <a:pt x="10374" y="241728"/>
                        </a:lnTo>
                      </a:path>
                      <a:path w="440054" h="401320">
                        <a:moveTo>
                          <a:pt x="10374" y="241728"/>
                        </a:moveTo>
                        <a:lnTo>
                          <a:pt x="11963" y="241728"/>
                        </a:lnTo>
                      </a:path>
                      <a:path w="440054" h="401320">
                        <a:moveTo>
                          <a:pt x="15951" y="241728"/>
                        </a:moveTo>
                        <a:lnTo>
                          <a:pt x="17541" y="241728"/>
                        </a:lnTo>
                      </a:path>
                      <a:path w="440054" h="401320">
                        <a:moveTo>
                          <a:pt x="17541" y="241728"/>
                        </a:moveTo>
                        <a:lnTo>
                          <a:pt x="19939" y="241728"/>
                        </a:lnTo>
                      </a:path>
                      <a:path w="440054" h="401320">
                        <a:moveTo>
                          <a:pt x="24736" y="241728"/>
                        </a:moveTo>
                        <a:lnTo>
                          <a:pt x="25530" y="241728"/>
                        </a:lnTo>
                      </a:path>
                      <a:path w="440054" h="401320">
                        <a:moveTo>
                          <a:pt x="25530" y="241728"/>
                        </a:moveTo>
                        <a:lnTo>
                          <a:pt x="27915" y="241728"/>
                        </a:lnTo>
                      </a:path>
                      <a:path w="440054" h="401320">
                        <a:moveTo>
                          <a:pt x="33506" y="241728"/>
                        </a:moveTo>
                        <a:lnTo>
                          <a:pt x="35096" y="241728"/>
                        </a:lnTo>
                      </a:path>
                      <a:path w="440054" h="401320">
                        <a:moveTo>
                          <a:pt x="35096" y="241728"/>
                        </a:moveTo>
                        <a:lnTo>
                          <a:pt x="37494" y="241728"/>
                        </a:lnTo>
                      </a:path>
                      <a:path w="440054" h="401320">
                        <a:moveTo>
                          <a:pt x="42277" y="241728"/>
                        </a:moveTo>
                        <a:lnTo>
                          <a:pt x="44675" y="241728"/>
                        </a:lnTo>
                      </a:path>
                      <a:path w="440054" h="401320">
                        <a:moveTo>
                          <a:pt x="44675" y="241728"/>
                        </a:moveTo>
                        <a:lnTo>
                          <a:pt x="46265" y="241728"/>
                        </a:lnTo>
                      </a:path>
                      <a:path w="440054" h="401320">
                        <a:moveTo>
                          <a:pt x="51843" y="241728"/>
                        </a:moveTo>
                        <a:lnTo>
                          <a:pt x="54241" y="241728"/>
                        </a:lnTo>
                      </a:path>
                      <a:path w="440054" h="401320">
                        <a:moveTo>
                          <a:pt x="54241" y="241728"/>
                        </a:moveTo>
                        <a:lnTo>
                          <a:pt x="55844" y="241728"/>
                        </a:lnTo>
                      </a:path>
                      <a:path w="440054" h="401320">
                        <a:moveTo>
                          <a:pt x="59832" y="241728"/>
                        </a:moveTo>
                        <a:lnTo>
                          <a:pt x="62217" y="241728"/>
                        </a:lnTo>
                      </a:path>
                      <a:path w="440054" h="401320">
                        <a:moveTo>
                          <a:pt x="62217" y="241728"/>
                        </a:moveTo>
                        <a:lnTo>
                          <a:pt x="63820" y="241728"/>
                        </a:lnTo>
                      </a:path>
                      <a:path w="440054" h="401320">
                        <a:moveTo>
                          <a:pt x="67808" y="241728"/>
                        </a:moveTo>
                        <a:lnTo>
                          <a:pt x="69398" y="241728"/>
                        </a:lnTo>
                      </a:path>
                      <a:path w="440054" h="401320">
                        <a:moveTo>
                          <a:pt x="69398" y="241728"/>
                        </a:moveTo>
                        <a:lnTo>
                          <a:pt x="70206" y="241728"/>
                        </a:lnTo>
                      </a:path>
                      <a:path w="440054" h="401320">
                        <a:moveTo>
                          <a:pt x="73386" y="241728"/>
                        </a:moveTo>
                        <a:lnTo>
                          <a:pt x="74989" y="241728"/>
                        </a:lnTo>
                      </a:path>
                      <a:path w="440054" h="401320">
                        <a:moveTo>
                          <a:pt x="77374" y="241728"/>
                        </a:moveTo>
                        <a:lnTo>
                          <a:pt x="78977" y="241728"/>
                        </a:lnTo>
                      </a:path>
                      <a:path w="440054" h="401320">
                        <a:moveTo>
                          <a:pt x="159544" y="321501"/>
                        </a:moveTo>
                        <a:lnTo>
                          <a:pt x="159544" y="322296"/>
                        </a:lnTo>
                      </a:path>
                      <a:path w="440054" h="401320">
                        <a:moveTo>
                          <a:pt x="159544" y="322296"/>
                        </a:moveTo>
                        <a:lnTo>
                          <a:pt x="159544" y="325489"/>
                        </a:lnTo>
                      </a:path>
                      <a:path w="440054" h="401320">
                        <a:moveTo>
                          <a:pt x="159544" y="325489"/>
                        </a:moveTo>
                        <a:lnTo>
                          <a:pt x="159544" y="331080"/>
                        </a:lnTo>
                      </a:path>
                      <a:path w="440054" h="401320">
                        <a:moveTo>
                          <a:pt x="159544" y="331080"/>
                        </a:moveTo>
                        <a:lnTo>
                          <a:pt x="159544" y="338261"/>
                        </a:lnTo>
                      </a:path>
                      <a:path w="440054" h="401320">
                        <a:moveTo>
                          <a:pt x="159544" y="338261"/>
                        </a:moveTo>
                        <a:lnTo>
                          <a:pt x="159544" y="347032"/>
                        </a:lnTo>
                      </a:path>
                      <a:path w="440054" h="401320">
                        <a:moveTo>
                          <a:pt x="159544" y="347032"/>
                        </a:moveTo>
                        <a:lnTo>
                          <a:pt x="159544" y="355802"/>
                        </a:lnTo>
                      </a:path>
                      <a:path w="440054" h="401320">
                        <a:moveTo>
                          <a:pt x="159544" y="355802"/>
                        </a:moveTo>
                        <a:lnTo>
                          <a:pt x="159544" y="366176"/>
                        </a:lnTo>
                      </a:path>
                      <a:path w="440054" h="401320">
                        <a:moveTo>
                          <a:pt x="159544" y="366176"/>
                        </a:moveTo>
                        <a:lnTo>
                          <a:pt x="159544" y="374961"/>
                        </a:lnTo>
                      </a:path>
                      <a:path w="440054" h="401320">
                        <a:moveTo>
                          <a:pt x="159544" y="374961"/>
                        </a:moveTo>
                        <a:lnTo>
                          <a:pt x="159544" y="383732"/>
                        </a:lnTo>
                      </a:path>
                      <a:path w="440054" h="401320">
                        <a:moveTo>
                          <a:pt x="159544" y="383732"/>
                        </a:moveTo>
                        <a:lnTo>
                          <a:pt x="159544" y="390913"/>
                        </a:lnTo>
                      </a:path>
                      <a:path w="440054" h="401320">
                        <a:moveTo>
                          <a:pt x="159544" y="390913"/>
                        </a:moveTo>
                        <a:lnTo>
                          <a:pt x="159544" y="396490"/>
                        </a:lnTo>
                      </a:path>
                      <a:path w="440054" h="401320">
                        <a:moveTo>
                          <a:pt x="159544" y="396490"/>
                        </a:moveTo>
                        <a:lnTo>
                          <a:pt x="159544" y="399683"/>
                        </a:lnTo>
                      </a:path>
                      <a:path w="440054" h="401320">
                        <a:moveTo>
                          <a:pt x="159544" y="399683"/>
                        </a:moveTo>
                        <a:lnTo>
                          <a:pt x="159544" y="401287"/>
                        </a:lnTo>
                      </a:path>
                      <a:path w="440054" h="401320">
                        <a:moveTo>
                          <a:pt x="79772" y="241728"/>
                        </a:moveTo>
                        <a:lnTo>
                          <a:pt x="79772" y="232958"/>
                        </a:lnTo>
                      </a:path>
                      <a:path w="440054" h="401320">
                        <a:moveTo>
                          <a:pt x="0" y="232958"/>
                        </a:moveTo>
                        <a:lnTo>
                          <a:pt x="0" y="241728"/>
                        </a:lnTo>
                      </a:path>
                      <a:path w="440054" h="401320">
                        <a:moveTo>
                          <a:pt x="79772" y="241728"/>
                        </a:moveTo>
                        <a:lnTo>
                          <a:pt x="78977" y="241728"/>
                        </a:lnTo>
                      </a:path>
                      <a:path w="440054" h="401320">
                        <a:moveTo>
                          <a:pt x="78977" y="241728"/>
                        </a:moveTo>
                        <a:lnTo>
                          <a:pt x="75784" y="241728"/>
                        </a:lnTo>
                      </a:path>
                      <a:path w="440054" h="401320">
                        <a:moveTo>
                          <a:pt x="75784" y="241728"/>
                        </a:moveTo>
                        <a:lnTo>
                          <a:pt x="71001" y="241728"/>
                        </a:lnTo>
                      </a:path>
                      <a:path w="440054" h="401320">
                        <a:moveTo>
                          <a:pt x="71001" y="241728"/>
                        </a:moveTo>
                        <a:lnTo>
                          <a:pt x="64615" y="241728"/>
                        </a:lnTo>
                      </a:path>
                      <a:path w="440054" h="401320">
                        <a:moveTo>
                          <a:pt x="64615" y="241728"/>
                        </a:moveTo>
                        <a:lnTo>
                          <a:pt x="57434" y="241728"/>
                        </a:lnTo>
                      </a:path>
                      <a:path w="440054" h="401320">
                        <a:moveTo>
                          <a:pt x="57434" y="241728"/>
                        </a:moveTo>
                        <a:lnTo>
                          <a:pt x="48663" y="241728"/>
                        </a:lnTo>
                      </a:path>
                      <a:path w="440054" h="401320">
                        <a:moveTo>
                          <a:pt x="48663" y="241728"/>
                        </a:moveTo>
                        <a:lnTo>
                          <a:pt x="39879" y="241728"/>
                        </a:lnTo>
                      </a:path>
                      <a:path w="440054" h="401320">
                        <a:moveTo>
                          <a:pt x="39879" y="241728"/>
                        </a:moveTo>
                        <a:lnTo>
                          <a:pt x="31108" y="241728"/>
                        </a:lnTo>
                      </a:path>
                      <a:path w="440054" h="401320">
                        <a:moveTo>
                          <a:pt x="31108" y="241728"/>
                        </a:moveTo>
                        <a:lnTo>
                          <a:pt x="22337" y="241728"/>
                        </a:lnTo>
                      </a:path>
                      <a:path w="440054" h="401320">
                        <a:moveTo>
                          <a:pt x="22337" y="241728"/>
                        </a:moveTo>
                        <a:lnTo>
                          <a:pt x="15156" y="241728"/>
                        </a:lnTo>
                      </a:path>
                      <a:path w="440054" h="401320">
                        <a:moveTo>
                          <a:pt x="15156" y="241728"/>
                        </a:moveTo>
                        <a:lnTo>
                          <a:pt x="8770" y="241728"/>
                        </a:lnTo>
                      </a:path>
                      <a:path w="440054" h="401320">
                        <a:moveTo>
                          <a:pt x="8770" y="241728"/>
                        </a:moveTo>
                        <a:lnTo>
                          <a:pt x="3987" y="241728"/>
                        </a:lnTo>
                      </a:path>
                      <a:path w="440054" h="401320">
                        <a:moveTo>
                          <a:pt x="3987" y="241728"/>
                        </a:moveTo>
                        <a:lnTo>
                          <a:pt x="794" y="241728"/>
                        </a:lnTo>
                      </a:path>
                      <a:path w="440054" h="401320">
                        <a:moveTo>
                          <a:pt x="794" y="241728"/>
                        </a:moveTo>
                        <a:lnTo>
                          <a:pt x="0" y="241728"/>
                        </a:lnTo>
                      </a:path>
                      <a:path w="440054" h="401320">
                        <a:moveTo>
                          <a:pt x="0" y="53446"/>
                        </a:moveTo>
                        <a:lnTo>
                          <a:pt x="0" y="87761"/>
                        </a:lnTo>
                      </a:path>
                      <a:path w="440054" h="401320">
                        <a:moveTo>
                          <a:pt x="79772" y="87761"/>
                        </a:moveTo>
                        <a:lnTo>
                          <a:pt x="79772" y="53446"/>
                        </a:lnTo>
                      </a:path>
                      <a:path w="440054" h="401320">
                        <a:moveTo>
                          <a:pt x="39879" y="53446"/>
                        </a:moveTo>
                        <a:lnTo>
                          <a:pt x="49458" y="53446"/>
                        </a:lnTo>
                      </a:path>
                      <a:path w="440054" h="401320">
                        <a:moveTo>
                          <a:pt x="49458" y="53446"/>
                        </a:moveTo>
                        <a:lnTo>
                          <a:pt x="58229" y="53446"/>
                        </a:lnTo>
                      </a:path>
                      <a:path w="440054" h="401320">
                        <a:moveTo>
                          <a:pt x="58229" y="53446"/>
                        </a:moveTo>
                        <a:lnTo>
                          <a:pt x="66218" y="53446"/>
                        </a:lnTo>
                      </a:path>
                      <a:path w="440054" h="401320">
                        <a:moveTo>
                          <a:pt x="66218" y="53446"/>
                        </a:moveTo>
                        <a:lnTo>
                          <a:pt x="68603" y="53446"/>
                        </a:lnTo>
                      </a:path>
                      <a:path w="440054" h="401320">
                        <a:moveTo>
                          <a:pt x="71796" y="53446"/>
                        </a:moveTo>
                        <a:lnTo>
                          <a:pt x="72591" y="53446"/>
                        </a:lnTo>
                      </a:path>
                      <a:path w="440054" h="401320">
                        <a:moveTo>
                          <a:pt x="72591" y="53446"/>
                        </a:moveTo>
                        <a:lnTo>
                          <a:pt x="74194" y="53446"/>
                        </a:lnTo>
                      </a:path>
                      <a:path w="440054" h="401320">
                        <a:moveTo>
                          <a:pt x="76579" y="53446"/>
                        </a:moveTo>
                        <a:lnTo>
                          <a:pt x="77374" y="53446"/>
                        </a:lnTo>
                      </a:path>
                      <a:path w="440054" h="401320">
                        <a:moveTo>
                          <a:pt x="77374" y="53446"/>
                        </a:moveTo>
                        <a:lnTo>
                          <a:pt x="78182" y="53446"/>
                        </a:lnTo>
                      </a:path>
                      <a:path w="440054" h="401320">
                        <a:moveTo>
                          <a:pt x="78977" y="53446"/>
                        </a:moveTo>
                        <a:lnTo>
                          <a:pt x="79772" y="5344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65" name="object 3265"/>
                  <p:cNvSpPr/>
                  <p:nvPr/>
                </p:nvSpPr>
                <p:spPr>
                  <a:xfrm>
                    <a:off x="3311195" y="5443667"/>
                    <a:ext cx="82550" cy="2540"/>
                  </a:xfrm>
                  <a:custGeom>
                    <a:avLst/>
                    <a:gdLst/>
                    <a:ahLst/>
                    <a:cxnLst/>
                    <a:rect l="l" t="t" r="r" b="b"/>
                    <a:pathLst>
                      <a:path w="82550" h="2539">
                        <a:moveTo>
                          <a:pt x="2387" y="1193"/>
                        </a:moveTo>
                        <a:lnTo>
                          <a:pt x="2044" y="342"/>
                        </a:lnTo>
                        <a:lnTo>
                          <a:pt x="1193" y="0"/>
                        </a:lnTo>
                        <a:lnTo>
                          <a:pt x="342" y="342"/>
                        </a:lnTo>
                        <a:lnTo>
                          <a:pt x="0" y="1193"/>
                        </a:lnTo>
                        <a:lnTo>
                          <a:pt x="342" y="2044"/>
                        </a:lnTo>
                        <a:lnTo>
                          <a:pt x="1193" y="2387"/>
                        </a:lnTo>
                        <a:lnTo>
                          <a:pt x="2044" y="2044"/>
                        </a:lnTo>
                        <a:lnTo>
                          <a:pt x="2387" y="1193"/>
                        </a:lnTo>
                        <a:close/>
                      </a:path>
                      <a:path w="82550" h="2539">
                        <a:moveTo>
                          <a:pt x="82156" y="1193"/>
                        </a:moveTo>
                        <a:lnTo>
                          <a:pt x="81813" y="342"/>
                        </a:lnTo>
                        <a:lnTo>
                          <a:pt x="80962" y="0"/>
                        </a:lnTo>
                        <a:lnTo>
                          <a:pt x="80124" y="342"/>
                        </a:lnTo>
                        <a:lnTo>
                          <a:pt x="79768" y="1193"/>
                        </a:lnTo>
                        <a:lnTo>
                          <a:pt x="80124" y="2044"/>
                        </a:lnTo>
                        <a:lnTo>
                          <a:pt x="80962" y="2387"/>
                        </a:lnTo>
                        <a:lnTo>
                          <a:pt x="81813" y="2044"/>
                        </a:lnTo>
                        <a:lnTo>
                          <a:pt x="82156"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66" name="object 3266"/>
                  <p:cNvSpPr/>
                  <p:nvPr/>
                </p:nvSpPr>
                <p:spPr>
                  <a:xfrm>
                    <a:off x="3312394" y="5444854"/>
                    <a:ext cx="1270" cy="0"/>
                  </a:xfrm>
                  <a:custGeom>
                    <a:avLst/>
                    <a:gdLst/>
                    <a:ahLst/>
                    <a:cxnLst/>
                    <a:rect l="l" t="t" r="r" b="b"/>
                    <a:pathLst>
                      <a:path w="1270">
                        <a:moveTo>
                          <a:pt x="0"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67" name="object 3267"/>
                  <p:cNvSpPr/>
                  <p:nvPr/>
                </p:nvSpPr>
                <p:spPr>
                  <a:xfrm>
                    <a:off x="3313582" y="544365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68" name="object 3268"/>
                  <p:cNvSpPr/>
                  <p:nvPr/>
                </p:nvSpPr>
                <p:spPr>
                  <a:xfrm>
                    <a:off x="3312394" y="5444854"/>
                    <a:ext cx="80010" cy="331470"/>
                  </a:xfrm>
                  <a:custGeom>
                    <a:avLst/>
                    <a:gdLst/>
                    <a:ahLst/>
                    <a:cxnLst/>
                    <a:rect l="l" t="t" r="r" b="b"/>
                    <a:pathLst>
                      <a:path w="80010" h="331470">
                        <a:moveTo>
                          <a:pt x="2384" y="0"/>
                        </a:moveTo>
                        <a:lnTo>
                          <a:pt x="3193" y="0"/>
                        </a:lnTo>
                      </a:path>
                      <a:path w="80010" h="331470">
                        <a:moveTo>
                          <a:pt x="5577" y="0"/>
                        </a:moveTo>
                        <a:lnTo>
                          <a:pt x="7181" y="0"/>
                        </a:lnTo>
                      </a:path>
                      <a:path w="80010" h="331470">
                        <a:moveTo>
                          <a:pt x="7181" y="0"/>
                        </a:moveTo>
                        <a:lnTo>
                          <a:pt x="7975" y="0"/>
                        </a:lnTo>
                      </a:path>
                      <a:path w="80010" h="331470">
                        <a:moveTo>
                          <a:pt x="11168" y="0"/>
                        </a:moveTo>
                        <a:lnTo>
                          <a:pt x="13553" y="0"/>
                        </a:lnTo>
                      </a:path>
                      <a:path w="80010" h="331470">
                        <a:moveTo>
                          <a:pt x="13553" y="0"/>
                        </a:moveTo>
                        <a:lnTo>
                          <a:pt x="21529" y="0"/>
                        </a:lnTo>
                      </a:path>
                      <a:path w="80010" h="331470">
                        <a:moveTo>
                          <a:pt x="21529" y="0"/>
                        </a:moveTo>
                        <a:lnTo>
                          <a:pt x="30313" y="0"/>
                        </a:lnTo>
                      </a:path>
                      <a:path w="80010" h="331470">
                        <a:moveTo>
                          <a:pt x="30313" y="0"/>
                        </a:moveTo>
                        <a:lnTo>
                          <a:pt x="39879" y="0"/>
                        </a:lnTo>
                      </a:path>
                      <a:path w="80010" h="331470">
                        <a:moveTo>
                          <a:pt x="0" y="236151"/>
                        </a:moveTo>
                        <a:lnTo>
                          <a:pt x="0" y="331080"/>
                        </a:lnTo>
                      </a:path>
                      <a:path w="80010" h="331470">
                        <a:moveTo>
                          <a:pt x="73386" y="331080"/>
                        </a:moveTo>
                        <a:lnTo>
                          <a:pt x="71001" y="331080"/>
                        </a:lnTo>
                      </a:path>
                      <a:path w="80010" h="331470">
                        <a:moveTo>
                          <a:pt x="71001" y="331080"/>
                        </a:moveTo>
                        <a:lnTo>
                          <a:pt x="70206" y="331080"/>
                        </a:lnTo>
                      </a:path>
                      <a:path w="80010" h="331470">
                        <a:moveTo>
                          <a:pt x="67808" y="331080"/>
                        </a:moveTo>
                        <a:lnTo>
                          <a:pt x="64615" y="331080"/>
                        </a:lnTo>
                      </a:path>
                      <a:path w="80010" h="331470">
                        <a:moveTo>
                          <a:pt x="64615" y="331080"/>
                        </a:moveTo>
                        <a:lnTo>
                          <a:pt x="63820" y="331080"/>
                        </a:lnTo>
                      </a:path>
                      <a:path w="80010" h="331470">
                        <a:moveTo>
                          <a:pt x="59832" y="331080"/>
                        </a:moveTo>
                        <a:lnTo>
                          <a:pt x="57434" y="331080"/>
                        </a:lnTo>
                      </a:path>
                      <a:path w="80010" h="331470">
                        <a:moveTo>
                          <a:pt x="57434" y="331080"/>
                        </a:moveTo>
                        <a:lnTo>
                          <a:pt x="55844" y="331080"/>
                        </a:lnTo>
                      </a:path>
                      <a:path w="80010" h="331470">
                        <a:moveTo>
                          <a:pt x="51843" y="331080"/>
                        </a:moveTo>
                        <a:lnTo>
                          <a:pt x="48663" y="331080"/>
                        </a:lnTo>
                      </a:path>
                      <a:path w="80010" h="331470">
                        <a:moveTo>
                          <a:pt x="48663" y="331080"/>
                        </a:moveTo>
                        <a:lnTo>
                          <a:pt x="46265" y="331080"/>
                        </a:lnTo>
                      </a:path>
                      <a:path w="80010" h="331470">
                        <a:moveTo>
                          <a:pt x="42277" y="331080"/>
                        </a:moveTo>
                        <a:lnTo>
                          <a:pt x="39879" y="331080"/>
                        </a:lnTo>
                      </a:path>
                      <a:path w="80010" h="331470">
                        <a:moveTo>
                          <a:pt x="39879" y="331080"/>
                        </a:moveTo>
                        <a:lnTo>
                          <a:pt x="37494" y="331080"/>
                        </a:lnTo>
                      </a:path>
                      <a:path w="80010" h="331470">
                        <a:moveTo>
                          <a:pt x="33506" y="331080"/>
                        </a:moveTo>
                        <a:lnTo>
                          <a:pt x="31108" y="331080"/>
                        </a:lnTo>
                      </a:path>
                      <a:path w="80010" h="331470">
                        <a:moveTo>
                          <a:pt x="31108" y="331080"/>
                        </a:moveTo>
                        <a:lnTo>
                          <a:pt x="27915" y="331080"/>
                        </a:lnTo>
                      </a:path>
                      <a:path w="80010" h="331470">
                        <a:moveTo>
                          <a:pt x="24736" y="331080"/>
                        </a:moveTo>
                        <a:lnTo>
                          <a:pt x="22337" y="331080"/>
                        </a:lnTo>
                      </a:path>
                      <a:path w="80010" h="331470">
                        <a:moveTo>
                          <a:pt x="22337" y="331080"/>
                        </a:moveTo>
                        <a:lnTo>
                          <a:pt x="19939" y="331080"/>
                        </a:lnTo>
                      </a:path>
                      <a:path w="80010" h="331470">
                        <a:moveTo>
                          <a:pt x="15951" y="331080"/>
                        </a:moveTo>
                        <a:lnTo>
                          <a:pt x="15156" y="331080"/>
                        </a:lnTo>
                      </a:path>
                      <a:path w="80010" h="331470">
                        <a:moveTo>
                          <a:pt x="15156" y="331080"/>
                        </a:moveTo>
                        <a:lnTo>
                          <a:pt x="11963" y="331080"/>
                        </a:lnTo>
                      </a:path>
                      <a:path w="80010" h="331470">
                        <a:moveTo>
                          <a:pt x="9565" y="331080"/>
                        </a:moveTo>
                        <a:lnTo>
                          <a:pt x="8770" y="331080"/>
                        </a:lnTo>
                      </a:path>
                      <a:path w="80010" h="331470">
                        <a:moveTo>
                          <a:pt x="8770" y="331080"/>
                        </a:moveTo>
                        <a:lnTo>
                          <a:pt x="6372" y="331080"/>
                        </a:lnTo>
                      </a:path>
                      <a:path w="80010" h="331470">
                        <a:moveTo>
                          <a:pt x="3987" y="331080"/>
                        </a:moveTo>
                        <a:lnTo>
                          <a:pt x="2384" y="331080"/>
                        </a:lnTo>
                      </a:path>
                      <a:path w="80010" h="331470">
                        <a:moveTo>
                          <a:pt x="794" y="331080"/>
                        </a:moveTo>
                        <a:lnTo>
                          <a:pt x="0" y="331080"/>
                        </a:lnTo>
                      </a:path>
                      <a:path w="80010" h="331470">
                        <a:moveTo>
                          <a:pt x="0" y="59832"/>
                        </a:moveTo>
                        <a:lnTo>
                          <a:pt x="0" y="60641"/>
                        </a:lnTo>
                      </a:path>
                      <a:path w="80010" h="331470">
                        <a:moveTo>
                          <a:pt x="0" y="60641"/>
                        </a:moveTo>
                        <a:lnTo>
                          <a:pt x="0" y="64629"/>
                        </a:lnTo>
                      </a:path>
                      <a:path w="80010" h="331470">
                        <a:moveTo>
                          <a:pt x="0" y="64629"/>
                        </a:moveTo>
                        <a:lnTo>
                          <a:pt x="0" y="71001"/>
                        </a:lnTo>
                      </a:path>
                      <a:path w="80010" h="331470">
                        <a:moveTo>
                          <a:pt x="0" y="71001"/>
                        </a:moveTo>
                        <a:lnTo>
                          <a:pt x="0" y="78977"/>
                        </a:lnTo>
                      </a:path>
                      <a:path w="80010" h="331470">
                        <a:moveTo>
                          <a:pt x="0" y="78977"/>
                        </a:moveTo>
                        <a:lnTo>
                          <a:pt x="0" y="89351"/>
                        </a:lnTo>
                      </a:path>
                      <a:path w="80010" h="331470">
                        <a:moveTo>
                          <a:pt x="0" y="89351"/>
                        </a:moveTo>
                        <a:lnTo>
                          <a:pt x="0" y="102123"/>
                        </a:lnTo>
                      </a:path>
                      <a:path w="80010" h="331470">
                        <a:moveTo>
                          <a:pt x="0" y="102123"/>
                        </a:moveTo>
                        <a:lnTo>
                          <a:pt x="0" y="115677"/>
                        </a:lnTo>
                      </a:path>
                      <a:path w="80010" h="331470">
                        <a:moveTo>
                          <a:pt x="0" y="115677"/>
                        </a:moveTo>
                        <a:lnTo>
                          <a:pt x="0" y="130834"/>
                        </a:lnTo>
                      </a:path>
                      <a:path w="80010" h="331470">
                        <a:moveTo>
                          <a:pt x="0" y="130834"/>
                        </a:moveTo>
                        <a:lnTo>
                          <a:pt x="0" y="147594"/>
                        </a:lnTo>
                      </a:path>
                      <a:path w="80010" h="331470">
                        <a:moveTo>
                          <a:pt x="0" y="147594"/>
                        </a:moveTo>
                        <a:lnTo>
                          <a:pt x="0" y="164341"/>
                        </a:lnTo>
                      </a:path>
                      <a:path w="80010" h="331470">
                        <a:moveTo>
                          <a:pt x="0" y="164341"/>
                        </a:moveTo>
                        <a:lnTo>
                          <a:pt x="0" y="179511"/>
                        </a:lnTo>
                      </a:path>
                      <a:path w="80010" h="331470">
                        <a:moveTo>
                          <a:pt x="79772" y="179511"/>
                        </a:moveTo>
                        <a:lnTo>
                          <a:pt x="79772" y="161956"/>
                        </a:lnTo>
                      </a:path>
                      <a:path w="80010" h="331470">
                        <a:moveTo>
                          <a:pt x="79772" y="161956"/>
                        </a:moveTo>
                        <a:lnTo>
                          <a:pt x="79772" y="145196"/>
                        </a:lnTo>
                      </a:path>
                      <a:path w="80010" h="331470">
                        <a:moveTo>
                          <a:pt x="79772" y="145196"/>
                        </a:moveTo>
                        <a:lnTo>
                          <a:pt x="79772" y="129244"/>
                        </a:lnTo>
                      </a:path>
                      <a:path w="80010" h="331470">
                        <a:moveTo>
                          <a:pt x="79772" y="129244"/>
                        </a:moveTo>
                        <a:lnTo>
                          <a:pt x="79772" y="114087"/>
                        </a:lnTo>
                      </a:path>
                      <a:path w="80010" h="331470">
                        <a:moveTo>
                          <a:pt x="79772" y="114087"/>
                        </a:moveTo>
                        <a:lnTo>
                          <a:pt x="79772" y="99725"/>
                        </a:lnTo>
                      </a:path>
                      <a:path w="80010" h="331470">
                        <a:moveTo>
                          <a:pt x="79772" y="99725"/>
                        </a:moveTo>
                        <a:lnTo>
                          <a:pt x="79772" y="87761"/>
                        </a:lnTo>
                      </a:path>
                      <a:path w="80010" h="331470">
                        <a:moveTo>
                          <a:pt x="79772" y="87761"/>
                        </a:moveTo>
                        <a:lnTo>
                          <a:pt x="79772" y="77387"/>
                        </a:lnTo>
                      </a:path>
                      <a:path w="80010" h="331470">
                        <a:moveTo>
                          <a:pt x="79772" y="77387"/>
                        </a:moveTo>
                        <a:lnTo>
                          <a:pt x="79772" y="69411"/>
                        </a:lnTo>
                      </a:path>
                      <a:path w="80010" h="331470">
                        <a:moveTo>
                          <a:pt x="79772" y="69411"/>
                        </a:moveTo>
                        <a:lnTo>
                          <a:pt x="79772" y="63820"/>
                        </a:lnTo>
                      </a:path>
                      <a:path w="80010" h="331470">
                        <a:moveTo>
                          <a:pt x="79772" y="63820"/>
                        </a:moveTo>
                        <a:lnTo>
                          <a:pt x="79772" y="60641"/>
                        </a:lnTo>
                      </a:path>
                      <a:path w="80010" h="331470">
                        <a:moveTo>
                          <a:pt x="79772" y="60641"/>
                        </a:moveTo>
                        <a:lnTo>
                          <a:pt x="79772" y="59832"/>
                        </a:lnTo>
                      </a:path>
                      <a:path w="80010" h="331470">
                        <a:moveTo>
                          <a:pt x="30313" y="179511"/>
                        </a:moveTo>
                        <a:lnTo>
                          <a:pt x="27915" y="179511"/>
                        </a:lnTo>
                      </a:path>
                      <a:path w="80010" h="331470">
                        <a:moveTo>
                          <a:pt x="22337" y="179511"/>
                        </a:moveTo>
                        <a:lnTo>
                          <a:pt x="21529" y="179511"/>
                        </a:lnTo>
                      </a:path>
                      <a:path w="80010" h="331470">
                        <a:moveTo>
                          <a:pt x="21529" y="179511"/>
                        </a:moveTo>
                        <a:lnTo>
                          <a:pt x="19144" y="179511"/>
                        </a:lnTo>
                      </a:path>
                      <a:path w="80010" h="331470">
                        <a:moveTo>
                          <a:pt x="14362" y="179511"/>
                        </a:moveTo>
                        <a:lnTo>
                          <a:pt x="13553" y="179511"/>
                        </a:lnTo>
                      </a:path>
                      <a:path w="80010" h="331470">
                        <a:moveTo>
                          <a:pt x="13553" y="179511"/>
                        </a:moveTo>
                        <a:lnTo>
                          <a:pt x="11168" y="179511"/>
                        </a:lnTo>
                      </a:path>
                      <a:path w="80010" h="331470">
                        <a:moveTo>
                          <a:pt x="7975" y="179511"/>
                        </a:moveTo>
                        <a:lnTo>
                          <a:pt x="7181" y="179511"/>
                        </a:lnTo>
                      </a:path>
                      <a:path w="80010" h="331470">
                        <a:moveTo>
                          <a:pt x="7181" y="179511"/>
                        </a:moveTo>
                        <a:lnTo>
                          <a:pt x="5577" y="179511"/>
                        </a:lnTo>
                      </a:path>
                      <a:path w="80010" h="331470">
                        <a:moveTo>
                          <a:pt x="3193" y="179511"/>
                        </a:moveTo>
                        <a:lnTo>
                          <a:pt x="2384" y="17951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69" name="object 3269"/>
                  <p:cNvSpPr/>
                  <p:nvPr/>
                </p:nvSpPr>
                <p:spPr>
                  <a:xfrm>
                    <a:off x="3313582" y="5623169"/>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70" name="object 3270"/>
                  <p:cNvSpPr/>
                  <p:nvPr/>
                </p:nvSpPr>
                <p:spPr>
                  <a:xfrm>
                    <a:off x="3312394" y="5624365"/>
                    <a:ext cx="1270" cy="0"/>
                  </a:xfrm>
                  <a:custGeom>
                    <a:avLst/>
                    <a:gdLst/>
                    <a:ahLst/>
                    <a:cxnLst/>
                    <a:rect l="l" t="t" r="r" b="b"/>
                    <a:pathLst>
                      <a:path w="127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71" name="object 3271"/>
                  <p:cNvSpPr/>
                  <p:nvPr/>
                </p:nvSpPr>
                <p:spPr>
                  <a:xfrm>
                    <a:off x="3311195" y="5623169"/>
                    <a:ext cx="82550" cy="2540"/>
                  </a:xfrm>
                  <a:custGeom>
                    <a:avLst/>
                    <a:gdLst/>
                    <a:ahLst/>
                    <a:cxnLst/>
                    <a:rect l="l" t="t" r="r" b="b"/>
                    <a:pathLst>
                      <a:path w="82550" h="2539">
                        <a:moveTo>
                          <a:pt x="2387" y="1206"/>
                        </a:moveTo>
                        <a:lnTo>
                          <a:pt x="2044" y="355"/>
                        </a:lnTo>
                        <a:lnTo>
                          <a:pt x="1193" y="0"/>
                        </a:lnTo>
                        <a:lnTo>
                          <a:pt x="342" y="355"/>
                        </a:lnTo>
                        <a:lnTo>
                          <a:pt x="0" y="1206"/>
                        </a:lnTo>
                        <a:lnTo>
                          <a:pt x="342" y="2044"/>
                        </a:lnTo>
                        <a:lnTo>
                          <a:pt x="1193" y="2400"/>
                        </a:lnTo>
                        <a:lnTo>
                          <a:pt x="2044" y="2044"/>
                        </a:lnTo>
                        <a:lnTo>
                          <a:pt x="2387" y="1206"/>
                        </a:lnTo>
                        <a:close/>
                      </a:path>
                      <a:path w="82550" h="2539">
                        <a:moveTo>
                          <a:pt x="82156" y="1206"/>
                        </a:moveTo>
                        <a:lnTo>
                          <a:pt x="81813" y="355"/>
                        </a:lnTo>
                        <a:lnTo>
                          <a:pt x="80962" y="0"/>
                        </a:lnTo>
                        <a:lnTo>
                          <a:pt x="80124" y="355"/>
                        </a:lnTo>
                        <a:lnTo>
                          <a:pt x="79768" y="1206"/>
                        </a:lnTo>
                        <a:lnTo>
                          <a:pt x="80124" y="2044"/>
                        </a:lnTo>
                        <a:lnTo>
                          <a:pt x="80962" y="2400"/>
                        </a:lnTo>
                        <a:lnTo>
                          <a:pt x="81813" y="2044"/>
                        </a:lnTo>
                        <a:lnTo>
                          <a:pt x="82156"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72" name="object 3272"/>
                  <p:cNvSpPr/>
                  <p:nvPr/>
                </p:nvSpPr>
                <p:spPr>
                  <a:xfrm>
                    <a:off x="3370623" y="5624365"/>
                    <a:ext cx="21590" cy="0"/>
                  </a:xfrm>
                  <a:custGeom>
                    <a:avLst/>
                    <a:gdLst/>
                    <a:ahLst/>
                    <a:cxnLst/>
                    <a:rect l="l" t="t" r="r" b="b"/>
                    <a:pathLst>
                      <a:path w="21589">
                        <a:moveTo>
                          <a:pt x="21543" y="0"/>
                        </a:moveTo>
                        <a:lnTo>
                          <a:pt x="20748" y="0"/>
                        </a:lnTo>
                      </a:path>
                      <a:path w="21589">
                        <a:moveTo>
                          <a:pt x="19953" y="0"/>
                        </a:moveTo>
                        <a:lnTo>
                          <a:pt x="19144" y="0"/>
                        </a:lnTo>
                      </a:path>
                      <a:path w="21589">
                        <a:moveTo>
                          <a:pt x="19144" y="0"/>
                        </a:moveTo>
                        <a:lnTo>
                          <a:pt x="18349" y="0"/>
                        </a:lnTo>
                      </a:path>
                      <a:path w="21589">
                        <a:moveTo>
                          <a:pt x="15965" y="0"/>
                        </a:moveTo>
                        <a:lnTo>
                          <a:pt x="14362" y="0"/>
                        </a:lnTo>
                      </a:path>
                      <a:path w="21589">
                        <a:moveTo>
                          <a:pt x="14362" y="0"/>
                        </a:moveTo>
                        <a:lnTo>
                          <a:pt x="13567" y="0"/>
                        </a:lnTo>
                      </a:path>
                      <a:path w="21589">
                        <a:moveTo>
                          <a:pt x="10374" y="0"/>
                        </a:moveTo>
                        <a:lnTo>
                          <a:pt x="7989" y="0"/>
                        </a:lnTo>
                      </a:path>
                      <a:path w="21589">
                        <a:moveTo>
                          <a:pt x="7989" y="0"/>
                        </a:moveTo>
                        <a:lnTo>
                          <a:pt x="7181" y="0"/>
                        </a:lnTo>
                      </a:path>
                      <a:path w="21589">
                        <a:moveTo>
                          <a:pt x="2398"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73" name="object 3273"/>
                  <p:cNvSpPr/>
                  <p:nvPr/>
                </p:nvSpPr>
                <p:spPr>
                  <a:xfrm>
                    <a:off x="3369426" y="5623169"/>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74" name="object 3274"/>
                  <p:cNvSpPr/>
                  <p:nvPr/>
                </p:nvSpPr>
                <p:spPr>
                  <a:xfrm>
                    <a:off x="3238199" y="5408154"/>
                    <a:ext cx="601980" cy="433705"/>
                  </a:xfrm>
                  <a:custGeom>
                    <a:avLst/>
                    <a:gdLst/>
                    <a:ahLst/>
                    <a:cxnLst/>
                    <a:rect l="l" t="t" r="r" b="b"/>
                    <a:pathLst>
                      <a:path w="601979" h="433704">
                        <a:moveTo>
                          <a:pt x="126037" y="216211"/>
                        </a:moveTo>
                        <a:lnTo>
                          <a:pt x="123653" y="216211"/>
                        </a:lnTo>
                      </a:path>
                      <a:path w="601979" h="433704">
                        <a:moveTo>
                          <a:pt x="123653" y="216211"/>
                        </a:moveTo>
                        <a:lnTo>
                          <a:pt x="122858" y="216211"/>
                        </a:lnTo>
                      </a:path>
                      <a:path w="601979" h="433704">
                        <a:moveTo>
                          <a:pt x="114073" y="56653"/>
                        </a:moveTo>
                        <a:lnTo>
                          <a:pt x="123653" y="57448"/>
                        </a:lnTo>
                      </a:path>
                      <a:path w="601979" h="433704">
                        <a:moveTo>
                          <a:pt x="123653" y="57448"/>
                        </a:moveTo>
                        <a:lnTo>
                          <a:pt x="132423" y="60641"/>
                        </a:lnTo>
                      </a:path>
                      <a:path w="601979" h="433704">
                        <a:moveTo>
                          <a:pt x="132423" y="60641"/>
                        </a:moveTo>
                        <a:lnTo>
                          <a:pt x="140413" y="66218"/>
                        </a:lnTo>
                      </a:path>
                      <a:path w="601979" h="433704">
                        <a:moveTo>
                          <a:pt x="140413" y="66218"/>
                        </a:moveTo>
                        <a:lnTo>
                          <a:pt x="146785" y="73399"/>
                        </a:lnTo>
                      </a:path>
                      <a:path w="601979" h="433704">
                        <a:moveTo>
                          <a:pt x="146785" y="73399"/>
                        </a:moveTo>
                        <a:lnTo>
                          <a:pt x="151568" y="82170"/>
                        </a:lnTo>
                      </a:path>
                      <a:path w="601979" h="433704">
                        <a:moveTo>
                          <a:pt x="151568" y="82170"/>
                        </a:moveTo>
                        <a:lnTo>
                          <a:pt x="153967" y="91749"/>
                        </a:lnTo>
                      </a:path>
                      <a:path w="601979" h="433704">
                        <a:moveTo>
                          <a:pt x="153967" y="94942"/>
                        </a:moveTo>
                        <a:lnTo>
                          <a:pt x="153967" y="96532"/>
                        </a:lnTo>
                      </a:path>
                      <a:path w="601979" h="433704">
                        <a:moveTo>
                          <a:pt x="153967" y="96532"/>
                        </a:moveTo>
                        <a:lnTo>
                          <a:pt x="153967" y="98135"/>
                        </a:lnTo>
                      </a:path>
                      <a:path w="601979" h="433704">
                        <a:moveTo>
                          <a:pt x="74194" y="99725"/>
                        </a:moveTo>
                        <a:lnTo>
                          <a:pt x="74194" y="96532"/>
                        </a:lnTo>
                      </a:path>
                      <a:path w="601979" h="433704">
                        <a:moveTo>
                          <a:pt x="74194" y="96532"/>
                        </a:moveTo>
                        <a:lnTo>
                          <a:pt x="74194" y="94148"/>
                        </a:lnTo>
                      </a:path>
                      <a:path w="601979" h="433704">
                        <a:moveTo>
                          <a:pt x="76579" y="82170"/>
                        </a:moveTo>
                        <a:lnTo>
                          <a:pt x="81375" y="73399"/>
                        </a:lnTo>
                      </a:path>
                      <a:path w="601979" h="433704">
                        <a:moveTo>
                          <a:pt x="81375" y="73399"/>
                        </a:moveTo>
                        <a:lnTo>
                          <a:pt x="87748" y="66218"/>
                        </a:lnTo>
                      </a:path>
                      <a:path w="601979" h="433704">
                        <a:moveTo>
                          <a:pt x="87748" y="66218"/>
                        </a:moveTo>
                        <a:lnTo>
                          <a:pt x="95724" y="60641"/>
                        </a:lnTo>
                      </a:path>
                      <a:path w="601979" h="433704">
                        <a:moveTo>
                          <a:pt x="95724" y="60641"/>
                        </a:moveTo>
                        <a:lnTo>
                          <a:pt x="104508" y="57448"/>
                        </a:lnTo>
                      </a:path>
                      <a:path w="601979" h="433704">
                        <a:moveTo>
                          <a:pt x="104508" y="57448"/>
                        </a:moveTo>
                        <a:lnTo>
                          <a:pt x="114073" y="56653"/>
                        </a:lnTo>
                      </a:path>
                      <a:path w="601979" h="433704">
                        <a:moveTo>
                          <a:pt x="61422" y="433204"/>
                        </a:moveTo>
                        <a:lnTo>
                          <a:pt x="601533" y="433204"/>
                        </a:lnTo>
                      </a:path>
                      <a:path w="601979" h="433704">
                        <a:moveTo>
                          <a:pt x="601533" y="399697"/>
                        </a:moveTo>
                        <a:lnTo>
                          <a:pt x="61422" y="399697"/>
                        </a:lnTo>
                      </a:path>
                      <a:path w="601979" h="433704">
                        <a:moveTo>
                          <a:pt x="61422" y="433204"/>
                        </a:moveTo>
                        <a:lnTo>
                          <a:pt x="61422" y="432409"/>
                        </a:lnTo>
                      </a:path>
                      <a:path w="601979" h="433704">
                        <a:moveTo>
                          <a:pt x="61422" y="432409"/>
                        </a:moveTo>
                        <a:lnTo>
                          <a:pt x="61422" y="430806"/>
                        </a:lnTo>
                      </a:path>
                      <a:path w="601979" h="433704">
                        <a:moveTo>
                          <a:pt x="61422" y="430806"/>
                        </a:moveTo>
                        <a:lnTo>
                          <a:pt x="61422" y="428421"/>
                        </a:lnTo>
                      </a:path>
                      <a:path w="601979" h="433704">
                        <a:moveTo>
                          <a:pt x="61422" y="428421"/>
                        </a:moveTo>
                        <a:lnTo>
                          <a:pt x="61422" y="424433"/>
                        </a:lnTo>
                      </a:path>
                      <a:path w="601979" h="433704">
                        <a:moveTo>
                          <a:pt x="61422" y="424433"/>
                        </a:moveTo>
                        <a:lnTo>
                          <a:pt x="61422" y="420432"/>
                        </a:lnTo>
                      </a:path>
                      <a:path w="601979" h="433704">
                        <a:moveTo>
                          <a:pt x="61422" y="420432"/>
                        </a:moveTo>
                        <a:lnTo>
                          <a:pt x="61422" y="416444"/>
                        </a:lnTo>
                      </a:path>
                      <a:path w="601979" h="433704">
                        <a:moveTo>
                          <a:pt x="61422" y="416444"/>
                        </a:moveTo>
                        <a:lnTo>
                          <a:pt x="61422" y="412456"/>
                        </a:lnTo>
                      </a:path>
                      <a:path w="601979" h="433704">
                        <a:moveTo>
                          <a:pt x="61422" y="412456"/>
                        </a:moveTo>
                        <a:lnTo>
                          <a:pt x="61422" y="408468"/>
                        </a:lnTo>
                      </a:path>
                      <a:path w="601979" h="433704">
                        <a:moveTo>
                          <a:pt x="61422" y="408468"/>
                        </a:moveTo>
                        <a:lnTo>
                          <a:pt x="61422" y="404480"/>
                        </a:lnTo>
                      </a:path>
                      <a:path w="601979" h="433704">
                        <a:moveTo>
                          <a:pt x="61422" y="404480"/>
                        </a:moveTo>
                        <a:lnTo>
                          <a:pt x="61422" y="402095"/>
                        </a:lnTo>
                      </a:path>
                      <a:path w="601979" h="433704">
                        <a:moveTo>
                          <a:pt x="61422" y="402095"/>
                        </a:moveTo>
                        <a:lnTo>
                          <a:pt x="61422" y="400492"/>
                        </a:lnTo>
                      </a:path>
                      <a:path w="601979" h="433704">
                        <a:moveTo>
                          <a:pt x="61422" y="400492"/>
                        </a:moveTo>
                        <a:lnTo>
                          <a:pt x="61422" y="399697"/>
                        </a:lnTo>
                      </a:path>
                      <a:path w="601979" h="433704">
                        <a:moveTo>
                          <a:pt x="601533" y="399697"/>
                        </a:moveTo>
                        <a:lnTo>
                          <a:pt x="601533" y="400492"/>
                        </a:lnTo>
                      </a:path>
                      <a:path w="601979" h="433704">
                        <a:moveTo>
                          <a:pt x="601533" y="400492"/>
                        </a:moveTo>
                        <a:lnTo>
                          <a:pt x="601533" y="402095"/>
                        </a:lnTo>
                      </a:path>
                      <a:path w="601979" h="433704">
                        <a:moveTo>
                          <a:pt x="601533" y="402095"/>
                        </a:moveTo>
                        <a:lnTo>
                          <a:pt x="601533" y="404480"/>
                        </a:lnTo>
                      </a:path>
                      <a:path w="601979" h="433704">
                        <a:moveTo>
                          <a:pt x="601533" y="404480"/>
                        </a:moveTo>
                        <a:lnTo>
                          <a:pt x="601533" y="408468"/>
                        </a:lnTo>
                      </a:path>
                      <a:path w="601979" h="433704">
                        <a:moveTo>
                          <a:pt x="601533" y="408468"/>
                        </a:moveTo>
                        <a:lnTo>
                          <a:pt x="601533" y="412456"/>
                        </a:lnTo>
                      </a:path>
                      <a:path w="601979" h="433704">
                        <a:moveTo>
                          <a:pt x="601533" y="412456"/>
                        </a:moveTo>
                        <a:lnTo>
                          <a:pt x="601533" y="416444"/>
                        </a:lnTo>
                      </a:path>
                      <a:path w="601979" h="433704">
                        <a:moveTo>
                          <a:pt x="601533" y="416444"/>
                        </a:moveTo>
                        <a:lnTo>
                          <a:pt x="601533" y="420432"/>
                        </a:lnTo>
                      </a:path>
                      <a:path w="601979" h="433704">
                        <a:moveTo>
                          <a:pt x="601533" y="420432"/>
                        </a:moveTo>
                        <a:lnTo>
                          <a:pt x="601533" y="424433"/>
                        </a:lnTo>
                      </a:path>
                      <a:path w="601979" h="433704">
                        <a:moveTo>
                          <a:pt x="601533" y="424433"/>
                        </a:moveTo>
                        <a:lnTo>
                          <a:pt x="601533" y="428421"/>
                        </a:lnTo>
                      </a:path>
                      <a:path w="601979" h="433704">
                        <a:moveTo>
                          <a:pt x="601533" y="428421"/>
                        </a:moveTo>
                        <a:lnTo>
                          <a:pt x="601533" y="430806"/>
                        </a:lnTo>
                      </a:path>
                      <a:path w="601979" h="433704">
                        <a:moveTo>
                          <a:pt x="601533" y="430806"/>
                        </a:moveTo>
                        <a:lnTo>
                          <a:pt x="601533" y="432409"/>
                        </a:lnTo>
                      </a:path>
                      <a:path w="601979" h="433704">
                        <a:moveTo>
                          <a:pt x="601533" y="432409"/>
                        </a:moveTo>
                        <a:lnTo>
                          <a:pt x="601533" y="433204"/>
                        </a:lnTo>
                      </a:path>
                      <a:path w="601979" h="433704">
                        <a:moveTo>
                          <a:pt x="32711" y="371768"/>
                        </a:moveTo>
                        <a:lnTo>
                          <a:pt x="32711" y="0"/>
                        </a:lnTo>
                      </a:path>
                      <a:path w="601979" h="433704">
                        <a:moveTo>
                          <a:pt x="0" y="0"/>
                        </a:moveTo>
                        <a:lnTo>
                          <a:pt x="0" y="371768"/>
                        </a:lnTo>
                      </a:path>
                      <a:path w="601979" h="433704">
                        <a:moveTo>
                          <a:pt x="32711" y="371768"/>
                        </a:moveTo>
                        <a:lnTo>
                          <a:pt x="31903" y="371768"/>
                        </a:lnTo>
                      </a:path>
                      <a:path w="601979" h="433704">
                        <a:moveTo>
                          <a:pt x="31903" y="371768"/>
                        </a:moveTo>
                        <a:lnTo>
                          <a:pt x="30313" y="371768"/>
                        </a:lnTo>
                      </a:path>
                      <a:path w="601979" h="433704">
                        <a:moveTo>
                          <a:pt x="30313" y="371768"/>
                        </a:moveTo>
                        <a:lnTo>
                          <a:pt x="27915" y="371768"/>
                        </a:lnTo>
                      </a:path>
                      <a:path w="601979" h="433704">
                        <a:moveTo>
                          <a:pt x="27915" y="371768"/>
                        </a:moveTo>
                        <a:lnTo>
                          <a:pt x="24722" y="371768"/>
                        </a:lnTo>
                      </a:path>
                      <a:path w="601979" h="433704">
                        <a:moveTo>
                          <a:pt x="24722" y="371768"/>
                        </a:moveTo>
                        <a:lnTo>
                          <a:pt x="20734" y="371768"/>
                        </a:lnTo>
                      </a:path>
                      <a:path w="601979" h="433704">
                        <a:moveTo>
                          <a:pt x="20734" y="371768"/>
                        </a:moveTo>
                        <a:lnTo>
                          <a:pt x="15951" y="371768"/>
                        </a:lnTo>
                      </a:path>
                      <a:path w="601979" h="433704">
                        <a:moveTo>
                          <a:pt x="15951" y="371768"/>
                        </a:moveTo>
                        <a:lnTo>
                          <a:pt x="11963" y="371768"/>
                        </a:lnTo>
                      </a:path>
                      <a:path w="601979" h="433704">
                        <a:moveTo>
                          <a:pt x="11963" y="371768"/>
                        </a:moveTo>
                        <a:lnTo>
                          <a:pt x="7975" y="371768"/>
                        </a:lnTo>
                      </a:path>
                      <a:path w="601979" h="433704">
                        <a:moveTo>
                          <a:pt x="7975" y="371768"/>
                        </a:moveTo>
                        <a:lnTo>
                          <a:pt x="4782" y="371768"/>
                        </a:lnTo>
                      </a:path>
                      <a:path w="601979" h="433704">
                        <a:moveTo>
                          <a:pt x="4782" y="371768"/>
                        </a:moveTo>
                        <a:lnTo>
                          <a:pt x="2384" y="371768"/>
                        </a:lnTo>
                      </a:path>
                      <a:path w="601979" h="433704">
                        <a:moveTo>
                          <a:pt x="2384" y="371768"/>
                        </a:moveTo>
                        <a:lnTo>
                          <a:pt x="0" y="37176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75" name="object 3275"/>
                  <p:cNvSpPr/>
                  <p:nvPr/>
                </p:nvSpPr>
                <p:spPr>
                  <a:xfrm>
                    <a:off x="3237001" y="5406964"/>
                    <a:ext cx="2540" cy="374650"/>
                  </a:xfrm>
                  <a:custGeom>
                    <a:avLst/>
                    <a:gdLst/>
                    <a:ahLst/>
                    <a:cxnLst/>
                    <a:rect l="l" t="t" r="r" b="b"/>
                    <a:pathLst>
                      <a:path w="2539" h="374650">
                        <a:moveTo>
                          <a:pt x="2387" y="372960"/>
                        </a:moveTo>
                        <a:lnTo>
                          <a:pt x="2032" y="372122"/>
                        </a:lnTo>
                        <a:lnTo>
                          <a:pt x="1193" y="371767"/>
                        </a:lnTo>
                        <a:lnTo>
                          <a:pt x="342" y="372122"/>
                        </a:lnTo>
                        <a:lnTo>
                          <a:pt x="0" y="372960"/>
                        </a:lnTo>
                        <a:lnTo>
                          <a:pt x="342" y="373811"/>
                        </a:lnTo>
                        <a:lnTo>
                          <a:pt x="1193" y="374154"/>
                        </a:lnTo>
                        <a:lnTo>
                          <a:pt x="2032" y="373811"/>
                        </a:lnTo>
                        <a:lnTo>
                          <a:pt x="2387" y="372960"/>
                        </a:lnTo>
                        <a:close/>
                      </a:path>
                      <a:path w="2539" h="374650">
                        <a:moveTo>
                          <a:pt x="2387" y="1193"/>
                        </a:moveTo>
                        <a:lnTo>
                          <a:pt x="2032" y="355"/>
                        </a:lnTo>
                        <a:lnTo>
                          <a:pt x="1193" y="0"/>
                        </a:lnTo>
                        <a:lnTo>
                          <a:pt x="342" y="355"/>
                        </a:lnTo>
                        <a:lnTo>
                          <a:pt x="0" y="1193"/>
                        </a:lnTo>
                        <a:lnTo>
                          <a:pt x="342" y="2044"/>
                        </a:lnTo>
                        <a:lnTo>
                          <a:pt x="1193" y="2387"/>
                        </a:lnTo>
                        <a:lnTo>
                          <a:pt x="2032"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76" name="object 3276"/>
                  <p:cNvSpPr/>
                  <p:nvPr/>
                </p:nvSpPr>
                <p:spPr>
                  <a:xfrm>
                    <a:off x="3238199" y="5346731"/>
                    <a:ext cx="61594" cy="61594"/>
                  </a:xfrm>
                  <a:custGeom>
                    <a:avLst/>
                    <a:gdLst/>
                    <a:ahLst/>
                    <a:cxnLst/>
                    <a:rect l="l" t="t" r="r" b="b"/>
                    <a:pathLst>
                      <a:path w="61595" h="61595">
                        <a:moveTo>
                          <a:pt x="0" y="61422"/>
                        </a:moveTo>
                        <a:lnTo>
                          <a:pt x="2384" y="61422"/>
                        </a:lnTo>
                      </a:path>
                      <a:path w="61595" h="61595">
                        <a:moveTo>
                          <a:pt x="2384" y="61422"/>
                        </a:moveTo>
                        <a:lnTo>
                          <a:pt x="4782" y="61422"/>
                        </a:lnTo>
                      </a:path>
                      <a:path w="61595" h="61595">
                        <a:moveTo>
                          <a:pt x="4782" y="61422"/>
                        </a:moveTo>
                        <a:lnTo>
                          <a:pt x="7975" y="61422"/>
                        </a:lnTo>
                      </a:path>
                      <a:path w="61595" h="61595">
                        <a:moveTo>
                          <a:pt x="7975" y="61422"/>
                        </a:moveTo>
                        <a:lnTo>
                          <a:pt x="11963" y="61422"/>
                        </a:lnTo>
                      </a:path>
                      <a:path w="61595" h="61595">
                        <a:moveTo>
                          <a:pt x="11963" y="61422"/>
                        </a:moveTo>
                        <a:lnTo>
                          <a:pt x="15951" y="61422"/>
                        </a:lnTo>
                      </a:path>
                      <a:path w="61595" h="61595">
                        <a:moveTo>
                          <a:pt x="15951" y="61422"/>
                        </a:moveTo>
                        <a:lnTo>
                          <a:pt x="20734" y="61422"/>
                        </a:lnTo>
                      </a:path>
                      <a:path w="61595" h="61595">
                        <a:moveTo>
                          <a:pt x="20734" y="61422"/>
                        </a:moveTo>
                        <a:lnTo>
                          <a:pt x="24722" y="61422"/>
                        </a:lnTo>
                      </a:path>
                      <a:path w="61595" h="61595">
                        <a:moveTo>
                          <a:pt x="24722" y="61422"/>
                        </a:moveTo>
                        <a:lnTo>
                          <a:pt x="27915" y="61422"/>
                        </a:lnTo>
                      </a:path>
                      <a:path w="61595" h="61595">
                        <a:moveTo>
                          <a:pt x="27915" y="61422"/>
                        </a:moveTo>
                        <a:lnTo>
                          <a:pt x="30313" y="61422"/>
                        </a:lnTo>
                      </a:path>
                      <a:path w="61595" h="61595">
                        <a:moveTo>
                          <a:pt x="30313" y="61422"/>
                        </a:moveTo>
                        <a:lnTo>
                          <a:pt x="31903" y="61422"/>
                        </a:lnTo>
                      </a:path>
                      <a:path w="61595" h="61595">
                        <a:moveTo>
                          <a:pt x="31903" y="61422"/>
                        </a:moveTo>
                        <a:lnTo>
                          <a:pt x="32711" y="61422"/>
                        </a:lnTo>
                      </a:path>
                      <a:path w="61595" h="61595">
                        <a:moveTo>
                          <a:pt x="61422" y="0"/>
                        </a:moveTo>
                        <a:lnTo>
                          <a:pt x="48663" y="1589"/>
                        </a:lnTo>
                      </a:path>
                      <a:path w="61595" h="61595">
                        <a:moveTo>
                          <a:pt x="48663" y="1589"/>
                        </a:moveTo>
                        <a:lnTo>
                          <a:pt x="36699" y="5577"/>
                        </a:lnTo>
                      </a:path>
                      <a:path w="61595" h="61595">
                        <a:moveTo>
                          <a:pt x="36699" y="5577"/>
                        </a:moveTo>
                        <a:lnTo>
                          <a:pt x="26325" y="11168"/>
                        </a:lnTo>
                      </a:path>
                      <a:path w="61595" h="61595">
                        <a:moveTo>
                          <a:pt x="26325" y="11168"/>
                        </a:moveTo>
                        <a:lnTo>
                          <a:pt x="16746" y="19144"/>
                        </a:lnTo>
                      </a:path>
                      <a:path w="61595" h="61595">
                        <a:moveTo>
                          <a:pt x="16746" y="19144"/>
                        </a:moveTo>
                        <a:lnTo>
                          <a:pt x="9565" y="28724"/>
                        </a:lnTo>
                      </a:path>
                      <a:path w="61595" h="61595">
                        <a:moveTo>
                          <a:pt x="9565" y="28724"/>
                        </a:moveTo>
                        <a:lnTo>
                          <a:pt x="3987" y="39893"/>
                        </a:lnTo>
                      </a:path>
                      <a:path w="61595" h="61595">
                        <a:moveTo>
                          <a:pt x="3987" y="39893"/>
                        </a:moveTo>
                        <a:lnTo>
                          <a:pt x="794" y="51856"/>
                        </a:lnTo>
                      </a:path>
                      <a:path w="61595" h="61595">
                        <a:moveTo>
                          <a:pt x="794" y="51856"/>
                        </a:moveTo>
                        <a:lnTo>
                          <a:pt x="0" y="61422"/>
                        </a:lnTo>
                      </a:path>
                      <a:path w="61595" h="61595">
                        <a:moveTo>
                          <a:pt x="32711" y="61422"/>
                        </a:moveTo>
                        <a:lnTo>
                          <a:pt x="34301" y="53446"/>
                        </a:lnTo>
                      </a:path>
                      <a:path w="61595" h="61595">
                        <a:moveTo>
                          <a:pt x="34301" y="53446"/>
                        </a:moveTo>
                        <a:lnTo>
                          <a:pt x="37494" y="45470"/>
                        </a:lnTo>
                      </a:path>
                      <a:path w="61595" h="61595">
                        <a:moveTo>
                          <a:pt x="37494" y="45470"/>
                        </a:moveTo>
                        <a:lnTo>
                          <a:pt x="43086" y="39893"/>
                        </a:lnTo>
                      </a:path>
                      <a:path w="61595" h="61595">
                        <a:moveTo>
                          <a:pt x="43086" y="39893"/>
                        </a:moveTo>
                        <a:lnTo>
                          <a:pt x="50253" y="35096"/>
                        </a:lnTo>
                      </a:path>
                      <a:path w="61595" h="61595">
                        <a:moveTo>
                          <a:pt x="50253" y="35096"/>
                        </a:moveTo>
                        <a:lnTo>
                          <a:pt x="59037" y="33506"/>
                        </a:lnTo>
                      </a:path>
                      <a:path w="61595" h="61595">
                        <a:moveTo>
                          <a:pt x="59037" y="33506"/>
                        </a:moveTo>
                        <a:lnTo>
                          <a:pt x="61422" y="33506"/>
                        </a:lnTo>
                      </a:path>
                      <a:path w="61595" h="61595">
                        <a:moveTo>
                          <a:pt x="61422" y="0"/>
                        </a:moveTo>
                        <a:lnTo>
                          <a:pt x="61422" y="794"/>
                        </a:lnTo>
                      </a:path>
                      <a:path w="61595" h="61595">
                        <a:moveTo>
                          <a:pt x="61422" y="794"/>
                        </a:moveTo>
                        <a:lnTo>
                          <a:pt x="61422" y="2398"/>
                        </a:lnTo>
                      </a:path>
                      <a:path w="61595" h="61595">
                        <a:moveTo>
                          <a:pt x="61422" y="2398"/>
                        </a:moveTo>
                        <a:lnTo>
                          <a:pt x="61422" y="4782"/>
                        </a:lnTo>
                      </a:path>
                      <a:path w="61595" h="61595">
                        <a:moveTo>
                          <a:pt x="61422" y="4782"/>
                        </a:moveTo>
                        <a:lnTo>
                          <a:pt x="61422" y="8770"/>
                        </a:lnTo>
                      </a:path>
                      <a:path w="61595" h="61595">
                        <a:moveTo>
                          <a:pt x="61422" y="8770"/>
                        </a:moveTo>
                        <a:lnTo>
                          <a:pt x="61422" y="12772"/>
                        </a:lnTo>
                      </a:path>
                      <a:path w="61595" h="61595">
                        <a:moveTo>
                          <a:pt x="61422" y="12772"/>
                        </a:moveTo>
                        <a:lnTo>
                          <a:pt x="61422" y="16760"/>
                        </a:lnTo>
                      </a:path>
                      <a:path w="61595" h="61595">
                        <a:moveTo>
                          <a:pt x="61422" y="16760"/>
                        </a:moveTo>
                        <a:lnTo>
                          <a:pt x="61422" y="20748"/>
                        </a:lnTo>
                      </a:path>
                      <a:path w="61595" h="61595">
                        <a:moveTo>
                          <a:pt x="61422" y="20748"/>
                        </a:moveTo>
                        <a:lnTo>
                          <a:pt x="61422" y="24736"/>
                        </a:lnTo>
                      </a:path>
                      <a:path w="61595" h="61595">
                        <a:moveTo>
                          <a:pt x="61422" y="24736"/>
                        </a:moveTo>
                        <a:lnTo>
                          <a:pt x="61422" y="28724"/>
                        </a:lnTo>
                      </a:path>
                      <a:path w="61595" h="61595">
                        <a:moveTo>
                          <a:pt x="61422" y="28724"/>
                        </a:moveTo>
                        <a:lnTo>
                          <a:pt x="61422" y="31108"/>
                        </a:lnTo>
                      </a:path>
                      <a:path w="61595" h="61595">
                        <a:moveTo>
                          <a:pt x="61422" y="31108"/>
                        </a:moveTo>
                        <a:lnTo>
                          <a:pt x="61422" y="32711"/>
                        </a:lnTo>
                      </a:path>
                      <a:path w="61595" h="61595">
                        <a:moveTo>
                          <a:pt x="61422" y="32711"/>
                        </a:moveTo>
                        <a:lnTo>
                          <a:pt x="61422" y="33506"/>
                        </a:lnTo>
                      </a:path>
                      <a:path w="61595" h="61595">
                        <a:moveTo>
                          <a:pt x="32711" y="61422"/>
                        </a:moveTo>
                        <a:lnTo>
                          <a:pt x="31903" y="61422"/>
                        </a:lnTo>
                      </a:path>
                      <a:path w="61595" h="61595">
                        <a:moveTo>
                          <a:pt x="31903" y="61422"/>
                        </a:moveTo>
                        <a:lnTo>
                          <a:pt x="30313" y="61422"/>
                        </a:lnTo>
                      </a:path>
                      <a:path w="61595" h="61595">
                        <a:moveTo>
                          <a:pt x="30313" y="61422"/>
                        </a:moveTo>
                        <a:lnTo>
                          <a:pt x="27915" y="61422"/>
                        </a:lnTo>
                      </a:path>
                      <a:path w="61595" h="61595">
                        <a:moveTo>
                          <a:pt x="27915" y="61422"/>
                        </a:moveTo>
                        <a:lnTo>
                          <a:pt x="24722" y="61422"/>
                        </a:lnTo>
                      </a:path>
                      <a:path w="61595" h="61595">
                        <a:moveTo>
                          <a:pt x="24722" y="61422"/>
                        </a:moveTo>
                        <a:lnTo>
                          <a:pt x="20734" y="61422"/>
                        </a:lnTo>
                      </a:path>
                      <a:path w="61595" h="61595">
                        <a:moveTo>
                          <a:pt x="20734" y="61422"/>
                        </a:moveTo>
                        <a:lnTo>
                          <a:pt x="15951" y="61422"/>
                        </a:lnTo>
                      </a:path>
                      <a:path w="61595" h="61595">
                        <a:moveTo>
                          <a:pt x="15951" y="61422"/>
                        </a:moveTo>
                        <a:lnTo>
                          <a:pt x="11963" y="61422"/>
                        </a:lnTo>
                      </a:path>
                      <a:path w="61595" h="61595">
                        <a:moveTo>
                          <a:pt x="11963" y="61422"/>
                        </a:moveTo>
                        <a:lnTo>
                          <a:pt x="7975" y="61422"/>
                        </a:lnTo>
                      </a:path>
                      <a:path w="61595" h="61595">
                        <a:moveTo>
                          <a:pt x="7975" y="61422"/>
                        </a:moveTo>
                        <a:lnTo>
                          <a:pt x="4782" y="61422"/>
                        </a:lnTo>
                      </a:path>
                      <a:path w="61595" h="61595">
                        <a:moveTo>
                          <a:pt x="4782" y="61422"/>
                        </a:moveTo>
                        <a:lnTo>
                          <a:pt x="2384" y="61422"/>
                        </a:lnTo>
                      </a:path>
                      <a:path w="61595" h="61595">
                        <a:moveTo>
                          <a:pt x="2384" y="61422"/>
                        </a:moveTo>
                        <a:lnTo>
                          <a:pt x="0" y="6142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77" name="object 3277"/>
                  <p:cNvSpPr/>
                  <p:nvPr/>
                </p:nvSpPr>
                <p:spPr>
                  <a:xfrm>
                    <a:off x="3237002" y="540695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78" name="object 3278"/>
                  <p:cNvSpPr/>
                  <p:nvPr/>
                </p:nvSpPr>
                <p:spPr>
                  <a:xfrm>
                    <a:off x="3238199" y="5779922"/>
                    <a:ext cx="61594" cy="61594"/>
                  </a:xfrm>
                  <a:custGeom>
                    <a:avLst/>
                    <a:gdLst/>
                    <a:ahLst/>
                    <a:cxnLst/>
                    <a:rect l="l" t="t" r="r" b="b"/>
                    <a:pathLst>
                      <a:path w="61595" h="61595">
                        <a:moveTo>
                          <a:pt x="0" y="0"/>
                        </a:moveTo>
                        <a:lnTo>
                          <a:pt x="794" y="11977"/>
                        </a:lnTo>
                      </a:path>
                      <a:path w="61595" h="61595">
                        <a:moveTo>
                          <a:pt x="794" y="11977"/>
                        </a:moveTo>
                        <a:lnTo>
                          <a:pt x="4782" y="23941"/>
                        </a:lnTo>
                      </a:path>
                      <a:path w="61595" h="61595">
                        <a:moveTo>
                          <a:pt x="4782" y="23941"/>
                        </a:moveTo>
                        <a:lnTo>
                          <a:pt x="10360" y="35110"/>
                        </a:lnTo>
                      </a:path>
                      <a:path w="61595" h="61595">
                        <a:moveTo>
                          <a:pt x="10360" y="35110"/>
                        </a:moveTo>
                        <a:lnTo>
                          <a:pt x="19144" y="43880"/>
                        </a:lnTo>
                      </a:path>
                      <a:path w="61595" h="61595">
                        <a:moveTo>
                          <a:pt x="19144" y="43880"/>
                        </a:moveTo>
                        <a:lnTo>
                          <a:pt x="28724" y="51856"/>
                        </a:lnTo>
                      </a:path>
                      <a:path w="61595" h="61595">
                        <a:moveTo>
                          <a:pt x="28724" y="51856"/>
                        </a:moveTo>
                        <a:lnTo>
                          <a:pt x="39879" y="57448"/>
                        </a:lnTo>
                      </a:path>
                      <a:path w="61595" h="61595">
                        <a:moveTo>
                          <a:pt x="39879" y="57448"/>
                        </a:moveTo>
                        <a:lnTo>
                          <a:pt x="51856" y="60641"/>
                        </a:lnTo>
                      </a:path>
                      <a:path w="61595" h="61595">
                        <a:moveTo>
                          <a:pt x="51856" y="60641"/>
                        </a:moveTo>
                        <a:lnTo>
                          <a:pt x="61422" y="61436"/>
                        </a:lnTo>
                      </a:path>
                      <a:path w="61595" h="61595">
                        <a:moveTo>
                          <a:pt x="61422" y="27929"/>
                        </a:moveTo>
                        <a:lnTo>
                          <a:pt x="52651" y="27134"/>
                        </a:lnTo>
                      </a:path>
                      <a:path w="61595" h="61595">
                        <a:moveTo>
                          <a:pt x="52651" y="27134"/>
                        </a:moveTo>
                        <a:lnTo>
                          <a:pt x="45470" y="23132"/>
                        </a:lnTo>
                      </a:path>
                      <a:path w="61595" h="61595">
                        <a:moveTo>
                          <a:pt x="45470" y="23132"/>
                        </a:moveTo>
                        <a:lnTo>
                          <a:pt x="39084" y="17555"/>
                        </a:lnTo>
                      </a:path>
                      <a:path w="61595" h="61595">
                        <a:moveTo>
                          <a:pt x="39084" y="17555"/>
                        </a:moveTo>
                        <a:lnTo>
                          <a:pt x="35096" y="10374"/>
                        </a:lnTo>
                      </a:path>
                      <a:path w="61595" h="61595">
                        <a:moveTo>
                          <a:pt x="35096" y="10374"/>
                        </a:moveTo>
                        <a:lnTo>
                          <a:pt x="32711" y="2398"/>
                        </a:lnTo>
                      </a:path>
                      <a:path w="61595" h="61595">
                        <a:moveTo>
                          <a:pt x="32711" y="2398"/>
                        </a:moveTo>
                        <a:lnTo>
                          <a:pt x="3271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79" name="object 3279"/>
                  <p:cNvSpPr/>
                  <p:nvPr/>
                </p:nvSpPr>
                <p:spPr>
                  <a:xfrm>
                    <a:off x="3237002" y="5778725"/>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80" name="object 3280"/>
                  <p:cNvSpPr/>
                  <p:nvPr/>
                </p:nvSpPr>
                <p:spPr>
                  <a:xfrm>
                    <a:off x="3238199" y="5303659"/>
                    <a:ext cx="663575" cy="537845"/>
                  </a:xfrm>
                  <a:custGeom>
                    <a:avLst/>
                    <a:gdLst/>
                    <a:ahLst/>
                    <a:cxnLst/>
                    <a:rect l="l" t="t" r="r" b="b"/>
                    <a:pathLst>
                      <a:path w="663575" h="537845">
                        <a:moveTo>
                          <a:pt x="0" y="476263"/>
                        </a:moveTo>
                        <a:lnTo>
                          <a:pt x="2384" y="476263"/>
                        </a:lnTo>
                      </a:path>
                      <a:path w="663575" h="537845">
                        <a:moveTo>
                          <a:pt x="2384" y="476263"/>
                        </a:moveTo>
                        <a:lnTo>
                          <a:pt x="4782" y="476263"/>
                        </a:lnTo>
                      </a:path>
                      <a:path w="663575" h="537845">
                        <a:moveTo>
                          <a:pt x="4782" y="476263"/>
                        </a:moveTo>
                        <a:lnTo>
                          <a:pt x="7975" y="476263"/>
                        </a:lnTo>
                      </a:path>
                      <a:path w="663575" h="537845">
                        <a:moveTo>
                          <a:pt x="7975" y="476263"/>
                        </a:moveTo>
                        <a:lnTo>
                          <a:pt x="11963" y="476263"/>
                        </a:lnTo>
                      </a:path>
                      <a:path w="663575" h="537845">
                        <a:moveTo>
                          <a:pt x="11963" y="476263"/>
                        </a:moveTo>
                        <a:lnTo>
                          <a:pt x="15951" y="476263"/>
                        </a:lnTo>
                      </a:path>
                      <a:path w="663575" h="537845">
                        <a:moveTo>
                          <a:pt x="15951" y="476263"/>
                        </a:moveTo>
                        <a:lnTo>
                          <a:pt x="20734" y="476263"/>
                        </a:lnTo>
                      </a:path>
                      <a:path w="663575" h="537845">
                        <a:moveTo>
                          <a:pt x="20734" y="476263"/>
                        </a:moveTo>
                        <a:lnTo>
                          <a:pt x="24722" y="476263"/>
                        </a:lnTo>
                      </a:path>
                      <a:path w="663575" h="537845">
                        <a:moveTo>
                          <a:pt x="24722" y="476263"/>
                        </a:moveTo>
                        <a:lnTo>
                          <a:pt x="27915" y="476263"/>
                        </a:lnTo>
                      </a:path>
                      <a:path w="663575" h="537845">
                        <a:moveTo>
                          <a:pt x="27915" y="476263"/>
                        </a:moveTo>
                        <a:lnTo>
                          <a:pt x="30313" y="476263"/>
                        </a:lnTo>
                      </a:path>
                      <a:path w="663575" h="537845">
                        <a:moveTo>
                          <a:pt x="30313" y="476263"/>
                        </a:moveTo>
                        <a:lnTo>
                          <a:pt x="31903" y="476263"/>
                        </a:lnTo>
                      </a:path>
                      <a:path w="663575" h="537845">
                        <a:moveTo>
                          <a:pt x="31903" y="476263"/>
                        </a:moveTo>
                        <a:lnTo>
                          <a:pt x="32711" y="476263"/>
                        </a:lnTo>
                      </a:path>
                      <a:path w="663575" h="537845">
                        <a:moveTo>
                          <a:pt x="61422" y="504192"/>
                        </a:moveTo>
                        <a:lnTo>
                          <a:pt x="61422" y="504987"/>
                        </a:lnTo>
                      </a:path>
                      <a:path w="663575" h="537845">
                        <a:moveTo>
                          <a:pt x="61422" y="504987"/>
                        </a:moveTo>
                        <a:lnTo>
                          <a:pt x="61422" y="506590"/>
                        </a:lnTo>
                      </a:path>
                      <a:path w="663575" h="537845">
                        <a:moveTo>
                          <a:pt x="61422" y="506590"/>
                        </a:moveTo>
                        <a:lnTo>
                          <a:pt x="61422" y="508975"/>
                        </a:lnTo>
                      </a:path>
                      <a:path w="663575" h="537845">
                        <a:moveTo>
                          <a:pt x="61422" y="508975"/>
                        </a:moveTo>
                        <a:lnTo>
                          <a:pt x="61422" y="512962"/>
                        </a:lnTo>
                      </a:path>
                      <a:path w="663575" h="537845">
                        <a:moveTo>
                          <a:pt x="61422" y="512962"/>
                        </a:moveTo>
                        <a:lnTo>
                          <a:pt x="61422" y="516950"/>
                        </a:lnTo>
                      </a:path>
                      <a:path w="663575" h="537845">
                        <a:moveTo>
                          <a:pt x="61422" y="516950"/>
                        </a:moveTo>
                        <a:lnTo>
                          <a:pt x="61422" y="520938"/>
                        </a:lnTo>
                      </a:path>
                      <a:path w="663575" h="537845">
                        <a:moveTo>
                          <a:pt x="61422" y="520938"/>
                        </a:moveTo>
                        <a:lnTo>
                          <a:pt x="61422" y="524926"/>
                        </a:lnTo>
                      </a:path>
                      <a:path w="663575" h="537845">
                        <a:moveTo>
                          <a:pt x="61422" y="524926"/>
                        </a:moveTo>
                        <a:lnTo>
                          <a:pt x="61422" y="528928"/>
                        </a:lnTo>
                      </a:path>
                      <a:path w="663575" h="537845">
                        <a:moveTo>
                          <a:pt x="61422" y="528928"/>
                        </a:moveTo>
                        <a:lnTo>
                          <a:pt x="61422" y="532916"/>
                        </a:lnTo>
                      </a:path>
                      <a:path w="663575" h="537845">
                        <a:moveTo>
                          <a:pt x="61422" y="532916"/>
                        </a:moveTo>
                        <a:lnTo>
                          <a:pt x="61422" y="535300"/>
                        </a:lnTo>
                      </a:path>
                      <a:path w="663575" h="537845">
                        <a:moveTo>
                          <a:pt x="61422" y="535300"/>
                        </a:moveTo>
                        <a:lnTo>
                          <a:pt x="61422" y="536904"/>
                        </a:lnTo>
                      </a:path>
                      <a:path w="663575" h="537845">
                        <a:moveTo>
                          <a:pt x="61422" y="536904"/>
                        </a:moveTo>
                        <a:lnTo>
                          <a:pt x="61422" y="537699"/>
                        </a:lnTo>
                      </a:path>
                      <a:path w="663575" h="537845">
                        <a:moveTo>
                          <a:pt x="601533" y="537699"/>
                        </a:moveTo>
                        <a:lnTo>
                          <a:pt x="611893" y="537699"/>
                        </a:lnTo>
                      </a:path>
                      <a:path w="663575" h="537845">
                        <a:moveTo>
                          <a:pt x="611893" y="537699"/>
                        </a:moveTo>
                        <a:lnTo>
                          <a:pt x="621473" y="537699"/>
                        </a:lnTo>
                      </a:path>
                      <a:path w="663575" h="537845">
                        <a:moveTo>
                          <a:pt x="621473" y="537699"/>
                        </a:moveTo>
                        <a:lnTo>
                          <a:pt x="630243" y="537699"/>
                        </a:lnTo>
                      </a:path>
                      <a:path w="663575" h="537845">
                        <a:moveTo>
                          <a:pt x="630243" y="537699"/>
                        </a:moveTo>
                        <a:lnTo>
                          <a:pt x="637424" y="537699"/>
                        </a:lnTo>
                      </a:path>
                      <a:path w="663575" h="537845">
                        <a:moveTo>
                          <a:pt x="637424" y="537699"/>
                        </a:moveTo>
                        <a:lnTo>
                          <a:pt x="643016" y="537699"/>
                        </a:lnTo>
                      </a:path>
                      <a:path w="663575" h="537845">
                        <a:moveTo>
                          <a:pt x="643016" y="537699"/>
                        </a:moveTo>
                        <a:lnTo>
                          <a:pt x="645400" y="537699"/>
                        </a:lnTo>
                      </a:path>
                      <a:path w="663575" h="537845">
                        <a:moveTo>
                          <a:pt x="645400" y="537699"/>
                        </a:moveTo>
                        <a:lnTo>
                          <a:pt x="646195" y="537699"/>
                        </a:lnTo>
                      </a:path>
                      <a:path w="663575" h="537845">
                        <a:moveTo>
                          <a:pt x="646195" y="504192"/>
                        </a:moveTo>
                        <a:lnTo>
                          <a:pt x="644605" y="504192"/>
                        </a:lnTo>
                      </a:path>
                      <a:path w="663575" h="537845">
                        <a:moveTo>
                          <a:pt x="644605" y="504192"/>
                        </a:moveTo>
                        <a:lnTo>
                          <a:pt x="641412" y="504192"/>
                        </a:lnTo>
                      </a:path>
                      <a:path w="663575" h="537845">
                        <a:moveTo>
                          <a:pt x="641412" y="504192"/>
                        </a:moveTo>
                        <a:lnTo>
                          <a:pt x="635026" y="504192"/>
                        </a:lnTo>
                      </a:path>
                      <a:path w="663575" h="537845">
                        <a:moveTo>
                          <a:pt x="635026" y="504192"/>
                        </a:moveTo>
                        <a:lnTo>
                          <a:pt x="627845" y="504192"/>
                        </a:lnTo>
                      </a:path>
                      <a:path w="663575" h="537845">
                        <a:moveTo>
                          <a:pt x="627845" y="504192"/>
                        </a:moveTo>
                        <a:lnTo>
                          <a:pt x="618279" y="504192"/>
                        </a:lnTo>
                      </a:path>
                      <a:path w="663575" h="537845">
                        <a:moveTo>
                          <a:pt x="618279" y="504192"/>
                        </a:moveTo>
                        <a:lnTo>
                          <a:pt x="607905" y="504192"/>
                        </a:lnTo>
                      </a:path>
                      <a:path w="663575" h="537845">
                        <a:moveTo>
                          <a:pt x="607905" y="504192"/>
                        </a:moveTo>
                        <a:lnTo>
                          <a:pt x="601533" y="504192"/>
                        </a:lnTo>
                      </a:path>
                      <a:path w="663575" h="537845">
                        <a:moveTo>
                          <a:pt x="662955" y="520938"/>
                        </a:moveTo>
                        <a:lnTo>
                          <a:pt x="662160" y="524926"/>
                        </a:lnTo>
                      </a:path>
                      <a:path w="663575" h="537845">
                        <a:moveTo>
                          <a:pt x="662160" y="524926"/>
                        </a:moveTo>
                        <a:lnTo>
                          <a:pt x="660557" y="528928"/>
                        </a:lnTo>
                      </a:path>
                      <a:path w="663575" h="537845">
                        <a:moveTo>
                          <a:pt x="660557" y="528928"/>
                        </a:moveTo>
                        <a:lnTo>
                          <a:pt x="658172" y="532916"/>
                        </a:lnTo>
                      </a:path>
                      <a:path w="663575" h="537845">
                        <a:moveTo>
                          <a:pt x="658172" y="532916"/>
                        </a:moveTo>
                        <a:lnTo>
                          <a:pt x="654171" y="535300"/>
                        </a:lnTo>
                      </a:path>
                      <a:path w="663575" h="537845">
                        <a:moveTo>
                          <a:pt x="654171" y="535300"/>
                        </a:moveTo>
                        <a:lnTo>
                          <a:pt x="650183" y="536904"/>
                        </a:lnTo>
                      </a:path>
                      <a:path w="663575" h="537845">
                        <a:moveTo>
                          <a:pt x="650183" y="504987"/>
                        </a:moveTo>
                        <a:lnTo>
                          <a:pt x="654171" y="506590"/>
                        </a:lnTo>
                      </a:path>
                      <a:path w="663575" h="537845">
                        <a:moveTo>
                          <a:pt x="654171" y="506590"/>
                        </a:moveTo>
                        <a:lnTo>
                          <a:pt x="658172" y="508975"/>
                        </a:lnTo>
                      </a:path>
                      <a:path w="663575" h="537845">
                        <a:moveTo>
                          <a:pt x="658172" y="508975"/>
                        </a:moveTo>
                        <a:lnTo>
                          <a:pt x="660557" y="512962"/>
                        </a:lnTo>
                      </a:path>
                      <a:path w="663575" h="537845">
                        <a:moveTo>
                          <a:pt x="660557" y="512962"/>
                        </a:moveTo>
                        <a:lnTo>
                          <a:pt x="662160" y="516950"/>
                        </a:lnTo>
                      </a:path>
                      <a:path w="663575" h="537845">
                        <a:moveTo>
                          <a:pt x="662160" y="516950"/>
                        </a:moveTo>
                        <a:lnTo>
                          <a:pt x="662955" y="520938"/>
                        </a:lnTo>
                      </a:path>
                      <a:path w="663575" h="537845">
                        <a:moveTo>
                          <a:pt x="601533" y="520938"/>
                        </a:moveTo>
                        <a:lnTo>
                          <a:pt x="601533" y="516950"/>
                        </a:lnTo>
                      </a:path>
                      <a:path w="663575" h="537845">
                        <a:moveTo>
                          <a:pt x="601533" y="516950"/>
                        </a:moveTo>
                        <a:lnTo>
                          <a:pt x="601533" y="512962"/>
                        </a:lnTo>
                      </a:path>
                      <a:path w="663575" h="537845">
                        <a:moveTo>
                          <a:pt x="601533" y="512962"/>
                        </a:moveTo>
                        <a:lnTo>
                          <a:pt x="601533" y="508975"/>
                        </a:lnTo>
                      </a:path>
                      <a:path w="663575" h="537845">
                        <a:moveTo>
                          <a:pt x="601533" y="508975"/>
                        </a:moveTo>
                        <a:lnTo>
                          <a:pt x="601533" y="506590"/>
                        </a:lnTo>
                      </a:path>
                      <a:path w="663575" h="537845">
                        <a:moveTo>
                          <a:pt x="601533" y="506590"/>
                        </a:moveTo>
                        <a:lnTo>
                          <a:pt x="601533" y="504987"/>
                        </a:lnTo>
                      </a:path>
                      <a:path w="663575" h="537845">
                        <a:moveTo>
                          <a:pt x="601533" y="504987"/>
                        </a:moveTo>
                        <a:lnTo>
                          <a:pt x="601533" y="504192"/>
                        </a:lnTo>
                      </a:path>
                      <a:path w="663575" h="537845">
                        <a:moveTo>
                          <a:pt x="601533" y="537699"/>
                        </a:moveTo>
                        <a:lnTo>
                          <a:pt x="601533" y="536904"/>
                        </a:lnTo>
                      </a:path>
                      <a:path w="663575" h="537845">
                        <a:moveTo>
                          <a:pt x="601533" y="536904"/>
                        </a:moveTo>
                        <a:lnTo>
                          <a:pt x="601533" y="535300"/>
                        </a:lnTo>
                      </a:path>
                      <a:path w="663575" h="537845">
                        <a:moveTo>
                          <a:pt x="601533" y="535300"/>
                        </a:moveTo>
                        <a:lnTo>
                          <a:pt x="601533" y="532916"/>
                        </a:lnTo>
                      </a:path>
                      <a:path w="663575" h="537845">
                        <a:moveTo>
                          <a:pt x="601533" y="532916"/>
                        </a:moveTo>
                        <a:lnTo>
                          <a:pt x="601533" y="528928"/>
                        </a:lnTo>
                      </a:path>
                      <a:path w="663575" h="537845">
                        <a:moveTo>
                          <a:pt x="601533" y="528928"/>
                        </a:moveTo>
                        <a:lnTo>
                          <a:pt x="601533" y="524926"/>
                        </a:lnTo>
                      </a:path>
                      <a:path w="663575" h="537845">
                        <a:moveTo>
                          <a:pt x="601533" y="524926"/>
                        </a:moveTo>
                        <a:lnTo>
                          <a:pt x="601533" y="520938"/>
                        </a:lnTo>
                      </a:path>
                      <a:path w="663575" h="537845">
                        <a:moveTo>
                          <a:pt x="61422" y="76579"/>
                        </a:moveTo>
                        <a:lnTo>
                          <a:pt x="69398" y="76579"/>
                        </a:lnTo>
                      </a:path>
                      <a:path w="663575" h="537845">
                        <a:moveTo>
                          <a:pt x="69398" y="43072"/>
                        </a:moveTo>
                        <a:lnTo>
                          <a:pt x="61422" y="43072"/>
                        </a:lnTo>
                      </a:path>
                      <a:path w="663575" h="537845">
                        <a:moveTo>
                          <a:pt x="61422" y="76579"/>
                        </a:moveTo>
                        <a:lnTo>
                          <a:pt x="61422" y="75784"/>
                        </a:lnTo>
                      </a:path>
                      <a:path w="663575" h="537845">
                        <a:moveTo>
                          <a:pt x="61422" y="75784"/>
                        </a:moveTo>
                        <a:lnTo>
                          <a:pt x="61422" y="74180"/>
                        </a:lnTo>
                      </a:path>
                      <a:path w="663575" h="537845">
                        <a:moveTo>
                          <a:pt x="61422" y="74180"/>
                        </a:moveTo>
                        <a:lnTo>
                          <a:pt x="61422" y="71796"/>
                        </a:lnTo>
                      </a:path>
                      <a:path w="663575" h="537845">
                        <a:moveTo>
                          <a:pt x="61422" y="71796"/>
                        </a:moveTo>
                        <a:lnTo>
                          <a:pt x="61422" y="67808"/>
                        </a:lnTo>
                      </a:path>
                      <a:path w="663575" h="537845">
                        <a:moveTo>
                          <a:pt x="61422" y="67808"/>
                        </a:moveTo>
                        <a:lnTo>
                          <a:pt x="61422" y="63820"/>
                        </a:lnTo>
                      </a:path>
                      <a:path w="663575" h="537845">
                        <a:moveTo>
                          <a:pt x="61422" y="63820"/>
                        </a:moveTo>
                        <a:lnTo>
                          <a:pt x="61422" y="59832"/>
                        </a:lnTo>
                      </a:path>
                      <a:path w="663575" h="537845">
                        <a:moveTo>
                          <a:pt x="61422" y="59832"/>
                        </a:moveTo>
                        <a:lnTo>
                          <a:pt x="61422" y="55844"/>
                        </a:lnTo>
                      </a:path>
                      <a:path w="663575" h="537845">
                        <a:moveTo>
                          <a:pt x="61422" y="55844"/>
                        </a:moveTo>
                        <a:lnTo>
                          <a:pt x="61422" y="51843"/>
                        </a:lnTo>
                      </a:path>
                      <a:path w="663575" h="537845">
                        <a:moveTo>
                          <a:pt x="61422" y="51843"/>
                        </a:moveTo>
                        <a:lnTo>
                          <a:pt x="61422" y="47855"/>
                        </a:lnTo>
                      </a:path>
                      <a:path w="663575" h="537845">
                        <a:moveTo>
                          <a:pt x="61422" y="47855"/>
                        </a:moveTo>
                        <a:lnTo>
                          <a:pt x="61422" y="45470"/>
                        </a:lnTo>
                      </a:path>
                      <a:path w="663575" h="537845">
                        <a:moveTo>
                          <a:pt x="61422" y="45470"/>
                        </a:moveTo>
                        <a:lnTo>
                          <a:pt x="61422" y="43867"/>
                        </a:lnTo>
                      </a:path>
                      <a:path w="663575" h="537845">
                        <a:moveTo>
                          <a:pt x="61422" y="43867"/>
                        </a:moveTo>
                        <a:lnTo>
                          <a:pt x="61422" y="43072"/>
                        </a:lnTo>
                      </a:path>
                      <a:path w="663575" h="537845">
                        <a:moveTo>
                          <a:pt x="69398" y="43072"/>
                        </a:moveTo>
                        <a:lnTo>
                          <a:pt x="69398" y="43867"/>
                        </a:lnTo>
                      </a:path>
                      <a:path w="663575" h="537845">
                        <a:moveTo>
                          <a:pt x="69398" y="43867"/>
                        </a:moveTo>
                        <a:lnTo>
                          <a:pt x="69398" y="45470"/>
                        </a:lnTo>
                      </a:path>
                      <a:path w="663575" h="537845">
                        <a:moveTo>
                          <a:pt x="69398" y="45470"/>
                        </a:moveTo>
                        <a:lnTo>
                          <a:pt x="69398" y="47855"/>
                        </a:lnTo>
                      </a:path>
                      <a:path w="663575" h="537845">
                        <a:moveTo>
                          <a:pt x="69398" y="47855"/>
                        </a:moveTo>
                        <a:lnTo>
                          <a:pt x="69398" y="51843"/>
                        </a:lnTo>
                      </a:path>
                      <a:path w="663575" h="537845">
                        <a:moveTo>
                          <a:pt x="69398" y="51843"/>
                        </a:moveTo>
                        <a:lnTo>
                          <a:pt x="69398" y="55844"/>
                        </a:lnTo>
                      </a:path>
                      <a:path w="663575" h="537845">
                        <a:moveTo>
                          <a:pt x="69398" y="55844"/>
                        </a:moveTo>
                        <a:lnTo>
                          <a:pt x="69398" y="59832"/>
                        </a:lnTo>
                      </a:path>
                      <a:path w="663575" h="537845">
                        <a:moveTo>
                          <a:pt x="69398" y="59832"/>
                        </a:moveTo>
                        <a:lnTo>
                          <a:pt x="69398" y="63820"/>
                        </a:lnTo>
                      </a:path>
                      <a:path w="663575" h="537845">
                        <a:moveTo>
                          <a:pt x="69398" y="63820"/>
                        </a:moveTo>
                        <a:lnTo>
                          <a:pt x="69398" y="67808"/>
                        </a:lnTo>
                      </a:path>
                      <a:path w="663575" h="537845">
                        <a:moveTo>
                          <a:pt x="69398" y="67808"/>
                        </a:moveTo>
                        <a:lnTo>
                          <a:pt x="69398" y="71796"/>
                        </a:lnTo>
                      </a:path>
                      <a:path w="663575" h="537845">
                        <a:moveTo>
                          <a:pt x="69398" y="71796"/>
                        </a:moveTo>
                        <a:lnTo>
                          <a:pt x="69398" y="74180"/>
                        </a:lnTo>
                      </a:path>
                      <a:path w="663575" h="537845">
                        <a:moveTo>
                          <a:pt x="69398" y="74180"/>
                        </a:moveTo>
                        <a:lnTo>
                          <a:pt x="69398" y="75784"/>
                        </a:lnTo>
                      </a:path>
                      <a:path w="663575" h="537845">
                        <a:moveTo>
                          <a:pt x="69398" y="75784"/>
                        </a:moveTo>
                        <a:lnTo>
                          <a:pt x="69398" y="76579"/>
                        </a:lnTo>
                      </a:path>
                      <a:path w="663575" h="537845">
                        <a:moveTo>
                          <a:pt x="74194" y="0"/>
                        </a:moveTo>
                        <a:lnTo>
                          <a:pt x="74194" y="35891"/>
                        </a:lnTo>
                      </a:path>
                      <a:path w="663575" h="537845">
                        <a:moveTo>
                          <a:pt x="74194" y="83760"/>
                        </a:moveTo>
                        <a:lnTo>
                          <a:pt x="74194" y="119665"/>
                        </a:lnTo>
                      </a:path>
                      <a:path w="663575" h="537845">
                        <a:moveTo>
                          <a:pt x="153967" y="119665"/>
                        </a:moveTo>
                        <a:lnTo>
                          <a:pt x="153967" y="0"/>
                        </a:lnTo>
                      </a:path>
                      <a:path w="663575" h="537845">
                        <a:moveTo>
                          <a:pt x="104508" y="119665"/>
                        </a:moveTo>
                        <a:lnTo>
                          <a:pt x="95724" y="119665"/>
                        </a:lnTo>
                      </a:path>
                      <a:path w="663575" h="537845">
                        <a:moveTo>
                          <a:pt x="95724" y="119665"/>
                        </a:moveTo>
                        <a:lnTo>
                          <a:pt x="93339" y="119665"/>
                        </a:lnTo>
                      </a:path>
                      <a:path w="663575" h="537845">
                        <a:moveTo>
                          <a:pt x="88556" y="119665"/>
                        </a:moveTo>
                        <a:lnTo>
                          <a:pt x="87748" y="119665"/>
                        </a:lnTo>
                      </a:path>
                      <a:path w="663575" h="537845">
                        <a:moveTo>
                          <a:pt x="87748" y="119665"/>
                        </a:moveTo>
                        <a:lnTo>
                          <a:pt x="85363" y="119665"/>
                        </a:lnTo>
                      </a:path>
                      <a:path w="663575" h="537845">
                        <a:moveTo>
                          <a:pt x="82170" y="119665"/>
                        </a:moveTo>
                        <a:lnTo>
                          <a:pt x="81375" y="119665"/>
                        </a:lnTo>
                      </a:path>
                      <a:path w="663575" h="537845">
                        <a:moveTo>
                          <a:pt x="81375" y="119665"/>
                        </a:moveTo>
                        <a:lnTo>
                          <a:pt x="79772" y="119665"/>
                        </a:lnTo>
                      </a:path>
                      <a:path w="663575" h="537845">
                        <a:moveTo>
                          <a:pt x="77387" y="119665"/>
                        </a:moveTo>
                        <a:lnTo>
                          <a:pt x="76579" y="11966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81" name="object 3281"/>
                  <p:cNvSpPr/>
                  <p:nvPr/>
                </p:nvSpPr>
                <p:spPr>
                  <a:xfrm>
                    <a:off x="3313582" y="542212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82" name="object 3282"/>
                  <p:cNvSpPr/>
                  <p:nvPr/>
                </p:nvSpPr>
                <p:spPr>
                  <a:xfrm>
                    <a:off x="3312394" y="5423324"/>
                    <a:ext cx="1270" cy="0"/>
                  </a:xfrm>
                  <a:custGeom>
                    <a:avLst/>
                    <a:gdLst/>
                    <a:ahLst/>
                    <a:cxnLst/>
                    <a:rect l="l" t="t" r="r" b="b"/>
                    <a:pathLst>
                      <a:path w="1270">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83" name="object 3283"/>
                  <p:cNvSpPr/>
                  <p:nvPr/>
                </p:nvSpPr>
                <p:spPr>
                  <a:xfrm>
                    <a:off x="3311195" y="5422128"/>
                    <a:ext cx="82550" cy="2540"/>
                  </a:xfrm>
                  <a:custGeom>
                    <a:avLst/>
                    <a:gdLst/>
                    <a:ahLst/>
                    <a:cxnLst/>
                    <a:rect l="l" t="t" r="r" b="b"/>
                    <a:pathLst>
                      <a:path w="82550" h="2539">
                        <a:moveTo>
                          <a:pt x="2387" y="1206"/>
                        </a:moveTo>
                        <a:lnTo>
                          <a:pt x="2044" y="355"/>
                        </a:lnTo>
                        <a:lnTo>
                          <a:pt x="1193" y="0"/>
                        </a:lnTo>
                        <a:lnTo>
                          <a:pt x="342" y="355"/>
                        </a:lnTo>
                        <a:lnTo>
                          <a:pt x="0" y="1206"/>
                        </a:lnTo>
                        <a:lnTo>
                          <a:pt x="342" y="2044"/>
                        </a:lnTo>
                        <a:lnTo>
                          <a:pt x="1193" y="2400"/>
                        </a:lnTo>
                        <a:lnTo>
                          <a:pt x="2044" y="2044"/>
                        </a:lnTo>
                        <a:lnTo>
                          <a:pt x="2387" y="1206"/>
                        </a:lnTo>
                        <a:close/>
                      </a:path>
                      <a:path w="82550" h="2539">
                        <a:moveTo>
                          <a:pt x="82156" y="1206"/>
                        </a:moveTo>
                        <a:lnTo>
                          <a:pt x="81813" y="355"/>
                        </a:lnTo>
                        <a:lnTo>
                          <a:pt x="80962" y="0"/>
                        </a:lnTo>
                        <a:lnTo>
                          <a:pt x="80124" y="355"/>
                        </a:lnTo>
                        <a:lnTo>
                          <a:pt x="79768" y="1206"/>
                        </a:lnTo>
                        <a:lnTo>
                          <a:pt x="80124" y="2044"/>
                        </a:lnTo>
                        <a:lnTo>
                          <a:pt x="80962" y="2400"/>
                        </a:lnTo>
                        <a:lnTo>
                          <a:pt x="81813" y="2044"/>
                        </a:lnTo>
                        <a:lnTo>
                          <a:pt x="82156"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84" name="object 3284"/>
                  <p:cNvSpPr/>
                  <p:nvPr/>
                </p:nvSpPr>
                <p:spPr>
                  <a:xfrm>
                    <a:off x="3370623" y="5423324"/>
                    <a:ext cx="21590" cy="0"/>
                  </a:xfrm>
                  <a:custGeom>
                    <a:avLst/>
                    <a:gdLst/>
                    <a:ahLst/>
                    <a:cxnLst/>
                    <a:rect l="l" t="t" r="r" b="b"/>
                    <a:pathLst>
                      <a:path w="21589">
                        <a:moveTo>
                          <a:pt x="21543" y="0"/>
                        </a:moveTo>
                        <a:lnTo>
                          <a:pt x="20748" y="0"/>
                        </a:lnTo>
                      </a:path>
                      <a:path w="21589">
                        <a:moveTo>
                          <a:pt x="19953" y="0"/>
                        </a:moveTo>
                        <a:lnTo>
                          <a:pt x="19144" y="0"/>
                        </a:lnTo>
                      </a:path>
                      <a:path w="21589">
                        <a:moveTo>
                          <a:pt x="19144" y="0"/>
                        </a:moveTo>
                        <a:lnTo>
                          <a:pt x="18349" y="0"/>
                        </a:lnTo>
                      </a:path>
                      <a:path w="21589">
                        <a:moveTo>
                          <a:pt x="15965" y="0"/>
                        </a:moveTo>
                        <a:lnTo>
                          <a:pt x="14362" y="0"/>
                        </a:lnTo>
                      </a:path>
                      <a:path w="21589">
                        <a:moveTo>
                          <a:pt x="14362" y="0"/>
                        </a:moveTo>
                        <a:lnTo>
                          <a:pt x="13567" y="0"/>
                        </a:lnTo>
                      </a:path>
                      <a:path w="21589">
                        <a:moveTo>
                          <a:pt x="10374" y="0"/>
                        </a:moveTo>
                        <a:lnTo>
                          <a:pt x="7989" y="0"/>
                        </a:lnTo>
                      </a:path>
                      <a:path w="21589">
                        <a:moveTo>
                          <a:pt x="7989" y="0"/>
                        </a:moveTo>
                        <a:lnTo>
                          <a:pt x="7181" y="0"/>
                        </a:lnTo>
                      </a:path>
                      <a:path w="21589">
                        <a:moveTo>
                          <a:pt x="2398"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85" name="object 3285"/>
                  <p:cNvSpPr/>
                  <p:nvPr/>
                </p:nvSpPr>
                <p:spPr>
                  <a:xfrm>
                    <a:off x="3369426" y="542212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86" name="object 3286"/>
                  <p:cNvSpPr/>
                  <p:nvPr/>
                </p:nvSpPr>
                <p:spPr>
                  <a:xfrm>
                    <a:off x="3361058" y="5303659"/>
                    <a:ext cx="3175" cy="120014"/>
                  </a:xfrm>
                  <a:custGeom>
                    <a:avLst/>
                    <a:gdLst/>
                    <a:ahLst/>
                    <a:cxnLst/>
                    <a:rect l="l" t="t" r="r" b="b"/>
                    <a:pathLst>
                      <a:path w="3175" h="120014">
                        <a:moveTo>
                          <a:pt x="3179" y="119665"/>
                        </a:moveTo>
                        <a:lnTo>
                          <a:pt x="794" y="119665"/>
                        </a:lnTo>
                      </a:path>
                      <a:path w="3175" h="120014">
                        <a:moveTo>
                          <a:pt x="794" y="119665"/>
                        </a:moveTo>
                        <a:lnTo>
                          <a:pt x="0" y="119665"/>
                        </a:lnTo>
                      </a:path>
                      <a:path w="3175" h="120014">
                        <a:moveTo>
                          <a:pt x="0" y="0"/>
                        </a:moveTo>
                        <a:lnTo>
                          <a:pt x="794" y="0"/>
                        </a:lnTo>
                      </a:path>
                      <a:path w="3175" h="120014">
                        <a:moveTo>
                          <a:pt x="794" y="0"/>
                        </a:moveTo>
                        <a:lnTo>
                          <a:pt x="317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87" name="object 3287"/>
                  <p:cNvSpPr/>
                  <p:nvPr/>
                </p:nvSpPr>
                <p:spPr>
                  <a:xfrm>
                    <a:off x="3369426" y="530246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88" name="object 3288"/>
                  <p:cNvSpPr/>
                  <p:nvPr/>
                </p:nvSpPr>
                <p:spPr>
                  <a:xfrm>
                    <a:off x="3370623" y="5303659"/>
                    <a:ext cx="21590" cy="0"/>
                  </a:xfrm>
                  <a:custGeom>
                    <a:avLst/>
                    <a:gdLst/>
                    <a:ahLst/>
                    <a:cxnLst/>
                    <a:rect l="l" t="t" r="r" b="b"/>
                    <a:pathLst>
                      <a:path w="21589">
                        <a:moveTo>
                          <a:pt x="0" y="0"/>
                        </a:moveTo>
                        <a:lnTo>
                          <a:pt x="2398" y="0"/>
                        </a:lnTo>
                      </a:path>
                      <a:path w="21589">
                        <a:moveTo>
                          <a:pt x="7181" y="0"/>
                        </a:moveTo>
                        <a:lnTo>
                          <a:pt x="7989" y="0"/>
                        </a:lnTo>
                      </a:path>
                      <a:path w="21589">
                        <a:moveTo>
                          <a:pt x="7989" y="0"/>
                        </a:moveTo>
                        <a:lnTo>
                          <a:pt x="10374" y="0"/>
                        </a:lnTo>
                      </a:path>
                      <a:path w="21589">
                        <a:moveTo>
                          <a:pt x="13567" y="0"/>
                        </a:moveTo>
                        <a:lnTo>
                          <a:pt x="14362" y="0"/>
                        </a:lnTo>
                      </a:path>
                      <a:path w="21589">
                        <a:moveTo>
                          <a:pt x="14362" y="0"/>
                        </a:moveTo>
                        <a:lnTo>
                          <a:pt x="15965" y="0"/>
                        </a:lnTo>
                      </a:path>
                      <a:path w="21589">
                        <a:moveTo>
                          <a:pt x="18349" y="0"/>
                        </a:moveTo>
                        <a:lnTo>
                          <a:pt x="19144" y="0"/>
                        </a:lnTo>
                      </a:path>
                      <a:path w="21589">
                        <a:moveTo>
                          <a:pt x="19144" y="0"/>
                        </a:moveTo>
                        <a:lnTo>
                          <a:pt x="19953" y="0"/>
                        </a:lnTo>
                      </a:path>
                      <a:path w="21589">
                        <a:moveTo>
                          <a:pt x="20748" y="0"/>
                        </a:moveTo>
                        <a:lnTo>
                          <a:pt x="2154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89" name="object 3289"/>
                  <p:cNvSpPr/>
                  <p:nvPr/>
                </p:nvSpPr>
                <p:spPr>
                  <a:xfrm>
                    <a:off x="3311195" y="5302468"/>
                    <a:ext cx="82550" cy="2540"/>
                  </a:xfrm>
                  <a:custGeom>
                    <a:avLst/>
                    <a:gdLst/>
                    <a:ahLst/>
                    <a:cxnLst/>
                    <a:rect l="l" t="t" r="r" b="b"/>
                    <a:pathLst>
                      <a:path w="82550" h="2539">
                        <a:moveTo>
                          <a:pt x="2387" y="1193"/>
                        </a:moveTo>
                        <a:lnTo>
                          <a:pt x="2044" y="355"/>
                        </a:lnTo>
                        <a:lnTo>
                          <a:pt x="1193" y="0"/>
                        </a:lnTo>
                        <a:lnTo>
                          <a:pt x="342" y="355"/>
                        </a:lnTo>
                        <a:lnTo>
                          <a:pt x="0" y="1193"/>
                        </a:lnTo>
                        <a:lnTo>
                          <a:pt x="342" y="2044"/>
                        </a:lnTo>
                        <a:lnTo>
                          <a:pt x="1193" y="2387"/>
                        </a:lnTo>
                        <a:lnTo>
                          <a:pt x="2044" y="2044"/>
                        </a:lnTo>
                        <a:lnTo>
                          <a:pt x="2387" y="1193"/>
                        </a:lnTo>
                        <a:close/>
                      </a:path>
                      <a:path w="82550" h="2539">
                        <a:moveTo>
                          <a:pt x="82156" y="1193"/>
                        </a:moveTo>
                        <a:lnTo>
                          <a:pt x="81813" y="355"/>
                        </a:lnTo>
                        <a:lnTo>
                          <a:pt x="80962" y="0"/>
                        </a:lnTo>
                        <a:lnTo>
                          <a:pt x="80124" y="355"/>
                        </a:lnTo>
                        <a:lnTo>
                          <a:pt x="79768" y="1193"/>
                        </a:lnTo>
                        <a:lnTo>
                          <a:pt x="80124" y="2044"/>
                        </a:lnTo>
                        <a:lnTo>
                          <a:pt x="80962" y="2387"/>
                        </a:lnTo>
                        <a:lnTo>
                          <a:pt x="81813" y="2044"/>
                        </a:lnTo>
                        <a:lnTo>
                          <a:pt x="82156"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90" name="object 3290"/>
                  <p:cNvSpPr/>
                  <p:nvPr/>
                </p:nvSpPr>
                <p:spPr>
                  <a:xfrm>
                    <a:off x="3312394" y="5303659"/>
                    <a:ext cx="1270" cy="0"/>
                  </a:xfrm>
                  <a:custGeom>
                    <a:avLst/>
                    <a:gdLst/>
                    <a:ahLst/>
                    <a:cxnLst/>
                    <a:rect l="l" t="t" r="r" b="b"/>
                    <a:pathLst>
                      <a:path w="1270">
                        <a:moveTo>
                          <a:pt x="0"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91" name="object 3291"/>
                  <p:cNvSpPr/>
                  <p:nvPr/>
                </p:nvSpPr>
                <p:spPr>
                  <a:xfrm>
                    <a:off x="3313582" y="530246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92" name="object 3292"/>
                  <p:cNvSpPr/>
                  <p:nvPr/>
                </p:nvSpPr>
                <p:spPr>
                  <a:xfrm>
                    <a:off x="3312394" y="5303659"/>
                    <a:ext cx="80010" cy="141605"/>
                  </a:xfrm>
                  <a:custGeom>
                    <a:avLst/>
                    <a:gdLst/>
                    <a:ahLst/>
                    <a:cxnLst/>
                    <a:rect l="l" t="t" r="r" b="b"/>
                    <a:pathLst>
                      <a:path w="80010" h="141604">
                        <a:moveTo>
                          <a:pt x="2384" y="0"/>
                        </a:moveTo>
                        <a:lnTo>
                          <a:pt x="3193" y="0"/>
                        </a:lnTo>
                      </a:path>
                      <a:path w="80010" h="141604">
                        <a:moveTo>
                          <a:pt x="5577" y="0"/>
                        </a:moveTo>
                        <a:lnTo>
                          <a:pt x="7181" y="0"/>
                        </a:lnTo>
                      </a:path>
                      <a:path w="80010" h="141604">
                        <a:moveTo>
                          <a:pt x="7181" y="0"/>
                        </a:moveTo>
                        <a:lnTo>
                          <a:pt x="7975" y="0"/>
                        </a:lnTo>
                      </a:path>
                      <a:path w="80010" h="141604">
                        <a:moveTo>
                          <a:pt x="11168" y="0"/>
                        </a:moveTo>
                        <a:lnTo>
                          <a:pt x="13553" y="0"/>
                        </a:lnTo>
                      </a:path>
                      <a:path w="80010" h="141604">
                        <a:moveTo>
                          <a:pt x="13553" y="0"/>
                        </a:moveTo>
                        <a:lnTo>
                          <a:pt x="14362" y="0"/>
                        </a:lnTo>
                      </a:path>
                      <a:path w="80010" h="141604">
                        <a:moveTo>
                          <a:pt x="19144" y="0"/>
                        </a:moveTo>
                        <a:lnTo>
                          <a:pt x="21529" y="0"/>
                        </a:lnTo>
                      </a:path>
                      <a:path w="80010" h="141604">
                        <a:moveTo>
                          <a:pt x="21529" y="0"/>
                        </a:moveTo>
                        <a:lnTo>
                          <a:pt x="30313" y="0"/>
                        </a:lnTo>
                      </a:path>
                      <a:path w="80010" h="141604">
                        <a:moveTo>
                          <a:pt x="79772" y="141194"/>
                        </a:moveTo>
                        <a:lnTo>
                          <a:pt x="79772" y="119665"/>
                        </a:lnTo>
                      </a:path>
                      <a:path w="80010" h="141604">
                        <a:moveTo>
                          <a:pt x="0" y="119665"/>
                        </a:moveTo>
                        <a:lnTo>
                          <a:pt x="0" y="141194"/>
                        </a:lnTo>
                      </a:path>
                      <a:path w="80010" h="141604">
                        <a:moveTo>
                          <a:pt x="79772" y="141194"/>
                        </a:moveTo>
                        <a:lnTo>
                          <a:pt x="78977" y="141194"/>
                        </a:lnTo>
                      </a:path>
                      <a:path w="80010" h="141604">
                        <a:moveTo>
                          <a:pt x="78977" y="141194"/>
                        </a:moveTo>
                        <a:lnTo>
                          <a:pt x="75784" y="141194"/>
                        </a:lnTo>
                      </a:path>
                      <a:path w="80010" h="141604">
                        <a:moveTo>
                          <a:pt x="75784" y="141194"/>
                        </a:moveTo>
                        <a:lnTo>
                          <a:pt x="72591" y="141194"/>
                        </a:lnTo>
                      </a:path>
                      <a:path w="80010" h="141604">
                        <a:moveTo>
                          <a:pt x="71796" y="141194"/>
                        </a:moveTo>
                        <a:lnTo>
                          <a:pt x="71001" y="141194"/>
                        </a:lnTo>
                      </a:path>
                      <a:path w="80010" h="141604">
                        <a:moveTo>
                          <a:pt x="71001" y="141194"/>
                        </a:moveTo>
                        <a:lnTo>
                          <a:pt x="68603" y="141194"/>
                        </a:lnTo>
                      </a:path>
                      <a:path w="80010" h="141604">
                        <a:moveTo>
                          <a:pt x="65410" y="141194"/>
                        </a:moveTo>
                        <a:lnTo>
                          <a:pt x="64615" y="141194"/>
                        </a:lnTo>
                      </a:path>
                      <a:path w="80010" h="141604">
                        <a:moveTo>
                          <a:pt x="64615" y="141194"/>
                        </a:moveTo>
                        <a:lnTo>
                          <a:pt x="60627" y="141194"/>
                        </a:lnTo>
                      </a:path>
                      <a:path w="80010" h="141604">
                        <a:moveTo>
                          <a:pt x="58229" y="141194"/>
                        </a:moveTo>
                        <a:lnTo>
                          <a:pt x="57434" y="141194"/>
                        </a:lnTo>
                      </a:path>
                      <a:path w="80010" h="141604">
                        <a:moveTo>
                          <a:pt x="57434" y="141194"/>
                        </a:moveTo>
                        <a:lnTo>
                          <a:pt x="51843" y="141194"/>
                        </a:lnTo>
                      </a:path>
                      <a:path w="80010" h="141604">
                        <a:moveTo>
                          <a:pt x="48663" y="141194"/>
                        </a:moveTo>
                        <a:lnTo>
                          <a:pt x="39879" y="141194"/>
                        </a:lnTo>
                      </a:path>
                      <a:path w="80010" h="141604">
                        <a:moveTo>
                          <a:pt x="39879" y="141194"/>
                        </a:moveTo>
                        <a:lnTo>
                          <a:pt x="31108" y="141194"/>
                        </a:lnTo>
                      </a:path>
                      <a:path w="80010" h="141604">
                        <a:moveTo>
                          <a:pt x="27915" y="141194"/>
                        </a:moveTo>
                        <a:lnTo>
                          <a:pt x="22337" y="1411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93" name="object 3293"/>
                  <p:cNvSpPr/>
                  <p:nvPr/>
                </p:nvSpPr>
                <p:spPr>
                  <a:xfrm>
                    <a:off x="3333535" y="544365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94" name="object 3294"/>
                  <p:cNvSpPr/>
                  <p:nvPr/>
                </p:nvSpPr>
                <p:spPr>
                  <a:xfrm>
                    <a:off x="3307597" y="5346731"/>
                    <a:ext cx="85090" cy="98425"/>
                  </a:xfrm>
                  <a:custGeom>
                    <a:avLst/>
                    <a:gdLst/>
                    <a:ahLst/>
                    <a:cxnLst/>
                    <a:rect l="l" t="t" r="r" b="b"/>
                    <a:pathLst>
                      <a:path w="85089" h="98425">
                        <a:moveTo>
                          <a:pt x="23941" y="98122"/>
                        </a:moveTo>
                        <a:lnTo>
                          <a:pt x="19953" y="98122"/>
                        </a:lnTo>
                      </a:path>
                      <a:path w="85089" h="98425">
                        <a:moveTo>
                          <a:pt x="19953" y="98122"/>
                        </a:moveTo>
                        <a:lnTo>
                          <a:pt x="19158" y="98122"/>
                        </a:lnTo>
                      </a:path>
                      <a:path w="85089" h="98425">
                        <a:moveTo>
                          <a:pt x="15965" y="98122"/>
                        </a:moveTo>
                        <a:lnTo>
                          <a:pt x="13567" y="98122"/>
                        </a:lnTo>
                      </a:path>
                      <a:path w="85089" h="98425">
                        <a:moveTo>
                          <a:pt x="13567" y="98122"/>
                        </a:moveTo>
                        <a:lnTo>
                          <a:pt x="12772" y="98122"/>
                        </a:lnTo>
                      </a:path>
                      <a:path w="85089" h="98425">
                        <a:moveTo>
                          <a:pt x="11977" y="98122"/>
                        </a:moveTo>
                        <a:lnTo>
                          <a:pt x="8784" y="98122"/>
                        </a:lnTo>
                      </a:path>
                      <a:path w="85089" h="98425">
                        <a:moveTo>
                          <a:pt x="8784" y="98122"/>
                        </a:moveTo>
                        <a:lnTo>
                          <a:pt x="5591" y="98122"/>
                        </a:lnTo>
                      </a:path>
                      <a:path w="85089" h="98425">
                        <a:moveTo>
                          <a:pt x="5591" y="98122"/>
                        </a:moveTo>
                        <a:lnTo>
                          <a:pt x="4796" y="98122"/>
                        </a:lnTo>
                      </a:path>
                      <a:path w="85089" h="98425">
                        <a:moveTo>
                          <a:pt x="4796" y="76592"/>
                        </a:moveTo>
                        <a:lnTo>
                          <a:pt x="5591" y="76592"/>
                        </a:lnTo>
                      </a:path>
                      <a:path w="85089" h="98425">
                        <a:moveTo>
                          <a:pt x="5591" y="76592"/>
                        </a:moveTo>
                        <a:lnTo>
                          <a:pt x="8784" y="76592"/>
                        </a:lnTo>
                      </a:path>
                      <a:path w="85089" h="98425">
                        <a:moveTo>
                          <a:pt x="8784" y="76592"/>
                        </a:moveTo>
                        <a:lnTo>
                          <a:pt x="13567" y="76592"/>
                        </a:lnTo>
                      </a:path>
                      <a:path w="85089" h="98425">
                        <a:moveTo>
                          <a:pt x="13567" y="76592"/>
                        </a:moveTo>
                        <a:lnTo>
                          <a:pt x="19953" y="76592"/>
                        </a:lnTo>
                      </a:path>
                      <a:path w="85089" h="98425">
                        <a:moveTo>
                          <a:pt x="19953" y="76592"/>
                        </a:moveTo>
                        <a:lnTo>
                          <a:pt x="27134" y="76592"/>
                        </a:lnTo>
                      </a:path>
                      <a:path w="85089" h="98425">
                        <a:moveTo>
                          <a:pt x="27134" y="76592"/>
                        </a:moveTo>
                        <a:lnTo>
                          <a:pt x="35905" y="76592"/>
                        </a:lnTo>
                      </a:path>
                      <a:path w="85089" h="98425">
                        <a:moveTo>
                          <a:pt x="35905" y="76592"/>
                        </a:moveTo>
                        <a:lnTo>
                          <a:pt x="44675" y="76592"/>
                        </a:lnTo>
                      </a:path>
                      <a:path w="85089" h="98425">
                        <a:moveTo>
                          <a:pt x="44675" y="76592"/>
                        </a:moveTo>
                        <a:lnTo>
                          <a:pt x="53460" y="76592"/>
                        </a:lnTo>
                      </a:path>
                      <a:path w="85089" h="98425">
                        <a:moveTo>
                          <a:pt x="53460" y="76592"/>
                        </a:moveTo>
                        <a:lnTo>
                          <a:pt x="62230" y="76592"/>
                        </a:lnTo>
                      </a:path>
                      <a:path w="85089" h="98425">
                        <a:moveTo>
                          <a:pt x="62230" y="76592"/>
                        </a:moveTo>
                        <a:lnTo>
                          <a:pt x="69411" y="76592"/>
                        </a:lnTo>
                      </a:path>
                      <a:path w="85089" h="98425">
                        <a:moveTo>
                          <a:pt x="69411" y="76592"/>
                        </a:moveTo>
                        <a:lnTo>
                          <a:pt x="75798" y="76592"/>
                        </a:lnTo>
                      </a:path>
                      <a:path w="85089" h="98425">
                        <a:moveTo>
                          <a:pt x="75798" y="76592"/>
                        </a:moveTo>
                        <a:lnTo>
                          <a:pt x="80580" y="76592"/>
                        </a:lnTo>
                      </a:path>
                      <a:path w="85089" h="98425">
                        <a:moveTo>
                          <a:pt x="80580" y="76592"/>
                        </a:moveTo>
                        <a:lnTo>
                          <a:pt x="83773" y="76592"/>
                        </a:lnTo>
                      </a:path>
                      <a:path w="85089" h="98425">
                        <a:moveTo>
                          <a:pt x="83773" y="76592"/>
                        </a:moveTo>
                        <a:lnTo>
                          <a:pt x="84568" y="76592"/>
                        </a:lnTo>
                      </a:path>
                      <a:path w="85089" h="98425">
                        <a:moveTo>
                          <a:pt x="44675" y="0"/>
                        </a:moveTo>
                        <a:lnTo>
                          <a:pt x="43880" y="0"/>
                        </a:lnTo>
                      </a:path>
                      <a:path w="85089" h="98425">
                        <a:moveTo>
                          <a:pt x="43880" y="0"/>
                        </a:moveTo>
                        <a:lnTo>
                          <a:pt x="39893" y="0"/>
                        </a:lnTo>
                      </a:path>
                      <a:path w="85089" h="98425">
                        <a:moveTo>
                          <a:pt x="39893" y="0"/>
                        </a:moveTo>
                        <a:lnTo>
                          <a:pt x="34315" y="0"/>
                        </a:lnTo>
                      </a:path>
                      <a:path w="85089" h="98425">
                        <a:moveTo>
                          <a:pt x="34315" y="0"/>
                        </a:moveTo>
                        <a:lnTo>
                          <a:pt x="26325" y="0"/>
                        </a:lnTo>
                      </a:path>
                      <a:path w="85089" h="98425">
                        <a:moveTo>
                          <a:pt x="26325" y="0"/>
                        </a:moveTo>
                        <a:lnTo>
                          <a:pt x="16760" y="0"/>
                        </a:lnTo>
                      </a:path>
                      <a:path w="85089" h="98425">
                        <a:moveTo>
                          <a:pt x="16760" y="0"/>
                        </a:moveTo>
                        <a:lnTo>
                          <a:pt x="6386" y="0"/>
                        </a:lnTo>
                      </a:path>
                      <a:path w="85089" h="98425">
                        <a:moveTo>
                          <a:pt x="6386" y="0"/>
                        </a:moveTo>
                        <a:lnTo>
                          <a:pt x="0" y="0"/>
                        </a:lnTo>
                      </a:path>
                      <a:path w="85089" h="98425">
                        <a:moveTo>
                          <a:pt x="0" y="33506"/>
                        </a:moveTo>
                        <a:lnTo>
                          <a:pt x="10374" y="33506"/>
                        </a:lnTo>
                      </a:path>
                      <a:path w="85089" h="98425">
                        <a:moveTo>
                          <a:pt x="10374" y="33506"/>
                        </a:moveTo>
                        <a:lnTo>
                          <a:pt x="19953" y="33506"/>
                        </a:lnTo>
                      </a:path>
                      <a:path w="85089" h="98425">
                        <a:moveTo>
                          <a:pt x="19953" y="33506"/>
                        </a:moveTo>
                        <a:lnTo>
                          <a:pt x="28724" y="33506"/>
                        </a:lnTo>
                      </a:path>
                      <a:path w="85089" h="98425">
                        <a:moveTo>
                          <a:pt x="28724" y="33506"/>
                        </a:moveTo>
                        <a:lnTo>
                          <a:pt x="35905" y="33506"/>
                        </a:lnTo>
                      </a:path>
                      <a:path w="85089" h="98425">
                        <a:moveTo>
                          <a:pt x="35905" y="33506"/>
                        </a:moveTo>
                        <a:lnTo>
                          <a:pt x="41496" y="33506"/>
                        </a:lnTo>
                      </a:path>
                      <a:path w="85089" h="98425">
                        <a:moveTo>
                          <a:pt x="41496" y="33506"/>
                        </a:moveTo>
                        <a:lnTo>
                          <a:pt x="43880" y="33506"/>
                        </a:lnTo>
                      </a:path>
                      <a:path w="85089" h="98425">
                        <a:moveTo>
                          <a:pt x="43880" y="33506"/>
                        </a:moveTo>
                        <a:lnTo>
                          <a:pt x="44675" y="33506"/>
                        </a:lnTo>
                      </a:path>
                      <a:path w="85089" h="98425">
                        <a:moveTo>
                          <a:pt x="0" y="16760"/>
                        </a:moveTo>
                        <a:lnTo>
                          <a:pt x="0" y="12772"/>
                        </a:lnTo>
                      </a:path>
                      <a:path w="85089" h="98425">
                        <a:moveTo>
                          <a:pt x="0" y="12772"/>
                        </a:moveTo>
                        <a:lnTo>
                          <a:pt x="0" y="8770"/>
                        </a:lnTo>
                      </a:path>
                      <a:path w="85089" h="98425">
                        <a:moveTo>
                          <a:pt x="0" y="8770"/>
                        </a:moveTo>
                        <a:lnTo>
                          <a:pt x="0" y="4782"/>
                        </a:lnTo>
                      </a:path>
                      <a:path w="85089" h="98425">
                        <a:moveTo>
                          <a:pt x="0" y="4782"/>
                        </a:moveTo>
                        <a:lnTo>
                          <a:pt x="0" y="2398"/>
                        </a:lnTo>
                      </a:path>
                      <a:path w="85089" h="98425">
                        <a:moveTo>
                          <a:pt x="0" y="2398"/>
                        </a:moveTo>
                        <a:lnTo>
                          <a:pt x="0" y="794"/>
                        </a:lnTo>
                      </a:path>
                      <a:path w="85089" h="98425">
                        <a:moveTo>
                          <a:pt x="0" y="794"/>
                        </a:moveTo>
                        <a:lnTo>
                          <a:pt x="0" y="0"/>
                        </a:lnTo>
                      </a:path>
                      <a:path w="85089" h="98425">
                        <a:moveTo>
                          <a:pt x="0" y="33506"/>
                        </a:moveTo>
                        <a:lnTo>
                          <a:pt x="0" y="32711"/>
                        </a:lnTo>
                      </a:path>
                      <a:path w="85089" h="98425">
                        <a:moveTo>
                          <a:pt x="0" y="32711"/>
                        </a:moveTo>
                        <a:lnTo>
                          <a:pt x="0" y="31108"/>
                        </a:lnTo>
                      </a:path>
                      <a:path w="85089" h="98425">
                        <a:moveTo>
                          <a:pt x="0" y="31108"/>
                        </a:moveTo>
                        <a:lnTo>
                          <a:pt x="0" y="28724"/>
                        </a:lnTo>
                      </a:path>
                      <a:path w="85089" h="98425">
                        <a:moveTo>
                          <a:pt x="0" y="28724"/>
                        </a:moveTo>
                        <a:lnTo>
                          <a:pt x="0" y="24736"/>
                        </a:lnTo>
                      </a:path>
                      <a:path w="85089" h="98425">
                        <a:moveTo>
                          <a:pt x="0" y="24736"/>
                        </a:moveTo>
                        <a:lnTo>
                          <a:pt x="0" y="20748"/>
                        </a:lnTo>
                      </a:path>
                      <a:path w="85089" h="98425">
                        <a:moveTo>
                          <a:pt x="0" y="20748"/>
                        </a:moveTo>
                        <a:lnTo>
                          <a:pt x="0" y="16760"/>
                        </a:lnTo>
                      </a:path>
                      <a:path w="85089" h="98425">
                        <a:moveTo>
                          <a:pt x="61436" y="16760"/>
                        </a:moveTo>
                        <a:lnTo>
                          <a:pt x="60641" y="20748"/>
                        </a:lnTo>
                      </a:path>
                      <a:path w="85089" h="98425">
                        <a:moveTo>
                          <a:pt x="60641" y="20748"/>
                        </a:moveTo>
                        <a:lnTo>
                          <a:pt x="59037" y="24736"/>
                        </a:lnTo>
                      </a:path>
                      <a:path w="85089" h="98425">
                        <a:moveTo>
                          <a:pt x="59037" y="24736"/>
                        </a:moveTo>
                        <a:lnTo>
                          <a:pt x="56639" y="28724"/>
                        </a:lnTo>
                      </a:path>
                      <a:path w="85089" h="98425">
                        <a:moveTo>
                          <a:pt x="56639" y="28724"/>
                        </a:moveTo>
                        <a:lnTo>
                          <a:pt x="52651" y="31108"/>
                        </a:lnTo>
                      </a:path>
                      <a:path w="85089" h="98425">
                        <a:moveTo>
                          <a:pt x="52651" y="31108"/>
                        </a:moveTo>
                        <a:lnTo>
                          <a:pt x="48663" y="32711"/>
                        </a:lnTo>
                      </a:path>
                      <a:path w="85089" h="98425">
                        <a:moveTo>
                          <a:pt x="48663" y="794"/>
                        </a:moveTo>
                        <a:lnTo>
                          <a:pt x="52651" y="2398"/>
                        </a:lnTo>
                      </a:path>
                      <a:path w="85089" h="98425">
                        <a:moveTo>
                          <a:pt x="52651" y="2398"/>
                        </a:moveTo>
                        <a:lnTo>
                          <a:pt x="56639" y="4782"/>
                        </a:lnTo>
                      </a:path>
                      <a:path w="85089" h="98425">
                        <a:moveTo>
                          <a:pt x="56639" y="4782"/>
                        </a:moveTo>
                        <a:lnTo>
                          <a:pt x="59037" y="8770"/>
                        </a:lnTo>
                      </a:path>
                      <a:path w="85089" h="98425">
                        <a:moveTo>
                          <a:pt x="59037" y="8770"/>
                        </a:moveTo>
                        <a:lnTo>
                          <a:pt x="60641" y="12772"/>
                        </a:lnTo>
                      </a:path>
                      <a:path w="85089" h="98425">
                        <a:moveTo>
                          <a:pt x="60641" y="12772"/>
                        </a:moveTo>
                        <a:lnTo>
                          <a:pt x="61436" y="1676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95" name="object 3295"/>
                  <p:cNvSpPr/>
                  <p:nvPr/>
                </p:nvSpPr>
                <p:spPr>
                  <a:xfrm>
                    <a:off x="3100171" y="2572057"/>
                    <a:ext cx="8255" cy="44450"/>
                  </a:xfrm>
                  <a:custGeom>
                    <a:avLst/>
                    <a:gdLst/>
                    <a:ahLst/>
                    <a:cxnLst/>
                    <a:rect l="l" t="t" r="r" b="b"/>
                    <a:pathLst>
                      <a:path w="8255" h="44450">
                        <a:moveTo>
                          <a:pt x="7988" y="0"/>
                        </a:moveTo>
                        <a:lnTo>
                          <a:pt x="0" y="0"/>
                        </a:lnTo>
                        <a:lnTo>
                          <a:pt x="0" y="8763"/>
                        </a:lnTo>
                        <a:lnTo>
                          <a:pt x="0" y="19939"/>
                        </a:lnTo>
                        <a:lnTo>
                          <a:pt x="0" y="31102"/>
                        </a:lnTo>
                        <a:lnTo>
                          <a:pt x="0" y="43865"/>
                        </a:lnTo>
                        <a:lnTo>
                          <a:pt x="7988" y="43865"/>
                        </a:lnTo>
                        <a:lnTo>
                          <a:pt x="7988" y="31102"/>
                        </a:lnTo>
                        <a:lnTo>
                          <a:pt x="7988" y="19939"/>
                        </a:lnTo>
                        <a:lnTo>
                          <a:pt x="7988" y="8763"/>
                        </a:lnTo>
                        <a:lnTo>
                          <a:pt x="7988"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96" name="object 3296"/>
                  <p:cNvSpPr/>
                  <p:nvPr/>
                </p:nvSpPr>
                <p:spPr>
                  <a:xfrm>
                    <a:off x="3147244" y="2584014"/>
                    <a:ext cx="0" cy="1270"/>
                  </a:xfrm>
                  <a:custGeom>
                    <a:avLst/>
                    <a:gdLst/>
                    <a:ahLst/>
                    <a:cxnLst/>
                    <a:rect l="l" t="t" r="r" b="b"/>
                    <a:pathLst>
                      <a:path h="1269">
                        <a:moveTo>
                          <a:pt x="0" y="0"/>
                        </a:moveTo>
                        <a:lnTo>
                          <a:pt x="0" y="794"/>
                        </a:lnTo>
                      </a:path>
                    </a:pathLst>
                  </a:custGeom>
                  <a:ln w="7977">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97" name="object 3297"/>
                  <p:cNvSpPr/>
                  <p:nvPr/>
                </p:nvSpPr>
                <p:spPr>
                  <a:xfrm>
                    <a:off x="3143250" y="2584808"/>
                    <a:ext cx="8255" cy="35560"/>
                  </a:xfrm>
                  <a:custGeom>
                    <a:avLst/>
                    <a:gdLst/>
                    <a:ahLst/>
                    <a:cxnLst/>
                    <a:rect l="l" t="t" r="r" b="b"/>
                    <a:pathLst>
                      <a:path w="8255" h="35560">
                        <a:moveTo>
                          <a:pt x="7975" y="0"/>
                        </a:moveTo>
                        <a:lnTo>
                          <a:pt x="0" y="0"/>
                        </a:lnTo>
                        <a:lnTo>
                          <a:pt x="0" y="10375"/>
                        </a:lnTo>
                        <a:lnTo>
                          <a:pt x="0" y="22339"/>
                        </a:lnTo>
                        <a:lnTo>
                          <a:pt x="0" y="31115"/>
                        </a:lnTo>
                        <a:lnTo>
                          <a:pt x="3187" y="31115"/>
                        </a:lnTo>
                        <a:lnTo>
                          <a:pt x="3187" y="35102"/>
                        </a:lnTo>
                        <a:lnTo>
                          <a:pt x="3987" y="35102"/>
                        </a:lnTo>
                        <a:lnTo>
                          <a:pt x="3987" y="31115"/>
                        </a:lnTo>
                        <a:lnTo>
                          <a:pt x="7975" y="31115"/>
                        </a:lnTo>
                        <a:lnTo>
                          <a:pt x="7975" y="22339"/>
                        </a:lnTo>
                        <a:lnTo>
                          <a:pt x="7975" y="10375"/>
                        </a:lnTo>
                        <a:lnTo>
                          <a:pt x="7975"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98" name="object 3298"/>
                  <p:cNvSpPr/>
                  <p:nvPr/>
                </p:nvSpPr>
                <p:spPr>
                  <a:xfrm>
                    <a:off x="3104967" y="2615917"/>
                    <a:ext cx="41910" cy="0"/>
                  </a:xfrm>
                  <a:custGeom>
                    <a:avLst/>
                    <a:gdLst/>
                    <a:ahLst/>
                    <a:cxnLst/>
                    <a:rect l="l" t="t" r="r" b="b"/>
                    <a:pathLst>
                      <a:path w="41910">
                        <a:moveTo>
                          <a:pt x="41482" y="0"/>
                        </a:moveTo>
                        <a:lnTo>
                          <a:pt x="39098" y="0"/>
                        </a:lnTo>
                      </a:path>
                      <a:path w="41910">
                        <a:moveTo>
                          <a:pt x="39098" y="0"/>
                        </a:moveTo>
                        <a:lnTo>
                          <a:pt x="35891" y="0"/>
                        </a:lnTo>
                      </a:path>
                      <a:path w="41910">
                        <a:moveTo>
                          <a:pt x="35891" y="0"/>
                        </a:moveTo>
                        <a:lnTo>
                          <a:pt x="31108" y="0"/>
                        </a:lnTo>
                      </a:path>
                      <a:path w="41910">
                        <a:moveTo>
                          <a:pt x="31108" y="0"/>
                        </a:moveTo>
                        <a:lnTo>
                          <a:pt x="26325" y="0"/>
                        </a:lnTo>
                      </a:path>
                      <a:path w="41910">
                        <a:moveTo>
                          <a:pt x="26325" y="0"/>
                        </a:moveTo>
                        <a:lnTo>
                          <a:pt x="20748" y="0"/>
                        </a:lnTo>
                      </a:path>
                      <a:path w="41910">
                        <a:moveTo>
                          <a:pt x="20748" y="0"/>
                        </a:moveTo>
                        <a:lnTo>
                          <a:pt x="15156" y="0"/>
                        </a:lnTo>
                      </a:path>
                      <a:path w="41910">
                        <a:moveTo>
                          <a:pt x="15156" y="0"/>
                        </a:moveTo>
                        <a:lnTo>
                          <a:pt x="9579" y="0"/>
                        </a:lnTo>
                      </a:path>
                      <a:path w="41910">
                        <a:moveTo>
                          <a:pt x="9579" y="0"/>
                        </a:moveTo>
                        <a:lnTo>
                          <a:pt x="5577" y="0"/>
                        </a:lnTo>
                      </a:path>
                      <a:path w="41910">
                        <a:moveTo>
                          <a:pt x="5577" y="0"/>
                        </a:moveTo>
                        <a:lnTo>
                          <a:pt x="2398" y="0"/>
                        </a:lnTo>
                      </a:path>
                      <a:path w="41910">
                        <a:moveTo>
                          <a:pt x="2398" y="0"/>
                        </a:moveTo>
                        <a:lnTo>
                          <a:pt x="0" y="0"/>
                        </a:lnTo>
                      </a:path>
                    </a:pathLst>
                  </a:custGeom>
                  <a:ln w="7977">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99" name="object 3299"/>
                  <p:cNvSpPr/>
                  <p:nvPr/>
                </p:nvSpPr>
                <p:spPr>
                  <a:xfrm>
                    <a:off x="3104172" y="2611928"/>
                    <a:ext cx="1270" cy="8255"/>
                  </a:xfrm>
                  <a:custGeom>
                    <a:avLst/>
                    <a:gdLst/>
                    <a:ahLst/>
                    <a:cxnLst/>
                    <a:rect l="l" t="t" r="r" b="b"/>
                    <a:pathLst>
                      <a:path w="1269" h="8255">
                        <a:moveTo>
                          <a:pt x="0" y="7977"/>
                        </a:moveTo>
                        <a:lnTo>
                          <a:pt x="794" y="7977"/>
                        </a:lnTo>
                        <a:lnTo>
                          <a:pt x="794" y="0"/>
                        </a:lnTo>
                        <a:lnTo>
                          <a:pt x="0" y="0"/>
                        </a:lnTo>
                        <a:lnTo>
                          <a:pt x="0" y="7977"/>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00" name="object 3300"/>
                  <p:cNvSpPr/>
                  <p:nvPr/>
                </p:nvSpPr>
                <p:spPr>
                  <a:xfrm>
                    <a:off x="3185547" y="2554495"/>
                    <a:ext cx="48260" cy="23495"/>
                  </a:xfrm>
                  <a:custGeom>
                    <a:avLst/>
                    <a:gdLst/>
                    <a:ahLst/>
                    <a:cxnLst/>
                    <a:rect l="l" t="t" r="r" b="b"/>
                    <a:pathLst>
                      <a:path w="48260" h="23494">
                        <a:moveTo>
                          <a:pt x="0" y="23132"/>
                        </a:moveTo>
                        <a:lnTo>
                          <a:pt x="47868" y="23132"/>
                        </a:lnTo>
                      </a:path>
                      <a:path w="48260" h="23494">
                        <a:moveTo>
                          <a:pt x="0" y="23132"/>
                        </a:moveTo>
                        <a:lnTo>
                          <a:pt x="0" y="22337"/>
                        </a:lnTo>
                      </a:path>
                      <a:path w="48260" h="23494">
                        <a:moveTo>
                          <a:pt x="0" y="22337"/>
                        </a:moveTo>
                        <a:lnTo>
                          <a:pt x="0" y="19939"/>
                        </a:lnTo>
                      </a:path>
                      <a:path w="48260" h="23494">
                        <a:moveTo>
                          <a:pt x="0" y="19939"/>
                        </a:moveTo>
                        <a:lnTo>
                          <a:pt x="0" y="16760"/>
                        </a:lnTo>
                      </a:path>
                      <a:path w="48260" h="23494">
                        <a:moveTo>
                          <a:pt x="0" y="16760"/>
                        </a:moveTo>
                        <a:lnTo>
                          <a:pt x="0" y="11963"/>
                        </a:lnTo>
                      </a:path>
                      <a:path w="48260" h="23494">
                        <a:moveTo>
                          <a:pt x="0" y="11963"/>
                        </a:moveTo>
                        <a:lnTo>
                          <a:pt x="0" y="7181"/>
                        </a:lnTo>
                      </a:path>
                      <a:path w="48260" h="23494">
                        <a:moveTo>
                          <a:pt x="0" y="7181"/>
                        </a:moveTo>
                        <a:lnTo>
                          <a:pt x="0" y="1589"/>
                        </a:lnTo>
                      </a:path>
                      <a:path w="48260" h="23494">
                        <a:moveTo>
                          <a:pt x="0" y="1589"/>
                        </a:moveTo>
                        <a:lnTo>
                          <a:pt x="0" y="0"/>
                        </a:lnTo>
                      </a:path>
                    </a:pathLst>
                  </a:custGeom>
                  <a:ln w="11966">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01" name="object 3301"/>
                  <p:cNvSpPr/>
                  <p:nvPr/>
                </p:nvSpPr>
                <p:spPr>
                  <a:xfrm>
                    <a:off x="3125715" y="2577628"/>
                    <a:ext cx="11430" cy="0"/>
                  </a:xfrm>
                  <a:custGeom>
                    <a:avLst/>
                    <a:gdLst/>
                    <a:ahLst/>
                    <a:cxnLst/>
                    <a:rect l="l" t="t" r="r" b="b"/>
                    <a:pathLst>
                      <a:path w="11430">
                        <a:moveTo>
                          <a:pt x="0" y="0"/>
                        </a:moveTo>
                        <a:lnTo>
                          <a:pt x="1589" y="0"/>
                        </a:lnTo>
                      </a:path>
                      <a:path w="11430">
                        <a:moveTo>
                          <a:pt x="1589" y="0"/>
                        </a:moveTo>
                        <a:lnTo>
                          <a:pt x="4782" y="0"/>
                        </a:lnTo>
                      </a:path>
                      <a:path w="11430">
                        <a:moveTo>
                          <a:pt x="4782" y="0"/>
                        </a:moveTo>
                        <a:lnTo>
                          <a:pt x="11155" y="0"/>
                        </a:lnTo>
                      </a:path>
                    </a:pathLst>
                  </a:custGeom>
                  <a:ln w="7977">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02" name="object 3302"/>
                  <p:cNvSpPr/>
                  <p:nvPr/>
                </p:nvSpPr>
                <p:spPr>
                  <a:xfrm>
                    <a:off x="3136862" y="2573645"/>
                    <a:ext cx="17780" cy="8255"/>
                  </a:xfrm>
                  <a:custGeom>
                    <a:avLst/>
                    <a:gdLst/>
                    <a:ahLst/>
                    <a:cxnLst/>
                    <a:rect l="l" t="t" r="r" b="b"/>
                    <a:pathLst>
                      <a:path w="17780" h="8255">
                        <a:moveTo>
                          <a:pt x="17551" y="0"/>
                        </a:moveTo>
                        <a:lnTo>
                          <a:pt x="7988" y="0"/>
                        </a:lnTo>
                        <a:lnTo>
                          <a:pt x="0" y="0"/>
                        </a:lnTo>
                        <a:lnTo>
                          <a:pt x="0" y="7975"/>
                        </a:lnTo>
                        <a:lnTo>
                          <a:pt x="7988" y="7975"/>
                        </a:lnTo>
                        <a:lnTo>
                          <a:pt x="17551" y="7975"/>
                        </a:lnTo>
                        <a:lnTo>
                          <a:pt x="17551"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03" name="object 3303"/>
                  <p:cNvSpPr/>
                  <p:nvPr/>
                </p:nvSpPr>
                <p:spPr>
                  <a:xfrm>
                    <a:off x="3104172" y="2554495"/>
                    <a:ext cx="81915" cy="23495"/>
                  </a:xfrm>
                  <a:custGeom>
                    <a:avLst/>
                    <a:gdLst/>
                    <a:ahLst/>
                    <a:cxnLst/>
                    <a:rect l="l" t="t" r="r" b="b"/>
                    <a:pathLst>
                      <a:path w="81914" h="23494">
                        <a:moveTo>
                          <a:pt x="50253" y="23132"/>
                        </a:moveTo>
                        <a:lnTo>
                          <a:pt x="61422" y="23132"/>
                        </a:lnTo>
                      </a:path>
                      <a:path w="81914" h="23494">
                        <a:moveTo>
                          <a:pt x="61422" y="23132"/>
                        </a:moveTo>
                        <a:lnTo>
                          <a:pt x="73399" y="23132"/>
                        </a:lnTo>
                      </a:path>
                      <a:path w="81914" h="23494">
                        <a:moveTo>
                          <a:pt x="73399" y="23132"/>
                        </a:moveTo>
                        <a:lnTo>
                          <a:pt x="81375" y="23132"/>
                        </a:lnTo>
                      </a:path>
                      <a:path w="81914" h="23494">
                        <a:moveTo>
                          <a:pt x="0" y="1589"/>
                        </a:moveTo>
                        <a:lnTo>
                          <a:pt x="0" y="0"/>
                        </a:lnTo>
                      </a:path>
                      <a:path w="81914" h="23494">
                        <a:moveTo>
                          <a:pt x="15951" y="22337"/>
                        </a:moveTo>
                        <a:lnTo>
                          <a:pt x="10374" y="19939"/>
                        </a:lnTo>
                      </a:path>
                      <a:path w="81914" h="23494">
                        <a:moveTo>
                          <a:pt x="10374" y="19939"/>
                        </a:moveTo>
                        <a:lnTo>
                          <a:pt x="6372" y="16760"/>
                        </a:lnTo>
                      </a:path>
                      <a:path w="81914" h="23494">
                        <a:moveTo>
                          <a:pt x="6372" y="16760"/>
                        </a:moveTo>
                        <a:lnTo>
                          <a:pt x="3193" y="11963"/>
                        </a:lnTo>
                      </a:path>
                      <a:path w="81914" h="23494">
                        <a:moveTo>
                          <a:pt x="3193" y="11963"/>
                        </a:moveTo>
                        <a:lnTo>
                          <a:pt x="794" y="7181"/>
                        </a:lnTo>
                      </a:path>
                      <a:path w="81914" h="23494">
                        <a:moveTo>
                          <a:pt x="794" y="7181"/>
                        </a:moveTo>
                        <a:lnTo>
                          <a:pt x="0" y="1589"/>
                        </a:lnTo>
                      </a:path>
                      <a:path w="81914" h="23494">
                        <a:moveTo>
                          <a:pt x="81375" y="1589"/>
                        </a:moveTo>
                        <a:lnTo>
                          <a:pt x="81375" y="7181"/>
                        </a:lnTo>
                      </a:path>
                      <a:path w="81914" h="23494">
                        <a:moveTo>
                          <a:pt x="81375" y="7181"/>
                        </a:moveTo>
                        <a:lnTo>
                          <a:pt x="81375" y="11963"/>
                        </a:lnTo>
                      </a:path>
                      <a:path w="81914" h="23494">
                        <a:moveTo>
                          <a:pt x="81375" y="11963"/>
                        </a:moveTo>
                        <a:lnTo>
                          <a:pt x="81375" y="16760"/>
                        </a:lnTo>
                      </a:path>
                      <a:path w="81914" h="23494">
                        <a:moveTo>
                          <a:pt x="81375" y="16760"/>
                        </a:moveTo>
                        <a:lnTo>
                          <a:pt x="81375" y="19939"/>
                        </a:lnTo>
                      </a:path>
                      <a:path w="81914" h="23494">
                        <a:moveTo>
                          <a:pt x="81375" y="19939"/>
                        </a:moveTo>
                        <a:lnTo>
                          <a:pt x="81375" y="22337"/>
                        </a:lnTo>
                      </a:path>
                      <a:path w="81914" h="23494">
                        <a:moveTo>
                          <a:pt x="81375" y="22337"/>
                        </a:moveTo>
                        <a:lnTo>
                          <a:pt x="81375" y="23132"/>
                        </a:lnTo>
                      </a:path>
                      <a:path w="81914" h="23494">
                        <a:moveTo>
                          <a:pt x="81375" y="0"/>
                        </a:moveTo>
                        <a:lnTo>
                          <a:pt x="81375" y="1589"/>
                        </a:lnTo>
                      </a:path>
                    </a:pathLst>
                  </a:custGeom>
                  <a:ln w="7977">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04" name="object 3304"/>
                  <p:cNvSpPr/>
                  <p:nvPr/>
                </p:nvSpPr>
                <p:spPr>
                  <a:xfrm>
                    <a:off x="3261332" y="2733198"/>
                    <a:ext cx="24130" cy="53975"/>
                  </a:xfrm>
                  <a:custGeom>
                    <a:avLst/>
                    <a:gdLst/>
                    <a:ahLst/>
                    <a:cxnLst/>
                    <a:rect l="l" t="t" r="r" b="b"/>
                    <a:pathLst>
                      <a:path w="24129" h="53975">
                        <a:moveTo>
                          <a:pt x="0" y="53446"/>
                        </a:moveTo>
                        <a:lnTo>
                          <a:pt x="23941" y="53446"/>
                        </a:lnTo>
                      </a:path>
                      <a:path w="24129" h="53975">
                        <a:moveTo>
                          <a:pt x="23941" y="0"/>
                        </a:moveTo>
                        <a:lnTo>
                          <a:pt x="0" y="0"/>
                        </a:lnTo>
                      </a:path>
                      <a:path w="24129" h="53975">
                        <a:moveTo>
                          <a:pt x="0" y="53446"/>
                        </a:moveTo>
                        <a:lnTo>
                          <a:pt x="0" y="52651"/>
                        </a:lnTo>
                      </a:path>
                      <a:path w="24129" h="53975">
                        <a:moveTo>
                          <a:pt x="0" y="52651"/>
                        </a:moveTo>
                        <a:lnTo>
                          <a:pt x="0" y="49458"/>
                        </a:lnTo>
                      </a:path>
                      <a:path w="24129" h="53975">
                        <a:moveTo>
                          <a:pt x="0" y="49458"/>
                        </a:moveTo>
                        <a:lnTo>
                          <a:pt x="0" y="45470"/>
                        </a:lnTo>
                      </a:path>
                      <a:path w="24129" h="53975">
                        <a:moveTo>
                          <a:pt x="0" y="45470"/>
                        </a:moveTo>
                        <a:lnTo>
                          <a:pt x="0" y="39893"/>
                        </a:lnTo>
                      </a:path>
                      <a:path w="24129" h="53975">
                        <a:moveTo>
                          <a:pt x="0" y="39893"/>
                        </a:moveTo>
                        <a:lnTo>
                          <a:pt x="0" y="33506"/>
                        </a:lnTo>
                      </a:path>
                    </a:pathLst>
                  </a:custGeom>
                  <a:ln w="11966">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05" name="object 3305"/>
                  <p:cNvSpPr/>
                  <p:nvPr/>
                </p:nvSpPr>
                <p:spPr>
                  <a:xfrm>
                    <a:off x="3255348" y="2759524"/>
                    <a:ext cx="12065" cy="7620"/>
                  </a:xfrm>
                  <a:custGeom>
                    <a:avLst/>
                    <a:gdLst/>
                    <a:ahLst/>
                    <a:cxnLst/>
                    <a:rect l="l" t="t" r="r" b="b"/>
                    <a:pathLst>
                      <a:path w="12064" h="7619">
                        <a:moveTo>
                          <a:pt x="0" y="7180"/>
                        </a:moveTo>
                        <a:lnTo>
                          <a:pt x="11966" y="7180"/>
                        </a:lnTo>
                        <a:lnTo>
                          <a:pt x="11966" y="0"/>
                        </a:lnTo>
                        <a:lnTo>
                          <a:pt x="0" y="0"/>
                        </a:lnTo>
                        <a:lnTo>
                          <a:pt x="0" y="718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06" name="object 3306"/>
                  <p:cNvSpPr/>
                  <p:nvPr/>
                </p:nvSpPr>
                <p:spPr>
                  <a:xfrm>
                    <a:off x="3261332" y="2733198"/>
                    <a:ext cx="24130" cy="26670"/>
                  </a:xfrm>
                  <a:custGeom>
                    <a:avLst/>
                    <a:gdLst/>
                    <a:ahLst/>
                    <a:cxnLst/>
                    <a:rect l="l" t="t" r="r" b="b"/>
                    <a:pathLst>
                      <a:path w="24129" h="26669">
                        <a:moveTo>
                          <a:pt x="0" y="26325"/>
                        </a:moveTo>
                        <a:lnTo>
                          <a:pt x="0" y="19939"/>
                        </a:lnTo>
                      </a:path>
                      <a:path w="24129" h="26669">
                        <a:moveTo>
                          <a:pt x="0" y="19939"/>
                        </a:moveTo>
                        <a:lnTo>
                          <a:pt x="0" y="13567"/>
                        </a:lnTo>
                      </a:path>
                      <a:path w="24129" h="26669">
                        <a:moveTo>
                          <a:pt x="0" y="13567"/>
                        </a:moveTo>
                        <a:lnTo>
                          <a:pt x="0" y="7975"/>
                        </a:lnTo>
                      </a:path>
                      <a:path w="24129" h="26669">
                        <a:moveTo>
                          <a:pt x="0" y="7975"/>
                        </a:moveTo>
                        <a:lnTo>
                          <a:pt x="0" y="3193"/>
                        </a:lnTo>
                      </a:path>
                      <a:path w="24129" h="26669">
                        <a:moveTo>
                          <a:pt x="0" y="3193"/>
                        </a:moveTo>
                        <a:lnTo>
                          <a:pt x="0" y="794"/>
                        </a:lnTo>
                      </a:path>
                      <a:path w="24129" h="26669">
                        <a:moveTo>
                          <a:pt x="0" y="794"/>
                        </a:moveTo>
                        <a:lnTo>
                          <a:pt x="0" y="0"/>
                        </a:lnTo>
                      </a:path>
                      <a:path w="24129" h="26669">
                        <a:moveTo>
                          <a:pt x="23941" y="0"/>
                        </a:moveTo>
                        <a:lnTo>
                          <a:pt x="23941" y="794"/>
                        </a:lnTo>
                      </a:path>
                      <a:path w="24129" h="26669">
                        <a:moveTo>
                          <a:pt x="23941" y="794"/>
                        </a:moveTo>
                        <a:lnTo>
                          <a:pt x="23941" y="3193"/>
                        </a:lnTo>
                      </a:path>
                      <a:path w="24129" h="26669">
                        <a:moveTo>
                          <a:pt x="23941" y="3193"/>
                        </a:moveTo>
                        <a:lnTo>
                          <a:pt x="23941" y="7975"/>
                        </a:lnTo>
                      </a:path>
                      <a:path w="24129" h="26669">
                        <a:moveTo>
                          <a:pt x="23941" y="7975"/>
                        </a:moveTo>
                        <a:lnTo>
                          <a:pt x="23941" y="13567"/>
                        </a:lnTo>
                      </a:path>
                      <a:path w="24129" h="26669">
                        <a:moveTo>
                          <a:pt x="23941" y="13567"/>
                        </a:moveTo>
                        <a:lnTo>
                          <a:pt x="23941" y="19939"/>
                        </a:lnTo>
                      </a:path>
                      <a:path w="24129" h="26669">
                        <a:moveTo>
                          <a:pt x="23941" y="19939"/>
                        </a:moveTo>
                        <a:lnTo>
                          <a:pt x="23941" y="26325"/>
                        </a:lnTo>
                      </a:path>
                    </a:pathLst>
                  </a:custGeom>
                  <a:ln w="11966">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07" name="object 3307"/>
                  <p:cNvSpPr/>
                  <p:nvPr/>
                </p:nvSpPr>
                <p:spPr>
                  <a:xfrm>
                    <a:off x="3279290" y="2759524"/>
                    <a:ext cx="12065" cy="7620"/>
                  </a:xfrm>
                  <a:custGeom>
                    <a:avLst/>
                    <a:gdLst/>
                    <a:ahLst/>
                    <a:cxnLst/>
                    <a:rect l="l" t="t" r="r" b="b"/>
                    <a:pathLst>
                      <a:path w="12064" h="7619">
                        <a:moveTo>
                          <a:pt x="0" y="7180"/>
                        </a:moveTo>
                        <a:lnTo>
                          <a:pt x="11966" y="7180"/>
                        </a:lnTo>
                        <a:lnTo>
                          <a:pt x="11966" y="0"/>
                        </a:lnTo>
                        <a:lnTo>
                          <a:pt x="0" y="0"/>
                        </a:lnTo>
                        <a:lnTo>
                          <a:pt x="0" y="718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08" name="object 3308"/>
                  <p:cNvSpPr/>
                  <p:nvPr/>
                </p:nvSpPr>
                <p:spPr>
                  <a:xfrm>
                    <a:off x="3285273" y="2766705"/>
                    <a:ext cx="0" cy="20320"/>
                  </a:xfrm>
                  <a:custGeom>
                    <a:avLst/>
                    <a:gdLst/>
                    <a:ahLst/>
                    <a:cxnLst/>
                    <a:rect l="l" t="t" r="r" b="b"/>
                    <a:pathLst>
                      <a:path h="20319">
                        <a:moveTo>
                          <a:pt x="0" y="0"/>
                        </a:moveTo>
                        <a:lnTo>
                          <a:pt x="0" y="6386"/>
                        </a:lnTo>
                      </a:path>
                      <a:path h="20319">
                        <a:moveTo>
                          <a:pt x="0" y="6386"/>
                        </a:moveTo>
                        <a:lnTo>
                          <a:pt x="0" y="11963"/>
                        </a:lnTo>
                      </a:path>
                      <a:path h="20319">
                        <a:moveTo>
                          <a:pt x="0" y="11963"/>
                        </a:moveTo>
                        <a:lnTo>
                          <a:pt x="0" y="15951"/>
                        </a:lnTo>
                      </a:path>
                      <a:path h="20319">
                        <a:moveTo>
                          <a:pt x="0" y="15951"/>
                        </a:moveTo>
                        <a:lnTo>
                          <a:pt x="0" y="19144"/>
                        </a:lnTo>
                      </a:path>
                      <a:path h="20319">
                        <a:moveTo>
                          <a:pt x="0" y="19144"/>
                        </a:moveTo>
                        <a:lnTo>
                          <a:pt x="0" y="19939"/>
                        </a:lnTo>
                      </a:path>
                    </a:pathLst>
                  </a:custGeom>
                  <a:ln w="11966">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09" name="object 3309"/>
                  <p:cNvSpPr/>
                  <p:nvPr/>
                </p:nvSpPr>
                <p:spPr>
                  <a:xfrm>
                    <a:off x="3239789" y="2466733"/>
                    <a:ext cx="95250" cy="147955"/>
                  </a:xfrm>
                  <a:custGeom>
                    <a:avLst/>
                    <a:gdLst/>
                    <a:ahLst/>
                    <a:cxnLst/>
                    <a:rect l="l" t="t" r="r" b="b"/>
                    <a:pathLst>
                      <a:path w="95250" h="147955">
                        <a:moveTo>
                          <a:pt x="15156" y="0"/>
                        </a:moveTo>
                        <a:lnTo>
                          <a:pt x="16760" y="0"/>
                        </a:lnTo>
                      </a:path>
                      <a:path w="95250" h="147955">
                        <a:moveTo>
                          <a:pt x="16760" y="0"/>
                        </a:moveTo>
                        <a:lnTo>
                          <a:pt x="19144" y="0"/>
                        </a:lnTo>
                      </a:path>
                      <a:path w="95250" h="147955">
                        <a:moveTo>
                          <a:pt x="19144" y="0"/>
                        </a:moveTo>
                        <a:lnTo>
                          <a:pt x="23941" y="0"/>
                        </a:lnTo>
                      </a:path>
                      <a:path w="95250" h="147955">
                        <a:moveTo>
                          <a:pt x="23941" y="0"/>
                        </a:moveTo>
                        <a:lnTo>
                          <a:pt x="30313" y="0"/>
                        </a:lnTo>
                      </a:path>
                      <a:path w="95250" h="147955">
                        <a:moveTo>
                          <a:pt x="30313" y="0"/>
                        </a:moveTo>
                        <a:lnTo>
                          <a:pt x="38289" y="0"/>
                        </a:lnTo>
                      </a:path>
                      <a:path w="95250" h="147955">
                        <a:moveTo>
                          <a:pt x="38289" y="0"/>
                        </a:moveTo>
                        <a:lnTo>
                          <a:pt x="46279" y="0"/>
                        </a:lnTo>
                      </a:path>
                      <a:path w="95250" h="147955">
                        <a:moveTo>
                          <a:pt x="86967" y="0"/>
                        </a:moveTo>
                        <a:lnTo>
                          <a:pt x="90954" y="0"/>
                        </a:lnTo>
                      </a:path>
                      <a:path w="95250" h="147955">
                        <a:moveTo>
                          <a:pt x="90954" y="0"/>
                        </a:moveTo>
                        <a:lnTo>
                          <a:pt x="94134" y="0"/>
                        </a:lnTo>
                      </a:path>
                      <a:path w="95250" h="147955">
                        <a:moveTo>
                          <a:pt x="94134" y="0"/>
                        </a:moveTo>
                        <a:lnTo>
                          <a:pt x="94942" y="0"/>
                        </a:lnTo>
                      </a:path>
                      <a:path w="95250" h="147955">
                        <a:moveTo>
                          <a:pt x="15156" y="113292"/>
                        </a:moveTo>
                        <a:lnTo>
                          <a:pt x="15156" y="147594"/>
                        </a:lnTo>
                      </a:path>
                      <a:path w="95250" h="147955">
                        <a:moveTo>
                          <a:pt x="94942" y="147594"/>
                        </a:moveTo>
                        <a:lnTo>
                          <a:pt x="94942" y="87761"/>
                        </a:lnTo>
                      </a:path>
                      <a:path w="95250" h="147955">
                        <a:moveTo>
                          <a:pt x="94134" y="147594"/>
                        </a:moveTo>
                        <a:lnTo>
                          <a:pt x="90954" y="147594"/>
                        </a:lnTo>
                      </a:path>
                      <a:path w="95250" h="147955">
                        <a:moveTo>
                          <a:pt x="90954" y="147594"/>
                        </a:moveTo>
                        <a:lnTo>
                          <a:pt x="85363" y="147594"/>
                        </a:lnTo>
                      </a:path>
                      <a:path w="95250" h="147955">
                        <a:moveTo>
                          <a:pt x="85363" y="147594"/>
                        </a:moveTo>
                        <a:lnTo>
                          <a:pt x="78182" y="147594"/>
                        </a:lnTo>
                      </a:path>
                      <a:path w="95250" h="147955">
                        <a:moveTo>
                          <a:pt x="78182" y="147594"/>
                        </a:moveTo>
                        <a:lnTo>
                          <a:pt x="69411" y="147594"/>
                        </a:lnTo>
                      </a:path>
                      <a:path w="95250" h="147955">
                        <a:moveTo>
                          <a:pt x="69411" y="147594"/>
                        </a:moveTo>
                        <a:lnTo>
                          <a:pt x="59832" y="147594"/>
                        </a:lnTo>
                      </a:path>
                      <a:path w="95250" h="147955">
                        <a:moveTo>
                          <a:pt x="59832" y="147594"/>
                        </a:moveTo>
                        <a:lnTo>
                          <a:pt x="50267" y="147594"/>
                        </a:lnTo>
                      </a:path>
                      <a:path w="95250" h="147955">
                        <a:moveTo>
                          <a:pt x="50267" y="147594"/>
                        </a:moveTo>
                        <a:lnTo>
                          <a:pt x="41496" y="147594"/>
                        </a:lnTo>
                      </a:path>
                      <a:path w="95250" h="147955">
                        <a:moveTo>
                          <a:pt x="41496" y="147594"/>
                        </a:moveTo>
                        <a:lnTo>
                          <a:pt x="32711" y="147594"/>
                        </a:lnTo>
                      </a:path>
                      <a:path w="95250" h="147955">
                        <a:moveTo>
                          <a:pt x="32711" y="147594"/>
                        </a:moveTo>
                        <a:lnTo>
                          <a:pt x="25530" y="147594"/>
                        </a:lnTo>
                      </a:path>
                      <a:path w="95250" h="147955">
                        <a:moveTo>
                          <a:pt x="25530" y="147594"/>
                        </a:moveTo>
                        <a:lnTo>
                          <a:pt x="19953" y="147594"/>
                        </a:lnTo>
                      </a:path>
                      <a:path w="95250" h="147955">
                        <a:moveTo>
                          <a:pt x="19953" y="147594"/>
                        </a:moveTo>
                        <a:lnTo>
                          <a:pt x="16760" y="147594"/>
                        </a:lnTo>
                      </a:path>
                      <a:path w="95250" h="147955">
                        <a:moveTo>
                          <a:pt x="16760" y="147594"/>
                        </a:moveTo>
                        <a:lnTo>
                          <a:pt x="15156" y="147594"/>
                        </a:lnTo>
                      </a:path>
                      <a:path w="95250" h="147955">
                        <a:moveTo>
                          <a:pt x="0" y="114882"/>
                        </a:moveTo>
                        <a:lnTo>
                          <a:pt x="17555" y="114882"/>
                        </a:lnTo>
                      </a:path>
                      <a:path w="95250" h="147955">
                        <a:moveTo>
                          <a:pt x="0" y="114882"/>
                        </a:moveTo>
                        <a:lnTo>
                          <a:pt x="0" y="114087"/>
                        </a:lnTo>
                      </a:path>
                      <a:path w="95250" h="147955">
                        <a:moveTo>
                          <a:pt x="0" y="114087"/>
                        </a:moveTo>
                        <a:lnTo>
                          <a:pt x="0" y="110894"/>
                        </a:lnTo>
                      </a:path>
                      <a:path w="95250" h="147955">
                        <a:moveTo>
                          <a:pt x="0" y="110894"/>
                        </a:moveTo>
                        <a:lnTo>
                          <a:pt x="0" y="106906"/>
                        </a:lnTo>
                      </a:path>
                      <a:path w="95250" h="147955">
                        <a:moveTo>
                          <a:pt x="0" y="106906"/>
                        </a:moveTo>
                        <a:lnTo>
                          <a:pt x="0" y="101329"/>
                        </a:lnTo>
                      </a:path>
                      <a:path w="95250" h="147955">
                        <a:moveTo>
                          <a:pt x="0" y="101329"/>
                        </a:moveTo>
                        <a:lnTo>
                          <a:pt x="0" y="94942"/>
                        </a:lnTo>
                      </a:path>
                      <a:path w="95250" h="147955">
                        <a:moveTo>
                          <a:pt x="0" y="94942"/>
                        </a:moveTo>
                        <a:lnTo>
                          <a:pt x="0" y="8776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10" name="object 3310"/>
                  <p:cNvSpPr/>
                  <p:nvPr/>
                </p:nvSpPr>
                <p:spPr>
                  <a:xfrm>
                    <a:off x="3238592" y="255329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11" name="object 3311"/>
                  <p:cNvSpPr/>
                  <p:nvPr/>
                </p:nvSpPr>
                <p:spPr>
                  <a:xfrm>
                    <a:off x="3239789" y="2579231"/>
                    <a:ext cx="0" cy="2540"/>
                  </a:xfrm>
                  <a:custGeom>
                    <a:avLst/>
                    <a:gdLst/>
                    <a:ahLst/>
                    <a:cxnLst/>
                    <a:rect l="l" t="t" r="r" b="b"/>
                    <a:pathLst>
                      <a:path h="2539">
                        <a:moveTo>
                          <a:pt x="0" y="1589"/>
                        </a:moveTo>
                        <a:lnTo>
                          <a:pt x="0" y="2384"/>
                        </a:lnTo>
                      </a:path>
                      <a:path h="2539">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12" name="object 3312"/>
                  <p:cNvSpPr/>
                  <p:nvPr/>
                </p:nvSpPr>
                <p:spPr>
                  <a:xfrm>
                    <a:off x="3238592" y="2553298"/>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13" name="object 3313"/>
                  <p:cNvSpPr/>
                  <p:nvPr/>
                </p:nvSpPr>
                <p:spPr>
                  <a:xfrm>
                    <a:off x="3239789" y="2554495"/>
                    <a:ext cx="95250" cy="360680"/>
                  </a:xfrm>
                  <a:custGeom>
                    <a:avLst/>
                    <a:gdLst/>
                    <a:ahLst/>
                    <a:cxnLst/>
                    <a:rect l="l" t="t" r="r" b="b"/>
                    <a:pathLst>
                      <a:path w="95250" h="360680">
                        <a:moveTo>
                          <a:pt x="0" y="0"/>
                        </a:moveTo>
                        <a:lnTo>
                          <a:pt x="0" y="6386"/>
                        </a:lnTo>
                      </a:path>
                      <a:path w="95250" h="360680">
                        <a:moveTo>
                          <a:pt x="0" y="6386"/>
                        </a:moveTo>
                        <a:lnTo>
                          <a:pt x="0" y="12772"/>
                        </a:lnTo>
                      </a:path>
                      <a:path w="95250" h="360680">
                        <a:moveTo>
                          <a:pt x="0" y="12772"/>
                        </a:moveTo>
                        <a:lnTo>
                          <a:pt x="0" y="18349"/>
                        </a:lnTo>
                      </a:path>
                      <a:path w="95250" h="360680">
                        <a:moveTo>
                          <a:pt x="0" y="18349"/>
                        </a:moveTo>
                        <a:lnTo>
                          <a:pt x="0" y="21543"/>
                        </a:lnTo>
                      </a:path>
                      <a:path w="95250" h="360680">
                        <a:moveTo>
                          <a:pt x="0" y="21543"/>
                        </a:moveTo>
                        <a:lnTo>
                          <a:pt x="0" y="24736"/>
                        </a:lnTo>
                      </a:path>
                      <a:path w="95250" h="360680">
                        <a:moveTo>
                          <a:pt x="0" y="24736"/>
                        </a:moveTo>
                        <a:lnTo>
                          <a:pt x="0" y="25530"/>
                        </a:lnTo>
                      </a:path>
                      <a:path w="95250" h="360680">
                        <a:moveTo>
                          <a:pt x="94942" y="116472"/>
                        </a:moveTo>
                        <a:lnTo>
                          <a:pt x="94942" y="59832"/>
                        </a:lnTo>
                      </a:path>
                      <a:path w="95250" h="360680">
                        <a:moveTo>
                          <a:pt x="15156" y="59832"/>
                        </a:moveTo>
                        <a:lnTo>
                          <a:pt x="15156" y="170727"/>
                        </a:lnTo>
                      </a:path>
                      <a:path w="95250" h="360680">
                        <a:moveTo>
                          <a:pt x="15156" y="239330"/>
                        </a:moveTo>
                        <a:lnTo>
                          <a:pt x="15156" y="360599"/>
                        </a:lnTo>
                      </a:path>
                      <a:path w="95250" h="360680">
                        <a:moveTo>
                          <a:pt x="53460" y="360599"/>
                        </a:moveTo>
                        <a:lnTo>
                          <a:pt x="52651" y="360599"/>
                        </a:lnTo>
                      </a:path>
                      <a:path w="95250" h="360680">
                        <a:moveTo>
                          <a:pt x="48663" y="360599"/>
                        </a:moveTo>
                        <a:lnTo>
                          <a:pt x="46279" y="360599"/>
                        </a:lnTo>
                      </a:path>
                      <a:path w="95250" h="360680">
                        <a:moveTo>
                          <a:pt x="46279" y="360599"/>
                        </a:moveTo>
                        <a:lnTo>
                          <a:pt x="43880" y="360599"/>
                        </a:lnTo>
                      </a:path>
                      <a:path w="95250" h="360680">
                        <a:moveTo>
                          <a:pt x="39893" y="360599"/>
                        </a:moveTo>
                        <a:lnTo>
                          <a:pt x="38289" y="360599"/>
                        </a:lnTo>
                      </a:path>
                      <a:path w="95250" h="360680">
                        <a:moveTo>
                          <a:pt x="38289" y="360599"/>
                        </a:moveTo>
                        <a:lnTo>
                          <a:pt x="35110" y="360599"/>
                        </a:lnTo>
                      </a:path>
                      <a:path w="95250" h="360680">
                        <a:moveTo>
                          <a:pt x="31917" y="360599"/>
                        </a:moveTo>
                        <a:lnTo>
                          <a:pt x="30313" y="360599"/>
                        </a:lnTo>
                      </a:path>
                      <a:path w="95250" h="360680">
                        <a:moveTo>
                          <a:pt x="30313" y="360599"/>
                        </a:moveTo>
                        <a:lnTo>
                          <a:pt x="27929" y="360599"/>
                        </a:lnTo>
                      </a:path>
                      <a:path w="95250" h="360680">
                        <a:moveTo>
                          <a:pt x="24736" y="360599"/>
                        </a:moveTo>
                        <a:lnTo>
                          <a:pt x="23941" y="360599"/>
                        </a:lnTo>
                      </a:path>
                      <a:path w="95250" h="360680">
                        <a:moveTo>
                          <a:pt x="23941" y="360599"/>
                        </a:moveTo>
                        <a:lnTo>
                          <a:pt x="21543" y="360599"/>
                        </a:lnTo>
                      </a:path>
                      <a:path w="95250" h="360680">
                        <a:moveTo>
                          <a:pt x="19144" y="360599"/>
                        </a:moveTo>
                        <a:lnTo>
                          <a:pt x="17555" y="360599"/>
                        </a:lnTo>
                      </a:path>
                      <a:path w="95250" h="360680">
                        <a:moveTo>
                          <a:pt x="16760" y="360599"/>
                        </a:moveTo>
                        <a:lnTo>
                          <a:pt x="15156" y="360599"/>
                        </a:lnTo>
                      </a:path>
                      <a:path w="95250" h="360680">
                        <a:moveTo>
                          <a:pt x="15156" y="59832"/>
                        </a:moveTo>
                        <a:lnTo>
                          <a:pt x="16760" y="59832"/>
                        </a:lnTo>
                      </a:path>
                      <a:path w="95250" h="360680">
                        <a:moveTo>
                          <a:pt x="17555" y="59832"/>
                        </a:moveTo>
                        <a:lnTo>
                          <a:pt x="19144" y="59832"/>
                        </a:lnTo>
                      </a:path>
                      <a:path w="95250" h="360680">
                        <a:moveTo>
                          <a:pt x="21543" y="59832"/>
                        </a:moveTo>
                        <a:lnTo>
                          <a:pt x="23941" y="59832"/>
                        </a:lnTo>
                      </a:path>
                      <a:path w="95250" h="360680">
                        <a:moveTo>
                          <a:pt x="23941" y="59832"/>
                        </a:moveTo>
                        <a:lnTo>
                          <a:pt x="24736" y="59832"/>
                        </a:lnTo>
                      </a:path>
                      <a:path w="95250" h="360680">
                        <a:moveTo>
                          <a:pt x="27929" y="59832"/>
                        </a:moveTo>
                        <a:lnTo>
                          <a:pt x="30313" y="59832"/>
                        </a:lnTo>
                      </a:path>
                      <a:path w="95250" h="360680">
                        <a:moveTo>
                          <a:pt x="30313" y="59832"/>
                        </a:moveTo>
                        <a:lnTo>
                          <a:pt x="31917" y="59832"/>
                        </a:lnTo>
                      </a:path>
                      <a:path w="95250" h="360680">
                        <a:moveTo>
                          <a:pt x="35110" y="59832"/>
                        </a:moveTo>
                        <a:lnTo>
                          <a:pt x="38289" y="59832"/>
                        </a:lnTo>
                      </a:path>
                      <a:path w="95250" h="360680">
                        <a:moveTo>
                          <a:pt x="38289" y="59832"/>
                        </a:moveTo>
                        <a:lnTo>
                          <a:pt x="39893" y="59832"/>
                        </a:lnTo>
                      </a:path>
                      <a:path w="95250" h="360680">
                        <a:moveTo>
                          <a:pt x="43880" y="59832"/>
                        </a:moveTo>
                        <a:lnTo>
                          <a:pt x="46279" y="59832"/>
                        </a:lnTo>
                      </a:path>
                      <a:path w="95250" h="360680">
                        <a:moveTo>
                          <a:pt x="46279" y="59832"/>
                        </a:moveTo>
                        <a:lnTo>
                          <a:pt x="48663" y="59832"/>
                        </a:lnTo>
                      </a:path>
                      <a:path w="95250" h="360680">
                        <a:moveTo>
                          <a:pt x="52651" y="59832"/>
                        </a:moveTo>
                        <a:lnTo>
                          <a:pt x="55049" y="59832"/>
                        </a:lnTo>
                      </a:path>
                      <a:path w="95250" h="360680">
                        <a:moveTo>
                          <a:pt x="55049" y="59832"/>
                        </a:moveTo>
                        <a:lnTo>
                          <a:pt x="58242" y="59832"/>
                        </a:lnTo>
                      </a:path>
                      <a:path w="95250" h="360680">
                        <a:moveTo>
                          <a:pt x="62230" y="59832"/>
                        </a:moveTo>
                        <a:lnTo>
                          <a:pt x="64615" y="59832"/>
                        </a:lnTo>
                      </a:path>
                      <a:path w="95250" h="360680">
                        <a:moveTo>
                          <a:pt x="64615" y="59832"/>
                        </a:moveTo>
                        <a:lnTo>
                          <a:pt x="67013" y="59832"/>
                        </a:lnTo>
                      </a:path>
                      <a:path w="95250" h="360680">
                        <a:moveTo>
                          <a:pt x="71001" y="59832"/>
                        </a:moveTo>
                        <a:lnTo>
                          <a:pt x="72605" y="59832"/>
                        </a:lnTo>
                      </a:path>
                      <a:path w="95250" h="360680">
                        <a:moveTo>
                          <a:pt x="72605" y="59832"/>
                        </a:moveTo>
                        <a:lnTo>
                          <a:pt x="75798" y="59832"/>
                        </a:lnTo>
                      </a:path>
                      <a:path w="95250" h="360680">
                        <a:moveTo>
                          <a:pt x="78977" y="59832"/>
                        </a:moveTo>
                        <a:lnTo>
                          <a:pt x="80580" y="59832"/>
                        </a:lnTo>
                      </a:path>
                      <a:path w="95250" h="360680">
                        <a:moveTo>
                          <a:pt x="80580" y="59832"/>
                        </a:moveTo>
                        <a:lnTo>
                          <a:pt x="82979" y="59832"/>
                        </a:lnTo>
                      </a:path>
                      <a:path w="95250" h="360680">
                        <a:moveTo>
                          <a:pt x="86158" y="59832"/>
                        </a:moveTo>
                        <a:lnTo>
                          <a:pt x="86967" y="59832"/>
                        </a:lnTo>
                      </a:path>
                      <a:path w="95250" h="360680">
                        <a:moveTo>
                          <a:pt x="86967" y="59832"/>
                        </a:moveTo>
                        <a:lnTo>
                          <a:pt x="89351" y="5983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14" name="object 3314"/>
                  <p:cNvSpPr/>
                  <p:nvPr/>
                </p:nvSpPr>
                <p:spPr>
                  <a:xfrm>
                    <a:off x="3329547" y="261313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15" name="object 3315"/>
                  <p:cNvSpPr/>
                  <p:nvPr/>
                </p:nvSpPr>
                <p:spPr>
                  <a:xfrm>
                    <a:off x="3330744" y="2614328"/>
                    <a:ext cx="5177155" cy="3322954"/>
                  </a:xfrm>
                  <a:custGeom>
                    <a:avLst/>
                    <a:gdLst/>
                    <a:ahLst/>
                    <a:cxnLst/>
                    <a:rect l="l" t="t" r="r" b="b"/>
                    <a:pathLst>
                      <a:path w="5177155" h="3322954">
                        <a:moveTo>
                          <a:pt x="0" y="0"/>
                        </a:moveTo>
                        <a:lnTo>
                          <a:pt x="2384" y="0"/>
                        </a:lnTo>
                      </a:path>
                      <a:path w="5177155" h="3322954">
                        <a:moveTo>
                          <a:pt x="3179" y="0"/>
                        </a:moveTo>
                        <a:lnTo>
                          <a:pt x="3987" y="0"/>
                        </a:lnTo>
                      </a:path>
                      <a:path w="5177155" h="3322954">
                        <a:moveTo>
                          <a:pt x="1424033" y="360599"/>
                        </a:moveTo>
                        <a:lnTo>
                          <a:pt x="1424033" y="430011"/>
                        </a:lnTo>
                      </a:path>
                      <a:path w="5177155" h="3322954">
                        <a:moveTo>
                          <a:pt x="1424033" y="430011"/>
                        </a:moveTo>
                        <a:lnTo>
                          <a:pt x="1434407" y="430011"/>
                        </a:lnTo>
                      </a:path>
                      <a:path w="5177155" h="3322954">
                        <a:moveTo>
                          <a:pt x="1434407" y="430011"/>
                        </a:moveTo>
                        <a:lnTo>
                          <a:pt x="1434407" y="360599"/>
                        </a:lnTo>
                      </a:path>
                      <a:path w="5177155" h="3322954">
                        <a:moveTo>
                          <a:pt x="1434407" y="360599"/>
                        </a:moveTo>
                        <a:lnTo>
                          <a:pt x="1424033" y="360599"/>
                        </a:lnTo>
                      </a:path>
                      <a:path w="5177155" h="3322954">
                        <a:moveTo>
                          <a:pt x="1461528" y="435588"/>
                        </a:moveTo>
                        <a:lnTo>
                          <a:pt x="1461528" y="423625"/>
                        </a:lnTo>
                      </a:path>
                      <a:path w="5177155" h="3322954">
                        <a:moveTo>
                          <a:pt x="1397707" y="423625"/>
                        </a:moveTo>
                        <a:lnTo>
                          <a:pt x="1397707" y="435588"/>
                        </a:lnTo>
                      </a:path>
                      <a:path w="5177155" h="3322954">
                        <a:moveTo>
                          <a:pt x="1429611" y="444359"/>
                        </a:moveTo>
                        <a:lnTo>
                          <a:pt x="1433613" y="444359"/>
                        </a:lnTo>
                      </a:path>
                      <a:path w="5177155" h="3322954">
                        <a:moveTo>
                          <a:pt x="1433613" y="444359"/>
                        </a:moveTo>
                        <a:lnTo>
                          <a:pt x="1436806" y="442769"/>
                        </a:lnTo>
                      </a:path>
                      <a:path w="5177155" h="3322954">
                        <a:moveTo>
                          <a:pt x="1436806" y="442769"/>
                        </a:moveTo>
                        <a:lnTo>
                          <a:pt x="1439985" y="440371"/>
                        </a:lnTo>
                      </a:path>
                      <a:path w="5177155" h="3322954">
                        <a:moveTo>
                          <a:pt x="1439985" y="440371"/>
                        </a:moveTo>
                        <a:lnTo>
                          <a:pt x="1442383" y="437178"/>
                        </a:lnTo>
                      </a:path>
                      <a:path w="5177155" h="3322954">
                        <a:moveTo>
                          <a:pt x="1442383" y="437178"/>
                        </a:moveTo>
                        <a:lnTo>
                          <a:pt x="1443987" y="433999"/>
                        </a:lnTo>
                      </a:path>
                      <a:path w="5177155" h="3322954">
                        <a:moveTo>
                          <a:pt x="1443987" y="433999"/>
                        </a:moveTo>
                        <a:lnTo>
                          <a:pt x="1444781" y="430011"/>
                        </a:lnTo>
                      </a:path>
                      <a:path w="5177155" h="3322954">
                        <a:moveTo>
                          <a:pt x="1444781" y="430011"/>
                        </a:moveTo>
                        <a:lnTo>
                          <a:pt x="1443987" y="426009"/>
                        </a:lnTo>
                      </a:path>
                      <a:path w="5177155" h="3322954">
                        <a:moveTo>
                          <a:pt x="1443987" y="426009"/>
                        </a:moveTo>
                        <a:lnTo>
                          <a:pt x="1442383" y="422021"/>
                        </a:lnTo>
                      </a:path>
                      <a:path w="5177155" h="3322954">
                        <a:moveTo>
                          <a:pt x="1442383" y="422021"/>
                        </a:moveTo>
                        <a:lnTo>
                          <a:pt x="1439985" y="418828"/>
                        </a:lnTo>
                      </a:path>
                      <a:path w="5177155" h="3322954">
                        <a:moveTo>
                          <a:pt x="1439985" y="418828"/>
                        </a:moveTo>
                        <a:lnTo>
                          <a:pt x="1436806" y="416444"/>
                        </a:lnTo>
                      </a:path>
                      <a:path w="5177155" h="3322954">
                        <a:moveTo>
                          <a:pt x="1436806" y="416444"/>
                        </a:moveTo>
                        <a:lnTo>
                          <a:pt x="1434407" y="415649"/>
                        </a:lnTo>
                      </a:path>
                      <a:path w="5177155" h="3322954">
                        <a:moveTo>
                          <a:pt x="1424033" y="415649"/>
                        </a:moveTo>
                        <a:lnTo>
                          <a:pt x="1422444" y="416444"/>
                        </a:lnTo>
                      </a:path>
                      <a:path w="5177155" h="3322954">
                        <a:moveTo>
                          <a:pt x="1422444" y="416444"/>
                        </a:moveTo>
                        <a:lnTo>
                          <a:pt x="1419251" y="418828"/>
                        </a:lnTo>
                      </a:path>
                      <a:path w="5177155" h="3322954">
                        <a:moveTo>
                          <a:pt x="1419251" y="418828"/>
                        </a:moveTo>
                        <a:lnTo>
                          <a:pt x="1416852" y="422021"/>
                        </a:lnTo>
                      </a:path>
                      <a:path w="5177155" h="3322954">
                        <a:moveTo>
                          <a:pt x="1416852" y="422021"/>
                        </a:moveTo>
                        <a:lnTo>
                          <a:pt x="1415263" y="426009"/>
                        </a:lnTo>
                      </a:path>
                      <a:path w="5177155" h="3322954">
                        <a:moveTo>
                          <a:pt x="1415263" y="426009"/>
                        </a:moveTo>
                        <a:lnTo>
                          <a:pt x="1414468" y="430011"/>
                        </a:lnTo>
                      </a:path>
                      <a:path w="5177155" h="3322954">
                        <a:moveTo>
                          <a:pt x="1414468" y="430011"/>
                        </a:moveTo>
                        <a:lnTo>
                          <a:pt x="1415263" y="433999"/>
                        </a:lnTo>
                      </a:path>
                      <a:path w="5177155" h="3322954">
                        <a:moveTo>
                          <a:pt x="1415263" y="433999"/>
                        </a:moveTo>
                        <a:lnTo>
                          <a:pt x="1416852" y="437178"/>
                        </a:lnTo>
                      </a:path>
                      <a:path w="5177155" h="3322954">
                        <a:moveTo>
                          <a:pt x="1416852" y="437178"/>
                        </a:moveTo>
                        <a:lnTo>
                          <a:pt x="1419251" y="440371"/>
                        </a:lnTo>
                      </a:path>
                      <a:path w="5177155" h="3322954">
                        <a:moveTo>
                          <a:pt x="1419251" y="440371"/>
                        </a:moveTo>
                        <a:lnTo>
                          <a:pt x="1422444" y="442769"/>
                        </a:lnTo>
                      </a:path>
                      <a:path w="5177155" h="3322954">
                        <a:moveTo>
                          <a:pt x="1422444" y="442769"/>
                        </a:moveTo>
                        <a:lnTo>
                          <a:pt x="1425623" y="444359"/>
                        </a:lnTo>
                      </a:path>
                      <a:path w="5177155" h="3322954">
                        <a:moveTo>
                          <a:pt x="1425623" y="444359"/>
                        </a:moveTo>
                        <a:lnTo>
                          <a:pt x="1429611" y="444359"/>
                        </a:lnTo>
                      </a:path>
                      <a:path w="5177155" h="3322954">
                        <a:moveTo>
                          <a:pt x="1461528" y="423625"/>
                        </a:moveTo>
                        <a:lnTo>
                          <a:pt x="1460733" y="423625"/>
                        </a:lnTo>
                      </a:path>
                      <a:path w="5177155" h="3322954">
                        <a:moveTo>
                          <a:pt x="1460733" y="423625"/>
                        </a:moveTo>
                        <a:lnTo>
                          <a:pt x="1457540" y="423625"/>
                        </a:lnTo>
                      </a:path>
                      <a:path w="5177155" h="3322954">
                        <a:moveTo>
                          <a:pt x="1457540" y="423625"/>
                        </a:moveTo>
                        <a:lnTo>
                          <a:pt x="1451962" y="423625"/>
                        </a:lnTo>
                      </a:path>
                      <a:path w="5177155" h="3322954">
                        <a:moveTo>
                          <a:pt x="1451962" y="423625"/>
                        </a:moveTo>
                        <a:lnTo>
                          <a:pt x="1445576" y="423625"/>
                        </a:lnTo>
                      </a:path>
                      <a:path w="5177155" h="3322954">
                        <a:moveTo>
                          <a:pt x="1445576" y="423625"/>
                        </a:moveTo>
                        <a:lnTo>
                          <a:pt x="1443178" y="423625"/>
                        </a:lnTo>
                      </a:path>
                      <a:path w="5177155" h="3322954">
                        <a:moveTo>
                          <a:pt x="1416057" y="423625"/>
                        </a:moveTo>
                        <a:lnTo>
                          <a:pt x="1413659" y="423625"/>
                        </a:lnTo>
                      </a:path>
                      <a:path w="5177155" h="3322954">
                        <a:moveTo>
                          <a:pt x="1413659" y="423625"/>
                        </a:moveTo>
                        <a:lnTo>
                          <a:pt x="1407287" y="423625"/>
                        </a:lnTo>
                      </a:path>
                      <a:path w="5177155" h="3322954">
                        <a:moveTo>
                          <a:pt x="1407287" y="423625"/>
                        </a:moveTo>
                        <a:lnTo>
                          <a:pt x="1401695" y="423625"/>
                        </a:lnTo>
                      </a:path>
                      <a:path w="5177155" h="3322954">
                        <a:moveTo>
                          <a:pt x="1401695" y="423625"/>
                        </a:moveTo>
                        <a:lnTo>
                          <a:pt x="1398502" y="423625"/>
                        </a:lnTo>
                      </a:path>
                      <a:path w="5177155" h="3322954">
                        <a:moveTo>
                          <a:pt x="1398502" y="423625"/>
                        </a:moveTo>
                        <a:lnTo>
                          <a:pt x="1397707" y="423625"/>
                        </a:lnTo>
                      </a:path>
                      <a:path w="5177155" h="3322954">
                        <a:moveTo>
                          <a:pt x="1397707" y="423625"/>
                        </a:moveTo>
                        <a:lnTo>
                          <a:pt x="1398502" y="423625"/>
                        </a:lnTo>
                      </a:path>
                      <a:path w="5177155" h="3322954">
                        <a:moveTo>
                          <a:pt x="1398502" y="423625"/>
                        </a:moveTo>
                        <a:lnTo>
                          <a:pt x="1401695" y="423625"/>
                        </a:lnTo>
                      </a:path>
                      <a:path w="5177155" h="3322954">
                        <a:moveTo>
                          <a:pt x="1401695" y="423625"/>
                        </a:moveTo>
                        <a:lnTo>
                          <a:pt x="1407287" y="423625"/>
                        </a:lnTo>
                      </a:path>
                      <a:path w="5177155" h="3322954">
                        <a:moveTo>
                          <a:pt x="1407287" y="423625"/>
                        </a:moveTo>
                        <a:lnTo>
                          <a:pt x="1413659" y="423625"/>
                        </a:lnTo>
                      </a:path>
                      <a:path w="5177155" h="3322954">
                        <a:moveTo>
                          <a:pt x="1413659" y="423625"/>
                        </a:moveTo>
                        <a:lnTo>
                          <a:pt x="1416057" y="423625"/>
                        </a:lnTo>
                      </a:path>
                      <a:path w="5177155" h="3322954">
                        <a:moveTo>
                          <a:pt x="1443178" y="423625"/>
                        </a:moveTo>
                        <a:lnTo>
                          <a:pt x="1445576" y="423625"/>
                        </a:lnTo>
                      </a:path>
                      <a:path w="5177155" h="3322954">
                        <a:moveTo>
                          <a:pt x="1445576" y="423625"/>
                        </a:moveTo>
                        <a:lnTo>
                          <a:pt x="1451962" y="423625"/>
                        </a:lnTo>
                      </a:path>
                      <a:path w="5177155" h="3322954">
                        <a:moveTo>
                          <a:pt x="1451962" y="423625"/>
                        </a:moveTo>
                        <a:lnTo>
                          <a:pt x="1457540" y="423625"/>
                        </a:lnTo>
                      </a:path>
                      <a:path w="5177155" h="3322954">
                        <a:moveTo>
                          <a:pt x="1457540" y="423625"/>
                        </a:moveTo>
                        <a:lnTo>
                          <a:pt x="1460733" y="423625"/>
                        </a:lnTo>
                      </a:path>
                      <a:path w="5177155" h="3322954">
                        <a:moveTo>
                          <a:pt x="1460733" y="423625"/>
                        </a:moveTo>
                        <a:lnTo>
                          <a:pt x="1461528" y="423625"/>
                        </a:lnTo>
                      </a:path>
                      <a:path w="5177155" h="3322954">
                        <a:moveTo>
                          <a:pt x="1409671" y="423625"/>
                        </a:moveTo>
                        <a:lnTo>
                          <a:pt x="1410480" y="423625"/>
                        </a:lnTo>
                      </a:path>
                      <a:path w="5177155" h="3322954">
                        <a:moveTo>
                          <a:pt x="1410480" y="423625"/>
                        </a:moveTo>
                        <a:lnTo>
                          <a:pt x="1412069" y="423625"/>
                        </a:lnTo>
                      </a:path>
                      <a:path w="5177155" h="3322954">
                        <a:moveTo>
                          <a:pt x="1412069" y="423625"/>
                        </a:moveTo>
                        <a:lnTo>
                          <a:pt x="1415263" y="423625"/>
                        </a:lnTo>
                      </a:path>
                      <a:path w="5177155" h="3322954">
                        <a:moveTo>
                          <a:pt x="1415263" y="423625"/>
                        </a:moveTo>
                        <a:lnTo>
                          <a:pt x="1416057" y="423625"/>
                        </a:lnTo>
                      </a:path>
                      <a:path w="5177155" h="3322954">
                        <a:moveTo>
                          <a:pt x="1443178" y="423625"/>
                        </a:moveTo>
                        <a:lnTo>
                          <a:pt x="1443987" y="423625"/>
                        </a:lnTo>
                      </a:path>
                      <a:path w="5177155" h="3322954">
                        <a:moveTo>
                          <a:pt x="1443987" y="423625"/>
                        </a:moveTo>
                        <a:lnTo>
                          <a:pt x="1447166" y="423625"/>
                        </a:lnTo>
                      </a:path>
                      <a:path w="5177155" h="3322954">
                        <a:moveTo>
                          <a:pt x="1447166" y="423625"/>
                        </a:moveTo>
                        <a:lnTo>
                          <a:pt x="1448769" y="423625"/>
                        </a:lnTo>
                      </a:path>
                      <a:path w="5177155" h="3322954">
                        <a:moveTo>
                          <a:pt x="1448769" y="423625"/>
                        </a:moveTo>
                        <a:lnTo>
                          <a:pt x="1449564" y="423625"/>
                        </a:lnTo>
                      </a:path>
                      <a:path w="5177155" h="3322954">
                        <a:moveTo>
                          <a:pt x="1449564" y="423625"/>
                        </a:moveTo>
                        <a:lnTo>
                          <a:pt x="1448769" y="423625"/>
                        </a:lnTo>
                      </a:path>
                      <a:path w="5177155" h="3322954">
                        <a:moveTo>
                          <a:pt x="1448769" y="423625"/>
                        </a:moveTo>
                        <a:lnTo>
                          <a:pt x="1447166" y="423625"/>
                        </a:lnTo>
                      </a:path>
                      <a:path w="5177155" h="3322954">
                        <a:moveTo>
                          <a:pt x="1447166" y="423625"/>
                        </a:moveTo>
                        <a:lnTo>
                          <a:pt x="1443987" y="423625"/>
                        </a:lnTo>
                      </a:path>
                      <a:path w="5177155" h="3322954">
                        <a:moveTo>
                          <a:pt x="1443987" y="423625"/>
                        </a:moveTo>
                        <a:lnTo>
                          <a:pt x="1443178" y="423625"/>
                        </a:lnTo>
                      </a:path>
                      <a:path w="5177155" h="3322954">
                        <a:moveTo>
                          <a:pt x="1416057" y="423625"/>
                        </a:moveTo>
                        <a:lnTo>
                          <a:pt x="1415263" y="423625"/>
                        </a:lnTo>
                      </a:path>
                      <a:path w="5177155" h="3322954">
                        <a:moveTo>
                          <a:pt x="1415263" y="423625"/>
                        </a:moveTo>
                        <a:lnTo>
                          <a:pt x="1412069" y="423625"/>
                        </a:lnTo>
                      </a:path>
                      <a:path w="5177155" h="3322954">
                        <a:moveTo>
                          <a:pt x="1412069" y="423625"/>
                        </a:moveTo>
                        <a:lnTo>
                          <a:pt x="1410480" y="423625"/>
                        </a:lnTo>
                      </a:path>
                      <a:path w="5177155" h="3322954">
                        <a:moveTo>
                          <a:pt x="1410480" y="423625"/>
                        </a:moveTo>
                        <a:lnTo>
                          <a:pt x="1409671" y="423625"/>
                        </a:lnTo>
                      </a:path>
                      <a:path w="5177155" h="3322954">
                        <a:moveTo>
                          <a:pt x="1461528" y="435588"/>
                        </a:moveTo>
                        <a:lnTo>
                          <a:pt x="1460733" y="435588"/>
                        </a:lnTo>
                      </a:path>
                      <a:path w="5177155" h="3322954">
                        <a:moveTo>
                          <a:pt x="1460733" y="435588"/>
                        </a:moveTo>
                        <a:lnTo>
                          <a:pt x="1457540" y="435588"/>
                        </a:lnTo>
                      </a:path>
                      <a:path w="5177155" h="3322954">
                        <a:moveTo>
                          <a:pt x="1457540" y="435588"/>
                        </a:moveTo>
                        <a:lnTo>
                          <a:pt x="1451962" y="435588"/>
                        </a:lnTo>
                      </a:path>
                      <a:path w="5177155" h="3322954">
                        <a:moveTo>
                          <a:pt x="1451962" y="435588"/>
                        </a:moveTo>
                        <a:lnTo>
                          <a:pt x="1445576" y="435588"/>
                        </a:lnTo>
                      </a:path>
                      <a:path w="5177155" h="3322954">
                        <a:moveTo>
                          <a:pt x="1445576" y="435588"/>
                        </a:moveTo>
                        <a:lnTo>
                          <a:pt x="1443178" y="435588"/>
                        </a:lnTo>
                      </a:path>
                      <a:path w="5177155" h="3322954">
                        <a:moveTo>
                          <a:pt x="1416057" y="435588"/>
                        </a:moveTo>
                        <a:lnTo>
                          <a:pt x="1413659" y="435588"/>
                        </a:lnTo>
                      </a:path>
                      <a:path w="5177155" h="3322954">
                        <a:moveTo>
                          <a:pt x="1413659" y="435588"/>
                        </a:moveTo>
                        <a:lnTo>
                          <a:pt x="1407287" y="435588"/>
                        </a:lnTo>
                      </a:path>
                      <a:path w="5177155" h="3322954">
                        <a:moveTo>
                          <a:pt x="1407287" y="435588"/>
                        </a:moveTo>
                        <a:lnTo>
                          <a:pt x="1401695" y="435588"/>
                        </a:lnTo>
                      </a:path>
                      <a:path w="5177155" h="3322954">
                        <a:moveTo>
                          <a:pt x="1401695" y="435588"/>
                        </a:moveTo>
                        <a:lnTo>
                          <a:pt x="1398502" y="435588"/>
                        </a:lnTo>
                      </a:path>
                      <a:path w="5177155" h="3322954">
                        <a:moveTo>
                          <a:pt x="1398502" y="435588"/>
                        </a:moveTo>
                        <a:lnTo>
                          <a:pt x="1397707" y="435588"/>
                        </a:lnTo>
                      </a:path>
                      <a:path w="5177155" h="3322954">
                        <a:moveTo>
                          <a:pt x="1397707" y="435588"/>
                        </a:moveTo>
                        <a:lnTo>
                          <a:pt x="1398502" y="435588"/>
                        </a:lnTo>
                      </a:path>
                      <a:path w="5177155" h="3322954">
                        <a:moveTo>
                          <a:pt x="1398502" y="435588"/>
                        </a:moveTo>
                        <a:lnTo>
                          <a:pt x="1401695" y="435588"/>
                        </a:lnTo>
                      </a:path>
                      <a:path w="5177155" h="3322954">
                        <a:moveTo>
                          <a:pt x="1401695" y="435588"/>
                        </a:moveTo>
                        <a:lnTo>
                          <a:pt x="1407287" y="435588"/>
                        </a:lnTo>
                      </a:path>
                      <a:path w="5177155" h="3322954">
                        <a:moveTo>
                          <a:pt x="1407287" y="435588"/>
                        </a:moveTo>
                        <a:lnTo>
                          <a:pt x="1413659" y="435588"/>
                        </a:lnTo>
                      </a:path>
                      <a:path w="5177155" h="3322954">
                        <a:moveTo>
                          <a:pt x="1413659" y="435588"/>
                        </a:moveTo>
                        <a:lnTo>
                          <a:pt x="1416057" y="435588"/>
                        </a:lnTo>
                      </a:path>
                      <a:path w="5177155" h="3322954">
                        <a:moveTo>
                          <a:pt x="1443178" y="435588"/>
                        </a:moveTo>
                        <a:lnTo>
                          <a:pt x="1445576" y="435588"/>
                        </a:lnTo>
                      </a:path>
                      <a:path w="5177155" h="3322954">
                        <a:moveTo>
                          <a:pt x="1445576" y="435588"/>
                        </a:moveTo>
                        <a:lnTo>
                          <a:pt x="1451962" y="435588"/>
                        </a:lnTo>
                      </a:path>
                      <a:path w="5177155" h="3322954">
                        <a:moveTo>
                          <a:pt x="1451962" y="435588"/>
                        </a:moveTo>
                        <a:lnTo>
                          <a:pt x="1457540" y="435588"/>
                        </a:lnTo>
                      </a:path>
                      <a:path w="5177155" h="3322954">
                        <a:moveTo>
                          <a:pt x="1457540" y="435588"/>
                        </a:moveTo>
                        <a:lnTo>
                          <a:pt x="1460733" y="435588"/>
                        </a:lnTo>
                      </a:path>
                      <a:path w="5177155" h="3322954">
                        <a:moveTo>
                          <a:pt x="1460733" y="435588"/>
                        </a:moveTo>
                        <a:lnTo>
                          <a:pt x="1461528" y="435588"/>
                        </a:lnTo>
                      </a:path>
                      <a:path w="5177155" h="3322954">
                        <a:moveTo>
                          <a:pt x="1449564" y="435588"/>
                        </a:moveTo>
                        <a:lnTo>
                          <a:pt x="1448769" y="435588"/>
                        </a:lnTo>
                      </a:path>
                      <a:path w="5177155" h="3322954">
                        <a:moveTo>
                          <a:pt x="1448769" y="435588"/>
                        </a:moveTo>
                        <a:lnTo>
                          <a:pt x="1447166" y="435588"/>
                        </a:lnTo>
                      </a:path>
                      <a:path w="5177155" h="3322954">
                        <a:moveTo>
                          <a:pt x="1447166" y="435588"/>
                        </a:moveTo>
                        <a:lnTo>
                          <a:pt x="1443987" y="435588"/>
                        </a:lnTo>
                      </a:path>
                      <a:path w="5177155" h="3322954">
                        <a:moveTo>
                          <a:pt x="1443987" y="435588"/>
                        </a:moveTo>
                        <a:lnTo>
                          <a:pt x="1443178" y="435588"/>
                        </a:lnTo>
                      </a:path>
                      <a:path w="5177155" h="3322954">
                        <a:moveTo>
                          <a:pt x="1416057" y="435588"/>
                        </a:moveTo>
                        <a:lnTo>
                          <a:pt x="1415263" y="435588"/>
                        </a:lnTo>
                      </a:path>
                      <a:path w="5177155" h="3322954">
                        <a:moveTo>
                          <a:pt x="1415263" y="435588"/>
                        </a:moveTo>
                        <a:lnTo>
                          <a:pt x="1412069" y="435588"/>
                        </a:lnTo>
                      </a:path>
                      <a:path w="5177155" h="3322954">
                        <a:moveTo>
                          <a:pt x="1412069" y="435588"/>
                        </a:moveTo>
                        <a:lnTo>
                          <a:pt x="1410480" y="435588"/>
                        </a:lnTo>
                      </a:path>
                      <a:path w="5177155" h="3322954">
                        <a:moveTo>
                          <a:pt x="1410480" y="435588"/>
                        </a:moveTo>
                        <a:lnTo>
                          <a:pt x="1409671" y="435588"/>
                        </a:lnTo>
                      </a:path>
                      <a:path w="5177155" h="3322954">
                        <a:moveTo>
                          <a:pt x="1409671" y="435588"/>
                        </a:moveTo>
                        <a:lnTo>
                          <a:pt x="1410480" y="435588"/>
                        </a:lnTo>
                      </a:path>
                      <a:path w="5177155" h="3322954">
                        <a:moveTo>
                          <a:pt x="1410480" y="435588"/>
                        </a:moveTo>
                        <a:lnTo>
                          <a:pt x="1412069" y="435588"/>
                        </a:lnTo>
                      </a:path>
                      <a:path w="5177155" h="3322954">
                        <a:moveTo>
                          <a:pt x="1412069" y="435588"/>
                        </a:moveTo>
                        <a:lnTo>
                          <a:pt x="1415263" y="435588"/>
                        </a:lnTo>
                      </a:path>
                      <a:path w="5177155" h="3322954">
                        <a:moveTo>
                          <a:pt x="1415263" y="435588"/>
                        </a:moveTo>
                        <a:lnTo>
                          <a:pt x="1416057" y="435588"/>
                        </a:lnTo>
                      </a:path>
                      <a:path w="5177155" h="3322954">
                        <a:moveTo>
                          <a:pt x="1443178" y="435588"/>
                        </a:moveTo>
                        <a:lnTo>
                          <a:pt x="1443987" y="435588"/>
                        </a:lnTo>
                      </a:path>
                      <a:path w="5177155" h="3322954">
                        <a:moveTo>
                          <a:pt x="1443987" y="435588"/>
                        </a:moveTo>
                        <a:lnTo>
                          <a:pt x="1447166" y="435588"/>
                        </a:lnTo>
                      </a:path>
                      <a:path w="5177155" h="3322954">
                        <a:moveTo>
                          <a:pt x="1447166" y="435588"/>
                        </a:moveTo>
                        <a:lnTo>
                          <a:pt x="1448769" y="435588"/>
                        </a:lnTo>
                      </a:path>
                      <a:path w="5177155" h="3322954">
                        <a:moveTo>
                          <a:pt x="1448769" y="435588"/>
                        </a:moveTo>
                        <a:lnTo>
                          <a:pt x="1449564" y="435588"/>
                        </a:lnTo>
                      </a:path>
                      <a:path w="5177155" h="3322954">
                        <a:moveTo>
                          <a:pt x="5176799" y="2651823"/>
                        </a:moveTo>
                        <a:lnTo>
                          <a:pt x="3599580" y="2651823"/>
                        </a:lnTo>
                      </a:path>
                      <a:path w="5177155" h="3322954">
                        <a:moveTo>
                          <a:pt x="3424878" y="2651823"/>
                        </a:moveTo>
                        <a:lnTo>
                          <a:pt x="3262921" y="2651823"/>
                        </a:lnTo>
                      </a:path>
                      <a:path w="5177155" h="3322954">
                        <a:moveTo>
                          <a:pt x="3198306" y="2651823"/>
                        </a:moveTo>
                        <a:lnTo>
                          <a:pt x="1979288" y="2651823"/>
                        </a:lnTo>
                      </a:path>
                      <a:path w="5177155" h="3322954">
                        <a:moveTo>
                          <a:pt x="1979288" y="2694909"/>
                        </a:moveTo>
                        <a:lnTo>
                          <a:pt x="3198306" y="2694909"/>
                        </a:lnTo>
                      </a:path>
                      <a:path w="5177155" h="3322954">
                        <a:moveTo>
                          <a:pt x="3262921" y="2694909"/>
                        </a:moveTo>
                        <a:lnTo>
                          <a:pt x="3424878" y="2694909"/>
                        </a:lnTo>
                      </a:path>
                      <a:path w="5177155" h="3322954">
                        <a:moveTo>
                          <a:pt x="3599580" y="2694909"/>
                        </a:moveTo>
                        <a:lnTo>
                          <a:pt x="5176799" y="2694909"/>
                        </a:lnTo>
                      </a:path>
                      <a:path w="5177155" h="3322954">
                        <a:moveTo>
                          <a:pt x="1979288" y="2694909"/>
                        </a:moveTo>
                        <a:lnTo>
                          <a:pt x="1979288" y="2694114"/>
                        </a:lnTo>
                      </a:path>
                      <a:path w="5177155" h="3322954">
                        <a:moveTo>
                          <a:pt x="1979288" y="2694114"/>
                        </a:moveTo>
                        <a:lnTo>
                          <a:pt x="1979288" y="2691716"/>
                        </a:lnTo>
                      </a:path>
                      <a:path w="5177155" h="3322954">
                        <a:moveTo>
                          <a:pt x="1979288" y="2691716"/>
                        </a:moveTo>
                        <a:lnTo>
                          <a:pt x="1979288" y="2688522"/>
                        </a:lnTo>
                      </a:path>
                      <a:path w="5177155" h="3322954">
                        <a:moveTo>
                          <a:pt x="1979288" y="2688522"/>
                        </a:moveTo>
                        <a:lnTo>
                          <a:pt x="1979288" y="2683740"/>
                        </a:lnTo>
                      </a:path>
                      <a:path w="5177155" h="3322954">
                        <a:moveTo>
                          <a:pt x="1979288" y="2683740"/>
                        </a:moveTo>
                        <a:lnTo>
                          <a:pt x="1979288" y="2678957"/>
                        </a:lnTo>
                      </a:path>
                      <a:path w="5177155" h="3322954">
                        <a:moveTo>
                          <a:pt x="1979288" y="2678957"/>
                        </a:moveTo>
                        <a:lnTo>
                          <a:pt x="1979288" y="2673366"/>
                        </a:lnTo>
                      </a:path>
                      <a:path w="5177155" h="3322954">
                        <a:moveTo>
                          <a:pt x="1979288" y="2673366"/>
                        </a:moveTo>
                        <a:lnTo>
                          <a:pt x="1979288" y="2667788"/>
                        </a:lnTo>
                      </a:path>
                      <a:path w="5177155" h="3322954">
                        <a:moveTo>
                          <a:pt x="1979288" y="2667788"/>
                        </a:moveTo>
                        <a:lnTo>
                          <a:pt x="1979288" y="2662197"/>
                        </a:lnTo>
                      </a:path>
                      <a:path w="5177155" h="3322954">
                        <a:moveTo>
                          <a:pt x="1979288" y="2662197"/>
                        </a:moveTo>
                        <a:lnTo>
                          <a:pt x="1979288" y="2658209"/>
                        </a:lnTo>
                      </a:path>
                      <a:path w="5177155" h="3322954">
                        <a:moveTo>
                          <a:pt x="1979288" y="2658209"/>
                        </a:moveTo>
                        <a:lnTo>
                          <a:pt x="1979288" y="2655016"/>
                        </a:lnTo>
                      </a:path>
                      <a:path w="5177155" h="3322954">
                        <a:moveTo>
                          <a:pt x="1979288" y="2655016"/>
                        </a:moveTo>
                        <a:lnTo>
                          <a:pt x="1979288" y="2652617"/>
                        </a:lnTo>
                      </a:path>
                      <a:path w="5177155" h="3322954">
                        <a:moveTo>
                          <a:pt x="1979288" y="2652617"/>
                        </a:moveTo>
                        <a:lnTo>
                          <a:pt x="1979288" y="2651823"/>
                        </a:lnTo>
                      </a:path>
                      <a:path w="5177155" h="3322954">
                        <a:moveTo>
                          <a:pt x="1897912" y="2733198"/>
                        </a:moveTo>
                        <a:lnTo>
                          <a:pt x="1897912" y="3241392"/>
                        </a:lnTo>
                      </a:path>
                      <a:path w="5177155" h="3322954">
                        <a:moveTo>
                          <a:pt x="1940998" y="3241392"/>
                        </a:moveTo>
                        <a:lnTo>
                          <a:pt x="1940998" y="2733198"/>
                        </a:lnTo>
                      </a:path>
                      <a:path w="5177155" h="3322954">
                        <a:moveTo>
                          <a:pt x="1897912" y="2733198"/>
                        </a:moveTo>
                        <a:lnTo>
                          <a:pt x="1898720" y="2733198"/>
                        </a:lnTo>
                      </a:path>
                      <a:path w="5177155" h="3322954">
                        <a:moveTo>
                          <a:pt x="1898720" y="2733198"/>
                        </a:moveTo>
                        <a:lnTo>
                          <a:pt x="1901105" y="2733198"/>
                        </a:lnTo>
                      </a:path>
                      <a:path w="5177155" h="3322954">
                        <a:moveTo>
                          <a:pt x="1901105" y="2733198"/>
                        </a:moveTo>
                        <a:lnTo>
                          <a:pt x="1904298" y="2733198"/>
                        </a:lnTo>
                      </a:path>
                      <a:path w="5177155" h="3322954">
                        <a:moveTo>
                          <a:pt x="1904298" y="2733198"/>
                        </a:moveTo>
                        <a:lnTo>
                          <a:pt x="1909094" y="2733198"/>
                        </a:lnTo>
                      </a:path>
                      <a:path w="5177155" h="3322954">
                        <a:moveTo>
                          <a:pt x="1909094" y="2733198"/>
                        </a:moveTo>
                        <a:lnTo>
                          <a:pt x="1913877" y="2733198"/>
                        </a:lnTo>
                      </a:path>
                      <a:path w="5177155" h="3322954">
                        <a:moveTo>
                          <a:pt x="1913877" y="2733198"/>
                        </a:moveTo>
                        <a:lnTo>
                          <a:pt x="1919455" y="2733198"/>
                        </a:lnTo>
                      </a:path>
                      <a:path w="5177155" h="3322954">
                        <a:moveTo>
                          <a:pt x="1919455" y="2733198"/>
                        </a:moveTo>
                        <a:lnTo>
                          <a:pt x="1925046" y="2733198"/>
                        </a:lnTo>
                      </a:path>
                      <a:path w="5177155" h="3322954">
                        <a:moveTo>
                          <a:pt x="1925046" y="2733198"/>
                        </a:moveTo>
                        <a:lnTo>
                          <a:pt x="1930624" y="2733198"/>
                        </a:lnTo>
                      </a:path>
                      <a:path w="5177155" h="3322954">
                        <a:moveTo>
                          <a:pt x="1930624" y="2733198"/>
                        </a:moveTo>
                        <a:lnTo>
                          <a:pt x="1934612" y="2733198"/>
                        </a:lnTo>
                      </a:path>
                      <a:path w="5177155" h="3322954">
                        <a:moveTo>
                          <a:pt x="1934612" y="2733198"/>
                        </a:moveTo>
                        <a:lnTo>
                          <a:pt x="1937805" y="2733198"/>
                        </a:lnTo>
                      </a:path>
                      <a:path w="5177155" h="3322954">
                        <a:moveTo>
                          <a:pt x="1937805" y="2733198"/>
                        </a:moveTo>
                        <a:lnTo>
                          <a:pt x="1940203" y="2733198"/>
                        </a:lnTo>
                      </a:path>
                      <a:path w="5177155" h="3322954">
                        <a:moveTo>
                          <a:pt x="1940203" y="2733198"/>
                        </a:moveTo>
                        <a:lnTo>
                          <a:pt x="1940998" y="2733198"/>
                        </a:lnTo>
                      </a:path>
                      <a:path w="5177155" h="3322954">
                        <a:moveTo>
                          <a:pt x="1940998" y="3241392"/>
                        </a:moveTo>
                        <a:lnTo>
                          <a:pt x="1940203" y="3241392"/>
                        </a:lnTo>
                      </a:path>
                      <a:path w="5177155" h="3322954">
                        <a:moveTo>
                          <a:pt x="1940203" y="3241392"/>
                        </a:moveTo>
                        <a:lnTo>
                          <a:pt x="1937805" y="3241392"/>
                        </a:lnTo>
                      </a:path>
                      <a:path w="5177155" h="3322954">
                        <a:moveTo>
                          <a:pt x="1937805" y="3241392"/>
                        </a:moveTo>
                        <a:lnTo>
                          <a:pt x="1934612" y="3241392"/>
                        </a:lnTo>
                      </a:path>
                      <a:path w="5177155" h="3322954">
                        <a:moveTo>
                          <a:pt x="1934612" y="3241392"/>
                        </a:moveTo>
                        <a:lnTo>
                          <a:pt x="1930624" y="3241392"/>
                        </a:lnTo>
                      </a:path>
                      <a:path w="5177155" h="3322954">
                        <a:moveTo>
                          <a:pt x="1930624" y="3241392"/>
                        </a:moveTo>
                        <a:lnTo>
                          <a:pt x="1925046" y="3241392"/>
                        </a:lnTo>
                      </a:path>
                      <a:path w="5177155" h="3322954">
                        <a:moveTo>
                          <a:pt x="1925046" y="3241392"/>
                        </a:moveTo>
                        <a:lnTo>
                          <a:pt x="1919455" y="3241392"/>
                        </a:lnTo>
                      </a:path>
                      <a:path w="5177155" h="3322954">
                        <a:moveTo>
                          <a:pt x="1919455" y="3241392"/>
                        </a:moveTo>
                        <a:lnTo>
                          <a:pt x="1913877" y="3241392"/>
                        </a:lnTo>
                      </a:path>
                      <a:path w="5177155" h="3322954">
                        <a:moveTo>
                          <a:pt x="1913877" y="3241392"/>
                        </a:moveTo>
                        <a:lnTo>
                          <a:pt x="1909094" y="3241392"/>
                        </a:lnTo>
                      </a:path>
                      <a:path w="5177155" h="3322954">
                        <a:moveTo>
                          <a:pt x="1909094" y="3241392"/>
                        </a:moveTo>
                        <a:lnTo>
                          <a:pt x="1904298" y="3241392"/>
                        </a:lnTo>
                      </a:path>
                      <a:path w="5177155" h="3322954">
                        <a:moveTo>
                          <a:pt x="1904298" y="3241392"/>
                        </a:moveTo>
                        <a:lnTo>
                          <a:pt x="1901105" y="3241392"/>
                        </a:lnTo>
                      </a:path>
                      <a:path w="5177155" h="3322954">
                        <a:moveTo>
                          <a:pt x="1901105" y="3241392"/>
                        </a:moveTo>
                        <a:lnTo>
                          <a:pt x="1898720" y="3241392"/>
                        </a:lnTo>
                      </a:path>
                      <a:path w="5177155" h="3322954">
                        <a:moveTo>
                          <a:pt x="1898720" y="3241392"/>
                        </a:moveTo>
                        <a:lnTo>
                          <a:pt x="1897912" y="3241392"/>
                        </a:lnTo>
                      </a:path>
                      <a:path w="5177155" h="3322954">
                        <a:moveTo>
                          <a:pt x="1979288" y="2651823"/>
                        </a:moveTo>
                        <a:lnTo>
                          <a:pt x="1971312" y="2652617"/>
                        </a:lnTo>
                      </a:path>
                      <a:path w="5177155" h="3322954">
                        <a:moveTo>
                          <a:pt x="1898720" y="2724428"/>
                        </a:moveTo>
                        <a:lnTo>
                          <a:pt x="1897912" y="2733198"/>
                        </a:lnTo>
                      </a:path>
                      <a:path w="5177155" h="3322954">
                        <a:moveTo>
                          <a:pt x="1940998" y="2733198"/>
                        </a:moveTo>
                        <a:lnTo>
                          <a:pt x="1942588" y="2723633"/>
                        </a:lnTo>
                      </a:path>
                      <a:path w="5177155" h="3322954">
                        <a:moveTo>
                          <a:pt x="1942588" y="2723633"/>
                        </a:moveTo>
                        <a:lnTo>
                          <a:pt x="1945781" y="2714053"/>
                        </a:lnTo>
                      </a:path>
                      <a:path w="5177155" h="3322954">
                        <a:moveTo>
                          <a:pt x="1945781" y="2714053"/>
                        </a:moveTo>
                        <a:lnTo>
                          <a:pt x="1951372" y="2706872"/>
                        </a:lnTo>
                      </a:path>
                      <a:path w="5177155" h="3322954">
                        <a:moveTo>
                          <a:pt x="1951372" y="2706872"/>
                        </a:moveTo>
                        <a:lnTo>
                          <a:pt x="1959348" y="2700486"/>
                        </a:lnTo>
                      </a:path>
                      <a:path w="5177155" h="3322954">
                        <a:moveTo>
                          <a:pt x="1959348" y="2700486"/>
                        </a:moveTo>
                        <a:lnTo>
                          <a:pt x="1968119" y="2696498"/>
                        </a:lnTo>
                      </a:path>
                      <a:path w="5177155" h="3322954">
                        <a:moveTo>
                          <a:pt x="1968119" y="2696498"/>
                        </a:moveTo>
                        <a:lnTo>
                          <a:pt x="1977698" y="2694909"/>
                        </a:lnTo>
                      </a:path>
                      <a:path w="5177155" h="3322954">
                        <a:moveTo>
                          <a:pt x="1977698" y="2694909"/>
                        </a:moveTo>
                        <a:lnTo>
                          <a:pt x="1979288" y="2694909"/>
                        </a:lnTo>
                      </a:path>
                      <a:path w="5177155" h="3322954">
                        <a:moveTo>
                          <a:pt x="1979288" y="2651823"/>
                        </a:moveTo>
                        <a:lnTo>
                          <a:pt x="1979288" y="2652617"/>
                        </a:lnTo>
                      </a:path>
                      <a:path w="5177155" h="3322954">
                        <a:moveTo>
                          <a:pt x="1979288" y="2652617"/>
                        </a:moveTo>
                        <a:lnTo>
                          <a:pt x="1979288" y="2655016"/>
                        </a:lnTo>
                      </a:path>
                      <a:path w="5177155" h="3322954">
                        <a:moveTo>
                          <a:pt x="1979288" y="2655016"/>
                        </a:moveTo>
                        <a:lnTo>
                          <a:pt x="1979288" y="2658209"/>
                        </a:lnTo>
                      </a:path>
                      <a:path w="5177155" h="3322954">
                        <a:moveTo>
                          <a:pt x="1979288" y="2658209"/>
                        </a:moveTo>
                        <a:lnTo>
                          <a:pt x="1979288" y="2662197"/>
                        </a:lnTo>
                      </a:path>
                      <a:path w="5177155" h="3322954">
                        <a:moveTo>
                          <a:pt x="1979288" y="2662197"/>
                        </a:moveTo>
                        <a:lnTo>
                          <a:pt x="1979288" y="2667788"/>
                        </a:lnTo>
                      </a:path>
                      <a:path w="5177155" h="3322954">
                        <a:moveTo>
                          <a:pt x="1979288" y="2667788"/>
                        </a:moveTo>
                        <a:lnTo>
                          <a:pt x="1979288" y="2673366"/>
                        </a:lnTo>
                      </a:path>
                      <a:path w="5177155" h="3322954">
                        <a:moveTo>
                          <a:pt x="1979288" y="2673366"/>
                        </a:moveTo>
                        <a:lnTo>
                          <a:pt x="1979288" y="2678957"/>
                        </a:lnTo>
                      </a:path>
                      <a:path w="5177155" h="3322954">
                        <a:moveTo>
                          <a:pt x="1979288" y="2678957"/>
                        </a:moveTo>
                        <a:lnTo>
                          <a:pt x="1979288" y="2683740"/>
                        </a:lnTo>
                      </a:path>
                      <a:path w="5177155" h="3322954">
                        <a:moveTo>
                          <a:pt x="1979288" y="2683740"/>
                        </a:moveTo>
                        <a:lnTo>
                          <a:pt x="1979288" y="2688522"/>
                        </a:lnTo>
                      </a:path>
                      <a:path w="5177155" h="3322954">
                        <a:moveTo>
                          <a:pt x="1979288" y="2688522"/>
                        </a:moveTo>
                        <a:lnTo>
                          <a:pt x="1979288" y="2691716"/>
                        </a:lnTo>
                      </a:path>
                      <a:path w="5177155" h="3322954">
                        <a:moveTo>
                          <a:pt x="1979288" y="2691716"/>
                        </a:moveTo>
                        <a:lnTo>
                          <a:pt x="1979288" y="2694114"/>
                        </a:lnTo>
                      </a:path>
                      <a:path w="5177155" h="3322954">
                        <a:moveTo>
                          <a:pt x="1979288" y="2694114"/>
                        </a:moveTo>
                        <a:lnTo>
                          <a:pt x="1979288" y="2694909"/>
                        </a:lnTo>
                      </a:path>
                      <a:path w="5177155" h="3322954">
                        <a:moveTo>
                          <a:pt x="1940998" y="2733198"/>
                        </a:moveTo>
                        <a:lnTo>
                          <a:pt x="1940203" y="2733198"/>
                        </a:lnTo>
                      </a:path>
                      <a:path w="5177155" h="3322954">
                        <a:moveTo>
                          <a:pt x="1940203" y="2733198"/>
                        </a:moveTo>
                        <a:lnTo>
                          <a:pt x="1937805" y="2733198"/>
                        </a:lnTo>
                      </a:path>
                      <a:path w="5177155" h="3322954">
                        <a:moveTo>
                          <a:pt x="1937805" y="2733198"/>
                        </a:moveTo>
                        <a:lnTo>
                          <a:pt x="1934612" y="2733198"/>
                        </a:lnTo>
                      </a:path>
                      <a:path w="5177155" h="3322954">
                        <a:moveTo>
                          <a:pt x="1934612" y="2733198"/>
                        </a:moveTo>
                        <a:lnTo>
                          <a:pt x="1930624" y="2733198"/>
                        </a:lnTo>
                      </a:path>
                      <a:path w="5177155" h="3322954">
                        <a:moveTo>
                          <a:pt x="1930624" y="2733198"/>
                        </a:moveTo>
                        <a:lnTo>
                          <a:pt x="1925046" y="2733198"/>
                        </a:lnTo>
                      </a:path>
                      <a:path w="5177155" h="3322954">
                        <a:moveTo>
                          <a:pt x="1925046" y="2733198"/>
                        </a:moveTo>
                        <a:lnTo>
                          <a:pt x="1919455" y="2733198"/>
                        </a:lnTo>
                      </a:path>
                      <a:path w="5177155" h="3322954">
                        <a:moveTo>
                          <a:pt x="1919455" y="2733198"/>
                        </a:moveTo>
                        <a:lnTo>
                          <a:pt x="1913877" y="2733198"/>
                        </a:lnTo>
                      </a:path>
                      <a:path w="5177155" h="3322954">
                        <a:moveTo>
                          <a:pt x="1913877" y="2733198"/>
                        </a:moveTo>
                        <a:lnTo>
                          <a:pt x="1909094" y="2733198"/>
                        </a:lnTo>
                      </a:path>
                      <a:path w="5177155" h="3322954">
                        <a:moveTo>
                          <a:pt x="1909094" y="2733198"/>
                        </a:moveTo>
                        <a:lnTo>
                          <a:pt x="1904298" y="2733198"/>
                        </a:lnTo>
                      </a:path>
                      <a:path w="5177155" h="3322954">
                        <a:moveTo>
                          <a:pt x="1904298" y="2733198"/>
                        </a:moveTo>
                        <a:lnTo>
                          <a:pt x="1901105" y="2733198"/>
                        </a:lnTo>
                      </a:path>
                      <a:path w="5177155" h="3322954">
                        <a:moveTo>
                          <a:pt x="1901105" y="2733198"/>
                        </a:moveTo>
                        <a:lnTo>
                          <a:pt x="1898720" y="2733198"/>
                        </a:lnTo>
                      </a:path>
                      <a:path w="5177155" h="3322954">
                        <a:moveTo>
                          <a:pt x="1898720" y="2733198"/>
                        </a:moveTo>
                        <a:lnTo>
                          <a:pt x="1897912" y="2733198"/>
                        </a:lnTo>
                      </a:path>
                      <a:path w="5177155" h="3322954">
                        <a:moveTo>
                          <a:pt x="1859622" y="3279682"/>
                        </a:moveTo>
                        <a:lnTo>
                          <a:pt x="1799790" y="3279682"/>
                        </a:lnTo>
                      </a:path>
                      <a:path w="5177155" h="3322954">
                        <a:moveTo>
                          <a:pt x="1772669" y="3279682"/>
                        </a:moveTo>
                        <a:lnTo>
                          <a:pt x="531312" y="3279682"/>
                        </a:lnTo>
                      </a:path>
                      <a:path w="5177155" h="3322954">
                        <a:moveTo>
                          <a:pt x="531312" y="3322754"/>
                        </a:moveTo>
                        <a:lnTo>
                          <a:pt x="1772669" y="3322754"/>
                        </a:lnTo>
                      </a:path>
                      <a:path w="5177155" h="3322954">
                        <a:moveTo>
                          <a:pt x="1799790" y="3322754"/>
                        </a:moveTo>
                        <a:lnTo>
                          <a:pt x="1859622" y="3322754"/>
                        </a:lnTo>
                      </a:path>
                      <a:path w="5177155" h="3322954">
                        <a:moveTo>
                          <a:pt x="1859622" y="3279682"/>
                        </a:moveTo>
                        <a:lnTo>
                          <a:pt x="1859622" y="3280477"/>
                        </a:lnTo>
                      </a:path>
                      <a:path w="5177155" h="3322954">
                        <a:moveTo>
                          <a:pt x="1859622" y="3280477"/>
                        </a:moveTo>
                        <a:lnTo>
                          <a:pt x="1859622" y="3282875"/>
                        </a:lnTo>
                      </a:path>
                      <a:path w="5177155" h="3322954">
                        <a:moveTo>
                          <a:pt x="1859622" y="3282875"/>
                        </a:moveTo>
                        <a:lnTo>
                          <a:pt x="1859622" y="3286068"/>
                        </a:lnTo>
                      </a:path>
                      <a:path w="5177155" h="3322954">
                        <a:moveTo>
                          <a:pt x="1859622" y="3286068"/>
                        </a:moveTo>
                        <a:lnTo>
                          <a:pt x="1859622" y="3290851"/>
                        </a:lnTo>
                      </a:path>
                      <a:path w="5177155" h="3322954">
                        <a:moveTo>
                          <a:pt x="1859622" y="3290851"/>
                        </a:moveTo>
                        <a:lnTo>
                          <a:pt x="1859622" y="3295633"/>
                        </a:lnTo>
                      </a:path>
                      <a:path w="5177155" h="3322954">
                        <a:moveTo>
                          <a:pt x="1859622" y="3295633"/>
                        </a:moveTo>
                        <a:lnTo>
                          <a:pt x="1859622" y="3301225"/>
                        </a:lnTo>
                      </a:path>
                      <a:path w="5177155" h="3322954">
                        <a:moveTo>
                          <a:pt x="1859622" y="3301225"/>
                        </a:moveTo>
                        <a:lnTo>
                          <a:pt x="1859622" y="3306802"/>
                        </a:lnTo>
                      </a:path>
                      <a:path w="5177155" h="3322954">
                        <a:moveTo>
                          <a:pt x="1859622" y="3306802"/>
                        </a:moveTo>
                        <a:lnTo>
                          <a:pt x="1859622" y="3312394"/>
                        </a:lnTo>
                      </a:path>
                      <a:path w="5177155" h="3322954">
                        <a:moveTo>
                          <a:pt x="1859622" y="3312394"/>
                        </a:moveTo>
                        <a:lnTo>
                          <a:pt x="1859622" y="3316382"/>
                        </a:lnTo>
                      </a:path>
                      <a:path w="5177155" h="3322954">
                        <a:moveTo>
                          <a:pt x="1859622" y="3316382"/>
                        </a:moveTo>
                        <a:lnTo>
                          <a:pt x="1859622" y="3320370"/>
                        </a:lnTo>
                      </a:path>
                      <a:path w="5177155" h="3322954">
                        <a:moveTo>
                          <a:pt x="1859622" y="3320370"/>
                        </a:moveTo>
                        <a:lnTo>
                          <a:pt x="1859622" y="3321959"/>
                        </a:lnTo>
                      </a:path>
                      <a:path w="5177155" h="3322954">
                        <a:moveTo>
                          <a:pt x="1859622" y="3321959"/>
                        </a:moveTo>
                        <a:lnTo>
                          <a:pt x="1859622" y="3322754"/>
                        </a:lnTo>
                      </a:path>
                      <a:path w="5177155" h="3322954">
                        <a:moveTo>
                          <a:pt x="531312" y="3279682"/>
                        </a:moveTo>
                        <a:lnTo>
                          <a:pt x="531312" y="3280477"/>
                        </a:lnTo>
                      </a:path>
                      <a:path w="5177155" h="3322954">
                        <a:moveTo>
                          <a:pt x="531312" y="3280477"/>
                        </a:moveTo>
                        <a:lnTo>
                          <a:pt x="531312" y="3282875"/>
                        </a:lnTo>
                      </a:path>
                      <a:path w="5177155" h="3322954">
                        <a:moveTo>
                          <a:pt x="531312" y="3282875"/>
                        </a:moveTo>
                        <a:lnTo>
                          <a:pt x="531312" y="3286068"/>
                        </a:lnTo>
                      </a:path>
                      <a:path w="5177155" h="3322954">
                        <a:moveTo>
                          <a:pt x="531312" y="3286068"/>
                        </a:moveTo>
                        <a:lnTo>
                          <a:pt x="531312" y="3290851"/>
                        </a:lnTo>
                      </a:path>
                      <a:path w="5177155" h="3322954">
                        <a:moveTo>
                          <a:pt x="531312" y="3290851"/>
                        </a:moveTo>
                        <a:lnTo>
                          <a:pt x="531312" y="3295633"/>
                        </a:lnTo>
                      </a:path>
                      <a:path w="5177155" h="3322954">
                        <a:moveTo>
                          <a:pt x="531312" y="3295633"/>
                        </a:moveTo>
                        <a:lnTo>
                          <a:pt x="531312" y="3301225"/>
                        </a:lnTo>
                      </a:path>
                      <a:path w="5177155" h="3322954">
                        <a:moveTo>
                          <a:pt x="531312" y="3301225"/>
                        </a:moveTo>
                        <a:lnTo>
                          <a:pt x="531312" y="3306802"/>
                        </a:lnTo>
                      </a:path>
                      <a:path w="5177155" h="3322954">
                        <a:moveTo>
                          <a:pt x="531312" y="3306802"/>
                        </a:moveTo>
                        <a:lnTo>
                          <a:pt x="531312" y="3312394"/>
                        </a:lnTo>
                      </a:path>
                      <a:path w="5177155" h="3322954">
                        <a:moveTo>
                          <a:pt x="531312" y="3312394"/>
                        </a:moveTo>
                        <a:lnTo>
                          <a:pt x="531312" y="3316382"/>
                        </a:lnTo>
                      </a:path>
                      <a:path w="5177155" h="3322954">
                        <a:moveTo>
                          <a:pt x="531312" y="3316382"/>
                        </a:moveTo>
                        <a:lnTo>
                          <a:pt x="531312" y="3320370"/>
                        </a:lnTo>
                      </a:path>
                      <a:path w="5177155" h="3322954">
                        <a:moveTo>
                          <a:pt x="531312" y="3320370"/>
                        </a:moveTo>
                        <a:lnTo>
                          <a:pt x="531312" y="3321959"/>
                        </a:lnTo>
                      </a:path>
                      <a:path w="5177155" h="3322954">
                        <a:moveTo>
                          <a:pt x="531312" y="3321959"/>
                        </a:moveTo>
                        <a:lnTo>
                          <a:pt x="531312" y="3322754"/>
                        </a:lnTo>
                      </a:path>
                      <a:path w="5177155" h="3322954">
                        <a:moveTo>
                          <a:pt x="531312" y="3322754"/>
                        </a:moveTo>
                        <a:lnTo>
                          <a:pt x="531312" y="3321959"/>
                        </a:lnTo>
                      </a:path>
                      <a:path w="5177155" h="3322954">
                        <a:moveTo>
                          <a:pt x="531312" y="3321959"/>
                        </a:moveTo>
                        <a:lnTo>
                          <a:pt x="531312" y="3320370"/>
                        </a:lnTo>
                      </a:path>
                      <a:path w="5177155" h="3322954">
                        <a:moveTo>
                          <a:pt x="531312" y="3320370"/>
                        </a:moveTo>
                        <a:lnTo>
                          <a:pt x="531312" y="3316382"/>
                        </a:lnTo>
                      </a:path>
                      <a:path w="5177155" h="3322954">
                        <a:moveTo>
                          <a:pt x="531312" y="3316382"/>
                        </a:moveTo>
                        <a:lnTo>
                          <a:pt x="531312" y="3312394"/>
                        </a:lnTo>
                      </a:path>
                      <a:path w="5177155" h="3322954">
                        <a:moveTo>
                          <a:pt x="531312" y="3312394"/>
                        </a:moveTo>
                        <a:lnTo>
                          <a:pt x="531312" y="3306802"/>
                        </a:lnTo>
                      </a:path>
                      <a:path w="5177155" h="3322954">
                        <a:moveTo>
                          <a:pt x="531312" y="3306802"/>
                        </a:moveTo>
                        <a:lnTo>
                          <a:pt x="531312" y="3301225"/>
                        </a:lnTo>
                      </a:path>
                      <a:path w="5177155" h="3322954">
                        <a:moveTo>
                          <a:pt x="531312" y="3301225"/>
                        </a:moveTo>
                        <a:lnTo>
                          <a:pt x="531312" y="3295633"/>
                        </a:lnTo>
                      </a:path>
                      <a:path w="5177155" h="3322954">
                        <a:moveTo>
                          <a:pt x="531312" y="3295633"/>
                        </a:moveTo>
                        <a:lnTo>
                          <a:pt x="531312" y="3290851"/>
                        </a:lnTo>
                      </a:path>
                      <a:path w="5177155" h="3322954">
                        <a:moveTo>
                          <a:pt x="531312" y="3290851"/>
                        </a:moveTo>
                        <a:lnTo>
                          <a:pt x="531312" y="3286068"/>
                        </a:lnTo>
                      </a:path>
                      <a:path w="5177155" h="3322954">
                        <a:moveTo>
                          <a:pt x="531312" y="3286068"/>
                        </a:moveTo>
                        <a:lnTo>
                          <a:pt x="531312" y="3282875"/>
                        </a:lnTo>
                      </a:path>
                      <a:path w="5177155" h="3322954">
                        <a:moveTo>
                          <a:pt x="531312" y="3282875"/>
                        </a:moveTo>
                        <a:lnTo>
                          <a:pt x="531312" y="3280477"/>
                        </a:lnTo>
                      </a:path>
                      <a:path w="5177155" h="3322954">
                        <a:moveTo>
                          <a:pt x="531312" y="3280477"/>
                        </a:moveTo>
                        <a:lnTo>
                          <a:pt x="531312" y="3279682"/>
                        </a:lnTo>
                      </a:path>
                      <a:path w="5177155" h="3322954">
                        <a:moveTo>
                          <a:pt x="1859622" y="3322754"/>
                        </a:moveTo>
                        <a:lnTo>
                          <a:pt x="1873984" y="3321959"/>
                        </a:lnTo>
                      </a:path>
                      <a:path w="5177155" h="3322954">
                        <a:moveTo>
                          <a:pt x="1873984" y="3321959"/>
                        </a:moveTo>
                        <a:lnTo>
                          <a:pt x="1887551" y="3317971"/>
                        </a:lnTo>
                      </a:path>
                      <a:path w="5177155" h="3322954">
                        <a:moveTo>
                          <a:pt x="1887551" y="3317971"/>
                        </a:moveTo>
                        <a:lnTo>
                          <a:pt x="1900310" y="3312394"/>
                        </a:lnTo>
                      </a:path>
                      <a:path w="5177155" h="3322954">
                        <a:moveTo>
                          <a:pt x="1900310" y="3312394"/>
                        </a:moveTo>
                        <a:lnTo>
                          <a:pt x="1912274" y="3303623"/>
                        </a:lnTo>
                      </a:path>
                      <a:path w="5177155" h="3322954">
                        <a:moveTo>
                          <a:pt x="1912274" y="3303623"/>
                        </a:moveTo>
                        <a:lnTo>
                          <a:pt x="1921853" y="3294044"/>
                        </a:lnTo>
                      </a:path>
                      <a:path w="5177155" h="3322954">
                        <a:moveTo>
                          <a:pt x="1921853" y="3294044"/>
                        </a:moveTo>
                        <a:lnTo>
                          <a:pt x="1930624" y="3282080"/>
                        </a:lnTo>
                      </a:path>
                      <a:path w="5177155" h="3322954">
                        <a:moveTo>
                          <a:pt x="1930624" y="3282080"/>
                        </a:moveTo>
                        <a:lnTo>
                          <a:pt x="1936215" y="3269308"/>
                        </a:lnTo>
                      </a:path>
                      <a:path w="5177155" h="3322954">
                        <a:moveTo>
                          <a:pt x="1936215" y="3269308"/>
                        </a:moveTo>
                        <a:lnTo>
                          <a:pt x="1940203" y="3254946"/>
                        </a:lnTo>
                      </a:path>
                      <a:path w="5177155" h="3322954">
                        <a:moveTo>
                          <a:pt x="1940203" y="3254946"/>
                        </a:moveTo>
                        <a:lnTo>
                          <a:pt x="1940998" y="3241392"/>
                        </a:lnTo>
                      </a:path>
                      <a:path w="5177155" h="3322954">
                        <a:moveTo>
                          <a:pt x="1897912" y="3241392"/>
                        </a:moveTo>
                        <a:lnTo>
                          <a:pt x="1897117" y="3251766"/>
                        </a:lnTo>
                      </a:path>
                      <a:path w="5177155" h="3322954">
                        <a:moveTo>
                          <a:pt x="1897117" y="3251766"/>
                        </a:moveTo>
                        <a:lnTo>
                          <a:pt x="1893129" y="3260537"/>
                        </a:lnTo>
                      </a:path>
                      <a:path w="5177155" h="3322954">
                        <a:moveTo>
                          <a:pt x="1893129" y="3260537"/>
                        </a:moveTo>
                        <a:lnTo>
                          <a:pt x="1887551" y="3268513"/>
                        </a:lnTo>
                      </a:path>
                      <a:path w="5177155" h="3322954">
                        <a:moveTo>
                          <a:pt x="1887551" y="3268513"/>
                        </a:moveTo>
                        <a:lnTo>
                          <a:pt x="1879576" y="3274104"/>
                        </a:lnTo>
                      </a:path>
                      <a:path w="5177155" h="3322954">
                        <a:moveTo>
                          <a:pt x="1879576" y="3274104"/>
                        </a:moveTo>
                        <a:lnTo>
                          <a:pt x="1870791" y="3278092"/>
                        </a:lnTo>
                      </a:path>
                      <a:path w="5177155" h="3322954">
                        <a:moveTo>
                          <a:pt x="1870791" y="3278092"/>
                        </a:moveTo>
                        <a:lnTo>
                          <a:pt x="1861226" y="3279682"/>
                        </a:lnTo>
                      </a:path>
                      <a:path w="5177155" h="3322954">
                        <a:moveTo>
                          <a:pt x="1861226" y="3279682"/>
                        </a:moveTo>
                        <a:lnTo>
                          <a:pt x="1859622" y="3279682"/>
                        </a:lnTo>
                      </a:path>
                      <a:path w="5177155" h="3322954">
                        <a:moveTo>
                          <a:pt x="1859622" y="3322754"/>
                        </a:moveTo>
                        <a:lnTo>
                          <a:pt x="1859622" y="3321959"/>
                        </a:lnTo>
                      </a:path>
                      <a:path w="5177155" h="3322954">
                        <a:moveTo>
                          <a:pt x="1859622" y="3321959"/>
                        </a:moveTo>
                        <a:lnTo>
                          <a:pt x="1859622" y="3320370"/>
                        </a:lnTo>
                      </a:path>
                      <a:path w="5177155" h="3322954">
                        <a:moveTo>
                          <a:pt x="1859622" y="3320370"/>
                        </a:moveTo>
                        <a:lnTo>
                          <a:pt x="1859622" y="3316382"/>
                        </a:lnTo>
                      </a:path>
                      <a:path w="5177155" h="3322954">
                        <a:moveTo>
                          <a:pt x="1859622" y="3316382"/>
                        </a:moveTo>
                        <a:lnTo>
                          <a:pt x="1859622" y="3312394"/>
                        </a:lnTo>
                      </a:path>
                      <a:path w="5177155" h="3322954">
                        <a:moveTo>
                          <a:pt x="1859622" y="3312394"/>
                        </a:moveTo>
                        <a:lnTo>
                          <a:pt x="1859622" y="3306802"/>
                        </a:lnTo>
                      </a:path>
                      <a:path w="5177155" h="3322954">
                        <a:moveTo>
                          <a:pt x="1859622" y="3306802"/>
                        </a:moveTo>
                        <a:lnTo>
                          <a:pt x="1859622" y="3301225"/>
                        </a:lnTo>
                      </a:path>
                      <a:path w="5177155" h="3322954">
                        <a:moveTo>
                          <a:pt x="1859622" y="3301225"/>
                        </a:moveTo>
                        <a:lnTo>
                          <a:pt x="1859622" y="3295633"/>
                        </a:lnTo>
                      </a:path>
                      <a:path w="5177155" h="3322954">
                        <a:moveTo>
                          <a:pt x="1859622" y="3295633"/>
                        </a:moveTo>
                        <a:lnTo>
                          <a:pt x="1859622" y="3290851"/>
                        </a:lnTo>
                      </a:path>
                      <a:path w="5177155" h="3322954">
                        <a:moveTo>
                          <a:pt x="1859622" y="3290851"/>
                        </a:moveTo>
                        <a:lnTo>
                          <a:pt x="1859622" y="3286068"/>
                        </a:lnTo>
                      </a:path>
                      <a:path w="5177155" h="3322954">
                        <a:moveTo>
                          <a:pt x="1859622" y="3286068"/>
                        </a:moveTo>
                        <a:lnTo>
                          <a:pt x="1859622" y="3282875"/>
                        </a:lnTo>
                      </a:path>
                      <a:path w="5177155" h="3322954">
                        <a:moveTo>
                          <a:pt x="1859622" y="3282875"/>
                        </a:moveTo>
                        <a:lnTo>
                          <a:pt x="1859622" y="3280477"/>
                        </a:lnTo>
                      </a:path>
                      <a:path w="5177155" h="3322954">
                        <a:moveTo>
                          <a:pt x="1859622" y="3280477"/>
                        </a:moveTo>
                        <a:lnTo>
                          <a:pt x="1859622" y="3279682"/>
                        </a:lnTo>
                      </a:path>
                      <a:path w="5177155" h="3322954">
                        <a:moveTo>
                          <a:pt x="1897912" y="3241392"/>
                        </a:moveTo>
                        <a:lnTo>
                          <a:pt x="1898720" y="3241392"/>
                        </a:lnTo>
                      </a:path>
                      <a:path w="5177155" h="3322954">
                        <a:moveTo>
                          <a:pt x="1898720" y="3241392"/>
                        </a:moveTo>
                        <a:lnTo>
                          <a:pt x="1901105" y="3241392"/>
                        </a:lnTo>
                      </a:path>
                      <a:path w="5177155" h="3322954">
                        <a:moveTo>
                          <a:pt x="1901105" y="3241392"/>
                        </a:moveTo>
                        <a:lnTo>
                          <a:pt x="1904298" y="3241392"/>
                        </a:lnTo>
                      </a:path>
                      <a:path w="5177155" h="3322954">
                        <a:moveTo>
                          <a:pt x="1904298" y="3241392"/>
                        </a:moveTo>
                        <a:lnTo>
                          <a:pt x="1909094" y="3241392"/>
                        </a:lnTo>
                      </a:path>
                      <a:path w="5177155" h="3322954">
                        <a:moveTo>
                          <a:pt x="1909094" y="3241392"/>
                        </a:moveTo>
                        <a:lnTo>
                          <a:pt x="1913877" y="3241392"/>
                        </a:lnTo>
                      </a:path>
                      <a:path w="5177155" h="3322954">
                        <a:moveTo>
                          <a:pt x="1913877" y="3241392"/>
                        </a:moveTo>
                        <a:lnTo>
                          <a:pt x="1919455" y="3241392"/>
                        </a:lnTo>
                      </a:path>
                      <a:path w="5177155" h="3322954">
                        <a:moveTo>
                          <a:pt x="1919455" y="3241392"/>
                        </a:moveTo>
                        <a:lnTo>
                          <a:pt x="1925046" y="3241392"/>
                        </a:lnTo>
                      </a:path>
                      <a:path w="5177155" h="3322954">
                        <a:moveTo>
                          <a:pt x="1925046" y="3241392"/>
                        </a:moveTo>
                        <a:lnTo>
                          <a:pt x="1930624" y="3241392"/>
                        </a:lnTo>
                      </a:path>
                      <a:path w="5177155" h="3322954">
                        <a:moveTo>
                          <a:pt x="1930624" y="3241392"/>
                        </a:moveTo>
                        <a:lnTo>
                          <a:pt x="1934612" y="3241392"/>
                        </a:lnTo>
                      </a:path>
                      <a:path w="5177155" h="3322954">
                        <a:moveTo>
                          <a:pt x="1934612" y="3241392"/>
                        </a:moveTo>
                        <a:lnTo>
                          <a:pt x="1937805" y="3241392"/>
                        </a:lnTo>
                      </a:path>
                      <a:path w="5177155" h="3322954">
                        <a:moveTo>
                          <a:pt x="1937805" y="3241392"/>
                        </a:moveTo>
                        <a:lnTo>
                          <a:pt x="1940203" y="3241392"/>
                        </a:lnTo>
                      </a:path>
                      <a:path w="5177155" h="3322954">
                        <a:moveTo>
                          <a:pt x="1940203" y="3241392"/>
                        </a:moveTo>
                        <a:lnTo>
                          <a:pt x="1940998" y="324139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16" name="object 3316"/>
                  <p:cNvSpPr/>
                  <p:nvPr/>
                </p:nvSpPr>
                <p:spPr>
                  <a:xfrm>
                    <a:off x="2536940" y="2616726"/>
                    <a:ext cx="31750" cy="118110"/>
                  </a:xfrm>
                  <a:custGeom>
                    <a:avLst/>
                    <a:gdLst/>
                    <a:ahLst/>
                    <a:cxnLst/>
                    <a:rect l="l" t="t" r="r" b="b"/>
                    <a:pathLst>
                      <a:path w="31750" h="118110">
                        <a:moveTo>
                          <a:pt x="0" y="118075"/>
                        </a:moveTo>
                        <a:lnTo>
                          <a:pt x="31122" y="118075"/>
                        </a:lnTo>
                      </a:path>
                      <a:path w="31750" h="118110">
                        <a:moveTo>
                          <a:pt x="31122" y="0"/>
                        </a:moveTo>
                        <a:lnTo>
                          <a:pt x="0" y="0"/>
                        </a:lnTo>
                      </a:path>
                      <a:path w="31750" h="118110">
                        <a:moveTo>
                          <a:pt x="0" y="0"/>
                        </a:moveTo>
                        <a:lnTo>
                          <a:pt x="0" y="118075"/>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17" name="object 3317"/>
                  <p:cNvSpPr/>
                  <p:nvPr/>
                </p:nvSpPr>
                <p:spPr>
                  <a:xfrm>
                    <a:off x="2571255" y="3034760"/>
                    <a:ext cx="721995" cy="3637279"/>
                  </a:xfrm>
                  <a:custGeom>
                    <a:avLst/>
                    <a:gdLst/>
                    <a:ahLst/>
                    <a:cxnLst/>
                    <a:rect l="l" t="t" r="r" b="b"/>
                    <a:pathLst>
                      <a:path w="721995" h="3637279">
                        <a:moveTo>
                          <a:pt x="683690" y="0"/>
                        </a:moveTo>
                        <a:lnTo>
                          <a:pt x="683690" y="71796"/>
                        </a:lnTo>
                      </a:path>
                      <a:path w="721995" h="3637279">
                        <a:moveTo>
                          <a:pt x="683690" y="129244"/>
                        </a:moveTo>
                        <a:lnTo>
                          <a:pt x="683690" y="138015"/>
                        </a:lnTo>
                      </a:path>
                      <a:path w="721995" h="3637279">
                        <a:moveTo>
                          <a:pt x="683690" y="0"/>
                        </a:moveTo>
                        <a:lnTo>
                          <a:pt x="685293" y="0"/>
                        </a:lnTo>
                      </a:path>
                      <a:path w="721995" h="3637279">
                        <a:moveTo>
                          <a:pt x="686088" y="0"/>
                        </a:moveTo>
                        <a:lnTo>
                          <a:pt x="687678" y="0"/>
                        </a:lnTo>
                      </a:path>
                      <a:path w="721995" h="3637279">
                        <a:moveTo>
                          <a:pt x="690076" y="0"/>
                        </a:moveTo>
                        <a:lnTo>
                          <a:pt x="692474" y="0"/>
                        </a:lnTo>
                      </a:path>
                      <a:path w="721995" h="3637279">
                        <a:moveTo>
                          <a:pt x="692474" y="0"/>
                        </a:moveTo>
                        <a:lnTo>
                          <a:pt x="693269" y="0"/>
                        </a:lnTo>
                      </a:path>
                      <a:path w="721995" h="3637279">
                        <a:moveTo>
                          <a:pt x="696462" y="0"/>
                        </a:moveTo>
                        <a:lnTo>
                          <a:pt x="698847" y="0"/>
                        </a:lnTo>
                      </a:path>
                      <a:path w="721995" h="3637279">
                        <a:moveTo>
                          <a:pt x="698847" y="0"/>
                        </a:moveTo>
                        <a:lnTo>
                          <a:pt x="700450" y="0"/>
                        </a:lnTo>
                      </a:path>
                      <a:path w="721995" h="3637279">
                        <a:moveTo>
                          <a:pt x="703643" y="0"/>
                        </a:moveTo>
                        <a:lnTo>
                          <a:pt x="706822" y="0"/>
                        </a:lnTo>
                      </a:path>
                      <a:path w="721995" h="3637279">
                        <a:moveTo>
                          <a:pt x="706822" y="0"/>
                        </a:moveTo>
                        <a:lnTo>
                          <a:pt x="708426" y="0"/>
                        </a:lnTo>
                      </a:path>
                      <a:path w="721995" h="3637279">
                        <a:moveTo>
                          <a:pt x="712414" y="0"/>
                        </a:moveTo>
                        <a:lnTo>
                          <a:pt x="714812" y="0"/>
                        </a:lnTo>
                      </a:path>
                      <a:path w="721995" h="3637279">
                        <a:moveTo>
                          <a:pt x="714812" y="0"/>
                        </a:moveTo>
                        <a:lnTo>
                          <a:pt x="717197" y="0"/>
                        </a:lnTo>
                      </a:path>
                      <a:path w="721995" h="3637279">
                        <a:moveTo>
                          <a:pt x="721185" y="0"/>
                        </a:moveTo>
                        <a:lnTo>
                          <a:pt x="721993" y="0"/>
                        </a:lnTo>
                      </a:path>
                      <a:path w="721995" h="3637279">
                        <a:moveTo>
                          <a:pt x="721993" y="138015"/>
                        </a:moveTo>
                        <a:lnTo>
                          <a:pt x="721185" y="138015"/>
                        </a:lnTo>
                      </a:path>
                      <a:path w="721995" h="3637279">
                        <a:moveTo>
                          <a:pt x="717197" y="138015"/>
                        </a:moveTo>
                        <a:lnTo>
                          <a:pt x="714812" y="138015"/>
                        </a:lnTo>
                      </a:path>
                      <a:path w="721995" h="3637279">
                        <a:moveTo>
                          <a:pt x="714812" y="138015"/>
                        </a:moveTo>
                        <a:lnTo>
                          <a:pt x="712414" y="138015"/>
                        </a:lnTo>
                      </a:path>
                      <a:path w="721995" h="3637279">
                        <a:moveTo>
                          <a:pt x="708426" y="138015"/>
                        </a:moveTo>
                        <a:lnTo>
                          <a:pt x="706822" y="138015"/>
                        </a:lnTo>
                      </a:path>
                      <a:path w="721995" h="3637279">
                        <a:moveTo>
                          <a:pt x="706822" y="138015"/>
                        </a:moveTo>
                        <a:lnTo>
                          <a:pt x="703643" y="138015"/>
                        </a:lnTo>
                      </a:path>
                      <a:path w="721995" h="3637279">
                        <a:moveTo>
                          <a:pt x="700450" y="138015"/>
                        </a:moveTo>
                        <a:lnTo>
                          <a:pt x="698847" y="138015"/>
                        </a:lnTo>
                      </a:path>
                      <a:path w="721995" h="3637279">
                        <a:moveTo>
                          <a:pt x="698847" y="138015"/>
                        </a:moveTo>
                        <a:lnTo>
                          <a:pt x="696462" y="138015"/>
                        </a:lnTo>
                      </a:path>
                      <a:path w="721995" h="3637279">
                        <a:moveTo>
                          <a:pt x="693269" y="138015"/>
                        </a:moveTo>
                        <a:lnTo>
                          <a:pt x="692474" y="138015"/>
                        </a:lnTo>
                      </a:path>
                      <a:path w="721995" h="3637279">
                        <a:moveTo>
                          <a:pt x="692474" y="138015"/>
                        </a:moveTo>
                        <a:lnTo>
                          <a:pt x="690076" y="138015"/>
                        </a:lnTo>
                      </a:path>
                      <a:path w="721995" h="3637279">
                        <a:moveTo>
                          <a:pt x="687678" y="138015"/>
                        </a:moveTo>
                        <a:lnTo>
                          <a:pt x="686088" y="138015"/>
                        </a:lnTo>
                      </a:path>
                      <a:path w="721995" h="3637279">
                        <a:moveTo>
                          <a:pt x="685293" y="138015"/>
                        </a:moveTo>
                        <a:lnTo>
                          <a:pt x="683690" y="138015"/>
                        </a:lnTo>
                      </a:path>
                      <a:path w="721995" h="3637279">
                        <a:moveTo>
                          <a:pt x="663750" y="249704"/>
                        </a:moveTo>
                        <a:lnTo>
                          <a:pt x="678112" y="248115"/>
                        </a:lnTo>
                      </a:path>
                      <a:path w="721995" h="3637279">
                        <a:moveTo>
                          <a:pt x="678112" y="248115"/>
                        </a:moveTo>
                        <a:lnTo>
                          <a:pt x="691666" y="244921"/>
                        </a:lnTo>
                      </a:path>
                      <a:path w="721995" h="3637279">
                        <a:moveTo>
                          <a:pt x="691666" y="244921"/>
                        </a:moveTo>
                        <a:lnTo>
                          <a:pt x="705233" y="238535"/>
                        </a:lnTo>
                      </a:path>
                      <a:path w="721995" h="3637279">
                        <a:moveTo>
                          <a:pt x="705233" y="238535"/>
                        </a:moveTo>
                        <a:lnTo>
                          <a:pt x="716402" y="230559"/>
                        </a:lnTo>
                      </a:path>
                      <a:path w="721995" h="3637279">
                        <a:moveTo>
                          <a:pt x="716402" y="230559"/>
                        </a:moveTo>
                        <a:lnTo>
                          <a:pt x="721993" y="224173"/>
                        </a:lnTo>
                      </a:path>
                      <a:path w="721995" h="3637279">
                        <a:moveTo>
                          <a:pt x="702040" y="168329"/>
                        </a:moveTo>
                        <a:lnTo>
                          <a:pt x="701245" y="177908"/>
                        </a:lnTo>
                      </a:path>
                      <a:path w="721995" h="3637279">
                        <a:moveTo>
                          <a:pt x="701245" y="177908"/>
                        </a:moveTo>
                        <a:lnTo>
                          <a:pt x="697257" y="186678"/>
                        </a:lnTo>
                      </a:path>
                      <a:path w="721995" h="3637279">
                        <a:moveTo>
                          <a:pt x="697257" y="186678"/>
                        </a:moveTo>
                        <a:lnTo>
                          <a:pt x="691666" y="194654"/>
                        </a:lnTo>
                      </a:path>
                      <a:path w="721995" h="3637279">
                        <a:moveTo>
                          <a:pt x="691666" y="194654"/>
                        </a:moveTo>
                        <a:lnTo>
                          <a:pt x="683690" y="201041"/>
                        </a:lnTo>
                      </a:path>
                      <a:path w="721995" h="3637279">
                        <a:moveTo>
                          <a:pt x="683690" y="201041"/>
                        </a:moveTo>
                        <a:lnTo>
                          <a:pt x="674919" y="205028"/>
                        </a:lnTo>
                      </a:path>
                      <a:path w="721995" h="3637279">
                        <a:moveTo>
                          <a:pt x="674919" y="205028"/>
                        </a:moveTo>
                        <a:lnTo>
                          <a:pt x="665340" y="206632"/>
                        </a:lnTo>
                      </a:path>
                      <a:path w="721995" h="3637279">
                        <a:moveTo>
                          <a:pt x="665340" y="206632"/>
                        </a:moveTo>
                        <a:lnTo>
                          <a:pt x="663750" y="206632"/>
                        </a:lnTo>
                      </a:path>
                      <a:path w="721995" h="3637279">
                        <a:moveTo>
                          <a:pt x="663750" y="249704"/>
                        </a:moveTo>
                        <a:lnTo>
                          <a:pt x="663750" y="248909"/>
                        </a:lnTo>
                      </a:path>
                      <a:path w="721995" h="3637279">
                        <a:moveTo>
                          <a:pt x="663750" y="248909"/>
                        </a:moveTo>
                        <a:lnTo>
                          <a:pt x="663750" y="246511"/>
                        </a:lnTo>
                      </a:path>
                      <a:path w="721995" h="3637279">
                        <a:moveTo>
                          <a:pt x="663750" y="246511"/>
                        </a:moveTo>
                        <a:lnTo>
                          <a:pt x="663750" y="243318"/>
                        </a:lnTo>
                      </a:path>
                      <a:path w="721995" h="3637279">
                        <a:moveTo>
                          <a:pt x="663750" y="243318"/>
                        </a:moveTo>
                        <a:lnTo>
                          <a:pt x="663750" y="238535"/>
                        </a:lnTo>
                      </a:path>
                      <a:path w="721995" h="3637279">
                        <a:moveTo>
                          <a:pt x="663750" y="238535"/>
                        </a:moveTo>
                        <a:lnTo>
                          <a:pt x="663750" y="233753"/>
                        </a:lnTo>
                      </a:path>
                      <a:path w="721995" h="3637279">
                        <a:moveTo>
                          <a:pt x="663750" y="233753"/>
                        </a:moveTo>
                        <a:lnTo>
                          <a:pt x="663750" y="228161"/>
                        </a:lnTo>
                      </a:path>
                      <a:path w="721995" h="3637279">
                        <a:moveTo>
                          <a:pt x="663750" y="228161"/>
                        </a:moveTo>
                        <a:lnTo>
                          <a:pt x="663750" y="222584"/>
                        </a:lnTo>
                      </a:path>
                      <a:path w="721995" h="3637279">
                        <a:moveTo>
                          <a:pt x="663750" y="222584"/>
                        </a:moveTo>
                        <a:lnTo>
                          <a:pt x="663750" y="216992"/>
                        </a:lnTo>
                      </a:path>
                      <a:path w="721995" h="3637279">
                        <a:moveTo>
                          <a:pt x="663750" y="216992"/>
                        </a:moveTo>
                        <a:lnTo>
                          <a:pt x="663750" y="213004"/>
                        </a:lnTo>
                      </a:path>
                      <a:path w="721995" h="3637279">
                        <a:moveTo>
                          <a:pt x="663750" y="213004"/>
                        </a:moveTo>
                        <a:lnTo>
                          <a:pt x="663750" y="209016"/>
                        </a:lnTo>
                      </a:path>
                      <a:path w="721995" h="3637279">
                        <a:moveTo>
                          <a:pt x="663750" y="209016"/>
                        </a:moveTo>
                        <a:lnTo>
                          <a:pt x="663750" y="207427"/>
                        </a:lnTo>
                      </a:path>
                      <a:path w="721995" h="3637279">
                        <a:moveTo>
                          <a:pt x="663750" y="207427"/>
                        </a:moveTo>
                        <a:lnTo>
                          <a:pt x="663750" y="206632"/>
                        </a:lnTo>
                      </a:path>
                      <a:path w="721995" h="3637279">
                        <a:moveTo>
                          <a:pt x="702040" y="168329"/>
                        </a:moveTo>
                        <a:lnTo>
                          <a:pt x="702835" y="168329"/>
                        </a:lnTo>
                      </a:path>
                      <a:path w="721995" h="3637279">
                        <a:moveTo>
                          <a:pt x="702835" y="168329"/>
                        </a:moveTo>
                        <a:lnTo>
                          <a:pt x="705233" y="168329"/>
                        </a:lnTo>
                      </a:path>
                      <a:path w="721995" h="3637279">
                        <a:moveTo>
                          <a:pt x="705233" y="168329"/>
                        </a:moveTo>
                        <a:lnTo>
                          <a:pt x="708426" y="168329"/>
                        </a:lnTo>
                      </a:path>
                      <a:path w="721995" h="3637279">
                        <a:moveTo>
                          <a:pt x="708426" y="168329"/>
                        </a:moveTo>
                        <a:lnTo>
                          <a:pt x="713209" y="168329"/>
                        </a:lnTo>
                      </a:path>
                      <a:path w="721995" h="3637279">
                        <a:moveTo>
                          <a:pt x="713209" y="168329"/>
                        </a:moveTo>
                        <a:lnTo>
                          <a:pt x="718005" y="168329"/>
                        </a:lnTo>
                      </a:path>
                      <a:path w="721995" h="3637279">
                        <a:moveTo>
                          <a:pt x="718005" y="168329"/>
                        </a:moveTo>
                        <a:lnTo>
                          <a:pt x="721993" y="168329"/>
                        </a:lnTo>
                      </a:path>
                      <a:path w="721995" h="3637279">
                        <a:moveTo>
                          <a:pt x="683690" y="138015"/>
                        </a:moveTo>
                        <a:lnTo>
                          <a:pt x="702040" y="168329"/>
                        </a:lnTo>
                      </a:path>
                      <a:path w="721995" h="3637279">
                        <a:moveTo>
                          <a:pt x="614292" y="206632"/>
                        </a:moveTo>
                        <a:lnTo>
                          <a:pt x="602328" y="206632"/>
                        </a:lnTo>
                      </a:path>
                      <a:path w="721995" h="3637279">
                        <a:moveTo>
                          <a:pt x="602328" y="206632"/>
                        </a:moveTo>
                        <a:lnTo>
                          <a:pt x="590350" y="206632"/>
                        </a:lnTo>
                      </a:path>
                      <a:path w="721995" h="3637279">
                        <a:moveTo>
                          <a:pt x="590350" y="206632"/>
                        </a:moveTo>
                        <a:lnTo>
                          <a:pt x="579976" y="206632"/>
                        </a:lnTo>
                      </a:path>
                      <a:path w="721995" h="3637279">
                        <a:moveTo>
                          <a:pt x="579976" y="206632"/>
                        </a:moveTo>
                        <a:lnTo>
                          <a:pt x="570411" y="206632"/>
                        </a:lnTo>
                      </a:path>
                      <a:path w="721995" h="3637279">
                        <a:moveTo>
                          <a:pt x="570411" y="206632"/>
                        </a:moveTo>
                        <a:lnTo>
                          <a:pt x="563230" y="206632"/>
                        </a:lnTo>
                      </a:path>
                      <a:path w="721995" h="3637279">
                        <a:moveTo>
                          <a:pt x="563230" y="206632"/>
                        </a:moveTo>
                        <a:lnTo>
                          <a:pt x="557638" y="206632"/>
                        </a:lnTo>
                      </a:path>
                      <a:path w="721995" h="3637279">
                        <a:moveTo>
                          <a:pt x="557638" y="206632"/>
                        </a:moveTo>
                        <a:lnTo>
                          <a:pt x="555254" y="206632"/>
                        </a:lnTo>
                      </a:path>
                      <a:path w="721995" h="3637279">
                        <a:moveTo>
                          <a:pt x="555254" y="206632"/>
                        </a:moveTo>
                        <a:lnTo>
                          <a:pt x="554459" y="206632"/>
                        </a:lnTo>
                      </a:path>
                      <a:path w="721995" h="3637279">
                        <a:moveTo>
                          <a:pt x="554459" y="249704"/>
                        </a:moveTo>
                        <a:lnTo>
                          <a:pt x="556049" y="249704"/>
                        </a:lnTo>
                      </a:path>
                      <a:path w="721995" h="3637279">
                        <a:moveTo>
                          <a:pt x="556049" y="249704"/>
                        </a:moveTo>
                        <a:lnTo>
                          <a:pt x="559242" y="249704"/>
                        </a:lnTo>
                      </a:path>
                      <a:path w="721995" h="3637279">
                        <a:moveTo>
                          <a:pt x="559242" y="249704"/>
                        </a:moveTo>
                        <a:lnTo>
                          <a:pt x="565614" y="249704"/>
                        </a:lnTo>
                      </a:path>
                      <a:path w="721995" h="3637279">
                        <a:moveTo>
                          <a:pt x="565614" y="249704"/>
                        </a:moveTo>
                        <a:lnTo>
                          <a:pt x="573604" y="249704"/>
                        </a:lnTo>
                      </a:path>
                      <a:path w="721995" h="3637279">
                        <a:moveTo>
                          <a:pt x="573604" y="249704"/>
                        </a:moveTo>
                        <a:lnTo>
                          <a:pt x="583169" y="249704"/>
                        </a:lnTo>
                      </a:path>
                      <a:path w="721995" h="3637279">
                        <a:moveTo>
                          <a:pt x="583169" y="249704"/>
                        </a:moveTo>
                        <a:lnTo>
                          <a:pt x="594338" y="249704"/>
                        </a:lnTo>
                      </a:path>
                      <a:path w="721995" h="3637279">
                        <a:moveTo>
                          <a:pt x="594338" y="249704"/>
                        </a:moveTo>
                        <a:lnTo>
                          <a:pt x="606316" y="249704"/>
                        </a:lnTo>
                      </a:path>
                      <a:path w="721995" h="3637279">
                        <a:moveTo>
                          <a:pt x="606316" y="249704"/>
                        </a:moveTo>
                        <a:lnTo>
                          <a:pt x="614292" y="249704"/>
                        </a:lnTo>
                      </a:path>
                      <a:path w="721995" h="3637279">
                        <a:moveTo>
                          <a:pt x="532916" y="228161"/>
                        </a:moveTo>
                        <a:lnTo>
                          <a:pt x="533711" y="222584"/>
                        </a:lnTo>
                      </a:path>
                      <a:path w="721995" h="3637279">
                        <a:moveTo>
                          <a:pt x="533711" y="222584"/>
                        </a:moveTo>
                        <a:lnTo>
                          <a:pt x="536109" y="216992"/>
                        </a:lnTo>
                      </a:path>
                      <a:path w="721995" h="3637279">
                        <a:moveTo>
                          <a:pt x="536109" y="216992"/>
                        </a:moveTo>
                        <a:lnTo>
                          <a:pt x="539288" y="213004"/>
                        </a:lnTo>
                      </a:path>
                      <a:path w="721995" h="3637279">
                        <a:moveTo>
                          <a:pt x="539288" y="213004"/>
                        </a:moveTo>
                        <a:lnTo>
                          <a:pt x="543290" y="209016"/>
                        </a:lnTo>
                      </a:path>
                      <a:path w="721995" h="3637279">
                        <a:moveTo>
                          <a:pt x="543290" y="209016"/>
                        </a:moveTo>
                        <a:lnTo>
                          <a:pt x="548868" y="207427"/>
                        </a:lnTo>
                      </a:path>
                      <a:path w="721995" h="3637279">
                        <a:moveTo>
                          <a:pt x="548868" y="248909"/>
                        </a:moveTo>
                        <a:lnTo>
                          <a:pt x="543290" y="246511"/>
                        </a:lnTo>
                      </a:path>
                      <a:path w="721995" h="3637279">
                        <a:moveTo>
                          <a:pt x="543290" y="246511"/>
                        </a:moveTo>
                        <a:lnTo>
                          <a:pt x="539288" y="243318"/>
                        </a:lnTo>
                      </a:path>
                      <a:path w="721995" h="3637279">
                        <a:moveTo>
                          <a:pt x="539288" y="243318"/>
                        </a:moveTo>
                        <a:lnTo>
                          <a:pt x="536109" y="238535"/>
                        </a:lnTo>
                      </a:path>
                      <a:path w="721995" h="3637279">
                        <a:moveTo>
                          <a:pt x="536109" y="238535"/>
                        </a:moveTo>
                        <a:lnTo>
                          <a:pt x="533711" y="233753"/>
                        </a:lnTo>
                      </a:path>
                      <a:path w="721995" h="3637279">
                        <a:moveTo>
                          <a:pt x="533711" y="233753"/>
                        </a:moveTo>
                        <a:lnTo>
                          <a:pt x="532916" y="228161"/>
                        </a:lnTo>
                      </a:path>
                      <a:path w="721995" h="3637279">
                        <a:moveTo>
                          <a:pt x="614292" y="228161"/>
                        </a:moveTo>
                        <a:lnTo>
                          <a:pt x="614292" y="233753"/>
                        </a:lnTo>
                      </a:path>
                      <a:path w="721995" h="3637279">
                        <a:moveTo>
                          <a:pt x="614292" y="233753"/>
                        </a:moveTo>
                        <a:lnTo>
                          <a:pt x="614292" y="238535"/>
                        </a:lnTo>
                      </a:path>
                      <a:path w="721995" h="3637279">
                        <a:moveTo>
                          <a:pt x="614292" y="238535"/>
                        </a:moveTo>
                        <a:lnTo>
                          <a:pt x="614292" y="243318"/>
                        </a:lnTo>
                      </a:path>
                      <a:path w="721995" h="3637279">
                        <a:moveTo>
                          <a:pt x="614292" y="243318"/>
                        </a:moveTo>
                        <a:lnTo>
                          <a:pt x="614292" y="246511"/>
                        </a:lnTo>
                      </a:path>
                      <a:path w="721995" h="3637279">
                        <a:moveTo>
                          <a:pt x="614292" y="246511"/>
                        </a:moveTo>
                        <a:lnTo>
                          <a:pt x="614292" y="248909"/>
                        </a:lnTo>
                      </a:path>
                      <a:path w="721995" h="3637279">
                        <a:moveTo>
                          <a:pt x="614292" y="248909"/>
                        </a:moveTo>
                        <a:lnTo>
                          <a:pt x="614292" y="249704"/>
                        </a:lnTo>
                      </a:path>
                      <a:path w="721995" h="3637279">
                        <a:moveTo>
                          <a:pt x="614292" y="206632"/>
                        </a:moveTo>
                        <a:lnTo>
                          <a:pt x="614292" y="207427"/>
                        </a:lnTo>
                      </a:path>
                      <a:path w="721995" h="3637279">
                        <a:moveTo>
                          <a:pt x="614292" y="207427"/>
                        </a:moveTo>
                        <a:lnTo>
                          <a:pt x="614292" y="209016"/>
                        </a:lnTo>
                      </a:path>
                      <a:path w="721995" h="3637279">
                        <a:moveTo>
                          <a:pt x="614292" y="209016"/>
                        </a:moveTo>
                        <a:lnTo>
                          <a:pt x="614292" y="213004"/>
                        </a:lnTo>
                      </a:path>
                      <a:path w="721995" h="3637279">
                        <a:moveTo>
                          <a:pt x="614292" y="213004"/>
                        </a:moveTo>
                        <a:lnTo>
                          <a:pt x="614292" y="216992"/>
                        </a:lnTo>
                      </a:path>
                      <a:path w="721995" h="3637279">
                        <a:moveTo>
                          <a:pt x="614292" y="216992"/>
                        </a:moveTo>
                        <a:lnTo>
                          <a:pt x="614292" y="222584"/>
                        </a:lnTo>
                      </a:path>
                      <a:path w="721995" h="3637279">
                        <a:moveTo>
                          <a:pt x="614292" y="222584"/>
                        </a:moveTo>
                        <a:lnTo>
                          <a:pt x="614292" y="228161"/>
                        </a:lnTo>
                      </a:path>
                      <a:path w="721995" h="3637279">
                        <a:moveTo>
                          <a:pt x="89351" y="3637088"/>
                        </a:moveTo>
                        <a:lnTo>
                          <a:pt x="88543" y="3637088"/>
                        </a:lnTo>
                      </a:path>
                      <a:path w="721995" h="3637279">
                        <a:moveTo>
                          <a:pt x="66999" y="3637088"/>
                        </a:moveTo>
                        <a:lnTo>
                          <a:pt x="59832" y="3637088"/>
                        </a:lnTo>
                      </a:path>
                      <a:path w="721995" h="3637279">
                        <a:moveTo>
                          <a:pt x="59832" y="3637088"/>
                        </a:moveTo>
                        <a:lnTo>
                          <a:pt x="47868" y="3637088"/>
                        </a:lnTo>
                      </a:path>
                      <a:path w="721995" h="3637279">
                        <a:moveTo>
                          <a:pt x="47868" y="3637088"/>
                        </a:moveTo>
                        <a:lnTo>
                          <a:pt x="35096" y="3637088"/>
                        </a:lnTo>
                      </a:path>
                      <a:path w="721995" h="3637279">
                        <a:moveTo>
                          <a:pt x="35096" y="3637088"/>
                        </a:moveTo>
                        <a:lnTo>
                          <a:pt x="20734" y="3637088"/>
                        </a:lnTo>
                      </a:path>
                      <a:path w="721995" h="3637279">
                        <a:moveTo>
                          <a:pt x="20734" y="3637088"/>
                        </a:moveTo>
                        <a:lnTo>
                          <a:pt x="5577" y="3637088"/>
                        </a:lnTo>
                      </a:path>
                      <a:path w="721995" h="3637279">
                        <a:moveTo>
                          <a:pt x="5577" y="3637088"/>
                        </a:moveTo>
                        <a:lnTo>
                          <a:pt x="0" y="3637088"/>
                        </a:lnTo>
                      </a:path>
                      <a:path w="721995" h="3637279">
                        <a:moveTo>
                          <a:pt x="0" y="3573267"/>
                        </a:moveTo>
                        <a:lnTo>
                          <a:pt x="14362" y="3573267"/>
                        </a:lnTo>
                      </a:path>
                      <a:path w="721995" h="3637279">
                        <a:moveTo>
                          <a:pt x="14362" y="3573267"/>
                        </a:moveTo>
                        <a:lnTo>
                          <a:pt x="29518" y="3573267"/>
                        </a:lnTo>
                      </a:path>
                      <a:path w="721995" h="3637279">
                        <a:moveTo>
                          <a:pt x="29518" y="3573267"/>
                        </a:moveTo>
                        <a:lnTo>
                          <a:pt x="43072" y="3573267"/>
                        </a:lnTo>
                      </a:path>
                      <a:path w="721995" h="3637279">
                        <a:moveTo>
                          <a:pt x="43072" y="3573267"/>
                        </a:moveTo>
                        <a:lnTo>
                          <a:pt x="51856" y="3573267"/>
                        </a:lnTo>
                      </a:path>
                      <a:path w="721995" h="3637279">
                        <a:moveTo>
                          <a:pt x="0" y="3637088"/>
                        </a:moveTo>
                        <a:lnTo>
                          <a:pt x="0" y="3635498"/>
                        </a:lnTo>
                      </a:path>
                      <a:path w="721995" h="3637279">
                        <a:moveTo>
                          <a:pt x="0" y="3635498"/>
                        </a:moveTo>
                        <a:lnTo>
                          <a:pt x="0" y="3633100"/>
                        </a:lnTo>
                      </a:path>
                      <a:path w="721995" h="3637279">
                        <a:moveTo>
                          <a:pt x="0" y="3633100"/>
                        </a:moveTo>
                        <a:lnTo>
                          <a:pt x="0" y="3627509"/>
                        </a:lnTo>
                      </a:path>
                      <a:path w="721995" h="3637279">
                        <a:moveTo>
                          <a:pt x="0" y="3627509"/>
                        </a:moveTo>
                        <a:lnTo>
                          <a:pt x="0" y="3621136"/>
                        </a:lnTo>
                      </a:path>
                      <a:path w="721995" h="3637279">
                        <a:moveTo>
                          <a:pt x="0" y="3621136"/>
                        </a:moveTo>
                        <a:lnTo>
                          <a:pt x="0" y="3613160"/>
                        </a:lnTo>
                      </a:path>
                      <a:path w="721995" h="3637279">
                        <a:moveTo>
                          <a:pt x="0" y="3613160"/>
                        </a:moveTo>
                        <a:lnTo>
                          <a:pt x="0" y="3605171"/>
                        </a:lnTo>
                      </a:path>
                      <a:path w="721995" h="3637279">
                        <a:moveTo>
                          <a:pt x="0" y="3605171"/>
                        </a:moveTo>
                        <a:lnTo>
                          <a:pt x="0" y="3597195"/>
                        </a:lnTo>
                      </a:path>
                      <a:path w="721995" h="3637279">
                        <a:moveTo>
                          <a:pt x="0" y="3597195"/>
                        </a:moveTo>
                        <a:lnTo>
                          <a:pt x="0" y="3589219"/>
                        </a:lnTo>
                      </a:path>
                      <a:path w="721995" h="3637279">
                        <a:moveTo>
                          <a:pt x="0" y="3589219"/>
                        </a:moveTo>
                        <a:lnTo>
                          <a:pt x="0" y="3582833"/>
                        </a:lnTo>
                      </a:path>
                      <a:path w="721995" h="3637279">
                        <a:moveTo>
                          <a:pt x="0" y="3582833"/>
                        </a:moveTo>
                        <a:lnTo>
                          <a:pt x="0" y="3578050"/>
                        </a:lnTo>
                      </a:path>
                      <a:path w="721995" h="3637279">
                        <a:moveTo>
                          <a:pt x="0" y="3578050"/>
                        </a:moveTo>
                        <a:lnTo>
                          <a:pt x="0" y="3574857"/>
                        </a:lnTo>
                      </a:path>
                      <a:path w="721995" h="3637279">
                        <a:moveTo>
                          <a:pt x="0" y="3574857"/>
                        </a:moveTo>
                        <a:lnTo>
                          <a:pt x="0" y="3573267"/>
                        </a:lnTo>
                      </a:path>
                      <a:path w="721995" h="3637279">
                        <a:moveTo>
                          <a:pt x="121255" y="3605171"/>
                        </a:moveTo>
                        <a:lnTo>
                          <a:pt x="121255" y="3603581"/>
                        </a:lnTo>
                      </a:path>
                      <a:path w="721995" h="3637279">
                        <a:moveTo>
                          <a:pt x="121255" y="3603581"/>
                        </a:moveTo>
                        <a:lnTo>
                          <a:pt x="121255" y="3600388"/>
                        </a:lnTo>
                      </a:path>
                      <a:path w="721995" h="3637279">
                        <a:moveTo>
                          <a:pt x="121255" y="3600388"/>
                        </a:moveTo>
                        <a:lnTo>
                          <a:pt x="121255" y="3594002"/>
                        </a:lnTo>
                      </a:path>
                      <a:path w="721995" h="3637279">
                        <a:moveTo>
                          <a:pt x="121255" y="3594002"/>
                        </a:moveTo>
                        <a:lnTo>
                          <a:pt x="121255" y="3586026"/>
                        </a:lnTo>
                      </a:path>
                      <a:path w="721995" h="3637279">
                        <a:moveTo>
                          <a:pt x="121255" y="3586026"/>
                        </a:moveTo>
                        <a:lnTo>
                          <a:pt x="121255" y="3575652"/>
                        </a:lnTo>
                      </a:path>
                      <a:path w="721995" h="3637279">
                        <a:moveTo>
                          <a:pt x="121255" y="3575652"/>
                        </a:moveTo>
                        <a:lnTo>
                          <a:pt x="121255" y="3563688"/>
                        </a:lnTo>
                      </a:path>
                      <a:path w="721995" h="3637279">
                        <a:moveTo>
                          <a:pt x="121255" y="3563688"/>
                        </a:moveTo>
                        <a:lnTo>
                          <a:pt x="121255" y="3550121"/>
                        </a:lnTo>
                      </a:path>
                      <a:path w="721995" h="3637279">
                        <a:moveTo>
                          <a:pt x="121255" y="3550121"/>
                        </a:moveTo>
                        <a:lnTo>
                          <a:pt x="121255" y="3536567"/>
                        </a:lnTo>
                      </a:path>
                      <a:path w="721995" h="3637279">
                        <a:moveTo>
                          <a:pt x="121255" y="3536567"/>
                        </a:moveTo>
                        <a:lnTo>
                          <a:pt x="121255" y="3521411"/>
                        </a:lnTo>
                      </a:path>
                      <a:path w="721995" h="3637279">
                        <a:moveTo>
                          <a:pt x="121255" y="3521411"/>
                        </a:moveTo>
                        <a:lnTo>
                          <a:pt x="121255" y="3515819"/>
                        </a:lnTo>
                      </a:path>
                      <a:path w="721995" h="3637279">
                        <a:moveTo>
                          <a:pt x="58229" y="3515819"/>
                        </a:moveTo>
                        <a:lnTo>
                          <a:pt x="58229" y="3530181"/>
                        </a:lnTo>
                      </a:path>
                      <a:path w="721995" h="3637279">
                        <a:moveTo>
                          <a:pt x="58229" y="3530181"/>
                        </a:moveTo>
                        <a:lnTo>
                          <a:pt x="58229" y="3544543"/>
                        </a:lnTo>
                      </a:path>
                      <a:path w="721995" h="3637279">
                        <a:moveTo>
                          <a:pt x="58229" y="3544543"/>
                        </a:moveTo>
                        <a:lnTo>
                          <a:pt x="58229" y="3558905"/>
                        </a:lnTo>
                      </a:path>
                      <a:path w="721995" h="3637279">
                        <a:moveTo>
                          <a:pt x="58229" y="3558905"/>
                        </a:moveTo>
                        <a:lnTo>
                          <a:pt x="58229" y="3570869"/>
                        </a:lnTo>
                      </a:path>
                      <a:path w="721995" h="3637279">
                        <a:moveTo>
                          <a:pt x="58229" y="3570869"/>
                        </a:moveTo>
                        <a:lnTo>
                          <a:pt x="58229" y="3582038"/>
                        </a:lnTo>
                      </a:path>
                      <a:path w="721995" h="3637279">
                        <a:moveTo>
                          <a:pt x="58229" y="3582038"/>
                        </a:moveTo>
                        <a:lnTo>
                          <a:pt x="58229" y="3590809"/>
                        </a:lnTo>
                      </a:path>
                      <a:path w="721995" h="3637279">
                        <a:moveTo>
                          <a:pt x="58229" y="3590809"/>
                        </a:moveTo>
                        <a:lnTo>
                          <a:pt x="58229" y="3597990"/>
                        </a:lnTo>
                      </a:path>
                      <a:path w="721995" h="3637279">
                        <a:moveTo>
                          <a:pt x="58229" y="3597990"/>
                        </a:moveTo>
                        <a:lnTo>
                          <a:pt x="58229" y="3602786"/>
                        </a:lnTo>
                      </a:path>
                      <a:path w="721995" h="3637279">
                        <a:moveTo>
                          <a:pt x="58229" y="3602786"/>
                        </a:moveTo>
                        <a:lnTo>
                          <a:pt x="58229" y="360517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18" name="object 3318"/>
                  <p:cNvSpPr/>
                  <p:nvPr/>
                </p:nvSpPr>
                <p:spPr>
                  <a:xfrm>
                    <a:off x="2628288" y="6638734"/>
                    <a:ext cx="2540" cy="2540"/>
                  </a:xfrm>
                  <a:custGeom>
                    <a:avLst/>
                    <a:gdLst/>
                    <a:ahLst/>
                    <a:cxnLst/>
                    <a:rect l="l" t="t" r="r" b="b"/>
                    <a:pathLst>
                      <a:path w="2539"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19" name="object 3319"/>
                  <p:cNvSpPr/>
                  <p:nvPr/>
                </p:nvSpPr>
                <p:spPr>
                  <a:xfrm>
                    <a:off x="2629485" y="2696498"/>
                    <a:ext cx="5389245" cy="3975735"/>
                  </a:xfrm>
                  <a:custGeom>
                    <a:avLst/>
                    <a:gdLst/>
                    <a:ahLst/>
                    <a:cxnLst/>
                    <a:rect l="l" t="t" r="r" b="b"/>
                    <a:pathLst>
                      <a:path w="5389245" h="3975734">
                        <a:moveTo>
                          <a:pt x="31917" y="3854081"/>
                        </a:moveTo>
                        <a:lnTo>
                          <a:pt x="39893" y="3854081"/>
                        </a:lnTo>
                      </a:path>
                      <a:path w="5389245" h="3975734">
                        <a:moveTo>
                          <a:pt x="39893" y="3854081"/>
                        </a:moveTo>
                        <a:lnTo>
                          <a:pt x="47868" y="3854081"/>
                        </a:lnTo>
                      </a:path>
                      <a:path w="5389245" h="3975734">
                        <a:moveTo>
                          <a:pt x="47868" y="3854081"/>
                        </a:moveTo>
                        <a:lnTo>
                          <a:pt x="54255" y="3854081"/>
                        </a:lnTo>
                      </a:path>
                      <a:path w="5389245" h="3975734">
                        <a:moveTo>
                          <a:pt x="54255" y="3854081"/>
                        </a:moveTo>
                        <a:lnTo>
                          <a:pt x="59037" y="3854081"/>
                        </a:lnTo>
                      </a:path>
                      <a:path w="5389245" h="3975734">
                        <a:moveTo>
                          <a:pt x="59037" y="3854081"/>
                        </a:moveTo>
                        <a:lnTo>
                          <a:pt x="62230" y="3854081"/>
                        </a:lnTo>
                      </a:path>
                      <a:path w="5389245" h="3975734">
                        <a:moveTo>
                          <a:pt x="62230" y="3854081"/>
                        </a:moveTo>
                        <a:lnTo>
                          <a:pt x="63025" y="3854081"/>
                        </a:lnTo>
                      </a:path>
                      <a:path w="5389245" h="3975734">
                        <a:moveTo>
                          <a:pt x="0" y="3854081"/>
                        </a:moveTo>
                        <a:lnTo>
                          <a:pt x="794" y="3854081"/>
                        </a:lnTo>
                      </a:path>
                      <a:path w="5389245" h="3975734">
                        <a:moveTo>
                          <a:pt x="794" y="3854081"/>
                        </a:moveTo>
                        <a:lnTo>
                          <a:pt x="3987" y="3854081"/>
                        </a:lnTo>
                      </a:path>
                      <a:path w="5389245" h="3975734">
                        <a:moveTo>
                          <a:pt x="3987" y="3854081"/>
                        </a:moveTo>
                        <a:lnTo>
                          <a:pt x="8770" y="3854081"/>
                        </a:lnTo>
                      </a:path>
                      <a:path w="5389245" h="3975734">
                        <a:moveTo>
                          <a:pt x="8770" y="3854081"/>
                        </a:moveTo>
                        <a:lnTo>
                          <a:pt x="15965" y="3854081"/>
                        </a:lnTo>
                      </a:path>
                      <a:path w="5389245" h="3975734">
                        <a:moveTo>
                          <a:pt x="15965" y="3854081"/>
                        </a:moveTo>
                        <a:lnTo>
                          <a:pt x="23146" y="3854081"/>
                        </a:lnTo>
                      </a:path>
                      <a:path w="5389245" h="3975734">
                        <a:moveTo>
                          <a:pt x="23146" y="3854081"/>
                        </a:moveTo>
                        <a:lnTo>
                          <a:pt x="31917" y="3854081"/>
                        </a:lnTo>
                      </a:path>
                      <a:path w="5389245" h="3975734">
                        <a:moveTo>
                          <a:pt x="31917" y="3975349"/>
                        </a:moveTo>
                        <a:lnTo>
                          <a:pt x="23146" y="3973760"/>
                        </a:lnTo>
                      </a:path>
                      <a:path w="5389245" h="3975734">
                        <a:moveTo>
                          <a:pt x="23146" y="3973760"/>
                        </a:moveTo>
                        <a:lnTo>
                          <a:pt x="15965" y="3971362"/>
                        </a:lnTo>
                      </a:path>
                      <a:path w="5389245" h="3975734">
                        <a:moveTo>
                          <a:pt x="15965" y="3971362"/>
                        </a:moveTo>
                        <a:lnTo>
                          <a:pt x="8770" y="3965770"/>
                        </a:lnTo>
                      </a:path>
                      <a:path w="5389245" h="3975734">
                        <a:moveTo>
                          <a:pt x="8770" y="3965770"/>
                        </a:moveTo>
                        <a:lnTo>
                          <a:pt x="3987" y="3959398"/>
                        </a:lnTo>
                      </a:path>
                      <a:path w="5389245" h="3975734">
                        <a:moveTo>
                          <a:pt x="3987" y="3959398"/>
                        </a:moveTo>
                        <a:lnTo>
                          <a:pt x="794" y="3951422"/>
                        </a:lnTo>
                      </a:path>
                      <a:path w="5389245" h="3975734">
                        <a:moveTo>
                          <a:pt x="62230" y="3951422"/>
                        </a:moveTo>
                        <a:lnTo>
                          <a:pt x="59037" y="3959398"/>
                        </a:lnTo>
                      </a:path>
                      <a:path w="5389245" h="3975734">
                        <a:moveTo>
                          <a:pt x="59037" y="3959398"/>
                        </a:moveTo>
                        <a:lnTo>
                          <a:pt x="54255" y="3965770"/>
                        </a:lnTo>
                      </a:path>
                      <a:path w="5389245" h="3975734">
                        <a:moveTo>
                          <a:pt x="54255" y="3965770"/>
                        </a:moveTo>
                        <a:lnTo>
                          <a:pt x="47074" y="3971362"/>
                        </a:lnTo>
                      </a:path>
                      <a:path w="5389245" h="3975734">
                        <a:moveTo>
                          <a:pt x="47074" y="3971362"/>
                        </a:moveTo>
                        <a:lnTo>
                          <a:pt x="39893" y="3973760"/>
                        </a:lnTo>
                      </a:path>
                      <a:path w="5389245" h="3975734">
                        <a:moveTo>
                          <a:pt x="39893" y="3973760"/>
                        </a:moveTo>
                        <a:lnTo>
                          <a:pt x="31917" y="3975349"/>
                        </a:lnTo>
                      </a:path>
                      <a:path w="5389245" h="3975734">
                        <a:moveTo>
                          <a:pt x="5389023" y="79786"/>
                        </a:moveTo>
                        <a:lnTo>
                          <a:pt x="5384240" y="79786"/>
                        </a:lnTo>
                      </a:path>
                      <a:path w="5389245" h="3975734">
                        <a:moveTo>
                          <a:pt x="5384240" y="79786"/>
                        </a:moveTo>
                        <a:lnTo>
                          <a:pt x="5372263" y="79786"/>
                        </a:lnTo>
                      </a:path>
                      <a:path w="5389245" h="3975734">
                        <a:moveTo>
                          <a:pt x="5372263" y="79786"/>
                        </a:moveTo>
                        <a:lnTo>
                          <a:pt x="5357901" y="79786"/>
                        </a:lnTo>
                      </a:path>
                      <a:path w="5389245" h="3975734">
                        <a:moveTo>
                          <a:pt x="5357901" y="79786"/>
                        </a:moveTo>
                        <a:lnTo>
                          <a:pt x="5342757" y="79786"/>
                        </a:lnTo>
                      </a:path>
                      <a:path w="5389245" h="3975734">
                        <a:moveTo>
                          <a:pt x="5342757" y="79786"/>
                        </a:moveTo>
                        <a:lnTo>
                          <a:pt x="5326792" y="79786"/>
                        </a:lnTo>
                      </a:path>
                      <a:path w="5389245" h="3975734">
                        <a:moveTo>
                          <a:pt x="5326792" y="79786"/>
                        </a:moveTo>
                        <a:lnTo>
                          <a:pt x="5310032" y="79786"/>
                        </a:lnTo>
                      </a:path>
                      <a:path w="5389245" h="3975734">
                        <a:moveTo>
                          <a:pt x="5310032" y="79786"/>
                        </a:moveTo>
                        <a:lnTo>
                          <a:pt x="5294889" y="79786"/>
                        </a:lnTo>
                      </a:path>
                      <a:path w="5389245" h="3975734">
                        <a:moveTo>
                          <a:pt x="5294889" y="0"/>
                        </a:moveTo>
                        <a:lnTo>
                          <a:pt x="5312430" y="0"/>
                        </a:lnTo>
                      </a:path>
                      <a:path w="5389245" h="3975734">
                        <a:moveTo>
                          <a:pt x="5312430" y="0"/>
                        </a:moveTo>
                        <a:lnTo>
                          <a:pt x="5329190" y="0"/>
                        </a:lnTo>
                      </a:path>
                      <a:path w="5389245" h="3975734">
                        <a:moveTo>
                          <a:pt x="5329190" y="0"/>
                        </a:moveTo>
                        <a:lnTo>
                          <a:pt x="5345142" y="0"/>
                        </a:lnTo>
                      </a:path>
                      <a:path w="5389245" h="3975734">
                        <a:moveTo>
                          <a:pt x="5345142" y="0"/>
                        </a:moveTo>
                        <a:lnTo>
                          <a:pt x="5360299" y="0"/>
                        </a:lnTo>
                      </a:path>
                      <a:path w="5389245" h="3975734">
                        <a:moveTo>
                          <a:pt x="5360299" y="0"/>
                        </a:moveTo>
                        <a:lnTo>
                          <a:pt x="5373866" y="0"/>
                        </a:lnTo>
                      </a:path>
                      <a:path w="5389245" h="3975734">
                        <a:moveTo>
                          <a:pt x="5373866" y="0"/>
                        </a:moveTo>
                        <a:lnTo>
                          <a:pt x="5385830" y="0"/>
                        </a:lnTo>
                      </a:path>
                      <a:path w="5389245" h="3975734">
                        <a:moveTo>
                          <a:pt x="5385830" y="0"/>
                        </a:moveTo>
                        <a:lnTo>
                          <a:pt x="538902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20" name="object 3320"/>
                  <p:cNvSpPr/>
                  <p:nvPr/>
                </p:nvSpPr>
                <p:spPr>
                  <a:xfrm>
                    <a:off x="7923177" y="277508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21" name="object 3321"/>
                  <p:cNvSpPr/>
                  <p:nvPr/>
                </p:nvSpPr>
                <p:spPr>
                  <a:xfrm>
                    <a:off x="7924374" y="2696498"/>
                    <a:ext cx="200025" cy="80010"/>
                  </a:xfrm>
                  <a:custGeom>
                    <a:avLst/>
                    <a:gdLst/>
                    <a:ahLst/>
                    <a:cxnLst/>
                    <a:rect l="l" t="t" r="r" b="b"/>
                    <a:pathLst>
                      <a:path w="200025" h="80010">
                        <a:moveTo>
                          <a:pt x="0" y="79786"/>
                        </a:moveTo>
                        <a:lnTo>
                          <a:pt x="0" y="77387"/>
                        </a:lnTo>
                      </a:path>
                      <a:path w="200025" h="80010">
                        <a:moveTo>
                          <a:pt x="0" y="77387"/>
                        </a:moveTo>
                        <a:lnTo>
                          <a:pt x="0" y="72605"/>
                        </a:lnTo>
                      </a:path>
                      <a:path w="200025" h="80010">
                        <a:moveTo>
                          <a:pt x="0" y="72605"/>
                        </a:moveTo>
                        <a:lnTo>
                          <a:pt x="0" y="66218"/>
                        </a:lnTo>
                      </a:path>
                      <a:path w="200025" h="80010">
                        <a:moveTo>
                          <a:pt x="0" y="66218"/>
                        </a:moveTo>
                        <a:lnTo>
                          <a:pt x="0" y="58242"/>
                        </a:lnTo>
                      </a:path>
                      <a:path w="200025" h="80010">
                        <a:moveTo>
                          <a:pt x="0" y="58242"/>
                        </a:moveTo>
                        <a:lnTo>
                          <a:pt x="0" y="49458"/>
                        </a:lnTo>
                      </a:path>
                      <a:path w="200025" h="80010">
                        <a:moveTo>
                          <a:pt x="0" y="49458"/>
                        </a:moveTo>
                        <a:lnTo>
                          <a:pt x="0" y="39893"/>
                        </a:lnTo>
                      </a:path>
                      <a:path w="200025" h="80010">
                        <a:moveTo>
                          <a:pt x="0" y="39893"/>
                        </a:moveTo>
                        <a:lnTo>
                          <a:pt x="0" y="30313"/>
                        </a:lnTo>
                      </a:path>
                      <a:path w="200025" h="80010">
                        <a:moveTo>
                          <a:pt x="0" y="30313"/>
                        </a:moveTo>
                        <a:lnTo>
                          <a:pt x="0" y="21543"/>
                        </a:lnTo>
                      </a:path>
                      <a:path w="200025" h="80010">
                        <a:moveTo>
                          <a:pt x="0" y="21543"/>
                        </a:moveTo>
                        <a:lnTo>
                          <a:pt x="0" y="13567"/>
                        </a:lnTo>
                      </a:path>
                      <a:path w="200025" h="80010">
                        <a:moveTo>
                          <a:pt x="0" y="13567"/>
                        </a:moveTo>
                        <a:lnTo>
                          <a:pt x="0" y="7181"/>
                        </a:lnTo>
                      </a:path>
                      <a:path w="200025" h="80010">
                        <a:moveTo>
                          <a:pt x="0" y="7181"/>
                        </a:moveTo>
                        <a:lnTo>
                          <a:pt x="0" y="3193"/>
                        </a:lnTo>
                      </a:path>
                      <a:path w="200025" h="80010">
                        <a:moveTo>
                          <a:pt x="0" y="3193"/>
                        </a:moveTo>
                        <a:lnTo>
                          <a:pt x="0" y="794"/>
                        </a:lnTo>
                      </a:path>
                      <a:path w="200025" h="80010">
                        <a:moveTo>
                          <a:pt x="0" y="794"/>
                        </a:moveTo>
                        <a:lnTo>
                          <a:pt x="0" y="0"/>
                        </a:lnTo>
                      </a:path>
                      <a:path w="200025" h="80010">
                        <a:moveTo>
                          <a:pt x="119665" y="79786"/>
                        </a:moveTo>
                        <a:lnTo>
                          <a:pt x="121255" y="79786"/>
                        </a:lnTo>
                      </a:path>
                      <a:path w="200025" h="80010">
                        <a:moveTo>
                          <a:pt x="121255" y="79786"/>
                        </a:moveTo>
                        <a:lnTo>
                          <a:pt x="124448" y="79786"/>
                        </a:lnTo>
                      </a:path>
                      <a:path w="200025" h="80010">
                        <a:moveTo>
                          <a:pt x="124448" y="79786"/>
                        </a:moveTo>
                        <a:lnTo>
                          <a:pt x="130820" y="79786"/>
                        </a:lnTo>
                      </a:path>
                      <a:path w="200025" h="80010">
                        <a:moveTo>
                          <a:pt x="130820" y="79786"/>
                        </a:moveTo>
                        <a:lnTo>
                          <a:pt x="138810" y="79786"/>
                        </a:lnTo>
                      </a:path>
                      <a:path w="200025" h="80010">
                        <a:moveTo>
                          <a:pt x="138810" y="79786"/>
                        </a:moveTo>
                        <a:lnTo>
                          <a:pt x="149184" y="79786"/>
                        </a:lnTo>
                      </a:path>
                      <a:path w="200025" h="80010">
                        <a:moveTo>
                          <a:pt x="149184" y="79786"/>
                        </a:moveTo>
                        <a:lnTo>
                          <a:pt x="160353" y="79786"/>
                        </a:lnTo>
                      </a:path>
                      <a:path w="200025" h="80010">
                        <a:moveTo>
                          <a:pt x="160353" y="79786"/>
                        </a:moveTo>
                        <a:lnTo>
                          <a:pt x="173906" y="79786"/>
                        </a:lnTo>
                      </a:path>
                      <a:path w="200025" h="80010">
                        <a:moveTo>
                          <a:pt x="173906" y="79786"/>
                        </a:moveTo>
                        <a:lnTo>
                          <a:pt x="187473" y="79786"/>
                        </a:lnTo>
                      </a:path>
                      <a:path w="200025" h="80010">
                        <a:moveTo>
                          <a:pt x="187473" y="79786"/>
                        </a:moveTo>
                        <a:lnTo>
                          <a:pt x="199437" y="79786"/>
                        </a:lnTo>
                      </a:path>
                      <a:path w="200025" h="80010">
                        <a:moveTo>
                          <a:pt x="199437" y="0"/>
                        </a:moveTo>
                        <a:lnTo>
                          <a:pt x="185075" y="0"/>
                        </a:lnTo>
                      </a:path>
                      <a:path w="200025" h="80010">
                        <a:moveTo>
                          <a:pt x="185075" y="0"/>
                        </a:moveTo>
                        <a:lnTo>
                          <a:pt x="171522" y="0"/>
                        </a:lnTo>
                      </a:path>
                      <a:path w="200025" h="80010">
                        <a:moveTo>
                          <a:pt x="171522" y="0"/>
                        </a:moveTo>
                        <a:lnTo>
                          <a:pt x="158749" y="0"/>
                        </a:lnTo>
                      </a:path>
                      <a:path w="200025" h="80010">
                        <a:moveTo>
                          <a:pt x="158749" y="0"/>
                        </a:moveTo>
                        <a:lnTo>
                          <a:pt x="147580" y="0"/>
                        </a:lnTo>
                      </a:path>
                      <a:path w="200025" h="80010">
                        <a:moveTo>
                          <a:pt x="147580" y="0"/>
                        </a:moveTo>
                        <a:lnTo>
                          <a:pt x="138015" y="0"/>
                        </a:lnTo>
                      </a:path>
                      <a:path w="200025" h="80010">
                        <a:moveTo>
                          <a:pt x="138015" y="0"/>
                        </a:moveTo>
                        <a:lnTo>
                          <a:pt x="130025" y="0"/>
                        </a:lnTo>
                      </a:path>
                      <a:path w="200025" h="80010">
                        <a:moveTo>
                          <a:pt x="130025" y="0"/>
                        </a:moveTo>
                        <a:lnTo>
                          <a:pt x="123653" y="0"/>
                        </a:lnTo>
                      </a:path>
                      <a:path w="200025" h="80010">
                        <a:moveTo>
                          <a:pt x="123653" y="0"/>
                        </a:moveTo>
                        <a:lnTo>
                          <a:pt x="120460" y="0"/>
                        </a:lnTo>
                      </a:path>
                      <a:path w="200025" h="80010">
                        <a:moveTo>
                          <a:pt x="120460" y="0"/>
                        </a:moveTo>
                        <a:lnTo>
                          <a:pt x="119665" y="0"/>
                        </a:lnTo>
                      </a:path>
                      <a:path w="200025" h="80010">
                        <a:moveTo>
                          <a:pt x="199437" y="39893"/>
                        </a:moveTo>
                        <a:lnTo>
                          <a:pt x="199437" y="49458"/>
                        </a:lnTo>
                      </a:path>
                      <a:path w="200025" h="80010">
                        <a:moveTo>
                          <a:pt x="199437" y="49458"/>
                        </a:moveTo>
                        <a:lnTo>
                          <a:pt x="199437" y="58242"/>
                        </a:lnTo>
                      </a:path>
                      <a:path w="200025" h="80010">
                        <a:moveTo>
                          <a:pt x="199437" y="58242"/>
                        </a:moveTo>
                        <a:lnTo>
                          <a:pt x="199437" y="66218"/>
                        </a:lnTo>
                      </a:path>
                      <a:path w="200025" h="80010">
                        <a:moveTo>
                          <a:pt x="199437" y="66218"/>
                        </a:moveTo>
                        <a:lnTo>
                          <a:pt x="199437" y="72605"/>
                        </a:lnTo>
                      </a:path>
                      <a:path w="200025" h="80010">
                        <a:moveTo>
                          <a:pt x="199437" y="72605"/>
                        </a:moveTo>
                        <a:lnTo>
                          <a:pt x="199437" y="77387"/>
                        </a:lnTo>
                      </a:path>
                      <a:path w="200025" h="80010">
                        <a:moveTo>
                          <a:pt x="199437" y="77387"/>
                        </a:moveTo>
                        <a:lnTo>
                          <a:pt x="199437" y="7978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22" name="object 3322"/>
                  <p:cNvSpPr/>
                  <p:nvPr/>
                </p:nvSpPr>
                <p:spPr>
                  <a:xfrm>
                    <a:off x="8122615" y="277508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23" name="object 3323"/>
                  <p:cNvSpPr/>
                  <p:nvPr/>
                </p:nvSpPr>
                <p:spPr>
                  <a:xfrm>
                    <a:off x="6016074" y="1864405"/>
                    <a:ext cx="2108200" cy="912494"/>
                  </a:xfrm>
                  <a:custGeom>
                    <a:avLst/>
                    <a:gdLst/>
                    <a:ahLst/>
                    <a:cxnLst/>
                    <a:rect l="l" t="t" r="r" b="b"/>
                    <a:pathLst>
                      <a:path w="2108200" h="912494">
                        <a:moveTo>
                          <a:pt x="2107737" y="832093"/>
                        </a:moveTo>
                        <a:lnTo>
                          <a:pt x="2107737" y="832888"/>
                        </a:lnTo>
                      </a:path>
                      <a:path w="2108200" h="912494">
                        <a:moveTo>
                          <a:pt x="2107737" y="832888"/>
                        </a:moveTo>
                        <a:lnTo>
                          <a:pt x="2107737" y="835286"/>
                        </a:lnTo>
                      </a:path>
                      <a:path w="2108200" h="912494">
                        <a:moveTo>
                          <a:pt x="2107737" y="835286"/>
                        </a:moveTo>
                        <a:lnTo>
                          <a:pt x="2107737" y="839274"/>
                        </a:lnTo>
                      </a:path>
                      <a:path w="2108200" h="912494">
                        <a:moveTo>
                          <a:pt x="2107737" y="839274"/>
                        </a:moveTo>
                        <a:lnTo>
                          <a:pt x="2107737" y="845660"/>
                        </a:lnTo>
                      </a:path>
                      <a:path w="2108200" h="912494">
                        <a:moveTo>
                          <a:pt x="2107737" y="845660"/>
                        </a:moveTo>
                        <a:lnTo>
                          <a:pt x="2107737" y="853636"/>
                        </a:lnTo>
                      </a:path>
                      <a:path w="2108200" h="912494">
                        <a:moveTo>
                          <a:pt x="2107737" y="853636"/>
                        </a:moveTo>
                        <a:lnTo>
                          <a:pt x="2107737" y="862407"/>
                        </a:lnTo>
                      </a:path>
                      <a:path w="2108200" h="912494">
                        <a:moveTo>
                          <a:pt x="2107737" y="862407"/>
                        </a:moveTo>
                        <a:lnTo>
                          <a:pt x="2107737" y="871986"/>
                        </a:lnTo>
                      </a:path>
                      <a:path w="2108200" h="912494">
                        <a:moveTo>
                          <a:pt x="1988072" y="871986"/>
                        </a:moveTo>
                        <a:lnTo>
                          <a:pt x="1988867" y="862407"/>
                        </a:lnTo>
                      </a:path>
                      <a:path w="2108200" h="912494">
                        <a:moveTo>
                          <a:pt x="1988867" y="862407"/>
                        </a:moveTo>
                        <a:lnTo>
                          <a:pt x="1992855" y="853636"/>
                        </a:lnTo>
                      </a:path>
                      <a:path w="2108200" h="912494">
                        <a:moveTo>
                          <a:pt x="1992855" y="853636"/>
                        </a:moveTo>
                        <a:lnTo>
                          <a:pt x="1998446" y="845660"/>
                        </a:lnTo>
                      </a:path>
                      <a:path w="2108200" h="912494">
                        <a:moveTo>
                          <a:pt x="1998446" y="845660"/>
                        </a:moveTo>
                        <a:lnTo>
                          <a:pt x="2005627" y="839274"/>
                        </a:lnTo>
                      </a:path>
                      <a:path w="2108200" h="912494">
                        <a:moveTo>
                          <a:pt x="2005627" y="839274"/>
                        </a:moveTo>
                        <a:lnTo>
                          <a:pt x="2013603" y="835286"/>
                        </a:lnTo>
                      </a:path>
                      <a:path w="2108200" h="912494">
                        <a:moveTo>
                          <a:pt x="2024772" y="832093"/>
                        </a:moveTo>
                        <a:lnTo>
                          <a:pt x="2027965" y="832093"/>
                        </a:lnTo>
                      </a:path>
                      <a:path w="2108200" h="912494">
                        <a:moveTo>
                          <a:pt x="2027965" y="832093"/>
                        </a:moveTo>
                        <a:lnTo>
                          <a:pt x="2031144" y="832093"/>
                        </a:lnTo>
                      </a:path>
                      <a:path w="2108200" h="912494">
                        <a:moveTo>
                          <a:pt x="2029555" y="911879"/>
                        </a:moveTo>
                        <a:lnTo>
                          <a:pt x="2027965" y="911879"/>
                        </a:lnTo>
                      </a:path>
                      <a:path w="2108200" h="912494">
                        <a:moveTo>
                          <a:pt x="2027965" y="911879"/>
                        </a:moveTo>
                        <a:lnTo>
                          <a:pt x="2023168" y="911879"/>
                        </a:lnTo>
                      </a:path>
                      <a:path w="2108200" h="912494">
                        <a:moveTo>
                          <a:pt x="2013603" y="909481"/>
                        </a:moveTo>
                        <a:lnTo>
                          <a:pt x="2005627" y="904698"/>
                        </a:lnTo>
                      </a:path>
                      <a:path w="2108200" h="912494">
                        <a:moveTo>
                          <a:pt x="2005627" y="904698"/>
                        </a:moveTo>
                        <a:lnTo>
                          <a:pt x="1998446" y="898312"/>
                        </a:lnTo>
                      </a:path>
                      <a:path w="2108200" h="912494">
                        <a:moveTo>
                          <a:pt x="1992855" y="890336"/>
                        </a:moveTo>
                        <a:lnTo>
                          <a:pt x="1988867" y="881551"/>
                        </a:lnTo>
                      </a:path>
                      <a:path w="2108200" h="912494">
                        <a:moveTo>
                          <a:pt x="1988867" y="881551"/>
                        </a:moveTo>
                        <a:lnTo>
                          <a:pt x="1988072" y="871986"/>
                        </a:lnTo>
                      </a:path>
                      <a:path w="2108200" h="912494">
                        <a:moveTo>
                          <a:pt x="0" y="17555"/>
                        </a:moveTo>
                        <a:lnTo>
                          <a:pt x="8770" y="17555"/>
                        </a:lnTo>
                      </a:path>
                      <a:path w="2108200" h="912494">
                        <a:moveTo>
                          <a:pt x="8770" y="0"/>
                        </a:moveTo>
                        <a:lnTo>
                          <a:pt x="0" y="0"/>
                        </a:lnTo>
                      </a:path>
                      <a:path w="2108200" h="912494">
                        <a:moveTo>
                          <a:pt x="8770" y="0"/>
                        </a:moveTo>
                        <a:lnTo>
                          <a:pt x="8770" y="808"/>
                        </a:lnTo>
                      </a:path>
                      <a:path w="2108200" h="912494">
                        <a:moveTo>
                          <a:pt x="8770" y="808"/>
                        </a:moveTo>
                        <a:lnTo>
                          <a:pt x="8770" y="1603"/>
                        </a:lnTo>
                      </a:path>
                      <a:path w="2108200" h="912494">
                        <a:moveTo>
                          <a:pt x="8770" y="1603"/>
                        </a:moveTo>
                        <a:lnTo>
                          <a:pt x="8770" y="2398"/>
                        </a:lnTo>
                      </a:path>
                      <a:path w="2108200" h="912494">
                        <a:moveTo>
                          <a:pt x="8770" y="2398"/>
                        </a:moveTo>
                        <a:lnTo>
                          <a:pt x="8770" y="4796"/>
                        </a:lnTo>
                      </a:path>
                      <a:path w="2108200" h="912494">
                        <a:moveTo>
                          <a:pt x="8770" y="4796"/>
                        </a:moveTo>
                        <a:lnTo>
                          <a:pt x="8770" y="6386"/>
                        </a:lnTo>
                      </a:path>
                      <a:path w="2108200" h="912494">
                        <a:moveTo>
                          <a:pt x="8770" y="6386"/>
                        </a:moveTo>
                        <a:lnTo>
                          <a:pt x="8770" y="8784"/>
                        </a:lnTo>
                      </a:path>
                      <a:path w="2108200" h="912494">
                        <a:moveTo>
                          <a:pt x="8770" y="8784"/>
                        </a:moveTo>
                        <a:lnTo>
                          <a:pt x="8770" y="11182"/>
                        </a:lnTo>
                      </a:path>
                      <a:path w="2108200" h="912494">
                        <a:moveTo>
                          <a:pt x="8770" y="11182"/>
                        </a:moveTo>
                        <a:lnTo>
                          <a:pt x="8770" y="13567"/>
                        </a:lnTo>
                      </a:path>
                      <a:path w="2108200" h="912494">
                        <a:moveTo>
                          <a:pt x="8770" y="13567"/>
                        </a:moveTo>
                        <a:lnTo>
                          <a:pt x="8770" y="15170"/>
                        </a:lnTo>
                      </a:path>
                      <a:path w="2108200" h="912494">
                        <a:moveTo>
                          <a:pt x="8770" y="15170"/>
                        </a:moveTo>
                        <a:lnTo>
                          <a:pt x="8770" y="16760"/>
                        </a:lnTo>
                      </a:path>
                      <a:path w="2108200" h="912494">
                        <a:moveTo>
                          <a:pt x="8770" y="16760"/>
                        </a:moveTo>
                        <a:lnTo>
                          <a:pt x="8770" y="1755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24" name="object 3324"/>
                  <p:cNvSpPr/>
                  <p:nvPr/>
                </p:nvSpPr>
                <p:spPr>
                  <a:xfrm>
                    <a:off x="6014872" y="1880771"/>
                    <a:ext cx="11430" cy="2540"/>
                  </a:xfrm>
                  <a:custGeom>
                    <a:avLst/>
                    <a:gdLst/>
                    <a:ahLst/>
                    <a:cxnLst/>
                    <a:rect l="l" t="t" r="r" b="b"/>
                    <a:pathLst>
                      <a:path w="11429" h="2539">
                        <a:moveTo>
                          <a:pt x="2387" y="1193"/>
                        </a:moveTo>
                        <a:lnTo>
                          <a:pt x="2044" y="342"/>
                        </a:lnTo>
                        <a:lnTo>
                          <a:pt x="1193" y="0"/>
                        </a:lnTo>
                        <a:lnTo>
                          <a:pt x="342" y="342"/>
                        </a:lnTo>
                        <a:lnTo>
                          <a:pt x="0" y="1193"/>
                        </a:lnTo>
                        <a:lnTo>
                          <a:pt x="342" y="2044"/>
                        </a:lnTo>
                        <a:lnTo>
                          <a:pt x="1193" y="2387"/>
                        </a:lnTo>
                        <a:lnTo>
                          <a:pt x="2044" y="2044"/>
                        </a:lnTo>
                        <a:lnTo>
                          <a:pt x="2387" y="1193"/>
                        </a:lnTo>
                        <a:close/>
                      </a:path>
                      <a:path w="11429" h="2539">
                        <a:moveTo>
                          <a:pt x="11163" y="1193"/>
                        </a:moveTo>
                        <a:lnTo>
                          <a:pt x="10807" y="342"/>
                        </a:lnTo>
                        <a:lnTo>
                          <a:pt x="9969" y="0"/>
                        </a:lnTo>
                        <a:lnTo>
                          <a:pt x="9118" y="342"/>
                        </a:lnTo>
                        <a:lnTo>
                          <a:pt x="8763" y="1193"/>
                        </a:lnTo>
                        <a:lnTo>
                          <a:pt x="9118" y="2044"/>
                        </a:lnTo>
                        <a:lnTo>
                          <a:pt x="9969" y="2387"/>
                        </a:lnTo>
                        <a:lnTo>
                          <a:pt x="10807" y="2044"/>
                        </a:lnTo>
                        <a:lnTo>
                          <a:pt x="11163"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25" name="object 3325"/>
                  <p:cNvSpPr/>
                  <p:nvPr/>
                </p:nvSpPr>
                <p:spPr>
                  <a:xfrm>
                    <a:off x="5969000" y="1864405"/>
                    <a:ext cx="47625" cy="17780"/>
                  </a:xfrm>
                  <a:custGeom>
                    <a:avLst/>
                    <a:gdLst/>
                    <a:ahLst/>
                    <a:cxnLst/>
                    <a:rect l="l" t="t" r="r" b="b"/>
                    <a:pathLst>
                      <a:path w="47625" h="17780">
                        <a:moveTo>
                          <a:pt x="47074" y="17555"/>
                        </a:moveTo>
                        <a:lnTo>
                          <a:pt x="47074" y="16760"/>
                        </a:lnTo>
                      </a:path>
                      <a:path w="47625" h="17780">
                        <a:moveTo>
                          <a:pt x="47074" y="16760"/>
                        </a:moveTo>
                        <a:lnTo>
                          <a:pt x="47074" y="15170"/>
                        </a:lnTo>
                      </a:path>
                      <a:path w="47625" h="17780">
                        <a:moveTo>
                          <a:pt x="47074" y="15170"/>
                        </a:moveTo>
                        <a:lnTo>
                          <a:pt x="47074" y="13567"/>
                        </a:lnTo>
                      </a:path>
                      <a:path w="47625" h="17780">
                        <a:moveTo>
                          <a:pt x="47074" y="13567"/>
                        </a:moveTo>
                        <a:lnTo>
                          <a:pt x="47074" y="11182"/>
                        </a:lnTo>
                      </a:path>
                      <a:path w="47625" h="17780">
                        <a:moveTo>
                          <a:pt x="47074" y="11182"/>
                        </a:moveTo>
                        <a:lnTo>
                          <a:pt x="47074" y="8784"/>
                        </a:lnTo>
                      </a:path>
                      <a:path w="47625" h="17780">
                        <a:moveTo>
                          <a:pt x="47074" y="8784"/>
                        </a:moveTo>
                        <a:lnTo>
                          <a:pt x="47074" y="6386"/>
                        </a:lnTo>
                      </a:path>
                      <a:path w="47625" h="17780">
                        <a:moveTo>
                          <a:pt x="47074" y="6386"/>
                        </a:moveTo>
                        <a:lnTo>
                          <a:pt x="47074" y="4796"/>
                        </a:lnTo>
                      </a:path>
                      <a:path w="47625" h="17780">
                        <a:moveTo>
                          <a:pt x="47074" y="4796"/>
                        </a:moveTo>
                        <a:lnTo>
                          <a:pt x="47074" y="2398"/>
                        </a:lnTo>
                      </a:path>
                      <a:path w="47625" h="17780">
                        <a:moveTo>
                          <a:pt x="47074" y="2398"/>
                        </a:moveTo>
                        <a:lnTo>
                          <a:pt x="47074" y="1603"/>
                        </a:lnTo>
                      </a:path>
                      <a:path w="47625" h="17780">
                        <a:moveTo>
                          <a:pt x="47074" y="1603"/>
                        </a:moveTo>
                        <a:lnTo>
                          <a:pt x="47074" y="808"/>
                        </a:lnTo>
                      </a:path>
                      <a:path w="47625" h="17780">
                        <a:moveTo>
                          <a:pt x="47074" y="808"/>
                        </a:moveTo>
                        <a:lnTo>
                          <a:pt x="47074" y="0"/>
                        </a:lnTo>
                      </a:path>
                      <a:path w="47625" h="17780">
                        <a:moveTo>
                          <a:pt x="0" y="17555"/>
                        </a:moveTo>
                        <a:lnTo>
                          <a:pt x="47074" y="17555"/>
                        </a:lnTo>
                      </a:path>
                      <a:path w="47625" h="17780">
                        <a:moveTo>
                          <a:pt x="4707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26" name="object 3326"/>
                  <p:cNvSpPr/>
                  <p:nvPr/>
                </p:nvSpPr>
                <p:spPr>
                  <a:xfrm>
                    <a:off x="5967803" y="188076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27" name="object 3327"/>
                  <p:cNvSpPr/>
                  <p:nvPr/>
                </p:nvSpPr>
                <p:spPr>
                  <a:xfrm>
                    <a:off x="5969000" y="1864405"/>
                    <a:ext cx="47625" cy="17780"/>
                  </a:xfrm>
                  <a:custGeom>
                    <a:avLst/>
                    <a:gdLst/>
                    <a:ahLst/>
                    <a:cxnLst/>
                    <a:rect l="l" t="t" r="r" b="b"/>
                    <a:pathLst>
                      <a:path w="47625" h="17780">
                        <a:moveTo>
                          <a:pt x="0" y="17555"/>
                        </a:moveTo>
                        <a:lnTo>
                          <a:pt x="0" y="16760"/>
                        </a:lnTo>
                      </a:path>
                      <a:path w="47625" h="17780">
                        <a:moveTo>
                          <a:pt x="0" y="16760"/>
                        </a:moveTo>
                        <a:lnTo>
                          <a:pt x="0" y="15170"/>
                        </a:lnTo>
                      </a:path>
                      <a:path w="47625" h="17780">
                        <a:moveTo>
                          <a:pt x="0" y="15170"/>
                        </a:moveTo>
                        <a:lnTo>
                          <a:pt x="0" y="13567"/>
                        </a:lnTo>
                      </a:path>
                      <a:path w="47625" h="17780">
                        <a:moveTo>
                          <a:pt x="0" y="13567"/>
                        </a:moveTo>
                        <a:lnTo>
                          <a:pt x="0" y="11182"/>
                        </a:lnTo>
                      </a:path>
                      <a:path w="47625" h="17780">
                        <a:moveTo>
                          <a:pt x="0" y="11182"/>
                        </a:moveTo>
                        <a:lnTo>
                          <a:pt x="0" y="8784"/>
                        </a:lnTo>
                      </a:path>
                      <a:path w="47625" h="17780">
                        <a:moveTo>
                          <a:pt x="0" y="8784"/>
                        </a:moveTo>
                        <a:lnTo>
                          <a:pt x="0" y="6386"/>
                        </a:lnTo>
                      </a:path>
                      <a:path w="47625" h="17780">
                        <a:moveTo>
                          <a:pt x="0" y="6386"/>
                        </a:moveTo>
                        <a:lnTo>
                          <a:pt x="0" y="4796"/>
                        </a:lnTo>
                      </a:path>
                      <a:path w="47625" h="17780">
                        <a:moveTo>
                          <a:pt x="0" y="4796"/>
                        </a:moveTo>
                        <a:lnTo>
                          <a:pt x="0" y="2398"/>
                        </a:lnTo>
                      </a:path>
                      <a:path w="47625" h="17780">
                        <a:moveTo>
                          <a:pt x="0" y="2398"/>
                        </a:moveTo>
                        <a:lnTo>
                          <a:pt x="0" y="1603"/>
                        </a:lnTo>
                      </a:path>
                      <a:path w="47625" h="17780">
                        <a:moveTo>
                          <a:pt x="0" y="1603"/>
                        </a:moveTo>
                        <a:lnTo>
                          <a:pt x="0" y="808"/>
                        </a:lnTo>
                      </a:path>
                      <a:path w="47625" h="17780">
                        <a:moveTo>
                          <a:pt x="0" y="808"/>
                        </a:moveTo>
                        <a:lnTo>
                          <a:pt x="0" y="0"/>
                        </a:lnTo>
                      </a:path>
                      <a:path w="47625" h="17780">
                        <a:moveTo>
                          <a:pt x="47074" y="0"/>
                        </a:moveTo>
                        <a:lnTo>
                          <a:pt x="47074" y="808"/>
                        </a:lnTo>
                      </a:path>
                      <a:path w="47625" h="17780">
                        <a:moveTo>
                          <a:pt x="47074" y="808"/>
                        </a:moveTo>
                        <a:lnTo>
                          <a:pt x="47074" y="1603"/>
                        </a:lnTo>
                      </a:path>
                      <a:path w="47625" h="17780">
                        <a:moveTo>
                          <a:pt x="47074" y="1603"/>
                        </a:moveTo>
                        <a:lnTo>
                          <a:pt x="47074" y="2398"/>
                        </a:lnTo>
                      </a:path>
                      <a:path w="47625" h="17780">
                        <a:moveTo>
                          <a:pt x="47074" y="2398"/>
                        </a:moveTo>
                        <a:lnTo>
                          <a:pt x="47074" y="4796"/>
                        </a:lnTo>
                      </a:path>
                      <a:path w="47625" h="17780">
                        <a:moveTo>
                          <a:pt x="47074" y="4796"/>
                        </a:moveTo>
                        <a:lnTo>
                          <a:pt x="47074" y="6386"/>
                        </a:lnTo>
                      </a:path>
                      <a:path w="47625" h="17780">
                        <a:moveTo>
                          <a:pt x="47074" y="6386"/>
                        </a:moveTo>
                        <a:lnTo>
                          <a:pt x="47074" y="8784"/>
                        </a:lnTo>
                      </a:path>
                      <a:path w="47625" h="17780">
                        <a:moveTo>
                          <a:pt x="47074" y="8784"/>
                        </a:moveTo>
                        <a:lnTo>
                          <a:pt x="47074" y="11182"/>
                        </a:lnTo>
                      </a:path>
                      <a:path w="47625" h="17780">
                        <a:moveTo>
                          <a:pt x="47074" y="11182"/>
                        </a:moveTo>
                        <a:lnTo>
                          <a:pt x="47074" y="13567"/>
                        </a:lnTo>
                      </a:path>
                      <a:path w="47625" h="17780">
                        <a:moveTo>
                          <a:pt x="47074" y="13567"/>
                        </a:moveTo>
                        <a:lnTo>
                          <a:pt x="47074" y="15170"/>
                        </a:lnTo>
                      </a:path>
                      <a:path w="47625" h="17780">
                        <a:moveTo>
                          <a:pt x="47074" y="15170"/>
                        </a:moveTo>
                        <a:lnTo>
                          <a:pt x="47074" y="16760"/>
                        </a:lnTo>
                      </a:path>
                      <a:path w="47625" h="17780">
                        <a:moveTo>
                          <a:pt x="47074" y="16760"/>
                        </a:moveTo>
                        <a:lnTo>
                          <a:pt x="47074" y="1755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28" name="object 3328"/>
                  <p:cNvSpPr/>
                  <p:nvPr/>
                </p:nvSpPr>
                <p:spPr>
                  <a:xfrm>
                    <a:off x="6014877" y="188076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29" name="object 3329"/>
                  <p:cNvSpPr/>
                  <p:nvPr/>
                </p:nvSpPr>
                <p:spPr>
                  <a:xfrm>
                    <a:off x="4402168" y="7576532"/>
                    <a:ext cx="80010" cy="139700"/>
                  </a:xfrm>
                  <a:custGeom>
                    <a:avLst/>
                    <a:gdLst/>
                    <a:ahLst/>
                    <a:cxnLst/>
                    <a:rect l="l" t="t" r="r" b="b"/>
                    <a:pathLst>
                      <a:path w="80010" h="139700">
                        <a:moveTo>
                          <a:pt x="0" y="0"/>
                        </a:moveTo>
                        <a:lnTo>
                          <a:pt x="0" y="139604"/>
                        </a:lnTo>
                      </a:path>
                      <a:path w="80010" h="139700">
                        <a:moveTo>
                          <a:pt x="79772" y="139604"/>
                        </a:moveTo>
                        <a:lnTo>
                          <a:pt x="79772" y="0"/>
                        </a:lnTo>
                      </a:path>
                      <a:path w="80010" h="139700">
                        <a:moveTo>
                          <a:pt x="0" y="0"/>
                        </a:moveTo>
                        <a:lnTo>
                          <a:pt x="794" y="0"/>
                        </a:lnTo>
                      </a:path>
                      <a:path w="80010" h="139700">
                        <a:moveTo>
                          <a:pt x="2384" y="0"/>
                        </a:moveTo>
                        <a:lnTo>
                          <a:pt x="3987" y="0"/>
                        </a:lnTo>
                      </a:path>
                      <a:path w="80010" h="139700">
                        <a:moveTo>
                          <a:pt x="6372" y="0"/>
                        </a:moveTo>
                        <a:lnTo>
                          <a:pt x="8770" y="0"/>
                        </a:lnTo>
                      </a:path>
                      <a:path w="80010" h="139700">
                        <a:moveTo>
                          <a:pt x="8770" y="0"/>
                        </a:moveTo>
                        <a:lnTo>
                          <a:pt x="9565" y="0"/>
                        </a:lnTo>
                      </a:path>
                      <a:path w="80010" h="139700">
                        <a:moveTo>
                          <a:pt x="11963" y="0"/>
                        </a:moveTo>
                        <a:lnTo>
                          <a:pt x="15143" y="0"/>
                        </a:lnTo>
                      </a:path>
                      <a:path w="80010" h="139700">
                        <a:moveTo>
                          <a:pt x="15143" y="0"/>
                        </a:moveTo>
                        <a:lnTo>
                          <a:pt x="15951" y="0"/>
                        </a:lnTo>
                      </a:path>
                      <a:path w="80010" h="139700">
                        <a:moveTo>
                          <a:pt x="19939" y="0"/>
                        </a:moveTo>
                        <a:lnTo>
                          <a:pt x="22324" y="0"/>
                        </a:lnTo>
                      </a:path>
                      <a:path w="80010" h="139700">
                        <a:moveTo>
                          <a:pt x="22324" y="0"/>
                        </a:moveTo>
                        <a:lnTo>
                          <a:pt x="23927" y="0"/>
                        </a:lnTo>
                      </a:path>
                      <a:path w="80010" h="139700">
                        <a:moveTo>
                          <a:pt x="27915" y="0"/>
                        </a:moveTo>
                        <a:lnTo>
                          <a:pt x="31108" y="0"/>
                        </a:lnTo>
                      </a:path>
                      <a:path w="80010" h="139700">
                        <a:moveTo>
                          <a:pt x="31108" y="0"/>
                        </a:moveTo>
                        <a:lnTo>
                          <a:pt x="33493" y="0"/>
                        </a:lnTo>
                      </a:path>
                      <a:path w="80010" h="139700">
                        <a:moveTo>
                          <a:pt x="37494" y="0"/>
                        </a:moveTo>
                        <a:lnTo>
                          <a:pt x="39879" y="0"/>
                        </a:lnTo>
                      </a:path>
                      <a:path w="80010" h="139700">
                        <a:moveTo>
                          <a:pt x="39879" y="0"/>
                        </a:moveTo>
                        <a:lnTo>
                          <a:pt x="42277" y="0"/>
                        </a:lnTo>
                      </a:path>
                      <a:path w="80010" h="139700">
                        <a:moveTo>
                          <a:pt x="46265" y="0"/>
                        </a:moveTo>
                        <a:lnTo>
                          <a:pt x="48650" y="0"/>
                        </a:lnTo>
                      </a:path>
                      <a:path w="80010" h="139700">
                        <a:moveTo>
                          <a:pt x="48650" y="0"/>
                        </a:moveTo>
                        <a:lnTo>
                          <a:pt x="51856" y="0"/>
                        </a:lnTo>
                      </a:path>
                      <a:path w="80010" h="139700">
                        <a:moveTo>
                          <a:pt x="55036" y="0"/>
                        </a:moveTo>
                        <a:lnTo>
                          <a:pt x="57434" y="0"/>
                        </a:lnTo>
                      </a:path>
                      <a:path w="80010" h="139700">
                        <a:moveTo>
                          <a:pt x="57434" y="0"/>
                        </a:moveTo>
                        <a:lnTo>
                          <a:pt x="59832" y="0"/>
                        </a:lnTo>
                      </a:path>
                      <a:path w="80010" h="139700">
                        <a:moveTo>
                          <a:pt x="63820" y="0"/>
                        </a:moveTo>
                        <a:lnTo>
                          <a:pt x="64615" y="0"/>
                        </a:lnTo>
                      </a:path>
                      <a:path w="80010" h="139700">
                        <a:moveTo>
                          <a:pt x="64615" y="0"/>
                        </a:moveTo>
                        <a:lnTo>
                          <a:pt x="67808" y="0"/>
                        </a:lnTo>
                      </a:path>
                      <a:path w="80010" h="139700">
                        <a:moveTo>
                          <a:pt x="70193" y="0"/>
                        </a:moveTo>
                        <a:lnTo>
                          <a:pt x="70987" y="0"/>
                        </a:lnTo>
                      </a:path>
                      <a:path w="80010" h="139700">
                        <a:moveTo>
                          <a:pt x="70987" y="0"/>
                        </a:moveTo>
                        <a:lnTo>
                          <a:pt x="73386" y="0"/>
                        </a:lnTo>
                      </a:path>
                      <a:path w="80010" h="139700">
                        <a:moveTo>
                          <a:pt x="74975" y="0"/>
                        </a:moveTo>
                        <a:lnTo>
                          <a:pt x="75784" y="0"/>
                        </a:lnTo>
                      </a:path>
                      <a:path w="80010" h="139700">
                        <a:moveTo>
                          <a:pt x="75784" y="0"/>
                        </a:moveTo>
                        <a:lnTo>
                          <a:pt x="77374" y="0"/>
                        </a:lnTo>
                      </a:path>
                      <a:path w="80010" h="139700">
                        <a:moveTo>
                          <a:pt x="78963" y="0"/>
                        </a:moveTo>
                        <a:lnTo>
                          <a:pt x="79772" y="0"/>
                        </a:lnTo>
                      </a:path>
                      <a:path w="80010" h="139700">
                        <a:moveTo>
                          <a:pt x="0" y="139604"/>
                        </a:moveTo>
                        <a:lnTo>
                          <a:pt x="794" y="139604"/>
                        </a:lnTo>
                      </a:path>
                      <a:path w="80010" h="139700">
                        <a:moveTo>
                          <a:pt x="794" y="139604"/>
                        </a:moveTo>
                        <a:lnTo>
                          <a:pt x="3987" y="139604"/>
                        </a:lnTo>
                      </a:path>
                      <a:path w="80010" h="139700">
                        <a:moveTo>
                          <a:pt x="3987" y="139604"/>
                        </a:moveTo>
                        <a:lnTo>
                          <a:pt x="8770" y="139604"/>
                        </a:lnTo>
                      </a:path>
                      <a:path w="80010" h="139700">
                        <a:moveTo>
                          <a:pt x="8770" y="139604"/>
                        </a:moveTo>
                        <a:lnTo>
                          <a:pt x="15143" y="139604"/>
                        </a:lnTo>
                      </a:path>
                      <a:path w="80010" h="139700">
                        <a:moveTo>
                          <a:pt x="15143" y="139604"/>
                        </a:moveTo>
                        <a:lnTo>
                          <a:pt x="22324" y="139604"/>
                        </a:lnTo>
                      </a:path>
                      <a:path w="80010" h="139700">
                        <a:moveTo>
                          <a:pt x="22324" y="139604"/>
                        </a:moveTo>
                        <a:lnTo>
                          <a:pt x="31108" y="139604"/>
                        </a:lnTo>
                      </a:path>
                      <a:path w="80010" h="139700">
                        <a:moveTo>
                          <a:pt x="31108" y="139604"/>
                        </a:moveTo>
                        <a:lnTo>
                          <a:pt x="39879" y="139604"/>
                        </a:lnTo>
                      </a:path>
                      <a:path w="80010" h="139700">
                        <a:moveTo>
                          <a:pt x="39879" y="139604"/>
                        </a:moveTo>
                        <a:lnTo>
                          <a:pt x="48650" y="139604"/>
                        </a:lnTo>
                      </a:path>
                      <a:path w="80010" h="139700">
                        <a:moveTo>
                          <a:pt x="48650" y="139604"/>
                        </a:moveTo>
                        <a:lnTo>
                          <a:pt x="57434" y="139604"/>
                        </a:lnTo>
                      </a:path>
                      <a:path w="80010" h="139700">
                        <a:moveTo>
                          <a:pt x="57434" y="139604"/>
                        </a:moveTo>
                        <a:lnTo>
                          <a:pt x="64615" y="139604"/>
                        </a:lnTo>
                      </a:path>
                      <a:path w="80010" h="139700">
                        <a:moveTo>
                          <a:pt x="64615" y="139604"/>
                        </a:moveTo>
                        <a:lnTo>
                          <a:pt x="70987" y="139604"/>
                        </a:lnTo>
                      </a:path>
                      <a:path w="80010" h="139700">
                        <a:moveTo>
                          <a:pt x="70987" y="139604"/>
                        </a:moveTo>
                        <a:lnTo>
                          <a:pt x="75784" y="139604"/>
                        </a:lnTo>
                      </a:path>
                      <a:path w="80010" h="139700">
                        <a:moveTo>
                          <a:pt x="75784" y="139604"/>
                        </a:moveTo>
                        <a:lnTo>
                          <a:pt x="78963" y="139604"/>
                        </a:lnTo>
                      </a:path>
                      <a:path w="80010" h="139700">
                        <a:moveTo>
                          <a:pt x="78963" y="139604"/>
                        </a:moveTo>
                        <a:lnTo>
                          <a:pt x="79772" y="139604"/>
                        </a:lnTo>
                      </a:path>
                      <a:path w="80010" h="139700">
                        <a:moveTo>
                          <a:pt x="79772" y="139604"/>
                        </a:moveTo>
                        <a:lnTo>
                          <a:pt x="78963" y="139604"/>
                        </a:lnTo>
                      </a:path>
                      <a:path w="80010" h="139700">
                        <a:moveTo>
                          <a:pt x="78963" y="139604"/>
                        </a:moveTo>
                        <a:lnTo>
                          <a:pt x="75784" y="139604"/>
                        </a:lnTo>
                      </a:path>
                      <a:path w="80010" h="139700">
                        <a:moveTo>
                          <a:pt x="75784" y="139604"/>
                        </a:moveTo>
                        <a:lnTo>
                          <a:pt x="70987" y="139604"/>
                        </a:lnTo>
                      </a:path>
                      <a:path w="80010" h="139700">
                        <a:moveTo>
                          <a:pt x="70987" y="139604"/>
                        </a:moveTo>
                        <a:lnTo>
                          <a:pt x="64615" y="139604"/>
                        </a:lnTo>
                      </a:path>
                      <a:path w="80010" h="139700">
                        <a:moveTo>
                          <a:pt x="64615" y="139604"/>
                        </a:moveTo>
                        <a:lnTo>
                          <a:pt x="57434" y="139604"/>
                        </a:lnTo>
                      </a:path>
                      <a:path w="80010" h="139700">
                        <a:moveTo>
                          <a:pt x="57434" y="139604"/>
                        </a:moveTo>
                        <a:lnTo>
                          <a:pt x="48650" y="139604"/>
                        </a:lnTo>
                      </a:path>
                      <a:path w="80010" h="139700">
                        <a:moveTo>
                          <a:pt x="48650" y="139604"/>
                        </a:moveTo>
                        <a:lnTo>
                          <a:pt x="39879" y="139604"/>
                        </a:lnTo>
                      </a:path>
                      <a:path w="80010" h="139700">
                        <a:moveTo>
                          <a:pt x="39879" y="139604"/>
                        </a:moveTo>
                        <a:lnTo>
                          <a:pt x="31108" y="139604"/>
                        </a:lnTo>
                      </a:path>
                      <a:path w="80010" h="139700">
                        <a:moveTo>
                          <a:pt x="31108" y="139604"/>
                        </a:moveTo>
                        <a:lnTo>
                          <a:pt x="22324" y="139604"/>
                        </a:lnTo>
                      </a:path>
                      <a:path w="80010" h="139700">
                        <a:moveTo>
                          <a:pt x="22324" y="139604"/>
                        </a:moveTo>
                        <a:lnTo>
                          <a:pt x="15143" y="139604"/>
                        </a:lnTo>
                      </a:path>
                      <a:path w="80010" h="139700">
                        <a:moveTo>
                          <a:pt x="15143" y="139604"/>
                        </a:moveTo>
                        <a:lnTo>
                          <a:pt x="8770" y="139604"/>
                        </a:lnTo>
                      </a:path>
                      <a:path w="80010" h="139700">
                        <a:moveTo>
                          <a:pt x="8770" y="139604"/>
                        </a:moveTo>
                        <a:lnTo>
                          <a:pt x="3987" y="139604"/>
                        </a:lnTo>
                      </a:path>
                      <a:path w="80010" h="139700">
                        <a:moveTo>
                          <a:pt x="3987" y="139604"/>
                        </a:moveTo>
                        <a:lnTo>
                          <a:pt x="794" y="139604"/>
                        </a:lnTo>
                      </a:path>
                      <a:path w="80010" h="139700">
                        <a:moveTo>
                          <a:pt x="794" y="139604"/>
                        </a:moveTo>
                        <a:lnTo>
                          <a:pt x="0" y="13960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30" name="object 3330"/>
                  <p:cNvSpPr/>
                  <p:nvPr/>
                </p:nvSpPr>
                <p:spPr>
                  <a:xfrm>
                    <a:off x="9385902" y="6216306"/>
                    <a:ext cx="179705" cy="160020"/>
                  </a:xfrm>
                  <a:custGeom>
                    <a:avLst/>
                    <a:gdLst/>
                    <a:ahLst/>
                    <a:cxnLst/>
                    <a:rect l="l" t="t" r="r" b="b"/>
                    <a:pathLst>
                      <a:path w="179704" h="160020">
                        <a:moveTo>
                          <a:pt x="0" y="0"/>
                        </a:moveTo>
                        <a:lnTo>
                          <a:pt x="0" y="159558"/>
                        </a:lnTo>
                      </a:path>
                      <a:path w="179704" h="160020">
                        <a:moveTo>
                          <a:pt x="0" y="159558"/>
                        </a:moveTo>
                        <a:lnTo>
                          <a:pt x="179497" y="159558"/>
                        </a:lnTo>
                      </a:path>
                      <a:path w="179704" h="160020">
                        <a:moveTo>
                          <a:pt x="179497" y="159558"/>
                        </a:moveTo>
                        <a:lnTo>
                          <a:pt x="179497" y="0"/>
                        </a:lnTo>
                      </a:path>
                      <a:path w="179704" h="160020">
                        <a:moveTo>
                          <a:pt x="179497" y="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31" name="object 3331"/>
                  <p:cNvSpPr/>
                  <p:nvPr/>
                </p:nvSpPr>
                <p:spPr>
                  <a:xfrm>
                    <a:off x="4155642" y="3759138"/>
                    <a:ext cx="147320" cy="1581785"/>
                  </a:xfrm>
                  <a:custGeom>
                    <a:avLst/>
                    <a:gdLst/>
                    <a:ahLst/>
                    <a:cxnLst/>
                    <a:rect l="l" t="t" r="r" b="b"/>
                    <a:pathLst>
                      <a:path w="147320" h="1581785">
                        <a:moveTo>
                          <a:pt x="146799" y="1571642"/>
                        </a:moveTo>
                        <a:lnTo>
                          <a:pt x="67013" y="1491856"/>
                        </a:lnTo>
                      </a:path>
                      <a:path w="147320" h="1581785">
                        <a:moveTo>
                          <a:pt x="36699" y="1522169"/>
                        </a:moveTo>
                        <a:lnTo>
                          <a:pt x="95737" y="1581207"/>
                        </a:lnTo>
                      </a:path>
                      <a:path w="147320" h="1581785">
                        <a:moveTo>
                          <a:pt x="146799" y="1571642"/>
                        </a:moveTo>
                        <a:lnTo>
                          <a:pt x="145991" y="1571642"/>
                        </a:lnTo>
                      </a:path>
                      <a:path w="147320" h="1581785">
                        <a:moveTo>
                          <a:pt x="145991" y="1571642"/>
                        </a:moveTo>
                        <a:lnTo>
                          <a:pt x="144401" y="1573231"/>
                        </a:lnTo>
                      </a:path>
                      <a:path w="147320" h="1581785">
                        <a:moveTo>
                          <a:pt x="144401" y="1573231"/>
                        </a:moveTo>
                        <a:lnTo>
                          <a:pt x="142003" y="1575629"/>
                        </a:lnTo>
                      </a:path>
                      <a:path w="147320" h="1581785">
                        <a:moveTo>
                          <a:pt x="142003" y="1575629"/>
                        </a:moveTo>
                        <a:lnTo>
                          <a:pt x="138823" y="1578823"/>
                        </a:lnTo>
                      </a:path>
                      <a:path w="147320" h="1581785">
                        <a:moveTo>
                          <a:pt x="138823" y="1578823"/>
                        </a:moveTo>
                        <a:lnTo>
                          <a:pt x="136425" y="1581207"/>
                        </a:lnTo>
                      </a:path>
                      <a:path w="147320" h="1581785">
                        <a:moveTo>
                          <a:pt x="36699" y="1522169"/>
                        </a:moveTo>
                        <a:lnTo>
                          <a:pt x="36699" y="1521374"/>
                        </a:lnTo>
                      </a:path>
                      <a:path w="147320" h="1581785">
                        <a:moveTo>
                          <a:pt x="36699" y="1521374"/>
                        </a:moveTo>
                        <a:lnTo>
                          <a:pt x="38289" y="1519785"/>
                        </a:lnTo>
                      </a:path>
                      <a:path w="147320" h="1581785">
                        <a:moveTo>
                          <a:pt x="38289" y="1519785"/>
                        </a:moveTo>
                        <a:lnTo>
                          <a:pt x="40687" y="1517386"/>
                        </a:lnTo>
                      </a:path>
                      <a:path w="147320" h="1581785">
                        <a:moveTo>
                          <a:pt x="40687" y="1517386"/>
                        </a:moveTo>
                        <a:lnTo>
                          <a:pt x="43880" y="1514193"/>
                        </a:lnTo>
                      </a:path>
                      <a:path w="147320" h="1581785">
                        <a:moveTo>
                          <a:pt x="43880" y="1514193"/>
                        </a:moveTo>
                        <a:lnTo>
                          <a:pt x="47868" y="1511000"/>
                        </a:lnTo>
                      </a:path>
                      <a:path w="147320" h="1581785">
                        <a:moveTo>
                          <a:pt x="47868" y="1511000"/>
                        </a:moveTo>
                        <a:lnTo>
                          <a:pt x="51856" y="1507012"/>
                        </a:lnTo>
                      </a:path>
                      <a:path w="147320" h="1581785">
                        <a:moveTo>
                          <a:pt x="51856" y="1507012"/>
                        </a:moveTo>
                        <a:lnTo>
                          <a:pt x="55844" y="1503024"/>
                        </a:lnTo>
                      </a:path>
                      <a:path w="147320" h="1581785">
                        <a:moveTo>
                          <a:pt x="55844" y="1503024"/>
                        </a:moveTo>
                        <a:lnTo>
                          <a:pt x="59037" y="1499037"/>
                        </a:lnTo>
                      </a:path>
                      <a:path w="147320" h="1581785">
                        <a:moveTo>
                          <a:pt x="59037" y="1499037"/>
                        </a:moveTo>
                        <a:lnTo>
                          <a:pt x="62230" y="1495843"/>
                        </a:lnTo>
                      </a:path>
                      <a:path w="147320" h="1581785">
                        <a:moveTo>
                          <a:pt x="62230" y="1495843"/>
                        </a:moveTo>
                        <a:lnTo>
                          <a:pt x="64629" y="1493459"/>
                        </a:lnTo>
                      </a:path>
                      <a:path w="147320" h="1581785">
                        <a:moveTo>
                          <a:pt x="64629" y="1493459"/>
                        </a:moveTo>
                        <a:lnTo>
                          <a:pt x="66218" y="1491856"/>
                        </a:lnTo>
                      </a:path>
                      <a:path w="147320" h="1581785">
                        <a:moveTo>
                          <a:pt x="66218" y="1491856"/>
                        </a:moveTo>
                        <a:lnTo>
                          <a:pt x="67013" y="1491856"/>
                        </a:lnTo>
                      </a:path>
                      <a:path w="147320" h="1581785">
                        <a:moveTo>
                          <a:pt x="12772" y="0"/>
                        </a:moveTo>
                        <a:lnTo>
                          <a:pt x="14362" y="14362"/>
                        </a:lnTo>
                      </a:path>
                      <a:path w="147320" h="1581785">
                        <a:moveTo>
                          <a:pt x="14362" y="14362"/>
                        </a:moveTo>
                        <a:lnTo>
                          <a:pt x="18349" y="27929"/>
                        </a:lnTo>
                      </a:path>
                      <a:path w="147320" h="1581785">
                        <a:moveTo>
                          <a:pt x="18349" y="27929"/>
                        </a:moveTo>
                        <a:lnTo>
                          <a:pt x="23941" y="40701"/>
                        </a:lnTo>
                      </a:path>
                      <a:path w="147320" h="1581785">
                        <a:moveTo>
                          <a:pt x="23941" y="40701"/>
                        </a:moveTo>
                        <a:lnTo>
                          <a:pt x="31917" y="52665"/>
                        </a:lnTo>
                      </a:path>
                      <a:path w="147320" h="1581785">
                        <a:moveTo>
                          <a:pt x="31917" y="52665"/>
                        </a:moveTo>
                        <a:lnTo>
                          <a:pt x="42277" y="62230"/>
                        </a:lnTo>
                      </a:path>
                      <a:path w="147320" h="1581785">
                        <a:moveTo>
                          <a:pt x="42277" y="62230"/>
                        </a:moveTo>
                        <a:lnTo>
                          <a:pt x="54255" y="71015"/>
                        </a:lnTo>
                      </a:path>
                      <a:path w="147320" h="1581785">
                        <a:moveTo>
                          <a:pt x="54255" y="71015"/>
                        </a:moveTo>
                        <a:lnTo>
                          <a:pt x="67013" y="76592"/>
                        </a:lnTo>
                      </a:path>
                      <a:path w="147320" h="1581785">
                        <a:moveTo>
                          <a:pt x="67013" y="76592"/>
                        </a:moveTo>
                        <a:lnTo>
                          <a:pt x="80580" y="80580"/>
                        </a:lnTo>
                      </a:path>
                      <a:path w="147320" h="1581785">
                        <a:moveTo>
                          <a:pt x="80580" y="80580"/>
                        </a:moveTo>
                        <a:lnTo>
                          <a:pt x="94134" y="81375"/>
                        </a:lnTo>
                      </a:path>
                      <a:path w="147320" h="1581785">
                        <a:moveTo>
                          <a:pt x="94134" y="38303"/>
                        </a:moveTo>
                        <a:lnTo>
                          <a:pt x="84568" y="37508"/>
                        </a:lnTo>
                      </a:path>
                      <a:path w="147320" h="1581785">
                        <a:moveTo>
                          <a:pt x="84568" y="37508"/>
                        </a:moveTo>
                        <a:lnTo>
                          <a:pt x="75798" y="33506"/>
                        </a:lnTo>
                      </a:path>
                      <a:path w="147320" h="1581785">
                        <a:moveTo>
                          <a:pt x="75798" y="33506"/>
                        </a:moveTo>
                        <a:lnTo>
                          <a:pt x="67808" y="27929"/>
                        </a:lnTo>
                      </a:path>
                      <a:path w="147320" h="1581785">
                        <a:moveTo>
                          <a:pt x="67808" y="27929"/>
                        </a:moveTo>
                        <a:lnTo>
                          <a:pt x="61436" y="19953"/>
                        </a:lnTo>
                      </a:path>
                      <a:path w="147320" h="1581785">
                        <a:moveTo>
                          <a:pt x="61436" y="19953"/>
                        </a:moveTo>
                        <a:lnTo>
                          <a:pt x="57448" y="11182"/>
                        </a:lnTo>
                      </a:path>
                      <a:path w="147320" h="1581785">
                        <a:moveTo>
                          <a:pt x="57448" y="11182"/>
                        </a:moveTo>
                        <a:lnTo>
                          <a:pt x="55844" y="1603"/>
                        </a:lnTo>
                      </a:path>
                      <a:path w="147320" h="1581785">
                        <a:moveTo>
                          <a:pt x="55844" y="1603"/>
                        </a:moveTo>
                        <a:lnTo>
                          <a:pt x="55844" y="0"/>
                        </a:lnTo>
                      </a:path>
                      <a:path w="147320" h="1581785">
                        <a:moveTo>
                          <a:pt x="12772" y="0"/>
                        </a:moveTo>
                        <a:lnTo>
                          <a:pt x="13567" y="0"/>
                        </a:lnTo>
                      </a:path>
                      <a:path w="147320" h="1581785">
                        <a:moveTo>
                          <a:pt x="13567" y="0"/>
                        </a:moveTo>
                        <a:lnTo>
                          <a:pt x="15951" y="0"/>
                        </a:lnTo>
                      </a:path>
                      <a:path w="147320" h="1581785">
                        <a:moveTo>
                          <a:pt x="15951" y="0"/>
                        </a:moveTo>
                        <a:lnTo>
                          <a:pt x="19158" y="0"/>
                        </a:lnTo>
                      </a:path>
                      <a:path w="147320" h="1581785">
                        <a:moveTo>
                          <a:pt x="19158" y="0"/>
                        </a:moveTo>
                        <a:lnTo>
                          <a:pt x="23941" y="0"/>
                        </a:lnTo>
                      </a:path>
                      <a:path w="147320" h="1581785">
                        <a:moveTo>
                          <a:pt x="23941" y="0"/>
                        </a:moveTo>
                        <a:lnTo>
                          <a:pt x="28724" y="0"/>
                        </a:lnTo>
                      </a:path>
                      <a:path w="147320" h="1581785">
                        <a:moveTo>
                          <a:pt x="28724" y="0"/>
                        </a:moveTo>
                        <a:lnTo>
                          <a:pt x="34301" y="0"/>
                        </a:lnTo>
                      </a:path>
                      <a:path w="147320" h="1581785">
                        <a:moveTo>
                          <a:pt x="34301" y="0"/>
                        </a:moveTo>
                        <a:lnTo>
                          <a:pt x="39893" y="0"/>
                        </a:lnTo>
                      </a:path>
                      <a:path w="147320" h="1581785">
                        <a:moveTo>
                          <a:pt x="39893" y="0"/>
                        </a:moveTo>
                        <a:lnTo>
                          <a:pt x="45470" y="0"/>
                        </a:lnTo>
                      </a:path>
                      <a:path w="147320" h="1581785">
                        <a:moveTo>
                          <a:pt x="45470" y="0"/>
                        </a:moveTo>
                        <a:lnTo>
                          <a:pt x="49472" y="0"/>
                        </a:lnTo>
                      </a:path>
                      <a:path w="147320" h="1581785">
                        <a:moveTo>
                          <a:pt x="49472" y="0"/>
                        </a:moveTo>
                        <a:lnTo>
                          <a:pt x="53460" y="0"/>
                        </a:lnTo>
                      </a:path>
                      <a:path w="147320" h="1581785">
                        <a:moveTo>
                          <a:pt x="53460" y="0"/>
                        </a:moveTo>
                        <a:lnTo>
                          <a:pt x="55049" y="0"/>
                        </a:lnTo>
                      </a:path>
                      <a:path w="147320" h="1581785">
                        <a:moveTo>
                          <a:pt x="55049" y="0"/>
                        </a:moveTo>
                        <a:lnTo>
                          <a:pt x="55844" y="0"/>
                        </a:lnTo>
                      </a:path>
                      <a:path w="147320" h="1581785">
                        <a:moveTo>
                          <a:pt x="94134" y="38303"/>
                        </a:moveTo>
                        <a:lnTo>
                          <a:pt x="94134" y="39098"/>
                        </a:lnTo>
                      </a:path>
                      <a:path w="147320" h="1581785">
                        <a:moveTo>
                          <a:pt x="94134" y="39098"/>
                        </a:moveTo>
                        <a:lnTo>
                          <a:pt x="94134" y="41496"/>
                        </a:lnTo>
                      </a:path>
                      <a:path w="147320" h="1581785">
                        <a:moveTo>
                          <a:pt x="94134" y="41496"/>
                        </a:moveTo>
                        <a:lnTo>
                          <a:pt x="94134" y="44689"/>
                        </a:lnTo>
                      </a:path>
                      <a:path w="147320" h="1581785">
                        <a:moveTo>
                          <a:pt x="94134" y="44689"/>
                        </a:moveTo>
                        <a:lnTo>
                          <a:pt x="94134" y="49472"/>
                        </a:lnTo>
                      </a:path>
                      <a:path w="147320" h="1581785">
                        <a:moveTo>
                          <a:pt x="94134" y="49472"/>
                        </a:moveTo>
                        <a:lnTo>
                          <a:pt x="94134" y="54255"/>
                        </a:lnTo>
                      </a:path>
                      <a:path w="147320" h="1581785">
                        <a:moveTo>
                          <a:pt x="94134" y="54255"/>
                        </a:moveTo>
                        <a:lnTo>
                          <a:pt x="94134" y="59832"/>
                        </a:lnTo>
                      </a:path>
                      <a:path w="147320" h="1581785">
                        <a:moveTo>
                          <a:pt x="94134" y="59832"/>
                        </a:moveTo>
                        <a:lnTo>
                          <a:pt x="94134" y="65423"/>
                        </a:lnTo>
                      </a:path>
                      <a:path w="147320" h="1581785">
                        <a:moveTo>
                          <a:pt x="94134" y="65423"/>
                        </a:moveTo>
                        <a:lnTo>
                          <a:pt x="94134" y="71015"/>
                        </a:lnTo>
                      </a:path>
                      <a:path w="147320" h="1581785">
                        <a:moveTo>
                          <a:pt x="94134" y="71015"/>
                        </a:moveTo>
                        <a:lnTo>
                          <a:pt x="94134" y="75003"/>
                        </a:lnTo>
                      </a:path>
                      <a:path w="147320" h="1581785">
                        <a:moveTo>
                          <a:pt x="94134" y="75003"/>
                        </a:moveTo>
                        <a:lnTo>
                          <a:pt x="94134" y="78196"/>
                        </a:lnTo>
                      </a:path>
                      <a:path w="147320" h="1581785">
                        <a:moveTo>
                          <a:pt x="94134" y="78196"/>
                        </a:moveTo>
                        <a:lnTo>
                          <a:pt x="94134" y="80580"/>
                        </a:lnTo>
                      </a:path>
                      <a:path w="147320" h="1581785">
                        <a:moveTo>
                          <a:pt x="94134" y="80580"/>
                        </a:moveTo>
                        <a:lnTo>
                          <a:pt x="94134" y="81375"/>
                        </a:lnTo>
                      </a:path>
                      <a:path w="147320" h="1581785">
                        <a:moveTo>
                          <a:pt x="31122" y="766683"/>
                        </a:moveTo>
                        <a:lnTo>
                          <a:pt x="31122" y="754705"/>
                        </a:lnTo>
                      </a:path>
                      <a:path w="147320" h="1581785">
                        <a:moveTo>
                          <a:pt x="31122" y="754705"/>
                        </a:moveTo>
                        <a:lnTo>
                          <a:pt x="31122" y="742741"/>
                        </a:lnTo>
                      </a:path>
                      <a:path w="147320" h="1581785">
                        <a:moveTo>
                          <a:pt x="31122" y="742741"/>
                        </a:moveTo>
                        <a:lnTo>
                          <a:pt x="31122" y="732367"/>
                        </a:lnTo>
                      </a:path>
                      <a:path w="147320" h="1581785">
                        <a:moveTo>
                          <a:pt x="31122" y="732367"/>
                        </a:moveTo>
                        <a:lnTo>
                          <a:pt x="31122" y="722802"/>
                        </a:lnTo>
                      </a:path>
                      <a:path w="147320" h="1581785">
                        <a:moveTo>
                          <a:pt x="31122" y="722802"/>
                        </a:moveTo>
                        <a:lnTo>
                          <a:pt x="31122" y="715621"/>
                        </a:lnTo>
                      </a:path>
                      <a:path w="147320" h="1581785">
                        <a:moveTo>
                          <a:pt x="31122" y="715621"/>
                        </a:moveTo>
                        <a:lnTo>
                          <a:pt x="31122" y="710029"/>
                        </a:lnTo>
                      </a:path>
                      <a:path w="147320" h="1581785">
                        <a:moveTo>
                          <a:pt x="31122" y="710029"/>
                        </a:moveTo>
                        <a:lnTo>
                          <a:pt x="31122" y="707645"/>
                        </a:lnTo>
                      </a:path>
                      <a:path w="147320" h="1581785">
                        <a:moveTo>
                          <a:pt x="31122" y="707645"/>
                        </a:moveTo>
                        <a:lnTo>
                          <a:pt x="31122" y="706850"/>
                        </a:lnTo>
                      </a:path>
                      <a:path w="147320" h="1581785">
                        <a:moveTo>
                          <a:pt x="9579" y="766683"/>
                        </a:moveTo>
                        <a:lnTo>
                          <a:pt x="3987" y="766683"/>
                        </a:lnTo>
                      </a:path>
                      <a:path w="147320" h="1581785">
                        <a:moveTo>
                          <a:pt x="3987" y="766683"/>
                        </a:moveTo>
                        <a:lnTo>
                          <a:pt x="0" y="766683"/>
                        </a:lnTo>
                      </a:path>
                      <a:path w="147320" h="1581785">
                        <a:moveTo>
                          <a:pt x="31122" y="766683"/>
                        </a:moveTo>
                        <a:lnTo>
                          <a:pt x="30313" y="766683"/>
                        </a:lnTo>
                      </a:path>
                      <a:path w="147320" h="1581785">
                        <a:moveTo>
                          <a:pt x="30313" y="766683"/>
                        </a:moveTo>
                        <a:lnTo>
                          <a:pt x="27929" y="766683"/>
                        </a:lnTo>
                      </a:path>
                      <a:path w="147320" h="1581785">
                        <a:moveTo>
                          <a:pt x="27929" y="766683"/>
                        </a:moveTo>
                        <a:lnTo>
                          <a:pt x="24736" y="766683"/>
                        </a:lnTo>
                      </a:path>
                      <a:path w="147320" h="1581785">
                        <a:moveTo>
                          <a:pt x="24736" y="766683"/>
                        </a:moveTo>
                        <a:lnTo>
                          <a:pt x="20748" y="766683"/>
                        </a:lnTo>
                      </a:path>
                      <a:path w="147320" h="1581785">
                        <a:moveTo>
                          <a:pt x="20748" y="766683"/>
                        </a:moveTo>
                        <a:lnTo>
                          <a:pt x="15156" y="766683"/>
                        </a:lnTo>
                      </a:path>
                      <a:path w="147320" h="1581785">
                        <a:moveTo>
                          <a:pt x="15156" y="766683"/>
                        </a:moveTo>
                        <a:lnTo>
                          <a:pt x="9579" y="766683"/>
                        </a:lnTo>
                      </a:path>
                      <a:path w="147320" h="1581785">
                        <a:moveTo>
                          <a:pt x="0" y="838479"/>
                        </a:moveTo>
                        <a:lnTo>
                          <a:pt x="7181" y="848853"/>
                        </a:lnTo>
                      </a:path>
                      <a:path w="147320" h="1581785">
                        <a:moveTo>
                          <a:pt x="7181" y="848853"/>
                        </a:moveTo>
                        <a:lnTo>
                          <a:pt x="17555" y="859214"/>
                        </a:lnTo>
                      </a:path>
                      <a:path w="147320" h="1581785">
                        <a:moveTo>
                          <a:pt x="17555" y="859214"/>
                        </a:moveTo>
                        <a:lnTo>
                          <a:pt x="29518" y="867189"/>
                        </a:lnTo>
                      </a:path>
                      <a:path w="147320" h="1581785">
                        <a:moveTo>
                          <a:pt x="29518" y="867189"/>
                        </a:moveTo>
                        <a:lnTo>
                          <a:pt x="42277" y="873576"/>
                        </a:lnTo>
                      </a:path>
                      <a:path w="147320" h="1581785">
                        <a:moveTo>
                          <a:pt x="42277" y="873576"/>
                        </a:moveTo>
                        <a:lnTo>
                          <a:pt x="55844" y="876769"/>
                        </a:lnTo>
                      </a:path>
                      <a:path w="147320" h="1581785">
                        <a:moveTo>
                          <a:pt x="55844" y="876769"/>
                        </a:moveTo>
                        <a:lnTo>
                          <a:pt x="69411" y="877563"/>
                        </a:lnTo>
                      </a:path>
                      <a:path w="147320" h="1581785">
                        <a:moveTo>
                          <a:pt x="69411" y="835286"/>
                        </a:moveTo>
                        <a:lnTo>
                          <a:pt x="59832" y="833683"/>
                        </a:lnTo>
                      </a:path>
                      <a:path w="147320" h="1581785">
                        <a:moveTo>
                          <a:pt x="59832" y="833683"/>
                        </a:moveTo>
                        <a:lnTo>
                          <a:pt x="51061" y="829695"/>
                        </a:lnTo>
                      </a:path>
                      <a:path w="147320" h="1581785">
                        <a:moveTo>
                          <a:pt x="51061" y="829695"/>
                        </a:moveTo>
                        <a:lnTo>
                          <a:pt x="43086" y="824117"/>
                        </a:lnTo>
                      </a:path>
                      <a:path w="147320" h="1581785">
                        <a:moveTo>
                          <a:pt x="43086" y="824117"/>
                        </a:moveTo>
                        <a:lnTo>
                          <a:pt x="36699" y="816936"/>
                        </a:lnTo>
                      </a:path>
                      <a:path w="147320" h="1581785">
                        <a:moveTo>
                          <a:pt x="36699" y="816936"/>
                        </a:moveTo>
                        <a:lnTo>
                          <a:pt x="32711" y="807357"/>
                        </a:lnTo>
                      </a:path>
                      <a:path w="147320" h="1581785">
                        <a:moveTo>
                          <a:pt x="32711" y="807357"/>
                        </a:moveTo>
                        <a:lnTo>
                          <a:pt x="31122" y="797791"/>
                        </a:lnTo>
                      </a:path>
                      <a:path w="147320" h="1581785">
                        <a:moveTo>
                          <a:pt x="31122" y="797791"/>
                        </a:moveTo>
                        <a:lnTo>
                          <a:pt x="31122" y="796996"/>
                        </a:lnTo>
                      </a:path>
                      <a:path w="147320" h="1581785">
                        <a:moveTo>
                          <a:pt x="0" y="796996"/>
                        </a:moveTo>
                        <a:lnTo>
                          <a:pt x="3987" y="796996"/>
                        </a:lnTo>
                      </a:path>
                      <a:path w="147320" h="1581785">
                        <a:moveTo>
                          <a:pt x="3987" y="796996"/>
                        </a:moveTo>
                        <a:lnTo>
                          <a:pt x="9579" y="796996"/>
                        </a:lnTo>
                      </a:path>
                      <a:path w="147320" h="1581785">
                        <a:moveTo>
                          <a:pt x="9579" y="796996"/>
                        </a:moveTo>
                        <a:lnTo>
                          <a:pt x="15156" y="796996"/>
                        </a:lnTo>
                      </a:path>
                      <a:path w="147320" h="1581785">
                        <a:moveTo>
                          <a:pt x="15156" y="796996"/>
                        </a:moveTo>
                        <a:lnTo>
                          <a:pt x="20748" y="796996"/>
                        </a:lnTo>
                      </a:path>
                      <a:path w="147320" h="1581785">
                        <a:moveTo>
                          <a:pt x="20748" y="796996"/>
                        </a:moveTo>
                        <a:lnTo>
                          <a:pt x="24736" y="796996"/>
                        </a:lnTo>
                      </a:path>
                      <a:path w="147320" h="1581785">
                        <a:moveTo>
                          <a:pt x="24736" y="796996"/>
                        </a:moveTo>
                        <a:lnTo>
                          <a:pt x="27929" y="796996"/>
                        </a:lnTo>
                      </a:path>
                      <a:path w="147320" h="1581785">
                        <a:moveTo>
                          <a:pt x="27929" y="796996"/>
                        </a:moveTo>
                        <a:lnTo>
                          <a:pt x="30313" y="796996"/>
                        </a:lnTo>
                      </a:path>
                      <a:path w="147320" h="1581785">
                        <a:moveTo>
                          <a:pt x="30313" y="796996"/>
                        </a:moveTo>
                        <a:lnTo>
                          <a:pt x="31122" y="796996"/>
                        </a:lnTo>
                      </a:path>
                      <a:path w="147320" h="1581785">
                        <a:moveTo>
                          <a:pt x="31122" y="796996"/>
                        </a:moveTo>
                        <a:lnTo>
                          <a:pt x="30313" y="79699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32" name="object 3332"/>
                  <p:cNvSpPr/>
                  <p:nvPr/>
                </p:nvSpPr>
                <p:spPr>
                  <a:xfrm>
                    <a:off x="4223858" y="4593227"/>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33" name="object 3333"/>
                  <p:cNvSpPr/>
                  <p:nvPr/>
                </p:nvSpPr>
                <p:spPr>
                  <a:xfrm>
                    <a:off x="4225054" y="4594424"/>
                    <a:ext cx="0" cy="42545"/>
                  </a:xfrm>
                  <a:custGeom>
                    <a:avLst/>
                    <a:gdLst/>
                    <a:ahLst/>
                    <a:cxnLst/>
                    <a:rect l="l" t="t" r="r" b="b"/>
                    <a:pathLst>
                      <a:path h="42545">
                        <a:moveTo>
                          <a:pt x="0" y="0"/>
                        </a:moveTo>
                        <a:lnTo>
                          <a:pt x="0" y="2384"/>
                        </a:lnTo>
                      </a:path>
                      <a:path h="42545">
                        <a:moveTo>
                          <a:pt x="0" y="2384"/>
                        </a:moveTo>
                        <a:lnTo>
                          <a:pt x="0" y="5577"/>
                        </a:lnTo>
                      </a:path>
                      <a:path h="42545">
                        <a:moveTo>
                          <a:pt x="0" y="5577"/>
                        </a:moveTo>
                        <a:lnTo>
                          <a:pt x="0" y="10374"/>
                        </a:lnTo>
                      </a:path>
                      <a:path h="42545">
                        <a:moveTo>
                          <a:pt x="0" y="10374"/>
                        </a:moveTo>
                        <a:lnTo>
                          <a:pt x="0" y="15951"/>
                        </a:lnTo>
                      </a:path>
                      <a:path h="42545">
                        <a:moveTo>
                          <a:pt x="0" y="15951"/>
                        </a:moveTo>
                        <a:lnTo>
                          <a:pt x="0" y="21543"/>
                        </a:lnTo>
                      </a:path>
                      <a:path h="42545">
                        <a:moveTo>
                          <a:pt x="0" y="21543"/>
                        </a:moveTo>
                        <a:lnTo>
                          <a:pt x="0" y="26325"/>
                        </a:lnTo>
                      </a:path>
                      <a:path h="42545">
                        <a:moveTo>
                          <a:pt x="0" y="26325"/>
                        </a:moveTo>
                        <a:lnTo>
                          <a:pt x="0" y="31903"/>
                        </a:lnTo>
                      </a:path>
                      <a:path h="42545">
                        <a:moveTo>
                          <a:pt x="0" y="31903"/>
                        </a:moveTo>
                        <a:lnTo>
                          <a:pt x="0" y="36699"/>
                        </a:lnTo>
                      </a:path>
                      <a:path h="42545">
                        <a:moveTo>
                          <a:pt x="0" y="36699"/>
                        </a:moveTo>
                        <a:lnTo>
                          <a:pt x="0" y="39893"/>
                        </a:lnTo>
                      </a:path>
                      <a:path h="42545">
                        <a:moveTo>
                          <a:pt x="0" y="39893"/>
                        </a:moveTo>
                        <a:lnTo>
                          <a:pt x="0" y="4227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34" name="object 3334"/>
                  <p:cNvSpPr/>
                  <p:nvPr/>
                </p:nvSpPr>
                <p:spPr>
                  <a:xfrm>
                    <a:off x="4223858" y="4635505"/>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35" name="object 3335"/>
                  <p:cNvSpPr/>
                  <p:nvPr/>
                </p:nvSpPr>
                <p:spPr>
                  <a:xfrm>
                    <a:off x="4150065" y="5208716"/>
                    <a:ext cx="73025" cy="73025"/>
                  </a:xfrm>
                  <a:custGeom>
                    <a:avLst/>
                    <a:gdLst/>
                    <a:ahLst/>
                    <a:cxnLst/>
                    <a:rect l="l" t="t" r="r" b="b"/>
                    <a:pathLst>
                      <a:path w="73025" h="73025">
                        <a:moveTo>
                          <a:pt x="0" y="30313"/>
                        </a:moveTo>
                        <a:lnTo>
                          <a:pt x="794" y="31108"/>
                        </a:lnTo>
                      </a:path>
                      <a:path w="73025" h="73025">
                        <a:moveTo>
                          <a:pt x="5577" y="35891"/>
                        </a:moveTo>
                        <a:lnTo>
                          <a:pt x="7181" y="37494"/>
                        </a:lnTo>
                      </a:path>
                      <a:path w="73025" h="73025">
                        <a:moveTo>
                          <a:pt x="7181" y="37494"/>
                        </a:moveTo>
                        <a:lnTo>
                          <a:pt x="12758" y="43086"/>
                        </a:lnTo>
                      </a:path>
                      <a:path w="73025" h="73025">
                        <a:moveTo>
                          <a:pt x="12758" y="43086"/>
                        </a:moveTo>
                        <a:lnTo>
                          <a:pt x="19939" y="50253"/>
                        </a:lnTo>
                      </a:path>
                      <a:path w="73025" h="73025">
                        <a:moveTo>
                          <a:pt x="19939" y="50253"/>
                        </a:moveTo>
                        <a:lnTo>
                          <a:pt x="27915" y="58229"/>
                        </a:lnTo>
                      </a:path>
                      <a:path w="73025" h="73025">
                        <a:moveTo>
                          <a:pt x="27915" y="58229"/>
                        </a:moveTo>
                        <a:lnTo>
                          <a:pt x="35891" y="66218"/>
                        </a:lnTo>
                      </a:path>
                      <a:path w="73025" h="73025">
                        <a:moveTo>
                          <a:pt x="35891" y="66218"/>
                        </a:moveTo>
                        <a:lnTo>
                          <a:pt x="42277" y="72591"/>
                        </a:lnTo>
                      </a:path>
                      <a:path w="73025" h="73025">
                        <a:moveTo>
                          <a:pt x="72591" y="42277"/>
                        </a:moveTo>
                        <a:lnTo>
                          <a:pt x="63820" y="33506"/>
                        </a:lnTo>
                      </a:path>
                      <a:path w="73025" h="73025">
                        <a:moveTo>
                          <a:pt x="63820" y="33506"/>
                        </a:moveTo>
                        <a:lnTo>
                          <a:pt x="55844" y="25530"/>
                        </a:lnTo>
                      </a:path>
                      <a:path w="73025" h="73025">
                        <a:moveTo>
                          <a:pt x="55844" y="25530"/>
                        </a:moveTo>
                        <a:lnTo>
                          <a:pt x="47855" y="17555"/>
                        </a:lnTo>
                      </a:path>
                      <a:path w="73025" h="73025">
                        <a:moveTo>
                          <a:pt x="47855" y="17555"/>
                        </a:moveTo>
                        <a:lnTo>
                          <a:pt x="41482" y="11168"/>
                        </a:lnTo>
                      </a:path>
                      <a:path w="73025" h="73025">
                        <a:moveTo>
                          <a:pt x="41482" y="11168"/>
                        </a:moveTo>
                        <a:lnTo>
                          <a:pt x="35891" y="5577"/>
                        </a:lnTo>
                      </a:path>
                      <a:path w="73025" h="73025">
                        <a:moveTo>
                          <a:pt x="35891" y="5577"/>
                        </a:moveTo>
                        <a:lnTo>
                          <a:pt x="32711" y="2384"/>
                        </a:lnTo>
                      </a:path>
                      <a:path w="73025" h="73025">
                        <a:moveTo>
                          <a:pt x="32711" y="2384"/>
                        </a:moveTo>
                        <a:lnTo>
                          <a:pt x="3031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36" name="object 3336"/>
                  <p:cNvSpPr/>
                  <p:nvPr/>
                </p:nvSpPr>
                <p:spPr>
                  <a:xfrm>
                    <a:off x="4179182" y="5207520"/>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37" name="object 3337"/>
                  <p:cNvSpPr/>
                  <p:nvPr/>
                </p:nvSpPr>
                <p:spPr>
                  <a:xfrm>
                    <a:off x="4155642" y="4594424"/>
                    <a:ext cx="384810" cy="687070"/>
                  </a:xfrm>
                  <a:custGeom>
                    <a:avLst/>
                    <a:gdLst/>
                    <a:ahLst/>
                    <a:cxnLst/>
                    <a:rect l="l" t="t" r="r" b="b"/>
                    <a:pathLst>
                      <a:path w="384810" h="687070">
                        <a:moveTo>
                          <a:pt x="51856" y="671726"/>
                        </a:moveTo>
                        <a:lnTo>
                          <a:pt x="47868" y="675714"/>
                        </a:lnTo>
                      </a:path>
                      <a:path w="384810" h="687070">
                        <a:moveTo>
                          <a:pt x="47868" y="675714"/>
                        </a:moveTo>
                        <a:lnTo>
                          <a:pt x="43880" y="678907"/>
                        </a:lnTo>
                      </a:path>
                      <a:path w="384810" h="687070">
                        <a:moveTo>
                          <a:pt x="43880" y="678907"/>
                        </a:moveTo>
                        <a:lnTo>
                          <a:pt x="40687" y="682100"/>
                        </a:lnTo>
                      </a:path>
                      <a:path w="384810" h="687070">
                        <a:moveTo>
                          <a:pt x="40687" y="682100"/>
                        </a:moveTo>
                        <a:lnTo>
                          <a:pt x="38289" y="684498"/>
                        </a:lnTo>
                      </a:path>
                      <a:path w="384810" h="687070">
                        <a:moveTo>
                          <a:pt x="38289" y="684498"/>
                        </a:moveTo>
                        <a:lnTo>
                          <a:pt x="36699" y="686088"/>
                        </a:lnTo>
                      </a:path>
                      <a:path w="384810" h="687070">
                        <a:moveTo>
                          <a:pt x="36699" y="686088"/>
                        </a:moveTo>
                        <a:lnTo>
                          <a:pt x="36699" y="686883"/>
                        </a:lnTo>
                      </a:path>
                      <a:path w="384810" h="687070">
                        <a:moveTo>
                          <a:pt x="67013" y="656569"/>
                        </a:moveTo>
                        <a:lnTo>
                          <a:pt x="66218" y="656569"/>
                        </a:lnTo>
                      </a:path>
                      <a:path w="384810" h="687070">
                        <a:moveTo>
                          <a:pt x="66218" y="656569"/>
                        </a:moveTo>
                        <a:lnTo>
                          <a:pt x="64629" y="658172"/>
                        </a:lnTo>
                      </a:path>
                      <a:path w="384810" h="687070">
                        <a:moveTo>
                          <a:pt x="64629" y="658172"/>
                        </a:moveTo>
                        <a:lnTo>
                          <a:pt x="62230" y="660557"/>
                        </a:lnTo>
                      </a:path>
                      <a:path w="384810" h="687070">
                        <a:moveTo>
                          <a:pt x="62230" y="660557"/>
                        </a:moveTo>
                        <a:lnTo>
                          <a:pt x="59037" y="663750"/>
                        </a:lnTo>
                      </a:path>
                      <a:path w="384810" h="687070">
                        <a:moveTo>
                          <a:pt x="59037" y="663750"/>
                        </a:moveTo>
                        <a:lnTo>
                          <a:pt x="55844" y="667738"/>
                        </a:lnTo>
                      </a:path>
                      <a:path w="384810" h="687070">
                        <a:moveTo>
                          <a:pt x="55844" y="667738"/>
                        </a:moveTo>
                        <a:lnTo>
                          <a:pt x="51856" y="671726"/>
                        </a:lnTo>
                      </a:path>
                      <a:path w="384810" h="687070">
                        <a:moveTo>
                          <a:pt x="0" y="610304"/>
                        </a:moveTo>
                        <a:lnTo>
                          <a:pt x="3987" y="608700"/>
                        </a:lnTo>
                      </a:path>
                      <a:path w="384810" h="687070">
                        <a:moveTo>
                          <a:pt x="3987" y="608700"/>
                        </a:moveTo>
                        <a:lnTo>
                          <a:pt x="9579" y="607905"/>
                        </a:lnTo>
                      </a:path>
                      <a:path w="384810" h="687070">
                        <a:moveTo>
                          <a:pt x="9579" y="607905"/>
                        </a:moveTo>
                        <a:lnTo>
                          <a:pt x="15156" y="608700"/>
                        </a:lnTo>
                      </a:path>
                      <a:path w="384810" h="687070">
                        <a:moveTo>
                          <a:pt x="15156" y="608700"/>
                        </a:moveTo>
                        <a:lnTo>
                          <a:pt x="19953" y="610304"/>
                        </a:lnTo>
                      </a:path>
                      <a:path w="384810" h="687070">
                        <a:moveTo>
                          <a:pt x="69411" y="42277"/>
                        </a:moveTo>
                        <a:lnTo>
                          <a:pt x="384540" y="42277"/>
                        </a:lnTo>
                      </a:path>
                      <a:path w="384810" h="687070">
                        <a:moveTo>
                          <a:pt x="384540" y="0"/>
                        </a:moveTo>
                        <a:lnTo>
                          <a:pt x="6941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38" name="object 3338"/>
                  <p:cNvSpPr/>
                  <p:nvPr/>
                </p:nvSpPr>
                <p:spPr>
                  <a:xfrm>
                    <a:off x="4223858" y="4635505"/>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39" name="object 3339"/>
                  <p:cNvSpPr/>
                  <p:nvPr/>
                </p:nvSpPr>
                <p:spPr>
                  <a:xfrm>
                    <a:off x="4225054" y="4594424"/>
                    <a:ext cx="0" cy="42545"/>
                  </a:xfrm>
                  <a:custGeom>
                    <a:avLst/>
                    <a:gdLst/>
                    <a:ahLst/>
                    <a:cxnLst/>
                    <a:rect l="l" t="t" r="r" b="b"/>
                    <a:pathLst>
                      <a:path h="42545">
                        <a:moveTo>
                          <a:pt x="0" y="42277"/>
                        </a:moveTo>
                        <a:lnTo>
                          <a:pt x="0" y="39893"/>
                        </a:lnTo>
                      </a:path>
                      <a:path h="42545">
                        <a:moveTo>
                          <a:pt x="0" y="39893"/>
                        </a:moveTo>
                        <a:lnTo>
                          <a:pt x="0" y="36699"/>
                        </a:lnTo>
                      </a:path>
                      <a:path h="42545">
                        <a:moveTo>
                          <a:pt x="0" y="36699"/>
                        </a:moveTo>
                        <a:lnTo>
                          <a:pt x="0" y="31903"/>
                        </a:lnTo>
                      </a:path>
                      <a:path h="42545">
                        <a:moveTo>
                          <a:pt x="0" y="31903"/>
                        </a:moveTo>
                        <a:lnTo>
                          <a:pt x="0" y="26325"/>
                        </a:lnTo>
                      </a:path>
                      <a:path h="42545">
                        <a:moveTo>
                          <a:pt x="0" y="26325"/>
                        </a:moveTo>
                        <a:lnTo>
                          <a:pt x="0" y="21543"/>
                        </a:lnTo>
                      </a:path>
                      <a:path h="42545">
                        <a:moveTo>
                          <a:pt x="0" y="21543"/>
                        </a:moveTo>
                        <a:lnTo>
                          <a:pt x="0" y="15951"/>
                        </a:lnTo>
                      </a:path>
                      <a:path h="42545">
                        <a:moveTo>
                          <a:pt x="0" y="15951"/>
                        </a:moveTo>
                        <a:lnTo>
                          <a:pt x="0" y="10374"/>
                        </a:lnTo>
                      </a:path>
                      <a:path h="42545">
                        <a:moveTo>
                          <a:pt x="0" y="10374"/>
                        </a:moveTo>
                        <a:lnTo>
                          <a:pt x="0" y="5577"/>
                        </a:lnTo>
                      </a:path>
                      <a:path h="42545">
                        <a:moveTo>
                          <a:pt x="0" y="5577"/>
                        </a:moveTo>
                        <a:lnTo>
                          <a:pt x="0" y="2384"/>
                        </a:lnTo>
                      </a:path>
                      <a:path h="42545">
                        <a:moveTo>
                          <a:pt x="0" y="238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40" name="object 3340"/>
                  <p:cNvSpPr/>
                  <p:nvPr/>
                </p:nvSpPr>
                <p:spPr>
                  <a:xfrm>
                    <a:off x="4223855" y="4593237"/>
                    <a:ext cx="318135" cy="2540"/>
                  </a:xfrm>
                  <a:custGeom>
                    <a:avLst/>
                    <a:gdLst/>
                    <a:ahLst/>
                    <a:cxnLst/>
                    <a:rect l="l" t="t" r="r" b="b"/>
                    <a:pathLst>
                      <a:path w="318135" h="2539">
                        <a:moveTo>
                          <a:pt x="2387" y="1193"/>
                        </a:moveTo>
                        <a:lnTo>
                          <a:pt x="2044" y="342"/>
                        </a:lnTo>
                        <a:lnTo>
                          <a:pt x="1193" y="0"/>
                        </a:lnTo>
                        <a:lnTo>
                          <a:pt x="342" y="342"/>
                        </a:lnTo>
                        <a:lnTo>
                          <a:pt x="0" y="1193"/>
                        </a:lnTo>
                        <a:lnTo>
                          <a:pt x="342" y="2044"/>
                        </a:lnTo>
                        <a:lnTo>
                          <a:pt x="1193" y="2387"/>
                        </a:lnTo>
                        <a:lnTo>
                          <a:pt x="2044" y="2044"/>
                        </a:lnTo>
                        <a:lnTo>
                          <a:pt x="2387" y="1193"/>
                        </a:lnTo>
                        <a:close/>
                      </a:path>
                      <a:path w="318135" h="2539">
                        <a:moveTo>
                          <a:pt x="317512" y="1193"/>
                        </a:moveTo>
                        <a:lnTo>
                          <a:pt x="317169" y="342"/>
                        </a:lnTo>
                        <a:lnTo>
                          <a:pt x="316318" y="0"/>
                        </a:lnTo>
                        <a:lnTo>
                          <a:pt x="315480" y="342"/>
                        </a:lnTo>
                        <a:lnTo>
                          <a:pt x="315125" y="1193"/>
                        </a:lnTo>
                        <a:lnTo>
                          <a:pt x="315480" y="2044"/>
                        </a:lnTo>
                        <a:lnTo>
                          <a:pt x="316318" y="2387"/>
                        </a:lnTo>
                        <a:lnTo>
                          <a:pt x="317169" y="2044"/>
                        </a:lnTo>
                        <a:lnTo>
                          <a:pt x="317512"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41" name="object 3341"/>
                  <p:cNvSpPr/>
                  <p:nvPr/>
                </p:nvSpPr>
                <p:spPr>
                  <a:xfrm>
                    <a:off x="4540183" y="4594424"/>
                    <a:ext cx="0" cy="42545"/>
                  </a:xfrm>
                  <a:custGeom>
                    <a:avLst/>
                    <a:gdLst/>
                    <a:ahLst/>
                    <a:cxnLst/>
                    <a:rect l="l" t="t" r="r" b="b"/>
                    <a:pathLst>
                      <a:path h="42545">
                        <a:moveTo>
                          <a:pt x="0" y="0"/>
                        </a:moveTo>
                        <a:lnTo>
                          <a:pt x="0" y="2384"/>
                        </a:lnTo>
                      </a:path>
                      <a:path h="42545">
                        <a:moveTo>
                          <a:pt x="0" y="2384"/>
                        </a:moveTo>
                        <a:lnTo>
                          <a:pt x="0" y="5577"/>
                        </a:lnTo>
                      </a:path>
                      <a:path h="42545">
                        <a:moveTo>
                          <a:pt x="0" y="5577"/>
                        </a:moveTo>
                        <a:lnTo>
                          <a:pt x="0" y="10374"/>
                        </a:lnTo>
                      </a:path>
                      <a:path h="42545">
                        <a:moveTo>
                          <a:pt x="0" y="10374"/>
                        </a:moveTo>
                        <a:lnTo>
                          <a:pt x="0" y="15951"/>
                        </a:lnTo>
                      </a:path>
                      <a:path h="42545">
                        <a:moveTo>
                          <a:pt x="0" y="15951"/>
                        </a:moveTo>
                        <a:lnTo>
                          <a:pt x="0" y="21543"/>
                        </a:lnTo>
                      </a:path>
                      <a:path h="42545">
                        <a:moveTo>
                          <a:pt x="0" y="21543"/>
                        </a:moveTo>
                        <a:lnTo>
                          <a:pt x="0" y="26325"/>
                        </a:lnTo>
                      </a:path>
                      <a:path h="42545">
                        <a:moveTo>
                          <a:pt x="0" y="26325"/>
                        </a:moveTo>
                        <a:lnTo>
                          <a:pt x="0" y="31903"/>
                        </a:lnTo>
                      </a:path>
                      <a:path h="42545">
                        <a:moveTo>
                          <a:pt x="0" y="31903"/>
                        </a:moveTo>
                        <a:lnTo>
                          <a:pt x="0" y="36699"/>
                        </a:lnTo>
                      </a:path>
                      <a:path h="42545">
                        <a:moveTo>
                          <a:pt x="0" y="36699"/>
                        </a:moveTo>
                        <a:lnTo>
                          <a:pt x="0" y="39893"/>
                        </a:lnTo>
                      </a:path>
                      <a:path h="42545">
                        <a:moveTo>
                          <a:pt x="0" y="39893"/>
                        </a:moveTo>
                        <a:lnTo>
                          <a:pt x="0" y="4227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42" name="object 3342"/>
                  <p:cNvSpPr/>
                  <p:nvPr/>
                </p:nvSpPr>
                <p:spPr>
                  <a:xfrm>
                    <a:off x="4538986" y="4635505"/>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43" name="object 3343"/>
                  <p:cNvSpPr/>
                  <p:nvPr/>
                </p:nvSpPr>
                <p:spPr>
                  <a:xfrm>
                    <a:off x="3254946" y="1701667"/>
                    <a:ext cx="5257165" cy="5805170"/>
                  </a:xfrm>
                  <a:custGeom>
                    <a:avLst/>
                    <a:gdLst/>
                    <a:ahLst/>
                    <a:cxnLst/>
                    <a:rect l="l" t="t" r="r" b="b"/>
                    <a:pathLst>
                      <a:path w="5257165" h="5805170">
                        <a:moveTo>
                          <a:pt x="45470" y="84568"/>
                        </a:moveTo>
                        <a:lnTo>
                          <a:pt x="45470" y="15156"/>
                        </a:lnTo>
                      </a:path>
                      <a:path w="5257165" h="5805170">
                        <a:moveTo>
                          <a:pt x="45470" y="15156"/>
                        </a:moveTo>
                        <a:lnTo>
                          <a:pt x="35110" y="15156"/>
                        </a:lnTo>
                      </a:path>
                      <a:path w="5257165" h="5805170">
                        <a:moveTo>
                          <a:pt x="35110" y="15156"/>
                        </a:moveTo>
                        <a:lnTo>
                          <a:pt x="35110" y="84568"/>
                        </a:lnTo>
                      </a:path>
                      <a:path w="5257165" h="5805170">
                        <a:moveTo>
                          <a:pt x="35110" y="84568"/>
                        </a:moveTo>
                        <a:lnTo>
                          <a:pt x="45470" y="84568"/>
                        </a:lnTo>
                      </a:path>
                      <a:path w="5257165" h="5805170">
                        <a:moveTo>
                          <a:pt x="0" y="7975"/>
                        </a:moveTo>
                        <a:lnTo>
                          <a:pt x="0" y="21543"/>
                        </a:lnTo>
                      </a:path>
                      <a:path w="5257165" h="5805170">
                        <a:moveTo>
                          <a:pt x="79786" y="21543"/>
                        </a:moveTo>
                        <a:lnTo>
                          <a:pt x="79786" y="7975"/>
                        </a:lnTo>
                      </a:path>
                      <a:path w="5257165" h="5805170">
                        <a:moveTo>
                          <a:pt x="39893" y="0"/>
                        </a:moveTo>
                        <a:lnTo>
                          <a:pt x="36699" y="794"/>
                        </a:lnTo>
                      </a:path>
                      <a:path w="5257165" h="5805170">
                        <a:moveTo>
                          <a:pt x="36699" y="794"/>
                        </a:moveTo>
                        <a:lnTo>
                          <a:pt x="32711" y="1589"/>
                        </a:lnTo>
                      </a:path>
                      <a:path w="5257165" h="5805170">
                        <a:moveTo>
                          <a:pt x="32711" y="1589"/>
                        </a:moveTo>
                        <a:lnTo>
                          <a:pt x="29518" y="3987"/>
                        </a:lnTo>
                      </a:path>
                      <a:path w="5257165" h="5805170">
                        <a:moveTo>
                          <a:pt x="29518" y="3987"/>
                        </a:moveTo>
                        <a:lnTo>
                          <a:pt x="27134" y="7181"/>
                        </a:lnTo>
                      </a:path>
                      <a:path w="5257165" h="5805170">
                        <a:moveTo>
                          <a:pt x="27134" y="7181"/>
                        </a:moveTo>
                        <a:lnTo>
                          <a:pt x="25530" y="11168"/>
                        </a:lnTo>
                      </a:path>
                      <a:path w="5257165" h="5805170">
                        <a:moveTo>
                          <a:pt x="25530" y="11168"/>
                        </a:moveTo>
                        <a:lnTo>
                          <a:pt x="25530" y="15156"/>
                        </a:lnTo>
                      </a:path>
                      <a:path w="5257165" h="5805170">
                        <a:moveTo>
                          <a:pt x="25530" y="15156"/>
                        </a:moveTo>
                        <a:lnTo>
                          <a:pt x="25530" y="19144"/>
                        </a:lnTo>
                      </a:path>
                      <a:path w="5257165" h="5805170">
                        <a:moveTo>
                          <a:pt x="25530" y="19144"/>
                        </a:moveTo>
                        <a:lnTo>
                          <a:pt x="27134" y="22337"/>
                        </a:lnTo>
                      </a:path>
                      <a:path w="5257165" h="5805170">
                        <a:moveTo>
                          <a:pt x="27134" y="22337"/>
                        </a:moveTo>
                        <a:lnTo>
                          <a:pt x="29518" y="25530"/>
                        </a:lnTo>
                      </a:path>
                      <a:path w="5257165" h="5805170">
                        <a:moveTo>
                          <a:pt x="29518" y="25530"/>
                        </a:moveTo>
                        <a:lnTo>
                          <a:pt x="32711" y="27929"/>
                        </a:lnTo>
                      </a:path>
                      <a:path w="5257165" h="5805170">
                        <a:moveTo>
                          <a:pt x="32711" y="27929"/>
                        </a:moveTo>
                        <a:lnTo>
                          <a:pt x="35110" y="28724"/>
                        </a:lnTo>
                      </a:path>
                      <a:path w="5257165" h="5805170">
                        <a:moveTo>
                          <a:pt x="45470" y="28724"/>
                        </a:moveTo>
                        <a:lnTo>
                          <a:pt x="47868" y="27929"/>
                        </a:lnTo>
                      </a:path>
                      <a:path w="5257165" h="5805170">
                        <a:moveTo>
                          <a:pt x="47868" y="27929"/>
                        </a:moveTo>
                        <a:lnTo>
                          <a:pt x="51061" y="25530"/>
                        </a:lnTo>
                      </a:path>
                      <a:path w="5257165" h="5805170">
                        <a:moveTo>
                          <a:pt x="51061" y="25530"/>
                        </a:moveTo>
                        <a:lnTo>
                          <a:pt x="53446" y="22337"/>
                        </a:lnTo>
                      </a:path>
                      <a:path w="5257165" h="5805170">
                        <a:moveTo>
                          <a:pt x="53446" y="22337"/>
                        </a:moveTo>
                        <a:lnTo>
                          <a:pt x="55049" y="19144"/>
                        </a:lnTo>
                      </a:path>
                      <a:path w="5257165" h="5805170">
                        <a:moveTo>
                          <a:pt x="55049" y="19144"/>
                        </a:moveTo>
                        <a:lnTo>
                          <a:pt x="55049" y="15156"/>
                        </a:lnTo>
                      </a:path>
                      <a:path w="5257165" h="5805170">
                        <a:moveTo>
                          <a:pt x="55049" y="15156"/>
                        </a:moveTo>
                        <a:lnTo>
                          <a:pt x="55049" y="11168"/>
                        </a:lnTo>
                      </a:path>
                      <a:path w="5257165" h="5805170">
                        <a:moveTo>
                          <a:pt x="55049" y="11168"/>
                        </a:moveTo>
                        <a:lnTo>
                          <a:pt x="53446" y="7181"/>
                        </a:lnTo>
                      </a:path>
                      <a:path w="5257165" h="5805170">
                        <a:moveTo>
                          <a:pt x="53446" y="7181"/>
                        </a:moveTo>
                        <a:lnTo>
                          <a:pt x="51061" y="3987"/>
                        </a:lnTo>
                      </a:path>
                      <a:path w="5257165" h="5805170">
                        <a:moveTo>
                          <a:pt x="51061" y="3987"/>
                        </a:moveTo>
                        <a:lnTo>
                          <a:pt x="47868" y="1589"/>
                        </a:lnTo>
                      </a:path>
                      <a:path w="5257165" h="5805170">
                        <a:moveTo>
                          <a:pt x="47868" y="1589"/>
                        </a:moveTo>
                        <a:lnTo>
                          <a:pt x="43880" y="794"/>
                        </a:lnTo>
                      </a:path>
                      <a:path w="5257165" h="5805170">
                        <a:moveTo>
                          <a:pt x="43880" y="794"/>
                        </a:moveTo>
                        <a:lnTo>
                          <a:pt x="39893" y="0"/>
                        </a:lnTo>
                      </a:path>
                      <a:path w="5257165" h="5805170">
                        <a:moveTo>
                          <a:pt x="0" y="21543"/>
                        </a:moveTo>
                        <a:lnTo>
                          <a:pt x="1603" y="21543"/>
                        </a:lnTo>
                      </a:path>
                      <a:path w="5257165" h="5805170">
                        <a:moveTo>
                          <a:pt x="1603" y="21543"/>
                        </a:moveTo>
                        <a:lnTo>
                          <a:pt x="4796" y="21543"/>
                        </a:lnTo>
                      </a:path>
                      <a:path w="5257165" h="5805170">
                        <a:moveTo>
                          <a:pt x="4796" y="21543"/>
                        </a:moveTo>
                        <a:lnTo>
                          <a:pt x="10374" y="21543"/>
                        </a:lnTo>
                      </a:path>
                      <a:path w="5257165" h="5805170">
                        <a:moveTo>
                          <a:pt x="70206" y="21543"/>
                        </a:moveTo>
                        <a:lnTo>
                          <a:pt x="75798" y="21543"/>
                        </a:lnTo>
                      </a:path>
                      <a:path w="5257165" h="5805170">
                        <a:moveTo>
                          <a:pt x="75798" y="21543"/>
                        </a:moveTo>
                        <a:lnTo>
                          <a:pt x="78977" y="21543"/>
                        </a:lnTo>
                      </a:path>
                      <a:path w="5257165" h="5805170">
                        <a:moveTo>
                          <a:pt x="78977" y="21543"/>
                        </a:moveTo>
                        <a:lnTo>
                          <a:pt x="79786" y="21543"/>
                        </a:lnTo>
                      </a:path>
                      <a:path w="5257165" h="5805170">
                        <a:moveTo>
                          <a:pt x="79786" y="21543"/>
                        </a:moveTo>
                        <a:lnTo>
                          <a:pt x="78977" y="21543"/>
                        </a:lnTo>
                      </a:path>
                      <a:path w="5257165" h="5805170">
                        <a:moveTo>
                          <a:pt x="78977" y="21543"/>
                        </a:moveTo>
                        <a:lnTo>
                          <a:pt x="75798" y="21543"/>
                        </a:lnTo>
                      </a:path>
                      <a:path w="5257165" h="5805170">
                        <a:moveTo>
                          <a:pt x="75798" y="21543"/>
                        </a:moveTo>
                        <a:lnTo>
                          <a:pt x="70206" y="21543"/>
                        </a:lnTo>
                      </a:path>
                      <a:path w="5257165" h="5805170">
                        <a:moveTo>
                          <a:pt x="70206" y="21543"/>
                        </a:moveTo>
                        <a:lnTo>
                          <a:pt x="63025" y="21543"/>
                        </a:lnTo>
                      </a:path>
                      <a:path w="5257165" h="5805170">
                        <a:moveTo>
                          <a:pt x="63025" y="21543"/>
                        </a:moveTo>
                        <a:lnTo>
                          <a:pt x="54255" y="21543"/>
                        </a:lnTo>
                      </a:path>
                      <a:path w="5257165" h="5805170">
                        <a:moveTo>
                          <a:pt x="54255" y="21543"/>
                        </a:moveTo>
                        <a:lnTo>
                          <a:pt x="53446" y="21543"/>
                        </a:lnTo>
                      </a:path>
                      <a:path w="5257165" h="5805170">
                        <a:moveTo>
                          <a:pt x="27134" y="21543"/>
                        </a:moveTo>
                        <a:lnTo>
                          <a:pt x="26339" y="21543"/>
                        </a:lnTo>
                      </a:path>
                      <a:path w="5257165" h="5805170">
                        <a:moveTo>
                          <a:pt x="26339" y="21543"/>
                        </a:moveTo>
                        <a:lnTo>
                          <a:pt x="17555" y="21543"/>
                        </a:lnTo>
                      </a:path>
                      <a:path w="5257165" h="5805170">
                        <a:moveTo>
                          <a:pt x="17555" y="21543"/>
                        </a:moveTo>
                        <a:lnTo>
                          <a:pt x="10374" y="21543"/>
                        </a:lnTo>
                      </a:path>
                      <a:path w="5257165" h="5805170">
                        <a:moveTo>
                          <a:pt x="10374" y="21543"/>
                        </a:moveTo>
                        <a:lnTo>
                          <a:pt x="4796" y="21543"/>
                        </a:lnTo>
                      </a:path>
                      <a:path w="5257165" h="5805170">
                        <a:moveTo>
                          <a:pt x="4796" y="21543"/>
                        </a:moveTo>
                        <a:lnTo>
                          <a:pt x="1603" y="21543"/>
                        </a:lnTo>
                      </a:path>
                      <a:path w="5257165" h="5805170">
                        <a:moveTo>
                          <a:pt x="1603" y="21543"/>
                        </a:moveTo>
                        <a:lnTo>
                          <a:pt x="0" y="21543"/>
                        </a:lnTo>
                      </a:path>
                      <a:path w="5257165" h="5805170">
                        <a:moveTo>
                          <a:pt x="0" y="7975"/>
                        </a:moveTo>
                        <a:lnTo>
                          <a:pt x="1603" y="7975"/>
                        </a:lnTo>
                      </a:path>
                      <a:path w="5257165" h="5805170">
                        <a:moveTo>
                          <a:pt x="1603" y="7975"/>
                        </a:moveTo>
                        <a:lnTo>
                          <a:pt x="4796" y="7975"/>
                        </a:lnTo>
                      </a:path>
                      <a:path w="5257165" h="5805170">
                        <a:moveTo>
                          <a:pt x="4796" y="7975"/>
                        </a:moveTo>
                        <a:lnTo>
                          <a:pt x="10374" y="7975"/>
                        </a:lnTo>
                      </a:path>
                      <a:path w="5257165" h="5805170">
                        <a:moveTo>
                          <a:pt x="10374" y="7975"/>
                        </a:moveTo>
                        <a:lnTo>
                          <a:pt x="17555" y="7975"/>
                        </a:lnTo>
                      </a:path>
                      <a:path w="5257165" h="5805170">
                        <a:moveTo>
                          <a:pt x="17555" y="7975"/>
                        </a:moveTo>
                        <a:lnTo>
                          <a:pt x="26339" y="7975"/>
                        </a:lnTo>
                      </a:path>
                      <a:path w="5257165" h="5805170">
                        <a:moveTo>
                          <a:pt x="26339" y="7975"/>
                        </a:moveTo>
                        <a:lnTo>
                          <a:pt x="27134" y="7975"/>
                        </a:lnTo>
                      </a:path>
                      <a:path w="5257165" h="5805170">
                        <a:moveTo>
                          <a:pt x="53446" y="7975"/>
                        </a:moveTo>
                        <a:lnTo>
                          <a:pt x="54255" y="7975"/>
                        </a:lnTo>
                      </a:path>
                      <a:path w="5257165" h="5805170">
                        <a:moveTo>
                          <a:pt x="54255" y="7975"/>
                        </a:moveTo>
                        <a:lnTo>
                          <a:pt x="63025" y="7975"/>
                        </a:lnTo>
                      </a:path>
                      <a:path w="5257165" h="5805170">
                        <a:moveTo>
                          <a:pt x="63025" y="7975"/>
                        </a:moveTo>
                        <a:lnTo>
                          <a:pt x="70206" y="7975"/>
                        </a:lnTo>
                      </a:path>
                      <a:path w="5257165" h="5805170">
                        <a:moveTo>
                          <a:pt x="70206" y="7975"/>
                        </a:moveTo>
                        <a:lnTo>
                          <a:pt x="75798" y="7975"/>
                        </a:lnTo>
                      </a:path>
                      <a:path w="5257165" h="5805170">
                        <a:moveTo>
                          <a:pt x="75798" y="7975"/>
                        </a:moveTo>
                        <a:lnTo>
                          <a:pt x="78977" y="7975"/>
                        </a:lnTo>
                      </a:path>
                      <a:path w="5257165" h="5805170">
                        <a:moveTo>
                          <a:pt x="78977" y="7975"/>
                        </a:moveTo>
                        <a:lnTo>
                          <a:pt x="79786" y="7975"/>
                        </a:lnTo>
                      </a:path>
                      <a:path w="5257165" h="5805170">
                        <a:moveTo>
                          <a:pt x="79786" y="7975"/>
                        </a:moveTo>
                        <a:lnTo>
                          <a:pt x="78977" y="7975"/>
                        </a:lnTo>
                      </a:path>
                      <a:path w="5257165" h="5805170">
                        <a:moveTo>
                          <a:pt x="78977" y="7975"/>
                        </a:moveTo>
                        <a:lnTo>
                          <a:pt x="75798" y="7975"/>
                        </a:lnTo>
                      </a:path>
                      <a:path w="5257165" h="5805170">
                        <a:moveTo>
                          <a:pt x="75798" y="7975"/>
                        </a:moveTo>
                        <a:lnTo>
                          <a:pt x="70206" y="7975"/>
                        </a:lnTo>
                      </a:path>
                      <a:path w="5257165" h="5805170">
                        <a:moveTo>
                          <a:pt x="10374" y="7975"/>
                        </a:moveTo>
                        <a:lnTo>
                          <a:pt x="4796" y="7975"/>
                        </a:lnTo>
                      </a:path>
                      <a:path w="5257165" h="5805170">
                        <a:moveTo>
                          <a:pt x="4796" y="7975"/>
                        </a:moveTo>
                        <a:lnTo>
                          <a:pt x="1603" y="7975"/>
                        </a:lnTo>
                      </a:path>
                      <a:path w="5257165" h="5805170">
                        <a:moveTo>
                          <a:pt x="1603" y="7975"/>
                        </a:moveTo>
                        <a:lnTo>
                          <a:pt x="0" y="7975"/>
                        </a:lnTo>
                      </a:path>
                      <a:path w="5257165" h="5805170">
                        <a:moveTo>
                          <a:pt x="67013" y="86953"/>
                        </a:moveTo>
                        <a:lnTo>
                          <a:pt x="67013" y="21543"/>
                        </a:lnTo>
                      </a:path>
                      <a:path w="5257165" h="5805170">
                        <a:moveTo>
                          <a:pt x="13567" y="21543"/>
                        </a:moveTo>
                        <a:lnTo>
                          <a:pt x="13567" y="86953"/>
                        </a:lnTo>
                      </a:path>
                      <a:path w="5257165" h="5805170">
                        <a:moveTo>
                          <a:pt x="67013" y="86953"/>
                        </a:moveTo>
                        <a:lnTo>
                          <a:pt x="66218" y="86953"/>
                        </a:lnTo>
                      </a:path>
                      <a:path w="5257165" h="5805170">
                        <a:moveTo>
                          <a:pt x="66218" y="86953"/>
                        </a:moveTo>
                        <a:lnTo>
                          <a:pt x="63820" y="86953"/>
                        </a:lnTo>
                      </a:path>
                      <a:path w="5257165" h="5805170">
                        <a:moveTo>
                          <a:pt x="63820" y="86953"/>
                        </a:moveTo>
                        <a:lnTo>
                          <a:pt x="59037" y="86953"/>
                        </a:lnTo>
                      </a:path>
                      <a:path w="5257165" h="5805170">
                        <a:moveTo>
                          <a:pt x="59037" y="86953"/>
                        </a:moveTo>
                        <a:lnTo>
                          <a:pt x="53446" y="86953"/>
                        </a:lnTo>
                      </a:path>
                      <a:path w="5257165" h="5805170">
                        <a:moveTo>
                          <a:pt x="53446" y="86953"/>
                        </a:moveTo>
                        <a:lnTo>
                          <a:pt x="47074" y="86953"/>
                        </a:lnTo>
                      </a:path>
                      <a:path w="5257165" h="5805170">
                        <a:moveTo>
                          <a:pt x="47074" y="86953"/>
                        </a:moveTo>
                        <a:lnTo>
                          <a:pt x="39893" y="86953"/>
                        </a:lnTo>
                      </a:path>
                      <a:path w="5257165" h="5805170">
                        <a:moveTo>
                          <a:pt x="39893" y="86953"/>
                        </a:moveTo>
                        <a:lnTo>
                          <a:pt x="33506" y="86953"/>
                        </a:lnTo>
                      </a:path>
                      <a:path w="5257165" h="5805170">
                        <a:moveTo>
                          <a:pt x="33506" y="86953"/>
                        </a:moveTo>
                        <a:lnTo>
                          <a:pt x="27134" y="86953"/>
                        </a:lnTo>
                      </a:path>
                      <a:path w="5257165" h="5805170">
                        <a:moveTo>
                          <a:pt x="27134" y="86953"/>
                        </a:moveTo>
                        <a:lnTo>
                          <a:pt x="21543" y="86953"/>
                        </a:lnTo>
                      </a:path>
                      <a:path w="5257165" h="5805170">
                        <a:moveTo>
                          <a:pt x="21543" y="86953"/>
                        </a:moveTo>
                        <a:lnTo>
                          <a:pt x="16760" y="86953"/>
                        </a:lnTo>
                      </a:path>
                      <a:path w="5257165" h="5805170">
                        <a:moveTo>
                          <a:pt x="16760" y="86953"/>
                        </a:moveTo>
                        <a:lnTo>
                          <a:pt x="14362" y="86953"/>
                        </a:lnTo>
                      </a:path>
                      <a:path w="5257165" h="5805170">
                        <a:moveTo>
                          <a:pt x="14362" y="86953"/>
                        </a:moveTo>
                        <a:lnTo>
                          <a:pt x="13567" y="86953"/>
                        </a:lnTo>
                      </a:path>
                      <a:path w="5257165" h="5805170">
                        <a:moveTo>
                          <a:pt x="4265742" y="5804658"/>
                        </a:moveTo>
                        <a:lnTo>
                          <a:pt x="5256585" y="5804658"/>
                        </a:lnTo>
                      </a:path>
                      <a:path w="5257165" h="5805170">
                        <a:moveTo>
                          <a:pt x="5256585" y="5796683"/>
                        </a:moveTo>
                        <a:lnTo>
                          <a:pt x="4265742" y="579668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44" name="object 3344"/>
                  <p:cNvSpPr/>
                  <p:nvPr/>
                </p:nvSpPr>
                <p:spPr>
                  <a:xfrm>
                    <a:off x="7512311" y="750512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45" name="object 3345"/>
                  <p:cNvSpPr/>
                  <p:nvPr/>
                </p:nvSpPr>
                <p:spPr>
                  <a:xfrm>
                    <a:off x="7513507" y="7504723"/>
                    <a:ext cx="0" cy="1905"/>
                  </a:xfrm>
                  <a:custGeom>
                    <a:avLst/>
                    <a:gdLst/>
                    <a:ahLst/>
                    <a:cxnLst/>
                    <a:rect l="l" t="t" r="r" b="b"/>
                    <a:pathLst>
                      <a:path h="1904">
                        <a:moveTo>
                          <a:pt x="0" y="1603"/>
                        </a:moveTo>
                        <a:lnTo>
                          <a:pt x="0" y="808"/>
                        </a:lnTo>
                      </a:path>
                      <a:path h="1904">
                        <a:moveTo>
                          <a:pt x="0" y="808"/>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46" name="object 3346"/>
                  <p:cNvSpPr/>
                  <p:nvPr/>
                </p:nvSpPr>
                <p:spPr>
                  <a:xfrm>
                    <a:off x="7512304" y="7497156"/>
                    <a:ext cx="2540" cy="2540"/>
                  </a:xfrm>
                  <a:custGeom>
                    <a:avLst/>
                    <a:gdLst/>
                    <a:ahLst/>
                    <a:cxnLst/>
                    <a:rect l="l" t="t" r="r" b="b"/>
                    <a:pathLst>
                      <a:path w="2540" h="2540">
                        <a:moveTo>
                          <a:pt x="2400" y="1206"/>
                        </a:moveTo>
                        <a:lnTo>
                          <a:pt x="2044" y="355"/>
                        </a:lnTo>
                        <a:lnTo>
                          <a:pt x="1193" y="0"/>
                        </a:lnTo>
                        <a:lnTo>
                          <a:pt x="355" y="355"/>
                        </a:lnTo>
                        <a:lnTo>
                          <a:pt x="0" y="1206"/>
                        </a:lnTo>
                        <a:lnTo>
                          <a:pt x="355" y="2044"/>
                        </a:lnTo>
                        <a:lnTo>
                          <a:pt x="1193" y="2400"/>
                        </a:lnTo>
                        <a:lnTo>
                          <a:pt x="2044" y="2044"/>
                        </a:lnTo>
                        <a:lnTo>
                          <a:pt x="2400"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47" name="object 3347"/>
                  <p:cNvSpPr/>
                  <p:nvPr/>
                </p:nvSpPr>
                <p:spPr>
                  <a:xfrm>
                    <a:off x="8511532" y="4618352"/>
                    <a:ext cx="12065" cy="2889250"/>
                  </a:xfrm>
                  <a:custGeom>
                    <a:avLst/>
                    <a:gdLst/>
                    <a:ahLst/>
                    <a:cxnLst/>
                    <a:rect l="l" t="t" r="r" b="b"/>
                    <a:pathLst>
                      <a:path w="12065" h="2889250">
                        <a:moveTo>
                          <a:pt x="11168" y="757898"/>
                        </a:moveTo>
                        <a:lnTo>
                          <a:pt x="11168" y="8784"/>
                        </a:lnTo>
                      </a:path>
                      <a:path w="12065" h="2889250">
                        <a:moveTo>
                          <a:pt x="3193" y="0"/>
                        </a:moveTo>
                        <a:lnTo>
                          <a:pt x="3193" y="757898"/>
                        </a:lnTo>
                      </a:path>
                      <a:path w="12065" h="2889250">
                        <a:moveTo>
                          <a:pt x="2398" y="2876805"/>
                        </a:moveTo>
                        <a:lnTo>
                          <a:pt x="1603" y="2878395"/>
                        </a:lnTo>
                      </a:path>
                      <a:path w="12065" h="2889250">
                        <a:moveTo>
                          <a:pt x="1603" y="2878395"/>
                        </a:moveTo>
                        <a:lnTo>
                          <a:pt x="0" y="2879203"/>
                        </a:lnTo>
                      </a:path>
                      <a:path w="12065" h="2889250">
                        <a:moveTo>
                          <a:pt x="0" y="2888769"/>
                        </a:moveTo>
                        <a:lnTo>
                          <a:pt x="5591" y="2887179"/>
                        </a:lnTo>
                      </a:path>
                      <a:path w="12065" h="2889250">
                        <a:moveTo>
                          <a:pt x="5591" y="2887179"/>
                        </a:moveTo>
                        <a:lnTo>
                          <a:pt x="9579" y="2883986"/>
                        </a:lnTo>
                      </a:path>
                      <a:path w="12065" h="2889250">
                        <a:moveTo>
                          <a:pt x="9579" y="2883986"/>
                        </a:moveTo>
                        <a:lnTo>
                          <a:pt x="11963" y="2879203"/>
                        </a:lnTo>
                      </a:path>
                      <a:path w="12065" h="2889250">
                        <a:moveTo>
                          <a:pt x="11963" y="2879203"/>
                        </a:moveTo>
                        <a:lnTo>
                          <a:pt x="11963" y="2876805"/>
                        </a:lnTo>
                      </a:path>
                      <a:path w="12065" h="2889250">
                        <a:moveTo>
                          <a:pt x="0" y="2883986"/>
                        </a:moveTo>
                        <a:lnTo>
                          <a:pt x="0" y="2882382"/>
                        </a:lnTo>
                      </a:path>
                      <a:path w="12065" h="2889250">
                        <a:moveTo>
                          <a:pt x="0" y="2882382"/>
                        </a:moveTo>
                        <a:lnTo>
                          <a:pt x="0" y="2881588"/>
                        </a:lnTo>
                      </a:path>
                      <a:path w="12065" h="2889250">
                        <a:moveTo>
                          <a:pt x="0" y="2881588"/>
                        </a:moveTo>
                        <a:lnTo>
                          <a:pt x="0" y="28799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48" name="object 3348"/>
                  <p:cNvSpPr/>
                  <p:nvPr/>
                </p:nvSpPr>
                <p:spPr>
                  <a:xfrm>
                    <a:off x="8510335" y="7497154"/>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49" name="object 3349"/>
                  <p:cNvSpPr/>
                  <p:nvPr/>
                </p:nvSpPr>
                <p:spPr>
                  <a:xfrm>
                    <a:off x="8511532" y="7497555"/>
                    <a:ext cx="0" cy="1270"/>
                  </a:xfrm>
                  <a:custGeom>
                    <a:avLst/>
                    <a:gdLst/>
                    <a:ahLst/>
                    <a:cxnLst/>
                    <a:rect l="l" t="t" r="r" b="b"/>
                    <a:pathLst>
                      <a:path h="1270">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50" name="object 3350"/>
                  <p:cNvSpPr/>
                  <p:nvPr/>
                </p:nvSpPr>
                <p:spPr>
                  <a:xfrm>
                    <a:off x="8510333" y="7496368"/>
                    <a:ext cx="2540" cy="2540"/>
                  </a:xfrm>
                  <a:custGeom>
                    <a:avLst/>
                    <a:gdLst/>
                    <a:ahLst/>
                    <a:cxnLst/>
                    <a:rect l="l" t="t" r="r" b="b"/>
                    <a:pathLst>
                      <a:path w="2540" h="2540">
                        <a:moveTo>
                          <a:pt x="2387" y="1193"/>
                        </a:moveTo>
                        <a:lnTo>
                          <a:pt x="2032" y="342"/>
                        </a:lnTo>
                        <a:lnTo>
                          <a:pt x="1193" y="0"/>
                        </a:lnTo>
                        <a:lnTo>
                          <a:pt x="342" y="342"/>
                        </a:lnTo>
                        <a:lnTo>
                          <a:pt x="0" y="1193"/>
                        </a:lnTo>
                        <a:lnTo>
                          <a:pt x="342" y="2044"/>
                        </a:lnTo>
                        <a:lnTo>
                          <a:pt x="1193" y="2387"/>
                        </a:lnTo>
                        <a:lnTo>
                          <a:pt x="2032"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51" name="object 3351"/>
                  <p:cNvSpPr/>
                  <p:nvPr/>
                </p:nvSpPr>
                <p:spPr>
                  <a:xfrm>
                    <a:off x="8511532" y="7497555"/>
                    <a:ext cx="0" cy="10160"/>
                  </a:xfrm>
                  <a:custGeom>
                    <a:avLst/>
                    <a:gdLst/>
                    <a:ahLst/>
                    <a:cxnLst/>
                    <a:rect l="l" t="t" r="r" b="b"/>
                    <a:pathLst>
                      <a:path h="10159">
                        <a:moveTo>
                          <a:pt x="0" y="0"/>
                        </a:moveTo>
                        <a:lnTo>
                          <a:pt x="0" y="794"/>
                        </a:lnTo>
                      </a:path>
                      <a:path h="10159">
                        <a:moveTo>
                          <a:pt x="0" y="8770"/>
                        </a:moveTo>
                        <a:lnTo>
                          <a:pt x="0" y="9565"/>
                        </a:lnTo>
                      </a:path>
                      <a:path h="10159">
                        <a:moveTo>
                          <a:pt x="0" y="9565"/>
                        </a:moveTo>
                        <a:lnTo>
                          <a:pt x="0" y="877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52" name="object 3352"/>
                  <p:cNvSpPr/>
                  <p:nvPr/>
                </p:nvSpPr>
                <p:spPr>
                  <a:xfrm>
                    <a:off x="8510335" y="7505129"/>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53" name="object 3353"/>
                  <p:cNvSpPr/>
                  <p:nvPr/>
                </p:nvSpPr>
                <p:spPr>
                  <a:xfrm>
                    <a:off x="8511532" y="7495157"/>
                    <a:ext cx="12065" cy="11430"/>
                  </a:xfrm>
                  <a:custGeom>
                    <a:avLst/>
                    <a:gdLst/>
                    <a:ahLst/>
                    <a:cxnLst/>
                    <a:rect l="l" t="t" r="r" b="b"/>
                    <a:pathLst>
                      <a:path w="12065" h="11429">
                        <a:moveTo>
                          <a:pt x="0" y="11168"/>
                        </a:moveTo>
                        <a:lnTo>
                          <a:pt x="0" y="10374"/>
                        </a:lnTo>
                      </a:path>
                      <a:path w="12065" h="11429">
                        <a:moveTo>
                          <a:pt x="0" y="10374"/>
                        </a:moveTo>
                        <a:lnTo>
                          <a:pt x="0" y="9565"/>
                        </a:lnTo>
                      </a:path>
                      <a:path w="12065" h="11429">
                        <a:moveTo>
                          <a:pt x="0" y="9565"/>
                        </a:moveTo>
                        <a:lnTo>
                          <a:pt x="0" y="7975"/>
                        </a:lnTo>
                      </a:path>
                      <a:path w="12065" h="11429">
                        <a:moveTo>
                          <a:pt x="0" y="7975"/>
                        </a:moveTo>
                        <a:lnTo>
                          <a:pt x="0" y="7181"/>
                        </a:lnTo>
                      </a:path>
                      <a:path w="12065" h="11429">
                        <a:moveTo>
                          <a:pt x="7181" y="0"/>
                        </a:moveTo>
                        <a:lnTo>
                          <a:pt x="8784" y="0"/>
                        </a:lnTo>
                      </a:path>
                      <a:path w="12065" h="11429">
                        <a:moveTo>
                          <a:pt x="8784" y="0"/>
                        </a:moveTo>
                        <a:lnTo>
                          <a:pt x="9579" y="0"/>
                        </a:lnTo>
                      </a:path>
                      <a:path w="12065" h="11429">
                        <a:moveTo>
                          <a:pt x="9579" y="0"/>
                        </a:moveTo>
                        <a:lnTo>
                          <a:pt x="10374" y="0"/>
                        </a:lnTo>
                      </a:path>
                      <a:path w="12065" h="11429">
                        <a:moveTo>
                          <a:pt x="10374" y="0"/>
                        </a:moveTo>
                        <a:lnTo>
                          <a:pt x="11168" y="0"/>
                        </a:lnTo>
                      </a:path>
                      <a:path w="12065" h="11429">
                        <a:moveTo>
                          <a:pt x="11168" y="0"/>
                        </a:moveTo>
                        <a:lnTo>
                          <a:pt x="1196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54" name="object 3354"/>
                  <p:cNvSpPr/>
                  <p:nvPr/>
                </p:nvSpPr>
                <p:spPr>
                  <a:xfrm>
                    <a:off x="8522297" y="7493968"/>
                    <a:ext cx="2540" cy="2540"/>
                  </a:xfrm>
                  <a:custGeom>
                    <a:avLst/>
                    <a:gdLst/>
                    <a:ahLst/>
                    <a:cxnLst/>
                    <a:rect l="l" t="t" r="r" b="b"/>
                    <a:pathLst>
                      <a:path w="2540" h="2540">
                        <a:moveTo>
                          <a:pt x="2387" y="1193"/>
                        </a:moveTo>
                        <a:lnTo>
                          <a:pt x="2044" y="342"/>
                        </a:lnTo>
                        <a:lnTo>
                          <a:pt x="1193" y="0"/>
                        </a:lnTo>
                        <a:lnTo>
                          <a:pt x="342" y="342"/>
                        </a:lnTo>
                        <a:lnTo>
                          <a:pt x="0" y="1193"/>
                        </a:lnTo>
                        <a:lnTo>
                          <a:pt x="342" y="2044"/>
                        </a:lnTo>
                        <a:lnTo>
                          <a:pt x="1193" y="2387"/>
                        </a:lnTo>
                        <a:lnTo>
                          <a:pt x="2044"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55" name="object 3355"/>
                  <p:cNvSpPr/>
                  <p:nvPr/>
                </p:nvSpPr>
                <p:spPr>
                  <a:xfrm>
                    <a:off x="8513929" y="7495157"/>
                    <a:ext cx="1905" cy="0"/>
                  </a:xfrm>
                  <a:custGeom>
                    <a:avLst/>
                    <a:gdLst/>
                    <a:ahLst/>
                    <a:cxnLst/>
                    <a:rect l="l" t="t" r="r" b="b"/>
                    <a:pathLst>
                      <a:path w="1904">
                        <a:moveTo>
                          <a:pt x="1589" y="0"/>
                        </a:moveTo>
                        <a:lnTo>
                          <a:pt x="794" y="0"/>
                        </a:lnTo>
                      </a:path>
                      <a:path w="1904">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56" name="object 3356"/>
                  <p:cNvSpPr/>
                  <p:nvPr/>
                </p:nvSpPr>
                <p:spPr>
                  <a:xfrm>
                    <a:off x="8512721" y="7493968"/>
                    <a:ext cx="2540" cy="2540"/>
                  </a:xfrm>
                  <a:custGeom>
                    <a:avLst/>
                    <a:gdLst/>
                    <a:ahLst/>
                    <a:cxnLst/>
                    <a:rect l="l" t="t" r="r" b="b"/>
                    <a:pathLst>
                      <a:path w="2540" h="2540">
                        <a:moveTo>
                          <a:pt x="2400" y="1193"/>
                        </a:moveTo>
                        <a:lnTo>
                          <a:pt x="2044" y="342"/>
                        </a:lnTo>
                        <a:lnTo>
                          <a:pt x="1206" y="0"/>
                        </a:lnTo>
                        <a:lnTo>
                          <a:pt x="355" y="342"/>
                        </a:lnTo>
                        <a:lnTo>
                          <a:pt x="0" y="1193"/>
                        </a:lnTo>
                        <a:lnTo>
                          <a:pt x="355" y="2044"/>
                        </a:lnTo>
                        <a:lnTo>
                          <a:pt x="1206" y="2387"/>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57" name="object 3357"/>
                  <p:cNvSpPr/>
                  <p:nvPr/>
                </p:nvSpPr>
                <p:spPr>
                  <a:xfrm>
                    <a:off x="7520688" y="7495157"/>
                    <a:ext cx="1006475" cy="55880"/>
                  </a:xfrm>
                  <a:custGeom>
                    <a:avLst/>
                    <a:gdLst/>
                    <a:ahLst/>
                    <a:cxnLst/>
                    <a:rect l="l" t="t" r="r" b="b"/>
                    <a:pathLst>
                      <a:path w="1006475" h="55879">
                        <a:moveTo>
                          <a:pt x="993241" y="0"/>
                        </a:moveTo>
                        <a:lnTo>
                          <a:pt x="994036" y="0"/>
                        </a:lnTo>
                      </a:path>
                      <a:path w="1006475" h="55879">
                        <a:moveTo>
                          <a:pt x="994036" y="0"/>
                        </a:moveTo>
                        <a:lnTo>
                          <a:pt x="994831" y="0"/>
                        </a:lnTo>
                      </a:path>
                      <a:path w="1006475" h="55879">
                        <a:moveTo>
                          <a:pt x="994831" y="0"/>
                        </a:moveTo>
                        <a:lnTo>
                          <a:pt x="995639" y="0"/>
                        </a:lnTo>
                      </a:path>
                      <a:path w="1006475" h="55879">
                        <a:moveTo>
                          <a:pt x="995639" y="0"/>
                        </a:moveTo>
                        <a:lnTo>
                          <a:pt x="997229" y="0"/>
                        </a:lnTo>
                      </a:path>
                      <a:path w="1006475" h="55879">
                        <a:moveTo>
                          <a:pt x="997229" y="0"/>
                        </a:moveTo>
                        <a:lnTo>
                          <a:pt x="998024" y="0"/>
                        </a:lnTo>
                      </a:path>
                      <a:path w="1006475" h="55879">
                        <a:moveTo>
                          <a:pt x="0" y="55844"/>
                        </a:moveTo>
                        <a:lnTo>
                          <a:pt x="1005999" y="55844"/>
                        </a:lnTo>
                      </a:path>
                      <a:path w="1006475" h="55879">
                        <a:moveTo>
                          <a:pt x="1005999" y="47868"/>
                        </a:moveTo>
                        <a:lnTo>
                          <a:pt x="0" y="4786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58" name="object 3358"/>
                  <p:cNvSpPr/>
                  <p:nvPr/>
                </p:nvSpPr>
                <p:spPr>
                  <a:xfrm>
                    <a:off x="7512311" y="7549805"/>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59" name="object 3359"/>
                  <p:cNvSpPr/>
                  <p:nvPr/>
                </p:nvSpPr>
                <p:spPr>
                  <a:xfrm>
                    <a:off x="7513507" y="7550207"/>
                    <a:ext cx="0" cy="1270"/>
                  </a:xfrm>
                  <a:custGeom>
                    <a:avLst/>
                    <a:gdLst/>
                    <a:ahLst/>
                    <a:cxnLst/>
                    <a:rect l="l" t="t" r="r" b="b"/>
                    <a:pathLst>
                      <a:path h="1270">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60" name="object 3360"/>
                  <p:cNvSpPr/>
                  <p:nvPr/>
                </p:nvSpPr>
                <p:spPr>
                  <a:xfrm>
                    <a:off x="7512304" y="7541835"/>
                    <a:ext cx="2540" cy="10160"/>
                  </a:xfrm>
                  <a:custGeom>
                    <a:avLst/>
                    <a:gdLst/>
                    <a:ahLst/>
                    <a:cxnLst/>
                    <a:rect l="l" t="t" r="r" b="b"/>
                    <a:pathLst>
                      <a:path w="2540" h="10159">
                        <a:moveTo>
                          <a:pt x="2400" y="8382"/>
                        </a:moveTo>
                        <a:lnTo>
                          <a:pt x="2044" y="7531"/>
                        </a:lnTo>
                        <a:lnTo>
                          <a:pt x="1193" y="7188"/>
                        </a:lnTo>
                        <a:lnTo>
                          <a:pt x="355" y="7531"/>
                        </a:lnTo>
                        <a:lnTo>
                          <a:pt x="0" y="8382"/>
                        </a:lnTo>
                        <a:lnTo>
                          <a:pt x="355" y="9220"/>
                        </a:lnTo>
                        <a:lnTo>
                          <a:pt x="1193" y="9575"/>
                        </a:lnTo>
                        <a:lnTo>
                          <a:pt x="2044" y="9220"/>
                        </a:lnTo>
                        <a:lnTo>
                          <a:pt x="2400" y="8382"/>
                        </a:lnTo>
                        <a:close/>
                      </a:path>
                      <a:path w="2540" h="10159">
                        <a:moveTo>
                          <a:pt x="2400" y="1193"/>
                        </a:moveTo>
                        <a:lnTo>
                          <a:pt x="2044" y="355"/>
                        </a:lnTo>
                        <a:lnTo>
                          <a:pt x="1193" y="0"/>
                        </a:lnTo>
                        <a:lnTo>
                          <a:pt x="355" y="355"/>
                        </a:lnTo>
                        <a:lnTo>
                          <a:pt x="0" y="1193"/>
                        </a:lnTo>
                        <a:lnTo>
                          <a:pt x="355" y="2044"/>
                        </a:lnTo>
                        <a:lnTo>
                          <a:pt x="1193" y="2400"/>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61" name="object 3361"/>
                  <p:cNvSpPr/>
                  <p:nvPr/>
                </p:nvSpPr>
                <p:spPr>
                  <a:xfrm>
                    <a:off x="7513507" y="4625533"/>
                    <a:ext cx="1024890" cy="2918460"/>
                  </a:xfrm>
                  <a:custGeom>
                    <a:avLst/>
                    <a:gdLst/>
                    <a:ahLst/>
                    <a:cxnLst/>
                    <a:rect l="l" t="t" r="r" b="b"/>
                    <a:pathLst>
                      <a:path w="1024890" h="2918459">
                        <a:moveTo>
                          <a:pt x="0" y="2917493"/>
                        </a:moveTo>
                        <a:lnTo>
                          <a:pt x="0" y="2918288"/>
                        </a:lnTo>
                      </a:path>
                      <a:path w="1024890" h="2918459">
                        <a:moveTo>
                          <a:pt x="1024349" y="751512"/>
                        </a:moveTo>
                        <a:lnTo>
                          <a:pt x="1024349" y="0"/>
                        </a:lnTo>
                      </a:path>
                      <a:path w="1024890" h="2918459">
                        <a:moveTo>
                          <a:pt x="1016374" y="0"/>
                        </a:moveTo>
                        <a:lnTo>
                          <a:pt x="1016374" y="75151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62" name="object 3362"/>
                  <p:cNvSpPr/>
                  <p:nvPr/>
                </p:nvSpPr>
                <p:spPr>
                  <a:xfrm>
                    <a:off x="8528685" y="4621152"/>
                    <a:ext cx="2540" cy="2540"/>
                  </a:xfrm>
                  <a:custGeom>
                    <a:avLst/>
                    <a:gdLst/>
                    <a:ahLst/>
                    <a:cxnLst/>
                    <a:rect l="l" t="t" r="r" b="b"/>
                    <a:pathLst>
                      <a:path w="2540" h="2539">
                        <a:moveTo>
                          <a:pt x="2387" y="1193"/>
                        </a:moveTo>
                        <a:lnTo>
                          <a:pt x="2032" y="342"/>
                        </a:lnTo>
                        <a:lnTo>
                          <a:pt x="1193" y="0"/>
                        </a:lnTo>
                        <a:lnTo>
                          <a:pt x="342" y="342"/>
                        </a:lnTo>
                        <a:lnTo>
                          <a:pt x="0" y="1193"/>
                        </a:lnTo>
                        <a:lnTo>
                          <a:pt x="342" y="2044"/>
                        </a:lnTo>
                        <a:lnTo>
                          <a:pt x="1193" y="2387"/>
                        </a:lnTo>
                        <a:lnTo>
                          <a:pt x="2032" y="2044"/>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63" name="object 3363"/>
                  <p:cNvSpPr/>
                  <p:nvPr/>
                </p:nvSpPr>
                <p:spPr>
                  <a:xfrm>
                    <a:off x="8526688" y="7539833"/>
                    <a:ext cx="12065" cy="12065"/>
                  </a:xfrm>
                  <a:custGeom>
                    <a:avLst/>
                    <a:gdLst/>
                    <a:ahLst/>
                    <a:cxnLst/>
                    <a:rect l="l" t="t" r="r" b="b"/>
                    <a:pathLst>
                      <a:path w="12065" h="12065">
                        <a:moveTo>
                          <a:pt x="2398" y="0"/>
                        </a:moveTo>
                        <a:lnTo>
                          <a:pt x="1603" y="1603"/>
                        </a:lnTo>
                      </a:path>
                      <a:path w="12065" h="12065">
                        <a:moveTo>
                          <a:pt x="1603" y="1603"/>
                        </a:moveTo>
                        <a:lnTo>
                          <a:pt x="0" y="2398"/>
                        </a:lnTo>
                      </a:path>
                      <a:path w="12065" h="12065">
                        <a:moveTo>
                          <a:pt x="0" y="11963"/>
                        </a:moveTo>
                        <a:lnTo>
                          <a:pt x="5591" y="10374"/>
                        </a:lnTo>
                      </a:path>
                      <a:path w="12065" h="12065">
                        <a:moveTo>
                          <a:pt x="5591" y="10374"/>
                        </a:moveTo>
                        <a:lnTo>
                          <a:pt x="9579" y="7181"/>
                        </a:lnTo>
                      </a:path>
                      <a:path w="12065" h="12065">
                        <a:moveTo>
                          <a:pt x="9579" y="7181"/>
                        </a:moveTo>
                        <a:lnTo>
                          <a:pt x="11977" y="2398"/>
                        </a:lnTo>
                      </a:path>
                      <a:path w="12065" h="12065">
                        <a:moveTo>
                          <a:pt x="11977" y="2398"/>
                        </a:moveTo>
                        <a:lnTo>
                          <a:pt x="11977" y="0"/>
                        </a:lnTo>
                      </a:path>
                      <a:path w="12065" h="12065">
                        <a:moveTo>
                          <a:pt x="0" y="7181"/>
                        </a:moveTo>
                        <a:lnTo>
                          <a:pt x="0" y="5591"/>
                        </a:lnTo>
                      </a:path>
                      <a:path w="12065" h="12065">
                        <a:moveTo>
                          <a:pt x="0" y="5591"/>
                        </a:moveTo>
                        <a:lnTo>
                          <a:pt x="0" y="4782"/>
                        </a:lnTo>
                      </a:path>
                      <a:path w="12065" h="12065">
                        <a:moveTo>
                          <a:pt x="0" y="4782"/>
                        </a:moveTo>
                        <a:lnTo>
                          <a:pt x="0" y="3987"/>
                        </a:lnTo>
                      </a:path>
                      <a:path w="12065" h="12065">
                        <a:moveTo>
                          <a:pt x="0" y="3987"/>
                        </a:moveTo>
                        <a:lnTo>
                          <a:pt x="0" y="3193"/>
                        </a:lnTo>
                      </a:path>
                      <a:path w="12065" h="12065">
                        <a:moveTo>
                          <a:pt x="0" y="3193"/>
                        </a:moveTo>
                        <a:lnTo>
                          <a:pt x="0"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64" name="object 3364"/>
                  <p:cNvSpPr/>
                  <p:nvPr/>
                </p:nvSpPr>
                <p:spPr>
                  <a:xfrm>
                    <a:off x="8525484" y="7541035"/>
                    <a:ext cx="2540" cy="2540"/>
                  </a:xfrm>
                  <a:custGeom>
                    <a:avLst/>
                    <a:gdLst/>
                    <a:ahLst/>
                    <a:cxnLst/>
                    <a:rect l="l" t="t" r="r" b="b"/>
                    <a:pathLst>
                      <a:path w="2540" h="2540">
                        <a:moveTo>
                          <a:pt x="2400" y="1206"/>
                        </a:moveTo>
                        <a:lnTo>
                          <a:pt x="2044" y="355"/>
                        </a:lnTo>
                        <a:lnTo>
                          <a:pt x="1193" y="0"/>
                        </a:lnTo>
                        <a:lnTo>
                          <a:pt x="355" y="355"/>
                        </a:lnTo>
                        <a:lnTo>
                          <a:pt x="0" y="1206"/>
                        </a:lnTo>
                        <a:lnTo>
                          <a:pt x="355" y="2044"/>
                        </a:lnTo>
                        <a:lnTo>
                          <a:pt x="1193" y="2400"/>
                        </a:lnTo>
                        <a:lnTo>
                          <a:pt x="2044" y="2044"/>
                        </a:lnTo>
                        <a:lnTo>
                          <a:pt x="2400"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65" name="object 3365"/>
                  <p:cNvSpPr/>
                  <p:nvPr/>
                </p:nvSpPr>
                <p:spPr>
                  <a:xfrm>
                    <a:off x="8526688" y="7542231"/>
                    <a:ext cx="0" cy="1270"/>
                  </a:xfrm>
                  <a:custGeom>
                    <a:avLst/>
                    <a:gdLst/>
                    <a:ahLst/>
                    <a:cxnLst/>
                    <a:rect l="l" t="t" r="r" b="b"/>
                    <a:pathLst>
                      <a:path h="1270">
                        <a:moveTo>
                          <a:pt x="0" y="0"/>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66" name="object 3366"/>
                  <p:cNvSpPr/>
                  <p:nvPr/>
                </p:nvSpPr>
                <p:spPr>
                  <a:xfrm>
                    <a:off x="8525484" y="7550610"/>
                    <a:ext cx="2540" cy="2540"/>
                  </a:xfrm>
                  <a:custGeom>
                    <a:avLst/>
                    <a:gdLst/>
                    <a:ahLst/>
                    <a:cxnLst/>
                    <a:rect l="l" t="t" r="r" b="b"/>
                    <a:pathLst>
                      <a:path w="2540" h="2540">
                        <a:moveTo>
                          <a:pt x="2400" y="1193"/>
                        </a:moveTo>
                        <a:lnTo>
                          <a:pt x="2044" y="342"/>
                        </a:lnTo>
                        <a:lnTo>
                          <a:pt x="1193" y="0"/>
                        </a:lnTo>
                        <a:lnTo>
                          <a:pt x="355" y="342"/>
                        </a:lnTo>
                        <a:lnTo>
                          <a:pt x="0" y="1193"/>
                        </a:lnTo>
                        <a:lnTo>
                          <a:pt x="355" y="2044"/>
                        </a:lnTo>
                        <a:lnTo>
                          <a:pt x="1193" y="2387"/>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67" name="object 3367"/>
                  <p:cNvSpPr/>
                  <p:nvPr/>
                </p:nvSpPr>
                <p:spPr>
                  <a:xfrm>
                    <a:off x="8526688" y="7539833"/>
                    <a:ext cx="12065" cy="12065"/>
                  </a:xfrm>
                  <a:custGeom>
                    <a:avLst/>
                    <a:gdLst/>
                    <a:ahLst/>
                    <a:cxnLst/>
                    <a:rect l="l" t="t" r="r" b="b"/>
                    <a:pathLst>
                      <a:path w="12065" h="12065">
                        <a:moveTo>
                          <a:pt x="0" y="11963"/>
                        </a:moveTo>
                        <a:lnTo>
                          <a:pt x="0" y="11168"/>
                        </a:lnTo>
                      </a:path>
                      <a:path w="12065" h="12065">
                        <a:moveTo>
                          <a:pt x="0" y="11168"/>
                        </a:moveTo>
                        <a:lnTo>
                          <a:pt x="0" y="10374"/>
                        </a:lnTo>
                      </a:path>
                      <a:path w="12065" h="12065">
                        <a:moveTo>
                          <a:pt x="0" y="10374"/>
                        </a:moveTo>
                        <a:lnTo>
                          <a:pt x="0" y="9579"/>
                        </a:lnTo>
                      </a:path>
                      <a:path w="12065" h="12065">
                        <a:moveTo>
                          <a:pt x="0" y="9579"/>
                        </a:moveTo>
                        <a:lnTo>
                          <a:pt x="0" y="7975"/>
                        </a:lnTo>
                      </a:path>
                      <a:path w="12065" h="12065">
                        <a:moveTo>
                          <a:pt x="0" y="7975"/>
                        </a:moveTo>
                        <a:lnTo>
                          <a:pt x="0" y="7181"/>
                        </a:lnTo>
                      </a:path>
                      <a:path w="12065" h="12065">
                        <a:moveTo>
                          <a:pt x="7181" y="0"/>
                        </a:moveTo>
                        <a:lnTo>
                          <a:pt x="8784" y="0"/>
                        </a:lnTo>
                      </a:path>
                      <a:path w="12065" h="12065">
                        <a:moveTo>
                          <a:pt x="8784" y="0"/>
                        </a:moveTo>
                        <a:lnTo>
                          <a:pt x="9579" y="0"/>
                        </a:lnTo>
                      </a:path>
                      <a:path w="12065" h="12065">
                        <a:moveTo>
                          <a:pt x="9579" y="0"/>
                        </a:moveTo>
                        <a:lnTo>
                          <a:pt x="10374" y="0"/>
                        </a:lnTo>
                      </a:path>
                      <a:path w="12065" h="12065">
                        <a:moveTo>
                          <a:pt x="10374" y="0"/>
                        </a:moveTo>
                        <a:lnTo>
                          <a:pt x="11168" y="0"/>
                        </a:lnTo>
                      </a:path>
                      <a:path w="12065" h="12065">
                        <a:moveTo>
                          <a:pt x="11168" y="0"/>
                        </a:moveTo>
                        <a:lnTo>
                          <a:pt x="1197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68" name="object 3368"/>
                  <p:cNvSpPr/>
                  <p:nvPr/>
                </p:nvSpPr>
                <p:spPr>
                  <a:xfrm>
                    <a:off x="8537460" y="7538646"/>
                    <a:ext cx="2540" cy="2540"/>
                  </a:xfrm>
                  <a:custGeom>
                    <a:avLst/>
                    <a:gdLst/>
                    <a:ahLst/>
                    <a:cxnLst/>
                    <a:rect l="l" t="t" r="r" b="b"/>
                    <a:pathLst>
                      <a:path w="2540" h="2540">
                        <a:moveTo>
                          <a:pt x="2400" y="1193"/>
                        </a:moveTo>
                        <a:lnTo>
                          <a:pt x="2044" y="342"/>
                        </a:lnTo>
                        <a:lnTo>
                          <a:pt x="1193" y="0"/>
                        </a:lnTo>
                        <a:lnTo>
                          <a:pt x="355" y="342"/>
                        </a:lnTo>
                        <a:lnTo>
                          <a:pt x="0" y="1193"/>
                        </a:lnTo>
                        <a:lnTo>
                          <a:pt x="355" y="2032"/>
                        </a:lnTo>
                        <a:lnTo>
                          <a:pt x="1193" y="2387"/>
                        </a:lnTo>
                        <a:lnTo>
                          <a:pt x="2044" y="2032"/>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69" name="object 3369"/>
                  <p:cNvSpPr/>
                  <p:nvPr/>
                </p:nvSpPr>
                <p:spPr>
                  <a:xfrm>
                    <a:off x="8529086" y="7539833"/>
                    <a:ext cx="1905" cy="0"/>
                  </a:xfrm>
                  <a:custGeom>
                    <a:avLst/>
                    <a:gdLst/>
                    <a:ahLst/>
                    <a:cxnLst/>
                    <a:rect l="l" t="t" r="r" b="b"/>
                    <a:pathLst>
                      <a:path w="1904">
                        <a:moveTo>
                          <a:pt x="1603" y="0"/>
                        </a:moveTo>
                        <a:lnTo>
                          <a:pt x="794" y="0"/>
                        </a:lnTo>
                      </a:path>
                      <a:path w="1904">
                        <a:moveTo>
                          <a:pt x="794"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70" name="object 3370"/>
                  <p:cNvSpPr/>
                  <p:nvPr/>
                </p:nvSpPr>
                <p:spPr>
                  <a:xfrm>
                    <a:off x="8527885" y="7538646"/>
                    <a:ext cx="2540" cy="2540"/>
                  </a:xfrm>
                  <a:custGeom>
                    <a:avLst/>
                    <a:gdLst/>
                    <a:ahLst/>
                    <a:cxnLst/>
                    <a:rect l="l" t="t" r="r" b="b"/>
                    <a:pathLst>
                      <a:path w="2540" h="2540">
                        <a:moveTo>
                          <a:pt x="2387" y="1193"/>
                        </a:moveTo>
                        <a:lnTo>
                          <a:pt x="2044" y="342"/>
                        </a:lnTo>
                        <a:lnTo>
                          <a:pt x="1193" y="0"/>
                        </a:lnTo>
                        <a:lnTo>
                          <a:pt x="355" y="342"/>
                        </a:lnTo>
                        <a:lnTo>
                          <a:pt x="0" y="1193"/>
                        </a:lnTo>
                        <a:lnTo>
                          <a:pt x="355" y="2032"/>
                        </a:lnTo>
                        <a:lnTo>
                          <a:pt x="1193" y="2387"/>
                        </a:lnTo>
                        <a:lnTo>
                          <a:pt x="2044" y="2032"/>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71" name="object 3371"/>
                  <p:cNvSpPr/>
                  <p:nvPr/>
                </p:nvSpPr>
                <p:spPr>
                  <a:xfrm>
                    <a:off x="8514725" y="5395395"/>
                    <a:ext cx="19685" cy="2145030"/>
                  </a:xfrm>
                  <a:custGeom>
                    <a:avLst/>
                    <a:gdLst/>
                    <a:ahLst/>
                    <a:cxnLst/>
                    <a:rect l="l" t="t" r="r" b="b"/>
                    <a:pathLst>
                      <a:path w="19684" h="2145029">
                        <a:moveTo>
                          <a:pt x="14362" y="2144437"/>
                        </a:moveTo>
                        <a:lnTo>
                          <a:pt x="15156" y="2144437"/>
                        </a:lnTo>
                      </a:path>
                      <a:path w="19684" h="2145029">
                        <a:moveTo>
                          <a:pt x="15156" y="2144437"/>
                        </a:moveTo>
                        <a:lnTo>
                          <a:pt x="15965" y="2144437"/>
                        </a:lnTo>
                      </a:path>
                      <a:path w="19684" h="2145029">
                        <a:moveTo>
                          <a:pt x="15965" y="2144437"/>
                        </a:moveTo>
                        <a:lnTo>
                          <a:pt x="16760" y="2144437"/>
                        </a:lnTo>
                      </a:path>
                      <a:path w="19684" h="2145029">
                        <a:moveTo>
                          <a:pt x="16760" y="2144437"/>
                        </a:moveTo>
                        <a:lnTo>
                          <a:pt x="17555" y="2144437"/>
                        </a:lnTo>
                      </a:path>
                      <a:path w="19684" h="2145029">
                        <a:moveTo>
                          <a:pt x="17555" y="2144437"/>
                        </a:moveTo>
                        <a:lnTo>
                          <a:pt x="19144" y="2144437"/>
                        </a:lnTo>
                      </a:path>
                      <a:path w="19684" h="2145029">
                        <a:moveTo>
                          <a:pt x="7975" y="2099761"/>
                        </a:moveTo>
                        <a:lnTo>
                          <a:pt x="7975" y="0"/>
                        </a:lnTo>
                      </a:path>
                      <a:path w="19684" h="2145029">
                        <a:moveTo>
                          <a:pt x="0" y="0"/>
                        </a:moveTo>
                        <a:lnTo>
                          <a:pt x="0" y="2099761"/>
                        </a:lnTo>
                      </a:path>
                      <a:path w="19684" h="2145029">
                        <a:moveTo>
                          <a:pt x="794" y="2099761"/>
                        </a:moveTo>
                        <a:lnTo>
                          <a:pt x="0" y="209976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72" name="object 3372"/>
                  <p:cNvSpPr/>
                  <p:nvPr/>
                </p:nvSpPr>
                <p:spPr>
                  <a:xfrm>
                    <a:off x="8513528" y="7493961"/>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73" name="object 3373"/>
                  <p:cNvSpPr/>
                  <p:nvPr/>
                </p:nvSpPr>
                <p:spPr>
                  <a:xfrm>
                    <a:off x="8514725" y="5395395"/>
                    <a:ext cx="23495" cy="2145030"/>
                  </a:xfrm>
                  <a:custGeom>
                    <a:avLst/>
                    <a:gdLst/>
                    <a:ahLst/>
                    <a:cxnLst/>
                    <a:rect l="l" t="t" r="r" b="b"/>
                    <a:pathLst>
                      <a:path w="23495" h="2145029">
                        <a:moveTo>
                          <a:pt x="0" y="2099761"/>
                        </a:moveTo>
                        <a:lnTo>
                          <a:pt x="794" y="2099761"/>
                        </a:lnTo>
                      </a:path>
                      <a:path w="23495" h="2145029">
                        <a:moveTo>
                          <a:pt x="23132" y="2144437"/>
                        </a:moveTo>
                        <a:lnTo>
                          <a:pt x="23132" y="0"/>
                        </a:lnTo>
                      </a:path>
                      <a:path w="23495" h="2145029">
                        <a:moveTo>
                          <a:pt x="15156" y="0"/>
                        </a:moveTo>
                        <a:lnTo>
                          <a:pt x="15156" y="214443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74" name="object 3374"/>
                  <p:cNvSpPr/>
                  <p:nvPr/>
                </p:nvSpPr>
                <p:spPr>
                  <a:xfrm>
                    <a:off x="8528685" y="7538646"/>
                    <a:ext cx="2540" cy="2540"/>
                  </a:xfrm>
                  <a:custGeom>
                    <a:avLst/>
                    <a:gdLst/>
                    <a:ahLst/>
                    <a:cxnLst/>
                    <a:rect l="l" t="t" r="r" b="b"/>
                    <a:pathLst>
                      <a:path w="2540" h="2540">
                        <a:moveTo>
                          <a:pt x="2387" y="1193"/>
                        </a:moveTo>
                        <a:lnTo>
                          <a:pt x="2032" y="342"/>
                        </a:lnTo>
                        <a:lnTo>
                          <a:pt x="1193" y="0"/>
                        </a:lnTo>
                        <a:lnTo>
                          <a:pt x="342" y="342"/>
                        </a:lnTo>
                        <a:lnTo>
                          <a:pt x="0" y="1193"/>
                        </a:lnTo>
                        <a:lnTo>
                          <a:pt x="342" y="2032"/>
                        </a:lnTo>
                        <a:lnTo>
                          <a:pt x="1193" y="2387"/>
                        </a:lnTo>
                        <a:lnTo>
                          <a:pt x="2032" y="2032"/>
                        </a:lnTo>
                        <a:lnTo>
                          <a:pt x="2387"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75" name="object 3375"/>
                  <p:cNvSpPr/>
                  <p:nvPr/>
                </p:nvSpPr>
                <p:spPr>
                  <a:xfrm>
                    <a:off x="8513929" y="5376250"/>
                    <a:ext cx="10160" cy="7620"/>
                  </a:xfrm>
                  <a:custGeom>
                    <a:avLst/>
                    <a:gdLst/>
                    <a:ahLst/>
                    <a:cxnLst/>
                    <a:rect l="l" t="t" r="r" b="b"/>
                    <a:pathLst>
                      <a:path w="10159" h="7620">
                        <a:moveTo>
                          <a:pt x="9565" y="7181"/>
                        </a:moveTo>
                        <a:lnTo>
                          <a:pt x="9565" y="6372"/>
                        </a:lnTo>
                      </a:path>
                      <a:path w="10159" h="7620">
                        <a:moveTo>
                          <a:pt x="9565" y="6372"/>
                        </a:moveTo>
                        <a:lnTo>
                          <a:pt x="9565" y="3193"/>
                        </a:lnTo>
                      </a:path>
                      <a:path w="10159" h="7620">
                        <a:moveTo>
                          <a:pt x="9565" y="3193"/>
                        </a:moveTo>
                        <a:lnTo>
                          <a:pt x="9565" y="0"/>
                        </a:lnTo>
                      </a:path>
                      <a:path w="10159" h="7620">
                        <a:moveTo>
                          <a:pt x="0" y="0"/>
                        </a:moveTo>
                        <a:lnTo>
                          <a:pt x="0" y="3987"/>
                        </a:lnTo>
                      </a:path>
                      <a:path w="10159" h="7620">
                        <a:moveTo>
                          <a:pt x="0" y="3987"/>
                        </a:moveTo>
                        <a:lnTo>
                          <a:pt x="0" y="718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76" name="object 3376"/>
                  <p:cNvSpPr/>
                  <p:nvPr/>
                </p:nvSpPr>
                <p:spPr>
                  <a:xfrm>
                    <a:off x="8512733" y="538223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77" name="object 3377"/>
                  <p:cNvSpPr/>
                  <p:nvPr/>
                </p:nvSpPr>
                <p:spPr>
                  <a:xfrm>
                    <a:off x="8513929" y="5382623"/>
                    <a:ext cx="10160" cy="5715"/>
                  </a:xfrm>
                  <a:custGeom>
                    <a:avLst/>
                    <a:gdLst/>
                    <a:ahLst/>
                    <a:cxnLst/>
                    <a:rect l="l" t="t" r="r" b="b"/>
                    <a:pathLst>
                      <a:path w="10159" h="5714">
                        <a:moveTo>
                          <a:pt x="0" y="808"/>
                        </a:moveTo>
                        <a:lnTo>
                          <a:pt x="0" y="0"/>
                        </a:lnTo>
                      </a:path>
                      <a:path w="10159" h="5714">
                        <a:moveTo>
                          <a:pt x="9565" y="2398"/>
                        </a:moveTo>
                        <a:lnTo>
                          <a:pt x="8770" y="3193"/>
                        </a:lnTo>
                      </a:path>
                      <a:path w="10159" h="5714">
                        <a:moveTo>
                          <a:pt x="8770" y="3193"/>
                        </a:moveTo>
                        <a:lnTo>
                          <a:pt x="7975" y="4001"/>
                        </a:lnTo>
                      </a:path>
                      <a:path w="10159" h="5714">
                        <a:moveTo>
                          <a:pt x="7975" y="4001"/>
                        </a:moveTo>
                        <a:lnTo>
                          <a:pt x="7181" y="4796"/>
                        </a:lnTo>
                      </a:path>
                      <a:path w="10159" h="5714">
                        <a:moveTo>
                          <a:pt x="7181" y="4796"/>
                        </a:moveTo>
                        <a:lnTo>
                          <a:pt x="6386" y="5591"/>
                        </a:lnTo>
                      </a:path>
                      <a:path w="10159" h="5714">
                        <a:moveTo>
                          <a:pt x="6386" y="5591"/>
                        </a:moveTo>
                        <a:lnTo>
                          <a:pt x="4782" y="5591"/>
                        </a:lnTo>
                      </a:path>
                      <a:path w="10159" h="5714">
                        <a:moveTo>
                          <a:pt x="4782" y="5591"/>
                        </a:moveTo>
                        <a:lnTo>
                          <a:pt x="3987" y="5591"/>
                        </a:lnTo>
                      </a:path>
                      <a:path w="10159" h="5714">
                        <a:moveTo>
                          <a:pt x="3987" y="5591"/>
                        </a:moveTo>
                        <a:lnTo>
                          <a:pt x="2398" y="4796"/>
                        </a:lnTo>
                      </a:path>
                      <a:path w="10159" h="5714">
                        <a:moveTo>
                          <a:pt x="2398" y="4796"/>
                        </a:moveTo>
                        <a:lnTo>
                          <a:pt x="1589" y="4001"/>
                        </a:lnTo>
                      </a:path>
                      <a:path w="10159" h="5714">
                        <a:moveTo>
                          <a:pt x="1589" y="4001"/>
                        </a:moveTo>
                        <a:lnTo>
                          <a:pt x="794" y="3193"/>
                        </a:lnTo>
                      </a:path>
                      <a:path w="10159" h="5714">
                        <a:moveTo>
                          <a:pt x="794" y="3193"/>
                        </a:moveTo>
                        <a:lnTo>
                          <a:pt x="0" y="2398"/>
                        </a:lnTo>
                      </a:path>
                      <a:path w="10159" h="5714">
                        <a:moveTo>
                          <a:pt x="0" y="2398"/>
                        </a:moveTo>
                        <a:lnTo>
                          <a:pt x="0" y="80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78" name="object 3378"/>
                  <p:cNvSpPr/>
                  <p:nvPr/>
                </p:nvSpPr>
                <p:spPr>
                  <a:xfrm>
                    <a:off x="8512733" y="537505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79" name="object 3379"/>
                  <p:cNvSpPr/>
                  <p:nvPr/>
                </p:nvSpPr>
                <p:spPr>
                  <a:xfrm>
                    <a:off x="8513929" y="5376250"/>
                    <a:ext cx="10160" cy="0"/>
                  </a:xfrm>
                  <a:custGeom>
                    <a:avLst/>
                    <a:gdLst/>
                    <a:ahLst/>
                    <a:cxnLst/>
                    <a:rect l="l" t="t" r="r" b="b"/>
                    <a:pathLst>
                      <a:path w="10159">
                        <a:moveTo>
                          <a:pt x="0" y="0"/>
                        </a:moveTo>
                        <a:lnTo>
                          <a:pt x="794" y="0"/>
                        </a:lnTo>
                      </a:path>
                      <a:path w="10159">
                        <a:moveTo>
                          <a:pt x="794" y="0"/>
                        </a:moveTo>
                        <a:lnTo>
                          <a:pt x="1589" y="0"/>
                        </a:lnTo>
                      </a:path>
                      <a:path w="10159">
                        <a:moveTo>
                          <a:pt x="1589" y="0"/>
                        </a:moveTo>
                        <a:lnTo>
                          <a:pt x="2398" y="0"/>
                        </a:lnTo>
                      </a:path>
                      <a:path w="10159">
                        <a:moveTo>
                          <a:pt x="2398" y="0"/>
                        </a:moveTo>
                        <a:lnTo>
                          <a:pt x="3987" y="0"/>
                        </a:lnTo>
                      </a:path>
                      <a:path w="10159">
                        <a:moveTo>
                          <a:pt x="3987" y="0"/>
                        </a:moveTo>
                        <a:lnTo>
                          <a:pt x="4782" y="0"/>
                        </a:lnTo>
                      </a:path>
                      <a:path w="10159">
                        <a:moveTo>
                          <a:pt x="4782" y="0"/>
                        </a:moveTo>
                        <a:lnTo>
                          <a:pt x="6386" y="0"/>
                        </a:lnTo>
                      </a:path>
                      <a:path w="10159">
                        <a:moveTo>
                          <a:pt x="6386" y="0"/>
                        </a:moveTo>
                        <a:lnTo>
                          <a:pt x="7181" y="0"/>
                        </a:lnTo>
                      </a:path>
                      <a:path w="10159">
                        <a:moveTo>
                          <a:pt x="7181" y="0"/>
                        </a:moveTo>
                        <a:lnTo>
                          <a:pt x="7975" y="0"/>
                        </a:lnTo>
                      </a:path>
                      <a:path w="10159">
                        <a:moveTo>
                          <a:pt x="8770" y="0"/>
                        </a:moveTo>
                        <a:lnTo>
                          <a:pt x="956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80" name="object 3380"/>
                  <p:cNvSpPr/>
                  <p:nvPr/>
                </p:nvSpPr>
                <p:spPr>
                  <a:xfrm>
                    <a:off x="8512721" y="4571685"/>
                    <a:ext cx="16510" cy="805815"/>
                  </a:xfrm>
                  <a:custGeom>
                    <a:avLst/>
                    <a:gdLst/>
                    <a:ahLst/>
                    <a:cxnLst/>
                    <a:rect l="l" t="t" r="r" b="b"/>
                    <a:pathLst>
                      <a:path w="16509" h="805814">
                        <a:moveTo>
                          <a:pt x="2400" y="804570"/>
                        </a:moveTo>
                        <a:lnTo>
                          <a:pt x="2044" y="803719"/>
                        </a:lnTo>
                        <a:lnTo>
                          <a:pt x="1206" y="803376"/>
                        </a:lnTo>
                        <a:lnTo>
                          <a:pt x="355" y="803719"/>
                        </a:lnTo>
                        <a:lnTo>
                          <a:pt x="0" y="804570"/>
                        </a:lnTo>
                        <a:lnTo>
                          <a:pt x="355" y="805421"/>
                        </a:lnTo>
                        <a:lnTo>
                          <a:pt x="1206" y="805764"/>
                        </a:lnTo>
                        <a:lnTo>
                          <a:pt x="2044" y="805421"/>
                        </a:lnTo>
                        <a:lnTo>
                          <a:pt x="2400" y="804570"/>
                        </a:lnTo>
                        <a:close/>
                      </a:path>
                      <a:path w="16509" h="805814">
                        <a:moveTo>
                          <a:pt x="11963" y="804570"/>
                        </a:moveTo>
                        <a:lnTo>
                          <a:pt x="11620" y="803719"/>
                        </a:lnTo>
                        <a:lnTo>
                          <a:pt x="10769" y="803376"/>
                        </a:lnTo>
                        <a:lnTo>
                          <a:pt x="9918" y="803719"/>
                        </a:lnTo>
                        <a:lnTo>
                          <a:pt x="9575" y="804570"/>
                        </a:lnTo>
                        <a:lnTo>
                          <a:pt x="9918" y="805421"/>
                        </a:lnTo>
                        <a:lnTo>
                          <a:pt x="10769" y="805764"/>
                        </a:lnTo>
                        <a:lnTo>
                          <a:pt x="11620" y="805421"/>
                        </a:lnTo>
                        <a:lnTo>
                          <a:pt x="11963" y="804570"/>
                        </a:lnTo>
                        <a:close/>
                      </a:path>
                      <a:path w="16509" h="805814">
                        <a:moveTo>
                          <a:pt x="15951" y="1206"/>
                        </a:moveTo>
                        <a:lnTo>
                          <a:pt x="15608" y="355"/>
                        </a:lnTo>
                        <a:lnTo>
                          <a:pt x="14757" y="0"/>
                        </a:lnTo>
                        <a:lnTo>
                          <a:pt x="13906" y="355"/>
                        </a:lnTo>
                        <a:lnTo>
                          <a:pt x="13563" y="1206"/>
                        </a:lnTo>
                        <a:lnTo>
                          <a:pt x="13906" y="2044"/>
                        </a:lnTo>
                        <a:lnTo>
                          <a:pt x="14757" y="2400"/>
                        </a:lnTo>
                        <a:lnTo>
                          <a:pt x="15608" y="2044"/>
                        </a:lnTo>
                        <a:lnTo>
                          <a:pt x="15951"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81" name="object 3381"/>
                  <p:cNvSpPr/>
                  <p:nvPr/>
                </p:nvSpPr>
                <p:spPr>
                  <a:xfrm>
                    <a:off x="8509942" y="4571291"/>
                    <a:ext cx="17780" cy="1905"/>
                  </a:xfrm>
                  <a:custGeom>
                    <a:avLst/>
                    <a:gdLst/>
                    <a:ahLst/>
                    <a:cxnLst/>
                    <a:rect l="l" t="t" r="r" b="b"/>
                    <a:pathLst>
                      <a:path w="17779" h="1904">
                        <a:moveTo>
                          <a:pt x="17541" y="1589"/>
                        </a:moveTo>
                        <a:lnTo>
                          <a:pt x="16746" y="1589"/>
                        </a:lnTo>
                      </a:path>
                      <a:path w="17779" h="1904">
                        <a:moveTo>
                          <a:pt x="16746" y="1589"/>
                        </a:moveTo>
                        <a:lnTo>
                          <a:pt x="15156" y="1589"/>
                        </a:lnTo>
                      </a:path>
                      <a:path w="17779" h="1904">
                        <a:moveTo>
                          <a:pt x="15156" y="1589"/>
                        </a:moveTo>
                        <a:lnTo>
                          <a:pt x="13553" y="1589"/>
                        </a:lnTo>
                      </a:path>
                      <a:path w="17779" h="1904">
                        <a:moveTo>
                          <a:pt x="13553" y="1589"/>
                        </a:moveTo>
                        <a:lnTo>
                          <a:pt x="11168" y="1589"/>
                        </a:lnTo>
                      </a:path>
                      <a:path w="17779" h="1904">
                        <a:moveTo>
                          <a:pt x="11168" y="1589"/>
                        </a:moveTo>
                        <a:lnTo>
                          <a:pt x="8770" y="1589"/>
                        </a:lnTo>
                      </a:path>
                      <a:path w="17779" h="1904">
                        <a:moveTo>
                          <a:pt x="8770" y="1589"/>
                        </a:moveTo>
                        <a:lnTo>
                          <a:pt x="6386" y="1589"/>
                        </a:lnTo>
                      </a:path>
                      <a:path w="17779" h="1904">
                        <a:moveTo>
                          <a:pt x="6386" y="1589"/>
                        </a:moveTo>
                        <a:lnTo>
                          <a:pt x="4782" y="1589"/>
                        </a:lnTo>
                      </a:path>
                      <a:path w="17779" h="1904">
                        <a:moveTo>
                          <a:pt x="4782" y="1589"/>
                        </a:moveTo>
                        <a:lnTo>
                          <a:pt x="2384" y="1589"/>
                        </a:lnTo>
                      </a:path>
                      <a:path w="17779" h="1904">
                        <a:moveTo>
                          <a:pt x="2384" y="1589"/>
                        </a:moveTo>
                        <a:lnTo>
                          <a:pt x="1589" y="1589"/>
                        </a:lnTo>
                      </a:path>
                      <a:path w="17779" h="1904">
                        <a:moveTo>
                          <a:pt x="0" y="0"/>
                        </a:moveTo>
                        <a:lnTo>
                          <a:pt x="794" y="0"/>
                        </a:lnTo>
                      </a:path>
                      <a:path w="17779" h="1904">
                        <a:moveTo>
                          <a:pt x="794" y="0"/>
                        </a:moveTo>
                        <a:lnTo>
                          <a:pt x="1589" y="0"/>
                        </a:lnTo>
                      </a:path>
                      <a:path w="17779" h="1904">
                        <a:moveTo>
                          <a:pt x="1589" y="0"/>
                        </a:moveTo>
                        <a:lnTo>
                          <a:pt x="2384" y="0"/>
                        </a:lnTo>
                      </a:path>
                      <a:path w="17779" h="1904">
                        <a:moveTo>
                          <a:pt x="2384" y="0"/>
                        </a:moveTo>
                        <a:lnTo>
                          <a:pt x="4782" y="0"/>
                        </a:lnTo>
                      </a:path>
                      <a:path w="17779" h="1904">
                        <a:moveTo>
                          <a:pt x="4782" y="0"/>
                        </a:moveTo>
                        <a:lnTo>
                          <a:pt x="6386" y="0"/>
                        </a:lnTo>
                      </a:path>
                      <a:path w="17779" h="1904">
                        <a:moveTo>
                          <a:pt x="6386" y="0"/>
                        </a:moveTo>
                        <a:lnTo>
                          <a:pt x="8770" y="0"/>
                        </a:lnTo>
                      </a:path>
                      <a:path w="17779" h="1904">
                        <a:moveTo>
                          <a:pt x="8770" y="0"/>
                        </a:moveTo>
                        <a:lnTo>
                          <a:pt x="11168" y="0"/>
                        </a:lnTo>
                      </a:path>
                      <a:path w="17779" h="1904">
                        <a:moveTo>
                          <a:pt x="11168" y="0"/>
                        </a:moveTo>
                        <a:lnTo>
                          <a:pt x="13553" y="0"/>
                        </a:lnTo>
                      </a:path>
                      <a:path w="17779" h="1904">
                        <a:moveTo>
                          <a:pt x="13553" y="0"/>
                        </a:moveTo>
                        <a:lnTo>
                          <a:pt x="15156" y="0"/>
                        </a:lnTo>
                      </a:path>
                      <a:path w="17779" h="1904">
                        <a:moveTo>
                          <a:pt x="15156" y="0"/>
                        </a:moveTo>
                        <a:lnTo>
                          <a:pt x="16746" y="0"/>
                        </a:lnTo>
                      </a:path>
                      <a:path w="17779" h="1904">
                        <a:moveTo>
                          <a:pt x="16746" y="0"/>
                        </a:moveTo>
                        <a:lnTo>
                          <a:pt x="1754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82" name="object 3382"/>
                  <p:cNvSpPr/>
                  <p:nvPr/>
                </p:nvSpPr>
                <p:spPr>
                  <a:xfrm>
                    <a:off x="8526287" y="457009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83" name="object 3383"/>
                  <p:cNvSpPr/>
                  <p:nvPr/>
                </p:nvSpPr>
                <p:spPr>
                  <a:xfrm>
                    <a:off x="8490797" y="4530604"/>
                    <a:ext cx="55880" cy="33020"/>
                  </a:xfrm>
                  <a:custGeom>
                    <a:avLst/>
                    <a:gdLst/>
                    <a:ahLst/>
                    <a:cxnLst/>
                    <a:rect l="l" t="t" r="r" b="b"/>
                    <a:pathLst>
                      <a:path w="55879" h="33020">
                        <a:moveTo>
                          <a:pt x="55844" y="0"/>
                        </a:moveTo>
                        <a:lnTo>
                          <a:pt x="0" y="0"/>
                        </a:lnTo>
                      </a:path>
                      <a:path w="55879" h="33020">
                        <a:moveTo>
                          <a:pt x="0" y="32711"/>
                        </a:moveTo>
                        <a:lnTo>
                          <a:pt x="20734" y="32711"/>
                        </a:lnTo>
                      </a:path>
                      <a:path w="55879" h="33020">
                        <a:moveTo>
                          <a:pt x="35891" y="32711"/>
                        </a:moveTo>
                        <a:lnTo>
                          <a:pt x="55844" y="3271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84" name="object 3384"/>
                  <p:cNvSpPr/>
                  <p:nvPr/>
                </p:nvSpPr>
                <p:spPr>
                  <a:xfrm>
                    <a:off x="8489600" y="456211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85" name="object 3385"/>
                  <p:cNvSpPr/>
                  <p:nvPr/>
                </p:nvSpPr>
                <p:spPr>
                  <a:xfrm>
                    <a:off x="8490797" y="4530604"/>
                    <a:ext cx="55880" cy="33020"/>
                  </a:xfrm>
                  <a:custGeom>
                    <a:avLst/>
                    <a:gdLst/>
                    <a:ahLst/>
                    <a:cxnLst/>
                    <a:rect l="l" t="t" r="r" b="b"/>
                    <a:pathLst>
                      <a:path w="55879" h="33020">
                        <a:moveTo>
                          <a:pt x="0" y="32711"/>
                        </a:moveTo>
                        <a:lnTo>
                          <a:pt x="0" y="31108"/>
                        </a:lnTo>
                      </a:path>
                      <a:path w="55879" h="33020">
                        <a:moveTo>
                          <a:pt x="0" y="31108"/>
                        </a:moveTo>
                        <a:lnTo>
                          <a:pt x="0" y="27915"/>
                        </a:lnTo>
                      </a:path>
                      <a:path w="55879" h="33020">
                        <a:moveTo>
                          <a:pt x="0" y="27915"/>
                        </a:moveTo>
                        <a:lnTo>
                          <a:pt x="0" y="24722"/>
                        </a:lnTo>
                      </a:path>
                      <a:path w="55879" h="33020">
                        <a:moveTo>
                          <a:pt x="0" y="24722"/>
                        </a:moveTo>
                        <a:lnTo>
                          <a:pt x="0" y="20734"/>
                        </a:lnTo>
                      </a:path>
                      <a:path w="55879" h="33020">
                        <a:moveTo>
                          <a:pt x="0" y="20734"/>
                        </a:moveTo>
                        <a:lnTo>
                          <a:pt x="0" y="16746"/>
                        </a:lnTo>
                      </a:path>
                      <a:path w="55879" h="33020">
                        <a:moveTo>
                          <a:pt x="0" y="16746"/>
                        </a:moveTo>
                        <a:lnTo>
                          <a:pt x="0" y="11963"/>
                        </a:lnTo>
                      </a:path>
                      <a:path w="55879" h="33020">
                        <a:moveTo>
                          <a:pt x="0" y="11963"/>
                        </a:moveTo>
                        <a:lnTo>
                          <a:pt x="0" y="7975"/>
                        </a:lnTo>
                      </a:path>
                      <a:path w="55879" h="33020">
                        <a:moveTo>
                          <a:pt x="0" y="7975"/>
                        </a:moveTo>
                        <a:lnTo>
                          <a:pt x="0" y="4782"/>
                        </a:lnTo>
                      </a:path>
                      <a:path w="55879" h="33020">
                        <a:moveTo>
                          <a:pt x="0" y="4782"/>
                        </a:moveTo>
                        <a:lnTo>
                          <a:pt x="0" y="2384"/>
                        </a:lnTo>
                      </a:path>
                      <a:path w="55879" h="33020">
                        <a:moveTo>
                          <a:pt x="0" y="2384"/>
                        </a:moveTo>
                        <a:lnTo>
                          <a:pt x="0" y="794"/>
                        </a:lnTo>
                      </a:path>
                      <a:path w="55879" h="33020">
                        <a:moveTo>
                          <a:pt x="0" y="794"/>
                        </a:moveTo>
                        <a:lnTo>
                          <a:pt x="0" y="0"/>
                        </a:lnTo>
                      </a:path>
                      <a:path w="55879" h="33020">
                        <a:moveTo>
                          <a:pt x="55844" y="0"/>
                        </a:moveTo>
                        <a:lnTo>
                          <a:pt x="55844" y="794"/>
                        </a:lnTo>
                      </a:path>
                      <a:path w="55879" h="33020">
                        <a:moveTo>
                          <a:pt x="55844" y="794"/>
                        </a:moveTo>
                        <a:lnTo>
                          <a:pt x="55844" y="2384"/>
                        </a:lnTo>
                      </a:path>
                      <a:path w="55879" h="33020">
                        <a:moveTo>
                          <a:pt x="55844" y="2384"/>
                        </a:moveTo>
                        <a:lnTo>
                          <a:pt x="55844" y="4782"/>
                        </a:lnTo>
                      </a:path>
                      <a:path w="55879" h="33020">
                        <a:moveTo>
                          <a:pt x="55844" y="4782"/>
                        </a:moveTo>
                        <a:lnTo>
                          <a:pt x="55844" y="7975"/>
                        </a:lnTo>
                      </a:path>
                      <a:path w="55879" h="33020">
                        <a:moveTo>
                          <a:pt x="55844" y="7975"/>
                        </a:moveTo>
                        <a:lnTo>
                          <a:pt x="55844" y="11963"/>
                        </a:lnTo>
                      </a:path>
                      <a:path w="55879" h="33020">
                        <a:moveTo>
                          <a:pt x="55844" y="11963"/>
                        </a:moveTo>
                        <a:lnTo>
                          <a:pt x="55844" y="16746"/>
                        </a:lnTo>
                      </a:path>
                      <a:path w="55879" h="33020">
                        <a:moveTo>
                          <a:pt x="55844" y="16746"/>
                        </a:moveTo>
                        <a:lnTo>
                          <a:pt x="55844" y="20734"/>
                        </a:lnTo>
                      </a:path>
                      <a:path w="55879" h="33020">
                        <a:moveTo>
                          <a:pt x="55844" y="20734"/>
                        </a:moveTo>
                        <a:lnTo>
                          <a:pt x="55844" y="24722"/>
                        </a:lnTo>
                      </a:path>
                      <a:path w="55879" h="33020">
                        <a:moveTo>
                          <a:pt x="55844" y="24722"/>
                        </a:moveTo>
                        <a:lnTo>
                          <a:pt x="55844" y="27915"/>
                        </a:lnTo>
                      </a:path>
                      <a:path w="55879" h="33020">
                        <a:moveTo>
                          <a:pt x="55844" y="27915"/>
                        </a:moveTo>
                        <a:lnTo>
                          <a:pt x="55844" y="31108"/>
                        </a:lnTo>
                      </a:path>
                      <a:path w="55879" h="33020">
                        <a:moveTo>
                          <a:pt x="55844" y="31108"/>
                        </a:moveTo>
                        <a:lnTo>
                          <a:pt x="55844" y="3271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86" name="object 3386"/>
                  <p:cNvSpPr/>
                  <p:nvPr/>
                </p:nvSpPr>
                <p:spPr>
                  <a:xfrm>
                    <a:off x="8545445" y="456211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87" name="object 3387"/>
                  <p:cNvSpPr/>
                  <p:nvPr/>
                </p:nvSpPr>
                <p:spPr>
                  <a:xfrm>
                    <a:off x="8509942" y="4562507"/>
                    <a:ext cx="17780" cy="4445"/>
                  </a:xfrm>
                  <a:custGeom>
                    <a:avLst/>
                    <a:gdLst/>
                    <a:ahLst/>
                    <a:cxnLst/>
                    <a:rect l="l" t="t" r="r" b="b"/>
                    <a:pathLst>
                      <a:path w="17779" h="4445">
                        <a:moveTo>
                          <a:pt x="17541" y="3987"/>
                        </a:moveTo>
                        <a:lnTo>
                          <a:pt x="17541" y="0"/>
                        </a:lnTo>
                      </a:path>
                      <a:path w="17779" h="4445">
                        <a:moveTo>
                          <a:pt x="0" y="0"/>
                        </a:moveTo>
                        <a:lnTo>
                          <a:pt x="0" y="398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88" name="object 3388"/>
                  <p:cNvSpPr/>
                  <p:nvPr/>
                </p:nvSpPr>
                <p:spPr>
                  <a:xfrm>
                    <a:off x="8526287" y="457009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89" name="object 3389"/>
                  <p:cNvSpPr/>
                  <p:nvPr/>
                </p:nvSpPr>
                <p:spPr>
                  <a:xfrm>
                    <a:off x="7724127" y="4530604"/>
                    <a:ext cx="803910" cy="41275"/>
                  </a:xfrm>
                  <a:custGeom>
                    <a:avLst/>
                    <a:gdLst/>
                    <a:ahLst/>
                    <a:cxnLst/>
                    <a:rect l="l" t="t" r="r" b="b"/>
                    <a:pathLst>
                      <a:path w="803909" h="41275">
                        <a:moveTo>
                          <a:pt x="803355" y="40687"/>
                        </a:moveTo>
                        <a:lnTo>
                          <a:pt x="802560" y="40687"/>
                        </a:lnTo>
                      </a:path>
                      <a:path w="803909" h="41275">
                        <a:moveTo>
                          <a:pt x="802560" y="40687"/>
                        </a:moveTo>
                        <a:lnTo>
                          <a:pt x="800971" y="40687"/>
                        </a:lnTo>
                      </a:path>
                      <a:path w="803909" h="41275">
                        <a:moveTo>
                          <a:pt x="800971" y="40687"/>
                        </a:moveTo>
                        <a:lnTo>
                          <a:pt x="799367" y="40687"/>
                        </a:lnTo>
                      </a:path>
                      <a:path w="803909" h="41275">
                        <a:moveTo>
                          <a:pt x="799367" y="40687"/>
                        </a:moveTo>
                        <a:lnTo>
                          <a:pt x="796983" y="40687"/>
                        </a:lnTo>
                      </a:path>
                      <a:path w="803909" h="41275">
                        <a:moveTo>
                          <a:pt x="796983" y="40687"/>
                        </a:moveTo>
                        <a:lnTo>
                          <a:pt x="794584" y="40687"/>
                        </a:lnTo>
                      </a:path>
                      <a:path w="803909" h="41275">
                        <a:moveTo>
                          <a:pt x="794584" y="40687"/>
                        </a:moveTo>
                        <a:lnTo>
                          <a:pt x="792200" y="40687"/>
                        </a:lnTo>
                      </a:path>
                      <a:path w="803909" h="41275">
                        <a:moveTo>
                          <a:pt x="792200" y="40687"/>
                        </a:moveTo>
                        <a:lnTo>
                          <a:pt x="790596" y="40687"/>
                        </a:lnTo>
                      </a:path>
                      <a:path w="803909" h="41275">
                        <a:moveTo>
                          <a:pt x="790596" y="40687"/>
                        </a:moveTo>
                        <a:lnTo>
                          <a:pt x="788198" y="40687"/>
                        </a:lnTo>
                      </a:path>
                      <a:path w="803909" h="41275">
                        <a:moveTo>
                          <a:pt x="788198" y="40687"/>
                        </a:moveTo>
                        <a:lnTo>
                          <a:pt x="787403" y="40687"/>
                        </a:lnTo>
                      </a:path>
                      <a:path w="803909" h="41275">
                        <a:moveTo>
                          <a:pt x="787403" y="40687"/>
                        </a:moveTo>
                        <a:lnTo>
                          <a:pt x="786609" y="40687"/>
                        </a:lnTo>
                      </a:path>
                      <a:path w="803909" h="41275">
                        <a:moveTo>
                          <a:pt x="786609" y="40687"/>
                        </a:moveTo>
                        <a:lnTo>
                          <a:pt x="785814" y="40687"/>
                        </a:lnTo>
                      </a:path>
                      <a:path w="803909" h="41275">
                        <a:moveTo>
                          <a:pt x="0" y="32711"/>
                        </a:moveTo>
                        <a:lnTo>
                          <a:pt x="766669" y="32711"/>
                        </a:lnTo>
                      </a:path>
                      <a:path w="803909" h="41275">
                        <a:moveTo>
                          <a:pt x="766669"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90" name="object 3390"/>
                  <p:cNvSpPr/>
                  <p:nvPr/>
                </p:nvSpPr>
                <p:spPr>
                  <a:xfrm>
                    <a:off x="7722931" y="456211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91" name="object 3391"/>
                  <p:cNvSpPr/>
                  <p:nvPr/>
                </p:nvSpPr>
                <p:spPr>
                  <a:xfrm>
                    <a:off x="7724127" y="4530604"/>
                    <a:ext cx="767080" cy="33020"/>
                  </a:xfrm>
                  <a:custGeom>
                    <a:avLst/>
                    <a:gdLst/>
                    <a:ahLst/>
                    <a:cxnLst/>
                    <a:rect l="l" t="t" r="r" b="b"/>
                    <a:pathLst>
                      <a:path w="767079" h="33020">
                        <a:moveTo>
                          <a:pt x="0" y="32711"/>
                        </a:moveTo>
                        <a:lnTo>
                          <a:pt x="0" y="31108"/>
                        </a:lnTo>
                      </a:path>
                      <a:path w="767079" h="33020">
                        <a:moveTo>
                          <a:pt x="0" y="31108"/>
                        </a:moveTo>
                        <a:lnTo>
                          <a:pt x="0" y="27915"/>
                        </a:lnTo>
                      </a:path>
                      <a:path w="767079" h="33020">
                        <a:moveTo>
                          <a:pt x="0" y="27915"/>
                        </a:moveTo>
                        <a:lnTo>
                          <a:pt x="0" y="24722"/>
                        </a:lnTo>
                      </a:path>
                      <a:path w="767079" h="33020">
                        <a:moveTo>
                          <a:pt x="0" y="24722"/>
                        </a:moveTo>
                        <a:lnTo>
                          <a:pt x="0" y="20734"/>
                        </a:lnTo>
                      </a:path>
                      <a:path w="767079" h="33020">
                        <a:moveTo>
                          <a:pt x="0" y="20734"/>
                        </a:moveTo>
                        <a:lnTo>
                          <a:pt x="0" y="16746"/>
                        </a:lnTo>
                      </a:path>
                      <a:path w="767079" h="33020">
                        <a:moveTo>
                          <a:pt x="0" y="16746"/>
                        </a:moveTo>
                        <a:lnTo>
                          <a:pt x="0" y="11963"/>
                        </a:lnTo>
                      </a:path>
                      <a:path w="767079" h="33020">
                        <a:moveTo>
                          <a:pt x="0" y="11963"/>
                        </a:moveTo>
                        <a:lnTo>
                          <a:pt x="0" y="7975"/>
                        </a:lnTo>
                      </a:path>
                      <a:path w="767079" h="33020">
                        <a:moveTo>
                          <a:pt x="0" y="7975"/>
                        </a:moveTo>
                        <a:lnTo>
                          <a:pt x="0" y="4782"/>
                        </a:lnTo>
                      </a:path>
                      <a:path w="767079" h="33020">
                        <a:moveTo>
                          <a:pt x="0" y="4782"/>
                        </a:moveTo>
                        <a:lnTo>
                          <a:pt x="0" y="2384"/>
                        </a:lnTo>
                      </a:path>
                      <a:path w="767079" h="33020">
                        <a:moveTo>
                          <a:pt x="0" y="2384"/>
                        </a:moveTo>
                        <a:lnTo>
                          <a:pt x="0" y="794"/>
                        </a:lnTo>
                      </a:path>
                      <a:path w="767079" h="33020">
                        <a:moveTo>
                          <a:pt x="0" y="794"/>
                        </a:moveTo>
                        <a:lnTo>
                          <a:pt x="0" y="0"/>
                        </a:lnTo>
                      </a:path>
                      <a:path w="767079" h="33020">
                        <a:moveTo>
                          <a:pt x="766669" y="0"/>
                        </a:moveTo>
                        <a:lnTo>
                          <a:pt x="766669" y="794"/>
                        </a:lnTo>
                      </a:path>
                      <a:path w="767079" h="33020">
                        <a:moveTo>
                          <a:pt x="766669" y="794"/>
                        </a:moveTo>
                        <a:lnTo>
                          <a:pt x="766669" y="2384"/>
                        </a:lnTo>
                      </a:path>
                      <a:path w="767079" h="33020">
                        <a:moveTo>
                          <a:pt x="766669" y="2384"/>
                        </a:moveTo>
                        <a:lnTo>
                          <a:pt x="766669" y="4782"/>
                        </a:lnTo>
                      </a:path>
                      <a:path w="767079" h="33020">
                        <a:moveTo>
                          <a:pt x="766669" y="4782"/>
                        </a:moveTo>
                        <a:lnTo>
                          <a:pt x="766669" y="7975"/>
                        </a:lnTo>
                      </a:path>
                      <a:path w="767079" h="33020">
                        <a:moveTo>
                          <a:pt x="766669" y="7975"/>
                        </a:moveTo>
                        <a:lnTo>
                          <a:pt x="766669" y="11963"/>
                        </a:lnTo>
                      </a:path>
                      <a:path w="767079" h="33020">
                        <a:moveTo>
                          <a:pt x="766669" y="11963"/>
                        </a:moveTo>
                        <a:lnTo>
                          <a:pt x="766669" y="16746"/>
                        </a:lnTo>
                      </a:path>
                      <a:path w="767079" h="33020">
                        <a:moveTo>
                          <a:pt x="766669" y="16746"/>
                        </a:moveTo>
                        <a:lnTo>
                          <a:pt x="766669" y="20734"/>
                        </a:lnTo>
                      </a:path>
                      <a:path w="767079" h="33020">
                        <a:moveTo>
                          <a:pt x="766669" y="20734"/>
                        </a:moveTo>
                        <a:lnTo>
                          <a:pt x="766669" y="24722"/>
                        </a:lnTo>
                      </a:path>
                      <a:path w="767079" h="33020">
                        <a:moveTo>
                          <a:pt x="766669" y="24722"/>
                        </a:moveTo>
                        <a:lnTo>
                          <a:pt x="766669" y="27915"/>
                        </a:lnTo>
                      </a:path>
                      <a:path w="767079" h="33020">
                        <a:moveTo>
                          <a:pt x="766669" y="27915"/>
                        </a:moveTo>
                        <a:lnTo>
                          <a:pt x="766669" y="31108"/>
                        </a:lnTo>
                      </a:path>
                      <a:path w="767079" h="33020">
                        <a:moveTo>
                          <a:pt x="766669" y="31108"/>
                        </a:moveTo>
                        <a:lnTo>
                          <a:pt x="766669" y="3271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92" name="object 3392"/>
                  <p:cNvSpPr/>
                  <p:nvPr/>
                </p:nvSpPr>
                <p:spPr>
                  <a:xfrm>
                    <a:off x="8489600" y="456211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93" name="object 3393"/>
                  <p:cNvSpPr/>
                  <p:nvPr/>
                </p:nvSpPr>
                <p:spPr>
                  <a:xfrm>
                    <a:off x="8509942" y="4572881"/>
                    <a:ext cx="33020" cy="47625"/>
                  </a:xfrm>
                  <a:custGeom>
                    <a:avLst/>
                    <a:gdLst/>
                    <a:ahLst/>
                    <a:cxnLst/>
                    <a:rect l="l" t="t" r="r" b="b"/>
                    <a:pathLst>
                      <a:path w="33020" h="47625">
                        <a:moveTo>
                          <a:pt x="15951" y="794"/>
                        </a:moveTo>
                        <a:lnTo>
                          <a:pt x="17541" y="0"/>
                        </a:lnTo>
                      </a:path>
                      <a:path w="33020" h="47625">
                        <a:moveTo>
                          <a:pt x="0" y="0"/>
                        </a:moveTo>
                        <a:lnTo>
                          <a:pt x="1589" y="794"/>
                        </a:lnTo>
                      </a:path>
                      <a:path w="33020" h="47625">
                        <a:moveTo>
                          <a:pt x="15156" y="45470"/>
                        </a:moveTo>
                        <a:lnTo>
                          <a:pt x="15156" y="47074"/>
                        </a:lnTo>
                      </a:path>
                      <a:path w="33020" h="47625">
                        <a:moveTo>
                          <a:pt x="32711" y="47074"/>
                        </a:moveTo>
                        <a:lnTo>
                          <a:pt x="32711" y="4547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94" name="object 3394"/>
                  <p:cNvSpPr/>
                  <p:nvPr/>
                </p:nvSpPr>
                <p:spPr>
                  <a:xfrm>
                    <a:off x="8523901" y="461715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95" name="object 3395"/>
                  <p:cNvSpPr/>
                  <p:nvPr/>
                </p:nvSpPr>
                <p:spPr>
                  <a:xfrm>
                    <a:off x="8525098" y="4618352"/>
                    <a:ext cx="17780" cy="0"/>
                  </a:xfrm>
                  <a:custGeom>
                    <a:avLst/>
                    <a:gdLst/>
                    <a:ahLst/>
                    <a:cxnLst/>
                    <a:rect l="l" t="t" r="r" b="b"/>
                    <a:pathLst>
                      <a:path w="17779">
                        <a:moveTo>
                          <a:pt x="0" y="0"/>
                        </a:moveTo>
                        <a:lnTo>
                          <a:pt x="1589" y="0"/>
                        </a:lnTo>
                      </a:path>
                      <a:path w="17779">
                        <a:moveTo>
                          <a:pt x="1589" y="0"/>
                        </a:moveTo>
                        <a:lnTo>
                          <a:pt x="2384" y="0"/>
                        </a:lnTo>
                      </a:path>
                      <a:path w="17779">
                        <a:moveTo>
                          <a:pt x="2384" y="0"/>
                        </a:moveTo>
                        <a:lnTo>
                          <a:pt x="4782" y="0"/>
                        </a:lnTo>
                      </a:path>
                      <a:path w="17779">
                        <a:moveTo>
                          <a:pt x="4782" y="0"/>
                        </a:moveTo>
                        <a:lnTo>
                          <a:pt x="6386" y="0"/>
                        </a:lnTo>
                      </a:path>
                      <a:path w="17779">
                        <a:moveTo>
                          <a:pt x="6386" y="0"/>
                        </a:moveTo>
                        <a:lnTo>
                          <a:pt x="8770" y="0"/>
                        </a:lnTo>
                      </a:path>
                      <a:path w="17779">
                        <a:moveTo>
                          <a:pt x="8770" y="0"/>
                        </a:moveTo>
                        <a:lnTo>
                          <a:pt x="11168" y="0"/>
                        </a:lnTo>
                      </a:path>
                      <a:path w="17779">
                        <a:moveTo>
                          <a:pt x="11168" y="0"/>
                        </a:moveTo>
                        <a:lnTo>
                          <a:pt x="12758" y="0"/>
                        </a:lnTo>
                      </a:path>
                      <a:path w="17779">
                        <a:moveTo>
                          <a:pt x="12758" y="0"/>
                        </a:moveTo>
                        <a:lnTo>
                          <a:pt x="15156" y="0"/>
                        </a:lnTo>
                      </a:path>
                      <a:path w="17779">
                        <a:moveTo>
                          <a:pt x="15156" y="0"/>
                        </a:moveTo>
                        <a:lnTo>
                          <a:pt x="15951" y="0"/>
                        </a:lnTo>
                      </a:path>
                      <a:path w="17779">
                        <a:moveTo>
                          <a:pt x="15951" y="0"/>
                        </a:moveTo>
                        <a:lnTo>
                          <a:pt x="1755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96" name="object 3396"/>
                  <p:cNvSpPr/>
                  <p:nvPr/>
                </p:nvSpPr>
                <p:spPr>
                  <a:xfrm>
                    <a:off x="8541448" y="4617164"/>
                    <a:ext cx="2540" cy="4445"/>
                  </a:xfrm>
                  <a:custGeom>
                    <a:avLst/>
                    <a:gdLst/>
                    <a:ahLst/>
                    <a:cxnLst/>
                    <a:rect l="l" t="t" r="r" b="b"/>
                    <a:pathLst>
                      <a:path w="2540" h="4445">
                        <a:moveTo>
                          <a:pt x="2400" y="1193"/>
                        </a:moveTo>
                        <a:lnTo>
                          <a:pt x="2044" y="342"/>
                        </a:lnTo>
                        <a:lnTo>
                          <a:pt x="1193" y="0"/>
                        </a:lnTo>
                        <a:lnTo>
                          <a:pt x="355" y="342"/>
                        </a:lnTo>
                        <a:lnTo>
                          <a:pt x="0" y="1193"/>
                        </a:lnTo>
                        <a:lnTo>
                          <a:pt x="330" y="2006"/>
                        </a:lnTo>
                        <a:lnTo>
                          <a:pt x="0" y="2794"/>
                        </a:lnTo>
                        <a:lnTo>
                          <a:pt x="355" y="3644"/>
                        </a:lnTo>
                        <a:lnTo>
                          <a:pt x="1193" y="3987"/>
                        </a:lnTo>
                        <a:lnTo>
                          <a:pt x="2044" y="3644"/>
                        </a:lnTo>
                        <a:lnTo>
                          <a:pt x="2400" y="2794"/>
                        </a:lnTo>
                        <a:lnTo>
                          <a:pt x="2057" y="2006"/>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97" name="object 3397"/>
                  <p:cNvSpPr/>
                  <p:nvPr/>
                </p:nvSpPr>
                <p:spPr>
                  <a:xfrm>
                    <a:off x="8525098" y="4619955"/>
                    <a:ext cx="17780" cy="0"/>
                  </a:xfrm>
                  <a:custGeom>
                    <a:avLst/>
                    <a:gdLst/>
                    <a:ahLst/>
                    <a:cxnLst/>
                    <a:rect l="l" t="t" r="r" b="b"/>
                    <a:pathLst>
                      <a:path w="17779">
                        <a:moveTo>
                          <a:pt x="17555" y="0"/>
                        </a:moveTo>
                        <a:lnTo>
                          <a:pt x="15951" y="0"/>
                        </a:lnTo>
                      </a:path>
                      <a:path w="17779">
                        <a:moveTo>
                          <a:pt x="15951" y="0"/>
                        </a:moveTo>
                        <a:lnTo>
                          <a:pt x="15156" y="0"/>
                        </a:lnTo>
                      </a:path>
                      <a:path w="17779">
                        <a:moveTo>
                          <a:pt x="15156" y="0"/>
                        </a:moveTo>
                        <a:lnTo>
                          <a:pt x="12758" y="0"/>
                        </a:lnTo>
                      </a:path>
                      <a:path w="17779">
                        <a:moveTo>
                          <a:pt x="12758" y="0"/>
                        </a:moveTo>
                        <a:lnTo>
                          <a:pt x="11168" y="0"/>
                        </a:lnTo>
                      </a:path>
                      <a:path w="17779">
                        <a:moveTo>
                          <a:pt x="11168" y="0"/>
                        </a:moveTo>
                        <a:lnTo>
                          <a:pt x="8770" y="0"/>
                        </a:lnTo>
                      </a:path>
                      <a:path w="17779">
                        <a:moveTo>
                          <a:pt x="8770" y="0"/>
                        </a:moveTo>
                        <a:lnTo>
                          <a:pt x="6386" y="0"/>
                        </a:lnTo>
                      </a:path>
                      <a:path w="17779">
                        <a:moveTo>
                          <a:pt x="6386" y="0"/>
                        </a:moveTo>
                        <a:lnTo>
                          <a:pt x="4782" y="0"/>
                        </a:lnTo>
                      </a:path>
                      <a:path w="17779">
                        <a:moveTo>
                          <a:pt x="4782" y="0"/>
                        </a:moveTo>
                        <a:lnTo>
                          <a:pt x="2384" y="0"/>
                        </a:lnTo>
                      </a:path>
                      <a:path w="17779">
                        <a:moveTo>
                          <a:pt x="2384" y="0"/>
                        </a:moveTo>
                        <a:lnTo>
                          <a:pt x="1589" y="0"/>
                        </a:lnTo>
                      </a:path>
                      <a:path w="17779">
                        <a:moveTo>
                          <a:pt x="1589"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98" name="object 3398"/>
                  <p:cNvSpPr/>
                  <p:nvPr/>
                </p:nvSpPr>
                <p:spPr>
                  <a:xfrm>
                    <a:off x="8523901" y="461875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99" name="object 3399"/>
                  <p:cNvSpPr/>
                  <p:nvPr/>
                </p:nvSpPr>
                <p:spPr>
                  <a:xfrm>
                    <a:off x="8505954" y="4577677"/>
                    <a:ext cx="55880" cy="33020"/>
                  </a:xfrm>
                  <a:custGeom>
                    <a:avLst/>
                    <a:gdLst/>
                    <a:ahLst/>
                    <a:cxnLst/>
                    <a:rect l="l" t="t" r="r" b="b"/>
                    <a:pathLst>
                      <a:path w="55879" h="33020">
                        <a:moveTo>
                          <a:pt x="55844" y="0"/>
                        </a:moveTo>
                        <a:lnTo>
                          <a:pt x="0" y="0"/>
                        </a:lnTo>
                      </a:path>
                      <a:path w="55879" h="33020">
                        <a:moveTo>
                          <a:pt x="0" y="32698"/>
                        </a:moveTo>
                        <a:lnTo>
                          <a:pt x="19939" y="32698"/>
                        </a:lnTo>
                      </a:path>
                      <a:path w="55879" h="33020">
                        <a:moveTo>
                          <a:pt x="35891" y="32698"/>
                        </a:moveTo>
                        <a:lnTo>
                          <a:pt x="55844" y="326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00" name="object 3400"/>
                  <p:cNvSpPr/>
                  <p:nvPr/>
                </p:nvSpPr>
                <p:spPr>
                  <a:xfrm>
                    <a:off x="8504757" y="460917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01" name="object 3401"/>
                  <p:cNvSpPr/>
                  <p:nvPr/>
                </p:nvSpPr>
                <p:spPr>
                  <a:xfrm>
                    <a:off x="8505954" y="4577677"/>
                    <a:ext cx="55880" cy="33020"/>
                  </a:xfrm>
                  <a:custGeom>
                    <a:avLst/>
                    <a:gdLst/>
                    <a:ahLst/>
                    <a:cxnLst/>
                    <a:rect l="l" t="t" r="r" b="b"/>
                    <a:pathLst>
                      <a:path w="55879" h="33020">
                        <a:moveTo>
                          <a:pt x="0" y="32698"/>
                        </a:moveTo>
                        <a:lnTo>
                          <a:pt x="0" y="31108"/>
                        </a:lnTo>
                      </a:path>
                      <a:path w="55879" h="33020">
                        <a:moveTo>
                          <a:pt x="0" y="31108"/>
                        </a:moveTo>
                        <a:lnTo>
                          <a:pt x="0" y="27915"/>
                        </a:lnTo>
                      </a:path>
                      <a:path w="55879" h="33020">
                        <a:moveTo>
                          <a:pt x="0" y="27915"/>
                        </a:moveTo>
                        <a:lnTo>
                          <a:pt x="0" y="24722"/>
                        </a:lnTo>
                      </a:path>
                      <a:path w="55879" h="33020">
                        <a:moveTo>
                          <a:pt x="0" y="24722"/>
                        </a:moveTo>
                        <a:lnTo>
                          <a:pt x="0" y="20734"/>
                        </a:lnTo>
                      </a:path>
                      <a:path w="55879" h="33020">
                        <a:moveTo>
                          <a:pt x="0" y="20734"/>
                        </a:moveTo>
                        <a:lnTo>
                          <a:pt x="0" y="16746"/>
                        </a:lnTo>
                      </a:path>
                      <a:path w="55879" h="33020">
                        <a:moveTo>
                          <a:pt x="0" y="16746"/>
                        </a:moveTo>
                        <a:lnTo>
                          <a:pt x="0" y="11963"/>
                        </a:lnTo>
                      </a:path>
                      <a:path w="55879" h="33020">
                        <a:moveTo>
                          <a:pt x="0" y="11963"/>
                        </a:moveTo>
                        <a:lnTo>
                          <a:pt x="0" y="7975"/>
                        </a:lnTo>
                      </a:path>
                      <a:path w="55879" h="33020">
                        <a:moveTo>
                          <a:pt x="0" y="7975"/>
                        </a:moveTo>
                        <a:lnTo>
                          <a:pt x="0" y="4782"/>
                        </a:lnTo>
                      </a:path>
                      <a:path w="55879" h="33020">
                        <a:moveTo>
                          <a:pt x="0" y="4782"/>
                        </a:moveTo>
                        <a:lnTo>
                          <a:pt x="0" y="2384"/>
                        </a:lnTo>
                      </a:path>
                      <a:path w="55879" h="33020">
                        <a:moveTo>
                          <a:pt x="0" y="2384"/>
                        </a:moveTo>
                        <a:lnTo>
                          <a:pt x="0" y="794"/>
                        </a:lnTo>
                      </a:path>
                      <a:path w="55879" h="33020">
                        <a:moveTo>
                          <a:pt x="0" y="794"/>
                        </a:moveTo>
                        <a:lnTo>
                          <a:pt x="0" y="0"/>
                        </a:lnTo>
                      </a:path>
                      <a:path w="55879" h="33020">
                        <a:moveTo>
                          <a:pt x="55844" y="0"/>
                        </a:moveTo>
                        <a:lnTo>
                          <a:pt x="55844" y="794"/>
                        </a:lnTo>
                      </a:path>
                      <a:path w="55879" h="33020">
                        <a:moveTo>
                          <a:pt x="55844" y="794"/>
                        </a:moveTo>
                        <a:lnTo>
                          <a:pt x="55844" y="2384"/>
                        </a:lnTo>
                      </a:path>
                      <a:path w="55879" h="33020">
                        <a:moveTo>
                          <a:pt x="55844" y="2384"/>
                        </a:moveTo>
                        <a:lnTo>
                          <a:pt x="55844" y="4782"/>
                        </a:lnTo>
                      </a:path>
                      <a:path w="55879" h="33020">
                        <a:moveTo>
                          <a:pt x="55844" y="4782"/>
                        </a:moveTo>
                        <a:lnTo>
                          <a:pt x="55844" y="7975"/>
                        </a:lnTo>
                      </a:path>
                      <a:path w="55879" h="33020">
                        <a:moveTo>
                          <a:pt x="55844" y="7975"/>
                        </a:moveTo>
                        <a:lnTo>
                          <a:pt x="55844" y="11963"/>
                        </a:lnTo>
                      </a:path>
                      <a:path w="55879" h="33020">
                        <a:moveTo>
                          <a:pt x="55844" y="11963"/>
                        </a:moveTo>
                        <a:lnTo>
                          <a:pt x="55844" y="16746"/>
                        </a:lnTo>
                      </a:path>
                      <a:path w="55879" h="33020">
                        <a:moveTo>
                          <a:pt x="55844" y="16746"/>
                        </a:moveTo>
                        <a:lnTo>
                          <a:pt x="55844" y="20734"/>
                        </a:lnTo>
                      </a:path>
                      <a:path w="55879" h="33020">
                        <a:moveTo>
                          <a:pt x="55844" y="20734"/>
                        </a:moveTo>
                        <a:lnTo>
                          <a:pt x="55844" y="24722"/>
                        </a:lnTo>
                      </a:path>
                      <a:path w="55879" h="33020">
                        <a:moveTo>
                          <a:pt x="55844" y="24722"/>
                        </a:moveTo>
                        <a:lnTo>
                          <a:pt x="55844" y="27915"/>
                        </a:lnTo>
                      </a:path>
                      <a:path w="55879" h="33020">
                        <a:moveTo>
                          <a:pt x="55844" y="27915"/>
                        </a:moveTo>
                        <a:lnTo>
                          <a:pt x="55844" y="31108"/>
                        </a:lnTo>
                      </a:path>
                      <a:path w="55879" h="33020">
                        <a:moveTo>
                          <a:pt x="55844" y="31108"/>
                        </a:moveTo>
                        <a:lnTo>
                          <a:pt x="55844" y="326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02" name="object 3402"/>
                  <p:cNvSpPr/>
                  <p:nvPr/>
                </p:nvSpPr>
                <p:spPr>
                  <a:xfrm>
                    <a:off x="8541448" y="4609188"/>
                    <a:ext cx="21590" cy="10795"/>
                  </a:xfrm>
                  <a:custGeom>
                    <a:avLst/>
                    <a:gdLst/>
                    <a:ahLst/>
                    <a:cxnLst/>
                    <a:rect l="l" t="t" r="r" b="b"/>
                    <a:pathLst>
                      <a:path w="21590" h="10795">
                        <a:moveTo>
                          <a:pt x="2400" y="9169"/>
                        </a:moveTo>
                        <a:lnTo>
                          <a:pt x="2044" y="8318"/>
                        </a:lnTo>
                        <a:lnTo>
                          <a:pt x="1193" y="7975"/>
                        </a:lnTo>
                        <a:lnTo>
                          <a:pt x="355" y="8318"/>
                        </a:lnTo>
                        <a:lnTo>
                          <a:pt x="0" y="9169"/>
                        </a:lnTo>
                        <a:lnTo>
                          <a:pt x="355" y="10020"/>
                        </a:lnTo>
                        <a:lnTo>
                          <a:pt x="1193" y="10363"/>
                        </a:lnTo>
                        <a:lnTo>
                          <a:pt x="2044" y="10020"/>
                        </a:lnTo>
                        <a:lnTo>
                          <a:pt x="2400" y="9169"/>
                        </a:lnTo>
                        <a:close/>
                      </a:path>
                      <a:path w="21590" h="10795">
                        <a:moveTo>
                          <a:pt x="21539" y="1193"/>
                        </a:moveTo>
                        <a:lnTo>
                          <a:pt x="21196" y="342"/>
                        </a:lnTo>
                        <a:lnTo>
                          <a:pt x="20345" y="0"/>
                        </a:lnTo>
                        <a:lnTo>
                          <a:pt x="19494" y="342"/>
                        </a:lnTo>
                        <a:lnTo>
                          <a:pt x="19151" y="1193"/>
                        </a:lnTo>
                        <a:lnTo>
                          <a:pt x="19494" y="2044"/>
                        </a:lnTo>
                        <a:lnTo>
                          <a:pt x="20345" y="2387"/>
                        </a:lnTo>
                        <a:lnTo>
                          <a:pt x="21196" y="2044"/>
                        </a:lnTo>
                        <a:lnTo>
                          <a:pt x="21539"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03" name="object 3403"/>
                  <p:cNvSpPr/>
                  <p:nvPr/>
                </p:nvSpPr>
                <p:spPr>
                  <a:xfrm>
                    <a:off x="8525098" y="4618352"/>
                    <a:ext cx="17780" cy="0"/>
                  </a:xfrm>
                  <a:custGeom>
                    <a:avLst/>
                    <a:gdLst/>
                    <a:ahLst/>
                    <a:cxnLst/>
                    <a:rect l="l" t="t" r="r" b="b"/>
                    <a:pathLst>
                      <a:path w="17779">
                        <a:moveTo>
                          <a:pt x="17555" y="0"/>
                        </a:moveTo>
                        <a:lnTo>
                          <a:pt x="15951" y="0"/>
                        </a:lnTo>
                      </a:path>
                      <a:path w="17779">
                        <a:moveTo>
                          <a:pt x="15951" y="0"/>
                        </a:moveTo>
                        <a:lnTo>
                          <a:pt x="15156" y="0"/>
                        </a:lnTo>
                      </a:path>
                      <a:path w="17779">
                        <a:moveTo>
                          <a:pt x="15156" y="0"/>
                        </a:moveTo>
                        <a:lnTo>
                          <a:pt x="12758" y="0"/>
                        </a:lnTo>
                      </a:path>
                      <a:path w="17779">
                        <a:moveTo>
                          <a:pt x="12758" y="0"/>
                        </a:moveTo>
                        <a:lnTo>
                          <a:pt x="11168" y="0"/>
                        </a:lnTo>
                      </a:path>
                      <a:path w="17779">
                        <a:moveTo>
                          <a:pt x="11168" y="0"/>
                        </a:moveTo>
                        <a:lnTo>
                          <a:pt x="8770" y="0"/>
                        </a:lnTo>
                      </a:path>
                      <a:path w="17779">
                        <a:moveTo>
                          <a:pt x="8770" y="0"/>
                        </a:moveTo>
                        <a:lnTo>
                          <a:pt x="6386" y="0"/>
                        </a:lnTo>
                      </a:path>
                      <a:path w="17779">
                        <a:moveTo>
                          <a:pt x="6386" y="0"/>
                        </a:moveTo>
                        <a:lnTo>
                          <a:pt x="4782" y="0"/>
                        </a:lnTo>
                      </a:path>
                      <a:path w="17779">
                        <a:moveTo>
                          <a:pt x="4782" y="0"/>
                        </a:moveTo>
                        <a:lnTo>
                          <a:pt x="2384" y="0"/>
                        </a:lnTo>
                      </a:path>
                      <a:path w="17779">
                        <a:moveTo>
                          <a:pt x="2384" y="0"/>
                        </a:moveTo>
                        <a:lnTo>
                          <a:pt x="1589" y="0"/>
                        </a:lnTo>
                      </a:path>
                      <a:path w="17779">
                        <a:moveTo>
                          <a:pt x="1589"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04" name="object 3404"/>
                  <p:cNvSpPr/>
                  <p:nvPr/>
                </p:nvSpPr>
                <p:spPr>
                  <a:xfrm>
                    <a:off x="8523901" y="461715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05" name="object 3405"/>
                  <p:cNvSpPr/>
                  <p:nvPr/>
                </p:nvSpPr>
                <p:spPr>
                  <a:xfrm>
                    <a:off x="7061967" y="4577677"/>
                    <a:ext cx="1443990" cy="33020"/>
                  </a:xfrm>
                  <a:custGeom>
                    <a:avLst/>
                    <a:gdLst/>
                    <a:ahLst/>
                    <a:cxnLst/>
                    <a:rect l="l" t="t" r="r" b="b"/>
                    <a:pathLst>
                      <a:path w="1443990" h="33020">
                        <a:moveTo>
                          <a:pt x="0" y="32698"/>
                        </a:moveTo>
                        <a:lnTo>
                          <a:pt x="1443987" y="32698"/>
                        </a:lnTo>
                      </a:path>
                      <a:path w="1443990" h="33020">
                        <a:moveTo>
                          <a:pt x="1443987"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06" name="object 3406"/>
                  <p:cNvSpPr/>
                  <p:nvPr/>
                </p:nvSpPr>
                <p:spPr>
                  <a:xfrm>
                    <a:off x="7060770" y="460917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07" name="object 3407"/>
                  <p:cNvSpPr/>
                  <p:nvPr/>
                </p:nvSpPr>
                <p:spPr>
                  <a:xfrm>
                    <a:off x="7061967" y="4577677"/>
                    <a:ext cx="1443990" cy="33020"/>
                  </a:xfrm>
                  <a:custGeom>
                    <a:avLst/>
                    <a:gdLst/>
                    <a:ahLst/>
                    <a:cxnLst/>
                    <a:rect l="l" t="t" r="r" b="b"/>
                    <a:pathLst>
                      <a:path w="1443990" h="33020">
                        <a:moveTo>
                          <a:pt x="0" y="32698"/>
                        </a:moveTo>
                        <a:lnTo>
                          <a:pt x="0" y="31108"/>
                        </a:lnTo>
                      </a:path>
                      <a:path w="1443990" h="33020">
                        <a:moveTo>
                          <a:pt x="0" y="31108"/>
                        </a:moveTo>
                        <a:lnTo>
                          <a:pt x="0" y="27915"/>
                        </a:lnTo>
                      </a:path>
                      <a:path w="1443990" h="33020">
                        <a:moveTo>
                          <a:pt x="0" y="27915"/>
                        </a:moveTo>
                        <a:lnTo>
                          <a:pt x="0" y="24722"/>
                        </a:lnTo>
                      </a:path>
                      <a:path w="1443990" h="33020">
                        <a:moveTo>
                          <a:pt x="0" y="24722"/>
                        </a:moveTo>
                        <a:lnTo>
                          <a:pt x="0" y="20734"/>
                        </a:lnTo>
                      </a:path>
                      <a:path w="1443990" h="33020">
                        <a:moveTo>
                          <a:pt x="0" y="20734"/>
                        </a:moveTo>
                        <a:lnTo>
                          <a:pt x="0" y="16746"/>
                        </a:lnTo>
                      </a:path>
                      <a:path w="1443990" h="33020">
                        <a:moveTo>
                          <a:pt x="0" y="16746"/>
                        </a:moveTo>
                        <a:lnTo>
                          <a:pt x="0" y="11963"/>
                        </a:lnTo>
                      </a:path>
                      <a:path w="1443990" h="33020">
                        <a:moveTo>
                          <a:pt x="0" y="11963"/>
                        </a:moveTo>
                        <a:lnTo>
                          <a:pt x="0" y="7975"/>
                        </a:lnTo>
                      </a:path>
                      <a:path w="1443990" h="33020">
                        <a:moveTo>
                          <a:pt x="0" y="7975"/>
                        </a:moveTo>
                        <a:lnTo>
                          <a:pt x="0" y="4782"/>
                        </a:lnTo>
                      </a:path>
                      <a:path w="1443990" h="33020">
                        <a:moveTo>
                          <a:pt x="0" y="4782"/>
                        </a:moveTo>
                        <a:lnTo>
                          <a:pt x="0" y="2384"/>
                        </a:lnTo>
                      </a:path>
                      <a:path w="1443990" h="33020">
                        <a:moveTo>
                          <a:pt x="0" y="2384"/>
                        </a:moveTo>
                        <a:lnTo>
                          <a:pt x="0" y="794"/>
                        </a:lnTo>
                      </a:path>
                      <a:path w="1443990" h="33020">
                        <a:moveTo>
                          <a:pt x="0" y="794"/>
                        </a:moveTo>
                        <a:lnTo>
                          <a:pt x="0" y="0"/>
                        </a:lnTo>
                      </a:path>
                      <a:path w="1443990" h="33020">
                        <a:moveTo>
                          <a:pt x="1443987" y="0"/>
                        </a:moveTo>
                        <a:lnTo>
                          <a:pt x="1443987" y="794"/>
                        </a:lnTo>
                      </a:path>
                      <a:path w="1443990" h="33020">
                        <a:moveTo>
                          <a:pt x="1443987" y="794"/>
                        </a:moveTo>
                        <a:lnTo>
                          <a:pt x="1443987" y="2384"/>
                        </a:lnTo>
                      </a:path>
                      <a:path w="1443990" h="33020">
                        <a:moveTo>
                          <a:pt x="1443987" y="2384"/>
                        </a:moveTo>
                        <a:lnTo>
                          <a:pt x="1443987" y="4782"/>
                        </a:lnTo>
                      </a:path>
                      <a:path w="1443990" h="33020">
                        <a:moveTo>
                          <a:pt x="1443987" y="4782"/>
                        </a:moveTo>
                        <a:lnTo>
                          <a:pt x="1443987" y="7975"/>
                        </a:lnTo>
                      </a:path>
                      <a:path w="1443990" h="33020">
                        <a:moveTo>
                          <a:pt x="1443987" y="7975"/>
                        </a:moveTo>
                        <a:lnTo>
                          <a:pt x="1443987" y="11963"/>
                        </a:lnTo>
                      </a:path>
                      <a:path w="1443990" h="33020">
                        <a:moveTo>
                          <a:pt x="1443987" y="11963"/>
                        </a:moveTo>
                        <a:lnTo>
                          <a:pt x="1443987" y="16746"/>
                        </a:lnTo>
                      </a:path>
                      <a:path w="1443990" h="33020">
                        <a:moveTo>
                          <a:pt x="1443987" y="16746"/>
                        </a:moveTo>
                        <a:lnTo>
                          <a:pt x="1443987" y="20734"/>
                        </a:lnTo>
                      </a:path>
                      <a:path w="1443990" h="33020">
                        <a:moveTo>
                          <a:pt x="1443987" y="20734"/>
                        </a:moveTo>
                        <a:lnTo>
                          <a:pt x="1443987" y="24722"/>
                        </a:lnTo>
                      </a:path>
                      <a:path w="1443990" h="33020">
                        <a:moveTo>
                          <a:pt x="1443987" y="24722"/>
                        </a:moveTo>
                        <a:lnTo>
                          <a:pt x="1443987" y="27915"/>
                        </a:lnTo>
                      </a:path>
                      <a:path w="1443990" h="33020">
                        <a:moveTo>
                          <a:pt x="1443987" y="27915"/>
                        </a:moveTo>
                        <a:lnTo>
                          <a:pt x="1443987" y="31108"/>
                        </a:lnTo>
                      </a:path>
                      <a:path w="1443990" h="33020">
                        <a:moveTo>
                          <a:pt x="1443987" y="31108"/>
                        </a:moveTo>
                        <a:lnTo>
                          <a:pt x="1443987" y="326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08" name="object 3408"/>
                  <p:cNvSpPr/>
                  <p:nvPr/>
                </p:nvSpPr>
                <p:spPr>
                  <a:xfrm>
                    <a:off x="8504757" y="460917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09" name="object 3409"/>
                  <p:cNvSpPr/>
                  <p:nvPr/>
                </p:nvSpPr>
                <p:spPr>
                  <a:xfrm>
                    <a:off x="8529086" y="5377045"/>
                    <a:ext cx="10160" cy="7620"/>
                  </a:xfrm>
                  <a:custGeom>
                    <a:avLst/>
                    <a:gdLst/>
                    <a:ahLst/>
                    <a:cxnLst/>
                    <a:rect l="l" t="t" r="r" b="b"/>
                    <a:pathLst>
                      <a:path w="10159" h="7620">
                        <a:moveTo>
                          <a:pt x="9579" y="7181"/>
                        </a:moveTo>
                        <a:lnTo>
                          <a:pt x="9579" y="5577"/>
                        </a:lnTo>
                      </a:path>
                      <a:path w="10159" h="7620">
                        <a:moveTo>
                          <a:pt x="9579" y="5577"/>
                        </a:moveTo>
                        <a:lnTo>
                          <a:pt x="9579" y="2398"/>
                        </a:lnTo>
                      </a:path>
                      <a:path w="10159" h="7620">
                        <a:moveTo>
                          <a:pt x="9579" y="2398"/>
                        </a:moveTo>
                        <a:lnTo>
                          <a:pt x="9579" y="0"/>
                        </a:lnTo>
                      </a:path>
                      <a:path w="10159" h="7620">
                        <a:moveTo>
                          <a:pt x="0" y="0"/>
                        </a:moveTo>
                        <a:lnTo>
                          <a:pt x="0" y="3987"/>
                        </a:lnTo>
                      </a:path>
                      <a:path w="10159" h="7620">
                        <a:moveTo>
                          <a:pt x="0" y="3987"/>
                        </a:moveTo>
                        <a:lnTo>
                          <a:pt x="0" y="6386"/>
                        </a:lnTo>
                      </a:path>
                      <a:path w="10159" h="7620">
                        <a:moveTo>
                          <a:pt x="0" y="6386"/>
                        </a:moveTo>
                        <a:lnTo>
                          <a:pt x="0" y="718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10" name="object 3410"/>
                  <p:cNvSpPr/>
                  <p:nvPr/>
                </p:nvSpPr>
                <p:spPr>
                  <a:xfrm>
                    <a:off x="8527890" y="538142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11" name="object 3411"/>
                  <p:cNvSpPr/>
                  <p:nvPr/>
                </p:nvSpPr>
                <p:spPr>
                  <a:xfrm>
                    <a:off x="8529086" y="5382623"/>
                    <a:ext cx="10160" cy="6985"/>
                  </a:xfrm>
                  <a:custGeom>
                    <a:avLst/>
                    <a:gdLst/>
                    <a:ahLst/>
                    <a:cxnLst/>
                    <a:rect l="l" t="t" r="r" b="b"/>
                    <a:pathLst>
                      <a:path w="10159" h="6985">
                        <a:moveTo>
                          <a:pt x="9579" y="0"/>
                        </a:moveTo>
                        <a:lnTo>
                          <a:pt x="9579" y="1603"/>
                        </a:lnTo>
                      </a:path>
                      <a:path w="10159" h="6985">
                        <a:moveTo>
                          <a:pt x="9579" y="1603"/>
                        </a:moveTo>
                        <a:lnTo>
                          <a:pt x="9579" y="2398"/>
                        </a:lnTo>
                      </a:path>
                      <a:path w="10159" h="6985">
                        <a:moveTo>
                          <a:pt x="9579" y="2398"/>
                        </a:moveTo>
                        <a:lnTo>
                          <a:pt x="8770" y="4001"/>
                        </a:lnTo>
                      </a:path>
                      <a:path w="10159" h="6985">
                        <a:moveTo>
                          <a:pt x="8770" y="4001"/>
                        </a:moveTo>
                        <a:lnTo>
                          <a:pt x="7975" y="4796"/>
                        </a:lnTo>
                      </a:path>
                      <a:path w="10159" h="6985">
                        <a:moveTo>
                          <a:pt x="7975" y="4796"/>
                        </a:moveTo>
                        <a:lnTo>
                          <a:pt x="7181" y="5591"/>
                        </a:lnTo>
                      </a:path>
                      <a:path w="10159" h="6985">
                        <a:moveTo>
                          <a:pt x="7181" y="5591"/>
                        </a:moveTo>
                        <a:lnTo>
                          <a:pt x="6386" y="6386"/>
                        </a:lnTo>
                      </a:path>
                      <a:path w="10159" h="6985">
                        <a:moveTo>
                          <a:pt x="6386" y="6386"/>
                        </a:moveTo>
                        <a:lnTo>
                          <a:pt x="4782" y="6386"/>
                        </a:lnTo>
                      </a:path>
                      <a:path w="10159" h="6985">
                        <a:moveTo>
                          <a:pt x="4782" y="6386"/>
                        </a:moveTo>
                        <a:lnTo>
                          <a:pt x="3193" y="6386"/>
                        </a:lnTo>
                      </a:path>
                      <a:path w="10159" h="6985">
                        <a:moveTo>
                          <a:pt x="3193" y="6386"/>
                        </a:moveTo>
                        <a:lnTo>
                          <a:pt x="2398" y="5591"/>
                        </a:lnTo>
                      </a:path>
                      <a:path w="10159" h="6985">
                        <a:moveTo>
                          <a:pt x="2398" y="5591"/>
                        </a:moveTo>
                        <a:lnTo>
                          <a:pt x="1603" y="4796"/>
                        </a:lnTo>
                      </a:path>
                      <a:path w="10159" h="6985">
                        <a:moveTo>
                          <a:pt x="1603" y="4796"/>
                        </a:moveTo>
                        <a:lnTo>
                          <a:pt x="794" y="4001"/>
                        </a:lnTo>
                      </a:path>
                      <a:path w="10159" h="6985">
                        <a:moveTo>
                          <a:pt x="794" y="4001"/>
                        </a:moveTo>
                        <a:lnTo>
                          <a:pt x="0" y="2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12" name="object 3412"/>
                  <p:cNvSpPr/>
                  <p:nvPr/>
                </p:nvSpPr>
                <p:spPr>
                  <a:xfrm>
                    <a:off x="8527890" y="537584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13" name="object 3413"/>
                  <p:cNvSpPr/>
                  <p:nvPr/>
                </p:nvSpPr>
                <p:spPr>
                  <a:xfrm>
                    <a:off x="8529086" y="5377045"/>
                    <a:ext cx="10160" cy="0"/>
                  </a:xfrm>
                  <a:custGeom>
                    <a:avLst/>
                    <a:gdLst/>
                    <a:ahLst/>
                    <a:cxnLst/>
                    <a:rect l="l" t="t" r="r" b="b"/>
                    <a:pathLst>
                      <a:path w="10159">
                        <a:moveTo>
                          <a:pt x="0" y="0"/>
                        </a:moveTo>
                        <a:lnTo>
                          <a:pt x="794" y="0"/>
                        </a:lnTo>
                      </a:path>
                      <a:path w="10159">
                        <a:moveTo>
                          <a:pt x="794" y="0"/>
                        </a:moveTo>
                        <a:lnTo>
                          <a:pt x="1603" y="0"/>
                        </a:lnTo>
                      </a:path>
                      <a:path w="10159">
                        <a:moveTo>
                          <a:pt x="1603" y="0"/>
                        </a:moveTo>
                        <a:lnTo>
                          <a:pt x="2398" y="0"/>
                        </a:lnTo>
                      </a:path>
                      <a:path w="10159">
                        <a:moveTo>
                          <a:pt x="2398" y="0"/>
                        </a:moveTo>
                        <a:lnTo>
                          <a:pt x="3193" y="0"/>
                        </a:lnTo>
                      </a:path>
                      <a:path w="10159">
                        <a:moveTo>
                          <a:pt x="3193" y="0"/>
                        </a:moveTo>
                        <a:lnTo>
                          <a:pt x="4782" y="0"/>
                        </a:lnTo>
                      </a:path>
                      <a:path w="10159">
                        <a:moveTo>
                          <a:pt x="4782" y="0"/>
                        </a:moveTo>
                        <a:lnTo>
                          <a:pt x="6386" y="0"/>
                        </a:lnTo>
                      </a:path>
                      <a:path w="10159">
                        <a:moveTo>
                          <a:pt x="6386" y="0"/>
                        </a:moveTo>
                        <a:lnTo>
                          <a:pt x="7181" y="0"/>
                        </a:lnTo>
                      </a:path>
                      <a:path w="10159">
                        <a:moveTo>
                          <a:pt x="7181" y="0"/>
                        </a:moveTo>
                        <a:lnTo>
                          <a:pt x="7975" y="0"/>
                        </a:lnTo>
                      </a:path>
                      <a:path w="10159">
                        <a:moveTo>
                          <a:pt x="7975" y="0"/>
                        </a:moveTo>
                        <a:lnTo>
                          <a:pt x="8770" y="0"/>
                        </a:lnTo>
                      </a:path>
                      <a:path w="10159">
                        <a:moveTo>
                          <a:pt x="8770" y="0"/>
                        </a:moveTo>
                        <a:lnTo>
                          <a:pt x="957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14" name="object 3414"/>
                  <p:cNvSpPr/>
                  <p:nvPr/>
                </p:nvSpPr>
                <p:spPr>
                  <a:xfrm>
                    <a:off x="8527885" y="5375849"/>
                    <a:ext cx="12065" cy="2540"/>
                  </a:xfrm>
                  <a:custGeom>
                    <a:avLst/>
                    <a:gdLst/>
                    <a:ahLst/>
                    <a:cxnLst/>
                    <a:rect l="l" t="t" r="r" b="b"/>
                    <a:pathLst>
                      <a:path w="12065" h="2539">
                        <a:moveTo>
                          <a:pt x="2387" y="1206"/>
                        </a:moveTo>
                        <a:lnTo>
                          <a:pt x="2044" y="355"/>
                        </a:lnTo>
                        <a:lnTo>
                          <a:pt x="1193" y="0"/>
                        </a:lnTo>
                        <a:lnTo>
                          <a:pt x="355" y="355"/>
                        </a:lnTo>
                        <a:lnTo>
                          <a:pt x="0" y="1206"/>
                        </a:lnTo>
                        <a:lnTo>
                          <a:pt x="355" y="2044"/>
                        </a:lnTo>
                        <a:lnTo>
                          <a:pt x="1193" y="2400"/>
                        </a:lnTo>
                        <a:lnTo>
                          <a:pt x="2044" y="2044"/>
                        </a:lnTo>
                        <a:lnTo>
                          <a:pt x="2387" y="1206"/>
                        </a:lnTo>
                        <a:close/>
                      </a:path>
                      <a:path w="12065" h="2539">
                        <a:moveTo>
                          <a:pt x="11976" y="1206"/>
                        </a:moveTo>
                        <a:lnTo>
                          <a:pt x="11620" y="355"/>
                        </a:lnTo>
                        <a:lnTo>
                          <a:pt x="10769" y="0"/>
                        </a:lnTo>
                        <a:lnTo>
                          <a:pt x="9931" y="355"/>
                        </a:lnTo>
                        <a:lnTo>
                          <a:pt x="9575" y="1206"/>
                        </a:lnTo>
                        <a:lnTo>
                          <a:pt x="9931" y="2044"/>
                        </a:lnTo>
                        <a:lnTo>
                          <a:pt x="10769" y="2400"/>
                        </a:lnTo>
                        <a:lnTo>
                          <a:pt x="11620" y="2044"/>
                        </a:lnTo>
                        <a:lnTo>
                          <a:pt x="11976"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15" name="object 3415"/>
                  <p:cNvSpPr/>
                  <p:nvPr/>
                </p:nvSpPr>
                <p:spPr>
                  <a:xfrm>
                    <a:off x="6840178" y="4577677"/>
                    <a:ext cx="1719580" cy="2957830"/>
                  </a:xfrm>
                  <a:custGeom>
                    <a:avLst/>
                    <a:gdLst/>
                    <a:ahLst/>
                    <a:cxnLst/>
                    <a:rect l="l" t="t" r="r" b="b"/>
                    <a:pathLst>
                      <a:path w="1719579" h="2957829">
                        <a:moveTo>
                          <a:pt x="1700872" y="43072"/>
                        </a:moveTo>
                        <a:lnTo>
                          <a:pt x="1702476" y="42277"/>
                        </a:lnTo>
                      </a:path>
                      <a:path w="1719579" h="2957829">
                        <a:moveTo>
                          <a:pt x="1684921" y="42277"/>
                        </a:moveTo>
                        <a:lnTo>
                          <a:pt x="1686510" y="43072"/>
                        </a:lnTo>
                      </a:path>
                      <a:path w="1719579" h="2957829">
                        <a:moveTo>
                          <a:pt x="104508" y="2706872"/>
                        </a:moveTo>
                        <a:lnTo>
                          <a:pt x="104508" y="2607147"/>
                        </a:lnTo>
                      </a:path>
                      <a:path w="1719579" h="2957829">
                        <a:moveTo>
                          <a:pt x="740343" y="2607147"/>
                        </a:moveTo>
                        <a:lnTo>
                          <a:pt x="740343" y="2706872"/>
                        </a:lnTo>
                      </a:path>
                      <a:path w="1719579" h="2957829">
                        <a:moveTo>
                          <a:pt x="740343" y="2706872"/>
                        </a:moveTo>
                        <a:lnTo>
                          <a:pt x="627064" y="2706872"/>
                        </a:lnTo>
                      </a:path>
                      <a:path w="1719579" h="2957829">
                        <a:moveTo>
                          <a:pt x="515374" y="2706872"/>
                        </a:moveTo>
                        <a:lnTo>
                          <a:pt x="408468" y="2706872"/>
                        </a:lnTo>
                      </a:path>
                      <a:path w="1719579" h="2957829">
                        <a:moveTo>
                          <a:pt x="313525" y="2706872"/>
                        </a:moveTo>
                        <a:lnTo>
                          <a:pt x="104508" y="2706872"/>
                        </a:lnTo>
                      </a:path>
                      <a:path w="1719579" h="2957829">
                        <a:moveTo>
                          <a:pt x="740343" y="2607147"/>
                        </a:moveTo>
                        <a:lnTo>
                          <a:pt x="708426" y="2607147"/>
                        </a:lnTo>
                      </a:path>
                      <a:path w="1719579" h="2957829">
                        <a:moveTo>
                          <a:pt x="493831" y="2607147"/>
                        </a:moveTo>
                        <a:lnTo>
                          <a:pt x="408468" y="2607147"/>
                        </a:lnTo>
                      </a:path>
                      <a:path w="1719579" h="2957829">
                        <a:moveTo>
                          <a:pt x="313525" y="2607147"/>
                        </a:moveTo>
                        <a:lnTo>
                          <a:pt x="104508" y="2607147"/>
                        </a:lnTo>
                      </a:path>
                      <a:path w="1719579" h="2957829">
                        <a:moveTo>
                          <a:pt x="0" y="2706872"/>
                        </a:moveTo>
                        <a:lnTo>
                          <a:pt x="0" y="2607147"/>
                        </a:lnTo>
                      </a:path>
                      <a:path w="1719579" h="2957829">
                        <a:moveTo>
                          <a:pt x="0" y="2607147"/>
                        </a:moveTo>
                        <a:lnTo>
                          <a:pt x="104508" y="2607147"/>
                        </a:lnTo>
                      </a:path>
                      <a:path w="1719579" h="2957829">
                        <a:moveTo>
                          <a:pt x="104508" y="2607147"/>
                        </a:moveTo>
                        <a:lnTo>
                          <a:pt x="104508" y="2706872"/>
                        </a:lnTo>
                      </a:path>
                      <a:path w="1719579" h="2957829">
                        <a:moveTo>
                          <a:pt x="104508" y="2706872"/>
                        </a:moveTo>
                        <a:lnTo>
                          <a:pt x="0" y="2706872"/>
                        </a:lnTo>
                      </a:path>
                      <a:path w="1719579" h="2957829">
                        <a:moveTo>
                          <a:pt x="745140" y="2711655"/>
                        </a:moveTo>
                        <a:lnTo>
                          <a:pt x="844851" y="2711655"/>
                        </a:lnTo>
                      </a:path>
                      <a:path w="1719579" h="2957829">
                        <a:moveTo>
                          <a:pt x="745140" y="2957372"/>
                        </a:moveTo>
                        <a:lnTo>
                          <a:pt x="745140" y="2935829"/>
                        </a:lnTo>
                      </a:path>
                      <a:path w="1719579" h="2957829">
                        <a:moveTo>
                          <a:pt x="745140" y="2912696"/>
                        </a:moveTo>
                        <a:lnTo>
                          <a:pt x="745140" y="2711655"/>
                        </a:lnTo>
                      </a:path>
                      <a:path w="1719579" h="2957829">
                        <a:moveTo>
                          <a:pt x="844851" y="2957372"/>
                        </a:moveTo>
                        <a:lnTo>
                          <a:pt x="844851" y="2935829"/>
                        </a:lnTo>
                      </a:path>
                      <a:path w="1719579" h="2957829">
                        <a:moveTo>
                          <a:pt x="844851" y="2912696"/>
                        </a:moveTo>
                        <a:lnTo>
                          <a:pt x="844851" y="2711655"/>
                        </a:lnTo>
                      </a:path>
                      <a:path w="1719579" h="2957829">
                        <a:moveTo>
                          <a:pt x="844851" y="2711655"/>
                        </a:moveTo>
                        <a:lnTo>
                          <a:pt x="745140" y="2711655"/>
                        </a:lnTo>
                      </a:path>
                      <a:path w="1719579" h="2957829">
                        <a:moveTo>
                          <a:pt x="745140" y="2711655"/>
                        </a:moveTo>
                        <a:lnTo>
                          <a:pt x="745140" y="2706872"/>
                        </a:lnTo>
                      </a:path>
                      <a:path w="1719579" h="2957829">
                        <a:moveTo>
                          <a:pt x="844851" y="2607147"/>
                        </a:moveTo>
                        <a:lnTo>
                          <a:pt x="844851" y="2711655"/>
                        </a:lnTo>
                      </a:path>
                      <a:path w="1719579" h="2957829">
                        <a:moveTo>
                          <a:pt x="844851" y="2607147"/>
                        </a:moveTo>
                        <a:lnTo>
                          <a:pt x="740343" y="2607147"/>
                        </a:lnTo>
                      </a:path>
                      <a:path w="1719579" h="2957829">
                        <a:moveTo>
                          <a:pt x="740343" y="2607147"/>
                        </a:moveTo>
                        <a:lnTo>
                          <a:pt x="740343" y="2706872"/>
                        </a:lnTo>
                      </a:path>
                      <a:path w="1719579" h="2957829">
                        <a:moveTo>
                          <a:pt x="740343" y="2706872"/>
                        </a:moveTo>
                        <a:lnTo>
                          <a:pt x="745140" y="2706872"/>
                        </a:lnTo>
                      </a:path>
                      <a:path w="1719579" h="2957829">
                        <a:moveTo>
                          <a:pt x="1665776" y="32698"/>
                        </a:moveTo>
                        <a:lnTo>
                          <a:pt x="1719222" y="32698"/>
                        </a:lnTo>
                      </a:path>
                      <a:path w="1719579" h="2957829">
                        <a:moveTo>
                          <a:pt x="1719222" y="0"/>
                        </a:moveTo>
                        <a:lnTo>
                          <a:pt x="1665776"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16" name="object 3416"/>
                  <p:cNvSpPr/>
                  <p:nvPr/>
                </p:nvSpPr>
                <p:spPr>
                  <a:xfrm>
                    <a:off x="8504757" y="460917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17" name="object 3417"/>
                  <p:cNvSpPr/>
                  <p:nvPr/>
                </p:nvSpPr>
                <p:spPr>
                  <a:xfrm>
                    <a:off x="5802274" y="3454397"/>
                    <a:ext cx="3372485" cy="4389755"/>
                  </a:xfrm>
                  <a:custGeom>
                    <a:avLst/>
                    <a:gdLst/>
                    <a:ahLst/>
                    <a:cxnLst/>
                    <a:rect l="l" t="t" r="r" b="b"/>
                    <a:pathLst>
                      <a:path w="3372484" h="4389755">
                        <a:moveTo>
                          <a:pt x="2703679" y="1155979"/>
                        </a:moveTo>
                        <a:lnTo>
                          <a:pt x="2703679" y="1154389"/>
                        </a:lnTo>
                      </a:path>
                      <a:path w="3372484" h="4389755">
                        <a:moveTo>
                          <a:pt x="2703679" y="1154389"/>
                        </a:moveTo>
                        <a:lnTo>
                          <a:pt x="2703679" y="1151196"/>
                        </a:lnTo>
                      </a:path>
                      <a:path w="3372484" h="4389755">
                        <a:moveTo>
                          <a:pt x="2703679" y="1151196"/>
                        </a:moveTo>
                        <a:lnTo>
                          <a:pt x="2703679" y="1148003"/>
                        </a:lnTo>
                      </a:path>
                      <a:path w="3372484" h="4389755">
                        <a:moveTo>
                          <a:pt x="2703679" y="1148003"/>
                        </a:moveTo>
                        <a:lnTo>
                          <a:pt x="2703679" y="1144015"/>
                        </a:lnTo>
                      </a:path>
                      <a:path w="3372484" h="4389755">
                        <a:moveTo>
                          <a:pt x="2703679" y="1144015"/>
                        </a:moveTo>
                        <a:lnTo>
                          <a:pt x="2703679" y="1140027"/>
                        </a:lnTo>
                      </a:path>
                      <a:path w="3372484" h="4389755">
                        <a:moveTo>
                          <a:pt x="2703679" y="1140027"/>
                        </a:moveTo>
                        <a:lnTo>
                          <a:pt x="2703679" y="1135244"/>
                        </a:lnTo>
                      </a:path>
                      <a:path w="3372484" h="4389755">
                        <a:moveTo>
                          <a:pt x="2703679" y="1135244"/>
                        </a:moveTo>
                        <a:lnTo>
                          <a:pt x="2703679" y="1131256"/>
                        </a:lnTo>
                      </a:path>
                      <a:path w="3372484" h="4389755">
                        <a:moveTo>
                          <a:pt x="2703679" y="1131256"/>
                        </a:moveTo>
                        <a:lnTo>
                          <a:pt x="2703679" y="1128063"/>
                        </a:lnTo>
                      </a:path>
                      <a:path w="3372484" h="4389755">
                        <a:moveTo>
                          <a:pt x="2703679" y="1128063"/>
                        </a:moveTo>
                        <a:lnTo>
                          <a:pt x="2703679" y="1125665"/>
                        </a:lnTo>
                      </a:path>
                      <a:path w="3372484" h="4389755">
                        <a:moveTo>
                          <a:pt x="2703679" y="1125665"/>
                        </a:moveTo>
                        <a:lnTo>
                          <a:pt x="2703679" y="1124075"/>
                        </a:lnTo>
                      </a:path>
                      <a:path w="3372484" h="4389755">
                        <a:moveTo>
                          <a:pt x="2703679" y="1124075"/>
                        </a:moveTo>
                        <a:lnTo>
                          <a:pt x="2703679" y="1123280"/>
                        </a:lnTo>
                      </a:path>
                      <a:path w="3372484" h="4389755">
                        <a:moveTo>
                          <a:pt x="2757126" y="1123280"/>
                        </a:moveTo>
                        <a:lnTo>
                          <a:pt x="2757126" y="1124075"/>
                        </a:lnTo>
                      </a:path>
                      <a:path w="3372484" h="4389755">
                        <a:moveTo>
                          <a:pt x="2757126" y="1124075"/>
                        </a:moveTo>
                        <a:lnTo>
                          <a:pt x="2757126" y="1125665"/>
                        </a:lnTo>
                      </a:path>
                      <a:path w="3372484" h="4389755">
                        <a:moveTo>
                          <a:pt x="2757126" y="1125665"/>
                        </a:moveTo>
                        <a:lnTo>
                          <a:pt x="2757126" y="1128063"/>
                        </a:lnTo>
                      </a:path>
                      <a:path w="3372484" h="4389755">
                        <a:moveTo>
                          <a:pt x="2757126" y="1128063"/>
                        </a:moveTo>
                        <a:lnTo>
                          <a:pt x="2757126" y="1131256"/>
                        </a:lnTo>
                      </a:path>
                      <a:path w="3372484" h="4389755">
                        <a:moveTo>
                          <a:pt x="2757126" y="1131256"/>
                        </a:moveTo>
                        <a:lnTo>
                          <a:pt x="2757126" y="1135244"/>
                        </a:lnTo>
                      </a:path>
                      <a:path w="3372484" h="4389755">
                        <a:moveTo>
                          <a:pt x="2757126" y="1135244"/>
                        </a:moveTo>
                        <a:lnTo>
                          <a:pt x="2757126" y="1140027"/>
                        </a:lnTo>
                      </a:path>
                      <a:path w="3372484" h="4389755">
                        <a:moveTo>
                          <a:pt x="2757126" y="1140027"/>
                        </a:moveTo>
                        <a:lnTo>
                          <a:pt x="2757126" y="1144015"/>
                        </a:lnTo>
                      </a:path>
                      <a:path w="3372484" h="4389755">
                        <a:moveTo>
                          <a:pt x="2757126" y="1144015"/>
                        </a:moveTo>
                        <a:lnTo>
                          <a:pt x="2757126" y="1148003"/>
                        </a:lnTo>
                      </a:path>
                      <a:path w="3372484" h="4389755">
                        <a:moveTo>
                          <a:pt x="2757126" y="1148003"/>
                        </a:moveTo>
                        <a:lnTo>
                          <a:pt x="2757126" y="1151196"/>
                        </a:lnTo>
                      </a:path>
                      <a:path w="3372484" h="4389755">
                        <a:moveTo>
                          <a:pt x="2757126" y="1151196"/>
                        </a:moveTo>
                        <a:lnTo>
                          <a:pt x="2757126" y="1154389"/>
                        </a:lnTo>
                      </a:path>
                      <a:path w="3372484" h="4389755">
                        <a:moveTo>
                          <a:pt x="1416852" y="4375033"/>
                        </a:moveTo>
                        <a:lnTo>
                          <a:pt x="1416852" y="4374238"/>
                        </a:lnTo>
                      </a:path>
                      <a:path w="3372484" h="4389755">
                        <a:moveTo>
                          <a:pt x="1416852" y="4374238"/>
                        </a:moveTo>
                        <a:lnTo>
                          <a:pt x="1416852" y="4367057"/>
                        </a:lnTo>
                      </a:path>
                      <a:path w="3372484" h="4389755">
                        <a:moveTo>
                          <a:pt x="101315" y="2986891"/>
                        </a:moveTo>
                        <a:lnTo>
                          <a:pt x="101315" y="2868020"/>
                        </a:lnTo>
                      </a:path>
                      <a:path w="3372484" h="4389755">
                        <a:moveTo>
                          <a:pt x="38289" y="2868020"/>
                        </a:moveTo>
                        <a:lnTo>
                          <a:pt x="38289" y="2986891"/>
                        </a:lnTo>
                      </a:path>
                      <a:path w="3372484" h="4389755">
                        <a:moveTo>
                          <a:pt x="101315" y="2990879"/>
                        </a:moveTo>
                        <a:lnTo>
                          <a:pt x="100506" y="2990879"/>
                        </a:lnTo>
                      </a:path>
                      <a:path w="3372484" h="4389755">
                        <a:moveTo>
                          <a:pt x="39084" y="2990879"/>
                        </a:moveTo>
                        <a:lnTo>
                          <a:pt x="38289" y="2990879"/>
                        </a:lnTo>
                      </a:path>
                      <a:path w="3372484" h="4389755">
                        <a:moveTo>
                          <a:pt x="38289" y="2990879"/>
                        </a:moveTo>
                        <a:lnTo>
                          <a:pt x="39084" y="2990879"/>
                        </a:lnTo>
                      </a:path>
                      <a:path w="3372484" h="4389755">
                        <a:moveTo>
                          <a:pt x="100506" y="2990879"/>
                        </a:moveTo>
                        <a:lnTo>
                          <a:pt x="101315" y="2990879"/>
                        </a:lnTo>
                      </a:path>
                      <a:path w="3372484" h="4389755">
                        <a:moveTo>
                          <a:pt x="54241" y="2868020"/>
                        </a:moveTo>
                        <a:lnTo>
                          <a:pt x="55844" y="2868020"/>
                        </a:lnTo>
                      </a:path>
                      <a:path w="3372484" h="4389755">
                        <a:moveTo>
                          <a:pt x="102110" y="2868020"/>
                        </a:moveTo>
                        <a:lnTo>
                          <a:pt x="102110" y="2859250"/>
                        </a:lnTo>
                      </a:path>
                      <a:path w="3372484" h="4389755">
                        <a:moveTo>
                          <a:pt x="102110" y="2859250"/>
                        </a:moveTo>
                        <a:lnTo>
                          <a:pt x="102110" y="2850465"/>
                        </a:lnTo>
                      </a:path>
                      <a:path w="3372484" h="4389755">
                        <a:moveTo>
                          <a:pt x="102110" y="2850465"/>
                        </a:moveTo>
                        <a:lnTo>
                          <a:pt x="102110" y="2843284"/>
                        </a:lnTo>
                      </a:path>
                      <a:path w="3372484" h="4389755">
                        <a:moveTo>
                          <a:pt x="102110" y="2843284"/>
                        </a:moveTo>
                        <a:lnTo>
                          <a:pt x="102110" y="2837707"/>
                        </a:lnTo>
                      </a:path>
                      <a:path w="3372484" h="4389755">
                        <a:moveTo>
                          <a:pt x="102110" y="2837707"/>
                        </a:moveTo>
                        <a:lnTo>
                          <a:pt x="102110" y="2834514"/>
                        </a:lnTo>
                      </a:path>
                      <a:path w="3372484" h="4389755">
                        <a:moveTo>
                          <a:pt x="102110" y="2834514"/>
                        </a:moveTo>
                        <a:lnTo>
                          <a:pt x="102110" y="2833719"/>
                        </a:lnTo>
                      </a:path>
                      <a:path w="3372484" h="4389755">
                        <a:moveTo>
                          <a:pt x="37494" y="2833719"/>
                        </a:moveTo>
                        <a:lnTo>
                          <a:pt x="37494" y="2834514"/>
                        </a:lnTo>
                      </a:path>
                      <a:path w="3372484" h="4389755">
                        <a:moveTo>
                          <a:pt x="37494" y="2834514"/>
                        </a:moveTo>
                        <a:lnTo>
                          <a:pt x="37494" y="2838502"/>
                        </a:lnTo>
                      </a:path>
                      <a:path w="3372484" h="4389755">
                        <a:moveTo>
                          <a:pt x="37494" y="2838502"/>
                        </a:moveTo>
                        <a:lnTo>
                          <a:pt x="37494" y="2844093"/>
                        </a:lnTo>
                      </a:path>
                      <a:path w="3372484" h="4389755">
                        <a:moveTo>
                          <a:pt x="37494" y="2844093"/>
                        </a:moveTo>
                        <a:lnTo>
                          <a:pt x="37494" y="2851260"/>
                        </a:lnTo>
                      </a:path>
                      <a:path w="3372484" h="4389755">
                        <a:moveTo>
                          <a:pt x="37494" y="2851260"/>
                        </a:moveTo>
                        <a:lnTo>
                          <a:pt x="37494" y="2860045"/>
                        </a:lnTo>
                      </a:path>
                      <a:path w="3372484" h="4389755">
                        <a:moveTo>
                          <a:pt x="37494" y="2860045"/>
                        </a:moveTo>
                        <a:lnTo>
                          <a:pt x="37494" y="2868020"/>
                        </a:lnTo>
                      </a:path>
                      <a:path w="3372484" h="4389755">
                        <a:moveTo>
                          <a:pt x="102110" y="2868020"/>
                        </a:moveTo>
                        <a:lnTo>
                          <a:pt x="101315" y="2868020"/>
                        </a:lnTo>
                      </a:path>
                      <a:path w="3372484" h="4389755">
                        <a:moveTo>
                          <a:pt x="101315" y="2868020"/>
                        </a:moveTo>
                        <a:lnTo>
                          <a:pt x="98122" y="2868020"/>
                        </a:lnTo>
                      </a:path>
                      <a:path w="3372484" h="4389755">
                        <a:moveTo>
                          <a:pt x="98122" y="2868020"/>
                        </a:moveTo>
                        <a:lnTo>
                          <a:pt x="92530" y="2868020"/>
                        </a:lnTo>
                      </a:path>
                      <a:path w="3372484" h="4389755">
                        <a:moveTo>
                          <a:pt x="92530" y="2868020"/>
                        </a:moveTo>
                        <a:lnTo>
                          <a:pt x="86158" y="2868020"/>
                        </a:lnTo>
                      </a:path>
                      <a:path w="3372484" h="4389755">
                        <a:moveTo>
                          <a:pt x="86158" y="2868020"/>
                        </a:moveTo>
                        <a:lnTo>
                          <a:pt x="78182" y="2868020"/>
                        </a:lnTo>
                      </a:path>
                      <a:path w="3372484" h="4389755">
                        <a:moveTo>
                          <a:pt x="78182" y="2868020"/>
                        </a:moveTo>
                        <a:lnTo>
                          <a:pt x="70193" y="2868020"/>
                        </a:lnTo>
                      </a:path>
                      <a:path w="3372484" h="4389755">
                        <a:moveTo>
                          <a:pt x="70193" y="2868020"/>
                        </a:moveTo>
                        <a:lnTo>
                          <a:pt x="61422" y="2868020"/>
                        </a:lnTo>
                      </a:path>
                      <a:path w="3372484" h="4389755">
                        <a:moveTo>
                          <a:pt x="61422" y="2868020"/>
                        </a:moveTo>
                        <a:lnTo>
                          <a:pt x="53446" y="2868020"/>
                        </a:lnTo>
                      </a:path>
                      <a:path w="3372484" h="4389755">
                        <a:moveTo>
                          <a:pt x="53446" y="2868020"/>
                        </a:moveTo>
                        <a:lnTo>
                          <a:pt x="47060" y="2868020"/>
                        </a:lnTo>
                      </a:path>
                      <a:path w="3372484" h="4389755">
                        <a:moveTo>
                          <a:pt x="47060" y="2868020"/>
                        </a:moveTo>
                        <a:lnTo>
                          <a:pt x="41482" y="2868020"/>
                        </a:lnTo>
                      </a:path>
                      <a:path w="3372484" h="4389755">
                        <a:moveTo>
                          <a:pt x="41482" y="2868020"/>
                        </a:moveTo>
                        <a:lnTo>
                          <a:pt x="38289" y="2868020"/>
                        </a:lnTo>
                      </a:path>
                      <a:path w="3372484" h="4389755">
                        <a:moveTo>
                          <a:pt x="38289" y="2868020"/>
                        </a:moveTo>
                        <a:lnTo>
                          <a:pt x="37494" y="2868020"/>
                        </a:lnTo>
                      </a:path>
                      <a:path w="3372484" h="4389755">
                        <a:moveTo>
                          <a:pt x="37494" y="2833719"/>
                        </a:moveTo>
                        <a:lnTo>
                          <a:pt x="38289" y="2824948"/>
                        </a:lnTo>
                      </a:path>
                      <a:path w="3372484" h="4389755">
                        <a:moveTo>
                          <a:pt x="38289" y="2824948"/>
                        </a:moveTo>
                        <a:lnTo>
                          <a:pt x="41482" y="2816958"/>
                        </a:lnTo>
                      </a:path>
                      <a:path w="3372484" h="4389755">
                        <a:moveTo>
                          <a:pt x="41482" y="2816958"/>
                        </a:moveTo>
                        <a:lnTo>
                          <a:pt x="47060" y="2810586"/>
                        </a:lnTo>
                      </a:path>
                      <a:path w="3372484" h="4389755">
                        <a:moveTo>
                          <a:pt x="47060" y="2810586"/>
                        </a:moveTo>
                        <a:lnTo>
                          <a:pt x="53446" y="2804995"/>
                        </a:lnTo>
                      </a:path>
                      <a:path w="3372484" h="4389755">
                        <a:moveTo>
                          <a:pt x="53446" y="2804995"/>
                        </a:moveTo>
                        <a:lnTo>
                          <a:pt x="61422" y="2801802"/>
                        </a:lnTo>
                      </a:path>
                      <a:path w="3372484" h="4389755">
                        <a:moveTo>
                          <a:pt x="61422" y="2801802"/>
                        </a:moveTo>
                        <a:lnTo>
                          <a:pt x="70193" y="2801007"/>
                        </a:lnTo>
                      </a:path>
                      <a:path w="3372484" h="4389755">
                        <a:moveTo>
                          <a:pt x="70193" y="2801007"/>
                        </a:moveTo>
                        <a:lnTo>
                          <a:pt x="78182" y="2801802"/>
                        </a:lnTo>
                      </a:path>
                      <a:path w="3372484" h="4389755">
                        <a:moveTo>
                          <a:pt x="78182" y="2801802"/>
                        </a:moveTo>
                        <a:lnTo>
                          <a:pt x="86158" y="2804995"/>
                        </a:lnTo>
                      </a:path>
                      <a:path w="3372484" h="4389755">
                        <a:moveTo>
                          <a:pt x="86158" y="2804995"/>
                        </a:moveTo>
                        <a:lnTo>
                          <a:pt x="92530" y="2810586"/>
                        </a:lnTo>
                      </a:path>
                      <a:path w="3372484" h="4389755">
                        <a:moveTo>
                          <a:pt x="92530" y="2810586"/>
                        </a:moveTo>
                        <a:lnTo>
                          <a:pt x="98122" y="2816958"/>
                        </a:lnTo>
                      </a:path>
                      <a:path w="3372484" h="4389755">
                        <a:moveTo>
                          <a:pt x="98122" y="2816958"/>
                        </a:moveTo>
                        <a:lnTo>
                          <a:pt x="101315" y="2824948"/>
                        </a:lnTo>
                      </a:path>
                      <a:path w="3372484" h="4389755">
                        <a:moveTo>
                          <a:pt x="101315" y="2824948"/>
                        </a:moveTo>
                        <a:lnTo>
                          <a:pt x="102110" y="2833719"/>
                        </a:lnTo>
                      </a:path>
                      <a:path w="3372484" h="4389755">
                        <a:moveTo>
                          <a:pt x="139604" y="3292440"/>
                        </a:moveTo>
                        <a:lnTo>
                          <a:pt x="139604" y="2993277"/>
                        </a:lnTo>
                      </a:path>
                      <a:path w="3372484" h="4389755">
                        <a:moveTo>
                          <a:pt x="0" y="2993277"/>
                        </a:moveTo>
                        <a:lnTo>
                          <a:pt x="0" y="3292440"/>
                        </a:lnTo>
                      </a:path>
                      <a:path w="3372484" h="4389755">
                        <a:moveTo>
                          <a:pt x="0" y="2993277"/>
                        </a:moveTo>
                        <a:lnTo>
                          <a:pt x="1589" y="2993277"/>
                        </a:lnTo>
                      </a:path>
                      <a:path w="3372484" h="4389755">
                        <a:moveTo>
                          <a:pt x="1589" y="2993277"/>
                        </a:moveTo>
                        <a:lnTo>
                          <a:pt x="4782" y="2993277"/>
                        </a:lnTo>
                      </a:path>
                      <a:path w="3372484" h="4389755">
                        <a:moveTo>
                          <a:pt x="4782" y="2993277"/>
                        </a:moveTo>
                        <a:lnTo>
                          <a:pt x="10360" y="2993277"/>
                        </a:lnTo>
                      </a:path>
                      <a:path w="3372484" h="4389755">
                        <a:moveTo>
                          <a:pt x="10360" y="2993277"/>
                        </a:moveTo>
                        <a:lnTo>
                          <a:pt x="18336" y="2993277"/>
                        </a:lnTo>
                      </a:path>
                      <a:path w="3372484" h="4389755">
                        <a:moveTo>
                          <a:pt x="18336" y="2993277"/>
                        </a:moveTo>
                        <a:lnTo>
                          <a:pt x="27915" y="2993277"/>
                        </a:lnTo>
                      </a:path>
                      <a:path w="3372484" h="4389755">
                        <a:moveTo>
                          <a:pt x="27915" y="2993277"/>
                        </a:moveTo>
                        <a:lnTo>
                          <a:pt x="39084" y="2993277"/>
                        </a:lnTo>
                      </a:path>
                      <a:path w="3372484" h="4389755">
                        <a:moveTo>
                          <a:pt x="39084" y="2993277"/>
                        </a:moveTo>
                        <a:lnTo>
                          <a:pt x="51048" y="2993277"/>
                        </a:lnTo>
                      </a:path>
                      <a:path w="3372484" h="4389755">
                        <a:moveTo>
                          <a:pt x="51048" y="2993277"/>
                        </a:moveTo>
                        <a:lnTo>
                          <a:pt x="63820" y="2993277"/>
                        </a:lnTo>
                      </a:path>
                      <a:path w="3372484" h="4389755">
                        <a:moveTo>
                          <a:pt x="63820" y="2993277"/>
                        </a:moveTo>
                        <a:lnTo>
                          <a:pt x="76579" y="2993277"/>
                        </a:lnTo>
                      </a:path>
                      <a:path w="3372484" h="4389755">
                        <a:moveTo>
                          <a:pt x="76579" y="2993277"/>
                        </a:moveTo>
                        <a:lnTo>
                          <a:pt x="89351" y="2993277"/>
                        </a:lnTo>
                      </a:path>
                      <a:path w="3372484" h="4389755">
                        <a:moveTo>
                          <a:pt x="89351" y="2993277"/>
                        </a:moveTo>
                        <a:lnTo>
                          <a:pt x="101315" y="2993277"/>
                        </a:lnTo>
                      </a:path>
                      <a:path w="3372484" h="4389755">
                        <a:moveTo>
                          <a:pt x="101315" y="2993277"/>
                        </a:moveTo>
                        <a:lnTo>
                          <a:pt x="111689" y="2993277"/>
                        </a:lnTo>
                      </a:path>
                      <a:path w="3372484" h="4389755">
                        <a:moveTo>
                          <a:pt x="111689" y="2993277"/>
                        </a:moveTo>
                        <a:lnTo>
                          <a:pt x="121255" y="2993277"/>
                        </a:lnTo>
                      </a:path>
                      <a:path w="3372484" h="4389755">
                        <a:moveTo>
                          <a:pt x="121255" y="2993277"/>
                        </a:moveTo>
                        <a:lnTo>
                          <a:pt x="129230" y="2993277"/>
                        </a:lnTo>
                      </a:path>
                      <a:path w="3372484" h="4389755">
                        <a:moveTo>
                          <a:pt x="129230" y="2993277"/>
                        </a:moveTo>
                        <a:lnTo>
                          <a:pt x="134822" y="2993277"/>
                        </a:lnTo>
                      </a:path>
                      <a:path w="3372484" h="4389755">
                        <a:moveTo>
                          <a:pt x="134822" y="2993277"/>
                        </a:moveTo>
                        <a:lnTo>
                          <a:pt x="138810" y="2993277"/>
                        </a:lnTo>
                      </a:path>
                      <a:path w="3372484" h="4389755">
                        <a:moveTo>
                          <a:pt x="138810" y="2993277"/>
                        </a:moveTo>
                        <a:lnTo>
                          <a:pt x="139604" y="2993277"/>
                        </a:lnTo>
                      </a:path>
                      <a:path w="3372484" h="4389755">
                        <a:moveTo>
                          <a:pt x="139604" y="2993277"/>
                        </a:moveTo>
                        <a:lnTo>
                          <a:pt x="138810" y="2993277"/>
                        </a:lnTo>
                      </a:path>
                      <a:path w="3372484" h="4389755">
                        <a:moveTo>
                          <a:pt x="138810" y="2993277"/>
                        </a:moveTo>
                        <a:lnTo>
                          <a:pt x="134822" y="2993277"/>
                        </a:lnTo>
                      </a:path>
                      <a:path w="3372484" h="4389755">
                        <a:moveTo>
                          <a:pt x="134822" y="2993277"/>
                        </a:moveTo>
                        <a:lnTo>
                          <a:pt x="129230" y="2993277"/>
                        </a:lnTo>
                      </a:path>
                      <a:path w="3372484" h="4389755">
                        <a:moveTo>
                          <a:pt x="129230" y="2993277"/>
                        </a:moveTo>
                        <a:lnTo>
                          <a:pt x="121255" y="2993277"/>
                        </a:lnTo>
                      </a:path>
                      <a:path w="3372484" h="4389755">
                        <a:moveTo>
                          <a:pt x="121255" y="2993277"/>
                        </a:moveTo>
                        <a:lnTo>
                          <a:pt x="111689" y="2993277"/>
                        </a:lnTo>
                      </a:path>
                      <a:path w="3372484" h="4389755">
                        <a:moveTo>
                          <a:pt x="111689" y="2993277"/>
                        </a:moveTo>
                        <a:lnTo>
                          <a:pt x="108496" y="2993277"/>
                        </a:lnTo>
                      </a:path>
                      <a:path w="3372484" h="4389755">
                        <a:moveTo>
                          <a:pt x="31108" y="2993277"/>
                        </a:moveTo>
                        <a:lnTo>
                          <a:pt x="27915" y="2993277"/>
                        </a:lnTo>
                      </a:path>
                      <a:path w="3372484" h="4389755">
                        <a:moveTo>
                          <a:pt x="27915" y="2993277"/>
                        </a:moveTo>
                        <a:lnTo>
                          <a:pt x="18336" y="2993277"/>
                        </a:lnTo>
                      </a:path>
                      <a:path w="3372484" h="4389755">
                        <a:moveTo>
                          <a:pt x="18336" y="2993277"/>
                        </a:moveTo>
                        <a:lnTo>
                          <a:pt x="10360" y="2993277"/>
                        </a:lnTo>
                      </a:path>
                      <a:path w="3372484" h="4389755">
                        <a:moveTo>
                          <a:pt x="10360" y="2993277"/>
                        </a:moveTo>
                        <a:lnTo>
                          <a:pt x="4782" y="2993277"/>
                        </a:lnTo>
                      </a:path>
                      <a:path w="3372484" h="4389755">
                        <a:moveTo>
                          <a:pt x="4782" y="2993277"/>
                        </a:moveTo>
                        <a:lnTo>
                          <a:pt x="1589" y="2993277"/>
                        </a:lnTo>
                      </a:path>
                      <a:path w="3372484" h="4389755">
                        <a:moveTo>
                          <a:pt x="1589" y="2993277"/>
                        </a:moveTo>
                        <a:lnTo>
                          <a:pt x="0" y="2993277"/>
                        </a:lnTo>
                      </a:path>
                      <a:path w="3372484" h="4389755">
                        <a:moveTo>
                          <a:pt x="0" y="3292440"/>
                        </a:moveTo>
                        <a:lnTo>
                          <a:pt x="1589" y="3292440"/>
                        </a:lnTo>
                      </a:path>
                      <a:path w="3372484" h="4389755">
                        <a:moveTo>
                          <a:pt x="1589" y="3292440"/>
                        </a:moveTo>
                        <a:lnTo>
                          <a:pt x="4782" y="3292440"/>
                        </a:lnTo>
                      </a:path>
                      <a:path w="3372484" h="4389755">
                        <a:moveTo>
                          <a:pt x="4782" y="3292440"/>
                        </a:moveTo>
                        <a:lnTo>
                          <a:pt x="10360" y="3292440"/>
                        </a:lnTo>
                      </a:path>
                      <a:path w="3372484" h="4389755">
                        <a:moveTo>
                          <a:pt x="10360" y="3292440"/>
                        </a:moveTo>
                        <a:lnTo>
                          <a:pt x="18336" y="3292440"/>
                        </a:lnTo>
                      </a:path>
                      <a:path w="3372484" h="4389755">
                        <a:moveTo>
                          <a:pt x="18336" y="3292440"/>
                        </a:moveTo>
                        <a:lnTo>
                          <a:pt x="27915" y="3292440"/>
                        </a:lnTo>
                      </a:path>
                      <a:path w="3372484" h="4389755">
                        <a:moveTo>
                          <a:pt x="27915" y="3292440"/>
                        </a:moveTo>
                        <a:lnTo>
                          <a:pt x="30313" y="3292440"/>
                        </a:lnTo>
                      </a:path>
                      <a:path w="3372484" h="4389755">
                        <a:moveTo>
                          <a:pt x="109291" y="3292440"/>
                        </a:moveTo>
                        <a:lnTo>
                          <a:pt x="111689" y="3292440"/>
                        </a:lnTo>
                      </a:path>
                      <a:path w="3372484" h="4389755">
                        <a:moveTo>
                          <a:pt x="111689" y="3292440"/>
                        </a:moveTo>
                        <a:lnTo>
                          <a:pt x="121255" y="3292440"/>
                        </a:lnTo>
                      </a:path>
                      <a:path w="3372484" h="4389755">
                        <a:moveTo>
                          <a:pt x="121255" y="3292440"/>
                        </a:moveTo>
                        <a:lnTo>
                          <a:pt x="129230" y="3292440"/>
                        </a:lnTo>
                      </a:path>
                      <a:path w="3372484" h="4389755">
                        <a:moveTo>
                          <a:pt x="129230" y="3292440"/>
                        </a:moveTo>
                        <a:lnTo>
                          <a:pt x="134822" y="3292440"/>
                        </a:lnTo>
                      </a:path>
                      <a:path w="3372484" h="4389755">
                        <a:moveTo>
                          <a:pt x="134822" y="3292440"/>
                        </a:moveTo>
                        <a:lnTo>
                          <a:pt x="138810" y="3292440"/>
                        </a:lnTo>
                      </a:path>
                      <a:path w="3372484" h="4389755">
                        <a:moveTo>
                          <a:pt x="138810" y="3292440"/>
                        </a:moveTo>
                        <a:lnTo>
                          <a:pt x="139604" y="3292440"/>
                        </a:lnTo>
                      </a:path>
                      <a:path w="3372484" h="4389755">
                        <a:moveTo>
                          <a:pt x="139604" y="3292440"/>
                        </a:moveTo>
                        <a:lnTo>
                          <a:pt x="138810" y="3292440"/>
                        </a:lnTo>
                      </a:path>
                      <a:path w="3372484" h="4389755">
                        <a:moveTo>
                          <a:pt x="138810" y="3292440"/>
                        </a:moveTo>
                        <a:lnTo>
                          <a:pt x="134822" y="3292440"/>
                        </a:lnTo>
                      </a:path>
                      <a:path w="3372484" h="4389755">
                        <a:moveTo>
                          <a:pt x="134822" y="3292440"/>
                        </a:moveTo>
                        <a:lnTo>
                          <a:pt x="129230" y="3292440"/>
                        </a:lnTo>
                      </a:path>
                      <a:path w="3372484" h="4389755">
                        <a:moveTo>
                          <a:pt x="129230" y="3292440"/>
                        </a:moveTo>
                        <a:lnTo>
                          <a:pt x="121255" y="3292440"/>
                        </a:lnTo>
                      </a:path>
                      <a:path w="3372484" h="4389755">
                        <a:moveTo>
                          <a:pt x="121255" y="3292440"/>
                        </a:moveTo>
                        <a:lnTo>
                          <a:pt x="111689" y="3292440"/>
                        </a:lnTo>
                      </a:path>
                      <a:path w="3372484" h="4389755">
                        <a:moveTo>
                          <a:pt x="111689" y="3292440"/>
                        </a:moveTo>
                        <a:lnTo>
                          <a:pt x="101315" y="3292440"/>
                        </a:lnTo>
                      </a:path>
                      <a:path w="3372484" h="4389755">
                        <a:moveTo>
                          <a:pt x="101315" y="3292440"/>
                        </a:moveTo>
                        <a:lnTo>
                          <a:pt x="89351" y="3292440"/>
                        </a:lnTo>
                      </a:path>
                      <a:path w="3372484" h="4389755">
                        <a:moveTo>
                          <a:pt x="89351" y="3292440"/>
                        </a:moveTo>
                        <a:lnTo>
                          <a:pt x="76579" y="3292440"/>
                        </a:lnTo>
                      </a:path>
                      <a:path w="3372484" h="4389755">
                        <a:moveTo>
                          <a:pt x="76579" y="3292440"/>
                        </a:moveTo>
                        <a:lnTo>
                          <a:pt x="63820" y="3292440"/>
                        </a:lnTo>
                      </a:path>
                      <a:path w="3372484" h="4389755">
                        <a:moveTo>
                          <a:pt x="63820" y="3292440"/>
                        </a:moveTo>
                        <a:lnTo>
                          <a:pt x="51048" y="3292440"/>
                        </a:lnTo>
                      </a:path>
                      <a:path w="3372484" h="4389755">
                        <a:moveTo>
                          <a:pt x="51048" y="3292440"/>
                        </a:moveTo>
                        <a:lnTo>
                          <a:pt x="39084" y="3292440"/>
                        </a:lnTo>
                      </a:path>
                      <a:path w="3372484" h="4389755">
                        <a:moveTo>
                          <a:pt x="39084" y="3292440"/>
                        </a:moveTo>
                        <a:lnTo>
                          <a:pt x="27915" y="3292440"/>
                        </a:lnTo>
                      </a:path>
                      <a:path w="3372484" h="4389755">
                        <a:moveTo>
                          <a:pt x="27915" y="3292440"/>
                        </a:moveTo>
                        <a:lnTo>
                          <a:pt x="18336" y="3292440"/>
                        </a:lnTo>
                      </a:path>
                      <a:path w="3372484" h="4389755">
                        <a:moveTo>
                          <a:pt x="18336" y="3292440"/>
                        </a:moveTo>
                        <a:lnTo>
                          <a:pt x="10360" y="3292440"/>
                        </a:lnTo>
                      </a:path>
                      <a:path w="3372484" h="4389755">
                        <a:moveTo>
                          <a:pt x="10360" y="3292440"/>
                        </a:moveTo>
                        <a:lnTo>
                          <a:pt x="4782" y="3292440"/>
                        </a:lnTo>
                      </a:path>
                      <a:path w="3372484" h="4389755">
                        <a:moveTo>
                          <a:pt x="4782" y="3292440"/>
                        </a:moveTo>
                        <a:lnTo>
                          <a:pt x="1589" y="3292440"/>
                        </a:lnTo>
                      </a:path>
                      <a:path w="3372484" h="4389755">
                        <a:moveTo>
                          <a:pt x="1589" y="3292440"/>
                        </a:moveTo>
                        <a:lnTo>
                          <a:pt x="0" y="3292440"/>
                        </a:lnTo>
                      </a:path>
                      <a:path w="3372484" h="4389755">
                        <a:moveTo>
                          <a:pt x="101315" y="4317585"/>
                        </a:moveTo>
                        <a:lnTo>
                          <a:pt x="101315" y="3649052"/>
                        </a:lnTo>
                      </a:path>
                      <a:path w="3372484" h="4389755">
                        <a:moveTo>
                          <a:pt x="101315" y="3621931"/>
                        </a:moveTo>
                        <a:lnTo>
                          <a:pt x="101315" y="3299621"/>
                        </a:lnTo>
                      </a:path>
                      <a:path w="3372484" h="4389755">
                        <a:moveTo>
                          <a:pt x="38289" y="3299621"/>
                        </a:moveTo>
                        <a:lnTo>
                          <a:pt x="38289" y="3621931"/>
                        </a:lnTo>
                      </a:path>
                      <a:path w="3372484" h="4389755">
                        <a:moveTo>
                          <a:pt x="38289" y="3649052"/>
                        </a:moveTo>
                        <a:lnTo>
                          <a:pt x="38289" y="4322382"/>
                        </a:lnTo>
                      </a:path>
                      <a:path w="3372484" h="4389755">
                        <a:moveTo>
                          <a:pt x="38289" y="3292440"/>
                        </a:moveTo>
                        <a:lnTo>
                          <a:pt x="39084" y="3292440"/>
                        </a:lnTo>
                      </a:path>
                      <a:path w="3372484" h="4389755">
                        <a:moveTo>
                          <a:pt x="100506" y="3292440"/>
                        </a:moveTo>
                        <a:lnTo>
                          <a:pt x="101315" y="3292440"/>
                        </a:lnTo>
                      </a:path>
                      <a:path w="3372484" h="4389755">
                        <a:moveTo>
                          <a:pt x="915045" y="4325561"/>
                        </a:moveTo>
                        <a:lnTo>
                          <a:pt x="104508" y="4325561"/>
                        </a:lnTo>
                      </a:path>
                      <a:path w="3372484" h="4389755">
                        <a:moveTo>
                          <a:pt x="104508" y="4389395"/>
                        </a:moveTo>
                        <a:lnTo>
                          <a:pt x="611893" y="4389395"/>
                        </a:lnTo>
                      </a:path>
                      <a:path w="3372484" h="4389755">
                        <a:moveTo>
                          <a:pt x="104508" y="4324766"/>
                        </a:moveTo>
                        <a:lnTo>
                          <a:pt x="95724" y="4324766"/>
                        </a:lnTo>
                      </a:path>
                      <a:path w="3372484" h="4389755">
                        <a:moveTo>
                          <a:pt x="95724" y="4324766"/>
                        </a:moveTo>
                        <a:lnTo>
                          <a:pt x="86953" y="4324766"/>
                        </a:lnTo>
                      </a:path>
                      <a:path w="3372484" h="4389755">
                        <a:moveTo>
                          <a:pt x="86953" y="4324766"/>
                        </a:moveTo>
                        <a:lnTo>
                          <a:pt x="79772" y="4324766"/>
                        </a:lnTo>
                      </a:path>
                      <a:path w="3372484" h="4389755">
                        <a:moveTo>
                          <a:pt x="79772" y="4324766"/>
                        </a:moveTo>
                        <a:lnTo>
                          <a:pt x="74180" y="4324766"/>
                        </a:lnTo>
                      </a:path>
                      <a:path w="3372484" h="4389755">
                        <a:moveTo>
                          <a:pt x="74180" y="4324766"/>
                        </a:moveTo>
                        <a:lnTo>
                          <a:pt x="70987" y="4324766"/>
                        </a:lnTo>
                      </a:path>
                      <a:path w="3372484" h="4389755">
                        <a:moveTo>
                          <a:pt x="70987" y="4324766"/>
                        </a:moveTo>
                        <a:lnTo>
                          <a:pt x="70193" y="4324766"/>
                        </a:lnTo>
                      </a:path>
                      <a:path w="3372484" h="4389755">
                        <a:moveTo>
                          <a:pt x="70193" y="4389395"/>
                        </a:moveTo>
                        <a:lnTo>
                          <a:pt x="70987" y="4389395"/>
                        </a:lnTo>
                      </a:path>
                      <a:path w="3372484" h="4389755">
                        <a:moveTo>
                          <a:pt x="70987" y="4389395"/>
                        </a:moveTo>
                        <a:lnTo>
                          <a:pt x="74975" y="4389395"/>
                        </a:lnTo>
                      </a:path>
                      <a:path w="3372484" h="4389755">
                        <a:moveTo>
                          <a:pt x="74975" y="4389395"/>
                        </a:moveTo>
                        <a:lnTo>
                          <a:pt x="80567" y="4389395"/>
                        </a:lnTo>
                      </a:path>
                      <a:path w="3372484" h="4389755">
                        <a:moveTo>
                          <a:pt x="80567" y="4389395"/>
                        </a:moveTo>
                        <a:lnTo>
                          <a:pt x="87748" y="4389395"/>
                        </a:lnTo>
                      </a:path>
                      <a:path w="3372484" h="4389755">
                        <a:moveTo>
                          <a:pt x="87748" y="4389395"/>
                        </a:moveTo>
                        <a:lnTo>
                          <a:pt x="96518" y="4389395"/>
                        </a:lnTo>
                      </a:path>
                      <a:path w="3372484" h="4389755">
                        <a:moveTo>
                          <a:pt x="96518" y="4389395"/>
                        </a:moveTo>
                        <a:lnTo>
                          <a:pt x="104508" y="4389395"/>
                        </a:lnTo>
                      </a:path>
                      <a:path w="3372484" h="4389755">
                        <a:moveTo>
                          <a:pt x="104508" y="4324766"/>
                        </a:moveTo>
                        <a:lnTo>
                          <a:pt x="104508" y="4326370"/>
                        </a:lnTo>
                      </a:path>
                      <a:path w="3372484" h="4389755">
                        <a:moveTo>
                          <a:pt x="104508" y="4326370"/>
                        </a:moveTo>
                        <a:lnTo>
                          <a:pt x="104508" y="4329549"/>
                        </a:lnTo>
                      </a:path>
                      <a:path w="3372484" h="4389755">
                        <a:moveTo>
                          <a:pt x="104508" y="4329549"/>
                        </a:moveTo>
                        <a:lnTo>
                          <a:pt x="104508" y="4334345"/>
                        </a:lnTo>
                      </a:path>
                      <a:path w="3372484" h="4389755">
                        <a:moveTo>
                          <a:pt x="104508" y="4334345"/>
                        </a:moveTo>
                        <a:lnTo>
                          <a:pt x="104508" y="4340732"/>
                        </a:lnTo>
                      </a:path>
                      <a:path w="3372484" h="4389755">
                        <a:moveTo>
                          <a:pt x="104508" y="4340732"/>
                        </a:moveTo>
                        <a:lnTo>
                          <a:pt x="104508" y="4348707"/>
                        </a:lnTo>
                      </a:path>
                      <a:path w="3372484" h="4389755">
                        <a:moveTo>
                          <a:pt x="104508" y="4348707"/>
                        </a:moveTo>
                        <a:lnTo>
                          <a:pt x="104508" y="4357478"/>
                        </a:lnTo>
                      </a:path>
                      <a:path w="3372484" h="4389755">
                        <a:moveTo>
                          <a:pt x="104508" y="4357478"/>
                        </a:moveTo>
                        <a:lnTo>
                          <a:pt x="104508" y="4365454"/>
                        </a:lnTo>
                      </a:path>
                      <a:path w="3372484" h="4389755">
                        <a:moveTo>
                          <a:pt x="104508" y="4365454"/>
                        </a:moveTo>
                        <a:lnTo>
                          <a:pt x="104508" y="4373430"/>
                        </a:lnTo>
                      </a:path>
                      <a:path w="3372484" h="4389755">
                        <a:moveTo>
                          <a:pt x="104508" y="4373430"/>
                        </a:moveTo>
                        <a:lnTo>
                          <a:pt x="104508" y="4379816"/>
                        </a:lnTo>
                      </a:path>
                      <a:path w="3372484" h="4389755">
                        <a:moveTo>
                          <a:pt x="104508" y="4379816"/>
                        </a:moveTo>
                        <a:lnTo>
                          <a:pt x="104508" y="4385394"/>
                        </a:lnTo>
                      </a:path>
                      <a:path w="3372484" h="4389755">
                        <a:moveTo>
                          <a:pt x="104508" y="4385394"/>
                        </a:moveTo>
                        <a:lnTo>
                          <a:pt x="104508" y="4388600"/>
                        </a:lnTo>
                      </a:path>
                      <a:path w="3372484" h="4389755">
                        <a:moveTo>
                          <a:pt x="104508" y="4388600"/>
                        </a:moveTo>
                        <a:lnTo>
                          <a:pt x="104508" y="4389395"/>
                        </a:lnTo>
                      </a:path>
                      <a:path w="3372484" h="4389755">
                        <a:moveTo>
                          <a:pt x="70193" y="4389395"/>
                        </a:moveTo>
                        <a:lnTo>
                          <a:pt x="61422" y="4388600"/>
                        </a:lnTo>
                      </a:path>
                      <a:path w="3372484" h="4389755">
                        <a:moveTo>
                          <a:pt x="61422" y="4388600"/>
                        </a:moveTo>
                        <a:lnTo>
                          <a:pt x="53446" y="4385394"/>
                        </a:lnTo>
                      </a:path>
                      <a:path w="3372484" h="4389755">
                        <a:moveTo>
                          <a:pt x="53446" y="4385394"/>
                        </a:moveTo>
                        <a:lnTo>
                          <a:pt x="47060" y="4379816"/>
                        </a:lnTo>
                      </a:path>
                      <a:path w="3372484" h="4389755">
                        <a:moveTo>
                          <a:pt x="47060" y="4379816"/>
                        </a:moveTo>
                        <a:lnTo>
                          <a:pt x="41482" y="4373430"/>
                        </a:lnTo>
                      </a:path>
                      <a:path w="3372484" h="4389755">
                        <a:moveTo>
                          <a:pt x="41482" y="4373430"/>
                        </a:moveTo>
                        <a:lnTo>
                          <a:pt x="38289" y="4365454"/>
                        </a:lnTo>
                      </a:path>
                      <a:path w="3372484" h="4389755">
                        <a:moveTo>
                          <a:pt x="38289" y="4365454"/>
                        </a:moveTo>
                        <a:lnTo>
                          <a:pt x="37494" y="4357478"/>
                        </a:lnTo>
                      </a:path>
                      <a:path w="3372484" h="4389755">
                        <a:moveTo>
                          <a:pt x="37494" y="4357478"/>
                        </a:moveTo>
                        <a:lnTo>
                          <a:pt x="38289" y="4348707"/>
                        </a:lnTo>
                      </a:path>
                      <a:path w="3372484" h="4389755">
                        <a:moveTo>
                          <a:pt x="38289" y="4348707"/>
                        </a:moveTo>
                        <a:lnTo>
                          <a:pt x="41482" y="4340732"/>
                        </a:lnTo>
                      </a:path>
                      <a:path w="3372484" h="4389755">
                        <a:moveTo>
                          <a:pt x="41482" y="4340732"/>
                        </a:moveTo>
                        <a:lnTo>
                          <a:pt x="47060" y="4334345"/>
                        </a:lnTo>
                      </a:path>
                      <a:path w="3372484" h="4389755">
                        <a:moveTo>
                          <a:pt x="47060" y="4334345"/>
                        </a:moveTo>
                        <a:lnTo>
                          <a:pt x="53446" y="4329549"/>
                        </a:lnTo>
                      </a:path>
                      <a:path w="3372484" h="4389755">
                        <a:moveTo>
                          <a:pt x="53446" y="4329549"/>
                        </a:moveTo>
                        <a:lnTo>
                          <a:pt x="61422" y="4326370"/>
                        </a:lnTo>
                      </a:path>
                      <a:path w="3372484" h="4389755">
                        <a:moveTo>
                          <a:pt x="61422" y="4326370"/>
                        </a:moveTo>
                        <a:lnTo>
                          <a:pt x="70193" y="4324766"/>
                        </a:lnTo>
                      </a:path>
                      <a:path w="3372484" h="4389755">
                        <a:moveTo>
                          <a:pt x="37494" y="4357478"/>
                        </a:moveTo>
                        <a:lnTo>
                          <a:pt x="37494" y="4355888"/>
                        </a:lnTo>
                      </a:path>
                      <a:path w="3372484" h="4389755">
                        <a:moveTo>
                          <a:pt x="37494" y="4334345"/>
                        </a:moveTo>
                        <a:lnTo>
                          <a:pt x="37494" y="4330358"/>
                        </a:lnTo>
                      </a:path>
                      <a:path w="3372484" h="4389755">
                        <a:moveTo>
                          <a:pt x="37494" y="4330358"/>
                        </a:moveTo>
                        <a:lnTo>
                          <a:pt x="37494" y="4322382"/>
                        </a:lnTo>
                      </a:path>
                      <a:path w="3372484" h="4389755">
                        <a:moveTo>
                          <a:pt x="37494" y="4322382"/>
                        </a:moveTo>
                        <a:lnTo>
                          <a:pt x="38289" y="4322382"/>
                        </a:lnTo>
                      </a:path>
                      <a:path w="3372484" h="4389755">
                        <a:moveTo>
                          <a:pt x="38289" y="4322382"/>
                        </a:moveTo>
                        <a:lnTo>
                          <a:pt x="41482" y="4322382"/>
                        </a:lnTo>
                      </a:path>
                      <a:path w="3372484" h="4389755">
                        <a:moveTo>
                          <a:pt x="41482" y="4322382"/>
                        </a:moveTo>
                        <a:lnTo>
                          <a:pt x="47060" y="4322382"/>
                        </a:lnTo>
                      </a:path>
                      <a:path w="3372484" h="4389755">
                        <a:moveTo>
                          <a:pt x="47060" y="4322382"/>
                        </a:moveTo>
                        <a:lnTo>
                          <a:pt x="51048" y="4322382"/>
                        </a:lnTo>
                      </a:path>
                      <a:path w="3372484" h="4389755">
                        <a:moveTo>
                          <a:pt x="2793031" y="34301"/>
                        </a:moveTo>
                        <a:lnTo>
                          <a:pt x="2706872" y="34301"/>
                        </a:lnTo>
                      </a:path>
                      <a:path w="3372484" h="4389755">
                        <a:moveTo>
                          <a:pt x="2602364" y="34301"/>
                        </a:moveTo>
                        <a:lnTo>
                          <a:pt x="1847658" y="34301"/>
                        </a:lnTo>
                      </a:path>
                      <a:path w="3372484" h="4389755">
                        <a:moveTo>
                          <a:pt x="1682509" y="34301"/>
                        </a:moveTo>
                        <a:lnTo>
                          <a:pt x="1332297" y="34301"/>
                        </a:lnTo>
                      </a:path>
                      <a:path w="3372484" h="4389755">
                        <a:moveTo>
                          <a:pt x="1332297" y="114073"/>
                        </a:moveTo>
                        <a:lnTo>
                          <a:pt x="1682509" y="114073"/>
                        </a:lnTo>
                      </a:path>
                      <a:path w="3372484" h="4389755">
                        <a:moveTo>
                          <a:pt x="1847658" y="114073"/>
                        </a:moveTo>
                        <a:lnTo>
                          <a:pt x="2602364" y="114073"/>
                        </a:lnTo>
                      </a:path>
                      <a:path w="3372484" h="4389755">
                        <a:moveTo>
                          <a:pt x="2706872" y="114073"/>
                        </a:moveTo>
                        <a:lnTo>
                          <a:pt x="2793031" y="114073"/>
                        </a:lnTo>
                      </a:path>
                      <a:path w="3372484" h="4389755">
                        <a:moveTo>
                          <a:pt x="1332297" y="114073"/>
                        </a:moveTo>
                        <a:lnTo>
                          <a:pt x="1332297" y="113279"/>
                        </a:lnTo>
                      </a:path>
                      <a:path w="3372484" h="4389755">
                        <a:moveTo>
                          <a:pt x="1332297" y="111689"/>
                        </a:moveTo>
                        <a:lnTo>
                          <a:pt x="1332297" y="110086"/>
                        </a:lnTo>
                      </a:path>
                      <a:path w="3372484" h="4389755">
                        <a:moveTo>
                          <a:pt x="1332297" y="107701"/>
                        </a:moveTo>
                        <a:lnTo>
                          <a:pt x="1332297" y="105303"/>
                        </a:lnTo>
                      </a:path>
                      <a:path w="3372484" h="4389755">
                        <a:moveTo>
                          <a:pt x="1332297" y="105303"/>
                        </a:moveTo>
                        <a:lnTo>
                          <a:pt x="1332297" y="104508"/>
                        </a:lnTo>
                      </a:path>
                      <a:path w="3372484" h="4389755">
                        <a:moveTo>
                          <a:pt x="1332297" y="102110"/>
                        </a:moveTo>
                        <a:lnTo>
                          <a:pt x="1332297" y="98917"/>
                        </a:lnTo>
                      </a:path>
                      <a:path w="3372484" h="4389755">
                        <a:moveTo>
                          <a:pt x="1332297" y="98917"/>
                        </a:moveTo>
                        <a:lnTo>
                          <a:pt x="1332297" y="98122"/>
                        </a:lnTo>
                      </a:path>
                      <a:path w="3372484" h="4389755">
                        <a:moveTo>
                          <a:pt x="1332297" y="94134"/>
                        </a:moveTo>
                        <a:lnTo>
                          <a:pt x="1332297" y="91736"/>
                        </a:lnTo>
                      </a:path>
                      <a:path w="3372484" h="4389755">
                        <a:moveTo>
                          <a:pt x="1332297" y="91736"/>
                        </a:moveTo>
                        <a:lnTo>
                          <a:pt x="1332297" y="90146"/>
                        </a:lnTo>
                      </a:path>
                      <a:path w="3372484" h="4389755">
                        <a:moveTo>
                          <a:pt x="1332297" y="86158"/>
                        </a:moveTo>
                        <a:lnTo>
                          <a:pt x="1332297" y="82965"/>
                        </a:lnTo>
                      </a:path>
                      <a:path w="3372484" h="4389755">
                        <a:moveTo>
                          <a:pt x="1332297" y="82965"/>
                        </a:moveTo>
                        <a:lnTo>
                          <a:pt x="1332297" y="80567"/>
                        </a:lnTo>
                      </a:path>
                      <a:path w="3372484" h="4389755">
                        <a:moveTo>
                          <a:pt x="1332297" y="76579"/>
                        </a:moveTo>
                        <a:lnTo>
                          <a:pt x="1332297" y="74194"/>
                        </a:lnTo>
                      </a:path>
                      <a:path w="3372484" h="4389755">
                        <a:moveTo>
                          <a:pt x="1332297" y="74194"/>
                        </a:moveTo>
                        <a:lnTo>
                          <a:pt x="1332297" y="71796"/>
                        </a:lnTo>
                      </a:path>
                      <a:path w="3372484" h="4389755">
                        <a:moveTo>
                          <a:pt x="1332297" y="67808"/>
                        </a:moveTo>
                        <a:lnTo>
                          <a:pt x="1332297" y="65410"/>
                        </a:lnTo>
                      </a:path>
                      <a:path w="3372484" h="4389755">
                        <a:moveTo>
                          <a:pt x="1332297" y="65410"/>
                        </a:moveTo>
                        <a:lnTo>
                          <a:pt x="1332297" y="62230"/>
                        </a:lnTo>
                      </a:path>
                      <a:path w="3372484" h="4389755">
                        <a:moveTo>
                          <a:pt x="1332297" y="58229"/>
                        </a:moveTo>
                        <a:lnTo>
                          <a:pt x="1332297" y="56639"/>
                        </a:lnTo>
                      </a:path>
                      <a:path w="3372484" h="4389755">
                        <a:moveTo>
                          <a:pt x="1332297" y="56639"/>
                        </a:moveTo>
                        <a:lnTo>
                          <a:pt x="1332297" y="54241"/>
                        </a:lnTo>
                      </a:path>
                      <a:path w="3372484" h="4389755">
                        <a:moveTo>
                          <a:pt x="1332297" y="50253"/>
                        </a:moveTo>
                        <a:lnTo>
                          <a:pt x="1332297" y="49458"/>
                        </a:lnTo>
                      </a:path>
                      <a:path w="3372484" h="4389755">
                        <a:moveTo>
                          <a:pt x="1332297" y="49458"/>
                        </a:moveTo>
                        <a:lnTo>
                          <a:pt x="1332297" y="46265"/>
                        </a:lnTo>
                      </a:path>
                      <a:path w="3372484" h="4389755">
                        <a:moveTo>
                          <a:pt x="1332297" y="43867"/>
                        </a:moveTo>
                        <a:lnTo>
                          <a:pt x="1332297" y="43072"/>
                        </a:lnTo>
                      </a:path>
                      <a:path w="3372484" h="4389755">
                        <a:moveTo>
                          <a:pt x="1332297" y="43072"/>
                        </a:moveTo>
                        <a:lnTo>
                          <a:pt x="1332297" y="40687"/>
                        </a:lnTo>
                      </a:path>
                      <a:path w="3372484" h="4389755">
                        <a:moveTo>
                          <a:pt x="1332297" y="39084"/>
                        </a:moveTo>
                        <a:lnTo>
                          <a:pt x="1332297" y="38289"/>
                        </a:lnTo>
                      </a:path>
                      <a:path w="3372484" h="4389755">
                        <a:moveTo>
                          <a:pt x="1332297" y="38289"/>
                        </a:moveTo>
                        <a:lnTo>
                          <a:pt x="1332297" y="36699"/>
                        </a:lnTo>
                      </a:path>
                      <a:path w="3372484" h="4389755">
                        <a:moveTo>
                          <a:pt x="1332297" y="35096"/>
                        </a:moveTo>
                        <a:lnTo>
                          <a:pt x="1332297" y="34301"/>
                        </a:lnTo>
                      </a:path>
                      <a:path w="3372484" h="4389755">
                        <a:moveTo>
                          <a:pt x="2964553" y="0"/>
                        </a:moveTo>
                        <a:lnTo>
                          <a:pt x="2964553" y="27915"/>
                        </a:lnTo>
                      </a:path>
                      <a:path w="3372484" h="4389755">
                        <a:moveTo>
                          <a:pt x="2964553" y="120460"/>
                        </a:moveTo>
                        <a:lnTo>
                          <a:pt x="2964553" y="158749"/>
                        </a:lnTo>
                      </a:path>
                      <a:path w="3372484" h="4389755">
                        <a:moveTo>
                          <a:pt x="3084218" y="158749"/>
                        </a:moveTo>
                        <a:lnTo>
                          <a:pt x="3084218" y="0"/>
                        </a:lnTo>
                      </a:path>
                      <a:path w="3372484" h="4389755">
                        <a:moveTo>
                          <a:pt x="2982108" y="158749"/>
                        </a:moveTo>
                        <a:lnTo>
                          <a:pt x="2974119" y="158749"/>
                        </a:lnTo>
                      </a:path>
                      <a:path w="3372484" h="4389755">
                        <a:moveTo>
                          <a:pt x="2974119" y="158749"/>
                        </a:moveTo>
                        <a:lnTo>
                          <a:pt x="2968541" y="158749"/>
                        </a:lnTo>
                      </a:path>
                      <a:path w="3372484" h="4389755">
                        <a:moveTo>
                          <a:pt x="2968541" y="158749"/>
                        </a:moveTo>
                        <a:lnTo>
                          <a:pt x="2965348" y="158749"/>
                        </a:lnTo>
                      </a:path>
                      <a:path w="3372484" h="4389755">
                        <a:moveTo>
                          <a:pt x="2965348" y="158749"/>
                        </a:moveTo>
                        <a:lnTo>
                          <a:pt x="2964553" y="158749"/>
                        </a:lnTo>
                      </a:path>
                      <a:path w="3372484" h="4389755">
                        <a:moveTo>
                          <a:pt x="3084218" y="158749"/>
                        </a:moveTo>
                        <a:lnTo>
                          <a:pt x="3082615" y="158749"/>
                        </a:lnTo>
                      </a:path>
                      <a:path w="3372484" h="4389755">
                        <a:moveTo>
                          <a:pt x="3082615" y="158749"/>
                        </a:moveTo>
                        <a:lnTo>
                          <a:pt x="3079436" y="158749"/>
                        </a:lnTo>
                      </a:path>
                      <a:path w="3372484" h="4389755">
                        <a:moveTo>
                          <a:pt x="3079436" y="158749"/>
                        </a:moveTo>
                        <a:lnTo>
                          <a:pt x="3073844" y="158749"/>
                        </a:lnTo>
                      </a:path>
                      <a:path w="3372484" h="4389755">
                        <a:moveTo>
                          <a:pt x="3073844" y="158749"/>
                        </a:moveTo>
                        <a:lnTo>
                          <a:pt x="3066663" y="158749"/>
                        </a:lnTo>
                      </a:path>
                      <a:path w="3372484" h="4389755">
                        <a:moveTo>
                          <a:pt x="3066663" y="158749"/>
                        </a:moveTo>
                        <a:lnTo>
                          <a:pt x="3057098" y="158749"/>
                        </a:lnTo>
                      </a:path>
                      <a:path w="3372484" h="4389755">
                        <a:moveTo>
                          <a:pt x="3057098" y="158749"/>
                        </a:moveTo>
                        <a:lnTo>
                          <a:pt x="3046724" y="158749"/>
                        </a:lnTo>
                      </a:path>
                      <a:path w="3372484" h="4389755">
                        <a:moveTo>
                          <a:pt x="3046724" y="158749"/>
                        </a:moveTo>
                        <a:lnTo>
                          <a:pt x="3035555" y="158749"/>
                        </a:lnTo>
                      </a:path>
                      <a:path w="3372484" h="4389755">
                        <a:moveTo>
                          <a:pt x="3035555" y="158749"/>
                        </a:moveTo>
                        <a:lnTo>
                          <a:pt x="3024386" y="158749"/>
                        </a:lnTo>
                      </a:path>
                      <a:path w="3372484" h="4389755">
                        <a:moveTo>
                          <a:pt x="3024386" y="158749"/>
                        </a:moveTo>
                        <a:lnTo>
                          <a:pt x="3012422" y="158749"/>
                        </a:lnTo>
                      </a:path>
                      <a:path w="3372484" h="4389755">
                        <a:moveTo>
                          <a:pt x="3012422" y="158749"/>
                        </a:moveTo>
                        <a:lnTo>
                          <a:pt x="3001253" y="158749"/>
                        </a:lnTo>
                      </a:path>
                      <a:path w="3372484" h="4389755">
                        <a:moveTo>
                          <a:pt x="3001253" y="158749"/>
                        </a:moveTo>
                        <a:lnTo>
                          <a:pt x="2990879" y="158749"/>
                        </a:lnTo>
                      </a:path>
                      <a:path w="3372484" h="4389755">
                        <a:moveTo>
                          <a:pt x="2990879" y="158749"/>
                        </a:moveTo>
                        <a:lnTo>
                          <a:pt x="2982108" y="158749"/>
                        </a:lnTo>
                      </a:path>
                      <a:path w="3372484" h="4389755">
                        <a:moveTo>
                          <a:pt x="2967746" y="114073"/>
                        </a:moveTo>
                        <a:lnTo>
                          <a:pt x="2982903" y="114073"/>
                        </a:lnTo>
                      </a:path>
                      <a:path w="3372484" h="4389755">
                        <a:moveTo>
                          <a:pt x="2982903" y="34301"/>
                        </a:moveTo>
                        <a:lnTo>
                          <a:pt x="2967746" y="34301"/>
                        </a:lnTo>
                      </a:path>
                      <a:path w="3372484" h="4389755">
                        <a:moveTo>
                          <a:pt x="2990879" y="96532"/>
                        </a:moveTo>
                        <a:lnTo>
                          <a:pt x="2991674" y="94134"/>
                        </a:lnTo>
                      </a:path>
                      <a:path w="3372484" h="4389755">
                        <a:moveTo>
                          <a:pt x="2993277" y="90146"/>
                        </a:moveTo>
                        <a:lnTo>
                          <a:pt x="2994072" y="88556"/>
                        </a:lnTo>
                      </a:path>
                      <a:path w="3372484" h="4389755">
                        <a:moveTo>
                          <a:pt x="2995662" y="78977"/>
                        </a:moveTo>
                        <a:lnTo>
                          <a:pt x="2995662" y="76579"/>
                        </a:lnTo>
                      </a:path>
                      <a:path w="3372484" h="4389755">
                        <a:moveTo>
                          <a:pt x="2995662" y="71796"/>
                        </a:moveTo>
                        <a:lnTo>
                          <a:pt x="2995662" y="69398"/>
                        </a:lnTo>
                      </a:path>
                      <a:path w="3372484" h="4389755">
                        <a:moveTo>
                          <a:pt x="2994072" y="59832"/>
                        </a:moveTo>
                        <a:lnTo>
                          <a:pt x="2993277" y="58229"/>
                        </a:lnTo>
                      </a:path>
                      <a:path w="3372484" h="4389755">
                        <a:moveTo>
                          <a:pt x="2991674" y="53446"/>
                        </a:moveTo>
                        <a:lnTo>
                          <a:pt x="2990879" y="51856"/>
                        </a:lnTo>
                      </a:path>
                      <a:path w="3372484" h="4389755">
                        <a:moveTo>
                          <a:pt x="3084218" y="725172"/>
                        </a:moveTo>
                        <a:lnTo>
                          <a:pt x="3084218" y="710824"/>
                        </a:lnTo>
                      </a:path>
                      <a:path w="3372484" h="4389755">
                        <a:moveTo>
                          <a:pt x="3084218" y="615881"/>
                        </a:moveTo>
                        <a:lnTo>
                          <a:pt x="3084218" y="158749"/>
                        </a:lnTo>
                      </a:path>
                      <a:path w="3372484" h="4389755">
                        <a:moveTo>
                          <a:pt x="2964553" y="158749"/>
                        </a:moveTo>
                        <a:lnTo>
                          <a:pt x="2964553" y="615881"/>
                        </a:lnTo>
                      </a:path>
                      <a:path w="3372484" h="4389755">
                        <a:moveTo>
                          <a:pt x="2964553" y="710824"/>
                        </a:moveTo>
                        <a:lnTo>
                          <a:pt x="2964553" y="725172"/>
                        </a:lnTo>
                      </a:path>
                      <a:path w="3372484" h="4389755">
                        <a:moveTo>
                          <a:pt x="2964553" y="158749"/>
                        </a:moveTo>
                        <a:lnTo>
                          <a:pt x="2965348" y="158749"/>
                        </a:lnTo>
                      </a:path>
                      <a:path w="3372484" h="4389755">
                        <a:moveTo>
                          <a:pt x="2965348" y="158749"/>
                        </a:moveTo>
                        <a:lnTo>
                          <a:pt x="2968541" y="158749"/>
                        </a:lnTo>
                      </a:path>
                      <a:path w="3372484" h="4389755">
                        <a:moveTo>
                          <a:pt x="2968541" y="158749"/>
                        </a:moveTo>
                        <a:lnTo>
                          <a:pt x="2974119" y="158749"/>
                        </a:lnTo>
                      </a:path>
                      <a:path w="3372484" h="4389755">
                        <a:moveTo>
                          <a:pt x="2974119" y="158749"/>
                        </a:moveTo>
                        <a:lnTo>
                          <a:pt x="2982108" y="158749"/>
                        </a:lnTo>
                      </a:path>
                      <a:path w="3372484" h="4389755">
                        <a:moveTo>
                          <a:pt x="2982108" y="158749"/>
                        </a:moveTo>
                        <a:lnTo>
                          <a:pt x="2990879" y="158749"/>
                        </a:lnTo>
                      </a:path>
                      <a:path w="3372484" h="4389755">
                        <a:moveTo>
                          <a:pt x="2990879" y="158749"/>
                        </a:moveTo>
                        <a:lnTo>
                          <a:pt x="3001253" y="158749"/>
                        </a:lnTo>
                      </a:path>
                      <a:path w="3372484" h="4389755">
                        <a:moveTo>
                          <a:pt x="3001253" y="158749"/>
                        </a:moveTo>
                        <a:lnTo>
                          <a:pt x="3012422" y="158749"/>
                        </a:lnTo>
                      </a:path>
                      <a:path w="3372484" h="4389755">
                        <a:moveTo>
                          <a:pt x="3012422" y="158749"/>
                        </a:moveTo>
                        <a:lnTo>
                          <a:pt x="3024386" y="158749"/>
                        </a:lnTo>
                      </a:path>
                      <a:path w="3372484" h="4389755">
                        <a:moveTo>
                          <a:pt x="3024386" y="158749"/>
                        </a:moveTo>
                        <a:lnTo>
                          <a:pt x="3035555" y="158749"/>
                        </a:lnTo>
                      </a:path>
                      <a:path w="3372484" h="4389755">
                        <a:moveTo>
                          <a:pt x="3035555" y="158749"/>
                        </a:moveTo>
                        <a:lnTo>
                          <a:pt x="3046724" y="158749"/>
                        </a:lnTo>
                      </a:path>
                      <a:path w="3372484" h="4389755">
                        <a:moveTo>
                          <a:pt x="3046724" y="158749"/>
                        </a:moveTo>
                        <a:lnTo>
                          <a:pt x="3057098" y="158749"/>
                        </a:lnTo>
                      </a:path>
                      <a:path w="3372484" h="4389755">
                        <a:moveTo>
                          <a:pt x="3057098" y="158749"/>
                        </a:moveTo>
                        <a:lnTo>
                          <a:pt x="3066663" y="158749"/>
                        </a:lnTo>
                      </a:path>
                      <a:path w="3372484" h="4389755">
                        <a:moveTo>
                          <a:pt x="3066663" y="158749"/>
                        </a:moveTo>
                        <a:lnTo>
                          <a:pt x="3073844" y="158749"/>
                        </a:lnTo>
                      </a:path>
                      <a:path w="3372484" h="4389755">
                        <a:moveTo>
                          <a:pt x="3073844" y="158749"/>
                        </a:moveTo>
                        <a:lnTo>
                          <a:pt x="3079436" y="158749"/>
                        </a:lnTo>
                      </a:path>
                      <a:path w="3372484" h="4389755">
                        <a:moveTo>
                          <a:pt x="3079436" y="158749"/>
                        </a:moveTo>
                        <a:lnTo>
                          <a:pt x="3082615" y="158749"/>
                        </a:lnTo>
                      </a:path>
                      <a:path w="3372484" h="4389755">
                        <a:moveTo>
                          <a:pt x="3082615" y="158749"/>
                        </a:moveTo>
                        <a:lnTo>
                          <a:pt x="3084218" y="158749"/>
                        </a:lnTo>
                      </a:path>
                      <a:path w="3372484" h="4389755">
                        <a:moveTo>
                          <a:pt x="2967746" y="34301"/>
                        </a:moveTo>
                        <a:lnTo>
                          <a:pt x="2966938" y="34301"/>
                        </a:lnTo>
                      </a:path>
                      <a:path w="3372484" h="4389755">
                        <a:moveTo>
                          <a:pt x="2966938" y="114073"/>
                        </a:moveTo>
                        <a:lnTo>
                          <a:pt x="2967746" y="114073"/>
                        </a:lnTo>
                      </a:path>
                      <a:path w="3372484" h="4389755">
                        <a:moveTo>
                          <a:pt x="2967746" y="34301"/>
                        </a:moveTo>
                        <a:lnTo>
                          <a:pt x="2969336" y="34301"/>
                        </a:lnTo>
                      </a:path>
                      <a:path w="3372484" h="4389755">
                        <a:moveTo>
                          <a:pt x="2970925" y="35096"/>
                        </a:moveTo>
                        <a:lnTo>
                          <a:pt x="2974119" y="35096"/>
                        </a:lnTo>
                      </a:path>
                      <a:path w="3372484" h="4389755">
                        <a:moveTo>
                          <a:pt x="2974119" y="35096"/>
                        </a:moveTo>
                        <a:lnTo>
                          <a:pt x="2979710" y="38289"/>
                        </a:lnTo>
                      </a:path>
                      <a:path w="3372484" h="4389755">
                        <a:moveTo>
                          <a:pt x="2979710" y="38289"/>
                        </a:moveTo>
                        <a:lnTo>
                          <a:pt x="2985287" y="43072"/>
                        </a:lnTo>
                      </a:path>
                      <a:path w="3372484" h="4389755">
                        <a:moveTo>
                          <a:pt x="2985287" y="43072"/>
                        </a:moveTo>
                        <a:lnTo>
                          <a:pt x="2989275" y="49458"/>
                        </a:lnTo>
                      </a:path>
                      <a:path w="3372484" h="4389755">
                        <a:moveTo>
                          <a:pt x="2989275" y="49458"/>
                        </a:moveTo>
                        <a:lnTo>
                          <a:pt x="2993277" y="56639"/>
                        </a:lnTo>
                      </a:path>
                      <a:path w="3372484" h="4389755">
                        <a:moveTo>
                          <a:pt x="2993277" y="56639"/>
                        </a:moveTo>
                        <a:lnTo>
                          <a:pt x="2994867" y="65410"/>
                        </a:lnTo>
                      </a:path>
                      <a:path w="3372484" h="4389755">
                        <a:moveTo>
                          <a:pt x="2994867" y="65410"/>
                        </a:moveTo>
                        <a:lnTo>
                          <a:pt x="2995662" y="71796"/>
                        </a:lnTo>
                      </a:path>
                      <a:path w="3372484" h="4389755">
                        <a:moveTo>
                          <a:pt x="2995662" y="71796"/>
                        </a:moveTo>
                        <a:lnTo>
                          <a:pt x="2995662" y="74194"/>
                        </a:lnTo>
                      </a:path>
                      <a:path w="3372484" h="4389755">
                        <a:moveTo>
                          <a:pt x="2995662" y="74194"/>
                        </a:moveTo>
                        <a:lnTo>
                          <a:pt x="2994867" y="82965"/>
                        </a:lnTo>
                      </a:path>
                      <a:path w="3372484" h="4389755">
                        <a:moveTo>
                          <a:pt x="2994867" y="82965"/>
                        </a:moveTo>
                        <a:lnTo>
                          <a:pt x="2993277" y="91736"/>
                        </a:lnTo>
                      </a:path>
                      <a:path w="3372484" h="4389755">
                        <a:moveTo>
                          <a:pt x="2993277" y="91736"/>
                        </a:moveTo>
                        <a:lnTo>
                          <a:pt x="2989275" y="98917"/>
                        </a:lnTo>
                      </a:path>
                      <a:path w="3372484" h="4389755">
                        <a:moveTo>
                          <a:pt x="2989275" y="98917"/>
                        </a:moveTo>
                        <a:lnTo>
                          <a:pt x="2985287" y="105303"/>
                        </a:lnTo>
                      </a:path>
                      <a:path w="3372484" h="4389755">
                        <a:moveTo>
                          <a:pt x="2985287" y="105303"/>
                        </a:moveTo>
                        <a:lnTo>
                          <a:pt x="2979710" y="110086"/>
                        </a:lnTo>
                      </a:path>
                      <a:path w="3372484" h="4389755">
                        <a:moveTo>
                          <a:pt x="2979710" y="110086"/>
                        </a:moveTo>
                        <a:lnTo>
                          <a:pt x="2974119" y="113279"/>
                        </a:lnTo>
                      </a:path>
                      <a:path w="3372484" h="4389755">
                        <a:moveTo>
                          <a:pt x="2974119" y="113279"/>
                        </a:moveTo>
                        <a:lnTo>
                          <a:pt x="2970925" y="113279"/>
                        </a:lnTo>
                      </a:path>
                      <a:path w="3372484" h="4389755">
                        <a:moveTo>
                          <a:pt x="2969336" y="114073"/>
                        </a:moveTo>
                        <a:lnTo>
                          <a:pt x="2967746" y="114073"/>
                        </a:lnTo>
                      </a:path>
                      <a:path w="3372484" h="4389755">
                        <a:moveTo>
                          <a:pt x="2966938" y="34301"/>
                        </a:moveTo>
                        <a:lnTo>
                          <a:pt x="2965348" y="34301"/>
                        </a:lnTo>
                      </a:path>
                      <a:path w="3372484" h="4389755">
                        <a:moveTo>
                          <a:pt x="2965348" y="114073"/>
                        </a:moveTo>
                        <a:lnTo>
                          <a:pt x="2966938" y="114073"/>
                        </a:lnTo>
                      </a:path>
                      <a:path w="3372484" h="4389755">
                        <a:moveTo>
                          <a:pt x="2966938" y="114073"/>
                        </a:moveTo>
                        <a:lnTo>
                          <a:pt x="2968541" y="114073"/>
                        </a:lnTo>
                      </a:path>
                      <a:path w="3372484" h="4389755">
                        <a:moveTo>
                          <a:pt x="2971734" y="113279"/>
                        </a:moveTo>
                        <a:lnTo>
                          <a:pt x="2973324" y="113279"/>
                        </a:lnTo>
                      </a:path>
                      <a:path w="3372484" h="4389755">
                        <a:moveTo>
                          <a:pt x="2973324" y="113279"/>
                        </a:moveTo>
                        <a:lnTo>
                          <a:pt x="2974913" y="112484"/>
                        </a:lnTo>
                      </a:path>
                      <a:path w="3372484" h="4389755">
                        <a:moveTo>
                          <a:pt x="2978106" y="110880"/>
                        </a:moveTo>
                        <a:lnTo>
                          <a:pt x="2978901" y="110086"/>
                        </a:lnTo>
                      </a:path>
                      <a:path w="3372484" h="4389755">
                        <a:moveTo>
                          <a:pt x="2978901" y="110086"/>
                        </a:moveTo>
                        <a:lnTo>
                          <a:pt x="2981300" y="108496"/>
                        </a:lnTo>
                      </a:path>
                      <a:path w="3372484" h="4389755">
                        <a:moveTo>
                          <a:pt x="2982903" y="106098"/>
                        </a:moveTo>
                        <a:lnTo>
                          <a:pt x="2984493" y="105303"/>
                        </a:lnTo>
                      </a:path>
                      <a:path w="3372484" h="4389755">
                        <a:moveTo>
                          <a:pt x="2984493" y="105303"/>
                        </a:moveTo>
                        <a:lnTo>
                          <a:pt x="2986096" y="102905"/>
                        </a:lnTo>
                      </a:path>
                      <a:path w="3372484" h="4389755">
                        <a:moveTo>
                          <a:pt x="2988481" y="99711"/>
                        </a:moveTo>
                        <a:lnTo>
                          <a:pt x="2988481" y="98917"/>
                        </a:lnTo>
                      </a:path>
                      <a:path w="3372484" h="4389755">
                        <a:moveTo>
                          <a:pt x="2988481" y="98917"/>
                        </a:moveTo>
                        <a:lnTo>
                          <a:pt x="2990879" y="94929"/>
                        </a:lnTo>
                      </a:path>
                      <a:path w="3372484" h="4389755">
                        <a:moveTo>
                          <a:pt x="2991674" y="91736"/>
                        </a:moveTo>
                        <a:lnTo>
                          <a:pt x="2992469" y="91736"/>
                        </a:lnTo>
                      </a:path>
                      <a:path w="3372484" h="4389755">
                        <a:moveTo>
                          <a:pt x="2992469" y="91736"/>
                        </a:moveTo>
                        <a:lnTo>
                          <a:pt x="2993277" y="86158"/>
                        </a:lnTo>
                      </a:path>
                      <a:path w="3372484" h="4389755">
                        <a:moveTo>
                          <a:pt x="2994072" y="83760"/>
                        </a:moveTo>
                        <a:lnTo>
                          <a:pt x="2994072" y="82965"/>
                        </a:lnTo>
                      </a:path>
                      <a:path w="3372484" h="4389755">
                        <a:moveTo>
                          <a:pt x="2994072" y="82965"/>
                        </a:moveTo>
                        <a:lnTo>
                          <a:pt x="2994867" y="74194"/>
                        </a:lnTo>
                      </a:path>
                      <a:path w="3372484" h="4389755">
                        <a:moveTo>
                          <a:pt x="2994867" y="74194"/>
                        </a:moveTo>
                        <a:lnTo>
                          <a:pt x="2994072" y="65410"/>
                        </a:lnTo>
                      </a:path>
                      <a:path w="3372484" h="4389755">
                        <a:moveTo>
                          <a:pt x="2993277" y="62230"/>
                        </a:moveTo>
                        <a:lnTo>
                          <a:pt x="2992469" y="56639"/>
                        </a:lnTo>
                      </a:path>
                      <a:path w="3372484" h="4389755">
                        <a:moveTo>
                          <a:pt x="2992469" y="56639"/>
                        </a:moveTo>
                        <a:lnTo>
                          <a:pt x="2991674" y="56639"/>
                        </a:lnTo>
                      </a:path>
                      <a:path w="3372484" h="4389755">
                        <a:moveTo>
                          <a:pt x="2990879" y="53446"/>
                        </a:moveTo>
                        <a:lnTo>
                          <a:pt x="2988481" y="49458"/>
                        </a:lnTo>
                      </a:path>
                      <a:path w="3372484" h="4389755">
                        <a:moveTo>
                          <a:pt x="2988481" y="49458"/>
                        </a:moveTo>
                        <a:lnTo>
                          <a:pt x="2988481" y="48663"/>
                        </a:lnTo>
                      </a:path>
                      <a:path w="3372484" h="4389755">
                        <a:moveTo>
                          <a:pt x="2986096" y="45470"/>
                        </a:moveTo>
                        <a:lnTo>
                          <a:pt x="2984493" y="43072"/>
                        </a:lnTo>
                      </a:path>
                      <a:path w="3372484" h="4389755">
                        <a:moveTo>
                          <a:pt x="2984493" y="43072"/>
                        </a:moveTo>
                        <a:lnTo>
                          <a:pt x="2983698" y="42277"/>
                        </a:lnTo>
                      </a:path>
                      <a:path w="3372484" h="4389755">
                        <a:moveTo>
                          <a:pt x="2981300" y="39879"/>
                        </a:moveTo>
                        <a:lnTo>
                          <a:pt x="2978901" y="38289"/>
                        </a:lnTo>
                      </a:path>
                      <a:path w="3372484" h="4389755">
                        <a:moveTo>
                          <a:pt x="2978901" y="38289"/>
                        </a:moveTo>
                        <a:lnTo>
                          <a:pt x="2978106" y="37494"/>
                        </a:lnTo>
                      </a:path>
                      <a:path w="3372484" h="4389755">
                        <a:moveTo>
                          <a:pt x="2974913" y="35891"/>
                        </a:moveTo>
                        <a:lnTo>
                          <a:pt x="2973324" y="35096"/>
                        </a:lnTo>
                      </a:path>
                      <a:path w="3372484" h="4389755">
                        <a:moveTo>
                          <a:pt x="2973324" y="35096"/>
                        </a:moveTo>
                        <a:lnTo>
                          <a:pt x="2971734" y="35096"/>
                        </a:lnTo>
                      </a:path>
                      <a:path w="3372484" h="4389755">
                        <a:moveTo>
                          <a:pt x="2968541" y="34301"/>
                        </a:moveTo>
                        <a:lnTo>
                          <a:pt x="2966938" y="34301"/>
                        </a:lnTo>
                      </a:path>
                      <a:path w="3372484" h="4389755">
                        <a:moveTo>
                          <a:pt x="2898334" y="114073"/>
                        </a:moveTo>
                        <a:lnTo>
                          <a:pt x="2899129" y="114073"/>
                        </a:lnTo>
                      </a:path>
                      <a:path w="3372484" h="4389755">
                        <a:moveTo>
                          <a:pt x="2899129" y="114073"/>
                        </a:moveTo>
                        <a:lnTo>
                          <a:pt x="2916684" y="114073"/>
                        </a:lnTo>
                      </a:path>
                      <a:path w="3372484" h="4389755">
                        <a:moveTo>
                          <a:pt x="2916684" y="114073"/>
                        </a:moveTo>
                        <a:lnTo>
                          <a:pt x="2932636" y="114073"/>
                        </a:lnTo>
                      </a:path>
                      <a:path w="3372484" h="4389755">
                        <a:moveTo>
                          <a:pt x="2932636" y="114073"/>
                        </a:moveTo>
                        <a:lnTo>
                          <a:pt x="2947793" y="114073"/>
                        </a:lnTo>
                      </a:path>
                      <a:path w="3372484" h="4389755">
                        <a:moveTo>
                          <a:pt x="2947793" y="114073"/>
                        </a:moveTo>
                        <a:lnTo>
                          <a:pt x="2961360" y="114073"/>
                        </a:lnTo>
                      </a:path>
                      <a:path w="3372484" h="4389755">
                        <a:moveTo>
                          <a:pt x="2961360" y="114073"/>
                        </a:moveTo>
                        <a:lnTo>
                          <a:pt x="2966938" y="114073"/>
                        </a:lnTo>
                      </a:path>
                      <a:path w="3372484" h="4389755">
                        <a:moveTo>
                          <a:pt x="2966938" y="34301"/>
                        </a:moveTo>
                        <a:lnTo>
                          <a:pt x="2953384" y="34301"/>
                        </a:lnTo>
                      </a:path>
                      <a:path w="3372484" h="4389755">
                        <a:moveTo>
                          <a:pt x="2953384" y="34301"/>
                        </a:moveTo>
                        <a:lnTo>
                          <a:pt x="2939022" y="34301"/>
                        </a:lnTo>
                      </a:path>
                      <a:path w="3372484" h="4389755">
                        <a:moveTo>
                          <a:pt x="2939022" y="34301"/>
                        </a:moveTo>
                        <a:lnTo>
                          <a:pt x="2923057" y="34301"/>
                        </a:lnTo>
                      </a:path>
                      <a:path w="3372484" h="4389755">
                        <a:moveTo>
                          <a:pt x="2923057" y="34301"/>
                        </a:moveTo>
                        <a:lnTo>
                          <a:pt x="2907105" y="34301"/>
                        </a:lnTo>
                      </a:path>
                      <a:path w="3372484" h="4389755">
                        <a:moveTo>
                          <a:pt x="2907105" y="34301"/>
                        </a:moveTo>
                        <a:lnTo>
                          <a:pt x="2898334" y="34301"/>
                        </a:lnTo>
                      </a:path>
                      <a:path w="3372484" h="4389755">
                        <a:moveTo>
                          <a:pt x="2994867" y="74194"/>
                        </a:moveTo>
                        <a:lnTo>
                          <a:pt x="2994072" y="83760"/>
                        </a:lnTo>
                      </a:path>
                      <a:path w="3372484" h="4389755">
                        <a:moveTo>
                          <a:pt x="2994072" y="83760"/>
                        </a:moveTo>
                        <a:lnTo>
                          <a:pt x="2993277" y="86158"/>
                        </a:lnTo>
                      </a:path>
                      <a:path w="3372484" h="4389755">
                        <a:moveTo>
                          <a:pt x="2993277" y="86158"/>
                        </a:moveTo>
                        <a:lnTo>
                          <a:pt x="2991674" y="92544"/>
                        </a:lnTo>
                      </a:path>
                      <a:path w="3372484" h="4389755">
                        <a:moveTo>
                          <a:pt x="2991674" y="92544"/>
                        </a:moveTo>
                        <a:lnTo>
                          <a:pt x="2987686" y="100520"/>
                        </a:lnTo>
                      </a:path>
                      <a:path w="3372484" h="4389755">
                        <a:moveTo>
                          <a:pt x="2987686" y="100520"/>
                        </a:moveTo>
                        <a:lnTo>
                          <a:pt x="2986891" y="102110"/>
                        </a:lnTo>
                      </a:path>
                      <a:path w="3372484" h="4389755">
                        <a:moveTo>
                          <a:pt x="2986096" y="102905"/>
                        </a:moveTo>
                        <a:lnTo>
                          <a:pt x="2983698" y="106098"/>
                        </a:lnTo>
                      </a:path>
                      <a:path w="3372484" h="4389755">
                        <a:moveTo>
                          <a:pt x="2982903" y="106098"/>
                        </a:moveTo>
                        <a:lnTo>
                          <a:pt x="2982903" y="106892"/>
                        </a:lnTo>
                      </a:path>
                      <a:path w="3372484" h="4389755">
                        <a:moveTo>
                          <a:pt x="2982903" y="106892"/>
                        </a:moveTo>
                        <a:lnTo>
                          <a:pt x="2981300" y="108496"/>
                        </a:lnTo>
                      </a:path>
                      <a:path w="3372484" h="4389755">
                        <a:moveTo>
                          <a:pt x="2981300" y="108496"/>
                        </a:moveTo>
                        <a:lnTo>
                          <a:pt x="2976517" y="111689"/>
                        </a:lnTo>
                      </a:path>
                      <a:path w="3372484" h="4389755">
                        <a:moveTo>
                          <a:pt x="2976517" y="111689"/>
                        </a:moveTo>
                        <a:lnTo>
                          <a:pt x="2970131" y="114073"/>
                        </a:lnTo>
                      </a:path>
                      <a:path w="3372484" h="4389755">
                        <a:moveTo>
                          <a:pt x="2970131" y="114073"/>
                        </a:moveTo>
                        <a:lnTo>
                          <a:pt x="2966938" y="114073"/>
                        </a:lnTo>
                      </a:path>
                      <a:path w="3372484" h="4389755">
                        <a:moveTo>
                          <a:pt x="2966938" y="114073"/>
                        </a:moveTo>
                        <a:lnTo>
                          <a:pt x="2964553" y="114073"/>
                        </a:lnTo>
                      </a:path>
                      <a:path w="3372484" h="4389755">
                        <a:moveTo>
                          <a:pt x="2964553" y="34301"/>
                        </a:moveTo>
                        <a:lnTo>
                          <a:pt x="2966938" y="34301"/>
                        </a:lnTo>
                      </a:path>
                      <a:path w="3372484" h="4389755">
                        <a:moveTo>
                          <a:pt x="2966938" y="34301"/>
                        </a:moveTo>
                        <a:lnTo>
                          <a:pt x="2970131" y="34301"/>
                        </a:lnTo>
                      </a:path>
                      <a:path w="3372484" h="4389755">
                        <a:moveTo>
                          <a:pt x="2970131" y="34301"/>
                        </a:moveTo>
                        <a:lnTo>
                          <a:pt x="2976517" y="36699"/>
                        </a:lnTo>
                      </a:path>
                      <a:path w="3372484" h="4389755">
                        <a:moveTo>
                          <a:pt x="2976517" y="36699"/>
                        </a:moveTo>
                        <a:lnTo>
                          <a:pt x="2977312" y="37494"/>
                        </a:lnTo>
                      </a:path>
                      <a:path w="3372484" h="4389755">
                        <a:moveTo>
                          <a:pt x="2978106" y="37494"/>
                        </a:moveTo>
                        <a:lnTo>
                          <a:pt x="2981300" y="39879"/>
                        </a:lnTo>
                      </a:path>
                      <a:path w="3372484" h="4389755">
                        <a:moveTo>
                          <a:pt x="2981300" y="39879"/>
                        </a:moveTo>
                        <a:lnTo>
                          <a:pt x="2982903" y="41482"/>
                        </a:lnTo>
                      </a:path>
                      <a:path w="3372484" h="4389755">
                        <a:moveTo>
                          <a:pt x="2982903" y="41482"/>
                        </a:moveTo>
                        <a:lnTo>
                          <a:pt x="2986096" y="45470"/>
                        </a:lnTo>
                      </a:path>
                      <a:path w="3372484" h="4389755">
                        <a:moveTo>
                          <a:pt x="2986891" y="46265"/>
                        </a:moveTo>
                        <a:lnTo>
                          <a:pt x="2987686" y="47868"/>
                        </a:lnTo>
                      </a:path>
                      <a:path w="3372484" h="4389755">
                        <a:moveTo>
                          <a:pt x="2987686" y="47868"/>
                        </a:moveTo>
                        <a:lnTo>
                          <a:pt x="2991674" y="55844"/>
                        </a:lnTo>
                      </a:path>
                      <a:path w="3372484" h="4389755">
                        <a:moveTo>
                          <a:pt x="2991674" y="55844"/>
                        </a:moveTo>
                        <a:lnTo>
                          <a:pt x="2993277" y="62230"/>
                        </a:lnTo>
                      </a:path>
                      <a:path w="3372484" h="4389755">
                        <a:moveTo>
                          <a:pt x="2993277" y="62230"/>
                        </a:moveTo>
                        <a:lnTo>
                          <a:pt x="2994072" y="64615"/>
                        </a:lnTo>
                      </a:path>
                      <a:path w="3372484" h="4389755">
                        <a:moveTo>
                          <a:pt x="2994072" y="64615"/>
                        </a:moveTo>
                        <a:lnTo>
                          <a:pt x="2994867" y="74194"/>
                        </a:lnTo>
                      </a:path>
                      <a:path w="3372484" h="4389755">
                        <a:moveTo>
                          <a:pt x="3138460" y="1520566"/>
                        </a:moveTo>
                        <a:lnTo>
                          <a:pt x="3290851" y="1520566"/>
                        </a:lnTo>
                      </a:path>
                      <a:path w="3372484" h="4389755">
                        <a:moveTo>
                          <a:pt x="3290851" y="1477480"/>
                        </a:moveTo>
                        <a:lnTo>
                          <a:pt x="3138460" y="1477480"/>
                        </a:lnTo>
                      </a:path>
                      <a:path w="3372484" h="4389755">
                        <a:moveTo>
                          <a:pt x="3138460" y="1520566"/>
                        </a:moveTo>
                        <a:lnTo>
                          <a:pt x="3138460" y="1519771"/>
                        </a:lnTo>
                      </a:path>
                      <a:path w="3372484" h="4389755">
                        <a:moveTo>
                          <a:pt x="3138460" y="1519771"/>
                        </a:moveTo>
                        <a:lnTo>
                          <a:pt x="3138460" y="1517373"/>
                        </a:lnTo>
                      </a:path>
                      <a:path w="3372484" h="4389755">
                        <a:moveTo>
                          <a:pt x="3138460" y="1517373"/>
                        </a:moveTo>
                        <a:lnTo>
                          <a:pt x="3138460" y="1514193"/>
                        </a:lnTo>
                      </a:path>
                      <a:path w="3372484" h="4389755">
                        <a:moveTo>
                          <a:pt x="3138460" y="1514193"/>
                        </a:moveTo>
                        <a:lnTo>
                          <a:pt x="3138460" y="1511795"/>
                        </a:lnTo>
                      </a:path>
                      <a:path w="3372484" h="4389755">
                        <a:moveTo>
                          <a:pt x="3138460" y="1510987"/>
                        </a:moveTo>
                        <a:lnTo>
                          <a:pt x="3138460" y="1510192"/>
                        </a:lnTo>
                      </a:path>
                      <a:path w="3372484" h="4389755">
                        <a:moveTo>
                          <a:pt x="3138460" y="1510192"/>
                        </a:moveTo>
                        <a:lnTo>
                          <a:pt x="3138460" y="1506999"/>
                        </a:lnTo>
                      </a:path>
                      <a:path w="3372484" h="4389755">
                        <a:moveTo>
                          <a:pt x="3138460" y="1505409"/>
                        </a:moveTo>
                        <a:lnTo>
                          <a:pt x="3138460" y="1504614"/>
                        </a:lnTo>
                      </a:path>
                      <a:path w="3372484" h="4389755">
                        <a:moveTo>
                          <a:pt x="3138460" y="1504614"/>
                        </a:moveTo>
                        <a:lnTo>
                          <a:pt x="3138460" y="1499023"/>
                        </a:lnTo>
                      </a:path>
                      <a:path w="3372484" h="4389755">
                        <a:moveTo>
                          <a:pt x="3138460" y="1499023"/>
                        </a:moveTo>
                        <a:lnTo>
                          <a:pt x="3138460" y="1493445"/>
                        </a:lnTo>
                      </a:path>
                      <a:path w="3372484" h="4389755">
                        <a:moveTo>
                          <a:pt x="3138460" y="1493445"/>
                        </a:moveTo>
                        <a:lnTo>
                          <a:pt x="3138460" y="1492650"/>
                        </a:lnTo>
                      </a:path>
                      <a:path w="3372484" h="4389755">
                        <a:moveTo>
                          <a:pt x="3138460" y="1491047"/>
                        </a:moveTo>
                        <a:lnTo>
                          <a:pt x="3138460" y="1488662"/>
                        </a:lnTo>
                      </a:path>
                      <a:path w="3372484" h="4389755">
                        <a:moveTo>
                          <a:pt x="3138460" y="1488662"/>
                        </a:moveTo>
                        <a:lnTo>
                          <a:pt x="3138460" y="1483866"/>
                        </a:lnTo>
                      </a:path>
                      <a:path w="3372484" h="4389755">
                        <a:moveTo>
                          <a:pt x="3138460" y="1483866"/>
                        </a:moveTo>
                        <a:lnTo>
                          <a:pt x="3138460" y="1480673"/>
                        </a:lnTo>
                      </a:path>
                      <a:path w="3372484" h="4389755">
                        <a:moveTo>
                          <a:pt x="3138460" y="1480673"/>
                        </a:moveTo>
                        <a:lnTo>
                          <a:pt x="3138460" y="1478288"/>
                        </a:lnTo>
                      </a:path>
                      <a:path w="3372484" h="4389755">
                        <a:moveTo>
                          <a:pt x="3138460" y="1478288"/>
                        </a:moveTo>
                        <a:lnTo>
                          <a:pt x="3138460" y="1477480"/>
                        </a:lnTo>
                      </a:path>
                      <a:path w="3372484" h="4389755">
                        <a:moveTo>
                          <a:pt x="3290851" y="1477480"/>
                        </a:moveTo>
                        <a:lnTo>
                          <a:pt x="3290851" y="1478288"/>
                        </a:lnTo>
                      </a:path>
                      <a:path w="3372484" h="4389755">
                        <a:moveTo>
                          <a:pt x="3290851" y="1478288"/>
                        </a:moveTo>
                        <a:lnTo>
                          <a:pt x="3290851" y="1480673"/>
                        </a:lnTo>
                      </a:path>
                      <a:path w="3372484" h="4389755">
                        <a:moveTo>
                          <a:pt x="3290851" y="1480673"/>
                        </a:moveTo>
                        <a:lnTo>
                          <a:pt x="3290851" y="1483866"/>
                        </a:lnTo>
                      </a:path>
                      <a:path w="3372484" h="4389755">
                        <a:moveTo>
                          <a:pt x="3290851" y="1483866"/>
                        </a:moveTo>
                        <a:lnTo>
                          <a:pt x="3290851" y="1488662"/>
                        </a:lnTo>
                      </a:path>
                      <a:path w="3372484" h="4389755">
                        <a:moveTo>
                          <a:pt x="3290851" y="1488662"/>
                        </a:moveTo>
                        <a:lnTo>
                          <a:pt x="3290851" y="1493445"/>
                        </a:lnTo>
                      </a:path>
                      <a:path w="3372484" h="4389755">
                        <a:moveTo>
                          <a:pt x="3290851" y="1493445"/>
                        </a:moveTo>
                        <a:lnTo>
                          <a:pt x="3290851" y="1499023"/>
                        </a:lnTo>
                      </a:path>
                      <a:path w="3372484" h="4389755">
                        <a:moveTo>
                          <a:pt x="3290851" y="1499023"/>
                        </a:moveTo>
                        <a:lnTo>
                          <a:pt x="3290851" y="1504614"/>
                        </a:lnTo>
                      </a:path>
                      <a:path w="3372484" h="4389755">
                        <a:moveTo>
                          <a:pt x="3290851" y="1504614"/>
                        </a:moveTo>
                        <a:lnTo>
                          <a:pt x="3290851" y="1510192"/>
                        </a:lnTo>
                      </a:path>
                      <a:path w="3372484" h="4389755">
                        <a:moveTo>
                          <a:pt x="3290851" y="1510192"/>
                        </a:moveTo>
                        <a:lnTo>
                          <a:pt x="3290851" y="1514193"/>
                        </a:lnTo>
                      </a:path>
                      <a:path w="3372484" h="4389755">
                        <a:moveTo>
                          <a:pt x="3290851" y="1514193"/>
                        </a:moveTo>
                        <a:lnTo>
                          <a:pt x="3290851" y="1517373"/>
                        </a:lnTo>
                      </a:path>
                      <a:path w="3372484" h="4389755">
                        <a:moveTo>
                          <a:pt x="3290851" y="1517373"/>
                        </a:moveTo>
                        <a:lnTo>
                          <a:pt x="3290851" y="1519771"/>
                        </a:lnTo>
                      </a:path>
                      <a:path w="3372484" h="4389755">
                        <a:moveTo>
                          <a:pt x="3290851" y="1519771"/>
                        </a:moveTo>
                        <a:lnTo>
                          <a:pt x="3290851" y="1520566"/>
                        </a:lnTo>
                      </a:path>
                      <a:path w="3372484" h="4389755">
                        <a:moveTo>
                          <a:pt x="2964553" y="1414468"/>
                        </a:moveTo>
                        <a:lnTo>
                          <a:pt x="2964553" y="1583592"/>
                        </a:lnTo>
                      </a:path>
                      <a:path w="3372484" h="4389755">
                        <a:moveTo>
                          <a:pt x="3084218" y="1583592"/>
                        </a:moveTo>
                        <a:lnTo>
                          <a:pt x="3084218" y="1557266"/>
                        </a:lnTo>
                      </a:path>
                      <a:path w="3372484" h="4389755">
                        <a:moveTo>
                          <a:pt x="3084218" y="1440794"/>
                        </a:moveTo>
                        <a:lnTo>
                          <a:pt x="3084218" y="1414468"/>
                        </a:lnTo>
                      </a:path>
                      <a:path w="3372484" h="4389755">
                        <a:moveTo>
                          <a:pt x="3084218" y="1583592"/>
                        </a:moveTo>
                        <a:lnTo>
                          <a:pt x="3082615" y="1583592"/>
                        </a:lnTo>
                      </a:path>
                      <a:path w="3372484" h="4389755">
                        <a:moveTo>
                          <a:pt x="3082615" y="1583592"/>
                        </a:moveTo>
                        <a:lnTo>
                          <a:pt x="3079436" y="1583592"/>
                        </a:lnTo>
                      </a:path>
                      <a:path w="3372484" h="4389755">
                        <a:moveTo>
                          <a:pt x="3079436" y="1583592"/>
                        </a:moveTo>
                        <a:lnTo>
                          <a:pt x="3073844" y="1583592"/>
                        </a:lnTo>
                      </a:path>
                      <a:path w="3372484" h="4389755">
                        <a:moveTo>
                          <a:pt x="3073844" y="1583592"/>
                        </a:moveTo>
                        <a:lnTo>
                          <a:pt x="3066663" y="1583592"/>
                        </a:lnTo>
                      </a:path>
                      <a:path w="3372484" h="4389755">
                        <a:moveTo>
                          <a:pt x="3066663" y="1583592"/>
                        </a:moveTo>
                        <a:lnTo>
                          <a:pt x="3057098" y="1583592"/>
                        </a:lnTo>
                      </a:path>
                      <a:path w="3372484" h="4389755">
                        <a:moveTo>
                          <a:pt x="3057098" y="1583592"/>
                        </a:moveTo>
                        <a:lnTo>
                          <a:pt x="3046724" y="1583592"/>
                        </a:lnTo>
                      </a:path>
                      <a:path w="3372484" h="4389755">
                        <a:moveTo>
                          <a:pt x="3046724" y="1583592"/>
                        </a:moveTo>
                        <a:lnTo>
                          <a:pt x="3035555" y="1583592"/>
                        </a:lnTo>
                      </a:path>
                      <a:path w="3372484" h="4389755">
                        <a:moveTo>
                          <a:pt x="3035555" y="1583592"/>
                        </a:moveTo>
                        <a:lnTo>
                          <a:pt x="3024386" y="1583592"/>
                        </a:lnTo>
                      </a:path>
                      <a:path w="3372484" h="4389755">
                        <a:moveTo>
                          <a:pt x="3024386" y="1583592"/>
                        </a:moveTo>
                        <a:lnTo>
                          <a:pt x="3012422" y="1583592"/>
                        </a:lnTo>
                      </a:path>
                      <a:path w="3372484" h="4389755">
                        <a:moveTo>
                          <a:pt x="3012422" y="1583592"/>
                        </a:moveTo>
                        <a:lnTo>
                          <a:pt x="3001253" y="1583592"/>
                        </a:lnTo>
                      </a:path>
                      <a:path w="3372484" h="4389755">
                        <a:moveTo>
                          <a:pt x="3001253" y="1583592"/>
                        </a:moveTo>
                        <a:lnTo>
                          <a:pt x="2990879" y="1583592"/>
                        </a:lnTo>
                      </a:path>
                      <a:path w="3372484" h="4389755">
                        <a:moveTo>
                          <a:pt x="2990879" y="1583592"/>
                        </a:moveTo>
                        <a:lnTo>
                          <a:pt x="2982108" y="1583592"/>
                        </a:lnTo>
                      </a:path>
                      <a:path w="3372484" h="4389755">
                        <a:moveTo>
                          <a:pt x="2982108" y="1583592"/>
                        </a:moveTo>
                        <a:lnTo>
                          <a:pt x="2974119" y="1583592"/>
                        </a:lnTo>
                      </a:path>
                      <a:path w="3372484" h="4389755">
                        <a:moveTo>
                          <a:pt x="2974119" y="1583592"/>
                        </a:moveTo>
                        <a:lnTo>
                          <a:pt x="2968541" y="1583592"/>
                        </a:lnTo>
                      </a:path>
                      <a:path w="3372484" h="4389755">
                        <a:moveTo>
                          <a:pt x="2968541" y="1583592"/>
                        </a:moveTo>
                        <a:lnTo>
                          <a:pt x="2965348" y="1583592"/>
                        </a:lnTo>
                      </a:path>
                      <a:path w="3372484" h="4389755">
                        <a:moveTo>
                          <a:pt x="2965348" y="1583592"/>
                        </a:moveTo>
                        <a:lnTo>
                          <a:pt x="2964553" y="1583592"/>
                        </a:lnTo>
                      </a:path>
                      <a:path w="3372484" h="4389755">
                        <a:moveTo>
                          <a:pt x="2964553" y="1414468"/>
                        </a:moveTo>
                        <a:lnTo>
                          <a:pt x="2965348" y="1414468"/>
                        </a:lnTo>
                      </a:path>
                      <a:path w="3372484" h="4389755">
                        <a:moveTo>
                          <a:pt x="2965348" y="1414468"/>
                        </a:moveTo>
                        <a:lnTo>
                          <a:pt x="2968541" y="1414468"/>
                        </a:lnTo>
                      </a:path>
                      <a:path w="3372484" h="4389755">
                        <a:moveTo>
                          <a:pt x="2968541" y="1414468"/>
                        </a:moveTo>
                        <a:lnTo>
                          <a:pt x="2974119" y="1414468"/>
                        </a:lnTo>
                      </a:path>
                      <a:path w="3372484" h="4389755">
                        <a:moveTo>
                          <a:pt x="2974119" y="1414468"/>
                        </a:moveTo>
                        <a:lnTo>
                          <a:pt x="2982108" y="1414468"/>
                        </a:lnTo>
                      </a:path>
                      <a:path w="3372484" h="4389755">
                        <a:moveTo>
                          <a:pt x="2982108" y="1414468"/>
                        </a:moveTo>
                        <a:lnTo>
                          <a:pt x="2990879" y="1414468"/>
                        </a:lnTo>
                      </a:path>
                      <a:path w="3372484" h="4389755">
                        <a:moveTo>
                          <a:pt x="2990879" y="1414468"/>
                        </a:moveTo>
                        <a:lnTo>
                          <a:pt x="3001253" y="1414468"/>
                        </a:lnTo>
                      </a:path>
                      <a:path w="3372484" h="4389755">
                        <a:moveTo>
                          <a:pt x="3001253" y="1414468"/>
                        </a:moveTo>
                        <a:lnTo>
                          <a:pt x="3012422" y="1414468"/>
                        </a:lnTo>
                      </a:path>
                      <a:path w="3372484" h="4389755">
                        <a:moveTo>
                          <a:pt x="3012422" y="1414468"/>
                        </a:moveTo>
                        <a:lnTo>
                          <a:pt x="3024386" y="1414468"/>
                        </a:lnTo>
                      </a:path>
                      <a:path w="3372484" h="4389755">
                        <a:moveTo>
                          <a:pt x="3024386" y="1414468"/>
                        </a:moveTo>
                        <a:lnTo>
                          <a:pt x="3035555" y="1414468"/>
                        </a:lnTo>
                      </a:path>
                      <a:path w="3372484" h="4389755">
                        <a:moveTo>
                          <a:pt x="3035555" y="1414468"/>
                        </a:moveTo>
                        <a:lnTo>
                          <a:pt x="3046724" y="1414468"/>
                        </a:lnTo>
                      </a:path>
                      <a:path w="3372484" h="4389755">
                        <a:moveTo>
                          <a:pt x="3046724" y="1414468"/>
                        </a:moveTo>
                        <a:lnTo>
                          <a:pt x="3057098" y="1414468"/>
                        </a:lnTo>
                      </a:path>
                      <a:path w="3372484" h="4389755">
                        <a:moveTo>
                          <a:pt x="3057098" y="1414468"/>
                        </a:moveTo>
                        <a:lnTo>
                          <a:pt x="3066663" y="1414468"/>
                        </a:lnTo>
                      </a:path>
                      <a:path w="3372484" h="4389755">
                        <a:moveTo>
                          <a:pt x="3066663" y="1414468"/>
                        </a:moveTo>
                        <a:lnTo>
                          <a:pt x="3073844" y="1414468"/>
                        </a:lnTo>
                      </a:path>
                      <a:path w="3372484" h="4389755">
                        <a:moveTo>
                          <a:pt x="3073844" y="1414468"/>
                        </a:moveTo>
                        <a:lnTo>
                          <a:pt x="3079436" y="1414468"/>
                        </a:lnTo>
                      </a:path>
                      <a:path w="3372484" h="4389755">
                        <a:moveTo>
                          <a:pt x="3079436" y="1414468"/>
                        </a:moveTo>
                        <a:lnTo>
                          <a:pt x="3082615" y="1414468"/>
                        </a:lnTo>
                      </a:path>
                      <a:path w="3372484" h="4389755">
                        <a:moveTo>
                          <a:pt x="3082615" y="1414468"/>
                        </a:moveTo>
                        <a:lnTo>
                          <a:pt x="3084218" y="1414468"/>
                        </a:lnTo>
                      </a:path>
                      <a:path w="3372484" h="4389755">
                        <a:moveTo>
                          <a:pt x="3108954" y="1439190"/>
                        </a:moveTo>
                        <a:lnTo>
                          <a:pt x="3081820" y="1439190"/>
                        </a:lnTo>
                      </a:path>
                      <a:path w="3372484" h="4389755">
                        <a:moveTo>
                          <a:pt x="3081820" y="1558855"/>
                        </a:moveTo>
                        <a:lnTo>
                          <a:pt x="3108954" y="1558855"/>
                        </a:lnTo>
                      </a:path>
                      <a:path w="3372484" h="4389755">
                        <a:moveTo>
                          <a:pt x="3108954" y="1439190"/>
                        </a:moveTo>
                        <a:lnTo>
                          <a:pt x="3108954" y="1440794"/>
                        </a:lnTo>
                      </a:path>
                      <a:path w="3372484" h="4389755">
                        <a:moveTo>
                          <a:pt x="3108954" y="1440794"/>
                        </a:moveTo>
                        <a:lnTo>
                          <a:pt x="3108954" y="1443987"/>
                        </a:lnTo>
                      </a:path>
                      <a:path w="3372484" h="4389755">
                        <a:moveTo>
                          <a:pt x="3108954" y="1443987"/>
                        </a:moveTo>
                        <a:lnTo>
                          <a:pt x="3108954" y="1449564"/>
                        </a:lnTo>
                      </a:path>
                      <a:path w="3372484" h="4389755">
                        <a:moveTo>
                          <a:pt x="3108954" y="1449564"/>
                        </a:moveTo>
                        <a:lnTo>
                          <a:pt x="3108954" y="1456745"/>
                        </a:lnTo>
                      </a:path>
                      <a:path w="3372484" h="4389755">
                        <a:moveTo>
                          <a:pt x="3108954" y="1456745"/>
                        </a:moveTo>
                        <a:lnTo>
                          <a:pt x="3108954" y="1465516"/>
                        </a:lnTo>
                      </a:path>
                      <a:path w="3372484" h="4389755">
                        <a:moveTo>
                          <a:pt x="3108954" y="1465516"/>
                        </a:moveTo>
                        <a:lnTo>
                          <a:pt x="3108954" y="1475890"/>
                        </a:lnTo>
                      </a:path>
                      <a:path w="3372484" h="4389755">
                        <a:moveTo>
                          <a:pt x="3108954" y="1475890"/>
                        </a:moveTo>
                        <a:lnTo>
                          <a:pt x="3108954" y="1487059"/>
                        </a:lnTo>
                      </a:path>
                      <a:path w="3372484" h="4389755">
                        <a:moveTo>
                          <a:pt x="3108954" y="1487059"/>
                        </a:moveTo>
                        <a:lnTo>
                          <a:pt x="3108954" y="1499023"/>
                        </a:lnTo>
                      </a:path>
                      <a:path w="3372484" h="4389755">
                        <a:moveTo>
                          <a:pt x="3108954" y="1499023"/>
                        </a:moveTo>
                        <a:lnTo>
                          <a:pt x="3108954" y="1510987"/>
                        </a:lnTo>
                      </a:path>
                      <a:path w="3372484" h="4389755">
                        <a:moveTo>
                          <a:pt x="3108954" y="1510987"/>
                        </a:moveTo>
                        <a:lnTo>
                          <a:pt x="3108954" y="1522169"/>
                        </a:lnTo>
                      </a:path>
                      <a:path w="3372484" h="4389755">
                        <a:moveTo>
                          <a:pt x="3108954" y="1522169"/>
                        </a:moveTo>
                        <a:lnTo>
                          <a:pt x="3108954" y="1532530"/>
                        </a:lnTo>
                      </a:path>
                      <a:path w="3372484" h="4389755">
                        <a:moveTo>
                          <a:pt x="3108954" y="1532530"/>
                        </a:moveTo>
                        <a:lnTo>
                          <a:pt x="3108954" y="1541314"/>
                        </a:lnTo>
                      </a:path>
                      <a:path w="3372484" h="4389755">
                        <a:moveTo>
                          <a:pt x="3108954" y="1541314"/>
                        </a:moveTo>
                        <a:lnTo>
                          <a:pt x="3108954" y="1548495"/>
                        </a:lnTo>
                      </a:path>
                      <a:path w="3372484" h="4389755">
                        <a:moveTo>
                          <a:pt x="3108954" y="1548495"/>
                        </a:moveTo>
                        <a:lnTo>
                          <a:pt x="3108954" y="1554073"/>
                        </a:lnTo>
                      </a:path>
                      <a:path w="3372484" h="4389755">
                        <a:moveTo>
                          <a:pt x="3108954" y="1554073"/>
                        </a:moveTo>
                        <a:lnTo>
                          <a:pt x="3108954" y="1558061"/>
                        </a:lnTo>
                      </a:path>
                      <a:path w="3372484" h="4389755">
                        <a:moveTo>
                          <a:pt x="3108954" y="1558061"/>
                        </a:moveTo>
                        <a:lnTo>
                          <a:pt x="3108954" y="1558855"/>
                        </a:lnTo>
                      </a:path>
                      <a:path w="3372484" h="4389755">
                        <a:moveTo>
                          <a:pt x="3084218" y="4113365"/>
                        </a:moveTo>
                        <a:lnTo>
                          <a:pt x="3084218" y="1583592"/>
                        </a:lnTo>
                      </a:path>
                      <a:path w="3372484" h="4389755">
                        <a:moveTo>
                          <a:pt x="2964553" y="1583592"/>
                        </a:moveTo>
                        <a:lnTo>
                          <a:pt x="2964553" y="4113365"/>
                        </a:lnTo>
                      </a:path>
                      <a:path w="3372484" h="4389755">
                        <a:moveTo>
                          <a:pt x="3084218" y="4113365"/>
                        </a:moveTo>
                        <a:lnTo>
                          <a:pt x="3082615" y="4113365"/>
                        </a:lnTo>
                      </a:path>
                      <a:path w="3372484" h="4389755">
                        <a:moveTo>
                          <a:pt x="3082615" y="4113365"/>
                        </a:moveTo>
                        <a:lnTo>
                          <a:pt x="3079436" y="4113365"/>
                        </a:lnTo>
                      </a:path>
                      <a:path w="3372484" h="4389755">
                        <a:moveTo>
                          <a:pt x="3079436" y="4113365"/>
                        </a:moveTo>
                        <a:lnTo>
                          <a:pt x="3073844" y="4113365"/>
                        </a:lnTo>
                      </a:path>
                      <a:path w="3372484" h="4389755">
                        <a:moveTo>
                          <a:pt x="3073844" y="4113365"/>
                        </a:moveTo>
                        <a:lnTo>
                          <a:pt x="3066663" y="4113365"/>
                        </a:lnTo>
                      </a:path>
                      <a:path w="3372484" h="4389755">
                        <a:moveTo>
                          <a:pt x="3066663" y="4113365"/>
                        </a:moveTo>
                        <a:lnTo>
                          <a:pt x="3057098" y="4113365"/>
                        </a:lnTo>
                      </a:path>
                      <a:path w="3372484" h="4389755">
                        <a:moveTo>
                          <a:pt x="3057098" y="4113365"/>
                        </a:moveTo>
                        <a:lnTo>
                          <a:pt x="3046724" y="4113365"/>
                        </a:lnTo>
                      </a:path>
                      <a:path w="3372484" h="4389755">
                        <a:moveTo>
                          <a:pt x="3046724" y="4113365"/>
                        </a:moveTo>
                        <a:lnTo>
                          <a:pt x="3035555" y="4113365"/>
                        </a:lnTo>
                      </a:path>
                      <a:path w="3372484" h="4389755">
                        <a:moveTo>
                          <a:pt x="3035555" y="4113365"/>
                        </a:moveTo>
                        <a:lnTo>
                          <a:pt x="3024386" y="4113365"/>
                        </a:lnTo>
                      </a:path>
                      <a:path w="3372484" h="4389755">
                        <a:moveTo>
                          <a:pt x="3024386" y="4113365"/>
                        </a:moveTo>
                        <a:lnTo>
                          <a:pt x="3012422" y="4113365"/>
                        </a:lnTo>
                      </a:path>
                      <a:path w="3372484" h="4389755">
                        <a:moveTo>
                          <a:pt x="3012422" y="4113365"/>
                        </a:moveTo>
                        <a:lnTo>
                          <a:pt x="3001253" y="4113365"/>
                        </a:lnTo>
                      </a:path>
                      <a:path w="3372484" h="4389755">
                        <a:moveTo>
                          <a:pt x="3001253" y="4113365"/>
                        </a:moveTo>
                        <a:lnTo>
                          <a:pt x="2990879" y="4113365"/>
                        </a:lnTo>
                      </a:path>
                      <a:path w="3372484" h="4389755">
                        <a:moveTo>
                          <a:pt x="2990879" y="4113365"/>
                        </a:moveTo>
                        <a:lnTo>
                          <a:pt x="2982108" y="4113365"/>
                        </a:lnTo>
                      </a:path>
                      <a:path w="3372484" h="4389755">
                        <a:moveTo>
                          <a:pt x="2982108" y="4113365"/>
                        </a:moveTo>
                        <a:lnTo>
                          <a:pt x="2974119" y="4113365"/>
                        </a:lnTo>
                      </a:path>
                      <a:path w="3372484" h="4389755">
                        <a:moveTo>
                          <a:pt x="2974119" y="4113365"/>
                        </a:moveTo>
                        <a:lnTo>
                          <a:pt x="2968541" y="4113365"/>
                        </a:lnTo>
                      </a:path>
                      <a:path w="3372484" h="4389755">
                        <a:moveTo>
                          <a:pt x="2968541" y="4113365"/>
                        </a:moveTo>
                        <a:lnTo>
                          <a:pt x="2965348" y="4113365"/>
                        </a:lnTo>
                      </a:path>
                      <a:path w="3372484" h="4389755">
                        <a:moveTo>
                          <a:pt x="2965348" y="4113365"/>
                        </a:moveTo>
                        <a:lnTo>
                          <a:pt x="2964553" y="4113365"/>
                        </a:lnTo>
                      </a:path>
                      <a:path w="3372484" h="4389755">
                        <a:moveTo>
                          <a:pt x="2964553" y="1583592"/>
                        </a:moveTo>
                        <a:lnTo>
                          <a:pt x="2965348" y="1583592"/>
                        </a:lnTo>
                      </a:path>
                      <a:path w="3372484" h="4389755">
                        <a:moveTo>
                          <a:pt x="2965348" y="1583592"/>
                        </a:moveTo>
                        <a:lnTo>
                          <a:pt x="2968541" y="1583592"/>
                        </a:lnTo>
                      </a:path>
                      <a:path w="3372484" h="4389755">
                        <a:moveTo>
                          <a:pt x="2968541" y="1583592"/>
                        </a:moveTo>
                        <a:lnTo>
                          <a:pt x="2974119" y="1583592"/>
                        </a:lnTo>
                      </a:path>
                      <a:path w="3372484" h="4389755">
                        <a:moveTo>
                          <a:pt x="2974119" y="1583592"/>
                        </a:moveTo>
                        <a:lnTo>
                          <a:pt x="2982108" y="1583592"/>
                        </a:lnTo>
                      </a:path>
                      <a:path w="3372484" h="4389755">
                        <a:moveTo>
                          <a:pt x="2982108" y="1583592"/>
                        </a:moveTo>
                        <a:lnTo>
                          <a:pt x="2990879" y="1583592"/>
                        </a:lnTo>
                      </a:path>
                      <a:path w="3372484" h="4389755">
                        <a:moveTo>
                          <a:pt x="2990879" y="1583592"/>
                        </a:moveTo>
                        <a:lnTo>
                          <a:pt x="3001253" y="1583592"/>
                        </a:lnTo>
                      </a:path>
                      <a:path w="3372484" h="4389755">
                        <a:moveTo>
                          <a:pt x="3001253" y="1583592"/>
                        </a:moveTo>
                        <a:lnTo>
                          <a:pt x="3012422" y="1583592"/>
                        </a:lnTo>
                      </a:path>
                      <a:path w="3372484" h="4389755">
                        <a:moveTo>
                          <a:pt x="3012422" y="1583592"/>
                        </a:moveTo>
                        <a:lnTo>
                          <a:pt x="3024386" y="1583592"/>
                        </a:lnTo>
                      </a:path>
                      <a:path w="3372484" h="4389755">
                        <a:moveTo>
                          <a:pt x="3024386" y="1583592"/>
                        </a:moveTo>
                        <a:lnTo>
                          <a:pt x="3035555" y="1583592"/>
                        </a:lnTo>
                      </a:path>
                      <a:path w="3372484" h="4389755">
                        <a:moveTo>
                          <a:pt x="3035555" y="1583592"/>
                        </a:moveTo>
                        <a:lnTo>
                          <a:pt x="3046724" y="1583592"/>
                        </a:lnTo>
                      </a:path>
                      <a:path w="3372484" h="4389755">
                        <a:moveTo>
                          <a:pt x="3046724" y="1583592"/>
                        </a:moveTo>
                        <a:lnTo>
                          <a:pt x="3057098" y="1583592"/>
                        </a:lnTo>
                      </a:path>
                      <a:path w="3372484" h="4389755">
                        <a:moveTo>
                          <a:pt x="3057098" y="1583592"/>
                        </a:moveTo>
                        <a:lnTo>
                          <a:pt x="3066663" y="1583592"/>
                        </a:lnTo>
                      </a:path>
                      <a:path w="3372484" h="4389755">
                        <a:moveTo>
                          <a:pt x="3066663" y="1583592"/>
                        </a:moveTo>
                        <a:lnTo>
                          <a:pt x="3073844" y="1583592"/>
                        </a:lnTo>
                      </a:path>
                      <a:path w="3372484" h="4389755">
                        <a:moveTo>
                          <a:pt x="3073844" y="1583592"/>
                        </a:moveTo>
                        <a:lnTo>
                          <a:pt x="3079436" y="1583592"/>
                        </a:lnTo>
                      </a:path>
                      <a:path w="3372484" h="4389755">
                        <a:moveTo>
                          <a:pt x="3079436" y="1583592"/>
                        </a:moveTo>
                        <a:lnTo>
                          <a:pt x="3082615" y="1583592"/>
                        </a:lnTo>
                      </a:path>
                      <a:path w="3372484" h="4389755">
                        <a:moveTo>
                          <a:pt x="3082615" y="1583592"/>
                        </a:moveTo>
                        <a:lnTo>
                          <a:pt x="3084218" y="1583592"/>
                        </a:lnTo>
                      </a:path>
                      <a:path w="3372484" h="4389755">
                        <a:moveTo>
                          <a:pt x="3372213" y="1439190"/>
                        </a:moveTo>
                        <a:lnTo>
                          <a:pt x="3372213" y="1163954"/>
                        </a:lnTo>
                      </a:path>
                      <a:path w="3372484" h="4389755">
                        <a:moveTo>
                          <a:pt x="3372213" y="1069025"/>
                        </a:moveTo>
                        <a:lnTo>
                          <a:pt x="3372213" y="889527"/>
                        </a:lnTo>
                      </a:path>
                      <a:path w="3372484" h="4389755">
                        <a:moveTo>
                          <a:pt x="3329140" y="889527"/>
                        </a:moveTo>
                        <a:lnTo>
                          <a:pt x="3329140" y="1069025"/>
                        </a:lnTo>
                      </a:path>
                      <a:path w="3372484" h="4389755">
                        <a:moveTo>
                          <a:pt x="3329140" y="1163954"/>
                        </a:moveTo>
                        <a:lnTo>
                          <a:pt x="3329140" y="1439190"/>
                        </a:lnTo>
                      </a:path>
                      <a:path w="3372484" h="4389755">
                        <a:moveTo>
                          <a:pt x="3372213" y="1439190"/>
                        </a:moveTo>
                        <a:lnTo>
                          <a:pt x="3371418" y="1439190"/>
                        </a:lnTo>
                      </a:path>
                      <a:path w="3372484" h="4389755">
                        <a:moveTo>
                          <a:pt x="3371418" y="1439190"/>
                        </a:moveTo>
                        <a:lnTo>
                          <a:pt x="3369020" y="1439190"/>
                        </a:lnTo>
                      </a:path>
                      <a:path w="3372484" h="4389755">
                        <a:moveTo>
                          <a:pt x="3369020" y="1439190"/>
                        </a:moveTo>
                        <a:lnTo>
                          <a:pt x="3365827" y="1439190"/>
                        </a:lnTo>
                      </a:path>
                      <a:path w="3372484" h="4389755">
                        <a:moveTo>
                          <a:pt x="3365827" y="1439190"/>
                        </a:moveTo>
                        <a:lnTo>
                          <a:pt x="3361044" y="1439190"/>
                        </a:lnTo>
                      </a:path>
                      <a:path w="3372484" h="4389755">
                        <a:moveTo>
                          <a:pt x="3361044" y="1439190"/>
                        </a:moveTo>
                        <a:lnTo>
                          <a:pt x="3356261" y="1439190"/>
                        </a:lnTo>
                      </a:path>
                      <a:path w="3372484" h="4389755">
                        <a:moveTo>
                          <a:pt x="3356261" y="1439190"/>
                        </a:moveTo>
                        <a:lnTo>
                          <a:pt x="3350683" y="1439190"/>
                        </a:lnTo>
                      </a:path>
                      <a:path w="3372484" h="4389755">
                        <a:moveTo>
                          <a:pt x="3350683" y="1439190"/>
                        </a:moveTo>
                        <a:lnTo>
                          <a:pt x="3345092" y="1439190"/>
                        </a:lnTo>
                      </a:path>
                      <a:path w="3372484" h="4389755">
                        <a:moveTo>
                          <a:pt x="3345092" y="1439190"/>
                        </a:moveTo>
                        <a:lnTo>
                          <a:pt x="3339501" y="1439190"/>
                        </a:lnTo>
                      </a:path>
                      <a:path w="3372484" h="4389755">
                        <a:moveTo>
                          <a:pt x="3339501" y="1439190"/>
                        </a:moveTo>
                        <a:lnTo>
                          <a:pt x="3335513" y="1439190"/>
                        </a:lnTo>
                      </a:path>
                      <a:path w="3372484" h="4389755">
                        <a:moveTo>
                          <a:pt x="3335513" y="1439190"/>
                        </a:moveTo>
                        <a:lnTo>
                          <a:pt x="3331525" y="1439190"/>
                        </a:lnTo>
                      </a:path>
                      <a:path w="3372484" h="4389755">
                        <a:moveTo>
                          <a:pt x="3331525" y="1439190"/>
                        </a:moveTo>
                        <a:lnTo>
                          <a:pt x="3329935" y="1439190"/>
                        </a:lnTo>
                      </a:path>
                      <a:path w="3372484" h="4389755">
                        <a:moveTo>
                          <a:pt x="3329935" y="1439190"/>
                        </a:moveTo>
                        <a:lnTo>
                          <a:pt x="3329140" y="1439190"/>
                        </a:lnTo>
                      </a:path>
                      <a:path w="3372484" h="4389755">
                        <a:moveTo>
                          <a:pt x="3290851" y="1520566"/>
                        </a:moveTo>
                        <a:lnTo>
                          <a:pt x="3304404" y="1519771"/>
                        </a:lnTo>
                      </a:path>
                      <a:path w="3372484" h="4389755">
                        <a:moveTo>
                          <a:pt x="3304404" y="1519771"/>
                        </a:moveTo>
                        <a:lnTo>
                          <a:pt x="3318766" y="1515783"/>
                        </a:lnTo>
                      </a:path>
                      <a:path w="3372484" h="4389755">
                        <a:moveTo>
                          <a:pt x="3318766" y="1515783"/>
                        </a:moveTo>
                        <a:lnTo>
                          <a:pt x="3331525" y="1509397"/>
                        </a:lnTo>
                      </a:path>
                      <a:path w="3372484" h="4389755">
                        <a:moveTo>
                          <a:pt x="3331525" y="1509397"/>
                        </a:moveTo>
                        <a:lnTo>
                          <a:pt x="3342694" y="1501421"/>
                        </a:lnTo>
                      </a:path>
                      <a:path w="3372484" h="4389755">
                        <a:moveTo>
                          <a:pt x="3342694" y="1501421"/>
                        </a:moveTo>
                        <a:lnTo>
                          <a:pt x="3353068" y="1491047"/>
                        </a:lnTo>
                      </a:path>
                      <a:path w="3372484" h="4389755">
                        <a:moveTo>
                          <a:pt x="3353068" y="1491047"/>
                        </a:moveTo>
                        <a:lnTo>
                          <a:pt x="3361044" y="1479878"/>
                        </a:lnTo>
                      </a:path>
                      <a:path w="3372484" h="4389755">
                        <a:moveTo>
                          <a:pt x="3361044" y="1479878"/>
                        </a:moveTo>
                        <a:lnTo>
                          <a:pt x="3367430" y="1466325"/>
                        </a:lnTo>
                      </a:path>
                      <a:path w="3372484" h="4389755">
                        <a:moveTo>
                          <a:pt x="3367430" y="1466325"/>
                        </a:moveTo>
                        <a:lnTo>
                          <a:pt x="3370623" y="1452757"/>
                        </a:lnTo>
                      </a:path>
                      <a:path w="3372484" h="4389755">
                        <a:moveTo>
                          <a:pt x="3370623" y="1452757"/>
                        </a:moveTo>
                        <a:lnTo>
                          <a:pt x="3372213" y="1439190"/>
                        </a:lnTo>
                      </a:path>
                      <a:path w="3372484" h="4389755">
                        <a:moveTo>
                          <a:pt x="3329140" y="1439190"/>
                        </a:moveTo>
                        <a:lnTo>
                          <a:pt x="3327537" y="1448769"/>
                        </a:lnTo>
                      </a:path>
                      <a:path w="3372484" h="4389755">
                        <a:moveTo>
                          <a:pt x="3327537" y="1448769"/>
                        </a:moveTo>
                        <a:lnTo>
                          <a:pt x="3324344" y="1458349"/>
                        </a:lnTo>
                      </a:path>
                      <a:path w="3372484" h="4389755">
                        <a:moveTo>
                          <a:pt x="3324344" y="1458349"/>
                        </a:moveTo>
                        <a:lnTo>
                          <a:pt x="3317971" y="1465516"/>
                        </a:lnTo>
                      </a:path>
                      <a:path w="3372484" h="4389755">
                        <a:moveTo>
                          <a:pt x="3317971" y="1465516"/>
                        </a:moveTo>
                        <a:lnTo>
                          <a:pt x="3310790" y="1471902"/>
                        </a:lnTo>
                      </a:path>
                      <a:path w="3372484" h="4389755">
                        <a:moveTo>
                          <a:pt x="3310790" y="1471902"/>
                        </a:moveTo>
                        <a:lnTo>
                          <a:pt x="3301211" y="1475890"/>
                        </a:lnTo>
                      </a:path>
                      <a:path w="3372484" h="4389755">
                        <a:moveTo>
                          <a:pt x="3301211" y="1475890"/>
                        </a:moveTo>
                        <a:lnTo>
                          <a:pt x="3291646" y="1477480"/>
                        </a:lnTo>
                      </a:path>
                      <a:path w="3372484" h="4389755">
                        <a:moveTo>
                          <a:pt x="3291646" y="1477480"/>
                        </a:moveTo>
                        <a:lnTo>
                          <a:pt x="3290851" y="1477480"/>
                        </a:lnTo>
                      </a:path>
                      <a:path w="3372484" h="4389755">
                        <a:moveTo>
                          <a:pt x="3290851" y="1520566"/>
                        </a:moveTo>
                        <a:lnTo>
                          <a:pt x="3290851" y="1519771"/>
                        </a:lnTo>
                      </a:path>
                      <a:path w="3372484" h="4389755">
                        <a:moveTo>
                          <a:pt x="3290851" y="1519771"/>
                        </a:moveTo>
                        <a:lnTo>
                          <a:pt x="3290851" y="1517373"/>
                        </a:lnTo>
                      </a:path>
                      <a:path w="3372484" h="4389755">
                        <a:moveTo>
                          <a:pt x="3290851" y="1517373"/>
                        </a:moveTo>
                        <a:lnTo>
                          <a:pt x="3290851" y="1514193"/>
                        </a:lnTo>
                      </a:path>
                      <a:path w="3372484" h="4389755">
                        <a:moveTo>
                          <a:pt x="3290851" y="1514193"/>
                        </a:moveTo>
                        <a:lnTo>
                          <a:pt x="3290851" y="1510192"/>
                        </a:lnTo>
                      </a:path>
                      <a:path w="3372484" h="4389755">
                        <a:moveTo>
                          <a:pt x="3290851" y="1510192"/>
                        </a:moveTo>
                        <a:lnTo>
                          <a:pt x="3290851" y="1504614"/>
                        </a:lnTo>
                      </a:path>
                      <a:path w="3372484" h="4389755">
                        <a:moveTo>
                          <a:pt x="3290851" y="1504614"/>
                        </a:moveTo>
                        <a:lnTo>
                          <a:pt x="3290851" y="1499023"/>
                        </a:lnTo>
                      </a:path>
                      <a:path w="3372484" h="4389755">
                        <a:moveTo>
                          <a:pt x="3290851" y="1499023"/>
                        </a:moveTo>
                        <a:lnTo>
                          <a:pt x="3290851" y="1493445"/>
                        </a:lnTo>
                      </a:path>
                      <a:path w="3372484" h="4389755">
                        <a:moveTo>
                          <a:pt x="3290851" y="1493445"/>
                        </a:moveTo>
                        <a:lnTo>
                          <a:pt x="3290851" y="1488662"/>
                        </a:lnTo>
                      </a:path>
                      <a:path w="3372484" h="4389755">
                        <a:moveTo>
                          <a:pt x="3290851" y="1488662"/>
                        </a:moveTo>
                        <a:lnTo>
                          <a:pt x="3290851" y="1483866"/>
                        </a:lnTo>
                      </a:path>
                      <a:path w="3372484" h="4389755">
                        <a:moveTo>
                          <a:pt x="3290851" y="1483866"/>
                        </a:moveTo>
                        <a:lnTo>
                          <a:pt x="3290851" y="1480673"/>
                        </a:lnTo>
                      </a:path>
                      <a:path w="3372484" h="4389755">
                        <a:moveTo>
                          <a:pt x="3290851" y="1480673"/>
                        </a:moveTo>
                        <a:lnTo>
                          <a:pt x="3290851" y="1478288"/>
                        </a:lnTo>
                      </a:path>
                      <a:path w="3372484" h="4389755">
                        <a:moveTo>
                          <a:pt x="3290851" y="1478288"/>
                        </a:moveTo>
                        <a:lnTo>
                          <a:pt x="3290851" y="1477480"/>
                        </a:lnTo>
                      </a:path>
                      <a:path w="3372484" h="4389755">
                        <a:moveTo>
                          <a:pt x="3329140" y="1439190"/>
                        </a:moveTo>
                        <a:lnTo>
                          <a:pt x="3329935" y="1439190"/>
                        </a:lnTo>
                      </a:path>
                      <a:path w="3372484" h="4389755">
                        <a:moveTo>
                          <a:pt x="3329935" y="1439190"/>
                        </a:moveTo>
                        <a:lnTo>
                          <a:pt x="3331525" y="1439190"/>
                        </a:lnTo>
                      </a:path>
                      <a:path w="3372484" h="4389755">
                        <a:moveTo>
                          <a:pt x="3331525" y="1439190"/>
                        </a:moveTo>
                        <a:lnTo>
                          <a:pt x="3335513" y="1439190"/>
                        </a:lnTo>
                      </a:path>
                      <a:path w="3372484" h="4389755">
                        <a:moveTo>
                          <a:pt x="3335513" y="1439190"/>
                        </a:moveTo>
                        <a:lnTo>
                          <a:pt x="3339501" y="1439190"/>
                        </a:lnTo>
                      </a:path>
                      <a:path w="3372484" h="4389755">
                        <a:moveTo>
                          <a:pt x="3339501" y="1439190"/>
                        </a:moveTo>
                        <a:lnTo>
                          <a:pt x="3345092" y="1439190"/>
                        </a:lnTo>
                      </a:path>
                      <a:path w="3372484" h="4389755">
                        <a:moveTo>
                          <a:pt x="3345092" y="1439190"/>
                        </a:moveTo>
                        <a:lnTo>
                          <a:pt x="3350683" y="1439190"/>
                        </a:lnTo>
                      </a:path>
                      <a:path w="3372484" h="4389755">
                        <a:moveTo>
                          <a:pt x="3350683" y="1439190"/>
                        </a:moveTo>
                        <a:lnTo>
                          <a:pt x="3356261" y="1439190"/>
                        </a:lnTo>
                      </a:path>
                      <a:path w="3372484" h="4389755">
                        <a:moveTo>
                          <a:pt x="3356261" y="1439190"/>
                        </a:moveTo>
                        <a:lnTo>
                          <a:pt x="3361044" y="1439190"/>
                        </a:lnTo>
                      </a:path>
                      <a:path w="3372484" h="4389755">
                        <a:moveTo>
                          <a:pt x="3361044" y="1439190"/>
                        </a:moveTo>
                        <a:lnTo>
                          <a:pt x="3365827" y="1439190"/>
                        </a:lnTo>
                      </a:path>
                      <a:path w="3372484" h="4389755">
                        <a:moveTo>
                          <a:pt x="3365827" y="1439190"/>
                        </a:moveTo>
                        <a:lnTo>
                          <a:pt x="3369020" y="1439190"/>
                        </a:lnTo>
                      </a:path>
                      <a:path w="3372484" h="4389755">
                        <a:moveTo>
                          <a:pt x="3369020" y="1439190"/>
                        </a:moveTo>
                        <a:lnTo>
                          <a:pt x="3371418" y="1439190"/>
                        </a:lnTo>
                      </a:path>
                      <a:path w="3372484" h="4389755">
                        <a:moveTo>
                          <a:pt x="3371418" y="1439190"/>
                        </a:moveTo>
                        <a:lnTo>
                          <a:pt x="3372213" y="1439190"/>
                        </a:lnTo>
                      </a:path>
                      <a:path w="3372484" h="4389755">
                        <a:moveTo>
                          <a:pt x="3138460" y="1477480"/>
                        </a:moveTo>
                        <a:lnTo>
                          <a:pt x="3108954" y="1439190"/>
                        </a:lnTo>
                      </a:path>
                      <a:path w="3372484" h="4389755">
                        <a:moveTo>
                          <a:pt x="3108954" y="1558855"/>
                        </a:moveTo>
                        <a:lnTo>
                          <a:pt x="3138460" y="1520566"/>
                        </a:lnTo>
                      </a:path>
                      <a:path w="3372484" h="4389755">
                        <a:moveTo>
                          <a:pt x="819320" y="3830153"/>
                        </a:moveTo>
                        <a:lnTo>
                          <a:pt x="819320" y="3800621"/>
                        </a:lnTo>
                      </a:path>
                      <a:path w="3372484" h="4389755">
                        <a:moveTo>
                          <a:pt x="859200" y="3823767"/>
                        </a:moveTo>
                        <a:lnTo>
                          <a:pt x="859200" y="3830153"/>
                        </a:lnTo>
                      </a:path>
                      <a:path w="3372484" h="4389755">
                        <a:moveTo>
                          <a:pt x="819320" y="3830153"/>
                        </a:moveTo>
                        <a:lnTo>
                          <a:pt x="832079" y="3830153"/>
                        </a:lnTo>
                      </a:path>
                      <a:path w="3372484" h="4389755">
                        <a:moveTo>
                          <a:pt x="855212" y="3830153"/>
                        </a:moveTo>
                        <a:lnTo>
                          <a:pt x="859200" y="383015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18" name="object 3418"/>
                  <p:cNvSpPr/>
                  <p:nvPr/>
                </p:nvSpPr>
                <p:spPr>
                  <a:xfrm>
                    <a:off x="6343166" y="2424455"/>
                    <a:ext cx="0" cy="1668780"/>
                  </a:xfrm>
                  <a:custGeom>
                    <a:avLst/>
                    <a:gdLst/>
                    <a:ahLst/>
                    <a:cxnLst/>
                    <a:rect l="l" t="t" r="r" b="b"/>
                    <a:pathLst>
                      <a:path h="1668779">
                        <a:moveTo>
                          <a:pt x="0" y="755953"/>
                        </a:moveTo>
                        <a:lnTo>
                          <a:pt x="0" y="1668160"/>
                        </a:lnTo>
                      </a:path>
                      <a:path h="1668779">
                        <a:moveTo>
                          <a:pt x="0" y="0"/>
                        </a:moveTo>
                        <a:lnTo>
                          <a:pt x="0" y="15079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19" name="object 3419"/>
                  <p:cNvSpPr/>
                  <p:nvPr/>
                </p:nvSpPr>
                <p:spPr>
                  <a:xfrm>
                    <a:off x="6279345" y="2307175"/>
                    <a:ext cx="64135" cy="23495"/>
                  </a:xfrm>
                  <a:custGeom>
                    <a:avLst/>
                    <a:gdLst/>
                    <a:ahLst/>
                    <a:cxnLst/>
                    <a:rect l="l" t="t" r="r" b="b"/>
                    <a:pathLst>
                      <a:path w="64135" h="23494">
                        <a:moveTo>
                          <a:pt x="63820" y="23146"/>
                        </a:moveTo>
                        <a:lnTo>
                          <a:pt x="63820" y="0"/>
                        </a:lnTo>
                      </a:path>
                      <a:path w="64135" h="23494">
                        <a:moveTo>
                          <a:pt x="0" y="0"/>
                        </a:moveTo>
                        <a:lnTo>
                          <a:pt x="0" y="2314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20" name="object 3420"/>
                  <p:cNvSpPr/>
                  <p:nvPr/>
                </p:nvSpPr>
                <p:spPr>
                  <a:xfrm>
                    <a:off x="6279345" y="2424455"/>
                    <a:ext cx="0" cy="1668780"/>
                  </a:xfrm>
                  <a:custGeom>
                    <a:avLst/>
                    <a:gdLst/>
                    <a:ahLst/>
                    <a:cxnLst/>
                    <a:rect l="l" t="t" r="r" b="b"/>
                    <a:pathLst>
                      <a:path h="1668779">
                        <a:moveTo>
                          <a:pt x="0" y="0"/>
                        </a:moveTo>
                        <a:lnTo>
                          <a:pt x="0" y="150799"/>
                        </a:lnTo>
                      </a:path>
                      <a:path h="1668779">
                        <a:moveTo>
                          <a:pt x="0" y="755953"/>
                        </a:moveTo>
                        <a:lnTo>
                          <a:pt x="0" y="166816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21" name="object 3421"/>
                  <p:cNvSpPr/>
                  <p:nvPr/>
                </p:nvSpPr>
                <p:spPr>
                  <a:xfrm>
                    <a:off x="6279345" y="3712872"/>
                    <a:ext cx="775970" cy="380365"/>
                  </a:xfrm>
                  <a:custGeom>
                    <a:avLst/>
                    <a:gdLst/>
                    <a:ahLst/>
                    <a:cxnLst/>
                    <a:rect l="l" t="t" r="r" b="b"/>
                    <a:pathLst>
                      <a:path w="775970" h="380364">
                        <a:moveTo>
                          <a:pt x="63820" y="379744"/>
                        </a:moveTo>
                        <a:lnTo>
                          <a:pt x="63025" y="379744"/>
                        </a:lnTo>
                      </a:path>
                      <a:path w="775970" h="380364">
                        <a:moveTo>
                          <a:pt x="63025" y="379744"/>
                        </a:moveTo>
                        <a:lnTo>
                          <a:pt x="59832" y="379744"/>
                        </a:lnTo>
                      </a:path>
                      <a:path w="775970" h="380364">
                        <a:moveTo>
                          <a:pt x="59832" y="379744"/>
                        </a:moveTo>
                        <a:lnTo>
                          <a:pt x="54241" y="379744"/>
                        </a:lnTo>
                      </a:path>
                      <a:path w="775970" h="380364">
                        <a:moveTo>
                          <a:pt x="54241" y="379744"/>
                        </a:moveTo>
                        <a:lnTo>
                          <a:pt x="47868" y="379744"/>
                        </a:lnTo>
                      </a:path>
                      <a:path w="775970" h="380364">
                        <a:moveTo>
                          <a:pt x="47868" y="379744"/>
                        </a:moveTo>
                        <a:lnTo>
                          <a:pt x="39879" y="379744"/>
                        </a:lnTo>
                      </a:path>
                      <a:path w="775970" h="380364">
                        <a:moveTo>
                          <a:pt x="39879" y="379744"/>
                        </a:moveTo>
                        <a:lnTo>
                          <a:pt x="31903" y="379744"/>
                        </a:lnTo>
                      </a:path>
                      <a:path w="775970" h="380364">
                        <a:moveTo>
                          <a:pt x="31903" y="379744"/>
                        </a:moveTo>
                        <a:lnTo>
                          <a:pt x="23927" y="379744"/>
                        </a:lnTo>
                      </a:path>
                      <a:path w="775970" h="380364">
                        <a:moveTo>
                          <a:pt x="23927" y="379744"/>
                        </a:moveTo>
                        <a:lnTo>
                          <a:pt x="15951" y="379744"/>
                        </a:lnTo>
                      </a:path>
                      <a:path w="775970" h="380364">
                        <a:moveTo>
                          <a:pt x="15951" y="379744"/>
                        </a:moveTo>
                        <a:lnTo>
                          <a:pt x="9565" y="379744"/>
                        </a:lnTo>
                      </a:path>
                      <a:path w="775970" h="380364">
                        <a:moveTo>
                          <a:pt x="9565" y="379744"/>
                        </a:moveTo>
                        <a:lnTo>
                          <a:pt x="4782" y="379744"/>
                        </a:lnTo>
                      </a:path>
                      <a:path w="775970" h="380364">
                        <a:moveTo>
                          <a:pt x="4782" y="379744"/>
                        </a:moveTo>
                        <a:lnTo>
                          <a:pt x="1589" y="379744"/>
                        </a:lnTo>
                      </a:path>
                      <a:path w="775970" h="380364">
                        <a:moveTo>
                          <a:pt x="1589" y="379744"/>
                        </a:moveTo>
                        <a:lnTo>
                          <a:pt x="0" y="379744"/>
                        </a:lnTo>
                      </a:path>
                      <a:path w="775970" h="380364">
                        <a:moveTo>
                          <a:pt x="0" y="379744"/>
                        </a:moveTo>
                        <a:lnTo>
                          <a:pt x="1589" y="379744"/>
                        </a:lnTo>
                      </a:path>
                      <a:path w="775970" h="380364">
                        <a:moveTo>
                          <a:pt x="1589" y="379744"/>
                        </a:moveTo>
                        <a:lnTo>
                          <a:pt x="4782" y="379744"/>
                        </a:lnTo>
                      </a:path>
                      <a:path w="775970" h="380364">
                        <a:moveTo>
                          <a:pt x="4782" y="379744"/>
                        </a:moveTo>
                        <a:lnTo>
                          <a:pt x="9565" y="379744"/>
                        </a:lnTo>
                      </a:path>
                      <a:path w="775970" h="380364">
                        <a:moveTo>
                          <a:pt x="9565" y="379744"/>
                        </a:moveTo>
                        <a:lnTo>
                          <a:pt x="15951" y="379744"/>
                        </a:lnTo>
                      </a:path>
                      <a:path w="775970" h="380364">
                        <a:moveTo>
                          <a:pt x="15951" y="379744"/>
                        </a:moveTo>
                        <a:lnTo>
                          <a:pt x="23927" y="379744"/>
                        </a:lnTo>
                      </a:path>
                      <a:path w="775970" h="380364">
                        <a:moveTo>
                          <a:pt x="23927" y="379744"/>
                        </a:moveTo>
                        <a:lnTo>
                          <a:pt x="31903" y="379744"/>
                        </a:lnTo>
                      </a:path>
                      <a:path w="775970" h="380364">
                        <a:moveTo>
                          <a:pt x="31903" y="379744"/>
                        </a:moveTo>
                        <a:lnTo>
                          <a:pt x="39879" y="379744"/>
                        </a:lnTo>
                      </a:path>
                      <a:path w="775970" h="380364">
                        <a:moveTo>
                          <a:pt x="39879" y="379744"/>
                        </a:moveTo>
                        <a:lnTo>
                          <a:pt x="47868" y="379744"/>
                        </a:lnTo>
                      </a:path>
                      <a:path w="775970" h="380364">
                        <a:moveTo>
                          <a:pt x="47868" y="379744"/>
                        </a:moveTo>
                        <a:lnTo>
                          <a:pt x="54241" y="379744"/>
                        </a:lnTo>
                      </a:path>
                      <a:path w="775970" h="380364">
                        <a:moveTo>
                          <a:pt x="54241" y="379744"/>
                        </a:moveTo>
                        <a:lnTo>
                          <a:pt x="59832" y="379744"/>
                        </a:lnTo>
                      </a:path>
                      <a:path w="775970" h="380364">
                        <a:moveTo>
                          <a:pt x="59832" y="379744"/>
                        </a:moveTo>
                        <a:lnTo>
                          <a:pt x="63025" y="379744"/>
                        </a:lnTo>
                      </a:path>
                      <a:path w="775970" h="380364">
                        <a:moveTo>
                          <a:pt x="63025" y="379744"/>
                        </a:moveTo>
                        <a:lnTo>
                          <a:pt x="63820" y="379744"/>
                        </a:lnTo>
                      </a:path>
                      <a:path w="775970" h="380364">
                        <a:moveTo>
                          <a:pt x="775440" y="201835"/>
                        </a:moveTo>
                        <a:lnTo>
                          <a:pt x="775440" y="0"/>
                        </a:lnTo>
                      </a:path>
                      <a:path w="775970" h="380364">
                        <a:moveTo>
                          <a:pt x="774645" y="201835"/>
                        </a:moveTo>
                        <a:lnTo>
                          <a:pt x="773850" y="201835"/>
                        </a:lnTo>
                      </a:path>
                      <a:path w="775970" h="380364">
                        <a:moveTo>
                          <a:pt x="772246" y="201835"/>
                        </a:moveTo>
                        <a:lnTo>
                          <a:pt x="771452" y="201835"/>
                        </a:lnTo>
                      </a:path>
                      <a:path w="775970" h="380364">
                        <a:moveTo>
                          <a:pt x="771452" y="201835"/>
                        </a:moveTo>
                        <a:lnTo>
                          <a:pt x="769848" y="201835"/>
                        </a:lnTo>
                      </a:path>
                      <a:path w="775970" h="380364">
                        <a:moveTo>
                          <a:pt x="767464" y="201835"/>
                        </a:moveTo>
                        <a:lnTo>
                          <a:pt x="766655" y="201835"/>
                        </a:lnTo>
                      </a:path>
                      <a:path w="775970" h="380364">
                        <a:moveTo>
                          <a:pt x="766655" y="201835"/>
                        </a:moveTo>
                        <a:lnTo>
                          <a:pt x="764271" y="201835"/>
                        </a:lnTo>
                      </a:path>
                      <a:path w="775970" h="380364">
                        <a:moveTo>
                          <a:pt x="761078" y="201835"/>
                        </a:moveTo>
                        <a:lnTo>
                          <a:pt x="760283" y="201835"/>
                        </a:lnTo>
                      </a:path>
                      <a:path w="775970" h="380364">
                        <a:moveTo>
                          <a:pt x="760283" y="201835"/>
                        </a:moveTo>
                        <a:lnTo>
                          <a:pt x="756295" y="20183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22" name="object 3422"/>
                  <p:cNvSpPr/>
                  <p:nvPr/>
                </p:nvSpPr>
                <p:spPr>
                  <a:xfrm>
                    <a:off x="7031251" y="391351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23" name="object 3423"/>
                  <p:cNvSpPr/>
                  <p:nvPr/>
                </p:nvSpPr>
                <p:spPr>
                  <a:xfrm>
                    <a:off x="6997351" y="3914708"/>
                    <a:ext cx="35560" cy="0"/>
                  </a:xfrm>
                  <a:custGeom>
                    <a:avLst/>
                    <a:gdLst/>
                    <a:ahLst/>
                    <a:cxnLst/>
                    <a:rect l="l" t="t" r="r" b="b"/>
                    <a:pathLst>
                      <a:path w="35559">
                        <a:moveTo>
                          <a:pt x="35096" y="0"/>
                        </a:moveTo>
                        <a:lnTo>
                          <a:pt x="29518" y="0"/>
                        </a:lnTo>
                      </a:path>
                      <a:path w="35559">
                        <a:moveTo>
                          <a:pt x="26325" y="0"/>
                        </a:moveTo>
                        <a:lnTo>
                          <a:pt x="17541" y="0"/>
                        </a:lnTo>
                      </a:path>
                      <a:path w="35559">
                        <a:moveTo>
                          <a:pt x="17541" y="0"/>
                        </a:moveTo>
                        <a:lnTo>
                          <a:pt x="8770" y="0"/>
                        </a:lnTo>
                      </a:path>
                      <a:path w="35559">
                        <a:moveTo>
                          <a:pt x="5577"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24" name="object 3424"/>
                  <p:cNvSpPr/>
                  <p:nvPr/>
                </p:nvSpPr>
                <p:spPr>
                  <a:xfrm>
                    <a:off x="6996154" y="391351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25" name="object 3425"/>
                  <p:cNvSpPr/>
                  <p:nvPr/>
                </p:nvSpPr>
                <p:spPr>
                  <a:xfrm>
                    <a:off x="6985374" y="3488698"/>
                    <a:ext cx="149225" cy="586105"/>
                  </a:xfrm>
                  <a:custGeom>
                    <a:avLst/>
                    <a:gdLst/>
                    <a:ahLst/>
                    <a:cxnLst/>
                    <a:rect l="l" t="t" r="r" b="b"/>
                    <a:pathLst>
                      <a:path w="149225" h="586104">
                        <a:moveTo>
                          <a:pt x="8770" y="426009"/>
                        </a:moveTo>
                        <a:lnTo>
                          <a:pt x="4782" y="426009"/>
                        </a:lnTo>
                      </a:path>
                      <a:path w="149225" h="586104">
                        <a:moveTo>
                          <a:pt x="4782" y="426009"/>
                        </a:moveTo>
                        <a:lnTo>
                          <a:pt x="3987" y="426009"/>
                        </a:lnTo>
                      </a:path>
                      <a:path w="149225" h="586104">
                        <a:moveTo>
                          <a:pt x="794" y="426009"/>
                        </a:moveTo>
                        <a:lnTo>
                          <a:pt x="0" y="426009"/>
                        </a:lnTo>
                      </a:path>
                      <a:path w="149225" h="586104">
                        <a:moveTo>
                          <a:pt x="149197" y="0"/>
                        </a:moveTo>
                        <a:lnTo>
                          <a:pt x="129244" y="1589"/>
                        </a:lnTo>
                      </a:path>
                      <a:path w="149225" h="586104">
                        <a:moveTo>
                          <a:pt x="129244" y="1589"/>
                        </a:moveTo>
                        <a:lnTo>
                          <a:pt x="109304" y="4782"/>
                        </a:lnTo>
                      </a:path>
                      <a:path w="149225" h="586104">
                        <a:moveTo>
                          <a:pt x="109304" y="4782"/>
                        </a:moveTo>
                        <a:lnTo>
                          <a:pt x="104508" y="6386"/>
                        </a:lnTo>
                      </a:path>
                      <a:path w="149225" h="586104">
                        <a:moveTo>
                          <a:pt x="104508" y="94134"/>
                        </a:moveTo>
                        <a:lnTo>
                          <a:pt x="110099" y="90146"/>
                        </a:lnTo>
                      </a:path>
                      <a:path w="149225" h="586104">
                        <a:moveTo>
                          <a:pt x="110099" y="90146"/>
                        </a:moveTo>
                        <a:lnTo>
                          <a:pt x="123666" y="83773"/>
                        </a:lnTo>
                      </a:path>
                      <a:path w="149225" h="586104">
                        <a:moveTo>
                          <a:pt x="123666" y="83773"/>
                        </a:moveTo>
                        <a:lnTo>
                          <a:pt x="137220" y="80567"/>
                        </a:lnTo>
                      </a:path>
                      <a:path w="149225" h="586104">
                        <a:moveTo>
                          <a:pt x="137220" y="80567"/>
                        </a:moveTo>
                        <a:lnTo>
                          <a:pt x="149197" y="79772"/>
                        </a:lnTo>
                      </a:path>
                      <a:path w="149225" h="586104">
                        <a:moveTo>
                          <a:pt x="149197" y="0"/>
                        </a:moveTo>
                        <a:lnTo>
                          <a:pt x="149197" y="794"/>
                        </a:lnTo>
                      </a:path>
                      <a:path w="149225" h="586104">
                        <a:moveTo>
                          <a:pt x="149197" y="794"/>
                        </a:moveTo>
                        <a:lnTo>
                          <a:pt x="149197" y="4782"/>
                        </a:lnTo>
                      </a:path>
                      <a:path w="149225" h="586104">
                        <a:moveTo>
                          <a:pt x="149197" y="4782"/>
                        </a:moveTo>
                        <a:lnTo>
                          <a:pt x="149197" y="10374"/>
                        </a:lnTo>
                      </a:path>
                      <a:path w="149225" h="586104">
                        <a:moveTo>
                          <a:pt x="149197" y="10374"/>
                        </a:moveTo>
                        <a:lnTo>
                          <a:pt x="149197" y="17555"/>
                        </a:lnTo>
                      </a:path>
                      <a:path w="149225" h="586104">
                        <a:moveTo>
                          <a:pt x="149197" y="17555"/>
                        </a:moveTo>
                        <a:lnTo>
                          <a:pt x="149197" y="25530"/>
                        </a:lnTo>
                      </a:path>
                      <a:path w="149225" h="586104">
                        <a:moveTo>
                          <a:pt x="149197" y="25530"/>
                        </a:moveTo>
                        <a:lnTo>
                          <a:pt x="149197" y="35096"/>
                        </a:lnTo>
                      </a:path>
                      <a:path w="149225" h="586104">
                        <a:moveTo>
                          <a:pt x="149197" y="35096"/>
                        </a:moveTo>
                        <a:lnTo>
                          <a:pt x="149197" y="44675"/>
                        </a:lnTo>
                      </a:path>
                      <a:path w="149225" h="586104">
                        <a:moveTo>
                          <a:pt x="149197" y="44675"/>
                        </a:moveTo>
                        <a:lnTo>
                          <a:pt x="149197" y="54255"/>
                        </a:lnTo>
                      </a:path>
                      <a:path w="149225" h="586104">
                        <a:moveTo>
                          <a:pt x="149197" y="54255"/>
                        </a:moveTo>
                        <a:lnTo>
                          <a:pt x="149197" y="62230"/>
                        </a:lnTo>
                      </a:path>
                      <a:path w="149225" h="586104">
                        <a:moveTo>
                          <a:pt x="149197" y="62230"/>
                        </a:moveTo>
                        <a:lnTo>
                          <a:pt x="149197" y="69411"/>
                        </a:lnTo>
                      </a:path>
                      <a:path w="149225" h="586104">
                        <a:moveTo>
                          <a:pt x="149197" y="69411"/>
                        </a:moveTo>
                        <a:lnTo>
                          <a:pt x="149197" y="74989"/>
                        </a:lnTo>
                      </a:path>
                      <a:path w="149225" h="586104">
                        <a:moveTo>
                          <a:pt x="149197" y="74989"/>
                        </a:moveTo>
                        <a:lnTo>
                          <a:pt x="149197" y="78977"/>
                        </a:lnTo>
                      </a:path>
                      <a:path w="149225" h="586104">
                        <a:moveTo>
                          <a:pt x="149197" y="78977"/>
                        </a:moveTo>
                        <a:lnTo>
                          <a:pt x="149197" y="79772"/>
                        </a:lnTo>
                      </a:path>
                      <a:path w="149225" h="586104">
                        <a:moveTo>
                          <a:pt x="69411" y="545674"/>
                        </a:moveTo>
                        <a:lnTo>
                          <a:pt x="69411" y="544085"/>
                        </a:lnTo>
                      </a:path>
                      <a:path w="149225" h="586104">
                        <a:moveTo>
                          <a:pt x="69411" y="544085"/>
                        </a:moveTo>
                        <a:lnTo>
                          <a:pt x="69411" y="540892"/>
                        </a:lnTo>
                      </a:path>
                      <a:path w="149225" h="586104">
                        <a:moveTo>
                          <a:pt x="69411" y="540892"/>
                        </a:moveTo>
                        <a:lnTo>
                          <a:pt x="69411" y="534519"/>
                        </a:lnTo>
                      </a:path>
                      <a:path w="149225" h="586104">
                        <a:moveTo>
                          <a:pt x="69411" y="534519"/>
                        </a:moveTo>
                        <a:lnTo>
                          <a:pt x="69411" y="525735"/>
                        </a:lnTo>
                      </a:path>
                      <a:path w="149225" h="586104">
                        <a:moveTo>
                          <a:pt x="69411" y="525735"/>
                        </a:moveTo>
                        <a:lnTo>
                          <a:pt x="69411" y="515361"/>
                        </a:lnTo>
                      </a:path>
                      <a:path w="149225" h="586104">
                        <a:moveTo>
                          <a:pt x="69411" y="515361"/>
                        </a:moveTo>
                        <a:lnTo>
                          <a:pt x="69411" y="503397"/>
                        </a:lnTo>
                      </a:path>
                      <a:path w="149225" h="586104">
                        <a:moveTo>
                          <a:pt x="69411" y="503397"/>
                        </a:moveTo>
                        <a:lnTo>
                          <a:pt x="69411" y="489035"/>
                        </a:lnTo>
                      </a:path>
                      <a:path w="149225" h="586104">
                        <a:moveTo>
                          <a:pt x="69411" y="489035"/>
                        </a:moveTo>
                        <a:lnTo>
                          <a:pt x="69411" y="473878"/>
                        </a:lnTo>
                      </a:path>
                      <a:path w="149225" h="586104">
                        <a:moveTo>
                          <a:pt x="69411" y="473878"/>
                        </a:moveTo>
                        <a:lnTo>
                          <a:pt x="69411" y="457926"/>
                        </a:lnTo>
                      </a:path>
                      <a:path w="149225" h="586104">
                        <a:moveTo>
                          <a:pt x="69411" y="457926"/>
                        </a:moveTo>
                        <a:lnTo>
                          <a:pt x="69411" y="440371"/>
                        </a:lnTo>
                      </a:path>
                      <a:path w="149225" h="586104">
                        <a:moveTo>
                          <a:pt x="69411" y="440371"/>
                        </a:moveTo>
                        <a:lnTo>
                          <a:pt x="69411" y="426009"/>
                        </a:lnTo>
                      </a:path>
                      <a:path w="149225" h="586104">
                        <a:moveTo>
                          <a:pt x="29518" y="585567"/>
                        </a:moveTo>
                        <a:lnTo>
                          <a:pt x="19953" y="583978"/>
                        </a:lnTo>
                      </a:path>
                      <a:path w="149225" h="586104">
                        <a:moveTo>
                          <a:pt x="19953" y="583978"/>
                        </a:moveTo>
                        <a:lnTo>
                          <a:pt x="11168" y="580785"/>
                        </a:lnTo>
                      </a:path>
                      <a:path w="149225" h="586104">
                        <a:moveTo>
                          <a:pt x="11168" y="580785"/>
                        </a:moveTo>
                        <a:lnTo>
                          <a:pt x="3193" y="575193"/>
                        </a:lnTo>
                      </a:path>
                      <a:path w="149225" h="586104">
                        <a:moveTo>
                          <a:pt x="3193" y="575193"/>
                        </a:moveTo>
                        <a:lnTo>
                          <a:pt x="0" y="572014"/>
                        </a:lnTo>
                      </a:path>
                      <a:path w="149225" h="586104">
                        <a:moveTo>
                          <a:pt x="69411" y="542495"/>
                        </a:moveTo>
                        <a:lnTo>
                          <a:pt x="69411" y="545674"/>
                        </a:lnTo>
                      </a:path>
                      <a:path w="149225" h="586104">
                        <a:moveTo>
                          <a:pt x="69411" y="545674"/>
                        </a:moveTo>
                        <a:lnTo>
                          <a:pt x="69411" y="547278"/>
                        </a:lnTo>
                      </a:path>
                      <a:path w="149225" h="586104">
                        <a:moveTo>
                          <a:pt x="67013" y="560036"/>
                        </a:moveTo>
                        <a:lnTo>
                          <a:pt x="62230" y="568012"/>
                        </a:lnTo>
                      </a:path>
                      <a:path w="149225" h="586104">
                        <a:moveTo>
                          <a:pt x="62230" y="568012"/>
                        </a:moveTo>
                        <a:lnTo>
                          <a:pt x="55844" y="575193"/>
                        </a:lnTo>
                      </a:path>
                      <a:path w="149225" h="586104">
                        <a:moveTo>
                          <a:pt x="55844" y="575193"/>
                        </a:moveTo>
                        <a:lnTo>
                          <a:pt x="47868" y="580785"/>
                        </a:lnTo>
                      </a:path>
                      <a:path w="149225" h="586104">
                        <a:moveTo>
                          <a:pt x="47868" y="580785"/>
                        </a:moveTo>
                        <a:lnTo>
                          <a:pt x="39098" y="583978"/>
                        </a:lnTo>
                      </a:path>
                      <a:path w="149225" h="586104">
                        <a:moveTo>
                          <a:pt x="39098" y="583978"/>
                        </a:moveTo>
                        <a:lnTo>
                          <a:pt x="31917" y="585567"/>
                        </a:lnTo>
                      </a:path>
                      <a:path w="149225" h="586104">
                        <a:moveTo>
                          <a:pt x="30313" y="585567"/>
                        </a:moveTo>
                        <a:lnTo>
                          <a:pt x="29518" y="585567"/>
                        </a:lnTo>
                      </a:path>
                      <a:path w="149225" h="586104">
                        <a:moveTo>
                          <a:pt x="29518" y="426009"/>
                        </a:moveTo>
                        <a:lnTo>
                          <a:pt x="39098" y="426009"/>
                        </a:lnTo>
                      </a:path>
                      <a:path w="149225" h="586104">
                        <a:moveTo>
                          <a:pt x="39098" y="426009"/>
                        </a:moveTo>
                        <a:lnTo>
                          <a:pt x="47868" y="426009"/>
                        </a:lnTo>
                      </a:path>
                      <a:path w="149225" h="586104">
                        <a:moveTo>
                          <a:pt x="47868" y="426009"/>
                        </a:moveTo>
                        <a:lnTo>
                          <a:pt x="55844" y="426009"/>
                        </a:lnTo>
                      </a:path>
                      <a:path w="149225" h="586104">
                        <a:moveTo>
                          <a:pt x="55844" y="426009"/>
                        </a:moveTo>
                        <a:lnTo>
                          <a:pt x="62230" y="426009"/>
                        </a:lnTo>
                      </a:path>
                      <a:path w="149225" h="586104">
                        <a:moveTo>
                          <a:pt x="62230" y="426009"/>
                        </a:moveTo>
                        <a:lnTo>
                          <a:pt x="67013" y="426009"/>
                        </a:lnTo>
                      </a:path>
                      <a:path w="149225" h="586104">
                        <a:moveTo>
                          <a:pt x="67013" y="426009"/>
                        </a:moveTo>
                        <a:lnTo>
                          <a:pt x="69411" y="42600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26" name="object 3426"/>
                  <p:cNvSpPr/>
                  <p:nvPr/>
                </p:nvSpPr>
                <p:spPr>
                  <a:xfrm>
                    <a:off x="7053589" y="391351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27" name="object 3427"/>
                  <p:cNvSpPr/>
                  <p:nvPr/>
                </p:nvSpPr>
                <p:spPr>
                  <a:xfrm>
                    <a:off x="6985374" y="3914708"/>
                    <a:ext cx="29845" cy="0"/>
                  </a:xfrm>
                  <a:custGeom>
                    <a:avLst/>
                    <a:gdLst/>
                    <a:ahLst/>
                    <a:cxnLst/>
                    <a:rect l="l" t="t" r="r" b="b"/>
                    <a:pathLst>
                      <a:path w="29845">
                        <a:moveTo>
                          <a:pt x="0" y="0"/>
                        </a:moveTo>
                        <a:lnTo>
                          <a:pt x="3193" y="0"/>
                        </a:lnTo>
                      </a:path>
                      <a:path w="29845">
                        <a:moveTo>
                          <a:pt x="3193" y="0"/>
                        </a:moveTo>
                        <a:lnTo>
                          <a:pt x="11168" y="0"/>
                        </a:lnTo>
                      </a:path>
                      <a:path w="29845">
                        <a:moveTo>
                          <a:pt x="11168" y="0"/>
                        </a:moveTo>
                        <a:lnTo>
                          <a:pt x="19953" y="0"/>
                        </a:lnTo>
                      </a:path>
                      <a:path w="29845">
                        <a:moveTo>
                          <a:pt x="19953" y="0"/>
                        </a:moveTo>
                        <a:lnTo>
                          <a:pt x="2951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428" name="object 3428"/>
                  <p:cNvPicPr/>
                  <p:nvPr/>
                </p:nvPicPr>
                <p:blipFill>
                  <a:blip r:embed="rId88" cstate="print"/>
                  <a:stretch>
                    <a:fillRect/>
                  </a:stretch>
                </p:blipFill>
                <p:spPr>
                  <a:xfrm>
                    <a:off x="7479599" y="6502322"/>
                    <a:ext cx="207422" cy="201830"/>
                  </a:xfrm>
                  <a:prstGeom prst="rect">
                    <a:avLst/>
                  </a:prstGeom>
                </p:spPr>
              </p:pic>
              <p:sp>
                <p:nvSpPr>
                  <p:cNvPr id="3429" name="object 3429"/>
                  <p:cNvSpPr/>
                  <p:nvPr/>
                </p:nvSpPr>
                <p:spPr>
                  <a:xfrm>
                    <a:off x="7144932" y="4585653"/>
                    <a:ext cx="6756400" cy="3512185"/>
                  </a:xfrm>
                  <a:custGeom>
                    <a:avLst/>
                    <a:gdLst/>
                    <a:ahLst/>
                    <a:cxnLst/>
                    <a:rect l="l" t="t" r="r" b="b"/>
                    <a:pathLst>
                      <a:path w="6756400" h="3512184">
                        <a:moveTo>
                          <a:pt x="122858" y="1738353"/>
                        </a:moveTo>
                        <a:lnTo>
                          <a:pt x="122858" y="1698474"/>
                        </a:lnTo>
                      </a:path>
                      <a:path w="6756400" h="3512184">
                        <a:moveTo>
                          <a:pt x="176304" y="1698474"/>
                        </a:moveTo>
                        <a:lnTo>
                          <a:pt x="176304" y="1738353"/>
                        </a:lnTo>
                      </a:path>
                      <a:path w="6756400" h="3512184">
                        <a:moveTo>
                          <a:pt x="176304" y="1738353"/>
                        </a:moveTo>
                        <a:lnTo>
                          <a:pt x="122858" y="1738353"/>
                        </a:lnTo>
                      </a:path>
                      <a:path w="6756400" h="3512184">
                        <a:moveTo>
                          <a:pt x="176304" y="1698474"/>
                        </a:moveTo>
                        <a:lnTo>
                          <a:pt x="122858" y="1698474"/>
                        </a:lnTo>
                      </a:path>
                      <a:path w="6756400" h="3512184">
                        <a:moveTo>
                          <a:pt x="39893" y="1693691"/>
                        </a:moveTo>
                        <a:lnTo>
                          <a:pt x="0" y="1693691"/>
                        </a:lnTo>
                      </a:path>
                      <a:path w="6756400" h="3512184">
                        <a:moveTo>
                          <a:pt x="0" y="1329899"/>
                        </a:moveTo>
                        <a:lnTo>
                          <a:pt x="39893" y="1329899"/>
                        </a:lnTo>
                      </a:path>
                      <a:path w="6756400" h="3512184">
                        <a:moveTo>
                          <a:pt x="39893" y="1329899"/>
                        </a:moveTo>
                        <a:lnTo>
                          <a:pt x="39893" y="1693691"/>
                        </a:lnTo>
                      </a:path>
                      <a:path w="6756400" h="3512184">
                        <a:moveTo>
                          <a:pt x="0" y="1329899"/>
                        </a:moveTo>
                        <a:lnTo>
                          <a:pt x="0" y="1693691"/>
                        </a:lnTo>
                      </a:path>
                      <a:path w="6756400" h="3512184">
                        <a:moveTo>
                          <a:pt x="196258" y="1758307"/>
                        </a:moveTo>
                        <a:lnTo>
                          <a:pt x="176304" y="1738353"/>
                        </a:lnTo>
                      </a:path>
                      <a:path w="6756400" h="3512184">
                        <a:moveTo>
                          <a:pt x="176304" y="1738353"/>
                        </a:moveTo>
                        <a:lnTo>
                          <a:pt x="176304" y="1698474"/>
                        </a:lnTo>
                      </a:path>
                      <a:path w="6756400" h="3512184">
                        <a:moveTo>
                          <a:pt x="196258" y="1698474"/>
                        </a:moveTo>
                        <a:lnTo>
                          <a:pt x="176304" y="1698474"/>
                        </a:lnTo>
                      </a:path>
                      <a:path w="6756400" h="3512184">
                        <a:moveTo>
                          <a:pt x="451540" y="1640231"/>
                        </a:moveTo>
                        <a:lnTo>
                          <a:pt x="451540" y="1600338"/>
                        </a:lnTo>
                      </a:path>
                      <a:path w="6756400" h="3512184">
                        <a:moveTo>
                          <a:pt x="845646" y="1600338"/>
                        </a:moveTo>
                        <a:lnTo>
                          <a:pt x="845646" y="1640231"/>
                        </a:lnTo>
                      </a:path>
                      <a:path w="6756400" h="3512184">
                        <a:moveTo>
                          <a:pt x="845646" y="1640231"/>
                        </a:moveTo>
                        <a:lnTo>
                          <a:pt x="451540" y="1640231"/>
                        </a:lnTo>
                      </a:path>
                      <a:path w="6756400" h="3512184">
                        <a:moveTo>
                          <a:pt x="845646" y="1600338"/>
                        </a:moveTo>
                        <a:lnTo>
                          <a:pt x="451540" y="1600338"/>
                        </a:lnTo>
                      </a:path>
                      <a:path w="6756400" h="3512184">
                        <a:moveTo>
                          <a:pt x="355816" y="1640231"/>
                        </a:moveTo>
                        <a:lnTo>
                          <a:pt x="335863" y="1660171"/>
                        </a:lnTo>
                      </a:path>
                      <a:path w="6756400" h="3512184">
                        <a:moveTo>
                          <a:pt x="355816" y="1600338"/>
                        </a:moveTo>
                        <a:lnTo>
                          <a:pt x="335863" y="1600338"/>
                        </a:lnTo>
                      </a:path>
                      <a:path w="6756400" h="3512184">
                        <a:moveTo>
                          <a:pt x="355816" y="1600338"/>
                        </a:moveTo>
                        <a:lnTo>
                          <a:pt x="355816" y="1640231"/>
                        </a:lnTo>
                      </a:path>
                      <a:path w="6756400" h="3512184">
                        <a:moveTo>
                          <a:pt x="410866" y="1963336"/>
                        </a:moveTo>
                        <a:lnTo>
                          <a:pt x="453144" y="1963336"/>
                        </a:lnTo>
                      </a:path>
                      <a:path w="6756400" h="3512184">
                        <a:moveTo>
                          <a:pt x="410866" y="1963336"/>
                        </a:moveTo>
                        <a:lnTo>
                          <a:pt x="410866" y="1883550"/>
                        </a:lnTo>
                      </a:path>
                      <a:path w="6756400" h="3512184">
                        <a:moveTo>
                          <a:pt x="390913" y="1948179"/>
                        </a:moveTo>
                        <a:lnTo>
                          <a:pt x="390913" y="1917865"/>
                        </a:lnTo>
                      </a:path>
                      <a:path w="6756400" h="3512184">
                        <a:moveTo>
                          <a:pt x="430806" y="1917865"/>
                        </a:moveTo>
                        <a:lnTo>
                          <a:pt x="430806" y="1948179"/>
                        </a:lnTo>
                      </a:path>
                      <a:path w="6756400" h="3512184">
                        <a:moveTo>
                          <a:pt x="430806" y="1948179"/>
                        </a:moveTo>
                        <a:lnTo>
                          <a:pt x="390913" y="1948179"/>
                        </a:lnTo>
                      </a:path>
                      <a:path w="6756400" h="3512184">
                        <a:moveTo>
                          <a:pt x="430806" y="1917865"/>
                        </a:moveTo>
                        <a:lnTo>
                          <a:pt x="390913" y="1917865"/>
                        </a:lnTo>
                      </a:path>
                      <a:path w="6756400" h="3512184">
                        <a:moveTo>
                          <a:pt x="431600" y="1655388"/>
                        </a:moveTo>
                        <a:lnTo>
                          <a:pt x="473878" y="1655388"/>
                        </a:lnTo>
                      </a:path>
                      <a:path w="6756400" h="3512184">
                        <a:moveTo>
                          <a:pt x="431600" y="1655388"/>
                        </a:moveTo>
                        <a:lnTo>
                          <a:pt x="431600" y="1566036"/>
                        </a:lnTo>
                      </a:path>
                      <a:path w="6756400" h="3512184">
                        <a:moveTo>
                          <a:pt x="411661" y="1640231"/>
                        </a:moveTo>
                        <a:lnTo>
                          <a:pt x="411661" y="1600338"/>
                        </a:lnTo>
                      </a:path>
                      <a:path w="6756400" h="3512184">
                        <a:moveTo>
                          <a:pt x="451540" y="1600338"/>
                        </a:moveTo>
                        <a:lnTo>
                          <a:pt x="451540" y="1640231"/>
                        </a:lnTo>
                      </a:path>
                      <a:path w="6756400" h="3512184">
                        <a:moveTo>
                          <a:pt x="451540" y="1640231"/>
                        </a:moveTo>
                        <a:lnTo>
                          <a:pt x="411661" y="1640231"/>
                        </a:lnTo>
                      </a:path>
                      <a:path w="6756400" h="3512184">
                        <a:moveTo>
                          <a:pt x="451540" y="1600338"/>
                        </a:moveTo>
                        <a:lnTo>
                          <a:pt x="411661" y="1600338"/>
                        </a:lnTo>
                      </a:path>
                      <a:path w="6756400" h="3512184">
                        <a:moveTo>
                          <a:pt x="411661" y="1600338"/>
                        </a:moveTo>
                        <a:lnTo>
                          <a:pt x="411661" y="1640231"/>
                        </a:lnTo>
                      </a:path>
                      <a:path w="6756400" h="3512184">
                        <a:moveTo>
                          <a:pt x="355816" y="1640231"/>
                        </a:moveTo>
                        <a:lnTo>
                          <a:pt x="355816" y="1600338"/>
                        </a:lnTo>
                      </a:path>
                      <a:path w="6756400" h="3512184">
                        <a:moveTo>
                          <a:pt x="355816" y="1600338"/>
                        </a:moveTo>
                        <a:lnTo>
                          <a:pt x="411661" y="1600338"/>
                        </a:lnTo>
                      </a:path>
                      <a:path w="6756400" h="3512184">
                        <a:moveTo>
                          <a:pt x="355816" y="1640231"/>
                        </a:moveTo>
                        <a:lnTo>
                          <a:pt x="411661" y="1640231"/>
                        </a:lnTo>
                      </a:path>
                      <a:path w="6756400" h="3512184">
                        <a:moveTo>
                          <a:pt x="102918" y="1753524"/>
                        </a:moveTo>
                        <a:lnTo>
                          <a:pt x="145196" y="1753524"/>
                        </a:lnTo>
                      </a:path>
                      <a:path w="6756400" h="3512184">
                        <a:moveTo>
                          <a:pt x="102918" y="1753524"/>
                        </a:moveTo>
                        <a:lnTo>
                          <a:pt x="102918" y="1664159"/>
                        </a:lnTo>
                      </a:path>
                      <a:path w="6756400" h="3512184">
                        <a:moveTo>
                          <a:pt x="82965" y="1738353"/>
                        </a:moveTo>
                        <a:lnTo>
                          <a:pt x="82965" y="1698474"/>
                        </a:lnTo>
                      </a:path>
                      <a:path w="6756400" h="3512184">
                        <a:moveTo>
                          <a:pt x="122858" y="1698474"/>
                        </a:moveTo>
                        <a:lnTo>
                          <a:pt x="122858" y="1738353"/>
                        </a:lnTo>
                      </a:path>
                      <a:path w="6756400" h="3512184">
                        <a:moveTo>
                          <a:pt x="122858" y="1738353"/>
                        </a:moveTo>
                        <a:lnTo>
                          <a:pt x="82965" y="1738353"/>
                        </a:lnTo>
                      </a:path>
                      <a:path w="6756400" h="3512184">
                        <a:moveTo>
                          <a:pt x="122858" y="1698474"/>
                        </a:moveTo>
                        <a:lnTo>
                          <a:pt x="82965" y="1698474"/>
                        </a:lnTo>
                      </a:path>
                      <a:path w="6756400" h="3512184">
                        <a:moveTo>
                          <a:pt x="82965" y="1698474"/>
                        </a:moveTo>
                        <a:lnTo>
                          <a:pt x="82965" y="1738353"/>
                        </a:lnTo>
                      </a:path>
                      <a:path w="6756400" h="3512184">
                        <a:moveTo>
                          <a:pt x="44675" y="1738353"/>
                        </a:moveTo>
                        <a:lnTo>
                          <a:pt x="44675" y="1698474"/>
                        </a:lnTo>
                      </a:path>
                      <a:path w="6756400" h="3512184">
                        <a:moveTo>
                          <a:pt x="44675" y="1698474"/>
                        </a:moveTo>
                        <a:lnTo>
                          <a:pt x="82965" y="1698474"/>
                        </a:lnTo>
                      </a:path>
                      <a:path w="6756400" h="3512184">
                        <a:moveTo>
                          <a:pt x="44675" y="1738353"/>
                        </a:moveTo>
                        <a:lnTo>
                          <a:pt x="82965" y="1738353"/>
                        </a:lnTo>
                      </a:path>
                      <a:path w="6756400" h="3512184">
                        <a:moveTo>
                          <a:pt x="0" y="1693691"/>
                        </a:moveTo>
                        <a:lnTo>
                          <a:pt x="39893" y="1693691"/>
                        </a:lnTo>
                      </a:path>
                      <a:path w="6756400" h="3512184">
                        <a:moveTo>
                          <a:pt x="39893" y="1693691"/>
                        </a:moveTo>
                        <a:lnTo>
                          <a:pt x="39893" y="1698474"/>
                        </a:lnTo>
                      </a:path>
                      <a:path w="6756400" h="3512184">
                        <a:moveTo>
                          <a:pt x="0" y="1738353"/>
                        </a:moveTo>
                        <a:lnTo>
                          <a:pt x="0" y="1693691"/>
                        </a:lnTo>
                      </a:path>
                      <a:path w="6756400" h="3512184">
                        <a:moveTo>
                          <a:pt x="0" y="1738353"/>
                        </a:moveTo>
                        <a:lnTo>
                          <a:pt x="44675" y="1738353"/>
                        </a:lnTo>
                      </a:path>
                      <a:path w="6756400" h="3512184">
                        <a:moveTo>
                          <a:pt x="44675" y="1738353"/>
                        </a:moveTo>
                        <a:lnTo>
                          <a:pt x="44675" y="1698474"/>
                        </a:lnTo>
                      </a:path>
                      <a:path w="6756400" h="3512184">
                        <a:moveTo>
                          <a:pt x="44675" y="1698474"/>
                        </a:moveTo>
                        <a:lnTo>
                          <a:pt x="39893" y="1698474"/>
                        </a:lnTo>
                      </a:path>
                      <a:path w="6756400" h="3512184">
                        <a:moveTo>
                          <a:pt x="465902" y="2087784"/>
                        </a:moveTo>
                        <a:lnTo>
                          <a:pt x="503397" y="2050289"/>
                        </a:lnTo>
                      </a:path>
                      <a:path w="6756400" h="3512184">
                        <a:moveTo>
                          <a:pt x="548086" y="2004818"/>
                        </a:moveTo>
                        <a:lnTo>
                          <a:pt x="585567" y="1968119"/>
                        </a:lnTo>
                      </a:path>
                      <a:path w="6756400" h="3512184">
                        <a:moveTo>
                          <a:pt x="585567" y="2087784"/>
                        </a:moveTo>
                        <a:lnTo>
                          <a:pt x="548086" y="2050289"/>
                        </a:lnTo>
                      </a:path>
                      <a:path w="6756400" h="3512184">
                        <a:moveTo>
                          <a:pt x="503397" y="2004818"/>
                        </a:moveTo>
                        <a:lnTo>
                          <a:pt x="465902" y="1968119"/>
                        </a:lnTo>
                      </a:path>
                      <a:path w="6756400" h="3512184">
                        <a:moveTo>
                          <a:pt x="465902" y="1968119"/>
                        </a:moveTo>
                        <a:lnTo>
                          <a:pt x="503397" y="1968119"/>
                        </a:lnTo>
                      </a:path>
                      <a:path w="6756400" h="3512184">
                        <a:moveTo>
                          <a:pt x="548086" y="1968119"/>
                        </a:moveTo>
                        <a:lnTo>
                          <a:pt x="585567" y="1968119"/>
                        </a:lnTo>
                      </a:path>
                      <a:path w="6756400" h="3512184">
                        <a:moveTo>
                          <a:pt x="465902" y="2087784"/>
                        </a:moveTo>
                        <a:lnTo>
                          <a:pt x="465902" y="1968119"/>
                        </a:lnTo>
                      </a:path>
                      <a:path w="6756400" h="3512184">
                        <a:moveTo>
                          <a:pt x="585567" y="2087784"/>
                        </a:moveTo>
                        <a:lnTo>
                          <a:pt x="548086" y="2087784"/>
                        </a:lnTo>
                      </a:path>
                      <a:path w="6756400" h="3512184">
                        <a:moveTo>
                          <a:pt x="503397" y="2087784"/>
                        </a:moveTo>
                        <a:lnTo>
                          <a:pt x="465902" y="2087784"/>
                        </a:lnTo>
                      </a:path>
                      <a:path w="6756400" h="3512184">
                        <a:moveTo>
                          <a:pt x="585567" y="1968119"/>
                        </a:moveTo>
                        <a:lnTo>
                          <a:pt x="585567" y="2087784"/>
                        </a:lnTo>
                      </a:path>
                      <a:path w="6756400" h="3512184">
                        <a:moveTo>
                          <a:pt x="545688" y="2027951"/>
                        </a:moveTo>
                        <a:lnTo>
                          <a:pt x="544880" y="2022374"/>
                        </a:lnTo>
                      </a:path>
                      <a:path w="6756400" h="3512184">
                        <a:moveTo>
                          <a:pt x="544880" y="2022374"/>
                        </a:moveTo>
                        <a:lnTo>
                          <a:pt x="543290" y="2017577"/>
                        </a:lnTo>
                      </a:path>
                      <a:path w="6756400" h="3512184">
                        <a:moveTo>
                          <a:pt x="543290" y="2017577"/>
                        </a:moveTo>
                        <a:lnTo>
                          <a:pt x="540892" y="2014398"/>
                        </a:lnTo>
                      </a:path>
                      <a:path w="6756400" h="3512184">
                        <a:moveTo>
                          <a:pt x="511373" y="2014398"/>
                        </a:moveTo>
                        <a:lnTo>
                          <a:pt x="508988" y="2017577"/>
                        </a:lnTo>
                      </a:path>
                      <a:path w="6756400" h="3512184">
                        <a:moveTo>
                          <a:pt x="508988" y="2017577"/>
                        </a:moveTo>
                        <a:lnTo>
                          <a:pt x="506590" y="2022374"/>
                        </a:lnTo>
                      </a:path>
                      <a:path w="6756400" h="3512184">
                        <a:moveTo>
                          <a:pt x="506590" y="2022374"/>
                        </a:moveTo>
                        <a:lnTo>
                          <a:pt x="505795" y="2027951"/>
                        </a:lnTo>
                      </a:path>
                      <a:path w="6756400" h="3512184">
                        <a:moveTo>
                          <a:pt x="505795" y="2027951"/>
                        </a:moveTo>
                        <a:lnTo>
                          <a:pt x="506590" y="2032748"/>
                        </a:lnTo>
                      </a:path>
                      <a:path w="6756400" h="3512184">
                        <a:moveTo>
                          <a:pt x="506590" y="2032748"/>
                        </a:moveTo>
                        <a:lnTo>
                          <a:pt x="508988" y="2037530"/>
                        </a:lnTo>
                      </a:path>
                      <a:path w="6756400" h="3512184">
                        <a:moveTo>
                          <a:pt x="508988" y="2037530"/>
                        </a:moveTo>
                        <a:lnTo>
                          <a:pt x="511373" y="2040724"/>
                        </a:lnTo>
                      </a:path>
                      <a:path w="6756400" h="3512184">
                        <a:moveTo>
                          <a:pt x="540892" y="2040724"/>
                        </a:moveTo>
                        <a:lnTo>
                          <a:pt x="543290" y="2037530"/>
                        </a:lnTo>
                      </a:path>
                      <a:path w="6756400" h="3512184">
                        <a:moveTo>
                          <a:pt x="543290" y="2037530"/>
                        </a:moveTo>
                        <a:lnTo>
                          <a:pt x="544880" y="2032748"/>
                        </a:lnTo>
                      </a:path>
                      <a:path w="6756400" h="3512184">
                        <a:moveTo>
                          <a:pt x="544880" y="2032748"/>
                        </a:moveTo>
                        <a:lnTo>
                          <a:pt x="545688" y="2027951"/>
                        </a:lnTo>
                      </a:path>
                      <a:path w="6756400" h="3512184">
                        <a:moveTo>
                          <a:pt x="1183908" y="1968119"/>
                        </a:moveTo>
                        <a:lnTo>
                          <a:pt x="1064242" y="2087784"/>
                        </a:lnTo>
                      </a:path>
                      <a:path w="6756400" h="3512184">
                        <a:moveTo>
                          <a:pt x="1064242" y="2087784"/>
                        </a:moveTo>
                        <a:lnTo>
                          <a:pt x="1064242" y="1968119"/>
                        </a:lnTo>
                      </a:path>
                      <a:path w="6756400" h="3512184">
                        <a:moveTo>
                          <a:pt x="1064242" y="1968119"/>
                        </a:moveTo>
                        <a:lnTo>
                          <a:pt x="1183908" y="1968119"/>
                        </a:lnTo>
                      </a:path>
                      <a:path w="6756400" h="3512184">
                        <a:moveTo>
                          <a:pt x="1183908" y="1968119"/>
                        </a:moveTo>
                        <a:lnTo>
                          <a:pt x="1183908" y="2087784"/>
                        </a:lnTo>
                      </a:path>
                      <a:path w="6756400" h="3512184">
                        <a:moveTo>
                          <a:pt x="1183908" y="2087784"/>
                        </a:moveTo>
                        <a:lnTo>
                          <a:pt x="1064242" y="2087784"/>
                        </a:lnTo>
                      </a:path>
                      <a:path w="6756400" h="3512184">
                        <a:moveTo>
                          <a:pt x="1234175" y="1007589"/>
                        </a:moveTo>
                        <a:lnTo>
                          <a:pt x="1114510" y="1127255"/>
                        </a:lnTo>
                      </a:path>
                      <a:path w="6756400" h="3512184">
                        <a:moveTo>
                          <a:pt x="1114510" y="1127255"/>
                        </a:moveTo>
                        <a:lnTo>
                          <a:pt x="1114510" y="1007589"/>
                        </a:lnTo>
                      </a:path>
                      <a:path w="6756400" h="3512184">
                        <a:moveTo>
                          <a:pt x="1114510" y="1007589"/>
                        </a:moveTo>
                        <a:lnTo>
                          <a:pt x="1234175" y="1007589"/>
                        </a:lnTo>
                      </a:path>
                      <a:path w="6756400" h="3512184">
                        <a:moveTo>
                          <a:pt x="1234175" y="1007589"/>
                        </a:moveTo>
                        <a:lnTo>
                          <a:pt x="1234175" y="1127255"/>
                        </a:lnTo>
                      </a:path>
                      <a:path w="6756400" h="3512184">
                        <a:moveTo>
                          <a:pt x="1234175" y="1127255"/>
                        </a:moveTo>
                        <a:lnTo>
                          <a:pt x="1114510" y="1127255"/>
                        </a:lnTo>
                      </a:path>
                      <a:path w="6756400" h="3512184">
                        <a:moveTo>
                          <a:pt x="581580" y="1007589"/>
                        </a:moveTo>
                        <a:lnTo>
                          <a:pt x="461914" y="1127255"/>
                        </a:lnTo>
                      </a:path>
                      <a:path w="6756400" h="3512184">
                        <a:moveTo>
                          <a:pt x="461914" y="1127255"/>
                        </a:moveTo>
                        <a:lnTo>
                          <a:pt x="461914" y="1007589"/>
                        </a:lnTo>
                      </a:path>
                      <a:path w="6756400" h="3512184">
                        <a:moveTo>
                          <a:pt x="461914" y="1007589"/>
                        </a:moveTo>
                        <a:lnTo>
                          <a:pt x="581580" y="1007589"/>
                        </a:lnTo>
                      </a:path>
                      <a:path w="6756400" h="3512184">
                        <a:moveTo>
                          <a:pt x="581580" y="1007589"/>
                        </a:moveTo>
                        <a:lnTo>
                          <a:pt x="581580" y="1127255"/>
                        </a:lnTo>
                      </a:path>
                      <a:path w="6756400" h="3512184">
                        <a:moveTo>
                          <a:pt x="581580" y="1127255"/>
                        </a:moveTo>
                        <a:lnTo>
                          <a:pt x="461914" y="1127255"/>
                        </a:lnTo>
                      </a:path>
                      <a:path w="6756400" h="3512184">
                        <a:moveTo>
                          <a:pt x="738740" y="3511831"/>
                        </a:moveTo>
                        <a:lnTo>
                          <a:pt x="559242" y="3511831"/>
                        </a:lnTo>
                      </a:path>
                      <a:path w="6756400" h="3512184">
                        <a:moveTo>
                          <a:pt x="559242" y="3292440"/>
                        </a:moveTo>
                        <a:lnTo>
                          <a:pt x="738740" y="3292440"/>
                        </a:lnTo>
                      </a:path>
                      <a:path w="6756400" h="3512184">
                        <a:moveTo>
                          <a:pt x="738740" y="3292440"/>
                        </a:moveTo>
                        <a:lnTo>
                          <a:pt x="738740" y="3511831"/>
                        </a:lnTo>
                      </a:path>
                      <a:path w="6756400" h="3512184">
                        <a:moveTo>
                          <a:pt x="559242" y="3292440"/>
                        </a:moveTo>
                        <a:lnTo>
                          <a:pt x="559242" y="3511831"/>
                        </a:lnTo>
                      </a:path>
                      <a:path w="6756400" h="3512184">
                        <a:moveTo>
                          <a:pt x="1092967" y="3511831"/>
                        </a:moveTo>
                        <a:lnTo>
                          <a:pt x="913469" y="3511831"/>
                        </a:lnTo>
                      </a:path>
                      <a:path w="6756400" h="3512184">
                        <a:moveTo>
                          <a:pt x="913469" y="3292440"/>
                        </a:moveTo>
                        <a:lnTo>
                          <a:pt x="1092967" y="3292440"/>
                        </a:lnTo>
                      </a:path>
                      <a:path w="6756400" h="3512184">
                        <a:moveTo>
                          <a:pt x="1092967" y="3292440"/>
                        </a:moveTo>
                        <a:lnTo>
                          <a:pt x="1092967" y="3511831"/>
                        </a:lnTo>
                      </a:path>
                      <a:path w="6756400" h="3512184">
                        <a:moveTo>
                          <a:pt x="913469" y="3292440"/>
                        </a:moveTo>
                        <a:lnTo>
                          <a:pt x="913469" y="3511831"/>
                        </a:lnTo>
                      </a:path>
                      <a:path w="6756400" h="3512184">
                        <a:moveTo>
                          <a:pt x="6722924" y="17541"/>
                        </a:moveTo>
                        <a:lnTo>
                          <a:pt x="6756362" y="17541"/>
                        </a:lnTo>
                      </a:path>
                      <a:path w="6756400" h="3512184">
                        <a:moveTo>
                          <a:pt x="6756362" y="0"/>
                        </a:moveTo>
                        <a:lnTo>
                          <a:pt x="6722924" y="0"/>
                        </a:lnTo>
                      </a:path>
                      <a:path w="6756400" h="3512184">
                        <a:moveTo>
                          <a:pt x="6722924" y="17541"/>
                        </a:moveTo>
                        <a:lnTo>
                          <a:pt x="6722924" y="16746"/>
                        </a:lnTo>
                      </a:path>
                      <a:path w="6756400" h="3512184">
                        <a:moveTo>
                          <a:pt x="6722924" y="16746"/>
                        </a:moveTo>
                        <a:lnTo>
                          <a:pt x="6722924" y="15951"/>
                        </a:lnTo>
                      </a:path>
                      <a:path w="6756400" h="3512184">
                        <a:moveTo>
                          <a:pt x="6722924" y="15951"/>
                        </a:moveTo>
                        <a:lnTo>
                          <a:pt x="6722924" y="14348"/>
                        </a:lnTo>
                      </a:path>
                      <a:path w="6756400" h="3512184">
                        <a:moveTo>
                          <a:pt x="6722924" y="14348"/>
                        </a:moveTo>
                        <a:lnTo>
                          <a:pt x="6722924" y="12758"/>
                        </a:lnTo>
                      </a:path>
                      <a:path w="6756400" h="3512184">
                        <a:moveTo>
                          <a:pt x="6722924" y="12758"/>
                        </a:moveTo>
                        <a:lnTo>
                          <a:pt x="6722924" y="10360"/>
                        </a:lnTo>
                      </a:path>
                      <a:path w="6756400" h="3512184">
                        <a:moveTo>
                          <a:pt x="6722924" y="10360"/>
                        </a:moveTo>
                        <a:lnTo>
                          <a:pt x="6722924" y="8770"/>
                        </a:lnTo>
                      </a:path>
                      <a:path w="6756400" h="3512184">
                        <a:moveTo>
                          <a:pt x="6722924" y="8770"/>
                        </a:moveTo>
                        <a:lnTo>
                          <a:pt x="6722924" y="6372"/>
                        </a:lnTo>
                      </a:path>
                      <a:path w="6756400" h="3512184">
                        <a:moveTo>
                          <a:pt x="6722924" y="6372"/>
                        </a:moveTo>
                        <a:lnTo>
                          <a:pt x="6722924" y="3987"/>
                        </a:lnTo>
                      </a:path>
                      <a:path w="6756400" h="3512184">
                        <a:moveTo>
                          <a:pt x="6722924" y="3987"/>
                        </a:moveTo>
                        <a:lnTo>
                          <a:pt x="6722924" y="2384"/>
                        </a:lnTo>
                      </a:path>
                      <a:path w="6756400" h="3512184">
                        <a:moveTo>
                          <a:pt x="6722924" y="2384"/>
                        </a:moveTo>
                        <a:lnTo>
                          <a:pt x="6722924" y="794"/>
                        </a:lnTo>
                      </a:path>
                      <a:path w="6756400" h="3512184">
                        <a:moveTo>
                          <a:pt x="6722924" y="794"/>
                        </a:moveTo>
                        <a:lnTo>
                          <a:pt x="672292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30" name="object 3430"/>
                  <p:cNvSpPr/>
                  <p:nvPr/>
                </p:nvSpPr>
                <p:spPr>
                  <a:xfrm>
                    <a:off x="13866661" y="4584462"/>
                    <a:ext cx="36195" cy="2540"/>
                  </a:xfrm>
                  <a:custGeom>
                    <a:avLst/>
                    <a:gdLst/>
                    <a:ahLst/>
                    <a:cxnLst/>
                    <a:rect l="l" t="t" r="r" b="b"/>
                    <a:pathLst>
                      <a:path w="36194" h="2539">
                        <a:moveTo>
                          <a:pt x="2387" y="1193"/>
                        </a:moveTo>
                        <a:lnTo>
                          <a:pt x="2032" y="355"/>
                        </a:lnTo>
                        <a:lnTo>
                          <a:pt x="1193" y="0"/>
                        </a:lnTo>
                        <a:lnTo>
                          <a:pt x="342" y="355"/>
                        </a:lnTo>
                        <a:lnTo>
                          <a:pt x="0" y="1193"/>
                        </a:lnTo>
                        <a:lnTo>
                          <a:pt x="342" y="2044"/>
                        </a:lnTo>
                        <a:lnTo>
                          <a:pt x="1193" y="2400"/>
                        </a:lnTo>
                        <a:lnTo>
                          <a:pt x="2032" y="2044"/>
                        </a:lnTo>
                        <a:lnTo>
                          <a:pt x="2387" y="1193"/>
                        </a:lnTo>
                        <a:close/>
                      </a:path>
                      <a:path w="36194" h="2539">
                        <a:moveTo>
                          <a:pt x="35826" y="1193"/>
                        </a:moveTo>
                        <a:lnTo>
                          <a:pt x="35471" y="355"/>
                        </a:lnTo>
                        <a:lnTo>
                          <a:pt x="34632" y="0"/>
                        </a:lnTo>
                        <a:lnTo>
                          <a:pt x="33782" y="355"/>
                        </a:lnTo>
                        <a:lnTo>
                          <a:pt x="33426" y="1193"/>
                        </a:lnTo>
                        <a:lnTo>
                          <a:pt x="33782" y="2044"/>
                        </a:lnTo>
                        <a:lnTo>
                          <a:pt x="34632" y="2400"/>
                        </a:lnTo>
                        <a:lnTo>
                          <a:pt x="35471" y="2044"/>
                        </a:lnTo>
                        <a:lnTo>
                          <a:pt x="35826"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31" name="object 3431"/>
                  <p:cNvSpPr/>
                  <p:nvPr/>
                </p:nvSpPr>
                <p:spPr>
                  <a:xfrm>
                    <a:off x="10281007" y="4585653"/>
                    <a:ext cx="3620770" cy="17780"/>
                  </a:xfrm>
                  <a:custGeom>
                    <a:avLst/>
                    <a:gdLst/>
                    <a:ahLst/>
                    <a:cxnLst/>
                    <a:rect l="l" t="t" r="r" b="b"/>
                    <a:pathLst>
                      <a:path w="3620769" h="17779">
                        <a:moveTo>
                          <a:pt x="3620287" y="0"/>
                        </a:moveTo>
                        <a:lnTo>
                          <a:pt x="3620287" y="794"/>
                        </a:lnTo>
                      </a:path>
                      <a:path w="3620769" h="17779">
                        <a:moveTo>
                          <a:pt x="3620287" y="794"/>
                        </a:moveTo>
                        <a:lnTo>
                          <a:pt x="3620287" y="2384"/>
                        </a:lnTo>
                      </a:path>
                      <a:path w="3620769" h="17779">
                        <a:moveTo>
                          <a:pt x="3620287" y="2384"/>
                        </a:moveTo>
                        <a:lnTo>
                          <a:pt x="3620287" y="3987"/>
                        </a:lnTo>
                      </a:path>
                      <a:path w="3620769" h="17779">
                        <a:moveTo>
                          <a:pt x="3620287" y="3987"/>
                        </a:moveTo>
                        <a:lnTo>
                          <a:pt x="3620287" y="6372"/>
                        </a:lnTo>
                      </a:path>
                      <a:path w="3620769" h="17779">
                        <a:moveTo>
                          <a:pt x="3620287" y="6372"/>
                        </a:moveTo>
                        <a:lnTo>
                          <a:pt x="3620287" y="8770"/>
                        </a:lnTo>
                      </a:path>
                      <a:path w="3620769" h="17779">
                        <a:moveTo>
                          <a:pt x="3620287" y="8770"/>
                        </a:moveTo>
                        <a:lnTo>
                          <a:pt x="3620287" y="10360"/>
                        </a:lnTo>
                      </a:path>
                      <a:path w="3620769" h="17779">
                        <a:moveTo>
                          <a:pt x="3620287" y="10360"/>
                        </a:moveTo>
                        <a:lnTo>
                          <a:pt x="3620287" y="12758"/>
                        </a:lnTo>
                      </a:path>
                      <a:path w="3620769" h="17779">
                        <a:moveTo>
                          <a:pt x="3620287" y="12758"/>
                        </a:moveTo>
                        <a:lnTo>
                          <a:pt x="3620287" y="14348"/>
                        </a:lnTo>
                      </a:path>
                      <a:path w="3620769" h="17779">
                        <a:moveTo>
                          <a:pt x="3620287" y="14348"/>
                        </a:moveTo>
                        <a:lnTo>
                          <a:pt x="3620287" y="15951"/>
                        </a:lnTo>
                      </a:path>
                      <a:path w="3620769" h="17779">
                        <a:moveTo>
                          <a:pt x="3620287" y="15951"/>
                        </a:moveTo>
                        <a:lnTo>
                          <a:pt x="3620287" y="16746"/>
                        </a:lnTo>
                      </a:path>
                      <a:path w="3620769" h="17779">
                        <a:moveTo>
                          <a:pt x="3620287" y="16746"/>
                        </a:moveTo>
                        <a:lnTo>
                          <a:pt x="3620287" y="17541"/>
                        </a:lnTo>
                      </a:path>
                      <a:path w="3620769" h="17779">
                        <a:moveTo>
                          <a:pt x="0" y="17541"/>
                        </a:moveTo>
                        <a:lnTo>
                          <a:pt x="3586848" y="17541"/>
                        </a:lnTo>
                      </a:path>
                      <a:path w="3620769" h="17779">
                        <a:moveTo>
                          <a:pt x="3586848" y="0"/>
                        </a:moveTo>
                        <a:lnTo>
                          <a:pt x="0" y="0"/>
                        </a:lnTo>
                      </a:path>
                      <a:path w="3620769" h="17779">
                        <a:moveTo>
                          <a:pt x="0" y="17541"/>
                        </a:moveTo>
                        <a:lnTo>
                          <a:pt x="0" y="16746"/>
                        </a:lnTo>
                      </a:path>
                      <a:path w="3620769" h="17779">
                        <a:moveTo>
                          <a:pt x="0" y="16746"/>
                        </a:moveTo>
                        <a:lnTo>
                          <a:pt x="0" y="15951"/>
                        </a:lnTo>
                      </a:path>
                      <a:path w="3620769" h="17779">
                        <a:moveTo>
                          <a:pt x="0" y="15951"/>
                        </a:moveTo>
                        <a:lnTo>
                          <a:pt x="0" y="14348"/>
                        </a:lnTo>
                      </a:path>
                      <a:path w="3620769" h="17779">
                        <a:moveTo>
                          <a:pt x="0" y="14348"/>
                        </a:moveTo>
                        <a:lnTo>
                          <a:pt x="0" y="12758"/>
                        </a:lnTo>
                      </a:path>
                      <a:path w="3620769" h="17779">
                        <a:moveTo>
                          <a:pt x="0" y="12758"/>
                        </a:moveTo>
                        <a:lnTo>
                          <a:pt x="0" y="10360"/>
                        </a:lnTo>
                      </a:path>
                      <a:path w="3620769" h="17779">
                        <a:moveTo>
                          <a:pt x="0" y="10360"/>
                        </a:moveTo>
                        <a:lnTo>
                          <a:pt x="0" y="8770"/>
                        </a:lnTo>
                      </a:path>
                      <a:path w="3620769" h="17779">
                        <a:moveTo>
                          <a:pt x="0" y="8770"/>
                        </a:moveTo>
                        <a:lnTo>
                          <a:pt x="0" y="6372"/>
                        </a:lnTo>
                      </a:path>
                      <a:path w="3620769" h="17779">
                        <a:moveTo>
                          <a:pt x="0" y="6372"/>
                        </a:moveTo>
                        <a:lnTo>
                          <a:pt x="0" y="3987"/>
                        </a:lnTo>
                      </a:path>
                      <a:path w="3620769" h="17779">
                        <a:moveTo>
                          <a:pt x="0" y="3987"/>
                        </a:moveTo>
                        <a:lnTo>
                          <a:pt x="0" y="2384"/>
                        </a:lnTo>
                      </a:path>
                      <a:path w="3620769" h="17779">
                        <a:moveTo>
                          <a:pt x="0" y="2384"/>
                        </a:moveTo>
                        <a:lnTo>
                          <a:pt x="0" y="794"/>
                        </a:lnTo>
                      </a:path>
                      <a:path w="3620769" h="17779">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32" name="object 3432"/>
                  <p:cNvSpPr/>
                  <p:nvPr/>
                </p:nvSpPr>
                <p:spPr>
                  <a:xfrm>
                    <a:off x="10279799" y="4584462"/>
                    <a:ext cx="3589654" cy="2540"/>
                  </a:xfrm>
                  <a:custGeom>
                    <a:avLst/>
                    <a:gdLst/>
                    <a:ahLst/>
                    <a:cxnLst/>
                    <a:rect l="l" t="t" r="r" b="b"/>
                    <a:pathLst>
                      <a:path w="3589655" h="2539">
                        <a:moveTo>
                          <a:pt x="2400" y="1193"/>
                        </a:moveTo>
                        <a:lnTo>
                          <a:pt x="2044" y="355"/>
                        </a:lnTo>
                        <a:lnTo>
                          <a:pt x="1206" y="0"/>
                        </a:lnTo>
                        <a:lnTo>
                          <a:pt x="355" y="355"/>
                        </a:lnTo>
                        <a:lnTo>
                          <a:pt x="0" y="1193"/>
                        </a:lnTo>
                        <a:lnTo>
                          <a:pt x="355" y="2044"/>
                        </a:lnTo>
                        <a:lnTo>
                          <a:pt x="1206" y="2400"/>
                        </a:lnTo>
                        <a:lnTo>
                          <a:pt x="2044" y="2044"/>
                        </a:lnTo>
                        <a:lnTo>
                          <a:pt x="2400" y="1193"/>
                        </a:lnTo>
                        <a:close/>
                      </a:path>
                      <a:path w="3589655" h="2539">
                        <a:moveTo>
                          <a:pt x="3589248" y="1193"/>
                        </a:moveTo>
                        <a:lnTo>
                          <a:pt x="3588893" y="355"/>
                        </a:lnTo>
                        <a:lnTo>
                          <a:pt x="3588054" y="0"/>
                        </a:lnTo>
                        <a:lnTo>
                          <a:pt x="3587204" y="355"/>
                        </a:lnTo>
                        <a:lnTo>
                          <a:pt x="3586861" y="1193"/>
                        </a:lnTo>
                        <a:lnTo>
                          <a:pt x="3587204" y="2044"/>
                        </a:lnTo>
                        <a:lnTo>
                          <a:pt x="3588054" y="2400"/>
                        </a:lnTo>
                        <a:lnTo>
                          <a:pt x="3588893" y="2044"/>
                        </a:lnTo>
                        <a:lnTo>
                          <a:pt x="3589248"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33" name="object 3433"/>
                  <p:cNvSpPr/>
                  <p:nvPr/>
                </p:nvSpPr>
                <p:spPr>
                  <a:xfrm>
                    <a:off x="13862238" y="4585653"/>
                    <a:ext cx="31115" cy="506095"/>
                  </a:xfrm>
                  <a:custGeom>
                    <a:avLst/>
                    <a:gdLst/>
                    <a:ahLst/>
                    <a:cxnLst/>
                    <a:rect l="l" t="t" r="r" b="b"/>
                    <a:pathLst>
                      <a:path w="31115" h="506095">
                        <a:moveTo>
                          <a:pt x="5618" y="0"/>
                        </a:moveTo>
                        <a:lnTo>
                          <a:pt x="5618" y="794"/>
                        </a:lnTo>
                      </a:path>
                      <a:path w="31115" h="506095">
                        <a:moveTo>
                          <a:pt x="5618" y="794"/>
                        </a:moveTo>
                        <a:lnTo>
                          <a:pt x="5618" y="2384"/>
                        </a:lnTo>
                      </a:path>
                      <a:path w="31115" h="506095">
                        <a:moveTo>
                          <a:pt x="5618" y="2384"/>
                        </a:moveTo>
                        <a:lnTo>
                          <a:pt x="5618" y="3987"/>
                        </a:lnTo>
                      </a:path>
                      <a:path w="31115" h="506095">
                        <a:moveTo>
                          <a:pt x="5618" y="3987"/>
                        </a:moveTo>
                        <a:lnTo>
                          <a:pt x="5618" y="6372"/>
                        </a:lnTo>
                      </a:path>
                      <a:path w="31115" h="506095">
                        <a:moveTo>
                          <a:pt x="5618" y="6372"/>
                        </a:moveTo>
                        <a:lnTo>
                          <a:pt x="5618" y="8770"/>
                        </a:lnTo>
                      </a:path>
                      <a:path w="31115" h="506095">
                        <a:moveTo>
                          <a:pt x="5618" y="8770"/>
                        </a:moveTo>
                        <a:lnTo>
                          <a:pt x="5618" y="10360"/>
                        </a:lnTo>
                      </a:path>
                      <a:path w="31115" h="506095">
                        <a:moveTo>
                          <a:pt x="5618" y="10360"/>
                        </a:moveTo>
                        <a:lnTo>
                          <a:pt x="5618" y="12758"/>
                        </a:lnTo>
                      </a:path>
                      <a:path w="31115" h="506095">
                        <a:moveTo>
                          <a:pt x="5618" y="12758"/>
                        </a:moveTo>
                        <a:lnTo>
                          <a:pt x="5618" y="14348"/>
                        </a:lnTo>
                      </a:path>
                      <a:path w="31115" h="506095">
                        <a:moveTo>
                          <a:pt x="5618" y="14348"/>
                        </a:moveTo>
                        <a:lnTo>
                          <a:pt x="5618" y="15951"/>
                        </a:lnTo>
                      </a:path>
                      <a:path w="31115" h="506095">
                        <a:moveTo>
                          <a:pt x="5618" y="15951"/>
                        </a:moveTo>
                        <a:lnTo>
                          <a:pt x="5618" y="16746"/>
                        </a:lnTo>
                      </a:path>
                      <a:path w="31115" h="506095">
                        <a:moveTo>
                          <a:pt x="5618" y="16746"/>
                        </a:moveTo>
                        <a:lnTo>
                          <a:pt x="5618" y="17541"/>
                        </a:lnTo>
                      </a:path>
                      <a:path w="31115" h="506095">
                        <a:moveTo>
                          <a:pt x="0" y="505781"/>
                        </a:moveTo>
                        <a:lnTo>
                          <a:pt x="8770" y="504192"/>
                        </a:lnTo>
                      </a:path>
                      <a:path w="31115" h="506095">
                        <a:moveTo>
                          <a:pt x="8770" y="504192"/>
                        </a:moveTo>
                        <a:lnTo>
                          <a:pt x="16719" y="500204"/>
                        </a:lnTo>
                      </a:path>
                      <a:path w="31115" h="506095">
                        <a:moveTo>
                          <a:pt x="16719" y="500204"/>
                        </a:moveTo>
                        <a:lnTo>
                          <a:pt x="23160" y="494626"/>
                        </a:lnTo>
                      </a:path>
                      <a:path w="31115" h="506095">
                        <a:moveTo>
                          <a:pt x="23160" y="494626"/>
                        </a:moveTo>
                        <a:lnTo>
                          <a:pt x="27956" y="487431"/>
                        </a:lnTo>
                      </a:path>
                      <a:path w="31115" h="506095">
                        <a:moveTo>
                          <a:pt x="27956" y="487431"/>
                        </a:moveTo>
                        <a:lnTo>
                          <a:pt x="30286" y="479456"/>
                        </a:lnTo>
                      </a:path>
                      <a:path w="31115" h="506095">
                        <a:moveTo>
                          <a:pt x="30286" y="479456"/>
                        </a:moveTo>
                        <a:lnTo>
                          <a:pt x="31108" y="474673"/>
                        </a:lnTo>
                      </a:path>
                      <a:path w="31115" h="506095">
                        <a:moveTo>
                          <a:pt x="13567" y="474673"/>
                        </a:moveTo>
                        <a:lnTo>
                          <a:pt x="11922" y="480264"/>
                        </a:lnTo>
                      </a:path>
                      <a:path w="31115" h="506095">
                        <a:moveTo>
                          <a:pt x="11922" y="480264"/>
                        </a:moveTo>
                        <a:lnTo>
                          <a:pt x="8770" y="485047"/>
                        </a:lnTo>
                      </a:path>
                      <a:path w="31115" h="506095">
                        <a:moveTo>
                          <a:pt x="8770" y="485047"/>
                        </a:moveTo>
                        <a:lnTo>
                          <a:pt x="3974" y="487431"/>
                        </a:lnTo>
                      </a:path>
                      <a:path w="31115" h="506095">
                        <a:moveTo>
                          <a:pt x="3974" y="487431"/>
                        </a:moveTo>
                        <a:lnTo>
                          <a:pt x="0" y="488240"/>
                        </a:lnTo>
                      </a:path>
                      <a:path w="31115" h="506095">
                        <a:moveTo>
                          <a:pt x="0" y="505781"/>
                        </a:moveTo>
                        <a:lnTo>
                          <a:pt x="0" y="504987"/>
                        </a:lnTo>
                      </a:path>
                      <a:path w="31115" h="506095">
                        <a:moveTo>
                          <a:pt x="0" y="504987"/>
                        </a:moveTo>
                        <a:lnTo>
                          <a:pt x="0" y="504192"/>
                        </a:lnTo>
                      </a:path>
                      <a:path w="31115" h="506095">
                        <a:moveTo>
                          <a:pt x="0" y="504192"/>
                        </a:moveTo>
                        <a:lnTo>
                          <a:pt x="0" y="502602"/>
                        </a:lnTo>
                      </a:path>
                      <a:path w="31115" h="506095">
                        <a:moveTo>
                          <a:pt x="0" y="502602"/>
                        </a:moveTo>
                        <a:lnTo>
                          <a:pt x="0" y="500999"/>
                        </a:lnTo>
                      </a:path>
                      <a:path w="31115" h="506095">
                        <a:moveTo>
                          <a:pt x="0" y="500999"/>
                        </a:moveTo>
                        <a:lnTo>
                          <a:pt x="0" y="498614"/>
                        </a:lnTo>
                      </a:path>
                      <a:path w="31115" h="506095">
                        <a:moveTo>
                          <a:pt x="0" y="498614"/>
                        </a:moveTo>
                        <a:lnTo>
                          <a:pt x="0" y="497011"/>
                        </a:lnTo>
                      </a:path>
                      <a:path w="31115" h="506095">
                        <a:moveTo>
                          <a:pt x="0" y="497011"/>
                        </a:moveTo>
                        <a:lnTo>
                          <a:pt x="0" y="494626"/>
                        </a:lnTo>
                      </a:path>
                      <a:path w="31115" h="506095">
                        <a:moveTo>
                          <a:pt x="0" y="494626"/>
                        </a:moveTo>
                        <a:lnTo>
                          <a:pt x="0" y="492228"/>
                        </a:lnTo>
                      </a:path>
                      <a:path w="31115" h="506095">
                        <a:moveTo>
                          <a:pt x="0" y="492228"/>
                        </a:moveTo>
                        <a:lnTo>
                          <a:pt x="0" y="490625"/>
                        </a:lnTo>
                      </a:path>
                      <a:path w="31115" h="506095">
                        <a:moveTo>
                          <a:pt x="0" y="490625"/>
                        </a:moveTo>
                        <a:lnTo>
                          <a:pt x="0" y="489035"/>
                        </a:lnTo>
                      </a:path>
                      <a:path w="31115" h="506095">
                        <a:moveTo>
                          <a:pt x="0" y="489035"/>
                        </a:moveTo>
                        <a:lnTo>
                          <a:pt x="0" y="48824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34" name="object 3434"/>
                  <p:cNvSpPr/>
                  <p:nvPr/>
                </p:nvSpPr>
                <p:spPr>
                  <a:xfrm>
                    <a:off x="13861034" y="5059136"/>
                    <a:ext cx="16510" cy="16510"/>
                  </a:xfrm>
                  <a:custGeom>
                    <a:avLst/>
                    <a:gdLst/>
                    <a:ahLst/>
                    <a:cxnLst/>
                    <a:rect l="l" t="t" r="r" b="b"/>
                    <a:pathLst>
                      <a:path w="16509" h="16510">
                        <a:moveTo>
                          <a:pt x="2400" y="14757"/>
                        </a:moveTo>
                        <a:lnTo>
                          <a:pt x="2044" y="13919"/>
                        </a:lnTo>
                        <a:lnTo>
                          <a:pt x="1193" y="13563"/>
                        </a:lnTo>
                        <a:lnTo>
                          <a:pt x="355" y="13919"/>
                        </a:lnTo>
                        <a:lnTo>
                          <a:pt x="0" y="14757"/>
                        </a:lnTo>
                        <a:lnTo>
                          <a:pt x="355" y="15608"/>
                        </a:lnTo>
                        <a:lnTo>
                          <a:pt x="1193" y="15963"/>
                        </a:lnTo>
                        <a:lnTo>
                          <a:pt x="2044" y="15608"/>
                        </a:lnTo>
                        <a:lnTo>
                          <a:pt x="2400" y="14757"/>
                        </a:lnTo>
                        <a:close/>
                      </a:path>
                      <a:path w="16509" h="16510">
                        <a:moveTo>
                          <a:pt x="15963" y="1193"/>
                        </a:moveTo>
                        <a:lnTo>
                          <a:pt x="15608" y="355"/>
                        </a:lnTo>
                        <a:lnTo>
                          <a:pt x="14770" y="0"/>
                        </a:lnTo>
                        <a:lnTo>
                          <a:pt x="13919" y="355"/>
                        </a:lnTo>
                        <a:lnTo>
                          <a:pt x="13563" y="1193"/>
                        </a:lnTo>
                        <a:lnTo>
                          <a:pt x="13919" y="2044"/>
                        </a:lnTo>
                        <a:lnTo>
                          <a:pt x="14770" y="2387"/>
                        </a:lnTo>
                        <a:lnTo>
                          <a:pt x="15608" y="2044"/>
                        </a:lnTo>
                        <a:lnTo>
                          <a:pt x="15963"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35" name="object 3435"/>
                  <p:cNvSpPr/>
                  <p:nvPr/>
                </p:nvSpPr>
                <p:spPr>
                  <a:xfrm>
                    <a:off x="13875805" y="4610376"/>
                    <a:ext cx="17780" cy="450215"/>
                  </a:xfrm>
                  <a:custGeom>
                    <a:avLst/>
                    <a:gdLst/>
                    <a:ahLst/>
                    <a:cxnLst/>
                    <a:rect l="l" t="t" r="r" b="b"/>
                    <a:pathLst>
                      <a:path w="17780" h="450214">
                        <a:moveTo>
                          <a:pt x="0" y="449950"/>
                        </a:moveTo>
                        <a:lnTo>
                          <a:pt x="822" y="449950"/>
                        </a:lnTo>
                      </a:path>
                      <a:path w="17780" h="450214">
                        <a:moveTo>
                          <a:pt x="822" y="449950"/>
                        </a:moveTo>
                        <a:lnTo>
                          <a:pt x="2466" y="449950"/>
                        </a:lnTo>
                      </a:path>
                      <a:path w="17780" h="450214">
                        <a:moveTo>
                          <a:pt x="2466" y="449950"/>
                        </a:moveTo>
                        <a:lnTo>
                          <a:pt x="3974" y="449950"/>
                        </a:lnTo>
                      </a:path>
                      <a:path w="17780" h="450214">
                        <a:moveTo>
                          <a:pt x="3974" y="449950"/>
                        </a:moveTo>
                        <a:lnTo>
                          <a:pt x="6440" y="449950"/>
                        </a:lnTo>
                      </a:path>
                      <a:path w="17780" h="450214">
                        <a:moveTo>
                          <a:pt x="6440" y="449950"/>
                        </a:moveTo>
                        <a:lnTo>
                          <a:pt x="8770" y="449950"/>
                        </a:lnTo>
                      </a:path>
                      <a:path w="17780" h="450214">
                        <a:moveTo>
                          <a:pt x="8770" y="449950"/>
                        </a:moveTo>
                        <a:lnTo>
                          <a:pt x="11237" y="449950"/>
                        </a:lnTo>
                      </a:path>
                      <a:path w="17780" h="450214">
                        <a:moveTo>
                          <a:pt x="11237" y="449950"/>
                        </a:moveTo>
                        <a:lnTo>
                          <a:pt x="12744" y="449950"/>
                        </a:lnTo>
                      </a:path>
                      <a:path w="17780" h="450214">
                        <a:moveTo>
                          <a:pt x="12744" y="449950"/>
                        </a:moveTo>
                        <a:lnTo>
                          <a:pt x="15211" y="449950"/>
                        </a:lnTo>
                      </a:path>
                      <a:path w="17780" h="450214">
                        <a:moveTo>
                          <a:pt x="15211" y="449950"/>
                        </a:moveTo>
                        <a:lnTo>
                          <a:pt x="16033" y="449950"/>
                        </a:lnTo>
                      </a:path>
                      <a:path w="17780" h="450214">
                        <a:moveTo>
                          <a:pt x="16033" y="449950"/>
                        </a:moveTo>
                        <a:lnTo>
                          <a:pt x="16719" y="449950"/>
                        </a:lnTo>
                      </a:path>
                      <a:path w="17780" h="450214">
                        <a:moveTo>
                          <a:pt x="16719" y="449950"/>
                        </a:moveTo>
                        <a:lnTo>
                          <a:pt x="17541" y="449950"/>
                        </a:lnTo>
                      </a:path>
                      <a:path w="17780" h="450214">
                        <a:moveTo>
                          <a:pt x="0" y="6386"/>
                        </a:moveTo>
                        <a:lnTo>
                          <a:pt x="0" y="0"/>
                        </a:lnTo>
                      </a:path>
                      <a:path w="17780" h="450214">
                        <a:moveTo>
                          <a:pt x="17541" y="0"/>
                        </a:moveTo>
                        <a:lnTo>
                          <a:pt x="17541" y="794"/>
                        </a:lnTo>
                      </a:path>
                      <a:path w="17780" h="450214">
                        <a:moveTo>
                          <a:pt x="17541" y="794"/>
                        </a:moveTo>
                        <a:lnTo>
                          <a:pt x="17541" y="6386"/>
                        </a:lnTo>
                      </a:path>
                      <a:path w="17780" h="450214">
                        <a:moveTo>
                          <a:pt x="17541" y="6386"/>
                        </a:moveTo>
                        <a:lnTo>
                          <a:pt x="16719" y="6386"/>
                        </a:lnTo>
                      </a:path>
                      <a:path w="17780" h="450214">
                        <a:moveTo>
                          <a:pt x="16719" y="6386"/>
                        </a:moveTo>
                        <a:lnTo>
                          <a:pt x="16033" y="6386"/>
                        </a:lnTo>
                      </a:path>
                      <a:path w="17780" h="450214">
                        <a:moveTo>
                          <a:pt x="16033" y="6386"/>
                        </a:moveTo>
                        <a:lnTo>
                          <a:pt x="15211" y="6386"/>
                        </a:lnTo>
                      </a:path>
                      <a:path w="17780" h="450214">
                        <a:moveTo>
                          <a:pt x="15211" y="6386"/>
                        </a:moveTo>
                        <a:lnTo>
                          <a:pt x="12744" y="6386"/>
                        </a:lnTo>
                      </a:path>
                      <a:path w="17780" h="450214">
                        <a:moveTo>
                          <a:pt x="12744" y="6386"/>
                        </a:moveTo>
                        <a:lnTo>
                          <a:pt x="11237" y="6386"/>
                        </a:lnTo>
                      </a:path>
                      <a:path w="17780" h="450214">
                        <a:moveTo>
                          <a:pt x="11237" y="6386"/>
                        </a:moveTo>
                        <a:lnTo>
                          <a:pt x="8770" y="6386"/>
                        </a:lnTo>
                      </a:path>
                      <a:path w="17780" h="450214">
                        <a:moveTo>
                          <a:pt x="8770" y="6386"/>
                        </a:moveTo>
                        <a:lnTo>
                          <a:pt x="6440" y="6386"/>
                        </a:lnTo>
                      </a:path>
                      <a:path w="17780" h="450214">
                        <a:moveTo>
                          <a:pt x="6440" y="6386"/>
                        </a:moveTo>
                        <a:lnTo>
                          <a:pt x="3974" y="6386"/>
                        </a:lnTo>
                      </a:path>
                      <a:path w="17780" h="450214">
                        <a:moveTo>
                          <a:pt x="3974" y="6386"/>
                        </a:moveTo>
                        <a:lnTo>
                          <a:pt x="2466" y="6386"/>
                        </a:lnTo>
                      </a:path>
                      <a:path w="17780" h="450214">
                        <a:moveTo>
                          <a:pt x="2466" y="6386"/>
                        </a:moveTo>
                        <a:lnTo>
                          <a:pt x="822" y="6386"/>
                        </a:lnTo>
                      </a:path>
                      <a:path w="17780" h="450214">
                        <a:moveTo>
                          <a:pt x="822" y="6386"/>
                        </a:moveTo>
                        <a:lnTo>
                          <a:pt x="0" y="638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36" name="object 3436"/>
                  <p:cNvSpPr/>
                  <p:nvPr/>
                </p:nvSpPr>
                <p:spPr>
                  <a:xfrm>
                    <a:off x="13874608" y="461556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37" name="object 3437"/>
                  <p:cNvSpPr/>
                  <p:nvPr/>
                </p:nvSpPr>
                <p:spPr>
                  <a:xfrm>
                    <a:off x="3605171" y="6207535"/>
                    <a:ext cx="139065" cy="135255"/>
                  </a:xfrm>
                  <a:custGeom>
                    <a:avLst/>
                    <a:gdLst/>
                    <a:ahLst/>
                    <a:cxnLst/>
                    <a:rect l="l" t="t" r="r" b="b"/>
                    <a:pathLst>
                      <a:path w="139064" h="135254">
                        <a:moveTo>
                          <a:pt x="6386" y="15156"/>
                        </a:moveTo>
                        <a:lnTo>
                          <a:pt x="126051" y="134822"/>
                        </a:lnTo>
                      </a:path>
                      <a:path w="139064" h="135254">
                        <a:moveTo>
                          <a:pt x="138823" y="122063"/>
                        </a:moveTo>
                        <a:lnTo>
                          <a:pt x="19158" y="2398"/>
                        </a:lnTo>
                      </a:path>
                      <a:path w="139064" h="135254">
                        <a:moveTo>
                          <a:pt x="19158" y="2398"/>
                        </a:moveTo>
                        <a:lnTo>
                          <a:pt x="18349" y="0"/>
                        </a:lnTo>
                      </a:path>
                      <a:path w="139064" h="135254">
                        <a:moveTo>
                          <a:pt x="0" y="0"/>
                        </a:moveTo>
                        <a:lnTo>
                          <a:pt x="808" y="7181"/>
                        </a:lnTo>
                      </a:path>
                      <a:path w="139064" h="135254">
                        <a:moveTo>
                          <a:pt x="808" y="7181"/>
                        </a:moveTo>
                        <a:lnTo>
                          <a:pt x="4796" y="13567"/>
                        </a:lnTo>
                      </a:path>
                      <a:path w="139064" h="135254">
                        <a:moveTo>
                          <a:pt x="4796" y="13567"/>
                        </a:moveTo>
                        <a:lnTo>
                          <a:pt x="6386" y="15156"/>
                        </a:lnTo>
                      </a:path>
                      <a:path w="139064" h="135254">
                        <a:moveTo>
                          <a:pt x="8784" y="0"/>
                        </a:moveTo>
                        <a:lnTo>
                          <a:pt x="11182" y="0"/>
                        </a:lnTo>
                      </a:path>
                      <a:path w="139064" h="135254">
                        <a:moveTo>
                          <a:pt x="11182" y="0"/>
                        </a:moveTo>
                        <a:lnTo>
                          <a:pt x="13567" y="0"/>
                        </a:lnTo>
                      </a:path>
                      <a:path w="139064" h="135254">
                        <a:moveTo>
                          <a:pt x="13567" y="0"/>
                        </a:moveTo>
                        <a:lnTo>
                          <a:pt x="15965" y="0"/>
                        </a:lnTo>
                      </a:path>
                      <a:path w="139064" h="135254">
                        <a:moveTo>
                          <a:pt x="15965" y="0"/>
                        </a:moveTo>
                        <a:lnTo>
                          <a:pt x="17555" y="0"/>
                        </a:lnTo>
                      </a:path>
                      <a:path w="139064" h="135254">
                        <a:moveTo>
                          <a:pt x="17555" y="0"/>
                        </a:moveTo>
                        <a:lnTo>
                          <a:pt x="1834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38" name="object 3438"/>
                  <p:cNvSpPr/>
                  <p:nvPr/>
                </p:nvSpPr>
                <p:spPr>
                  <a:xfrm>
                    <a:off x="3603968" y="6206340"/>
                    <a:ext cx="20955" cy="2540"/>
                  </a:xfrm>
                  <a:custGeom>
                    <a:avLst/>
                    <a:gdLst/>
                    <a:ahLst/>
                    <a:cxnLst/>
                    <a:rect l="l" t="t" r="r" b="b"/>
                    <a:pathLst>
                      <a:path w="20954" h="2539">
                        <a:moveTo>
                          <a:pt x="2387" y="1206"/>
                        </a:moveTo>
                        <a:lnTo>
                          <a:pt x="2044" y="355"/>
                        </a:lnTo>
                        <a:lnTo>
                          <a:pt x="1193" y="0"/>
                        </a:lnTo>
                        <a:lnTo>
                          <a:pt x="355" y="355"/>
                        </a:lnTo>
                        <a:lnTo>
                          <a:pt x="0" y="1206"/>
                        </a:lnTo>
                        <a:lnTo>
                          <a:pt x="355" y="2044"/>
                        </a:lnTo>
                        <a:lnTo>
                          <a:pt x="1193" y="2400"/>
                        </a:lnTo>
                        <a:lnTo>
                          <a:pt x="2044" y="2044"/>
                        </a:lnTo>
                        <a:lnTo>
                          <a:pt x="2387" y="1206"/>
                        </a:lnTo>
                        <a:close/>
                      </a:path>
                      <a:path w="20954" h="2539">
                        <a:moveTo>
                          <a:pt x="20739" y="1206"/>
                        </a:moveTo>
                        <a:lnTo>
                          <a:pt x="20396" y="355"/>
                        </a:lnTo>
                        <a:lnTo>
                          <a:pt x="19545" y="0"/>
                        </a:lnTo>
                        <a:lnTo>
                          <a:pt x="18707" y="355"/>
                        </a:lnTo>
                        <a:lnTo>
                          <a:pt x="18351" y="1206"/>
                        </a:lnTo>
                        <a:lnTo>
                          <a:pt x="18707" y="2044"/>
                        </a:lnTo>
                        <a:lnTo>
                          <a:pt x="19545" y="2400"/>
                        </a:lnTo>
                        <a:lnTo>
                          <a:pt x="20396" y="2044"/>
                        </a:lnTo>
                        <a:lnTo>
                          <a:pt x="20739"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39" name="object 3439"/>
                  <p:cNvSpPr/>
                  <p:nvPr/>
                </p:nvSpPr>
                <p:spPr>
                  <a:xfrm>
                    <a:off x="3605171" y="6207535"/>
                    <a:ext cx="13335" cy="15240"/>
                  </a:xfrm>
                  <a:custGeom>
                    <a:avLst/>
                    <a:gdLst/>
                    <a:ahLst/>
                    <a:cxnLst/>
                    <a:rect l="l" t="t" r="r" b="b"/>
                    <a:pathLst>
                      <a:path w="13335" h="15239">
                        <a:moveTo>
                          <a:pt x="0" y="0"/>
                        </a:moveTo>
                        <a:lnTo>
                          <a:pt x="808" y="0"/>
                        </a:lnTo>
                      </a:path>
                      <a:path w="13335" h="15239">
                        <a:moveTo>
                          <a:pt x="808" y="0"/>
                        </a:moveTo>
                        <a:lnTo>
                          <a:pt x="2398" y="0"/>
                        </a:lnTo>
                      </a:path>
                      <a:path w="13335" h="15239">
                        <a:moveTo>
                          <a:pt x="2398" y="0"/>
                        </a:moveTo>
                        <a:lnTo>
                          <a:pt x="4796" y="0"/>
                        </a:lnTo>
                      </a:path>
                      <a:path w="13335" h="15239">
                        <a:moveTo>
                          <a:pt x="4796" y="0"/>
                        </a:moveTo>
                        <a:lnTo>
                          <a:pt x="6386" y="0"/>
                        </a:lnTo>
                      </a:path>
                      <a:path w="13335" h="15239">
                        <a:moveTo>
                          <a:pt x="6386" y="0"/>
                        </a:moveTo>
                        <a:lnTo>
                          <a:pt x="8784" y="0"/>
                        </a:lnTo>
                      </a:path>
                      <a:path w="13335" h="15239">
                        <a:moveTo>
                          <a:pt x="12772" y="8770"/>
                        </a:moveTo>
                        <a:lnTo>
                          <a:pt x="11182" y="10374"/>
                        </a:lnTo>
                      </a:path>
                      <a:path w="13335" h="15239">
                        <a:moveTo>
                          <a:pt x="11182" y="10374"/>
                        </a:moveTo>
                        <a:lnTo>
                          <a:pt x="9579" y="11963"/>
                        </a:lnTo>
                      </a:path>
                      <a:path w="13335" h="15239">
                        <a:moveTo>
                          <a:pt x="9579" y="11963"/>
                        </a:moveTo>
                        <a:lnTo>
                          <a:pt x="7975" y="13567"/>
                        </a:lnTo>
                      </a:path>
                      <a:path w="13335" h="15239">
                        <a:moveTo>
                          <a:pt x="7975" y="13567"/>
                        </a:moveTo>
                        <a:lnTo>
                          <a:pt x="7181" y="14362"/>
                        </a:lnTo>
                      </a:path>
                      <a:path w="13335" h="15239">
                        <a:moveTo>
                          <a:pt x="7181" y="14362"/>
                        </a:moveTo>
                        <a:lnTo>
                          <a:pt x="6386" y="1515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40" name="object 3440"/>
                  <p:cNvSpPr/>
                  <p:nvPr/>
                </p:nvSpPr>
                <p:spPr>
                  <a:xfrm>
                    <a:off x="3610356" y="6208741"/>
                    <a:ext cx="15240" cy="15240"/>
                  </a:xfrm>
                  <a:custGeom>
                    <a:avLst/>
                    <a:gdLst/>
                    <a:ahLst/>
                    <a:cxnLst/>
                    <a:rect l="l" t="t" r="r" b="b"/>
                    <a:pathLst>
                      <a:path w="15239" h="15239">
                        <a:moveTo>
                          <a:pt x="2387" y="13957"/>
                        </a:moveTo>
                        <a:lnTo>
                          <a:pt x="2044" y="13106"/>
                        </a:lnTo>
                        <a:lnTo>
                          <a:pt x="1193" y="12763"/>
                        </a:lnTo>
                        <a:lnTo>
                          <a:pt x="342" y="13106"/>
                        </a:lnTo>
                        <a:lnTo>
                          <a:pt x="0" y="13957"/>
                        </a:lnTo>
                        <a:lnTo>
                          <a:pt x="342" y="14808"/>
                        </a:lnTo>
                        <a:lnTo>
                          <a:pt x="1193" y="15151"/>
                        </a:lnTo>
                        <a:lnTo>
                          <a:pt x="2044" y="14808"/>
                        </a:lnTo>
                        <a:lnTo>
                          <a:pt x="2387" y="13957"/>
                        </a:lnTo>
                        <a:close/>
                      </a:path>
                      <a:path w="15239" h="15239">
                        <a:moveTo>
                          <a:pt x="15163" y="1193"/>
                        </a:moveTo>
                        <a:lnTo>
                          <a:pt x="14808" y="355"/>
                        </a:lnTo>
                        <a:lnTo>
                          <a:pt x="13970" y="0"/>
                        </a:lnTo>
                        <a:lnTo>
                          <a:pt x="13119" y="355"/>
                        </a:lnTo>
                        <a:lnTo>
                          <a:pt x="12776" y="1193"/>
                        </a:lnTo>
                        <a:lnTo>
                          <a:pt x="13119" y="2044"/>
                        </a:lnTo>
                        <a:lnTo>
                          <a:pt x="13970" y="2400"/>
                        </a:lnTo>
                        <a:lnTo>
                          <a:pt x="14808" y="2044"/>
                        </a:lnTo>
                        <a:lnTo>
                          <a:pt x="15163"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41" name="object 3441"/>
                  <p:cNvSpPr/>
                  <p:nvPr/>
                </p:nvSpPr>
                <p:spPr>
                  <a:xfrm>
                    <a:off x="3617943" y="6209933"/>
                    <a:ext cx="121285" cy="141605"/>
                  </a:xfrm>
                  <a:custGeom>
                    <a:avLst/>
                    <a:gdLst/>
                    <a:ahLst/>
                    <a:cxnLst/>
                    <a:rect l="l" t="t" r="r" b="b"/>
                    <a:pathLst>
                      <a:path w="121285" h="141604">
                        <a:moveTo>
                          <a:pt x="6386" y="0"/>
                        </a:moveTo>
                        <a:lnTo>
                          <a:pt x="5577" y="794"/>
                        </a:lnTo>
                      </a:path>
                      <a:path w="121285" h="141604">
                        <a:moveTo>
                          <a:pt x="5577" y="794"/>
                        </a:moveTo>
                        <a:lnTo>
                          <a:pt x="4782" y="1589"/>
                        </a:lnTo>
                      </a:path>
                      <a:path w="121285" h="141604">
                        <a:moveTo>
                          <a:pt x="4782" y="1589"/>
                        </a:moveTo>
                        <a:lnTo>
                          <a:pt x="3193" y="3193"/>
                        </a:lnTo>
                      </a:path>
                      <a:path w="121285" h="141604">
                        <a:moveTo>
                          <a:pt x="3193" y="3193"/>
                        </a:moveTo>
                        <a:lnTo>
                          <a:pt x="1589" y="4782"/>
                        </a:lnTo>
                      </a:path>
                      <a:path w="121285" h="141604">
                        <a:moveTo>
                          <a:pt x="1589" y="4782"/>
                        </a:moveTo>
                        <a:lnTo>
                          <a:pt x="0" y="6372"/>
                        </a:lnTo>
                      </a:path>
                      <a:path w="121285" h="141604">
                        <a:moveTo>
                          <a:pt x="113279" y="132423"/>
                        </a:moveTo>
                        <a:lnTo>
                          <a:pt x="116472" y="136411"/>
                        </a:lnTo>
                      </a:path>
                      <a:path w="121285" h="141604">
                        <a:moveTo>
                          <a:pt x="116472" y="136411"/>
                        </a:moveTo>
                        <a:lnTo>
                          <a:pt x="119665" y="139604"/>
                        </a:lnTo>
                      </a:path>
                      <a:path w="121285" h="141604">
                        <a:moveTo>
                          <a:pt x="119665" y="139604"/>
                        </a:moveTo>
                        <a:lnTo>
                          <a:pt x="121255" y="14120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42" name="object 3442"/>
                  <p:cNvSpPr/>
                  <p:nvPr/>
                </p:nvSpPr>
                <p:spPr>
                  <a:xfrm>
                    <a:off x="3738002" y="6349945"/>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43" name="object 3443"/>
                  <p:cNvSpPr/>
                  <p:nvPr/>
                </p:nvSpPr>
                <p:spPr>
                  <a:xfrm>
                    <a:off x="3743995" y="6329599"/>
                    <a:ext cx="8890" cy="8255"/>
                  </a:xfrm>
                  <a:custGeom>
                    <a:avLst/>
                    <a:gdLst/>
                    <a:ahLst/>
                    <a:cxnLst/>
                    <a:rect l="l" t="t" r="r" b="b"/>
                    <a:pathLst>
                      <a:path w="8889" h="8254">
                        <a:moveTo>
                          <a:pt x="8770" y="7975"/>
                        </a:moveTo>
                        <a:lnTo>
                          <a:pt x="7975" y="7181"/>
                        </a:lnTo>
                      </a:path>
                      <a:path w="8889" h="8254">
                        <a:moveTo>
                          <a:pt x="7975" y="7181"/>
                        </a:moveTo>
                        <a:lnTo>
                          <a:pt x="5577" y="4782"/>
                        </a:lnTo>
                      </a:path>
                      <a:path w="8889" h="8254">
                        <a:moveTo>
                          <a:pt x="5577" y="4782"/>
                        </a:moveTo>
                        <a:lnTo>
                          <a:pt x="1589" y="1589"/>
                        </a:lnTo>
                      </a:path>
                      <a:path w="8889" h="8254">
                        <a:moveTo>
                          <a:pt x="1589" y="1589"/>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44" name="object 3444"/>
                  <p:cNvSpPr/>
                  <p:nvPr/>
                </p:nvSpPr>
                <p:spPr>
                  <a:xfrm>
                    <a:off x="3730026" y="6341161"/>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45" name="object 3445"/>
                  <p:cNvSpPr/>
                  <p:nvPr/>
                </p:nvSpPr>
                <p:spPr>
                  <a:xfrm>
                    <a:off x="3731223" y="6329599"/>
                    <a:ext cx="13335" cy="13335"/>
                  </a:xfrm>
                  <a:custGeom>
                    <a:avLst/>
                    <a:gdLst/>
                    <a:ahLst/>
                    <a:cxnLst/>
                    <a:rect l="l" t="t" r="r" b="b"/>
                    <a:pathLst>
                      <a:path w="13335" h="13335">
                        <a:moveTo>
                          <a:pt x="0" y="12758"/>
                        </a:moveTo>
                        <a:lnTo>
                          <a:pt x="808" y="11963"/>
                        </a:lnTo>
                      </a:path>
                      <a:path w="13335" h="13335">
                        <a:moveTo>
                          <a:pt x="808" y="11963"/>
                        </a:moveTo>
                        <a:lnTo>
                          <a:pt x="1603" y="11168"/>
                        </a:lnTo>
                      </a:path>
                      <a:path w="13335" h="13335">
                        <a:moveTo>
                          <a:pt x="1603" y="11168"/>
                        </a:moveTo>
                        <a:lnTo>
                          <a:pt x="3193" y="9579"/>
                        </a:lnTo>
                      </a:path>
                      <a:path w="13335" h="13335">
                        <a:moveTo>
                          <a:pt x="3193" y="9579"/>
                        </a:moveTo>
                        <a:lnTo>
                          <a:pt x="4796" y="7975"/>
                        </a:lnTo>
                      </a:path>
                      <a:path w="13335" h="13335">
                        <a:moveTo>
                          <a:pt x="4796" y="7975"/>
                        </a:moveTo>
                        <a:lnTo>
                          <a:pt x="6386" y="6386"/>
                        </a:lnTo>
                      </a:path>
                      <a:path w="13335" h="13335">
                        <a:moveTo>
                          <a:pt x="6386" y="6386"/>
                        </a:moveTo>
                        <a:lnTo>
                          <a:pt x="7975" y="4782"/>
                        </a:lnTo>
                      </a:path>
                      <a:path w="13335" h="13335">
                        <a:moveTo>
                          <a:pt x="7975" y="4782"/>
                        </a:moveTo>
                        <a:lnTo>
                          <a:pt x="9579" y="3193"/>
                        </a:lnTo>
                      </a:path>
                      <a:path w="13335" h="13335">
                        <a:moveTo>
                          <a:pt x="9579" y="3193"/>
                        </a:moveTo>
                        <a:lnTo>
                          <a:pt x="11168" y="1589"/>
                        </a:lnTo>
                      </a:path>
                      <a:path w="13335" h="13335">
                        <a:moveTo>
                          <a:pt x="11168" y="1589"/>
                        </a:moveTo>
                        <a:lnTo>
                          <a:pt x="11963" y="794"/>
                        </a:lnTo>
                      </a:path>
                      <a:path w="13335" h="13335">
                        <a:moveTo>
                          <a:pt x="11963" y="794"/>
                        </a:moveTo>
                        <a:lnTo>
                          <a:pt x="1277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46" name="object 3446"/>
                  <p:cNvSpPr/>
                  <p:nvPr/>
                </p:nvSpPr>
                <p:spPr>
                  <a:xfrm>
                    <a:off x="3742798" y="632840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47" name="object 3447"/>
                  <p:cNvSpPr/>
                  <p:nvPr/>
                </p:nvSpPr>
                <p:spPr>
                  <a:xfrm>
                    <a:off x="3738403" y="2310368"/>
                    <a:ext cx="12830810" cy="4043679"/>
                  </a:xfrm>
                  <a:custGeom>
                    <a:avLst/>
                    <a:gdLst/>
                    <a:ahLst/>
                    <a:cxnLst/>
                    <a:rect l="l" t="t" r="r" b="b"/>
                    <a:pathLst>
                      <a:path w="12830810" h="4043679">
                        <a:moveTo>
                          <a:pt x="14362" y="4027206"/>
                        </a:moveTo>
                        <a:lnTo>
                          <a:pt x="15951" y="4029605"/>
                        </a:lnTo>
                      </a:path>
                      <a:path w="12830810" h="4043679">
                        <a:moveTo>
                          <a:pt x="15951" y="4029605"/>
                        </a:moveTo>
                        <a:lnTo>
                          <a:pt x="16746" y="4031194"/>
                        </a:lnTo>
                      </a:path>
                      <a:path w="12830810" h="4043679">
                        <a:moveTo>
                          <a:pt x="16746" y="4031194"/>
                        </a:moveTo>
                        <a:lnTo>
                          <a:pt x="16746" y="4034387"/>
                        </a:lnTo>
                      </a:path>
                      <a:path w="12830810" h="4043679">
                        <a:moveTo>
                          <a:pt x="16746" y="4034387"/>
                        </a:moveTo>
                        <a:lnTo>
                          <a:pt x="16746" y="4036786"/>
                        </a:lnTo>
                      </a:path>
                      <a:path w="12830810" h="4043679">
                        <a:moveTo>
                          <a:pt x="16746" y="4036786"/>
                        </a:moveTo>
                        <a:lnTo>
                          <a:pt x="15951" y="4038375"/>
                        </a:lnTo>
                      </a:path>
                      <a:path w="12830810" h="4043679">
                        <a:moveTo>
                          <a:pt x="15951" y="4038375"/>
                        </a:moveTo>
                        <a:lnTo>
                          <a:pt x="14362" y="4040773"/>
                        </a:lnTo>
                      </a:path>
                      <a:path w="12830810" h="4043679">
                        <a:moveTo>
                          <a:pt x="14362" y="4040773"/>
                        </a:moveTo>
                        <a:lnTo>
                          <a:pt x="11963" y="4042363"/>
                        </a:lnTo>
                      </a:path>
                      <a:path w="12830810" h="4043679">
                        <a:moveTo>
                          <a:pt x="11963" y="4042363"/>
                        </a:moveTo>
                        <a:lnTo>
                          <a:pt x="10374" y="4043158"/>
                        </a:lnTo>
                      </a:path>
                      <a:path w="12830810" h="4043679">
                        <a:moveTo>
                          <a:pt x="10374" y="4043158"/>
                        </a:moveTo>
                        <a:lnTo>
                          <a:pt x="7181" y="4043158"/>
                        </a:lnTo>
                      </a:path>
                      <a:path w="12830810" h="4043679">
                        <a:moveTo>
                          <a:pt x="7181" y="4043158"/>
                        </a:moveTo>
                        <a:lnTo>
                          <a:pt x="4782" y="4043158"/>
                        </a:lnTo>
                      </a:path>
                      <a:path w="12830810" h="4043679">
                        <a:moveTo>
                          <a:pt x="4782" y="4043158"/>
                        </a:moveTo>
                        <a:lnTo>
                          <a:pt x="3193" y="4042363"/>
                        </a:lnTo>
                      </a:path>
                      <a:path w="12830810" h="4043679">
                        <a:moveTo>
                          <a:pt x="3193" y="4042363"/>
                        </a:moveTo>
                        <a:lnTo>
                          <a:pt x="794" y="4040773"/>
                        </a:lnTo>
                      </a:path>
                      <a:path w="12830810" h="4043679">
                        <a:moveTo>
                          <a:pt x="794" y="4040773"/>
                        </a:moveTo>
                        <a:lnTo>
                          <a:pt x="0" y="4039979"/>
                        </a:lnTo>
                      </a:path>
                      <a:path w="12830810" h="4043679">
                        <a:moveTo>
                          <a:pt x="13567" y="4026411"/>
                        </a:moveTo>
                        <a:lnTo>
                          <a:pt x="14362" y="4027206"/>
                        </a:lnTo>
                      </a:path>
                      <a:path w="12830810" h="4043679">
                        <a:moveTo>
                          <a:pt x="12660761" y="702848"/>
                        </a:moveTo>
                        <a:lnTo>
                          <a:pt x="12660761" y="198656"/>
                        </a:lnTo>
                      </a:path>
                      <a:path w="12830810" h="4043679">
                        <a:moveTo>
                          <a:pt x="12660761" y="34315"/>
                        </a:moveTo>
                        <a:lnTo>
                          <a:pt x="12660761" y="15965"/>
                        </a:lnTo>
                      </a:path>
                      <a:path w="12830810" h="4043679">
                        <a:moveTo>
                          <a:pt x="12648838" y="15965"/>
                        </a:moveTo>
                        <a:lnTo>
                          <a:pt x="12648838" y="34315"/>
                        </a:lnTo>
                      </a:path>
                      <a:path w="12830810" h="4043679">
                        <a:moveTo>
                          <a:pt x="12664050" y="12772"/>
                        </a:moveTo>
                        <a:lnTo>
                          <a:pt x="12670353" y="12772"/>
                        </a:lnTo>
                      </a:path>
                      <a:path w="12830810" h="4043679">
                        <a:moveTo>
                          <a:pt x="12685565" y="12772"/>
                        </a:moveTo>
                        <a:lnTo>
                          <a:pt x="12830693" y="12772"/>
                        </a:lnTo>
                      </a:path>
                      <a:path w="12830810" h="4043679">
                        <a:moveTo>
                          <a:pt x="12830693" y="794"/>
                        </a:moveTo>
                        <a:lnTo>
                          <a:pt x="12685565" y="794"/>
                        </a:lnTo>
                      </a:path>
                      <a:path w="12830810" h="4043679">
                        <a:moveTo>
                          <a:pt x="12670353" y="794"/>
                        </a:moveTo>
                        <a:lnTo>
                          <a:pt x="12664050" y="794"/>
                        </a:lnTo>
                      </a:path>
                      <a:path w="12830810" h="4043679">
                        <a:moveTo>
                          <a:pt x="12661583" y="15965"/>
                        </a:moveTo>
                        <a:lnTo>
                          <a:pt x="12662405" y="13567"/>
                        </a:lnTo>
                      </a:path>
                      <a:path w="12830810" h="4043679">
                        <a:moveTo>
                          <a:pt x="12662405" y="13567"/>
                        </a:moveTo>
                        <a:lnTo>
                          <a:pt x="12664050" y="12772"/>
                        </a:lnTo>
                      </a:path>
                      <a:path w="12830810" h="4043679">
                        <a:moveTo>
                          <a:pt x="12664050" y="0"/>
                        </a:moveTo>
                        <a:lnTo>
                          <a:pt x="12657609" y="1603"/>
                        </a:lnTo>
                      </a:path>
                      <a:path w="12830810" h="4043679">
                        <a:moveTo>
                          <a:pt x="12657609" y="1603"/>
                        </a:moveTo>
                        <a:lnTo>
                          <a:pt x="12652812" y="4796"/>
                        </a:lnTo>
                      </a:path>
                      <a:path w="12830810" h="4043679">
                        <a:moveTo>
                          <a:pt x="12652812" y="4796"/>
                        </a:moveTo>
                        <a:lnTo>
                          <a:pt x="12649660" y="10374"/>
                        </a:lnTo>
                      </a:path>
                      <a:path w="12830810" h="4043679">
                        <a:moveTo>
                          <a:pt x="12649660" y="10374"/>
                        </a:moveTo>
                        <a:lnTo>
                          <a:pt x="12648016" y="15965"/>
                        </a:lnTo>
                      </a:path>
                      <a:path w="12830810" h="4043679">
                        <a:moveTo>
                          <a:pt x="12664050" y="6386"/>
                        </a:moveTo>
                        <a:lnTo>
                          <a:pt x="12664050" y="7989"/>
                        </a:lnTo>
                      </a:path>
                      <a:path w="12830810" h="4043679">
                        <a:moveTo>
                          <a:pt x="12664050" y="7989"/>
                        </a:moveTo>
                        <a:lnTo>
                          <a:pt x="12664050" y="9579"/>
                        </a:lnTo>
                      </a:path>
                      <a:path w="12830810" h="4043679">
                        <a:moveTo>
                          <a:pt x="12664050" y="9579"/>
                        </a:moveTo>
                        <a:lnTo>
                          <a:pt x="12664050" y="11168"/>
                        </a:lnTo>
                      </a:path>
                      <a:path w="12830810" h="4043679">
                        <a:moveTo>
                          <a:pt x="12664050" y="11168"/>
                        </a:moveTo>
                        <a:lnTo>
                          <a:pt x="12664050" y="11977"/>
                        </a:lnTo>
                      </a:path>
                      <a:path w="12830810" h="4043679">
                        <a:moveTo>
                          <a:pt x="12664050" y="11977"/>
                        </a:moveTo>
                        <a:lnTo>
                          <a:pt x="12664050" y="1277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48" name="object 3448"/>
                  <p:cNvSpPr/>
                  <p:nvPr/>
                </p:nvSpPr>
                <p:spPr>
                  <a:xfrm>
                    <a:off x="16401251" y="2321944"/>
                    <a:ext cx="2540" cy="2540"/>
                  </a:xfrm>
                  <a:custGeom>
                    <a:avLst/>
                    <a:gdLst/>
                    <a:ahLst/>
                    <a:cxnLst/>
                    <a:rect l="l" t="t" r="r" b="b"/>
                    <a:pathLst>
                      <a:path w="2540" h="2539">
                        <a:moveTo>
                          <a:pt x="2400" y="1206"/>
                        </a:moveTo>
                        <a:lnTo>
                          <a:pt x="2044" y="355"/>
                        </a:lnTo>
                        <a:lnTo>
                          <a:pt x="1193" y="0"/>
                        </a:lnTo>
                        <a:lnTo>
                          <a:pt x="355" y="355"/>
                        </a:lnTo>
                        <a:lnTo>
                          <a:pt x="0" y="1206"/>
                        </a:lnTo>
                        <a:lnTo>
                          <a:pt x="355" y="2044"/>
                        </a:lnTo>
                        <a:lnTo>
                          <a:pt x="1193" y="2400"/>
                        </a:lnTo>
                        <a:lnTo>
                          <a:pt x="2044" y="2044"/>
                        </a:lnTo>
                        <a:lnTo>
                          <a:pt x="2400"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49" name="object 3449"/>
                  <p:cNvSpPr/>
                  <p:nvPr/>
                </p:nvSpPr>
                <p:spPr>
                  <a:xfrm>
                    <a:off x="16402454" y="2322345"/>
                    <a:ext cx="0" cy="1270"/>
                  </a:xfrm>
                  <a:custGeom>
                    <a:avLst/>
                    <a:gdLst/>
                    <a:ahLst/>
                    <a:cxnLst/>
                    <a:rect l="l" t="t" r="r" b="b"/>
                    <a:pathLst>
                      <a:path h="1269">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50" name="object 3450"/>
                  <p:cNvSpPr/>
                  <p:nvPr/>
                </p:nvSpPr>
                <p:spPr>
                  <a:xfrm>
                    <a:off x="16401257" y="230917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51" name="object 3451"/>
                  <p:cNvSpPr/>
                  <p:nvPr/>
                </p:nvSpPr>
                <p:spPr>
                  <a:xfrm>
                    <a:off x="16387242" y="2310368"/>
                    <a:ext cx="15240" cy="16510"/>
                  </a:xfrm>
                  <a:custGeom>
                    <a:avLst/>
                    <a:gdLst/>
                    <a:ahLst/>
                    <a:cxnLst/>
                    <a:rect l="l" t="t" r="r" b="b"/>
                    <a:pathLst>
                      <a:path w="15240" h="16510">
                        <a:moveTo>
                          <a:pt x="15211" y="0"/>
                        </a:moveTo>
                        <a:lnTo>
                          <a:pt x="15211" y="794"/>
                        </a:lnTo>
                      </a:path>
                      <a:path w="15240" h="16510">
                        <a:moveTo>
                          <a:pt x="15211" y="794"/>
                        </a:moveTo>
                        <a:lnTo>
                          <a:pt x="15211" y="1603"/>
                        </a:lnTo>
                      </a:path>
                      <a:path w="15240" h="16510">
                        <a:moveTo>
                          <a:pt x="15211" y="1603"/>
                        </a:moveTo>
                        <a:lnTo>
                          <a:pt x="15211" y="3193"/>
                        </a:lnTo>
                      </a:path>
                      <a:path w="15240" h="16510">
                        <a:moveTo>
                          <a:pt x="15211" y="3193"/>
                        </a:moveTo>
                        <a:lnTo>
                          <a:pt x="15211" y="4796"/>
                        </a:lnTo>
                      </a:path>
                      <a:path w="15240" h="16510">
                        <a:moveTo>
                          <a:pt x="15211" y="4796"/>
                        </a:moveTo>
                        <a:lnTo>
                          <a:pt x="15211" y="6386"/>
                        </a:lnTo>
                      </a:path>
                      <a:path w="15240" h="16510">
                        <a:moveTo>
                          <a:pt x="5618" y="15965"/>
                        </a:moveTo>
                        <a:lnTo>
                          <a:pt x="3974" y="15965"/>
                        </a:lnTo>
                      </a:path>
                      <a:path w="15240" h="16510">
                        <a:moveTo>
                          <a:pt x="3974" y="15965"/>
                        </a:moveTo>
                        <a:lnTo>
                          <a:pt x="2329" y="15965"/>
                        </a:lnTo>
                      </a:path>
                      <a:path w="15240" h="16510">
                        <a:moveTo>
                          <a:pt x="2329" y="15965"/>
                        </a:moveTo>
                        <a:lnTo>
                          <a:pt x="1644" y="15965"/>
                        </a:lnTo>
                      </a:path>
                      <a:path w="15240" h="16510">
                        <a:moveTo>
                          <a:pt x="1644" y="15965"/>
                        </a:moveTo>
                        <a:lnTo>
                          <a:pt x="0" y="1596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52" name="object 3452"/>
                  <p:cNvSpPr/>
                  <p:nvPr/>
                </p:nvSpPr>
                <p:spPr>
                  <a:xfrm>
                    <a:off x="16386046" y="232513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53" name="object 3453"/>
                  <p:cNvSpPr/>
                  <p:nvPr/>
                </p:nvSpPr>
                <p:spPr>
                  <a:xfrm>
                    <a:off x="16386419" y="2326333"/>
                    <a:ext cx="1270" cy="0"/>
                  </a:xfrm>
                  <a:custGeom>
                    <a:avLst/>
                    <a:gdLst/>
                    <a:ahLst/>
                    <a:cxnLst/>
                    <a:rect l="l" t="t" r="r" b="b"/>
                    <a:pathLst>
                      <a:path w="1269">
                        <a:moveTo>
                          <a:pt x="822"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54" name="object 3454"/>
                  <p:cNvSpPr/>
                  <p:nvPr/>
                </p:nvSpPr>
                <p:spPr>
                  <a:xfrm>
                    <a:off x="16397967" y="232513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55" name="object 3455"/>
                  <p:cNvSpPr/>
                  <p:nvPr/>
                </p:nvSpPr>
                <p:spPr>
                  <a:xfrm>
                    <a:off x="16399164" y="2326333"/>
                    <a:ext cx="1270" cy="0"/>
                  </a:xfrm>
                  <a:custGeom>
                    <a:avLst/>
                    <a:gdLst/>
                    <a:ahLst/>
                    <a:cxnLst/>
                    <a:rect l="l" t="t" r="r" b="b"/>
                    <a:pathLst>
                      <a:path w="1269">
                        <a:moveTo>
                          <a:pt x="0" y="0"/>
                        </a:moveTo>
                        <a:lnTo>
                          <a:pt x="822" y="0"/>
                        </a:lnTo>
                      </a:path>
                      <a:path w="1269">
                        <a:moveTo>
                          <a:pt x="822"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56" name="object 3456"/>
                  <p:cNvSpPr/>
                  <p:nvPr/>
                </p:nvSpPr>
                <p:spPr>
                  <a:xfrm>
                    <a:off x="16397967" y="232513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57" name="object 3457"/>
                  <p:cNvSpPr/>
                  <p:nvPr/>
                </p:nvSpPr>
                <p:spPr>
                  <a:xfrm>
                    <a:off x="16392861" y="2310368"/>
                    <a:ext cx="188595" cy="16510"/>
                  </a:xfrm>
                  <a:custGeom>
                    <a:avLst/>
                    <a:gdLst/>
                    <a:ahLst/>
                    <a:cxnLst/>
                    <a:rect l="l" t="t" r="r" b="b"/>
                    <a:pathLst>
                      <a:path w="188594" h="16510">
                        <a:moveTo>
                          <a:pt x="6303" y="15965"/>
                        </a:moveTo>
                        <a:lnTo>
                          <a:pt x="4796" y="15965"/>
                        </a:lnTo>
                      </a:path>
                      <a:path w="188594" h="16510">
                        <a:moveTo>
                          <a:pt x="4796" y="15965"/>
                        </a:moveTo>
                        <a:lnTo>
                          <a:pt x="3974" y="15965"/>
                        </a:lnTo>
                      </a:path>
                      <a:path w="188594" h="16510">
                        <a:moveTo>
                          <a:pt x="3974" y="15965"/>
                        </a:moveTo>
                        <a:lnTo>
                          <a:pt x="2329" y="15965"/>
                        </a:lnTo>
                      </a:path>
                      <a:path w="188594" h="16510">
                        <a:moveTo>
                          <a:pt x="2329" y="15965"/>
                        </a:moveTo>
                        <a:lnTo>
                          <a:pt x="0" y="15965"/>
                        </a:lnTo>
                      </a:path>
                      <a:path w="188594" h="16510">
                        <a:moveTo>
                          <a:pt x="179525" y="12772"/>
                        </a:moveTo>
                        <a:lnTo>
                          <a:pt x="180210" y="12772"/>
                        </a:lnTo>
                      </a:path>
                      <a:path w="188594" h="16510">
                        <a:moveTo>
                          <a:pt x="184184" y="12772"/>
                        </a:moveTo>
                        <a:lnTo>
                          <a:pt x="187473" y="12772"/>
                        </a:lnTo>
                      </a:path>
                      <a:path w="188594" h="16510">
                        <a:moveTo>
                          <a:pt x="187473" y="12772"/>
                        </a:moveTo>
                        <a:lnTo>
                          <a:pt x="188296" y="12772"/>
                        </a:lnTo>
                      </a:path>
                      <a:path w="188594" h="16510">
                        <a:moveTo>
                          <a:pt x="188296" y="0"/>
                        </a:moveTo>
                        <a:lnTo>
                          <a:pt x="187473" y="0"/>
                        </a:lnTo>
                      </a:path>
                      <a:path w="188594" h="16510">
                        <a:moveTo>
                          <a:pt x="187473" y="0"/>
                        </a:moveTo>
                        <a:lnTo>
                          <a:pt x="183499" y="0"/>
                        </a:lnTo>
                      </a:path>
                      <a:path w="188594" h="16510">
                        <a:moveTo>
                          <a:pt x="180210" y="0"/>
                        </a:moveTo>
                        <a:lnTo>
                          <a:pt x="17952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58" name="object 3458"/>
                  <p:cNvSpPr/>
                  <p:nvPr/>
                </p:nvSpPr>
                <p:spPr>
                  <a:xfrm>
                    <a:off x="16571189" y="232194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59" name="object 3459"/>
                  <p:cNvSpPr/>
                  <p:nvPr/>
                </p:nvSpPr>
                <p:spPr>
                  <a:xfrm>
                    <a:off x="16572386" y="2310368"/>
                    <a:ext cx="0" cy="13335"/>
                  </a:xfrm>
                  <a:custGeom>
                    <a:avLst/>
                    <a:gdLst/>
                    <a:ahLst/>
                    <a:cxnLst/>
                    <a:rect l="l" t="t" r="r" b="b"/>
                    <a:pathLst>
                      <a:path h="13335">
                        <a:moveTo>
                          <a:pt x="0" y="12772"/>
                        </a:moveTo>
                        <a:lnTo>
                          <a:pt x="0" y="11977"/>
                        </a:lnTo>
                      </a:path>
                      <a:path h="13335">
                        <a:moveTo>
                          <a:pt x="0" y="11977"/>
                        </a:moveTo>
                        <a:lnTo>
                          <a:pt x="0" y="11168"/>
                        </a:lnTo>
                      </a:path>
                      <a:path h="13335">
                        <a:moveTo>
                          <a:pt x="0" y="11168"/>
                        </a:moveTo>
                        <a:lnTo>
                          <a:pt x="0" y="9579"/>
                        </a:lnTo>
                      </a:path>
                      <a:path h="13335">
                        <a:moveTo>
                          <a:pt x="0" y="9579"/>
                        </a:moveTo>
                        <a:lnTo>
                          <a:pt x="0" y="7989"/>
                        </a:lnTo>
                      </a:path>
                      <a:path h="13335">
                        <a:moveTo>
                          <a:pt x="0" y="7989"/>
                        </a:moveTo>
                        <a:lnTo>
                          <a:pt x="0" y="6386"/>
                        </a:lnTo>
                      </a:path>
                      <a:path h="13335">
                        <a:moveTo>
                          <a:pt x="0" y="6386"/>
                        </a:moveTo>
                        <a:lnTo>
                          <a:pt x="0" y="4796"/>
                        </a:lnTo>
                      </a:path>
                      <a:path h="13335">
                        <a:moveTo>
                          <a:pt x="0" y="4796"/>
                        </a:moveTo>
                        <a:lnTo>
                          <a:pt x="0" y="3193"/>
                        </a:lnTo>
                      </a:path>
                      <a:path h="13335">
                        <a:moveTo>
                          <a:pt x="0" y="3193"/>
                        </a:moveTo>
                        <a:lnTo>
                          <a:pt x="0" y="1603"/>
                        </a:lnTo>
                      </a:path>
                      <a:path h="13335">
                        <a:moveTo>
                          <a:pt x="0" y="1603"/>
                        </a:moveTo>
                        <a:lnTo>
                          <a:pt x="0" y="794"/>
                        </a:lnTo>
                      </a:path>
                      <a:path h="13335">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60" name="object 3460"/>
                  <p:cNvSpPr/>
                  <p:nvPr/>
                </p:nvSpPr>
                <p:spPr>
                  <a:xfrm>
                    <a:off x="16571189" y="230917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61" name="object 3461"/>
                  <p:cNvSpPr/>
                  <p:nvPr/>
                </p:nvSpPr>
                <p:spPr>
                  <a:xfrm>
                    <a:off x="13823180" y="1614700"/>
                    <a:ext cx="70485" cy="117475"/>
                  </a:xfrm>
                  <a:custGeom>
                    <a:avLst/>
                    <a:gdLst/>
                    <a:ahLst/>
                    <a:cxnLst/>
                    <a:rect l="l" t="t" r="r" b="b"/>
                    <a:pathLst>
                      <a:path w="70484" h="117475">
                        <a:moveTo>
                          <a:pt x="11922" y="117280"/>
                        </a:moveTo>
                        <a:lnTo>
                          <a:pt x="11922" y="15170"/>
                        </a:lnTo>
                      </a:path>
                      <a:path w="70484" h="117475">
                        <a:moveTo>
                          <a:pt x="0" y="15170"/>
                        </a:moveTo>
                        <a:lnTo>
                          <a:pt x="0" y="103713"/>
                        </a:lnTo>
                      </a:path>
                      <a:path w="70484" h="117475">
                        <a:moveTo>
                          <a:pt x="19871" y="11977"/>
                        </a:moveTo>
                        <a:lnTo>
                          <a:pt x="70165" y="11977"/>
                        </a:lnTo>
                      </a:path>
                      <a:path w="70484" h="117475">
                        <a:moveTo>
                          <a:pt x="70165" y="0"/>
                        </a:moveTo>
                        <a:lnTo>
                          <a:pt x="18363" y="0"/>
                        </a:lnTo>
                      </a:path>
                      <a:path w="70484" h="117475">
                        <a:moveTo>
                          <a:pt x="70165" y="11977"/>
                        </a:moveTo>
                        <a:lnTo>
                          <a:pt x="70165" y="11182"/>
                        </a:lnTo>
                      </a:path>
                      <a:path w="70484" h="117475">
                        <a:moveTo>
                          <a:pt x="70165" y="11182"/>
                        </a:moveTo>
                        <a:lnTo>
                          <a:pt x="70165" y="10374"/>
                        </a:lnTo>
                      </a:path>
                      <a:path w="70484" h="117475">
                        <a:moveTo>
                          <a:pt x="70165" y="10374"/>
                        </a:moveTo>
                        <a:lnTo>
                          <a:pt x="70165" y="8784"/>
                        </a:lnTo>
                      </a:path>
                      <a:path w="70484" h="117475">
                        <a:moveTo>
                          <a:pt x="70165" y="8784"/>
                        </a:moveTo>
                        <a:lnTo>
                          <a:pt x="70165" y="7989"/>
                        </a:lnTo>
                      </a:path>
                      <a:path w="70484" h="117475">
                        <a:moveTo>
                          <a:pt x="70165" y="7989"/>
                        </a:moveTo>
                        <a:lnTo>
                          <a:pt x="70165" y="6386"/>
                        </a:lnTo>
                      </a:path>
                      <a:path w="70484" h="117475">
                        <a:moveTo>
                          <a:pt x="70165" y="6386"/>
                        </a:moveTo>
                        <a:lnTo>
                          <a:pt x="70165" y="4796"/>
                        </a:lnTo>
                      </a:path>
                      <a:path w="70484" h="117475">
                        <a:moveTo>
                          <a:pt x="70165" y="4796"/>
                        </a:moveTo>
                        <a:lnTo>
                          <a:pt x="70165" y="3206"/>
                        </a:lnTo>
                      </a:path>
                      <a:path w="70484" h="117475">
                        <a:moveTo>
                          <a:pt x="70165" y="3206"/>
                        </a:moveTo>
                        <a:lnTo>
                          <a:pt x="70165" y="2398"/>
                        </a:lnTo>
                      </a:path>
                      <a:path w="70484" h="117475">
                        <a:moveTo>
                          <a:pt x="70165" y="2398"/>
                        </a:moveTo>
                        <a:lnTo>
                          <a:pt x="70165" y="80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62" name="object 3462"/>
                  <p:cNvSpPr/>
                  <p:nvPr/>
                </p:nvSpPr>
                <p:spPr>
                  <a:xfrm>
                    <a:off x="13892150" y="161431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63" name="object 3463"/>
                  <p:cNvSpPr/>
                  <p:nvPr/>
                </p:nvSpPr>
                <p:spPr>
                  <a:xfrm>
                    <a:off x="13893347" y="1614700"/>
                    <a:ext cx="0" cy="1270"/>
                  </a:xfrm>
                  <a:custGeom>
                    <a:avLst/>
                    <a:gdLst/>
                    <a:ahLst/>
                    <a:cxnLst/>
                    <a:rect l="l" t="t" r="r" b="b"/>
                    <a:pathLst>
                      <a:path h="1269">
                        <a:moveTo>
                          <a:pt x="0" y="0"/>
                        </a:moveTo>
                        <a:lnTo>
                          <a:pt x="0" y="80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64" name="object 3464"/>
                  <p:cNvSpPr/>
                  <p:nvPr/>
                </p:nvSpPr>
                <p:spPr>
                  <a:xfrm>
                    <a:off x="13892150" y="161431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65" name="object 3465"/>
                  <p:cNvSpPr/>
                  <p:nvPr/>
                </p:nvSpPr>
                <p:spPr>
                  <a:xfrm>
                    <a:off x="13893347" y="1615509"/>
                    <a:ext cx="0" cy="11430"/>
                  </a:xfrm>
                  <a:custGeom>
                    <a:avLst/>
                    <a:gdLst/>
                    <a:ahLst/>
                    <a:cxnLst/>
                    <a:rect l="l" t="t" r="r" b="b"/>
                    <a:pathLst>
                      <a:path h="11430">
                        <a:moveTo>
                          <a:pt x="0" y="0"/>
                        </a:moveTo>
                        <a:lnTo>
                          <a:pt x="0" y="1589"/>
                        </a:lnTo>
                      </a:path>
                      <a:path h="11430">
                        <a:moveTo>
                          <a:pt x="0" y="1589"/>
                        </a:moveTo>
                        <a:lnTo>
                          <a:pt x="0" y="2398"/>
                        </a:lnTo>
                      </a:path>
                      <a:path h="11430">
                        <a:moveTo>
                          <a:pt x="0" y="2398"/>
                        </a:moveTo>
                        <a:lnTo>
                          <a:pt x="0" y="3987"/>
                        </a:lnTo>
                      </a:path>
                      <a:path h="11430">
                        <a:moveTo>
                          <a:pt x="0" y="3987"/>
                        </a:moveTo>
                        <a:lnTo>
                          <a:pt x="0" y="5577"/>
                        </a:lnTo>
                      </a:path>
                      <a:path h="11430">
                        <a:moveTo>
                          <a:pt x="0" y="5577"/>
                        </a:moveTo>
                        <a:lnTo>
                          <a:pt x="0" y="7181"/>
                        </a:lnTo>
                      </a:path>
                      <a:path h="11430">
                        <a:moveTo>
                          <a:pt x="0" y="7181"/>
                        </a:moveTo>
                        <a:lnTo>
                          <a:pt x="0" y="7975"/>
                        </a:lnTo>
                      </a:path>
                      <a:path h="11430">
                        <a:moveTo>
                          <a:pt x="0" y="7975"/>
                        </a:moveTo>
                        <a:lnTo>
                          <a:pt x="0" y="9565"/>
                        </a:lnTo>
                      </a:path>
                      <a:path h="11430">
                        <a:moveTo>
                          <a:pt x="0" y="9565"/>
                        </a:moveTo>
                        <a:lnTo>
                          <a:pt x="0" y="10374"/>
                        </a:lnTo>
                      </a:path>
                      <a:path h="11430">
                        <a:moveTo>
                          <a:pt x="0" y="10374"/>
                        </a:moveTo>
                        <a:lnTo>
                          <a:pt x="0" y="1116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66" name="object 3466"/>
                  <p:cNvSpPr/>
                  <p:nvPr/>
                </p:nvSpPr>
                <p:spPr>
                  <a:xfrm>
                    <a:off x="13892150" y="162548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67" name="object 3467"/>
                  <p:cNvSpPr/>
                  <p:nvPr/>
                </p:nvSpPr>
                <p:spPr>
                  <a:xfrm>
                    <a:off x="13822359" y="1621086"/>
                    <a:ext cx="13335" cy="8890"/>
                  </a:xfrm>
                  <a:custGeom>
                    <a:avLst/>
                    <a:gdLst/>
                    <a:ahLst/>
                    <a:cxnLst/>
                    <a:rect l="l" t="t" r="r" b="b"/>
                    <a:pathLst>
                      <a:path w="13334" h="8889">
                        <a:moveTo>
                          <a:pt x="12744" y="8784"/>
                        </a:moveTo>
                        <a:lnTo>
                          <a:pt x="12744" y="3987"/>
                        </a:lnTo>
                      </a:path>
                      <a:path w="13334" h="8889">
                        <a:moveTo>
                          <a:pt x="12744" y="3987"/>
                        </a:moveTo>
                        <a:lnTo>
                          <a:pt x="12744" y="808"/>
                        </a:lnTo>
                      </a:path>
                      <a:path w="13334" h="8889">
                        <a:moveTo>
                          <a:pt x="12744" y="808"/>
                        </a:moveTo>
                        <a:lnTo>
                          <a:pt x="12744" y="0"/>
                        </a:lnTo>
                      </a:path>
                      <a:path w="13334" h="8889">
                        <a:moveTo>
                          <a:pt x="0" y="0"/>
                        </a:moveTo>
                        <a:lnTo>
                          <a:pt x="0" y="808"/>
                        </a:lnTo>
                      </a:path>
                      <a:path w="13334" h="8889">
                        <a:moveTo>
                          <a:pt x="0" y="808"/>
                        </a:moveTo>
                        <a:lnTo>
                          <a:pt x="0" y="4796"/>
                        </a:lnTo>
                      </a:path>
                      <a:path w="13334" h="8889">
                        <a:moveTo>
                          <a:pt x="0" y="4796"/>
                        </a:moveTo>
                        <a:lnTo>
                          <a:pt x="0" y="87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68" name="object 3468"/>
                  <p:cNvSpPr/>
                  <p:nvPr/>
                </p:nvSpPr>
                <p:spPr>
                  <a:xfrm>
                    <a:off x="13833907" y="162867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69" name="object 3469"/>
                  <p:cNvSpPr/>
                  <p:nvPr/>
                </p:nvSpPr>
                <p:spPr>
                  <a:xfrm>
                    <a:off x="13822359" y="1629871"/>
                    <a:ext cx="13335" cy="0"/>
                  </a:xfrm>
                  <a:custGeom>
                    <a:avLst/>
                    <a:gdLst/>
                    <a:ahLst/>
                    <a:cxnLst/>
                    <a:rect l="l" t="t" r="r" b="b"/>
                    <a:pathLst>
                      <a:path w="13334">
                        <a:moveTo>
                          <a:pt x="12744" y="0"/>
                        </a:moveTo>
                        <a:lnTo>
                          <a:pt x="11922" y="0"/>
                        </a:lnTo>
                      </a:path>
                      <a:path w="13334">
                        <a:moveTo>
                          <a:pt x="11922" y="0"/>
                        </a:moveTo>
                        <a:lnTo>
                          <a:pt x="11237" y="0"/>
                        </a:lnTo>
                      </a:path>
                      <a:path w="13334">
                        <a:moveTo>
                          <a:pt x="11237" y="0"/>
                        </a:moveTo>
                        <a:lnTo>
                          <a:pt x="9592" y="0"/>
                        </a:lnTo>
                      </a:path>
                      <a:path w="13334">
                        <a:moveTo>
                          <a:pt x="9592" y="0"/>
                        </a:moveTo>
                        <a:lnTo>
                          <a:pt x="7948" y="0"/>
                        </a:lnTo>
                      </a:path>
                      <a:path w="13334">
                        <a:moveTo>
                          <a:pt x="7948" y="0"/>
                        </a:moveTo>
                        <a:lnTo>
                          <a:pt x="6440" y="0"/>
                        </a:lnTo>
                      </a:path>
                      <a:path w="13334">
                        <a:moveTo>
                          <a:pt x="6440" y="0"/>
                        </a:moveTo>
                        <a:lnTo>
                          <a:pt x="4796" y="0"/>
                        </a:lnTo>
                      </a:path>
                      <a:path w="13334">
                        <a:moveTo>
                          <a:pt x="4796" y="0"/>
                        </a:moveTo>
                        <a:lnTo>
                          <a:pt x="3151" y="0"/>
                        </a:lnTo>
                      </a:path>
                      <a:path w="13334">
                        <a:moveTo>
                          <a:pt x="3151" y="0"/>
                        </a:moveTo>
                        <a:lnTo>
                          <a:pt x="1644" y="0"/>
                        </a:lnTo>
                      </a:path>
                      <a:path w="13334">
                        <a:moveTo>
                          <a:pt x="1644" y="0"/>
                        </a:moveTo>
                        <a:lnTo>
                          <a:pt x="822" y="0"/>
                        </a:lnTo>
                      </a:path>
                      <a:path w="13334">
                        <a:moveTo>
                          <a:pt x="822"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70" name="object 3470"/>
                  <p:cNvSpPr/>
                  <p:nvPr/>
                </p:nvSpPr>
                <p:spPr>
                  <a:xfrm>
                    <a:off x="13821162" y="162867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71" name="object 3471"/>
                  <p:cNvSpPr/>
                  <p:nvPr/>
                </p:nvSpPr>
                <p:spPr>
                  <a:xfrm>
                    <a:off x="13822359" y="1614700"/>
                    <a:ext cx="496570" cy="135255"/>
                  </a:xfrm>
                  <a:custGeom>
                    <a:avLst/>
                    <a:gdLst/>
                    <a:ahLst/>
                    <a:cxnLst/>
                    <a:rect l="l" t="t" r="r" b="b"/>
                    <a:pathLst>
                      <a:path w="496569" h="135255">
                        <a:moveTo>
                          <a:pt x="0" y="6386"/>
                        </a:moveTo>
                        <a:lnTo>
                          <a:pt x="0" y="4796"/>
                        </a:lnTo>
                      </a:path>
                      <a:path w="496569" h="135255">
                        <a:moveTo>
                          <a:pt x="0" y="4796"/>
                        </a:moveTo>
                        <a:lnTo>
                          <a:pt x="822" y="3206"/>
                        </a:lnTo>
                      </a:path>
                      <a:path w="496569" h="135255">
                        <a:moveTo>
                          <a:pt x="822" y="3206"/>
                        </a:moveTo>
                        <a:lnTo>
                          <a:pt x="1644" y="1603"/>
                        </a:lnTo>
                      </a:path>
                      <a:path w="496569" h="135255">
                        <a:moveTo>
                          <a:pt x="1644" y="1603"/>
                        </a:moveTo>
                        <a:lnTo>
                          <a:pt x="3151" y="808"/>
                        </a:lnTo>
                      </a:path>
                      <a:path w="496569" h="135255">
                        <a:moveTo>
                          <a:pt x="3151" y="808"/>
                        </a:moveTo>
                        <a:lnTo>
                          <a:pt x="4796" y="0"/>
                        </a:lnTo>
                      </a:path>
                      <a:path w="496569" h="135255">
                        <a:moveTo>
                          <a:pt x="4796" y="0"/>
                        </a:moveTo>
                        <a:lnTo>
                          <a:pt x="6440" y="0"/>
                        </a:lnTo>
                      </a:path>
                      <a:path w="496569" h="135255">
                        <a:moveTo>
                          <a:pt x="6440" y="0"/>
                        </a:moveTo>
                        <a:lnTo>
                          <a:pt x="7948" y="0"/>
                        </a:lnTo>
                      </a:path>
                      <a:path w="496569" h="135255">
                        <a:moveTo>
                          <a:pt x="7948" y="0"/>
                        </a:moveTo>
                        <a:lnTo>
                          <a:pt x="9592" y="808"/>
                        </a:lnTo>
                      </a:path>
                      <a:path w="496569" h="135255">
                        <a:moveTo>
                          <a:pt x="9592" y="808"/>
                        </a:moveTo>
                        <a:lnTo>
                          <a:pt x="11237" y="1603"/>
                        </a:lnTo>
                      </a:path>
                      <a:path w="496569" h="135255">
                        <a:moveTo>
                          <a:pt x="11237" y="1603"/>
                        </a:moveTo>
                        <a:lnTo>
                          <a:pt x="11922" y="3206"/>
                        </a:lnTo>
                      </a:path>
                      <a:path w="496569" h="135255">
                        <a:moveTo>
                          <a:pt x="11922" y="3206"/>
                        </a:moveTo>
                        <a:lnTo>
                          <a:pt x="12744" y="4796"/>
                        </a:lnTo>
                      </a:path>
                      <a:path w="496569" h="135255">
                        <a:moveTo>
                          <a:pt x="12744" y="4796"/>
                        </a:moveTo>
                        <a:lnTo>
                          <a:pt x="12744" y="6386"/>
                        </a:lnTo>
                      </a:path>
                      <a:path w="496569" h="135255">
                        <a:moveTo>
                          <a:pt x="12744" y="6386"/>
                        </a:moveTo>
                        <a:lnTo>
                          <a:pt x="12744" y="7194"/>
                        </a:lnTo>
                      </a:path>
                      <a:path w="496569" h="135255">
                        <a:moveTo>
                          <a:pt x="0" y="7194"/>
                        </a:moveTo>
                        <a:lnTo>
                          <a:pt x="0" y="6386"/>
                        </a:lnTo>
                      </a:path>
                      <a:path w="496569" h="135255">
                        <a:moveTo>
                          <a:pt x="25489" y="134835"/>
                        </a:moveTo>
                        <a:lnTo>
                          <a:pt x="496230" y="134835"/>
                        </a:lnTo>
                      </a:path>
                      <a:path w="496569" h="135255">
                        <a:moveTo>
                          <a:pt x="496230" y="122872"/>
                        </a:moveTo>
                        <a:lnTo>
                          <a:pt x="18363" y="122872"/>
                        </a:lnTo>
                      </a:path>
                      <a:path w="496569" h="135255">
                        <a:moveTo>
                          <a:pt x="12744" y="118075"/>
                        </a:moveTo>
                        <a:lnTo>
                          <a:pt x="12744" y="117280"/>
                        </a:lnTo>
                      </a:path>
                      <a:path w="496569" h="135255">
                        <a:moveTo>
                          <a:pt x="18363" y="122063"/>
                        </a:moveTo>
                        <a:lnTo>
                          <a:pt x="16033" y="12206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72" name="object 3472"/>
                  <p:cNvSpPr/>
                  <p:nvPr/>
                </p:nvSpPr>
                <p:spPr>
                  <a:xfrm>
                    <a:off x="13833084" y="173078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73" name="object 3473"/>
                  <p:cNvSpPr/>
                  <p:nvPr/>
                </p:nvSpPr>
                <p:spPr>
                  <a:xfrm>
                    <a:off x="13834281" y="1731981"/>
                    <a:ext cx="1270" cy="0"/>
                  </a:xfrm>
                  <a:custGeom>
                    <a:avLst/>
                    <a:gdLst/>
                    <a:ahLst/>
                    <a:cxnLst/>
                    <a:rect l="l" t="t" r="r" b="b"/>
                    <a:pathLst>
                      <a:path w="1269">
                        <a:moveTo>
                          <a:pt x="0" y="0"/>
                        </a:moveTo>
                        <a:lnTo>
                          <a:pt x="82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74" name="object 3474"/>
                  <p:cNvSpPr/>
                  <p:nvPr/>
                </p:nvSpPr>
                <p:spPr>
                  <a:xfrm>
                    <a:off x="13833907" y="173078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75" name="object 3475"/>
                  <p:cNvSpPr/>
                  <p:nvPr/>
                </p:nvSpPr>
                <p:spPr>
                  <a:xfrm>
                    <a:off x="13840722" y="1736764"/>
                    <a:ext cx="0" cy="1270"/>
                  </a:xfrm>
                  <a:custGeom>
                    <a:avLst/>
                    <a:gdLst/>
                    <a:ahLst/>
                    <a:cxnLst/>
                    <a:rect l="l" t="t" r="r" b="b"/>
                    <a:pathLst>
                      <a:path h="1269">
                        <a:moveTo>
                          <a:pt x="0" y="0"/>
                        </a:moveTo>
                        <a:lnTo>
                          <a:pt x="0" y="80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76" name="object 3476"/>
                  <p:cNvSpPr/>
                  <p:nvPr/>
                </p:nvSpPr>
                <p:spPr>
                  <a:xfrm>
                    <a:off x="13839525" y="173637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77" name="object 3477"/>
                  <p:cNvSpPr/>
                  <p:nvPr/>
                </p:nvSpPr>
                <p:spPr>
                  <a:xfrm>
                    <a:off x="13840722" y="1737572"/>
                    <a:ext cx="0" cy="1905"/>
                  </a:xfrm>
                  <a:custGeom>
                    <a:avLst/>
                    <a:gdLst/>
                    <a:ahLst/>
                    <a:cxnLst/>
                    <a:rect l="l" t="t" r="r" b="b"/>
                    <a:pathLst>
                      <a:path h="1905">
                        <a:moveTo>
                          <a:pt x="0" y="0"/>
                        </a:moveTo>
                        <a:lnTo>
                          <a:pt x="0" y="15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78" name="object 3478"/>
                  <p:cNvSpPr/>
                  <p:nvPr/>
                </p:nvSpPr>
                <p:spPr>
                  <a:xfrm>
                    <a:off x="13839525" y="173796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79" name="object 3479"/>
                  <p:cNvSpPr/>
                  <p:nvPr/>
                </p:nvSpPr>
                <p:spPr>
                  <a:xfrm>
                    <a:off x="13823180" y="2509819"/>
                    <a:ext cx="12065" cy="2028189"/>
                  </a:xfrm>
                  <a:custGeom>
                    <a:avLst/>
                    <a:gdLst/>
                    <a:ahLst/>
                    <a:cxnLst/>
                    <a:rect l="l" t="t" r="r" b="b"/>
                    <a:pathLst>
                      <a:path w="12065" h="2028189">
                        <a:moveTo>
                          <a:pt x="0" y="0"/>
                        </a:moveTo>
                        <a:lnTo>
                          <a:pt x="0" y="810550"/>
                        </a:lnTo>
                      </a:path>
                      <a:path w="12065" h="2028189">
                        <a:moveTo>
                          <a:pt x="0" y="974891"/>
                        </a:moveTo>
                        <a:lnTo>
                          <a:pt x="0" y="1864419"/>
                        </a:lnTo>
                      </a:path>
                      <a:path w="12065" h="2028189">
                        <a:moveTo>
                          <a:pt x="0" y="1999241"/>
                        </a:moveTo>
                        <a:lnTo>
                          <a:pt x="0" y="2020784"/>
                        </a:lnTo>
                      </a:path>
                      <a:path w="12065" h="2028189">
                        <a:moveTo>
                          <a:pt x="11922" y="2020784"/>
                        </a:moveTo>
                        <a:lnTo>
                          <a:pt x="11922" y="1999241"/>
                        </a:lnTo>
                      </a:path>
                      <a:path w="12065" h="2028189">
                        <a:moveTo>
                          <a:pt x="11922" y="1864419"/>
                        </a:moveTo>
                        <a:lnTo>
                          <a:pt x="11922" y="974891"/>
                        </a:lnTo>
                      </a:path>
                      <a:path w="12065" h="2028189">
                        <a:moveTo>
                          <a:pt x="11922" y="810550"/>
                        </a:moveTo>
                        <a:lnTo>
                          <a:pt x="11922" y="0"/>
                        </a:lnTo>
                      </a:path>
                      <a:path w="12065" h="2028189">
                        <a:moveTo>
                          <a:pt x="0" y="2027965"/>
                        </a:moveTo>
                        <a:lnTo>
                          <a:pt x="822" y="2027965"/>
                        </a:lnTo>
                      </a:path>
                      <a:path w="12065" h="2028189">
                        <a:moveTo>
                          <a:pt x="822" y="2027965"/>
                        </a:moveTo>
                        <a:lnTo>
                          <a:pt x="1644" y="2027965"/>
                        </a:lnTo>
                      </a:path>
                      <a:path w="12065" h="2028189">
                        <a:moveTo>
                          <a:pt x="1644" y="2027965"/>
                        </a:moveTo>
                        <a:lnTo>
                          <a:pt x="3151" y="2027965"/>
                        </a:lnTo>
                      </a:path>
                      <a:path w="12065" h="2028189">
                        <a:moveTo>
                          <a:pt x="3151" y="2027965"/>
                        </a:moveTo>
                        <a:lnTo>
                          <a:pt x="3974" y="2027965"/>
                        </a:lnTo>
                      </a:path>
                      <a:path w="12065" h="2028189">
                        <a:moveTo>
                          <a:pt x="3974" y="2027965"/>
                        </a:moveTo>
                        <a:lnTo>
                          <a:pt x="5618" y="2027965"/>
                        </a:lnTo>
                      </a:path>
                      <a:path w="12065" h="2028189">
                        <a:moveTo>
                          <a:pt x="11922" y="2027965"/>
                        </a:moveTo>
                        <a:lnTo>
                          <a:pt x="11100" y="202796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80" name="object 3480"/>
                  <p:cNvSpPr/>
                  <p:nvPr/>
                </p:nvSpPr>
                <p:spPr>
                  <a:xfrm>
                    <a:off x="13833084" y="453658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81" name="object 3481"/>
                  <p:cNvSpPr/>
                  <p:nvPr/>
                </p:nvSpPr>
                <p:spPr>
                  <a:xfrm>
                    <a:off x="13828799" y="4537785"/>
                    <a:ext cx="5715" cy="0"/>
                  </a:xfrm>
                  <a:custGeom>
                    <a:avLst/>
                    <a:gdLst/>
                    <a:ahLst/>
                    <a:cxnLst/>
                    <a:rect l="l" t="t" r="r" b="b"/>
                    <a:pathLst>
                      <a:path w="5715">
                        <a:moveTo>
                          <a:pt x="5481" y="0"/>
                        </a:moveTo>
                        <a:lnTo>
                          <a:pt x="3974" y="0"/>
                        </a:lnTo>
                      </a:path>
                      <a:path w="5715">
                        <a:moveTo>
                          <a:pt x="3974" y="0"/>
                        </a:moveTo>
                        <a:lnTo>
                          <a:pt x="3151" y="0"/>
                        </a:lnTo>
                      </a:path>
                      <a:path w="5715">
                        <a:moveTo>
                          <a:pt x="3151" y="0"/>
                        </a:moveTo>
                        <a:lnTo>
                          <a:pt x="1507" y="0"/>
                        </a:lnTo>
                      </a:path>
                      <a:path w="5715">
                        <a:moveTo>
                          <a:pt x="1507"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82" name="object 3482"/>
                  <p:cNvSpPr/>
                  <p:nvPr/>
                </p:nvSpPr>
                <p:spPr>
                  <a:xfrm>
                    <a:off x="13821984" y="453658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83" name="object 3483"/>
                  <p:cNvSpPr/>
                  <p:nvPr/>
                </p:nvSpPr>
                <p:spPr>
                  <a:xfrm>
                    <a:off x="14321741" y="1688895"/>
                    <a:ext cx="12065" cy="42545"/>
                  </a:xfrm>
                  <a:custGeom>
                    <a:avLst/>
                    <a:gdLst/>
                    <a:ahLst/>
                    <a:cxnLst/>
                    <a:rect l="l" t="t" r="r" b="b"/>
                    <a:pathLst>
                      <a:path w="12065" h="42544">
                        <a:moveTo>
                          <a:pt x="12059" y="42291"/>
                        </a:moveTo>
                        <a:lnTo>
                          <a:pt x="12059" y="0"/>
                        </a:lnTo>
                      </a:path>
                      <a:path w="12065" h="42544">
                        <a:moveTo>
                          <a:pt x="0" y="0"/>
                        </a:moveTo>
                        <a:lnTo>
                          <a:pt x="0" y="4070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84" name="object 3484"/>
                  <p:cNvSpPr/>
                  <p:nvPr/>
                </p:nvSpPr>
                <p:spPr>
                  <a:xfrm>
                    <a:off x="14331781" y="168769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85" name="object 3485"/>
                  <p:cNvSpPr/>
                  <p:nvPr/>
                </p:nvSpPr>
                <p:spPr>
                  <a:xfrm>
                    <a:off x="14321741" y="1688895"/>
                    <a:ext cx="11430" cy="0"/>
                  </a:xfrm>
                  <a:custGeom>
                    <a:avLst/>
                    <a:gdLst/>
                    <a:ahLst/>
                    <a:cxnLst/>
                    <a:rect l="l" t="t" r="r" b="b"/>
                    <a:pathLst>
                      <a:path w="11430">
                        <a:moveTo>
                          <a:pt x="11237" y="0"/>
                        </a:moveTo>
                        <a:lnTo>
                          <a:pt x="9592" y="0"/>
                        </a:lnTo>
                      </a:path>
                      <a:path w="11430">
                        <a:moveTo>
                          <a:pt x="9592" y="0"/>
                        </a:moveTo>
                        <a:lnTo>
                          <a:pt x="8770" y="0"/>
                        </a:lnTo>
                      </a:path>
                      <a:path w="11430">
                        <a:moveTo>
                          <a:pt x="8770" y="0"/>
                        </a:moveTo>
                        <a:lnTo>
                          <a:pt x="7263" y="0"/>
                        </a:lnTo>
                      </a:path>
                      <a:path w="11430">
                        <a:moveTo>
                          <a:pt x="7263" y="0"/>
                        </a:moveTo>
                        <a:lnTo>
                          <a:pt x="5618" y="0"/>
                        </a:lnTo>
                      </a:path>
                      <a:path w="11430">
                        <a:moveTo>
                          <a:pt x="5618" y="0"/>
                        </a:moveTo>
                        <a:lnTo>
                          <a:pt x="3974" y="0"/>
                        </a:lnTo>
                      </a:path>
                      <a:path w="11430">
                        <a:moveTo>
                          <a:pt x="3974" y="0"/>
                        </a:moveTo>
                        <a:lnTo>
                          <a:pt x="3289" y="0"/>
                        </a:lnTo>
                      </a:path>
                      <a:path w="11430">
                        <a:moveTo>
                          <a:pt x="3289" y="0"/>
                        </a:moveTo>
                        <a:lnTo>
                          <a:pt x="1644" y="0"/>
                        </a:lnTo>
                      </a:path>
                      <a:path w="11430">
                        <a:moveTo>
                          <a:pt x="1644" y="0"/>
                        </a:moveTo>
                        <a:lnTo>
                          <a:pt x="822" y="0"/>
                        </a:lnTo>
                      </a:path>
                      <a:path w="11430">
                        <a:moveTo>
                          <a:pt x="822"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86" name="object 3486"/>
                  <p:cNvSpPr/>
                  <p:nvPr/>
                </p:nvSpPr>
                <p:spPr>
                  <a:xfrm>
                    <a:off x="14320544" y="168769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87" name="object 3487"/>
                  <p:cNvSpPr/>
                  <p:nvPr/>
                </p:nvSpPr>
                <p:spPr>
                  <a:xfrm>
                    <a:off x="14321741" y="1688895"/>
                    <a:ext cx="11430" cy="0"/>
                  </a:xfrm>
                  <a:custGeom>
                    <a:avLst/>
                    <a:gdLst/>
                    <a:ahLst/>
                    <a:cxnLst/>
                    <a:rect l="l" t="t" r="r" b="b"/>
                    <a:pathLst>
                      <a:path w="11430">
                        <a:moveTo>
                          <a:pt x="0" y="0"/>
                        </a:moveTo>
                        <a:lnTo>
                          <a:pt x="822" y="0"/>
                        </a:lnTo>
                      </a:path>
                      <a:path w="11430">
                        <a:moveTo>
                          <a:pt x="822" y="0"/>
                        </a:moveTo>
                        <a:lnTo>
                          <a:pt x="1644" y="0"/>
                        </a:lnTo>
                      </a:path>
                      <a:path w="11430">
                        <a:moveTo>
                          <a:pt x="1644" y="0"/>
                        </a:moveTo>
                        <a:lnTo>
                          <a:pt x="3289" y="0"/>
                        </a:lnTo>
                      </a:path>
                      <a:path w="11430">
                        <a:moveTo>
                          <a:pt x="3289" y="0"/>
                        </a:moveTo>
                        <a:lnTo>
                          <a:pt x="3974" y="0"/>
                        </a:lnTo>
                      </a:path>
                      <a:path w="11430">
                        <a:moveTo>
                          <a:pt x="3974" y="0"/>
                        </a:moveTo>
                        <a:lnTo>
                          <a:pt x="5618" y="0"/>
                        </a:lnTo>
                      </a:path>
                      <a:path w="11430">
                        <a:moveTo>
                          <a:pt x="5618" y="0"/>
                        </a:moveTo>
                        <a:lnTo>
                          <a:pt x="7263" y="0"/>
                        </a:lnTo>
                      </a:path>
                      <a:path w="11430">
                        <a:moveTo>
                          <a:pt x="7263" y="0"/>
                        </a:moveTo>
                        <a:lnTo>
                          <a:pt x="8770" y="0"/>
                        </a:lnTo>
                      </a:path>
                      <a:path w="11430">
                        <a:moveTo>
                          <a:pt x="8770" y="0"/>
                        </a:moveTo>
                        <a:lnTo>
                          <a:pt x="9592" y="0"/>
                        </a:lnTo>
                      </a:path>
                      <a:path w="11430">
                        <a:moveTo>
                          <a:pt x="9592" y="0"/>
                        </a:moveTo>
                        <a:lnTo>
                          <a:pt x="1123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88" name="object 3488"/>
                  <p:cNvSpPr/>
                  <p:nvPr/>
                </p:nvSpPr>
                <p:spPr>
                  <a:xfrm>
                    <a:off x="14331781" y="168769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89" name="object 3489"/>
                  <p:cNvSpPr/>
                  <p:nvPr/>
                </p:nvSpPr>
                <p:spPr>
                  <a:xfrm>
                    <a:off x="14318589" y="1688895"/>
                    <a:ext cx="15240" cy="61594"/>
                  </a:xfrm>
                  <a:custGeom>
                    <a:avLst/>
                    <a:gdLst/>
                    <a:ahLst/>
                    <a:cxnLst/>
                    <a:rect l="l" t="t" r="r" b="b"/>
                    <a:pathLst>
                      <a:path w="15240" h="61594">
                        <a:moveTo>
                          <a:pt x="14389" y="0"/>
                        </a:moveTo>
                        <a:lnTo>
                          <a:pt x="15211" y="0"/>
                        </a:lnTo>
                      </a:path>
                      <a:path w="15240" h="61594">
                        <a:moveTo>
                          <a:pt x="0" y="61436"/>
                        </a:moveTo>
                        <a:lnTo>
                          <a:pt x="4796" y="61436"/>
                        </a:lnTo>
                      </a:path>
                      <a:path w="15240" h="61594">
                        <a:moveTo>
                          <a:pt x="4796" y="61436"/>
                        </a:moveTo>
                        <a:lnTo>
                          <a:pt x="7948" y="61436"/>
                        </a:lnTo>
                      </a:path>
                      <a:path w="15240" h="61594">
                        <a:moveTo>
                          <a:pt x="7948" y="61436"/>
                        </a:moveTo>
                        <a:lnTo>
                          <a:pt x="8770" y="61436"/>
                        </a:lnTo>
                      </a:path>
                      <a:path w="15240" h="61594">
                        <a:moveTo>
                          <a:pt x="8770" y="47868"/>
                        </a:moveTo>
                        <a:lnTo>
                          <a:pt x="7948" y="47868"/>
                        </a:lnTo>
                      </a:path>
                      <a:path w="15240" h="61594">
                        <a:moveTo>
                          <a:pt x="7948" y="47868"/>
                        </a:moveTo>
                        <a:lnTo>
                          <a:pt x="4796" y="47868"/>
                        </a:lnTo>
                      </a:path>
                      <a:path w="15240" h="61594">
                        <a:moveTo>
                          <a:pt x="4796" y="47868"/>
                        </a:moveTo>
                        <a:lnTo>
                          <a:pt x="0" y="47868"/>
                        </a:lnTo>
                      </a:path>
                      <a:path w="15240" h="61594">
                        <a:moveTo>
                          <a:pt x="0" y="61436"/>
                        </a:moveTo>
                        <a:lnTo>
                          <a:pt x="0" y="6064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90" name="object 3490"/>
                  <p:cNvSpPr/>
                  <p:nvPr/>
                </p:nvSpPr>
                <p:spPr>
                  <a:xfrm>
                    <a:off x="14317392" y="174833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91" name="object 3491"/>
                  <p:cNvSpPr/>
                  <p:nvPr/>
                </p:nvSpPr>
                <p:spPr>
                  <a:xfrm>
                    <a:off x="14318589" y="1737572"/>
                    <a:ext cx="0" cy="12065"/>
                  </a:xfrm>
                  <a:custGeom>
                    <a:avLst/>
                    <a:gdLst/>
                    <a:ahLst/>
                    <a:cxnLst/>
                    <a:rect l="l" t="t" r="r" b="b"/>
                    <a:pathLst>
                      <a:path h="12064">
                        <a:moveTo>
                          <a:pt x="0" y="11963"/>
                        </a:moveTo>
                        <a:lnTo>
                          <a:pt x="0" y="10360"/>
                        </a:lnTo>
                      </a:path>
                      <a:path h="12064">
                        <a:moveTo>
                          <a:pt x="0" y="10360"/>
                        </a:moveTo>
                        <a:lnTo>
                          <a:pt x="0" y="9565"/>
                        </a:lnTo>
                      </a:path>
                      <a:path h="12064">
                        <a:moveTo>
                          <a:pt x="0" y="9565"/>
                        </a:moveTo>
                        <a:lnTo>
                          <a:pt x="0" y="7975"/>
                        </a:lnTo>
                      </a:path>
                      <a:path h="12064">
                        <a:moveTo>
                          <a:pt x="0" y="7975"/>
                        </a:moveTo>
                        <a:lnTo>
                          <a:pt x="0" y="6372"/>
                        </a:lnTo>
                      </a:path>
                      <a:path h="12064">
                        <a:moveTo>
                          <a:pt x="0" y="6372"/>
                        </a:moveTo>
                        <a:lnTo>
                          <a:pt x="0" y="3987"/>
                        </a:lnTo>
                      </a:path>
                      <a:path h="12064">
                        <a:moveTo>
                          <a:pt x="0" y="3987"/>
                        </a:moveTo>
                        <a:lnTo>
                          <a:pt x="0" y="2384"/>
                        </a:lnTo>
                      </a:path>
                      <a:path h="12064">
                        <a:moveTo>
                          <a:pt x="0" y="2384"/>
                        </a:moveTo>
                        <a:lnTo>
                          <a:pt x="0" y="1589"/>
                        </a:lnTo>
                      </a:path>
                      <a:path h="12064">
                        <a:moveTo>
                          <a:pt x="0" y="1589"/>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92" name="object 3492"/>
                  <p:cNvSpPr/>
                  <p:nvPr/>
                </p:nvSpPr>
                <p:spPr>
                  <a:xfrm>
                    <a:off x="14317392" y="173637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93" name="object 3493"/>
                  <p:cNvSpPr/>
                  <p:nvPr/>
                </p:nvSpPr>
                <p:spPr>
                  <a:xfrm>
                    <a:off x="14318589" y="1736764"/>
                    <a:ext cx="15240" cy="13970"/>
                  </a:xfrm>
                  <a:custGeom>
                    <a:avLst/>
                    <a:gdLst/>
                    <a:ahLst/>
                    <a:cxnLst/>
                    <a:rect l="l" t="t" r="r" b="b"/>
                    <a:pathLst>
                      <a:path w="15240" h="13969">
                        <a:moveTo>
                          <a:pt x="0" y="808"/>
                        </a:moveTo>
                        <a:lnTo>
                          <a:pt x="0" y="0"/>
                        </a:lnTo>
                      </a:path>
                      <a:path w="15240" h="13969">
                        <a:moveTo>
                          <a:pt x="8770" y="0"/>
                        </a:moveTo>
                        <a:lnTo>
                          <a:pt x="10415" y="808"/>
                        </a:lnTo>
                      </a:path>
                      <a:path w="15240" h="13969">
                        <a:moveTo>
                          <a:pt x="10415" y="808"/>
                        </a:moveTo>
                        <a:lnTo>
                          <a:pt x="11922" y="808"/>
                        </a:lnTo>
                      </a:path>
                      <a:path w="15240" h="13969">
                        <a:moveTo>
                          <a:pt x="11922" y="808"/>
                        </a:moveTo>
                        <a:lnTo>
                          <a:pt x="13567" y="2398"/>
                        </a:lnTo>
                      </a:path>
                      <a:path w="15240" h="13969">
                        <a:moveTo>
                          <a:pt x="13567" y="2398"/>
                        </a:moveTo>
                        <a:lnTo>
                          <a:pt x="14389" y="3193"/>
                        </a:lnTo>
                      </a:path>
                      <a:path w="15240" h="13969">
                        <a:moveTo>
                          <a:pt x="14389" y="3193"/>
                        </a:moveTo>
                        <a:lnTo>
                          <a:pt x="15211" y="4796"/>
                        </a:lnTo>
                      </a:path>
                      <a:path w="15240" h="13969">
                        <a:moveTo>
                          <a:pt x="15211" y="4796"/>
                        </a:moveTo>
                        <a:lnTo>
                          <a:pt x="15211" y="7181"/>
                        </a:lnTo>
                      </a:path>
                      <a:path w="15240" h="13969">
                        <a:moveTo>
                          <a:pt x="15211" y="7181"/>
                        </a:moveTo>
                        <a:lnTo>
                          <a:pt x="15211" y="8784"/>
                        </a:lnTo>
                      </a:path>
                      <a:path w="15240" h="13969">
                        <a:moveTo>
                          <a:pt x="15211" y="8784"/>
                        </a:moveTo>
                        <a:lnTo>
                          <a:pt x="14389" y="10374"/>
                        </a:lnTo>
                      </a:path>
                      <a:path w="15240" h="13969">
                        <a:moveTo>
                          <a:pt x="14389" y="10374"/>
                        </a:moveTo>
                        <a:lnTo>
                          <a:pt x="13567" y="11168"/>
                        </a:lnTo>
                      </a:path>
                      <a:path w="15240" h="13969">
                        <a:moveTo>
                          <a:pt x="13567" y="11168"/>
                        </a:moveTo>
                        <a:lnTo>
                          <a:pt x="11922" y="12772"/>
                        </a:lnTo>
                      </a:path>
                      <a:path w="15240" h="13969">
                        <a:moveTo>
                          <a:pt x="11922" y="12772"/>
                        </a:moveTo>
                        <a:lnTo>
                          <a:pt x="10415" y="12772"/>
                        </a:lnTo>
                      </a:path>
                      <a:path w="15240" h="13969">
                        <a:moveTo>
                          <a:pt x="10415" y="12772"/>
                        </a:moveTo>
                        <a:lnTo>
                          <a:pt x="8770" y="13567"/>
                        </a:lnTo>
                      </a:path>
                      <a:path w="15240" h="13969">
                        <a:moveTo>
                          <a:pt x="8770" y="13567"/>
                        </a:moveTo>
                        <a:lnTo>
                          <a:pt x="7948" y="13567"/>
                        </a:lnTo>
                      </a:path>
                      <a:path w="15240" h="13969">
                        <a:moveTo>
                          <a:pt x="7948" y="808"/>
                        </a:moveTo>
                        <a:lnTo>
                          <a:pt x="877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94" name="object 3494"/>
                  <p:cNvSpPr/>
                  <p:nvPr/>
                </p:nvSpPr>
                <p:spPr>
                  <a:xfrm>
                    <a:off x="7176054" y="1252496"/>
                    <a:ext cx="149225" cy="226695"/>
                  </a:xfrm>
                  <a:custGeom>
                    <a:avLst/>
                    <a:gdLst/>
                    <a:ahLst/>
                    <a:cxnLst/>
                    <a:rect l="l" t="t" r="r" b="b"/>
                    <a:pathLst>
                      <a:path w="149225" h="226694">
                        <a:moveTo>
                          <a:pt x="149170" y="0"/>
                        </a:moveTo>
                        <a:lnTo>
                          <a:pt x="149170" y="226586"/>
                        </a:lnTo>
                      </a:path>
                      <a:path w="149225" h="226694">
                        <a:moveTo>
                          <a:pt x="0" y="0"/>
                        </a:moveTo>
                        <a:lnTo>
                          <a:pt x="0" y="22658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95" name="object 3495"/>
                  <p:cNvSpPr/>
                  <p:nvPr/>
                </p:nvSpPr>
                <p:spPr>
                  <a:xfrm>
                    <a:off x="7176054" y="1479083"/>
                    <a:ext cx="466090" cy="649605"/>
                  </a:xfrm>
                  <a:custGeom>
                    <a:avLst/>
                    <a:gdLst/>
                    <a:ahLst/>
                    <a:cxnLst/>
                    <a:rect l="l" t="t" r="r" b="b"/>
                    <a:pathLst>
                      <a:path w="466090" h="649605">
                        <a:moveTo>
                          <a:pt x="149170" y="0"/>
                        </a:moveTo>
                        <a:lnTo>
                          <a:pt x="148375" y="0"/>
                        </a:lnTo>
                      </a:path>
                      <a:path w="466090" h="649605">
                        <a:moveTo>
                          <a:pt x="148375" y="0"/>
                        </a:moveTo>
                        <a:lnTo>
                          <a:pt x="145182" y="0"/>
                        </a:lnTo>
                      </a:path>
                      <a:path w="466090" h="649605">
                        <a:moveTo>
                          <a:pt x="145182" y="0"/>
                        </a:moveTo>
                        <a:lnTo>
                          <a:pt x="139604" y="0"/>
                        </a:lnTo>
                      </a:path>
                      <a:path w="466090" h="649605">
                        <a:moveTo>
                          <a:pt x="139604" y="0"/>
                        </a:moveTo>
                        <a:lnTo>
                          <a:pt x="131629" y="0"/>
                        </a:lnTo>
                      </a:path>
                      <a:path w="466090" h="649605">
                        <a:moveTo>
                          <a:pt x="131629" y="0"/>
                        </a:moveTo>
                        <a:lnTo>
                          <a:pt x="122844" y="0"/>
                        </a:lnTo>
                      </a:path>
                      <a:path w="466090" h="649605">
                        <a:moveTo>
                          <a:pt x="122844" y="0"/>
                        </a:moveTo>
                        <a:lnTo>
                          <a:pt x="112484" y="0"/>
                        </a:lnTo>
                      </a:path>
                      <a:path w="466090" h="649605">
                        <a:moveTo>
                          <a:pt x="112484" y="0"/>
                        </a:moveTo>
                        <a:lnTo>
                          <a:pt x="100520" y="0"/>
                        </a:lnTo>
                      </a:path>
                      <a:path w="466090" h="649605">
                        <a:moveTo>
                          <a:pt x="100520" y="0"/>
                        </a:moveTo>
                        <a:lnTo>
                          <a:pt x="87748" y="0"/>
                        </a:lnTo>
                      </a:path>
                      <a:path w="466090" h="649605">
                        <a:moveTo>
                          <a:pt x="87748" y="0"/>
                        </a:moveTo>
                        <a:lnTo>
                          <a:pt x="74989" y="0"/>
                        </a:lnTo>
                      </a:path>
                      <a:path w="466090" h="649605">
                        <a:moveTo>
                          <a:pt x="74989" y="0"/>
                        </a:moveTo>
                        <a:lnTo>
                          <a:pt x="61422" y="0"/>
                        </a:lnTo>
                      </a:path>
                      <a:path w="466090" h="649605">
                        <a:moveTo>
                          <a:pt x="61422" y="0"/>
                        </a:moveTo>
                        <a:lnTo>
                          <a:pt x="49458" y="0"/>
                        </a:lnTo>
                      </a:path>
                      <a:path w="466090" h="649605">
                        <a:moveTo>
                          <a:pt x="49458" y="0"/>
                        </a:moveTo>
                        <a:lnTo>
                          <a:pt x="37481" y="0"/>
                        </a:lnTo>
                      </a:path>
                      <a:path w="466090" h="649605">
                        <a:moveTo>
                          <a:pt x="37481" y="0"/>
                        </a:moveTo>
                        <a:lnTo>
                          <a:pt x="26325" y="0"/>
                        </a:lnTo>
                      </a:path>
                      <a:path w="466090" h="649605">
                        <a:moveTo>
                          <a:pt x="26325" y="0"/>
                        </a:moveTo>
                        <a:lnTo>
                          <a:pt x="17541" y="0"/>
                        </a:lnTo>
                      </a:path>
                      <a:path w="466090" h="649605">
                        <a:moveTo>
                          <a:pt x="17541" y="0"/>
                        </a:moveTo>
                        <a:lnTo>
                          <a:pt x="9565" y="0"/>
                        </a:lnTo>
                      </a:path>
                      <a:path w="466090" h="649605">
                        <a:moveTo>
                          <a:pt x="9565" y="0"/>
                        </a:moveTo>
                        <a:lnTo>
                          <a:pt x="4782" y="0"/>
                        </a:lnTo>
                      </a:path>
                      <a:path w="466090" h="649605">
                        <a:moveTo>
                          <a:pt x="4782" y="0"/>
                        </a:moveTo>
                        <a:lnTo>
                          <a:pt x="794" y="0"/>
                        </a:lnTo>
                      </a:path>
                      <a:path w="466090" h="649605">
                        <a:moveTo>
                          <a:pt x="794" y="0"/>
                        </a:moveTo>
                        <a:lnTo>
                          <a:pt x="0" y="0"/>
                        </a:lnTo>
                      </a:path>
                      <a:path w="466090" h="649605">
                        <a:moveTo>
                          <a:pt x="465902" y="649402"/>
                        </a:moveTo>
                        <a:lnTo>
                          <a:pt x="465902" y="532916"/>
                        </a:lnTo>
                      </a:path>
                      <a:path w="466090" h="649605">
                        <a:moveTo>
                          <a:pt x="465902" y="496216"/>
                        </a:moveTo>
                        <a:lnTo>
                          <a:pt x="465902" y="44116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96" name="object 3496"/>
                  <p:cNvSpPr/>
                  <p:nvPr/>
                </p:nvSpPr>
                <p:spPr>
                  <a:xfrm>
                    <a:off x="7492759" y="1252496"/>
                    <a:ext cx="149225" cy="368935"/>
                  </a:xfrm>
                  <a:custGeom>
                    <a:avLst/>
                    <a:gdLst/>
                    <a:ahLst/>
                    <a:cxnLst/>
                    <a:rect l="l" t="t" r="r" b="b"/>
                    <a:pathLst>
                      <a:path w="149225" h="368934">
                        <a:moveTo>
                          <a:pt x="149197" y="0"/>
                        </a:moveTo>
                        <a:lnTo>
                          <a:pt x="149197" y="368589"/>
                        </a:lnTo>
                      </a:path>
                      <a:path w="149225" h="368934">
                        <a:moveTo>
                          <a:pt x="0" y="0"/>
                        </a:moveTo>
                        <a:lnTo>
                          <a:pt x="0" y="3685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97" name="object 3497"/>
                  <p:cNvSpPr/>
                  <p:nvPr/>
                </p:nvSpPr>
                <p:spPr>
                  <a:xfrm>
                    <a:off x="7492759" y="1786236"/>
                    <a:ext cx="2643505" cy="342265"/>
                  </a:xfrm>
                  <a:custGeom>
                    <a:avLst/>
                    <a:gdLst/>
                    <a:ahLst/>
                    <a:cxnLst/>
                    <a:rect l="l" t="t" r="r" b="b"/>
                    <a:pathLst>
                      <a:path w="2643504" h="342264">
                        <a:moveTo>
                          <a:pt x="0" y="0"/>
                        </a:moveTo>
                        <a:lnTo>
                          <a:pt x="0" y="21529"/>
                        </a:lnTo>
                      </a:path>
                      <a:path w="2643504" h="342264">
                        <a:moveTo>
                          <a:pt x="0" y="116472"/>
                        </a:moveTo>
                        <a:lnTo>
                          <a:pt x="0" y="233739"/>
                        </a:lnTo>
                      </a:path>
                      <a:path w="2643504" h="342264">
                        <a:moveTo>
                          <a:pt x="0" y="280813"/>
                        </a:moveTo>
                        <a:lnTo>
                          <a:pt x="0" y="342249"/>
                        </a:lnTo>
                      </a:path>
                      <a:path w="2643504" h="342264">
                        <a:moveTo>
                          <a:pt x="1014784" y="317513"/>
                        </a:moveTo>
                        <a:lnTo>
                          <a:pt x="2643066" y="317513"/>
                        </a:lnTo>
                      </a:path>
                      <a:path w="2643504" h="342264">
                        <a:moveTo>
                          <a:pt x="2643066" y="227366"/>
                        </a:moveTo>
                        <a:lnTo>
                          <a:pt x="1014784" y="227366"/>
                        </a:lnTo>
                      </a:path>
                      <a:path w="2643504" h="342264">
                        <a:moveTo>
                          <a:pt x="2643066" y="227366"/>
                        </a:moveTo>
                        <a:lnTo>
                          <a:pt x="2643066" y="228956"/>
                        </a:lnTo>
                      </a:path>
                      <a:path w="2643504" h="342264">
                        <a:moveTo>
                          <a:pt x="2643066" y="228956"/>
                        </a:moveTo>
                        <a:lnTo>
                          <a:pt x="2643066" y="232149"/>
                        </a:lnTo>
                      </a:path>
                      <a:path w="2643504" h="342264">
                        <a:moveTo>
                          <a:pt x="2643066" y="232149"/>
                        </a:moveTo>
                        <a:lnTo>
                          <a:pt x="2643066" y="236932"/>
                        </a:lnTo>
                      </a:path>
                      <a:path w="2643504" h="342264">
                        <a:moveTo>
                          <a:pt x="2643066" y="236932"/>
                        </a:moveTo>
                        <a:lnTo>
                          <a:pt x="2643066" y="244113"/>
                        </a:lnTo>
                      </a:path>
                      <a:path w="2643504" h="342264">
                        <a:moveTo>
                          <a:pt x="2643066" y="244113"/>
                        </a:moveTo>
                        <a:lnTo>
                          <a:pt x="2643066" y="252897"/>
                        </a:lnTo>
                      </a:path>
                      <a:path w="2643504" h="342264">
                        <a:moveTo>
                          <a:pt x="2643066" y="252897"/>
                        </a:moveTo>
                        <a:lnTo>
                          <a:pt x="2643066" y="262463"/>
                        </a:lnTo>
                      </a:path>
                      <a:path w="2643504" h="342264">
                        <a:moveTo>
                          <a:pt x="2643066" y="262463"/>
                        </a:moveTo>
                        <a:lnTo>
                          <a:pt x="2643066" y="272042"/>
                        </a:lnTo>
                      </a:path>
                      <a:path w="2643504" h="342264">
                        <a:moveTo>
                          <a:pt x="2643066" y="272042"/>
                        </a:moveTo>
                        <a:lnTo>
                          <a:pt x="2643066" y="282416"/>
                        </a:lnTo>
                      </a:path>
                      <a:path w="2643504" h="342264">
                        <a:moveTo>
                          <a:pt x="2643066" y="282416"/>
                        </a:moveTo>
                        <a:lnTo>
                          <a:pt x="2643066" y="291982"/>
                        </a:lnTo>
                      </a:path>
                      <a:path w="2643504" h="342264">
                        <a:moveTo>
                          <a:pt x="2643066" y="291982"/>
                        </a:moveTo>
                        <a:lnTo>
                          <a:pt x="2643066" y="299958"/>
                        </a:lnTo>
                      </a:path>
                      <a:path w="2643504" h="342264">
                        <a:moveTo>
                          <a:pt x="2643066" y="299958"/>
                        </a:moveTo>
                        <a:lnTo>
                          <a:pt x="2643066" y="307139"/>
                        </a:lnTo>
                      </a:path>
                      <a:path w="2643504" h="342264">
                        <a:moveTo>
                          <a:pt x="2643066" y="307139"/>
                        </a:moveTo>
                        <a:lnTo>
                          <a:pt x="2643066" y="312730"/>
                        </a:lnTo>
                      </a:path>
                      <a:path w="2643504" h="342264">
                        <a:moveTo>
                          <a:pt x="2643066" y="312730"/>
                        </a:moveTo>
                        <a:lnTo>
                          <a:pt x="2643066" y="315909"/>
                        </a:lnTo>
                      </a:path>
                      <a:path w="2643504" h="342264">
                        <a:moveTo>
                          <a:pt x="2643066" y="315909"/>
                        </a:moveTo>
                        <a:lnTo>
                          <a:pt x="2643066" y="31751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498" name="object 3498"/>
                  <p:cNvPicPr/>
                  <p:nvPr/>
                </p:nvPicPr>
                <p:blipFill>
                  <a:blip r:embed="rId89" cstate="print"/>
                  <a:stretch>
                    <a:fillRect/>
                  </a:stretch>
                </p:blipFill>
                <p:spPr>
                  <a:xfrm>
                    <a:off x="8385078" y="3823365"/>
                    <a:ext cx="118070" cy="129239"/>
                  </a:xfrm>
                  <a:prstGeom prst="rect">
                    <a:avLst/>
                  </a:prstGeom>
                </p:spPr>
              </p:pic>
              <p:sp>
                <p:nvSpPr>
                  <p:cNvPr id="3499" name="object 3499"/>
                  <p:cNvSpPr/>
                  <p:nvPr/>
                </p:nvSpPr>
                <p:spPr>
                  <a:xfrm>
                    <a:off x="8304913" y="2012808"/>
                    <a:ext cx="203200" cy="1812289"/>
                  </a:xfrm>
                  <a:custGeom>
                    <a:avLst/>
                    <a:gdLst/>
                    <a:ahLst/>
                    <a:cxnLst/>
                    <a:rect l="l" t="t" r="r" b="b"/>
                    <a:pathLst>
                      <a:path w="203200" h="1812289">
                        <a:moveTo>
                          <a:pt x="107701" y="1811753"/>
                        </a:moveTo>
                        <a:lnTo>
                          <a:pt x="108496" y="1811753"/>
                        </a:lnTo>
                      </a:path>
                      <a:path w="203200" h="1812289">
                        <a:moveTo>
                          <a:pt x="108496" y="1811753"/>
                        </a:moveTo>
                        <a:lnTo>
                          <a:pt x="111689" y="1811753"/>
                        </a:lnTo>
                      </a:path>
                      <a:path w="203200" h="1812289">
                        <a:moveTo>
                          <a:pt x="111689" y="1811753"/>
                        </a:moveTo>
                        <a:lnTo>
                          <a:pt x="117267" y="1811753"/>
                        </a:lnTo>
                      </a:path>
                      <a:path w="203200" h="1812289">
                        <a:moveTo>
                          <a:pt x="117267" y="1811753"/>
                        </a:moveTo>
                        <a:lnTo>
                          <a:pt x="124448" y="1811753"/>
                        </a:lnTo>
                      </a:path>
                      <a:path w="203200" h="1812289">
                        <a:moveTo>
                          <a:pt x="124448" y="1811753"/>
                        </a:moveTo>
                        <a:lnTo>
                          <a:pt x="132423" y="1811753"/>
                        </a:lnTo>
                      </a:path>
                      <a:path w="203200" h="1812289">
                        <a:moveTo>
                          <a:pt x="132423" y="1811753"/>
                        </a:moveTo>
                        <a:lnTo>
                          <a:pt x="142003" y="1811753"/>
                        </a:lnTo>
                      </a:path>
                      <a:path w="203200" h="1812289">
                        <a:moveTo>
                          <a:pt x="142003" y="1811753"/>
                        </a:moveTo>
                        <a:lnTo>
                          <a:pt x="152377" y="1811753"/>
                        </a:lnTo>
                      </a:path>
                      <a:path w="203200" h="1812289">
                        <a:moveTo>
                          <a:pt x="152377" y="1811753"/>
                        </a:moveTo>
                        <a:lnTo>
                          <a:pt x="161942" y="1811753"/>
                        </a:lnTo>
                      </a:path>
                      <a:path w="203200" h="1812289">
                        <a:moveTo>
                          <a:pt x="161942" y="1811753"/>
                        </a:moveTo>
                        <a:lnTo>
                          <a:pt x="171522" y="1811753"/>
                        </a:lnTo>
                      </a:path>
                      <a:path w="203200" h="1812289">
                        <a:moveTo>
                          <a:pt x="171522" y="1811753"/>
                        </a:moveTo>
                        <a:lnTo>
                          <a:pt x="180292" y="1811753"/>
                        </a:lnTo>
                      </a:path>
                      <a:path w="203200" h="1812289">
                        <a:moveTo>
                          <a:pt x="180292" y="1811753"/>
                        </a:moveTo>
                        <a:lnTo>
                          <a:pt x="187473" y="1811753"/>
                        </a:lnTo>
                      </a:path>
                      <a:path w="203200" h="1812289">
                        <a:moveTo>
                          <a:pt x="187473" y="1811753"/>
                        </a:moveTo>
                        <a:lnTo>
                          <a:pt x="192256" y="1811753"/>
                        </a:lnTo>
                      </a:path>
                      <a:path w="203200" h="1812289">
                        <a:moveTo>
                          <a:pt x="192256" y="1811753"/>
                        </a:moveTo>
                        <a:lnTo>
                          <a:pt x="196244" y="1811753"/>
                        </a:lnTo>
                      </a:path>
                      <a:path w="203200" h="1812289">
                        <a:moveTo>
                          <a:pt x="196244" y="1811753"/>
                        </a:moveTo>
                        <a:lnTo>
                          <a:pt x="197039" y="1811753"/>
                        </a:lnTo>
                      </a:path>
                      <a:path w="203200" h="1812289">
                        <a:moveTo>
                          <a:pt x="202630" y="0"/>
                        </a:moveTo>
                        <a:lnTo>
                          <a:pt x="101315" y="0"/>
                        </a:lnTo>
                      </a:path>
                      <a:path w="203200" h="1812289">
                        <a:moveTo>
                          <a:pt x="101315" y="90941"/>
                        </a:moveTo>
                        <a:lnTo>
                          <a:pt x="106892" y="90941"/>
                        </a:lnTo>
                      </a:path>
                      <a:path w="203200" h="1812289">
                        <a:moveTo>
                          <a:pt x="197847" y="90941"/>
                        </a:moveTo>
                        <a:lnTo>
                          <a:pt x="202630" y="90941"/>
                        </a:lnTo>
                      </a:path>
                      <a:path w="203200" h="1812289">
                        <a:moveTo>
                          <a:pt x="106892" y="90941"/>
                        </a:moveTo>
                        <a:lnTo>
                          <a:pt x="106892" y="96518"/>
                        </a:lnTo>
                      </a:path>
                      <a:path w="203200" h="1812289">
                        <a:moveTo>
                          <a:pt x="197847" y="96518"/>
                        </a:moveTo>
                        <a:lnTo>
                          <a:pt x="197847" y="90941"/>
                        </a:lnTo>
                      </a:path>
                      <a:path w="203200" h="1812289">
                        <a:moveTo>
                          <a:pt x="202630" y="0"/>
                        </a:moveTo>
                        <a:lnTo>
                          <a:pt x="202630" y="1589"/>
                        </a:lnTo>
                      </a:path>
                      <a:path w="203200" h="1812289">
                        <a:moveTo>
                          <a:pt x="202630" y="1589"/>
                        </a:moveTo>
                        <a:lnTo>
                          <a:pt x="202630" y="4782"/>
                        </a:lnTo>
                      </a:path>
                      <a:path w="203200" h="1812289">
                        <a:moveTo>
                          <a:pt x="202630" y="4782"/>
                        </a:moveTo>
                        <a:lnTo>
                          <a:pt x="202630" y="10360"/>
                        </a:lnTo>
                      </a:path>
                      <a:path w="203200" h="1812289">
                        <a:moveTo>
                          <a:pt x="202630" y="10360"/>
                        </a:moveTo>
                        <a:lnTo>
                          <a:pt x="202630" y="17541"/>
                        </a:lnTo>
                      </a:path>
                      <a:path w="203200" h="1812289">
                        <a:moveTo>
                          <a:pt x="202630" y="17541"/>
                        </a:moveTo>
                        <a:lnTo>
                          <a:pt x="202630" y="26325"/>
                        </a:lnTo>
                      </a:path>
                      <a:path w="203200" h="1812289">
                        <a:moveTo>
                          <a:pt x="202630" y="26325"/>
                        </a:moveTo>
                        <a:lnTo>
                          <a:pt x="202630" y="35891"/>
                        </a:lnTo>
                      </a:path>
                      <a:path w="203200" h="1812289">
                        <a:moveTo>
                          <a:pt x="202630" y="35891"/>
                        </a:moveTo>
                        <a:lnTo>
                          <a:pt x="202630" y="45470"/>
                        </a:lnTo>
                      </a:path>
                      <a:path w="203200" h="1812289">
                        <a:moveTo>
                          <a:pt x="202630" y="45470"/>
                        </a:moveTo>
                        <a:lnTo>
                          <a:pt x="202630" y="55844"/>
                        </a:lnTo>
                      </a:path>
                      <a:path w="203200" h="1812289">
                        <a:moveTo>
                          <a:pt x="202630" y="55844"/>
                        </a:moveTo>
                        <a:lnTo>
                          <a:pt x="202630" y="65410"/>
                        </a:lnTo>
                      </a:path>
                      <a:path w="203200" h="1812289">
                        <a:moveTo>
                          <a:pt x="202630" y="65410"/>
                        </a:moveTo>
                        <a:lnTo>
                          <a:pt x="202630" y="74180"/>
                        </a:lnTo>
                      </a:path>
                      <a:path w="203200" h="1812289">
                        <a:moveTo>
                          <a:pt x="202630" y="74180"/>
                        </a:moveTo>
                        <a:lnTo>
                          <a:pt x="202630" y="81362"/>
                        </a:lnTo>
                      </a:path>
                      <a:path w="203200" h="1812289">
                        <a:moveTo>
                          <a:pt x="202630" y="81362"/>
                        </a:moveTo>
                        <a:lnTo>
                          <a:pt x="202630" y="86953"/>
                        </a:lnTo>
                      </a:path>
                      <a:path w="203200" h="1812289">
                        <a:moveTo>
                          <a:pt x="202630" y="86953"/>
                        </a:moveTo>
                        <a:lnTo>
                          <a:pt x="202630" y="90146"/>
                        </a:lnTo>
                      </a:path>
                      <a:path w="203200" h="1812289">
                        <a:moveTo>
                          <a:pt x="202630" y="90146"/>
                        </a:moveTo>
                        <a:lnTo>
                          <a:pt x="202630" y="90941"/>
                        </a:lnTo>
                      </a:path>
                      <a:path w="203200" h="1812289">
                        <a:moveTo>
                          <a:pt x="101315" y="90941"/>
                        </a:moveTo>
                        <a:lnTo>
                          <a:pt x="101315" y="90146"/>
                        </a:lnTo>
                      </a:path>
                      <a:path w="203200" h="1812289">
                        <a:moveTo>
                          <a:pt x="101315" y="90146"/>
                        </a:moveTo>
                        <a:lnTo>
                          <a:pt x="101315" y="86953"/>
                        </a:lnTo>
                      </a:path>
                      <a:path w="203200" h="1812289">
                        <a:moveTo>
                          <a:pt x="101315" y="86953"/>
                        </a:moveTo>
                        <a:lnTo>
                          <a:pt x="101315" y="81362"/>
                        </a:lnTo>
                      </a:path>
                      <a:path w="203200" h="1812289">
                        <a:moveTo>
                          <a:pt x="101315" y="81362"/>
                        </a:moveTo>
                        <a:lnTo>
                          <a:pt x="101315" y="74180"/>
                        </a:lnTo>
                      </a:path>
                      <a:path w="203200" h="1812289">
                        <a:moveTo>
                          <a:pt x="101315" y="74180"/>
                        </a:moveTo>
                        <a:lnTo>
                          <a:pt x="101315" y="65410"/>
                        </a:lnTo>
                      </a:path>
                      <a:path w="203200" h="1812289">
                        <a:moveTo>
                          <a:pt x="101315" y="65410"/>
                        </a:moveTo>
                        <a:lnTo>
                          <a:pt x="101315" y="55844"/>
                        </a:lnTo>
                      </a:path>
                      <a:path w="203200" h="1812289">
                        <a:moveTo>
                          <a:pt x="101315" y="55844"/>
                        </a:moveTo>
                        <a:lnTo>
                          <a:pt x="101315" y="45470"/>
                        </a:lnTo>
                      </a:path>
                      <a:path w="203200" h="1812289">
                        <a:moveTo>
                          <a:pt x="101315" y="45470"/>
                        </a:moveTo>
                        <a:lnTo>
                          <a:pt x="101315" y="35891"/>
                        </a:lnTo>
                      </a:path>
                      <a:path w="203200" h="1812289">
                        <a:moveTo>
                          <a:pt x="101315" y="35891"/>
                        </a:moveTo>
                        <a:lnTo>
                          <a:pt x="101315" y="26325"/>
                        </a:lnTo>
                      </a:path>
                      <a:path w="203200" h="1812289">
                        <a:moveTo>
                          <a:pt x="101315" y="26325"/>
                        </a:moveTo>
                        <a:lnTo>
                          <a:pt x="101315" y="17541"/>
                        </a:lnTo>
                      </a:path>
                      <a:path w="203200" h="1812289">
                        <a:moveTo>
                          <a:pt x="101315" y="17541"/>
                        </a:moveTo>
                        <a:lnTo>
                          <a:pt x="101315" y="10360"/>
                        </a:lnTo>
                      </a:path>
                      <a:path w="203200" h="1812289">
                        <a:moveTo>
                          <a:pt x="101315" y="10360"/>
                        </a:moveTo>
                        <a:lnTo>
                          <a:pt x="101315" y="4782"/>
                        </a:lnTo>
                      </a:path>
                      <a:path w="203200" h="1812289">
                        <a:moveTo>
                          <a:pt x="101315" y="4782"/>
                        </a:moveTo>
                        <a:lnTo>
                          <a:pt x="101315" y="1589"/>
                        </a:lnTo>
                      </a:path>
                      <a:path w="203200" h="1812289">
                        <a:moveTo>
                          <a:pt x="101315" y="1589"/>
                        </a:moveTo>
                        <a:lnTo>
                          <a:pt x="101315" y="0"/>
                        </a:lnTo>
                      </a:path>
                      <a:path w="203200" h="1812289">
                        <a:moveTo>
                          <a:pt x="101315" y="0"/>
                        </a:moveTo>
                        <a:lnTo>
                          <a:pt x="101315" y="794"/>
                        </a:lnTo>
                      </a:path>
                      <a:path w="203200" h="1812289">
                        <a:moveTo>
                          <a:pt x="197847" y="96518"/>
                        </a:moveTo>
                        <a:lnTo>
                          <a:pt x="196244" y="96518"/>
                        </a:lnTo>
                      </a:path>
                      <a:path w="203200" h="1812289">
                        <a:moveTo>
                          <a:pt x="196244" y="96518"/>
                        </a:moveTo>
                        <a:lnTo>
                          <a:pt x="193051" y="96518"/>
                        </a:lnTo>
                      </a:path>
                      <a:path w="203200" h="1812289">
                        <a:moveTo>
                          <a:pt x="193051" y="96518"/>
                        </a:moveTo>
                        <a:lnTo>
                          <a:pt x="187473" y="96518"/>
                        </a:lnTo>
                      </a:path>
                      <a:path w="203200" h="1812289">
                        <a:moveTo>
                          <a:pt x="187473" y="96518"/>
                        </a:moveTo>
                        <a:lnTo>
                          <a:pt x="180292" y="96518"/>
                        </a:lnTo>
                      </a:path>
                      <a:path w="203200" h="1812289">
                        <a:moveTo>
                          <a:pt x="180292" y="96518"/>
                        </a:moveTo>
                        <a:lnTo>
                          <a:pt x="172316" y="96518"/>
                        </a:lnTo>
                      </a:path>
                      <a:path w="203200" h="1812289">
                        <a:moveTo>
                          <a:pt x="172316" y="96518"/>
                        </a:moveTo>
                        <a:lnTo>
                          <a:pt x="161942" y="96518"/>
                        </a:lnTo>
                      </a:path>
                      <a:path w="203200" h="1812289">
                        <a:moveTo>
                          <a:pt x="161942" y="96518"/>
                        </a:moveTo>
                        <a:lnTo>
                          <a:pt x="152377" y="96518"/>
                        </a:lnTo>
                      </a:path>
                      <a:path w="203200" h="1812289">
                        <a:moveTo>
                          <a:pt x="152377" y="96518"/>
                        </a:moveTo>
                        <a:lnTo>
                          <a:pt x="142003" y="96518"/>
                        </a:lnTo>
                      </a:path>
                      <a:path w="203200" h="1812289">
                        <a:moveTo>
                          <a:pt x="142003" y="96518"/>
                        </a:moveTo>
                        <a:lnTo>
                          <a:pt x="132423" y="96518"/>
                        </a:lnTo>
                      </a:path>
                      <a:path w="203200" h="1812289">
                        <a:moveTo>
                          <a:pt x="132423" y="96518"/>
                        </a:moveTo>
                        <a:lnTo>
                          <a:pt x="123653" y="96518"/>
                        </a:lnTo>
                      </a:path>
                      <a:path w="203200" h="1812289">
                        <a:moveTo>
                          <a:pt x="123653" y="96518"/>
                        </a:moveTo>
                        <a:lnTo>
                          <a:pt x="116472" y="96518"/>
                        </a:lnTo>
                      </a:path>
                      <a:path w="203200" h="1812289">
                        <a:moveTo>
                          <a:pt x="116472" y="96518"/>
                        </a:moveTo>
                        <a:lnTo>
                          <a:pt x="110880" y="96518"/>
                        </a:lnTo>
                      </a:path>
                      <a:path w="203200" h="1812289">
                        <a:moveTo>
                          <a:pt x="110880" y="96518"/>
                        </a:moveTo>
                        <a:lnTo>
                          <a:pt x="107701" y="96518"/>
                        </a:lnTo>
                      </a:path>
                      <a:path w="203200" h="1812289">
                        <a:moveTo>
                          <a:pt x="107701" y="96518"/>
                        </a:moveTo>
                        <a:lnTo>
                          <a:pt x="106892" y="96518"/>
                        </a:lnTo>
                      </a:path>
                      <a:path w="203200" h="1812289">
                        <a:moveTo>
                          <a:pt x="0" y="90941"/>
                        </a:moveTo>
                        <a:lnTo>
                          <a:pt x="101315" y="90941"/>
                        </a:lnTo>
                      </a:path>
                      <a:path w="203200" h="1812289">
                        <a:moveTo>
                          <a:pt x="101315" y="794"/>
                        </a:moveTo>
                        <a:lnTo>
                          <a:pt x="0" y="794"/>
                        </a:lnTo>
                      </a:path>
                      <a:path w="203200" h="1812289">
                        <a:moveTo>
                          <a:pt x="0" y="90941"/>
                        </a:moveTo>
                        <a:lnTo>
                          <a:pt x="0" y="89337"/>
                        </a:lnTo>
                      </a:path>
                      <a:path w="203200" h="1812289">
                        <a:moveTo>
                          <a:pt x="0" y="89337"/>
                        </a:moveTo>
                        <a:lnTo>
                          <a:pt x="0" y="86158"/>
                        </a:lnTo>
                      </a:path>
                      <a:path w="203200" h="1812289">
                        <a:moveTo>
                          <a:pt x="0" y="86158"/>
                        </a:moveTo>
                        <a:lnTo>
                          <a:pt x="0" y="80567"/>
                        </a:lnTo>
                      </a:path>
                      <a:path w="203200" h="1812289">
                        <a:moveTo>
                          <a:pt x="0" y="80567"/>
                        </a:moveTo>
                        <a:lnTo>
                          <a:pt x="0" y="73386"/>
                        </a:lnTo>
                      </a:path>
                      <a:path w="203200" h="1812289">
                        <a:moveTo>
                          <a:pt x="0" y="73386"/>
                        </a:moveTo>
                        <a:lnTo>
                          <a:pt x="0" y="65410"/>
                        </a:lnTo>
                      </a:path>
                      <a:path w="203200" h="1812289">
                        <a:moveTo>
                          <a:pt x="0" y="65410"/>
                        </a:moveTo>
                        <a:lnTo>
                          <a:pt x="0" y="55844"/>
                        </a:lnTo>
                      </a:path>
                      <a:path w="203200" h="1812289">
                        <a:moveTo>
                          <a:pt x="0" y="55844"/>
                        </a:moveTo>
                        <a:lnTo>
                          <a:pt x="0" y="45470"/>
                        </a:lnTo>
                      </a:path>
                      <a:path w="203200" h="1812289">
                        <a:moveTo>
                          <a:pt x="0" y="45470"/>
                        </a:moveTo>
                        <a:lnTo>
                          <a:pt x="0" y="35891"/>
                        </a:lnTo>
                      </a:path>
                      <a:path w="203200" h="1812289">
                        <a:moveTo>
                          <a:pt x="0" y="35891"/>
                        </a:moveTo>
                        <a:lnTo>
                          <a:pt x="0" y="26325"/>
                        </a:lnTo>
                      </a:path>
                      <a:path w="203200" h="1812289">
                        <a:moveTo>
                          <a:pt x="0" y="26325"/>
                        </a:moveTo>
                        <a:lnTo>
                          <a:pt x="0" y="17541"/>
                        </a:lnTo>
                      </a:path>
                      <a:path w="203200" h="1812289">
                        <a:moveTo>
                          <a:pt x="0" y="17541"/>
                        </a:moveTo>
                        <a:lnTo>
                          <a:pt x="0" y="10360"/>
                        </a:lnTo>
                      </a:path>
                      <a:path w="203200" h="1812289">
                        <a:moveTo>
                          <a:pt x="0" y="10360"/>
                        </a:moveTo>
                        <a:lnTo>
                          <a:pt x="0" y="5577"/>
                        </a:lnTo>
                      </a:path>
                      <a:path w="203200" h="1812289">
                        <a:moveTo>
                          <a:pt x="0" y="5577"/>
                        </a:moveTo>
                        <a:lnTo>
                          <a:pt x="0" y="2384"/>
                        </a:lnTo>
                      </a:path>
                      <a:path w="203200" h="1812289">
                        <a:moveTo>
                          <a:pt x="0" y="2384"/>
                        </a:moveTo>
                        <a:lnTo>
                          <a:pt x="0" y="794"/>
                        </a:lnTo>
                      </a:path>
                      <a:path w="203200" h="1812289">
                        <a:moveTo>
                          <a:pt x="101315" y="1589"/>
                        </a:moveTo>
                        <a:lnTo>
                          <a:pt x="101315" y="2384"/>
                        </a:lnTo>
                      </a:path>
                      <a:path w="203200" h="1812289">
                        <a:moveTo>
                          <a:pt x="101315" y="4782"/>
                        </a:moveTo>
                        <a:lnTo>
                          <a:pt x="101315" y="557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00" name="object 3500"/>
                  <p:cNvSpPr/>
                  <p:nvPr/>
                </p:nvSpPr>
                <p:spPr>
                  <a:xfrm>
                    <a:off x="8405031" y="2021972"/>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01" name="object 3501"/>
                  <p:cNvSpPr/>
                  <p:nvPr/>
                </p:nvSpPr>
                <p:spPr>
                  <a:xfrm>
                    <a:off x="9918819" y="2367007"/>
                    <a:ext cx="75565" cy="120014"/>
                  </a:xfrm>
                  <a:custGeom>
                    <a:avLst/>
                    <a:gdLst/>
                    <a:ahLst/>
                    <a:cxnLst/>
                    <a:rect l="l" t="t" r="r" b="b"/>
                    <a:pathLst>
                      <a:path w="75565" h="120014">
                        <a:moveTo>
                          <a:pt x="0" y="104522"/>
                        </a:moveTo>
                        <a:lnTo>
                          <a:pt x="74989" y="119679"/>
                        </a:lnTo>
                      </a:path>
                      <a:path w="75565" h="120014">
                        <a:moveTo>
                          <a:pt x="74989" y="0"/>
                        </a:moveTo>
                        <a:lnTo>
                          <a:pt x="0" y="1517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502" name="object 3502"/>
                  <p:cNvPicPr/>
                  <p:nvPr/>
                </p:nvPicPr>
                <p:blipFill>
                  <a:blip r:embed="rId90" cstate="print"/>
                  <a:stretch>
                    <a:fillRect/>
                  </a:stretch>
                </p:blipFill>
                <p:spPr>
                  <a:xfrm>
                    <a:off x="8575759" y="3929463"/>
                    <a:ext cx="118070" cy="129253"/>
                  </a:xfrm>
                  <a:prstGeom prst="rect">
                    <a:avLst/>
                  </a:prstGeom>
                </p:spPr>
              </p:pic>
              <p:sp>
                <p:nvSpPr>
                  <p:cNvPr id="3503" name="object 3503"/>
                  <p:cNvSpPr/>
                  <p:nvPr/>
                </p:nvSpPr>
                <p:spPr>
                  <a:xfrm>
                    <a:off x="8597690" y="2381369"/>
                    <a:ext cx="1321435" cy="1797685"/>
                  </a:xfrm>
                  <a:custGeom>
                    <a:avLst/>
                    <a:gdLst/>
                    <a:ahLst/>
                    <a:cxnLst/>
                    <a:rect l="l" t="t" r="r" b="b"/>
                    <a:pathLst>
                      <a:path w="1321434" h="1797685">
                        <a:moveTo>
                          <a:pt x="5591" y="1549290"/>
                        </a:moveTo>
                        <a:lnTo>
                          <a:pt x="6386" y="1549290"/>
                        </a:lnTo>
                      </a:path>
                      <a:path w="1321434" h="1797685">
                        <a:moveTo>
                          <a:pt x="6386" y="1549290"/>
                        </a:moveTo>
                        <a:lnTo>
                          <a:pt x="9579" y="1549290"/>
                        </a:lnTo>
                      </a:path>
                      <a:path w="1321434" h="1797685">
                        <a:moveTo>
                          <a:pt x="9579" y="1549290"/>
                        </a:moveTo>
                        <a:lnTo>
                          <a:pt x="15156" y="1549290"/>
                        </a:lnTo>
                      </a:path>
                      <a:path w="1321434" h="1797685">
                        <a:moveTo>
                          <a:pt x="15156" y="1549290"/>
                        </a:moveTo>
                        <a:lnTo>
                          <a:pt x="22337" y="1549290"/>
                        </a:lnTo>
                      </a:path>
                      <a:path w="1321434" h="1797685">
                        <a:moveTo>
                          <a:pt x="22337" y="1549290"/>
                        </a:moveTo>
                        <a:lnTo>
                          <a:pt x="31122" y="1549290"/>
                        </a:lnTo>
                      </a:path>
                      <a:path w="1321434" h="1797685">
                        <a:moveTo>
                          <a:pt x="31122" y="1549290"/>
                        </a:moveTo>
                        <a:lnTo>
                          <a:pt x="40687" y="1549290"/>
                        </a:lnTo>
                      </a:path>
                      <a:path w="1321434" h="1797685">
                        <a:moveTo>
                          <a:pt x="40687" y="1549290"/>
                        </a:moveTo>
                        <a:lnTo>
                          <a:pt x="50267" y="1549290"/>
                        </a:lnTo>
                      </a:path>
                      <a:path w="1321434" h="1797685">
                        <a:moveTo>
                          <a:pt x="50267" y="1549290"/>
                        </a:moveTo>
                        <a:lnTo>
                          <a:pt x="60641" y="1549290"/>
                        </a:lnTo>
                      </a:path>
                      <a:path w="1321434" h="1797685">
                        <a:moveTo>
                          <a:pt x="60641" y="1549290"/>
                        </a:moveTo>
                        <a:lnTo>
                          <a:pt x="69411" y="1549290"/>
                        </a:lnTo>
                      </a:path>
                      <a:path w="1321434" h="1797685">
                        <a:moveTo>
                          <a:pt x="69411" y="1549290"/>
                        </a:moveTo>
                        <a:lnTo>
                          <a:pt x="78182" y="1549290"/>
                        </a:lnTo>
                      </a:path>
                      <a:path w="1321434" h="1797685">
                        <a:moveTo>
                          <a:pt x="78182" y="1549290"/>
                        </a:moveTo>
                        <a:lnTo>
                          <a:pt x="85363" y="1549290"/>
                        </a:lnTo>
                      </a:path>
                      <a:path w="1321434" h="1797685">
                        <a:moveTo>
                          <a:pt x="85363" y="1549290"/>
                        </a:moveTo>
                        <a:lnTo>
                          <a:pt x="90954" y="1549290"/>
                        </a:lnTo>
                      </a:path>
                      <a:path w="1321434" h="1797685">
                        <a:moveTo>
                          <a:pt x="90954" y="1549290"/>
                        </a:moveTo>
                        <a:lnTo>
                          <a:pt x="94148" y="1549290"/>
                        </a:lnTo>
                      </a:path>
                      <a:path w="1321434" h="1797685">
                        <a:moveTo>
                          <a:pt x="94148" y="1549290"/>
                        </a:moveTo>
                        <a:lnTo>
                          <a:pt x="94942" y="1549290"/>
                        </a:lnTo>
                      </a:path>
                      <a:path w="1321434" h="1797685">
                        <a:moveTo>
                          <a:pt x="100534" y="0"/>
                        </a:moveTo>
                        <a:lnTo>
                          <a:pt x="0" y="0"/>
                        </a:lnTo>
                      </a:path>
                      <a:path w="1321434" h="1797685">
                        <a:moveTo>
                          <a:pt x="0" y="90954"/>
                        </a:moveTo>
                        <a:lnTo>
                          <a:pt x="4796" y="90954"/>
                        </a:lnTo>
                      </a:path>
                      <a:path w="1321434" h="1797685">
                        <a:moveTo>
                          <a:pt x="95737" y="90954"/>
                        </a:moveTo>
                        <a:lnTo>
                          <a:pt x="100534" y="90954"/>
                        </a:lnTo>
                      </a:path>
                      <a:path w="1321434" h="1797685">
                        <a:moveTo>
                          <a:pt x="95737" y="95737"/>
                        </a:moveTo>
                        <a:lnTo>
                          <a:pt x="95737" y="90954"/>
                        </a:lnTo>
                      </a:path>
                      <a:path w="1321434" h="1797685">
                        <a:moveTo>
                          <a:pt x="4796" y="90954"/>
                        </a:moveTo>
                        <a:lnTo>
                          <a:pt x="4796" y="95737"/>
                        </a:lnTo>
                      </a:path>
                      <a:path w="1321434" h="1797685">
                        <a:moveTo>
                          <a:pt x="0" y="45484"/>
                        </a:moveTo>
                        <a:lnTo>
                          <a:pt x="0" y="35110"/>
                        </a:lnTo>
                      </a:path>
                      <a:path w="1321434" h="1797685">
                        <a:moveTo>
                          <a:pt x="0" y="35110"/>
                        </a:moveTo>
                        <a:lnTo>
                          <a:pt x="0" y="25530"/>
                        </a:lnTo>
                      </a:path>
                      <a:path w="1321434" h="1797685">
                        <a:moveTo>
                          <a:pt x="0" y="25530"/>
                        </a:moveTo>
                        <a:lnTo>
                          <a:pt x="0" y="16760"/>
                        </a:lnTo>
                      </a:path>
                      <a:path w="1321434" h="1797685">
                        <a:moveTo>
                          <a:pt x="0" y="16760"/>
                        </a:moveTo>
                        <a:lnTo>
                          <a:pt x="0" y="9579"/>
                        </a:lnTo>
                      </a:path>
                      <a:path w="1321434" h="1797685">
                        <a:moveTo>
                          <a:pt x="0" y="9579"/>
                        </a:moveTo>
                        <a:lnTo>
                          <a:pt x="0" y="4001"/>
                        </a:lnTo>
                      </a:path>
                      <a:path w="1321434" h="1797685">
                        <a:moveTo>
                          <a:pt x="0" y="4001"/>
                        </a:moveTo>
                        <a:lnTo>
                          <a:pt x="0" y="808"/>
                        </a:lnTo>
                      </a:path>
                      <a:path w="1321434" h="1797685">
                        <a:moveTo>
                          <a:pt x="0" y="808"/>
                        </a:moveTo>
                        <a:lnTo>
                          <a:pt x="0" y="0"/>
                        </a:lnTo>
                      </a:path>
                      <a:path w="1321434" h="1797685">
                        <a:moveTo>
                          <a:pt x="0" y="0"/>
                        </a:moveTo>
                        <a:lnTo>
                          <a:pt x="0" y="808"/>
                        </a:lnTo>
                      </a:path>
                      <a:path w="1321434" h="1797685">
                        <a:moveTo>
                          <a:pt x="0" y="808"/>
                        </a:moveTo>
                        <a:lnTo>
                          <a:pt x="0" y="4001"/>
                        </a:lnTo>
                      </a:path>
                      <a:path w="1321434" h="1797685">
                        <a:moveTo>
                          <a:pt x="0" y="4001"/>
                        </a:moveTo>
                        <a:lnTo>
                          <a:pt x="0" y="9579"/>
                        </a:lnTo>
                      </a:path>
                      <a:path w="1321434" h="1797685">
                        <a:moveTo>
                          <a:pt x="0" y="9579"/>
                        </a:moveTo>
                        <a:lnTo>
                          <a:pt x="0" y="16760"/>
                        </a:lnTo>
                      </a:path>
                      <a:path w="1321434" h="1797685">
                        <a:moveTo>
                          <a:pt x="0" y="16760"/>
                        </a:moveTo>
                        <a:lnTo>
                          <a:pt x="0" y="25530"/>
                        </a:lnTo>
                      </a:path>
                      <a:path w="1321434" h="1797685">
                        <a:moveTo>
                          <a:pt x="0" y="25530"/>
                        </a:moveTo>
                        <a:lnTo>
                          <a:pt x="0" y="35110"/>
                        </a:lnTo>
                      </a:path>
                      <a:path w="1321434" h="1797685">
                        <a:moveTo>
                          <a:pt x="0" y="35110"/>
                        </a:moveTo>
                        <a:lnTo>
                          <a:pt x="0" y="45484"/>
                        </a:lnTo>
                      </a:path>
                      <a:path w="1321434" h="1797685">
                        <a:moveTo>
                          <a:pt x="0" y="45484"/>
                        </a:moveTo>
                        <a:lnTo>
                          <a:pt x="0" y="55049"/>
                        </a:lnTo>
                      </a:path>
                      <a:path w="1321434" h="1797685">
                        <a:moveTo>
                          <a:pt x="0" y="55049"/>
                        </a:moveTo>
                        <a:lnTo>
                          <a:pt x="0" y="65423"/>
                        </a:lnTo>
                      </a:path>
                      <a:path w="1321434" h="1797685">
                        <a:moveTo>
                          <a:pt x="0" y="65423"/>
                        </a:moveTo>
                        <a:lnTo>
                          <a:pt x="0" y="73399"/>
                        </a:lnTo>
                      </a:path>
                      <a:path w="1321434" h="1797685">
                        <a:moveTo>
                          <a:pt x="0" y="73399"/>
                        </a:moveTo>
                        <a:lnTo>
                          <a:pt x="0" y="80580"/>
                        </a:lnTo>
                      </a:path>
                      <a:path w="1321434" h="1797685">
                        <a:moveTo>
                          <a:pt x="0" y="80580"/>
                        </a:moveTo>
                        <a:lnTo>
                          <a:pt x="0" y="86172"/>
                        </a:lnTo>
                      </a:path>
                      <a:path w="1321434" h="1797685">
                        <a:moveTo>
                          <a:pt x="0" y="86172"/>
                        </a:moveTo>
                        <a:lnTo>
                          <a:pt x="0" y="89351"/>
                        </a:lnTo>
                      </a:path>
                      <a:path w="1321434" h="1797685">
                        <a:moveTo>
                          <a:pt x="0" y="89351"/>
                        </a:moveTo>
                        <a:lnTo>
                          <a:pt x="0" y="90954"/>
                        </a:lnTo>
                      </a:path>
                      <a:path w="1321434" h="1797685">
                        <a:moveTo>
                          <a:pt x="0" y="90954"/>
                        </a:moveTo>
                        <a:lnTo>
                          <a:pt x="0" y="89351"/>
                        </a:lnTo>
                      </a:path>
                      <a:path w="1321434" h="1797685">
                        <a:moveTo>
                          <a:pt x="0" y="89351"/>
                        </a:moveTo>
                        <a:lnTo>
                          <a:pt x="0" y="86172"/>
                        </a:lnTo>
                      </a:path>
                      <a:path w="1321434" h="1797685">
                        <a:moveTo>
                          <a:pt x="0" y="86172"/>
                        </a:moveTo>
                        <a:lnTo>
                          <a:pt x="0" y="80580"/>
                        </a:lnTo>
                      </a:path>
                      <a:path w="1321434" h="1797685">
                        <a:moveTo>
                          <a:pt x="0" y="80580"/>
                        </a:moveTo>
                        <a:lnTo>
                          <a:pt x="0" y="73399"/>
                        </a:lnTo>
                      </a:path>
                      <a:path w="1321434" h="1797685">
                        <a:moveTo>
                          <a:pt x="0" y="73399"/>
                        </a:moveTo>
                        <a:lnTo>
                          <a:pt x="0" y="65423"/>
                        </a:lnTo>
                      </a:path>
                      <a:path w="1321434" h="1797685">
                        <a:moveTo>
                          <a:pt x="0" y="65423"/>
                        </a:moveTo>
                        <a:lnTo>
                          <a:pt x="0" y="55049"/>
                        </a:lnTo>
                      </a:path>
                      <a:path w="1321434" h="1797685">
                        <a:moveTo>
                          <a:pt x="0" y="55049"/>
                        </a:moveTo>
                        <a:lnTo>
                          <a:pt x="0" y="45484"/>
                        </a:lnTo>
                      </a:path>
                      <a:path w="1321434" h="1797685">
                        <a:moveTo>
                          <a:pt x="100534" y="45484"/>
                        </a:moveTo>
                        <a:lnTo>
                          <a:pt x="100534" y="55049"/>
                        </a:lnTo>
                      </a:path>
                      <a:path w="1321434" h="1797685">
                        <a:moveTo>
                          <a:pt x="100534" y="55049"/>
                        </a:moveTo>
                        <a:lnTo>
                          <a:pt x="100534" y="65423"/>
                        </a:lnTo>
                      </a:path>
                      <a:path w="1321434" h="1797685">
                        <a:moveTo>
                          <a:pt x="100534" y="65423"/>
                        </a:moveTo>
                        <a:lnTo>
                          <a:pt x="100534" y="73399"/>
                        </a:lnTo>
                      </a:path>
                      <a:path w="1321434" h="1797685">
                        <a:moveTo>
                          <a:pt x="100534" y="73399"/>
                        </a:moveTo>
                        <a:lnTo>
                          <a:pt x="100534" y="80580"/>
                        </a:lnTo>
                      </a:path>
                      <a:path w="1321434" h="1797685">
                        <a:moveTo>
                          <a:pt x="100534" y="80580"/>
                        </a:moveTo>
                        <a:lnTo>
                          <a:pt x="100534" y="86172"/>
                        </a:lnTo>
                      </a:path>
                      <a:path w="1321434" h="1797685">
                        <a:moveTo>
                          <a:pt x="100534" y="86172"/>
                        </a:moveTo>
                        <a:lnTo>
                          <a:pt x="100534" y="89351"/>
                        </a:lnTo>
                      </a:path>
                      <a:path w="1321434" h="1797685">
                        <a:moveTo>
                          <a:pt x="100534" y="89351"/>
                        </a:moveTo>
                        <a:lnTo>
                          <a:pt x="100534" y="90954"/>
                        </a:lnTo>
                      </a:path>
                      <a:path w="1321434" h="1797685">
                        <a:moveTo>
                          <a:pt x="100534" y="0"/>
                        </a:moveTo>
                        <a:lnTo>
                          <a:pt x="100534" y="808"/>
                        </a:lnTo>
                      </a:path>
                      <a:path w="1321434" h="1797685">
                        <a:moveTo>
                          <a:pt x="100534" y="808"/>
                        </a:moveTo>
                        <a:lnTo>
                          <a:pt x="100534" y="4001"/>
                        </a:lnTo>
                      </a:path>
                      <a:path w="1321434" h="1797685">
                        <a:moveTo>
                          <a:pt x="100534" y="4001"/>
                        </a:moveTo>
                        <a:lnTo>
                          <a:pt x="100534" y="9579"/>
                        </a:lnTo>
                      </a:path>
                      <a:path w="1321434" h="1797685">
                        <a:moveTo>
                          <a:pt x="100534" y="9579"/>
                        </a:moveTo>
                        <a:lnTo>
                          <a:pt x="100534" y="16760"/>
                        </a:lnTo>
                      </a:path>
                      <a:path w="1321434" h="1797685">
                        <a:moveTo>
                          <a:pt x="100534" y="16760"/>
                        </a:moveTo>
                        <a:lnTo>
                          <a:pt x="100534" y="25530"/>
                        </a:lnTo>
                      </a:path>
                      <a:path w="1321434" h="1797685">
                        <a:moveTo>
                          <a:pt x="100534" y="25530"/>
                        </a:moveTo>
                        <a:lnTo>
                          <a:pt x="100534" y="35110"/>
                        </a:lnTo>
                      </a:path>
                      <a:path w="1321434" h="1797685">
                        <a:moveTo>
                          <a:pt x="100534" y="35110"/>
                        </a:moveTo>
                        <a:lnTo>
                          <a:pt x="100534" y="45484"/>
                        </a:lnTo>
                      </a:path>
                      <a:path w="1321434" h="1797685">
                        <a:moveTo>
                          <a:pt x="50267" y="95737"/>
                        </a:moveTo>
                        <a:lnTo>
                          <a:pt x="39893" y="95737"/>
                        </a:lnTo>
                      </a:path>
                      <a:path w="1321434" h="1797685">
                        <a:moveTo>
                          <a:pt x="39893" y="95737"/>
                        </a:moveTo>
                        <a:lnTo>
                          <a:pt x="30327" y="95737"/>
                        </a:lnTo>
                      </a:path>
                      <a:path w="1321434" h="1797685">
                        <a:moveTo>
                          <a:pt x="30327" y="95737"/>
                        </a:moveTo>
                        <a:lnTo>
                          <a:pt x="22337" y="95737"/>
                        </a:lnTo>
                      </a:path>
                      <a:path w="1321434" h="1797685">
                        <a:moveTo>
                          <a:pt x="22337" y="95737"/>
                        </a:moveTo>
                        <a:lnTo>
                          <a:pt x="14362" y="95737"/>
                        </a:lnTo>
                      </a:path>
                      <a:path w="1321434" h="1797685">
                        <a:moveTo>
                          <a:pt x="14362" y="95737"/>
                        </a:moveTo>
                        <a:lnTo>
                          <a:pt x="9579" y="95737"/>
                        </a:lnTo>
                      </a:path>
                      <a:path w="1321434" h="1797685">
                        <a:moveTo>
                          <a:pt x="9579" y="95737"/>
                        </a:moveTo>
                        <a:lnTo>
                          <a:pt x="5591" y="95737"/>
                        </a:lnTo>
                      </a:path>
                      <a:path w="1321434" h="1797685">
                        <a:moveTo>
                          <a:pt x="5591" y="95737"/>
                        </a:moveTo>
                        <a:lnTo>
                          <a:pt x="4796" y="95737"/>
                        </a:lnTo>
                      </a:path>
                      <a:path w="1321434" h="1797685">
                        <a:moveTo>
                          <a:pt x="95737" y="95737"/>
                        </a:moveTo>
                        <a:lnTo>
                          <a:pt x="94942" y="95737"/>
                        </a:lnTo>
                      </a:path>
                      <a:path w="1321434" h="1797685">
                        <a:moveTo>
                          <a:pt x="94942" y="95737"/>
                        </a:moveTo>
                        <a:lnTo>
                          <a:pt x="90954" y="95737"/>
                        </a:lnTo>
                      </a:path>
                      <a:path w="1321434" h="1797685">
                        <a:moveTo>
                          <a:pt x="90954" y="95737"/>
                        </a:moveTo>
                        <a:lnTo>
                          <a:pt x="86172" y="95737"/>
                        </a:lnTo>
                      </a:path>
                      <a:path w="1321434" h="1797685">
                        <a:moveTo>
                          <a:pt x="86172" y="95737"/>
                        </a:moveTo>
                        <a:lnTo>
                          <a:pt x="78991" y="95737"/>
                        </a:lnTo>
                      </a:path>
                      <a:path w="1321434" h="1797685">
                        <a:moveTo>
                          <a:pt x="78991" y="95737"/>
                        </a:moveTo>
                        <a:lnTo>
                          <a:pt x="70206" y="95737"/>
                        </a:lnTo>
                      </a:path>
                      <a:path w="1321434" h="1797685">
                        <a:moveTo>
                          <a:pt x="70206" y="95737"/>
                        </a:moveTo>
                        <a:lnTo>
                          <a:pt x="60641" y="95737"/>
                        </a:lnTo>
                      </a:path>
                      <a:path w="1321434" h="1797685">
                        <a:moveTo>
                          <a:pt x="60641" y="95737"/>
                        </a:moveTo>
                        <a:lnTo>
                          <a:pt x="50267" y="95737"/>
                        </a:lnTo>
                      </a:path>
                      <a:path w="1321434" h="1797685">
                        <a:moveTo>
                          <a:pt x="1321128" y="808"/>
                        </a:moveTo>
                        <a:lnTo>
                          <a:pt x="1303587" y="808"/>
                        </a:lnTo>
                      </a:path>
                      <a:path w="1321434" h="1797685">
                        <a:moveTo>
                          <a:pt x="1209439" y="808"/>
                        </a:moveTo>
                        <a:lnTo>
                          <a:pt x="919841" y="808"/>
                        </a:lnTo>
                      </a:path>
                      <a:path w="1321434" h="1797685">
                        <a:moveTo>
                          <a:pt x="824912" y="808"/>
                        </a:moveTo>
                        <a:lnTo>
                          <a:pt x="100534" y="808"/>
                        </a:lnTo>
                      </a:path>
                      <a:path w="1321434" h="1797685">
                        <a:moveTo>
                          <a:pt x="100534" y="90160"/>
                        </a:moveTo>
                        <a:lnTo>
                          <a:pt x="824912" y="90160"/>
                        </a:lnTo>
                      </a:path>
                      <a:path w="1321434" h="1797685">
                        <a:moveTo>
                          <a:pt x="919841" y="90160"/>
                        </a:moveTo>
                        <a:lnTo>
                          <a:pt x="1209439" y="90160"/>
                        </a:lnTo>
                      </a:path>
                      <a:path w="1321434" h="1797685">
                        <a:moveTo>
                          <a:pt x="1303587" y="90160"/>
                        </a:moveTo>
                        <a:lnTo>
                          <a:pt x="1321128" y="90160"/>
                        </a:lnTo>
                      </a:path>
                      <a:path w="1321434" h="1797685">
                        <a:moveTo>
                          <a:pt x="1321128" y="808"/>
                        </a:moveTo>
                        <a:lnTo>
                          <a:pt x="1321128" y="1603"/>
                        </a:lnTo>
                      </a:path>
                      <a:path w="1321434" h="1797685">
                        <a:moveTo>
                          <a:pt x="1321128" y="1603"/>
                        </a:moveTo>
                        <a:lnTo>
                          <a:pt x="1321128" y="4796"/>
                        </a:lnTo>
                      </a:path>
                      <a:path w="1321434" h="1797685">
                        <a:moveTo>
                          <a:pt x="1321128" y="4796"/>
                        </a:moveTo>
                        <a:lnTo>
                          <a:pt x="1321128" y="10374"/>
                        </a:lnTo>
                      </a:path>
                      <a:path w="1321434" h="1797685">
                        <a:moveTo>
                          <a:pt x="1321128" y="10374"/>
                        </a:moveTo>
                        <a:lnTo>
                          <a:pt x="1321128" y="17555"/>
                        </a:lnTo>
                      </a:path>
                      <a:path w="1321434" h="1797685">
                        <a:moveTo>
                          <a:pt x="1321128" y="35110"/>
                        </a:moveTo>
                        <a:lnTo>
                          <a:pt x="1321128" y="45484"/>
                        </a:lnTo>
                      </a:path>
                      <a:path w="1321434" h="1797685">
                        <a:moveTo>
                          <a:pt x="1321128" y="55049"/>
                        </a:moveTo>
                        <a:lnTo>
                          <a:pt x="1321128" y="64629"/>
                        </a:lnTo>
                      </a:path>
                      <a:path w="1321434" h="1797685">
                        <a:moveTo>
                          <a:pt x="1321128" y="73399"/>
                        </a:moveTo>
                        <a:lnTo>
                          <a:pt x="1321128" y="80580"/>
                        </a:lnTo>
                      </a:path>
                      <a:path w="1321434" h="1797685">
                        <a:moveTo>
                          <a:pt x="1321128" y="80580"/>
                        </a:moveTo>
                        <a:lnTo>
                          <a:pt x="1321128" y="85363"/>
                        </a:lnTo>
                      </a:path>
                      <a:path w="1321434" h="1797685">
                        <a:moveTo>
                          <a:pt x="1321128" y="85363"/>
                        </a:moveTo>
                        <a:lnTo>
                          <a:pt x="1321128" y="89351"/>
                        </a:lnTo>
                      </a:path>
                      <a:path w="1321434" h="1797685">
                        <a:moveTo>
                          <a:pt x="1321128" y="89351"/>
                        </a:moveTo>
                        <a:lnTo>
                          <a:pt x="1321128" y="90160"/>
                        </a:lnTo>
                      </a:path>
                      <a:path w="1321434" h="1797685">
                        <a:moveTo>
                          <a:pt x="100534" y="80580"/>
                        </a:moveTo>
                        <a:lnTo>
                          <a:pt x="100534" y="74208"/>
                        </a:lnTo>
                      </a:path>
                      <a:path w="1321434" h="1797685">
                        <a:moveTo>
                          <a:pt x="5591" y="95737"/>
                        </a:moveTo>
                        <a:lnTo>
                          <a:pt x="5591" y="106906"/>
                        </a:lnTo>
                      </a:path>
                      <a:path w="1321434" h="1797685">
                        <a:moveTo>
                          <a:pt x="94942" y="106906"/>
                        </a:moveTo>
                        <a:lnTo>
                          <a:pt x="94942" y="95737"/>
                        </a:lnTo>
                      </a:path>
                      <a:path w="1321434" h="1797685">
                        <a:moveTo>
                          <a:pt x="319911" y="1797405"/>
                        </a:moveTo>
                        <a:lnTo>
                          <a:pt x="335068" y="178385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504" name="object 3504"/>
                  <p:cNvPicPr/>
                  <p:nvPr/>
                </p:nvPicPr>
                <p:blipFill>
                  <a:blip r:embed="rId91" cstate="print"/>
                  <a:stretch>
                    <a:fillRect/>
                  </a:stretch>
                </p:blipFill>
                <p:spPr>
                  <a:xfrm>
                    <a:off x="14297384" y="3326354"/>
                    <a:ext cx="134913" cy="162746"/>
                  </a:xfrm>
                  <a:prstGeom prst="rect">
                    <a:avLst/>
                  </a:prstGeom>
                </p:spPr>
              </p:pic>
              <p:sp>
                <p:nvSpPr>
                  <p:cNvPr id="3505" name="object 3505"/>
                  <p:cNvSpPr/>
                  <p:nvPr/>
                </p:nvSpPr>
                <p:spPr>
                  <a:xfrm>
                    <a:off x="14743830" y="2982903"/>
                    <a:ext cx="59690" cy="1866264"/>
                  </a:xfrm>
                  <a:custGeom>
                    <a:avLst/>
                    <a:gdLst/>
                    <a:ahLst/>
                    <a:cxnLst/>
                    <a:rect l="l" t="t" r="r" b="b"/>
                    <a:pathLst>
                      <a:path w="59690" h="1866264">
                        <a:moveTo>
                          <a:pt x="47827" y="51856"/>
                        </a:moveTo>
                        <a:lnTo>
                          <a:pt x="47827" y="724378"/>
                        </a:lnTo>
                      </a:path>
                      <a:path w="59690" h="1866264">
                        <a:moveTo>
                          <a:pt x="47827" y="914263"/>
                        </a:moveTo>
                        <a:lnTo>
                          <a:pt x="47827" y="1547700"/>
                        </a:lnTo>
                      </a:path>
                      <a:path w="59690" h="1866264">
                        <a:moveTo>
                          <a:pt x="47827" y="1580412"/>
                        </a:moveTo>
                        <a:lnTo>
                          <a:pt x="47827" y="1594774"/>
                        </a:lnTo>
                      </a:path>
                      <a:path w="59690" h="1866264">
                        <a:moveTo>
                          <a:pt x="47827" y="1627473"/>
                        </a:moveTo>
                        <a:lnTo>
                          <a:pt x="47827" y="1866008"/>
                        </a:lnTo>
                      </a:path>
                      <a:path w="59690" h="1866264">
                        <a:moveTo>
                          <a:pt x="59065" y="1866008"/>
                        </a:moveTo>
                        <a:lnTo>
                          <a:pt x="59065" y="1627473"/>
                        </a:lnTo>
                      </a:path>
                      <a:path w="59690" h="1866264">
                        <a:moveTo>
                          <a:pt x="59065" y="1594774"/>
                        </a:moveTo>
                        <a:lnTo>
                          <a:pt x="59065" y="1580412"/>
                        </a:lnTo>
                      </a:path>
                      <a:path w="59690" h="1866264">
                        <a:moveTo>
                          <a:pt x="59065" y="1547700"/>
                        </a:moveTo>
                        <a:lnTo>
                          <a:pt x="59065" y="902286"/>
                        </a:lnTo>
                      </a:path>
                      <a:path w="59690" h="1866264">
                        <a:moveTo>
                          <a:pt x="59065" y="712414"/>
                        </a:moveTo>
                        <a:lnTo>
                          <a:pt x="59065" y="51856"/>
                        </a:lnTo>
                      </a:path>
                      <a:path w="59690" h="1866264">
                        <a:moveTo>
                          <a:pt x="0" y="0"/>
                        </a:moveTo>
                        <a:lnTo>
                          <a:pt x="0" y="771452"/>
                        </a:lnTo>
                      </a:path>
                      <a:path w="59690" h="1866264">
                        <a:moveTo>
                          <a:pt x="0" y="1580412"/>
                        </a:moveTo>
                        <a:lnTo>
                          <a:pt x="0" y="1594774"/>
                        </a:lnTo>
                      </a:path>
                      <a:path w="59690" h="1866264">
                        <a:moveTo>
                          <a:pt x="0" y="1627473"/>
                        </a:moveTo>
                        <a:lnTo>
                          <a:pt x="0" y="1670559"/>
                        </a:lnTo>
                      </a:path>
                      <a:path w="59690" h="1866264">
                        <a:moveTo>
                          <a:pt x="17541" y="1670559"/>
                        </a:moveTo>
                        <a:lnTo>
                          <a:pt x="17541" y="1627473"/>
                        </a:lnTo>
                      </a:path>
                      <a:path w="59690" h="1866264">
                        <a:moveTo>
                          <a:pt x="17541" y="1594774"/>
                        </a:moveTo>
                        <a:lnTo>
                          <a:pt x="17541" y="1580412"/>
                        </a:lnTo>
                      </a:path>
                      <a:path w="59690" h="1866264">
                        <a:moveTo>
                          <a:pt x="17541" y="753897"/>
                        </a:moveTo>
                        <a:lnTo>
                          <a:pt x="1754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06" name="object 3506"/>
                  <p:cNvSpPr/>
                  <p:nvPr/>
                </p:nvSpPr>
                <p:spPr>
                  <a:xfrm>
                    <a:off x="14806048" y="3019603"/>
                    <a:ext cx="1578610" cy="12065"/>
                  </a:xfrm>
                  <a:custGeom>
                    <a:avLst/>
                    <a:gdLst/>
                    <a:ahLst/>
                    <a:cxnLst/>
                    <a:rect l="l" t="t" r="r" b="b"/>
                    <a:pathLst>
                      <a:path w="1578609" h="12064">
                        <a:moveTo>
                          <a:pt x="0" y="0"/>
                        </a:moveTo>
                        <a:lnTo>
                          <a:pt x="1120868" y="0"/>
                        </a:lnTo>
                      </a:path>
                      <a:path w="1578609" h="12064">
                        <a:moveTo>
                          <a:pt x="1319515" y="0"/>
                        </a:moveTo>
                        <a:lnTo>
                          <a:pt x="1578041" y="0"/>
                        </a:lnTo>
                      </a:path>
                      <a:path w="1578609" h="12064">
                        <a:moveTo>
                          <a:pt x="0" y="11963"/>
                        </a:moveTo>
                        <a:lnTo>
                          <a:pt x="1120868" y="11963"/>
                        </a:lnTo>
                      </a:path>
                      <a:path w="1578609" h="12064">
                        <a:moveTo>
                          <a:pt x="1319515" y="11963"/>
                        </a:moveTo>
                        <a:lnTo>
                          <a:pt x="1578041" y="1196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07" name="object 3507"/>
                  <p:cNvSpPr/>
                  <p:nvPr/>
                </p:nvSpPr>
                <p:spPr>
                  <a:xfrm>
                    <a:off x="14743009" y="2962168"/>
                    <a:ext cx="1589405" cy="1703705"/>
                  </a:xfrm>
                  <a:custGeom>
                    <a:avLst/>
                    <a:gdLst/>
                    <a:ahLst/>
                    <a:cxnLst/>
                    <a:rect l="l" t="t" r="r" b="b"/>
                    <a:pathLst>
                      <a:path w="1589405" h="1703704">
                        <a:moveTo>
                          <a:pt x="1589142" y="0"/>
                        </a:moveTo>
                        <a:lnTo>
                          <a:pt x="21515" y="0"/>
                        </a:lnTo>
                      </a:path>
                      <a:path w="1589405" h="1703704">
                        <a:moveTo>
                          <a:pt x="21515" y="17541"/>
                        </a:moveTo>
                        <a:lnTo>
                          <a:pt x="1589142" y="17541"/>
                        </a:lnTo>
                      </a:path>
                      <a:path w="1589405" h="1703704">
                        <a:moveTo>
                          <a:pt x="0" y="1691293"/>
                        </a:moveTo>
                        <a:lnTo>
                          <a:pt x="0" y="1696871"/>
                        </a:lnTo>
                      </a:path>
                      <a:path w="1589405" h="1703704">
                        <a:moveTo>
                          <a:pt x="0" y="1696871"/>
                        </a:moveTo>
                        <a:lnTo>
                          <a:pt x="0" y="1700859"/>
                        </a:lnTo>
                      </a:path>
                      <a:path w="1589405" h="1703704">
                        <a:moveTo>
                          <a:pt x="0" y="1700859"/>
                        </a:moveTo>
                        <a:lnTo>
                          <a:pt x="0" y="170325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08" name="object 3508"/>
                  <p:cNvSpPr/>
                  <p:nvPr/>
                </p:nvSpPr>
                <p:spPr>
                  <a:xfrm>
                    <a:off x="14741812" y="4664229"/>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09" name="object 3509"/>
                  <p:cNvSpPr/>
                  <p:nvPr/>
                </p:nvSpPr>
                <p:spPr>
                  <a:xfrm>
                    <a:off x="5882841" y="4653462"/>
                    <a:ext cx="8921115" cy="204470"/>
                  </a:xfrm>
                  <a:custGeom>
                    <a:avLst/>
                    <a:gdLst/>
                    <a:ahLst/>
                    <a:cxnLst/>
                    <a:rect l="l" t="t" r="r" b="b"/>
                    <a:pathLst>
                      <a:path w="8921115" h="204470">
                        <a:moveTo>
                          <a:pt x="8879353" y="11963"/>
                        </a:moveTo>
                        <a:lnTo>
                          <a:pt x="8879353" y="10374"/>
                        </a:lnTo>
                      </a:path>
                      <a:path w="8921115" h="204470">
                        <a:moveTo>
                          <a:pt x="8879353" y="10374"/>
                        </a:moveTo>
                        <a:lnTo>
                          <a:pt x="8879353" y="7181"/>
                        </a:lnTo>
                      </a:path>
                      <a:path w="8921115" h="204470">
                        <a:moveTo>
                          <a:pt x="8879353" y="7181"/>
                        </a:moveTo>
                        <a:lnTo>
                          <a:pt x="8879353" y="2384"/>
                        </a:lnTo>
                      </a:path>
                      <a:path w="8921115" h="204470">
                        <a:moveTo>
                          <a:pt x="8879353" y="2384"/>
                        </a:moveTo>
                        <a:lnTo>
                          <a:pt x="8879353" y="0"/>
                        </a:lnTo>
                      </a:path>
                      <a:path w="8921115" h="204470">
                        <a:moveTo>
                          <a:pt x="8860167" y="0"/>
                        </a:moveTo>
                        <a:lnTo>
                          <a:pt x="8860989" y="0"/>
                        </a:lnTo>
                      </a:path>
                      <a:path w="8921115" h="204470">
                        <a:moveTo>
                          <a:pt x="8860989" y="0"/>
                        </a:moveTo>
                        <a:lnTo>
                          <a:pt x="8861811" y="0"/>
                        </a:lnTo>
                      </a:path>
                      <a:path w="8921115" h="204470">
                        <a:moveTo>
                          <a:pt x="8861811" y="0"/>
                        </a:moveTo>
                        <a:lnTo>
                          <a:pt x="8863319" y="0"/>
                        </a:lnTo>
                      </a:path>
                      <a:path w="8921115" h="204470">
                        <a:moveTo>
                          <a:pt x="8863319" y="0"/>
                        </a:moveTo>
                        <a:lnTo>
                          <a:pt x="8864963" y="0"/>
                        </a:lnTo>
                      </a:path>
                      <a:path w="8921115" h="204470">
                        <a:moveTo>
                          <a:pt x="8864963" y="0"/>
                        </a:moveTo>
                        <a:lnTo>
                          <a:pt x="8867293" y="0"/>
                        </a:lnTo>
                      </a:path>
                      <a:path w="8921115" h="204470">
                        <a:moveTo>
                          <a:pt x="8867293" y="0"/>
                        </a:moveTo>
                        <a:lnTo>
                          <a:pt x="8869760" y="0"/>
                        </a:lnTo>
                      </a:path>
                      <a:path w="8921115" h="204470">
                        <a:moveTo>
                          <a:pt x="8869760" y="0"/>
                        </a:moveTo>
                        <a:lnTo>
                          <a:pt x="8872090" y="0"/>
                        </a:lnTo>
                      </a:path>
                      <a:path w="8921115" h="204470">
                        <a:moveTo>
                          <a:pt x="8872090" y="0"/>
                        </a:moveTo>
                        <a:lnTo>
                          <a:pt x="8874556" y="0"/>
                        </a:lnTo>
                      </a:path>
                      <a:path w="8921115" h="204470">
                        <a:moveTo>
                          <a:pt x="8874556" y="0"/>
                        </a:moveTo>
                        <a:lnTo>
                          <a:pt x="8876064" y="0"/>
                        </a:lnTo>
                      </a:path>
                      <a:path w="8921115" h="204470">
                        <a:moveTo>
                          <a:pt x="8876064" y="0"/>
                        </a:moveTo>
                        <a:lnTo>
                          <a:pt x="8877708" y="0"/>
                        </a:lnTo>
                      </a:path>
                      <a:path w="8921115" h="204470">
                        <a:moveTo>
                          <a:pt x="8877708" y="0"/>
                        </a:moveTo>
                        <a:lnTo>
                          <a:pt x="8878531" y="0"/>
                        </a:lnTo>
                      </a:path>
                      <a:path w="8921115" h="204470">
                        <a:moveTo>
                          <a:pt x="8878531" y="0"/>
                        </a:moveTo>
                        <a:lnTo>
                          <a:pt x="8879353" y="0"/>
                        </a:lnTo>
                      </a:path>
                      <a:path w="8921115" h="204470">
                        <a:moveTo>
                          <a:pt x="8879353" y="11963"/>
                        </a:moveTo>
                        <a:lnTo>
                          <a:pt x="8878531" y="14362"/>
                        </a:lnTo>
                      </a:path>
                      <a:path w="8921115" h="204470">
                        <a:moveTo>
                          <a:pt x="8878531" y="14362"/>
                        </a:moveTo>
                        <a:lnTo>
                          <a:pt x="8877708" y="16746"/>
                        </a:lnTo>
                      </a:path>
                      <a:path w="8921115" h="204470">
                        <a:moveTo>
                          <a:pt x="8877708" y="16746"/>
                        </a:moveTo>
                        <a:lnTo>
                          <a:pt x="8876064" y="18349"/>
                        </a:lnTo>
                      </a:path>
                      <a:path w="8921115" h="204470">
                        <a:moveTo>
                          <a:pt x="8876064" y="18349"/>
                        </a:moveTo>
                        <a:lnTo>
                          <a:pt x="8874556" y="19939"/>
                        </a:lnTo>
                      </a:path>
                      <a:path w="8921115" h="204470">
                        <a:moveTo>
                          <a:pt x="8874556" y="19939"/>
                        </a:moveTo>
                        <a:lnTo>
                          <a:pt x="8872090" y="20734"/>
                        </a:lnTo>
                      </a:path>
                      <a:path w="8921115" h="204470">
                        <a:moveTo>
                          <a:pt x="8872090" y="20734"/>
                        </a:moveTo>
                        <a:lnTo>
                          <a:pt x="8869760" y="21543"/>
                        </a:lnTo>
                      </a:path>
                      <a:path w="8921115" h="204470">
                        <a:moveTo>
                          <a:pt x="8869760" y="21543"/>
                        </a:moveTo>
                        <a:lnTo>
                          <a:pt x="8867293" y="20734"/>
                        </a:lnTo>
                      </a:path>
                      <a:path w="8921115" h="204470">
                        <a:moveTo>
                          <a:pt x="8867293" y="20734"/>
                        </a:moveTo>
                        <a:lnTo>
                          <a:pt x="8864963" y="19939"/>
                        </a:lnTo>
                      </a:path>
                      <a:path w="8921115" h="204470">
                        <a:moveTo>
                          <a:pt x="8864963" y="19939"/>
                        </a:moveTo>
                        <a:lnTo>
                          <a:pt x="8863319" y="18349"/>
                        </a:lnTo>
                      </a:path>
                      <a:path w="8921115" h="204470">
                        <a:moveTo>
                          <a:pt x="8863319" y="18349"/>
                        </a:moveTo>
                        <a:lnTo>
                          <a:pt x="8861811" y="16746"/>
                        </a:lnTo>
                      </a:path>
                      <a:path w="8921115" h="204470">
                        <a:moveTo>
                          <a:pt x="8861811" y="16746"/>
                        </a:moveTo>
                        <a:lnTo>
                          <a:pt x="8860989" y="14362"/>
                        </a:lnTo>
                      </a:path>
                      <a:path w="8921115" h="204470">
                        <a:moveTo>
                          <a:pt x="8860989" y="14362"/>
                        </a:moveTo>
                        <a:lnTo>
                          <a:pt x="8860167" y="11963"/>
                        </a:lnTo>
                      </a:path>
                      <a:path w="8921115" h="204470">
                        <a:moveTo>
                          <a:pt x="8860167" y="11963"/>
                        </a:moveTo>
                        <a:lnTo>
                          <a:pt x="8860989" y="11168"/>
                        </a:lnTo>
                      </a:path>
                      <a:path w="8921115" h="204470">
                        <a:moveTo>
                          <a:pt x="8879353" y="11168"/>
                        </a:moveTo>
                        <a:lnTo>
                          <a:pt x="8879353" y="11963"/>
                        </a:lnTo>
                      </a:path>
                      <a:path w="8921115" h="204470">
                        <a:moveTo>
                          <a:pt x="21543" y="2384"/>
                        </a:moveTo>
                        <a:lnTo>
                          <a:pt x="19144" y="1589"/>
                        </a:lnTo>
                      </a:path>
                      <a:path w="8921115" h="204470">
                        <a:moveTo>
                          <a:pt x="19144" y="1589"/>
                        </a:moveTo>
                        <a:lnTo>
                          <a:pt x="19144" y="0"/>
                        </a:lnTo>
                      </a:path>
                      <a:path w="8921115" h="204470">
                        <a:moveTo>
                          <a:pt x="0" y="0"/>
                        </a:moveTo>
                        <a:lnTo>
                          <a:pt x="1603" y="7181"/>
                        </a:lnTo>
                      </a:path>
                      <a:path w="8921115" h="204470">
                        <a:moveTo>
                          <a:pt x="1603" y="7181"/>
                        </a:moveTo>
                        <a:lnTo>
                          <a:pt x="4782" y="13553"/>
                        </a:lnTo>
                      </a:path>
                      <a:path w="8921115" h="204470">
                        <a:moveTo>
                          <a:pt x="4782" y="13553"/>
                        </a:moveTo>
                        <a:lnTo>
                          <a:pt x="10374" y="18349"/>
                        </a:lnTo>
                      </a:path>
                      <a:path w="8921115" h="204470">
                        <a:moveTo>
                          <a:pt x="10374" y="18349"/>
                        </a:moveTo>
                        <a:lnTo>
                          <a:pt x="17555" y="20734"/>
                        </a:lnTo>
                      </a:path>
                      <a:path w="8921115" h="204470">
                        <a:moveTo>
                          <a:pt x="17555" y="20734"/>
                        </a:moveTo>
                        <a:lnTo>
                          <a:pt x="21543" y="21543"/>
                        </a:lnTo>
                      </a:path>
                      <a:path w="8921115" h="204470">
                        <a:moveTo>
                          <a:pt x="9579" y="0"/>
                        </a:moveTo>
                        <a:lnTo>
                          <a:pt x="11963" y="0"/>
                        </a:lnTo>
                      </a:path>
                      <a:path w="8921115" h="204470">
                        <a:moveTo>
                          <a:pt x="11963" y="0"/>
                        </a:moveTo>
                        <a:lnTo>
                          <a:pt x="14362" y="0"/>
                        </a:lnTo>
                      </a:path>
                      <a:path w="8921115" h="204470">
                        <a:moveTo>
                          <a:pt x="14362" y="0"/>
                        </a:moveTo>
                        <a:lnTo>
                          <a:pt x="15951" y="0"/>
                        </a:lnTo>
                      </a:path>
                      <a:path w="8921115" h="204470">
                        <a:moveTo>
                          <a:pt x="15951" y="0"/>
                        </a:moveTo>
                        <a:lnTo>
                          <a:pt x="17555" y="0"/>
                        </a:lnTo>
                      </a:path>
                      <a:path w="8921115" h="204470">
                        <a:moveTo>
                          <a:pt x="17555" y="0"/>
                        </a:moveTo>
                        <a:lnTo>
                          <a:pt x="18349" y="0"/>
                        </a:lnTo>
                      </a:path>
                      <a:path w="8921115" h="204470">
                        <a:moveTo>
                          <a:pt x="18349" y="0"/>
                        </a:moveTo>
                        <a:lnTo>
                          <a:pt x="19144" y="0"/>
                        </a:lnTo>
                      </a:path>
                      <a:path w="8921115" h="204470">
                        <a:moveTo>
                          <a:pt x="19144" y="0"/>
                        </a:moveTo>
                        <a:lnTo>
                          <a:pt x="18349" y="0"/>
                        </a:lnTo>
                      </a:path>
                      <a:path w="8921115" h="204470">
                        <a:moveTo>
                          <a:pt x="0" y="0"/>
                        </a:moveTo>
                        <a:lnTo>
                          <a:pt x="794" y="0"/>
                        </a:lnTo>
                      </a:path>
                      <a:path w="8921115" h="204470">
                        <a:moveTo>
                          <a:pt x="794" y="0"/>
                        </a:moveTo>
                        <a:lnTo>
                          <a:pt x="1603" y="0"/>
                        </a:lnTo>
                      </a:path>
                      <a:path w="8921115" h="204470">
                        <a:moveTo>
                          <a:pt x="1603" y="0"/>
                        </a:moveTo>
                        <a:lnTo>
                          <a:pt x="3193" y="0"/>
                        </a:lnTo>
                      </a:path>
                      <a:path w="8921115" h="204470">
                        <a:moveTo>
                          <a:pt x="3193" y="0"/>
                        </a:moveTo>
                        <a:lnTo>
                          <a:pt x="4782" y="0"/>
                        </a:lnTo>
                      </a:path>
                      <a:path w="8921115" h="204470">
                        <a:moveTo>
                          <a:pt x="4782" y="0"/>
                        </a:moveTo>
                        <a:lnTo>
                          <a:pt x="7181" y="0"/>
                        </a:lnTo>
                      </a:path>
                      <a:path w="8921115" h="204470">
                        <a:moveTo>
                          <a:pt x="7181" y="0"/>
                        </a:moveTo>
                        <a:lnTo>
                          <a:pt x="9579" y="0"/>
                        </a:lnTo>
                      </a:path>
                      <a:path w="8921115" h="204470">
                        <a:moveTo>
                          <a:pt x="21543" y="11963"/>
                        </a:moveTo>
                        <a:lnTo>
                          <a:pt x="21543" y="14362"/>
                        </a:lnTo>
                      </a:path>
                      <a:path w="8921115" h="204470">
                        <a:moveTo>
                          <a:pt x="21543" y="14362"/>
                        </a:moveTo>
                        <a:lnTo>
                          <a:pt x="21543" y="16746"/>
                        </a:lnTo>
                      </a:path>
                      <a:path w="8921115" h="204470">
                        <a:moveTo>
                          <a:pt x="21543" y="16746"/>
                        </a:moveTo>
                        <a:lnTo>
                          <a:pt x="21543" y="18349"/>
                        </a:lnTo>
                      </a:path>
                      <a:path w="8921115" h="204470">
                        <a:moveTo>
                          <a:pt x="21543" y="18349"/>
                        </a:moveTo>
                        <a:lnTo>
                          <a:pt x="21543" y="19939"/>
                        </a:lnTo>
                      </a:path>
                      <a:path w="8921115" h="204470">
                        <a:moveTo>
                          <a:pt x="21543" y="19939"/>
                        </a:moveTo>
                        <a:lnTo>
                          <a:pt x="21543" y="20734"/>
                        </a:lnTo>
                      </a:path>
                      <a:path w="8921115" h="204470">
                        <a:moveTo>
                          <a:pt x="21543" y="20734"/>
                        </a:moveTo>
                        <a:lnTo>
                          <a:pt x="21543" y="21543"/>
                        </a:lnTo>
                      </a:path>
                      <a:path w="8921115" h="204470">
                        <a:moveTo>
                          <a:pt x="21543" y="3179"/>
                        </a:moveTo>
                        <a:lnTo>
                          <a:pt x="21543" y="2384"/>
                        </a:lnTo>
                      </a:path>
                      <a:path w="8921115" h="204470">
                        <a:moveTo>
                          <a:pt x="21543" y="2384"/>
                        </a:moveTo>
                        <a:lnTo>
                          <a:pt x="21543" y="3179"/>
                        </a:lnTo>
                      </a:path>
                      <a:path w="8921115" h="204470">
                        <a:moveTo>
                          <a:pt x="21543" y="3179"/>
                        </a:moveTo>
                        <a:lnTo>
                          <a:pt x="21543" y="3987"/>
                        </a:lnTo>
                      </a:path>
                      <a:path w="8921115" h="204470">
                        <a:moveTo>
                          <a:pt x="21543" y="3987"/>
                        </a:moveTo>
                        <a:lnTo>
                          <a:pt x="21543" y="5577"/>
                        </a:lnTo>
                      </a:path>
                      <a:path w="8921115" h="204470">
                        <a:moveTo>
                          <a:pt x="21543" y="5577"/>
                        </a:moveTo>
                        <a:lnTo>
                          <a:pt x="21543" y="7181"/>
                        </a:lnTo>
                      </a:path>
                      <a:path w="8921115" h="204470">
                        <a:moveTo>
                          <a:pt x="21543" y="7181"/>
                        </a:moveTo>
                        <a:lnTo>
                          <a:pt x="21543" y="9565"/>
                        </a:lnTo>
                      </a:path>
                      <a:path w="8921115" h="204470">
                        <a:moveTo>
                          <a:pt x="21543" y="9565"/>
                        </a:moveTo>
                        <a:lnTo>
                          <a:pt x="21543" y="11963"/>
                        </a:lnTo>
                      </a:path>
                      <a:path w="8921115" h="204470">
                        <a:moveTo>
                          <a:pt x="8907995" y="195449"/>
                        </a:moveTo>
                        <a:lnTo>
                          <a:pt x="8907995" y="200232"/>
                        </a:lnTo>
                      </a:path>
                      <a:path w="8921115" h="204470">
                        <a:moveTo>
                          <a:pt x="8907995" y="200232"/>
                        </a:moveTo>
                        <a:lnTo>
                          <a:pt x="8907995" y="203439"/>
                        </a:lnTo>
                      </a:path>
                      <a:path w="8921115" h="204470">
                        <a:moveTo>
                          <a:pt x="8907995" y="203439"/>
                        </a:moveTo>
                        <a:lnTo>
                          <a:pt x="8907995" y="204234"/>
                        </a:lnTo>
                      </a:path>
                      <a:path w="8921115" h="204470">
                        <a:moveTo>
                          <a:pt x="8920740" y="204234"/>
                        </a:moveTo>
                        <a:lnTo>
                          <a:pt x="8920740" y="203439"/>
                        </a:lnTo>
                      </a:path>
                      <a:path w="8921115" h="204470">
                        <a:moveTo>
                          <a:pt x="8920740" y="203439"/>
                        </a:moveTo>
                        <a:lnTo>
                          <a:pt x="8920740" y="199437"/>
                        </a:lnTo>
                      </a:path>
                      <a:path w="8921115" h="204470">
                        <a:moveTo>
                          <a:pt x="8920740" y="199437"/>
                        </a:moveTo>
                        <a:lnTo>
                          <a:pt x="8920740" y="19544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10" name="object 3510"/>
                  <p:cNvSpPr/>
                  <p:nvPr/>
                </p:nvSpPr>
                <p:spPr>
                  <a:xfrm>
                    <a:off x="14789639" y="484771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11" name="object 3511"/>
                  <p:cNvSpPr/>
                  <p:nvPr/>
                </p:nvSpPr>
                <p:spPr>
                  <a:xfrm>
                    <a:off x="14790836" y="4848912"/>
                    <a:ext cx="13335" cy="0"/>
                  </a:xfrm>
                  <a:custGeom>
                    <a:avLst/>
                    <a:gdLst/>
                    <a:ahLst/>
                    <a:cxnLst/>
                    <a:rect l="l" t="t" r="r" b="b"/>
                    <a:pathLst>
                      <a:path w="13334">
                        <a:moveTo>
                          <a:pt x="0" y="0"/>
                        </a:moveTo>
                        <a:lnTo>
                          <a:pt x="822" y="0"/>
                        </a:lnTo>
                      </a:path>
                      <a:path w="13334">
                        <a:moveTo>
                          <a:pt x="822" y="0"/>
                        </a:moveTo>
                        <a:lnTo>
                          <a:pt x="1644" y="0"/>
                        </a:lnTo>
                      </a:path>
                      <a:path w="13334">
                        <a:moveTo>
                          <a:pt x="1644" y="0"/>
                        </a:moveTo>
                        <a:lnTo>
                          <a:pt x="3289" y="0"/>
                        </a:lnTo>
                      </a:path>
                      <a:path w="13334">
                        <a:moveTo>
                          <a:pt x="3289" y="0"/>
                        </a:moveTo>
                        <a:lnTo>
                          <a:pt x="4796" y="0"/>
                        </a:lnTo>
                      </a:path>
                      <a:path w="13334">
                        <a:moveTo>
                          <a:pt x="4796" y="0"/>
                        </a:moveTo>
                        <a:lnTo>
                          <a:pt x="6440" y="0"/>
                        </a:lnTo>
                      </a:path>
                      <a:path w="13334">
                        <a:moveTo>
                          <a:pt x="6440" y="0"/>
                        </a:moveTo>
                        <a:lnTo>
                          <a:pt x="8085" y="0"/>
                        </a:lnTo>
                      </a:path>
                      <a:path w="13334">
                        <a:moveTo>
                          <a:pt x="8085" y="0"/>
                        </a:moveTo>
                        <a:lnTo>
                          <a:pt x="9592" y="0"/>
                        </a:lnTo>
                      </a:path>
                      <a:path w="13334">
                        <a:moveTo>
                          <a:pt x="9592" y="0"/>
                        </a:moveTo>
                        <a:lnTo>
                          <a:pt x="11237" y="0"/>
                        </a:lnTo>
                      </a:path>
                      <a:path w="13334">
                        <a:moveTo>
                          <a:pt x="11237" y="0"/>
                        </a:moveTo>
                        <a:lnTo>
                          <a:pt x="12059" y="0"/>
                        </a:lnTo>
                      </a:path>
                      <a:path w="13334">
                        <a:moveTo>
                          <a:pt x="12059" y="0"/>
                        </a:moveTo>
                        <a:lnTo>
                          <a:pt x="1274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12" name="object 3512"/>
                  <p:cNvSpPr/>
                  <p:nvPr/>
                </p:nvSpPr>
                <p:spPr>
                  <a:xfrm>
                    <a:off x="14802384" y="484771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13" name="object 3513"/>
                  <p:cNvSpPr/>
                  <p:nvPr/>
                </p:nvSpPr>
                <p:spPr>
                  <a:xfrm>
                    <a:off x="14743009" y="2961360"/>
                    <a:ext cx="1657350" cy="1903095"/>
                  </a:xfrm>
                  <a:custGeom>
                    <a:avLst/>
                    <a:gdLst/>
                    <a:ahLst/>
                    <a:cxnLst/>
                    <a:rect l="l" t="t" r="r" b="b"/>
                    <a:pathLst>
                      <a:path w="1657350" h="1903095">
                        <a:moveTo>
                          <a:pt x="60572" y="1896336"/>
                        </a:moveTo>
                        <a:lnTo>
                          <a:pt x="60572" y="1897925"/>
                        </a:lnTo>
                      </a:path>
                      <a:path w="1657350" h="1903095">
                        <a:moveTo>
                          <a:pt x="60572" y="1897925"/>
                        </a:moveTo>
                        <a:lnTo>
                          <a:pt x="59887" y="1899529"/>
                        </a:lnTo>
                      </a:path>
                      <a:path w="1657350" h="1903095">
                        <a:moveTo>
                          <a:pt x="59887" y="1899529"/>
                        </a:moveTo>
                        <a:lnTo>
                          <a:pt x="59065" y="1901119"/>
                        </a:lnTo>
                      </a:path>
                      <a:path w="1657350" h="1903095">
                        <a:moveTo>
                          <a:pt x="59065" y="1901119"/>
                        </a:moveTo>
                        <a:lnTo>
                          <a:pt x="57420" y="1901913"/>
                        </a:lnTo>
                      </a:path>
                      <a:path w="1657350" h="1903095">
                        <a:moveTo>
                          <a:pt x="57420" y="1901913"/>
                        </a:moveTo>
                        <a:lnTo>
                          <a:pt x="55913" y="1902708"/>
                        </a:lnTo>
                      </a:path>
                      <a:path w="1657350" h="1903095">
                        <a:moveTo>
                          <a:pt x="55913" y="1902708"/>
                        </a:moveTo>
                        <a:lnTo>
                          <a:pt x="54268" y="1902708"/>
                        </a:lnTo>
                      </a:path>
                      <a:path w="1657350" h="1903095">
                        <a:moveTo>
                          <a:pt x="54268" y="1902708"/>
                        </a:moveTo>
                        <a:lnTo>
                          <a:pt x="52624" y="1902708"/>
                        </a:lnTo>
                      </a:path>
                      <a:path w="1657350" h="1903095">
                        <a:moveTo>
                          <a:pt x="52624" y="1902708"/>
                        </a:moveTo>
                        <a:lnTo>
                          <a:pt x="51116" y="1901913"/>
                        </a:lnTo>
                      </a:path>
                      <a:path w="1657350" h="1903095">
                        <a:moveTo>
                          <a:pt x="51116" y="1901913"/>
                        </a:moveTo>
                        <a:lnTo>
                          <a:pt x="49472" y="1901119"/>
                        </a:lnTo>
                      </a:path>
                      <a:path w="1657350" h="1903095">
                        <a:moveTo>
                          <a:pt x="49472" y="1901119"/>
                        </a:moveTo>
                        <a:lnTo>
                          <a:pt x="48650" y="1899529"/>
                        </a:lnTo>
                      </a:path>
                      <a:path w="1657350" h="1903095">
                        <a:moveTo>
                          <a:pt x="48650" y="1899529"/>
                        </a:moveTo>
                        <a:lnTo>
                          <a:pt x="47827" y="1897925"/>
                        </a:lnTo>
                      </a:path>
                      <a:path w="1657350" h="1903095">
                        <a:moveTo>
                          <a:pt x="47827" y="1897925"/>
                        </a:moveTo>
                        <a:lnTo>
                          <a:pt x="47827" y="1896336"/>
                        </a:lnTo>
                      </a:path>
                      <a:path w="1657350" h="1903095">
                        <a:moveTo>
                          <a:pt x="47827" y="1896336"/>
                        </a:moveTo>
                        <a:lnTo>
                          <a:pt x="47827" y="1895541"/>
                        </a:lnTo>
                      </a:path>
                      <a:path w="1657350" h="1903095">
                        <a:moveTo>
                          <a:pt x="60572" y="1895541"/>
                        </a:moveTo>
                        <a:lnTo>
                          <a:pt x="60572" y="1896336"/>
                        </a:lnTo>
                      </a:path>
                      <a:path w="1657350" h="1903095">
                        <a:moveTo>
                          <a:pt x="1601202" y="0"/>
                        </a:moveTo>
                        <a:lnTo>
                          <a:pt x="1599557" y="0"/>
                        </a:lnTo>
                      </a:path>
                      <a:path w="1657350" h="1903095">
                        <a:moveTo>
                          <a:pt x="1599557" y="0"/>
                        </a:moveTo>
                        <a:lnTo>
                          <a:pt x="1596405" y="0"/>
                        </a:lnTo>
                      </a:path>
                      <a:path w="1657350" h="1903095">
                        <a:moveTo>
                          <a:pt x="1596405" y="0"/>
                        </a:moveTo>
                        <a:lnTo>
                          <a:pt x="1591609" y="0"/>
                        </a:lnTo>
                      </a:path>
                      <a:path w="1657350" h="1903095">
                        <a:moveTo>
                          <a:pt x="1591609" y="0"/>
                        </a:moveTo>
                        <a:lnTo>
                          <a:pt x="1589142" y="0"/>
                        </a:lnTo>
                      </a:path>
                      <a:path w="1657350" h="1903095">
                        <a:moveTo>
                          <a:pt x="1589142" y="19144"/>
                        </a:moveTo>
                        <a:lnTo>
                          <a:pt x="1593938" y="19144"/>
                        </a:lnTo>
                      </a:path>
                      <a:path w="1657350" h="1903095">
                        <a:moveTo>
                          <a:pt x="1593938" y="19144"/>
                        </a:moveTo>
                        <a:lnTo>
                          <a:pt x="1598735" y="19144"/>
                        </a:lnTo>
                      </a:path>
                      <a:path w="1657350" h="1903095">
                        <a:moveTo>
                          <a:pt x="1598735" y="19144"/>
                        </a:moveTo>
                        <a:lnTo>
                          <a:pt x="1600379" y="19144"/>
                        </a:lnTo>
                      </a:path>
                      <a:path w="1657350" h="1903095">
                        <a:moveTo>
                          <a:pt x="1600379" y="19144"/>
                        </a:moveTo>
                        <a:lnTo>
                          <a:pt x="1601202" y="19144"/>
                        </a:lnTo>
                      </a:path>
                      <a:path w="1657350" h="1903095">
                        <a:moveTo>
                          <a:pt x="1601202" y="0"/>
                        </a:moveTo>
                        <a:lnTo>
                          <a:pt x="1603531" y="808"/>
                        </a:lnTo>
                      </a:path>
                      <a:path w="1657350" h="1903095">
                        <a:moveTo>
                          <a:pt x="1603531" y="808"/>
                        </a:moveTo>
                        <a:lnTo>
                          <a:pt x="1605998" y="1603"/>
                        </a:lnTo>
                      </a:path>
                      <a:path w="1657350" h="1903095">
                        <a:moveTo>
                          <a:pt x="1605998" y="1603"/>
                        </a:moveTo>
                        <a:lnTo>
                          <a:pt x="1607505" y="3193"/>
                        </a:lnTo>
                      </a:path>
                      <a:path w="1657350" h="1903095">
                        <a:moveTo>
                          <a:pt x="1607505" y="3193"/>
                        </a:moveTo>
                        <a:lnTo>
                          <a:pt x="1609150" y="4796"/>
                        </a:lnTo>
                      </a:path>
                      <a:path w="1657350" h="1903095">
                        <a:moveTo>
                          <a:pt x="1609150" y="4796"/>
                        </a:moveTo>
                        <a:lnTo>
                          <a:pt x="1609972" y="7181"/>
                        </a:lnTo>
                      </a:path>
                      <a:path w="1657350" h="1903095">
                        <a:moveTo>
                          <a:pt x="1609972" y="7181"/>
                        </a:moveTo>
                        <a:lnTo>
                          <a:pt x="1609972" y="9579"/>
                        </a:lnTo>
                      </a:path>
                      <a:path w="1657350" h="1903095">
                        <a:moveTo>
                          <a:pt x="1609972" y="9579"/>
                        </a:moveTo>
                        <a:lnTo>
                          <a:pt x="1609972" y="11963"/>
                        </a:lnTo>
                      </a:path>
                      <a:path w="1657350" h="1903095">
                        <a:moveTo>
                          <a:pt x="1609972" y="12772"/>
                        </a:moveTo>
                        <a:lnTo>
                          <a:pt x="1609150" y="14362"/>
                        </a:lnTo>
                      </a:path>
                      <a:path w="1657350" h="1903095">
                        <a:moveTo>
                          <a:pt x="1609150" y="14362"/>
                        </a:moveTo>
                        <a:lnTo>
                          <a:pt x="1607505" y="15951"/>
                        </a:lnTo>
                      </a:path>
                      <a:path w="1657350" h="1903095">
                        <a:moveTo>
                          <a:pt x="1607505" y="15951"/>
                        </a:moveTo>
                        <a:lnTo>
                          <a:pt x="1605998" y="17555"/>
                        </a:lnTo>
                      </a:path>
                      <a:path w="1657350" h="1903095">
                        <a:moveTo>
                          <a:pt x="1605998" y="17555"/>
                        </a:moveTo>
                        <a:lnTo>
                          <a:pt x="1603531" y="18349"/>
                        </a:lnTo>
                      </a:path>
                      <a:path w="1657350" h="1903095">
                        <a:moveTo>
                          <a:pt x="1603531" y="18349"/>
                        </a:moveTo>
                        <a:lnTo>
                          <a:pt x="1601202" y="19144"/>
                        </a:lnTo>
                      </a:path>
                      <a:path w="1657350" h="1903095">
                        <a:moveTo>
                          <a:pt x="1589142" y="19144"/>
                        </a:moveTo>
                        <a:lnTo>
                          <a:pt x="1589142" y="18349"/>
                        </a:lnTo>
                      </a:path>
                      <a:path w="1657350" h="1903095">
                        <a:moveTo>
                          <a:pt x="1589142" y="18349"/>
                        </a:moveTo>
                        <a:lnTo>
                          <a:pt x="1589142" y="17555"/>
                        </a:lnTo>
                      </a:path>
                      <a:path w="1657350" h="1903095">
                        <a:moveTo>
                          <a:pt x="1589142" y="17555"/>
                        </a:moveTo>
                        <a:lnTo>
                          <a:pt x="1589142" y="15951"/>
                        </a:lnTo>
                      </a:path>
                      <a:path w="1657350" h="1903095">
                        <a:moveTo>
                          <a:pt x="1589142" y="15951"/>
                        </a:moveTo>
                        <a:lnTo>
                          <a:pt x="1589142" y="14362"/>
                        </a:lnTo>
                      </a:path>
                      <a:path w="1657350" h="1903095">
                        <a:moveTo>
                          <a:pt x="1589142" y="14362"/>
                        </a:moveTo>
                        <a:lnTo>
                          <a:pt x="1589142" y="11963"/>
                        </a:lnTo>
                      </a:path>
                      <a:path w="1657350" h="1903095">
                        <a:moveTo>
                          <a:pt x="1589142" y="11963"/>
                        </a:moveTo>
                        <a:lnTo>
                          <a:pt x="1589142" y="9579"/>
                        </a:lnTo>
                      </a:path>
                      <a:path w="1657350" h="1903095">
                        <a:moveTo>
                          <a:pt x="1589142" y="9579"/>
                        </a:moveTo>
                        <a:lnTo>
                          <a:pt x="1589142" y="7181"/>
                        </a:lnTo>
                      </a:path>
                      <a:path w="1657350" h="1903095">
                        <a:moveTo>
                          <a:pt x="1589142" y="7181"/>
                        </a:moveTo>
                        <a:lnTo>
                          <a:pt x="1589142" y="4796"/>
                        </a:lnTo>
                      </a:path>
                      <a:path w="1657350" h="1903095">
                        <a:moveTo>
                          <a:pt x="1589142" y="4796"/>
                        </a:moveTo>
                        <a:lnTo>
                          <a:pt x="1589142" y="3193"/>
                        </a:lnTo>
                      </a:path>
                      <a:path w="1657350" h="1903095">
                        <a:moveTo>
                          <a:pt x="1589142" y="3193"/>
                        </a:moveTo>
                        <a:lnTo>
                          <a:pt x="1589142" y="1603"/>
                        </a:lnTo>
                      </a:path>
                      <a:path w="1657350" h="1903095">
                        <a:moveTo>
                          <a:pt x="1589142" y="1603"/>
                        </a:moveTo>
                        <a:lnTo>
                          <a:pt x="1589142" y="808"/>
                        </a:lnTo>
                      </a:path>
                      <a:path w="1657350" h="1903095">
                        <a:moveTo>
                          <a:pt x="1589142" y="808"/>
                        </a:moveTo>
                        <a:lnTo>
                          <a:pt x="1589142" y="0"/>
                        </a:lnTo>
                      </a:path>
                      <a:path w="1657350" h="1903095">
                        <a:moveTo>
                          <a:pt x="19185" y="21543"/>
                        </a:moveTo>
                        <a:lnTo>
                          <a:pt x="20008" y="19144"/>
                        </a:lnTo>
                      </a:path>
                      <a:path w="1657350" h="1903095">
                        <a:moveTo>
                          <a:pt x="20008" y="19144"/>
                        </a:moveTo>
                        <a:lnTo>
                          <a:pt x="21515" y="19144"/>
                        </a:lnTo>
                      </a:path>
                      <a:path w="1657350" h="1903095">
                        <a:moveTo>
                          <a:pt x="21515" y="0"/>
                        </a:moveTo>
                        <a:lnTo>
                          <a:pt x="14389" y="1603"/>
                        </a:lnTo>
                      </a:path>
                      <a:path w="1657350" h="1903095">
                        <a:moveTo>
                          <a:pt x="14389" y="1603"/>
                        </a:moveTo>
                        <a:lnTo>
                          <a:pt x="7948" y="4796"/>
                        </a:lnTo>
                      </a:path>
                      <a:path w="1657350" h="1903095">
                        <a:moveTo>
                          <a:pt x="7948" y="4796"/>
                        </a:moveTo>
                        <a:lnTo>
                          <a:pt x="3151" y="10374"/>
                        </a:lnTo>
                      </a:path>
                      <a:path w="1657350" h="1903095">
                        <a:moveTo>
                          <a:pt x="3151" y="10374"/>
                        </a:moveTo>
                        <a:lnTo>
                          <a:pt x="822" y="17555"/>
                        </a:lnTo>
                      </a:path>
                      <a:path w="1657350" h="1903095">
                        <a:moveTo>
                          <a:pt x="822" y="17555"/>
                        </a:moveTo>
                        <a:lnTo>
                          <a:pt x="0" y="21543"/>
                        </a:lnTo>
                      </a:path>
                      <a:path w="1657350" h="1903095">
                        <a:moveTo>
                          <a:pt x="21515" y="9579"/>
                        </a:moveTo>
                        <a:lnTo>
                          <a:pt x="21515" y="11963"/>
                        </a:lnTo>
                      </a:path>
                      <a:path w="1657350" h="1903095">
                        <a:moveTo>
                          <a:pt x="21515" y="11963"/>
                        </a:moveTo>
                        <a:lnTo>
                          <a:pt x="21515" y="14362"/>
                        </a:lnTo>
                      </a:path>
                      <a:path w="1657350" h="1903095">
                        <a:moveTo>
                          <a:pt x="21515" y="14362"/>
                        </a:moveTo>
                        <a:lnTo>
                          <a:pt x="21515" y="15951"/>
                        </a:lnTo>
                      </a:path>
                      <a:path w="1657350" h="1903095">
                        <a:moveTo>
                          <a:pt x="21515" y="15951"/>
                        </a:moveTo>
                        <a:lnTo>
                          <a:pt x="21515" y="17555"/>
                        </a:lnTo>
                      </a:path>
                      <a:path w="1657350" h="1903095">
                        <a:moveTo>
                          <a:pt x="21515" y="17555"/>
                        </a:moveTo>
                        <a:lnTo>
                          <a:pt x="21515" y="18349"/>
                        </a:lnTo>
                      </a:path>
                      <a:path w="1657350" h="1903095">
                        <a:moveTo>
                          <a:pt x="21515" y="18349"/>
                        </a:moveTo>
                        <a:lnTo>
                          <a:pt x="21515" y="19144"/>
                        </a:lnTo>
                      </a:path>
                      <a:path w="1657350" h="1903095">
                        <a:moveTo>
                          <a:pt x="21515" y="19144"/>
                        </a:moveTo>
                        <a:lnTo>
                          <a:pt x="21515" y="18349"/>
                        </a:lnTo>
                      </a:path>
                      <a:path w="1657350" h="1903095">
                        <a:moveTo>
                          <a:pt x="21515" y="0"/>
                        </a:moveTo>
                        <a:lnTo>
                          <a:pt x="21515" y="808"/>
                        </a:lnTo>
                      </a:path>
                      <a:path w="1657350" h="1903095">
                        <a:moveTo>
                          <a:pt x="21515" y="808"/>
                        </a:moveTo>
                        <a:lnTo>
                          <a:pt x="21515" y="1603"/>
                        </a:lnTo>
                      </a:path>
                      <a:path w="1657350" h="1903095">
                        <a:moveTo>
                          <a:pt x="21515" y="1603"/>
                        </a:moveTo>
                        <a:lnTo>
                          <a:pt x="21515" y="3193"/>
                        </a:lnTo>
                      </a:path>
                      <a:path w="1657350" h="1903095">
                        <a:moveTo>
                          <a:pt x="21515" y="3193"/>
                        </a:moveTo>
                        <a:lnTo>
                          <a:pt x="21515" y="4796"/>
                        </a:lnTo>
                      </a:path>
                      <a:path w="1657350" h="1903095">
                        <a:moveTo>
                          <a:pt x="21515" y="4796"/>
                        </a:moveTo>
                        <a:lnTo>
                          <a:pt x="21515" y="7181"/>
                        </a:lnTo>
                      </a:path>
                      <a:path w="1657350" h="1903095">
                        <a:moveTo>
                          <a:pt x="21515" y="7181"/>
                        </a:moveTo>
                        <a:lnTo>
                          <a:pt x="21515" y="9579"/>
                        </a:lnTo>
                      </a:path>
                      <a:path w="1657350" h="1903095">
                        <a:moveTo>
                          <a:pt x="9592" y="21543"/>
                        </a:moveTo>
                        <a:lnTo>
                          <a:pt x="7126" y="21543"/>
                        </a:lnTo>
                      </a:path>
                      <a:path w="1657350" h="1903095">
                        <a:moveTo>
                          <a:pt x="7126" y="21543"/>
                        </a:moveTo>
                        <a:lnTo>
                          <a:pt x="4796" y="21543"/>
                        </a:lnTo>
                      </a:path>
                      <a:path w="1657350" h="1903095">
                        <a:moveTo>
                          <a:pt x="4796" y="21543"/>
                        </a:moveTo>
                        <a:lnTo>
                          <a:pt x="3151" y="21543"/>
                        </a:lnTo>
                      </a:path>
                      <a:path w="1657350" h="1903095">
                        <a:moveTo>
                          <a:pt x="3151" y="21543"/>
                        </a:moveTo>
                        <a:lnTo>
                          <a:pt x="1644" y="21543"/>
                        </a:lnTo>
                      </a:path>
                      <a:path w="1657350" h="1903095">
                        <a:moveTo>
                          <a:pt x="1644" y="21543"/>
                        </a:moveTo>
                        <a:lnTo>
                          <a:pt x="822" y="21543"/>
                        </a:lnTo>
                      </a:path>
                      <a:path w="1657350" h="1903095">
                        <a:moveTo>
                          <a:pt x="822" y="21543"/>
                        </a:moveTo>
                        <a:lnTo>
                          <a:pt x="0" y="21543"/>
                        </a:lnTo>
                      </a:path>
                      <a:path w="1657350" h="1903095">
                        <a:moveTo>
                          <a:pt x="18363" y="21543"/>
                        </a:moveTo>
                        <a:lnTo>
                          <a:pt x="19185" y="21543"/>
                        </a:lnTo>
                      </a:path>
                      <a:path w="1657350" h="1903095">
                        <a:moveTo>
                          <a:pt x="19185" y="21543"/>
                        </a:moveTo>
                        <a:lnTo>
                          <a:pt x="18363" y="21543"/>
                        </a:lnTo>
                      </a:path>
                      <a:path w="1657350" h="1903095">
                        <a:moveTo>
                          <a:pt x="18363" y="21543"/>
                        </a:moveTo>
                        <a:lnTo>
                          <a:pt x="17541" y="21543"/>
                        </a:lnTo>
                      </a:path>
                      <a:path w="1657350" h="1903095">
                        <a:moveTo>
                          <a:pt x="17541" y="21543"/>
                        </a:moveTo>
                        <a:lnTo>
                          <a:pt x="15896" y="21543"/>
                        </a:lnTo>
                      </a:path>
                      <a:path w="1657350" h="1903095">
                        <a:moveTo>
                          <a:pt x="15896" y="21543"/>
                        </a:moveTo>
                        <a:lnTo>
                          <a:pt x="14389" y="21543"/>
                        </a:lnTo>
                      </a:path>
                      <a:path w="1657350" h="1903095">
                        <a:moveTo>
                          <a:pt x="14389" y="21543"/>
                        </a:moveTo>
                        <a:lnTo>
                          <a:pt x="11922" y="21543"/>
                        </a:lnTo>
                      </a:path>
                      <a:path w="1657350" h="1903095">
                        <a:moveTo>
                          <a:pt x="11922" y="21543"/>
                        </a:moveTo>
                        <a:lnTo>
                          <a:pt x="9592" y="21543"/>
                        </a:lnTo>
                      </a:path>
                      <a:path w="1657350" h="1903095">
                        <a:moveTo>
                          <a:pt x="1649852" y="57448"/>
                        </a:moveTo>
                        <a:lnTo>
                          <a:pt x="1649029" y="57448"/>
                        </a:lnTo>
                      </a:path>
                      <a:path w="1657350" h="1903095">
                        <a:moveTo>
                          <a:pt x="1649029" y="57448"/>
                        </a:moveTo>
                        <a:lnTo>
                          <a:pt x="1645877" y="57448"/>
                        </a:lnTo>
                      </a:path>
                      <a:path w="1657350" h="1903095">
                        <a:moveTo>
                          <a:pt x="1645877" y="57448"/>
                        </a:moveTo>
                        <a:lnTo>
                          <a:pt x="1641081" y="57448"/>
                        </a:lnTo>
                      </a:path>
                      <a:path w="1657350" h="1903095">
                        <a:moveTo>
                          <a:pt x="1641081" y="71001"/>
                        </a:moveTo>
                        <a:lnTo>
                          <a:pt x="1645877" y="71001"/>
                        </a:lnTo>
                      </a:path>
                      <a:path w="1657350" h="1903095">
                        <a:moveTo>
                          <a:pt x="1645877" y="71001"/>
                        </a:moveTo>
                        <a:lnTo>
                          <a:pt x="1649029" y="71001"/>
                        </a:lnTo>
                      </a:path>
                      <a:path w="1657350" h="1903095">
                        <a:moveTo>
                          <a:pt x="1649029" y="71001"/>
                        </a:moveTo>
                        <a:lnTo>
                          <a:pt x="1649852" y="71001"/>
                        </a:lnTo>
                      </a:path>
                      <a:path w="1657350" h="1903095">
                        <a:moveTo>
                          <a:pt x="1649852" y="71001"/>
                        </a:moveTo>
                        <a:lnTo>
                          <a:pt x="1649029" y="70206"/>
                        </a:lnTo>
                      </a:path>
                      <a:path w="1657350" h="1903095">
                        <a:moveTo>
                          <a:pt x="1649029" y="57448"/>
                        </a:moveTo>
                        <a:lnTo>
                          <a:pt x="1649852" y="57448"/>
                        </a:lnTo>
                      </a:path>
                      <a:path w="1657350" h="1903095">
                        <a:moveTo>
                          <a:pt x="1649852" y="57448"/>
                        </a:moveTo>
                        <a:lnTo>
                          <a:pt x="1652181" y="58242"/>
                        </a:lnTo>
                      </a:path>
                      <a:path w="1657350" h="1903095">
                        <a:moveTo>
                          <a:pt x="1652181" y="58242"/>
                        </a:moveTo>
                        <a:lnTo>
                          <a:pt x="1653826" y="58242"/>
                        </a:lnTo>
                      </a:path>
                      <a:path w="1657350" h="1903095">
                        <a:moveTo>
                          <a:pt x="1653826" y="58242"/>
                        </a:moveTo>
                        <a:lnTo>
                          <a:pt x="1654648" y="59832"/>
                        </a:lnTo>
                      </a:path>
                      <a:path w="1657350" h="1903095">
                        <a:moveTo>
                          <a:pt x="1654648" y="59832"/>
                        </a:moveTo>
                        <a:lnTo>
                          <a:pt x="1656156" y="60641"/>
                        </a:lnTo>
                      </a:path>
                      <a:path w="1657350" h="1903095">
                        <a:moveTo>
                          <a:pt x="1656156" y="60641"/>
                        </a:moveTo>
                        <a:lnTo>
                          <a:pt x="1656156" y="62230"/>
                        </a:lnTo>
                      </a:path>
                      <a:path w="1657350" h="1903095">
                        <a:moveTo>
                          <a:pt x="1656156" y="62230"/>
                        </a:moveTo>
                        <a:lnTo>
                          <a:pt x="1656978" y="63820"/>
                        </a:lnTo>
                      </a:path>
                      <a:path w="1657350" h="1903095">
                        <a:moveTo>
                          <a:pt x="1656978" y="63820"/>
                        </a:moveTo>
                        <a:lnTo>
                          <a:pt x="1656156" y="66218"/>
                        </a:lnTo>
                      </a:path>
                      <a:path w="1657350" h="1903095">
                        <a:moveTo>
                          <a:pt x="1656156" y="66218"/>
                        </a:moveTo>
                        <a:lnTo>
                          <a:pt x="1656156" y="67808"/>
                        </a:lnTo>
                      </a:path>
                      <a:path w="1657350" h="1903095">
                        <a:moveTo>
                          <a:pt x="1656156" y="67808"/>
                        </a:moveTo>
                        <a:lnTo>
                          <a:pt x="1654648" y="68617"/>
                        </a:lnTo>
                      </a:path>
                      <a:path w="1657350" h="1903095">
                        <a:moveTo>
                          <a:pt x="1654648" y="68617"/>
                        </a:moveTo>
                        <a:lnTo>
                          <a:pt x="1653826" y="70206"/>
                        </a:lnTo>
                      </a:path>
                      <a:path w="1657350" h="1903095">
                        <a:moveTo>
                          <a:pt x="1653826" y="70206"/>
                        </a:moveTo>
                        <a:lnTo>
                          <a:pt x="1652181" y="70206"/>
                        </a:lnTo>
                      </a:path>
                      <a:path w="1657350" h="1903095">
                        <a:moveTo>
                          <a:pt x="1652181" y="70206"/>
                        </a:moveTo>
                        <a:lnTo>
                          <a:pt x="1649852" y="71001"/>
                        </a:lnTo>
                      </a:path>
                      <a:path w="1657350" h="1903095">
                        <a:moveTo>
                          <a:pt x="1641081" y="71001"/>
                        </a:moveTo>
                        <a:lnTo>
                          <a:pt x="1641081" y="7020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14" name="object 3514"/>
                  <p:cNvSpPr/>
                  <p:nvPr/>
                </p:nvSpPr>
                <p:spPr>
                  <a:xfrm>
                    <a:off x="16382894" y="303037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15" name="object 3515"/>
                  <p:cNvSpPr/>
                  <p:nvPr/>
                </p:nvSpPr>
                <p:spPr>
                  <a:xfrm>
                    <a:off x="16384089" y="3019603"/>
                    <a:ext cx="0" cy="12065"/>
                  </a:xfrm>
                  <a:custGeom>
                    <a:avLst/>
                    <a:gdLst/>
                    <a:ahLst/>
                    <a:cxnLst/>
                    <a:rect l="l" t="t" r="r" b="b"/>
                    <a:pathLst>
                      <a:path h="12064">
                        <a:moveTo>
                          <a:pt x="0" y="11963"/>
                        </a:moveTo>
                        <a:lnTo>
                          <a:pt x="0" y="10374"/>
                        </a:lnTo>
                      </a:path>
                      <a:path h="12064">
                        <a:moveTo>
                          <a:pt x="0" y="10374"/>
                        </a:moveTo>
                        <a:lnTo>
                          <a:pt x="0" y="9565"/>
                        </a:lnTo>
                      </a:path>
                      <a:path h="12064">
                        <a:moveTo>
                          <a:pt x="0" y="9565"/>
                        </a:moveTo>
                        <a:lnTo>
                          <a:pt x="0" y="7975"/>
                        </a:lnTo>
                      </a:path>
                      <a:path h="12064">
                        <a:moveTo>
                          <a:pt x="0" y="7975"/>
                        </a:moveTo>
                        <a:lnTo>
                          <a:pt x="0" y="5577"/>
                        </a:lnTo>
                      </a:path>
                      <a:path h="12064">
                        <a:moveTo>
                          <a:pt x="0" y="5577"/>
                        </a:moveTo>
                        <a:lnTo>
                          <a:pt x="0" y="3987"/>
                        </a:lnTo>
                      </a:path>
                      <a:path h="12064">
                        <a:moveTo>
                          <a:pt x="0" y="3987"/>
                        </a:moveTo>
                        <a:lnTo>
                          <a:pt x="0" y="2398"/>
                        </a:lnTo>
                      </a:path>
                      <a:path h="12064">
                        <a:moveTo>
                          <a:pt x="0" y="2398"/>
                        </a:moveTo>
                        <a:lnTo>
                          <a:pt x="0" y="1589"/>
                        </a:lnTo>
                      </a:path>
                      <a:path h="12064">
                        <a:moveTo>
                          <a:pt x="0" y="1589"/>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16" name="object 3516"/>
                  <p:cNvSpPr/>
                  <p:nvPr/>
                </p:nvSpPr>
                <p:spPr>
                  <a:xfrm>
                    <a:off x="16382894" y="301840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17" name="object 3517"/>
                  <p:cNvSpPr/>
                  <p:nvPr/>
                </p:nvSpPr>
                <p:spPr>
                  <a:xfrm>
                    <a:off x="14790836" y="3018808"/>
                    <a:ext cx="1593850" cy="16510"/>
                  </a:xfrm>
                  <a:custGeom>
                    <a:avLst/>
                    <a:gdLst/>
                    <a:ahLst/>
                    <a:cxnLst/>
                    <a:rect l="l" t="t" r="r" b="b"/>
                    <a:pathLst>
                      <a:path w="1593850" h="16510">
                        <a:moveTo>
                          <a:pt x="1593253" y="794"/>
                        </a:moveTo>
                        <a:lnTo>
                          <a:pt x="1593253" y="0"/>
                        </a:lnTo>
                      </a:path>
                      <a:path w="1593850" h="16510">
                        <a:moveTo>
                          <a:pt x="12744" y="15951"/>
                        </a:moveTo>
                        <a:lnTo>
                          <a:pt x="14389" y="13553"/>
                        </a:lnTo>
                      </a:path>
                      <a:path w="1593850" h="16510">
                        <a:moveTo>
                          <a:pt x="14389" y="13553"/>
                        </a:moveTo>
                        <a:lnTo>
                          <a:pt x="15211" y="13553"/>
                        </a:lnTo>
                      </a:path>
                      <a:path w="1593850" h="16510">
                        <a:moveTo>
                          <a:pt x="15211" y="0"/>
                        </a:moveTo>
                        <a:lnTo>
                          <a:pt x="9592" y="1589"/>
                        </a:lnTo>
                      </a:path>
                      <a:path w="1593850" h="16510">
                        <a:moveTo>
                          <a:pt x="9592" y="1589"/>
                        </a:moveTo>
                        <a:lnTo>
                          <a:pt x="3974" y="4782"/>
                        </a:lnTo>
                      </a:path>
                      <a:path w="1593850" h="16510">
                        <a:moveTo>
                          <a:pt x="3974" y="4782"/>
                        </a:moveTo>
                        <a:lnTo>
                          <a:pt x="822" y="10360"/>
                        </a:lnTo>
                      </a:path>
                      <a:path w="1593850" h="16510">
                        <a:moveTo>
                          <a:pt x="822" y="10360"/>
                        </a:moveTo>
                        <a:lnTo>
                          <a:pt x="0" y="15951"/>
                        </a:lnTo>
                      </a:path>
                      <a:path w="1593850" h="16510">
                        <a:moveTo>
                          <a:pt x="15211" y="6372"/>
                        </a:moveTo>
                        <a:lnTo>
                          <a:pt x="15211" y="8770"/>
                        </a:lnTo>
                      </a:path>
                      <a:path w="1593850" h="16510">
                        <a:moveTo>
                          <a:pt x="15211" y="8770"/>
                        </a:moveTo>
                        <a:lnTo>
                          <a:pt x="15211" y="10360"/>
                        </a:lnTo>
                      </a:path>
                      <a:path w="1593850" h="16510">
                        <a:moveTo>
                          <a:pt x="15211" y="10360"/>
                        </a:moveTo>
                        <a:lnTo>
                          <a:pt x="15211" y="11168"/>
                        </a:lnTo>
                      </a:path>
                      <a:path w="1593850" h="16510">
                        <a:moveTo>
                          <a:pt x="15211" y="11168"/>
                        </a:moveTo>
                        <a:lnTo>
                          <a:pt x="15211" y="1275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18" name="object 3518"/>
                  <p:cNvSpPr/>
                  <p:nvPr/>
                </p:nvSpPr>
                <p:spPr>
                  <a:xfrm>
                    <a:off x="14804851" y="303037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19" name="object 3519"/>
                  <p:cNvSpPr/>
                  <p:nvPr/>
                </p:nvSpPr>
                <p:spPr>
                  <a:xfrm>
                    <a:off x="14806048" y="3031566"/>
                    <a:ext cx="0" cy="1270"/>
                  </a:xfrm>
                  <a:custGeom>
                    <a:avLst/>
                    <a:gdLst/>
                    <a:ahLst/>
                    <a:cxnLst/>
                    <a:rect l="l" t="t" r="r" b="b"/>
                    <a:pathLst>
                      <a:path h="1269">
                        <a:moveTo>
                          <a:pt x="0" y="0"/>
                        </a:moveTo>
                        <a:lnTo>
                          <a:pt x="0" y="794"/>
                        </a:lnTo>
                      </a:path>
                      <a:path h="1269">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20" name="object 3520"/>
                  <p:cNvSpPr/>
                  <p:nvPr/>
                </p:nvSpPr>
                <p:spPr>
                  <a:xfrm>
                    <a:off x="14804851" y="303037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21" name="object 3521"/>
                  <p:cNvSpPr/>
                  <p:nvPr/>
                </p:nvSpPr>
                <p:spPr>
                  <a:xfrm>
                    <a:off x="14806048" y="3018808"/>
                    <a:ext cx="0" cy="1270"/>
                  </a:xfrm>
                  <a:custGeom>
                    <a:avLst/>
                    <a:gdLst/>
                    <a:ahLst/>
                    <a:cxnLst/>
                    <a:rect l="l" t="t" r="r" b="b"/>
                    <a:pathLst>
                      <a:path h="1269">
                        <a:moveTo>
                          <a:pt x="0" y="0"/>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22" name="object 3522"/>
                  <p:cNvSpPr/>
                  <p:nvPr/>
                </p:nvSpPr>
                <p:spPr>
                  <a:xfrm>
                    <a:off x="14804851" y="301840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23" name="object 3523"/>
                  <p:cNvSpPr/>
                  <p:nvPr/>
                </p:nvSpPr>
                <p:spPr>
                  <a:xfrm>
                    <a:off x="14790836" y="3019603"/>
                    <a:ext cx="15240" cy="15240"/>
                  </a:xfrm>
                  <a:custGeom>
                    <a:avLst/>
                    <a:gdLst/>
                    <a:ahLst/>
                    <a:cxnLst/>
                    <a:rect l="l" t="t" r="r" b="b"/>
                    <a:pathLst>
                      <a:path w="15240" h="15239">
                        <a:moveTo>
                          <a:pt x="15211" y="0"/>
                        </a:moveTo>
                        <a:lnTo>
                          <a:pt x="15211" y="1589"/>
                        </a:lnTo>
                      </a:path>
                      <a:path w="15240" h="15239">
                        <a:moveTo>
                          <a:pt x="15211" y="1589"/>
                        </a:moveTo>
                        <a:lnTo>
                          <a:pt x="15211" y="2398"/>
                        </a:lnTo>
                      </a:path>
                      <a:path w="15240" h="15239">
                        <a:moveTo>
                          <a:pt x="15211" y="2398"/>
                        </a:moveTo>
                        <a:lnTo>
                          <a:pt x="15211" y="3987"/>
                        </a:lnTo>
                      </a:path>
                      <a:path w="15240" h="15239">
                        <a:moveTo>
                          <a:pt x="15211" y="3987"/>
                        </a:moveTo>
                        <a:lnTo>
                          <a:pt x="15211" y="5577"/>
                        </a:lnTo>
                      </a:path>
                      <a:path w="15240" h="15239">
                        <a:moveTo>
                          <a:pt x="6440" y="15156"/>
                        </a:moveTo>
                        <a:lnTo>
                          <a:pt x="4796" y="15156"/>
                        </a:lnTo>
                      </a:path>
                      <a:path w="15240" h="15239">
                        <a:moveTo>
                          <a:pt x="4796" y="15156"/>
                        </a:moveTo>
                        <a:lnTo>
                          <a:pt x="3289" y="15156"/>
                        </a:lnTo>
                      </a:path>
                      <a:path w="15240" h="15239">
                        <a:moveTo>
                          <a:pt x="3289" y="15156"/>
                        </a:moveTo>
                        <a:lnTo>
                          <a:pt x="1644" y="15156"/>
                        </a:lnTo>
                      </a:path>
                      <a:path w="15240" h="15239">
                        <a:moveTo>
                          <a:pt x="1644" y="15156"/>
                        </a:moveTo>
                        <a:lnTo>
                          <a:pt x="822" y="15156"/>
                        </a:lnTo>
                      </a:path>
                      <a:path w="15240" h="15239">
                        <a:moveTo>
                          <a:pt x="822" y="15156"/>
                        </a:moveTo>
                        <a:lnTo>
                          <a:pt x="0" y="1515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24" name="object 3524"/>
                  <p:cNvSpPr/>
                  <p:nvPr/>
                </p:nvSpPr>
                <p:spPr>
                  <a:xfrm>
                    <a:off x="14789639" y="303356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25" name="object 3525"/>
                  <p:cNvSpPr/>
                  <p:nvPr/>
                </p:nvSpPr>
                <p:spPr>
                  <a:xfrm>
                    <a:off x="14802896" y="3034760"/>
                    <a:ext cx="1270" cy="0"/>
                  </a:xfrm>
                  <a:custGeom>
                    <a:avLst/>
                    <a:gdLst/>
                    <a:ahLst/>
                    <a:cxnLst/>
                    <a:rect l="l" t="t" r="r" b="b"/>
                    <a:pathLst>
                      <a:path w="1269">
                        <a:moveTo>
                          <a:pt x="0" y="0"/>
                        </a:moveTo>
                        <a:lnTo>
                          <a:pt x="68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26" name="object 3526"/>
                  <p:cNvSpPr/>
                  <p:nvPr/>
                </p:nvSpPr>
                <p:spPr>
                  <a:xfrm>
                    <a:off x="14802383" y="3033563"/>
                    <a:ext cx="2540" cy="2540"/>
                  </a:xfrm>
                  <a:custGeom>
                    <a:avLst/>
                    <a:gdLst/>
                    <a:ahLst/>
                    <a:cxnLst/>
                    <a:rect l="l" t="t" r="r" b="b"/>
                    <a:pathLst>
                      <a:path w="2540" h="2539">
                        <a:moveTo>
                          <a:pt x="2387" y="1206"/>
                        </a:moveTo>
                        <a:lnTo>
                          <a:pt x="2032" y="355"/>
                        </a:lnTo>
                        <a:lnTo>
                          <a:pt x="1193" y="0"/>
                        </a:lnTo>
                        <a:lnTo>
                          <a:pt x="342" y="355"/>
                        </a:lnTo>
                        <a:lnTo>
                          <a:pt x="0" y="1206"/>
                        </a:lnTo>
                        <a:lnTo>
                          <a:pt x="342" y="2044"/>
                        </a:lnTo>
                        <a:lnTo>
                          <a:pt x="1193" y="2400"/>
                        </a:lnTo>
                        <a:lnTo>
                          <a:pt x="2032"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27" name="object 3527"/>
                  <p:cNvSpPr/>
                  <p:nvPr/>
                </p:nvSpPr>
                <p:spPr>
                  <a:xfrm>
                    <a:off x="12963158" y="3034760"/>
                    <a:ext cx="2171700" cy="1467485"/>
                  </a:xfrm>
                  <a:custGeom>
                    <a:avLst/>
                    <a:gdLst/>
                    <a:ahLst/>
                    <a:cxnLst/>
                    <a:rect l="l" t="t" r="r" b="b"/>
                    <a:pathLst>
                      <a:path w="2171700" h="1467485">
                        <a:moveTo>
                          <a:pt x="1840423" y="0"/>
                        </a:moveTo>
                        <a:lnTo>
                          <a:pt x="1839737" y="0"/>
                        </a:lnTo>
                      </a:path>
                      <a:path w="2171700" h="1467485">
                        <a:moveTo>
                          <a:pt x="1839737" y="0"/>
                        </a:moveTo>
                        <a:lnTo>
                          <a:pt x="1838915" y="0"/>
                        </a:lnTo>
                      </a:path>
                      <a:path w="2171700" h="1467485">
                        <a:moveTo>
                          <a:pt x="1838915" y="0"/>
                        </a:moveTo>
                        <a:lnTo>
                          <a:pt x="1837271" y="0"/>
                        </a:lnTo>
                      </a:path>
                      <a:path w="2171700" h="1467485">
                        <a:moveTo>
                          <a:pt x="1837271" y="0"/>
                        </a:moveTo>
                        <a:lnTo>
                          <a:pt x="1835763" y="0"/>
                        </a:lnTo>
                      </a:path>
                      <a:path w="2171700" h="1467485">
                        <a:moveTo>
                          <a:pt x="1835763" y="0"/>
                        </a:moveTo>
                        <a:lnTo>
                          <a:pt x="1834119" y="0"/>
                        </a:lnTo>
                      </a:path>
                      <a:path w="2171700" h="1467485">
                        <a:moveTo>
                          <a:pt x="386130" y="1022760"/>
                        </a:moveTo>
                        <a:lnTo>
                          <a:pt x="385321" y="1022760"/>
                        </a:lnTo>
                      </a:path>
                      <a:path w="2171700" h="1467485">
                        <a:moveTo>
                          <a:pt x="385321" y="1022760"/>
                        </a:moveTo>
                        <a:lnTo>
                          <a:pt x="381333" y="1022760"/>
                        </a:lnTo>
                      </a:path>
                      <a:path w="2171700" h="1467485">
                        <a:moveTo>
                          <a:pt x="381333" y="1022760"/>
                        </a:moveTo>
                        <a:lnTo>
                          <a:pt x="374961" y="1022760"/>
                        </a:lnTo>
                      </a:path>
                      <a:path w="2171700" h="1467485">
                        <a:moveTo>
                          <a:pt x="374961" y="1022760"/>
                        </a:moveTo>
                        <a:lnTo>
                          <a:pt x="366971" y="1022760"/>
                        </a:lnTo>
                      </a:path>
                      <a:path w="2171700" h="1467485">
                        <a:moveTo>
                          <a:pt x="366971" y="1022760"/>
                        </a:moveTo>
                        <a:lnTo>
                          <a:pt x="356611" y="1022760"/>
                        </a:lnTo>
                      </a:path>
                      <a:path w="2171700" h="1467485">
                        <a:moveTo>
                          <a:pt x="356611" y="1022760"/>
                        </a:moveTo>
                        <a:lnTo>
                          <a:pt x="343839" y="1022760"/>
                        </a:lnTo>
                      </a:path>
                      <a:path w="2171700" h="1467485">
                        <a:moveTo>
                          <a:pt x="343839" y="1022760"/>
                        </a:moveTo>
                        <a:lnTo>
                          <a:pt x="330285" y="1022760"/>
                        </a:lnTo>
                      </a:path>
                      <a:path w="2171700" h="1467485">
                        <a:moveTo>
                          <a:pt x="330285" y="1022760"/>
                        </a:moveTo>
                        <a:lnTo>
                          <a:pt x="315128" y="1022760"/>
                        </a:lnTo>
                      </a:path>
                      <a:path w="2171700" h="1467485">
                        <a:moveTo>
                          <a:pt x="315128" y="1022760"/>
                        </a:moveTo>
                        <a:lnTo>
                          <a:pt x="298368" y="1022760"/>
                        </a:lnTo>
                      </a:path>
                      <a:path w="2171700" h="1467485">
                        <a:moveTo>
                          <a:pt x="298368" y="1022760"/>
                        </a:moveTo>
                        <a:lnTo>
                          <a:pt x="281608" y="1022760"/>
                        </a:lnTo>
                      </a:path>
                      <a:path w="2171700" h="1467485">
                        <a:moveTo>
                          <a:pt x="281608" y="1022760"/>
                        </a:moveTo>
                        <a:lnTo>
                          <a:pt x="266465" y="1022760"/>
                        </a:lnTo>
                      </a:path>
                      <a:path w="2171700" h="1467485">
                        <a:moveTo>
                          <a:pt x="266465" y="1142425"/>
                        </a:moveTo>
                        <a:lnTo>
                          <a:pt x="284006" y="1142425"/>
                        </a:lnTo>
                      </a:path>
                      <a:path w="2171700" h="1467485">
                        <a:moveTo>
                          <a:pt x="284006" y="1142425"/>
                        </a:moveTo>
                        <a:lnTo>
                          <a:pt x="300766" y="1142425"/>
                        </a:lnTo>
                      </a:path>
                      <a:path w="2171700" h="1467485">
                        <a:moveTo>
                          <a:pt x="300766" y="1142425"/>
                        </a:moveTo>
                        <a:lnTo>
                          <a:pt x="316718" y="1142425"/>
                        </a:lnTo>
                      </a:path>
                      <a:path w="2171700" h="1467485">
                        <a:moveTo>
                          <a:pt x="316718" y="1142425"/>
                        </a:moveTo>
                        <a:lnTo>
                          <a:pt x="331875" y="1142425"/>
                        </a:lnTo>
                      </a:path>
                      <a:path w="2171700" h="1467485">
                        <a:moveTo>
                          <a:pt x="331875" y="1142425"/>
                        </a:moveTo>
                        <a:lnTo>
                          <a:pt x="346237" y="1142425"/>
                        </a:lnTo>
                      </a:path>
                      <a:path w="2171700" h="1467485">
                        <a:moveTo>
                          <a:pt x="346237" y="1142425"/>
                        </a:moveTo>
                        <a:lnTo>
                          <a:pt x="358201" y="1142425"/>
                        </a:lnTo>
                      </a:path>
                      <a:path w="2171700" h="1467485">
                        <a:moveTo>
                          <a:pt x="358201" y="1142425"/>
                        </a:moveTo>
                        <a:lnTo>
                          <a:pt x="368575" y="1142425"/>
                        </a:lnTo>
                      </a:path>
                      <a:path w="2171700" h="1467485">
                        <a:moveTo>
                          <a:pt x="368575" y="1142425"/>
                        </a:moveTo>
                        <a:lnTo>
                          <a:pt x="376551" y="1142425"/>
                        </a:lnTo>
                      </a:path>
                      <a:path w="2171700" h="1467485">
                        <a:moveTo>
                          <a:pt x="376551" y="1142425"/>
                        </a:moveTo>
                        <a:lnTo>
                          <a:pt x="382142" y="1142425"/>
                        </a:lnTo>
                      </a:path>
                      <a:path w="2171700" h="1467485">
                        <a:moveTo>
                          <a:pt x="382142" y="1142425"/>
                        </a:moveTo>
                        <a:lnTo>
                          <a:pt x="385321" y="1142425"/>
                        </a:lnTo>
                      </a:path>
                      <a:path w="2171700" h="1467485">
                        <a:moveTo>
                          <a:pt x="385321" y="1142425"/>
                        </a:moveTo>
                        <a:lnTo>
                          <a:pt x="386130" y="1142425"/>
                        </a:lnTo>
                      </a:path>
                      <a:path w="2171700" h="1467485">
                        <a:moveTo>
                          <a:pt x="266465" y="1082592"/>
                        </a:moveTo>
                        <a:lnTo>
                          <a:pt x="266465" y="1071423"/>
                        </a:lnTo>
                      </a:path>
                      <a:path w="2171700" h="1467485">
                        <a:moveTo>
                          <a:pt x="266465" y="1071423"/>
                        </a:moveTo>
                        <a:lnTo>
                          <a:pt x="266465" y="1060255"/>
                        </a:lnTo>
                      </a:path>
                      <a:path w="2171700" h="1467485">
                        <a:moveTo>
                          <a:pt x="266465" y="1060255"/>
                        </a:moveTo>
                        <a:lnTo>
                          <a:pt x="266465" y="1049880"/>
                        </a:lnTo>
                      </a:path>
                      <a:path w="2171700" h="1467485">
                        <a:moveTo>
                          <a:pt x="266465" y="1049880"/>
                        </a:moveTo>
                        <a:lnTo>
                          <a:pt x="266465" y="1040315"/>
                        </a:lnTo>
                      </a:path>
                      <a:path w="2171700" h="1467485">
                        <a:moveTo>
                          <a:pt x="266465" y="1040315"/>
                        </a:moveTo>
                        <a:lnTo>
                          <a:pt x="266465" y="1033120"/>
                        </a:lnTo>
                      </a:path>
                      <a:path w="2171700" h="1467485">
                        <a:moveTo>
                          <a:pt x="266465" y="1033120"/>
                        </a:moveTo>
                        <a:lnTo>
                          <a:pt x="266465" y="1027543"/>
                        </a:lnTo>
                      </a:path>
                      <a:path w="2171700" h="1467485">
                        <a:moveTo>
                          <a:pt x="266465" y="1027543"/>
                        </a:moveTo>
                        <a:lnTo>
                          <a:pt x="266465" y="1024349"/>
                        </a:lnTo>
                      </a:path>
                      <a:path w="2171700" h="1467485">
                        <a:moveTo>
                          <a:pt x="266465" y="1024349"/>
                        </a:moveTo>
                        <a:lnTo>
                          <a:pt x="266465" y="1022760"/>
                        </a:lnTo>
                      </a:path>
                      <a:path w="2171700" h="1467485">
                        <a:moveTo>
                          <a:pt x="266465" y="1142425"/>
                        </a:moveTo>
                        <a:lnTo>
                          <a:pt x="266465" y="1141630"/>
                        </a:lnTo>
                      </a:path>
                      <a:path w="2171700" h="1467485">
                        <a:moveTo>
                          <a:pt x="266465" y="1141630"/>
                        </a:moveTo>
                        <a:lnTo>
                          <a:pt x="266465" y="1138437"/>
                        </a:lnTo>
                      </a:path>
                      <a:path w="2171700" h="1467485">
                        <a:moveTo>
                          <a:pt x="266465" y="1138437"/>
                        </a:moveTo>
                        <a:lnTo>
                          <a:pt x="266465" y="1132846"/>
                        </a:lnTo>
                      </a:path>
                      <a:path w="2171700" h="1467485">
                        <a:moveTo>
                          <a:pt x="266465" y="1132846"/>
                        </a:moveTo>
                        <a:lnTo>
                          <a:pt x="266465" y="1124870"/>
                        </a:lnTo>
                      </a:path>
                      <a:path w="2171700" h="1467485">
                        <a:moveTo>
                          <a:pt x="266465" y="1124870"/>
                        </a:moveTo>
                        <a:lnTo>
                          <a:pt x="266465" y="1116099"/>
                        </a:lnTo>
                      </a:path>
                      <a:path w="2171700" h="1467485">
                        <a:moveTo>
                          <a:pt x="266465" y="1116099"/>
                        </a:moveTo>
                        <a:lnTo>
                          <a:pt x="266465" y="1105725"/>
                        </a:lnTo>
                      </a:path>
                      <a:path w="2171700" h="1467485">
                        <a:moveTo>
                          <a:pt x="266465" y="1105725"/>
                        </a:moveTo>
                        <a:lnTo>
                          <a:pt x="266465" y="1094556"/>
                        </a:lnTo>
                      </a:path>
                      <a:path w="2171700" h="1467485">
                        <a:moveTo>
                          <a:pt x="266465" y="1094556"/>
                        </a:moveTo>
                        <a:lnTo>
                          <a:pt x="266465" y="1082592"/>
                        </a:lnTo>
                      </a:path>
                      <a:path w="2171700" h="1467485">
                        <a:moveTo>
                          <a:pt x="445963" y="1082592"/>
                        </a:moveTo>
                        <a:lnTo>
                          <a:pt x="445154" y="1094556"/>
                        </a:lnTo>
                      </a:path>
                      <a:path w="2171700" h="1467485">
                        <a:moveTo>
                          <a:pt x="445154" y="1094556"/>
                        </a:moveTo>
                        <a:lnTo>
                          <a:pt x="441975" y="1105725"/>
                        </a:lnTo>
                      </a:path>
                      <a:path w="2171700" h="1467485">
                        <a:moveTo>
                          <a:pt x="441975" y="1105725"/>
                        </a:moveTo>
                        <a:lnTo>
                          <a:pt x="436383" y="1116099"/>
                        </a:lnTo>
                      </a:path>
                      <a:path w="2171700" h="1467485">
                        <a:moveTo>
                          <a:pt x="436383" y="1116099"/>
                        </a:moveTo>
                        <a:lnTo>
                          <a:pt x="428407" y="1124870"/>
                        </a:lnTo>
                      </a:path>
                      <a:path w="2171700" h="1467485">
                        <a:moveTo>
                          <a:pt x="428407" y="1124870"/>
                        </a:moveTo>
                        <a:lnTo>
                          <a:pt x="419637" y="1132846"/>
                        </a:lnTo>
                      </a:path>
                      <a:path w="2171700" h="1467485">
                        <a:moveTo>
                          <a:pt x="419637" y="1132846"/>
                        </a:moveTo>
                        <a:lnTo>
                          <a:pt x="409263" y="1138437"/>
                        </a:lnTo>
                      </a:path>
                      <a:path w="2171700" h="1467485">
                        <a:moveTo>
                          <a:pt x="409263" y="1138437"/>
                        </a:moveTo>
                        <a:lnTo>
                          <a:pt x="398094" y="1141630"/>
                        </a:lnTo>
                      </a:path>
                      <a:path w="2171700" h="1467485">
                        <a:moveTo>
                          <a:pt x="386130" y="1022760"/>
                        </a:moveTo>
                        <a:lnTo>
                          <a:pt x="398094" y="1024349"/>
                        </a:lnTo>
                      </a:path>
                      <a:path w="2171700" h="1467485">
                        <a:moveTo>
                          <a:pt x="398094" y="1024349"/>
                        </a:moveTo>
                        <a:lnTo>
                          <a:pt x="409263" y="1027543"/>
                        </a:lnTo>
                      </a:path>
                      <a:path w="2171700" h="1467485">
                        <a:moveTo>
                          <a:pt x="419637" y="1033120"/>
                        </a:moveTo>
                        <a:lnTo>
                          <a:pt x="428407" y="1040315"/>
                        </a:lnTo>
                      </a:path>
                      <a:path w="2171700" h="1467485">
                        <a:moveTo>
                          <a:pt x="428407" y="1040315"/>
                        </a:moveTo>
                        <a:lnTo>
                          <a:pt x="436383" y="1049880"/>
                        </a:lnTo>
                      </a:path>
                      <a:path w="2171700" h="1467485">
                        <a:moveTo>
                          <a:pt x="436383" y="1049880"/>
                        </a:moveTo>
                        <a:lnTo>
                          <a:pt x="441975" y="1060255"/>
                        </a:lnTo>
                      </a:path>
                      <a:path w="2171700" h="1467485">
                        <a:moveTo>
                          <a:pt x="441975" y="1060255"/>
                        </a:moveTo>
                        <a:lnTo>
                          <a:pt x="445154" y="1071423"/>
                        </a:lnTo>
                      </a:path>
                      <a:path w="2171700" h="1467485">
                        <a:moveTo>
                          <a:pt x="445154" y="1071423"/>
                        </a:moveTo>
                        <a:lnTo>
                          <a:pt x="445963" y="1082592"/>
                        </a:lnTo>
                      </a:path>
                      <a:path w="2171700" h="1467485">
                        <a:moveTo>
                          <a:pt x="505795" y="1142425"/>
                        </a:moveTo>
                        <a:lnTo>
                          <a:pt x="489035" y="1142425"/>
                        </a:lnTo>
                      </a:path>
                      <a:path w="2171700" h="1467485">
                        <a:moveTo>
                          <a:pt x="489035" y="1142425"/>
                        </a:moveTo>
                        <a:lnTo>
                          <a:pt x="472288" y="1142425"/>
                        </a:lnTo>
                      </a:path>
                      <a:path w="2171700" h="1467485">
                        <a:moveTo>
                          <a:pt x="472288" y="1142425"/>
                        </a:moveTo>
                        <a:lnTo>
                          <a:pt x="455528" y="1142425"/>
                        </a:lnTo>
                      </a:path>
                      <a:path w="2171700" h="1467485">
                        <a:moveTo>
                          <a:pt x="455528" y="1142425"/>
                        </a:moveTo>
                        <a:lnTo>
                          <a:pt x="440371" y="1142425"/>
                        </a:lnTo>
                      </a:path>
                      <a:path w="2171700" h="1467485">
                        <a:moveTo>
                          <a:pt x="440371" y="1142425"/>
                        </a:moveTo>
                        <a:lnTo>
                          <a:pt x="426818" y="1142425"/>
                        </a:lnTo>
                      </a:path>
                      <a:path w="2171700" h="1467485">
                        <a:moveTo>
                          <a:pt x="426818" y="1142425"/>
                        </a:moveTo>
                        <a:lnTo>
                          <a:pt x="416444" y="1142425"/>
                        </a:lnTo>
                      </a:path>
                      <a:path w="2171700" h="1467485">
                        <a:moveTo>
                          <a:pt x="414840" y="1022760"/>
                        </a:moveTo>
                        <a:lnTo>
                          <a:pt x="416444" y="1022760"/>
                        </a:lnTo>
                      </a:path>
                      <a:path w="2171700" h="1467485">
                        <a:moveTo>
                          <a:pt x="416444" y="1022760"/>
                        </a:moveTo>
                        <a:lnTo>
                          <a:pt x="428407" y="1022760"/>
                        </a:lnTo>
                      </a:path>
                      <a:path w="2171700" h="1467485">
                        <a:moveTo>
                          <a:pt x="428407" y="1022760"/>
                        </a:moveTo>
                        <a:lnTo>
                          <a:pt x="442769" y="1022760"/>
                        </a:lnTo>
                      </a:path>
                      <a:path w="2171700" h="1467485">
                        <a:moveTo>
                          <a:pt x="442769" y="1022760"/>
                        </a:moveTo>
                        <a:lnTo>
                          <a:pt x="457926" y="1022760"/>
                        </a:lnTo>
                      </a:path>
                      <a:path w="2171700" h="1467485">
                        <a:moveTo>
                          <a:pt x="457926" y="1022760"/>
                        </a:moveTo>
                        <a:lnTo>
                          <a:pt x="474673" y="1022760"/>
                        </a:lnTo>
                      </a:path>
                      <a:path w="2171700" h="1467485">
                        <a:moveTo>
                          <a:pt x="474673" y="1022760"/>
                        </a:moveTo>
                        <a:lnTo>
                          <a:pt x="491433" y="1022760"/>
                        </a:lnTo>
                      </a:path>
                      <a:path w="2171700" h="1467485">
                        <a:moveTo>
                          <a:pt x="491433" y="1022760"/>
                        </a:moveTo>
                        <a:lnTo>
                          <a:pt x="505795" y="1022760"/>
                        </a:lnTo>
                      </a:path>
                      <a:path w="2171700" h="1467485">
                        <a:moveTo>
                          <a:pt x="505795" y="1022760"/>
                        </a:moveTo>
                        <a:lnTo>
                          <a:pt x="505795" y="1024349"/>
                        </a:lnTo>
                      </a:path>
                      <a:path w="2171700" h="1467485">
                        <a:moveTo>
                          <a:pt x="505795" y="1024349"/>
                        </a:moveTo>
                        <a:lnTo>
                          <a:pt x="505795" y="1027543"/>
                        </a:lnTo>
                      </a:path>
                      <a:path w="2171700" h="1467485">
                        <a:moveTo>
                          <a:pt x="505795" y="1027543"/>
                        </a:moveTo>
                        <a:lnTo>
                          <a:pt x="505795" y="1033120"/>
                        </a:lnTo>
                      </a:path>
                      <a:path w="2171700" h="1467485">
                        <a:moveTo>
                          <a:pt x="505795" y="1033120"/>
                        </a:moveTo>
                        <a:lnTo>
                          <a:pt x="505795" y="1040315"/>
                        </a:lnTo>
                      </a:path>
                      <a:path w="2171700" h="1467485">
                        <a:moveTo>
                          <a:pt x="505795" y="1040315"/>
                        </a:moveTo>
                        <a:lnTo>
                          <a:pt x="505795" y="1049880"/>
                        </a:lnTo>
                      </a:path>
                      <a:path w="2171700" h="1467485">
                        <a:moveTo>
                          <a:pt x="505795" y="1049880"/>
                        </a:moveTo>
                        <a:lnTo>
                          <a:pt x="505795" y="1060255"/>
                        </a:lnTo>
                      </a:path>
                      <a:path w="2171700" h="1467485">
                        <a:moveTo>
                          <a:pt x="505795" y="1060255"/>
                        </a:moveTo>
                        <a:lnTo>
                          <a:pt x="505795" y="1071423"/>
                        </a:lnTo>
                      </a:path>
                      <a:path w="2171700" h="1467485">
                        <a:moveTo>
                          <a:pt x="505795" y="1071423"/>
                        </a:moveTo>
                        <a:lnTo>
                          <a:pt x="505795" y="1082592"/>
                        </a:lnTo>
                      </a:path>
                      <a:path w="2171700" h="1467485">
                        <a:moveTo>
                          <a:pt x="505795" y="1082592"/>
                        </a:moveTo>
                        <a:lnTo>
                          <a:pt x="505795" y="1094556"/>
                        </a:lnTo>
                      </a:path>
                      <a:path w="2171700" h="1467485">
                        <a:moveTo>
                          <a:pt x="505795" y="1094556"/>
                        </a:moveTo>
                        <a:lnTo>
                          <a:pt x="505795" y="1105725"/>
                        </a:lnTo>
                      </a:path>
                      <a:path w="2171700" h="1467485">
                        <a:moveTo>
                          <a:pt x="505795" y="1105725"/>
                        </a:moveTo>
                        <a:lnTo>
                          <a:pt x="505795" y="1116099"/>
                        </a:lnTo>
                      </a:path>
                      <a:path w="2171700" h="1467485">
                        <a:moveTo>
                          <a:pt x="505795" y="1116099"/>
                        </a:moveTo>
                        <a:lnTo>
                          <a:pt x="505795" y="1124870"/>
                        </a:lnTo>
                      </a:path>
                      <a:path w="2171700" h="1467485">
                        <a:moveTo>
                          <a:pt x="505795" y="1124870"/>
                        </a:moveTo>
                        <a:lnTo>
                          <a:pt x="505795" y="1132846"/>
                        </a:lnTo>
                      </a:path>
                      <a:path w="2171700" h="1467485">
                        <a:moveTo>
                          <a:pt x="505795" y="1132846"/>
                        </a:moveTo>
                        <a:lnTo>
                          <a:pt x="505795" y="1138437"/>
                        </a:lnTo>
                      </a:path>
                      <a:path w="2171700" h="1467485">
                        <a:moveTo>
                          <a:pt x="505795" y="1138437"/>
                        </a:moveTo>
                        <a:lnTo>
                          <a:pt x="505795" y="1141630"/>
                        </a:lnTo>
                      </a:path>
                      <a:path w="2171700" h="1467485">
                        <a:moveTo>
                          <a:pt x="505795" y="1141630"/>
                        </a:moveTo>
                        <a:lnTo>
                          <a:pt x="505795" y="1142425"/>
                        </a:lnTo>
                      </a:path>
                      <a:path w="2171700" h="1467485">
                        <a:moveTo>
                          <a:pt x="73399" y="1167956"/>
                        </a:moveTo>
                        <a:lnTo>
                          <a:pt x="73399" y="1227789"/>
                        </a:lnTo>
                      </a:path>
                      <a:path w="2171700" h="1467485">
                        <a:moveTo>
                          <a:pt x="193065" y="1227789"/>
                        </a:moveTo>
                        <a:lnTo>
                          <a:pt x="193065" y="1167956"/>
                        </a:lnTo>
                      </a:path>
                      <a:path w="2171700" h="1467485">
                        <a:moveTo>
                          <a:pt x="73399" y="1167956"/>
                        </a:moveTo>
                        <a:lnTo>
                          <a:pt x="74989" y="1167956"/>
                        </a:lnTo>
                      </a:path>
                      <a:path w="2171700" h="1467485">
                        <a:moveTo>
                          <a:pt x="74989" y="1167956"/>
                        </a:moveTo>
                        <a:lnTo>
                          <a:pt x="78182" y="1167956"/>
                        </a:lnTo>
                      </a:path>
                      <a:path w="2171700" h="1467485">
                        <a:moveTo>
                          <a:pt x="78182" y="1167956"/>
                        </a:moveTo>
                        <a:lnTo>
                          <a:pt x="83760" y="1167956"/>
                        </a:lnTo>
                      </a:path>
                      <a:path w="2171700" h="1467485">
                        <a:moveTo>
                          <a:pt x="83760" y="1167956"/>
                        </a:moveTo>
                        <a:lnTo>
                          <a:pt x="90954" y="1167956"/>
                        </a:lnTo>
                      </a:path>
                      <a:path w="2171700" h="1467485">
                        <a:moveTo>
                          <a:pt x="90954" y="1167956"/>
                        </a:moveTo>
                        <a:lnTo>
                          <a:pt x="100520" y="1167956"/>
                        </a:lnTo>
                      </a:path>
                      <a:path w="2171700" h="1467485">
                        <a:moveTo>
                          <a:pt x="100520" y="1167956"/>
                        </a:moveTo>
                        <a:lnTo>
                          <a:pt x="110894" y="1167956"/>
                        </a:lnTo>
                      </a:path>
                      <a:path w="2171700" h="1467485">
                        <a:moveTo>
                          <a:pt x="110894" y="1167956"/>
                        </a:moveTo>
                        <a:lnTo>
                          <a:pt x="122063" y="1167956"/>
                        </a:lnTo>
                      </a:path>
                      <a:path w="2171700" h="1467485">
                        <a:moveTo>
                          <a:pt x="122063" y="1167956"/>
                        </a:moveTo>
                        <a:lnTo>
                          <a:pt x="133232" y="1167956"/>
                        </a:lnTo>
                      </a:path>
                      <a:path w="2171700" h="1467485">
                        <a:moveTo>
                          <a:pt x="133232" y="1167956"/>
                        </a:moveTo>
                        <a:lnTo>
                          <a:pt x="145196" y="1167956"/>
                        </a:lnTo>
                      </a:path>
                      <a:path w="2171700" h="1467485">
                        <a:moveTo>
                          <a:pt x="145196" y="1167956"/>
                        </a:moveTo>
                        <a:lnTo>
                          <a:pt x="156365" y="1167956"/>
                        </a:lnTo>
                      </a:path>
                      <a:path w="2171700" h="1467485">
                        <a:moveTo>
                          <a:pt x="156365" y="1167956"/>
                        </a:moveTo>
                        <a:lnTo>
                          <a:pt x="166739" y="1167956"/>
                        </a:lnTo>
                      </a:path>
                      <a:path w="2171700" h="1467485">
                        <a:moveTo>
                          <a:pt x="166739" y="1167956"/>
                        </a:moveTo>
                        <a:lnTo>
                          <a:pt x="175510" y="1167956"/>
                        </a:lnTo>
                      </a:path>
                      <a:path w="2171700" h="1467485">
                        <a:moveTo>
                          <a:pt x="175510" y="1167956"/>
                        </a:moveTo>
                        <a:lnTo>
                          <a:pt x="183485" y="1167956"/>
                        </a:lnTo>
                      </a:path>
                      <a:path w="2171700" h="1467485">
                        <a:moveTo>
                          <a:pt x="183485" y="1167956"/>
                        </a:moveTo>
                        <a:lnTo>
                          <a:pt x="189077" y="1167956"/>
                        </a:lnTo>
                      </a:path>
                      <a:path w="2171700" h="1467485">
                        <a:moveTo>
                          <a:pt x="189077" y="1167956"/>
                        </a:moveTo>
                        <a:lnTo>
                          <a:pt x="192270" y="1167956"/>
                        </a:lnTo>
                      </a:path>
                      <a:path w="2171700" h="1467485">
                        <a:moveTo>
                          <a:pt x="192270" y="1167956"/>
                        </a:moveTo>
                        <a:lnTo>
                          <a:pt x="193065" y="1167956"/>
                        </a:lnTo>
                      </a:path>
                      <a:path w="2171700" h="1467485">
                        <a:moveTo>
                          <a:pt x="193065" y="1227789"/>
                        </a:moveTo>
                        <a:lnTo>
                          <a:pt x="192270" y="1227789"/>
                        </a:lnTo>
                      </a:path>
                      <a:path w="2171700" h="1467485">
                        <a:moveTo>
                          <a:pt x="192270" y="1227789"/>
                        </a:moveTo>
                        <a:lnTo>
                          <a:pt x="189077" y="1227789"/>
                        </a:lnTo>
                      </a:path>
                      <a:path w="2171700" h="1467485">
                        <a:moveTo>
                          <a:pt x="189077" y="1227789"/>
                        </a:moveTo>
                        <a:lnTo>
                          <a:pt x="183485" y="1227789"/>
                        </a:lnTo>
                      </a:path>
                      <a:path w="2171700" h="1467485">
                        <a:moveTo>
                          <a:pt x="183485" y="1227789"/>
                        </a:moveTo>
                        <a:lnTo>
                          <a:pt x="175510" y="1227789"/>
                        </a:lnTo>
                      </a:path>
                      <a:path w="2171700" h="1467485">
                        <a:moveTo>
                          <a:pt x="175510" y="1227789"/>
                        </a:moveTo>
                        <a:lnTo>
                          <a:pt x="166739" y="1227789"/>
                        </a:lnTo>
                      </a:path>
                      <a:path w="2171700" h="1467485">
                        <a:moveTo>
                          <a:pt x="166739" y="1227789"/>
                        </a:moveTo>
                        <a:lnTo>
                          <a:pt x="156365" y="1227789"/>
                        </a:lnTo>
                      </a:path>
                      <a:path w="2171700" h="1467485">
                        <a:moveTo>
                          <a:pt x="156365" y="1227789"/>
                        </a:moveTo>
                        <a:lnTo>
                          <a:pt x="145196" y="1227789"/>
                        </a:lnTo>
                      </a:path>
                      <a:path w="2171700" h="1467485">
                        <a:moveTo>
                          <a:pt x="145196" y="1227789"/>
                        </a:moveTo>
                        <a:lnTo>
                          <a:pt x="133232" y="1227789"/>
                        </a:lnTo>
                      </a:path>
                      <a:path w="2171700" h="1467485">
                        <a:moveTo>
                          <a:pt x="133232" y="1227789"/>
                        </a:moveTo>
                        <a:lnTo>
                          <a:pt x="122063" y="1227789"/>
                        </a:lnTo>
                      </a:path>
                      <a:path w="2171700" h="1467485">
                        <a:moveTo>
                          <a:pt x="122063" y="1227789"/>
                        </a:moveTo>
                        <a:lnTo>
                          <a:pt x="110894" y="1227789"/>
                        </a:lnTo>
                      </a:path>
                      <a:path w="2171700" h="1467485">
                        <a:moveTo>
                          <a:pt x="110894" y="1227789"/>
                        </a:moveTo>
                        <a:lnTo>
                          <a:pt x="100520" y="1227789"/>
                        </a:lnTo>
                      </a:path>
                      <a:path w="2171700" h="1467485">
                        <a:moveTo>
                          <a:pt x="100520" y="1227789"/>
                        </a:moveTo>
                        <a:lnTo>
                          <a:pt x="90954" y="1227789"/>
                        </a:lnTo>
                      </a:path>
                      <a:path w="2171700" h="1467485">
                        <a:moveTo>
                          <a:pt x="90954" y="1227789"/>
                        </a:moveTo>
                        <a:lnTo>
                          <a:pt x="83760" y="1227789"/>
                        </a:lnTo>
                      </a:path>
                      <a:path w="2171700" h="1467485">
                        <a:moveTo>
                          <a:pt x="83760" y="1227789"/>
                        </a:moveTo>
                        <a:lnTo>
                          <a:pt x="78182" y="1227789"/>
                        </a:lnTo>
                      </a:path>
                      <a:path w="2171700" h="1467485">
                        <a:moveTo>
                          <a:pt x="78182" y="1227789"/>
                        </a:moveTo>
                        <a:lnTo>
                          <a:pt x="74989" y="1227789"/>
                        </a:lnTo>
                      </a:path>
                      <a:path w="2171700" h="1467485">
                        <a:moveTo>
                          <a:pt x="74989" y="1227789"/>
                        </a:moveTo>
                        <a:lnTo>
                          <a:pt x="73399" y="1227789"/>
                        </a:lnTo>
                      </a:path>
                      <a:path w="2171700" h="1467485">
                        <a:moveTo>
                          <a:pt x="218596" y="1022760"/>
                        </a:moveTo>
                        <a:lnTo>
                          <a:pt x="48663" y="1022760"/>
                        </a:lnTo>
                      </a:path>
                      <a:path w="2171700" h="1467485">
                        <a:moveTo>
                          <a:pt x="48663" y="1142425"/>
                        </a:moveTo>
                        <a:lnTo>
                          <a:pt x="75784" y="1142425"/>
                        </a:lnTo>
                      </a:path>
                      <a:path w="2171700" h="1467485">
                        <a:moveTo>
                          <a:pt x="191461" y="1142425"/>
                        </a:moveTo>
                        <a:lnTo>
                          <a:pt x="218596" y="1142425"/>
                        </a:lnTo>
                      </a:path>
                      <a:path w="2171700" h="1467485">
                        <a:moveTo>
                          <a:pt x="48663" y="1142425"/>
                        </a:moveTo>
                        <a:lnTo>
                          <a:pt x="48663" y="1141630"/>
                        </a:lnTo>
                      </a:path>
                      <a:path w="2171700" h="1467485">
                        <a:moveTo>
                          <a:pt x="48663" y="1141630"/>
                        </a:moveTo>
                        <a:lnTo>
                          <a:pt x="48663" y="1138437"/>
                        </a:lnTo>
                      </a:path>
                      <a:path w="2171700" h="1467485">
                        <a:moveTo>
                          <a:pt x="48663" y="1138437"/>
                        </a:moveTo>
                        <a:lnTo>
                          <a:pt x="48663" y="1132846"/>
                        </a:lnTo>
                      </a:path>
                      <a:path w="2171700" h="1467485">
                        <a:moveTo>
                          <a:pt x="48663" y="1132846"/>
                        </a:moveTo>
                        <a:lnTo>
                          <a:pt x="48663" y="1124870"/>
                        </a:lnTo>
                      </a:path>
                      <a:path w="2171700" h="1467485">
                        <a:moveTo>
                          <a:pt x="48663" y="1124870"/>
                        </a:moveTo>
                        <a:lnTo>
                          <a:pt x="48663" y="1116099"/>
                        </a:lnTo>
                      </a:path>
                      <a:path w="2171700" h="1467485">
                        <a:moveTo>
                          <a:pt x="48663" y="1116099"/>
                        </a:moveTo>
                        <a:lnTo>
                          <a:pt x="48663" y="1105725"/>
                        </a:lnTo>
                      </a:path>
                      <a:path w="2171700" h="1467485">
                        <a:moveTo>
                          <a:pt x="48663" y="1105725"/>
                        </a:moveTo>
                        <a:lnTo>
                          <a:pt x="48663" y="1094556"/>
                        </a:lnTo>
                      </a:path>
                      <a:path w="2171700" h="1467485">
                        <a:moveTo>
                          <a:pt x="48663" y="1094556"/>
                        </a:moveTo>
                        <a:lnTo>
                          <a:pt x="48663" y="1082592"/>
                        </a:lnTo>
                      </a:path>
                      <a:path w="2171700" h="1467485">
                        <a:moveTo>
                          <a:pt x="48663" y="1082592"/>
                        </a:moveTo>
                        <a:lnTo>
                          <a:pt x="48663" y="1071423"/>
                        </a:lnTo>
                      </a:path>
                      <a:path w="2171700" h="1467485">
                        <a:moveTo>
                          <a:pt x="48663" y="1071423"/>
                        </a:moveTo>
                        <a:lnTo>
                          <a:pt x="48663" y="1060255"/>
                        </a:lnTo>
                      </a:path>
                      <a:path w="2171700" h="1467485">
                        <a:moveTo>
                          <a:pt x="48663" y="1060255"/>
                        </a:moveTo>
                        <a:lnTo>
                          <a:pt x="48663" y="1049880"/>
                        </a:lnTo>
                      </a:path>
                      <a:path w="2171700" h="1467485">
                        <a:moveTo>
                          <a:pt x="48663" y="1049880"/>
                        </a:moveTo>
                        <a:lnTo>
                          <a:pt x="48663" y="1040315"/>
                        </a:lnTo>
                      </a:path>
                      <a:path w="2171700" h="1467485">
                        <a:moveTo>
                          <a:pt x="48663" y="1040315"/>
                        </a:moveTo>
                        <a:lnTo>
                          <a:pt x="48663" y="1033120"/>
                        </a:lnTo>
                      </a:path>
                      <a:path w="2171700" h="1467485">
                        <a:moveTo>
                          <a:pt x="48663" y="1033120"/>
                        </a:moveTo>
                        <a:lnTo>
                          <a:pt x="48663" y="1027543"/>
                        </a:lnTo>
                      </a:path>
                      <a:path w="2171700" h="1467485">
                        <a:moveTo>
                          <a:pt x="48663" y="1027543"/>
                        </a:moveTo>
                        <a:lnTo>
                          <a:pt x="48663" y="1024349"/>
                        </a:lnTo>
                      </a:path>
                      <a:path w="2171700" h="1467485">
                        <a:moveTo>
                          <a:pt x="48663" y="1024349"/>
                        </a:moveTo>
                        <a:lnTo>
                          <a:pt x="48663" y="1022760"/>
                        </a:lnTo>
                      </a:path>
                      <a:path w="2171700" h="1467485">
                        <a:moveTo>
                          <a:pt x="218596" y="1022760"/>
                        </a:moveTo>
                        <a:lnTo>
                          <a:pt x="218596" y="1024349"/>
                        </a:lnTo>
                      </a:path>
                      <a:path w="2171700" h="1467485">
                        <a:moveTo>
                          <a:pt x="218596" y="1024349"/>
                        </a:moveTo>
                        <a:lnTo>
                          <a:pt x="218596" y="1027543"/>
                        </a:lnTo>
                      </a:path>
                      <a:path w="2171700" h="1467485">
                        <a:moveTo>
                          <a:pt x="218596" y="1027543"/>
                        </a:moveTo>
                        <a:lnTo>
                          <a:pt x="218596" y="1033120"/>
                        </a:lnTo>
                      </a:path>
                      <a:path w="2171700" h="1467485">
                        <a:moveTo>
                          <a:pt x="218596" y="1033120"/>
                        </a:moveTo>
                        <a:lnTo>
                          <a:pt x="218596" y="1040315"/>
                        </a:lnTo>
                      </a:path>
                      <a:path w="2171700" h="1467485">
                        <a:moveTo>
                          <a:pt x="218596" y="1040315"/>
                        </a:moveTo>
                        <a:lnTo>
                          <a:pt x="218596" y="1049880"/>
                        </a:lnTo>
                      </a:path>
                      <a:path w="2171700" h="1467485">
                        <a:moveTo>
                          <a:pt x="218596" y="1049880"/>
                        </a:moveTo>
                        <a:lnTo>
                          <a:pt x="218596" y="1060255"/>
                        </a:lnTo>
                      </a:path>
                      <a:path w="2171700" h="1467485">
                        <a:moveTo>
                          <a:pt x="218596" y="1060255"/>
                        </a:moveTo>
                        <a:lnTo>
                          <a:pt x="218596" y="1071423"/>
                        </a:lnTo>
                      </a:path>
                      <a:path w="2171700" h="1467485">
                        <a:moveTo>
                          <a:pt x="218596" y="1071423"/>
                        </a:moveTo>
                        <a:lnTo>
                          <a:pt x="218596" y="1082592"/>
                        </a:lnTo>
                      </a:path>
                      <a:path w="2171700" h="1467485">
                        <a:moveTo>
                          <a:pt x="218596" y="1082592"/>
                        </a:moveTo>
                        <a:lnTo>
                          <a:pt x="218596" y="1094556"/>
                        </a:lnTo>
                      </a:path>
                      <a:path w="2171700" h="1467485">
                        <a:moveTo>
                          <a:pt x="218596" y="1094556"/>
                        </a:moveTo>
                        <a:lnTo>
                          <a:pt x="218596" y="1105725"/>
                        </a:lnTo>
                      </a:path>
                      <a:path w="2171700" h="1467485">
                        <a:moveTo>
                          <a:pt x="218596" y="1105725"/>
                        </a:moveTo>
                        <a:lnTo>
                          <a:pt x="218596" y="1116099"/>
                        </a:lnTo>
                      </a:path>
                      <a:path w="2171700" h="1467485">
                        <a:moveTo>
                          <a:pt x="218596" y="1116099"/>
                        </a:moveTo>
                        <a:lnTo>
                          <a:pt x="218596" y="1124870"/>
                        </a:lnTo>
                      </a:path>
                      <a:path w="2171700" h="1467485">
                        <a:moveTo>
                          <a:pt x="218596" y="1124870"/>
                        </a:moveTo>
                        <a:lnTo>
                          <a:pt x="218596" y="1132846"/>
                        </a:lnTo>
                      </a:path>
                      <a:path w="2171700" h="1467485">
                        <a:moveTo>
                          <a:pt x="218596" y="1132846"/>
                        </a:moveTo>
                        <a:lnTo>
                          <a:pt x="218596" y="1138437"/>
                        </a:lnTo>
                      </a:path>
                      <a:path w="2171700" h="1467485">
                        <a:moveTo>
                          <a:pt x="218596" y="1138437"/>
                        </a:moveTo>
                        <a:lnTo>
                          <a:pt x="218596" y="1141630"/>
                        </a:lnTo>
                      </a:path>
                      <a:path w="2171700" h="1467485">
                        <a:moveTo>
                          <a:pt x="218596" y="1141630"/>
                        </a:moveTo>
                        <a:lnTo>
                          <a:pt x="218596" y="1142425"/>
                        </a:lnTo>
                      </a:path>
                      <a:path w="2171700" h="1467485">
                        <a:moveTo>
                          <a:pt x="193065" y="1167956"/>
                        </a:moveTo>
                        <a:lnTo>
                          <a:pt x="193065" y="1140822"/>
                        </a:lnTo>
                      </a:path>
                      <a:path w="2171700" h="1467485">
                        <a:moveTo>
                          <a:pt x="73399" y="1140822"/>
                        </a:moveTo>
                        <a:lnTo>
                          <a:pt x="73399" y="1167956"/>
                        </a:lnTo>
                      </a:path>
                      <a:path w="2171700" h="1467485">
                        <a:moveTo>
                          <a:pt x="193065" y="1167956"/>
                        </a:moveTo>
                        <a:lnTo>
                          <a:pt x="192270" y="1167956"/>
                        </a:lnTo>
                      </a:path>
                      <a:path w="2171700" h="1467485">
                        <a:moveTo>
                          <a:pt x="192270" y="1167956"/>
                        </a:moveTo>
                        <a:lnTo>
                          <a:pt x="189077" y="1167956"/>
                        </a:lnTo>
                      </a:path>
                      <a:path w="2171700" h="1467485">
                        <a:moveTo>
                          <a:pt x="189077" y="1167956"/>
                        </a:moveTo>
                        <a:lnTo>
                          <a:pt x="183485" y="1167956"/>
                        </a:lnTo>
                      </a:path>
                      <a:path w="2171700" h="1467485">
                        <a:moveTo>
                          <a:pt x="183485" y="1167956"/>
                        </a:moveTo>
                        <a:lnTo>
                          <a:pt x="175510" y="1167956"/>
                        </a:lnTo>
                      </a:path>
                      <a:path w="2171700" h="1467485">
                        <a:moveTo>
                          <a:pt x="175510" y="1167956"/>
                        </a:moveTo>
                        <a:lnTo>
                          <a:pt x="166739" y="1167956"/>
                        </a:lnTo>
                      </a:path>
                      <a:path w="2171700" h="1467485">
                        <a:moveTo>
                          <a:pt x="166739" y="1167956"/>
                        </a:moveTo>
                        <a:lnTo>
                          <a:pt x="156365" y="1167956"/>
                        </a:lnTo>
                      </a:path>
                      <a:path w="2171700" h="1467485">
                        <a:moveTo>
                          <a:pt x="156365" y="1167956"/>
                        </a:moveTo>
                        <a:lnTo>
                          <a:pt x="145196" y="1167956"/>
                        </a:lnTo>
                      </a:path>
                      <a:path w="2171700" h="1467485">
                        <a:moveTo>
                          <a:pt x="145196" y="1167956"/>
                        </a:moveTo>
                        <a:lnTo>
                          <a:pt x="133232" y="1167956"/>
                        </a:lnTo>
                      </a:path>
                      <a:path w="2171700" h="1467485">
                        <a:moveTo>
                          <a:pt x="133232" y="1167956"/>
                        </a:moveTo>
                        <a:lnTo>
                          <a:pt x="122063" y="1167956"/>
                        </a:lnTo>
                      </a:path>
                      <a:path w="2171700" h="1467485">
                        <a:moveTo>
                          <a:pt x="122063" y="1167956"/>
                        </a:moveTo>
                        <a:lnTo>
                          <a:pt x="110894" y="1167956"/>
                        </a:lnTo>
                      </a:path>
                      <a:path w="2171700" h="1467485">
                        <a:moveTo>
                          <a:pt x="110894" y="1167956"/>
                        </a:moveTo>
                        <a:lnTo>
                          <a:pt x="100520" y="1167956"/>
                        </a:lnTo>
                      </a:path>
                      <a:path w="2171700" h="1467485">
                        <a:moveTo>
                          <a:pt x="100520" y="1167956"/>
                        </a:moveTo>
                        <a:lnTo>
                          <a:pt x="90954" y="1167956"/>
                        </a:lnTo>
                      </a:path>
                      <a:path w="2171700" h="1467485">
                        <a:moveTo>
                          <a:pt x="90954" y="1167956"/>
                        </a:moveTo>
                        <a:lnTo>
                          <a:pt x="83760" y="1167956"/>
                        </a:lnTo>
                      </a:path>
                      <a:path w="2171700" h="1467485">
                        <a:moveTo>
                          <a:pt x="83760" y="1167956"/>
                        </a:moveTo>
                        <a:lnTo>
                          <a:pt x="78182" y="1167956"/>
                        </a:lnTo>
                      </a:path>
                      <a:path w="2171700" h="1467485">
                        <a:moveTo>
                          <a:pt x="78182" y="1167956"/>
                        </a:moveTo>
                        <a:lnTo>
                          <a:pt x="74989" y="1167956"/>
                        </a:lnTo>
                      </a:path>
                      <a:path w="2171700" h="1467485">
                        <a:moveTo>
                          <a:pt x="74989" y="1167956"/>
                        </a:moveTo>
                        <a:lnTo>
                          <a:pt x="73399" y="1167956"/>
                        </a:lnTo>
                      </a:path>
                      <a:path w="2171700" h="1467485">
                        <a:moveTo>
                          <a:pt x="0" y="1142425"/>
                        </a:moveTo>
                        <a:lnTo>
                          <a:pt x="48663" y="1142425"/>
                        </a:lnTo>
                      </a:path>
                      <a:path w="2171700" h="1467485">
                        <a:moveTo>
                          <a:pt x="48663" y="1022760"/>
                        </a:moveTo>
                        <a:lnTo>
                          <a:pt x="0" y="1022760"/>
                        </a:lnTo>
                      </a:path>
                      <a:path w="2171700" h="1467485">
                        <a:moveTo>
                          <a:pt x="0" y="1142425"/>
                        </a:moveTo>
                        <a:lnTo>
                          <a:pt x="0" y="1141630"/>
                        </a:lnTo>
                      </a:path>
                      <a:path w="2171700" h="1467485">
                        <a:moveTo>
                          <a:pt x="0" y="1141630"/>
                        </a:moveTo>
                        <a:lnTo>
                          <a:pt x="0" y="1138437"/>
                        </a:lnTo>
                      </a:path>
                      <a:path w="2171700" h="1467485">
                        <a:moveTo>
                          <a:pt x="0" y="1138437"/>
                        </a:moveTo>
                        <a:lnTo>
                          <a:pt x="0" y="1132846"/>
                        </a:lnTo>
                      </a:path>
                      <a:path w="2171700" h="1467485">
                        <a:moveTo>
                          <a:pt x="0" y="1132846"/>
                        </a:moveTo>
                        <a:lnTo>
                          <a:pt x="0" y="1124870"/>
                        </a:lnTo>
                      </a:path>
                      <a:path w="2171700" h="1467485">
                        <a:moveTo>
                          <a:pt x="0" y="1124870"/>
                        </a:moveTo>
                        <a:lnTo>
                          <a:pt x="0" y="1116099"/>
                        </a:lnTo>
                      </a:path>
                      <a:path w="2171700" h="1467485">
                        <a:moveTo>
                          <a:pt x="0" y="1116099"/>
                        </a:moveTo>
                        <a:lnTo>
                          <a:pt x="0" y="1105725"/>
                        </a:lnTo>
                      </a:path>
                      <a:path w="2171700" h="1467485">
                        <a:moveTo>
                          <a:pt x="0" y="1105725"/>
                        </a:moveTo>
                        <a:lnTo>
                          <a:pt x="0" y="1094556"/>
                        </a:lnTo>
                      </a:path>
                      <a:path w="2171700" h="1467485">
                        <a:moveTo>
                          <a:pt x="0" y="1094556"/>
                        </a:moveTo>
                        <a:lnTo>
                          <a:pt x="0" y="1082592"/>
                        </a:lnTo>
                      </a:path>
                      <a:path w="2171700" h="1467485">
                        <a:moveTo>
                          <a:pt x="0" y="1082592"/>
                        </a:moveTo>
                        <a:lnTo>
                          <a:pt x="0" y="1071423"/>
                        </a:lnTo>
                      </a:path>
                      <a:path w="2171700" h="1467485">
                        <a:moveTo>
                          <a:pt x="0" y="1071423"/>
                        </a:moveTo>
                        <a:lnTo>
                          <a:pt x="0" y="1060255"/>
                        </a:lnTo>
                      </a:path>
                      <a:path w="2171700" h="1467485">
                        <a:moveTo>
                          <a:pt x="0" y="1060255"/>
                        </a:moveTo>
                        <a:lnTo>
                          <a:pt x="0" y="1049880"/>
                        </a:lnTo>
                      </a:path>
                      <a:path w="2171700" h="1467485">
                        <a:moveTo>
                          <a:pt x="0" y="1049880"/>
                        </a:moveTo>
                        <a:lnTo>
                          <a:pt x="0" y="1040315"/>
                        </a:lnTo>
                      </a:path>
                      <a:path w="2171700" h="1467485">
                        <a:moveTo>
                          <a:pt x="0" y="1040315"/>
                        </a:moveTo>
                        <a:lnTo>
                          <a:pt x="0" y="1033120"/>
                        </a:lnTo>
                      </a:path>
                      <a:path w="2171700" h="1467485">
                        <a:moveTo>
                          <a:pt x="0" y="1033120"/>
                        </a:moveTo>
                        <a:lnTo>
                          <a:pt x="0" y="1027543"/>
                        </a:lnTo>
                      </a:path>
                      <a:path w="2171700" h="1467485">
                        <a:moveTo>
                          <a:pt x="0" y="1027543"/>
                        </a:moveTo>
                        <a:lnTo>
                          <a:pt x="0" y="1024349"/>
                        </a:lnTo>
                      </a:path>
                      <a:path w="2171700" h="1467485">
                        <a:moveTo>
                          <a:pt x="0" y="1024349"/>
                        </a:moveTo>
                        <a:lnTo>
                          <a:pt x="0" y="1022760"/>
                        </a:lnTo>
                      </a:path>
                      <a:path w="2171700" h="1467485">
                        <a:moveTo>
                          <a:pt x="48663" y="1022760"/>
                        </a:moveTo>
                        <a:lnTo>
                          <a:pt x="48663" y="1024349"/>
                        </a:lnTo>
                      </a:path>
                      <a:path w="2171700" h="1467485">
                        <a:moveTo>
                          <a:pt x="48663" y="1024349"/>
                        </a:moveTo>
                        <a:lnTo>
                          <a:pt x="48663" y="1027543"/>
                        </a:lnTo>
                      </a:path>
                      <a:path w="2171700" h="1467485">
                        <a:moveTo>
                          <a:pt x="48663" y="1027543"/>
                        </a:moveTo>
                        <a:lnTo>
                          <a:pt x="48663" y="1033120"/>
                        </a:lnTo>
                      </a:path>
                      <a:path w="2171700" h="1467485">
                        <a:moveTo>
                          <a:pt x="48663" y="1033120"/>
                        </a:moveTo>
                        <a:lnTo>
                          <a:pt x="48663" y="1040315"/>
                        </a:lnTo>
                      </a:path>
                      <a:path w="2171700" h="1467485">
                        <a:moveTo>
                          <a:pt x="48663" y="1040315"/>
                        </a:moveTo>
                        <a:lnTo>
                          <a:pt x="48663" y="1049880"/>
                        </a:lnTo>
                      </a:path>
                      <a:path w="2171700" h="1467485">
                        <a:moveTo>
                          <a:pt x="48663" y="1049880"/>
                        </a:moveTo>
                        <a:lnTo>
                          <a:pt x="48663" y="1060255"/>
                        </a:lnTo>
                      </a:path>
                      <a:path w="2171700" h="1467485">
                        <a:moveTo>
                          <a:pt x="48663" y="1060255"/>
                        </a:moveTo>
                        <a:lnTo>
                          <a:pt x="48663" y="1071423"/>
                        </a:lnTo>
                      </a:path>
                      <a:path w="2171700" h="1467485">
                        <a:moveTo>
                          <a:pt x="48663" y="1071423"/>
                        </a:moveTo>
                        <a:lnTo>
                          <a:pt x="48663" y="1082592"/>
                        </a:lnTo>
                      </a:path>
                      <a:path w="2171700" h="1467485">
                        <a:moveTo>
                          <a:pt x="48663" y="1082592"/>
                        </a:moveTo>
                        <a:lnTo>
                          <a:pt x="48663" y="1094556"/>
                        </a:lnTo>
                      </a:path>
                      <a:path w="2171700" h="1467485">
                        <a:moveTo>
                          <a:pt x="48663" y="1094556"/>
                        </a:moveTo>
                        <a:lnTo>
                          <a:pt x="48663" y="1105725"/>
                        </a:lnTo>
                      </a:path>
                      <a:path w="2171700" h="1467485">
                        <a:moveTo>
                          <a:pt x="48663" y="1105725"/>
                        </a:moveTo>
                        <a:lnTo>
                          <a:pt x="48663" y="1116099"/>
                        </a:lnTo>
                      </a:path>
                      <a:path w="2171700" h="1467485">
                        <a:moveTo>
                          <a:pt x="48663" y="1116099"/>
                        </a:moveTo>
                        <a:lnTo>
                          <a:pt x="48663" y="1124870"/>
                        </a:lnTo>
                      </a:path>
                      <a:path w="2171700" h="1467485">
                        <a:moveTo>
                          <a:pt x="48663" y="1124870"/>
                        </a:moveTo>
                        <a:lnTo>
                          <a:pt x="48663" y="1132846"/>
                        </a:lnTo>
                      </a:path>
                      <a:path w="2171700" h="1467485">
                        <a:moveTo>
                          <a:pt x="48663" y="1132846"/>
                        </a:moveTo>
                        <a:lnTo>
                          <a:pt x="48663" y="1138437"/>
                        </a:lnTo>
                      </a:path>
                      <a:path w="2171700" h="1467485">
                        <a:moveTo>
                          <a:pt x="48663" y="1138437"/>
                        </a:moveTo>
                        <a:lnTo>
                          <a:pt x="48663" y="1141630"/>
                        </a:lnTo>
                      </a:path>
                      <a:path w="2171700" h="1467485">
                        <a:moveTo>
                          <a:pt x="48663" y="1141630"/>
                        </a:moveTo>
                        <a:lnTo>
                          <a:pt x="48663" y="1142425"/>
                        </a:lnTo>
                      </a:path>
                      <a:path w="2171700" h="1467485">
                        <a:moveTo>
                          <a:pt x="73399" y="1227789"/>
                        </a:moveTo>
                        <a:lnTo>
                          <a:pt x="74989" y="1251716"/>
                        </a:lnTo>
                      </a:path>
                      <a:path w="2171700" h="1467485">
                        <a:moveTo>
                          <a:pt x="74989" y="1251716"/>
                        </a:moveTo>
                        <a:lnTo>
                          <a:pt x="78977" y="1276452"/>
                        </a:lnTo>
                      </a:path>
                      <a:path w="2171700" h="1467485">
                        <a:moveTo>
                          <a:pt x="78977" y="1276452"/>
                        </a:moveTo>
                        <a:lnTo>
                          <a:pt x="84568" y="1299585"/>
                        </a:lnTo>
                      </a:path>
                      <a:path w="2171700" h="1467485">
                        <a:moveTo>
                          <a:pt x="84568" y="1299585"/>
                        </a:moveTo>
                        <a:lnTo>
                          <a:pt x="93339" y="1322718"/>
                        </a:lnTo>
                      </a:path>
                      <a:path w="2171700" h="1467485">
                        <a:moveTo>
                          <a:pt x="93339" y="1322718"/>
                        </a:moveTo>
                        <a:lnTo>
                          <a:pt x="104508" y="1345056"/>
                        </a:lnTo>
                      </a:path>
                      <a:path w="2171700" h="1467485">
                        <a:moveTo>
                          <a:pt x="104508" y="1345056"/>
                        </a:moveTo>
                        <a:lnTo>
                          <a:pt x="117267" y="1365804"/>
                        </a:lnTo>
                      </a:path>
                      <a:path w="2171700" h="1467485">
                        <a:moveTo>
                          <a:pt x="117267" y="1365804"/>
                        </a:moveTo>
                        <a:lnTo>
                          <a:pt x="132437" y="1384949"/>
                        </a:lnTo>
                      </a:path>
                      <a:path w="2171700" h="1467485">
                        <a:moveTo>
                          <a:pt x="132437" y="1384949"/>
                        </a:moveTo>
                        <a:lnTo>
                          <a:pt x="149184" y="1402504"/>
                        </a:lnTo>
                      </a:path>
                      <a:path w="2171700" h="1467485">
                        <a:moveTo>
                          <a:pt x="149184" y="1402504"/>
                        </a:moveTo>
                        <a:lnTo>
                          <a:pt x="168329" y="1418456"/>
                        </a:lnTo>
                      </a:path>
                      <a:path w="2171700" h="1467485">
                        <a:moveTo>
                          <a:pt x="168329" y="1418456"/>
                        </a:moveTo>
                        <a:lnTo>
                          <a:pt x="188282" y="1432023"/>
                        </a:lnTo>
                      </a:path>
                      <a:path w="2171700" h="1467485">
                        <a:moveTo>
                          <a:pt x="188282" y="1432023"/>
                        </a:moveTo>
                        <a:lnTo>
                          <a:pt x="209811" y="1443192"/>
                        </a:lnTo>
                      </a:path>
                      <a:path w="2171700" h="1467485">
                        <a:moveTo>
                          <a:pt x="209811" y="1443192"/>
                        </a:moveTo>
                        <a:lnTo>
                          <a:pt x="232149" y="1452757"/>
                        </a:lnTo>
                      </a:path>
                      <a:path w="2171700" h="1467485">
                        <a:moveTo>
                          <a:pt x="232149" y="1452757"/>
                        </a:moveTo>
                        <a:lnTo>
                          <a:pt x="256090" y="1459938"/>
                        </a:lnTo>
                      </a:path>
                      <a:path w="2171700" h="1467485">
                        <a:moveTo>
                          <a:pt x="256090" y="1459938"/>
                        </a:moveTo>
                        <a:lnTo>
                          <a:pt x="280018" y="1464721"/>
                        </a:lnTo>
                      </a:path>
                      <a:path w="2171700" h="1467485">
                        <a:moveTo>
                          <a:pt x="280018" y="1464721"/>
                        </a:moveTo>
                        <a:lnTo>
                          <a:pt x="303959" y="1467119"/>
                        </a:lnTo>
                      </a:path>
                      <a:path w="2171700" h="1467485">
                        <a:moveTo>
                          <a:pt x="303959" y="1467119"/>
                        </a:moveTo>
                        <a:lnTo>
                          <a:pt x="312730" y="1467119"/>
                        </a:lnTo>
                      </a:path>
                      <a:path w="2171700" h="1467485">
                        <a:moveTo>
                          <a:pt x="312730" y="1347454"/>
                        </a:moveTo>
                        <a:lnTo>
                          <a:pt x="295970" y="1345864"/>
                        </a:lnTo>
                      </a:path>
                      <a:path w="2171700" h="1467485">
                        <a:moveTo>
                          <a:pt x="295970" y="1345864"/>
                        </a:moveTo>
                        <a:lnTo>
                          <a:pt x="278428" y="1341863"/>
                        </a:lnTo>
                      </a:path>
                      <a:path w="2171700" h="1467485">
                        <a:moveTo>
                          <a:pt x="278428" y="1341863"/>
                        </a:moveTo>
                        <a:lnTo>
                          <a:pt x="262477" y="1336285"/>
                        </a:lnTo>
                      </a:path>
                      <a:path w="2171700" h="1467485">
                        <a:moveTo>
                          <a:pt x="262477" y="1336285"/>
                        </a:moveTo>
                        <a:lnTo>
                          <a:pt x="247306" y="1327514"/>
                        </a:lnTo>
                      </a:path>
                      <a:path w="2171700" h="1467485">
                        <a:moveTo>
                          <a:pt x="247306" y="1327514"/>
                        </a:moveTo>
                        <a:lnTo>
                          <a:pt x="233753" y="1317140"/>
                        </a:lnTo>
                      </a:path>
                      <a:path w="2171700" h="1467485">
                        <a:moveTo>
                          <a:pt x="233753" y="1317140"/>
                        </a:moveTo>
                        <a:lnTo>
                          <a:pt x="221775" y="1305177"/>
                        </a:lnTo>
                      </a:path>
                      <a:path w="2171700" h="1467485">
                        <a:moveTo>
                          <a:pt x="221775" y="1305177"/>
                        </a:moveTo>
                        <a:lnTo>
                          <a:pt x="211415" y="1290814"/>
                        </a:lnTo>
                      </a:path>
                      <a:path w="2171700" h="1467485">
                        <a:moveTo>
                          <a:pt x="211415" y="1290814"/>
                        </a:moveTo>
                        <a:lnTo>
                          <a:pt x="203439" y="1275658"/>
                        </a:lnTo>
                      </a:path>
                      <a:path w="2171700" h="1467485">
                        <a:moveTo>
                          <a:pt x="203439" y="1275658"/>
                        </a:moveTo>
                        <a:lnTo>
                          <a:pt x="197847" y="1259692"/>
                        </a:lnTo>
                      </a:path>
                      <a:path w="2171700" h="1467485">
                        <a:moveTo>
                          <a:pt x="197847" y="1259692"/>
                        </a:moveTo>
                        <a:lnTo>
                          <a:pt x="193860" y="1242151"/>
                        </a:lnTo>
                      </a:path>
                      <a:path w="2171700" h="1467485">
                        <a:moveTo>
                          <a:pt x="193860" y="1242151"/>
                        </a:moveTo>
                        <a:lnTo>
                          <a:pt x="193065" y="1227789"/>
                        </a:lnTo>
                      </a:path>
                      <a:path w="2171700" h="1467485">
                        <a:moveTo>
                          <a:pt x="73399" y="1227789"/>
                        </a:moveTo>
                        <a:lnTo>
                          <a:pt x="74989" y="1227789"/>
                        </a:lnTo>
                      </a:path>
                      <a:path w="2171700" h="1467485">
                        <a:moveTo>
                          <a:pt x="74989" y="1227789"/>
                        </a:moveTo>
                        <a:lnTo>
                          <a:pt x="78182" y="1227789"/>
                        </a:lnTo>
                      </a:path>
                      <a:path w="2171700" h="1467485">
                        <a:moveTo>
                          <a:pt x="78182" y="1227789"/>
                        </a:moveTo>
                        <a:lnTo>
                          <a:pt x="83760" y="1227789"/>
                        </a:lnTo>
                      </a:path>
                      <a:path w="2171700" h="1467485">
                        <a:moveTo>
                          <a:pt x="83760" y="1227789"/>
                        </a:moveTo>
                        <a:lnTo>
                          <a:pt x="90954" y="1227789"/>
                        </a:lnTo>
                      </a:path>
                      <a:path w="2171700" h="1467485">
                        <a:moveTo>
                          <a:pt x="90954" y="1227789"/>
                        </a:moveTo>
                        <a:lnTo>
                          <a:pt x="100520" y="1227789"/>
                        </a:lnTo>
                      </a:path>
                      <a:path w="2171700" h="1467485">
                        <a:moveTo>
                          <a:pt x="100520" y="1227789"/>
                        </a:moveTo>
                        <a:lnTo>
                          <a:pt x="110894" y="1227789"/>
                        </a:lnTo>
                      </a:path>
                      <a:path w="2171700" h="1467485">
                        <a:moveTo>
                          <a:pt x="110894" y="1227789"/>
                        </a:moveTo>
                        <a:lnTo>
                          <a:pt x="122063" y="1227789"/>
                        </a:lnTo>
                      </a:path>
                      <a:path w="2171700" h="1467485">
                        <a:moveTo>
                          <a:pt x="122063" y="1227789"/>
                        </a:moveTo>
                        <a:lnTo>
                          <a:pt x="133232" y="1227789"/>
                        </a:lnTo>
                      </a:path>
                      <a:path w="2171700" h="1467485">
                        <a:moveTo>
                          <a:pt x="133232" y="1227789"/>
                        </a:moveTo>
                        <a:lnTo>
                          <a:pt x="145196" y="1227789"/>
                        </a:lnTo>
                      </a:path>
                      <a:path w="2171700" h="1467485">
                        <a:moveTo>
                          <a:pt x="145196" y="1227789"/>
                        </a:moveTo>
                        <a:lnTo>
                          <a:pt x="156365" y="1227789"/>
                        </a:lnTo>
                      </a:path>
                      <a:path w="2171700" h="1467485">
                        <a:moveTo>
                          <a:pt x="156365" y="1227789"/>
                        </a:moveTo>
                        <a:lnTo>
                          <a:pt x="166739" y="1227789"/>
                        </a:lnTo>
                      </a:path>
                      <a:path w="2171700" h="1467485">
                        <a:moveTo>
                          <a:pt x="166739" y="1227789"/>
                        </a:moveTo>
                        <a:lnTo>
                          <a:pt x="175510" y="1227789"/>
                        </a:lnTo>
                      </a:path>
                      <a:path w="2171700" h="1467485">
                        <a:moveTo>
                          <a:pt x="175510" y="1227789"/>
                        </a:moveTo>
                        <a:lnTo>
                          <a:pt x="183485" y="1227789"/>
                        </a:lnTo>
                      </a:path>
                      <a:path w="2171700" h="1467485">
                        <a:moveTo>
                          <a:pt x="183485" y="1227789"/>
                        </a:moveTo>
                        <a:lnTo>
                          <a:pt x="189077" y="1227789"/>
                        </a:lnTo>
                      </a:path>
                      <a:path w="2171700" h="1467485">
                        <a:moveTo>
                          <a:pt x="189077" y="1227789"/>
                        </a:moveTo>
                        <a:lnTo>
                          <a:pt x="192270" y="1227789"/>
                        </a:lnTo>
                      </a:path>
                      <a:path w="2171700" h="1467485">
                        <a:moveTo>
                          <a:pt x="192270" y="1227789"/>
                        </a:moveTo>
                        <a:lnTo>
                          <a:pt x="193065" y="1227789"/>
                        </a:lnTo>
                      </a:path>
                      <a:path w="2171700" h="1467485">
                        <a:moveTo>
                          <a:pt x="312730" y="1347454"/>
                        </a:moveTo>
                        <a:lnTo>
                          <a:pt x="312730" y="1348249"/>
                        </a:lnTo>
                      </a:path>
                      <a:path w="2171700" h="1467485">
                        <a:moveTo>
                          <a:pt x="312730" y="1348249"/>
                        </a:moveTo>
                        <a:lnTo>
                          <a:pt x="312730" y="1351442"/>
                        </a:lnTo>
                      </a:path>
                      <a:path w="2171700" h="1467485">
                        <a:moveTo>
                          <a:pt x="312730" y="1351442"/>
                        </a:moveTo>
                        <a:lnTo>
                          <a:pt x="312730" y="1357020"/>
                        </a:lnTo>
                      </a:path>
                      <a:path w="2171700" h="1467485">
                        <a:moveTo>
                          <a:pt x="312730" y="1357020"/>
                        </a:moveTo>
                        <a:lnTo>
                          <a:pt x="312730" y="1365009"/>
                        </a:lnTo>
                      </a:path>
                      <a:path w="2171700" h="1467485">
                        <a:moveTo>
                          <a:pt x="312730" y="1365009"/>
                        </a:moveTo>
                        <a:lnTo>
                          <a:pt x="312730" y="1373780"/>
                        </a:lnTo>
                      </a:path>
                      <a:path w="2171700" h="1467485">
                        <a:moveTo>
                          <a:pt x="312730" y="1373780"/>
                        </a:moveTo>
                        <a:lnTo>
                          <a:pt x="312730" y="1384154"/>
                        </a:lnTo>
                      </a:path>
                      <a:path w="2171700" h="1467485">
                        <a:moveTo>
                          <a:pt x="312730" y="1384154"/>
                        </a:moveTo>
                        <a:lnTo>
                          <a:pt x="312730" y="1395323"/>
                        </a:lnTo>
                      </a:path>
                      <a:path w="2171700" h="1467485">
                        <a:moveTo>
                          <a:pt x="312730" y="1395323"/>
                        </a:moveTo>
                        <a:lnTo>
                          <a:pt x="312730" y="1407287"/>
                        </a:lnTo>
                      </a:path>
                      <a:path w="2171700" h="1467485">
                        <a:moveTo>
                          <a:pt x="312730" y="1407287"/>
                        </a:moveTo>
                        <a:lnTo>
                          <a:pt x="312730" y="1418456"/>
                        </a:lnTo>
                      </a:path>
                      <a:path w="2171700" h="1467485">
                        <a:moveTo>
                          <a:pt x="312730" y="1418456"/>
                        </a:moveTo>
                        <a:lnTo>
                          <a:pt x="312730" y="1429625"/>
                        </a:lnTo>
                      </a:path>
                      <a:path w="2171700" h="1467485">
                        <a:moveTo>
                          <a:pt x="312730" y="1429625"/>
                        </a:moveTo>
                        <a:lnTo>
                          <a:pt x="312730" y="1439999"/>
                        </a:lnTo>
                      </a:path>
                      <a:path w="2171700" h="1467485">
                        <a:moveTo>
                          <a:pt x="312730" y="1439999"/>
                        </a:moveTo>
                        <a:lnTo>
                          <a:pt x="312730" y="1449564"/>
                        </a:lnTo>
                      </a:path>
                      <a:path w="2171700" h="1467485">
                        <a:moveTo>
                          <a:pt x="312730" y="1449564"/>
                        </a:moveTo>
                        <a:lnTo>
                          <a:pt x="312730" y="1456745"/>
                        </a:lnTo>
                      </a:path>
                      <a:path w="2171700" h="1467485">
                        <a:moveTo>
                          <a:pt x="312730" y="1456745"/>
                        </a:moveTo>
                        <a:lnTo>
                          <a:pt x="312730" y="1462337"/>
                        </a:lnTo>
                      </a:path>
                      <a:path w="2171700" h="1467485">
                        <a:moveTo>
                          <a:pt x="312730" y="1462337"/>
                        </a:moveTo>
                        <a:lnTo>
                          <a:pt x="312730" y="1465530"/>
                        </a:lnTo>
                      </a:path>
                      <a:path w="2171700" h="1467485">
                        <a:moveTo>
                          <a:pt x="312730" y="1465530"/>
                        </a:moveTo>
                        <a:lnTo>
                          <a:pt x="312730" y="1467119"/>
                        </a:lnTo>
                      </a:path>
                      <a:path w="2171700" h="1467485">
                        <a:moveTo>
                          <a:pt x="312730" y="1467119"/>
                        </a:moveTo>
                        <a:lnTo>
                          <a:pt x="1114510" y="1467119"/>
                        </a:lnTo>
                      </a:path>
                      <a:path w="2171700" h="1467485">
                        <a:moveTo>
                          <a:pt x="1114510" y="1347454"/>
                        </a:moveTo>
                        <a:lnTo>
                          <a:pt x="312730" y="1347454"/>
                        </a:lnTo>
                      </a:path>
                      <a:path w="2171700" h="1467485">
                        <a:moveTo>
                          <a:pt x="312730" y="1467119"/>
                        </a:moveTo>
                        <a:lnTo>
                          <a:pt x="312730" y="1465530"/>
                        </a:lnTo>
                      </a:path>
                      <a:path w="2171700" h="1467485">
                        <a:moveTo>
                          <a:pt x="312730" y="1465530"/>
                        </a:moveTo>
                        <a:lnTo>
                          <a:pt x="312730" y="1462337"/>
                        </a:lnTo>
                      </a:path>
                      <a:path w="2171700" h="1467485">
                        <a:moveTo>
                          <a:pt x="312730" y="1462337"/>
                        </a:moveTo>
                        <a:lnTo>
                          <a:pt x="312730" y="1456745"/>
                        </a:lnTo>
                      </a:path>
                      <a:path w="2171700" h="1467485">
                        <a:moveTo>
                          <a:pt x="312730" y="1456745"/>
                        </a:moveTo>
                        <a:lnTo>
                          <a:pt x="312730" y="1449564"/>
                        </a:lnTo>
                      </a:path>
                      <a:path w="2171700" h="1467485">
                        <a:moveTo>
                          <a:pt x="312730" y="1449564"/>
                        </a:moveTo>
                        <a:lnTo>
                          <a:pt x="312730" y="1439999"/>
                        </a:lnTo>
                      </a:path>
                      <a:path w="2171700" h="1467485">
                        <a:moveTo>
                          <a:pt x="312730" y="1439999"/>
                        </a:moveTo>
                        <a:lnTo>
                          <a:pt x="312730" y="1429625"/>
                        </a:lnTo>
                      </a:path>
                      <a:path w="2171700" h="1467485">
                        <a:moveTo>
                          <a:pt x="312730" y="1429625"/>
                        </a:moveTo>
                        <a:lnTo>
                          <a:pt x="312730" y="1418456"/>
                        </a:lnTo>
                      </a:path>
                      <a:path w="2171700" h="1467485">
                        <a:moveTo>
                          <a:pt x="312730" y="1418456"/>
                        </a:moveTo>
                        <a:lnTo>
                          <a:pt x="312730" y="1407287"/>
                        </a:lnTo>
                      </a:path>
                      <a:path w="2171700" h="1467485">
                        <a:moveTo>
                          <a:pt x="312730" y="1407287"/>
                        </a:moveTo>
                        <a:lnTo>
                          <a:pt x="312730" y="1395323"/>
                        </a:lnTo>
                      </a:path>
                      <a:path w="2171700" h="1467485">
                        <a:moveTo>
                          <a:pt x="312730" y="1395323"/>
                        </a:moveTo>
                        <a:lnTo>
                          <a:pt x="312730" y="1384154"/>
                        </a:lnTo>
                      </a:path>
                      <a:path w="2171700" h="1467485">
                        <a:moveTo>
                          <a:pt x="312730" y="1384154"/>
                        </a:moveTo>
                        <a:lnTo>
                          <a:pt x="312730" y="1373780"/>
                        </a:lnTo>
                      </a:path>
                      <a:path w="2171700" h="1467485">
                        <a:moveTo>
                          <a:pt x="312730" y="1373780"/>
                        </a:moveTo>
                        <a:lnTo>
                          <a:pt x="312730" y="1365009"/>
                        </a:lnTo>
                      </a:path>
                      <a:path w="2171700" h="1467485">
                        <a:moveTo>
                          <a:pt x="312730" y="1365009"/>
                        </a:moveTo>
                        <a:lnTo>
                          <a:pt x="312730" y="1357020"/>
                        </a:lnTo>
                      </a:path>
                      <a:path w="2171700" h="1467485">
                        <a:moveTo>
                          <a:pt x="312730" y="1357020"/>
                        </a:moveTo>
                        <a:lnTo>
                          <a:pt x="312730" y="1351442"/>
                        </a:lnTo>
                      </a:path>
                      <a:path w="2171700" h="1467485">
                        <a:moveTo>
                          <a:pt x="312730" y="1351442"/>
                        </a:moveTo>
                        <a:lnTo>
                          <a:pt x="312730" y="1348249"/>
                        </a:lnTo>
                      </a:path>
                      <a:path w="2171700" h="1467485">
                        <a:moveTo>
                          <a:pt x="312730" y="1348249"/>
                        </a:moveTo>
                        <a:lnTo>
                          <a:pt x="312730" y="1347454"/>
                        </a:lnTo>
                      </a:path>
                      <a:path w="2171700" h="1467485">
                        <a:moveTo>
                          <a:pt x="1114510" y="1347454"/>
                        </a:moveTo>
                        <a:lnTo>
                          <a:pt x="1114510" y="1348249"/>
                        </a:lnTo>
                      </a:path>
                      <a:path w="2171700" h="1467485">
                        <a:moveTo>
                          <a:pt x="1114510" y="1348249"/>
                        </a:moveTo>
                        <a:lnTo>
                          <a:pt x="1114510" y="1351442"/>
                        </a:lnTo>
                      </a:path>
                      <a:path w="2171700" h="1467485">
                        <a:moveTo>
                          <a:pt x="1114510" y="1351442"/>
                        </a:moveTo>
                        <a:lnTo>
                          <a:pt x="1114510" y="1357020"/>
                        </a:lnTo>
                      </a:path>
                      <a:path w="2171700" h="1467485">
                        <a:moveTo>
                          <a:pt x="1114510" y="1357020"/>
                        </a:moveTo>
                        <a:lnTo>
                          <a:pt x="1114510" y="1365009"/>
                        </a:lnTo>
                      </a:path>
                      <a:path w="2171700" h="1467485">
                        <a:moveTo>
                          <a:pt x="1114510" y="1365009"/>
                        </a:moveTo>
                        <a:lnTo>
                          <a:pt x="1114510" y="1373780"/>
                        </a:lnTo>
                      </a:path>
                      <a:path w="2171700" h="1467485">
                        <a:moveTo>
                          <a:pt x="1114510" y="1373780"/>
                        </a:moveTo>
                        <a:lnTo>
                          <a:pt x="1114510" y="1384154"/>
                        </a:lnTo>
                      </a:path>
                      <a:path w="2171700" h="1467485">
                        <a:moveTo>
                          <a:pt x="1114510" y="1384154"/>
                        </a:moveTo>
                        <a:lnTo>
                          <a:pt x="1114510" y="1395323"/>
                        </a:lnTo>
                      </a:path>
                      <a:path w="2171700" h="1467485">
                        <a:moveTo>
                          <a:pt x="1114510" y="1395323"/>
                        </a:moveTo>
                        <a:lnTo>
                          <a:pt x="1114510" y="1407287"/>
                        </a:lnTo>
                      </a:path>
                      <a:path w="2171700" h="1467485">
                        <a:moveTo>
                          <a:pt x="1114510" y="1407287"/>
                        </a:moveTo>
                        <a:lnTo>
                          <a:pt x="1114510" y="1418456"/>
                        </a:lnTo>
                      </a:path>
                      <a:path w="2171700" h="1467485">
                        <a:moveTo>
                          <a:pt x="1114510" y="1418456"/>
                        </a:moveTo>
                        <a:lnTo>
                          <a:pt x="1114510" y="1429625"/>
                        </a:lnTo>
                      </a:path>
                      <a:path w="2171700" h="1467485">
                        <a:moveTo>
                          <a:pt x="1114510" y="1429625"/>
                        </a:moveTo>
                        <a:lnTo>
                          <a:pt x="1114510" y="1439999"/>
                        </a:lnTo>
                      </a:path>
                      <a:path w="2171700" h="1467485">
                        <a:moveTo>
                          <a:pt x="1114510" y="1439999"/>
                        </a:moveTo>
                        <a:lnTo>
                          <a:pt x="1114510" y="1449564"/>
                        </a:lnTo>
                      </a:path>
                      <a:path w="2171700" h="1467485">
                        <a:moveTo>
                          <a:pt x="1114510" y="1449564"/>
                        </a:moveTo>
                        <a:lnTo>
                          <a:pt x="1114510" y="1456745"/>
                        </a:lnTo>
                      </a:path>
                      <a:path w="2171700" h="1467485">
                        <a:moveTo>
                          <a:pt x="1114510" y="1456745"/>
                        </a:moveTo>
                        <a:lnTo>
                          <a:pt x="1114510" y="1462337"/>
                        </a:lnTo>
                      </a:path>
                      <a:path w="2171700" h="1467485">
                        <a:moveTo>
                          <a:pt x="1114510" y="1462337"/>
                        </a:moveTo>
                        <a:lnTo>
                          <a:pt x="1114510" y="1465530"/>
                        </a:lnTo>
                      </a:path>
                      <a:path w="2171700" h="1467485">
                        <a:moveTo>
                          <a:pt x="1114510" y="1465530"/>
                        </a:moveTo>
                        <a:lnTo>
                          <a:pt x="1114510" y="1467119"/>
                        </a:lnTo>
                      </a:path>
                      <a:path w="2171700" h="1467485">
                        <a:moveTo>
                          <a:pt x="1114510" y="1467119"/>
                        </a:moveTo>
                        <a:lnTo>
                          <a:pt x="1138492" y="1465530"/>
                        </a:lnTo>
                      </a:path>
                      <a:path w="2171700" h="1467485">
                        <a:moveTo>
                          <a:pt x="1138492" y="1465530"/>
                        </a:moveTo>
                        <a:lnTo>
                          <a:pt x="1163160" y="1461542"/>
                        </a:lnTo>
                      </a:path>
                      <a:path w="2171700" h="1467485">
                        <a:moveTo>
                          <a:pt x="1163160" y="1461542"/>
                        </a:moveTo>
                        <a:lnTo>
                          <a:pt x="1186320" y="1455950"/>
                        </a:lnTo>
                      </a:path>
                      <a:path w="2171700" h="1467485">
                        <a:moveTo>
                          <a:pt x="1186320" y="1455950"/>
                        </a:moveTo>
                        <a:lnTo>
                          <a:pt x="1209480" y="1447180"/>
                        </a:lnTo>
                      </a:path>
                      <a:path w="2171700" h="1467485">
                        <a:moveTo>
                          <a:pt x="1209480" y="1447180"/>
                        </a:moveTo>
                        <a:lnTo>
                          <a:pt x="1231818" y="1436011"/>
                        </a:lnTo>
                      </a:path>
                      <a:path w="2171700" h="1467485">
                        <a:moveTo>
                          <a:pt x="1231818" y="1436011"/>
                        </a:moveTo>
                        <a:lnTo>
                          <a:pt x="1251689" y="1423238"/>
                        </a:lnTo>
                      </a:path>
                      <a:path w="2171700" h="1467485">
                        <a:moveTo>
                          <a:pt x="1251689" y="1423238"/>
                        </a:moveTo>
                        <a:lnTo>
                          <a:pt x="1271697" y="1408082"/>
                        </a:lnTo>
                      </a:path>
                      <a:path w="2171700" h="1467485">
                        <a:moveTo>
                          <a:pt x="1271697" y="1408082"/>
                        </a:moveTo>
                        <a:lnTo>
                          <a:pt x="1283620" y="1396913"/>
                        </a:lnTo>
                      </a:path>
                      <a:path w="2171700" h="1467485">
                        <a:moveTo>
                          <a:pt x="1199065" y="1312344"/>
                        </a:moveTo>
                        <a:lnTo>
                          <a:pt x="1185497" y="1323526"/>
                        </a:lnTo>
                      </a:path>
                      <a:path w="2171700" h="1467485">
                        <a:moveTo>
                          <a:pt x="1185497" y="1323526"/>
                        </a:moveTo>
                        <a:lnTo>
                          <a:pt x="1171108" y="1333092"/>
                        </a:lnTo>
                      </a:path>
                      <a:path w="2171700" h="1467485">
                        <a:moveTo>
                          <a:pt x="1171108" y="1333092"/>
                        </a:moveTo>
                        <a:lnTo>
                          <a:pt x="1155211" y="1340273"/>
                        </a:lnTo>
                      </a:path>
                      <a:path w="2171700" h="1467485">
                        <a:moveTo>
                          <a:pt x="1155211" y="1340273"/>
                        </a:moveTo>
                        <a:lnTo>
                          <a:pt x="1138492" y="1345056"/>
                        </a:lnTo>
                      </a:path>
                      <a:path w="2171700" h="1467485">
                        <a:moveTo>
                          <a:pt x="1138492" y="1345056"/>
                        </a:moveTo>
                        <a:lnTo>
                          <a:pt x="1121636" y="1346659"/>
                        </a:lnTo>
                      </a:path>
                      <a:path w="2171700" h="1467485">
                        <a:moveTo>
                          <a:pt x="1121636" y="1346659"/>
                        </a:moveTo>
                        <a:lnTo>
                          <a:pt x="1114510" y="1347454"/>
                        </a:lnTo>
                      </a:path>
                      <a:path w="2171700" h="1467485">
                        <a:moveTo>
                          <a:pt x="1114510" y="1348249"/>
                        </a:moveTo>
                        <a:lnTo>
                          <a:pt x="1114510" y="1347454"/>
                        </a:lnTo>
                      </a:path>
                      <a:path w="2171700" h="1467485">
                        <a:moveTo>
                          <a:pt x="1199065" y="1312344"/>
                        </a:moveTo>
                        <a:lnTo>
                          <a:pt x="1199887" y="1313152"/>
                        </a:lnTo>
                      </a:path>
                      <a:path w="2171700" h="1467485">
                        <a:moveTo>
                          <a:pt x="1199887" y="1313152"/>
                        </a:moveTo>
                        <a:lnTo>
                          <a:pt x="1202217" y="1315537"/>
                        </a:lnTo>
                      </a:path>
                      <a:path w="2171700" h="1467485">
                        <a:moveTo>
                          <a:pt x="1202217" y="1315537"/>
                        </a:moveTo>
                        <a:lnTo>
                          <a:pt x="1206191" y="1319539"/>
                        </a:lnTo>
                      </a:path>
                      <a:path w="2171700" h="1467485">
                        <a:moveTo>
                          <a:pt x="1206191" y="1319539"/>
                        </a:moveTo>
                        <a:lnTo>
                          <a:pt x="1210987" y="1324321"/>
                        </a:lnTo>
                      </a:path>
                      <a:path w="2171700" h="1467485">
                        <a:moveTo>
                          <a:pt x="1210987" y="1324321"/>
                        </a:moveTo>
                        <a:lnTo>
                          <a:pt x="1217428" y="1330694"/>
                        </a:lnTo>
                      </a:path>
                      <a:path w="2171700" h="1467485">
                        <a:moveTo>
                          <a:pt x="1217428" y="1330694"/>
                        </a:moveTo>
                        <a:lnTo>
                          <a:pt x="1224555" y="1338670"/>
                        </a:lnTo>
                      </a:path>
                      <a:path w="2171700" h="1467485">
                        <a:moveTo>
                          <a:pt x="1224555" y="1338670"/>
                        </a:moveTo>
                        <a:lnTo>
                          <a:pt x="1232503" y="1345864"/>
                        </a:lnTo>
                      </a:path>
                      <a:path w="2171700" h="1467485">
                        <a:moveTo>
                          <a:pt x="1232503" y="1345864"/>
                        </a:moveTo>
                        <a:lnTo>
                          <a:pt x="1241411" y="1354635"/>
                        </a:lnTo>
                      </a:path>
                      <a:path w="2171700" h="1467485">
                        <a:moveTo>
                          <a:pt x="1241411" y="1354635"/>
                        </a:moveTo>
                        <a:lnTo>
                          <a:pt x="1249359" y="1362611"/>
                        </a:lnTo>
                      </a:path>
                      <a:path w="2171700" h="1467485">
                        <a:moveTo>
                          <a:pt x="1249359" y="1362611"/>
                        </a:moveTo>
                        <a:lnTo>
                          <a:pt x="1257308" y="1370587"/>
                        </a:lnTo>
                      </a:path>
                      <a:path w="2171700" h="1467485">
                        <a:moveTo>
                          <a:pt x="1257308" y="1370587"/>
                        </a:moveTo>
                        <a:lnTo>
                          <a:pt x="1264434" y="1377768"/>
                        </a:lnTo>
                      </a:path>
                      <a:path w="2171700" h="1467485">
                        <a:moveTo>
                          <a:pt x="1264434" y="1377768"/>
                        </a:moveTo>
                        <a:lnTo>
                          <a:pt x="1270875" y="1384154"/>
                        </a:lnTo>
                      </a:path>
                      <a:path w="2171700" h="1467485">
                        <a:moveTo>
                          <a:pt x="1270875" y="1384154"/>
                        </a:moveTo>
                        <a:lnTo>
                          <a:pt x="1276494" y="1389732"/>
                        </a:lnTo>
                      </a:path>
                      <a:path w="2171700" h="1467485">
                        <a:moveTo>
                          <a:pt x="1276494" y="1389732"/>
                        </a:moveTo>
                        <a:lnTo>
                          <a:pt x="1280468" y="1393720"/>
                        </a:lnTo>
                      </a:path>
                      <a:path w="2171700" h="1467485">
                        <a:moveTo>
                          <a:pt x="1280468" y="1393720"/>
                        </a:moveTo>
                        <a:lnTo>
                          <a:pt x="1282798" y="1396118"/>
                        </a:lnTo>
                      </a:path>
                      <a:path w="2171700" h="1467485">
                        <a:moveTo>
                          <a:pt x="1282798" y="1396118"/>
                        </a:moveTo>
                        <a:lnTo>
                          <a:pt x="1283620" y="1396913"/>
                        </a:lnTo>
                      </a:path>
                      <a:path w="2171700" h="1467485">
                        <a:moveTo>
                          <a:pt x="1283620" y="1396913"/>
                        </a:moveTo>
                        <a:lnTo>
                          <a:pt x="2171517" y="508988"/>
                        </a:lnTo>
                      </a:path>
                      <a:path w="2171700" h="1467485">
                        <a:moveTo>
                          <a:pt x="2086962" y="424419"/>
                        </a:moveTo>
                        <a:lnTo>
                          <a:pt x="1199065" y="131234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528" name="object 3528"/>
                  <p:cNvPicPr/>
                  <p:nvPr/>
                </p:nvPicPr>
                <p:blipFill>
                  <a:blip r:embed="rId92" cstate="print"/>
                  <a:stretch>
                    <a:fillRect/>
                  </a:stretch>
                </p:blipFill>
                <p:spPr>
                  <a:xfrm>
                    <a:off x="14161026" y="4345907"/>
                    <a:ext cx="86948" cy="86962"/>
                  </a:xfrm>
                  <a:prstGeom prst="rect">
                    <a:avLst/>
                  </a:prstGeom>
                </p:spPr>
              </p:pic>
              <p:pic>
                <p:nvPicPr>
                  <p:cNvPr id="3529" name="object 3529"/>
                  <p:cNvPicPr/>
                  <p:nvPr/>
                </p:nvPicPr>
                <p:blipFill>
                  <a:blip r:embed="rId93" cstate="print"/>
                  <a:stretch>
                    <a:fillRect/>
                  </a:stretch>
                </p:blipFill>
                <p:spPr>
                  <a:xfrm>
                    <a:off x="15048924" y="3457983"/>
                    <a:ext cx="86948" cy="86962"/>
                  </a:xfrm>
                  <a:prstGeom prst="rect">
                    <a:avLst/>
                  </a:prstGeom>
                </p:spPr>
              </p:pic>
              <p:sp>
                <p:nvSpPr>
                  <p:cNvPr id="3530" name="object 3530"/>
                  <p:cNvSpPr/>
                  <p:nvPr/>
                </p:nvSpPr>
                <p:spPr>
                  <a:xfrm>
                    <a:off x="15050121" y="3388973"/>
                    <a:ext cx="1548130" cy="154940"/>
                  </a:xfrm>
                  <a:custGeom>
                    <a:avLst/>
                    <a:gdLst/>
                    <a:ahLst/>
                    <a:cxnLst/>
                    <a:rect l="l" t="t" r="r" b="b"/>
                    <a:pathLst>
                      <a:path w="1548130" h="154939">
                        <a:moveTo>
                          <a:pt x="169110" y="119665"/>
                        </a:moveTo>
                        <a:lnTo>
                          <a:pt x="1123335" y="119665"/>
                        </a:lnTo>
                      </a:path>
                      <a:path w="1548130" h="154939">
                        <a:moveTo>
                          <a:pt x="1123335" y="0"/>
                        </a:moveTo>
                        <a:lnTo>
                          <a:pt x="169110" y="0"/>
                        </a:lnTo>
                      </a:path>
                      <a:path w="1548130" h="154939">
                        <a:moveTo>
                          <a:pt x="169110" y="119665"/>
                        </a:moveTo>
                        <a:lnTo>
                          <a:pt x="169110" y="118870"/>
                        </a:lnTo>
                      </a:path>
                      <a:path w="1548130" h="154939">
                        <a:moveTo>
                          <a:pt x="169110" y="118870"/>
                        </a:moveTo>
                        <a:lnTo>
                          <a:pt x="169110" y="114882"/>
                        </a:lnTo>
                      </a:path>
                      <a:path w="1548130" h="154939">
                        <a:moveTo>
                          <a:pt x="169110" y="114882"/>
                        </a:moveTo>
                        <a:lnTo>
                          <a:pt x="169110" y="109291"/>
                        </a:lnTo>
                      </a:path>
                      <a:path w="1548130" h="154939">
                        <a:moveTo>
                          <a:pt x="169110" y="109291"/>
                        </a:moveTo>
                        <a:lnTo>
                          <a:pt x="169110" y="102123"/>
                        </a:lnTo>
                      </a:path>
                      <a:path w="1548130" h="154939">
                        <a:moveTo>
                          <a:pt x="169110" y="102123"/>
                        </a:moveTo>
                        <a:lnTo>
                          <a:pt x="169110" y="93339"/>
                        </a:lnTo>
                      </a:path>
                      <a:path w="1548130" h="154939">
                        <a:moveTo>
                          <a:pt x="169110" y="93339"/>
                        </a:moveTo>
                        <a:lnTo>
                          <a:pt x="169110" y="82965"/>
                        </a:lnTo>
                      </a:path>
                      <a:path w="1548130" h="154939">
                        <a:moveTo>
                          <a:pt x="169110" y="82965"/>
                        </a:moveTo>
                        <a:lnTo>
                          <a:pt x="169110" y="71810"/>
                        </a:lnTo>
                      </a:path>
                      <a:path w="1548130" h="154939">
                        <a:moveTo>
                          <a:pt x="169110" y="71810"/>
                        </a:moveTo>
                        <a:lnTo>
                          <a:pt x="169110" y="59832"/>
                        </a:lnTo>
                      </a:path>
                      <a:path w="1548130" h="154939">
                        <a:moveTo>
                          <a:pt x="169110" y="59832"/>
                        </a:moveTo>
                        <a:lnTo>
                          <a:pt x="169110" y="47868"/>
                        </a:lnTo>
                      </a:path>
                      <a:path w="1548130" h="154939">
                        <a:moveTo>
                          <a:pt x="169110" y="47868"/>
                        </a:moveTo>
                        <a:lnTo>
                          <a:pt x="169110" y="36699"/>
                        </a:lnTo>
                      </a:path>
                      <a:path w="1548130" h="154939">
                        <a:moveTo>
                          <a:pt x="169110" y="36699"/>
                        </a:moveTo>
                        <a:lnTo>
                          <a:pt x="169110" y="26325"/>
                        </a:lnTo>
                      </a:path>
                      <a:path w="1548130" h="154939">
                        <a:moveTo>
                          <a:pt x="169110" y="26325"/>
                        </a:moveTo>
                        <a:lnTo>
                          <a:pt x="169110" y="17555"/>
                        </a:lnTo>
                      </a:path>
                      <a:path w="1548130" h="154939">
                        <a:moveTo>
                          <a:pt x="169110" y="17555"/>
                        </a:moveTo>
                        <a:lnTo>
                          <a:pt x="169110" y="10374"/>
                        </a:lnTo>
                      </a:path>
                      <a:path w="1548130" h="154939">
                        <a:moveTo>
                          <a:pt x="169110" y="10374"/>
                        </a:moveTo>
                        <a:lnTo>
                          <a:pt x="169110" y="4782"/>
                        </a:lnTo>
                      </a:path>
                      <a:path w="1548130" h="154939">
                        <a:moveTo>
                          <a:pt x="169110" y="4782"/>
                        </a:moveTo>
                        <a:lnTo>
                          <a:pt x="169110" y="794"/>
                        </a:lnTo>
                      </a:path>
                      <a:path w="1548130" h="154939">
                        <a:moveTo>
                          <a:pt x="169110" y="794"/>
                        </a:moveTo>
                        <a:lnTo>
                          <a:pt x="169110" y="0"/>
                        </a:lnTo>
                      </a:path>
                      <a:path w="1548130" h="154939">
                        <a:moveTo>
                          <a:pt x="1123335" y="0"/>
                        </a:moveTo>
                        <a:lnTo>
                          <a:pt x="1123335" y="794"/>
                        </a:lnTo>
                      </a:path>
                      <a:path w="1548130" h="154939">
                        <a:moveTo>
                          <a:pt x="1123335" y="794"/>
                        </a:moveTo>
                        <a:lnTo>
                          <a:pt x="1123335" y="4782"/>
                        </a:lnTo>
                      </a:path>
                      <a:path w="1548130" h="154939">
                        <a:moveTo>
                          <a:pt x="1123335" y="4782"/>
                        </a:moveTo>
                        <a:lnTo>
                          <a:pt x="1123335" y="10374"/>
                        </a:lnTo>
                      </a:path>
                      <a:path w="1548130" h="154939">
                        <a:moveTo>
                          <a:pt x="1123335" y="10374"/>
                        </a:moveTo>
                        <a:lnTo>
                          <a:pt x="1123335" y="17555"/>
                        </a:lnTo>
                      </a:path>
                      <a:path w="1548130" h="154939">
                        <a:moveTo>
                          <a:pt x="1123335" y="17555"/>
                        </a:moveTo>
                        <a:lnTo>
                          <a:pt x="1123335" y="26325"/>
                        </a:lnTo>
                      </a:path>
                      <a:path w="1548130" h="154939">
                        <a:moveTo>
                          <a:pt x="1123335" y="26325"/>
                        </a:moveTo>
                        <a:lnTo>
                          <a:pt x="1123335" y="36699"/>
                        </a:lnTo>
                      </a:path>
                      <a:path w="1548130" h="154939">
                        <a:moveTo>
                          <a:pt x="1123335" y="36699"/>
                        </a:moveTo>
                        <a:lnTo>
                          <a:pt x="1123335" y="47868"/>
                        </a:lnTo>
                      </a:path>
                      <a:path w="1548130" h="154939">
                        <a:moveTo>
                          <a:pt x="1123335" y="47868"/>
                        </a:moveTo>
                        <a:lnTo>
                          <a:pt x="1123335" y="59832"/>
                        </a:lnTo>
                      </a:path>
                      <a:path w="1548130" h="154939">
                        <a:moveTo>
                          <a:pt x="1123335" y="59832"/>
                        </a:moveTo>
                        <a:lnTo>
                          <a:pt x="1123335" y="71810"/>
                        </a:lnTo>
                      </a:path>
                      <a:path w="1548130" h="154939">
                        <a:moveTo>
                          <a:pt x="1123335" y="71810"/>
                        </a:moveTo>
                        <a:lnTo>
                          <a:pt x="1123335" y="82965"/>
                        </a:lnTo>
                      </a:path>
                      <a:path w="1548130" h="154939">
                        <a:moveTo>
                          <a:pt x="1123335" y="82965"/>
                        </a:moveTo>
                        <a:lnTo>
                          <a:pt x="1123335" y="93339"/>
                        </a:lnTo>
                      </a:path>
                      <a:path w="1548130" h="154939">
                        <a:moveTo>
                          <a:pt x="1123335" y="93339"/>
                        </a:moveTo>
                        <a:lnTo>
                          <a:pt x="1123335" y="102123"/>
                        </a:lnTo>
                      </a:path>
                      <a:path w="1548130" h="154939">
                        <a:moveTo>
                          <a:pt x="1123335" y="102123"/>
                        </a:moveTo>
                        <a:lnTo>
                          <a:pt x="1123335" y="109291"/>
                        </a:lnTo>
                      </a:path>
                      <a:path w="1548130" h="154939">
                        <a:moveTo>
                          <a:pt x="1123335" y="109291"/>
                        </a:moveTo>
                        <a:lnTo>
                          <a:pt x="1123335" y="114882"/>
                        </a:lnTo>
                      </a:path>
                      <a:path w="1548130" h="154939">
                        <a:moveTo>
                          <a:pt x="1123335" y="114882"/>
                        </a:moveTo>
                        <a:lnTo>
                          <a:pt x="1123335" y="118870"/>
                        </a:lnTo>
                      </a:path>
                      <a:path w="1548130" h="154939">
                        <a:moveTo>
                          <a:pt x="1123335" y="118870"/>
                        </a:moveTo>
                        <a:lnTo>
                          <a:pt x="1123335" y="119665"/>
                        </a:lnTo>
                      </a:path>
                      <a:path w="1548130" h="154939">
                        <a:moveTo>
                          <a:pt x="169110" y="0"/>
                        </a:moveTo>
                        <a:lnTo>
                          <a:pt x="144442" y="1603"/>
                        </a:lnTo>
                      </a:path>
                      <a:path w="1548130" h="154939">
                        <a:moveTo>
                          <a:pt x="144442" y="1603"/>
                        </a:moveTo>
                        <a:lnTo>
                          <a:pt x="120460" y="4782"/>
                        </a:lnTo>
                      </a:path>
                      <a:path w="1548130" h="154939">
                        <a:moveTo>
                          <a:pt x="120460" y="4782"/>
                        </a:moveTo>
                        <a:lnTo>
                          <a:pt x="96614" y="11168"/>
                        </a:lnTo>
                      </a:path>
                      <a:path w="1548130" h="154939">
                        <a:moveTo>
                          <a:pt x="96614" y="11168"/>
                        </a:moveTo>
                        <a:lnTo>
                          <a:pt x="73454" y="19953"/>
                        </a:lnTo>
                      </a:path>
                      <a:path w="1548130" h="154939">
                        <a:moveTo>
                          <a:pt x="73454" y="19953"/>
                        </a:moveTo>
                        <a:lnTo>
                          <a:pt x="51939" y="30313"/>
                        </a:lnTo>
                      </a:path>
                      <a:path w="1548130" h="154939">
                        <a:moveTo>
                          <a:pt x="51939" y="30313"/>
                        </a:moveTo>
                        <a:lnTo>
                          <a:pt x="31108" y="43880"/>
                        </a:lnTo>
                      </a:path>
                      <a:path w="1548130" h="154939">
                        <a:moveTo>
                          <a:pt x="31108" y="43880"/>
                        </a:moveTo>
                        <a:lnTo>
                          <a:pt x="12059" y="59037"/>
                        </a:lnTo>
                      </a:path>
                      <a:path w="1548130" h="154939">
                        <a:moveTo>
                          <a:pt x="12059" y="59037"/>
                        </a:moveTo>
                        <a:lnTo>
                          <a:pt x="0" y="70206"/>
                        </a:lnTo>
                      </a:path>
                      <a:path w="1548130" h="154939">
                        <a:moveTo>
                          <a:pt x="84555" y="154775"/>
                        </a:moveTo>
                        <a:lnTo>
                          <a:pt x="97300" y="143606"/>
                        </a:lnTo>
                      </a:path>
                      <a:path w="1548130" h="154939">
                        <a:moveTo>
                          <a:pt x="97300" y="143606"/>
                        </a:moveTo>
                        <a:lnTo>
                          <a:pt x="111689" y="134027"/>
                        </a:lnTo>
                      </a:path>
                      <a:path w="1548130" h="154939">
                        <a:moveTo>
                          <a:pt x="111689" y="134027"/>
                        </a:moveTo>
                        <a:lnTo>
                          <a:pt x="127723" y="126846"/>
                        </a:lnTo>
                      </a:path>
                      <a:path w="1548130" h="154939">
                        <a:moveTo>
                          <a:pt x="127723" y="126846"/>
                        </a:moveTo>
                        <a:lnTo>
                          <a:pt x="144442" y="122063"/>
                        </a:lnTo>
                      </a:path>
                      <a:path w="1548130" h="154939">
                        <a:moveTo>
                          <a:pt x="144442" y="122063"/>
                        </a:moveTo>
                        <a:lnTo>
                          <a:pt x="161161" y="119665"/>
                        </a:lnTo>
                      </a:path>
                      <a:path w="1548130" h="154939">
                        <a:moveTo>
                          <a:pt x="161161" y="119665"/>
                        </a:moveTo>
                        <a:lnTo>
                          <a:pt x="169110" y="119665"/>
                        </a:lnTo>
                      </a:path>
                      <a:path w="1548130" h="154939">
                        <a:moveTo>
                          <a:pt x="169110" y="0"/>
                        </a:moveTo>
                        <a:lnTo>
                          <a:pt x="169110" y="794"/>
                        </a:lnTo>
                      </a:path>
                      <a:path w="1548130" h="154939">
                        <a:moveTo>
                          <a:pt x="169110" y="794"/>
                        </a:moveTo>
                        <a:lnTo>
                          <a:pt x="169110" y="4782"/>
                        </a:lnTo>
                      </a:path>
                      <a:path w="1548130" h="154939">
                        <a:moveTo>
                          <a:pt x="169110" y="4782"/>
                        </a:moveTo>
                        <a:lnTo>
                          <a:pt x="169110" y="10374"/>
                        </a:lnTo>
                      </a:path>
                      <a:path w="1548130" h="154939">
                        <a:moveTo>
                          <a:pt x="169110" y="10374"/>
                        </a:moveTo>
                        <a:lnTo>
                          <a:pt x="169110" y="17555"/>
                        </a:lnTo>
                      </a:path>
                      <a:path w="1548130" h="154939">
                        <a:moveTo>
                          <a:pt x="169110" y="17555"/>
                        </a:moveTo>
                        <a:lnTo>
                          <a:pt x="169110" y="26325"/>
                        </a:lnTo>
                      </a:path>
                      <a:path w="1548130" h="154939">
                        <a:moveTo>
                          <a:pt x="169110" y="26325"/>
                        </a:moveTo>
                        <a:lnTo>
                          <a:pt x="169110" y="36699"/>
                        </a:lnTo>
                      </a:path>
                      <a:path w="1548130" h="154939">
                        <a:moveTo>
                          <a:pt x="169110" y="36699"/>
                        </a:moveTo>
                        <a:lnTo>
                          <a:pt x="169110" y="47868"/>
                        </a:lnTo>
                      </a:path>
                      <a:path w="1548130" h="154939">
                        <a:moveTo>
                          <a:pt x="169110" y="47868"/>
                        </a:moveTo>
                        <a:lnTo>
                          <a:pt x="169110" y="59832"/>
                        </a:lnTo>
                      </a:path>
                      <a:path w="1548130" h="154939">
                        <a:moveTo>
                          <a:pt x="169110" y="59832"/>
                        </a:moveTo>
                        <a:lnTo>
                          <a:pt x="169110" y="71810"/>
                        </a:lnTo>
                      </a:path>
                      <a:path w="1548130" h="154939">
                        <a:moveTo>
                          <a:pt x="169110" y="71810"/>
                        </a:moveTo>
                        <a:lnTo>
                          <a:pt x="169110" y="82965"/>
                        </a:lnTo>
                      </a:path>
                      <a:path w="1548130" h="154939">
                        <a:moveTo>
                          <a:pt x="169110" y="82965"/>
                        </a:moveTo>
                        <a:lnTo>
                          <a:pt x="169110" y="93339"/>
                        </a:lnTo>
                      </a:path>
                      <a:path w="1548130" h="154939">
                        <a:moveTo>
                          <a:pt x="169110" y="93339"/>
                        </a:moveTo>
                        <a:lnTo>
                          <a:pt x="169110" y="102123"/>
                        </a:lnTo>
                      </a:path>
                      <a:path w="1548130" h="154939">
                        <a:moveTo>
                          <a:pt x="169110" y="102123"/>
                        </a:moveTo>
                        <a:lnTo>
                          <a:pt x="169110" y="109291"/>
                        </a:lnTo>
                      </a:path>
                      <a:path w="1548130" h="154939">
                        <a:moveTo>
                          <a:pt x="169110" y="109291"/>
                        </a:moveTo>
                        <a:lnTo>
                          <a:pt x="169110" y="114882"/>
                        </a:lnTo>
                      </a:path>
                      <a:path w="1548130" h="154939">
                        <a:moveTo>
                          <a:pt x="169110" y="114882"/>
                        </a:moveTo>
                        <a:lnTo>
                          <a:pt x="169110" y="118870"/>
                        </a:lnTo>
                      </a:path>
                      <a:path w="1548130" h="154939">
                        <a:moveTo>
                          <a:pt x="169110" y="118870"/>
                        </a:moveTo>
                        <a:lnTo>
                          <a:pt x="169110" y="119665"/>
                        </a:lnTo>
                      </a:path>
                      <a:path w="1548130" h="154939">
                        <a:moveTo>
                          <a:pt x="84555" y="154775"/>
                        </a:moveTo>
                        <a:lnTo>
                          <a:pt x="83869" y="153980"/>
                        </a:lnTo>
                      </a:path>
                      <a:path w="1548130" h="154939">
                        <a:moveTo>
                          <a:pt x="83869" y="153980"/>
                        </a:moveTo>
                        <a:lnTo>
                          <a:pt x="81403" y="151582"/>
                        </a:lnTo>
                      </a:path>
                      <a:path w="1548130" h="154939">
                        <a:moveTo>
                          <a:pt x="81403" y="151582"/>
                        </a:moveTo>
                        <a:lnTo>
                          <a:pt x="77428" y="147594"/>
                        </a:lnTo>
                      </a:path>
                      <a:path w="1548130" h="154939">
                        <a:moveTo>
                          <a:pt x="77428" y="147594"/>
                        </a:moveTo>
                        <a:lnTo>
                          <a:pt x="71810" y="142003"/>
                        </a:lnTo>
                      </a:path>
                      <a:path w="1548130" h="154939">
                        <a:moveTo>
                          <a:pt x="71810" y="142003"/>
                        </a:moveTo>
                        <a:lnTo>
                          <a:pt x="65506" y="135630"/>
                        </a:lnTo>
                      </a:path>
                      <a:path w="1548130" h="154939">
                        <a:moveTo>
                          <a:pt x="65506" y="135630"/>
                        </a:moveTo>
                        <a:lnTo>
                          <a:pt x="58242" y="128449"/>
                        </a:lnTo>
                      </a:path>
                      <a:path w="1548130" h="154939">
                        <a:moveTo>
                          <a:pt x="58242" y="128449"/>
                        </a:moveTo>
                        <a:lnTo>
                          <a:pt x="50294" y="120460"/>
                        </a:lnTo>
                      </a:path>
                      <a:path w="1548130" h="154939">
                        <a:moveTo>
                          <a:pt x="50294" y="120460"/>
                        </a:moveTo>
                        <a:lnTo>
                          <a:pt x="42346" y="112484"/>
                        </a:lnTo>
                      </a:path>
                      <a:path w="1548130" h="154939">
                        <a:moveTo>
                          <a:pt x="42346" y="112484"/>
                        </a:moveTo>
                        <a:lnTo>
                          <a:pt x="33575" y="104508"/>
                        </a:lnTo>
                      </a:path>
                      <a:path w="1548130" h="154939">
                        <a:moveTo>
                          <a:pt x="33575" y="104508"/>
                        </a:moveTo>
                        <a:lnTo>
                          <a:pt x="25626" y="96532"/>
                        </a:lnTo>
                      </a:path>
                      <a:path w="1548130" h="154939">
                        <a:moveTo>
                          <a:pt x="25626" y="96532"/>
                        </a:moveTo>
                        <a:lnTo>
                          <a:pt x="18363" y="88556"/>
                        </a:lnTo>
                      </a:path>
                      <a:path w="1548130" h="154939">
                        <a:moveTo>
                          <a:pt x="18363" y="88556"/>
                        </a:moveTo>
                        <a:lnTo>
                          <a:pt x="12059" y="82170"/>
                        </a:lnTo>
                      </a:path>
                      <a:path w="1548130" h="154939">
                        <a:moveTo>
                          <a:pt x="12059" y="82170"/>
                        </a:moveTo>
                        <a:lnTo>
                          <a:pt x="7263" y="77387"/>
                        </a:lnTo>
                      </a:path>
                      <a:path w="1548130" h="154939">
                        <a:moveTo>
                          <a:pt x="7263" y="77387"/>
                        </a:moveTo>
                        <a:lnTo>
                          <a:pt x="3289" y="73399"/>
                        </a:lnTo>
                      </a:path>
                      <a:path w="1548130" h="154939">
                        <a:moveTo>
                          <a:pt x="3289" y="73399"/>
                        </a:moveTo>
                        <a:lnTo>
                          <a:pt x="822" y="71001"/>
                        </a:lnTo>
                      </a:path>
                      <a:path w="1548130" h="154939">
                        <a:moveTo>
                          <a:pt x="822" y="71001"/>
                        </a:moveTo>
                        <a:lnTo>
                          <a:pt x="0" y="70206"/>
                        </a:lnTo>
                      </a:path>
                      <a:path w="1548130" h="154939">
                        <a:moveTo>
                          <a:pt x="1482249" y="119665"/>
                        </a:moveTo>
                        <a:lnTo>
                          <a:pt x="1547755" y="119665"/>
                        </a:lnTo>
                      </a:path>
                      <a:path w="1548130" h="154939">
                        <a:moveTo>
                          <a:pt x="1547755" y="0"/>
                        </a:moveTo>
                        <a:lnTo>
                          <a:pt x="1482249" y="0"/>
                        </a:lnTo>
                      </a:path>
                      <a:path w="1548130" h="154939">
                        <a:moveTo>
                          <a:pt x="1482249" y="119665"/>
                        </a:moveTo>
                        <a:lnTo>
                          <a:pt x="1482249" y="118870"/>
                        </a:lnTo>
                      </a:path>
                      <a:path w="1548130" h="154939">
                        <a:moveTo>
                          <a:pt x="1482249" y="118870"/>
                        </a:moveTo>
                        <a:lnTo>
                          <a:pt x="1482249" y="114882"/>
                        </a:lnTo>
                      </a:path>
                      <a:path w="1548130" h="154939">
                        <a:moveTo>
                          <a:pt x="1482249" y="114882"/>
                        </a:moveTo>
                        <a:lnTo>
                          <a:pt x="1482249" y="109291"/>
                        </a:lnTo>
                      </a:path>
                      <a:path w="1548130" h="154939">
                        <a:moveTo>
                          <a:pt x="1482249" y="109291"/>
                        </a:moveTo>
                        <a:lnTo>
                          <a:pt x="1482249" y="102123"/>
                        </a:lnTo>
                      </a:path>
                      <a:path w="1548130" h="154939">
                        <a:moveTo>
                          <a:pt x="1482249" y="102123"/>
                        </a:moveTo>
                        <a:lnTo>
                          <a:pt x="1482249" y="93339"/>
                        </a:lnTo>
                      </a:path>
                      <a:path w="1548130" h="154939">
                        <a:moveTo>
                          <a:pt x="1482249" y="93339"/>
                        </a:moveTo>
                        <a:lnTo>
                          <a:pt x="1482249" y="82965"/>
                        </a:lnTo>
                      </a:path>
                      <a:path w="1548130" h="154939">
                        <a:moveTo>
                          <a:pt x="1482249" y="82965"/>
                        </a:moveTo>
                        <a:lnTo>
                          <a:pt x="1482249" y="71810"/>
                        </a:lnTo>
                      </a:path>
                      <a:path w="1548130" h="154939">
                        <a:moveTo>
                          <a:pt x="1482249" y="71810"/>
                        </a:moveTo>
                        <a:lnTo>
                          <a:pt x="1482249" y="59832"/>
                        </a:lnTo>
                      </a:path>
                      <a:path w="1548130" h="154939">
                        <a:moveTo>
                          <a:pt x="1482249" y="59832"/>
                        </a:moveTo>
                        <a:lnTo>
                          <a:pt x="1482249" y="47868"/>
                        </a:lnTo>
                      </a:path>
                      <a:path w="1548130" h="154939">
                        <a:moveTo>
                          <a:pt x="1482249" y="47868"/>
                        </a:moveTo>
                        <a:lnTo>
                          <a:pt x="1482249" y="36699"/>
                        </a:lnTo>
                      </a:path>
                      <a:path w="1548130" h="154939">
                        <a:moveTo>
                          <a:pt x="1482249" y="36699"/>
                        </a:moveTo>
                        <a:lnTo>
                          <a:pt x="1482249" y="26325"/>
                        </a:lnTo>
                      </a:path>
                      <a:path w="1548130" h="154939">
                        <a:moveTo>
                          <a:pt x="1482249" y="26325"/>
                        </a:moveTo>
                        <a:lnTo>
                          <a:pt x="1482249" y="17555"/>
                        </a:lnTo>
                      </a:path>
                      <a:path w="1548130" h="154939">
                        <a:moveTo>
                          <a:pt x="1482249" y="17555"/>
                        </a:moveTo>
                        <a:lnTo>
                          <a:pt x="1482249" y="10374"/>
                        </a:lnTo>
                      </a:path>
                      <a:path w="1548130" h="154939">
                        <a:moveTo>
                          <a:pt x="1482249" y="10374"/>
                        </a:moveTo>
                        <a:lnTo>
                          <a:pt x="1482249" y="4782"/>
                        </a:lnTo>
                      </a:path>
                      <a:path w="1548130" h="154939">
                        <a:moveTo>
                          <a:pt x="1482249" y="4782"/>
                        </a:moveTo>
                        <a:lnTo>
                          <a:pt x="1482249" y="794"/>
                        </a:lnTo>
                      </a:path>
                      <a:path w="1548130" h="154939">
                        <a:moveTo>
                          <a:pt x="1482249" y="794"/>
                        </a:moveTo>
                        <a:lnTo>
                          <a:pt x="1482249" y="0"/>
                        </a:lnTo>
                      </a:path>
                      <a:path w="1548130" h="154939">
                        <a:moveTo>
                          <a:pt x="1547755" y="119665"/>
                        </a:moveTo>
                        <a:lnTo>
                          <a:pt x="1547755" y="118870"/>
                        </a:lnTo>
                      </a:path>
                      <a:path w="1548130" h="154939">
                        <a:moveTo>
                          <a:pt x="1547755" y="118870"/>
                        </a:moveTo>
                        <a:lnTo>
                          <a:pt x="1547755" y="114882"/>
                        </a:lnTo>
                      </a:path>
                      <a:path w="1548130" h="154939">
                        <a:moveTo>
                          <a:pt x="1547755" y="114882"/>
                        </a:moveTo>
                        <a:lnTo>
                          <a:pt x="1547755" y="109291"/>
                        </a:lnTo>
                      </a:path>
                      <a:path w="1548130" h="154939">
                        <a:moveTo>
                          <a:pt x="1547755" y="109291"/>
                        </a:moveTo>
                        <a:lnTo>
                          <a:pt x="1547755" y="102123"/>
                        </a:lnTo>
                      </a:path>
                      <a:path w="1548130" h="154939">
                        <a:moveTo>
                          <a:pt x="1547755" y="102123"/>
                        </a:moveTo>
                        <a:lnTo>
                          <a:pt x="1547755" y="93339"/>
                        </a:lnTo>
                      </a:path>
                      <a:path w="1548130" h="154939">
                        <a:moveTo>
                          <a:pt x="1547755" y="93339"/>
                        </a:moveTo>
                        <a:lnTo>
                          <a:pt x="1547755" y="82965"/>
                        </a:lnTo>
                      </a:path>
                      <a:path w="1548130" h="154939">
                        <a:moveTo>
                          <a:pt x="1547755" y="82965"/>
                        </a:moveTo>
                        <a:lnTo>
                          <a:pt x="1547755" y="71810"/>
                        </a:lnTo>
                      </a:path>
                      <a:path w="1548130" h="154939">
                        <a:moveTo>
                          <a:pt x="1547755" y="71810"/>
                        </a:moveTo>
                        <a:lnTo>
                          <a:pt x="1547755" y="59832"/>
                        </a:lnTo>
                      </a:path>
                      <a:path w="1548130" h="154939">
                        <a:moveTo>
                          <a:pt x="1547755" y="59832"/>
                        </a:moveTo>
                        <a:lnTo>
                          <a:pt x="1547755" y="47868"/>
                        </a:lnTo>
                      </a:path>
                      <a:path w="1548130" h="154939">
                        <a:moveTo>
                          <a:pt x="1547755" y="47868"/>
                        </a:moveTo>
                        <a:lnTo>
                          <a:pt x="1547755" y="36699"/>
                        </a:lnTo>
                      </a:path>
                      <a:path w="1548130" h="154939">
                        <a:moveTo>
                          <a:pt x="1547755" y="36699"/>
                        </a:moveTo>
                        <a:lnTo>
                          <a:pt x="1547755" y="26325"/>
                        </a:lnTo>
                      </a:path>
                      <a:path w="1548130" h="154939">
                        <a:moveTo>
                          <a:pt x="1547755" y="26325"/>
                        </a:moveTo>
                        <a:lnTo>
                          <a:pt x="1547755" y="17555"/>
                        </a:lnTo>
                      </a:path>
                      <a:path w="1548130" h="154939">
                        <a:moveTo>
                          <a:pt x="1547755" y="17555"/>
                        </a:moveTo>
                        <a:lnTo>
                          <a:pt x="1547755" y="10374"/>
                        </a:lnTo>
                      </a:path>
                      <a:path w="1548130" h="154939">
                        <a:moveTo>
                          <a:pt x="1547755" y="10374"/>
                        </a:moveTo>
                        <a:lnTo>
                          <a:pt x="1547755" y="4782"/>
                        </a:lnTo>
                      </a:path>
                      <a:path w="1548130" h="154939">
                        <a:moveTo>
                          <a:pt x="1547755" y="4782"/>
                        </a:moveTo>
                        <a:lnTo>
                          <a:pt x="1547755" y="794"/>
                        </a:lnTo>
                      </a:path>
                      <a:path w="1548130" h="154939">
                        <a:moveTo>
                          <a:pt x="1547755" y="794"/>
                        </a:moveTo>
                        <a:lnTo>
                          <a:pt x="1547755" y="0"/>
                        </a:lnTo>
                      </a:path>
                      <a:path w="1548130" h="154939">
                        <a:moveTo>
                          <a:pt x="1547755" y="0"/>
                        </a:moveTo>
                        <a:lnTo>
                          <a:pt x="1547755" y="794"/>
                        </a:lnTo>
                      </a:path>
                      <a:path w="1548130" h="154939">
                        <a:moveTo>
                          <a:pt x="1547755" y="794"/>
                        </a:moveTo>
                        <a:lnTo>
                          <a:pt x="1547755" y="4782"/>
                        </a:lnTo>
                      </a:path>
                      <a:path w="1548130" h="154939">
                        <a:moveTo>
                          <a:pt x="1547755" y="4782"/>
                        </a:moveTo>
                        <a:lnTo>
                          <a:pt x="1547755" y="10374"/>
                        </a:lnTo>
                      </a:path>
                      <a:path w="1548130" h="154939">
                        <a:moveTo>
                          <a:pt x="1547755" y="10374"/>
                        </a:moveTo>
                        <a:lnTo>
                          <a:pt x="1547755" y="17555"/>
                        </a:lnTo>
                      </a:path>
                      <a:path w="1548130" h="154939">
                        <a:moveTo>
                          <a:pt x="1547755" y="17555"/>
                        </a:moveTo>
                        <a:lnTo>
                          <a:pt x="1547755" y="26325"/>
                        </a:lnTo>
                      </a:path>
                      <a:path w="1548130" h="154939">
                        <a:moveTo>
                          <a:pt x="1547755" y="26325"/>
                        </a:moveTo>
                        <a:lnTo>
                          <a:pt x="1547755" y="36699"/>
                        </a:lnTo>
                      </a:path>
                      <a:path w="1548130" h="154939">
                        <a:moveTo>
                          <a:pt x="1547755" y="36699"/>
                        </a:moveTo>
                        <a:lnTo>
                          <a:pt x="1547755" y="47868"/>
                        </a:lnTo>
                      </a:path>
                      <a:path w="1548130" h="154939">
                        <a:moveTo>
                          <a:pt x="1547755" y="47868"/>
                        </a:moveTo>
                        <a:lnTo>
                          <a:pt x="1547755" y="59832"/>
                        </a:lnTo>
                      </a:path>
                      <a:path w="1548130" h="154939">
                        <a:moveTo>
                          <a:pt x="1547755" y="59832"/>
                        </a:moveTo>
                        <a:lnTo>
                          <a:pt x="1547755" y="71810"/>
                        </a:lnTo>
                      </a:path>
                      <a:path w="1548130" h="154939">
                        <a:moveTo>
                          <a:pt x="1547755" y="71810"/>
                        </a:moveTo>
                        <a:lnTo>
                          <a:pt x="1547755" y="82965"/>
                        </a:lnTo>
                      </a:path>
                      <a:path w="1548130" h="154939">
                        <a:moveTo>
                          <a:pt x="1547755" y="82965"/>
                        </a:moveTo>
                        <a:lnTo>
                          <a:pt x="1547755" y="93339"/>
                        </a:lnTo>
                      </a:path>
                      <a:path w="1548130" h="154939">
                        <a:moveTo>
                          <a:pt x="1547755" y="93339"/>
                        </a:moveTo>
                        <a:lnTo>
                          <a:pt x="1547755" y="102123"/>
                        </a:lnTo>
                      </a:path>
                      <a:path w="1548130" h="154939">
                        <a:moveTo>
                          <a:pt x="1547755" y="102123"/>
                        </a:moveTo>
                        <a:lnTo>
                          <a:pt x="1547755" y="109291"/>
                        </a:lnTo>
                      </a:path>
                      <a:path w="1548130" h="154939">
                        <a:moveTo>
                          <a:pt x="1547755" y="109291"/>
                        </a:moveTo>
                        <a:lnTo>
                          <a:pt x="1547755" y="114882"/>
                        </a:lnTo>
                      </a:path>
                      <a:path w="1548130" h="154939">
                        <a:moveTo>
                          <a:pt x="1547755" y="114882"/>
                        </a:moveTo>
                        <a:lnTo>
                          <a:pt x="1547755" y="118870"/>
                        </a:lnTo>
                      </a:path>
                      <a:path w="1548130" h="154939">
                        <a:moveTo>
                          <a:pt x="1547755" y="118870"/>
                        </a:moveTo>
                        <a:lnTo>
                          <a:pt x="1547755" y="119665"/>
                        </a:lnTo>
                      </a:path>
                      <a:path w="1548130" h="154939">
                        <a:moveTo>
                          <a:pt x="1302860" y="0"/>
                        </a:moveTo>
                        <a:lnTo>
                          <a:pt x="1302038" y="0"/>
                        </a:lnTo>
                      </a:path>
                      <a:path w="1548130" h="154939">
                        <a:moveTo>
                          <a:pt x="1302038" y="0"/>
                        </a:moveTo>
                        <a:lnTo>
                          <a:pt x="1298064" y="0"/>
                        </a:lnTo>
                      </a:path>
                      <a:path w="1548130" h="154939">
                        <a:moveTo>
                          <a:pt x="1298064" y="0"/>
                        </a:moveTo>
                        <a:lnTo>
                          <a:pt x="1291623" y="0"/>
                        </a:lnTo>
                      </a:path>
                      <a:path w="1548130" h="154939">
                        <a:moveTo>
                          <a:pt x="1291623" y="0"/>
                        </a:moveTo>
                        <a:lnTo>
                          <a:pt x="1283675" y="0"/>
                        </a:lnTo>
                      </a:path>
                      <a:path w="1548130" h="154939">
                        <a:moveTo>
                          <a:pt x="1283675" y="0"/>
                        </a:moveTo>
                        <a:lnTo>
                          <a:pt x="1272437" y="0"/>
                        </a:lnTo>
                      </a:path>
                      <a:path w="1548130" h="154939">
                        <a:moveTo>
                          <a:pt x="1272437" y="0"/>
                        </a:moveTo>
                        <a:lnTo>
                          <a:pt x="1259692" y="0"/>
                        </a:lnTo>
                      </a:path>
                      <a:path w="1548130" h="154939">
                        <a:moveTo>
                          <a:pt x="1259692" y="0"/>
                        </a:moveTo>
                        <a:lnTo>
                          <a:pt x="1245440" y="0"/>
                        </a:lnTo>
                      </a:path>
                      <a:path w="1548130" h="154939">
                        <a:moveTo>
                          <a:pt x="1245440" y="0"/>
                        </a:moveTo>
                        <a:lnTo>
                          <a:pt x="1228584" y="0"/>
                        </a:lnTo>
                      </a:path>
                      <a:path w="1548130" h="154939">
                        <a:moveTo>
                          <a:pt x="1228584" y="0"/>
                        </a:moveTo>
                        <a:lnTo>
                          <a:pt x="1211042" y="0"/>
                        </a:lnTo>
                      </a:path>
                      <a:path w="1548130" h="154939">
                        <a:moveTo>
                          <a:pt x="1211042" y="0"/>
                        </a:moveTo>
                        <a:lnTo>
                          <a:pt x="1191856" y="0"/>
                        </a:lnTo>
                      </a:path>
                      <a:path w="1548130" h="154939">
                        <a:moveTo>
                          <a:pt x="1191856" y="0"/>
                        </a:moveTo>
                        <a:lnTo>
                          <a:pt x="1171985" y="0"/>
                        </a:lnTo>
                      </a:path>
                      <a:path w="1548130" h="154939">
                        <a:moveTo>
                          <a:pt x="1171985" y="0"/>
                        </a:moveTo>
                        <a:lnTo>
                          <a:pt x="1151292" y="0"/>
                        </a:lnTo>
                      </a:path>
                      <a:path w="1548130" h="154939">
                        <a:moveTo>
                          <a:pt x="1151292" y="0"/>
                        </a:moveTo>
                        <a:lnTo>
                          <a:pt x="1129639" y="0"/>
                        </a:lnTo>
                      </a:path>
                      <a:path w="1548130" h="154939">
                        <a:moveTo>
                          <a:pt x="1129639" y="0"/>
                        </a:moveTo>
                        <a:lnTo>
                          <a:pt x="1123335" y="0"/>
                        </a:lnTo>
                      </a:path>
                      <a:path w="1548130" h="154939">
                        <a:moveTo>
                          <a:pt x="1123335" y="119665"/>
                        </a:moveTo>
                        <a:lnTo>
                          <a:pt x="1144851" y="119665"/>
                        </a:lnTo>
                      </a:path>
                      <a:path w="1548130" h="154939">
                        <a:moveTo>
                          <a:pt x="1144851" y="119665"/>
                        </a:moveTo>
                        <a:lnTo>
                          <a:pt x="1165544" y="119665"/>
                        </a:lnTo>
                      </a:path>
                      <a:path w="1548130" h="154939">
                        <a:moveTo>
                          <a:pt x="1165544" y="119665"/>
                        </a:moveTo>
                        <a:lnTo>
                          <a:pt x="1186375" y="119665"/>
                        </a:lnTo>
                      </a:path>
                      <a:path w="1548130" h="154939">
                        <a:moveTo>
                          <a:pt x="1186375" y="119665"/>
                        </a:moveTo>
                        <a:lnTo>
                          <a:pt x="1205423" y="119665"/>
                        </a:lnTo>
                      </a:path>
                      <a:path w="1548130" h="154939">
                        <a:moveTo>
                          <a:pt x="1205423" y="119665"/>
                        </a:moveTo>
                        <a:lnTo>
                          <a:pt x="1223787" y="119665"/>
                        </a:lnTo>
                      </a:path>
                      <a:path w="1548130" h="154939">
                        <a:moveTo>
                          <a:pt x="1223787" y="119665"/>
                        </a:moveTo>
                        <a:lnTo>
                          <a:pt x="1240643" y="119665"/>
                        </a:lnTo>
                      </a:path>
                      <a:path w="1548130" h="154939">
                        <a:moveTo>
                          <a:pt x="1240643" y="119665"/>
                        </a:moveTo>
                        <a:lnTo>
                          <a:pt x="1255718" y="119665"/>
                        </a:lnTo>
                      </a:path>
                      <a:path w="1548130" h="154939">
                        <a:moveTo>
                          <a:pt x="1255718" y="119665"/>
                        </a:moveTo>
                        <a:lnTo>
                          <a:pt x="1269285" y="119665"/>
                        </a:lnTo>
                      </a:path>
                      <a:path w="1548130" h="154939">
                        <a:moveTo>
                          <a:pt x="1269285" y="119665"/>
                        </a:moveTo>
                        <a:lnTo>
                          <a:pt x="1280523" y="119665"/>
                        </a:lnTo>
                      </a:path>
                      <a:path w="1548130" h="154939">
                        <a:moveTo>
                          <a:pt x="1280523" y="119665"/>
                        </a:moveTo>
                        <a:lnTo>
                          <a:pt x="1289979" y="119665"/>
                        </a:lnTo>
                      </a:path>
                      <a:path w="1548130" h="154939">
                        <a:moveTo>
                          <a:pt x="1289979" y="119665"/>
                        </a:moveTo>
                        <a:lnTo>
                          <a:pt x="1296420" y="119665"/>
                        </a:lnTo>
                      </a:path>
                      <a:path w="1548130" h="154939">
                        <a:moveTo>
                          <a:pt x="1296420" y="119665"/>
                        </a:moveTo>
                        <a:lnTo>
                          <a:pt x="1301216" y="119665"/>
                        </a:lnTo>
                      </a:path>
                      <a:path w="1548130" h="154939">
                        <a:moveTo>
                          <a:pt x="1301216" y="119665"/>
                        </a:moveTo>
                        <a:lnTo>
                          <a:pt x="1302860" y="11966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31" name="object 3531"/>
                  <p:cNvSpPr/>
                  <p:nvPr/>
                </p:nvSpPr>
                <p:spPr>
                  <a:xfrm>
                    <a:off x="16351784" y="350744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32" name="object 3532"/>
                  <p:cNvSpPr/>
                  <p:nvPr/>
                </p:nvSpPr>
                <p:spPr>
                  <a:xfrm>
                    <a:off x="16173456" y="3388973"/>
                    <a:ext cx="239395" cy="120014"/>
                  </a:xfrm>
                  <a:custGeom>
                    <a:avLst/>
                    <a:gdLst/>
                    <a:ahLst/>
                    <a:cxnLst/>
                    <a:rect l="l" t="t" r="r" b="b"/>
                    <a:pathLst>
                      <a:path w="239394" h="120014">
                        <a:moveTo>
                          <a:pt x="0" y="59832"/>
                        </a:moveTo>
                        <a:lnTo>
                          <a:pt x="0" y="47868"/>
                        </a:lnTo>
                      </a:path>
                      <a:path w="239394" h="120014">
                        <a:moveTo>
                          <a:pt x="0" y="47868"/>
                        </a:moveTo>
                        <a:lnTo>
                          <a:pt x="0" y="36699"/>
                        </a:lnTo>
                      </a:path>
                      <a:path w="239394" h="120014">
                        <a:moveTo>
                          <a:pt x="0" y="36699"/>
                        </a:moveTo>
                        <a:lnTo>
                          <a:pt x="0" y="26325"/>
                        </a:lnTo>
                      </a:path>
                      <a:path w="239394" h="120014">
                        <a:moveTo>
                          <a:pt x="0" y="26325"/>
                        </a:moveTo>
                        <a:lnTo>
                          <a:pt x="0" y="17555"/>
                        </a:lnTo>
                      </a:path>
                      <a:path w="239394" h="120014">
                        <a:moveTo>
                          <a:pt x="0" y="17555"/>
                        </a:moveTo>
                        <a:lnTo>
                          <a:pt x="0" y="10374"/>
                        </a:lnTo>
                      </a:path>
                      <a:path w="239394" h="120014">
                        <a:moveTo>
                          <a:pt x="0" y="10374"/>
                        </a:moveTo>
                        <a:lnTo>
                          <a:pt x="0" y="4782"/>
                        </a:lnTo>
                      </a:path>
                      <a:path w="239394" h="120014">
                        <a:moveTo>
                          <a:pt x="0" y="4782"/>
                        </a:moveTo>
                        <a:lnTo>
                          <a:pt x="0" y="794"/>
                        </a:lnTo>
                      </a:path>
                      <a:path w="239394" h="120014">
                        <a:moveTo>
                          <a:pt x="0" y="794"/>
                        </a:moveTo>
                        <a:lnTo>
                          <a:pt x="0" y="0"/>
                        </a:lnTo>
                      </a:path>
                      <a:path w="239394" h="120014">
                        <a:moveTo>
                          <a:pt x="0" y="119665"/>
                        </a:moveTo>
                        <a:lnTo>
                          <a:pt x="0" y="118870"/>
                        </a:lnTo>
                      </a:path>
                      <a:path w="239394" h="120014">
                        <a:moveTo>
                          <a:pt x="0" y="118870"/>
                        </a:moveTo>
                        <a:lnTo>
                          <a:pt x="0" y="114882"/>
                        </a:lnTo>
                      </a:path>
                      <a:path w="239394" h="120014">
                        <a:moveTo>
                          <a:pt x="0" y="114882"/>
                        </a:moveTo>
                        <a:lnTo>
                          <a:pt x="0" y="109291"/>
                        </a:lnTo>
                      </a:path>
                      <a:path w="239394" h="120014">
                        <a:moveTo>
                          <a:pt x="0" y="109291"/>
                        </a:moveTo>
                        <a:lnTo>
                          <a:pt x="0" y="102123"/>
                        </a:lnTo>
                      </a:path>
                      <a:path w="239394" h="120014">
                        <a:moveTo>
                          <a:pt x="0" y="102123"/>
                        </a:moveTo>
                        <a:lnTo>
                          <a:pt x="0" y="93339"/>
                        </a:lnTo>
                      </a:path>
                      <a:path w="239394" h="120014">
                        <a:moveTo>
                          <a:pt x="0" y="93339"/>
                        </a:moveTo>
                        <a:lnTo>
                          <a:pt x="0" y="82965"/>
                        </a:lnTo>
                      </a:path>
                      <a:path w="239394" h="120014">
                        <a:moveTo>
                          <a:pt x="0" y="82965"/>
                        </a:moveTo>
                        <a:lnTo>
                          <a:pt x="0" y="71810"/>
                        </a:lnTo>
                      </a:path>
                      <a:path w="239394" h="120014">
                        <a:moveTo>
                          <a:pt x="0" y="71810"/>
                        </a:moveTo>
                        <a:lnTo>
                          <a:pt x="0" y="59832"/>
                        </a:lnTo>
                      </a:path>
                      <a:path w="239394" h="120014">
                        <a:moveTo>
                          <a:pt x="239275" y="59832"/>
                        </a:moveTo>
                        <a:lnTo>
                          <a:pt x="238453" y="71810"/>
                        </a:lnTo>
                      </a:path>
                      <a:path w="239394" h="120014">
                        <a:moveTo>
                          <a:pt x="238453" y="71810"/>
                        </a:moveTo>
                        <a:lnTo>
                          <a:pt x="235301" y="82965"/>
                        </a:lnTo>
                      </a:path>
                      <a:path w="239394" h="120014">
                        <a:moveTo>
                          <a:pt x="235301" y="82965"/>
                        </a:moveTo>
                        <a:lnTo>
                          <a:pt x="229682" y="93339"/>
                        </a:lnTo>
                      </a:path>
                      <a:path w="239394" h="120014">
                        <a:moveTo>
                          <a:pt x="229682" y="93339"/>
                        </a:moveTo>
                        <a:lnTo>
                          <a:pt x="221734" y="102123"/>
                        </a:lnTo>
                      </a:path>
                      <a:path w="239394" h="120014">
                        <a:moveTo>
                          <a:pt x="221734" y="102123"/>
                        </a:moveTo>
                        <a:lnTo>
                          <a:pt x="212963" y="109291"/>
                        </a:lnTo>
                      </a:path>
                      <a:path w="239394" h="120014">
                        <a:moveTo>
                          <a:pt x="202548" y="114882"/>
                        </a:moveTo>
                        <a:lnTo>
                          <a:pt x="191448" y="11887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33" name="object 3533"/>
                  <p:cNvSpPr/>
                  <p:nvPr/>
                </p:nvSpPr>
                <p:spPr>
                  <a:xfrm>
                    <a:off x="16357266" y="338857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34" name="object 3534"/>
                  <p:cNvSpPr/>
                  <p:nvPr/>
                </p:nvSpPr>
                <p:spPr>
                  <a:xfrm>
                    <a:off x="14888959" y="3174364"/>
                    <a:ext cx="1644014" cy="334645"/>
                  </a:xfrm>
                  <a:custGeom>
                    <a:avLst/>
                    <a:gdLst/>
                    <a:ahLst/>
                    <a:cxnLst/>
                    <a:rect l="l" t="t" r="r" b="b"/>
                    <a:pathLst>
                      <a:path w="1644015" h="334645">
                        <a:moveTo>
                          <a:pt x="1475945" y="215403"/>
                        </a:moveTo>
                        <a:lnTo>
                          <a:pt x="1487045" y="219390"/>
                        </a:lnTo>
                      </a:path>
                      <a:path w="1644015" h="334645">
                        <a:moveTo>
                          <a:pt x="1497461" y="224982"/>
                        </a:moveTo>
                        <a:lnTo>
                          <a:pt x="1506231" y="232163"/>
                        </a:lnTo>
                      </a:path>
                      <a:path w="1644015" h="334645">
                        <a:moveTo>
                          <a:pt x="1506231" y="232163"/>
                        </a:moveTo>
                        <a:lnTo>
                          <a:pt x="1514180" y="240934"/>
                        </a:lnTo>
                      </a:path>
                      <a:path w="1644015" h="334645">
                        <a:moveTo>
                          <a:pt x="1514180" y="240934"/>
                        </a:moveTo>
                        <a:lnTo>
                          <a:pt x="1519798" y="251308"/>
                        </a:lnTo>
                      </a:path>
                      <a:path w="1644015" h="334645">
                        <a:moveTo>
                          <a:pt x="1519798" y="251308"/>
                        </a:moveTo>
                        <a:lnTo>
                          <a:pt x="1522950" y="262477"/>
                        </a:lnTo>
                      </a:path>
                      <a:path w="1644015" h="334645">
                        <a:moveTo>
                          <a:pt x="1522950" y="262477"/>
                        </a:moveTo>
                        <a:lnTo>
                          <a:pt x="1523773" y="274440"/>
                        </a:lnTo>
                      </a:path>
                      <a:path w="1644015" h="334645">
                        <a:moveTo>
                          <a:pt x="1643411" y="334273"/>
                        </a:moveTo>
                        <a:lnTo>
                          <a:pt x="1622717" y="334273"/>
                        </a:lnTo>
                      </a:path>
                      <a:path w="1644015" h="334645">
                        <a:moveTo>
                          <a:pt x="1622717" y="334273"/>
                        </a:moveTo>
                        <a:lnTo>
                          <a:pt x="1602024" y="334273"/>
                        </a:lnTo>
                      </a:path>
                      <a:path w="1644015" h="334645">
                        <a:moveTo>
                          <a:pt x="1602024" y="334273"/>
                        </a:moveTo>
                        <a:lnTo>
                          <a:pt x="1581193" y="334273"/>
                        </a:lnTo>
                      </a:path>
                      <a:path w="1644015" h="334645">
                        <a:moveTo>
                          <a:pt x="1581193" y="334273"/>
                        </a:moveTo>
                        <a:lnTo>
                          <a:pt x="1562144" y="334273"/>
                        </a:lnTo>
                      </a:path>
                      <a:path w="1644015" h="334645">
                        <a:moveTo>
                          <a:pt x="1562144" y="334273"/>
                        </a:moveTo>
                        <a:lnTo>
                          <a:pt x="1543781" y="334273"/>
                        </a:lnTo>
                      </a:path>
                      <a:path w="1644015" h="334645">
                        <a:moveTo>
                          <a:pt x="1543781" y="334273"/>
                        </a:moveTo>
                        <a:lnTo>
                          <a:pt x="1527062" y="334273"/>
                        </a:lnTo>
                      </a:path>
                      <a:path w="1644015" h="334645">
                        <a:moveTo>
                          <a:pt x="1527062" y="334273"/>
                        </a:moveTo>
                        <a:lnTo>
                          <a:pt x="1511850" y="334273"/>
                        </a:lnTo>
                      </a:path>
                      <a:path w="1644015" h="334645">
                        <a:moveTo>
                          <a:pt x="1511850" y="334273"/>
                        </a:moveTo>
                        <a:lnTo>
                          <a:pt x="1498283" y="334273"/>
                        </a:lnTo>
                      </a:path>
                      <a:path w="1644015" h="334645">
                        <a:moveTo>
                          <a:pt x="1498283" y="334273"/>
                        </a:moveTo>
                        <a:lnTo>
                          <a:pt x="1492664" y="334273"/>
                        </a:lnTo>
                      </a:path>
                      <a:path w="1644015" h="334645">
                        <a:moveTo>
                          <a:pt x="1470326" y="334273"/>
                        </a:moveTo>
                        <a:lnTo>
                          <a:pt x="1466352" y="334273"/>
                        </a:lnTo>
                      </a:path>
                      <a:path w="1644015" h="334645">
                        <a:moveTo>
                          <a:pt x="1466352" y="334273"/>
                        </a:moveTo>
                        <a:lnTo>
                          <a:pt x="1464707" y="334273"/>
                        </a:lnTo>
                      </a:path>
                      <a:path w="1644015" h="334645">
                        <a:moveTo>
                          <a:pt x="1464707" y="334273"/>
                        </a:moveTo>
                        <a:lnTo>
                          <a:pt x="1464022" y="334273"/>
                        </a:lnTo>
                      </a:path>
                      <a:path w="1644015" h="334645">
                        <a:moveTo>
                          <a:pt x="1465530" y="214608"/>
                        </a:moveTo>
                        <a:lnTo>
                          <a:pt x="1469504" y="214608"/>
                        </a:lnTo>
                      </a:path>
                      <a:path w="1644015" h="334645">
                        <a:moveTo>
                          <a:pt x="1471971" y="214608"/>
                        </a:moveTo>
                        <a:lnTo>
                          <a:pt x="1475123" y="214608"/>
                        </a:lnTo>
                      </a:path>
                      <a:path w="1644015" h="334645">
                        <a:moveTo>
                          <a:pt x="1492664" y="214608"/>
                        </a:moveTo>
                        <a:lnTo>
                          <a:pt x="1495131" y="214608"/>
                        </a:lnTo>
                      </a:path>
                      <a:path w="1644015" h="334645">
                        <a:moveTo>
                          <a:pt x="1495131" y="214608"/>
                        </a:moveTo>
                        <a:lnTo>
                          <a:pt x="1507876" y="214608"/>
                        </a:lnTo>
                      </a:path>
                      <a:path w="1644015" h="334645">
                        <a:moveTo>
                          <a:pt x="1507876" y="214608"/>
                        </a:moveTo>
                        <a:lnTo>
                          <a:pt x="1522265" y="214608"/>
                        </a:lnTo>
                      </a:path>
                      <a:path w="1644015" h="334645">
                        <a:moveTo>
                          <a:pt x="1522265" y="214608"/>
                        </a:moveTo>
                        <a:lnTo>
                          <a:pt x="1538984" y="214608"/>
                        </a:lnTo>
                      </a:path>
                      <a:path w="1644015" h="334645">
                        <a:moveTo>
                          <a:pt x="1538984" y="214608"/>
                        </a:moveTo>
                        <a:lnTo>
                          <a:pt x="1556526" y="214608"/>
                        </a:lnTo>
                      </a:path>
                      <a:path w="1644015" h="334645">
                        <a:moveTo>
                          <a:pt x="1556526" y="214608"/>
                        </a:moveTo>
                        <a:lnTo>
                          <a:pt x="1575712" y="214608"/>
                        </a:lnTo>
                      </a:path>
                      <a:path w="1644015" h="334645">
                        <a:moveTo>
                          <a:pt x="1575712" y="214608"/>
                        </a:moveTo>
                        <a:lnTo>
                          <a:pt x="1595583" y="214608"/>
                        </a:lnTo>
                      </a:path>
                      <a:path w="1644015" h="334645">
                        <a:moveTo>
                          <a:pt x="1595583" y="214608"/>
                        </a:moveTo>
                        <a:lnTo>
                          <a:pt x="1616413" y="214608"/>
                        </a:lnTo>
                      </a:path>
                      <a:path w="1644015" h="334645">
                        <a:moveTo>
                          <a:pt x="1616413" y="214608"/>
                        </a:moveTo>
                        <a:lnTo>
                          <a:pt x="1637929" y="214608"/>
                        </a:lnTo>
                      </a:path>
                      <a:path w="1644015" h="334645">
                        <a:moveTo>
                          <a:pt x="1637929" y="214608"/>
                        </a:moveTo>
                        <a:lnTo>
                          <a:pt x="1643411" y="214608"/>
                        </a:lnTo>
                      </a:path>
                      <a:path w="1644015" h="334645">
                        <a:moveTo>
                          <a:pt x="1643411" y="214608"/>
                        </a:moveTo>
                        <a:lnTo>
                          <a:pt x="1643411" y="215403"/>
                        </a:lnTo>
                      </a:path>
                      <a:path w="1644015" h="334645">
                        <a:moveTo>
                          <a:pt x="1643411" y="215403"/>
                        </a:moveTo>
                        <a:lnTo>
                          <a:pt x="1643411" y="219390"/>
                        </a:lnTo>
                      </a:path>
                      <a:path w="1644015" h="334645">
                        <a:moveTo>
                          <a:pt x="1643411" y="219390"/>
                        </a:moveTo>
                        <a:lnTo>
                          <a:pt x="1643411" y="224982"/>
                        </a:lnTo>
                      </a:path>
                      <a:path w="1644015" h="334645">
                        <a:moveTo>
                          <a:pt x="1643411" y="224982"/>
                        </a:moveTo>
                        <a:lnTo>
                          <a:pt x="1643411" y="232163"/>
                        </a:lnTo>
                      </a:path>
                      <a:path w="1644015" h="334645">
                        <a:moveTo>
                          <a:pt x="1643411" y="232163"/>
                        </a:moveTo>
                        <a:lnTo>
                          <a:pt x="1643411" y="240934"/>
                        </a:lnTo>
                      </a:path>
                      <a:path w="1644015" h="334645">
                        <a:moveTo>
                          <a:pt x="1643411" y="240934"/>
                        </a:moveTo>
                        <a:lnTo>
                          <a:pt x="1643411" y="251308"/>
                        </a:lnTo>
                      </a:path>
                      <a:path w="1644015" h="334645">
                        <a:moveTo>
                          <a:pt x="1643411" y="251308"/>
                        </a:moveTo>
                        <a:lnTo>
                          <a:pt x="1643411" y="262477"/>
                        </a:lnTo>
                      </a:path>
                      <a:path w="1644015" h="334645">
                        <a:moveTo>
                          <a:pt x="1643411" y="262477"/>
                        </a:moveTo>
                        <a:lnTo>
                          <a:pt x="1643411" y="274440"/>
                        </a:lnTo>
                      </a:path>
                      <a:path w="1644015" h="334645">
                        <a:moveTo>
                          <a:pt x="1643411" y="274440"/>
                        </a:moveTo>
                        <a:lnTo>
                          <a:pt x="1643411" y="286418"/>
                        </a:lnTo>
                      </a:path>
                      <a:path w="1644015" h="334645">
                        <a:moveTo>
                          <a:pt x="1643411" y="286418"/>
                        </a:moveTo>
                        <a:lnTo>
                          <a:pt x="1643411" y="297573"/>
                        </a:lnTo>
                      </a:path>
                      <a:path w="1644015" h="334645">
                        <a:moveTo>
                          <a:pt x="1643411" y="297573"/>
                        </a:moveTo>
                        <a:lnTo>
                          <a:pt x="1643411" y="307947"/>
                        </a:lnTo>
                      </a:path>
                      <a:path w="1644015" h="334645">
                        <a:moveTo>
                          <a:pt x="1643411" y="307947"/>
                        </a:moveTo>
                        <a:lnTo>
                          <a:pt x="1643411" y="316732"/>
                        </a:lnTo>
                      </a:path>
                      <a:path w="1644015" h="334645">
                        <a:moveTo>
                          <a:pt x="1643411" y="316732"/>
                        </a:moveTo>
                        <a:lnTo>
                          <a:pt x="1643411" y="323899"/>
                        </a:lnTo>
                      </a:path>
                      <a:path w="1644015" h="334645">
                        <a:moveTo>
                          <a:pt x="1643411" y="323899"/>
                        </a:moveTo>
                        <a:lnTo>
                          <a:pt x="1643411" y="329490"/>
                        </a:lnTo>
                      </a:path>
                      <a:path w="1644015" h="334645">
                        <a:moveTo>
                          <a:pt x="1643411" y="329490"/>
                        </a:moveTo>
                        <a:lnTo>
                          <a:pt x="1643411" y="333478"/>
                        </a:lnTo>
                      </a:path>
                      <a:path w="1644015" h="334645">
                        <a:moveTo>
                          <a:pt x="1643411" y="333478"/>
                        </a:moveTo>
                        <a:lnTo>
                          <a:pt x="1643411" y="334273"/>
                        </a:lnTo>
                      </a:path>
                      <a:path w="1644015" h="334645">
                        <a:moveTo>
                          <a:pt x="0" y="17555"/>
                        </a:moveTo>
                        <a:lnTo>
                          <a:pt x="1644" y="17555"/>
                        </a:lnTo>
                      </a:path>
                      <a:path w="1644015" h="334645">
                        <a:moveTo>
                          <a:pt x="1644" y="17555"/>
                        </a:moveTo>
                        <a:lnTo>
                          <a:pt x="4796" y="17555"/>
                        </a:lnTo>
                      </a:path>
                      <a:path w="1644015" h="334645">
                        <a:moveTo>
                          <a:pt x="4796" y="17555"/>
                        </a:moveTo>
                        <a:lnTo>
                          <a:pt x="10415" y="17555"/>
                        </a:lnTo>
                      </a:path>
                      <a:path w="1644015" h="334645">
                        <a:moveTo>
                          <a:pt x="10415" y="17555"/>
                        </a:moveTo>
                        <a:lnTo>
                          <a:pt x="17541" y="17555"/>
                        </a:lnTo>
                      </a:path>
                      <a:path w="1644015" h="334645">
                        <a:moveTo>
                          <a:pt x="17541" y="17555"/>
                        </a:moveTo>
                        <a:lnTo>
                          <a:pt x="22337" y="17555"/>
                        </a:lnTo>
                      </a:path>
                      <a:path w="1644015" h="334645">
                        <a:moveTo>
                          <a:pt x="22337" y="0"/>
                        </a:moveTo>
                        <a:lnTo>
                          <a:pt x="15211" y="0"/>
                        </a:lnTo>
                      </a:path>
                      <a:path w="1644015" h="334645">
                        <a:moveTo>
                          <a:pt x="15211" y="0"/>
                        </a:moveTo>
                        <a:lnTo>
                          <a:pt x="8770" y="0"/>
                        </a:lnTo>
                      </a:path>
                      <a:path w="1644015" h="334645">
                        <a:moveTo>
                          <a:pt x="8770" y="0"/>
                        </a:moveTo>
                        <a:lnTo>
                          <a:pt x="3974" y="0"/>
                        </a:lnTo>
                      </a:path>
                      <a:path w="1644015" h="334645">
                        <a:moveTo>
                          <a:pt x="3974" y="0"/>
                        </a:moveTo>
                        <a:lnTo>
                          <a:pt x="822" y="0"/>
                        </a:lnTo>
                      </a:path>
                      <a:path w="1644015" h="334645">
                        <a:moveTo>
                          <a:pt x="822" y="0"/>
                        </a:moveTo>
                        <a:lnTo>
                          <a:pt x="0" y="0"/>
                        </a:lnTo>
                      </a:path>
                      <a:path w="1644015" h="334645">
                        <a:moveTo>
                          <a:pt x="22337" y="8784"/>
                        </a:moveTo>
                        <a:lnTo>
                          <a:pt x="22337" y="11182"/>
                        </a:lnTo>
                      </a:path>
                      <a:path w="1644015" h="334645">
                        <a:moveTo>
                          <a:pt x="22337" y="11182"/>
                        </a:moveTo>
                        <a:lnTo>
                          <a:pt x="22337" y="12772"/>
                        </a:lnTo>
                      </a:path>
                      <a:path w="1644015" h="334645">
                        <a:moveTo>
                          <a:pt x="22337" y="12772"/>
                        </a:moveTo>
                        <a:lnTo>
                          <a:pt x="22337" y="15170"/>
                        </a:lnTo>
                      </a:path>
                      <a:path w="1644015" h="334645">
                        <a:moveTo>
                          <a:pt x="22337" y="15170"/>
                        </a:moveTo>
                        <a:lnTo>
                          <a:pt x="22337" y="15965"/>
                        </a:lnTo>
                      </a:path>
                      <a:path w="1644015" h="334645">
                        <a:moveTo>
                          <a:pt x="22337" y="15965"/>
                        </a:moveTo>
                        <a:lnTo>
                          <a:pt x="22337" y="16760"/>
                        </a:lnTo>
                      </a:path>
                      <a:path w="1644015" h="334645">
                        <a:moveTo>
                          <a:pt x="22337" y="16760"/>
                        </a:moveTo>
                        <a:lnTo>
                          <a:pt x="22337" y="1755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35" name="object 3535"/>
                  <p:cNvSpPr/>
                  <p:nvPr/>
                </p:nvSpPr>
                <p:spPr>
                  <a:xfrm>
                    <a:off x="14910100" y="317316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36" name="object 3536"/>
                  <p:cNvSpPr/>
                  <p:nvPr/>
                </p:nvSpPr>
                <p:spPr>
                  <a:xfrm>
                    <a:off x="14880188" y="3174364"/>
                    <a:ext cx="31115" cy="31750"/>
                  </a:xfrm>
                  <a:custGeom>
                    <a:avLst/>
                    <a:gdLst/>
                    <a:ahLst/>
                    <a:cxnLst/>
                    <a:rect l="l" t="t" r="r" b="b"/>
                    <a:pathLst>
                      <a:path w="31115" h="31750">
                        <a:moveTo>
                          <a:pt x="31108" y="0"/>
                        </a:moveTo>
                        <a:lnTo>
                          <a:pt x="31108" y="808"/>
                        </a:lnTo>
                      </a:path>
                      <a:path w="31115" h="31750">
                        <a:moveTo>
                          <a:pt x="31108" y="808"/>
                        </a:moveTo>
                        <a:lnTo>
                          <a:pt x="31108" y="2398"/>
                        </a:lnTo>
                      </a:path>
                      <a:path w="31115" h="31750">
                        <a:moveTo>
                          <a:pt x="31108" y="2398"/>
                        </a:moveTo>
                        <a:lnTo>
                          <a:pt x="31108" y="3987"/>
                        </a:lnTo>
                      </a:path>
                      <a:path w="31115" h="31750">
                        <a:moveTo>
                          <a:pt x="31108" y="3987"/>
                        </a:moveTo>
                        <a:lnTo>
                          <a:pt x="31108" y="6386"/>
                        </a:lnTo>
                      </a:path>
                      <a:path w="31115" h="31750">
                        <a:moveTo>
                          <a:pt x="31108" y="6386"/>
                        </a:moveTo>
                        <a:lnTo>
                          <a:pt x="31108" y="8784"/>
                        </a:lnTo>
                      </a:path>
                      <a:path w="31115" h="31750">
                        <a:moveTo>
                          <a:pt x="0" y="8784"/>
                        </a:moveTo>
                        <a:lnTo>
                          <a:pt x="822" y="6386"/>
                        </a:lnTo>
                      </a:path>
                      <a:path w="31115" h="31750">
                        <a:moveTo>
                          <a:pt x="822" y="6386"/>
                        </a:moveTo>
                        <a:lnTo>
                          <a:pt x="1644" y="3987"/>
                        </a:lnTo>
                      </a:path>
                      <a:path w="31115" h="31750">
                        <a:moveTo>
                          <a:pt x="1644" y="3987"/>
                        </a:moveTo>
                        <a:lnTo>
                          <a:pt x="3289" y="2398"/>
                        </a:lnTo>
                      </a:path>
                      <a:path w="31115" h="31750">
                        <a:moveTo>
                          <a:pt x="3289" y="2398"/>
                        </a:moveTo>
                        <a:lnTo>
                          <a:pt x="4796" y="808"/>
                        </a:lnTo>
                      </a:path>
                      <a:path w="31115" h="31750">
                        <a:moveTo>
                          <a:pt x="4796" y="808"/>
                        </a:moveTo>
                        <a:lnTo>
                          <a:pt x="6440" y="0"/>
                        </a:lnTo>
                      </a:path>
                      <a:path w="31115" h="31750">
                        <a:moveTo>
                          <a:pt x="6440" y="0"/>
                        </a:moveTo>
                        <a:lnTo>
                          <a:pt x="8770" y="0"/>
                        </a:lnTo>
                      </a:path>
                      <a:path w="31115" h="31750">
                        <a:moveTo>
                          <a:pt x="8770" y="0"/>
                        </a:moveTo>
                        <a:lnTo>
                          <a:pt x="10415" y="0"/>
                        </a:lnTo>
                      </a:path>
                      <a:path w="31115" h="31750">
                        <a:moveTo>
                          <a:pt x="10415" y="17555"/>
                        </a:moveTo>
                        <a:lnTo>
                          <a:pt x="8770" y="17555"/>
                        </a:lnTo>
                      </a:path>
                      <a:path w="31115" h="31750">
                        <a:moveTo>
                          <a:pt x="8770" y="17555"/>
                        </a:moveTo>
                        <a:lnTo>
                          <a:pt x="6440" y="16760"/>
                        </a:lnTo>
                      </a:path>
                      <a:path w="31115" h="31750">
                        <a:moveTo>
                          <a:pt x="6440" y="16760"/>
                        </a:moveTo>
                        <a:lnTo>
                          <a:pt x="4796" y="15965"/>
                        </a:lnTo>
                      </a:path>
                      <a:path w="31115" h="31750">
                        <a:moveTo>
                          <a:pt x="4796" y="15965"/>
                        </a:moveTo>
                        <a:lnTo>
                          <a:pt x="3289" y="15170"/>
                        </a:lnTo>
                      </a:path>
                      <a:path w="31115" h="31750">
                        <a:moveTo>
                          <a:pt x="3289" y="15170"/>
                        </a:moveTo>
                        <a:lnTo>
                          <a:pt x="1644" y="12772"/>
                        </a:lnTo>
                      </a:path>
                      <a:path w="31115" h="31750">
                        <a:moveTo>
                          <a:pt x="1644" y="12772"/>
                        </a:moveTo>
                        <a:lnTo>
                          <a:pt x="822" y="11182"/>
                        </a:lnTo>
                      </a:path>
                      <a:path w="31115" h="31750">
                        <a:moveTo>
                          <a:pt x="822" y="11182"/>
                        </a:moveTo>
                        <a:lnTo>
                          <a:pt x="0" y="8784"/>
                        </a:lnTo>
                      </a:path>
                      <a:path w="31115" h="31750">
                        <a:moveTo>
                          <a:pt x="0" y="31122"/>
                        </a:moveTo>
                        <a:lnTo>
                          <a:pt x="0" y="23941"/>
                        </a:lnTo>
                      </a:path>
                      <a:path w="31115" h="31750">
                        <a:moveTo>
                          <a:pt x="0" y="23941"/>
                        </a:moveTo>
                        <a:lnTo>
                          <a:pt x="0" y="22337"/>
                        </a:lnTo>
                      </a:path>
                      <a:path w="31115" h="31750">
                        <a:moveTo>
                          <a:pt x="17541" y="23941"/>
                        </a:moveTo>
                        <a:lnTo>
                          <a:pt x="17541" y="25530"/>
                        </a:lnTo>
                      </a:path>
                      <a:path w="31115" h="31750">
                        <a:moveTo>
                          <a:pt x="17541" y="25530"/>
                        </a:moveTo>
                        <a:lnTo>
                          <a:pt x="17541" y="3112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37" name="object 3537"/>
                  <p:cNvSpPr/>
                  <p:nvPr/>
                </p:nvSpPr>
                <p:spPr>
                  <a:xfrm>
                    <a:off x="14896533" y="3204290"/>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38" name="object 3538"/>
                  <p:cNvSpPr/>
                  <p:nvPr/>
                </p:nvSpPr>
                <p:spPr>
                  <a:xfrm>
                    <a:off x="14841953" y="3107351"/>
                    <a:ext cx="55880" cy="98425"/>
                  </a:xfrm>
                  <a:custGeom>
                    <a:avLst/>
                    <a:gdLst/>
                    <a:ahLst/>
                    <a:cxnLst/>
                    <a:rect l="l" t="t" r="r" b="b"/>
                    <a:pathLst>
                      <a:path w="55880" h="98425">
                        <a:moveTo>
                          <a:pt x="55776" y="98135"/>
                        </a:moveTo>
                        <a:lnTo>
                          <a:pt x="55090" y="98135"/>
                        </a:lnTo>
                      </a:path>
                      <a:path w="55880" h="98425">
                        <a:moveTo>
                          <a:pt x="55090" y="98135"/>
                        </a:moveTo>
                        <a:lnTo>
                          <a:pt x="53446" y="98135"/>
                        </a:lnTo>
                      </a:path>
                      <a:path w="55880" h="98425">
                        <a:moveTo>
                          <a:pt x="53446" y="98135"/>
                        </a:moveTo>
                        <a:lnTo>
                          <a:pt x="51801" y="98135"/>
                        </a:lnTo>
                      </a:path>
                      <a:path w="55880" h="98425">
                        <a:moveTo>
                          <a:pt x="51801" y="98135"/>
                        </a:moveTo>
                        <a:lnTo>
                          <a:pt x="49472" y="98135"/>
                        </a:lnTo>
                      </a:path>
                      <a:path w="55880" h="98425">
                        <a:moveTo>
                          <a:pt x="49472" y="98135"/>
                        </a:moveTo>
                        <a:lnTo>
                          <a:pt x="47005" y="98135"/>
                        </a:lnTo>
                      </a:path>
                      <a:path w="55880" h="98425">
                        <a:moveTo>
                          <a:pt x="47005" y="98135"/>
                        </a:moveTo>
                        <a:lnTo>
                          <a:pt x="44675" y="98135"/>
                        </a:lnTo>
                      </a:path>
                      <a:path w="55880" h="98425">
                        <a:moveTo>
                          <a:pt x="44675" y="98135"/>
                        </a:moveTo>
                        <a:lnTo>
                          <a:pt x="43031" y="98135"/>
                        </a:lnTo>
                      </a:path>
                      <a:path w="55880" h="98425">
                        <a:moveTo>
                          <a:pt x="43031" y="98135"/>
                        </a:moveTo>
                        <a:lnTo>
                          <a:pt x="41523" y="98135"/>
                        </a:lnTo>
                      </a:path>
                      <a:path w="55880" h="98425">
                        <a:moveTo>
                          <a:pt x="41523" y="98135"/>
                        </a:moveTo>
                        <a:lnTo>
                          <a:pt x="39879" y="98135"/>
                        </a:lnTo>
                      </a:path>
                      <a:path w="55880" h="98425">
                        <a:moveTo>
                          <a:pt x="39879" y="98135"/>
                        </a:moveTo>
                        <a:lnTo>
                          <a:pt x="39057" y="98135"/>
                        </a:lnTo>
                      </a:path>
                      <a:path w="55880" h="98425">
                        <a:moveTo>
                          <a:pt x="39057" y="98135"/>
                        </a:moveTo>
                        <a:lnTo>
                          <a:pt x="38234" y="98135"/>
                        </a:lnTo>
                      </a:path>
                      <a:path w="55880" h="98425">
                        <a:moveTo>
                          <a:pt x="0" y="17555"/>
                        </a:moveTo>
                        <a:lnTo>
                          <a:pt x="822" y="17555"/>
                        </a:lnTo>
                      </a:path>
                      <a:path w="55880" h="98425">
                        <a:moveTo>
                          <a:pt x="822" y="17555"/>
                        </a:moveTo>
                        <a:lnTo>
                          <a:pt x="4796" y="17555"/>
                        </a:lnTo>
                      </a:path>
                      <a:path w="55880" h="98425">
                        <a:moveTo>
                          <a:pt x="4796" y="17555"/>
                        </a:moveTo>
                        <a:lnTo>
                          <a:pt x="10415" y="17555"/>
                        </a:lnTo>
                      </a:path>
                      <a:path w="55880" h="98425">
                        <a:moveTo>
                          <a:pt x="10415" y="17555"/>
                        </a:moveTo>
                        <a:lnTo>
                          <a:pt x="16719" y="17555"/>
                        </a:lnTo>
                      </a:path>
                      <a:path w="55880" h="98425">
                        <a:moveTo>
                          <a:pt x="16719" y="17555"/>
                        </a:moveTo>
                        <a:lnTo>
                          <a:pt x="22337" y="17555"/>
                        </a:lnTo>
                      </a:path>
                      <a:path w="55880" h="98425">
                        <a:moveTo>
                          <a:pt x="22337" y="0"/>
                        </a:moveTo>
                        <a:lnTo>
                          <a:pt x="15074" y="0"/>
                        </a:lnTo>
                      </a:path>
                      <a:path w="55880" h="98425">
                        <a:moveTo>
                          <a:pt x="15074" y="0"/>
                        </a:moveTo>
                        <a:lnTo>
                          <a:pt x="8770" y="0"/>
                        </a:lnTo>
                      </a:path>
                      <a:path w="55880" h="98425">
                        <a:moveTo>
                          <a:pt x="8770" y="0"/>
                        </a:moveTo>
                        <a:lnTo>
                          <a:pt x="3151" y="0"/>
                        </a:lnTo>
                      </a:path>
                      <a:path w="55880" h="98425">
                        <a:moveTo>
                          <a:pt x="3151" y="0"/>
                        </a:moveTo>
                        <a:lnTo>
                          <a:pt x="822" y="0"/>
                        </a:lnTo>
                      </a:path>
                      <a:path w="55880" h="98425">
                        <a:moveTo>
                          <a:pt x="822" y="0"/>
                        </a:moveTo>
                        <a:lnTo>
                          <a:pt x="0" y="0"/>
                        </a:lnTo>
                      </a:path>
                      <a:path w="55880" h="98425">
                        <a:moveTo>
                          <a:pt x="22337" y="8784"/>
                        </a:moveTo>
                        <a:lnTo>
                          <a:pt x="22337" y="11168"/>
                        </a:lnTo>
                      </a:path>
                      <a:path w="55880" h="98425">
                        <a:moveTo>
                          <a:pt x="22337" y="11168"/>
                        </a:moveTo>
                        <a:lnTo>
                          <a:pt x="22337" y="13567"/>
                        </a:lnTo>
                      </a:path>
                      <a:path w="55880" h="98425">
                        <a:moveTo>
                          <a:pt x="22337" y="13567"/>
                        </a:moveTo>
                        <a:lnTo>
                          <a:pt x="22337" y="15156"/>
                        </a:lnTo>
                      </a:path>
                      <a:path w="55880" h="98425">
                        <a:moveTo>
                          <a:pt x="22337" y="15156"/>
                        </a:moveTo>
                        <a:lnTo>
                          <a:pt x="22337" y="16760"/>
                        </a:lnTo>
                      </a:path>
                      <a:path w="55880" h="98425">
                        <a:moveTo>
                          <a:pt x="22337" y="16760"/>
                        </a:moveTo>
                        <a:lnTo>
                          <a:pt x="22337" y="1755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39" name="object 3539"/>
                  <p:cNvSpPr/>
                  <p:nvPr/>
                </p:nvSpPr>
                <p:spPr>
                  <a:xfrm>
                    <a:off x="14863090" y="3106156"/>
                    <a:ext cx="2540" cy="20320"/>
                  </a:xfrm>
                  <a:custGeom>
                    <a:avLst/>
                    <a:gdLst/>
                    <a:ahLst/>
                    <a:cxnLst/>
                    <a:rect l="l" t="t" r="r" b="b"/>
                    <a:pathLst>
                      <a:path w="2540" h="20319">
                        <a:moveTo>
                          <a:pt x="2387" y="18757"/>
                        </a:moveTo>
                        <a:lnTo>
                          <a:pt x="2044" y="17907"/>
                        </a:lnTo>
                        <a:lnTo>
                          <a:pt x="1193" y="17564"/>
                        </a:lnTo>
                        <a:lnTo>
                          <a:pt x="355" y="17907"/>
                        </a:lnTo>
                        <a:lnTo>
                          <a:pt x="0" y="18757"/>
                        </a:lnTo>
                        <a:lnTo>
                          <a:pt x="355" y="19596"/>
                        </a:lnTo>
                        <a:lnTo>
                          <a:pt x="1193" y="19951"/>
                        </a:lnTo>
                        <a:lnTo>
                          <a:pt x="2044" y="19596"/>
                        </a:lnTo>
                        <a:lnTo>
                          <a:pt x="2387" y="18757"/>
                        </a:lnTo>
                        <a:close/>
                      </a:path>
                      <a:path w="2540" h="20319">
                        <a:moveTo>
                          <a:pt x="2387" y="1206"/>
                        </a:moveTo>
                        <a:lnTo>
                          <a:pt x="2044" y="355"/>
                        </a:lnTo>
                        <a:lnTo>
                          <a:pt x="1193" y="0"/>
                        </a:lnTo>
                        <a:lnTo>
                          <a:pt x="355" y="355"/>
                        </a:lnTo>
                        <a:lnTo>
                          <a:pt x="0" y="1206"/>
                        </a:lnTo>
                        <a:lnTo>
                          <a:pt x="355" y="2044"/>
                        </a:lnTo>
                        <a:lnTo>
                          <a:pt x="1193" y="2400"/>
                        </a:lnTo>
                        <a:lnTo>
                          <a:pt x="2044"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40" name="object 3540"/>
                  <p:cNvSpPr/>
                  <p:nvPr/>
                </p:nvSpPr>
                <p:spPr>
                  <a:xfrm>
                    <a:off x="14833182" y="3107351"/>
                    <a:ext cx="31115" cy="31750"/>
                  </a:xfrm>
                  <a:custGeom>
                    <a:avLst/>
                    <a:gdLst/>
                    <a:ahLst/>
                    <a:cxnLst/>
                    <a:rect l="l" t="t" r="r" b="b"/>
                    <a:pathLst>
                      <a:path w="31115" h="31750">
                        <a:moveTo>
                          <a:pt x="31108" y="0"/>
                        </a:moveTo>
                        <a:lnTo>
                          <a:pt x="31108" y="1603"/>
                        </a:lnTo>
                      </a:path>
                      <a:path w="31115" h="31750">
                        <a:moveTo>
                          <a:pt x="31108" y="1603"/>
                        </a:moveTo>
                        <a:lnTo>
                          <a:pt x="31108" y="2398"/>
                        </a:lnTo>
                      </a:path>
                      <a:path w="31115" h="31750">
                        <a:moveTo>
                          <a:pt x="31108" y="2398"/>
                        </a:moveTo>
                        <a:lnTo>
                          <a:pt x="31108" y="4796"/>
                        </a:lnTo>
                      </a:path>
                      <a:path w="31115" h="31750">
                        <a:moveTo>
                          <a:pt x="31108" y="4796"/>
                        </a:moveTo>
                        <a:lnTo>
                          <a:pt x="31108" y="6386"/>
                        </a:lnTo>
                      </a:path>
                      <a:path w="31115" h="31750">
                        <a:moveTo>
                          <a:pt x="31108" y="6386"/>
                        </a:moveTo>
                        <a:lnTo>
                          <a:pt x="31108" y="8784"/>
                        </a:lnTo>
                      </a:path>
                      <a:path w="31115" h="31750">
                        <a:moveTo>
                          <a:pt x="0" y="8784"/>
                        </a:moveTo>
                        <a:lnTo>
                          <a:pt x="0" y="6386"/>
                        </a:lnTo>
                      </a:path>
                      <a:path w="31115" h="31750">
                        <a:moveTo>
                          <a:pt x="0" y="6386"/>
                        </a:moveTo>
                        <a:lnTo>
                          <a:pt x="822" y="4796"/>
                        </a:lnTo>
                      </a:path>
                      <a:path w="31115" h="31750">
                        <a:moveTo>
                          <a:pt x="822" y="4796"/>
                        </a:moveTo>
                        <a:lnTo>
                          <a:pt x="2329" y="2398"/>
                        </a:lnTo>
                      </a:path>
                      <a:path w="31115" h="31750">
                        <a:moveTo>
                          <a:pt x="2329" y="2398"/>
                        </a:moveTo>
                        <a:lnTo>
                          <a:pt x="3974" y="1603"/>
                        </a:lnTo>
                      </a:path>
                      <a:path w="31115" h="31750">
                        <a:moveTo>
                          <a:pt x="3974" y="1603"/>
                        </a:moveTo>
                        <a:lnTo>
                          <a:pt x="6303" y="0"/>
                        </a:lnTo>
                      </a:path>
                      <a:path w="31115" h="31750">
                        <a:moveTo>
                          <a:pt x="6303" y="0"/>
                        </a:moveTo>
                        <a:lnTo>
                          <a:pt x="8770" y="0"/>
                        </a:lnTo>
                      </a:path>
                      <a:path w="31115" h="31750">
                        <a:moveTo>
                          <a:pt x="8770" y="0"/>
                        </a:moveTo>
                        <a:lnTo>
                          <a:pt x="10415" y="0"/>
                        </a:lnTo>
                      </a:path>
                      <a:path w="31115" h="31750">
                        <a:moveTo>
                          <a:pt x="10415" y="17555"/>
                        </a:moveTo>
                        <a:lnTo>
                          <a:pt x="8770" y="17555"/>
                        </a:lnTo>
                      </a:path>
                      <a:path w="31115" h="31750">
                        <a:moveTo>
                          <a:pt x="8770" y="17555"/>
                        </a:moveTo>
                        <a:lnTo>
                          <a:pt x="6303" y="17555"/>
                        </a:lnTo>
                      </a:path>
                      <a:path w="31115" h="31750">
                        <a:moveTo>
                          <a:pt x="6303" y="17555"/>
                        </a:moveTo>
                        <a:lnTo>
                          <a:pt x="3974" y="16760"/>
                        </a:lnTo>
                      </a:path>
                      <a:path w="31115" h="31750">
                        <a:moveTo>
                          <a:pt x="3974" y="16760"/>
                        </a:moveTo>
                        <a:lnTo>
                          <a:pt x="2329" y="15156"/>
                        </a:lnTo>
                      </a:path>
                      <a:path w="31115" h="31750">
                        <a:moveTo>
                          <a:pt x="2329" y="15156"/>
                        </a:moveTo>
                        <a:lnTo>
                          <a:pt x="822" y="13567"/>
                        </a:lnTo>
                      </a:path>
                      <a:path w="31115" h="31750">
                        <a:moveTo>
                          <a:pt x="822" y="13567"/>
                        </a:moveTo>
                        <a:lnTo>
                          <a:pt x="0" y="11168"/>
                        </a:lnTo>
                      </a:path>
                      <a:path w="31115" h="31750">
                        <a:moveTo>
                          <a:pt x="0" y="11168"/>
                        </a:moveTo>
                        <a:lnTo>
                          <a:pt x="0" y="8784"/>
                        </a:lnTo>
                      </a:path>
                      <a:path w="31115" h="31750">
                        <a:moveTo>
                          <a:pt x="0" y="31122"/>
                        </a:moveTo>
                        <a:lnTo>
                          <a:pt x="0" y="23941"/>
                        </a:lnTo>
                      </a:path>
                      <a:path w="31115" h="31750">
                        <a:moveTo>
                          <a:pt x="0" y="23941"/>
                        </a:moveTo>
                        <a:lnTo>
                          <a:pt x="0" y="22351"/>
                        </a:lnTo>
                      </a:path>
                      <a:path w="31115" h="31750">
                        <a:moveTo>
                          <a:pt x="17541" y="24736"/>
                        </a:moveTo>
                        <a:lnTo>
                          <a:pt x="17541" y="26339"/>
                        </a:lnTo>
                      </a:path>
                      <a:path w="31115" h="31750">
                        <a:moveTo>
                          <a:pt x="17541" y="26339"/>
                        </a:moveTo>
                        <a:lnTo>
                          <a:pt x="17541" y="31122"/>
                        </a:lnTo>
                      </a:path>
                      <a:path w="31115" h="31750">
                        <a:moveTo>
                          <a:pt x="17541" y="31122"/>
                        </a:moveTo>
                        <a:lnTo>
                          <a:pt x="16719" y="31122"/>
                        </a:lnTo>
                      </a:path>
                      <a:path w="31115" h="31750">
                        <a:moveTo>
                          <a:pt x="16719" y="31122"/>
                        </a:moveTo>
                        <a:lnTo>
                          <a:pt x="15896" y="31122"/>
                        </a:lnTo>
                      </a:path>
                      <a:path w="31115" h="31750">
                        <a:moveTo>
                          <a:pt x="15896" y="31122"/>
                        </a:moveTo>
                        <a:lnTo>
                          <a:pt x="15074" y="31122"/>
                        </a:lnTo>
                      </a:path>
                      <a:path w="31115" h="31750">
                        <a:moveTo>
                          <a:pt x="15074" y="31122"/>
                        </a:moveTo>
                        <a:lnTo>
                          <a:pt x="12744" y="31122"/>
                        </a:lnTo>
                      </a:path>
                      <a:path w="31115" h="31750">
                        <a:moveTo>
                          <a:pt x="12744" y="31122"/>
                        </a:moveTo>
                        <a:lnTo>
                          <a:pt x="11100" y="31122"/>
                        </a:lnTo>
                      </a:path>
                      <a:path w="31115" h="31750">
                        <a:moveTo>
                          <a:pt x="11100" y="31122"/>
                        </a:moveTo>
                        <a:lnTo>
                          <a:pt x="8770" y="31122"/>
                        </a:lnTo>
                      </a:path>
                      <a:path w="31115" h="31750">
                        <a:moveTo>
                          <a:pt x="8770" y="31122"/>
                        </a:moveTo>
                        <a:lnTo>
                          <a:pt x="6303" y="31122"/>
                        </a:lnTo>
                      </a:path>
                      <a:path w="31115" h="31750">
                        <a:moveTo>
                          <a:pt x="6303" y="31122"/>
                        </a:moveTo>
                        <a:lnTo>
                          <a:pt x="3974" y="31122"/>
                        </a:lnTo>
                      </a:path>
                      <a:path w="31115" h="31750">
                        <a:moveTo>
                          <a:pt x="3974" y="31122"/>
                        </a:moveTo>
                        <a:lnTo>
                          <a:pt x="2329" y="31122"/>
                        </a:lnTo>
                      </a:path>
                      <a:path w="31115" h="31750">
                        <a:moveTo>
                          <a:pt x="2329" y="31122"/>
                        </a:moveTo>
                        <a:lnTo>
                          <a:pt x="822" y="31122"/>
                        </a:lnTo>
                      </a:path>
                      <a:path w="31115" h="31750">
                        <a:moveTo>
                          <a:pt x="822" y="31122"/>
                        </a:moveTo>
                        <a:lnTo>
                          <a:pt x="0" y="3112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41" name="object 3541"/>
                  <p:cNvSpPr/>
                  <p:nvPr/>
                </p:nvSpPr>
                <p:spPr>
                  <a:xfrm>
                    <a:off x="14831985" y="313727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42" name="object 3542"/>
                  <p:cNvSpPr/>
                  <p:nvPr/>
                </p:nvSpPr>
                <p:spPr>
                  <a:xfrm>
                    <a:off x="14833182" y="4525012"/>
                    <a:ext cx="17780" cy="8890"/>
                  </a:xfrm>
                  <a:custGeom>
                    <a:avLst/>
                    <a:gdLst/>
                    <a:ahLst/>
                    <a:cxnLst/>
                    <a:rect l="l" t="t" r="r" b="b"/>
                    <a:pathLst>
                      <a:path w="17780" h="8889">
                        <a:moveTo>
                          <a:pt x="0" y="6386"/>
                        </a:moveTo>
                        <a:lnTo>
                          <a:pt x="0" y="4796"/>
                        </a:lnTo>
                      </a:path>
                      <a:path w="17780" h="8889">
                        <a:moveTo>
                          <a:pt x="0" y="4796"/>
                        </a:moveTo>
                        <a:lnTo>
                          <a:pt x="0" y="0"/>
                        </a:lnTo>
                      </a:path>
                      <a:path w="17780" h="8889">
                        <a:moveTo>
                          <a:pt x="17541" y="0"/>
                        </a:moveTo>
                        <a:lnTo>
                          <a:pt x="17541" y="7181"/>
                        </a:lnTo>
                      </a:path>
                      <a:path w="17780" h="8889">
                        <a:moveTo>
                          <a:pt x="17541" y="7181"/>
                        </a:moveTo>
                        <a:lnTo>
                          <a:pt x="17541" y="87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43" name="object 3543"/>
                  <p:cNvSpPr/>
                  <p:nvPr/>
                </p:nvSpPr>
                <p:spPr>
                  <a:xfrm>
                    <a:off x="14831985" y="452381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44" name="object 3544"/>
                  <p:cNvSpPr/>
                  <p:nvPr/>
                </p:nvSpPr>
                <p:spPr>
                  <a:xfrm>
                    <a:off x="14819615" y="4525012"/>
                    <a:ext cx="31115" cy="31750"/>
                  </a:xfrm>
                  <a:custGeom>
                    <a:avLst/>
                    <a:gdLst/>
                    <a:ahLst/>
                    <a:cxnLst/>
                    <a:rect l="l" t="t" r="r" b="b"/>
                    <a:pathLst>
                      <a:path w="31115" h="31750">
                        <a:moveTo>
                          <a:pt x="13567" y="0"/>
                        </a:moveTo>
                        <a:lnTo>
                          <a:pt x="14389" y="0"/>
                        </a:lnTo>
                      </a:path>
                      <a:path w="31115" h="31750">
                        <a:moveTo>
                          <a:pt x="14389" y="0"/>
                        </a:moveTo>
                        <a:lnTo>
                          <a:pt x="15896" y="0"/>
                        </a:lnTo>
                      </a:path>
                      <a:path w="31115" h="31750">
                        <a:moveTo>
                          <a:pt x="15896" y="0"/>
                        </a:moveTo>
                        <a:lnTo>
                          <a:pt x="17541" y="0"/>
                        </a:lnTo>
                      </a:path>
                      <a:path w="31115" h="31750">
                        <a:moveTo>
                          <a:pt x="17541" y="0"/>
                        </a:moveTo>
                        <a:lnTo>
                          <a:pt x="19871" y="0"/>
                        </a:lnTo>
                      </a:path>
                      <a:path w="31115" h="31750">
                        <a:moveTo>
                          <a:pt x="19871" y="0"/>
                        </a:moveTo>
                        <a:lnTo>
                          <a:pt x="22337" y="0"/>
                        </a:lnTo>
                      </a:path>
                      <a:path w="31115" h="31750">
                        <a:moveTo>
                          <a:pt x="22337" y="0"/>
                        </a:moveTo>
                        <a:lnTo>
                          <a:pt x="24667" y="0"/>
                        </a:lnTo>
                      </a:path>
                      <a:path w="31115" h="31750">
                        <a:moveTo>
                          <a:pt x="24667" y="0"/>
                        </a:moveTo>
                        <a:lnTo>
                          <a:pt x="26312" y="0"/>
                        </a:lnTo>
                      </a:path>
                      <a:path w="31115" h="31750">
                        <a:moveTo>
                          <a:pt x="26312" y="0"/>
                        </a:moveTo>
                        <a:lnTo>
                          <a:pt x="28641" y="0"/>
                        </a:lnTo>
                      </a:path>
                      <a:path w="31115" h="31750">
                        <a:moveTo>
                          <a:pt x="28641" y="0"/>
                        </a:moveTo>
                        <a:lnTo>
                          <a:pt x="29464" y="0"/>
                        </a:lnTo>
                      </a:path>
                      <a:path w="31115" h="31750">
                        <a:moveTo>
                          <a:pt x="29464" y="0"/>
                        </a:moveTo>
                        <a:lnTo>
                          <a:pt x="30286" y="0"/>
                        </a:lnTo>
                      </a:path>
                      <a:path w="31115" h="31750">
                        <a:moveTo>
                          <a:pt x="30286" y="0"/>
                        </a:moveTo>
                        <a:lnTo>
                          <a:pt x="31108" y="0"/>
                        </a:lnTo>
                      </a:path>
                      <a:path w="31115" h="31750">
                        <a:moveTo>
                          <a:pt x="0" y="31122"/>
                        </a:moveTo>
                        <a:lnTo>
                          <a:pt x="7126" y="31122"/>
                        </a:lnTo>
                      </a:path>
                      <a:path w="31115" h="31750">
                        <a:moveTo>
                          <a:pt x="7126" y="31122"/>
                        </a:moveTo>
                        <a:lnTo>
                          <a:pt x="13567" y="31122"/>
                        </a:lnTo>
                      </a:path>
                      <a:path w="31115" h="31750">
                        <a:moveTo>
                          <a:pt x="13567" y="31122"/>
                        </a:moveTo>
                        <a:lnTo>
                          <a:pt x="18363" y="31122"/>
                        </a:lnTo>
                      </a:path>
                      <a:path w="31115" h="31750">
                        <a:moveTo>
                          <a:pt x="18363" y="31122"/>
                        </a:moveTo>
                        <a:lnTo>
                          <a:pt x="21515" y="31122"/>
                        </a:lnTo>
                      </a:path>
                      <a:path w="31115" h="31750">
                        <a:moveTo>
                          <a:pt x="21515" y="31122"/>
                        </a:moveTo>
                        <a:lnTo>
                          <a:pt x="22337" y="31122"/>
                        </a:lnTo>
                      </a:path>
                      <a:path w="31115" h="31750">
                        <a:moveTo>
                          <a:pt x="22337" y="13567"/>
                        </a:moveTo>
                        <a:lnTo>
                          <a:pt x="20693" y="13567"/>
                        </a:lnTo>
                      </a:path>
                      <a:path w="31115" h="31750">
                        <a:moveTo>
                          <a:pt x="20693" y="13567"/>
                        </a:moveTo>
                        <a:lnTo>
                          <a:pt x="17541" y="13567"/>
                        </a:lnTo>
                      </a:path>
                      <a:path w="31115" h="31750">
                        <a:moveTo>
                          <a:pt x="17541" y="13567"/>
                        </a:moveTo>
                        <a:lnTo>
                          <a:pt x="11922" y="13567"/>
                        </a:lnTo>
                      </a:path>
                      <a:path w="31115" h="31750">
                        <a:moveTo>
                          <a:pt x="11922" y="13567"/>
                        </a:moveTo>
                        <a:lnTo>
                          <a:pt x="4796" y="13567"/>
                        </a:lnTo>
                      </a:path>
                      <a:path w="31115" h="31750">
                        <a:moveTo>
                          <a:pt x="4796" y="13567"/>
                        </a:moveTo>
                        <a:lnTo>
                          <a:pt x="0" y="13567"/>
                        </a:lnTo>
                      </a:path>
                      <a:path w="31115" h="31750">
                        <a:moveTo>
                          <a:pt x="31108" y="22337"/>
                        </a:moveTo>
                        <a:lnTo>
                          <a:pt x="30286" y="24736"/>
                        </a:lnTo>
                      </a:path>
                      <a:path w="31115" h="31750">
                        <a:moveTo>
                          <a:pt x="30286" y="24736"/>
                        </a:moveTo>
                        <a:lnTo>
                          <a:pt x="29464" y="26325"/>
                        </a:lnTo>
                      </a:path>
                      <a:path w="31115" h="31750">
                        <a:moveTo>
                          <a:pt x="29464" y="26325"/>
                        </a:moveTo>
                        <a:lnTo>
                          <a:pt x="28641" y="28724"/>
                        </a:lnTo>
                      </a:path>
                      <a:path w="31115" h="31750">
                        <a:moveTo>
                          <a:pt x="28641" y="28724"/>
                        </a:moveTo>
                        <a:lnTo>
                          <a:pt x="26312" y="29518"/>
                        </a:lnTo>
                      </a:path>
                      <a:path w="31115" h="31750">
                        <a:moveTo>
                          <a:pt x="26312" y="29518"/>
                        </a:moveTo>
                        <a:lnTo>
                          <a:pt x="24667" y="30313"/>
                        </a:lnTo>
                      </a:path>
                      <a:path w="31115" h="31750">
                        <a:moveTo>
                          <a:pt x="24667" y="30313"/>
                        </a:moveTo>
                        <a:lnTo>
                          <a:pt x="22337" y="31122"/>
                        </a:lnTo>
                      </a:path>
                      <a:path w="31115" h="31750">
                        <a:moveTo>
                          <a:pt x="22337" y="31122"/>
                        </a:moveTo>
                        <a:lnTo>
                          <a:pt x="20693" y="31122"/>
                        </a:lnTo>
                      </a:path>
                      <a:path w="31115" h="31750">
                        <a:moveTo>
                          <a:pt x="20693" y="13567"/>
                        </a:moveTo>
                        <a:lnTo>
                          <a:pt x="22337" y="13567"/>
                        </a:lnTo>
                      </a:path>
                      <a:path w="31115" h="31750">
                        <a:moveTo>
                          <a:pt x="22337" y="13567"/>
                        </a:moveTo>
                        <a:lnTo>
                          <a:pt x="24667" y="13567"/>
                        </a:lnTo>
                      </a:path>
                      <a:path w="31115" h="31750">
                        <a:moveTo>
                          <a:pt x="24667" y="13567"/>
                        </a:moveTo>
                        <a:lnTo>
                          <a:pt x="26312" y="14362"/>
                        </a:lnTo>
                      </a:path>
                      <a:path w="31115" h="31750">
                        <a:moveTo>
                          <a:pt x="26312" y="14362"/>
                        </a:moveTo>
                        <a:lnTo>
                          <a:pt x="28641" y="15951"/>
                        </a:lnTo>
                      </a:path>
                      <a:path w="31115" h="31750">
                        <a:moveTo>
                          <a:pt x="28641" y="15951"/>
                        </a:moveTo>
                        <a:lnTo>
                          <a:pt x="29464" y="17555"/>
                        </a:lnTo>
                      </a:path>
                      <a:path w="31115" h="31750">
                        <a:moveTo>
                          <a:pt x="29464" y="17555"/>
                        </a:moveTo>
                        <a:lnTo>
                          <a:pt x="30286" y="19939"/>
                        </a:lnTo>
                      </a:path>
                      <a:path w="31115" h="31750">
                        <a:moveTo>
                          <a:pt x="30286" y="19939"/>
                        </a:moveTo>
                        <a:lnTo>
                          <a:pt x="31108" y="22337"/>
                        </a:lnTo>
                      </a:path>
                      <a:path w="31115" h="31750">
                        <a:moveTo>
                          <a:pt x="0" y="22337"/>
                        </a:moveTo>
                        <a:lnTo>
                          <a:pt x="0" y="19939"/>
                        </a:lnTo>
                      </a:path>
                      <a:path w="31115" h="31750">
                        <a:moveTo>
                          <a:pt x="0" y="19939"/>
                        </a:moveTo>
                        <a:lnTo>
                          <a:pt x="0" y="17555"/>
                        </a:lnTo>
                      </a:path>
                      <a:path w="31115" h="31750">
                        <a:moveTo>
                          <a:pt x="0" y="17555"/>
                        </a:moveTo>
                        <a:lnTo>
                          <a:pt x="0" y="15951"/>
                        </a:lnTo>
                      </a:path>
                      <a:path w="31115" h="31750">
                        <a:moveTo>
                          <a:pt x="0" y="15951"/>
                        </a:moveTo>
                        <a:lnTo>
                          <a:pt x="0" y="14362"/>
                        </a:lnTo>
                      </a:path>
                      <a:path w="31115" h="31750">
                        <a:moveTo>
                          <a:pt x="0" y="14362"/>
                        </a:moveTo>
                        <a:lnTo>
                          <a:pt x="0" y="1356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45" name="object 3545"/>
                  <p:cNvSpPr/>
                  <p:nvPr/>
                </p:nvSpPr>
                <p:spPr>
                  <a:xfrm>
                    <a:off x="14818418" y="453738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46" name="object 3546"/>
                  <p:cNvSpPr/>
                  <p:nvPr/>
                </p:nvSpPr>
                <p:spPr>
                  <a:xfrm>
                    <a:off x="14819615" y="4547350"/>
                    <a:ext cx="78740" cy="47625"/>
                  </a:xfrm>
                  <a:custGeom>
                    <a:avLst/>
                    <a:gdLst/>
                    <a:ahLst/>
                    <a:cxnLst/>
                    <a:rect l="l" t="t" r="r" b="b"/>
                    <a:pathLst>
                      <a:path w="78740" h="47625">
                        <a:moveTo>
                          <a:pt x="0" y="8784"/>
                        </a:moveTo>
                        <a:lnTo>
                          <a:pt x="0" y="7975"/>
                        </a:lnTo>
                      </a:path>
                      <a:path w="78740" h="47625">
                        <a:moveTo>
                          <a:pt x="0" y="7975"/>
                        </a:moveTo>
                        <a:lnTo>
                          <a:pt x="0" y="7181"/>
                        </a:lnTo>
                      </a:path>
                      <a:path w="78740" h="47625">
                        <a:moveTo>
                          <a:pt x="0" y="7181"/>
                        </a:moveTo>
                        <a:lnTo>
                          <a:pt x="0" y="6386"/>
                        </a:lnTo>
                      </a:path>
                      <a:path w="78740" h="47625">
                        <a:moveTo>
                          <a:pt x="0" y="6386"/>
                        </a:moveTo>
                        <a:lnTo>
                          <a:pt x="0" y="3987"/>
                        </a:lnTo>
                      </a:path>
                      <a:path w="78740" h="47625">
                        <a:moveTo>
                          <a:pt x="0" y="3987"/>
                        </a:moveTo>
                        <a:lnTo>
                          <a:pt x="0" y="2398"/>
                        </a:lnTo>
                      </a:path>
                      <a:path w="78740" h="47625">
                        <a:moveTo>
                          <a:pt x="0" y="2398"/>
                        </a:moveTo>
                        <a:lnTo>
                          <a:pt x="0" y="0"/>
                        </a:lnTo>
                      </a:path>
                      <a:path w="78740" h="47625">
                        <a:moveTo>
                          <a:pt x="60572" y="31122"/>
                        </a:moveTo>
                        <a:lnTo>
                          <a:pt x="60572" y="29518"/>
                        </a:lnTo>
                      </a:path>
                      <a:path w="78740" h="47625">
                        <a:moveTo>
                          <a:pt x="60572" y="29518"/>
                        </a:moveTo>
                        <a:lnTo>
                          <a:pt x="60572" y="23941"/>
                        </a:lnTo>
                      </a:path>
                      <a:path w="78740" h="47625">
                        <a:moveTo>
                          <a:pt x="78114" y="23941"/>
                        </a:moveTo>
                        <a:lnTo>
                          <a:pt x="78114" y="31917"/>
                        </a:lnTo>
                      </a:path>
                      <a:path w="78740" h="47625">
                        <a:moveTo>
                          <a:pt x="78114" y="31917"/>
                        </a:moveTo>
                        <a:lnTo>
                          <a:pt x="78114" y="33506"/>
                        </a:lnTo>
                      </a:path>
                      <a:path w="78740" h="47625">
                        <a:moveTo>
                          <a:pt x="78114" y="43086"/>
                        </a:moveTo>
                        <a:lnTo>
                          <a:pt x="78114" y="46279"/>
                        </a:lnTo>
                      </a:path>
                      <a:path w="78740" h="47625">
                        <a:moveTo>
                          <a:pt x="78114" y="46279"/>
                        </a:moveTo>
                        <a:lnTo>
                          <a:pt x="78114" y="47074"/>
                        </a:lnTo>
                      </a:path>
                      <a:path w="78740" h="47625">
                        <a:moveTo>
                          <a:pt x="60572" y="23941"/>
                        </a:moveTo>
                        <a:lnTo>
                          <a:pt x="61394" y="23941"/>
                        </a:lnTo>
                      </a:path>
                      <a:path w="78740" h="47625">
                        <a:moveTo>
                          <a:pt x="61394" y="23941"/>
                        </a:moveTo>
                        <a:lnTo>
                          <a:pt x="62217" y="23941"/>
                        </a:lnTo>
                      </a:path>
                      <a:path w="78740" h="47625">
                        <a:moveTo>
                          <a:pt x="62217" y="23941"/>
                        </a:moveTo>
                        <a:lnTo>
                          <a:pt x="63861" y="23941"/>
                        </a:lnTo>
                      </a:path>
                      <a:path w="78740" h="47625">
                        <a:moveTo>
                          <a:pt x="63861" y="23941"/>
                        </a:moveTo>
                        <a:lnTo>
                          <a:pt x="65369" y="23941"/>
                        </a:lnTo>
                      </a:path>
                      <a:path w="78740" h="47625">
                        <a:moveTo>
                          <a:pt x="65369" y="23941"/>
                        </a:moveTo>
                        <a:lnTo>
                          <a:pt x="67013" y="23941"/>
                        </a:lnTo>
                      </a:path>
                      <a:path w="78740" h="47625">
                        <a:moveTo>
                          <a:pt x="67013" y="23941"/>
                        </a:moveTo>
                        <a:lnTo>
                          <a:pt x="69343" y="23941"/>
                        </a:lnTo>
                      </a:path>
                      <a:path w="78740" h="47625">
                        <a:moveTo>
                          <a:pt x="69343" y="23941"/>
                        </a:moveTo>
                        <a:lnTo>
                          <a:pt x="71810" y="23941"/>
                        </a:lnTo>
                      </a:path>
                      <a:path w="78740" h="47625">
                        <a:moveTo>
                          <a:pt x="71810" y="23941"/>
                        </a:moveTo>
                        <a:lnTo>
                          <a:pt x="74139" y="23941"/>
                        </a:lnTo>
                      </a:path>
                      <a:path w="78740" h="47625">
                        <a:moveTo>
                          <a:pt x="74139" y="23941"/>
                        </a:moveTo>
                        <a:lnTo>
                          <a:pt x="75784" y="23941"/>
                        </a:lnTo>
                      </a:path>
                      <a:path w="78740" h="47625">
                        <a:moveTo>
                          <a:pt x="75784" y="23941"/>
                        </a:moveTo>
                        <a:lnTo>
                          <a:pt x="77428" y="23941"/>
                        </a:lnTo>
                      </a:path>
                      <a:path w="78740" h="47625">
                        <a:moveTo>
                          <a:pt x="77428" y="23941"/>
                        </a:moveTo>
                        <a:lnTo>
                          <a:pt x="78114" y="2394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47" name="object 3547"/>
                  <p:cNvSpPr/>
                  <p:nvPr/>
                </p:nvSpPr>
                <p:spPr>
                  <a:xfrm>
                    <a:off x="14896533" y="4570095"/>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48" name="object 3548"/>
                  <p:cNvSpPr/>
                  <p:nvPr/>
                </p:nvSpPr>
                <p:spPr>
                  <a:xfrm>
                    <a:off x="14866621" y="4585653"/>
                    <a:ext cx="31115" cy="17780"/>
                  </a:xfrm>
                  <a:custGeom>
                    <a:avLst/>
                    <a:gdLst/>
                    <a:ahLst/>
                    <a:cxnLst/>
                    <a:rect l="l" t="t" r="r" b="b"/>
                    <a:pathLst>
                      <a:path w="31115" h="17779">
                        <a:moveTo>
                          <a:pt x="0" y="17541"/>
                        </a:moveTo>
                        <a:lnTo>
                          <a:pt x="7263" y="17541"/>
                        </a:lnTo>
                      </a:path>
                      <a:path w="31115" h="17779">
                        <a:moveTo>
                          <a:pt x="7263" y="17541"/>
                        </a:moveTo>
                        <a:lnTo>
                          <a:pt x="14389" y="17541"/>
                        </a:lnTo>
                      </a:path>
                      <a:path w="31115" h="17779">
                        <a:moveTo>
                          <a:pt x="14389" y="17541"/>
                        </a:moveTo>
                        <a:lnTo>
                          <a:pt x="19185" y="17541"/>
                        </a:lnTo>
                      </a:path>
                      <a:path w="31115" h="17779">
                        <a:moveTo>
                          <a:pt x="19185" y="17541"/>
                        </a:moveTo>
                        <a:lnTo>
                          <a:pt x="21515" y="17541"/>
                        </a:lnTo>
                      </a:path>
                      <a:path w="31115" h="17779">
                        <a:moveTo>
                          <a:pt x="21515" y="17541"/>
                        </a:moveTo>
                        <a:lnTo>
                          <a:pt x="22337" y="17541"/>
                        </a:lnTo>
                      </a:path>
                      <a:path w="31115" h="17779">
                        <a:moveTo>
                          <a:pt x="22337" y="0"/>
                        </a:moveTo>
                        <a:lnTo>
                          <a:pt x="21515" y="0"/>
                        </a:lnTo>
                      </a:path>
                      <a:path w="31115" h="17779">
                        <a:moveTo>
                          <a:pt x="21515" y="0"/>
                        </a:moveTo>
                        <a:lnTo>
                          <a:pt x="17541" y="0"/>
                        </a:lnTo>
                      </a:path>
                      <a:path w="31115" h="17779">
                        <a:moveTo>
                          <a:pt x="17541" y="0"/>
                        </a:moveTo>
                        <a:lnTo>
                          <a:pt x="12059" y="0"/>
                        </a:lnTo>
                      </a:path>
                      <a:path w="31115" h="17779">
                        <a:moveTo>
                          <a:pt x="12059" y="0"/>
                        </a:moveTo>
                        <a:lnTo>
                          <a:pt x="5618" y="0"/>
                        </a:lnTo>
                      </a:path>
                      <a:path w="31115" h="17779">
                        <a:moveTo>
                          <a:pt x="5618" y="0"/>
                        </a:moveTo>
                        <a:lnTo>
                          <a:pt x="0" y="0"/>
                        </a:lnTo>
                      </a:path>
                      <a:path w="31115" h="17779">
                        <a:moveTo>
                          <a:pt x="31108" y="8770"/>
                        </a:moveTo>
                        <a:lnTo>
                          <a:pt x="31108" y="10360"/>
                        </a:lnTo>
                      </a:path>
                      <a:path w="31115" h="17779">
                        <a:moveTo>
                          <a:pt x="31108" y="10360"/>
                        </a:moveTo>
                        <a:lnTo>
                          <a:pt x="30423" y="12758"/>
                        </a:lnTo>
                      </a:path>
                      <a:path w="31115" h="17779">
                        <a:moveTo>
                          <a:pt x="30423" y="12758"/>
                        </a:moveTo>
                        <a:lnTo>
                          <a:pt x="28778" y="14348"/>
                        </a:lnTo>
                      </a:path>
                      <a:path w="31115" h="17779">
                        <a:moveTo>
                          <a:pt x="28778" y="14348"/>
                        </a:moveTo>
                        <a:lnTo>
                          <a:pt x="27134" y="15951"/>
                        </a:lnTo>
                      </a:path>
                      <a:path w="31115" h="17779">
                        <a:moveTo>
                          <a:pt x="27134" y="15951"/>
                        </a:moveTo>
                        <a:lnTo>
                          <a:pt x="24804" y="16746"/>
                        </a:lnTo>
                      </a:path>
                      <a:path w="31115" h="17779">
                        <a:moveTo>
                          <a:pt x="24804" y="16746"/>
                        </a:moveTo>
                        <a:lnTo>
                          <a:pt x="22337" y="17541"/>
                        </a:lnTo>
                      </a:path>
                      <a:path w="31115" h="17779">
                        <a:moveTo>
                          <a:pt x="22337" y="17541"/>
                        </a:moveTo>
                        <a:lnTo>
                          <a:pt x="21515" y="16746"/>
                        </a:lnTo>
                      </a:path>
                      <a:path w="31115" h="17779">
                        <a:moveTo>
                          <a:pt x="21515" y="0"/>
                        </a:moveTo>
                        <a:lnTo>
                          <a:pt x="22337" y="0"/>
                        </a:lnTo>
                      </a:path>
                      <a:path w="31115" h="17779">
                        <a:moveTo>
                          <a:pt x="22337" y="0"/>
                        </a:moveTo>
                        <a:lnTo>
                          <a:pt x="24804" y="0"/>
                        </a:lnTo>
                      </a:path>
                      <a:path w="31115" h="17779">
                        <a:moveTo>
                          <a:pt x="24804" y="0"/>
                        </a:moveTo>
                        <a:lnTo>
                          <a:pt x="27134" y="794"/>
                        </a:lnTo>
                      </a:path>
                      <a:path w="31115" h="17779">
                        <a:moveTo>
                          <a:pt x="27134" y="794"/>
                        </a:moveTo>
                        <a:lnTo>
                          <a:pt x="28778" y="2384"/>
                        </a:lnTo>
                      </a:path>
                      <a:path w="31115" h="17779">
                        <a:moveTo>
                          <a:pt x="28778" y="2384"/>
                        </a:moveTo>
                        <a:lnTo>
                          <a:pt x="30423" y="3987"/>
                        </a:lnTo>
                      </a:path>
                      <a:path w="31115" h="17779">
                        <a:moveTo>
                          <a:pt x="30423" y="3987"/>
                        </a:moveTo>
                        <a:lnTo>
                          <a:pt x="31108" y="6372"/>
                        </a:lnTo>
                      </a:path>
                      <a:path w="31115" h="17779">
                        <a:moveTo>
                          <a:pt x="31108" y="6372"/>
                        </a:moveTo>
                        <a:lnTo>
                          <a:pt x="31108" y="8770"/>
                        </a:lnTo>
                      </a:path>
                      <a:path w="31115" h="17779">
                        <a:moveTo>
                          <a:pt x="0" y="8770"/>
                        </a:moveTo>
                        <a:lnTo>
                          <a:pt x="0" y="6372"/>
                        </a:lnTo>
                      </a:path>
                      <a:path w="31115" h="17779">
                        <a:moveTo>
                          <a:pt x="0" y="6372"/>
                        </a:moveTo>
                        <a:lnTo>
                          <a:pt x="0" y="3987"/>
                        </a:lnTo>
                      </a:path>
                      <a:path w="31115" h="17779">
                        <a:moveTo>
                          <a:pt x="0" y="3987"/>
                        </a:moveTo>
                        <a:lnTo>
                          <a:pt x="0" y="2384"/>
                        </a:lnTo>
                      </a:path>
                      <a:path w="31115" h="17779">
                        <a:moveTo>
                          <a:pt x="0" y="2384"/>
                        </a:moveTo>
                        <a:lnTo>
                          <a:pt x="0" y="794"/>
                        </a:lnTo>
                      </a:path>
                      <a:path w="31115" h="17779">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49" name="object 3549"/>
                  <p:cNvSpPr/>
                  <p:nvPr/>
                </p:nvSpPr>
                <p:spPr>
                  <a:xfrm>
                    <a:off x="14865424" y="4584457"/>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50" name="object 3550"/>
                  <p:cNvSpPr/>
                  <p:nvPr/>
                </p:nvSpPr>
                <p:spPr>
                  <a:xfrm>
                    <a:off x="14285150" y="2509024"/>
                    <a:ext cx="581660" cy="2094230"/>
                  </a:xfrm>
                  <a:custGeom>
                    <a:avLst/>
                    <a:gdLst/>
                    <a:ahLst/>
                    <a:cxnLst/>
                    <a:rect l="l" t="t" r="r" b="b"/>
                    <a:pathLst>
                      <a:path w="581659" h="2094229">
                        <a:moveTo>
                          <a:pt x="581470" y="2094170"/>
                        </a:moveTo>
                        <a:lnTo>
                          <a:pt x="581470" y="2093375"/>
                        </a:lnTo>
                      </a:path>
                      <a:path w="581659" h="2094229">
                        <a:moveTo>
                          <a:pt x="581470" y="2093375"/>
                        </a:moveTo>
                        <a:lnTo>
                          <a:pt x="581470" y="2092580"/>
                        </a:lnTo>
                      </a:path>
                      <a:path w="581659" h="2094229">
                        <a:moveTo>
                          <a:pt x="581470" y="2092580"/>
                        </a:moveTo>
                        <a:lnTo>
                          <a:pt x="581470" y="2090977"/>
                        </a:lnTo>
                      </a:path>
                      <a:path w="581659" h="2094229">
                        <a:moveTo>
                          <a:pt x="581470" y="2090977"/>
                        </a:moveTo>
                        <a:lnTo>
                          <a:pt x="581470" y="2089387"/>
                        </a:lnTo>
                      </a:path>
                      <a:path w="581659" h="2094229">
                        <a:moveTo>
                          <a:pt x="581470" y="2089387"/>
                        </a:moveTo>
                        <a:lnTo>
                          <a:pt x="581470" y="2086989"/>
                        </a:lnTo>
                      </a:path>
                      <a:path w="581659" h="2094229">
                        <a:moveTo>
                          <a:pt x="581470" y="2086989"/>
                        </a:moveTo>
                        <a:lnTo>
                          <a:pt x="581470" y="2085399"/>
                        </a:lnTo>
                      </a:path>
                      <a:path w="581659" h="2094229">
                        <a:moveTo>
                          <a:pt x="0" y="180292"/>
                        </a:moveTo>
                        <a:lnTo>
                          <a:pt x="0" y="667738"/>
                        </a:lnTo>
                      </a:path>
                      <a:path w="581659" h="2094229">
                        <a:moveTo>
                          <a:pt x="90036" y="667738"/>
                        </a:moveTo>
                        <a:lnTo>
                          <a:pt x="90036" y="180292"/>
                        </a:lnTo>
                      </a:path>
                      <a:path w="581659" h="2094229">
                        <a:moveTo>
                          <a:pt x="0" y="180292"/>
                        </a:moveTo>
                        <a:lnTo>
                          <a:pt x="685" y="180292"/>
                        </a:lnTo>
                      </a:path>
                      <a:path w="581659" h="2094229">
                        <a:moveTo>
                          <a:pt x="685" y="667738"/>
                        </a:moveTo>
                        <a:lnTo>
                          <a:pt x="0" y="667738"/>
                        </a:lnTo>
                      </a:path>
                      <a:path w="581659" h="2094229">
                        <a:moveTo>
                          <a:pt x="93325" y="761078"/>
                        </a:moveTo>
                        <a:lnTo>
                          <a:pt x="168287" y="761078"/>
                        </a:lnTo>
                      </a:path>
                      <a:path w="581659" h="2094229">
                        <a:moveTo>
                          <a:pt x="168287" y="670931"/>
                        </a:moveTo>
                        <a:lnTo>
                          <a:pt x="93325" y="670931"/>
                        </a:lnTo>
                      </a:path>
                      <a:path w="581659" h="2094229">
                        <a:moveTo>
                          <a:pt x="93325" y="671726"/>
                        </a:moveTo>
                        <a:lnTo>
                          <a:pt x="93325" y="670931"/>
                        </a:lnTo>
                      </a:path>
                      <a:path w="581659" h="2094229">
                        <a:moveTo>
                          <a:pt x="168287" y="670931"/>
                        </a:moveTo>
                        <a:lnTo>
                          <a:pt x="168287" y="671726"/>
                        </a:lnTo>
                      </a:path>
                      <a:path w="581659" h="2094229">
                        <a:moveTo>
                          <a:pt x="168287" y="706028"/>
                        </a:moveTo>
                        <a:lnTo>
                          <a:pt x="168287" y="706836"/>
                        </a:lnTo>
                      </a:path>
                      <a:path w="581659" h="2094229">
                        <a:moveTo>
                          <a:pt x="93325" y="670931"/>
                        </a:moveTo>
                        <a:lnTo>
                          <a:pt x="90859" y="669328"/>
                        </a:lnTo>
                      </a:path>
                      <a:path w="581659" h="2094229">
                        <a:moveTo>
                          <a:pt x="90859" y="669328"/>
                        </a:moveTo>
                        <a:lnTo>
                          <a:pt x="90859" y="667738"/>
                        </a:lnTo>
                      </a:path>
                      <a:path w="581659" h="2094229">
                        <a:moveTo>
                          <a:pt x="0" y="667738"/>
                        </a:moveTo>
                        <a:lnTo>
                          <a:pt x="685" y="683690"/>
                        </a:lnTo>
                      </a:path>
                      <a:path w="581659" h="2094229">
                        <a:moveTo>
                          <a:pt x="685" y="683690"/>
                        </a:moveTo>
                        <a:lnTo>
                          <a:pt x="4659" y="698052"/>
                        </a:lnTo>
                      </a:path>
                      <a:path w="581659" h="2094229">
                        <a:moveTo>
                          <a:pt x="4659" y="698052"/>
                        </a:moveTo>
                        <a:lnTo>
                          <a:pt x="10278" y="712414"/>
                        </a:lnTo>
                      </a:path>
                      <a:path w="581659" h="2094229">
                        <a:moveTo>
                          <a:pt x="10278" y="712414"/>
                        </a:moveTo>
                        <a:lnTo>
                          <a:pt x="19048" y="725172"/>
                        </a:lnTo>
                      </a:path>
                      <a:path w="581659" h="2094229">
                        <a:moveTo>
                          <a:pt x="19048" y="725172"/>
                        </a:moveTo>
                        <a:lnTo>
                          <a:pt x="29464" y="736355"/>
                        </a:lnTo>
                      </a:path>
                      <a:path w="581659" h="2094229">
                        <a:moveTo>
                          <a:pt x="29464" y="736355"/>
                        </a:moveTo>
                        <a:lnTo>
                          <a:pt x="41386" y="745921"/>
                        </a:lnTo>
                      </a:path>
                      <a:path w="581659" h="2094229">
                        <a:moveTo>
                          <a:pt x="41386" y="745921"/>
                        </a:moveTo>
                        <a:lnTo>
                          <a:pt x="54131" y="753102"/>
                        </a:lnTo>
                      </a:path>
                      <a:path w="581659" h="2094229">
                        <a:moveTo>
                          <a:pt x="54131" y="753102"/>
                        </a:moveTo>
                        <a:lnTo>
                          <a:pt x="68521" y="758693"/>
                        </a:lnTo>
                      </a:path>
                      <a:path w="581659" h="2094229">
                        <a:moveTo>
                          <a:pt x="68521" y="758693"/>
                        </a:moveTo>
                        <a:lnTo>
                          <a:pt x="83732" y="761078"/>
                        </a:lnTo>
                      </a:path>
                      <a:path w="581659" h="2094229">
                        <a:moveTo>
                          <a:pt x="83732" y="761078"/>
                        </a:moveTo>
                        <a:lnTo>
                          <a:pt x="93325" y="761872"/>
                        </a:lnTo>
                      </a:path>
                      <a:path w="581659" h="2094229">
                        <a:moveTo>
                          <a:pt x="45360" y="667738"/>
                        </a:moveTo>
                        <a:lnTo>
                          <a:pt x="54953" y="667738"/>
                        </a:lnTo>
                      </a:path>
                      <a:path w="581659" h="2094229">
                        <a:moveTo>
                          <a:pt x="54953" y="667738"/>
                        </a:moveTo>
                        <a:lnTo>
                          <a:pt x="64546" y="667738"/>
                        </a:lnTo>
                      </a:path>
                      <a:path w="581659" h="2094229">
                        <a:moveTo>
                          <a:pt x="64546" y="667738"/>
                        </a:moveTo>
                        <a:lnTo>
                          <a:pt x="73317" y="667738"/>
                        </a:lnTo>
                      </a:path>
                      <a:path w="581659" h="2094229">
                        <a:moveTo>
                          <a:pt x="73317" y="667738"/>
                        </a:moveTo>
                        <a:lnTo>
                          <a:pt x="80443" y="667738"/>
                        </a:lnTo>
                      </a:path>
                      <a:path w="581659" h="2094229">
                        <a:moveTo>
                          <a:pt x="80443" y="667738"/>
                        </a:moveTo>
                        <a:lnTo>
                          <a:pt x="86062" y="667738"/>
                        </a:lnTo>
                      </a:path>
                      <a:path w="581659" h="2094229">
                        <a:moveTo>
                          <a:pt x="86062" y="667738"/>
                        </a:moveTo>
                        <a:lnTo>
                          <a:pt x="89351" y="667738"/>
                        </a:lnTo>
                      </a:path>
                      <a:path w="581659" h="2094229">
                        <a:moveTo>
                          <a:pt x="89351" y="667738"/>
                        </a:moveTo>
                        <a:lnTo>
                          <a:pt x="90859" y="667738"/>
                        </a:lnTo>
                      </a:path>
                      <a:path w="581659" h="2094229">
                        <a:moveTo>
                          <a:pt x="0" y="667738"/>
                        </a:moveTo>
                        <a:lnTo>
                          <a:pt x="685" y="667738"/>
                        </a:lnTo>
                      </a:path>
                      <a:path w="581659" h="2094229">
                        <a:moveTo>
                          <a:pt x="685" y="667738"/>
                        </a:moveTo>
                        <a:lnTo>
                          <a:pt x="3974" y="667738"/>
                        </a:lnTo>
                      </a:path>
                      <a:path w="581659" h="2094229">
                        <a:moveTo>
                          <a:pt x="3974" y="667738"/>
                        </a:moveTo>
                        <a:lnTo>
                          <a:pt x="9455" y="667738"/>
                        </a:lnTo>
                      </a:path>
                      <a:path w="581659" h="2094229">
                        <a:moveTo>
                          <a:pt x="9455" y="667738"/>
                        </a:moveTo>
                        <a:lnTo>
                          <a:pt x="16719" y="667738"/>
                        </a:lnTo>
                      </a:path>
                      <a:path w="581659" h="2094229">
                        <a:moveTo>
                          <a:pt x="16719" y="667738"/>
                        </a:moveTo>
                        <a:lnTo>
                          <a:pt x="25489" y="667738"/>
                        </a:lnTo>
                      </a:path>
                      <a:path w="581659" h="2094229">
                        <a:moveTo>
                          <a:pt x="25489" y="667738"/>
                        </a:moveTo>
                        <a:lnTo>
                          <a:pt x="35082" y="667738"/>
                        </a:lnTo>
                      </a:path>
                      <a:path w="581659" h="2094229">
                        <a:moveTo>
                          <a:pt x="35082" y="667738"/>
                        </a:moveTo>
                        <a:lnTo>
                          <a:pt x="45360" y="667738"/>
                        </a:lnTo>
                      </a:path>
                      <a:path w="581659" h="2094229">
                        <a:moveTo>
                          <a:pt x="93325" y="716402"/>
                        </a:moveTo>
                        <a:lnTo>
                          <a:pt x="93325" y="725981"/>
                        </a:lnTo>
                      </a:path>
                      <a:path w="581659" h="2094229">
                        <a:moveTo>
                          <a:pt x="93325" y="725981"/>
                        </a:moveTo>
                        <a:lnTo>
                          <a:pt x="93325" y="735547"/>
                        </a:lnTo>
                      </a:path>
                      <a:path w="581659" h="2094229">
                        <a:moveTo>
                          <a:pt x="93325" y="735547"/>
                        </a:moveTo>
                        <a:lnTo>
                          <a:pt x="93325" y="744331"/>
                        </a:lnTo>
                      </a:path>
                      <a:path w="581659" h="2094229">
                        <a:moveTo>
                          <a:pt x="93325" y="744331"/>
                        </a:moveTo>
                        <a:lnTo>
                          <a:pt x="93325" y="751498"/>
                        </a:lnTo>
                      </a:path>
                      <a:path w="581659" h="2094229">
                        <a:moveTo>
                          <a:pt x="93325" y="751498"/>
                        </a:moveTo>
                        <a:lnTo>
                          <a:pt x="93325" y="757090"/>
                        </a:lnTo>
                      </a:path>
                      <a:path w="581659" h="2094229">
                        <a:moveTo>
                          <a:pt x="93325" y="757090"/>
                        </a:moveTo>
                        <a:lnTo>
                          <a:pt x="93325" y="760283"/>
                        </a:lnTo>
                      </a:path>
                      <a:path w="581659" h="2094229">
                        <a:moveTo>
                          <a:pt x="93325" y="760283"/>
                        </a:moveTo>
                        <a:lnTo>
                          <a:pt x="93325" y="761872"/>
                        </a:lnTo>
                      </a:path>
                      <a:path w="581659" h="2094229">
                        <a:moveTo>
                          <a:pt x="93325" y="670931"/>
                        </a:moveTo>
                        <a:lnTo>
                          <a:pt x="93325" y="671726"/>
                        </a:lnTo>
                      </a:path>
                      <a:path w="581659" h="2094229">
                        <a:moveTo>
                          <a:pt x="93325" y="671726"/>
                        </a:moveTo>
                        <a:lnTo>
                          <a:pt x="93325" y="674919"/>
                        </a:lnTo>
                      </a:path>
                      <a:path w="581659" h="2094229">
                        <a:moveTo>
                          <a:pt x="93325" y="674919"/>
                        </a:moveTo>
                        <a:lnTo>
                          <a:pt x="93325" y="680510"/>
                        </a:lnTo>
                      </a:path>
                      <a:path w="581659" h="2094229">
                        <a:moveTo>
                          <a:pt x="93325" y="680510"/>
                        </a:moveTo>
                        <a:lnTo>
                          <a:pt x="93325" y="687678"/>
                        </a:lnTo>
                      </a:path>
                      <a:path w="581659" h="2094229">
                        <a:moveTo>
                          <a:pt x="93325" y="687678"/>
                        </a:moveTo>
                        <a:lnTo>
                          <a:pt x="93325" y="696462"/>
                        </a:lnTo>
                      </a:path>
                      <a:path w="581659" h="2094229">
                        <a:moveTo>
                          <a:pt x="93325" y="696462"/>
                        </a:moveTo>
                        <a:lnTo>
                          <a:pt x="93325" y="706028"/>
                        </a:lnTo>
                      </a:path>
                      <a:path w="581659" h="2094229">
                        <a:moveTo>
                          <a:pt x="93325" y="706028"/>
                        </a:moveTo>
                        <a:lnTo>
                          <a:pt x="93325" y="716402"/>
                        </a:lnTo>
                      </a:path>
                      <a:path w="581659" h="2094229">
                        <a:moveTo>
                          <a:pt x="171439" y="769053"/>
                        </a:moveTo>
                        <a:lnTo>
                          <a:pt x="171439" y="841658"/>
                        </a:lnTo>
                      </a:path>
                      <a:path w="581659" h="2094229">
                        <a:moveTo>
                          <a:pt x="260791" y="841658"/>
                        </a:moveTo>
                        <a:lnTo>
                          <a:pt x="260791" y="764271"/>
                        </a:lnTo>
                      </a:path>
                      <a:path w="581659" h="2094229">
                        <a:moveTo>
                          <a:pt x="260791" y="841658"/>
                        </a:moveTo>
                        <a:lnTo>
                          <a:pt x="259969" y="841658"/>
                        </a:lnTo>
                      </a:path>
                      <a:path w="581659" h="2094229">
                        <a:moveTo>
                          <a:pt x="259969" y="841658"/>
                        </a:moveTo>
                        <a:lnTo>
                          <a:pt x="256817" y="841658"/>
                        </a:lnTo>
                      </a:path>
                      <a:path w="581659" h="2094229">
                        <a:moveTo>
                          <a:pt x="256817" y="841658"/>
                        </a:moveTo>
                        <a:lnTo>
                          <a:pt x="251198" y="841658"/>
                        </a:lnTo>
                      </a:path>
                      <a:path w="581659" h="2094229">
                        <a:moveTo>
                          <a:pt x="251198" y="841658"/>
                        </a:moveTo>
                        <a:lnTo>
                          <a:pt x="244072" y="841658"/>
                        </a:lnTo>
                      </a:path>
                      <a:path w="581659" h="2094229">
                        <a:moveTo>
                          <a:pt x="244072" y="841658"/>
                        </a:moveTo>
                        <a:lnTo>
                          <a:pt x="235301" y="841658"/>
                        </a:lnTo>
                      </a:path>
                      <a:path w="581659" h="2094229">
                        <a:moveTo>
                          <a:pt x="235301" y="841658"/>
                        </a:moveTo>
                        <a:lnTo>
                          <a:pt x="226530" y="841658"/>
                        </a:lnTo>
                      </a:path>
                      <a:path w="581659" h="2094229">
                        <a:moveTo>
                          <a:pt x="226530" y="841658"/>
                        </a:moveTo>
                        <a:lnTo>
                          <a:pt x="216115" y="841658"/>
                        </a:lnTo>
                      </a:path>
                      <a:path w="581659" h="2094229">
                        <a:moveTo>
                          <a:pt x="216115" y="841658"/>
                        </a:moveTo>
                        <a:lnTo>
                          <a:pt x="205700" y="841658"/>
                        </a:lnTo>
                      </a:path>
                      <a:path w="581659" h="2094229">
                        <a:moveTo>
                          <a:pt x="205700" y="841658"/>
                        </a:moveTo>
                        <a:lnTo>
                          <a:pt x="196929" y="841658"/>
                        </a:lnTo>
                      </a:path>
                      <a:path w="581659" h="2094229">
                        <a:moveTo>
                          <a:pt x="196929" y="841658"/>
                        </a:moveTo>
                        <a:lnTo>
                          <a:pt x="188159" y="841658"/>
                        </a:lnTo>
                      </a:path>
                      <a:path w="581659" h="2094229">
                        <a:moveTo>
                          <a:pt x="188159" y="841658"/>
                        </a:moveTo>
                        <a:lnTo>
                          <a:pt x="181032" y="841658"/>
                        </a:lnTo>
                      </a:path>
                      <a:path w="581659" h="2094229">
                        <a:moveTo>
                          <a:pt x="181032" y="841658"/>
                        </a:moveTo>
                        <a:lnTo>
                          <a:pt x="175414" y="841658"/>
                        </a:lnTo>
                      </a:path>
                      <a:path w="581659" h="2094229">
                        <a:moveTo>
                          <a:pt x="175414" y="841658"/>
                        </a:moveTo>
                        <a:lnTo>
                          <a:pt x="172262" y="841658"/>
                        </a:lnTo>
                      </a:path>
                      <a:path w="581659" h="2094229">
                        <a:moveTo>
                          <a:pt x="172262" y="841658"/>
                        </a:moveTo>
                        <a:lnTo>
                          <a:pt x="171439" y="841658"/>
                        </a:lnTo>
                      </a:path>
                      <a:path w="581659" h="2094229">
                        <a:moveTo>
                          <a:pt x="168287" y="761872"/>
                        </a:moveTo>
                        <a:lnTo>
                          <a:pt x="178703" y="761872"/>
                        </a:lnTo>
                      </a:path>
                      <a:path w="581659" h="2094229">
                        <a:moveTo>
                          <a:pt x="178703" y="761872"/>
                        </a:moveTo>
                        <a:lnTo>
                          <a:pt x="188981" y="761872"/>
                        </a:lnTo>
                      </a:path>
                      <a:path w="581659" h="2094229">
                        <a:moveTo>
                          <a:pt x="188981" y="761872"/>
                        </a:moveTo>
                        <a:lnTo>
                          <a:pt x="198574" y="761872"/>
                        </a:lnTo>
                      </a:path>
                      <a:path w="581659" h="2094229">
                        <a:moveTo>
                          <a:pt x="198574" y="761872"/>
                        </a:moveTo>
                        <a:lnTo>
                          <a:pt x="205700" y="761872"/>
                        </a:lnTo>
                      </a:path>
                      <a:path w="581659" h="2094229">
                        <a:moveTo>
                          <a:pt x="205700" y="761872"/>
                        </a:moveTo>
                        <a:lnTo>
                          <a:pt x="212141" y="761872"/>
                        </a:lnTo>
                      </a:path>
                      <a:path w="581659" h="2094229">
                        <a:moveTo>
                          <a:pt x="212141" y="761872"/>
                        </a:moveTo>
                        <a:lnTo>
                          <a:pt x="215293" y="761872"/>
                        </a:lnTo>
                      </a:path>
                      <a:path w="581659" h="2094229">
                        <a:moveTo>
                          <a:pt x="215293" y="761872"/>
                        </a:moveTo>
                        <a:lnTo>
                          <a:pt x="216115" y="761872"/>
                        </a:lnTo>
                      </a:path>
                      <a:path w="581659" h="2094229">
                        <a:moveTo>
                          <a:pt x="216115" y="670931"/>
                        </a:moveTo>
                        <a:lnTo>
                          <a:pt x="214471" y="670931"/>
                        </a:lnTo>
                      </a:path>
                      <a:path w="581659" h="2094229">
                        <a:moveTo>
                          <a:pt x="214471" y="670931"/>
                        </a:moveTo>
                        <a:lnTo>
                          <a:pt x="211319" y="670931"/>
                        </a:lnTo>
                      </a:path>
                      <a:path w="581659" h="2094229">
                        <a:moveTo>
                          <a:pt x="211319" y="670931"/>
                        </a:moveTo>
                        <a:lnTo>
                          <a:pt x="205015" y="670931"/>
                        </a:lnTo>
                      </a:path>
                      <a:path w="581659" h="2094229">
                        <a:moveTo>
                          <a:pt x="205015" y="670931"/>
                        </a:moveTo>
                        <a:lnTo>
                          <a:pt x="197752" y="670931"/>
                        </a:lnTo>
                      </a:path>
                      <a:path w="581659" h="2094229">
                        <a:moveTo>
                          <a:pt x="197752" y="670931"/>
                        </a:moveTo>
                        <a:lnTo>
                          <a:pt x="188159" y="670931"/>
                        </a:lnTo>
                      </a:path>
                      <a:path w="581659" h="2094229">
                        <a:moveTo>
                          <a:pt x="188159" y="670931"/>
                        </a:moveTo>
                        <a:lnTo>
                          <a:pt x="177880" y="670931"/>
                        </a:lnTo>
                      </a:path>
                      <a:path w="581659" h="2094229">
                        <a:moveTo>
                          <a:pt x="177880" y="670931"/>
                        </a:moveTo>
                        <a:lnTo>
                          <a:pt x="168287" y="670931"/>
                        </a:lnTo>
                      </a:path>
                      <a:path w="581659" h="2094229">
                        <a:moveTo>
                          <a:pt x="168287" y="761872"/>
                        </a:moveTo>
                        <a:lnTo>
                          <a:pt x="168287" y="760283"/>
                        </a:lnTo>
                      </a:path>
                      <a:path w="581659" h="2094229">
                        <a:moveTo>
                          <a:pt x="168287" y="760283"/>
                        </a:moveTo>
                        <a:lnTo>
                          <a:pt x="168287" y="757090"/>
                        </a:lnTo>
                      </a:path>
                      <a:path w="581659" h="2094229">
                        <a:moveTo>
                          <a:pt x="168287" y="757090"/>
                        </a:moveTo>
                        <a:lnTo>
                          <a:pt x="168287" y="751498"/>
                        </a:lnTo>
                      </a:path>
                      <a:path w="581659" h="2094229">
                        <a:moveTo>
                          <a:pt x="168287" y="751498"/>
                        </a:moveTo>
                        <a:lnTo>
                          <a:pt x="168287" y="744331"/>
                        </a:lnTo>
                      </a:path>
                      <a:path w="581659" h="2094229">
                        <a:moveTo>
                          <a:pt x="168287" y="744331"/>
                        </a:moveTo>
                        <a:lnTo>
                          <a:pt x="168287" y="735547"/>
                        </a:lnTo>
                      </a:path>
                      <a:path w="581659" h="2094229">
                        <a:moveTo>
                          <a:pt x="168287" y="735547"/>
                        </a:moveTo>
                        <a:lnTo>
                          <a:pt x="168287" y="725981"/>
                        </a:lnTo>
                      </a:path>
                      <a:path w="581659" h="2094229">
                        <a:moveTo>
                          <a:pt x="168287" y="725981"/>
                        </a:moveTo>
                        <a:lnTo>
                          <a:pt x="168287" y="716402"/>
                        </a:lnTo>
                      </a:path>
                      <a:path w="581659" h="2094229">
                        <a:moveTo>
                          <a:pt x="168287" y="716402"/>
                        </a:moveTo>
                        <a:lnTo>
                          <a:pt x="168287" y="706028"/>
                        </a:lnTo>
                      </a:path>
                      <a:path w="581659" h="2094229">
                        <a:moveTo>
                          <a:pt x="168287" y="706028"/>
                        </a:moveTo>
                        <a:lnTo>
                          <a:pt x="168287" y="696462"/>
                        </a:lnTo>
                      </a:path>
                      <a:path w="581659" h="2094229">
                        <a:moveTo>
                          <a:pt x="168287" y="696462"/>
                        </a:moveTo>
                        <a:lnTo>
                          <a:pt x="168287" y="687678"/>
                        </a:lnTo>
                      </a:path>
                      <a:path w="581659" h="2094229">
                        <a:moveTo>
                          <a:pt x="168287" y="687678"/>
                        </a:moveTo>
                        <a:lnTo>
                          <a:pt x="168287" y="680510"/>
                        </a:lnTo>
                      </a:path>
                      <a:path w="581659" h="2094229">
                        <a:moveTo>
                          <a:pt x="168287" y="680510"/>
                        </a:moveTo>
                        <a:lnTo>
                          <a:pt x="168287" y="674919"/>
                        </a:lnTo>
                      </a:path>
                      <a:path w="581659" h="2094229">
                        <a:moveTo>
                          <a:pt x="168287" y="674919"/>
                        </a:moveTo>
                        <a:lnTo>
                          <a:pt x="168287" y="671726"/>
                        </a:lnTo>
                      </a:path>
                      <a:path w="581659" h="2094229">
                        <a:moveTo>
                          <a:pt x="168287" y="671726"/>
                        </a:moveTo>
                        <a:lnTo>
                          <a:pt x="168287" y="670931"/>
                        </a:lnTo>
                      </a:path>
                      <a:path w="581659" h="2094229">
                        <a:moveTo>
                          <a:pt x="216115" y="670931"/>
                        </a:moveTo>
                        <a:lnTo>
                          <a:pt x="226530" y="671726"/>
                        </a:lnTo>
                      </a:path>
                      <a:path w="581659" h="2094229">
                        <a:moveTo>
                          <a:pt x="226530" y="671726"/>
                        </a:moveTo>
                        <a:lnTo>
                          <a:pt x="236123" y="674919"/>
                        </a:lnTo>
                      </a:path>
                      <a:path w="581659" h="2094229">
                        <a:moveTo>
                          <a:pt x="236123" y="674919"/>
                        </a:moveTo>
                        <a:lnTo>
                          <a:pt x="244894" y="680510"/>
                        </a:lnTo>
                      </a:path>
                      <a:path w="581659" h="2094229">
                        <a:moveTo>
                          <a:pt x="244894" y="680510"/>
                        </a:moveTo>
                        <a:lnTo>
                          <a:pt x="252020" y="687678"/>
                        </a:lnTo>
                      </a:path>
                      <a:path w="581659" h="2094229">
                        <a:moveTo>
                          <a:pt x="252020" y="687678"/>
                        </a:moveTo>
                        <a:lnTo>
                          <a:pt x="256817" y="696462"/>
                        </a:lnTo>
                      </a:path>
                      <a:path w="581659" h="2094229">
                        <a:moveTo>
                          <a:pt x="256817" y="696462"/>
                        </a:moveTo>
                        <a:lnTo>
                          <a:pt x="260791" y="706028"/>
                        </a:lnTo>
                      </a:path>
                      <a:path w="581659" h="2094229">
                        <a:moveTo>
                          <a:pt x="260791" y="706028"/>
                        </a:moveTo>
                        <a:lnTo>
                          <a:pt x="261613" y="716402"/>
                        </a:lnTo>
                      </a:path>
                      <a:path w="581659" h="2094229">
                        <a:moveTo>
                          <a:pt x="261613" y="716402"/>
                        </a:moveTo>
                        <a:lnTo>
                          <a:pt x="260791" y="725981"/>
                        </a:lnTo>
                      </a:path>
                      <a:path w="581659" h="2094229">
                        <a:moveTo>
                          <a:pt x="260791" y="725981"/>
                        </a:moveTo>
                        <a:lnTo>
                          <a:pt x="256817" y="735547"/>
                        </a:lnTo>
                      </a:path>
                      <a:path w="581659" h="2094229">
                        <a:moveTo>
                          <a:pt x="256817" y="735547"/>
                        </a:moveTo>
                        <a:lnTo>
                          <a:pt x="252020" y="744331"/>
                        </a:lnTo>
                      </a:path>
                      <a:path w="581659" h="2094229">
                        <a:moveTo>
                          <a:pt x="252020" y="744331"/>
                        </a:moveTo>
                        <a:lnTo>
                          <a:pt x="244894" y="751498"/>
                        </a:lnTo>
                      </a:path>
                      <a:path w="581659" h="2094229">
                        <a:moveTo>
                          <a:pt x="244894" y="751498"/>
                        </a:moveTo>
                        <a:lnTo>
                          <a:pt x="236123" y="757090"/>
                        </a:lnTo>
                      </a:path>
                      <a:path w="581659" h="2094229">
                        <a:moveTo>
                          <a:pt x="236123" y="757090"/>
                        </a:moveTo>
                        <a:lnTo>
                          <a:pt x="226530" y="760283"/>
                        </a:lnTo>
                      </a:path>
                      <a:path w="581659" h="2094229">
                        <a:moveTo>
                          <a:pt x="261613" y="742728"/>
                        </a:moveTo>
                        <a:lnTo>
                          <a:pt x="261613" y="744331"/>
                        </a:lnTo>
                      </a:path>
                      <a:path w="581659" h="2094229">
                        <a:moveTo>
                          <a:pt x="261613" y="744331"/>
                        </a:moveTo>
                        <a:lnTo>
                          <a:pt x="261613" y="754705"/>
                        </a:lnTo>
                      </a:path>
                      <a:path w="581659" h="2094229">
                        <a:moveTo>
                          <a:pt x="261613" y="754705"/>
                        </a:moveTo>
                        <a:lnTo>
                          <a:pt x="261613" y="764271"/>
                        </a:lnTo>
                      </a:path>
                      <a:path w="581659" h="2094229">
                        <a:moveTo>
                          <a:pt x="261613" y="764271"/>
                        </a:moveTo>
                        <a:lnTo>
                          <a:pt x="260791" y="764271"/>
                        </a:lnTo>
                      </a:path>
                      <a:path w="581659" h="2094229">
                        <a:moveTo>
                          <a:pt x="260791" y="764271"/>
                        </a:moveTo>
                        <a:lnTo>
                          <a:pt x="256817" y="764271"/>
                        </a:lnTo>
                      </a:path>
                      <a:path w="581659" h="2094229">
                        <a:moveTo>
                          <a:pt x="256817" y="764271"/>
                        </a:moveTo>
                        <a:lnTo>
                          <a:pt x="252020" y="764271"/>
                        </a:lnTo>
                      </a:path>
                      <a:path w="581659" h="2094229">
                        <a:moveTo>
                          <a:pt x="252020" y="764271"/>
                        </a:moveTo>
                        <a:lnTo>
                          <a:pt x="244894" y="764271"/>
                        </a:lnTo>
                      </a:path>
                      <a:path w="581659" h="2094229">
                        <a:moveTo>
                          <a:pt x="244894" y="764271"/>
                        </a:moveTo>
                        <a:lnTo>
                          <a:pt x="238453" y="764271"/>
                        </a:lnTo>
                      </a:path>
                      <a:path w="581659" h="2094229">
                        <a:moveTo>
                          <a:pt x="220089" y="764271"/>
                        </a:moveTo>
                        <a:lnTo>
                          <a:pt x="218582" y="764271"/>
                        </a:lnTo>
                      </a:path>
                      <a:path w="581659" h="2094229">
                        <a:moveTo>
                          <a:pt x="260791" y="217787"/>
                        </a:moveTo>
                        <a:lnTo>
                          <a:pt x="260791" y="177908"/>
                        </a:lnTo>
                      </a:path>
                      <a:path w="581659" h="2094229">
                        <a:moveTo>
                          <a:pt x="171439" y="177908"/>
                        </a:moveTo>
                        <a:lnTo>
                          <a:pt x="171439" y="217787"/>
                        </a:lnTo>
                      </a:path>
                      <a:path w="581659" h="2094229">
                        <a:moveTo>
                          <a:pt x="260791" y="217787"/>
                        </a:moveTo>
                        <a:lnTo>
                          <a:pt x="259969" y="217787"/>
                        </a:lnTo>
                      </a:path>
                      <a:path w="581659" h="2094229">
                        <a:moveTo>
                          <a:pt x="259969" y="217787"/>
                        </a:moveTo>
                        <a:lnTo>
                          <a:pt x="256817" y="217787"/>
                        </a:lnTo>
                      </a:path>
                      <a:path w="581659" h="2094229">
                        <a:moveTo>
                          <a:pt x="256817" y="217787"/>
                        </a:moveTo>
                        <a:lnTo>
                          <a:pt x="251198" y="217787"/>
                        </a:lnTo>
                      </a:path>
                      <a:path w="581659" h="2094229">
                        <a:moveTo>
                          <a:pt x="251198" y="217787"/>
                        </a:moveTo>
                        <a:lnTo>
                          <a:pt x="244072" y="217787"/>
                        </a:lnTo>
                      </a:path>
                      <a:path w="581659" h="2094229">
                        <a:moveTo>
                          <a:pt x="244072" y="217787"/>
                        </a:moveTo>
                        <a:lnTo>
                          <a:pt x="235301" y="217787"/>
                        </a:lnTo>
                      </a:path>
                      <a:path w="581659" h="2094229">
                        <a:moveTo>
                          <a:pt x="235301" y="217787"/>
                        </a:moveTo>
                        <a:lnTo>
                          <a:pt x="226530" y="217787"/>
                        </a:lnTo>
                      </a:path>
                      <a:path w="581659" h="2094229">
                        <a:moveTo>
                          <a:pt x="226530" y="217787"/>
                        </a:moveTo>
                        <a:lnTo>
                          <a:pt x="216115" y="217787"/>
                        </a:lnTo>
                      </a:path>
                      <a:path w="581659" h="2094229">
                        <a:moveTo>
                          <a:pt x="216115" y="217787"/>
                        </a:moveTo>
                        <a:lnTo>
                          <a:pt x="205700" y="217787"/>
                        </a:lnTo>
                      </a:path>
                      <a:path w="581659" h="2094229">
                        <a:moveTo>
                          <a:pt x="205700" y="217787"/>
                        </a:moveTo>
                        <a:lnTo>
                          <a:pt x="196929" y="217787"/>
                        </a:lnTo>
                      </a:path>
                      <a:path w="581659" h="2094229">
                        <a:moveTo>
                          <a:pt x="196929" y="217787"/>
                        </a:moveTo>
                        <a:lnTo>
                          <a:pt x="188159" y="217787"/>
                        </a:lnTo>
                      </a:path>
                      <a:path w="581659" h="2094229">
                        <a:moveTo>
                          <a:pt x="188159" y="217787"/>
                        </a:moveTo>
                        <a:lnTo>
                          <a:pt x="181032" y="217787"/>
                        </a:lnTo>
                      </a:path>
                      <a:path w="581659" h="2094229">
                        <a:moveTo>
                          <a:pt x="181032" y="217787"/>
                        </a:moveTo>
                        <a:lnTo>
                          <a:pt x="175414" y="217787"/>
                        </a:lnTo>
                      </a:path>
                      <a:path w="581659" h="2094229">
                        <a:moveTo>
                          <a:pt x="175414" y="217787"/>
                        </a:moveTo>
                        <a:lnTo>
                          <a:pt x="172262" y="217787"/>
                        </a:lnTo>
                      </a:path>
                      <a:path w="581659" h="2094229">
                        <a:moveTo>
                          <a:pt x="172262" y="217787"/>
                        </a:moveTo>
                        <a:lnTo>
                          <a:pt x="171439" y="217787"/>
                        </a:lnTo>
                      </a:path>
                      <a:path w="581659" h="2094229">
                        <a:moveTo>
                          <a:pt x="252843" y="177908"/>
                        </a:moveTo>
                        <a:lnTo>
                          <a:pt x="256817" y="177908"/>
                        </a:lnTo>
                      </a:path>
                      <a:path w="581659" h="2094229">
                        <a:moveTo>
                          <a:pt x="98122" y="174715"/>
                        </a:moveTo>
                        <a:lnTo>
                          <a:pt x="168287" y="174715"/>
                        </a:lnTo>
                      </a:path>
                      <a:path w="581659" h="2094229">
                        <a:moveTo>
                          <a:pt x="168287" y="84555"/>
                        </a:moveTo>
                        <a:lnTo>
                          <a:pt x="98122" y="84555"/>
                        </a:lnTo>
                      </a:path>
                      <a:path w="581659" h="2094229">
                        <a:moveTo>
                          <a:pt x="168287" y="110086"/>
                        </a:moveTo>
                        <a:lnTo>
                          <a:pt x="168287" y="119665"/>
                        </a:lnTo>
                      </a:path>
                      <a:path w="581659" h="2094229">
                        <a:moveTo>
                          <a:pt x="0" y="78977"/>
                        </a:moveTo>
                        <a:lnTo>
                          <a:pt x="0" y="180292"/>
                        </a:lnTo>
                      </a:path>
                      <a:path w="581659" h="2094229">
                        <a:moveTo>
                          <a:pt x="90859" y="180292"/>
                        </a:moveTo>
                        <a:lnTo>
                          <a:pt x="90859" y="78977"/>
                        </a:lnTo>
                      </a:path>
                      <a:path w="581659" h="2094229">
                        <a:moveTo>
                          <a:pt x="0" y="78977"/>
                        </a:moveTo>
                        <a:lnTo>
                          <a:pt x="685" y="78977"/>
                        </a:lnTo>
                      </a:path>
                      <a:path w="581659" h="2094229">
                        <a:moveTo>
                          <a:pt x="685" y="78977"/>
                        </a:moveTo>
                        <a:lnTo>
                          <a:pt x="3974" y="78977"/>
                        </a:lnTo>
                      </a:path>
                      <a:path w="581659" h="2094229">
                        <a:moveTo>
                          <a:pt x="3974" y="78977"/>
                        </a:moveTo>
                        <a:lnTo>
                          <a:pt x="9455" y="78977"/>
                        </a:lnTo>
                      </a:path>
                      <a:path w="581659" h="2094229">
                        <a:moveTo>
                          <a:pt x="9455" y="78977"/>
                        </a:moveTo>
                        <a:lnTo>
                          <a:pt x="16719" y="78977"/>
                        </a:lnTo>
                      </a:path>
                      <a:path w="581659" h="2094229">
                        <a:moveTo>
                          <a:pt x="16719" y="78977"/>
                        </a:moveTo>
                        <a:lnTo>
                          <a:pt x="25489" y="78977"/>
                        </a:lnTo>
                      </a:path>
                      <a:path w="581659" h="2094229">
                        <a:moveTo>
                          <a:pt x="25489" y="78977"/>
                        </a:moveTo>
                        <a:lnTo>
                          <a:pt x="35082" y="78977"/>
                        </a:lnTo>
                      </a:path>
                      <a:path w="581659" h="2094229">
                        <a:moveTo>
                          <a:pt x="35082" y="78977"/>
                        </a:moveTo>
                        <a:lnTo>
                          <a:pt x="45360" y="78977"/>
                        </a:lnTo>
                      </a:path>
                      <a:path w="581659" h="2094229">
                        <a:moveTo>
                          <a:pt x="45360" y="78977"/>
                        </a:moveTo>
                        <a:lnTo>
                          <a:pt x="54953" y="78977"/>
                        </a:lnTo>
                      </a:path>
                      <a:path w="581659" h="2094229">
                        <a:moveTo>
                          <a:pt x="54953" y="78977"/>
                        </a:moveTo>
                        <a:lnTo>
                          <a:pt x="64546" y="78977"/>
                        </a:lnTo>
                      </a:path>
                      <a:path w="581659" h="2094229">
                        <a:moveTo>
                          <a:pt x="64546" y="78977"/>
                        </a:moveTo>
                        <a:lnTo>
                          <a:pt x="73317" y="78977"/>
                        </a:lnTo>
                      </a:path>
                      <a:path w="581659" h="2094229">
                        <a:moveTo>
                          <a:pt x="73317" y="78977"/>
                        </a:moveTo>
                        <a:lnTo>
                          <a:pt x="80443" y="78977"/>
                        </a:lnTo>
                      </a:path>
                      <a:path w="581659" h="2094229">
                        <a:moveTo>
                          <a:pt x="80443" y="78977"/>
                        </a:moveTo>
                        <a:lnTo>
                          <a:pt x="86062" y="78977"/>
                        </a:lnTo>
                      </a:path>
                      <a:path w="581659" h="2094229">
                        <a:moveTo>
                          <a:pt x="86062" y="78977"/>
                        </a:moveTo>
                        <a:lnTo>
                          <a:pt x="89351" y="78977"/>
                        </a:lnTo>
                      </a:path>
                      <a:path w="581659" h="2094229">
                        <a:moveTo>
                          <a:pt x="89351" y="78977"/>
                        </a:moveTo>
                        <a:lnTo>
                          <a:pt x="90859" y="78977"/>
                        </a:lnTo>
                      </a:path>
                      <a:path w="581659" h="2094229">
                        <a:moveTo>
                          <a:pt x="90859" y="180292"/>
                        </a:moveTo>
                        <a:lnTo>
                          <a:pt x="89351" y="180292"/>
                        </a:lnTo>
                      </a:path>
                      <a:path w="581659" h="2094229">
                        <a:moveTo>
                          <a:pt x="89351" y="180292"/>
                        </a:moveTo>
                        <a:lnTo>
                          <a:pt x="86062" y="180292"/>
                        </a:lnTo>
                      </a:path>
                      <a:path w="581659" h="2094229">
                        <a:moveTo>
                          <a:pt x="86062" y="180292"/>
                        </a:moveTo>
                        <a:lnTo>
                          <a:pt x="80443" y="180292"/>
                        </a:lnTo>
                      </a:path>
                      <a:path w="581659" h="2094229">
                        <a:moveTo>
                          <a:pt x="80443" y="180292"/>
                        </a:moveTo>
                        <a:lnTo>
                          <a:pt x="73317" y="180292"/>
                        </a:lnTo>
                      </a:path>
                      <a:path w="581659" h="2094229">
                        <a:moveTo>
                          <a:pt x="73317" y="180292"/>
                        </a:moveTo>
                        <a:lnTo>
                          <a:pt x="64546" y="180292"/>
                        </a:lnTo>
                      </a:path>
                      <a:path w="581659" h="2094229">
                        <a:moveTo>
                          <a:pt x="64546" y="180292"/>
                        </a:moveTo>
                        <a:lnTo>
                          <a:pt x="54953" y="180292"/>
                        </a:lnTo>
                      </a:path>
                      <a:path w="581659" h="2094229">
                        <a:moveTo>
                          <a:pt x="54953" y="180292"/>
                        </a:moveTo>
                        <a:lnTo>
                          <a:pt x="45360" y="180292"/>
                        </a:lnTo>
                      </a:path>
                      <a:path w="581659" h="2094229">
                        <a:moveTo>
                          <a:pt x="45360" y="180292"/>
                        </a:moveTo>
                        <a:lnTo>
                          <a:pt x="35082" y="180292"/>
                        </a:lnTo>
                      </a:path>
                      <a:path w="581659" h="2094229">
                        <a:moveTo>
                          <a:pt x="35082" y="180292"/>
                        </a:moveTo>
                        <a:lnTo>
                          <a:pt x="25489" y="180292"/>
                        </a:lnTo>
                      </a:path>
                      <a:path w="581659" h="2094229">
                        <a:moveTo>
                          <a:pt x="25489" y="180292"/>
                        </a:moveTo>
                        <a:lnTo>
                          <a:pt x="16719" y="180292"/>
                        </a:lnTo>
                      </a:path>
                      <a:path w="581659" h="2094229">
                        <a:moveTo>
                          <a:pt x="16719" y="180292"/>
                        </a:moveTo>
                        <a:lnTo>
                          <a:pt x="9455" y="180292"/>
                        </a:lnTo>
                      </a:path>
                      <a:path w="581659" h="2094229">
                        <a:moveTo>
                          <a:pt x="9455" y="180292"/>
                        </a:moveTo>
                        <a:lnTo>
                          <a:pt x="3974" y="180292"/>
                        </a:lnTo>
                      </a:path>
                      <a:path w="581659" h="2094229">
                        <a:moveTo>
                          <a:pt x="3974" y="180292"/>
                        </a:moveTo>
                        <a:lnTo>
                          <a:pt x="685" y="180292"/>
                        </a:lnTo>
                      </a:path>
                      <a:path w="581659" h="2094229">
                        <a:moveTo>
                          <a:pt x="685" y="180292"/>
                        </a:moveTo>
                        <a:lnTo>
                          <a:pt x="0" y="180292"/>
                        </a:lnTo>
                      </a:path>
                      <a:path w="581659" h="2094229">
                        <a:moveTo>
                          <a:pt x="0" y="0"/>
                        </a:moveTo>
                        <a:lnTo>
                          <a:pt x="0" y="78977"/>
                        </a:lnTo>
                      </a:path>
                      <a:path w="581659" h="2094229">
                        <a:moveTo>
                          <a:pt x="90036" y="78977"/>
                        </a:moveTo>
                        <a:lnTo>
                          <a:pt x="90036" y="0"/>
                        </a:lnTo>
                      </a:path>
                      <a:path w="581659" h="2094229">
                        <a:moveTo>
                          <a:pt x="64546" y="78977"/>
                        </a:moveTo>
                        <a:lnTo>
                          <a:pt x="63724" y="78977"/>
                        </a:lnTo>
                      </a:path>
                      <a:path w="581659" h="2094229">
                        <a:moveTo>
                          <a:pt x="685" y="78977"/>
                        </a:moveTo>
                        <a:lnTo>
                          <a:pt x="0" y="78977"/>
                        </a:lnTo>
                      </a:path>
                      <a:path w="581659" h="2094229">
                        <a:moveTo>
                          <a:pt x="168287" y="174715"/>
                        </a:moveTo>
                        <a:lnTo>
                          <a:pt x="169795" y="176304"/>
                        </a:lnTo>
                      </a:path>
                      <a:path w="581659" h="2094229">
                        <a:moveTo>
                          <a:pt x="169795" y="176304"/>
                        </a:moveTo>
                        <a:lnTo>
                          <a:pt x="170617" y="177908"/>
                        </a:lnTo>
                      </a:path>
                      <a:path w="581659" h="2094229">
                        <a:moveTo>
                          <a:pt x="261613" y="177908"/>
                        </a:moveTo>
                        <a:lnTo>
                          <a:pt x="259969" y="161942"/>
                        </a:lnTo>
                      </a:path>
                      <a:path w="581659" h="2094229">
                        <a:moveTo>
                          <a:pt x="259969" y="161942"/>
                        </a:moveTo>
                        <a:lnTo>
                          <a:pt x="256817" y="147580"/>
                        </a:lnTo>
                      </a:path>
                      <a:path w="581659" h="2094229">
                        <a:moveTo>
                          <a:pt x="256817" y="147580"/>
                        </a:moveTo>
                        <a:lnTo>
                          <a:pt x="250376" y="133218"/>
                        </a:lnTo>
                      </a:path>
                      <a:path w="581659" h="2094229">
                        <a:moveTo>
                          <a:pt x="250376" y="133218"/>
                        </a:moveTo>
                        <a:lnTo>
                          <a:pt x="242427" y="120460"/>
                        </a:lnTo>
                      </a:path>
                      <a:path w="581659" h="2094229">
                        <a:moveTo>
                          <a:pt x="242427" y="120460"/>
                        </a:moveTo>
                        <a:lnTo>
                          <a:pt x="232149" y="109291"/>
                        </a:lnTo>
                      </a:path>
                      <a:path w="581659" h="2094229">
                        <a:moveTo>
                          <a:pt x="232149" y="109291"/>
                        </a:moveTo>
                        <a:lnTo>
                          <a:pt x="220089" y="99725"/>
                        </a:lnTo>
                      </a:path>
                      <a:path w="581659" h="2094229">
                        <a:moveTo>
                          <a:pt x="220089" y="99725"/>
                        </a:moveTo>
                        <a:lnTo>
                          <a:pt x="206522" y="92544"/>
                        </a:lnTo>
                      </a:path>
                      <a:path w="581659" h="2094229">
                        <a:moveTo>
                          <a:pt x="206522" y="92544"/>
                        </a:moveTo>
                        <a:lnTo>
                          <a:pt x="192133" y="86953"/>
                        </a:lnTo>
                      </a:path>
                      <a:path w="581659" h="2094229">
                        <a:moveTo>
                          <a:pt x="192133" y="86953"/>
                        </a:moveTo>
                        <a:lnTo>
                          <a:pt x="177058" y="84555"/>
                        </a:lnTo>
                      </a:path>
                      <a:path w="581659" h="2094229">
                        <a:moveTo>
                          <a:pt x="177058" y="84555"/>
                        </a:moveTo>
                        <a:lnTo>
                          <a:pt x="168287" y="83760"/>
                        </a:lnTo>
                      </a:path>
                      <a:path w="581659" h="2094229">
                        <a:moveTo>
                          <a:pt x="216115" y="177908"/>
                        </a:moveTo>
                        <a:lnTo>
                          <a:pt x="205700" y="177908"/>
                        </a:lnTo>
                      </a:path>
                      <a:path w="581659" h="2094229">
                        <a:moveTo>
                          <a:pt x="205700" y="177908"/>
                        </a:moveTo>
                        <a:lnTo>
                          <a:pt x="196244" y="177908"/>
                        </a:lnTo>
                      </a:path>
                      <a:path w="581659" h="2094229">
                        <a:moveTo>
                          <a:pt x="196244" y="177908"/>
                        </a:moveTo>
                        <a:lnTo>
                          <a:pt x="187473" y="177908"/>
                        </a:lnTo>
                      </a:path>
                      <a:path w="581659" h="2094229">
                        <a:moveTo>
                          <a:pt x="187473" y="177908"/>
                        </a:moveTo>
                        <a:lnTo>
                          <a:pt x="180210" y="177908"/>
                        </a:lnTo>
                      </a:path>
                      <a:path w="581659" h="2094229">
                        <a:moveTo>
                          <a:pt x="180210" y="177908"/>
                        </a:moveTo>
                        <a:lnTo>
                          <a:pt x="175414" y="177908"/>
                        </a:lnTo>
                      </a:path>
                      <a:path w="581659" h="2094229">
                        <a:moveTo>
                          <a:pt x="175414" y="177908"/>
                        </a:moveTo>
                        <a:lnTo>
                          <a:pt x="171439" y="177908"/>
                        </a:lnTo>
                      </a:path>
                      <a:path w="581659" h="2094229">
                        <a:moveTo>
                          <a:pt x="171439" y="177908"/>
                        </a:moveTo>
                        <a:lnTo>
                          <a:pt x="170617" y="177908"/>
                        </a:lnTo>
                      </a:path>
                      <a:path w="581659" h="2094229">
                        <a:moveTo>
                          <a:pt x="261613" y="177908"/>
                        </a:moveTo>
                        <a:lnTo>
                          <a:pt x="260791" y="177908"/>
                        </a:lnTo>
                      </a:path>
                      <a:path w="581659" h="2094229">
                        <a:moveTo>
                          <a:pt x="260791" y="177908"/>
                        </a:moveTo>
                        <a:lnTo>
                          <a:pt x="256817" y="177908"/>
                        </a:lnTo>
                      </a:path>
                      <a:path w="581659" h="2094229">
                        <a:moveTo>
                          <a:pt x="256817" y="177908"/>
                        </a:moveTo>
                        <a:lnTo>
                          <a:pt x="252020" y="177908"/>
                        </a:lnTo>
                      </a:path>
                      <a:path w="581659" h="2094229">
                        <a:moveTo>
                          <a:pt x="252020" y="177908"/>
                        </a:moveTo>
                        <a:lnTo>
                          <a:pt x="244894" y="177908"/>
                        </a:lnTo>
                      </a:path>
                      <a:path w="581659" h="2094229">
                        <a:moveTo>
                          <a:pt x="244894" y="177908"/>
                        </a:moveTo>
                        <a:lnTo>
                          <a:pt x="236123" y="177908"/>
                        </a:lnTo>
                      </a:path>
                      <a:path w="581659" h="2094229">
                        <a:moveTo>
                          <a:pt x="236123" y="177908"/>
                        </a:moveTo>
                        <a:lnTo>
                          <a:pt x="226530" y="177908"/>
                        </a:lnTo>
                      </a:path>
                      <a:path w="581659" h="2094229">
                        <a:moveTo>
                          <a:pt x="226530" y="177908"/>
                        </a:moveTo>
                        <a:lnTo>
                          <a:pt x="216115" y="177908"/>
                        </a:lnTo>
                      </a:path>
                      <a:path w="581659" h="2094229">
                        <a:moveTo>
                          <a:pt x="168287" y="129230"/>
                        </a:moveTo>
                        <a:lnTo>
                          <a:pt x="168287" y="119665"/>
                        </a:lnTo>
                      </a:path>
                      <a:path w="581659" h="2094229">
                        <a:moveTo>
                          <a:pt x="168287" y="119665"/>
                        </a:moveTo>
                        <a:lnTo>
                          <a:pt x="168287" y="110086"/>
                        </a:lnTo>
                      </a:path>
                      <a:path w="581659" h="2094229">
                        <a:moveTo>
                          <a:pt x="168287" y="110086"/>
                        </a:moveTo>
                        <a:lnTo>
                          <a:pt x="168287" y="101315"/>
                        </a:lnTo>
                      </a:path>
                      <a:path w="581659" h="2094229">
                        <a:moveTo>
                          <a:pt x="168287" y="101315"/>
                        </a:moveTo>
                        <a:lnTo>
                          <a:pt x="168287" y="94134"/>
                        </a:lnTo>
                      </a:path>
                      <a:path w="581659" h="2094229">
                        <a:moveTo>
                          <a:pt x="168287" y="94134"/>
                        </a:moveTo>
                        <a:lnTo>
                          <a:pt x="168287" y="88556"/>
                        </a:lnTo>
                      </a:path>
                      <a:path w="581659" h="2094229">
                        <a:moveTo>
                          <a:pt x="168287" y="88556"/>
                        </a:moveTo>
                        <a:lnTo>
                          <a:pt x="168287" y="85363"/>
                        </a:lnTo>
                      </a:path>
                      <a:path w="581659" h="2094229">
                        <a:moveTo>
                          <a:pt x="168287" y="85363"/>
                        </a:moveTo>
                        <a:lnTo>
                          <a:pt x="168287" y="83760"/>
                        </a:lnTo>
                      </a:path>
                      <a:path w="581659" h="2094229">
                        <a:moveTo>
                          <a:pt x="168287" y="174715"/>
                        </a:moveTo>
                        <a:lnTo>
                          <a:pt x="168287" y="173920"/>
                        </a:lnTo>
                      </a:path>
                      <a:path w="581659" h="2094229">
                        <a:moveTo>
                          <a:pt x="168287" y="173920"/>
                        </a:moveTo>
                        <a:lnTo>
                          <a:pt x="168287" y="170727"/>
                        </a:lnTo>
                      </a:path>
                      <a:path w="581659" h="2094229">
                        <a:moveTo>
                          <a:pt x="168287" y="170727"/>
                        </a:moveTo>
                        <a:lnTo>
                          <a:pt x="168287" y="165135"/>
                        </a:lnTo>
                      </a:path>
                      <a:path w="581659" h="2094229">
                        <a:moveTo>
                          <a:pt x="168287" y="165135"/>
                        </a:moveTo>
                        <a:lnTo>
                          <a:pt x="168287" y="157954"/>
                        </a:lnTo>
                      </a:path>
                      <a:path w="581659" h="2094229">
                        <a:moveTo>
                          <a:pt x="168287" y="157954"/>
                        </a:moveTo>
                        <a:lnTo>
                          <a:pt x="168287" y="149184"/>
                        </a:lnTo>
                      </a:path>
                      <a:path w="581659" h="2094229">
                        <a:moveTo>
                          <a:pt x="168287" y="149184"/>
                        </a:moveTo>
                        <a:lnTo>
                          <a:pt x="168287" y="139604"/>
                        </a:lnTo>
                      </a:path>
                      <a:path w="581659" h="2094229">
                        <a:moveTo>
                          <a:pt x="168287" y="139604"/>
                        </a:moveTo>
                        <a:lnTo>
                          <a:pt x="168287" y="12923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51" name="object 3551"/>
                  <p:cNvSpPr/>
                  <p:nvPr/>
                </p:nvSpPr>
                <p:spPr>
                  <a:xfrm>
                    <a:off x="14653657" y="3182354"/>
                    <a:ext cx="0" cy="412750"/>
                  </a:xfrm>
                  <a:custGeom>
                    <a:avLst/>
                    <a:gdLst/>
                    <a:ahLst/>
                    <a:cxnLst/>
                    <a:rect l="l" t="t" r="r" b="b"/>
                    <a:pathLst>
                      <a:path h="412750">
                        <a:moveTo>
                          <a:pt x="0" y="0"/>
                        </a:moveTo>
                        <a:lnTo>
                          <a:pt x="0" y="307141"/>
                        </a:lnTo>
                      </a:path>
                      <a:path h="412750">
                        <a:moveTo>
                          <a:pt x="0" y="378140"/>
                        </a:moveTo>
                        <a:lnTo>
                          <a:pt x="0" y="41244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52" name="object 3552"/>
                  <p:cNvSpPr/>
                  <p:nvPr/>
                </p:nvSpPr>
                <p:spPr>
                  <a:xfrm>
                    <a:off x="14501266" y="3182354"/>
                    <a:ext cx="235585" cy="601345"/>
                  </a:xfrm>
                  <a:custGeom>
                    <a:avLst/>
                    <a:gdLst/>
                    <a:ahLst/>
                    <a:cxnLst/>
                    <a:rect l="l" t="t" r="r" b="b"/>
                    <a:pathLst>
                      <a:path w="235584" h="601345">
                        <a:moveTo>
                          <a:pt x="152391" y="0"/>
                        </a:moveTo>
                        <a:lnTo>
                          <a:pt x="153213" y="0"/>
                        </a:lnTo>
                      </a:path>
                      <a:path w="235584" h="601345">
                        <a:moveTo>
                          <a:pt x="153213" y="0"/>
                        </a:moveTo>
                        <a:lnTo>
                          <a:pt x="157187" y="0"/>
                        </a:lnTo>
                      </a:path>
                      <a:path w="235584" h="601345">
                        <a:moveTo>
                          <a:pt x="157187" y="0"/>
                        </a:moveTo>
                        <a:lnTo>
                          <a:pt x="161983" y="0"/>
                        </a:lnTo>
                      </a:path>
                      <a:path w="235584" h="601345">
                        <a:moveTo>
                          <a:pt x="161983" y="0"/>
                        </a:moveTo>
                        <a:lnTo>
                          <a:pt x="169110" y="0"/>
                        </a:lnTo>
                      </a:path>
                      <a:path w="235584" h="601345">
                        <a:moveTo>
                          <a:pt x="169110" y="0"/>
                        </a:moveTo>
                        <a:lnTo>
                          <a:pt x="177880" y="0"/>
                        </a:lnTo>
                      </a:path>
                      <a:path w="235584" h="601345">
                        <a:moveTo>
                          <a:pt x="177880" y="0"/>
                        </a:moveTo>
                        <a:lnTo>
                          <a:pt x="187473" y="0"/>
                        </a:lnTo>
                      </a:path>
                      <a:path w="235584" h="601345">
                        <a:moveTo>
                          <a:pt x="187473" y="0"/>
                        </a:moveTo>
                        <a:lnTo>
                          <a:pt x="197066" y="0"/>
                        </a:lnTo>
                      </a:path>
                      <a:path w="235584" h="601345">
                        <a:moveTo>
                          <a:pt x="197066" y="0"/>
                        </a:moveTo>
                        <a:lnTo>
                          <a:pt x="207482" y="0"/>
                        </a:lnTo>
                      </a:path>
                      <a:path w="235584" h="601345">
                        <a:moveTo>
                          <a:pt x="207482" y="0"/>
                        </a:moveTo>
                        <a:lnTo>
                          <a:pt x="217074" y="0"/>
                        </a:lnTo>
                      </a:path>
                      <a:path w="235584" h="601345">
                        <a:moveTo>
                          <a:pt x="217074" y="0"/>
                        </a:moveTo>
                        <a:lnTo>
                          <a:pt x="225023" y="0"/>
                        </a:lnTo>
                      </a:path>
                      <a:path w="235584" h="601345">
                        <a:moveTo>
                          <a:pt x="225023" y="0"/>
                        </a:moveTo>
                        <a:lnTo>
                          <a:pt x="232149" y="0"/>
                        </a:lnTo>
                      </a:path>
                      <a:path w="235584" h="601345">
                        <a:moveTo>
                          <a:pt x="232149" y="0"/>
                        </a:moveTo>
                        <a:lnTo>
                          <a:pt x="235301" y="0"/>
                        </a:lnTo>
                      </a:path>
                      <a:path w="235584" h="601345">
                        <a:moveTo>
                          <a:pt x="235301" y="465902"/>
                        </a:moveTo>
                        <a:lnTo>
                          <a:pt x="232149" y="465902"/>
                        </a:lnTo>
                      </a:path>
                      <a:path w="235584" h="601345">
                        <a:moveTo>
                          <a:pt x="232149" y="465902"/>
                        </a:moveTo>
                        <a:lnTo>
                          <a:pt x="225023" y="465902"/>
                        </a:lnTo>
                      </a:path>
                      <a:path w="235584" h="601345">
                        <a:moveTo>
                          <a:pt x="225023" y="465902"/>
                        </a:moveTo>
                        <a:lnTo>
                          <a:pt x="217074" y="465902"/>
                        </a:lnTo>
                      </a:path>
                      <a:path w="235584" h="601345">
                        <a:moveTo>
                          <a:pt x="217074" y="465902"/>
                        </a:moveTo>
                        <a:lnTo>
                          <a:pt x="207482" y="465902"/>
                        </a:lnTo>
                      </a:path>
                      <a:path w="235584" h="601345">
                        <a:moveTo>
                          <a:pt x="207482" y="465902"/>
                        </a:moveTo>
                        <a:lnTo>
                          <a:pt x="205837" y="465902"/>
                        </a:lnTo>
                      </a:path>
                      <a:path w="235584" h="601345">
                        <a:moveTo>
                          <a:pt x="90173" y="600724"/>
                        </a:moveTo>
                        <a:lnTo>
                          <a:pt x="107715" y="600724"/>
                        </a:lnTo>
                      </a:path>
                      <a:path w="235584" h="601345">
                        <a:moveTo>
                          <a:pt x="90173" y="600724"/>
                        </a:moveTo>
                        <a:lnTo>
                          <a:pt x="90173" y="599135"/>
                        </a:lnTo>
                      </a:path>
                      <a:path w="235584" h="601345">
                        <a:moveTo>
                          <a:pt x="90173" y="599135"/>
                        </a:moveTo>
                        <a:lnTo>
                          <a:pt x="90173" y="595942"/>
                        </a:lnTo>
                      </a:path>
                      <a:path w="235584" h="601345">
                        <a:moveTo>
                          <a:pt x="90173" y="595942"/>
                        </a:moveTo>
                        <a:lnTo>
                          <a:pt x="90173" y="590350"/>
                        </a:lnTo>
                      </a:path>
                      <a:path w="235584" h="601345">
                        <a:moveTo>
                          <a:pt x="90173" y="590350"/>
                        </a:moveTo>
                        <a:lnTo>
                          <a:pt x="90173" y="583978"/>
                        </a:lnTo>
                      </a:path>
                      <a:path w="235584" h="601345">
                        <a:moveTo>
                          <a:pt x="90173" y="583978"/>
                        </a:moveTo>
                        <a:lnTo>
                          <a:pt x="90173" y="582374"/>
                        </a:lnTo>
                      </a:path>
                      <a:path w="235584" h="601345">
                        <a:moveTo>
                          <a:pt x="107715" y="599930"/>
                        </a:moveTo>
                        <a:lnTo>
                          <a:pt x="107715" y="600724"/>
                        </a:lnTo>
                      </a:path>
                      <a:path w="235584" h="601345">
                        <a:moveTo>
                          <a:pt x="18363" y="510578"/>
                        </a:moveTo>
                        <a:lnTo>
                          <a:pt x="14389" y="510578"/>
                        </a:lnTo>
                      </a:path>
                      <a:path w="235584" h="601345">
                        <a:moveTo>
                          <a:pt x="14389" y="510578"/>
                        </a:moveTo>
                        <a:lnTo>
                          <a:pt x="7263" y="510578"/>
                        </a:lnTo>
                      </a:path>
                      <a:path w="235584" h="601345">
                        <a:moveTo>
                          <a:pt x="7263" y="510578"/>
                        </a:moveTo>
                        <a:lnTo>
                          <a:pt x="2466" y="510578"/>
                        </a:lnTo>
                      </a:path>
                      <a:path w="235584" h="601345">
                        <a:moveTo>
                          <a:pt x="2466" y="510578"/>
                        </a:moveTo>
                        <a:lnTo>
                          <a:pt x="0" y="51057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53" name="object 3553"/>
                  <p:cNvSpPr/>
                  <p:nvPr/>
                </p:nvSpPr>
                <p:spPr>
                  <a:xfrm>
                    <a:off x="14500069" y="369173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54" name="object 3554"/>
                  <p:cNvSpPr/>
                  <p:nvPr/>
                </p:nvSpPr>
                <p:spPr>
                  <a:xfrm>
                    <a:off x="14456590" y="2509024"/>
                    <a:ext cx="287020" cy="1274445"/>
                  </a:xfrm>
                  <a:custGeom>
                    <a:avLst/>
                    <a:gdLst/>
                    <a:ahLst/>
                    <a:cxnLst/>
                    <a:rect l="l" t="t" r="r" b="b"/>
                    <a:pathLst>
                      <a:path w="287019" h="1274445">
                        <a:moveTo>
                          <a:pt x="44675" y="1274054"/>
                        </a:moveTo>
                        <a:lnTo>
                          <a:pt x="46320" y="1274054"/>
                        </a:lnTo>
                      </a:path>
                      <a:path w="287019" h="1274445">
                        <a:moveTo>
                          <a:pt x="46320" y="1274054"/>
                        </a:moveTo>
                        <a:lnTo>
                          <a:pt x="49472" y="1274054"/>
                        </a:lnTo>
                      </a:path>
                      <a:path w="287019" h="1274445">
                        <a:moveTo>
                          <a:pt x="49472" y="1274054"/>
                        </a:moveTo>
                        <a:lnTo>
                          <a:pt x="55913" y="1274054"/>
                        </a:lnTo>
                      </a:path>
                      <a:path w="287019" h="1274445">
                        <a:moveTo>
                          <a:pt x="55913" y="1274054"/>
                        </a:moveTo>
                        <a:lnTo>
                          <a:pt x="63861" y="1274054"/>
                        </a:lnTo>
                      </a:path>
                      <a:path w="287019" h="1274445">
                        <a:moveTo>
                          <a:pt x="63861" y="1274054"/>
                        </a:moveTo>
                        <a:lnTo>
                          <a:pt x="74139" y="1274054"/>
                        </a:lnTo>
                      </a:path>
                      <a:path w="287019" h="1274445">
                        <a:moveTo>
                          <a:pt x="74139" y="1274054"/>
                        </a:moveTo>
                        <a:lnTo>
                          <a:pt x="86199" y="1274054"/>
                        </a:lnTo>
                      </a:path>
                      <a:path w="287019" h="1274445">
                        <a:moveTo>
                          <a:pt x="86199" y="1274054"/>
                        </a:moveTo>
                        <a:lnTo>
                          <a:pt x="99766" y="1274054"/>
                        </a:lnTo>
                      </a:path>
                      <a:path w="287019" h="1274445">
                        <a:moveTo>
                          <a:pt x="99766" y="1274054"/>
                        </a:moveTo>
                        <a:lnTo>
                          <a:pt x="113333" y="1274054"/>
                        </a:lnTo>
                      </a:path>
                      <a:path w="287019" h="1274445">
                        <a:moveTo>
                          <a:pt x="113333" y="1274054"/>
                        </a:moveTo>
                        <a:lnTo>
                          <a:pt x="128408" y="1274054"/>
                        </a:lnTo>
                      </a:path>
                      <a:path w="287019" h="1274445">
                        <a:moveTo>
                          <a:pt x="128408" y="1274054"/>
                        </a:moveTo>
                        <a:lnTo>
                          <a:pt x="134849" y="1274054"/>
                        </a:lnTo>
                      </a:path>
                      <a:path w="287019" h="1274445">
                        <a:moveTo>
                          <a:pt x="0" y="1229378"/>
                        </a:moveTo>
                        <a:lnTo>
                          <a:pt x="822" y="1219004"/>
                        </a:lnTo>
                      </a:path>
                      <a:path w="287019" h="1274445">
                        <a:moveTo>
                          <a:pt x="822" y="1219004"/>
                        </a:moveTo>
                        <a:lnTo>
                          <a:pt x="3974" y="1209439"/>
                        </a:lnTo>
                      </a:path>
                      <a:path w="287019" h="1274445">
                        <a:moveTo>
                          <a:pt x="3974" y="1209439"/>
                        </a:moveTo>
                        <a:lnTo>
                          <a:pt x="9592" y="1200654"/>
                        </a:lnTo>
                      </a:path>
                      <a:path w="287019" h="1274445">
                        <a:moveTo>
                          <a:pt x="9592" y="1200654"/>
                        </a:moveTo>
                        <a:lnTo>
                          <a:pt x="16719" y="1194268"/>
                        </a:lnTo>
                      </a:path>
                      <a:path w="287019" h="1274445">
                        <a:moveTo>
                          <a:pt x="16719" y="1194268"/>
                        </a:moveTo>
                        <a:lnTo>
                          <a:pt x="25489" y="1188691"/>
                        </a:lnTo>
                      </a:path>
                      <a:path w="287019" h="1274445">
                        <a:moveTo>
                          <a:pt x="25489" y="1188691"/>
                        </a:moveTo>
                        <a:lnTo>
                          <a:pt x="34260" y="1185497"/>
                        </a:lnTo>
                      </a:path>
                      <a:path w="287019" h="1274445">
                        <a:moveTo>
                          <a:pt x="34260" y="1272465"/>
                        </a:moveTo>
                        <a:lnTo>
                          <a:pt x="25489" y="1269271"/>
                        </a:lnTo>
                      </a:path>
                      <a:path w="287019" h="1274445">
                        <a:moveTo>
                          <a:pt x="25489" y="1269271"/>
                        </a:moveTo>
                        <a:lnTo>
                          <a:pt x="16719" y="1263680"/>
                        </a:lnTo>
                      </a:path>
                      <a:path w="287019" h="1274445">
                        <a:moveTo>
                          <a:pt x="16719" y="1263680"/>
                        </a:moveTo>
                        <a:lnTo>
                          <a:pt x="9592" y="1257308"/>
                        </a:lnTo>
                      </a:path>
                      <a:path w="287019" h="1274445">
                        <a:moveTo>
                          <a:pt x="9592" y="1257308"/>
                        </a:moveTo>
                        <a:lnTo>
                          <a:pt x="3974" y="1248523"/>
                        </a:lnTo>
                      </a:path>
                      <a:path w="287019" h="1274445">
                        <a:moveTo>
                          <a:pt x="3974" y="1248523"/>
                        </a:moveTo>
                        <a:lnTo>
                          <a:pt x="822" y="1238958"/>
                        </a:lnTo>
                      </a:path>
                      <a:path w="287019" h="1274445">
                        <a:moveTo>
                          <a:pt x="822" y="1238958"/>
                        </a:moveTo>
                        <a:lnTo>
                          <a:pt x="0" y="1229378"/>
                        </a:lnTo>
                      </a:path>
                      <a:path w="287019" h="1274445">
                        <a:moveTo>
                          <a:pt x="134849" y="1255704"/>
                        </a:moveTo>
                        <a:lnTo>
                          <a:pt x="134849" y="1257308"/>
                        </a:lnTo>
                      </a:path>
                      <a:path w="287019" h="1274445">
                        <a:moveTo>
                          <a:pt x="134849" y="1257308"/>
                        </a:moveTo>
                        <a:lnTo>
                          <a:pt x="134849" y="1263680"/>
                        </a:lnTo>
                      </a:path>
                      <a:path w="287019" h="1274445">
                        <a:moveTo>
                          <a:pt x="134849" y="1263680"/>
                        </a:moveTo>
                        <a:lnTo>
                          <a:pt x="134849" y="1269271"/>
                        </a:lnTo>
                      </a:path>
                      <a:path w="287019" h="1274445">
                        <a:moveTo>
                          <a:pt x="134849" y="1269271"/>
                        </a:moveTo>
                        <a:lnTo>
                          <a:pt x="134849" y="1272465"/>
                        </a:lnTo>
                      </a:path>
                      <a:path w="287019" h="1274445">
                        <a:moveTo>
                          <a:pt x="134849" y="1272465"/>
                        </a:moveTo>
                        <a:lnTo>
                          <a:pt x="134849" y="1274054"/>
                        </a:lnTo>
                      </a:path>
                      <a:path w="287019" h="1274445">
                        <a:moveTo>
                          <a:pt x="152391" y="1274054"/>
                        </a:moveTo>
                        <a:lnTo>
                          <a:pt x="153213" y="1274054"/>
                        </a:lnTo>
                      </a:path>
                      <a:path w="287019" h="1274445">
                        <a:moveTo>
                          <a:pt x="152391" y="1274054"/>
                        </a:moveTo>
                        <a:lnTo>
                          <a:pt x="152391" y="1273259"/>
                        </a:lnTo>
                      </a:path>
                      <a:path w="287019" h="1274445">
                        <a:moveTo>
                          <a:pt x="250513" y="1139232"/>
                        </a:moveTo>
                        <a:lnTo>
                          <a:pt x="252157" y="1139232"/>
                        </a:lnTo>
                      </a:path>
                      <a:path w="287019" h="1274445">
                        <a:moveTo>
                          <a:pt x="252157" y="1139232"/>
                        </a:moveTo>
                        <a:lnTo>
                          <a:pt x="261750" y="1139232"/>
                        </a:lnTo>
                      </a:path>
                      <a:path w="287019" h="1274445">
                        <a:moveTo>
                          <a:pt x="261750" y="1139232"/>
                        </a:moveTo>
                        <a:lnTo>
                          <a:pt x="269699" y="1139232"/>
                        </a:lnTo>
                      </a:path>
                      <a:path w="287019" h="1274445">
                        <a:moveTo>
                          <a:pt x="269699" y="1139232"/>
                        </a:moveTo>
                        <a:lnTo>
                          <a:pt x="276825" y="1139232"/>
                        </a:lnTo>
                      </a:path>
                      <a:path w="287019" h="1274445">
                        <a:moveTo>
                          <a:pt x="276825" y="1139232"/>
                        </a:moveTo>
                        <a:lnTo>
                          <a:pt x="279977" y="1139232"/>
                        </a:lnTo>
                      </a:path>
                      <a:path w="287019" h="1274445">
                        <a:moveTo>
                          <a:pt x="174728" y="560845"/>
                        </a:moveTo>
                        <a:lnTo>
                          <a:pt x="134849" y="560845"/>
                        </a:lnTo>
                      </a:path>
                      <a:path w="287019" h="1274445">
                        <a:moveTo>
                          <a:pt x="134849" y="650991"/>
                        </a:moveTo>
                        <a:lnTo>
                          <a:pt x="174728" y="650991"/>
                        </a:lnTo>
                      </a:path>
                      <a:path w="287019" h="1274445">
                        <a:moveTo>
                          <a:pt x="174728" y="560845"/>
                        </a:moveTo>
                        <a:lnTo>
                          <a:pt x="174728" y="561640"/>
                        </a:lnTo>
                      </a:path>
                      <a:path w="287019" h="1274445">
                        <a:moveTo>
                          <a:pt x="174728" y="561640"/>
                        </a:moveTo>
                        <a:lnTo>
                          <a:pt x="174728" y="565628"/>
                        </a:lnTo>
                      </a:path>
                      <a:path w="287019" h="1274445">
                        <a:moveTo>
                          <a:pt x="174728" y="565628"/>
                        </a:moveTo>
                        <a:lnTo>
                          <a:pt x="174728" y="570411"/>
                        </a:lnTo>
                      </a:path>
                      <a:path w="287019" h="1274445">
                        <a:moveTo>
                          <a:pt x="174728" y="570411"/>
                        </a:moveTo>
                        <a:lnTo>
                          <a:pt x="174728" y="577592"/>
                        </a:lnTo>
                      </a:path>
                      <a:path w="287019" h="1274445">
                        <a:moveTo>
                          <a:pt x="174728" y="577592"/>
                        </a:moveTo>
                        <a:lnTo>
                          <a:pt x="174728" y="586362"/>
                        </a:lnTo>
                      </a:path>
                      <a:path w="287019" h="1274445">
                        <a:moveTo>
                          <a:pt x="174728" y="586362"/>
                        </a:moveTo>
                        <a:lnTo>
                          <a:pt x="174728" y="595942"/>
                        </a:lnTo>
                      </a:path>
                      <a:path w="287019" h="1274445">
                        <a:moveTo>
                          <a:pt x="174728" y="595942"/>
                        </a:moveTo>
                        <a:lnTo>
                          <a:pt x="174728" y="605507"/>
                        </a:lnTo>
                      </a:path>
                      <a:path w="287019" h="1274445">
                        <a:moveTo>
                          <a:pt x="174728" y="605507"/>
                        </a:moveTo>
                        <a:lnTo>
                          <a:pt x="174728" y="615881"/>
                        </a:lnTo>
                      </a:path>
                      <a:path w="287019" h="1274445">
                        <a:moveTo>
                          <a:pt x="174728" y="615881"/>
                        </a:moveTo>
                        <a:lnTo>
                          <a:pt x="174728" y="625460"/>
                        </a:lnTo>
                      </a:path>
                      <a:path w="287019" h="1274445">
                        <a:moveTo>
                          <a:pt x="174728" y="625460"/>
                        </a:moveTo>
                        <a:lnTo>
                          <a:pt x="174728" y="633436"/>
                        </a:lnTo>
                      </a:path>
                      <a:path w="287019" h="1274445">
                        <a:moveTo>
                          <a:pt x="174728" y="633436"/>
                        </a:moveTo>
                        <a:lnTo>
                          <a:pt x="174728" y="640617"/>
                        </a:lnTo>
                      </a:path>
                      <a:path w="287019" h="1274445">
                        <a:moveTo>
                          <a:pt x="174728" y="640617"/>
                        </a:moveTo>
                        <a:lnTo>
                          <a:pt x="174728" y="646195"/>
                        </a:lnTo>
                      </a:path>
                      <a:path w="287019" h="1274445">
                        <a:moveTo>
                          <a:pt x="174728" y="646195"/>
                        </a:moveTo>
                        <a:lnTo>
                          <a:pt x="174728" y="649388"/>
                        </a:lnTo>
                      </a:path>
                      <a:path w="287019" h="1274445">
                        <a:moveTo>
                          <a:pt x="174728" y="649388"/>
                        </a:moveTo>
                        <a:lnTo>
                          <a:pt x="174728" y="650991"/>
                        </a:lnTo>
                      </a:path>
                      <a:path w="287019" h="1274445">
                        <a:moveTo>
                          <a:pt x="134849" y="650991"/>
                        </a:moveTo>
                        <a:lnTo>
                          <a:pt x="134849" y="649388"/>
                        </a:lnTo>
                      </a:path>
                      <a:path w="287019" h="1274445">
                        <a:moveTo>
                          <a:pt x="134849" y="649388"/>
                        </a:moveTo>
                        <a:lnTo>
                          <a:pt x="134849" y="646195"/>
                        </a:lnTo>
                      </a:path>
                      <a:path w="287019" h="1274445">
                        <a:moveTo>
                          <a:pt x="134849" y="646195"/>
                        </a:moveTo>
                        <a:lnTo>
                          <a:pt x="134849" y="640617"/>
                        </a:lnTo>
                      </a:path>
                      <a:path w="287019" h="1274445">
                        <a:moveTo>
                          <a:pt x="134849" y="640617"/>
                        </a:moveTo>
                        <a:lnTo>
                          <a:pt x="134849" y="633436"/>
                        </a:lnTo>
                      </a:path>
                      <a:path w="287019" h="1274445">
                        <a:moveTo>
                          <a:pt x="134849" y="633436"/>
                        </a:moveTo>
                        <a:lnTo>
                          <a:pt x="134849" y="625460"/>
                        </a:lnTo>
                      </a:path>
                      <a:path w="287019" h="1274445">
                        <a:moveTo>
                          <a:pt x="134849" y="625460"/>
                        </a:moveTo>
                        <a:lnTo>
                          <a:pt x="134849" y="615881"/>
                        </a:lnTo>
                      </a:path>
                      <a:path w="287019" h="1274445">
                        <a:moveTo>
                          <a:pt x="134849" y="615881"/>
                        </a:moveTo>
                        <a:lnTo>
                          <a:pt x="134849" y="605507"/>
                        </a:lnTo>
                      </a:path>
                      <a:path w="287019" h="1274445">
                        <a:moveTo>
                          <a:pt x="134849" y="605507"/>
                        </a:moveTo>
                        <a:lnTo>
                          <a:pt x="134849" y="595942"/>
                        </a:lnTo>
                      </a:path>
                      <a:path w="287019" h="1274445">
                        <a:moveTo>
                          <a:pt x="134849" y="595942"/>
                        </a:moveTo>
                        <a:lnTo>
                          <a:pt x="134849" y="586362"/>
                        </a:lnTo>
                      </a:path>
                      <a:path w="287019" h="1274445">
                        <a:moveTo>
                          <a:pt x="134849" y="586362"/>
                        </a:moveTo>
                        <a:lnTo>
                          <a:pt x="134849" y="577592"/>
                        </a:lnTo>
                      </a:path>
                      <a:path w="287019" h="1274445">
                        <a:moveTo>
                          <a:pt x="134849" y="577592"/>
                        </a:moveTo>
                        <a:lnTo>
                          <a:pt x="134849" y="570411"/>
                        </a:lnTo>
                      </a:path>
                      <a:path w="287019" h="1274445">
                        <a:moveTo>
                          <a:pt x="134849" y="570411"/>
                        </a:moveTo>
                        <a:lnTo>
                          <a:pt x="134849" y="565628"/>
                        </a:lnTo>
                      </a:path>
                      <a:path w="287019" h="1274445">
                        <a:moveTo>
                          <a:pt x="134849" y="565628"/>
                        </a:moveTo>
                        <a:lnTo>
                          <a:pt x="134849" y="561640"/>
                        </a:lnTo>
                      </a:path>
                      <a:path w="287019" h="1274445">
                        <a:moveTo>
                          <a:pt x="134849" y="561640"/>
                        </a:moveTo>
                        <a:lnTo>
                          <a:pt x="134849" y="560845"/>
                        </a:lnTo>
                      </a:path>
                      <a:path w="287019" h="1274445">
                        <a:moveTo>
                          <a:pt x="197066" y="538493"/>
                        </a:moveTo>
                        <a:lnTo>
                          <a:pt x="197066" y="562435"/>
                        </a:lnTo>
                      </a:path>
                      <a:path w="287019" h="1274445">
                        <a:moveTo>
                          <a:pt x="197066" y="648593"/>
                        </a:moveTo>
                        <a:lnTo>
                          <a:pt x="197066" y="673329"/>
                        </a:lnTo>
                      </a:path>
                      <a:path w="287019" h="1274445">
                        <a:moveTo>
                          <a:pt x="197066" y="538493"/>
                        </a:moveTo>
                        <a:lnTo>
                          <a:pt x="197889" y="538493"/>
                        </a:lnTo>
                      </a:path>
                      <a:path w="287019" h="1274445">
                        <a:moveTo>
                          <a:pt x="197889" y="538493"/>
                        </a:moveTo>
                        <a:lnTo>
                          <a:pt x="201863" y="538493"/>
                        </a:lnTo>
                      </a:path>
                      <a:path w="287019" h="1274445">
                        <a:moveTo>
                          <a:pt x="201863" y="538493"/>
                        </a:moveTo>
                        <a:lnTo>
                          <a:pt x="206659" y="538493"/>
                        </a:lnTo>
                      </a:path>
                      <a:path w="287019" h="1274445">
                        <a:moveTo>
                          <a:pt x="206659" y="538493"/>
                        </a:moveTo>
                        <a:lnTo>
                          <a:pt x="213785" y="538493"/>
                        </a:lnTo>
                      </a:path>
                      <a:path w="287019" h="1274445">
                        <a:moveTo>
                          <a:pt x="213785" y="538493"/>
                        </a:moveTo>
                        <a:lnTo>
                          <a:pt x="222556" y="538493"/>
                        </a:lnTo>
                      </a:path>
                      <a:path w="287019" h="1274445">
                        <a:moveTo>
                          <a:pt x="222556" y="538493"/>
                        </a:moveTo>
                        <a:lnTo>
                          <a:pt x="232149" y="538493"/>
                        </a:lnTo>
                      </a:path>
                      <a:path w="287019" h="1274445">
                        <a:moveTo>
                          <a:pt x="232149" y="538493"/>
                        </a:moveTo>
                        <a:lnTo>
                          <a:pt x="241742" y="538493"/>
                        </a:lnTo>
                      </a:path>
                      <a:path w="287019" h="1274445">
                        <a:moveTo>
                          <a:pt x="241742" y="538493"/>
                        </a:moveTo>
                        <a:lnTo>
                          <a:pt x="252157" y="538493"/>
                        </a:lnTo>
                      </a:path>
                      <a:path w="287019" h="1274445">
                        <a:moveTo>
                          <a:pt x="252157" y="538493"/>
                        </a:moveTo>
                        <a:lnTo>
                          <a:pt x="261750" y="538493"/>
                        </a:lnTo>
                      </a:path>
                      <a:path w="287019" h="1274445">
                        <a:moveTo>
                          <a:pt x="261750" y="538493"/>
                        </a:moveTo>
                        <a:lnTo>
                          <a:pt x="269699" y="538493"/>
                        </a:lnTo>
                      </a:path>
                      <a:path w="287019" h="1274445">
                        <a:moveTo>
                          <a:pt x="269699" y="538493"/>
                        </a:moveTo>
                        <a:lnTo>
                          <a:pt x="276825" y="538493"/>
                        </a:lnTo>
                      </a:path>
                      <a:path w="287019" h="1274445">
                        <a:moveTo>
                          <a:pt x="276825" y="538493"/>
                        </a:moveTo>
                        <a:lnTo>
                          <a:pt x="279977" y="538493"/>
                        </a:lnTo>
                      </a:path>
                      <a:path w="287019" h="1274445">
                        <a:moveTo>
                          <a:pt x="279977" y="673329"/>
                        </a:moveTo>
                        <a:lnTo>
                          <a:pt x="276825" y="673329"/>
                        </a:lnTo>
                      </a:path>
                      <a:path w="287019" h="1274445">
                        <a:moveTo>
                          <a:pt x="276825" y="673329"/>
                        </a:moveTo>
                        <a:lnTo>
                          <a:pt x="269699" y="673329"/>
                        </a:lnTo>
                      </a:path>
                      <a:path w="287019" h="1274445">
                        <a:moveTo>
                          <a:pt x="269699" y="673329"/>
                        </a:moveTo>
                        <a:lnTo>
                          <a:pt x="261750" y="673329"/>
                        </a:lnTo>
                      </a:path>
                      <a:path w="287019" h="1274445">
                        <a:moveTo>
                          <a:pt x="261750" y="673329"/>
                        </a:moveTo>
                        <a:lnTo>
                          <a:pt x="252157" y="673329"/>
                        </a:lnTo>
                      </a:path>
                      <a:path w="287019" h="1274445">
                        <a:moveTo>
                          <a:pt x="252157" y="673329"/>
                        </a:moveTo>
                        <a:lnTo>
                          <a:pt x="241742" y="673329"/>
                        </a:lnTo>
                      </a:path>
                      <a:path w="287019" h="1274445">
                        <a:moveTo>
                          <a:pt x="241742" y="673329"/>
                        </a:moveTo>
                        <a:lnTo>
                          <a:pt x="232149" y="673329"/>
                        </a:lnTo>
                      </a:path>
                      <a:path w="287019" h="1274445">
                        <a:moveTo>
                          <a:pt x="232149" y="673329"/>
                        </a:moveTo>
                        <a:lnTo>
                          <a:pt x="222556" y="673329"/>
                        </a:lnTo>
                      </a:path>
                      <a:path w="287019" h="1274445">
                        <a:moveTo>
                          <a:pt x="222556" y="673329"/>
                        </a:moveTo>
                        <a:lnTo>
                          <a:pt x="213785" y="673329"/>
                        </a:lnTo>
                      </a:path>
                      <a:path w="287019" h="1274445">
                        <a:moveTo>
                          <a:pt x="213785" y="673329"/>
                        </a:moveTo>
                        <a:lnTo>
                          <a:pt x="206659" y="673329"/>
                        </a:lnTo>
                      </a:path>
                      <a:path w="287019" h="1274445">
                        <a:moveTo>
                          <a:pt x="206659" y="673329"/>
                        </a:moveTo>
                        <a:lnTo>
                          <a:pt x="201863" y="673329"/>
                        </a:lnTo>
                      </a:path>
                      <a:path w="287019" h="1274445">
                        <a:moveTo>
                          <a:pt x="201863" y="673329"/>
                        </a:moveTo>
                        <a:lnTo>
                          <a:pt x="197889" y="673329"/>
                        </a:lnTo>
                      </a:path>
                      <a:path w="287019" h="1274445">
                        <a:moveTo>
                          <a:pt x="197889" y="673329"/>
                        </a:moveTo>
                        <a:lnTo>
                          <a:pt x="197066" y="673329"/>
                        </a:lnTo>
                      </a:path>
                      <a:path w="287019" h="1274445">
                        <a:moveTo>
                          <a:pt x="174728" y="650991"/>
                        </a:moveTo>
                        <a:lnTo>
                          <a:pt x="198711" y="650991"/>
                        </a:lnTo>
                      </a:path>
                      <a:path w="287019" h="1274445">
                        <a:moveTo>
                          <a:pt x="198711" y="560845"/>
                        </a:moveTo>
                        <a:lnTo>
                          <a:pt x="174728" y="560845"/>
                        </a:lnTo>
                      </a:path>
                      <a:path w="287019" h="1274445">
                        <a:moveTo>
                          <a:pt x="174728" y="650991"/>
                        </a:moveTo>
                        <a:lnTo>
                          <a:pt x="174728" y="649388"/>
                        </a:lnTo>
                      </a:path>
                      <a:path w="287019" h="1274445">
                        <a:moveTo>
                          <a:pt x="174728" y="649388"/>
                        </a:moveTo>
                        <a:lnTo>
                          <a:pt x="174728" y="646195"/>
                        </a:lnTo>
                      </a:path>
                      <a:path w="287019" h="1274445">
                        <a:moveTo>
                          <a:pt x="174728" y="646195"/>
                        </a:moveTo>
                        <a:lnTo>
                          <a:pt x="174728" y="640617"/>
                        </a:lnTo>
                      </a:path>
                      <a:path w="287019" h="1274445">
                        <a:moveTo>
                          <a:pt x="174728" y="640617"/>
                        </a:moveTo>
                        <a:lnTo>
                          <a:pt x="174728" y="633436"/>
                        </a:lnTo>
                      </a:path>
                      <a:path w="287019" h="1274445">
                        <a:moveTo>
                          <a:pt x="174728" y="633436"/>
                        </a:moveTo>
                        <a:lnTo>
                          <a:pt x="174728" y="625460"/>
                        </a:lnTo>
                      </a:path>
                      <a:path w="287019" h="1274445">
                        <a:moveTo>
                          <a:pt x="174728" y="625460"/>
                        </a:moveTo>
                        <a:lnTo>
                          <a:pt x="174728" y="615881"/>
                        </a:lnTo>
                      </a:path>
                      <a:path w="287019" h="1274445">
                        <a:moveTo>
                          <a:pt x="174728" y="615881"/>
                        </a:moveTo>
                        <a:lnTo>
                          <a:pt x="174728" y="605507"/>
                        </a:lnTo>
                      </a:path>
                      <a:path w="287019" h="1274445">
                        <a:moveTo>
                          <a:pt x="174728" y="605507"/>
                        </a:moveTo>
                        <a:lnTo>
                          <a:pt x="174728" y="595942"/>
                        </a:lnTo>
                      </a:path>
                      <a:path w="287019" h="1274445">
                        <a:moveTo>
                          <a:pt x="174728" y="595942"/>
                        </a:moveTo>
                        <a:lnTo>
                          <a:pt x="174728" y="586362"/>
                        </a:lnTo>
                      </a:path>
                      <a:path w="287019" h="1274445">
                        <a:moveTo>
                          <a:pt x="174728" y="586362"/>
                        </a:moveTo>
                        <a:lnTo>
                          <a:pt x="174728" y="577592"/>
                        </a:lnTo>
                      </a:path>
                      <a:path w="287019" h="1274445">
                        <a:moveTo>
                          <a:pt x="174728" y="577592"/>
                        </a:moveTo>
                        <a:lnTo>
                          <a:pt x="174728" y="570411"/>
                        </a:lnTo>
                      </a:path>
                      <a:path w="287019" h="1274445">
                        <a:moveTo>
                          <a:pt x="174728" y="570411"/>
                        </a:moveTo>
                        <a:lnTo>
                          <a:pt x="174728" y="565628"/>
                        </a:lnTo>
                      </a:path>
                      <a:path w="287019" h="1274445">
                        <a:moveTo>
                          <a:pt x="174728" y="565628"/>
                        </a:moveTo>
                        <a:lnTo>
                          <a:pt x="174728" y="561640"/>
                        </a:lnTo>
                      </a:path>
                      <a:path w="287019" h="1274445">
                        <a:moveTo>
                          <a:pt x="174728" y="561640"/>
                        </a:moveTo>
                        <a:lnTo>
                          <a:pt x="174728" y="560845"/>
                        </a:lnTo>
                      </a:path>
                      <a:path w="287019" h="1274445">
                        <a:moveTo>
                          <a:pt x="286418" y="454733"/>
                        </a:moveTo>
                        <a:lnTo>
                          <a:pt x="28641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55" name="object 3555"/>
                  <p:cNvSpPr/>
                  <p:nvPr/>
                </p:nvSpPr>
                <p:spPr>
                  <a:xfrm>
                    <a:off x="14653657" y="2509024"/>
                    <a:ext cx="0" cy="539115"/>
                  </a:xfrm>
                  <a:custGeom>
                    <a:avLst/>
                    <a:gdLst/>
                    <a:ahLst/>
                    <a:cxnLst/>
                    <a:rect l="l" t="t" r="r" b="b"/>
                    <a:pathLst>
                      <a:path h="539114">
                        <a:moveTo>
                          <a:pt x="0" y="0"/>
                        </a:moveTo>
                        <a:lnTo>
                          <a:pt x="0" y="357402"/>
                        </a:lnTo>
                      </a:path>
                      <a:path h="539114">
                        <a:moveTo>
                          <a:pt x="0" y="428407"/>
                        </a:moveTo>
                        <a:lnTo>
                          <a:pt x="0" y="53849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56" name="object 3556"/>
                  <p:cNvSpPr/>
                  <p:nvPr/>
                </p:nvSpPr>
                <p:spPr>
                  <a:xfrm>
                    <a:off x="14456590" y="2974132"/>
                    <a:ext cx="280035" cy="737235"/>
                  </a:xfrm>
                  <a:custGeom>
                    <a:avLst/>
                    <a:gdLst/>
                    <a:ahLst/>
                    <a:cxnLst/>
                    <a:rect l="l" t="t" r="r" b="b"/>
                    <a:pathLst>
                      <a:path w="280034" h="737235">
                        <a:moveTo>
                          <a:pt x="279977" y="73386"/>
                        </a:moveTo>
                        <a:lnTo>
                          <a:pt x="276825" y="73386"/>
                        </a:lnTo>
                      </a:path>
                      <a:path w="280034" h="737235">
                        <a:moveTo>
                          <a:pt x="276825" y="73386"/>
                        </a:moveTo>
                        <a:lnTo>
                          <a:pt x="269699" y="73386"/>
                        </a:lnTo>
                      </a:path>
                      <a:path w="280034" h="737235">
                        <a:moveTo>
                          <a:pt x="269699" y="73386"/>
                        </a:moveTo>
                        <a:lnTo>
                          <a:pt x="261750" y="73386"/>
                        </a:lnTo>
                      </a:path>
                      <a:path w="280034" h="737235">
                        <a:moveTo>
                          <a:pt x="261750" y="73386"/>
                        </a:moveTo>
                        <a:lnTo>
                          <a:pt x="252157" y="73386"/>
                        </a:lnTo>
                      </a:path>
                      <a:path w="280034" h="737235">
                        <a:moveTo>
                          <a:pt x="252157" y="73386"/>
                        </a:moveTo>
                        <a:lnTo>
                          <a:pt x="241742" y="73386"/>
                        </a:lnTo>
                      </a:path>
                      <a:path w="280034" h="737235">
                        <a:moveTo>
                          <a:pt x="241742" y="73386"/>
                        </a:moveTo>
                        <a:lnTo>
                          <a:pt x="232149" y="73386"/>
                        </a:lnTo>
                      </a:path>
                      <a:path w="280034" h="737235">
                        <a:moveTo>
                          <a:pt x="232149" y="73386"/>
                        </a:moveTo>
                        <a:lnTo>
                          <a:pt x="222556" y="73386"/>
                        </a:lnTo>
                      </a:path>
                      <a:path w="280034" h="737235">
                        <a:moveTo>
                          <a:pt x="222556" y="73386"/>
                        </a:moveTo>
                        <a:lnTo>
                          <a:pt x="213785" y="73386"/>
                        </a:lnTo>
                      </a:path>
                      <a:path w="280034" h="737235">
                        <a:moveTo>
                          <a:pt x="213785" y="73386"/>
                        </a:moveTo>
                        <a:lnTo>
                          <a:pt x="206659" y="73386"/>
                        </a:lnTo>
                      </a:path>
                      <a:path w="280034" h="737235">
                        <a:moveTo>
                          <a:pt x="206659" y="73386"/>
                        </a:moveTo>
                        <a:lnTo>
                          <a:pt x="201863" y="73386"/>
                        </a:lnTo>
                      </a:path>
                      <a:path w="280034" h="737235">
                        <a:moveTo>
                          <a:pt x="201863" y="73386"/>
                        </a:moveTo>
                        <a:lnTo>
                          <a:pt x="197889" y="73386"/>
                        </a:lnTo>
                      </a:path>
                      <a:path w="280034" h="737235">
                        <a:moveTo>
                          <a:pt x="197889" y="73386"/>
                        </a:moveTo>
                        <a:lnTo>
                          <a:pt x="197066" y="73386"/>
                        </a:lnTo>
                      </a:path>
                      <a:path w="280034" h="737235">
                        <a:moveTo>
                          <a:pt x="89351" y="51048"/>
                        </a:moveTo>
                        <a:lnTo>
                          <a:pt x="89351" y="7167"/>
                        </a:lnTo>
                      </a:path>
                      <a:path w="280034" h="737235">
                        <a:moveTo>
                          <a:pt x="0" y="7167"/>
                        </a:moveTo>
                        <a:lnTo>
                          <a:pt x="0" y="51048"/>
                        </a:lnTo>
                      </a:path>
                      <a:path w="280034" h="737235">
                        <a:moveTo>
                          <a:pt x="89351" y="51048"/>
                        </a:moveTo>
                        <a:lnTo>
                          <a:pt x="88529" y="51048"/>
                        </a:lnTo>
                      </a:path>
                      <a:path w="280034" h="737235">
                        <a:moveTo>
                          <a:pt x="88529" y="51048"/>
                        </a:moveTo>
                        <a:lnTo>
                          <a:pt x="85377" y="51048"/>
                        </a:lnTo>
                      </a:path>
                      <a:path w="280034" h="737235">
                        <a:moveTo>
                          <a:pt x="85377" y="51048"/>
                        </a:moveTo>
                        <a:lnTo>
                          <a:pt x="79758" y="51048"/>
                        </a:lnTo>
                      </a:path>
                      <a:path w="280034" h="737235">
                        <a:moveTo>
                          <a:pt x="79758" y="51048"/>
                        </a:moveTo>
                        <a:lnTo>
                          <a:pt x="72632" y="51048"/>
                        </a:lnTo>
                      </a:path>
                      <a:path w="280034" h="737235">
                        <a:moveTo>
                          <a:pt x="72632" y="51048"/>
                        </a:moveTo>
                        <a:lnTo>
                          <a:pt x="63861" y="51048"/>
                        </a:lnTo>
                      </a:path>
                      <a:path w="280034" h="737235">
                        <a:moveTo>
                          <a:pt x="63861" y="51048"/>
                        </a:moveTo>
                        <a:lnTo>
                          <a:pt x="55090" y="51048"/>
                        </a:lnTo>
                      </a:path>
                      <a:path w="280034" h="737235">
                        <a:moveTo>
                          <a:pt x="55090" y="51048"/>
                        </a:moveTo>
                        <a:lnTo>
                          <a:pt x="44675" y="51048"/>
                        </a:lnTo>
                      </a:path>
                      <a:path w="280034" h="737235">
                        <a:moveTo>
                          <a:pt x="44675" y="51048"/>
                        </a:moveTo>
                        <a:lnTo>
                          <a:pt x="34260" y="51048"/>
                        </a:lnTo>
                      </a:path>
                      <a:path w="280034" h="737235">
                        <a:moveTo>
                          <a:pt x="34260" y="51048"/>
                        </a:moveTo>
                        <a:lnTo>
                          <a:pt x="25489" y="51048"/>
                        </a:lnTo>
                      </a:path>
                      <a:path w="280034" h="737235">
                        <a:moveTo>
                          <a:pt x="25489" y="51048"/>
                        </a:moveTo>
                        <a:lnTo>
                          <a:pt x="16719" y="51048"/>
                        </a:lnTo>
                      </a:path>
                      <a:path w="280034" h="737235">
                        <a:moveTo>
                          <a:pt x="16719" y="51048"/>
                        </a:moveTo>
                        <a:lnTo>
                          <a:pt x="9592" y="51048"/>
                        </a:lnTo>
                      </a:path>
                      <a:path w="280034" h="737235">
                        <a:moveTo>
                          <a:pt x="9592" y="51048"/>
                        </a:moveTo>
                        <a:lnTo>
                          <a:pt x="3974" y="51048"/>
                        </a:lnTo>
                      </a:path>
                      <a:path w="280034" h="737235">
                        <a:moveTo>
                          <a:pt x="3974" y="51048"/>
                        </a:moveTo>
                        <a:lnTo>
                          <a:pt x="822" y="51048"/>
                        </a:lnTo>
                      </a:path>
                      <a:path w="280034" h="737235">
                        <a:moveTo>
                          <a:pt x="822" y="51048"/>
                        </a:moveTo>
                        <a:lnTo>
                          <a:pt x="0" y="51048"/>
                        </a:lnTo>
                      </a:path>
                      <a:path w="280034" h="737235">
                        <a:moveTo>
                          <a:pt x="0" y="0"/>
                        </a:moveTo>
                        <a:lnTo>
                          <a:pt x="822" y="0"/>
                        </a:lnTo>
                      </a:path>
                      <a:path w="280034" h="737235">
                        <a:moveTo>
                          <a:pt x="822" y="0"/>
                        </a:moveTo>
                        <a:lnTo>
                          <a:pt x="3974" y="0"/>
                        </a:lnTo>
                      </a:path>
                      <a:path w="280034" h="737235">
                        <a:moveTo>
                          <a:pt x="3974" y="0"/>
                        </a:moveTo>
                        <a:lnTo>
                          <a:pt x="9592" y="0"/>
                        </a:lnTo>
                      </a:path>
                      <a:path w="280034" h="737235">
                        <a:moveTo>
                          <a:pt x="79758" y="0"/>
                        </a:moveTo>
                        <a:lnTo>
                          <a:pt x="85377" y="0"/>
                        </a:lnTo>
                      </a:path>
                      <a:path w="280034" h="737235">
                        <a:moveTo>
                          <a:pt x="85377" y="0"/>
                        </a:moveTo>
                        <a:lnTo>
                          <a:pt x="88529" y="0"/>
                        </a:lnTo>
                      </a:path>
                      <a:path w="280034" h="737235">
                        <a:moveTo>
                          <a:pt x="88529" y="0"/>
                        </a:moveTo>
                        <a:lnTo>
                          <a:pt x="89351" y="0"/>
                        </a:lnTo>
                      </a:path>
                      <a:path w="280034" h="737235">
                        <a:moveTo>
                          <a:pt x="0" y="655774"/>
                        </a:moveTo>
                        <a:lnTo>
                          <a:pt x="0" y="674124"/>
                        </a:lnTo>
                      </a:path>
                      <a:path w="280034" h="737235">
                        <a:moveTo>
                          <a:pt x="25489" y="674124"/>
                        </a:moveTo>
                        <a:lnTo>
                          <a:pt x="16719" y="674124"/>
                        </a:lnTo>
                      </a:path>
                      <a:path w="280034" h="737235">
                        <a:moveTo>
                          <a:pt x="16719" y="674124"/>
                        </a:moveTo>
                        <a:lnTo>
                          <a:pt x="9592" y="674124"/>
                        </a:lnTo>
                      </a:path>
                      <a:path w="280034" h="737235">
                        <a:moveTo>
                          <a:pt x="9592" y="674124"/>
                        </a:moveTo>
                        <a:lnTo>
                          <a:pt x="3974" y="674124"/>
                        </a:lnTo>
                      </a:path>
                      <a:path w="280034" h="737235">
                        <a:moveTo>
                          <a:pt x="3974" y="674124"/>
                        </a:moveTo>
                        <a:lnTo>
                          <a:pt x="822" y="674124"/>
                        </a:lnTo>
                      </a:path>
                      <a:path w="280034" h="737235">
                        <a:moveTo>
                          <a:pt x="822" y="674124"/>
                        </a:moveTo>
                        <a:lnTo>
                          <a:pt x="0" y="674124"/>
                        </a:lnTo>
                      </a:path>
                      <a:path w="280034" h="737235">
                        <a:moveTo>
                          <a:pt x="0" y="737150"/>
                        </a:moveTo>
                        <a:lnTo>
                          <a:pt x="0" y="733957"/>
                        </a:lnTo>
                      </a:path>
                      <a:path w="280034" h="737235">
                        <a:moveTo>
                          <a:pt x="0" y="733957"/>
                        </a:moveTo>
                        <a:lnTo>
                          <a:pt x="0" y="722788"/>
                        </a:lnTo>
                      </a:path>
                      <a:path w="280034" h="737235">
                        <a:moveTo>
                          <a:pt x="0" y="722788"/>
                        </a:moveTo>
                        <a:lnTo>
                          <a:pt x="0" y="709221"/>
                        </a:lnTo>
                      </a:path>
                      <a:path w="280034" h="737235">
                        <a:moveTo>
                          <a:pt x="0" y="709221"/>
                        </a:moveTo>
                        <a:lnTo>
                          <a:pt x="0" y="694859"/>
                        </a:lnTo>
                      </a:path>
                      <a:path w="280034" h="737235">
                        <a:moveTo>
                          <a:pt x="0" y="694859"/>
                        </a:moveTo>
                        <a:lnTo>
                          <a:pt x="0" y="680510"/>
                        </a:lnTo>
                      </a:path>
                      <a:path w="280034" h="737235">
                        <a:moveTo>
                          <a:pt x="0" y="680510"/>
                        </a:moveTo>
                        <a:lnTo>
                          <a:pt x="0" y="674124"/>
                        </a:lnTo>
                      </a:path>
                      <a:path w="280034" h="737235">
                        <a:moveTo>
                          <a:pt x="0" y="674124"/>
                        </a:moveTo>
                        <a:lnTo>
                          <a:pt x="822" y="674124"/>
                        </a:lnTo>
                      </a:path>
                      <a:path w="280034" h="737235">
                        <a:moveTo>
                          <a:pt x="822" y="674124"/>
                        </a:moveTo>
                        <a:lnTo>
                          <a:pt x="3974" y="674124"/>
                        </a:lnTo>
                      </a:path>
                      <a:path w="280034" h="737235">
                        <a:moveTo>
                          <a:pt x="3974" y="674124"/>
                        </a:moveTo>
                        <a:lnTo>
                          <a:pt x="9592" y="674124"/>
                        </a:lnTo>
                      </a:path>
                      <a:path w="280034" h="737235">
                        <a:moveTo>
                          <a:pt x="9592" y="674124"/>
                        </a:moveTo>
                        <a:lnTo>
                          <a:pt x="16719" y="674124"/>
                        </a:lnTo>
                      </a:path>
                      <a:path w="280034" h="737235">
                        <a:moveTo>
                          <a:pt x="16719" y="674124"/>
                        </a:moveTo>
                        <a:lnTo>
                          <a:pt x="25489" y="674124"/>
                        </a:lnTo>
                      </a:path>
                      <a:path w="280034" h="737235">
                        <a:moveTo>
                          <a:pt x="44675" y="185884"/>
                        </a:moveTo>
                        <a:lnTo>
                          <a:pt x="46320" y="185884"/>
                        </a:lnTo>
                      </a:path>
                      <a:path w="280034" h="737235">
                        <a:moveTo>
                          <a:pt x="46320" y="185884"/>
                        </a:moveTo>
                        <a:lnTo>
                          <a:pt x="49472" y="185884"/>
                        </a:lnTo>
                      </a:path>
                      <a:path w="280034" h="737235">
                        <a:moveTo>
                          <a:pt x="49472" y="185884"/>
                        </a:moveTo>
                        <a:lnTo>
                          <a:pt x="55913" y="185884"/>
                        </a:lnTo>
                      </a:path>
                      <a:path w="280034" h="737235">
                        <a:moveTo>
                          <a:pt x="55913" y="185884"/>
                        </a:moveTo>
                        <a:lnTo>
                          <a:pt x="63861" y="185884"/>
                        </a:lnTo>
                      </a:path>
                      <a:path w="280034" h="737235">
                        <a:moveTo>
                          <a:pt x="63861" y="185884"/>
                        </a:moveTo>
                        <a:lnTo>
                          <a:pt x="74139" y="185884"/>
                        </a:lnTo>
                      </a:path>
                      <a:path w="280034" h="737235">
                        <a:moveTo>
                          <a:pt x="74139" y="185884"/>
                        </a:moveTo>
                        <a:lnTo>
                          <a:pt x="86199" y="185884"/>
                        </a:lnTo>
                      </a:path>
                      <a:path w="280034" h="737235">
                        <a:moveTo>
                          <a:pt x="86199" y="185884"/>
                        </a:moveTo>
                        <a:lnTo>
                          <a:pt x="99766" y="185884"/>
                        </a:lnTo>
                      </a:path>
                      <a:path w="280034" h="737235">
                        <a:moveTo>
                          <a:pt x="99766" y="185884"/>
                        </a:moveTo>
                        <a:lnTo>
                          <a:pt x="113333" y="185884"/>
                        </a:lnTo>
                      </a:path>
                      <a:path w="280034" h="737235">
                        <a:moveTo>
                          <a:pt x="113333" y="185884"/>
                        </a:moveTo>
                        <a:lnTo>
                          <a:pt x="128408" y="185884"/>
                        </a:lnTo>
                      </a:path>
                      <a:path w="280034" h="737235">
                        <a:moveTo>
                          <a:pt x="128408" y="185884"/>
                        </a:moveTo>
                        <a:lnTo>
                          <a:pt x="134849" y="185884"/>
                        </a:lnTo>
                      </a:path>
                      <a:path w="280034" h="737235">
                        <a:moveTo>
                          <a:pt x="134849" y="95737"/>
                        </a:moveTo>
                        <a:lnTo>
                          <a:pt x="119637" y="95737"/>
                        </a:lnTo>
                      </a:path>
                      <a:path w="280034" h="737235">
                        <a:moveTo>
                          <a:pt x="119637" y="95737"/>
                        </a:moveTo>
                        <a:lnTo>
                          <a:pt x="105385" y="95737"/>
                        </a:lnTo>
                      </a:path>
                      <a:path w="280034" h="737235">
                        <a:moveTo>
                          <a:pt x="105385" y="95737"/>
                        </a:moveTo>
                        <a:lnTo>
                          <a:pt x="90996" y="95737"/>
                        </a:lnTo>
                      </a:path>
                      <a:path w="280034" h="737235">
                        <a:moveTo>
                          <a:pt x="90996" y="95737"/>
                        </a:moveTo>
                        <a:lnTo>
                          <a:pt x="78936" y="95737"/>
                        </a:lnTo>
                      </a:path>
                      <a:path w="280034" h="737235">
                        <a:moveTo>
                          <a:pt x="78936" y="95737"/>
                        </a:moveTo>
                        <a:lnTo>
                          <a:pt x="67835" y="95737"/>
                        </a:lnTo>
                      </a:path>
                      <a:path w="280034" h="737235">
                        <a:moveTo>
                          <a:pt x="67835" y="95737"/>
                        </a:moveTo>
                        <a:lnTo>
                          <a:pt x="59065" y="95737"/>
                        </a:lnTo>
                      </a:path>
                      <a:path w="280034" h="737235">
                        <a:moveTo>
                          <a:pt x="59065" y="95737"/>
                        </a:moveTo>
                        <a:lnTo>
                          <a:pt x="51939" y="95737"/>
                        </a:lnTo>
                      </a:path>
                      <a:path w="280034" h="737235">
                        <a:moveTo>
                          <a:pt x="51939" y="95737"/>
                        </a:moveTo>
                        <a:lnTo>
                          <a:pt x="47142" y="95737"/>
                        </a:lnTo>
                      </a:path>
                      <a:path w="280034" h="737235">
                        <a:moveTo>
                          <a:pt x="47142" y="95737"/>
                        </a:moveTo>
                        <a:lnTo>
                          <a:pt x="44675" y="9573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57" name="object 3557"/>
                  <p:cNvSpPr/>
                  <p:nvPr/>
                </p:nvSpPr>
                <p:spPr>
                  <a:xfrm>
                    <a:off x="14500069" y="3068673"/>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58" name="object 3558"/>
                  <p:cNvSpPr/>
                  <p:nvPr/>
                </p:nvSpPr>
                <p:spPr>
                  <a:xfrm>
                    <a:off x="12015388" y="1983289"/>
                    <a:ext cx="2927350" cy="1177290"/>
                  </a:xfrm>
                  <a:custGeom>
                    <a:avLst/>
                    <a:gdLst/>
                    <a:ahLst/>
                    <a:cxnLst/>
                    <a:rect l="l" t="t" r="r" b="b"/>
                    <a:pathLst>
                      <a:path w="2927350" h="1177289">
                        <a:moveTo>
                          <a:pt x="2576052" y="1131242"/>
                        </a:moveTo>
                        <a:lnTo>
                          <a:pt x="2576052" y="1141617"/>
                        </a:lnTo>
                      </a:path>
                      <a:path w="2927350" h="1177289">
                        <a:moveTo>
                          <a:pt x="2576052" y="1141617"/>
                        </a:moveTo>
                        <a:lnTo>
                          <a:pt x="2576052" y="1151196"/>
                        </a:lnTo>
                      </a:path>
                      <a:path w="2927350" h="1177289">
                        <a:moveTo>
                          <a:pt x="2576052" y="1151196"/>
                        </a:moveTo>
                        <a:lnTo>
                          <a:pt x="2576052" y="1159172"/>
                        </a:lnTo>
                      </a:path>
                      <a:path w="2927350" h="1177289">
                        <a:moveTo>
                          <a:pt x="2576052" y="1159172"/>
                        </a:moveTo>
                        <a:lnTo>
                          <a:pt x="2576052" y="1166353"/>
                        </a:lnTo>
                      </a:path>
                      <a:path w="2927350" h="1177289">
                        <a:moveTo>
                          <a:pt x="2576052" y="1166353"/>
                        </a:moveTo>
                        <a:lnTo>
                          <a:pt x="2576052" y="1171930"/>
                        </a:lnTo>
                      </a:path>
                      <a:path w="2927350" h="1177289">
                        <a:moveTo>
                          <a:pt x="2576052" y="1171930"/>
                        </a:moveTo>
                        <a:lnTo>
                          <a:pt x="2576052" y="1175123"/>
                        </a:lnTo>
                      </a:path>
                      <a:path w="2927350" h="1177289">
                        <a:moveTo>
                          <a:pt x="2576052" y="1175123"/>
                        </a:moveTo>
                        <a:lnTo>
                          <a:pt x="2576052" y="1176727"/>
                        </a:lnTo>
                      </a:path>
                      <a:path w="2927350" h="1177289">
                        <a:moveTo>
                          <a:pt x="2576052" y="1086580"/>
                        </a:moveTo>
                        <a:lnTo>
                          <a:pt x="2576052" y="1087375"/>
                        </a:lnTo>
                      </a:path>
                      <a:path w="2927350" h="1177289">
                        <a:moveTo>
                          <a:pt x="2576052" y="1087375"/>
                        </a:moveTo>
                        <a:lnTo>
                          <a:pt x="2576052" y="1091363"/>
                        </a:lnTo>
                      </a:path>
                      <a:path w="2927350" h="1177289">
                        <a:moveTo>
                          <a:pt x="2576052" y="1091363"/>
                        </a:moveTo>
                        <a:lnTo>
                          <a:pt x="2576052" y="1096146"/>
                        </a:lnTo>
                      </a:path>
                      <a:path w="2927350" h="1177289">
                        <a:moveTo>
                          <a:pt x="2576052" y="1096146"/>
                        </a:moveTo>
                        <a:lnTo>
                          <a:pt x="2576052" y="1103327"/>
                        </a:lnTo>
                      </a:path>
                      <a:path w="2927350" h="1177289">
                        <a:moveTo>
                          <a:pt x="2576052" y="1103327"/>
                        </a:moveTo>
                        <a:lnTo>
                          <a:pt x="2576052" y="1112098"/>
                        </a:lnTo>
                      </a:path>
                      <a:path w="2927350" h="1177289">
                        <a:moveTo>
                          <a:pt x="2576052" y="1112098"/>
                        </a:moveTo>
                        <a:lnTo>
                          <a:pt x="2576052" y="1121677"/>
                        </a:lnTo>
                      </a:path>
                      <a:path w="2927350" h="1177289">
                        <a:moveTo>
                          <a:pt x="2576052" y="1121677"/>
                        </a:moveTo>
                        <a:lnTo>
                          <a:pt x="2576052" y="1131242"/>
                        </a:lnTo>
                      </a:path>
                      <a:path w="2927350" h="1177289">
                        <a:moveTo>
                          <a:pt x="2441202" y="1131242"/>
                        </a:moveTo>
                        <a:lnTo>
                          <a:pt x="2442024" y="1121677"/>
                        </a:lnTo>
                      </a:path>
                      <a:path w="2927350" h="1177289">
                        <a:moveTo>
                          <a:pt x="2442024" y="1121677"/>
                        </a:moveTo>
                        <a:lnTo>
                          <a:pt x="2445176" y="1112098"/>
                        </a:lnTo>
                      </a:path>
                      <a:path w="2927350" h="1177289">
                        <a:moveTo>
                          <a:pt x="2450795" y="1103327"/>
                        </a:moveTo>
                        <a:lnTo>
                          <a:pt x="2457921" y="1096146"/>
                        </a:lnTo>
                      </a:path>
                      <a:path w="2927350" h="1177289">
                        <a:moveTo>
                          <a:pt x="2466692" y="1091363"/>
                        </a:moveTo>
                        <a:lnTo>
                          <a:pt x="2475463" y="1087375"/>
                        </a:lnTo>
                      </a:path>
                      <a:path w="2927350" h="1177289">
                        <a:moveTo>
                          <a:pt x="2475463" y="1175123"/>
                        </a:moveTo>
                        <a:lnTo>
                          <a:pt x="2466692" y="1171930"/>
                        </a:lnTo>
                      </a:path>
                      <a:path w="2927350" h="1177289">
                        <a:moveTo>
                          <a:pt x="2457921" y="1166353"/>
                        </a:moveTo>
                        <a:lnTo>
                          <a:pt x="2450795" y="1159172"/>
                        </a:lnTo>
                      </a:path>
                      <a:path w="2927350" h="1177289">
                        <a:moveTo>
                          <a:pt x="2445176" y="1151196"/>
                        </a:moveTo>
                        <a:lnTo>
                          <a:pt x="2442024" y="1141617"/>
                        </a:lnTo>
                      </a:path>
                      <a:path w="2927350" h="1177289">
                        <a:moveTo>
                          <a:pt x="2442024" y="1141617"/>
                        </a:moveTo>
                        <a:lnTo>
                          <a:pt x="2441202" y="1131242"/>
                        </a:lnTo>
                      </a:path>
                      <a:path w="2927350" h="1177289">
                        <a:moveTo>
                          <a:pt x="2530554" y="1041891"/>
                        </a:moveTo>
                        <a:lnTo>
                          <a:pt x="2530554" y="1056253"/>
                        </a:lnTo>
                      </a:path>
                      <a:path w="2927350" h="1177289">
                        <a:moveTo>
                          <a:pt x="2530554" y="1056253"/>
                        </a:moveTo>
                        <a:lnTo>
                          <a:pt x="2530554" y="1071410"/>
                        </a:lnTo>
                      </a:path>
                      <a:path w="2927350" h="1177289">
                        <a:moveTo>
                          <a:pt x="2530554" y="1071410"/>
                        </a:moveTo>
                        <a:lnTo>
                          <a:pt x="2530554" y="1080194"/>
                        </a:lnTo>
                      </a:path>
                      <a:path w="2927350" h="1177289">
                        <a:moveTo>
                          <a:pt x="2441202" y="1106520"/>
                        </a:moveTo>
                        <a:lnTo>
                          <a:pt x="2441202" y="1101724"/>
                        </a:lnTo>
                      </a:path>
                      <a:path w="2927350" h="1177289">
                        <a:moveTo>
                          <a:pt x="2441202" y="1101724"/>
                        </a:moveTo>
                        <a:lnTo>
                          <a:pt x="2441202" y="1089760"/>
                        </a:lnTo>
                      </a:path>
                      <a:path w="2927350" h="1177289">
                        <a:moveTo>
                          <a:pt x="2441202" y="1089760"/>
                        </a:moveTo>
                        <a:lnTo>
                          <a:pt x="2441202" y="1077001"/>
                        </a:lnTo>
                      </a:path>
                      <a:path w="2927350" h="1177289">
                        <a:moveTo>
                          <a:pt x="2441202" y="1077001"/>
                        </a:moveTo>
                        <a:lnTo>
                          <a:pt x="2441202" y="1062639"/>
                        </a:lnTo>
                      </a:path>
                      <a:path w="2927350" h="1177289">
                        <a:moveTo>
                          <a:pt x="2441202" y="1062639"/>
                        </a:moveTo>
                        <a:lnTo>
                          <a:pt x="2441202" y="1047482"/>
                        </a:lnTo>
                      </a:path>
                      <a:path w="2927350" h="1177289">
                        <a:moveTo>
                          <a:pt x="2441202" y="1047482"/>
                        </a:moveTo>
                        <a:lnTo>
                          <a:pt x="2441202" y="1041891"/>
                        </a:lnTo>
                      </a:path>
                      <a:path w="2927350" h="1177289">
                        <a:moveTo>
                          <a:pt x="2441202" y="1041891"/>
                        </a:moveTo>
                        <a:lnTo>
                          <a:pt x="2442024" y="1041891"/>
                        </a:lnTo>
                      </a:path>
                      <a:path w="2927350" h="1177289">
                        <a:moveTo>
                          <a:pt x="2442024" y="1041891"/>
                        </a:moveTo>
                        <a:lnTo>
                          <a:pt x="2445176" y="1041891"/>
                        </a:lnTo>
                      </a:path>
                      <a:path w="2927350" h="1177289">
                        <a:moveTo>
                          <a:pt x="2445176" y="1041891"/>
                        </a:moveTo>
                        <a:lnTo>
                          <a:pt x="2450795" y="1041891"/>
                        </a:lnTo>
                      </a:path>
                      <a:path w="2927350" h="1177289">
                        <a:moveTo>
                          <a:pt x="2450795" y="1041891"/>
                        </a:moveTo>
                        <a:lnTo>
                          <a:pt x="2457921" y="1041891"/>
                        </a:lnTo>
                      </a:path>
                      <a:path w="2927350" h="1177289">
                        <a:moveTo>
                          <a:pt x="2457921" y="1041891"/>
                        </a:moveTo>
                        <a:lnTo>
                          <a:pt x="2466692" y="1041891"/>
                        </a:lnTo>
                      </a:path>
                      <a:path w="2927350" h="1177289">
                        <a:moveTo>
                          <a:pt x="2466692" y="1041891"/>
                        </a:moveTo>
                        <a:lnTo>
                          <a:pt x="2475463" y="1041891"/>
                        </a:lnTo>
                      </a:path>
                      <a:path w="2927350" h="1177289">
                        <a:moveTo>
                          <a:pt x="2475463" y="1041891"/>
                        </a:moveTo>
                        <a:lnTo>
                          <a:pt x="2485878" y="1041891"/>
                        </a:lnTo>
                      </a:path>
                      <a:path w="2927350" h="1177289">
                        <a:moveTo>
                          <a:pt x="2485878" y="1041891"/>
                        </a:moveTo>
                        <a:lnTo>
                          <a:pt x="2496293" y="1041891"/>
                        </a:lnTo>
                      </a:path>
                      <a:path w="2927350" h="1177289">
                        <a:moveTo>
                          <a:pt x="2496293" y="1041891"/>
                        </a:moveTo>
                        <a:lnTo>
                          <a:pt x="2505064" y="1041891"/>
                        </a:lnTo>
                      </a:path>
                      <a:path w="2927350" h="1177289">
                        <a:moveTo>
                          <a:pt x="2505064" y="1041891"/>
                        </a:moveTo>
                        <a:lnTo>
                          <a:pt x="2513835" y="1041891"/>
                        </a:lnTo>
                      </a:path>
                      <a:path w="2927350" h="1177289">
                        <a:moveTo>
                          <a:pt x="2513835" y="1041891"/>
                        </a:moveTo>
                        <a:lnTo>
                          <a:pt x="2520961" y="1041891"/>
                        </a:lnTo>
                      </a:path>
                      <a:path w="2927350" h="1177289">
                        <a:moveTo>
                          <a:pt x="2520961" y="1041891"/>
                        </a:moveTo>
                        <a:lnTo>
                          <a:pt x="2526580" y="1041891"/>
                        </a:lnTo>
                      </a:path>
                      <a:path w="2927350" h="1177289">
                        <a:moveTo>
                          <a:pt x="2526580" y="1041891"/>
                        </a:moveTo>
                        <a:lnTo>
                          <a:pt x="2529732" y="1041891"/>
                        </a:lnTo>
                      </a:path>
                      <a:path w="2927350" h="1177289">
                        <a:moveTo>
                          <a:pt x="2529732" y="1041891"/>
                        </a:moveTo>
                        <a:lnTo>
                          <a:pt x="2530554" y="1041891"/>
                        </a:lnTo>
                      </a:path>
                      <a:path w="2927350" h="1177289">
                        <a:moveTo>
                          <a:pt x="63025" y="147580"/>
                        </a:moveTo>
                        <a:lnTo>
                          <a:pt x="85363" y="149979"/>
                        </a:lnTo>
                      </a:path>
                      <a:path w="2927350" h="1177289">
                        <a:moveTo>
                          <a:pt x="85363" y="794"/>
                        </a:moveTo>
                        <a:lnTo>
                          <a:pt x="63025" y="3179"/>
                        </a:lnTo>
                      </a:path>
                      <a:path w="2927350" h="1177289">
                        <a:moveTo>
                          <a:pt x="469095" y="149979"/>
                        </a:moveTo>
                        <a:lnTo>
                          <a:pt x="2927017" y="149979"/>
                        </a:lnTo>
                      </a:path>
                      <a:path w="2927350" h="1177289">
                        <a:moveTo>
                          <a:pt x="2923865" y="794"/>
                        </a:moveTo>
                        <a:lnTo>
                          <a:pt x="469095" y="794"/>
                        </a:lnTo>
                      </a:path>
                      <a:path w="2927350" h="1177289">
                        <a:moveTo>
                          <a:pt x="2927017" y="74989"/>
                        </a:moveTo>
                        <a:lnTo>
                          <a:pt x="2927017" y="88543"/>
                        </a:lnTo>
                      </a:path>
                      <a:path w="2927350" h="1177289">
                        <a:moveTo>
                          <a:pt x="2927017" y="88543"/>
                        </a:moveTo>
                        <a:lnTo>
                          <a:pt x="2927017" y="100506"/>
                        </a:lnTo>
                      </a:path>
                      <a:path w="2927350" h="1177289">
                        <a:moveTo>
                          <a:pt x="2927017" y="100506"/>
                        </a:moveTo>
                        <a:lnTo>
                          <a:pt x="2927017" y="112484"/>
                        </a:lnTo>
                      </a:path>
                      <a:path w="2927350" h="1177289">
                        <a:moveTo>
                          <a:pt x="2927017" y="112484"/>
                        </a:moveTo>
                        <a:lnTo>
                          <a:pt x="2927017" y="123653"/>
                        </a:lnTo>
                      </a:path>
                      <a:path w="2927350" h="1177289">
                        <a:moveTo>
                          <a:pt x="2927017" y="123653"/>
                        </a:moveTo>
                        <a:lnTo>
                          <a:pt x="2927017" y="132423"/>
                        </a:lnTo>
                      </a:path>
                      <a:path w="2927350" h="1177289">
                        <a:moveTo>
                          <a:pt x="2927017" y="132423"/>
                        </a:moveTo>
                        <a:lnTo>
                          <a:pt x="2927017" y="140399"/>
                        </a:lnTo>
                      </a:path>
                      <a:path w="2927350" h="1177289">
                        <a:moveTo>
                          <a:pt x="2927017" y="140399"/>
                        </a:moveTo>
                        <a:lnTo>
                          <a:pt x="2927017" y="145196"/>
                        </a:lnTo>
                      </a:path>
                      <a:path w="2927350" h="1177289">
                        <a:moveTo>
                          <a:pt x="2927017" y="145196"/>
                        </a:moveTo>
                        <a:lnTo>
                          <a:pt x="2927017" y="149184"/>
                        </a:lnTo>
                      </a:path>
                      <a:path w="2927350" h="1177289">
                        <a:moveTo>
                          <a:pt x="2927017" y="149184"/>
                        </a:moveTo>
                        <a:lnTo>
                          <a:pt x="2927017" y="149979"/>
                        </a:lnTo>
                      </a:path>
                      <a:path w="2927350" h="1177289">
                        <a:moveTo>
                          <a:pt x="469095" y="0"/>
                        </a:moveTo>
                        <a:lnTo>
                          <a:pt x="307947" y="0"/>
                        </a:lnTo>
                      </a:path>
                      <a:path w="2927350" h="1177289">
                        <a:moveTo>
                          <a:pt x="307947" y="150773"/>
                        </a:moveTo>
                        <a:lnTo>
                          <a:pt x="313539" y="150773"/>
                        </a:lnTo>
                      </a:path>
                      <a:path w="2927350" h="1177289">
                        <a:moveTo>
                          <a:pt x="464312" y="150773"/>
                        </a:moveTo>
                        <a:lnTo>
                          <a:pt x="469095" y="150773"/>
                        </a:lnTo>
                      </a:path>
                      <a:path w="2927350" h="1177289">
                        <a:moveTo>
                          <a:pt x="313539" y="150773"/>
                        </a:moveTo>
                        <a:lnTo>
                          <a:pt x="313539" y="155556"/>
                        </a:lnTo>
                      </a:path>
                      <a:path w="2927350" h="1177289">
                        <a:moveTo>
                          <a:pt x="464312" y="155556"/>
                        </a:moveTo>
                        <a:lnTo>
                          <a:pt x="464312" y="150773"/>
                        </a:lnTo>
                      </a:path>
                      <a:path w="2927350" h="1177289">
                        <a:moveTo>
                          <a:pt x="469095" y="0"/>
                        </a:moveTo>
                        <a:lnTo>
                          <a:pt x="469095" y="794"/>
                        </a:lnTo>
                      </a:path>
                      <a:path w="2927350" h="1177289">
                        <a:moveTo>
                          <a:pt x="469095" y="794"/>
                        </a:moveTo>
                        <a:lnTo>
                          <a:pt x="469095" y="4782"/>
                        </a:lnTo>
                      </a:path>
                      <a:path w="2927350" h="1177289">
                        <a:moveTo>
                          <a:pt x="469095" y="4782"/>
                        </a:moveTo>
                        <a:lnTo>
                          <a:pt x="469095" y="10360"/>
                        </a:lnTo>
                      </a:path>
                      <a:path w="2927350" h="1177289">
                        <a:moveTo>
                          <a:pt x="469095" y="10360"/>
                        </a:moveTo>
                        <a:lnTo>
                          <a:pt x="469095" y="17541"/>
                        </a:lnTo>
                      </a:path>
                      <a:path w="2927350" h="1177289">
                        <a:moveTo>
                          <a:pt x="469095" y="17541"/>
                        </a:moveTo>
                        <a:lnTo>
                          <a:pt x="469095" y="27120"/>
                        </a:lnTo>
                      </a:path>
                      <a:path w="2927350" h="1177289">
                        <a:moveTo>
                          <a:pt x="469095" y="27120"/>
                        </a:moveTo>
                        <a:lnTo>
                          <a:pt x="469095" y="37494"/>
                        </a:lnTo>
                      </a:path>
                      <a:path w="2927350" h="1177289">
                        <a:moveTo>
                          <a:pt x="469095" y="37494"/>
                        </a:moveTo>
                        <a:lnTo>
                          <a:pt x="469095" y="49458"/>
                        </a:lnTo>
                      </a:path>
                      <a:path w="2927350" h="1177289">
                        <a:moveTo>
                          <a:pt x="469095" y="49458"/>
                        </a:moveTo>
                        <a:lnTo>
                          <a:pt x="469095" y="62217"/>
                        </a:lnTo>
                      </a:path>
                      <a:path w="2927350" h="1177289">
                        <a:moveTo>
                          <a:pt x="469095" y="62217"/>
                        </a:moveTo>
                        <a:lnTo>
                          <a:pt x="469095" y="74989"/>
                        </a:lnTo>
                      </a:path>
                      <a:path w="2927350" h="1177289">
                        <a:moveTo>
                          <a:pt x="469095" y="74989"/>
                        </a:moveTo>
                        <a:lnTo>
                          <a:pt x="469095" y="88543"/>
                        </a:lnTo>
                      </a:path>
                      <a:path w="2927350" h="1177289">
                        <a:moveTo>
                          <a:pt x="469095" y="88543"/>
                        </a:moveTo>
                        <a:lnTo>
                          <a:pt x="469095" y="101315"/>
                        </a:lnTo>
                      </a:path>
                      <a:path w="2927350" h="1177289">
                        <a:moveTo>
                          <a:pt x="469095" y="101315"/>
                        </a:moveTo>
                        <a:lnTo>
                          <a:pt x="469095" y="113279"/>
                        </a:lnTo>
                      </a:path>
                      <a:path w="2927350" h="1177289">
                        <a:moveTo>
                          <a:pt x="469095" y="113279"/>
                        </a:moveTo>
                        <a:lnTo>
                          <a:pt x="469095" y="123653"/>
                        </a:lnTo>
                      </a:path>
                      <a:path w="2927350" h="1177289">
                        <a:moveTo>
                          <a:pt x="469095" y="123653"/>
                        </a:moveTo>
                        <a:lnTo>
                          <a:pt x="469095" y="133218"/>
                        </a:lnTo>
                      </a:path>
                      <a:path w="2927350" h="1177289">
                        <a:moveTo>
                          <a:pt x="469095" y="133218"/>
                        </a:moveTo>
                        <a:lnTo>
                          <a:pt x="469095" y="140399"/>
                        </a:lnTo>
                      </a:path>
                      <a:path w="2927350" h="1177289">
                        <a:moveTo>
                          <a:pt x="469095" y="140399"/>
                        </a:moveTo>
                        <a:lnTo>
                          <a:pt x="469095" y="145991"/>
                        </a:lnTo>
                      </a:path>
                      <a:path w="2927350" h="1177289">
                        <a:moveTo>
                          <a:pt x="469095" y="145991"/>
                        </a:moveTo>
                        <a:lnTo>
                          <a:pt x="469095" y="149184"/>
                        </a:lnTo>
                      </a:path>
                      <a:path w="2927350" h="1177289">
                        <a:moveTo>
                          <a:pt x="469095" y="149184"/>
                        </a:moveTo>
                        <a:lnTo>
                          <a:pt x="469095" y="150773"/>
                        </a:lnTo>
                      </a:path>
                      <a:path w="2927350" h="1177289">
                        <a:moveTo>
                          <a:pt x="307947" y="150773"/>
                        </a:moveTo>
                        <a:lnTo>
                          <a:pt x="307947" y="149184"/>
                        </a:lnTo>
                      </a:path>
                      <a:path w="2927350" h="1177289">
                        <a:moveTo>
                          <a:pt x="307947" y="149184"/>
                        </a:moveTo>
                        <a:lnTo>
                          <a:pt x="307947" y="145991"/>
                        </a:lnTo>
                      </a:path>
                      <a:path w="2927350" h="1177289">
                        <a:moveTo>
                          <a:pt x="307947" y="145991"/>
                        </a:moveTo>
                        <a:lnTo>
                          <a:pt x="307947" y="140399"/>
                        </a:lnTo>
                      </a:path>
                      <a:path w="2927350" h="1177289">
                        <a:moveTo>
                          <a:pt x="307947" y="140399"/>
                        </a:moveTo>
                        <a:lnTo>
                          <a:pt x="307947" y="133218"/>
                        </a:lnTo>
                      </a:path>
                      <a:path w="2927350" h="1177289">
                        <a:moveTo>
                          <a:pt x="307947" y="133218"/>
                        </a:moveTo>
                        <a:lnTo>
                          <a:pt x="307947" y="123653"/>
                        </a:lnTo>
                      </a:path>
                      <a:path w="2927350" h="1177289">
                        <a:moveTo>
                          <a:pt x="307947" y="123653"/>
                        </a:moveTo>
                        <a:lnTo>
                          <a:pt x="307947" y="113279"/>
                        </a:lnTo>
                      </a:path>
                      <a:path w="2927350" h="1177289">
                        <a:moveTo>
                          <a:pt x="307947" y="113279"/>
                        </a:moveTo>
                        <a:lnTo>
                          <a:pt x="307947" y="101315"/>
                        </a:lnTo>
                      </a:path>
                      <a:path w="2927350" h="1177289">
                        <a:moveTo>
                          <a:pt x="307947" y="101315"/>
                        </a:moveTo>
                        <a:lnTo>
                          <a:pt x="307947" y="88543"/>
                        </a:lnTo>
                      </a:path>
                      <a:path w="2927350" h="1177289">
                        <a:moveTo>
                          <a:pt x="307947" y="88543"/>
                        </a:moveTo>
                        <a:lnTo>
                          <a:pt x="307947" y="74989"/>
                        </a:lnTo>
                      </a:path>
                      <a:path w="2927350" h="1177289">
                        <a:moveTo>
                          <a:pt x="307947" y="74989"/>
                        </a:moveTo>
                        <a:lnTo>
                          <a:pt x="307947" y="62217"/>
                        </a:lnTo>
                      </a:path>
                      <a:path w="2927350" h="1177289">
                        <a:moveTo>
                          <a:pt x="307947" y="62217"/>
                        </a:moveTo>
                        <a:lnTo>
                          <a:pt x="307947" y="49458"/>
                        </a:lnTo>
                      </a:path>
                      <a:path w="2927350" h="1177289">
                        <a:moveTo>
                          <a:pt x="307947" y="49458"/>
                        </a:moveTo>
                        <a:lnTo>
                          <a:pt x="307947" y="37494"/>
                        </a:lnTo>
                      </a:path>
                      <a:path w="2927350" h="1177289">
                        <a:moveTo>
                          <a:pt x="307947" y="37494"/>
                        </a:moveTo>
                        <a:lnTo>
                          <a:pt x="307947" y="27120"/>
                        </a:lnTo>
                      </a:path>
                      <a:path w="2927350" h="1177289">
                        <a:moveTo>
                          <a:pt x="307947" y="27120"/>
                        </a:moveTo>
                        <a:lnTo>
                          <a:pt x="307947" y="17541"/>
                        </a:lnTo>
                      </a:path>
                      <a:path w="2927350" h="1177289">
                        <a:moveTo>
                          <a:pt x="307947" y="17541"/>
                        </a:moveTo>
                        <a:lnTo>
                          <a:pt x="307947" y="10360"/>
                        </a:lnTo>
                      </a:path>
                      <a:path w="2927350" h="1177289">
                        <a:moveTo>
                          <a:pt x="307947" y="10360"/>
                        </a:moveTo>
                        <a:lnTo>
                          <a:pt x="307947" y="4782"/>
                        </a:lnTo>
                      </a:path>
                      <a:path w="2927350" h="1177289">
                        <a:moveTo>
                          <a:pt x="307947" y="4782"/>
                        </a:moveTo>
                        <a:lnTo>
                          <a:pt x="307947" y="794"/>
                        </a:lnTo>
                      </a:path>
                      <a:path w="2927350" h="1177289">
                        <a:moveTo>
                          <a:pt x="307947" y="794"/>
                        </a:moveTo>
                        <a:lnTo>
                          <a:pt x="307947" y="0"/>
                        </a:lnTo>
                      </a:path>
                      <a:path w="2927350" h="1177289">
                        <a:moveTo>
                          <a:pt x="464312" y="155556"/>
                        </a:moveTo>
                        <a:lnTo>
                          <a:pt x="462723" y="155556"/>
                        </a:lnTo>
                      </a:path>
                      <a:path w="2927350" h="1177289">
                        <a:moveTo>
                          <a:pt x="462723" y="155556"/>
                        </a:moveTo>
                        <a:lnTo>
                          <a:pt x="459530" y="155556"/>
                        </a:lnTo>
                      </a:path>
                      <a:path w="2927350" h="1177289">
                        <a:moveTo>
                          <a:pt x="459530" y="155556"/>
                        </a:moveTo>
                        <a:lnTo>
                          <a:pt x="453938" y="155556"/>
                        </a:lnTo>
                      </a:path>
                      <a:path w="2927350" h="1177289">
                        <a:moveTo>
                          <a:pt x="453938" y="155556"/>
                        </a:moveTo>
                        <a:lnTo>
                          <a:pt x="446757" y="155556"/>
                        </a:lnTo>
                      </a:path>
                      <a:path w="2927350" h="1177289">
                        <a:moveTo>
                          <a:pt x="446757" y="155556"/>
                        </a:moveTo>
                        <a:lnTo>
                          <a:pt x="437192" y="155556"/>
                        </a:lnTo>
                      </a:path>
                      <a:path w="2927350" h="1177289">
                        <a:moveTo>
                          <a:pt x="437192" y="155556"/>
                        </a:moveTo>
                        <a:lnTo>
                          <a:pt x="426818" y="155556"/>
                        </a:lnTo>
                      </a:path>
                      <a:path w="2927350" h="1177289">
                        <a:moveTo>
                          <a:pt x="426818" y="155556"/>
                        </a:moveTo>
                        <a:lnTo>
                          <a:pt x="414854" y="155556"/>
                        </a:lnTo>
                      </a:path>
                      <a:path w="2927350" h="1177289">
                        <a:moveTo>
                          <a:pt x="414854" y="155556"/>
                        </a:moveTo>
                        <a:lnTo>
                          <a:pt x="402082" y="155556"/>
                        </a:lnTo>
                      </a:path>
                      <a:path w="2927350" h="1177289">
                        <a:moveTo>
                          <a:pt x="402082" y="155556"/>
                        </a:moveTo>
                        <a:lnTo>
                          <a:pt x="388528" y="155556"/>
                        </a:lnTo>
                      </a:path>
                      <a:path w="2927350" h="1177289">
                        <a:moveTo>
                          <a:pt x="388528" y="155556"/>
                        </a:moveTo>
                        <a:lnTo>
                          <a:pt x="375756" y="155556"/>
                        </a:lnTo>
                      </a:path>
                      <a:path w="2927350" h="1177289">
                        <a:moveTo>
                          <a:pt x="375756" y="155556"/>
                        </a:moveTo>
                        <a:lnTo>
                          <a:pt x="362997" y="155556"/>
                        </a:lnTo>
                      </a:path>
                      <a:path w="2927350" h="1177289">
                        <a:moveTo>
                          <a:pt x="362997" y="155556"/>
                        </a:moveTo>
                        <a:lnTo>
                          <a:pt x="351033" y="155556"/>
                        </a:lnTo>
                      </a:path>
                      <a:path w="2927350" h="1177289">
                        <a:moveTo>
                          <a:pt x="351033" y="155556"/>
                        </a:moveTo>
                        <a:lnTo>
                          <a:pt x="340659" y="155556"/>
                        </a:lnTo>
                      </a:path>
                      <a:path w="2927350" h="1177289">
                        <a:moveTo>
                          <a:pt x="340659" y="155556"/>
                        </a:moveTo>
                        <a:lnTo>
                          <a:pt x="331080" y="155556"/>
                        </a:lnTo>
                      </a:path>
                      <a:path w="2927350" h="1177289">
                        <a:moveTo>
                          <a:pt x="331080" y="155556"/>
                        </a:moveTo>
                        <a:lnTo>
                          <a:pt x="323104" y="155556"/>
                        </a:lnTo>
                      </a:path>
                      <a:path w="2927350" h="1177289">
                        <a:moveTo>
                          <a:pt x="323104" y="155556"/>
                        </a:moveTo>
                        <a:lnTo>
                          <a:pt x="317526" y="155556"/>
                        </a:lnTo>
                      </a:path>
                      <a:path w="2927350" h="1177289">
                        <a:moveTo>
                          <a:pt x="317526" y="155556"/>
                        </a:moveTo>
                        <a:lnTo>
                          <a:pt x="314333" y="155556"/>
                        </a:lnTo>
                      </a:path>
                      <a:path w="2927350" h="1177289">
                        <a:moveTo>
                          <a:pt x="314333" y="155556"/>
                        </a:moveTo>
                        <a:lnTo>
                          <a:pt x="313539" y="155556"/>
                        </a:lnTo>
                      </a:path>
                      <a:path w="2927350" h="1177289">
                        <a:moveTo>
                          <a:pt x="307947" y="794"/>
                        </a:moveTo>
                        <a:lnTo>
                          <a:pt x="0" y="794"/>
                        </a:lnTo>
                      </a:path>
                      <a:path w="2927350" h="1177289">
                        <a:moveTo>
                          <a:pt x="0" y="149979"/>
                        </a:moveTo>
                        <a:lnTo>
                          <a:pt x="307947" y="149979"/>
                        </a:lnTo>
                      </a:path>
                      <a:path w="2927350" h="1177289">
                        <a:moveTo>
                          <a:pt x="0" y="149979"/>
                        </a:moveTo>
                        <a:lnTo>
                          <a:pt x="0" y="149184"/>
                        </a:lnTo>
                      </a:path>
                      <a:path w="2927350" h="1177289">
                        <a:moveTo>
                          <a:pt x="0" y="149184"/>
                        </a:moveTo>
                        <a:lnTo>
                          <a:pt x="0" y="145196"/>
                        </a:lnTo>
                      </a:path>
                      <a:path w="2927350" h="1177289">
                        <a:moveTo>
                          <a:pt x="0" y="145196"/>
                        </a:moveTo>
                        <a:lnTo>
                          <a:pt x="0" y="140399"/>
                        </a:lnTo>
                      </a:path>
                      <a:path w="2927350" h="1177289">
                        <a:moveTo>
                          <a:pt x="0" y="140399"/>
                        </a:moveTo>
                        <a:lnTo>
                          <a:pt x="0" y="132423"/>
                        </a:lnTo>
                      </a:path>
                      <a:path w="2927350" h="1177289">
                        <a:moveTo>
                          <a:pt x="0" y="132423"/>
                        </a:moveTo>
                        <a:lnTo>
                          <a:pt x="0" y="123653"/>
                        </a:lnTo>
                      </a:path>
                      <a:path w="2927350" h="1177289">
                        <a:moveTo>
                          <a:pt x="0" y="123653"/>
                        </a:moveTo>
                        <a:lnTo>
                          <a:pt x="0" y="112484"/>
                        </a:lnTo>
                      </a:path>
                      <a:path w="2927350" h="1177289">
                        <a:moveTo>
                          <a:pt x="0" y="112484"/>
                        </a:moveTo>
                        <a:lnTo>
                          <a:pt x="0" y="100506"/>
                        </a:lnTo>
                      </a:path>
                      <a:path w="2927350" h="1177289">
                        <a:moveTo>
                          <a:pt x="0" y="100506"/>
                        </a:moveTo>
                        <a:lnTo>
                          <a:pt x="0" y="88543"/>
                        </a:lnTo>
                      </a:path>
                      <a:path w="2927350" h="1177289">
                        <a:moveTo>
                          <a:pt x="0" y="88543"/>
                        </a:moveTo>
                        <a:lnTo>
                          <a:pt x="0" y="74989"/>
                        </a:lnTo>
                      </a:path>
                      <a:path w="2927350" h="1177289">
                        <a:moveTo>
                          <a:pt x="0" y="74989"/>
                        </a:moveTo>
                        <a:lnTo>
                          <a:pt x="0" y="62217"/>
                        </a:lnTo>
                      </a:path>
                      <a:path w="2927350" h="1177289">
                        <a:moveTo>
                          <a:pt x="0" y="62217"/>
                        </a:moveTo>
                        <a:lnTo>
                          <a:pt x="0" y="49458"/>
                        </a:lnTo>
                      </a:path>
                      <a:path w="2927350" h="1177289">
                        <a:moveTo>
                          <a:pt x="0" y="49458"/>
                        </a:moveTo>
                        <a:lnTo>
                          <a:pt x="0" y="38289"/>
                        </a:lnTo>
                      </a:path>
                      <a:path w="2927350" h="1177289">
                        <a:moveTo>
                          <a:pt x="0" y="38289"/>
                        </a:moveTo>
                        <a:lnTo>
                          <a:pt x="0" y="27120"/>
                        </a:lnTo>
                      </a:path>
                      <a:path w="2927350" h="1177289">
                        <a:moveTo>
                          <a:pt x="0" y="27120"/>
                        </a:moveTo>
                        <a:lnTo>
                          <a:pt x="0" y="18336"/>
                        </a:lnTo>
                      </a:path>
                      <a:path w="2927350" h="1177289">
                        <a:moveTo>
                          <a:pt x="0" y="18336"/>
                        </a:moveTo>
                        <a:lnTo>
                          <a:pt x="0" y="10360"/>
                        </a:lnTo>
                      </a:path>
                      <a:path w="2927350" h="1177289">
                        <a:moveTo>
                          <a:pt x="0" y="10360"/>
                        </a:moveTo>
                        <a:lnTo>
                          <a:pt x="0" y="4782"/>
                        </a:lnTo>
                      </a:path>
                      <a:path w="2927350" h="1177289">
                        <a:moveTo>
                          <a:pt x="0" y="4782"/>
                        </a:moveTo>
                        <a:lnTo>
                          <a:pt x="0" y="1589"/>
                        </a:lnTo>
                      </a:path>
                      <a:path w="2927350" h="1177289">
                        <a:moveTo>
                          <a:pt x="0" y="1589"/>
                        </a:moveTo>
                        <a:lnTo>
                          <a:pt x="0" y="794"/>
                        </a:lnTo>
                      </a:path>
                      <a:path w="2927350" h="1177289">
                        <a:moveTo>
                          <a:pt x="314333" y="155556"/>
                        </a:moveTo>
                        <a:lnTo>
                          <a:pt x="343852" y="193065"/>
                        </a:lnTo>
                      </a:path>
                      <a:path w="2927350" h="1177289">
                        <a:moveTo>
                          <a:pt x="433999" y="193065"/>
                        </a:moveTo>
                        <a:lnTo>
                          <a:pt x="463518" y="155556"/>
                        </a:lnTo>
                      </a:path>
                      <a:path w="2927350" h="1177289">
                        <a:moveTo>
                          <a:pt x="343852" y="867189"/>
                        </a:moveTo>
                        <a:lnTo>
                          <a:pt x="343852" y="885526"/>
                        </a:lnTo>
                      </a:path>
                      <a:path w="2927350" h="1177289">
                        <a:moveTo>
                          <a:pt x="343852" y="885526"/>
                        </a:moveTo>
                        <a:lnTo>
                          <a:pt x="343852" y="903876"/>
                        </a:lnTo>
                      </a:path>
                      <a:path w="2927350" h="1177289">
                        <a:moveTo>
                          <a:pt x="343852" y="903876"/>
                        </a:moveTo>
                        <a:lnTo>
                          <a:pt x="343852" y="921431"/>
                        </a:lnTo>
                      </a:path>
                      <a:path w="2927350" h="1177289">
                        <a:moveTo>
                          <a:pt x="343852" y="921431"/>
                        </a:moveTo>
                        <a:lnTo>
                          <a:pt x="343852" y="937382"/>
                        </a:lnTo>
                      </a:path>
                      <a:path w="2927350" h="1177289">
                        <a:moveTo>
                          <a:pt x="343852" y="937382"/>
                        </a:moveTo>
                        <a:lnTo>
                          <a:pt x="343852" y="952539"/>
                        </a:lnTo>
                      </a:path>
                      <a:path w="2927350" h="1177289">
                        <a:moveTo>
                          <a:pt x="343852" y="952539"/>
                        </a:moveTo>
                        <a:lnTo>
                          <a:pt x="343852" y="966106"/>
                        </a:lnTo>
                      </a:path>
                      <a:path w="2927350" h="1177289">
                        <a:moveTo>
                          <a:pt x="343852" y="966106"/>
                        </a:moveTo>
                        <a:lnTo>
                          <a:pt x="343852" y="977275"/>
                        </a:lnTo>
                      </a:path>
                      <a:path w="2927350" h="1177289">
                        <a:moveTo>
                          <a:pt x="343852" y="977275"/>
                        </a:moveTo>
                        <a:lnTo>
                          <a:pt x="343852" y="986855"/>
                        </a:lnTo>
                      </a:path>
                      <a:path w="2927350" h="1177289">
                        <a:moveTo>
                          <a:pt x="343852" y="986855"/>
                        </a:moveTo>
                        <a:lnTo>
                          <a:pt x="343852" y="994022"/>
                        </a:lnTo>
                      </a:path>
                      <a:path w="2927350" h="1177289">
                        <a:moveTo>
                          <a:pt x="343852" y="994022"/>
                        </a:moveTo>
                        <a:lnTo>
                          <a:pt x="343852" y="999613"/>
                        </a:lnTo>
                      </a:path>
                      <a:path w="2927350" h="1177289">
                        <a:moveTo>
                          <a:pt x="343852" y="999613"/>
                        </a:moveTo>
                        <a:lnTo>
                          <a:pt x="343852" y="10019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59" name="object 3559"/>
                  <p:cNvSpPr/>
                  <p:nvPr/>
                </p:nvSpPr>
                <p:spPr>
                  <a:xfrm>
                    <a:off x="12358043" y="2984091"/>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60" name="object 3560"/>
                  <p:cNvSpPr/>
                  <p:nvPr/>
                </p:nvSpPr>
                <p:spPr>
                  <a:xfrm>
                    <a:off x="12449387" y="2878394"/>
                    <a:ext cx="0" cy="106680"/>
                  </a:xfrm>
                  <a:custGeom>
                    <a:avLst/>
                    <a:gdLst/>
                    <a:ahLst/>
                    <a:cxnLst/>
                    <a:rect l="l" t="t" r="r" b="b"/>
                    <a:pathLst>
                      <a:path h="106680">
                        <a:moveTo>
                          <a:pt x="0" y="106098"/>
                        </a:moveTo>
                        <a:lnTo>
                          <a:pt x="0" y="102110"/>
                        </a:lnTo>
                      </a:path>
                      <a:path h="106680">
                        <a:moveTo>
                          <a:pt x="0" y="102110"/>
                        </a:moveTo>
                        <a:lnTo>
                          <a:pt x="0" y="95737"/>
                        </a:lnTo>
                      </a:path>
                      <a:path h="106680">
                        <a:moveTo>
                          <a:pt x="0" y="95737"/>
                        </a:moveTo>
                        <a:lnTo>
                          <a:pt x="0" y="87761"/>
                        </a:lnTo>
                      </a:path>
                      <a:path h="106680">
                        <a:moveTo>
                          <a:pt x="0" y="87761"/>
                        </a:moveTo>
                        <a:lnTo>
                          <a:pt x="0" y="76579"/>
                        </a:lnTo>
                      </a:path>
                      <a:path h="106680">
                        <a:moveTo>
                          <a:pt x="0" y="76579"/>
                        </a:moveTo>
                        <a:lnTo>
                          <a:pt x="0" y="64615"/>
                        </a:lnTo>
                      </a:path>
                      <a:path h="106680">
                        <a:moveTo>
                          <a:pt x="0" y="64615"/>
                        </a:moveTo>
                        <a:lnTo>
                          <a:pt x="0" y="50253"/>
                        </a:lnTo>
                      </a:path>
                      <a:path h="106680">
                        <a:moveTo>
                          <a:pt x="0" y="50253"/>
                        </a:moveTo>
                        <a:lnTo>
                          <a:pt x="0" y="34301"/>
                        </a:lnTo>
                      </a:path>
                      <a:path h="106680">
                        <a:moveTo>
                          <a:pt x="0" y="34301"/>
                        </a:moveTo>
                        <a:lnTo>
                          <a:pt x="0" y="17555"/>
                        </a:lnTo>
                      </a:path>
                      <a:path h="106680">
                        <a:moveTo>
                          <a:pt x="0" y="17555"/>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561" name="object 3561"/>
                  <p:cNvPicPr/>
                  <p:nvPr/>
                </p:nvPicPr>
                <p:blipFill>
                  <a:blip r:embed="rId94" cstate="print"/>
                  <a:stretch>
                    <a:fillRect/>
                  </a:stretch>
                </p:blipFill>
                <p:spPr>
                  <a:xfrm>
                    <a:off x="12307777" y="3052708"/>
                    <a:ext cx="142012" cy="98925"/>
                  </a:xfrm>
                  <a:prstGeom prst="rect">
                    <a:avLst/>
                  </a:prstGeom>
                </p:spPr>
              </p:pic>
              <p:sp>
                <p:nvSpPr>
                  <p:cNvPr id="3562" name="object 3562"/>
                  <p:cNvSpPr/>
                  <p:nvPr/>
                </p:nvSpPr>
                <p:spPr>
                  <a:xfrm>
                    <a:off x="12798817" y="2940625"/>
                    <a:ext cx="40005" cy="40005"/>
                  </a:xfrm>
                  <a:custGeom>
                    <a:avLst/>
                    <a:gdLst/>
                    <a:ahLst/>
                    <a:cxnLst/>
                    <a:rect l="l" t="t" r="r" b="b"/>
                    <a:pathLst>
                      <a:path w="40004" h="40005">
                        <a:moveTo>
                          <a:pt x="0" y="0"/>
                        </a:moveTo>
                        <a:lnTo>
                          <a:pt x="9565" y="1589"/>
                        </a:lnTo>
                      </a:path>
                      <a:path w="40004" h="40005">
                        <a:moveTo>
                          <a:pt x="9565" y="1589"/>
                        </a:moveTo>
                        <a:lnTo>
                          <a:pt x="19144" y="4782"/>
                        </a:lnTo>
                      </a:path>
                      <a:path w="40004" h="40005">
                        <a:moveTo>
                          <a:pt x="19144" y="4782"/>
                        </a:moveTo>
                        <a:lnTo>
                          <a:pt x="27120" y="11168"/>
                        </a:lnTo>
                      </a:path>
                      <a:path w="40004" h="40005">
                        <a:moveTo>
                          <a:pt x="27120" y="11168"/>
                        </a:moveTo>
                        <a:lnTo>
                          <a:pt x="33506" y="18349"/>
                        </a:lnTo>
                      </a:path>
                      <a:path w="40004" h="40005">
                        <a:moveTo>
                          <a:pt x="33506" y="18349"/>
                        </a:moveTo>
                        <a:lnTo>
                          <a:pt x="37494" y="27120"/>
                        </a:lnTo>
                      </a:path>
                      <a:path w="40004" h="40005">
                        <a:moveTo>
                          <a:pt x="37494" y="27120"/>
                        </a:moveTo>
                        <a:lnTo>
                          <a:pt x="39893" y="37494"/>
                        </a:lnTo>
                      </a:path>
                      <a:path w="40004" h="40005">
                        <a:moveTo>
                          <a:pt x="39893" y="37494"/>
                        </a:moveTo>
                        <a:lnTo>
                          <a:pt x="39893" y="3987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563" name="object 3563"/>
                  <p:cNvPicPr/>
                  <p:nvPr/>
                </p:nvPicPr>
                <p:blipFill>
                  <a:blip r:embed="rId95" cstate="print"/>
                  <a:stretch>
                    <a:fillRect/>
                  </a:stretch>
                </p:blipFill>
                <p:spPr>
                  <a:xfrm>
                    <a:off x="12797620" y="2859643"/>
                    <a:ext cx="122058" cy="122058"/>
                  </a:xfrm>
                  <a:prstGeom prst="rect">
                    <a:avLst/>
                  </a:prstGeom>
                </p:spPr>
              </p:pic>
              <p:sp>
                <p:nvSpPr>
                  <p:cNvPr id="3564" name="object 3564"/>
                  <p:cNvSpPr/>
                  <p:nvPr/>
                </p:nvSpPr>
                <p:spPr>
                  <a:xfrm>
                    <a:off x="7492759" y="2176354"/>
                    <a:ext cx="5424170" cy="1894205"/>
                  </a:xfrm>
                  <a:custGeom>
                    <a:avLst/>
                    <a:gdLst/>
                    <a:ahLst/>
                    <a:cxnLst/>
                    <a:rect l="l" t="t" r="r" b="b"/>
                    <a:pathLst>
                      <a:path w="5424170" h="1894204">
                        <a:moveTo>
                          <a:pt x="5424133" y="804150"/>
                        </a:moveTo>
                        <a:lnTo>
                          <a:pt x="5420926" y="804150"/>
                        </a:lnTo>
                      </a:path>
                      <a:path w="5424170" h="1894204">
                        <a:moveTo>
                          <a:pt x="5420926" y="804150"/>
                        </a:moveTo>
                        <a:lnTo>
                          <a:pt x="5415349" y="804150"/>
                        </a:lnTo>
                      </a:path>
                      <a:path w="5424170" h="1894204">
                        <a:moveTo>
                          <a:pt x="5415349" y="804150"/>
                        </a:moveTo>
                        <a:lnTo>
                          <a:pt x="5408168" y="804150"/>
                        </a:lnTo>
                      </a:path>
                      <a:path w="5424170" h="1894204">
                        <a:moveTo>
                          <a:pt x="5408168" y="804150"/>
                        </a:moveTo>
                        <a:lnTo>
                          <a:pt x="5400192" y="804150"/>
                        </a:lnTo>
                      </a:path>
                      <a:path w="5424170" h="1894204">
                        <a:moveTo>
                          <a:pt x="5400192" y="804150"/>
                        </a:moveTo>
                        <a:lnTo>
                          <a:pt x="5390613" y="804150"/>
                        </a:lnTo>
                      </a:path>
                      <a:path w="5424170" h="1894204">
                        <a:moveTo>
                          <a:pt x="5390613" y="804150"/>
                        </a:moveTo>
                        <a:lnTo>
                          <a:pt x="5381047" y="804150"/>
                        </a:lnTo>
                      </a:path>
                      <a:path w="5424170" h="1894204">
                        <a:moveTo>
                          <a:pt x="5381047" y="804150"/>
                        </a:moveTo>
                        <a:lnTo>
                          <a:pt x="5371468" y="804150"/>
                        </a:lnTo>
                      </a:path>
                      <a:path w="5424170" h="1894204">
                        <a:moveTo>
                          <a:pt x="5371468" y="804150"/>
                        </a:moveTo>
                        <a:lnTo>
                          <a:pt x="5363492" y="804150"/>
                        </a:lnTo>
                      </a:path>
                      <a:path w="5424170" h="1894204">
                        <a:moveTo>
                          <a:pt x="5363492" y="804150"/>
                        </a:moveTo>
                        <a:lnTo>
                          <a:pt x="5356311" y="804150"/>
                        </a:lnTo>
                      </a:path>
                      <a:path w="5424170" h="1894204">
                        <a:moveTo>
                          <a:pt x="5356311" y="804150"/>
                        </a:moveTo>
                        <a:lnTo>
                          <a:pt x="5350733" y="804150"/>
                        </a:lnTo>
                      </a:path>
                      <a:path w="5424170" h="1894204">
                        <a:moveTo>
                          <a:pt x="5350733" y="804150"/>
                        </a:moveTo>
                        <a:lnTo>
                          <a:pt x="5346745" y="804150"/>
                        </a:lnTo>
                      </a:path>
                      <a:path w="5424170" h="1894204">
                        <a:moveTo>
                          <a:pt x="5346745" y="804150"/>
                        </a:moveTo>
                        <a:lnTo>
                          <a:pt x="5345950" y="804150"/>
                        </a:lnTo>
                      </a:path>
                      <a:path w="5424170" h="1894204">
                        <a:moveTo>
                          <a:pt x="5306057" y="764271"/>
                        </a:moveTo>
                        <a:lnTo>
                          <a:pt x="5306057" y="763462"/>
                        </a:lnTo>
                      </a:path>
                      <a:path w="5424170" h="1894204">
                        <a:moveTo>
                          <a:pt x="5306057" y="763462"/>
                        </a:moveTo>
                        <a:lnTo>
                          <a:pt x="5306057" y="759474"/>
                        </a:lnTo>
                      </a:path>
                      <a:path w="5424170" h="1894204">
                        <a:moveTo>
                          <a:pt x="5306057" y="759474"/>
                        </a:moveTo>
                        <a:lnTo>
                          <a:pt x="5306057" y="754691"/>
                        </a:lnTo>
                      </a:path>
                      <a:path w="5424170" h="1894204">
                        <a:moveTo>
                          <a:pt x="5306057" y="754691"/>
                        </a:moveTo>
                        <a:lnTo>
                          <a:pt x="5306057" y="747510"/>
                        </a:lnTo>
                      </a:path>
                      <a:path w="5424170" h="1894204">
                        <a:moveTo>
                          <a:pt x="5306057" y="747510"/>
                        </a:moveTo>
                        <a:lnTo>
                          <a:pt x="5306057" y="738740"/>
                        </a:lnTo>
                      </a:path>
                      <a:path w="5424170" h="1894204">
                        <a:moveTo>
                          <a:pt x="5306057" y="738740"/>
                        </a:moveTo>
                        <a:lnTo>
                          <a:pt x="5306057" y="729160"/>
                        </a:lnTo>
                      </a:path>
                      <a:path w="5424170" h="1894204">
                        <a:moveTo>
                          <a:pt x="5306057" y="729160"/>
                        </a:moveTo>
                        <a:lnTo>
                          <a:pt x="5306057" y="719595"/>
                        </a:lnTo>
                      </a:path>
                      <a:path w="5424170" h="1894204">
                        <a:moveTo>
                          <a:pt x="5306057" y="719595"/>
                        </a:moveTo>
                        <a:lnTo>
                          <a:pt x="5306057" y="710016"/>
                        </a:lnTo>
                      </a:path>
                      <a:path w="5424170" h="1894204">
                        <a:moveTo>
                          <a:pt x="5176813" y="684485"/>
                        </a:moveTo>
                        <a:lnTo>
                          <a:pt x="5160066" y="686088"/>
                        </a:lnTo>
                      </a:path>
                      <a:path w="5424170" h="1894204">
                        <a:moveTo>
                          <a:pt x="5160066" y="686088"/>
                        </a:moveTo>
                        <a:lnTo>
                          <a:pt x="5142511" y="689267"/>
                        </a:lnTo>
                      </a:path>
                      <a:path w="5424170" h="1894204">
                        <a:moveTo>
                          <a:pt x="5142511" y="689267"/>
                        </a:moveTo>
                        <a:lnTo>
                          <a:pt x="5126559" y="695654"/>
                        </a:lnTo>
                      </a:path>
                      <a:path w="5424170" h="1894204">
                        <a:moveTo>
                          <a:pt x="5126559" y="695654"/>
                        </a:moveTo>
                        <a:lnTo>
                          <a:pt x="5111389" y="704438"/>
                        </a:lnTo>
                      </a:path>
                      <a:path w="5424170" h="1894204">
                        <a:moveTo>
                          <a:pt x="5111389" y="704438"/>
                        </a:moveTo>
                        <a:lnTo>
                          <a:pt x="5097835" y="714798"/>
                        </a:lnTo>
                      </a:path>
                      <a:path w="5424170" h="1894204">
                        <a:moveTo>
                          <a:pt x="5097835" y="714798"/>
                        </a:moveTo>
                        <a:lnTo>
                          <a:pt x="5086666" y="725981"/>
                        </a:lnTo>
                      </a:path>
                      <a:path w="5424170" h="1894204">
                        <a:moveTo>
                          <a:pt x="5136920" y="804150"/>
                        </a:moveTo>
                        <a:lnTo>
                          <a:pt x="5138523" y="794584"/>
                        </a:lnTo>
                      </a:path>
                      <a:path w="5424170" h="1894204">
                        <a:moveTo>
                          <a:pt x="5138523" y="794584"/>
                        </a:moveTo>
                        <a:lnTo>
                          <a:pt x="5141716" y="785005"/>
                        </a:lnTo>
                      </a:path>
                      <a:path w="5424170" h="1894204">
                        <a:moveTo>
                          <a:pt x="5141716" y="785005"/>
                        </a:moveTo>
                        <a:lnTo>
                          <a:pt x="5148089" y="777029"/>
                        </a:lnTo>
                      </a:path>
                      <a:path w="5424170" h="1894204">
                        <a:moveTo>
                          <a:pt x="5148089" y="777029"/>
                        </a:moveTo>
                        <a:lnTo>
                          <a:pt x="5155270" y="770643"/>
                        </a:lnTo>
                      </a:path>
                      <a:path w="5424170" h="1894204">
                        <a:moveTo>
                          <a:pt x="5155270" y="770643"/>
                        </a:moveTo>
                        <a:lnTo>
                          <a:pt x="5164849" y="766655"/>
                        </a:lnTo>
                      </a:path>
                      <a:path w="5424170" h="1894204">
                        <a:moveTo>
                          <a:pt x="5164849" y="766655"/>
                        </a:moveTo>
                        <a:lnTo>
                          <a:pt x="5174428" y="764271"/>
                        </a:lnTo>
                      </a:path>
                      <a:path w="5424170" h="1894204">
                        <a:moveTo>
                          <a:pt x="5174428" y="764271"/>
                        </a:moveTo>
                        <a:lnTo>
                          <a:pt x="5176813" y="764271"/>
                        </a:lnTo>
                      </a:path>
                      <a:path w="5424170" h="1894204">
                        <a:moveTo>
                          <a:pt x="5176813" y="684485"/>
                        </a:moveTo>
                        <a:lnTo>
                          <a:pt x="5176813" y="686088"/>
                        </a:lnTo>
                      </a:path>
                      <a:path w="5424170" h="1894204">
                        <a:moveTo>
                          <a:pt x="5176813" y="686088"/>
                        </a:moveTo>
                        <a:lnTo>
                          <a:pt x="5176813" y="689267"/>
                        </a:lnTo>
                      </a:path>
                      <a:path w="5424170" h="1894204">
                        <a:moveTo>
                          <a:pt x="5176813" y="689267"/>
                        </a:moveTo>
                        <a:lnTo>
                          <a:pt x="5176813" y="694859"/>
                        </a:lnTo>
                      </a:path>
                      <a:path w="5424170" h="1894204">
                        <a:moveTo>
                          <a:pt x="5176813" y="694859"/>
                        </a:moveTo>
                        <a:lnTo>
                          <a:pt x="5176813" y="702040"/>
                        </a:lnTo>
                      </a:path>
                      <a:path w="5424170" h="1894204">
                        <a:moveTo>
                          <a:pt x="5176813" y="702040"/>
                        </a:moveTo>
                        <a:lnTo>
                          <a:pt x="5176813" y="710016"/>
                        </a:lnTo>
                      </a:path>
                      <a:path w="5424170" h="1894204">
                        <a:moveTo>
                          <a:pt x="5176813" y="710016"/>
                        </a:moveTo>
                        <a:lnTo>
                          <a:pt x="5176813" y="719595"/>
                        </a:lnTo>
                      </a:path>
                      <a:path w="5424170" h="1894204">
                        <a:moveTo>
                          <a:pt x="5176813" y="719595"/>
                        </a:moveTo>
                        <a:lnTo>
                          <a:pt x="5176813" y="729160"/>
                        </a:lnTo>
                      </a:path>
                      <a:path w="5424170" h="1894204">
                        <a:moveTo>
                          <a:pt x="5176813" y="729160"/>
                        </a:moveTo>
                        <a:lnTo>
                          <a:pt x="5176813" y="738740"/>
                        </a:lnTo>
                      </a:path>
                      <a:path w="5424170" h="1894204">
                        <a:moveTo>
                          <a:pt x="5176813" y="738740"/>
                        </a:moveTo>
                        <a:lnTo>
                          <a:pt x="5176813" y="747510"/>
                        </a:lnTo>
                      </a:path>
                      <a:path w="5424170" h="1894204">
                        <a:moveTo>
                          <a:pt x="5176813" y="747510"/>
                        </a:moveTo>
                        <a:lnTo>
                          <a:pt x="5176813" y="754691"/>
                        </a:lnTo>
                      </a:path>
                      <a:path w="5424170" h="1894204">
                        <a:moveTo>
                          <a:pt x="5176813" y="754691"/>
                        </a:moveTo>
                        <a:lnTo>
                          <a:pt x="5176813" y="759474"/>
                        </a:lnTo>
                      </a:path>
                      <a:path w="5424170" h="1894204">
                        <a:moveTo>
                          <a:pt x="5176813" y="759474"/>
                        </a:moveTo>
                        <a:lnTo>
                          <a:pt x="5176813" y="763462"/>
                        </a:lnTo>
                      </a:path>
                      <a:path w="5424170" h="1894204">
                        <a:moveTo>
                          <a:pt x="5176813" y="763462"/>
                        </a:moveTo>
                        <a:lnTo>
                          <a:pt x="5176813" y="764271"/>
                        </a:lnTo>
                      </a:path>
                      <a:path w="5424170" h="1894204">
                        <a:moveTo>
                          <a:pt x="5136125" y="804150"/>
                        </a:moveTo>
                        <a:lnTo>
                          <a:pt x="5132932" y="804150"/>
                        </a:lnTo>
                      </a:path>
                      <a:path w="5424170" h="1894204">
                        <a:moveTo>
                          <a:pt x="5132932" y="804150"/>
                        </a:moveTo>
                        <a:lnTo>
                          <a:pt x="5127354" y="804150"/>
                        </a:lnTo>
                      </a:path>
                      <a:path w="5424170" h="1894204">
                        <a:moveTo>
                          <a:pt x="5127354" y="804150"/>
                        </a:moveTo>
                        <a:lnTo>
                          <a:pt x="5120173" y="804150"/>
                        </a:lnTo>
                      </a:path>
                      <a:path w="5424170" h="1894204">
                        <a:moveTo>
                          <a:pt x="5120173" y="804150"/>
                        </a:moveTo>
                        <a:lnTo>
                          <a:pt x="5111389" y="804150"/>
                        </a:lnTo>
                      </a:path>
                      <a:path w="5424170" h="1894204">
                        <a:moveTo>
                          <a:pt x="5111389" y="804150"/>
                        </a:moveTo>
                        <a:lnTo>
                          <a:pt x="5101823" y="804150"/>
                        </a:lnTo>
                      </a:path>
                      <a:path w="5424170" h="1894204">
                        <a:moveTo>
                          <a:pt x="5101823" y="804150"/>
                        </a:moveTo>
                        <a:lnTo>
                          <a:pt x="5092244" y="804150"/>
                        </a:lnTo>
                      </a:path>
                      <a:path w="5424170" h="1894204">
                        <a:moveTo>
                          <a:pt x="5092244" y="804150"/>
                        </a:moveTo>
                        <a:lnTo>
                          <a:pt x="5083473" y="804150"/>
                        </a:lnTo>
                      </a:path>
                      <a:path w="5424170" h="1894204">
                        <a:moveTo>
                          <a:pt x="5083473" y="804150"/>
                        </a:moveTo>
                        <a:lnTo>
                          <a:pt x="5074703" y="804150"/>
                        </a:lnTo>
                      </a:path>
                      <a:path w="5424170" h="1894204">
                        <a:moveTo>
                          <a:pt x="5074703" y="804150"/>
                        </a:moveTo>
                        <a:lnTo>
                          <a:pt x="5068317" y="804150"/>
                        </a:lnTo>
                      </a:path>
                      <a:path w="5424170" h="1894204">
                        <a:moveTo>
                          <a:pt x="4956627" y="674124"/>
                        </a:moveTo>
                        <a:lnTo>
                          <a:pt x="4956627" y="0"/>
                        </a:lnTo>
                      </a:path>
                      <a:path w="5424170" h="1894204">
                        <a:moveTo>
                          <a:pt x="4866481" y="0"/>
                        </a:moveTo>
                        <a:lnTo>
                          <a:pt x="4866481" y="674124"/>
                        </a:lnTo>
                      </a:path>
                      <a:path w="5424170" h="1894204">
                        <a:moveTo>
                          <a:pt x="4866481" y="0"/>
                        </a:moveTo>
                        <a:lnTo>
                          <a:pt x="4867275" y="0"/>
                        </a:lnTo>
                      </a:path>
                      <a:path w="5424170" h="1894204">
                        <a:moveTo>
                          <a:pt x="4867275" y="0"/>
                        </a:moveTo>
                        <a:lnTo>
                          <a:pt x="4871263" y="0"/>
                        </a:lnTo>
                      </a:path>
                      <a:path w="5424170" h="1894204">
                        <a:moveTo>
                          <a:pt x="4871263" y="0"/>
                        </a:moveTo>
                        <a:lnTo>
                          <a:pt x="4876046" y="0"/>
                        </a:lnTo>
                      </a:path>
                      <a:path w="5424170" h="1894204">
                        <a:moveTo>
                          <a:pt x="4876046" y="0"/>
                        </a:moveTo>
                        <a:lnTo>
                          <a:pt x="4883227" y="0"/>
                        </a:lnTo>
                      </a:path>
                      <a:path w="5424170" h="1894204">
                        <a:moveTo>
                          <a:pt x="4883227" y="0"/>
                        </a:moveTo>
                        <a:lnTo>
                          <a:pt x="4892012" y="0"/>
                        </a:lnTo>
                      </a:path>
                      <a:path w="5424170" h="1894204">
                        <a:moveTo>
                          <a:pt x="4892012" y="0"/>
                        </a:moveTo>
                        <a:lnTo>
                          <a:pt x="4901577" y="0"/>
                        </a:lnTo>
                      </a:path>
                      <a:path w="5424170" h="1894204">
                        <a:moveTo>
                          <a:pt x="4901577" y="0"/>
                        </a:moveTo>
                        <a:lnTo>
                          <a:pt x="4911156" y="0"/>
                        </a:lnTo>
                      </a:path>
                      <a:path w="5424170" h="1894204">
                        <a:moveTo>
                          <a:pt x="4911156" y="0"/>
                        </a:moveTo>
                        <a:lnTo>
                          <a:pt x="4921531" y="0"/>
                        </a:lnTo>
                      </a:path>
                      <a:path w="5424170" h="1894204">
                        <a:moveTo>
                          <a:pt x="4921531" y="0"/>
                        </a:moveTo>
                        <a:lnTo>
                          <a:pt x="4931096" y="0"/>
                        </a:lnTo>
                      </a:path>
                      <a:path w="5424170" h="1894204">
                        <a:moveTo>
                          <a:pt x="4931096" y="0"/>
                        </a:moveTo>
                        <a:lnTo>
                          <a:pt x="4939072" y="0"/>
                        </a:lnTo>
                      </a:path>
                      <a:path w="5424170" h="1894204">
                        <a:moveTo>
                          <a:pt x="4939072" y="0"/>
                        </a:moveTo>
                        <a:lnTo>
                          <a:pt x="4946253" y="0"/>
                        </a:lnTo>
                      </a:path>
                      <a:path w="5424170" h="1894204">
                        <a:moveTo>
                          <a:pt x="4946253" y="0"/>
                        </a:moveTo>
                        <a:lnTo>
                          <a:pt x="4951844" y="0"/>
                        </a:lnTo>
                      </a:path>
                      <a:path w="5424170" h="1894204">
                        <a:moveTo>
                          <a:pt x="4951844" y="0"/>
                        </a:moveTo>
                        <a:lnTo>
                          <a:pt x="4955037" y="0"/>
                        </a:lnTo>
                      </a:path>
                      <a:path w="5424170" h="1894204">
                        <a:moveTo>
                          <a:pt x="4955037" y="0"/>
                        </a:moveTo>
                        <a:lnTo>
                          <a:pt x="4956627" y="0"/>
                        </a:lnTo>
                      </a:path>
                      <a:path w="5424170" h="1894204">
                        <a:moveTo>
                          <a:pt x="0" y="1861212"/>
                        </a:moveTo>
                        <a:lnTo>
                          <a:pt x="808" y="1888346"/>
                        </a:lnTo>
                      </a:path>
                      <a:path w="5424170" h="1894204">
                        <a:moveTo>
                          <a:pt x="808" y="1888346"/>
                        </a:moveTo>
                        <a:lnTo>
                          <a:pt x="1603" y="189392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565" name="object 3565"/>
                  <p:cNvPicPr/>
                  <p:nvPr/>
                </p:nvPicPr>
                <p:blipFill>
                  <a:blip r:embed="rId96" cstate="print"/>
                  <a:stretch>
                    <a:fillRect/>
                  </a:stretch>
                </p:blipFill>
                <p:spPr>
                  <a:xfrm>
                    <a:off x="7520286" y="4164025"/>
                    <a:ext cx="272846" cy="173915"/>
                  </a:xfrm>
                  <a:prstGeom prst="rect">
                    <a:avLst/>
                  </a:prstGeom>
                </p:spPr>
              </p:pic>
              <p:sp>
                <p:nvSpPr>
                  <p:cNvPr id="3566" name="object 3566"/>
                  <p:cNvSpPr/>
                  <p:nvPr/>
                </p:nvSpPr>
                <p:spPr>
                  <a:xfrm>
                    <a:off x="7492759" y="4037567"/>
                    <a:ext cx="2433320" cy="299720"/>
                  </a:xfrm>
                  <a:custGeom>
                    <a:avLst/>
                    <a:gdLst/>
                    <a:ahLst/>
                    <a:cxnLst/>
                    <a:rect l="l" t="t" r="r" b="b"/>
                    <a:pathLst>
                      <a:path w="2433320" h="299720">
                        <a:moveTo>
                          <a:pt x="153185" y="32711"/>
                        </a:moveTo>
                        <a:lnTo>
                          <a:pt x="150787" y="21543"/>
                        </a:lnTo>
                      </a:path>
                      <a:path w="2433320" h="299720">
                        <a:moveTo>
                          <a:pt x="150787" y="21543"/>
                        </a:moveTo>
                        <a:lnTo>
                          <a:pt x="149197" y="2398"/>
                        </a:lnTo>
                      </a:path>
                      <a:path w="2433320" h="299720">
                        <a:moveTo>
                          <a:pt x="149197" y="2398"/>
                        </a:moveTo>
                        <a:lnTo>
                          <a:pt x="149197" y="0"/>
                        </a:lnTo>
                      </a:path>
                      <a:path w="2433320" h="299720">
                        <a:moveTo>
                          <a:pt x="0" y="0"/>
                        </a:moveTo>
                        <a:lnTo>
                          <a:pt x="808" y="0"/>
                        </a:lnTo>
                      </a:path>
                      <a:path w="2433320" h="299720">
                        <a:moveTo>
                          <a:pt x="808" y="0"/>
                        </a:moveTo>
                        <a:lnTo>
                          <a:pt x="3987" y="0"/>
                        </a:lnTo>
                      </a:path>
                      <a:path w="2433320" h="299720">
                        <a:moveTo>
                          <a:pt x="3987" y="0"/>
                        </a:moveTo>
                        <a:lnTo>
                          <a:pt x="9579" y="0"/>
                        </a:lnTo>
                      </a:path>
                      <a:path w="2433320" h="299720">
                        <a:moveTo>
                          <a:pt x="9579" y="0"/>
                        </a:moveTo>
                        <a:lnTo>
                          <a:pt x="17555" y="0"/>
                        </a:lnTo>
                      </a:path>
                      <a:path w="2433320" h="299720">
                        <a:moveTo>
                          <a:pt x="17555" y="0"/>
                        </a:moveTo>
                        <a:lnTo>
                          <a:pt x="26339" y="0"/>
                        </a:lnTo>
                      </a:path>
                      <a:path w="2433320" h="299720">
                        <a:moveTo>
                          <a:pt x="26339" y="0"/>
                        </a:moveTo>
                        <a:lnTo>
                          <a:pt x="37508" y="0"/>
                        </a:lnTo>
                      </a:path>
                      <a:path w="2433320" h="299720">
                        <a:moveTo>
                          <a:pt x="37508" y="0"/>
                        </a:moveTo>
                        <a:lnTo>
                          <a:pt x="48677" y="0"/>
                        </a:lnTo>
                      </a:path>
                      <a:path w="2433320" h="299720">
                        <a:moveTo>
                          <a:pt x="48677" y="0"/>
                        </a:moveTo>
                        <a:lnTo>
                          <a:pt x="61436" y="0"/>
                        </a:lnTo>
                      </a:path>
                      <a:path w="2433320" h="299720">
                        <a:moveTo>
                          <a:pt x="61436" y="0"/>
                        </a:moveTo>
                        <a:lnTo>
                          <a:pt x="74208" y="0"/>
                        </a:lnTo>
                      </a:path>
                      <a:path w="2433320" h="299720">
                        <a:moveTo>
                          <a:pt x="74208" y="0"/>
                        </a:moveTo>
                        <a:lnTo>
                          <a:pt x="87761" y="0"/>
                        </a:lnTo>
                      </a:path>
                      <a:path w="2433320" h="299720">
                        <a:moveTo>
                          <a:pt x="87761" y="0"/>
                        </a:moveTo>
                        <a:lnTo>
                          <a:pt x="99725" y="0"/>
                        </a:lnTo>
                      </a:path>
                      <a:path w="2433320" h="299720">
                        <a:moveTo>
                          <a:pt x="99725" y="0"/>
                        </a:moveTo>
                        <a:lnTo>
                          <a:pt x="111689" y="0"/>
                        </a:lnTo>
                      </a:path>
                      <a:path w="2433320" h="299720">
                        <a:moveTo>
                          <a:pt x="111689" y="0"/>
                        </a:moveTo>
                        <a:lnTo>
                          <a:pt x="122872" y="0"/>
                        </a:lnTo>
                      </a:path>
                      <a:path w="2433320" h="299720">
                        <a:moveTo>
                          <a:pt x="122872" y="0"/>
                        </a:moveTo>
                        <a:lnTo>
                          <a:pt x="131642" y="0"/>
                        </a:lnTo>
                      </a:path>
                      <a:path w="2433320" h="299720">
                        <a:moveTo>
                          <a:pt x="131642" y="0"/>
                        </a:moveTo>
                        <a:lnTo>
                          <a:pt x="139618" y="0"/>
                        </a:lnTo>
                      </a:path>
                      <a:path w="2433320" h="299720">
                        <a:moveTo>
                          <a:pt x="139618" y="0"/>
                        </a:moveTo>
                        <a:lnTo>
                          <a:pt x="144415" y="0"/>
                        </a:lnTo>
                      </a:path>
                      <a:path w="2433320" h="299720">
                        <a:moveTo>
                          <a:pt x="144415" y="0"/>
                        </a:moveTo>
                        <a:lnTo>
                          <a:pt x="148403" y="0"/>
                        </a:lnTo>
                      </a:path>
                      <a:path w="2433320" h="299720">
                        <a:moveTo>
                          <a:pt x="148403" y="0"/>
                        </a:moveTo>
                        <a:lnTo>
                          <a:pt x="149197" y="0"/>
                        </a:lnTo>
                      </a:path>
                      <a:path w="2433320" h="299720">
                        <a:moveTo>
                          <a:pt x="299177" y="149197"/>
                        </a:moveTo>
                        <a:lnTo>
                          <a:pt x="299177" y="149992"/>
                        </a:lnTo>
                      </a:path>
                      <a:path w="2433320" h="299720">
                        <a:moveTo>
                          <a:pt x="299177" y="149992"/>
                        </a:moveTo>
                        <a:lnTo>
                          <a:pt x="299177" y="153980"/>
                        </a:lnTo>
                      </a:path>
                      <a:path w="2433320" h="299720">
                        <a:moveTo>
                          <a:pt x="299177" y="153980"/>
                        </a:moveTo>
                        <a:lnTo>
                          <a:pt x="299177" y="159558"/>
                        </a:lnTo>
                      </a:path>
                      <a:path w="2433320" h="299720">
                        <a:moveTo>
                          <a:pt x="299177" y="159558"/>
                        </a:moveTo>
                        <a:lnTo>
                          <a:pt x="299177" y="166739"/>
                        </a:lnTo>
                      </a:path>
                      <a:path w="2433320" h="299720">
                        <a:moveTo>
                          <a:pt x="299177" y="166739"/>
                        </a:moveTo>
                        <a:lnTo>
                          <a:pt x="299177" y="176318"/>
                        </a:lnTo>
                      </a:path>
                      <a:path w="2433320" h="299720">
                        <a:moveTo>
                          <a:pt x="299177" y="176318"/>
                        </a:moveTo>
                        <a:lnTo>
                          <a:pt x="299177" y="186678"/>
                        </a:lnTo>
                      </a:path>
                      <a:path w="2433320" h="299720">
                        <a:moveTo>
                          <a:pt x="299177" y="186678"/>
                        </a:moveTo>
                        <a:lnTo>
                          <a:pt x="299177" y="198656"/>
                        </a:lnTo>
                      </a:path>
                      <a:path w="2433320" h="299720">
                        <a:moveTo>
                          <a:pt x="299177" y="210620"/>
                        </a:moveTo>
                        <a:lnTo>
                          <a:pt x="299177" y="224173"/>
                        </a:lnTo>
                      </a:path>
                      <a:path w="2433320" h="299720">
                        <a:moveTo>
                          <a:pt x="299177" y="236946"/>
                        </a:moveTo>
                        <a:lnTo>
                          <a:pt x="299177" y="249704"/>
                        </a:lnTo>
                      </a:path>
                      <a:path w="2433320" h="299720">
                        <a:moveTo>
                          <a:pt x="299177" y="261682"/>
                        </a:moveTo>
                        <a:lnTo>
                          <a:pt x="299177" y="272042"/>
                        </a:lnTo>
                      </a:path>
                      <a:path w="2433320" h="299720">
                        <a:moveTo>
                          <a:pt x="299177" y="281621"/>
                        </a:moveTo>
                        <a:lnTo>
                          <a:pt x="299177" y="288802"/>
                        </a:lnTo>
                      </a:path>
                      <a:path w="2433320" h="299720">
                        <a:moveTo>
                          <a:pt x="299177" y="288802"/>
                        </a:moveTo>
                        <a:lnTo>
                          <a:pt x="299177" y="294380"/>
                        </a:lnTo>
                      </a:path>
                      <a:path w="2433320" h="299720">
                        <a:moveTo>
                          <a:pt x="299177" y="294380"/>
                        </a:moveTo>
                        <a:lnTo>
                          <a:pt x="299177" y="297573"/>
                        </a:lnTo>
                      </a:path>
                      <a:path w="2433320" h="299720">
                        <a:moveTo>
                          <a:pt x="299177" y="297573"/>
                        </a:moveTo>
                        <a:lnTo>
                          <a:pt x="299177" y="299177"/>
                        </a:lnTo>
                      </a:path>
                      <a:path w="2433320" h="299720">
                        <a:moveTo>
                          <a:pt x="299177" y="299177"/>
                        </a:moveTo>
                        <a:lnTo>
                          <a:pt x="1056267" y="299177"/>
                        </a:lnTo>
                      </a:path>
                      <a:path w="2433320" h="299720">
                        <a:moveTo>
                          <a:pt x="1169559" y="299177"/>
                        </a:moveTo>
                        <a:lnTo>
                          <a:pt x="2358251" y="299177"/>
                        </a:lnTo>
                      </a:path>
                      <a:path w="2433320" h="299720">
                        <a:moveTo>
                          <a:pt x="2358251" y="149197"/>
                        </a:moveTo>
                        <a:lnTo>
                          <a:pt x="299177" y="149197"/>
                        </a:lnTo>
                      </a:path>
                      <a:path w="2433320" h="299720">
                        <a:moveTo>
                          <a:pt x="299177" y="299177"/>
                        </a:moveTo>
                        <a:lnTo>
                          <a:pt x="299177" y="297573"/>
                        </a:lnTo>
                      </a:path>
                      <a:path w="2433320" h="299720">
                        <a:moveTo>
                          <a:pt x="299177" y="297573"/>
                        </a:moveTo>
                        <a:lnTo>
                          <a:pt x="299177" y="294380"/>
                        </a:lnTo>
                      </a:path>
                      <a:path w="2433320" h="299720">
                        <a:moveTo>
                          <a:pt x="299177" y="294380"/>
                        </a:moveTo>
                        <a:lnTo>
                          <a:pt x="299177" y="288802"/>
                        </a:lnTo>
                      </a:path>
                      <a:path w="2433320" h="299720">
                        <a:moveTo>
                          <a:pt x="299177" y="281621"/>
                        </a:moveTo>
                        <a:lnTo>
                          <a:pt x="299177" y="272042"/>
                        </a:lnTo>
                      </a:path>
                      <a:path w="2433320" h="299720">
                        <a:moveTo>
                          <a:pt x="299177" y="261682"/>
                        </a:moveTo>
                        <a:lnTo>
                          <a:pt x="299177" y="249704"/>
                        </a:lnTo>
                      </a:path>
                      <a:path w="2433320" h="299720">
                        <a:moveTo>
                          <a:pt x="299177" y="249704"/>
                        </a:moveTo>
                        <a:lnTo>
                          <a:pt x="299177" y="236946"/>
                        </a:lnTo>
                      </a:path>
                      <a:path w="2433320" h="299720">
                        <a:moveTo>
                          <a:pt x="299177" y="236946"/>
                        </a:moveTo>
                        <a:lnTo>
                          <a:pt x="299177" y="224173"/>
                        </a:lnTo>
                      </a:path>
                      <a:path w="2433320" h="299720">
                        <a:moveTo>
                          <a:pt x="299177" y="210620"/>
                        </a:moveTo>
                        <a:lnTo>
                          <a:pt x="299177" y="198656"/>
                        </a:lnTo>
                      </a:path>
                      <a:path w="2433320" h="299720">
                        <a:moveTo>
                          <a:pt x="299177" y="186678"/>
                        </a:moveTo>
                        <a:lnTo>
                          <a:pt x="299177" y="176318"/>
                        </a:lnTo>
                      </a:path>
                      <a:path w="2433320" h="299720">
                        <a:moveTo>
                          <a:pt x="299177" y="176318"/>
                        </a:moveTo>
                        <a:lnTo>
                          <a:pt x="299177" y="166739"/>
                        </a:lnTo>
                      </a:path>
                      <a:path w="2433320" h="299720">
                        <a:moveTo>
                          <a:pt x="299177" y="166739"/>
                        </a:moveTo>
                        <a:lnTo>
                          <a:pt x="299177" y="159558"/>
                        </a:lnTo>
                      </a:path>
                      <a:path w="2433320" h="299720">
                        <a:moveTo>
                          <a:pt x="299177" y="159558"/>
                        </a:moveTo>
                        <a:lnTo>
                          <a:pt x="299177" y="153980"/>
                        </a:lnTo>
                      </a:path>
                      <a:path w="2433320" h="299720">
                        <a:moveTo>
                          <a:pt x="299177" y="153980"/>
                        </a:moveTo>
                        <a:lnTo>
                          <a:pt x="299177" y="149992"/>
                        </a:lnTo>
                      </a:path>
                      <a:path w="2433320" h="299720">
                        <a:moveTo>
                          <a:pt x="299177" y="149992"/>
                        </a:moveTo>
                        <a:lnTo>
                          <a:pt x="299177" y="149197"/>
                        </a:lnTo>
                      </a:path>
                      <a:path w="2433320" h="299720">
                        <a:moveTo>
                          <a:pt x="2358251" y="149197"/>
                        </a:moveTo>
                        <a:lnTo>
                          <a:pt x="2358251" y="149992"/>
                        </a:lnTo>
                      </a:path>
                      <a:path w="2433320" h="299720">
                        <a:moveTo>
                          <a:pt x="2358251" y="149992"/>
                        </a:moveTo>
                        <a:lnTo>
                          <a:pt x="2358251" y="153980"/>
                        </a:lnTo>
                      </a:path>
                      <a:path w="2433320" h="299720">
                        <a:moveTo>
                          <a:pt x="2358251" y="153980"/>
                        </a:moveTo>
                        <a:lnTo>
                          <a:pt x="2358251" y="159558"/>
                        </a:lnTo>
                      </a:path>
                      <a:path w="2433320" h="299720">
                        <a:moveTo>
                          <a:pt x="2358251" y="159558"/>
                        </a:moveTo>
                        <a:lnTo>
                          <a:pt x="2358251" y="166739"/>
                        </a:lnTo>
                      </a:path>
                      <a:path w="2433320" h="299720">
                        <a:moveTo>
                          <a:pt x="2358251" y="166739"/>
                        </a:moveTo>
                        <a:lnTo>
                          <a:pt x="2358251" y="176318"/>
                        </a:lnTo>
                      </a:path>
                      <a:path w="2433320" h="299720">
                        <a:moveTo>
                          <a:pt x="2358251" y="176318"/>
                        </a:moveTo>
                        <a:lnTo>
                          <a:pt x="2358251" y="186678"/>
                        </a:lnTo>
                      </a:path>
                      <a:path w="2433320" h="299720">
                        <a:moveTo>
                          <a:pt x="2358251" y="186678"/>
                        </a:moveTo>
                        <a:lnTo>
                          <a:pt x="2358251" y="198656"/>
                        </a:lnTo>
                      </a:path>
                      <a:path w="2433320" h="299720">
                        <a:moveTo>
                          <a:pt x="2358251" y="198656"/>
                        </a:moveTo>
                        <a:lnTo>
                          <a:pt x="2358251" y="210620"/>
                        </a:lnTo>
                      </a:path>
                      <a:path w="2433320" h="299720">
                        <a:moveTo>
                          <a:pt x="2358251" y="210620"/>
                        </a:moveTo>
                        <a:lnTo>
                          <a:pt x="2358251" y="224173"/>
                        </a:lnTo>
                      </a:path>
                      <a:path w="2433320" h="299720">
                        <a:moveTo>
                          <a:pt x="2358251" y="224173"/>
                        </a:moveTo>
                        <a:lnTo>
                          <a:pt x="2358251" y="236946"/>
                        </a:lnTo>
                      </a:path>
                      <a:path w="2433320" h="299720">
                        <a:moveTo>
                          <a:pt x="2358251" y="236946"/>
                        </a:moveTo>
                        <a:lnTo>
                          <a:pt x="2358251" y="249704"/>
                        </a:lnTo>
                      </a:path>
                      <a:path w="2433320" h="299720">
                        <a:moveTo>
                          <a:pt x="2358251" y="249704"/>
                        </a:moveTo>
                        <a:lnTo>
                          <a:pt x="2358251" y="261682"/>
                        </a:lnTo>
                      </a:path>
                      <a:path w="2433320" h="299720">
                        <a:moveTo>
                          <a:pt x="2358251" y="261682"/>
                        </a:moveTo>
                        <a:lnTo>
                          <a:pt x="2358251" y="272042"/>
                        </a:lnTo>
                      </a:path>
                      <a:path w="2433320" h="299720">
                        <a:moveTo>
                          <a:pt x="2358251" y="272042"/>
                        </a:moveTo>
                        <a:lnTo>
                          <a:pt x="2358251" y="281621"/>
                        </a:lnTo>
                      </a:path>
                      <a:path w="2433320" h="299720">
                        <a:moveTo>
                          <a:pt x="2358251" y="281621"/>
                        </a:moveTo>
                        <a:lnTo>
                          <a:pt x="2358251" y="288802"/>
                        </a:lnTo>
                      </a:path>
                      <a:path w="2433320" h="299720">
                        <a:moveTo>
                          <a:pt x="2358251" y="288802"/>
                        </a:moveTo>
                        <a:lnTo>
                          <a:pt x="2358251" y="294380"/>
                        </a:lnTo>
                      </a:path>
                      <a:path w="2433320" h="299720">
                        <a:moveTo>
                          <a:pt x="2358251" y="294380"/>
                        </a:moveTo>
                        <a:lnTo>
                          <a:pt x="2358251" y="297573"/>
                        </a:lnTo>
                      </a:path>
                      <a:path w="2433320" h="299720">
                        <a:moveTo>
                          <a:pt x="2358251" y="297573"/>
                        </a:moveTo>
                        <a:lnTo>
                          <a:pt x="2358251" y="299177"/>
                        </a:lnTo>
                      </a:path>
                      <a:path w="2433320" h="299720">
                        <a:moveTo>
                          <a:pt x="2358251" y="299177"/>
                        </a:moveTo>
                        <a:lnTo>
                          <a:pt x="2433240" y="299177"/>
                        </a:lnTo>
                      </a:path>
                      <a:path w="2433320" h="299720">
                        <a:moveTo>
                          <a:pt x="2433240" y="149197"/>
                        </a:moveTo>
                        <a:lnTo>
                          <a:pt x="2358251" y="149197"/>
                        </a:lnTo>
                      </a:path>
                      <a:path w="2433320" h="299720">
                        <a:moveTo>
                          <a:pt x="2433240" y="299177"/>
                        </a:moveTo>
                        <a:lnTo>
                          <a:pt x="2433240" y="297573"/>
                        </a:lnTo>
                      </a:path>
                      <a:path w="2433320" h="299720">
                        <a:moveTo>
                          <a:pt x="2433240" y="297573"/>
                        </a:moveTo>
                        <a:lnTo>
                          <a:pt x="2433240" y="294380"/>
                        </a:lnTo>
                      </a:path>
                      <a:path w="2433320" h="299720">
                        <a:moveTo>
                          <a:pt x="2433240" y="294380"/>
                        </a:moveTo>
                        <a:lnTo>
                          <a:pt x="2433240" y="288802"/>
                        </a:lnTo>
                      </a:path>
                      <a:path w="2433320" h="299720">
                        <a:moveTo>
                          <a:pt x="2433240" y="288802"/>
                        </a:moveTo>
                        <a:lnTo>
                          <a:pt x="2433240" y="281621"/>
                        </a:lnTo>
                      </a:path>
                      <a:path w="2433320" h="299720">
                        <a:moveTo>
                          <a:pt x="2433240" y="281621"/>
                        </a:moveTo>
                        <a:lnTo>
                          <a:pt x="2433240" y="272042"/>
                        </a:lnTo>
                      </a:path>
                      <a:path w="2433320" h="299720">
                        <a:moveTo>
                          <a:pt x="2433240" y="272042"/>
                        </a:moveTo>
                        <a:lnTo>
                          <a:pt x="2433240" y="261682"/>
                        </a:lnTo>
                      </a:path>
                      <a:path w="2433320" h="299720">
                        <a:moveTo>
                          <a:pt x="2433240" y="261682"/>
                        </a:moveTo>
                        <a:lnTo>
                          <a:pt x="2433240" y="249704"/>
                        </a:lnTo>
                      </a:path>
                      <a:path w="2433320" h="299720">
                        <a:moveTo>
                          <a:pt x="2433240" y="249704"/>
                        </a:moveTo>
                        <a:lnTo>
                          <a:pt x="2433240" y="236946"/>
                        </a:lnTo>
                      </a:path>
                      <a:path w="2433320" h="299720">
                        <a:moveTo>
                          <a:pt x="2433240" y="236946"/>
                        </a:moveTo>
                        <a:lnTo>
                          <a:pt x="2433240" y="224173"/>
                        </a:lnTo>
                      </a:path>
                      <a:path w="2433320" h="299720">
                        <a:moveTo>
                          <a:pt x="2433240" y="224173"/>
                        </a:moveTo>
                        <a:lnTo>
                          <a:pt x="2433240" y="210620"/>
                        </a:lnTo>
                      </a:path>
                      <a:path w="2433320" h="299720">
                        <a:moveTo>
                          <a:pt x="2433240" y="210620"/>
                        </a:moveTo>
                        <a:lnTo>
                          <a:pt x="2433240" y="198656"/>
                        </a:lnTo>
                      </a:path>
                      <a:path w="2433320" h="299720">
                        <a:moveTo>
                          <a:pt x="2433240" y="198656"/>
                        </a:moveTo>
                        <a:lnTo>
                          <a:pt x="2433240" y="186678"/>
                        </a:lnTo>
                      </a:path>
                      <a:path w="2433320" h="299720">
                        <a:moveTo>
                          <a:pt x="2433240" y="186678"/>
                        </a:moveTo>
                        <a:lnTo>
                          <a:pt x="2433240" y="176318"/>
                        </a:lnTo>
                      </a:path>
                      <a:path w="2433320" h="299720">
                        <a:moveTo>
                          <a:pt x="2433240" y="176318"/>
                        </a:moveTo>
                        <a:lnTo>
                          <a:pt x="2433240" y="166739"/>
                        </a:lnTo>
                      </a:path>
                      <a:path w="2433320" h="299720">
                        <a:moveTo>
                          <a:pt x="2433240" y="166739"/>
                        </a:moveTo>
                        <a:lnTo>
                          <a:pt x="2433240" y="159558"/>
                        </a:lnTo>
                      </a:path>
                      <a:path w="2433320" h="299720">
                        <a:moveTo>
                          <a:pt x="2433240" y="159558"/>
                        </a:moveTo>
                        <a:lnTo>
                          <a:pt x="2433240" y="153980"/>
                        </a:lnTo>
                      </a:path>
                      <a:path w="2433320" h="299720">
                        <a:moveTo>
                          <a:pt x="2433240" y="153980"/>
                        </a:moveTo>
                        <a:lnTo>
                          <a:pt x="2433240" y="149992"/>
                        </a:lnTo>
                      </a:path>
                      <a:path w="2433320" h="299720">
                        <a:moveTo>
                          <a:pt x="2433240" y="149992"/>
                        </a:moveTo>
                        <a:lnTo>
                          <a:pt x="2433240" y="149197"/>
                        </a:lnTo>
                      </a:path>
                      <a:path w="2433320" h="299720">
                        <a:moveTo>
                          <a:pt x="2433240" y="149197"/>
                        </a:moveTo>
                        <a:lnTo>
                          <a:pt x="2433240" y="149992"/>
                        </a:lnTo>
                      </a:path>
                      <a:path w="2433320" h="299720">
                        <a:moveTo>
                          <a:pt x="2433240" y="149992"/>
                        </a:moveTo>
                        <a:lnTo>
                          <a:pt x="2433240" y="153980"/>
                        </a:lnTo>
                      </a:path>
                      <a:path w="2433320" h="299720">
                        <a:moveTo>
                          <a:pt x="2433240" y="153980"/>
                        </a:moveTo>
                        <a:lnTo>
                          <a:pt x="2433240" y="159558"/>
                        </a:lnTo>
                      </a:path>
                      <a:path w="2433320" h="299720">
                        <a:moveTo>
                          <a:pt x="2433240" y="159558"/>
                        </a:moveTo>
                        <a:lnTo>
                          <a:pt x="2433240" y="166739"/>
                        </a:lnTo>
                      </a:path>
                      <a:path w="2433320" h="299720">
                        <a:moveTo>
                          <a:pt x="2433240" y="166739"/>
                        </a:moveTo>
                        <a:lnTo>
                          <a:pt x="2433240" y="176318"/>
                        </a:lnTo>
                      </a:path>
                      <a:path w="2433320" h="299720">
                        <a:moveTo>
                          <a:pt x="2433240" y="176318"/>
                        </a:moveTo>
                        <a:lnTo>
                          <a:pt x="2433240" y="186678"/>
                        </a:lnTo>
                      </a:path>
                      <a:path w="2433320" h="299720">
                        <a:moveTo>
                          <a:pt x="2433240" y="186678"/>
                        </a:moveTo>
                        <a:lnTo>
                          <a:pt x="2433240" y="198656"/>
                        </a:lnTo>
                      </a:path>
                      <a:path w="2433320" h="299720">
                        <a:moveTo>
                          <a:pt x="2433240" y="198656"/>
                        </a:moveTo>
                        <a:lnTo>
                          <a:pt x="2433240" y="210620"/>
                        </a:lnTo>
                      </a:path>
                      <a:path w="2433320" h="299720">
                        <a:moveTo>
                          <a:pt x="2433240" y="210620"/>
                        </a:moveTo>
                        <a:lnTo>
                          <a:pt x="2433240" y="224173"/>
                        </a:lnTo>
                      </a:path>
                      <a:path w="2433320" h="299720">
                        <a:moveTo>
                          <a:pt x="2433240" y="224173"/>
                        </a:moveTo>
                        <a:lnTo>
                          <a:pt x="2433240" y="236946"/>
                        </a:lnTo>
                      </a:path>
                      <a:path w="2433320" h="299720">
                        <a:moveTo>
                          <a:pt x="2433240" y="236946"/>
                        </a:moveTo>
                        <a:lnTo>
                          <a:pt x="2433240" y="249704"/>
                        </a:lnTo>
                      </a:path>
                      <a:path w="2433320" h="299720">
                        <a:moveTo>
                          <a:pt x="2433240" y="249704"/>
                        </a:moveTo>
                        <a:lnTo>
                          <a:pt x="2433240" y="261682"/>
                        </a:lnTo>
                      </a:path>
                      <a:path w="2433320" h="299720">
                        <a:moveTo>
                          <a:pt x="2433240" y="261682"/>
                        </a:moveTo>
                        <a:lnTo>
                          <a:pt x="2433240" y="272042"/>
                        </a:lnTo>
                      </a:path>
                      <a:path w="2433320" h="299720">
                        <a:moveTo>
                          <a:pt x="2433240" y="272042"/>
                        </a:moveTo>
                        <a:lnTo>
                          <a:pt x="2433240" y="281621"/>
                        </a:lnTo>
                      </a:path>
                      <a:path w="2433320" h="299720">
                        <a:moveTo>
                          <a:pt x="2433240" y="281621"/>
                        </a:moveTo>
                        <a:lnTo>
                          <a:pt x="2433240" y="288802"/>
                        </a:lnTo>
                      </a:path>
                      <a:path w="2433320" h="299720">
                        <a:moveTo>
                          <a:pt x="2433240" y="288802"/>
                        </a:moveTo>
                        <a:lnTo>
                          <a:pt x="2433240" y="294380"/>
                        </a:lnTo>
                      </a:path>
                      <a:path w="2433320" h="299720">
                        <a:moveTo>
                          <a:pt x="2433240" y="294380"/>
                        </a:moveTo>
                        <a:lnTo>
                          <a:pt x="2433240" y="297573"/>
                        </a:lnTo>
                      </a:path>
                      <a:path w="2433320" h="299720">
                        <a:moveTo>
                          <a:pt x="2433240" y="297573"/>
                        </a:moveTo>
                        <a:lnTo>
                          <a:pt x="2433240" y="299177"/>
                        </a:lnTo>
                      </a:path>
                      <a:path w="2433320" h="299720">
                        <a:moveTo>
                          <a:pt x="2358251" y="299177"/>
                        </a:moveTo>
                        <a:lnTo>
                          <a:pt x="2358251" y="297573"/>
                        </a:lnTo>
                      </a:path>
                      <a:path w="2433320" h="299720">
                        <a:moveTo>
                          <a:pt x="2358251" y="297573"/>
                        </a:moveTo>
                        <a:lnTo>
                          <a:pt x="2358251" y="294380"/>
                        </a:lnTo>
                      </a:path>
                      <a:path w="2433320" h="299720">
                        <a:moveTo>
                          <a:pt x="2358251" y="294380"/>
                        </a:moveTo>
                        <a:lnTo>
                          <a:pt x="2358251" y="288802"/>
                        </a:lnTo>
                      </a:path>
                      <a:path w="2433320" h="299720">
                        <a:moveTo>
                          <a:pt x="2358251" y="288802"/>
                        </a:moveTo>
                        <a:lnTo>
                          <a:pt x="2358251" y="281621"/>
                        </a:lnTo>
                      </a:path>
                      <a:path w="2433320" h="299720">
                        <a:moveTo>
                          <a:pt x="2358251" y="281621"/>
                        </a:moveTo>
                        <a:lnTo>
                          <a:pt x="2358251" y="272042"/>
                        </a:lnTo>
                      </a:path>
                      <a:path w="2433320" h="299720">
                        <a:moveTo>
                          <a:pt x="2358251" y="272042"/>
                        </a:moveTo>
                        <a:lnTo>
                          <a:pt x="2358251" y="261682"/>
                        </a:lnTo>
                      </a:path>
                      <a:path w="2433320" h="299720">
                        <a:moveTo>
                          <a:pt x="2358251" y="261682"/>
                        </a:moveTo>
                        <a:lnTo>
                          <a:pt x="2358251" y="249704"/>
                        </a:lnTo>
                      </a:path>
                      <a:path w="2433320" h="299720">
                        <a:moveTo>
                          <a:pt x="2358251" y="249704"/>
                        </a:moveTo>
                        <a:lnTo>
                          <a:pt x="2358251" y="236946"/>
                        </a:lnTo>
                      </a:path>
                      <a:path w="2433320" h="299720">
                        <a:moveTo>
                          <a:pt x="2358251" y="236946"/>
                        </a:moveTo>
                        <a:lnTo>
                          <a:pt x="2358251" y="224173"/>
                        </a:lnTo>
                      </a:path>
                      <a:path w="2433320" h="299720">
                        <a:moveTo>
                          <a:pt x="2358251" y="224173"/>
                        </a:moveTo>
                        <a:lnTo>
                          <a:pt x="2358251" y="210620"/>
                        </a:lnTo>
                      </a:path>
                      <a:path w="2433320" h="299720">
                        <a:moveTo>
                          <a:pt x="2358251" y="210620"/>
                        </a:moveTo>
                        <a:lnTo>
                          <a:pt x="2358251" y="198656"/>
                        </a:lnTo>
                      </a:path>
                      <a:path w="2433320" h="299720">
                        <a:moveTo>
                          <a:pt x="2358251" y="198656"/>
                        </a:moveTo>
                        <a:lnTo>
                          <a:pt x="2358251" y="186678"/>
                        </a:lnTo>
                      </a:path>
                      <a:path w="2433320" h="299720">
                        <a:moveTo>
                          <a:pt x="2358251" y="186678"/>
                        </a:moveTo>
                        <a:lnTo>
                          <a:pt x="2358251" y="176318"/>
                        </a:lnTo>
                      </a:path>
                      <a:path w="2433320" h="299720">
                        <a:moveTo>
                          <a:pt x="2358251" y="176318"/>
                        </a:moveTo>
                        <a:lnTo>
                          <a:pt x="2358251" y="166739"/>
                        </a:lnTo>
                      </a:path>
                      <a:path w="2433320" h="299720">
                        <a:moveTo>
                          <a:pt x="2358251" y="166739"/>
                        </a:moveTo>
                        <a:lnTo>
                          <a:pt x="2358251" y="159558"/>
                        </a:lnTo>
                      </a:path>
                      <a:path w="2433320" h="299720">
                        <a:moveTo>
                          <a:pt x="2358251" y="159558"/>
                        </a:moveTo>
                        <a:lnTo>
                          <a:pt x="2358251" y="153980"/>
                        </a:lnTo>
                      </a:path>
                      <a:path w="2433320" h="299720">
                        <a:moveTo>
                          <a:pt x="2358251" y="153980"/>
                        </a:moveTo>
                        <a:lnTo>
                          <a:pt x="2358251" y="149992"/>
                        </a:lnTo>
                      </a:path>
                      <a:path w="2433320" h="299720">
                        <a:moveTo>
                          <a:pt x="2358251" y="149992"/>
                        </a:moveTo>
                        <a:lnTo>
                          <a:pt x="2358251" y="14919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567" name="object 3567"/>
                  <p:cNvPicPr/>
                  <p:nvPr/>
                </p:nvPicPr>
                <p:blipFill>
                  <a:blip r:embed="rId97" cstate="print"/>
                  <a:stretch>
                    <a:fillRect/>
                  </a:stretch>
                </p:blipFill>
                <p:spPr>
                  <a:xfrm>
                    <a:off x="9419007" y="3526586"/>
                    <a:ext cx="67817" cy="99720"/>
                  </a:xfrm>
                  <a:prstGeom prst="rect">
                    <a:avLst/>
                  </a:prstGeom>
                </p:spPr>
              </p:pic>
              <p:sp>
                <p:nvSpPr>
                  <p:cNvPr id="3568" name="object 3568"/>
                  <p:cNvSpPr/>
                  <p:nvPr/>
                </p:nvSpPr>
                <p:spPr>
                  <a:xfrm>
                    <a:off x="8951916" y="2960565"/>
                    <a:ext cx="226695" cy="160020"/>
                  </a:xfrm>
                  <a:custGeom>
                    <a:avLst/>
                    <a:gdLst/>
                    <a:ahLst/>
                    <a:cxnLst/>
                    <a:rect l="l" t="t" r="r" b="b"/>
                    <a:pathLst>
                      <a:path w="226695" h="160019">
                        <a:moveTo>
                          <a:pt x="16746" y="159558"/>
                        </a:moveTo>
                        <a:lnTo>
                          <a:pt x="28710" y="159558"/>
                        </a:lnTo>
                      </a:path>
                      <a:path w="226695" h="160019">
                        <a:moveTo>
                          <a:pt x="43867" y="159558"/>
                        </a:moveTo>
                        <a:lnTo>
                          <a:pt x="67013" y="159558"/>
                        </a:lnTo>
                      </a:path>
                      <a:path w="226695" h="160019">
                        <a:moveTo>
                          <a:pt x="67013" y="78977"/>
                        </a:moveTo>
                        <a:lnTo>
                          <a:pt x="43867" y="78977"/>
                        </a:lnTo>
                      </a:path>
                      <a:path w="226695" h="160019">
                        <a:moveTo>
                          <a:pt x="28710" y="78977"/>
                        </a:moveTo>
                        <a:lnTo>
                          <a:pt x="0" y="78977"/>
                        </a:lnTo>
                      </a:path>
                      <a:path w="226695" h="160019">
                        <a:moveTo>
                          <a:pt x="0" y="142798"/>
                        </a:moveTo>
                        <a:lnTo>
                          <a:pt x="0" y="136411"/>
                        </a:lnTo>
                      </a:path>
                      <a:path w="226695" h="160019">
                        <a:moveTo>
                          <a:pt x="0" y="136411"/>
                        </a:moveTo>
                        <a:lnTo>
                          <a:pt x="0" y="128436"/>
                        </a:lnTo>
                      </a:path>
                      <a:path w="226695" h="160019">
                        <a:moveTo>
                          <a:pt x="0" y="128436"/>
                        </a:moveTo>
                        <a:lnTo>
                          <a:pt x="0" y="119665"/>
                        </a:lnTo>
                      </a:path>
                      <a:path w="226695" h="160019">
                        <a:moveTo>
                          <a:pt x="0" y="119665"/>
                        </a:moveTo>
                        <a:lnTo>
                          <a:pt x="0" y="110099"/>
                        </a:lnTo>
                      </a:path>
                      <a:path w="226695" h="160019">
                        <a:moveTo>
                          <a:pt x="0" y="110099"/>
                        </a:moveTo>
                        <a:lnTo>
                          <a:pt x="0" y="102110"/>
                        </a:lnTo>
                      </a:path>
                      <a:path w="226695" h="160019">
                        <a:moveTo>
                          <a:pt x="0" y="102110"/>
                        </a:moveTo>
                        <a:lnTo>
                          <a:pt x="0" y="94134"/>
                        </a:lnTo>
                      </a:path>
                      <a:path w="226695" h="160019">
                        <a:moveTo>
                          <a:pt x="0" y="94134"/>
                        </a:moveTo>
                        <a:lnTo>
                          <a:pt x="0" y="87761"/>
                        </a:lnTo>
                      </a:path>
                      <a:path w="226695" h="160019">
                        <a:moveTo>
                          <a:pt x="0" y="87761"/>
                        </a:moveTo>
                        <a:lnTo>
                          <a:pt x="0" y="82965"/>
                        </a:lnTo>
                      </a:path>
                      <a:path w="226695" h="160019">
                        <a:moveTo>
                          <a:pt x="0" y="82965"/>
                        </a:moveTo>
                        <a:lnTo>
                          <a:pt x="0" y="80567"/>
                        </a:lnTo>
                      </a:path>
                      <a:path w="226695" h="160019">
                        <a:moveTo>
                          <a:pt x="0" y="80567"/>
                        </a:moveTo>
                        <a:lnTo>
                          <a:pt x="0" y="78977"/>
                        </a:lnTo>
                      </a:path>
                      <a:path w="226695" h="160019">
                        <a:moveTo>
                          <a:pt x="0" y="78977"/>
                        </a:moveTo>
                        <a:lnTo>
                          <a:pt x="0" y="80567"/>
                        </a:lnTo>
                      </a:path>
                      <a:path w="226695" h="160019">
                        <a:moveTo>
                          <a:pt x="0" y="80567"/>
                        </a:moveTo>
                        <a:lnTo>
                          <a:pt x="0" y="82965"/>
                        </a:lnTo>
                      </a:path>
                      <a:path w="226695" h="160019">
                        <a:moveTo>
                          <a:pt x="0" y="82965"/>
                        </a:moveTo>
                        <a:lnTo>
                          <a:pt x="0" y="87761"/>
                        </a:lnTo>
                      </a:path>
                      <a:path w="226695" h="160019">
                        <a:moveTo>
                          <a:pt x="0" y="87761"/>
                        </a:moveTo>
                        <a:lnTo>
                          <a:pt x="0" y="94134"/>
                        </a:lnTo>
                      </a:path>
                      <a:path w="226695" h="160019">
                        <a:moveTo>
                          <a:pt x="0" y="94134"/>
                        </a:moveTo>
                        <a:lnTo>
                          <a:pt x="0" y="102110"/>
                        </a:lnTo>
                      </a:path>
                      <a:path w="226695" h="160019">
                        <a:moveTo>
                          <a:pt x="0" y="102110"/>
                        </a:moveTo>
                        <a:lnTo>
                          <a:pt x="0" y="110099"/>
                        </a:lnTo>
                      </a:path>
                      <a:path w="226695" h="160019">
                        <a:moveTo>
                          <a:pt x="0" y="110099"/>
                        </a:moveTo>
                        <a:lnTo>
                          <a:pt x="0" y="119665"/>
                        </a:lnTo>
                      </a:path>
                      <a:path w="226695" h="160019">
                        <a:moveTo>
                          <a:pt x="0" y="119665"/>
                        </a:moveTo>
                        <a:lnTo>
                          <a:pt x="0" y="128436"/>
                        </a:lnTo>
                      </a:path>
                      <a:path w="226695" h="160019">
                        <a:moveTo>
                          <a:pt x="0" y="128436"/>
                        </a:moveTo>
                        <a:lnTo>
                          <a:pt x="0" y="136411"/>
                        </a:lnTo>
                      </a:path>
                      <a:path w="226695" h="160019">
                        <a:moveTo>
                          <a:pt x="0" y="136411"/>
                        </a:moveTo>
                        <a:lnTo>
                          <a:pt x="0" y="142798"/>
                        </a:lnTo>
                      </a:path>
                      <a:path w="226695" h="160019">
                        <a:moveTo>
                          <a:pt x="67013" y="79772"/>
                        </a:moveTo>
                        <a:lnTo>
                          <a:pt x="67013" y="78977"/>
                        </a:lnTo>
                      </a:path>
                      <a:path w="226695" h="160019">
                        <a:moveTo>
                          <a:pt x="67013" y="78977"/>
                        </a:moveTo>
                        <a:lnTo>
                          <a:pt x="67013" y="79772"/>
                        </a:lnTo>
                      </a:path>
                      <a:path w="226695" h="160019">
                        <a:moveTo>
                          <a:pt x="67013" y="80567"/>
                        </a:moveTo>
                        <a:lnTo>
                          <a:pt x="67013" y="82170"/>
                        </a:lnTo>
                      </a:path>
                      <a:path w="226695" h="160019">
                        <a:moveTo>
                          <a:pt x="67013" y="82170"/>
                        </a:moveTo>
                        <a:lnTo>
                          <a:pt x="67013" y="82965"/>
                        </a:lnTo>
                      </a:path>
                      <a:path w="226695" h="160019">
                        <a:moveTo>
                          <a:pt x="67013" y="82965"/>
                        </a:moveTo>
                        <a:lnTo>
                          <a:pt x="67013" y="86158"/>
                        </a:lnTo>
                      </a:path>
                      <a:path w="226695" h="160019">
                        <a:moveTo>
                          <a:pt x="67013" y="86953"/>
                        </a:moveTo>
                        <a:lnTo>
                          <a:pt x="67013" y="87761"/>
                        </a:lnTo>
                      </a:path>
                      <a:path w="226695" h="160019">
                        <a:moveTo>
                          <a:pt x="67013" y="87761"/>
                        </a:moveTo>
                        <a:lnTo>
                          <a:pt x="67013" y="92544"/>
                        </a:lnTo>
                      </a:path>
                      <a:path w="226695" h="160019">
                        <a:moveTo>
                          <a:pt x="67013" y="92544"/>
                        </a:moveTo>
                        <a:lnTo>
                          <a:pt x="67013" y="94134"/>
                        </a:lnTo>
                      </a:path>
                      <a:path w="226695" h="160019">
                        <a:moveTo>
                          <a:pt x="67013" y="94134"/>
                        </a:moveTo>
                        <a:lnTo>
                          <a:pt x="67013" y="102110"/>
                        </a:lnTo>
                      </a:path>
                      <a:path w="226695" h="160019">
                        <a:moveTo>
                          <a:pt x="67013" y="102110"/>
                        </a:moveTo>
                        <a:lnTo>
                          <a:pt x="67013" y="110099"/>
                        </a:lnTo>
                      </a:path>
                      <a:path w="226695" h="160019">
                        <a:moveTo>
                          <a:pt x="67013" y="110099"/>
                        </a:moveTo>
                        <a:lnTo>
                          <a:pt x="67013" y="119665"/>
                        </a:lnTo>
                      </a:path>
                      <a:path w="226695" h="160019">
                        <a:moveTo>
                          <a:pt x="67013" y="119665"/>
                        </a:moveTo>
                        <a:lnTo>
                          <a:pt x="67013" y="128436"/>
                        </a:lnTo>
                      </a:path>
                      <a:path w="226695" h="160019">
                        <a:moveTo>
                          <a:pt x="67013" y="128436"/>
                        </a:moveTo>
                        <a:lnTo>
                          <a:pt x="67013" y="136411"/>
                        </a:lnTo>
                      </a:path>
                      <a:path w="226695" h="160019">
                        <a:moveTo>
                          <a:pt x="67013" y="136411"/>
                        </a:moveTo>
                        <a:lnTo>
                          <a:pt x="67013" y="144401"/>
                        </a:lnTo>
                      </a:path>
                      <a:path w="226695" h="160019">
                        <a:moveTo>
                          <a:pt x="67013" y="144401"/>
                        </a:moveTo>
                        <a:lnTo>
                          <a:pt x="67013" y="145991"/>
                        </a:lnTo>
                      </a:path>
                      <a:path w="226695" h="160019">
                        <a:moveTo>
                          <a:pt x="67013" y="145991"/>
                        </a:moveTo>
                        <a:lnTo>
                          <a:pt x="67013" y="150787"/>
                        </a:lnTo>
                      </a:path>
                      <a:path w="226695" h="160019">
                        <a:moveTo>
                          <a:pt x="67013" y="150787"/>
                        </a:moveTo>
                        <a:lnTo>
                          <a:pt x="67013" y="155570"/>
                        </a:lnTo>
                      </a:path>
                      <a:path w="226695" h="160019">
                        <a:moveTo>
                          <a:pt x="67013" y="155570"/>
                        </a:moveTo>
                        <a:lnTo>
                          <a:pt x="67013" y="156365"/>
                        </a:lnTo>
                      </a:path>
                      <a:path w="226695" h="160019">
                        <a:moveTo>
                          <a:pt x="67013" y="157160"/>
                        </a:moveTo>
                        <a:lnTo>
                          <a:pt x="67013" y="157954"/>
                        </a:lnTo>
                      </a:path>
                      <a:path w="226695" h="160019">
                        <a:moveTo>
                          <a:pt x="67013" y="158763"/>
                        </a:moveTo>
                        <a:lnTo>
                          <a:pt x="67013" y="159558"/>
                        </a:lnTo>
                      </a:path>
                      <a:path w="226695" h="160019">
                        <a:moveTo>
                          <a:pt x="226558" y="118075"/>
                        </a:moveTo>
                        <a:lnTo>
                          <a:pt x="226558" y="114087"/>
                        </a:lnTo>
                      </a:path>
                      <a:path w="226695" h="160019">
                        <a:moveTo>
                          <a:pt x="226558" y="114087"/>
                        </a:moveTo>
                        <a:lnTo>
                          <a:pt x="226558" y="108496"/>
                        </a:lnTo>
                      </a:path>
                      <a:path w="226695" h="160019">
                        <a:moveTo>
                          <a:pt x="226558" y="108496"/>
                        </a:moveTo>
                        <a:lnTo>
                          <a:pt x="226558" y="99725"/>
                        </a:lnTo>
                      </a:path>
                      <a:path w="226695" h="160019">
                        <a:moveTo>
                          <a:pt x="226558" y="99725"/>
                        </a:moveTo>
                        <a:lnTo>
                          <a:pt x="226558" y="89351"/>
                        </a:lnTo>
                      </a:path>
                      <a:path w="226695" h="160019">
                        <a:moveTo>
                          <a:pt x="226558" y="89351"/>
                        </a:moveTo>
                        <a:lnTo>
                          <a:pt x="226558" y="76579"/>
                        </a:lnTo>
                      </a:path>
                      <a:path w="226695" h="160019">
                        <a:moveTo>
                          <a:pt x="226558" y="76579"/>
                        </a:moveTo>
                        <a:lnTo>
                          <a:pt x="226558" y="63025"/>
                        </a:lnTo>
                      </a:path>
                      <a:path w="226695" h="160019">
                        <a:moveTo>
                          <a:pt x="226558" y="63025"/>
                        </a:moveTo>
                        <a:lnTo>
                          <a:pt x="226558" y="47868"/>
                        </a:lnTo>
                      </a:path>
                      <a:path w="226695" h="160019">
                        <a:moveTo>
                          <a:pt x="226558" y="47868"/>
                        </a:moveTo>
                        <a:lnTo>
                          <a:pt x="226558" y="31108"/>
                        </a:lnTo>
                      </a:path>
                      <a:path w="226695" h="160019">
                        <a:moveTo>
                          <a:pt x="226558" y="31108"/>
                        </a:moveTo>
                        <a:lnTo>
                          <a:pt x="226558" y="14362"/>
                        </a:lnTo>
                      </a:path>
                      <a:path w="226695" h="160019">
                        <a:moveTo>
                          <a:pt x="226558" y="14362"/>
                        </a:moveTo>
                        <a:lnTo>
                          <a:pt x="226558" y="0"/>
                        </a:lnTo>
                      </a:path>
                      <a:path w="226695" h="160019">
                        <a:moveTo>
                          <a:pt x="146785" y="0"/>
                        </a:moveTo>
                        <a:lnTo>
                          <a:pt x="146785" y="16746"/>
                        </a:lnTo>
                      </a:path>
                      <a:path w="226695" h="160019">
                        <a:moveTo>
                          <a:pt x="146785" y="16746"/>
                        </a:moveTo>
                        <a:lnTo>
                          <a:pt x="146785" y="33506"/>
                        </a:lnTo>
                      </a:path>
                      <a:path w="226695" h="160019">
                        <a:moveTo>
                          <a:pt x="146785" y="33506"/>
                        </a:moveTo>
                        <a:lnTo>
                          <a:pt x="146785" y="50253"/>
                        </a:lnTo>
                      </a:path>
                      <a:path w="226695" h="160019">
                        <a:moveTo>
                          <a:pt x="146785" y="50253"/>
                        </a:moveTo>
                        <a:lnTo>
                          <a:pt x="146785" y="65423"/>
                        </a:lnTo>
                      </a:path>
                      <a:path w="226695" h="160019">
                        <a:moveTo>
                          <a:pt x="146785" y="65423"/>
                        </a:moveTo>
                        <a:lnTo>
                          <a:pt x="146785" y="78977"/>
                        </a:lnTo>
                      </a:path>
                      <a:path w="226695" h="160019">
                        <a:moveTo>
                          <a:pt x="146785" y="78977"/>
                        </a:moveTo>
                        <a:lnTo>
                          <a:pt x="146785" y="90941"/>
                        </a:lnTo>
                      </a:path>
                      <a:path w="226695" h="160019">
                        <a:moveTo>
                          <a:pt x="146785" y="90941"/>
                        </a:moveTo>
                        <a:lnTo>
                          <a:pt x="146785" y="101315"/>
                        </a:lnTo>
                      </a:path>
                      <a:path w="226695" h="160019">
                        <a:moveTo>
                          <a:pt x="146785" y="101315"/>
                        </a:moveTo>
                        <a:lnTo>
                          <a:pt x="146785" y="109304"/>
                        </a:lnTo>
                      </a:path>
                      <a:path w="226695" h="160019">
                        <a:moveTo>
                          <a:pt x="146785" y="109304"/>
                        </a:moveTo>
                        <a:lnTo>
                          <a:pt x="146785" y="114882"/>
                        </a:lnTo>
                      </a:path>
                      <a:path w="226695" h="160019">
                        <a:moveTo>
                          <a:pt x="146785" y="114882"/>
                        </a:moveTo>
                        <a:lnTo>
                          <a:pt x="146785" y="118075"/>
                        </a:lnTo>
                      </a:path>
                      <a:path w="226695" h="160019">
                        <a:moveTo>
                          <a:pt x="186678" y="0"/>
                        </a:moveTo>
                        <a:lnTo>
                          <a:pt x="196244" y="0"/>
                        </a:lnTo>
                      </a:path>
                      <a:path w="226695" h="160019">
                        <a:moveTo>
                          <a:pt x="196244" y="0"/>
                        </a:moveTo>
                        <a:lnTo>
                          <a:pt x="205823" y="0"/>
                        </a:lnTo>
                      </a:path>
                      <a:path w="226695" h="160019">
                        <a:moveTo>
                          <a:pt x="205823" y="0"/>
                        </a:moveTo>
                        <a:lnTo>
                          <a:pt x="213799" y="0"/>
                        </a:lnTo>
                      </a:path>
                      <a:path w="226695" h="160019">
                        <a:moveTo>
                          <a:pt x="213799" y="0"/>
                        </a:moveTo>
                        <a:lnTo>
                          <a:pt x="220172" y="0"/>
                        </a:lnTo>
                      </a:path>
                      <a:path w="226695" h="160019">
                        <a:moveTo>
                          <a:pt x="220172" y="0"/>
                        </a:moveTo>
                        <a:lnTo>
                          <a:pt x="224173" y="0"/>
                        </a:lnTo>
                      </a:path>
                      <a:path w="226695" h="160019">
                        <a:moveTo>
                          <a:pt x="224173" y="0"/>
                        </a:moveTo>
                        <a:lnTo>
                          <a:pt x="22655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69" name="object 3569"/>
                  <p:cNvSpPr/>
                  <p:nvPr/>
                </p:nvSpPr>
                <p:spPr>
                  <a:xfrm>
                    <a:off x="9177279" y="2959368"/>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70" name="object 3570"/>
                  <p:cNvSpPr/>
                  <p:nvPr/>
                </p:nvSpPr>
                <p:spPr>
                  <a:xfrm>
                    <a:off x="9018930" y="1786236"/>
                    <a:ext cx="160020" cy="1334135"/>
                  </a:xfrm>
                  <a:custGeom>
                    <a:avLst/>
                    <a:gdLst/>
                    <a:ahLst/>
                    <a:cxnLst/>
                    <a:rect l="l" t="t" r="r" b="b"/>
                    <a:pathLst>
                      <a:path w="160020" h="1334135">
                        <a:moveTo>
                          <a:pt x="79772" y="1174329"/>
                        </a:moveTo>
                        <a:lnTo>
                          <a:pt x="80567" y="1174329"/>
                        </a:lnTo>
                      </a:path>
                      <a:path w="160020" h="1334135">
                        <a:moveTo>
                          <a:pt x="80567" y="1174329"/>
                        </a:moveTo>
                        <a:lnTo>
                          <a:pt x="82965" y="1174329"/>
                        </a:lnTo>
                      </a:path>
                      <a:path w="160020" h="1334135">
                        <a:moveTo>
                          <a:pt x="82965" y="1174329"/>
                        </a:moveTo>
                        <a:lnTo>
                          <a:pt x="86953" y="1174329"/>
                        </a:lnTo>
                      </a:path>
                      <a:path w="160020" h="1334135">
                        <a:moveTo>
                          <a:pt x="86953" y="1174329"/>
                        </a:moveTo>
                        <a:lnTo>
                          <a:pt x="93325" y="1174329"/>
                        </a:lnTo>
                      </a:path>
                      <a:path w="160020" h="1334135">
                        <a:moveTo>
                          <a:pt x="93325" y="1174329"/>
                        </a:moveTo>
                        <a:lnTo>
                          <a:pt x="101315" y="1174329"/>
                        </a:lnTo>
                      </a:path>
                      <a:path w="160020" h="1334135">
                        <a:moveTo>
                          <a:pt x="101315" y="1174329"/>
                        </a:moveTo>
                        <a:lnTo>
                          <a:pt x="110086" y="1174329"/>
                        </a:lnTo>
                      </a:path>
                      <a:path w="160020" h="1334135">
                        <a:moveTo>
                          <a:pt x="110086" y="1174329"/>
                        </a:moveTo>
                        <a:lnTo>
                          <a:pt x="119665" y="1174329"/>
                        </a:lnTo>
                      </a:path>
                      <a:path w="160020" h="1334135">
                        <a:moveTo>
                          <a:pt x="0" y="1254101"/>
                        </a:moveTo>
                        <a:lnTo>
                          <a:pt x="17541" y="1254101"/>
                        </a:lnTo>
                      </a:path>
                      <a:path w="160020" h="1334135">
                        <a:moveTo>
                          <a:pt x="17541" y="1254101"/>
                        </a:moveTo>
                        <a:lnTo>
                          <a:pt x="34301" y="1254101"/>
                        </a:lnTo>
                      </a:path>
                      <a:path w="160020" h="1334135">
                        <a:moveTo>
                          <a:pt x="34301" y="1254101"/>
                        </a:moveTo>
                        <a:lnTo>
                          <a:pt x="51048" y="1254101"/>
                        </a:lnTo>
                      </a:path>
                      <a:path w="160020" h="1334135">
                        <a:moveTo>
                          <a:pt x="51048" y="1254101"/>
                        </a:moveTo>
                        <a:lnTo>
                          <a:pt x="65410" y="1254101"/>
                        </a:lnTo>
                      </a:path>
                      <a:path w="160020" h="1334135">
                        <a:moveTo>
                          <a:pt x="65410" y="1254101"/>
                        </a:moveTo>
                        <a:lnTo>
                          <a:pt x="74194" y="1254101"/>
                        </a:lnTo>
                      </a:path>
                      <a:path w="160020" h="1334135">
                        <a:moveTo>
                          <a:pt x="95724" y="1333887"/>
                        </a:moveTo>
                        <a:lnTo>
                          <a:pt x="90146" y="1333887"/>
                        </a:lnTo>
                      </a:path>
                      <a:path w="160020" h="1334135">
                        <a:moveTo>
                          <a:pt x="90146" y="1333887"/>
                        </a:moveTo>
                        <a:lnTo>
                          <a:pt x="77374" y="1333887"/>
                        </a:lnTo>
                      </a:path>
                      <a:path w="160020" h="1334135">
                        <a:moveTo>
                          <a:pt x="77374" y="1333887"/>
                        </a:moveTo>
                        <a:lnTo>
                          <a:pt x="63820" y="1333887"/>
                        </a:lnTo>
                      </a:path>
                      <a:path w="160020" h="1334135">
                        <a:moveTo>
                          <a:pt x="63820" y="1333887"/>
                        </a:moveTo>
                        <a:lnTo>
                          <a:pt x="48663" y="1333887"/>
                        </a:lnTo>
                      </a:path>
                      <a:path w="160020" h="1334135">
                        <a:moveTo>
                          <a:pt x="48663" y="1333887"/>
                        </a:moveTo>
                        <a:lnTo>
                          <a:pt x="31903" y="1333887"/>
                        </a:lnTo>
                      </a:path>
                      <a:path w="160020" h="1334135">
                        <a:moveTo>
                          <a:pt x="31903" y="1333887"/>
                        </a:moveTo>
                        <a:lnTo>
                          <a:pt x="15156" y="1333887"/>
                        </a:lnTo>
                      </a:path>
                      <a:path w="160020" h="1334135">
                        <a:moveTo>
                          <a:pt x="15156" y="1333887"/>
                        </a:moveTo>
                        <a:lnTo>
                          <a:pt x="0" y="1333887"/>
                        </a:lnTo>
                      </a:path>
                      <a:path w="160020" h="1334135">
                        <a:moveTo>
                          <a:pt x="0" y="1333092"/>
                        </a:moveTo>
                        <a:lnTo>
                          <a:pt x="0" y="1330694"/>
                        </a:lnTo>
                      </a:path>
                      <a:path w="160020" h="1334135">
                        <a:moveTo>
                          <a:pt x="0" y="1330694"/>
                        </a:moveTo>
                        <a:lnTo>
                          <a:pt x="0" y="1326706"/>
                        </a:lnTo>
                      </a:path>
                      <a:path w="160020" h="1334135">
                        <a:moveTo>
                          <a:pt x="0" y="1326706"/>
                        </a:moveTo>
                        <a:lnTo>
                          <a:pt x="0" y="1320320"/>
                        </a:lnTo>
                      </a:path>
                      <a:path w="160020" h="1334135">
                        <a:moveTo>
                          <a:pt x="0" y="1320320"/>
                        </a:moveTo>
                        <a:lnTo>
                          <a:pt x="0" y="1312344"/>
                        </a:lnTo>
                      </a:path>
                      <a:path w="160020" h="1334135">
                        <a:moveTo>
                          <a:pt x="0" y="1312344"/>
                        </a:moveTo>
                        <a:lnTo>
                          <a:pt x="0" y="1302765"/>
                        </a:lnTo>
                      </a:path>
                      <a:path w="160020" h="1334135">
                        <a:moveTo>
                          <a:pt x="0" y="1284428"/>
                        </a:moveTo>
                        <a:lnTo>
                          <a:pt x="0" y="1274849"/>
                        </a:lnTo>
                      </a:path>
                      <a:path w="160020" h="1334135">
                        <a:moveTo>
                          <a:pt x="0" y="1274849"/>
                        </a:moveTo>
                        <a:lnTo>
                          <a:pt x="0" y="1266873"/>
                        </a:lnTo>
                      </a:path>
                      <a:path w="160020" h="1334135">
                        <a:moveTo>
                          <a:pt x="0" y="1266873"/>
                        </a:moveTo>
                        <a:lnTo>
                          <a:pt x="0" y="1260487"/>
                        </a:lnTo>
                      </a:path>
                      <a:path w="160020" h="1334135">
                        <a:moveTo>
                          <a:pt x="0" y="1260487"/>
                        </a:moveTo>
                        <a:lnTo>
                          <a:pt x="0" y="1256499"/>
                        </a:lnTo>
                      </a:path>
                      <a:path w="160020" h="1334135">
                        <a:moveTo>
                          <a:pt x="0" y="1256499"/>
                        </a:moveTo>
                        <a:lnTo>
                          <a:pt x="0" y="1254101"/>
                        </a:lnTo>
                      </a:path>
                      <a:path w="160020" h="1334135">
                        <a:moveTo>
                          <a:pt x="79772" y="33506"/>
                        </a:moveTo>
                        <a:lnTo>
                          <a:pt x="79772" y="16746"/>
                        </a:lnTo>
                      </a:path>
                      <a:path w="160020" h="1334135">
                        <a:moveTo>
                          <a:pt x="79772" y="16746"/>
                        </a:moveTo>
                        <a:lnTo>
                          <a:pt x="79772" y="0"/>
                        </a:lnTo>
                      </a:path>
                      <a:path w="160020" h="1334135">
                        <a:moveTo>
                          <a:pt x="159544" y="0"/>
                        </a:moveTo>
                        <a:lnTo>
                          <a:pt x="159544" y="2384"/>
                        </a:lnTo>
                      </a:path>
                      <a:path w="160020" h="1334135">
                        <a:moveTo>
                          <a:pt x="159544" y="2384"/>
                        </a:moveTo>
                        <a:lnTo>
                          <a:pt x="159544" y="19144"/>
                        </a:lnTo>
                      </a:path>
                      <a:path w="160020" h="1334135">
                        <a:moveTo>
                          <a:pt x="159544" y="19144"/>
                        </a:moveTo>
                        <a:lnTo>
                          <a:pt x="159544" y="3350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71" name="object 3571"/>
                  <p:cNvSpPr/>
                  <p:nvPr/>
                </p:nvSpPr>
                <p:spPr>
                  <a:xfrm>
                    <a:off x="9177279" y="1818546"/>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72" name="object 3572"/>
                  <p:cNvSpPr/>
                  <p:nvPr/>
                </p:nvSpPr>
                <p:spPr>
                  <a:xfrm>
                    <a:off x="9098703" y="1819743"/>
                    <a:ext cx="1137285" cy="1129030"/>
                  </a:xfrm>
                  <a:custGeom>
                    <a:avLst/>
                    <a:gdLst/>
                    <a:ahLst/>
                    <a:cxnLst/>
                    <a:rect l="l" t="t" r="r" b="b"/>
                    <a:pathLst>
                      <a:path w="1137284" h="1129030">
                        <a:moveTo>
                          <a:pt x="79772" y="0"/>
                        </a:moveTo>
                        <a:lnTo>
                          <a:pt x="77387" y="0"/>
                        </a:lnTo>
                      </a:path>
                      <a:path w="1137284" h="1129030">
                        <a:moveTo>
                          <a:pt x="77387" y="0"/>
                        </a:moveTo>
                        <a:lnTo>
                          <a:pt x="73386" y="0"/>
                        </a:lnTo>
                      </a:path>
                      <a:path w="1137284" h="1129030">
                        <a:moveTo>
                          <a:pt x="73386" y="0"/>
                        </a:moveTo>
                        <a:lnTo>
                          <a:pt x="67013" y="0"/>
                        </a:lnTo>
                      </a:path>
                      <a:path w="1137284" h="1129030">
                        <a:moveTo>
                          <a:pt x="67013" y="0"/>
                        </a:moveTo>
                        <a:lnTo>
                          <a:pt x="59037" y="0"/>
                        </a:lnTo>
                      </a:path>
                      <a:path w="1137284" h="1129030">
                        <a:moveTo>
                          <a:pt x="59037" y="0"/>
                        </a:moveTo>
                        <a:lnTo>
                          <a:pt x="49458" y="0"/>
                        </a:lnTo>
                      </a:path>
                      <a:path w="1137284" h="1129030">
                        <a:moveTo>
                          <a:pt x="49458" y="0"/>
                        </a:moveTo>
                        <a:lnTo>
                          <a:pt x="39893" y="0"/>
                        </a:lnTo>
                      </a:path>
                      <a:path w="1137284" h="1129030">
                        <a:moveTo>
                          <a:pt x="39893" y="0"/>
                        </a:moveTo>
                        <a:lnTo>
                          <a:pt x="30313" y="0"/>
                        </a:lnTo>
                      </a:path>
                      <a:path w="1137284" h="1129030">
                        <a:moveTo>
                          <a:pt x="30313" y="0"/>
                        </a:moveTo>
                        <a:lnTo>
                          <a:pt x="21543" y="0"/>
                        </a:lnTo>
                      </a:path>
                      <a:path w="1137284" h="1129030">
                        <a:moveTo>
                          <a:pt x="21543" y="0"/>
                        </a:moveTo>
                        <a:lnTo>
                          <a:pt x="13553" y="0"/>
                        </a:lnTo>
                      </a:path>
                      <a:path w="1137284" h="1129030">
                        <a:moveTo>
                          <a:pt x="13553" y="0"/>
                        </a:moveTo>
                        <a:lnTo>
                          <a:pt x="7181" y="0"/>
                        </a:lnTo>
                      </a:path>
                      <a:path w="1137284" h="1129030">
                        <a:moveTo>
                          <a:pt x="7181" y="0"/>
                        </a:moveTo>
                        <a:lnTo>
                          <a:pt x="3193" y="0"/>
                        </a:lnTo>
                      </a:path>
                      <a:path w="1137284" h="1129030">
                        <a:moveTo>
                          <a:pt x="3193" y="0"/>
                        </a:moveTo>
                        <a:lnTo>
                          <a:pt x="794" y="0"/>
                        </a:lnTo>
                      </a:path>
                      <a:path w="1137284" h="1129030">
                        <a:moveTo>
                          <a:pt x="794" y="0"/>
                        </a:moveTo>
                        <a:lnTo>
                          <a:pt x="0" y="0"/>
                        </a:lnTo>
                      </a:path>
                      <a:path w="1137284" h="1129030">
                        <a:moveTo>
                          <a:pt x="1136834" y="1084182"/>
                        </a:moveTo>
                        <a:lnTo>
                          <a:pt x="1118484" y="1084977"/>
                        </a:lnTo>
                      </a:path>
                      <a:path w="1137284" h="1129030">
                        <a:moveTo>
                          <a:pt x="1118484" y="1084977"/>
                        </a:moveTo>
                        <a:lnTo>
                          <a:pt x="1100942" y="1088965"/>
                        </a:lnTo>
                      </a:path>
                      <a:path w="1137284" h="1129030">
                        <a:moveTo>
                          <a:pt x="1100942" y="1088965"/>
                        </a:moveTo>
                        <a:lnTo>
                          <a:pt x="1083387" y="1094556"/>
                        </a:lnTo>
                      </a:path>
                      <a:path w="1137284" h="1129030">
                        <a:moveTo>
                          <a:pt x="1083387" y="1094556"/>
                        </a:moveTo>
                        <a:lnTo>
                          <a:pt x="1067436" y="1103327"/>
                        </a:lnTo>
                      </a:path>
                      <a:path w="1137284" h="1129030">
                        <a:moveTo>
                          <a:pt x="1067436" y="1103327"/>
                        </a:moveTo>
                        <a:lnTo>
                          <a:pt x="1052279" y="1113701"/>
                        </a:lnTo>
                      </a:path>
                      <a:path w="1137284" h="1129030">
                        <a:moveTo>
                          <a:pt x="1052279" y="1113701"/>
                        </a:moveTo>
                        <a:lnTo>
                          <a:pt x="1038711" y="1126460"/>
                        </a:lnTo>
                      </a:path>
                      <a:path w="1137284" h="1129030">
                        <a:moveTo>
                          <a:pt x="1038711" y="1126460"/>
                        </a:moveTo>
                        <a:lnTo>
                          <a:pt x="1036313" y="1128858"/>
                        </a:lnTo>
                      </a:path>
                      <a:path w="1137284" h="1129030">
                        <a:moveTo>
                          <a:pt x="1136834" y="1084182"/>
                        </a:moveTo>
                        <a:lnTo>
                          <a:pt x="1136834" y="1084977"/>
                        </a:lnTo>
                      </a:path>
                      <a:path w="1137284" h="1129030">
                        <a:moveTo>
                          <a:pt x="1136834" y="1084977"/>
                        </a:moveTo>
                        <a:lnTo>
                          <a:pt x="1136834" y="1088170"/>
                        </a:lnTo>
                      </a:path>
                      <a:path w="1137284" h="1129030">
                        <a:moveTo>
                          <a:pt x="1136834" y="1088170"/>
                        </a:moveTo>
                        <a:lnTo>
                          <a:pt x="1136834" y="1093748"/>
                        </a:lnTo>
                      </a:path>
                      <a:path w="1137284" h="1129030">
                        <a:moveTo>
                          <a:pt x="1136834" y="1093748"/>
                        </a:moveTo>
                        <a:lnTo>
                          <a:pt x="1136834" y="1100929"/>
                        </a:lnTo>
                      </a:path>
                      <a:path w="1137284" h="1129030">
                        <a:moveTo>
                          <a:pt x="1136834" y="1100929"/>
                        </a:moveTo>
                        <a:lnTo>
                          <a:pt x="1136834" y="1108905"/>
                        </a:lnTo>
                      </a:path>
                      <a:path w="1137284" h="1129030">
                        <a:moveTo>
                          <a:pt x="1136834" y="1108905"/>
                        </a:moveTo>
                        <a:lnTo>
                          <a:pt x="1136834" y="1118484"/>
                        </a:lnTo>
                      </a:path>
                      <a:path w="1137284" h="1129030">
                        <a:moveTo>
                          <a:pt x="1136834" y="1118484"/>
                        </a:moveTo>
                        <a:lnTo>
                          <a:pt x="1136834" y="112885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73" name="object 3573"/>
                  <p:cNvSpPr/>
                  <p:nvPr/>
                </p:nvSpPr>
                <p:spPr>
                  <a:xfrm>
                    <a:off x="10234341" y="294740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74" name="object 3574"/>
                  <p:cNvSpPr/>
                  <p:nvPr/>
                </p:nvSpPr>
                <p:spPr>
                  <a:xfrm>
                    <a:off x="12140644" y="2858455"/>
                    <a:ext cx="132080" cy="90170"/>
                  </a:xfrm>
                  <a:custGeom>
                    <a:avLst/>
                    <a:gdLst/>
                    <a:ahLst/>
                    <a:cxnLst/>
                    <a:rect l="l" t="t" r="r" b="b"/>
                    <a:pathLst>
                      <a:path w="132079" h="90169">
                        <a:moveTo>
                          <a:pt x="99725" y="90146"/>
                        </a:moveTo>
                        <a:lnTo>
                          <a:pt x="110099" y="78182"/>
                        </a:lnTo>
                      </a:path>
                      <a:path w="132079" h="90169">
                        <a:moveTo>
                          <a:pt x="110099" y="78182"/>
                        </a:moveTo>
                        <a:lnTo>
                          <a:pt x="119665" y="62217"/>
                        </a:lnTo>
                      </a:path>
                      <a:path w="132079" h="90169">
                        <a:moveTo>
                          <a:pt x="119665" y="62217"/>
                        </a:moveTo>
                        <a:lnTo>
                          <a:pt x="126846" y="45470"/>
                        </a:lnTo>
                      </a:path>
                      <a:path w="132079" h="90169">
                        <a:moveTo>
                          <a:pt x="126846" y="45470"/>
                        </a:moveTo>
                        <a:lnTo>
                          <a:pt x="131642" y="27915"/>
                        </a:lnTo>
                      </a:path>
                      <a:path w="132079" h="90169">
                        <a:moveTo>
                          <a:pt x="44675" y="0"/>
                        </a:moveTo>
                        <a:lnTo>
                          <a:pt x="43880" y="10360"/>
                        </a:lnTo>
                      </a:path>
                      <a:path w="132079" h="90169">
                        <a:moveTo>
                          <a:pt x="43880" y="10360"/>
                        </a:moveTo>
                        <a:lnTo>
                          <a:pt x="39893" y="20734"/>
                        </a:lnTo>
                      </a:path>
                      <a:path w="132079" h="90169">
                        <a:moveTo>
                          <a:pt x="39893" y="20734"/>
                        </a:moveTo>
                        <a:lnTo>
                          <a:pt x="34301" y="29518"/>
                        </a:lnTo>
                      </a:path>
                      <a:path w="132079" h="90169">
                        <a:moveTo>
                          <a:pt x="34301" y="29518"/>
                        </a:moveTo>
                        <a:lnTo>
                          <a:pt x="26325" y="36686"/>
                        </a:lnTo>
                      </a:path>
                      <a:path w="132079" h="90169">
                        <a:moveTo>
                          <a:pt x="26325" y="36686"/>
                        </a:moveTo>
                        <a:lnTo>
                          <a:pt x="16746" y="41482"/>
                        </a:lnTo>
                      </a:path>
                      <a:path w="132079" h="90169">
                        <a:moveTo>
                          <a:pt x="16746" y="41482"/>
                        </a:moveTo>
                        <a:lnTo>
                          <a:pt x="7181" y="44675"/>
                        </a:lnTo>
                      </a:path>
                      <a:path w="132079" h="90169">
                        <a:moveTo>
                          <a:pt x="7181" y="44675"/>
                        </a:moveTo>
                        <a:lnTo>
                          <a:pt x="0" y="4547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75" name="object 3575"/>
                  <p:cNvSpPr/>
                  <p:nvPr/>
                </p:nvSpPr>
                <p:spPr>
                  <a:xfrm>
                    <a:off x="12139447" y="2947404"/>
                    <a:ext cx="2540" cy="2540"/>
                  </a:xfrm>
                  <a:custGeom>
                    <a:avLst/>
                    <a:gdLst/>
                    <a:ahLst/>
                    <a:cxnLst/>
                    <a:rect l="l" t="t" r="r" b="b"/>
                    <a:pathLst>
                      <a:path w="2540"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76" name="object 3576"/>
                  <p:cNvSpPr/>
                  <p:nvPr/>
                </p:nvSpPr>
                <p:spPr>
                  <a:xfrm>
                    <a:off x="9191248" y="1779055"/>
                    <a:ext cx="2949575" cy="5657215"/>
                  </a:xfrm>
                  <a:custGeom>
                    <a:avLst/>
                    <a:gdLst/>
                    <a:ahLst/>
                    <a:cxnLst/>
                    <a:rect l="l" t="t" r="r" b="b"/>
                    <a:pathLst>
                      <a:path w="2949575" h="5657215">
                        <a:moveTo>
                          <a:pt x="2949396" y="1169546"/>
                        </a:moveTo>
                        <a:lnTo>
                          <a:pt x="2949396" y="1159172"/>
                        </a:lnTo>
                      </a:path>
                      <a:path w="2949575" h="5657215">
                        <a:moveTo>
                          <a:pt x="2949396" y="1159172"/>
                        </a:moveTo>
                        <a:lnTo>
                          <a:pt x="2949396" y="1149592"/>
                        </a:lnTo>
                      </a:path>
                      <a:path w="2949575" h="5657215">
                        <a:moveTo>
                          <a:pt x="2949396" y="1149592"/>
                        </a:moveTo>
                        <a:lnTo>
                          <a:pt x="2949396" y="1141617"/>
                        </a:lnTo>
                      </a:path>
                      <a:path w="2949575" h="5657215">
                        <a:moveTo>
                          <a:pt x="2949396" y="1141617"/>
                        </a:moveTo>
                        <a:lnTo>
                          <a:pt x="2949396" y="1134436"/>
                        </a:lnTo>
                      </a:path>
                      <a:path w="2949575" h="5657215">
                        <a:moveTo>
                          <a:pt x="2949396" y="1134436"/>
                        </a:moveTo>
                        <a:lnTo>
                          <a:pt x="2949396" y="1128858"/>
                        </a:lnTo>
                      </a:path>
                      <a:path w="2949575" h="5657215">
                        <a:moveTo>
                          <a:pt x="2949396" y="1128858"/>
                        </a:moveTo>
                        <a:lnTo>
                          <a:pt x="2949396" y="1125665"/>
                        </a:lnTo>
                      </a:path>
                      <a:path w="2949575" h="5657215">
                        <a:moveTo>
                          <a:pt x="2949396" y="1125665"/>
                        </a:moveTo>
                        <a:lnTo>
                          <a:pt x="2949396" y="1124870"/>
                        </a:lnTo>
                      </a:path>
                      <a:path w="2949575" h="5657215">
                        <a:moveTo>
                          <a:pt x="114073" y="1275644"/>
                        </a:moveTo>
                        <a:lnTo>
                          <a:pt x="115677" y="1293994"/>
                        </a:lnTo>
                      </a:path>
                      <a:path w="2949575" h="5657215">
                        <a:moveTo>
                          <a:pt x="115677" y="1293994"/>
                        </a:moveTo>
                        <a:lnTo>
                          <a:pt x="119665" y="1312344"/>
                        </a:lnTo>
                      </a:path>
                      <a:path w="2949575" h="5657215">
                        <a:moveTo>
                          <a:pt x="119665" y="1312344"/>
                        </a:moveTo>
                        <a:lnTo>
                          <a:pt x="125256" y="1329104"/>
                        </a:lnTo>
                      </a:path>
                      <a:path w="2949575" h="5657215">
                        <a:moveTo>
                          <a:pt x="125256" y="1329104"/>
                        </a:moveTo>
                        <a:lnTo>
                          <a:pt x="134027" y="1345851"/>
                        </a:lnTo>
                      </a:path>
                      <a:path w="2949575" h="5657215">
                        <a:moveTo>
                          <a:pt x="134027" y="1345851"/>
                        </a:moveTo>
                        <a:lnTo>
                          <a:pt x="144387" y="1361008"/>
                        </a:lnTo>
                      </a:path>
                      <a:path w="2949575" h="5657215">
                        <a:moveTo>
                          <a:pt x="144387" y="1361008"/>
                        </a:moveTo>
                        <a:lnTo>
                          <a:pt x="157160" y="1373780"/>
                        </a:lnTo>
                      </a:path>
                      <a:path w="2949575" h="5657215">
                        <a:moveTo>
                          <a:pt x="157160" y="1373780"/>
                        </a:moveTo>
                        <a:lnTo>
                          <a:pt x="171522" y="1385744"/>
                        </a:lnTo>
                      </a:path>
                      <a:path w="2949575" h="5657215">
                        <a:moveTo>
                          <a:pt x="171522" y="1385744"/>
                        </a:moveTo>
                        <a:lnTo>
                          <a:pt x="186678" y="1395309"/>
                        </a:lnTo>
                      </a:path>
                      <a:path w="2949575" h="5657215">
                        <a:moveTo>
                          <a:pt x="186678" y="1395309"/>
                        </a:moveTo>
                        <a:lnTo>
                          <a:pt x="203425" y="1402504"/>
                        </a:lnTo>
                      </a:path>
                      <a:path w="2949575" h="5657215">
                        <a:moveTo>
                          <a:pt x="203425" y="1402504"/>
                        </a:moveTo>
                        <a:lnTo>
                          <a:pt x="221775" y="1407287"/>
                        </a:lnTo>
                      </a:path>
                      <a:path w="2949575" h="5657215">
                        <a:moveTo>
                          <a:pt x="221775" y="1407287"/>
                        </a:moveTo>
                        <a:lnTo>
                          <a:pt x="239330" y="1410480"/>
                        </a:lnTo>
                      </a:path>
                      <a:path w="2949575" h="5657215">
                        <a:moveTo>
                          <a:pt x="239330" y="1410480"/>
                        </a:moveTo>
                        <a:lnTo>
                          <a:pt x="248909" y="1410480"/>
                        </a:lnTo>
                      </a:path>
                      <a:path w="2949575" h="5657215">
                        <a:moveTo>
                          <a:pt x="248909" y="1321128"/>
                        </a:moveTo>
                        <a:lnTo>
                          <a:pt x="238535" y="1319525"/>
                        </a:lnTo>
                      </a:path>
                      <a:path w="2949575" h="5657215">
                        <a:moveTo>
                          <a:pt x="238535" y="1319525"/>
                        </a:moveTo>
                        <a:lnTo>
                          <a:pt x="228956" y="1315537"/>
                        </a:lnTo>
                      </a:path>
                      <a:path w="2949575" h="5657215">
                        <a:moveTo>
                          <a:pt x="228956" y="1315537"/>
                        </a:moveTo>
                        <a:lnTo>
                          <a:pt x="220185" y="1309946"/>
                        </a:lnTo>
                      </a:path>
                      <a:path w="2949575" h="5657215">
                        <a:moveTo>
                          <a:pt x="220185" y="1309946"/>
                        </a:moveTo>
                        <a:lnTo>
                          <a:pt x="213004" y="1301970"/>
                        </a:lnTo>
                      </a:path>
                      <a:path w="2949575" h="5657215">
                        <a:moveTo>
                          <a:pt x="213004" y="1301970"/>
                        </a:moveTo>
                        <a:lnTo>
                          <a:pt x="207427" y="1293199"/>
                        </a:lnTo>
                      </a:path>
                      <a:path w="2949575" h="5657215">
                        <a:moveTo>
                          <a:pt x="207427" y="1293199"/>
                        </a:moveTo>
                        <a:lnTo>
                          <a:pt x="205028" y="1282825"/>
                        </a:lnTo>
                      </a:path>
                      <a:path w="2949575" h="5657215">
                        <a:moveTo>
                          <a:pt x="205028" y="1282825"/>
                        </a:moveTo>
                        <a:lnTo>
                          <a:pt x="204220" y="1275644"/>
                        </a:lnTo>
                      </a:path>
                      <a:path w="2949575" h="5657215">
                        <a:moveTo>
                          <a:pt x="114073" y="1275644"/>
                        </a:moveTo>
                        <a:lnTo>
                          <a:pt x="115677" y="1275644"/>
                        </a:lnTo>
                      </a:path>
                      <a:path w="2949575" h="5657215">
                        <a:moveTo>
                          <a:pt x="115677" y="1275644"/>
                        </a:moveTo>
                        <a:lnTo>
                          <a:pt x="118870" y="1275644"/>
                        </a:lnTo>
                      </a:path>
                      <a:path w="2949575" h="5657215">
                        <a:moveTo>
                          <a:pt x="118870" y="1275644"/>
                        </a:moveTo>
                        <a:lnTo>
                          <a:pt x="124448" y="1275644"/>
                        </a:lnTo>
                      </a:path>
                      <a:path w="2949575" h="5657215">
                        <a:moveTo>
                          <a:pt x="124448" y="1275644"/>
                        </a:moveTo>
                        <a:lnTo>
                          <a:pt x="131629" y="1275644"/>
                        </a:lnTo>
                      </a:path>
                      <a:path w="2949575" h="5657215">
                        <a:moveTo>
                          <a:pt x="131629" y="1275644"/>
                        </a:moveTo>
                        <a:lnTo>
                          <a:pt x="139604" y="1275644"/>
                        </a:lnTo>
                      </a:path>
                      <a:path w="2949575" h="5657215">
                        <a:moveTo>
                          <a:pt x="139604" y="1275644"/>
                        </a:moveTo>
                        <a:lnTo>
                          <a:pt x="149184" y="1275644"/>
                        </a:lnTo>
                      </a:path>
                      <a:path w="2949575" h="5657215">
                        <a:moveTo>
                          <a:pt x="149184" y="1275644"/>
                        </a:moveTo>
                        <a:lnTo>
                          <a:pt x="159558" y="1275644"/>
                        </a:lnTo>
                      </a:path>
                      <a:path w="2949575" h="5657215">
                        <a:moveTo>
                          <a:pt x="159558" y="1275644"/>
                        </a:moveTo>
                        <a:lnTo>
                          <a:pt x="169123" y="1275644"/>
                        </a:lnTo>
                      </a:path>
                      <a:path w="2949575" h="5657215">
                        <a:moveTo>
                          <a:pt x="169123" y="1275644"/>
                        </a:moveTo>
                        <a:lnTo>
                          <a:pt x="178703" y="1275644"/>
                        </a:lnTo>
                      </a:path>
                      <a:path w="2949575" h="5657215">
                        <a:moveTo>
                          <a:pt x="178703" y="1275644"/>
                        </a:moveTo>
                        <a:lnTo>
                          <a:pt x="187473" y="1275644"/>
                        </a:lnTo>
                      </a:path>
                      <a:path w="2949575" h="5657215">
                        <a:moveTo>
                          <a:pt x="187473" y="1275644"/>
                        </a:moveTo>
                        <a:lnTo>
                          <a:pt x="194654" y="1275644"/>
                        </a:lnTo>
                      </a:path>
                      <a:path w="2949575" h="5657215">
                        <a:moveTo>
                          <a:pt x="194654" y="1275644"/>
                        </a:moveTo>
                        <a:lnTo>
                          <a:pt x="199437" y="1275644"/>
                        </a:lnTo>
                      </a:path>
                      <a:path w="2949575" h="5657215">
                        <a:moveTo>
                          <a:pt x="199437" y="1275644"/>
                        </a:moveTo>
                        <a:lnTo>
                          <a:pt x="202630" y="1275644"/>
                        </a:lnTo>
                      </a:path>
                      <a:path w="2949575" h="5657215">
                        <a:moveTo>
                          <a:pt x="202630" y="1275644"/>
                        </a:moveTo>
                        <a:lnTo>
                          <a:pt x="204220" y="1275644"/>
                        </a:lnTo>
                      </a:path>
                      <a:path w="2949575" h="5657215">
                        <a:moveTo>
                          <a:pt x="248909" y="1321128"/>
                        </a:moveTo>
                        <a:lnTo>
                          <a:pt x="248909" y="1321923"/>
                        </a:lnTo>
                      </a:path>
                      <a:path w="2949575" h="5657215">
                        <a:moveTo>
                          <a:pt x="248909" y="1321923"/>
                        </a:moveTo>
                        <a:lnTo>
                          <a:pt x="248909" y="1325116"/>
                        </a:lnTo>
                      </a:path>
                      <a:path w="2949575" h="5657215">
                        <a:moveTo>
                          <a:pt x="248909" y="1325116"/>
                        </a:moveTo>
                        <a:lnTo>
                          <a:pt x="248909" y="1330694"/>
                        </a:lnTo>
                      </a:path>
                      <a:path w="2949575" h="5657215">
                        <a:moveTo>
                          <a:pt x="248909" y="1330694"/>
                        </a:moveTo>
                        <a:lnTo>
                          <a:pt x="248909" y="1337875"/>
                        </a:lnTo>
                      </a:path>
                      <a:path w="2949575" h="5657215">
                        <a:moveTo>
                          <a:pt x="248909" y="1337875"/>
                        </a:moveTo>
                        <a:lnTo>
                          <a:pt x="248909" y="1345851"/>
                        </a:lnTo>
                      </a:path>
                      <a:path w="2949575" h="5657215">
                        <a:moveTo>
                          <a:pt x="248909" y="1345851"/>
                        </a:moveTo>
                        <a:lnTo>
                          <a:pt x="248909" y="1355430"/>
                        </a:lnTo>
                      </a:path>
                      <a:path w="2949575" h="5657215">
                        <a:moveTo>
                          <a:pt x="248909" y="1355430"/>
                        </a:moveTo>
                        <a:lnTo>
                          <a:pt x="248909" y="1365790"/>
                        </a:lnTo>
                      </a:path>
                      <a:path w="2949575" h="5657215">
                        <a:moveTo>
                          <a:pt x="248909" y="1365790"/>
                        </a:moveTo>
                        <a:lnTo>
                          <a:pt x="248909" y="1375370"/>
                        </a:lnTo>
                      </a:path>
                      <a:path w="2949575" h="5657215">
                        <a:moveTo>
                          <a:pt x="248909" y="1375370"/>
                        </a:moveTo>
                        <a:lnTo>
                          <a:pt x="248909" y="1384949"/>
                        </a:lnTo>
                      </a:path>
                      <a:path w="2949575" h="5657215">
                        <a:moveTo>
                          <a:pt x="248909" y="1384949"/>
                        </a:moveTo>
                        <a:lnTo>
                          <a:pt x="248909" y="1393720"/>
                        </a:lnTo>
                      </a:path>
                      <a:path w="2949575" h="5657215">
                        <a:moveTo>
                          <a:pt x="248909" y="1393720"/>
                        </a:moveTo>
                        <a:lnTo>
                          <a:pt x="248909" y="1400901"/>
                        </a:lnTo>
                      </a:path>
                      <a:path w="2949575" h="5657215">
                        <a:moveTo>
                          <a:pt x="248909" y="1400901"/>
                        </a:moveTo>
                        <a:lnTo>
                          <a:pt x="248909" y="1405683"/>
                        </a:lnTo>
                      </a:path>
                      <a:path w="2949575" h="5657215">
                        <a:moveTo>
                          <a:pt x="248909" y="1405683"/>
                        </a:moveTo>
                        <a:lnTo>
                          <a:pt x="248909" y="1409671"/>
                        </a:lnTo>
                      </a:path>
                      <a:path w="2949575" h="5657215">
                        <a:moveTo>
                          <a:pt x="248909" y="1409671"/>
                        </a:moveTo>
                        <a:lnTo>
                          <a:pt x="248909" y="1410480"/>
                        </a:lnTo>
                      </a:path>
                      <a:path w="2949575" h="5657215">
                        <a:moveTo>
                          <a:pt x="199437" y="1165558"/>
                        </a:moveTo>
                        <a:lnTo>
                          <a:pt x="199437" y="1169546"/>
                        </a:lnTo>
                      </a:path>
                      <a:path w="2949575" h="5657215">
                        <a:moveTo>
                          <a:pt x="119665" y="1166353"/>
                        </a:moveTo>
                        <a:lnTo>
                          <a:pt x="119665" y="1165558"/>
                        </a:lnTo>
                      </a:path>
                      <a:path w="2949575" h="5657215">
                        <a:moveTo>
                          <a:pt x="119665" y="1165558"/>
                        </a:moveTo>
                        <a:lnTo>
                          <a:pt x="119665" y="1166353"/>
                        </a:lnTo>
                      </a:path>
                      <a:path w="2949575" h="5657215">
                        <a:moveTo>
                          <a:pt x="199437" y="1169546"/>
                        </a:moveTo>
                        <a:lnTo>
                          <a:pt x="199437" y="1165558"/>
                        </a:lnTo>
                      </a:path>
                      <a:path w="2949575" h="5657215">
                        <a:moveTo>
                          <a:pt x="0" y="1132846"/>
                        </a:moveTo>
                        <a:lnTo>
                          <a:pt x="794" y="1151196"/>
                        </a:lnTo>
                      </a:path>
                      <a:path w="2949575" h="5657215">
                        <a:moveTo>
                          <a:pt x="794" y="1151196"/>
                        </a:moveTo>
                        <a:lnTo>
                          <a:pt x="4782" y="1168751"/>
                        </a:lnTo>
                      </a:path>
                      <a:path w="2949575" h="5657215">
                        <a:moveTo>
                          <a:pt x="4782" y="1168751"/>
                        </a:moveTo>
                        <a:lnTo>
                          <a:pt x="11168" y="1186292"/>
                        </a:lnTo>
                      </a:path>
                      <a:path w="2949575" h="5657215">
                        <a:moveTo>
                          <a:pt x="11168" y="1186292"/>
                        </a:moveTo>
                        <a:lnTo>
                          <a:pt x="19144" y="1202244"/>
                        </a:lnTo>
                      </a:path>
                      <a:path w="2949575" h="5657215">
                        <a:moveTo>
                          <a:pt x="19144" y="1202244"/>
                        </a:moveTo>
                        <a:lnTo>
                          <a:pt x="29518" y="1217415"/>
                        </a:lnTo>
                      </a:path>
                      <a:path w="2949575" h="5657215">
                        <a:moveTo>
                          <a:pt x="29518" y="1217415"/>
                        </a:moveTo>
                        <a:lnTo>
                          <a:pt x="42277" y="1230968"/>
                        </a:lnTo>
                      </a:path>
                      <a:path w="2949575" h="5657215">
                        <a:moveTo>
                          <a:pt x="42277" y="1230968"/>
                        </a:moveTo>
                        <a:lnTo>
                          <a:pt x="56639" y="1242137"/>
                        </a:lnTo>
                      </a:path>
                      <a:path w="2949575" h="5657215">
                        <a:moveTo>
                          <a:pt x="56639" y="1242137"/>
                        </a:moveTo>
                        <a:lnTo>
                          <a:pt x="72591" y="1251716"/>
                        </a:lnTo>
                      </a:path>
                      <a:path w="2949575" h="5657215">
                        <a:moveTo>
                          <a:pt x="72591" y="1251716"/>
                        </a:moveTo>
                        <a:lnTo>
                          <a:pt x="89351" y="1258897"/>
                        </a:lnTo>
                      </a:path>
                      <a:path w="2949575" h="5657215">
                        <a:moveTo>
                          <a:pt x="89351" y="1258897"/>
                        </a:moveTo>
                        <a:lnTo>
                          <a:pt x="106906" y="1264475"/>
                        </a:lnTo>
                      </a:path>
                      <a:path w="2949575" h="5657215">
                        <a:moveTo>
                          <a:pt x="106906" y="1264475"/>
                        </a:moveTo>
                        <a:lnTo>
                          <a:pt x="125256" y="1266873"/>
                        </a:lnTo>
                      </a:path>
                      <a:path w="2949575" h="5657215">
                        <a:moveTo>
                          <a:pt x="125256" y="1266873"/>
                        </a:moveTo>
                        <a:lnTo>
                          <a:pt x="134027" y="1266873"/>
                        </a:lnTo>
                      </a:path>
                      <a:path w="2949575" h="5657215">
                        <a:moveTo>
                          <a:pt x="134027" y="1177522"/>
                        </a:moveTo>
                        <a:lnTo>
                          <a:pt x="123653" y="1175918"/>
                        </a:lnTo>
                      </a:path>
                      <a:path w="2949575" h="5657215">
                        <a:moveTo>
                          <a:pt x="123653" y="1175918"/>
                        </a:moveTo>
                        <a:lnTo>
                          <a:pt x="114073" y="1172739"/>
                        </a:lnTo>
                      </a:path>
                      <a:path w="2949575" h="5657215">
                        <a:moveTo>
                          <a:pt x="114073" y="1172739"/>
                        </a:moveTo>
                        <a:lnTo>
                          <a:pt x="105303" y="1166353"/>
                        </a:lnTo>
                      </a:path>
                      <a:path w="2949575" h="5657215">
                        <a:moveTo>
                          <a:pt x="105303" y="1166353"/>
                        </a:moveTo>
                        <a:lnTo>
                          <a:pt x="98122" y="1159172"/>
                        </a:lnTo>
                      </a:path>
                      <a:path w="2949575" h="5657215">
                        <a:moveTo>
                          <a:pt x="98122" y="1159172"/>
                        </a:moveTo>
                        <a:lnTo>
                          <a:pt x="92530" y="1149592"/>
                        </a:lnTo>
                      </a:path>
                      <a:path w="2949575" h="5657215">
                        <a:moveTo>
                          <a:pt x="92530" y="1149592"/>
                        </a:moveTo>
                        <a:lnTo>
                          <a:pt x="90146" y="1139232"/>
                        </a:lnTo>
                      </a:path>
                      <a:path w="2949575" h="5657215">
                        <a:moveTo>
                          <a:pt x="90146" y="1139232"/>
                        </a:moveTo>
                        <a:lnTo>
                          <a:pt x="89351" y="1132846"/>
                        </a:lnTo>
                      </a:path>
                      <a:path w="2949575" h="5657215">
                        <a:moveTo>
                          <a:pt x="0" y="1132846"/>
                        </a:moveTo>
                        <a:lnTo>
                          <a:pt x="794" y="1132846"/>
                        </a:lnTo>
                      </a:path>
                      <a:path w="2949575" h="5657215">
                        <a:moveTo>
                          <a:pt x="794" y="1132846"/>
                        </a:moveTo>
                        <a:lnTo>
                          <a:pt x="3987" y="1132846"/>
                        </a:lnTo>
                      </a:path>
                      <a:path w="2949575" h="5657215">
                        <a:moveTo>
                          <a:pt x="3987" y="1132846"/>
                        </a:moveTo>
                        <a:lnTo>
                          <a:pt x="9565" y="1132846"/>
                        </a:lnTo>
                      </a:path>
                      <a:path w="2949575" h="5657215">
                        <a:moveTo>
                          <a:pt x="9565" y="1132846"/>
                        </a:moveTo>
                        <a:lnTo>
                          <a:pt x="16746" y="1132846"/>
                        </a:lnTo>
                      </a:path>
                      <a:path w="2949575" h="5657215">
                        <a:moveTo>
                          <a:pt x="16746" y="1132846"/>
                        </a:moveTo>
                        <a:lnTo>
                          <a:pt x="24722" y="1132846"/>
                        </a:lnTo>
                      </a:path>
                      <a:path w="2949575" h="5657215">
                        <a:moveTo>
                          <a:pt x="24722" y="1132846"/>
                        </a:moveTo>
                        <a:lnTo>
                          <a:pt x="34301" y="1132846"/>
                        </a:lnTo>
                      </a:path>
                      <a:path w="2949575" h="5657215">
                        <a:moveTo>
                          <a:pt x="34301" y="1132846"/>
                        </a:moveTo>
                        <a:lnTo>
                          <a:pt x="44675" y="1132846"/>
                        </a:lnTo>
                      </a:path>
                      <a:path w="2949575" h="5657215">
                        <a:moveTo>
                          <a:pt x="44675" y="1132846"/>
                        </a:moveTo>
                        <a:lnTo>
                          <a:pt x="54241" y="1132846"/>
                        </a:lnTo>
                      </a:path>
                      <a:path w="2949575" h="5657215">
                        <a:moveTo>
                          <a:pt x="54241" y="1132846"/>
                        </a:moveTo>
                        <a:lnTo>
                          <a:pt x="63820" y="1132846"/>
                        </a:lnTo>
                      </a:path>
                      <a:path w="2949575" h="5657215">
                        <a:moveTo>
                          <a:pt x="63820" y="1132846"/>
                        </a:moveTo>
                        <a:lnTo>
                          <a:pt x="72591" y="1132846"/>
                        </a:lnTo>
                      </a:path>
                      <a:path w="2949575" h="5657215">
                        <a:moveTo>
                          <a:pt x="72591" y="1132846"/>
                        </a:moveTo>
                        <a:lnTo>
                          <a:pt x="79772" y="1132846"/>
                        </a:lnTo>
                      </a:path>
                      <a:path w="2949575" h="5657215">
                        <a:moveTo>
                          <a:pt x="79772" y="1132846"/>
                        </a:moveTo>
                        <a:lnTo>
                          <a:pt x="85363" y="1132846"/>
                        </a:lnTo>
                      </a:path>
                      <a:path w="2949575" h="5657215">
                        <a:moveTo>
                          <a:pt x="85363" y="1132846"/>
                        </a:moveTo>
                        <a:lnTo>
                          <a:pt x="88543" y="1132846"/>
                        </a:lnTo>
                      </a:path>
                      <a:path w="2949575" h="5657215">
                        <a:moveTo>
                          <a:pt x="88543" y="1132846"/>
                        </a:moveTo>
                        <a:lnTo>
                          <a:pt x="89351" y="1132846"/>
                        </a:lnTo>
                      </a:path>
                      <a:path w="2949575" h="5657215">
                        <a:moveTo>
                          <a:pt x="134027" y="1177522"/>
                        </a:moveTo>
                        <a:lnTo>
                          <a:pt x="134027" y="1178316"/>
                        </a:lnTo>
                      </a:path>
                      <a:path w="2949575" h="5657215">
                        <a:moveTo>
                          <a:pt x="134027" y="1178316"/>
                        </a:moveTo>
                        <a:lnTo>
                          <a:pt x="134027" y="1181510"/>
                        </a:lnTo>
                      </a:path>
                      <a:path w="2949575" h="5657215">
                        <a:moveTo>
                          <a:pt x="134027" y="1181510"/>
                        </a:moveTo>
                        <a:lnTo>
                          <a:pt x="134027" y="1187101"/>
                        </a:lnTo>
                      </a:path>
                      <a:path w="2949575" h="5657215">
                        <a:moveTo>
                          <a:pt x="134027" y="1187101"/>
                        </a:moveTo>
                        <a:lnTo>
                          <a:pt x="134027" y="1194268"/>
                        </a:lnTo>
                      </a:path>
                      <a:path w="2949575" h="5657215">
                        <a:moveTo>
                          <a:pt x="134027" y="1194268"/>
                        </a:moveTo>
                        <a:lnTo>
                          <a:pt x="134027" y="1203053"/>
                        </a:lnTo>
                      </a:path>
                      <a:path w="2949575" h="5657215">
                        <a:moveTo>
                          <a:pt x="134027" y="1203053"/>
                        </a:moveTo>
                        <a:lnTo>
                          <a:pt x="134027" y="1212618"/>
                        </a:lnTo>
                      </a:path>
                      <a:path w="2949575" h="5657215">
                        <a:moveTo>
                          <a:pt x="134027" y="1212618"/>
                        </a:moveTo>
                        <a:lnTo>
                          <a:pt x="134027" y="1222197"/>
                        </a:lnTo>
                      </a:path>
                      <a:path w="2949575" h="5657215">
                        <a:moveTo>
                          <a:pt x="134027" y="1222197"/>
                        </a:moveTo>
                        <a:lnTo>
                          <a:pt x="134027" y="1232572"/>
                        </a:lnTo>
                      </a:path>
                      <a:path w="2949575" h="5657215">
                        <a:moveTo>
                          <a:pt x="134027" y="1232572"/>
                        </a:moveTo>
                        <a:lnTo>
                          <a:pt x="134027" y="1241342"/>
                        </a:lnTo>
                      </a:path>
                      <a:path w="2949575" h="5657215">
                        <a:moveTo>
                          <a:pt x="134027" y="1241342"/>
                        </a:moveTo>
                        <a:lnTo>
                          <a:pt x="134027" y="1250113"/>
                        </a:lnTo>
                      </a:path>
                      <a:path w="2949575" h="5657215">
                        <a:moveTo>
                          <a:pt x="134027" y="1250113"/>
                        </a:moveTo>
                        <a:lnTo>
                          <a:pt x="134027" y="1257294"/>
                        </a:lnTo>
                      </a:path>
                      <a:path w="2949575" h="5657215">
                        <a:moveTo>
                          <a:pt x="134027" y="1257294"/>
                        </a:moveTo>
                        <a:lnTo>
                          <a:pt x="134027" y="1262885"/>
                        </a:lnTo>
                      </a:path>
                      <a:path w="2949575" h="5657215">
                        <a:moveTo>
                          <a:pt x="134027" y="1262885"/>
                        </a:moveTo>
                        <a:lnTo>
                          <a:pt x="134027" y="1266078"/>
                        </a:lnTo>
                      </a:path>
                      <a:path w="2949575" h="5657215">
                        <a:moveTo>
                          <a:pt x="134027" y="1266078"/>
                        </a:moveTo>
                        <a:lnTo>
                          <a:pt x="134027" y="1266873"/>
                        </a:lnTo>
                      </a:path>
                      <a:path w="2949575" h="5657215">
                        <a:moveTo>
                          <a:pt x="1549290" y="339056"/>
                        </a:moveTo>
                        <a:lnTo>
                          <a:pt x="2786645" y="339056"/>
                        </a:lnTo>
                      </a:path>
                      <a:path w="2949575" h="5657215">
                        <a:moveTo>
                          <a:pt x="2786645" y="219390"/>
                        </a:moveTo>
                        <a:lnTo>
                          <a:pt x="1549290" y="219390"/>
                        </a:lnTo>
                      </a:path>
                      <a:path w="2949575" h="5657215">
                        <a:moveTo>
                          <a:pt x="2786645" y="219390"/>
                        </a:moveTo>
                        <a:lnTo>
                          <a:pt x="2786645" y="220980"/>
                        </a:lnTo>
                      </a:path>
                      <a:path w="2949575" h="5657215">
                        <a:moveTo>
                          <a:pt x="2786645" y="220980"/>
                        </a:moveTo>
                        <a:lnTo>
                          <a:pt x="2786645" y="224173"/>
                        </a:lnTo>
                      </a:path>
                      <a:path w="2949575" h="5657215">
                        <a:moveTo>
                          <a:pt x="2786645" y="224173"/>
                        </a:moveTo>
                        <a:lnTo>
                          <a:pt x="2786645" y="229765"/>
                        </a:lnTo>
                      </a:path>
                      <a:path w="2949575" h="5657215">
                        <a:moveTo>
                          <a:pt x="2786645" y="229765"/>
                        </a:moveTo>
                        <a:lnTo>
                          <a:pt x="2786645" y="236932"/>
                        </a:lnTo>
                      </a:path>
                      <a:path w="2949575" h="5657215">
                        <a:moveTo>
                          <a:pt x="2786645" y="236932"/>
                        </a:moveTo>
                        <a:lnTo>
                          <a:pt x="2786645" y="246511"/>
                        </a:lnTo>
                      </a:path>
                      <a:path w="2949575" h="5657215">
                        <a:moveTo>
                          <a:pt x="2786645" y="246511"/>
                        </a:moveTo>
                        <a:lnTo>
                          <a:pt x="2786645" y="256885"/>
                        </a:lnTo>
                      </a:path>
                      <a:path w="2949575" h="5657215">
                        <a:moveTo>
                          <a:pt x="2786645" y="256885"/>
                        </a:moveTo>
                        <a:lnTo>
                          <a:pt x="2786645" y="268054"/>
                        </a:lnTo>
                      </a:path>
                      <a:path w="2949575" h="5657215">
                        <a:moveTo>
                          <a:pt x="2786645" y="268054"/>
                        </a:moveTo>
                        <a:lnTo>
                          <a:pt x="2786645" y="279223"/>
                        </a:lnTo>
                      </a:path>
                      <a:path w="2949575" h="5657215">
                        <a:moveTo>
                          <a:pt x="2786645" y="279223"/>
                        </a:moveTo>
                        <a:lnTo>
                          <a:pt x="2786645" y="291187"/>
                        </a:lnTo>
                      </a:path>
                      <a:path w="2949575" h="5657215">
                        <a:moveTo>
                          <a:pt x="2786645" y="291187"/>
                        </a:moveTo>
                        <a:lnTo>
                          <a:pt x="2786645" y="302356"/>
                        </a:lnTo>
                      </a:path>
                      <a:path w="2949575" h="5657215">
                        <a:moveTo>
                          <a:pt x="2786645" y="302356"/>
                        </a:moveTo>
                        <a:lnTo>
                          <a:pt x="2786645" y="312730"/>
                        </a:lnTo>
                      </a:path>
                      <a:path w="2949575" h="5657215">
                        <a:moveTo>
                          <a:pt x="2786645" y="312730"/>
                        </a:moveTo>
                        <a:lnTo>
                          <a:pt x="2786645" y="321501"/>
                        </a:lnTo>
                      </a:path>
                      <a:path w="2949575" h="5657215">
                        <a:moveTo>
                          <a:pt x="2786645" y="321501"/>
                        </a:moveTo>
                        <a:lnTo>
                          <a:pt x="2786645" y="329477"/>
                        </a:lnTo>
                      </a:path>
                      <a:path w="2949575" h="5657215">
                        <a:moveTo>
                          <a:pt x="2786645" y="329477"/>
                        </a:moveTo>
                        <a:lnTo>
                          <a:pt x="2786645" y="335068"/>
                        </a:lnTo>
                      </a:path>
                      <a:path w="2949575" h="5657215">
                        <a:moveTo>
                          <a:pt x="2786645" y="335068"/>
                        </a:moveTo>
                        <a:lnTo>
                          <a:pt x="2786645" y="338247"/>
                        </a:lnTo>
                      </a:path>
                      <a:path w="2949575" h="5657215">
                        <a:moveTo>
                          <a:pt x="2786645" y="338247"/>
                        </a:moveTo>
                        <a:lnTo>
                          <a:pt x="2786645" y="339056"/>
                        </a:lnTo>
                      </a:path>
                      <a:path w="2949575" h="5657215">
                        <a:moveTo>
                          <a:pt x="1549290" y="219390"/>
                        </a:moveTo>
                        <a:lnTo>
                          <a:pt x="1418456" y="219390"/>
                        </a:lnTo>
                      </a:path>
                      <a:path w="2949575" h="5657215">
                        <a:moveTo>
                          <a:pt x="1418456" y="339851"/>
                        </a:moveTo>
                        <a:lnTo>
                          <a:pt x="1549290" y="339851"/>
                        </a:lnTo>
                      </a:path>
                      <a:path w="2949575" h="5657215">
                        <a:moveTo>
                          <a:pt x="1549290" y="219390"/>
                        </a:moveTo>
                        <a:lnTo>
                          <a:pt x="1549290" y="220185"/>
                        </a:lnTo>
                      </a:path>
                      <a:path w="2949575" h="5657215">
                        <a:moveTo>
                          <a:pt x="1549290" y="220185"/>
                        </a:moveTo>
                        <a:lnTo>
                          <a:pt x="1549290" y="223378"/>
                        </a:lnTo>
                      </a:path>
                      <a:path w="2949575" h="5657215">
                        <a:moveTo>
                          <a:pt x="1549290" y="223378"/>
                        </a:moveTo>
                        <a:lnTo>
                          <a:pt x="1549290" y="228956"/>
                        </a:lnTo>
                      </a:path>
                      <a:path w="2949575" h="5657215">
                        <a:moveTo>
                          <a:pt x="1549290" y="228956"/>
                        </a:moveTo>
                        <a:lnTo>
                          <a:pt x="1549290" y="236932"/>
                        </a:lnTo>
                      </a:path>
                      <a:path w="2949575" h="5657215">
                        <a:moveTo>
                          <a:pt x="1549290" y="236932"/>
                        </a:moveTo>
                        <a:lnTo>
                          <a:pt x="1549290" y="245716"/>
                        </a:lnTo>
                      </a:path>
                      <a:path w="2949575" h="5657215">
                        <a:moveTo>
                          <a:pt x="1549290" y="245716"/>
                        </a:moveTo>
                        <a:lnTo>
                          <a:pt x="1549290" y="256077"/>
                        </a:lnTo>
                      </a:path>
                      <a:path w="2949575" h="5657215">
                        <a:moveTo>
                          <a:pt x="1549290" y="256077"/>
                        </a:moveTo>
                        <a:lnTo>
                          <a:pt x="1549290" y="268054"/>
                        </a:lnTo>
                      </a:path>
                      <a:path w="2949575" h="5657215">
                        <a:moveTo>
                          <a:pt x="1549290" y="268054"/>
                        </a:moveTo>
                        <a:lnTo>
                          <a:pt x="1549290" y="279223"/>
                        </a:lnTo>
                      </a:path>
                      <a:path w="2949575" h="5657215">
                        <a:moveTo>
                          <a:pt x="1549290" y="279223"/>
                        </a:moveTo>
                        <a:lnTo>
                          <a:pt x="1549290" y="291187"/>
                        </a:lnTo>
                      </a:path>
                      <a:path w="2949575" h="5657215">
                        <a:moveTo>
                          <a:pt x="1549290" y="291187"/>
                        </a:moveTo>
                        <a:lnTo>
                          <a:pt x="1549290" y="302356"/>
                        </a:lnTo>
                      </a:path>
                      <a:path w="2949575" h="5657215">
                        <a:moveTo>
                          <a:pt x="1549290" y="302356"/>
                        </a:moveTo>
                        <a:lnTo>
                          <a:pt x="1549290" y="312730"/>
                        </a:lnTo>
                      </a:path>
                      <a:path w="2949575" h="5657215">
                        <a:moveTo>
                          <a:pt x="1549290" y="312730"/>
                        </a:moveTo>
                        <a:lnTo>
                          <a:pt x="1549290" y="322296"/>
                        </a:lnTo>
                      </a:path>
                      <a:path w="2949575" h="5657215">
                        <a:moveTo>
                          <a:pt x="1549290" y="322296"/>
                        </a:moveTo>
                        <a:lnTo>
                          <a:pt x="1549290" y="329477"/>
                        </a:lnTo>
                      </a:path>
                      <a:path w="2949575" h="5657215">
                        <a:moveTo>
                          <a:pt x="1549290" y="329477"/>
                        </a:moveTo>
                        <a:lnTo>
                          <a:pt x="1549290" y="335068"/>
                        </a:lnTo>
                      </a:path>
                      <a:path w="2949575" h="5657215">
                        <a:moveTo>
                          <a:pt x="1549290" y="335068"/>
                        </a:moveTo>
                        <a:lnTo>
                          <a:pt x="1549290" y="339056"/>
                        </a:lnTo>
                      </a:path>
                      <a:path w="2949575" h="5657215">
                        <a:moveTo>
                          <a:pt x="1549290" y="339056"/>
                        </a:moveTo>
                        <a:lnTo>
                          <a:pt x="1549290" y="339851"/>
                        </a:lnTo>
                      </a:path>
                      <a:path w="2949575" h="5657215">
                        <a:moveTo>
                          <a:pt x="1418456" y="339851"/>
                        </a:moveTo>
                        <a:lnTo>
                          <a:pt x="1418456" y="339056"/>
                        </a:lnTo>
                      </a:path>
                      <a:path w="2949575" h="5657215">
                        <a:moveTo>
                          <a:pt x="1418456" y="339056"/>
                        </a:moveTo>
                        <a:lnTo>
                          <a:pt x="1418456" y="335068"/>
                        </a:lnTo>
                      </a:path>
                      <a:path w="2949575" h="5657215">
                        <a:moveTo>
                          <a:pt x="1418456" y="335068"/>
                        </a:moveTo>
                        <a:lnTo>
                          <a:pt x="1418456" y="329477"/>
                        </a:lnTo>
                      </a:path>
                      <a:path w="2949575" h="5657215">
                        <a:moveTo>
                          <a:pt x="1418456" y="329477"/>
                        </a:moveTo>
                        <a:lnTo>
                          <a:pt x="1418456" y="322296"/>
                        </a:lnTo>
                      </a:path>
                      <a:path w="2949575" h="5657215">
                        <a:moveTo>
                          <a:pt x="1418456" y="322296"/>
                        </a:moveTo>
                        <a:lnTo>
                          <a:pt x="1418456" y="312730"/>
                        </a:lnTo>
                      </a:path>
                      <a:path w="2949575" h="5657215">
                        <a:moveTo>
                          <a:pt x="1418456" y="312730"/>
                        </a:moveTo>
                        <a:lnTo>
                          <a:pt x="1418456" y="302356"/>
                        </a:lnTo>
                      </a:path>
                      <a:path w="2949575" h="5657215">
                        <a:moveTo>
                          <a:pt x="1418456" y="302356"/>
                        </a:moveTo>
                        <a:lnTo>
                          <a:pt x="1418456" y="291187"/>
                        </a:lnTo>
                      </a:path>
                      <a:path w="2949575" h="5657215">
                        <a:moveTo>
                          <a:pt x="1418456" y="291187"/>
                        </a:moveTo>
                        <a:lnTo>
                          <a:pt x="1418456" y="279223"/>
                        </a:lnTo>
                      </a:path>
                      <a:path w="2949575" h="5657215">
                        <a:moveTo>
                          <a:pt x="1418456" y="279223"/>
                        </a:moveTo>
                        <a:lnTo>
                          <a:pt x="1418456" y="268054"/>
                        </a:lnTo>
                      </a:path>
                      <a:path w="2949575" h="5657215">
                        <a:moveTo>
                          <a:pt x="1418456" y="268054"/>
                        </a:moveTo>
                        <a:lnTo>
                          <a:pt x="1418456" y="256077"/>
                        </a:lnTo>
                      </a:path>
                      <a:path w="2949575" h="5657215">
                        <a:moveTo>
                          <a:pt x="1418456" y="256077"/>
                        </a:moveTo>
                        <a:lnTo>
                          <a:pt x="1418456" y="245716"/>
                        </a:lnTo>
                      </a:path>
                      <a:path w="2949575" h="5657215">
                        <a:moveTo>
                          <a:pt x="1418456" y="245716"/>
                        </a:moveTo>
                        <a:lnTo>
                          <a:pt x="1418456" y="236932"/>
                        </a:lnTo>
                      </a:path>
                      <a:path w="2949575" h="5657215">
                        <a:moveTo>
                          <a:pt x="1418456" y="236932"/>
                        </a:moveTo>
                        <a:lnTo>
                          <a:pt x="1418456" y="228956"/>
                        </a:lnTo>
                      </a:path>
                      <a:path w="2949575" h="5657215">
                        <a:moveTo>
                          <a:pt x="1418456" y="228956"/>
                        </a:moveTo>
                        <a:lnTo>
                          <a:pt x="1418456" y="223378"/>
                        </a:lnTo>
                      </a:path>
                      <a:path w="2949575" h="5657215">
                        <a:moveTo>
                          <a:pt x="1418456" y="223378"/>
                        </a:moveTo>
                        <a:lnTo>
                          <a:pt x="1418456" y="220185"/>
                        </a:lnTo>
                      </a:path>
                      <a:path w="2949575" h="5657215">
                        <a:moveTo>
                          <a:pt x="1418456" y="220185"/>
                        </a:moveTo>
                        <a:lnTo>
                          <a:pt x="1418456" y="219390"/>
                        </a:lnTo>
                      </a:path>
                      <a:path w="2949575" h="5657215">
                        <a:moveTo>
                          <a:pt x="1229378" y="339056"/>
                        </a:moveTo>
                        <a:lnTo>
                          <a:pt x="1418456" y="339056"/>
                        </a:lnTo>
                      </a:path>
                      <a:path w="2949575" h="5657215">
                        <a:moveTo>
                          <a:pt x="1418456" y="219390"/>
                        </a:moveTo>
                        <a:lnTo>
                          <a:pt x="1229378" y="219390"/>
                        </a:lnTo>
                      </a:path>
                      <a:path w="2949575" h="5657215">
                        <a:moveTo>
                          <a:pt x="1229378" y="339056"/>
                        </a:moveTo>
                        <a:lnTo>
                          <a:pt x="1229378" y="338247"/>
                        </a:lnTo>
                      </a:path>
                      <a:path w="2949575" h="5657215">
                        <a:moveTo>
                          <a:pt x="1229378" y="338247"/>
                        </a:moveTo>
                        <a:lnTo>
                          <a:pt x="1229378" y="335068"/>
                        </a:lnTo>
                      </a:path>
                      <a:path w="2949575" h="5657215">
                        <a:moveTo>
                          <a:pt x="1229378" y="335068"/>
                        </a:moveTo>
                        <a:lnTo>
                          <a:pt x="1229378" y="329477"/>
                        </a:lnTo>
                      </a:path>
                      <a:path w="2949575" h="5657215">
                        <a:moveTo>
                          <a:pt x="1229378" y="329477"/>
                        </a:moveTo>
                        <a:lnTo>
                          <a:pt x="1229378" y="321501"/>
                        </a:lnTo>
                      </a:path>
                      <a:path w="2949575" h="5657215">
                        <a:moveTo>
                          <a:pt x="1229378" y="321501"/>
                        </a:moveTo>
                        <a:lnTo>
                          <a:pt x="1229378" y="312730"/>
                        </a:lnTo>
                      </a:path>
                      <a:path w="2949575" h="5657215">
                        <a:moveTo>
                          <a:pt x="1229378" y="312730"/>
                        </a:moveTo>
                        <a:lnTo>
                          <a:pt x="1229378" y="302356"/>
                        </a:lnTo>
                      </a:path>
                      <a:path w="2949575" h="5657215">
                        <a:moveTo>
                          <a:pt x="1229378" y="302356"/>
                        </a:moveTo>
                        <a:lnTo>
                          <a:pt x="1229378" y="291187"/>
                        </a:lnTo>
                      </a:path>
                      <a:path w="2949575" h="5657215">
                        <a:moveTo>
                          <a:pt x="1229378" y="291187"/>
                        </a:moveTo>
                        <a:lnTo>
                          <a:pt x="1229378" y="279223"/>
                        </a:lnTo>
                      </a:path>
                      <a:path w="2949575" h="5657215">
                        <a:moveTo>
                          <a:pt x="1229378" y="279223"/>
                        </a:moveTo>
                        <a:lnTo>
                          <a:pt x="1229378" y="268054"/>
                        </a:lnTo>
                      </a:path>
                      <a:path w="2949575" h="5657215">
                        <a:moveTo>
                          <a:pt x="1229378" y="268054"/>
                        </a:moveTo>
                        <a:lnTo>
                          <a:pt x="1229378" y="256885"/>
                        </a:lnTo>
                      </a:path>
                      <a:path w="2949575" h="5657215">
                        <a:moveTo>
                          <a:pt x="1229378" y="256885"/>
                        </a:moveTo>
                        <a:lnTo>
                          <a:pt x="1229378" y="246511"/>
                        </a:lnTo>
                      </a:path>
                      <a:path w="2949575" h="5657215">
                        <a:moveTo>
                          <a:pt x="1229378" y="246511"/>
                        </a:moveTo>
                        <a:lnTo>
                          <a:pt x="1229378" y="236932"/>
                        </a:lnTo>
                      </a:path>
                      <a:path w="2949575" h="5657215">
                        <a:moveTo>
                          <a:pt x="1229378" y="236932"/>
                        </a:moveTo>
                        <a:lnTo>
                          <a:pt x="1229378" y="229765"/>
                        </a:lnTo>
                      </a:path>
                      <a:path w="2949575" h="5657215">
                        <a:moveTo>
                          <a:pt x="1229378" y="229765"/>
                        </a:moveTo>
                        <a:lnTo>
                          <a:pt x="1229378" y="224173"/>
                        </a:lnTo>
                      </a:path>
                      <a:path w="2949575" h="5657215">
                        <a:moveTo>
                          <a:pt x="1229378" y="224173"/>
                        </a:moveTo>
                        <a:lnTo>
                          <a:pt x="1229378" y="220980"/>
                        </a:lnTo>
                      </a:path>
                      <a:path w="2949575" h="5657215">
                        <a:moveTo>
                          <a:pt x="1229378" y="220980"/>
                        </a:moveTo>
                        <a:lnTo>
                          <a:pt x="1229378" y="219390"/>
                        </a:lnTo>
                      </a:path>
                      <a:path w="2949575" h="5657215">
                        <a:moveTo>
                          <a:pt x="1418456" y="224173"/>
                        </a:moveTo>
                        <a:lnTo>
                          <a:pt x="1418456" y="227366"/>
                        </a:lnTo>
                      </a:path>
                      <a:path w="2949575" h="5657215">
                        <a:moveTo>
                          <a:pt x="1505409" y="211401"/>
                        </a:moveTo>
                        <a:lnTo>
                          <a:pt x="1505409" y="0"/>
                        </a:lnTo>
                      </a:path>
                      <a:path w="2949575" h="5657215">
                        <a:moveTo>
                          <a:pt x="1462337" y="0"/>
                        </a:moveTo>
                        <a:lnTo>
                          <a:pt x="1462337" y="211401"/>
                        </a:lnTo>
                      </a:path>
                      <a:path w="2949575" h="5657215">
                        <a:moveTo>
                          <a:pt x="1505409" y="0"/>
                        </a:moveTo>
                        <a:lnTo>
                          <a:pt x="1504614" y="0"/>
                        </a:lnTo>
                      </a:path>
                      <a:path w="2949575" h="5657215">
                        <a:moveTo>
                          <a:pt x="1504614" y="0"/>
                        </a:moveTo>
                        <a:lnTo>
                          <a:pt x="1502216" y="0"/>
                        </a:lnTo>
                      </a:path>
                      <a:path w="2949575" h="5657215">
                        <a:moveTo>
                          <a:pt x="1502216" y="0"/>
                        </a:moveTo>
                        <a:lnTo>
                          <a:pt x="1499023" y="0"/>
                        </a:lnTo>
                      </a:path>
                      <a:path w="2949575" h="5657215">
                        <a:moveTo>
                          <a:pt x="1499023" y="0"/>
                        </a:moveTo>
                        <a:lnTo>
                          <a:pt x="1494240" y="0"/>
                        </a:lnTo>
                      </a:path>
                      <a:path w="2949575" h="5657215">
                        <a:moveTo>
                          <a:pt x="1494240" y="0"/>
                        </a:moveTo>
                        <a:lnTo>
                          <a:pt x="1489457" y="0"/>
                        </a:lnTo>
                      </a:path>
                      <a:path w="2949575" h="5657215">
                        <a:moveTo>
                          <a:pt x="1489457" y="0"/>
                        </a:moveTo>
                        <a:lnTo>
                          <a:pt x="1483866" y="0"/>
                        </a:lnTo>
                      </a:path>
                      <a:path w="2949575" h="5657215">
                        <a:moveTo>
                          <a:pt x="1483866" y="0"/>
                        </a:moveTo>
                        <a:lnTo>
                          <a:pt x="1478288" y="0"/>
                        </a:lnTo>
                      </a:path>
                      <a:path w="2949575" h="5657215">
                        <a:moveTo>
                          <a:pt x="1478288" y="0"/>
                        </a:moveTo>
                        <a:lnTo>
                          <a:pt x="1472697" y="0"/>
                        </a:lnTo>
                      </a:path>
                      <a:path w="2949575" h="5657215">
                        <a:moveTo>
                          <a:pt x="1472697" y="0"/>
                        </a:moveTo>
                        <a:lnTo>
                          <a:pt x="1468709" y="0"/>
                        </a:lnTo>
                      </a:path>
                      <a:path w="2949575" h="5657215">
                        <a:moveTo>
                          <a:pt x="1468709" y="0"/>
                        </a:moveTo>
                        <a:lnTo>
                          <a:pt x="1464721" y="0"/>
                        </a:lnTo>
                      </a:path>
                      <a:path w="2949575" h="5657215">
                        <a:moveTo>
                          <a:pt x="1464721" y="0"/>
                        </a:moveTo>
                        <a:lnTo>
                          <a:pt x="1463131" y="0"/>
                        </a:lnTo>
                      </a:path>
                      <a:path w="2949575" h="5657215">
                        <a:moveTo>
                          <a:pt x="1463131" y="0"/>
                        </a:moveTo>
                        <a:lnTo>
                          <a:pt x="1462337" y="0"/>
                        </a:lnTo>
                      </a:path>
                      <a:path w="2949575" h="5657215">
                        <a:moveTo>
                          <a:pt x="1462337" y="0"/>
                        </a:moveTo>
                        <a:lnTo>
                          <a:pt x="1463131" y="0"/>
                        </a:lnTo>
                      </a:path>
                      <a:path w="2949575" h="5657215">
                        <a:moveTo>
                          <a:pt x="1463131" y="0"/>
                        </a:moveTo>
                        <a:lnTo>
                          <a:pt x="1464721" y="0"/>
                        </a:lnTo>
                      </a:path>
                      <a:path w="2949575" h="5657215">
                        <a:moveTo>
                          <a:pt x="1464721" y="0"/>
                        </a:moveTo>
                        <a:lnTo>
                          <a:pt x="1468709" y="0"/>
                        </a:lnTo>
                      </a:path>
                      <a:path w="2949575" h="5657215">
                        <a:moveTo>
                          <a:pt x="1468709" y="0"/>
                        </a:moveTo>
                        <a:lnTo>
                          <a:pt x="1472697" y="0"/>
                        </a:lnTo>
                      </a:path>
                      <a:path w="2949575" h="5657215">
                        <a:moveTo>
                          <a:pt x="1472697" y="0"/>
                        </a:moveTo>
                        <a:lnTo>
                          <a:pt x="1478288" y="0"/>
                        </a:lnTo>
                      </a:path>
                      <a:path w="2949575" h="5657215">
                        <a:moveTo>
                          <a:pt x="1478288" y="0"/>
                        </a:moveTo>
                        <a:lnTo>
                          <a:pt x="1483866" y="0"/>
                        </a:lnTo>
                      </a:path>
                      <a:path w="2949575" h="5657215">
                        <a:moveTo>
                          <a:pt x="1483866" y="0"/>
                        </a:moveTo>
                        <a:lnTo>
                          <a:pt x="1489457" y="0"/>
                        </a:lnTo>
                      </a:path>
                      <a:path w="2949575" h="5657215">
                        <a:moveTo>
                          <a:pt x="1489457" y="0"/>
                        </a:moveTo>
                        <a:lnTo>
                          <a:pt x="1494240" y="0"/>
                        </a:lnTo>
                      </a:path>
                      <a:path w="2949575" h="5657215">
                        <a:moveTo>
                          <a:pt x="1494240" y="0"/>
                        </a:moveTo>
                        <a:lnTo>
                          <a:pt x="1499023" y="0"/>
                        </a:lnTo>
                      </a:path>
                      <a:path w="2949575" h="5657215">
                        <a:moveTo>
                          <a:pt x="1499023" y="0"/>
                        </a:moveTo>
                        <a:lnTo>
                          <a:pt x="1502216" y="0"/>
                        </a:lnTo>
                      </a:path>
                      <a:path w="2949575" h="5657215">
                        <a:moveTo>
                          <a:pt x="1502216" y="0"/>
                        </a:moveTo>
                        <a:lnTo>
                          <a:pt x="1504614" y="0"/>
                        </a:lnTo>
                      </a:path>
                      <a:path w="2949575" h="5657215">
                        <a:moveTo>
                          <a:pt x="1504614" y="0"/>
                        </a:moveTo>
                        <a:lnTo>
                          <a:pt x="1505409" y="0"/>
                        </a:lnTo>
                      </a:path>
                      <a:path w="2949575" h="5657215">
                        <a:moveTo>
                          <a:pt x="1974505" y="5653871"/>
                        </a:moveTo>
                        <a:lnTo>
                          <a:pt x="1974505" y="5657064"/>
                        </a:lnTo>
                      </a:path>
                      <a:path w="2949575" h="5657215">
                        <a:moveTo>
                          <a:pt x="1996843" y="5657064"/>
                        </a:moveTo>
                        <a:lnTo>
                          <a:pt x="1996843" y="565387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77" name="object 3577"/>
                  <p:cNvSpPr/>
                  <p:nvPr/>
                </p:nvSpPr>
                <p:spPr>
                  <a:xfrm>
                    <a:off x="11164556" y="743173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78" name="object 3578"/>
                  <p:cNvSpPr/>
                  <p:nvPr/>
                </p:nvSpPr>
                <p:spPr>
                  <a:xfrm>
                    <a:off x="11165753" y="7432926"/>
                    <a:ext cx="22860" cy="3810"/>
                  </a:xfrm>
                  <a:custGeom>
                    <a:avLst/>
                    <a:gdLst/>
                    <a:ahLst/>
                    <a:cxnLst/>
                    <a:rect l="l" t="t" r="r" b="b"/>
                    <a:pathLst>
                      <a:path w="22859" h="3809">
                        <a:moveTo>
                          <a:pt x="0" y="0"/>
                        </a:moveTo>
                        <a:lnTo>
                          <a:pt x="1603" y="0"/>
                        </a:lnTo>
                      </a:path>
                      <a:path w="22859" h="3809">
                        <a:moveTo>
                          <a:pt x="1603" y="0"/>
                        </a:moveTo>
                        <a:lnTo>
                          <a:pt x="3193" y="0"/>
                        </a:lnTo>
                      </a:path>
                      <a:path w="22859" h="3809">
                        <a:moveTo>
                          <a:pt x="3193" y="0"/>
                        </a:moveTo>
                        <a:lnTo>
                          <a:pt x="5591" y="0"/>
                        </a:lnTo>
                      </a:path>
                      <a:path w="22859" h="3809">
                        <a:moveTo>
                          <a:pt x="5591" y="0"/>
                        </a:moveTo>
                        <a:lnTo>
                          <a:pt x="7975" y="0"/>
                        </a:lnTo>
                      </a:path>
                      <a:path w="22859" h="3809">
                        <a:moveTo>
                          <a:pt x="7975" y="0"/>
                        </a:moveTo>
                        <a:lnTo>
                          <a:pt x="11168" y="0"/>
                        </a:lnTo>
                      </a:path>
                      <a:path w="22859" h="3809">
                        <a:moveTo>
                          <a:pt x="11168" y="0"/>
                        </a:moveTo>
                        <a:lnTo>
                          <a:pt x="14362" y="0"/>
                        </a:lnTo>
                      </a:path>
                      <a:path w="22859" h="3809">
                        <a:moveTo>
                          <a:pt x="14362" y="0"/>
                        </a:moveTo>
                        <a:lnTo>
                          <a:pt x="16746" y="0"/>
                        </a:lnTo>
                      </a:path>
                      <a:path w="22859" h="3809">
                        <a:moveTo>
                          <a:pt x="16746" y="0"/>
                        </a:moveTo>
                        <a:lnTo>
                          <a:pt x="19144" y="0"/>
                        </a:lnTo>
                      </a:path>
                      <a:path w="22859" h="3809">
                        <a:moveTo>
                          <a:pt x="19144" y="0"/>
                        </a:moveTo>
                        <a:lnTo>
                          <a:pt x="20748" y="0"/>
                        </a:lnTo>
                      </a:path>
                      <a:path w="22859" h="3809">
                        <a:moveTo>
                          <a:pt x="20748" y="0"/>
                        </a:moveTo>
                        <a:lnTo>
                          <a:pt x="21543" y="0"/>
                        </a:lnTo>
                      </a:path>
                      <a:path w="22859" h="3809">
                        <a:moveTo>
                          <a:pt x="21543" y="0"/>
                        </a:moveTo>
                        <a:lnTo>
                          <a:pt x="22337" y="0"/>
                        </a:lnTo>
                      </a:path>
                      <a:path w="22859" h="3809">
                        <a:moveTo>
                          <a:pt x="22337" y="3193"/>
                        </a:moveTo>
                        <a:lnTo>
                          <a:pt x="21543" y="3193"/>
                        </a:lnTo>
                      </a:path>
                      <a:path w="22859" h="3809">
                        <a:moveTo>
                          <a:pt x="21543" y="3193"/>
                        </a:moveTo>
                        <a:lnTo>
                          <a:pt x="20748" y="3193"/>
                        </a:lnTo>
                      </a:path>
                      <a:path w="22859" h="3809">
                        <a:moveTo>
                          <a:pt x="20748" y="3193"/>
                        </a:moveTo>
                        <a:lnTo>
                          <a:pt x="19144" y="3193"/>
                        </a:lnTo>
                      </a:path>
                      <a:path w="22859" h="3809">
                        <a:moveTo>
                          <a:pt x="19144" y="3193"/>
                        </a:moveTo>
                        <a:lnTo>
                          <a:pt x="16746" y="3193"/>
                        </a:lnTo>
                      </a:path>
                      <a:path w="22859" h="3809">
                        <a:moveTo>
                          <a:pt x="16746" y="3193"/>
                        </a:moveTo>
                        <a:lnTo>
                          <a:pt x="14362" y="3193"/>
                        </a:lnTo>
                      </a:path>
                      <a:path w="22859" h="3809">
                        <a:moveTo>
                          <a:pt x="14362" y="3193"/>
                        </a:moveTo>
                        <a:lnTo>
                          <a:pt x="11168" y="3193"/>
                        </a:lnTo>
                      </a:path>
                      <a:path w="22859" h="3809">
                        <a:moveTo>
                          <a:pt x="11168" y="3193"/>
                        </a:moveTo>
                        <a:lnTo>
                          <a:pt x="7975" y="3193"/>
                        </a:lnTo>
                      </a:path>
                      <a:path w="22859" h="3809">
                        <a:moveTo>
                          <a:pt x="7975" y="3193"/>
                        </a:moveTo>
                        <a:lnTo>
                          <a:pt x="5591" y="3193"/>
                        </a:lnTo>
                      </a:path>
                      <a:path w="22859" h="3809">
                        <a:moveTo>
                          <a:pt x="5591" y="3193"/>
                        </a:moveTo>
                        <a:lnTo>
                          <a:pt x="3193" y="3193"/>
                        </a:lnTo>
                      </a:path>
                      <a:path w="22859" h="3809">
                        <a:moveTo>
                          <a:pt x="3193" y="3193"/>
                        </a:moveTo>
                        <a:lnTo>
                          <a:pt x="1603" y="3193"/>
                        </a:lnTo>
                      </a:path>
                      <a:path w="22859" h="3809">
                        <a:moveTo>
                          <a:pt x="1603" y="3193"/>
                        </a:moveTo>
                        <a:lnTo>
                          <a:pt x="0" y="319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79" name="object 3579"/>
                  <p:cNvSpPr/>
                  <p:nvPr/>
                </p:nvSpPr>
                <p:spPr>
                  <a:xfrm>
                    <a:off x="11164556" y="743492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80" name="object 3580"/>
                  <p:cNvSpPr/>
                  <p:nvPr/>
                </p:nvSpPr>
                <p:spPr>
                  <a:xfrm>
                    <a:off x="11141825" y="7423360"/>
                    <a:ext cx="70485" cy="0"/>
                  </a:xfrm>
                  <a:custGeom>
                    <a:avLst/>
                    <a:gdLst/>
                    <a:ahLst/>
                    <a:cxnLst/>
                    <a:rect l="l" t="t" r="r" b="b"/>
                    <a:pathLst>
                      <a:path w="70484">
                        <a:moveTo>
                          <a:pt x="0" y="0"/>
                        </a:moveTo>
                        <a:lnTo>
                          <a:pt x="24722" y="0"/>
                        </a:lnTo>
                      </a:path>
                      <a:path w="70484">
                        <a:moveTo>
                          <a:pt x="44675" y="0"/>
                        </a:moveTo>
                        <a:lnTo>
                          <a:pt x="70206"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81" name="object 3581"/>
                  <p:cNvSpPr/>
                  <p:nvPr/>
                </p:nvSpPr>
                <p:spPr>
                  <a:xfrm>
                    <a:off x="11210835" y="739024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82" name="object 3582"/>
                  <p:cNvSpPr/>
                  <p:nvPr/>
                </p:nvSpPr>
                <p:spPr>
                  <a:xfrm>
                    <a:off x="11141825" y="7391444"/>
                    <a:ext cx="70485" cy="32384"/>
                  </a:xfrm>
                  <a:custGeom>
                    <a:avLst/>
                    <a:gdLst/>
                    <a:ahLst/>
                    <a:cxnLst/>
                    <a:rect l="l" t="t" r="r" b="b"/>
                    <a:pathLst>
                      <a:path w="70484" h="32384">
                        <a:moveTo>
                          <a:pt x="70206" y="0"/>
                        </a:moveTo>
                        <a:lnTo>
                          <a:pt x="70206" y="4796"/>
                        </a:lnTo>
                      </a:path>
                      <a:path w="70484" h="32384">
                        <a:moveTo>
                          <a:pt x="70206" y="4796"/>
                        </a:moveTo>
                        <a:lnTo>
                          <a:pt x="70206" y="10374"/>
                        </a:lnTo>
                      </a:path>
                      <a:path w="70484" h="32384">
                        <a:moveTo>
                          <a:pt x="70206" y="10374"/>
                        </a:moveTo>
                        <a:lnTo>
                          <a:pt x="70206" y="15951"/>
                        </a:lnTo>
                      </a:path>
                      <a:path w="70484" h="32384">
                        <a:moveTo>
                          <a:pt x="70206" y="15951"/>
                        </a:moveTo>
                        <a:lnTo>
                          <a:pt x="70206" y="21543"/>
                        </a:lnTo>
                      </a:path>
                      <a:path w="70484" h="32384">
                        <a:moveTo>
                          <a:pt x="70206" y="21543"/>
                        </a:moveTo>
                        <a:lnTo>
                          <a:pt x="70206" y="26325"/>
                        </a:lnTo>
                      </a:path>
                      <a:path w="70484" h="32384">
                        <a:moveTo>
                          <a:pt x="70206" y="26325"/>
                        </a:moveTo>
                        <a:lnTo>
                          <a:pt x="70206" y="29518"/>
                        </a:lnTo>
                      </a:path>
                      <a:path w="70484" h="32384">
                        <a:moveTo>
                          <a:pt x="70206" y="29518"/>
                        </a:moveTo>
                        <a:lnTo>
                          <a:pt x="70206" y="31108"/>
                        </a:lnTo>
                      </a:path>
                      <a:path w="70484" h="32384">
                        <a:moveTo>
                          <a:pt x="70206" y="31108"/>
                        </a:moveTo>
                        <a:lnTo>
                          <a:pt x="70206" y="31917"/>
                        </a:lnTo>
                      </a:path>
                      <a:path w="70484" h="32384">
                        <a:moveTo>
                          <a:pt x="0" y="31917"/>
                        </a:moveTo>
                        <a:lnTo>
                          <a:pt x="0" y="31108"/>
                        </a:lnTo>
                      </a:path>
                      <a:path w="70484" h="32384">
                        <a:moveTo>
                          <a:pt x="0" y="31108"/>
                        </a:moveTo>
                        <a:lnTo>
                          <a:pt x="0" y="29518"/>
                        </a:lnTo>
                      </a:path>
                      <a:path w="70484" h="32384">
                        <a:moveTo>
                          <a:pt x="0" y="29518"/>
                        </a:moveTo>
                        <a:lnTo>
                          <a:pt x="0" y="26325"/>
                        </a:lnTo>
                      </a:path>
                      <a:path w="70484" h="32384">
                        <a:moveTo>
                          <a:pt x="0" y="26325"/>
                        </a:moveTo>
                        <a:lnTo>
                          <a:pt x="0" y="21543"/>
                        </a:lnTo>
                      </a:path>
                      <a:path w="70484" h="32384">
                        <a:moveTo>
                          <a:pt x="0" y="21543"/>
                        </a:moveTo>
                        <a:lnTo>
                          <a:pt x="0" y="15951"/>
                        </a:lnTo>
                      </a:path>
                      <a:path w="70484" h="32384">
                        <a:moveTo>
                          <a:pt x="0" y="15951"/>
                        </a:moveTo>
                        <a:lnTo>
                          <a:pt x="0" y="10374"/>
                        </a:lnTo>
                      </a:path>
                      <a:path w="70484" h="32384">
                        <a:moveTo>
                          <a:pt x="0" y="10374"/>
                        </a:moveTo>
                        <a:lnTo>
                          <a:pt x="0" y="4796"/>
                        </a:lnTo>
                      </a:path>
                      <a:path w="70484" h="32384">
                        <a:moveTo>
                          <a:pt x="0" y="4796"/>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83" name="object 3583"/>
                  <p:cNvSpPr/>
                  <p:nvPr/>
                </p:nvSpPr>
                <p:spPr>
                  <a:xfrm>
                    <a:off x="11140629" y="739024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84" name="object 3584"/>
                  <p:cNvSpPr/>
                  <p:nvPr/>
                </p:nvSpPr>
                <p:spPr>
                  <a:xfrm>
                    <a:off x="11165753" y="7421757"/>
                    <a:ext cx="22860" cy="11430"/>
                  </a:xfrm>
                  <a:custGeom>
                    <a:avLst/>
                    <a:gdLst/>
                    <a:ahLst/>
                    <a:cxnLst/>
                    <a:rect l="l" t="t" r="r" b="b"/>
                    <a:pathLst>
                      <a:path w="22859" h="11429">
                        <a:moveTo>
                          <a:pt x="22337" y="11168"/>
                        </a:moveTo>
                        <a:lnTo>
                          <a:pt x="22337" y="0"/>
                        </a:lnTo>
                      </a:path>
                      <a:path w="22859" h="11429">
                        <a:moveTo>
                          <a:pt x="0" y="0"/>
                        </a:moveTo>
                        <a:lnTo>
                          <a:pt x="0" y="11168"/>
                        </a:lnTo>
                      </a:path>
                      <a:path w="22859" h="11429">
                        <a:moveTo>
                          <a:pt x="22337" y="11168"/>
                        </a:moveTo>
                        <a:lnTo>
                          <a:pt x="21543" y="11168"/>
                        </a:lnTo>
                      </a:path>
                      <a:path w="22859" h="11429">
                        <a:moveTo>
                          <a:pt x="21543" y="11168"/>
                        </a:moveTo>
                        <a:lnTo>
                          <a:pt x="20748" y="11168"/>
                        </a:lnTo>
                      </a:path>
                      <a:path w="22859" h="11429">
                        <a:moveTo>
                          <a:pt x="20748" y="11168"/>
                        </a:moveTo>
                        <a:lnTo>
                          <a:pt x="19144" y="11168"/>
                        </a:lnTo>
                      </a:path>
                      <a:path w="22859" h="11429">
                        <a:moveTo>
                          <a:pt x="19144" y="11168"/>
                        </a:moveTo>
                        <a:lnTo>
                          <a:pt x="16746" y="11168"/>
                        </a:lnTo>
                      </a:path>
                      <a:path w="22859" h="11429">
                        <a:moveTo>
                          <a:pt x="16746" y="11168"/>
                        </a:moveTo>
                        <a:lnTo>
                          <a:pt x="14362" y="11168"/>
                        </a:lnTo>
                      </a:path>
                      <a:path w="22859" h="11429">
                        <a:moveTo>
                          <a:pt x="14362" y="11168"/>
                        </a:moveTo>
                        <a:lnTo>
                          <a:pt x="11168" y="11168"/>
                        </a:lnTo>
                      </a:path>
                      <a:path w="22859" h="11429">
                        <a:moveTo>
                          <a:pt x="11168" y="11168"/>
                        </a:moveTo>
                        <a:lnTo>
                          <a:pt x="7975" y="11168"/>
                        </a:lnTo>
                      </a:path>
                      <a:path w="22859" h="11429">
                        <a:moveTo>
                          <a:pt x="7975" y="11168"/>
                        </a:moveTo>
                        <a:lnTo>
                          <a:pt x="5591" y="11168"/>
                        </a:lnTo>
                      </a:path>
                      <a:path w="22859" h="11429">
                        <a:moveTo>
                          <a:pt x="5591" y="11168"/>
                        </a:moveTo>
                        <a:lnTo>
                          <a:pt x="3193" y="11168"/>
                        </a:lnTo>
                      </a:path>
                      <a:path w="22859" h="11429">
                        <a:moveTo>
                          <a:pt x="3193" y="11168"/>
                        </a:moveTo>
                        <a:lnTo>
                          <a:pt x="1603" y="11168"/>
                        </a:lnTo>
                      </a:path>
                      <a:path w="22859" h="11429">
                        <a:moveTo>
                          <a:pt x="1603" y="11168"/>
                        </a:moveTo>
                        <a:lnTo>
                          <a:pt x="0" y="1116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85" name="object 3585"/>
                  <p:cNvSpPr/>
                  <p:nvPr/>
                </p:nvSpPr>
                <p:spPr>
                  <a:xfrm>
                    <a:off x="11164556" y="743173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86" name="object 3586"/>
                  <p:cNvSpPr/>
                  <p:nvPr/>
                </p:nvSpPr>
                <p:spPr>
                  <a:xfrm>
                    <a:off x="11212032" y="7423360"/>
                    <a:ext cx="168910" cy="0"/>
                  </a:xfrm>
                  <a:custGeom>
                    <a:avLst/>
                    <a:gdLst/>
                    <a:ahLst/>
                    <a:cxnLst/>
                    <a:rect l="l" t="t" r="r" b="b"/>
                    <a:pathLst>
                      <a:path w="168909">
                        <a:moveTo>
                          <a:pt x="0" y="0"/>
                        </a:moveTo>
                        <a:lnTo>
                          <a:pt x="16832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87" name="object 3587"/>
                  <p:cNvSpPr/>
                  <p:nvPr/>
                </p:nvSpPr>
                <p:spPr>
                  <a:xfrm>
                    <a:off x="11379164" y="739024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88" name="object 3588"/>
                  <p:cNvSpPr/>
                  <p:nvPr/>
                </p:nvSpPr>
                <p:spPr>
                  <a:xfrm>
                    <a:off x="11212032" y="7391444"/>
                    <a:ext cx="168910" cy="32384"/>
                  </a:xfrm>
                  <a:custGeom>
                    <a:avLst/>
                    <a:gdLst/>
                    <a:ahLst/>
                    <a:cxnLst/>
                    <a:rect l="l" t="t" r="r" b="b"/>
                    <a:pathLst>
                      <a:path w="168909" h="32384">
                        <a:moveTo>
                          <a:pt x="168329" y="0"/>
                        </a:moveTo>
                        <a:lnTo>
                          <a:pt x="168329" y="4796"/>
                        </a:lnTo>
                      </a:path>
                      <a:path w="168909" h="32384">
                        <a:moveTo>
                          <a:pt x="168329" y="4796"/>
                        </a:moveTo>
                        <a:lnTo>
                          <a:pt x="168329" y="10374"/>
                        </a:lnTo>
                      </a:path>
                      <a:path w="168909" h="32384">
                        <a:moveTo>
                          <a:pt x="168329" y="10374"/>
                        </a:moveTo>
                        <a:lnTo>
                          <a:pt x="168329" y="15951"/>
                        </a:lnTo>
                      </a:path>
                      <a:path w="168909" h="32384">
                        <a:moveTo>
                          <a:pt x="168329" y="15951"/>
                        </a:moveTo>
                        <a:lnTo>
                          <a:pt x="168329" y="21543"/>
                        </a:lnTo>
                      </a:path>
                      <a:path w="168909" h="32384">
                        <a:moveTo>
                          <a:pt x="168329" y="21543"/>
                        </a:moveTo>
                        <a:lnTo>
                          <a:pt x="168329" y="26325"/>
                        </a:lnTo>
                      </a:path>
                      <a:path w="168909" h="32384">
                        <a:moveTo>
                          <a:pt x="168329" y="26325"/>
                        </a:moveTo>
                        <a:lnTo>
                          <a:pt x="168329" y="29518"/>
                        </a:lnTo>
                      </a:path>
                      <a:path w="168909" h="32384">
                        <a:moveTo>
                          <a:pt x="168329" y="29518"/>
                        </a:moveTo>
                        <a:lnTo>
                          <a:pt x="168329" y="31108"/>
                        </a:lnTo>
                      </a:path>
                      <a:path w="168909" h="32384">
                        <a:moveTo>
                          <a:pt x="168329" y="31108"/>
                        </a:moveTo>
                        <a:lnTo>
                          <a:pt x="168329" y="31917"/>
                        </a:lnTo>
                      </a:path>
                      <a:path w="168909" h="32384">
                        <a:moveTo>
                          <a:pt x="0" y="31917"/>
                        </a:moveTo>
                        <a:lnTo>
                          <a:pt x="0" y="31108"/>
                        </a:lnTo>
                      </a:path>
                      <a:path w="168909" h="32384">
                        <a:moveTo>
                          <a:pt x="0" y="31108"/>
                        </a:moveTo>
                        <a:lnTo>
                          <a:pt x="0" y="29518"/>
                        </a:lnTo>
                      </a:path>
                      <a:path w="168909" h="32384">
                        <a:moveTo>
                          <a:pt x="0" y="29518"/>
                        </a:moveTo>
                        <a:lnTo>
                          <a:pt x="0" y="26325"/>
                        </a:lnTo>
                      </a:path>
                      <a:path w="168909" h="32384">
                        <a:moveTo>
                          <a:pt x="0" y="26325"/>
                        </a:moveTo>
                        <a:lnTo>
                          <a:pt x="0" y="21543"/>
                        </a:lnTo>
                      </a:path>
                      <a:path w="168909" h="32384">
                        <a:moveTo>
                          <a:pt x="0" y="21543"/>
                        </a:moveTo>
                        <a:lnTo>
                          <a:pt x="0" y="15951"/>
                        </a:lnTo>
                      </a:path>
                      <a:path w="168909" h="32384">
                        <a:moveTo>
                          <a:pt x="0" y="15951"/>
                        </a:moveTo>
                        <a:lnTo>
                          <a:pt x="0" y="10374"/>
                        </a:lnTo>
                      </a:path>
                      <a:path w="168909" h="32384">
                        <a:moveTo>
                          <a:pt x="0" y="10374"/>
                        </a:moveTo>
                        <a:lnTo>
                          <a:pt x="0" y="4796"/>
                        </a:lnTo>
                      </a:path>
                      <a:path w="168909" h="32384">
                        <a:moveTo>
                          <a:pt x="0" y="4796"/>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89" name="object 3589"/>
                  <p:cNvSpPr/>
                  <p:nvPr/>
                </p:nvSpPr>
                <p:spPr>
                  <a:xfrm>
                    <a:off x="11210835" y="739024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90" name="object 3590"/>
                  <p:cNvSpPr/>
                  <p:nvPr/>
                </p:nvSpPr>
                <p:spPr>
                  <a:xfrm>
                    <a:off x="11170535" y="7451276"/>
                    <a:ext cx="12065" cy="296545"/>
                  </a:xfrm>
                  <a:custGeom>
                    <a:avLst/>
                    <a:gdLst/>
                    <a:ahLst/>
                    <a:cxnLst/>
                    <a:rect l="l" t="t" r="r" b="b"/>
                    <a:pathLst>
                      <a:path w="12065" h="296545">
                        <a:moveTo>
                          <a:pt x="0" y="0"/>
                        </a:moveTo>
                        <a:lnTo>
                          <a:pt x="0" y="7181"/>
                        </a:lnTo>
                      </a:path>
                      <a:path w="12065" h="296545">
                        <a:moveTo>
                          <a:pt x="0" y="47074"/>
                        </a:moveTo>
                        <a:lnTo>
                          <a:pt x="0" y="295983"/>
                        </a:lnTo>
                      </a:path>
                      <a:path w="12065" h="296545">
                        <a:moveTo>
                          <a:pt x="11963" y="295983"/>
                        </a:moveTo>
                        <a:lnTo>
                          <a:pt x="11963" y="47074"/>
                        </a:lnTo>
                      </a:path>
                      <a:path w="12065" h="296545">
                        <a:moveTo>
                          <a:pt x="11963" y="7181"/>
                        </a:moveTo>
                        <a:lnTo>
                          <a:pt x="11963" y="0"/>
                        </a:lnTo>
                      </a:path>
                      <a:path w="12065" h="296545">
                        <a:moveTo>
                          <a:pt x="0" y="0"/>
                        </a:moveTo>
                        <a:lnTo>
                          <a:pt x="80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91" name="object 3591"/>
                  <p:cNvSpPr/>
                  <p:nvPr/>
                </p:nvSpPr>
                <p:spPr>
                  <a:xfrm>
                    <a:off x="11170147" y="745008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92" name="object 3592"/>
                  <p:cNvSpPr/>
                  <p:nvPr/>
                </p:nvSpPr>
                <p:spPr>
                  <a:xfrm>
                    <a:off x="11172139" y="7451276"/>
                    <a:ext cx="10795" cy="0"/>
                  </a:xfrm>
                  <a:custGeom>
                    <a:avLst/>
                    <a:gdLst/>
                    <a:ahLst/>
                    <a:cxnLst/>
                    <a:rect l="l" t="t" r="r" b="b"/>
                    <a:pathLst>
                      <a:path w="10795">
                        <a:moveTo>
                          <a:pt x="0" y="0"/>
                        </a:moveTo>
                        <a:lnTo>
                          <a:pt x="794" y="0"/>
                        </a:lnTo>
                      </a:path>
                      <a:path w="10795">
                        <a:moveTo>
                          <a:pt x="794" y="0"/>
                        </a:moveTo>
                        <a:lnTo>
                          <a:pt x="1589" y="0"/>
                        </a:lnTo>
                      </a:path>
                      <a:path w="10795">
                        <a:moveTo>
                          <a:pt x="1589" y="0"/>
                        </a:moveTo>
                        <a:lnTo>
                          <a:pt x="2384" y="0"/>
                        </a:lnTo>
                      </a:path>
                      <a:path w="10795">
                        <a:moveTo>
                          <a:pt x="3193" y="0"/>
                        </a:moveTo>
                        <a:lnTo>
                          <a:pt x="4782" y="0"/>
                        </a:lnTo>
                      </a:path>
                      <a:path w="10795">
                        <a:moveTo>
                          <a:pt x="4782" y="0"/>
                        </a:moveTo>
                        <a:lnTo>
                          <a:pt x="6372" y="0"/>
                        </a:lnTo>
                      </a:path>
                      <a:path w="10795">
                        <a:moveTo>
                          <a:pt x="6372" y="0"/>
                        </a:moveTo>
                        <a:lnTo>
                          <a:pt x="7975" y="0"/>
                        </a:lnTo>
                      </a:path>
                      <a:path w="10795">
                        <a:moveTo>
                          <a:pt x="7975" y="0"/>
                        </a:moveTo>
                        <a:lnTo>
                          <a:pt x="8770" y="0"/>
                        </a:lnTo>
                      </a:path>
                      <a:path w="10795">
                        <a:moveTo>
                          <a:pt x="8770" y="0"/>
                        </a:moveTo>
                        <a:lnTo>
                          <a:pt x="9565" y="0"/>
                        </a:lnTo>
                      </a:path>
                      <a:path w="10795">
                        <a:moveTo>
                          <a:pt x="9565" y="0"/>
                        </a:moveTo>
                        <a:lnTo>
                          <a:pt x="1036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93" name="object 3593"/>
                  <p:cNvSpPr/>
                  <p:nvPr/>
                </p:nvSpPr>
                <p:spPr>
                  <a:xfrm>
                    <a:off x="11181303" y="745008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94" name="object 3594"/>
                  <p:cNvSpPr/>
                  <p:nvPr/>
                </p:nvSpPr>
                <p:spPr>
                  <a:xfrm>
                    <a:off x="11165753" y="7436119"/>
                    <a:ext cx="22860" cy="326390"/>
                  </a:xfrm>
                  <a:custGeom>
                    <a:avLst/>
                    <a:gdLst/>
                    <a:ahLst/>
                    <a:cxnLst/>
                    <a:rect l="l" t="t" r="r" b="b"/>
                    <a:pathLst>
                      <a:path w="22859" h="326390">
                        <a:moveTo>
                          <a:pt x="16746" y="15156"/>
                        </a:moveTo>
                        <a:lnTo>
                          <a:pt x="22337" y="0"/>
                        </a:lnTo>
                      </a:path>
                      <a:path w="22859" h="326390">
                        <a:moveTo>
                          <a:pt x="0" y="0"/>
                        </a:moveTo>
                        <a:lnTo>
                          <a:pt x="4782" y="15156"/>
                        </a:lnTo>
                      </a:path>
                      <a:path w="22859" h="326390">
                        <a:moveTo>
                          <a:pt x="17555" y="319911"/>
                        </a:moveTo>
                        <a:lnTo>
                          <a:pt x="17555" y="319116"/>
                        </a:lnTo>
                      </a:path>
                      <a:path w="22859" h="326390">
                        <a:moveTo>
                          <a:pt x="17555" y="319116"/>
                        </a:moveTo>
                        <a:lnTo>
                          <a:pt x="17555" y="315128"/>
                        </a:lnTo>
                      </a:path>
                      <a:path w="22859" h="326390">
                        <a:moveTo>
                          <a:pt x="17555" y="315128"/>
                        </a:moveTo>
                        <a:lnTo>
                          <a:pt x="17555" y="311140"/>
                        </a:lnTo>
                      </a:path>
                      <a:path w="22859" h="326390">
                        <a:moveTo>
                          <a:pt x="4782" y="311140"/>
                        </a:moveTo>
                        <a:lnTo>
                          <a:pt x="4782" y="315923"/>
                        </a:lnTo>
                      </a:path>
                      <a:path w="22859" h="326390">
                        <a:moveTo>
                          <a:pt x="4782" y="315923"/>
                        </a:moveTo>
                        <a:lnTo>
                          <a:pt x="4782" y="319116"/>
                        </a:lnTo>
                      </a:path>
                      <a:path w="22859" h="326390">
                        <a:moveTo>
                          <a:pt x="4782" y="319116"/>
                        </a:moveTo>
                        <a:lnTo>
                          <a:pt x="4782" y="319911"/>
                        </a:lnTo>
                      </a:path>
                      <a:path w="22859" h="326390">
                        <a:moveTo>
                          <a:pt x="4782" y="319911"/>
                        </a:moveTo>
                        <a:lnTo>
                          <a:pt x="4782" y="319116"/>
                        </a:lnTo>
                      </a:path>
                      <a:path w="22859" h="326390">
                        <a:moveTo>
                          <a:pt x="17555" y="319116"/>
                        </a:moveTo>
                        <a:lnTo>
                          <a:pt x="17555" y="319911"/>
                        </a:lnTo>
                      </a:path>
                      <a:path w="22859" h="326390">
                        <a:moveTo>
                          <a:pt x="17555" y="319911"/>
                        </a:moveTo>
                        <a:lnTo>
                          <a:pt x="17555" y="321501"/>
                        </a:lnTo>
                      </a:path>
                      <a:path w="22859" h="326390">
                        <a:moveTo>
                          <a:pt x="17555" y="321501"/>
                        </a:moveTo>
                        <a:lnTo>
                          <a:pt x="16746" y="323104"/>
                        </a:lnTo>
                      </a:path>
                      <a:path w="22859" h="326390">
                        <a:moveTo>
                          <a:pt x="16746" y="323104"/>
                        </a:moveTo>
                        <a:lnTo>
                          <a:pt x="15951" y="324707"/>
                        </a:lnTo>
                      </a:path>
                      <a:path w="22859" h="326390">
                        <a:moveTo>
                          <a:pt x="15951" y="324707"/>
                        </a:moveTo>
                        <a:lnTo>
                          <a:pt x="14362" y="325502"/>
                        </a:lnTo>
                      </a:path>
                      <a:path w="22859" h="326390">
                        <a:moveTo>
                          <a:pt x="14362" y="325502"/>
                        </a:moveTo>
                        <a:lnTo>
                          <a:pt x="12758" y="326297"/>
                        </a:lnTo>
                      </a:path>
                      <a:path w="22859" h="326390">
                        <a:moveTo>
                          <a:pt x="12758" y="326297"/>
                        </a:moveTo>
                        <a:lnTo>
                          <a:pt x="11168" y="326297"/>
                        </a:lnTo>
                      </a:path>
                      <a:path w="22859" h="326390">
                        <a:moveTo>
                          <a:pt x="11168" y="326297"/>
                        </a:moveTo>
                        <a:lnTo>
                          <a:pt x="9579" y="326297"/>
                        </a:lnTo>
                      </a:path>
                      <a:path w="22859" h="326390">
                        <a:moveTo>
                          <a:pt x="9579" y="326297"/>
                        </a:moveTo>
                        <a:lnTo>
                          <a:pt x="7975" y="325502"/>
                        </a:lnTo>
                      </a:path>
                      <a:path w="22859" h="326390">
                        <a:moveTo>
                          <a:pt x="7975" y="325502"/>
                        </a:moveTo>
                        <a:lnTo>
                          <a:pt x="6386" y="324707"/>
                        </a:lnTo>
                      </a:path>
                      <a:path w="22859" h="326390">
                        <a:moveTo>
                          <a:pt x="6386" y="324707"/>
                        </a:moveTo>
                        <a:lnTo>
                          <a:pt x="5591" y="323104"/>
                        </a:lnTo>
                      </a:path>
                      <a:path w="22859" h="326390">
                        <a:moveTo>
                          <a:pt x="5591" y="323104"/>
                        </a:moveTo>
                        <a:lnTo>
                          <a:pt x="4782" y="321501"/>
                        </a:lnTo>
                      </a:path>
                      <a:path w="22859" h="326390">
                        <a:moveTo>
                          <a:pt x="4782" y="321501"/>
                        </a:moveTo>
                        <a:lnTo>
                          <a:pt x="4782" y="31991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95" name="object 3595"/>
                  <p:cNvSpPr/>
                  <p:nvPr/>
                </p:nvSpPr>
                <p:spPr>
                  <a:xfrm>
                    <a:off x="11169338" y="7746063"/>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96" name="object 3596"/>
                  <p:cNvSpPr/>
                  <p:nvPr/>
                </p:nvSpPr>
                <p:spPr>
                  <a:xfrm>
                    <a:off x="11170535" y="7747260"/>
                    <a:ext cx="13335" cy="0"/>
                  </a:xfrm>
                  <a:custGeom>
                    <a:avLst/>
                    <a:gdLst/>
                    <a:ahLst/>
                    <a:cxnLst/>
                    <a:rect l="l" t="t" r="r" b="b"/>
                    <a:pathLst>
                      <a:path w="13334">
                        <a:moveTo>
                          <a:pt x="0" y="0"/>
                        </a:moveTo>
                        <a:lnTo>
                          <a:pt x="808" y="0"/>
                        </a:lnTo>
                      </a:path>
                      <a:path w="13334">
                        <a:moveTo>
                          <a:pt x="808" y="0"/>
                        </a:moveTo>
                        <a:lnTo>
                          <a:pt x="1603" y="0"/>
                        </a:lnTo>
                      </a:path>
                      <a:path w="13334">
                        <a:moveTo>
                          <a:pt x="1603" y="0"/>
                        </a:moveTo>
                        <a:lnTo>
                          <a:pt x="3193" y="0"/>
                        </a:lnTo>
                      </a:path>
                      <a:path w="13334">
                        <a:moveTo>
                          <a:pt x="3193" y="0"/>
                        </a:moveTo>
                        <a:lnTo>
                          <a:pt x="4796" y="0"/>
                        </a:lnTo>
                      </a:path>
                      <a:path w="13334">
                        <a:moveTo>
                          <a:pt x="4796" y="0"/>
                        </a:moveTo>
                        <a:lnTo>
                          <a:pt x="6386" y="0"/>
                        </a:lnTo>
                      </a:path>
                      <a:path w="13334">
                        <a:moveTo>
                          <a:pt x="6386" y="0"/>
                        </a:moveTo>
                        <a:lnTo>
                          <a:pt x="7975" y="0"/>
                        </a:lnTo>
                      </a:path>
                      <a:path w="13334">
                        <a:moveTo>
                          <a:pt x="7975" y="0"/>
                        </a:moveTo>
                        <a:lnTo>
                          <a:pt x="9579" y="0"/>
                        </a:lnTo>
                      </a:path>
                      <a:path w="13334">
                        <a:moveTo>
                          <a:pt x="9579" y="0"/>
                        </a:moveTo>
                        <a:lnTo>
                          <a:pt x="11168" y="0"/>
                        </a:lnTo>
                      </a:path>
                      <a:path w="13334">
                        <a:moveTo>
                          <a:pt x="11168" y="0"/>
                        </a:moveTo>
                        <a:lnTo>
                          <a:pt x="11963" y="0"/>
                        </a:lnTo>
                      </a:path>
                      <a:path w="13334">
                        <a:moveTo>
                          <a:pt x="11963" y="0"/>
                        </a:moveTo>
                        <a:lnTo>
                          <a:pt x="1277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97" name="object 3597"/>
                  <p:cNvSpPr/>
                  <p:nvPr/>
                </p:nvSpPr>
                <p:spPr>
                  <a:xfrm>
                    <a:off x="11182111" y="7746063"/>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98" name="object 3598"/>
                  <p:cNvSpPr/>
                  <p:nvPr/>
                </p:nvSpPr>
                <p:spPr>
                  <a:xfrm>
                    <a:off x="11496038" y="7432926"/>
                    <a:ext cx="22860" cy="3810"/>
                  </a:xfrm>
                  <a:custGeom>
                    <a:avLst/>
                    <a:gdLst/>
                    <a:ahLst/>
                    <a:cxnLst/>
                    <a:rect l="l" t="t" r="r" b="b"/>
                    <a:pathLst>
                      <a:path w="22859" h="3809">
                        <a:moveTo>
                          <a:pt x="0" y="0"/>
                        </a:moveTo>
                        <a:lnTo>
                          <a:pt x="0" y="3193"/>
                        </a:lnTo>
                      </a:path>
                      <a:path w="22859" h="3809">
                        <a:moveTo>
                          <a:pt x="22337" y="3193"/>
                        </a:moveTo>
                        <a:lnTo>
                          <a:pt x="2233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99" name="object 3599"/>
                  <p:cNvSpPr/>
                  <p:nvPr/>
                </p:nvSpPr>
                <p:spPr>
                  <a:xfrm>
                    <a:off x="11494842" y="743173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00" name="object 3600"/>
                  <p:cNvSpPr/>
                  <p:nvPr/>
                </p:nvSpPr>
                <p:spPr>
                  <a:xfrm>
                    <a:off x="11496038" y="7432926"/>
                    <a:ext cx="22860" cy="0"/>
                  </a:xfrm>
                  <a:custGeom>
                    <a:avLst/>
                    <a:gdLst/>
                    <a:ahLst/>
                    <a:cxnLst/>
                    <a:rect l="l" t="t" r="r" b="b"/>
                    <a:pathLst>
                      <a:path w="22859">
                        <a:moveTo>
                          <a:pt x="0" y="0"/>
                        </a:moveTo>
                        <a:lnTo>
                          <a:pt x="1589" y="0"/>
                        </a:lnTo>
                      </a:path>
                      <a:path w="22859">
                        <a:moveTo>
                          <a:pt x="1589" y="0"/>
                        </a:moveTo>
                        <a:lnTo>
                          <a:pt x="3193" y="0"/>
                        </a:lnTo>
                      </a:path>
                      <a:path w="22859">
                        <a:moveTo>
                          <a:pt x="3193" y="0"/>
                        </a:moveTo>
                        <a:lnTo>
                          <a:pt x="5577" y="0"/>
                        </a:lnTo>
                      </a:path>
                      <a:path w="22859">
                        <a:moveTo>
                          <a:pt x="5577" y="0"/>
                        </a:moveTo>
                        <a:lnTo>
                          <a:pt x="7975" y="0"/>
                        </a:lnTo>
                      </a:path>
                      <a:path w="22859">
                        <a:moveTo>
                          <a:pt x="7975" y="0"/>
                        </a:moveTo>
                        <a:lnTo>
                          <a:pt x="11168" y="0"/>
                        </a:lnTo>
                      </a:path>
                      <a:path w="22859">
                        <a:moveTo>
                          <a:pt x="11168" y="0"/>
                        </a:moveTo>
                        <a:lnTo>
                          <a:pt x="14362" y="0"/>
                        </a:lnTo>
                      </a:path>
                      <a:path w="22859">
                        <a:moveTo>
                          <a:pt x="14362" y="0"/>
                        </a:moveTo>
                        <a:lnTo>
                          <a:pt x="16746" y="0"/>
                        </a:lnTo>
                      </a:path>
                      <a:path w="22859">
                        <a:moveTo>
                          <a:pt x="16746" y="0"/>
                        </a:moveTo>
                        <a:lnTo>
                          <a:pt x="19144" y="0"/>
                        </a:lnTo>
                      </a:path>
                      <a:path w="22859">
                        <a:moveTo>
                          <a:pt x="19144" y="0"/>
                        </a:moveTo>
                        <a:lnTo>
                          <a:pt x="20734" y="0"/>
                        </a:lnTo>
                      </a:path>
                      <a:path w="22859">
                        <a:moveTo>
                          <a:pt x="20734" y="0"/>
                        </a:moveTo>
                        <a:lnTo>
                          <a:pt x="2233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01" name="object 3601"/>
                  <p:cNvSpPr/>
                  <p:nvPr/>
                </p:nvSpPr>
                <p:spPr>
                  <a:xfrm>
                    <a:off x="11517173" y="7431738"/>
                    <a:ext cx="2540" cy="5715"/>
                  </a:xfrm>
                  <a:custGeom>
                    <a:avLst/>
                    <a:gdLst/>
                    <a:ahLst/>
                    <a:cxnLst/>
                    <a:rect l="l" t="t" r="r" b="b"/>
                    <a:pathLst>
                      <a:path w="2540" h="5715">
                        <a:moveTo>
                          <a:pt x="2400" y="4381"/>
                        </a:moveTo>
                        <a:lnTo>
                          <a:pt x="2044" y="3543"/>
                        </a:lnTo>
                        <a:lnTo>
                          <a:pt x="1193" y="3187"/>
                        </a:lnTo>
                        <a:lnTo>
                          <a:pt x="355" y="3543"/>
                        </a:lnTo>
                        <a:lnTo>
                          <a:pt x="0" y="4381"/>
                        </a:lnTo>
                        <a:lnTo>
                          <a:pt x="355" y="5232"/>
                        </a:lnTo>
                        <a:lnTo>
                          <a:pt x="1193" y="5588"/>
                        </a:lnTo>
                        <a:lnTo>
                          <a:pt x="2044" y="5232"/>
                        </a:lnTo>
                        <a:lnTo>
                          <a:pt x="2400" y="4381"/>
                        </a:lnTo>
                        <a:close/>
                      </a:path>
                      <a:path w="2540" h="5715">
                        <a:moveTo>
                          <a:pt x="2400" y="1193"/>
                        </a:moveTo>
                        <a:lnTo>
                          <a:pt x="2044" y="342"/>
                        </a:lnTo>
                        <a:lnTo>
                          <a:pt x="1193" y="0"/>
                        </a:lnTo>
                        <a:lnTo>
                          <a:pt x="355" y="342"/>
                        </a:lnTo>
                        <a:lnTo>
                          <a:pt x="0" y="1193"/>
                        </a:lnTo>
                        <a:lnTo>
                          <a:pt x="355" y="2044"/>
                        </a:lnTo>
                        <a:lnTo>
                          <a:pt x="1193" y="2387"/>
                        </a:lnTo>
                        <a:lnTo>
                          <a:pt x="2044" y="2044"/>
                        </a:lnTo>
                        <a:lnTo>
                          <a:pt x="2400" y="119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02" name="object 3602"/>
                  <p:cNvSpPr/>
                  <p:nvPr/>
                </p:nvSpPr>
                <p:spPr>
                  <a:xfrm>
                    <a:off x="11496038" y="7436119"/>
                    <a:ext cx="22860" cy="0"/>
                  </a:xfrm>
                  <a:custGeom>
                    <a:avLst/>
                    <a:gdLst/>
                    <a:ahLst/>
                    <a:cxnLst/>
                    <a:rect l="l" t="t" r="r" b="b"/>
                    <a:pathLst>
                      <a:path w="22859">
                        <a:moveTo>
                          <a:pt x="22337" y="0"/>
                        </a:moveTo>
                        <a:lnTo>
                          <a:pt x="20734" y="0"/>
                        </a:lnTo>
                      </a:path>
                      <a:path w="22859">
                        <a:moveTo>
                          <a:pt x="20734" y="0"/>
                        </a:moveTo>
                        <a:lnTo>
                          <a:pt x="19144" y="0"/>
                        </a:lnTo>
                      </a:path>
                      <a:path w="22859">
                        <a:moveTo>
                          <a:pt x="19144" y="0"/>
                        </a:moveTo>
                        <a:lnTo>
                          <a:pt x="16746" y="0"/>
                        </a:lnTo>
                      </a:path>
                      <a:path w="22859">
                        <a:moveTo>
                          <a:pt x="16746" y="0"/>
                        </a:moveTo>
                        <a:lnTo>
                          <a:pt x="14362" y="0"/>
                        </a:lnTo>
                      </a:path>
                      <a:path w="22859">
                        <a:moveTo>
                          <a:pt x="14362" y="0"/>
                        </a:moveTo>
                        <a:lnTo>
                          <a:pt x="11168" y="0"/>
                        </a:lnTo>
                      </a:path>
                      <a:path w="22859">
                        <a:moveTo>
                          <a:pt x="11168" y="0"/>
                        </a:moveTo>
                        <a:lnTo>
                          <a:pt x="7975" y="0"/>
                        </a:lnTo>
                      </a:path>
                      <a:path w="22859">
                        <a:moveTo>
                          <a:pt x="7975" y="0"/>
                        </a:moveTo>
                        <a:lnTo>
                          <a:pt x="5577" y="0"/>
                        </a:lnTo>
                      </a:path>
                      <a:path w="22859">
                        <a:moveTo>
                          <a:pt x="5577" y="0"/>
                        </a:moveTo>
                        <a:lnTo>
                          <a:pt x="3193" y="0"/>
                        </a:lnTo>
                      </a:path>
                      <a:path w="22859">
                        <a:moveTo>
                          <a:pt x="3193" y="0"/>
                        </a:moveTo>
                        <a:lnTo>
                          <a:pt x="1589" y="0"/>
                        </a:lnTo>
                      </a:path>
                      <a:path w="22859">
                        <a:moveTo>
                          <a:pt x="1589"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03" name="object 3603"/>
                  <p:cNvSpPr/>
                  <p:nvPr/>
                </p:nvSpPr>
                <p:spPr>
                  <a:xfrm>
                    <a:off x="11494842" y="743492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04" name="object 3604"/>
                  <p:cNvSpPr/>
                  <p:nvPr/>
                </p:nvSpPr>
                <p:spPr>
                  <a:xfrm>
                    <a:off x="11472097" y="7423360"/>
                    <a:ext cx="70485" cy="0"/>
                  </a:xfrm>
                  <a:custGeom>
                    <a:avLst/>
                    <a:gdLst/>
                    <a:ahLst/>
                    <a:cxnLst/>
                    <a:rect l="l" t="t" r="r" b="b"/>
                    <a:pathLst>
                      <a:path w="70484">
                        <a:moveTo>
                          <a:pt x="0" y="0"/>
                        </a:moveTo>
                        <a:lnTo>
                          <a:pt x="24736" y="0"/>
                        </a:lnTo>
                      </a:path>
                      <a:path w="70484">
                        <a:moveTo>
                          <a:pt x="45484" y="0"/>
                        </a:moveTo>
                        <a:lnTo>
                          <a:pt x="70206"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05" name="object 3605"/>
                  <p:cNvSpPr/>
                  <p:nvPr/>
                </p:nvSpPr>
                <p:spPr>
                  <a:xfrm>
                    <a:off x="11541107" y="739024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06" name="object 3606"/>
                  <p:cNvSpPr/>
                  <p:nvPr/>
                </p:nvSpPr>
                <p:spPr>
                  <a:xfrm>
                    <a:off x="11472097" y="7391444"/>
                    <a:ext cx="70485" cy="32384"/>
                  </a:xfrm>
                  <a:custGeom>
                    <a:avLst/>
                    <a:gdLst/>
                    <a:ahLst/>
                    <a:cxnLst/>
                    <a:rect l="l" t="t" r="r" b="b"/>
                    <a:pathLst>
                      <a:path w="70484" h="32384">
                        <a:moveTo>
                          <a:pt x="70206" y="0"/>
                        </a:moveTo>
                        <a:lnTo>
                          <a:pt x="70206" y="4796"/>
                        </a:lnTo>
                      </a:path>
                      <a:path w="70484" h="32384">
                        <a:moveTo>
                          <a:pt x="70206" y="4796"/>
                        </a:moveTo>
                        <a:lnTo>
                          <a:pt x="70206" y="10374"/>
                        </a:lnTo>
                      </a:path>
                      <a:path w="70484" h="32384">
                        <a:moveTo>
                          <a:pt x="70206" y="10374"/>
                        </a:moveTo>
                        <a:lnTo>
                          <a:pt x="70206" y="15951"/>
                        </a:lnTo>
                      </a:path>
                      <a:path w="70484" h="32384">
                        <a:moveTo>
                          <a:pt x="70206" y="15951"/>
                        </a:moveTo>
                        <a:lnTo>
                          <a:pt x="70206" y="21543"/>
                        </a:lnTo>
                      </a:path>
                      <a:path w="70484" h="32384">
                        <a:moveTo>
                          <a:pt x="70206" y="21543"/>
                        </a:moveTo>
                        <a:lnTo>
                          <a:pt x="70206" y="26325"/>
                        </a:lnTo>
                      </a:path>
                      <a:path w="70484" h="32384">
                        <a:moveTo>
                          <a:pt x="70206" y="26325"/>
                        </a:moveTo>
                        <a:lnTo>
                          <a:pt x="70206" y="29518"/>
                        </a:lnTo>
                      </a:path>
                      <a:path w="70484" h="32384">
                        <a:moveTo>
                          <a:pt x="70206" y="29518"/>
                        </a:moveTo>
                        <a:lnTo>
                          <a:pt x="70206" y="31108"/>
                        </a:lnTo>
                      </a:path>
                      <a:path w="70484" h="32384">
                        <a:moveTo>
                          <a:pt x="70206" y="31108"/>
                        </a:moveTo>
                        <a:lnTo>
                          <a:pt x="70206" y="31917"/>
                        </a:lnTo>
                      </a:path>
                      <a:path w="70484" h="32384">
                        <a:moveTo>
                          <a:pt x="0" y="31917"/>
                        </a:moveTo>
                        <a:lnTo>
                          <a:pt x="0" y="31108"/>
                        </a:lnTo>
                      </a:path>
                      <a:path w="70484" h="32384">
                        <a:moveTo>
                          <a:pt x="0" y="31108"/>
                        </a:moveTo>
                        <a:lnTo>
                          <a:pt x="0" y="29518"/>
                        </a:lnTo>
                      </a:path>
                      <a:path w="70484" h="32384">
                        <a:moveTo>
                          <a:pt x="0" y="29518"/>
                        </a:moveTo>
                        <a:lnTo>
                          <a:pt x="0" y="26325"/>
                        </a:lnTo>
                      </a:path>
                      <a:path w="70484" h="32384">
                        <a:moveTo>
                          <a:pt x="0" y="26325"/>
                        </a:moveTo>
                        <a:lnTo>
                          <a:pt x="0" y="21543"/>
                        </a:lnTo>
                      </a:path>
                      <a:path w="70484" h="32384">
                        <a:moveTo>
                          <a:pt x="0" y="21543"/>
                        </a:moveTo>
                        <a:lnTo>
                          <a:pt x="0" y="15951"/>
                        </a:lnTo>
                      </a:path>
                      <a:path w="70484" h="32384">
                        <a:moveTo>
                          <a:pt x="0" y="15951"/>
                        </a:moveTo>
                        <a:lnTo>
                          <a:pt x="0" y="10374"/>
                        </a:lnTo>
                      </a:path>
                      <a:path w="70484" h="32384">
                        <a:moveTo>
                          <a:pt x="0" y="10374"/>
                        </a:moveTo>
                        <a:lnTo>
                          <a:pt x="0" y="4796"/>
                        </a:lnTo>
                      </a:path>
                      <a:path w="70484" h="32384">
                        <a:moveTo>
                          <a:pt x="0" y="4796"/>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07" name="object 3607"/>
                  <p:cNvSpPr/>
                  <p:nvPr/>
                </p:nvSpPr>
                <p:spPr>
                  <a:xfrm>
                    <a:off x="11470900" y="739024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08" name="object 3608"/>
                  <p:cNvSpPr/>
                  <p:nvPr/>
                </p:nvSpPr>
                <p:spPr>
                  <a:xfrm>
                    <a:off x="11496038" y="7431337"/>
                    <a:ext cx="22860" cy="1905"/>
                  </a:xfrm>
                  <a:custGeom>
                    <a:avLst/>
                    <a:gdLst/>
                    <a:ahLst/>
                    <a:cxnLst/>
                    <a:rect l="l" t="t" r="r" b="b"/>
                    <a:pathLst>
                      <a:path w="22859" h="1904">
                        <a:moveTo>
                          <a:pt x="22337" y="1589"/>
                        </a:moveTo>
                        <a:lnTo>
                          <a:pt x="22337" y="0"/>
                        </a:lnTo>
                      </a:path>
                      <a:path w="22859" h="1904">
                        <a:moveTo>
                          <a:pt x="0" y="0"/>
                        </a:moveTo>
                        <a:lnTo>
                          <a:pt x="0" y="15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09" name="object 3609"/>
                  <p:cNvSpPr/>
                  <p:nvPr/>
                </p:nvSpPr>
                <p:spPr>
                  <a:xfrm>
                    <a:off x="11517179" y="743173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10" name="object 3610"/>
                  <p:cNvSpPr/>
                  <p:nvPr/>
                </p:nvSpPr>
                <p:spPr>
                  <a:xfrm>
                    <a:off x="11496038" y="7432926"/>
                    <a:ext cx="22860" cy="0"/>
                  </a:xfrm>
                  <a:custGeom>
                    <a:avLst/>
                    <a:gdLst/>
                    <a:ahLst/>
                    <a:cxnLst/>
                    <a:rect l="l" t="t" r="r" b="b"/>
                    <a:pathLst>
                      <a:path w="22859">
                        <a:moveTo>
                          <a:pt x="22337" y="0"/>
                        </a:moveTo>
                        <a:lnTo>
                          <a:pt x="20734" y="0"/>
                        </a:lnTo>
                      </a:path>
                      <a:path w="22859">
                        <a:moveTo>
                          <a:pt x="20734" y="0"/>
                        </a:moveTo>
                        <a:lnTo>
                          <a:pt x="19144" y="0"/>
                        </a:lnTo>
                      </a:path>
                      <a:path w="22859">
                        <a:moveTo>
                          <a:pt x="19144" y="0"/>
                        </a:moveTo>
                        <a:lnTo>
                          <a:pt x="16746" y="0"/>
                        </a:lnTo>
                      </a:path>
                      <a:path w="22859">
                        <a:moveTo>
                          <a:pt x="16746" y="0"/>
                        </a:moveTo>
                        <a:lnTo>
                          <a:pt x="14362" y="0"/>
                        </a:lnTo>
                      </a:path>
                      <a:path w="22859">
                        <a:moveTo>
                          <a:pt x="14362" y="0"/>
                        </a:moveTo>
                        <a:lnTo>
                          <a:pt x="11168" y="0"/>
                        </a:lnTo>
                      </a:path>
                      <a:path w="22859">
                        <a:moveTo>
                          <a:pt x="11168" y="0"/>
                        </a:moveTo>
                        <a:lnTo>
                          <a:pt x="7975" y="0"/>
                        </a:lnTo>
                      </a:path>
                      <a:path w="22859">
                        <a:moveTo>
                          <a:pt x="7975" y="0"/>
                        </a:moveTo>
                        <a:lnTo>
                          <a:pt x="5577" y="0"/>
                        </a:lnTo>
                      </a:path>
                      <a:path w="22859">
                        <a:moveTo>
                          <a:pt x="5577" y="0"/>
                        </a:moveTo>
                        <a:lnTo>
                          <a:pt x="3193" y="0"/>
                        </a:lnTo>
                      </a:path>
                      <a:path w="22859">
                        <a:moveTo>
                          <a:pt x="3193" y="0"/>
                        </a:moveTo>
                        <a:lnTo>
                          <a:pt x="1589" y="0"/>
                        </a:lnTo>
                      </a:path>
                      <a:path w="22859">
                        <a:moveTo>
                          <a:pt x="1589"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11" name="object 3611"/>
                  <p:cNvSpPr/>
                  <p:nvPr/>
                </p:nvSpPr>
                <p:spPr>
                  <a:xfrm>
                    <a:off x="11494842" y="743173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12" name="object 3612"/>
                  <p:cNvSpPr/>
                  <p:nvPr/>
                </p:nvSpPr>
                <p:spPr>
                  <a:xfrm>
                    <a:off x="11501616" y="7451276"/>
                    <a:ext cx="11430" cy="296545"/>
                  </a:xfrm>
                  <a:custGeom>
                    <a:avLst/>
                    <a:gdLst/>
                    <a:ahLst/>
                    <a:cxnLst/>
                    <a:rect l="l" t="t" r="r" b="b"/>
                    <a:pathLst>
                      <a:path w="11429" h="296545">
                        <a:moveTo>
                          <a:pt x="0" y="0"/>
                        </a:moveTo>
                        <a:lnTo>
                          <a:pt x="0" y="7181"/>
                        </a:lnTo>
                      </a:path>
                      <a:path w="11429" h="296545">
                        <a:moveTo>
                          <a:pt x="0" y="47074"/>
                        </a:moveTo>
                        <a:lnTo>
                          <a:pt x="0" y="295983"/>
                        </a:lnTo>
                      </a:path>
                      <a:path w="11429" h="296545">
                        <a:moveTo>
                          <a:pt x="11168" y="295983"/>
                        </a:moveTo>
                        <a:lnTo>
                          <a:pt x="11168" y="47074"/>
                        </a:lnTo>
                      </a:path>
                      <a:path w="11429" h="296545">
                        <a:moveTo>
                          <a:pt x="11168" y="7181"/>
                        </a:moveTo>
                        <a:lnTo>
                          <a:pt x="1116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13" name="object 3613"/>
                  <p:cNvSpPr/>
                  <p:nvPr/>
                </p:nvSpPr>
                <p:spPr>
                  <a:xfrm>
                    <a:off x="11500419" y="745008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14" name="object 3614"/>
                  <p:cNvSpPr/>
                  <p:nvPr/>
                </p:nvSpPr>
                <p:spPr>
                  <a:xfrm>
                    <a:off x="11501616" y="7451276"/>
                    <a:ext cx="11430" cy="0"/>
                  </a:xfrm>
                  <a:custGeom>
                    <a:avLst/>
                    <a:gdLst/>
                    <a:ahLst/>
                    <a:cxnLst/>
                    <a:rect l="l" t="t" r="r" b="b"/>
                    <a:pathLst>
                      <a:path w="11429">
                        <a:moveTo>
                          <a:pt x="0" y="0"/>
                        </a:moveTo>
                        <a:lnTo>
                          <a:pt x="808" y="0"/>
                        </a:lnTo>
                      </a:path>
                      <a:path w="11429">
                        <a:moveTo>
                          <a:pt x="808" y="0"/>
                        </a:moveTo>
                        <a:lnTo>
                          <a:pt x="1603" y="0"/>
                        </a:lnTo>
                      </a:path>
                      <a:path w="11429">
                        <a:moveTo>
                          <a:pt x="1603" y="0"/>
                        </a:moveTo>
                        <a:lnTo>
                          <a:pt x="2398" y="0"/>
                        </a:lnTo>
                      </a:path>
                      <a:path w="11429">
                        <a:moveTo>
                          <a:pt x="2398" y="0"/>
                        </a:moveTo>
                        <a:lnTo>
                          <a:pt x="3987" y="0"/>
                        </a:lnTo>
                      </a:path>
                      <a:path w="11429">
                        <a:moveTo>
                          <a:pt x="3987" y="0"/>
                        </a:moveTo>
                        <a:lnTo>
                          <a:pt x="5591" y="0"/>
                        </a:lnTo>
                      </a:path>
                      <a:path w="11429">
                        <a:moveTo>
                          <a:pt x="5591" y="0"/>
                        </a:moveTo>
                        <a:lnTo>
                          <a:pt x="7181" y="0"/>
                        </a:lnTo>
                      </a:path>
                      <a:path w="11429">
                        <a:moveTo>
                          <a:pt x="7181" y="0"/>
                        </a:moveTo>
                        <a:lnTo>
                          <a:pt x="8784" y="0"/>
                        </a:lnTo>
                      </a:path>
                      <a:path w="11429">
                        <a:moveTo>
                          <a:pt x="8784" y="0"/>
                        </a:moveTo>
                        <a:lnTo>
                          <a:pt x="9579" y="0"/>
                        </a:lnTo>
                      </a:path>
                      <a:path w="11429">
                        <a:moveTo>
                          <a:pt x="9579" y="0"/>
                        </a:moveTo>
                        <a:lnTo>
                          <a:pt x="10374" y="0"/>
                        </a:lnTo>
                      </a:path>
                      <a:path w="11429">
                        <a:moveTo>
                          <a:pt x="10374" y="0"/>
                        </a:moveTo>
                        <a:lnTo>
                          <a:pt x="1116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15" name="object 3615"/>
                  <p:cNvSpPr/>
                  <p:nvPr/>
                </p:nvSpPr>
                <p:spPr>
                  <a:xfrm>
                    <a:off x="11511588" y="745008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16" name="object 3616"/>
                  <p:cNvSpPr/>
                  <p:nvPr/>
                </p:nvSpPr>
                <p:spPr>
                  <a:xfrm>
                    <a:off x="11496038" y="7436119"/>
                    <a:ext cx="22860" cy="326390"/>
                  </a:xfrm>
                  <a:custGeom>
                    <a:avLst/>
                    <a:gdLst/>
                    <a:ahLst/>
                    <a:cxnLst/>
                    <a:rect l="l" t="t" r="r" b="b"/>
                    <a:pathLst>
                      <a:path w="22859" h="326390">
                        <a:moveTo>
                          <a:pt x="16746" y="15156"/>
                        </a:moveTo>
                        <a:lnTo>
                          <a:pt x="22337" y="0"/>
                        </a:lnTo>
                      </a:path>
                      <a:path w="22859" h="326390">
                        <a:moveTo>
                          <a:pt x="0" y="0"/>
                        </a:moveTo>
                        <a:lnTo>
                          <a:pt x="5577" y="15156"/>
                        </a:lnTo>
                      </a:path>
                      <a:path w="22859" h="326390">
                        <a:moveTo>
                          <a:pt x="17541" y="319911"/>
                        </a:moveTo>
                        <a:lnTo>
                          <a:pt x="17541" y="319116"/>
                        </a:lnTo>
                      </a:path>
                      <a:path w="22859" h="326390">
                        <a:moveTo>
                          <a:pt x="17541" y="319116"/>
                        </a:moveTo>
                        <a:lnTo>
                          <a:pt x="17541" y="315128"/>
                        </a:lnTo>
                      </a:path>
                      <a:path w="22859" h="326390">
                        <a:moveTo>
                          <a:pt x="17541" y="315128"/>
                        </a:moveTo>
                        <a:lnTo>
                          <a:pt x="17541" y="311140"/>
                        </a:lnTo>
                      </a:path>
                      <a:path w="22859" h="326390">
                        <a:moveTo>
                          <a:pt x="4782" y="311140"/>
                        </a:moveTo>
                        <a:lnTo>
                          <a:pt x="4782" y="315923"/>
                        </a:lnTo>
                      </a:path>
                      <a:path w="22859" h="326390">
                        <a:moveTo>
                          <a:pt x="4782" y="315923"/>
                        </a:moveTo>
                        <a:lnTo>
                          <a:pt x="4782" y="319116"/>
                        </a:lnTo>
                      </a:path>
                      <a:path w="22859" h="326390">
                        <a:moveTo>
                          <a:pt x="4782" y="319116"/>
                        </a:moveTo>
                        <a:lnTo>
                          <a:pt x="4782" y="319911"/>
                        </a:lnTo>
                      </a:path>
                      <a:path w="22859" h="326390">
                        <a:moveTo>
                          <a:pt x="4782" y="319911"/>
                        </a:moveTo>
                        <a:lnTo>
                          <a:pt x="4782" y="319116"/>
                        </a:lnTo>
                      </a:path>
                      <a:path w="22859" h="326390">
                        <a:moveTo>
                          <a:pt x="17541" y="319116"/>
                        </a:moveTo>
                        <a:lnTo>
                          <a:pt x="17541" y="319911"/>
                        </a:lnTo>
                      </a:path>
                      <a:path w="22859" h="326390">
                        <a:moveTo>
                          <a:pt x="17541" y="319911"/>
                        </a:moveTo>
                        <a:lnTo>
                          <a:pt x="17541" y="321501"/>
                        </a:lnTo>
                      </a:path>
                      <a:path w="22859" h="326390">
                        <a:moveTo>
                          <a:pt x="17541" y="321501"/>
                        </a:moveTo>
                        <a:lnTo>
                          <a:pt x="16746" y="323104"/>
                        </a:lnTo>
                      </a:path>
                      <a:path w="22859" h="326390">
                        <a:moveTo>
                          <a:pt x="16746" y="323104"/>
                        </a:moveTo>
                        <a:lnTo>
                          <a:pt x="15951" y="324707"/>
                        </a:lnTo>
                      </a:path>
                      <a:path w="22859" h="326390">
                        <a:moveTo>
                          <a:pt x="15951" y="324707"/>
                        </a:moveTo>
                        <a:lnTo>
                          <a:pt x="14362" y="325502"/>
                        </a:lnTo>
                      </a:path>
                      <a:path w="22859" h="326390">
                        <a:moveTo>
                          <a:pt x="14362" y="325502"/>
                        </a:moveTo>
                        <a:lnTo>
                          <a:pt x="12758" y="326297"/>
                        </a:lnTo>
                      </a:path>
                      <a:path w="22859" h="326390">
                        <a:moveTo>
                          <a:pt x="12758" y="326297"/>
                        </a:moveTo>
                        <a:lnTo>
                          <a:pt x="11168" y="326297"/>
                        </a:lnTo>
                      </a:path>
                      <a:path w="22859" h="326390">
                        <a:moveTo>
                          <a:pt x="11168" y="326297"/>
                        </a:moveTo>
                        <a:lnTo>
                          <a:pt x="9565" y="326297"/>
                        </a:lnTo>
                      </a:path>
                      <a:path w="22859" h="326390">
                        <a:moveTo>
                          <a:pt x="9565" y="326297"/>
                        </a:moveTo>
                        <a:lnTo>
                          <a:pt x="7975" y="325502"/>
                        </a:lnTo>
                      </a:path>
                      <a:path w="22859" h="326390">
                        <a:moveTo>
                          <a:pt x="7975" y="325502"/>
                        </a:moveTo>
                        <a:lnTo>
                          <a:pt x="6386" y="324707"/>
                        </a:lnTo>
                      </a:path>
                      <a:path w="22859" h="326390">
                        <a:moveTo>
                          <a:pt x="6386" y="324707"/>
                        </a:moveTo>
                        <a:lnTo>
                          <a:pt x="5577" y="323104"/>
                        </a:lnTo>
                      </a:path>
                      <a:path w="22859" h="326390">
                        <a:moveTo>
                          <a:pt x="5577" y="323104"/>
                        </a:moveTo>
                        <a:lnTo>
                          <a:pt x="4782" y="321501"/>
                        </a:lnTo>
                      </a:path>
                      <a:path w="22859" h="326390">
                        <a:moveTo>
                          <a:pt x="4782" y="321501"/>
                        </a:moveTo>
                        <a:lnTo>
                          <a:pt x="4782" y="31991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17" name="object 3617"/>
                  <p:cNvSpPr/>
                  <p:nvPr/>
                </p:nvSpPr>
                <p:spPr>
                  <a:xfrm>
                    <a:off x="11499625" y="7746063"/>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18" name="object 3618"/>
                  <p:cNvSpPr/>
                  <p:nvPr/>
                </p:nvSpPr>
                <p:spPr>
                  <a:xfrm>
                    <a:off x="11500821" y="7747260"/>
                    <a:ext cx="13335" cy="0"/>
                  </a:xfrm>
                  <a:custGeom>
                    <a:avLst/>
                    <a:gdLst/>
                    <a:ahLst/>
                    <a:cxnLst/>
                    <a:rect l="l" t="t" r="r" b="b"/>
                    <a:pathLst>
                      <a:path w="13334">
                        <a:moveTo>
                          <a:pt x="0" y="0"/>
                        </a:moveTo>
                        <a:lnTo>
                          <a:pt x="794" y="0"/>
                        </a:lnTo>
                      </a:path>
                      <a:path w="13334">
                        <a:moveTo>
                          <a:pt x="794" y="0"/>
                        </a:moveTo>
                        <a:lnTo>
                          <a:pt x="1603" y="0"/>
                        </a:lnTo>
                      </a:path>
                      <a:path w="13334">
                        <a:moveTo>
                          <a:pt x="1603" y="0"/>
                        </a:moveTo>
                        <a:lnTo>
                          <a:pt x="3193" y="0"/>
                        </a:lnTo>
                      </a:path>
                      <a:path w="13334">
                        <a:moveTo>
                          <a:pt x="3193" y="0"/>
                        </a:moveTo>
                        <a:lnTo>
                          <a:pt x="4782" y="0"/>
                        </a:lnTo>
                      </a:path>
                      <a:path w="13334">
                        <a:moveTo>
                          <a:pt x="4782" y="0"/>
                        </a:moveTo>
                        <a:lnTo>
                          <a:pt x="6386" y="0"/>
                        </a:lnTo>
                      </a:path>
                      <a:path w="13334">
                        <a:moveTo>
                          <a:pt x="6386" y="0"/>
                        </a:moveTo>
                        <a:lnTo>
                          <a:pt x="7975" y="0"/>
                        </a:lnTo>
                      </a:path>
                      <a:path w="13334">
                        <a:moveTo>
                          <a:pt x="7975" y="0"/>
                        </a:moveTo>
                        <a:lnTo>
                          <a:pt x="9579" y="0"/>
                        </a:lnTo>
                      </a:path>
                      <a:path w="13334">
                        <a:moveTo>
                          <a:pt x="9579" y="0"/>
                        </a:moveTo>
                        <a:lnTo>
                          <a:pt x="11168" y="0"/>
                        </a:lnTo>
                      </a:path>
                      <a:path w="13334">
                        <a:moveTo>
                          <a:pt x="11168" y="0"/>
                        </a:moveTo>
                        <a:lnTo>
                          <a:pt x="11963" y="0"/>
                        </a:lnTo>
                      </a:path>
                      <a:path w="13334">
                        <a:moveTo>
                          <a:pt x="11963" y="0"/>
                        </a:moveTo>
                        <a:lnTo>
                          <a:pt x="1275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19" name="object 3619"/>
                  <p:cNvSpPr/>
                  <p:nvPr/>
                </p:nvSpPr>
                <p:spPr>
                  <a:xfrm>
                    <a:off x="11512383" y="7746063"/>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20" name="object 3620"/>
                  <p:cNvSpPr/>
                  <p:nvPr/>
                </p:nvSpPr>
                <p:spPr>
                  <a:xfrm>
                    <a:off x="10846636" y="7432926"/>
                    <a:ext cx="22860" cy="3810"/>
                  </a:xfrm>
                  <a:custGeom>
                    <a:avLst/>
                    <a:gdLst/>
                    <a:ahLst/>
                    <a:cxnLst/>
                    <a:rect l="l" t="t" r="r" b="b"/>
                    <a:pathLst>
                      <a:path w="22859" h="3809">
                        <a:moveTo>
                          <a:pt x="0" y="0"/>
                        </a:moveTo>
                        <a:lnTo>
                          <a:pt x="0" y="3193"/>
                        </a:lnTo>
                      </a:path>
                      <a:path w="22859" h="3809">
                        <a:moveTo>
                          <a:pt x="22337" y="3193"/>
                        </a:moveTo>
                        <a:lnTo>
                          <a:pt x="2233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21" name="object 3621"/>
                  <p:cNvSpPr/>
                  <p:nvPr/>
                </p:nvSpPr>
                <p:spPr>
                  <a:xfrm>
                    <a:off x="10845440" y="743173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22" name="object 3622"/>
                  <p:cNvSpPr/>
                  <p:nvPr/>
                </p:nvSpPr>
                <p:spPr>
                  <a:xfrm>
                    <a:off x="10846636" y="7432926"/>
                    <a:ext cx="22860" cy="3810"/>
                  </a:xfrm>
                  <a:custGeom>
                    <a:avLst/>
                    <a:gdLst/>
                    <a:ahLst/>
                    <a:cxnLst/>
                    <a:rect l="l" t="t" r="r" b="b"/>
                    <a:pathLst>
                      <a:path w="22859" h="3809">
                        <a:moveTo>
                          <a:pt x="0" y="0"/>
                        </a:moveTo>
                        <a:lnTo>
                          <a:pt x="1603" y="0"/>
                        </a:lnTo>
                      </a:path>
                      <a:path w="22859" h="3809">
                        <a:moveTo>
                          <a:pt x="1603" y="0"/>
                        </a:moveTo>
                        <a:lnTo>
                          <a:pt x="3193" y="0"/>
                        </a:lnTo>
                      </a:path>
                      <a:path w="22859" h="3809">
                        <a:moveTo>
                          <a:pt x="3193" y="0"/>
                        </a:moveTo>
                        <a:lnTo>
                          <a:pt x="5591" y="0"/>
                        </a:lnTo>
                      </a:path>
                      <a:path w="22859" h="3809">
                        <a:moveTo>
                          <a:pt x="5591" y="0"/>
                        </a:moveTo>
                        <a:lnTo>
                          <a:pt x="7989" y="0"/>
                        </a:lnTo>
                      </a:path>
                      <a:path w="22859" h="3809">
                        <a:moveTo>
                          <a:pt x="7989" y="0"/>
                        </a:moveTo>
                        <a:lnTo>
                          <a:pt x="11168" y="0"/>
                        </a:lnTo>
                      </a:path>
                      <a:path w="22859" h="3809">
                        <a:moveTo>
                          <a:pt x="11168" y="0"/>
                        </a:moveTo>
                        <a:lnTo>
                          <a:pt x="14362" y="0"/>
                        </a:lnTo>
                      </a:path>
                      <a:path w="22859" h="3809">
                        <a:moveTo>
                          <a:pt x="14362" y="0"/>
                        </a:moveTo>
                        <a:lnTo>
                          <a:pt x="16760" y="0"/>
                        </a:lnTo>
                      </a:path>
                      <a:path w="22859" h="3809">
                        <a:moveTo>
                          <a:pt x="16760" y="0"/>
                        </a:moveTo>
                        <a:lnTo>
                          <a:pt x="19158" y="0"/>
                        </a:lnTo>
                      </a:path>
                      <a:path w="22859" h="3809">
                        <a:moveTo>
                          <a:pt x="19158" y="0"/>
                        </a:moveTo>
                        <a:lnTo>
                          <a:pt x="20748" y="0"/>
                        </a:lnTo>
                      </a:path>
                      <a:path w="22859" h="3809">
                        <a:moveTo>
                          <a:pt x="20748" y="0"/>
                        </a:moveTo>
                        <a:lnTo>
                          <a:pt x="21543" y="0"/>
                        </a:lnTo>
                      </a:path>
                      <a:path w="22859" h="3809">
                        <a:moveTo>
                          <a:pt x="21543" y="0"/>
                        </a:moveTo>
                        <a:lnTo>
                          <a:pt x="22337" y="0"/>
                        </a:lnTo>
                      </a:path>
                      <a:path w="22859" h="3809">
                        <a:moveTo>
                          <a:pt x="22337" y="3193"/>
                        </a:moveTo>
                        <a:lnTo>
                          <a:pt x="21543" y="3193"/>
                        </a:lnTo>
                      </a:path>
                      <a:path w="22859" h="3809">
                        <a:moveTo>
                          <a:pt x="21543" y="3193"/>
                        </a:moveTo>
                        <a:lnTo>
                          <a:pt x="20748" y="3193"/>
                        </a:lnTo>
                      </a:path>
                      <a:path w="22859" h="3809">
                        <a:moveTo>
                          <a:pt x="20748" y="3193"/>
                        </a:moveTo>
                        <a:lnTo>
                          <a:pt x="19158" y="3193"/>
                        </a:lnTo>
                      </a:path>
                      <a:path w="22859" h="3809">
                        <a:moveTo>
                          <a:pt x="19158" y="3193"/>
                        </a:moveTo>
                        <a:lnTo>
                          <a:pt x="16760" y="3193"/>
                        </a:lnTo>
                      </a:path>
                      <a:path w="22859" h="3809">
                        <a:moveTo>
                          <a:pt x="16760" y="3193"/>
                        </a:moveTo>
                        <a:lnTo>
                          <a:pt x="14362" y="3193"/>
                        </a:lnTo>
                      </a:path>
                      <a:path w="22859" h="3809">
                        <a:moveTo>
                          <a:pt x="14362" y="3193"/>
                        </a:moveTo>
                        <a:lnTo>
                          <a:pt x="11168" y="3193"/>
                        </a:lnTo>
                      </a:path>
                      <a:path w="22859" h="3809">
                        <a:moveTo>
                          <a:pt x="11168" y="3193"/>
                        </a:moveTo>
                        <a:lnTo>
                          <a:pt x="7989" y="3193"/>
                        </a:lnTo>
                      </a:path>
                      <a:path w="22859" h="3809">
                        <a:moveTo>
                          <a:pt x="7989" y="3193"/>
                        </a:moveTo>
                        <a:lnTo>
                          <a:pt x="5591" y="3193"/>
                        </a:lnTo>
                      </a:path>
                      <a:path w="22859" h="3809">
                        <a:moveTo>
                          <a:pt x="5591" y="3193"/>
                        </a:moveTo>
                        <a:lnTo>
                          <a:pt x="3193" y="3193"/>
                        </a:lnTo>
                      </a:path>
                      <a:path w="22859" h="3809">
                        <a:moveTo>
                          <a:pt x="3193" y="3193"/>
                        </a:moveTo>
                        <a:lnTo>
                          <a:pt x="1603" y="3193"/>
                        </a:lnTo>
                      </a:path>
                      <a:path w="22859" h="3809">
                        <a:moveTo>
                          <a:pt x="1603" y="3193"/>
                        </a:moveTo>
                        <a:lnTo>
                          <a:pt x="0" y="319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23" name="object 3623"/>
                  <p:cNvSpPr/>
                  <p:nvPr/>
                </p:nvSpPr>
                <p:spPr>
                  <a:xfrm>
                    <a:off x="10845440" y="7434922"/>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24" name="object 3624"/>
                  <p:cNvSpPr/>
                  <p:nvPr/>
                </p:nvSpPr>
                <p:spPr>
                  <a:xfrm>
                    <a:off x="10822708" y="7423360"/>
                    <a:ext cx="70485" cy="0"/>
                  </a:xfrm>
                  <a:custGeom>
                    <a:avLst/>
                    <a:gdLst/>
                    <a:ahLst/>
                    <a:cxnLst/>
                    <a:rect l="l" t="t" r="r" b="b"/>
                    <a:pathLst>
                      <a:path w="70484">
                        <a:moveTo>
                          <a:pt x="0" y="0"/>
                        </a:moveTo>
                        <a:lnTo>
                          <a:pt x="24722" y="0"/>
                        </a:lnTo>
                      </a:path>
                      <a:path w="70484">
                        <a:moveTo>
                          <a:pt x="44675" y="0"/>
                        </a:moveTo>
                        <a:lnTo>
                          <a:pt x="70206"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25" name="object 3625"/>
                  <p:cNvSpPr/>
                  <p:nvPr/>
                </p:nvSpPr>
                <p:spPr>
                  <a:xfrm>
                    <a:off x="10891718" y="739024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26" name="object 3626"/>
                  <p:cNvSpPr/>
                  <p:nvPr/>
                </p:nvSpPr>
                <p:spPr>
                  <a:xfrm>
                    <a:off x="10822708" y="7391444"/>
                    <a:ext cx="70485" cy="32384"/>
                  </a:xfrm>
                  <a:custGeom>
                    <a:avLst/>
                    <a:gdLst/>
                    <a:ahLst/>
                    <a:cxnLst/>
                    <a:rect l="l" t="t" r="r" b="b"/>
                    <a:pathLst>
                      <a:path w="70484" h="32384">
                        <a:moveTo>
                          <a:pt x="70206" y="0"/>
                        </a:moveTo>
                        <a:lnTo>
                          <a:pt x="70206" y="4796"/>
                        </a:lnTo>
                      </a:path>
                      <a:path w="70484" h="32384">
                        <a:moveTo>
                          <a:pt x="70206" y="4796"/>
                        </a:moveTo>
                        <a:lnTo>
                          <a:pt x="70206" y="10374"/>
                        </a:lnTo>
                      </a:path>
                      <a:path w="70484" h="32384">
                        <a:moveTo>
                          <a:pt x="70206" y="10374"/>
                        </a:moveTo>
                        <a:lnTo>
                          <a:pt x="70206" y="15951"/>
                        </a:lnTo>
                      </a:path>
                      <a:path w="70484" h="32384">
                        <a:moveTo>
                          <a:pt x="70206" y="15951"/>
                        </a:moveTo>
                        <a:lnTo>
                          <a:pt x="70206" y="21543"/>
                        </a:lnTo>
                      </a:path>
                      <a:path w="70484" h="32384">
                        <a:moveTo>
                          <a:pt x="70206" y="21543"/>
                        </a:moveTo>
                        <a:lnTo>
                          <a:pt x="70206" y="26325"/>
                        </a:lnTo>
                      </a:path>
                      <a:path w="70484" h="32384">
                        <a:moveTo>
                          <a:pt x="70206" y="26325"/>
                        </a:moveTo>
                        <a:lnTo>
                          <a:pt x="70206" y="29518"/>
                        </a:lnTo>
                      </a:path>
                      <a:path w="70484" h="32384">
                        <a:moveTo>
                          <a:pt x="70206" y="29518"/>
                        </a:moveTo>
                        <a:lnTo>
                          <a:pt x="70206" y="31108"/>
                        </a:lnTo>
                      </a:path>
                      <a:path w="70484" h="32384">
                        <a:moveTo>
                          <a:pt x="70206" y="31108"/>
                        </a:moveTo>
                        <a:lnTo>
                          <a:pt x="70206" y="31917"/>
                        </a:lnTo>
                      </a:path>
                      <a:path w="70484" h="32384">
                        <a:moveTo>
                          <a:pt x="0" y="31917"/>
                        </a:moveTo>
                        <a:lnTo>
                          <a:pt x="0" y="31108"/>
                        </a:lnTo>
                      </a:path>
                      <a:path w="70484" h="32384">
                        <a:moveTo>
                          <a:pt x="0" y="31108"/>
                        </a:moveTo>
                        <a:lnTo>
                          <a:pt x="0" y="29518"/>
                        </a:lnTo>
                      </a:path>
                      <a:path w="70484" h="32384">
                        <a:moveTo>
                          <a:pt x="0" y="29518"/>
                        </a:moveTo>
                        <a:lnTo>
                          <a:pt x="0" y="26325"/>
                        </a:lnTo>
                      </a:path>
                      <a:path w="70484" h="32384">
                        <a:moveTo>
                          <a:pt x="0" y="26325"/>
                        </a:moveTo>
                        <a:lnTo>
                          <a:pt x="0" y="21543"/>
                        </a:lnTo>
                      </a:path>
                      <a:path w="70484" h="32384">
                        <a:moveTo>
                          <a:pt x="0" y="21543"/>
                        </a:moveTo>
                        <a:lnTo>
                          <a:pt x="0" y="15951"/>
                        </a:lnTo>
                      </a:path>
                      <a:path w="70484" h="32384">
                        <a:moveTo>
                          <a:pt x="0" y="15951"/>
                        </a:moveTo>
                        <a:lnTo>
                          <a:pt x="0" y="10374"/>
                        </a:lnTo>
                      </a:path>
                      <a:path w="70484" h="32384">
                        <a:moveTo>
                          <a:pt x="0" y="10374"/>
                        </a:moveTo>
                        <a:lnTo>
                          <a:pt x="0" y="4796"/>
                        </a:lnTo>
                      </a:path>
                      <a:path w="70484" h="32384">
                        <a:moveTo>
                          <a:pt x="0" y="4796"/>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27" name="object 3627"/>
                  <p:cNvSpPr/>
                  <p:nvPr/>
                </p:nvSpPr>
                <p:spPr>
                  <a:xfrm>
                    <a:off x="10821512" y="7390247"/>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28" name="object 3628"/>
                  <p:cNvSpPr/>
                  <p:nvPr/>
                </p:nvSpPr>
                <p:spPr>
                  <a:xfrm>
                    <a:off x="10846636" y="7431337"/>
                    <a:ext cx="22860" cy="1905"/>
                  </a:xfrm>
                  <a:custGeom>
                    <a:avLst/>
                    <a:gdLst/>
                    <a:ahLst/>
                    <a:cxnLst/>
                    <a:rect l="l" t="t" r="r" b="b"/>
                    <a:pathLst>
                      <a:path w="22859" h="1904">
                        <a:moveTo>
                          <a:pt x="22337" y="1589"/>
                        </a:moveTo>
                        <a:lnTo>
                          <a:pt x="22337" y="0"/>
                        </a:lnTo>
                      </a:path>
                      <a:path w="22859" h="1904">
                        <a:moveTo>
                          <a:pt x="0" y="0"/>
                        </a:moveTo>
                        <a:lnTo>
                          <a:pt x="0" y="1589"/>
                        </a:lnTo>
                      </a:path>
                      <a:path w="22859" h="1904">
                        <a:moveTo>
                          <a:pt x="22337" y="1589"/>
                        </a:moveTo>
                        <a:lnTo>
                          <a:pt x="21543" y="1589"/>
                        </a:lnTo>
                      </a:path>
                      <a:path w="22859" h="1904">
                        <a:moveTo>
                          <a:pt x="21543" y="1589"/>
                        </a:moveTo>
                        <a:lnTo>
                          <a:pt x="20748" y="1589"/>
                        </a:lnTo>
                      </a:path>
                      <a:path w="22859" h="1904">
                        <a:moveTo>
                          <a:pt x="20748" y="1589"/>
                        </a:moveTo>
                        <a:lnTo>
                          <a:pt x="19158" y="1589"/>
                        </a:lnTo>
                      </a:path>
                      <a:path w="22859" h="1904">
                        <a:moveTo>
                          <a:pt x="19158" y="1589"/>
                        </a:moveTo>
                        <a:lnTo>
                          <a:pt x="16760" y="1589"/>
                        </a:lnTo>
                      </a:path>
                      <a:path w="22859" h="1904">
                        <a:moveTo>
                          <a:pt x="16760" y="1589"/>
                        </a:moveTo>
                        <a:lnTo>
                          <a:pt x="14362" y="1589"/>
                        </a:lnTo>
                      </a:path>
                      <a:path w="22859" h="1904">
                        <a:moveTo>
                          <a:pt x="14362" y="1589"/>
                        </a:moveTo>
                        <a:lnTo>
                          <a:pt x="11168" y="1589"/>
                        </a:lnTo>
                      </a:path>
                      <a:path w="22859" h="1904">
                        <a:moveTo>
                          <a:pt x="11168" y="1589"/>
                        </a:moveTo>
                        <a:lnTo>
                          <a:pt x="7989" y="1589"/>
                        </a:lnTo>
                      </a:path>
                      <a:path w="22859" h="1904">
                        <a:moveTo>
                          <a:pt x="7989" y="1589"/>
                        </a:moveTo>
                        <a:lnTo>
                          <a:pt x="5591" y="1589"/>
                        </a:lnTo>
                      </a:path>
                      <a:path w="22859" h="1904">
                        <a:moveTo>
                          <a:pt x="5591" y="1589"/>
                        </a:moveTo>
                        <a:lnTo>
                          <a:pt x="3193" y="1589"/>
                        </a:lnTo>
                      </a:path>
                      <a:path w="22859" h="1904">
                        <a:moveTo>
                          <a:pt x="3193" y="1589"/>
                        </a:moveTo>
                        <a:lnTo>
                          <a:pt x="1603" y="1589"/>
                        </a:lnTo>
                      </a:path>
                      <a:path w="22859" h="1904">
                        <a:moveTo>
                          <a:pt x="1603" y="1589"/>
                        </a:moveTo>
                        <a:lnTo>
                          <a:pt x="0" y="158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29" name="object 3629"/>
                  <p:cNvSpPr/>
                  <p:nvPr/>
                </p:nvSpPr>
                <p:spPr>
                  <a:xfrm>
                    <a:off x="10845440" y="743173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30" name="object 3630"/>
                  <p:cNvSpPr/>
                  <p:nvPr/>
                </p:nvSpPr>
                <p:spPr>
                  <a:xfrm>
                    <a:off x="10851432" y="7451276"/>
                    <a:ext cx="12065" cy="296545"/>
                  </a:xfrm>
                  <a:custGeom>
                    <a:avLst/>
                    <a:gdLst/>
                    <a:ahLst/>
                    <a:cxnLst/>
                    <a:rect l="l" t="t" r="r" b="b"/>
                    <a:pathLst>
                      <a:path w="12065" h="296545">
                        <a:moveTo>
                          <a:pt x="0" y="0"/>
                        </a:moveTo>
                        <a:lnTo>
                          <a:pt x="0" y="7181"/>
                        </a:lnTo>
                      </a:path>
                      <a:path w="12065" h="296545">
                        <a:moveTo>
                          <a:pt x="0" y="47074"/>
                        </a:moveTo>
                        <a:lnTo>
                          <a:pt x="0" y="295983"/>
                        </a:lnTo>
                      </a:path>
                      <a:path w="12065" h="296545">
                        <a:moveTo>
                          <a:pt x="11963" y="295983"/>
                        </a:moveTo>
                        <a:lnTo>
                          <a:pt x="11963" y="47074"/>
                        </a:lnTo>
                      </a:path>
                      <a:path w="12065" h="296545">
                        <a:moveTo>
                          <a:pt x="11963" y="7181"/>
                        </a:moveTo>
                        <a:lnTo>
                          <a:pt x="11963" y="0"/>
                        </a:lnTo>
                      </a:path>
                      <a:path w="12065" h="296545">
                        <a:moveTo>
                          <a:pt x="0"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31" name="object 3631"/>
                  <p:cNvSpPr/>
                  <p:nvPr/>
                </p:nvSpPr>
                <p:spPr>
                  <a:xfrm>
                    <a:off x="10851031" y="745008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32" name="object 3632"/>
                  <p:cNvSpPr/>
                  <p:nvPr/>
                </p:nvSpPr>
                <p:spPr>
                  <a:xfrm>
                    <a:off x="10853022" y="7451276"/>
                    <a:ext cx="10795" cy="0"/>
                  </a:xfrm>
                  <a:custGeom>
                    <a:avLst/>
                    <a:gdLst/>
                    <a:ahLst/>
                    <a:cxnLst/>
                    <a:rect l="l" t="t" r="r" b="b"/>
                    <a:pathLst>
                      <a:path w="10795">
                        <a:moveTo>
                          <a:pt x="0" y="0"/>
                        </a:moveTo>
                        <a:lnTo>
                          <a:pt x="794" y="0"/>
                        </a:lnTo>
                      </a:path>
                      <a:path w="10795">
                        <a:moveTo>
                          <a:pt x="794" y="0"/>
                        </a:moveTo>
                        <a:lnTo>
                          <a:pt x="1603" y="0"/>
                        </a:lnTo>
                      </a:path>
                      <a:path w="10795">
                        <a:moveTo>
                          <a:pt x="1603" y="0"/>
                        </a:moveTo>
                        <a:lnTo>
                          <a:pt x="2398" y="0"/>
                        </a:lnTo>
                      </a:path>
                      <a:path w="10795">
                        <a:moveTo>
                          <a:pt x="3193" y="0"/>
                        </a:moveTo>
                        <a:lnTo>
                          <a:pt x="4782" y="0"/>
                        </a:lnTo>
                      </a:path>
                      <a:path w="10795">
                        <a:moveTo>
                          <a:pt x="4782" y="0"/>
                        </a:moveTo>
                        <a:lnTo>
                          <a:pt x="6386" y="0"/>
                        </a:lnTo>
                      </a:path>
                      <a:path w="10795">
                        <a:moveTo>
                          <a:pt x="6386" y="0"/>
                        </a:moveTo>
                        <a:lnTo>
                          <a:pt x="7975" y="0"/>
                        </a:lnTo>
                      </a:path>
                      <a:path w="10795">
                        <a:moveTo>
                          <a:pt x="7975" y="0"/>
                        </a:moveTo>
                        <a:lnTo>
                          <a:pt x="8784" y="0"/>
                        </a:lnTo>
                      </a:path>
                      <a:path w="10795">
                        <a:moveTo>
                          <a:pt x="8784" y="0"/>
                        </a:moveTo>
                        <a:lnTo>
                          <a:pt x="9579" y="0"/>
                        </a:lnTo>
                      </a:path>
                      <a:path w="10795">
                        <a:moveTo>
                          <a:pt x="9579" y="0"/>
                        </a:moveTo>
                        <a:lnTo>
                          <a:pt x="1037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33" name="object 3633"/>
                  <p:cNvSpPr/>
                  <p:nvPr/>
                </p:nvSpPr>
                <p:spPr>
                  <a:xfrm>
                    <a:off x="10862200" y="7450080"/>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34" name="object 3634"/>
                  <p:cNvSpPr/>
                  <p:nvPr/>
                </p:nvSpPr>
                <p:spPr>
                  <a:xfrm>
                    <a:off x="10846636" y="7436119"/>
                    <a:ext cx="22860" cy="326390"/>
                  </a:xfrm>
                  <a:custGeom>
                    <a:avLst/>
                    <a:gdLst/>
                    <a:ahLst/>
                    <a:cxnLst/>
                    <a:rect l="l" t="t" r="r" b="b"/>
                    <a:pathLst>
                      <a:path w="22859" h="326390">
                        <a:moveTo>
                          <a:pt x="12772" y="311140"/>
                        </a:moveTo>
                        <a:lnTo>
                          <a:pt x="11168" y="311140"/>
                        </a:lnTo>
                      </a:path>
                      <a:path w="22859" h="326390">
                        <a:moveTo>
                          <a:pt x="16760" y="15156"/>
                        </a:moveTo>
                        <a:lnTo>
                          <a:pt x="22337" y="0"/>
                        </a:lnTo>
                      </a:path>
                      <a:path w="22859" h="326390">
                        <a:moveTo>
                          <a:pt x="0" y="0"/>
                        </a:moveTo>
                        <a:lnTo>
                          <a:pt x="4796" y="15156"/>
                        </a:lnTo>
                      </a:path>
                      <a:path w="22859" h="326390">
                        <a:moveTo>
                          <a:pt x="17555" y="319911"/>
                        </a:moveTo>
                        <a:lnTo>
                          <a:pt x="17555" y="319116"/>
                        </a:lnTo>
                      </a:path>
                      <a:path w="22859" h="326390">
                        <a:moveTo>
                          <a:pt x="17555" y="319116"/>
                        </a:moveTo>
                        <a:lnTo>
                          <a:pt x="17555" y="315128"/>
                        </a:lnTo>
                      </a:path>
                      <a:path w="22859" h="326390">
                        <a:moveTo>
                          <a:pt x="17555" y="315128"/>
                        </a:moveTo>
                        <a:lnTo>
                          <a:pt x="17555" y="311140"/>
                        </a:lnTo>
                      </a:path>
                      <a:path w="22859" h="326390">
                        <a:moveTo>
                          <a:pt x="4796" y="311140"/>
                        </a:moveTo>
                        <a:lnTo>
                          <a:pt x="4796" y="315923"/>
                        </a:lnTo>
                      </a:path>
                      <a:path w="22859" h="326390">
                        <a:moveTo>
                          <a:pt x="4796" y="315923"/>
                        </a:moveTo>
                        <a:lnTo>
                          <a:pt x="4796" y="319116"/>
                        </a:lnTo>
                      </a:path>
                      <a:path w="22859" h="326390">
                        <a:moveTo>
                          <a:pt x="4796" y="319116"/>
                        </a:moveTo>
                        <a:lnTo>
                          <a:pt x="4796" y="319911"/>
                        </a:lnTo>
                      </a:path>
                      <a:path w="22859" h="326390">
                        <a:moveTo>
                          <a:pt x="4796" y="319911"/>
                        </a:moveTo>
                        <a:lnTo>
                          <a:pt x="4796" y="319116"/>
                        </a:lnTo>
                      </a:path>
                      <a:path w="22859" h="326390">
                        <a:moveTo>
                          <a:pt x="17555" y="319116"/>
                        </a:moveTo>
                        <a:lnTo>
                          <a:pt x="17555" y="319911"/>
                        </a:lnTo>
                      </a:path>
                      <a:path w="22859" h="326390">
                        <a:moveTo>
                          <a:pt x="17555" y="319911"/>
                        </a:moveTo>
                        <a:lnTo>
                          <a:pt x="17555" y="321501"/>
                        </a:lnTo>
                      </a:path>
                      <a:path w="22859" h="326390">
                        <a:moveTo>
                          <a:pt x="17555" y="321501"/>
                        </a:moveTo>
                        <a:lnTo>
                          <a:pt x="16760" y="323104"/>
                        </a:lnTo>
                      </a:path>
                      <a:path w="22859" h="326390">
                        <a:moveTo>
                          <a:pt x="16760" y="323104"/>
                        </a:moveTo>
                        <a:lnTo>
                          <a:pt x="15965" y="324707"/>
                        </a:lnTo>
                      </a:path>
                      <a:path w="22859" h="326390">
                        <a:moveTo>
                          <a:pt x="15965" y="324707"/>
                        </a:moveTo>
                        <a:lnTo>
                          <a:pt x="14362" y="325502"/>
                        </a:lnTo>
                      </a:path>
                      <a:path w="22859" h="326390">
                        <a:moveTo>
                          <a:pt x="14362" y="325502"/>
                        </a:moveTo>
                        <a:lnTo>
                          <a:pt x="12772" y="326297"/>
                        </a:lnTo>
                      </a:path>
                      <a:path w="22859" h="326390">
                        <a:moveTo>
                          <a:pt x="12772" y="326297"/>
                        </a:moveTo>
                        <a:lnTo>
                          <a:pt x="11168" y="326297"/>
                        </a:lnTo>
                      </a:path>
                      <a:path w="22859" h="326390">
                        <a:moveTo>
                          <a:pt x="11168" y="326297"/>
                        </a:moveTo>
                        <a:lnTo>
                          <a:pt x="9579" y="326297"/>
                        </a:lnTo>
                      </a:path>
                      <a:path w="22859" h="326390">
                        <a:moveTo>
                          <a:pt x="9579" y="326297"/>
                        </a:moveTo>
                        <a:lnTo>
                          <a:pt x="7989" y="325502"/>
                        </a:lnTo>
                      </a:path>
                      <a:path w="22859" h="326390">
                        <a:moveTo>
                          <a:pt x="7989" y="325502"/>
                        </a:moveTo>
                        <a:lnTo>
                          <a:pt x="6386" y="324707"/>
                        </a:lnTo>
                      </a:path>
                      <a:path w="22859" h="326390">
                        <a:moveTo>
                          <a:pt x="6386" y="324707"/>
                        </a:moveTo>
                        <a:lnTo>
                          <a:pt x="5591" y="323104"/>
                        </a:lnTo>
                      </a:path>
                      <a:path w="22859" h="326390">
                        <a:moveTo>
                          <a:pt x="5591" y="323104"/>
                        </a:moveTo>
                        <a:lnTo>
                          <a:pt x="4796" y="321501"/>
                        </a:lnTo>
                      </a:path>
                      <a:path w="22859" h="326390">
                        <a:moveTo>
                          <a:pt x="4796" y="321501"/>
                        </a:moveTo>
                        <a:lnTo>
                          <a:pt x="4796" y="31991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35" name="object 3635"/>
                  <p:cNvSpPr/>
                  <p:nvPr/>
                </p:nvSpPr>
                <p:spPr>
                  <a:xfrm>
                    <a:off x="10850235" y="7746063"/>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36" name="object 3636"/>
                  <p:cNvSpPr/>
                  <p:nvPr/>
                </p:nvSpPr>
                <p:spPr>
                  <a:xfrm>
                    <a:off x="10851432" y="7747260"/>
                    <a:ext cx="13335" cy="0"/>
                  </a:xfrm>
                  <a:custGeom>
                    <a:avLst/>
                    <a:gdLst/>
                    <a:ahLst/>
                    <a:cxnLst/>
                    <a:rect l="l" t="t" r="r" b="b"/>
                    <a:pathLst>
                      <a:path w="13334">
                        <a:moveTo>
                          <a:pt x="0" y="0"/>
                        </a:moveTo>
                        <a:lnTo>
                          <a:pt x="794" y="0"/>
                        </a:lnTo>
                      </a:path>
                      <a:path w="13334">
                        <a:moveTo>
                          <a:pt x="794" y="0"/>
                        </a:moveTo>
                        <a:lnTo>
                          <a:pt x="1589" y="0"/>
                        </a:lnTo>
                      </a:path>
                      <a:path w="13334">
                        <a:moveTo>
                          <a:pt x="1589" y="0"/>
                        </a:moveTo>
                        <a:lnTo>
                          <a:pt x="3193" y="0"/>
                        </a:lnTo>
                      </a:path>
                      <a:path w="13334">
                        <a:moveTo>
                          <a:pt x="3193" y="0"/>
                        </a:moveTo>
                        <a:lnTo>
                          <a:pt x="4782" y="0"/>
                        </a:lnTo>
                      </a:path>
                      <a:path w="13334">
                        <a:moveTo>
                          <a:pt x="4782" y="0"/>
                        </a:moveTo>
                        <a:lnTo>
                          <a:pt x="6372" y="0"/>
                        </a:lnTo>
                      </a:path>
                      <a:path w="13334">
                        <a:moveTo>
                          <a:pt x="6372" y="0"/>
                        </a:moveTo>
                        <a:lnTo>
                          <a:pt x="7975" y="0"/>
                        </a:lnTo>
                      </a:path>
                      <a:path w="13334">
                        <a:moveTo>
                          <a:pt x="7975" y="0"/>
                        </a:moveTo>
                        <a:lnTo>
                          <a:pt x="9565" y="0"/>
                        </a:lnTo>
                      </a:path>
                      <a:path w="13334">
                        <a:moveTo>
                          <a:pt x="9565" y="0"/>
                        </a:moveTo>
                        <a:lnTo>
                          <a:pt x="11168" y="0"/>
                        </a:lnTo>
                      </a:path>
                      <a:path w="13334">
                        <a:moveTo>
                          <a:pt x="11168" y="0"/>
                        </a:moveTo>
                        <a:lnTo>
                          <a:pt x="11963" y="0"/>
                        </a:lnTo>
                      </a:path>
                      <a:path w="13334">
                        <a:moveTo>
                          <a:pt x="11963" y="0"/>
                        </a:moveTo>
                        <a:lnTo>
                          <a:pt x="1275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37" name="object 3637"/>
                  <p:cNvSpPr/>
                  <p:nvPr/>
                </p:nvSpPr>
                <p:spPr>
                  <a:xfrm>
                    <a:off x="10862994" y="7746063"/>
                    <a:ext cx="2540" cy="2540"/>
                  </a:xfrm>
                  <a:custGeom>
                    <a:avLst/>
                    <a:gdLst/>
                    <a:ahLst/>
                    <a:cxnLst/>
                    <a:rect l="l" t="t" r="r" b="b"/>
                    <a:pathLst>
                      <a:path w="2540" h="2540">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638" name="object 3638"/>
                  <p:cNvPicPr/>
                  <p:nvPr/>
                </p:nvPicPr>
                <p:blipFill>
                  <a:blip r:embed="rId98" cstate="print"/>
                  <a:stretch>
                    <a:fillRect/>
                  </a:stretch>
                </p:blipFill>
                <p:spPr>
                  <a:xfrm>
                    <a:off x="11144616" y="2809389"/>
                    <a:ext cx="143601" cy="87756"/>
                  </a:xfrm>
                  <a:prstGeom prst="rect">
                    <a:avLst/>
                  </a:prstGeom>
                </p:spPr>
              </p:pic>
              <p:sp>
                <p:nvSpPr>
                  <p:cNvPr id="3639" name="object 3639"/>
                  <p:cNvSpPr/>
                  <p:nvPr/>
                </p:nvSpPr>
                <p:spPr>
                  <a:xfrm>
                    <a:off x="3104172" y="1847658"/>
                    <a:ext cx="11665585" cy="1584960"/>
                  </a:xfrm>
                  <a:custGeom>
                    <a:avLst/>
                    <a:gdLst/>
                    <a:ahLst/>
                    <a:cxnLst/>
                    <a:rect l="l" t="t" r="r" b="b"/>
                    <a:pathLst>
                      <a:path w="11665585" h="1584960">
                        <a:moveTo>
                          <a:pt x="11534273" y="126051"/>
                        </a:moveTo>
                        <a:lnTo>
                          <a:pt x="11534273" y="128436"/>
                        </a:lnTo>
                      </a:path>
                      <a:path w="11665585" h="1584960">
                        <a:moveTo>
                          <a:pt x="11654048" y="128436"/>
                        </a:moveTo>
                        <a:lnTo>
                          <a:pt x="11654048" y="126051"/>
                        </a:lnTo>
                      </a:path>
                      <a:path w="11665585" h="1584960">
                        <a:moveTo>
                          <a:pt x="11549485" y="331080"/>
                        </a:moveTo>
                        <a:lnTo>
                          <a:pt x="11549485" y="465107"/>
                        </a:lnTo>
                      </a:path>
                      <a:path w="11665585" h="1584960">
                        <a:moveTo>
                          <a:pt x="11638836" y="465107"/>
                        </a:moveTo>
                        <a:lnTo>
                          <a:pt x="11638836" y="331080"/>
                        </a:lnTo>
                      </a:path>
                      <a:path w="11665585" h="1584960">
                        <a:moveTo>
                          <a:pt x="11638836" y="465107"/>
                        </a:moveTo>
                        <a:lnTo>
                          <a:pt x="11638014" y="472288"/>
                        </a:lnTo>
                      </a:path>
                      <a:path w="11665585" h="1584960">
                        <a:moveTo>
                          <a:pt x="11638014" y="472288"/>
                        </a:moveTo>
                        <a:lnTo>
                          <a:pt x="11634862" y="478674"/>
                        </a:lnTo>
                      </a:path>
                      <a:path w="11665585" h="1584960">
                        <a:moveTo>
                          <a:pt x="11634862" y="478674"/>
                        </a:moveTo>
                        <a:lnTo>
                          <a:pt x="11629243" y="485047"/>
                        </a:lnTo>
                      </a:path>
                      <a:path w="11665585" h="1584960">
                        <a:moveTo>
                          <a:pt x="11629243" y="485047"/>
                        </a:moveTo>
                        <a:lnTo>
                          <a:pt x="11622117" y="489843"/>
                        </a:lnTo>
                      </a:path>
                      <a:path w="11665585" h="1584960">
                        <a:moveTo>
                          <a:pt x="11622117" y="489843"/>
                        </a:moveTo>
                        <a:lnTo>
                          <a:pt x="11614169" y="493831"/>
                        </a:lnTo>
                      </a:path>
                      <a:path w="11665585" h="1584960">
                        <a:moveTo>
                          <a:pt x="11614169" y="493831"/>
                        </a:moveTo>
                        <a:lnTo>
                          <a:pt x="11604576" y="496230"/>
                        </a:lnTo>
                      </a:path>
                      <a:path w="11665585" h="1584960">
                        <a:moveTo>
                          <a:pt x="11604576" y="496230"/>
                        </a:moveTo>
                        <a:lnTo>
                          <a:pt x="11598135" y="497024"/>
                        </a:lnTo>
                      </a:path>
                      <a:path w="11665585" h="1584960">
                        <a:moveTo>
                          <a:pt x="11591008" y="497024"/>
                        </a:moveTo>
                        <a:lnTo>
                          <a:pt x="11584567" y="496230"/>
                        </a:lnTo>
                      </a:path>
                      <a:path w="11665585" h="1584960">
                        <a:moveTo>
                          <a:pt x="11584567" y="496230"/>
                        </a:moveTo>
                        <a:lnTo>
                          <a:pt x="11574975" y="493831"/>
                        </a:lnTo>
                      </a:path>
                      <a:path w="11665585" h="1584960">
                        <a:moveTo>
                          <a:pt x="11574975" y="493831"/>
                        </a:moveTo>
                        <a:lnTo>
                          <a:pt x="11566204" y="489843"/>
                        </a:lnTo>
                      </a:path>
                      <a:path w="11665585" h="1584960">
                        <a:moveTo>
                          <a:pt x="11566204" y="489843"/>
                        </a:moveTo>
                        <a:lnTo>
                          <a:pt x="11559078" y="485047"/>
                        </a:lnTo>
                      </a:path>
                      <a:path w="11665585" h="1584960">
                        <a:moveTo>
                          <a:pt x="11559078" y="485047"/>
                        </a:moveTo>
                        <a:lnTo>
                          <a:pt x="11554281" y="478674"/>
                        </a:lnTo>
                      </a:path>
                      <a:path w="11665585" h="1584960">
                        <a:moveTo>
                          <a:pt x="11554281" y="478674"/>
                        </a:moveTo>
                        <a:lnTo>
                          <a:pt x="11550307" y="472288"/>
                        </a:lnTo>
                      </a:path>
                      <a:path w="11665585" h="1584960">
                        <a:moveTo>
                          <a:pt x="11550307" y="472288"/>
                        </a:moveTo>
                        <a:lnTo>
                          <a:pt x="11549485" y="465107"/>
                        </a:lnTo>
                      </a:path>
                      <a:path w="11665585" h="1584960">
                        <a:moveTo>
                          <a:pt x="11659530" y="0"/>
                        </a:moveTo>
                        <a:lnTo>
                          <a:pt x="11528791" y="0"/>
                        </a:lnTo>
                      </a:path>
                      <a:path w="11665585" h="1584960">
                        <a:moveTo>
                          <a:pt x="11528791" y="121268"/>
                        </a:moveTo>
                        <a:lnTo>
                          <a:pt x="11533588" y="121268"/>
                        </a:lnTo>
                      </a:path>
                      <a:path w="11665585" h="1584960">
                        <a:moveTo>
                          <a:pt x="11654733" y="121268"/>
                        </a:moveTo>
                        <a:lnTo>
                          <a:pt x="11659530" y="121268"/>
                        </a:lnTo>
                      </a:path>
                      <a:path w="11665585" h="1584960">
                        <a:moveTo>
                          <a:pt x="11654733" y="126051"/>
                        </a:moveTo>
                        <a:lnTo>
                          <a:pt x="11654733" y="121268"/>
                        </a:lnTo>
                      </a:path>
                      <a:path w="11665585" h="1584960">
                        <a:moveTo>
                          <a:pt x="11533588" y="121268"/>
                        </a:moveTo>
                        <a:lnTo>
                          <a:pt x="11533588" y="126051"/>
                        </a:lnTo>
                      </a:path>
                      <a:path w="11665585" h="1584960">
                        <a:moveTo>
                          <a:pt x="11528791" y="60627"/>
                        </a:moveTo>
                        <a:lnTo>
                          <a:pt x="11528791" y="48663"/>
                        </a:lnTo>
                      </a:path>
                      <a:path w="11665585" h="1584960">
                        <a:moveTo>
                          <a:pt x="11528791" y="48663"/>
                        </a:moveTo>
                        <a:lnTo>
                          <a:pt x="11528791" y="37494"/>
                        </a:lnTo>
                      </a:path>
                      <a:path w="11665585" h="1584960">
                        <a:moveTo>
                          <a:pt x="11528791" y="37494"/>
                        </a:moveTo>
                        <a:lnTo>
                          <a:pt x="11528791" y="27120"/>
                        </a:lnTo>
                      </a:path>
                      <a:path w="11665585" h="1584960">
                        <a:moveTo>
                          <a:pt x="11528791" y="27120"/>
                        </a:moveTo>
                        <a:lnTo>
                          <a:pt x="11528791" y="17555"/>
                        </a:lnTo>
                      </a:path>
                      <a:path w="11665585" h="1584960">
                        <a:moveTo>
                          <a:pt x="11528791" y="17555"/>
                        </a:moveTo>
                        <a:lnTo>
                          <a:pt x="11528791" y="10374"/>
                        </a:lnTo>
                      </a:path>
                      <a:path w="11665585" h="1584960">
                        <a:moveTo>
                          <a:pt x="11528791" y="10374"/>
                        </a:moveTo>
                        <a:lnTo>
                          <a:pt x="11528791" y="4782"/>
                        </a:lnTo>
                      </a:path>
                      <a:path w="11665585" h="1584960">
                        <a:moveTo>
                          <a:pt x="11528791" y="4782"/>
                        </a:moveTo>
                        <a:lnTo>
                          <a:pt x="11528791" y="794"/>
                        </a:lnTo>
                      </a:path>
                      <a:path w="11665585" h="1584960">
                        <a:moveTo>
                          <a:pt x="11528791" y="794"/>
                        </a:moveTo>
                        <a:lnTo>
                          <a:pt x="11528791" y="0"/>
                        </a:lnTo>
                      </a:path>
                      <a:path w="11665585" h="1584960">
                        <a:moveTo>
                          <a:pt x="11528791" y="121268"/>
                        </a:moveTo>
                        <a:lnTo>
                          <a:pt x="11528791" y="119665"/>
                        </a:lnTo>
                      </a:path>
                      <a:path w="11665585" h="1584960">
                        <a:moveTo>
                          <a:pt x="11528791" y="119665"/>
                        </a:moveTo>
                        <a:lnTo>
                          <a:pt x="11528791" y="116472"/>
                        </a:lnTo>
                      </a:path>
                      <a:path w="11665585" h="1584960">
                        <a:moveTo>
                          <a:pt x="11528791" y="116472"/>
                        </a:moveTo>
                        <a:lnTo>
                          <a:pt x="11528791" y="110894"/>
                        </a:lnTo>
                      </a:path>
                      <a:path w="11665585" h="1584960">
                        <a:moveTo>
                          <a:pt x="11528791" y="110894"/>
                        </a:moveTo>
                        <a:lnTo>
                          <a:pt x="11528791" y="102918"/>
                        </a:lnTo>
                      </a:path>
                      <a:path w="11665585" h="1584960">
                        <a:moveTo>
                          <a:pt x="11528791" y="102918"/>
                        </a:moveTo>
                        <a:lnTo>
                          <a:pt x="11528791" y="94134"/>
                        </a:lnTo>
                      </a:path>
                      <a:path w="11665585" h="1584960">
                        <a:moveTo>
                          <a:pt x="11528791" y="94134"/>
                        </a:moveTo>
                        <a:lnTo>
                          <a:pt x="11528791" y="83773"/>
                        </a:lnTo>
                      </a:path>
                      <a:path w="11665585" h="1584960">
                        <a:moveTo>
                          <a:pt x="11528791" y="83773"/>
                        </a:moveTo>
                        <a:lnTo>
                          <a:pt x="11528791" y="72591"/>
                        </a:lnTo>
                      </a:path>
                      <a:path w="11665585" h="1584960">
                        <a:moveTo>
                          <a:pt x="11528791" y="72591"/>
                        </a:moveTo>
                        <a:lnTo>
                          <a:pt x="11528791" y="60627"/>
                        </a:lnTo>
                      </a:path>
                      <a:path w="11665585" h="1584960">
                        <a:moveTo>
                          <a:pt x="11659530" y="60627"/>
                        </a:moveTo>
                        <a:lnTo>
                          <a:pt x="11659530" y="72591"/>
                        </a:lnTo>
                      </a:path>
                      <a:path w="11665585" h="1584960">
                        <a:moveTo>
                          <a:pt x="11659530" y="72591"/>
                        </a:moveTo>
                        <a:lnTo>
                          <a:pt x="11659530" y="83773"/>
                        </a:lnTo>
                      </a:path>
                      <a:path w="11665585" h="1584960">
                        <a:moveTo>
                          <a:pt x="11659530" y="83773"/>
                        </a:moveTo>
                        <a:lnTo>
                          <a:pt x="11659530" y="94134"/>
                        </a:lnTo>
                      </a:path>
                      <a:path w="11665585" h="1584960">
                        <a:moveTo>
                          <a:pt x="11659530" y="94134"/>
                        </a:moveTo>
                        <a:lnTo>
                          <a:pt x="11659530" y="102918"/>
                        </a:lnTo>
                      </a:path>
                      <a:path w="11665585" h="1584960">
                        <a:moveTo>
                          <a:pt x="11659530" y="102918"/>
                        </a:moveTo>
                        <a:lnTo>
                          <a:pt x="11659530" y="110894"/>
                        </a:lnTo>
                      </a:path>
                      <a:path w="11665585" h="1584960">
                        <a:moveTo>
                          <a:pt x="11659530" y="110894"/>
                        </a:moveTo>
                        <a:lnTo>
                          <a:pt x="11659530" y="116472"/>
                        </a:lnTo>
                      </a:path>
                      <a:path w="11665585" h="1584960">
                        <a:moveTo>
                          <a:pt x="11659530" y="116472"/>
                        </a:moveTo>
                        <a:lnTo>
                          <a:pt x="11659530" y="119665"/>
                        </a:lnTo>
                      </a:path>
                      <a:path w="11665585" h="1584960">
                        <a:moveTo>
                          <a:pt x="11659530" y="119665"/>
                        </a:moveTo>
                        <a:lnTo>
                          <a:pt x="11659530" y="121268"/>
                        </a:lnTo>
                      </a:path>
                      <a:path w="11665585" h="1584960">
                        <a:moveTo>
                          <a:pt x="11659530" y="794"/>
                        </a:moveTo>
                        <a:lnTo>
                          <a:pt x="11659530" y="0"/>
                        </a:lnTo>
                      </a:path>
                      <a:path w="11665585" h="1584960">
                        <a:moveTo>
                          <a:pt x="11659530" y="0"/>
                        </a:moveTo>
                        <a:lnTo>
                          <a:pt x="11659530" y="794"/>
                        </a:lnTo>
                      </a:path>
                      <a:path w="11665585" h="1584960">
                        <a:moveTo>
                          <a:pt x="11659530" y="794"/>
                        </a:moveTo>
                        <a:lnTo>
                          <a:pt x="11659530" y="4782"/>
                        </a:lnTo>
                      </a:path>
                      <a:path w="11665585" h="1584960">
                        <a:moveTo>
                          <a:pt x="11659530" y="4782"/>
                        </a:moveTo>
                        <a:lnTo>
                          <a:pt x="11659530" y="10374"/>
                        </a:lnTo>
                      </a:path>
                      <a:path w="11665585" h="1584960">
                        <a:moveTo>
                          <a:pt x="11659530" y="10374"/>
                        </a:moveTo>
                        <a:lnTo>
                          <a:pt x="11659530" y="17555"/>
                        </a:lnTo>
                      </a:path>
                      <a:path w="11665585" h="1584960">
                        <a:moveTo>
                          <a:pt x="11659530" y="17555"/>
                        </a:moveTo>
                        <a:lnTo>
                          <a:pt x="11659530" y="27120"/>
                        </a:lnTo>
                      </a:path>
                      <a:path w="11665585" h="1584960">
                        <a:moveTo>
                          <a:pt x="11659530" y="27120"/>
                        </a:moveTo>
                        <a:lnTo>
                          <a:pt x="11659530" y="37494"/>
                        </a:lnTo>
                      </a:path>
                      <a:path w="11665585" h="1584960">
                        <a:moveTo>
                          <a:pt x="11659530" y="37494"/>
                        </a:moveTo>
                        <a:lnTo>
                          <a:pt x="11659530" y="48663"/>
                        </a:lnTo>
                      </a:path>
                      <a:path w="11665585" h="1584960">
                        <a:moveTo>
                          <a:pt x="11659530" y="48663"/>
                        </a:moveTo>
                        <a:lnTo>
                          <a:pt x="11659530" y="60627"/>
                        </a:lnTo>
                      </a:path>
                      <a:path w="11665585" h="1584960">
                        <a:moveTo>
                          <a:pt x="11594160" y="126051"/>
                        </a:moveTo>
                        <a:lnTo>
                          <a:pt x="11582238" y="126051"/>
                        </a:lnTo>
                      </a:path>
                      <a:path w="11665585" h="1584960">
                        <a:moveTo>
                          <a:pt x="11582238" y="126051"/>
                        </a:moveTo>
                        <a:lnTo>
                          <a:pt x="11571000" y="126051"/>
                        </a:lnTo>
                      </a:path>
                      <a:path w="11665585" h="1584960">
                        <a:moveTo>
                          <a:pt x="11571000" y="126051"/>
                        </a:moveTo>
                        <a:lnTo>
                          <a:pt x="11560585" y="126051"/>
                        </a:lnTo>
                      </a:path>
                      <a:path w="11665585" h="1584960">
                        <a:moveTo>
                          <a:pt x="11560585" y="126051"/>
                        </a:moveTo>
                        <a:lnTo>
                          <a:pt x="11551814" y="126051"/>
                        </a:lnTo>
                      </a:path>
                      <a:path w="11665585" h="1584960">
                        <a:moveTo>
                          <a:pt x="11551814" y="126051"/>
                        </a:moveTo>
                        <a:lnTo>
                          <a:pt x="11543866" y="126051"/>
                        </a:lnTo>
                      </a:path>
                      <a:path w="11665585" h="1584960">
                        <a:moveTo>
                          <a:pt x="11543866" y="126051"/>
                        </a:moveTo>
                        <a:lnTo>
                          <a:pt x="11538247" y="126051"/>
                        </a:lnTo>
                      </a:path>
                      <a:path w="11665585" h="1584960">
                        <a:moveTo>
                          <a:pt x="11538247" y="126051"/>
                        </a:moveTo>
                        <a:lnTo>
                          <a:pt x="11535095" y="126051"/>
                        </a:lnTo>
                      </a:path>
                      <a:path w="11665585" h="1584960">
                        <a:moveTo>
                          <a:pt x="11535095" y="126051"/>
                        </a:moveTo>
                        <a:lnTo>
                          <a:pt x="11533588" y="126051"/>
                        </a:lnTo>
                      </a:path>
                      <a:path w="11665585" h="1584960">
                        <a:moveTo>
                          <a:pt x="11654733" y="126051"/>
                        </a:moveTo>
                        <a:lnTo>
                          <a:pt x="11654048" y="126051"/>
                        </a:lnTo>
                      </a:path>
                      <a:path w="11665585" h="1584960">
                        <a:moveTo>
                          <a:pt x="11654048" y="126051"/>
                        </a:moveTo>
                        <a:lnTo>
                          <a:pt x="11649937" y="126051"/>
                        </a:lnTo>
                      </a:path>
                      <a:path w="11665585" h="1584960">
                        <a:moveTo>
                          <a:pt x="11649937" y="126051"/>
                        </a:moveTo>
                        <a:lnTo>
                          <a:pt x="11644455" y="126051"/>
                        </a:lnTo>
                      </a:path>
                      <a:path w="11665585" h="1584960">
                        <a:moveTo>
                          <a:pt x="11644455" y="126051"/>
                        </a:moveTo>
                        <a:lnTo>
                          <a:pt x="11637192" y="126051"/>
                        </a:lnTo>
                      </a:path>
                      <a:path w="11665585" h="1584960">
                        <a:moveTo>
                          <a:pt x="11637192" y="126051"/>
                        </a:moveTo>
                        <a:lnTo>
                          <a:pt x="11627736" y="126051"/>
                        </a:lnTo>
                      </a:path>
                      <a:path w="11665585" h="1584960">
                        <a:moveTo>
                          <a:pt x="11627736" y="126051"/>
                        </a:moveTo>
                        <a:lnTo>
                          <a:pt x="11617321" y="126051"/>
                        </a:lnTo>
                      </a:path>
                      <a:path w="11665585" h="1584960">
                        <a:moveTo>
                          <a:pt x="11617321" y="126051"/>
                        </a:moveTo>
                        <a:lnTo>
                          <a:pt x="11606083" y="126051"/>
                        </a:lnTo>
                      </a:path>
                      <a:path w="11665585" h="1584960">
                        <a:moveTo>
                          <a:pt x="11606083" y="126051"/>
                        </a:moveTo>
                        <a:lnTo>
                          <a:pt x="11594160" y="126051"/>
                        </a:lnTo>
                      </a:path>
                      <a:path w="11665585" h="1584960">
                        <a:moveTo>
                          <a:pt x="11665148" y="794"/>
                        </a:moveTo>
                        <a:lnTo>
                          <a:pt x="11659530" y="794"/>
                        </a:lnTo>
                      </a:path>
                      <a:path w="11665585" h="1584960">
                        <a:moveTo>
                          <a:pt x="11659530" y="120460"/>
                        </a:moveTo>
                        <a:lnTo>
                          <a:pt x="11665148" y="120460"/>
                        </a:lnTo>
                      </a:path>
                      <a:path w="11665585" h="1584960">
                        <a:moveTo>
                          <a:pt x="11665148" y="794"/>
                        </a:moveTo>
                        <a:lnTo>
                          <a:pt x="11665148" y="1603"/>
                        </a:lnTo>
                      </a:path>
                      <a:path w="11665585" h="1584960">
                        <a:moveTo>
                          <a:pt x="11665148" y="1603"/>
                        </a:moveTo>
                        <a:lnTo>
                          <a:pt x="11665148" y="4782"/>
                        </a:lnTo>
                      </a:path>
                      <a:path w="11665585" h="1584960">
                        <a:moveTo>
                          <a:pt x="11665148" y="4782"/>
                        </a:moveTo>
                        <a:lnTo>
                          <a:pt x="11665148" y="10374"/>
                        </a:lnTo>
                      </a:path>
                      <a:path w="11665585" h="1584960">
                        <a:moveTo>
                          <a:pt x="11665148" y="10374"/>
                        </a:moveTo>
                        <a:lnTo>
                          <a:pt x="11665148" y="18349"/>
                        </a:lnTo>
                      </a:path>
                      <a:path w="11665585" h="1584960">
                        <a:moveTo>
                          <a:pt x="11665148" y="18349"/>
                        </a:moveTo>
                        <a:lnTo>
                          <a:pt x="11665148" y="27120"/>
                        </a:lnTo>
                      </a:path>
                      <a:path w="11665585" h="1584960">
                        <a:moveTo>
                          <a:pt x="11665148" y="27120"/>
                        </a:moveTo>
                        <a:lnTo>
                          <a:pt x="11665148" y="37494"/>
                        </a:lnTo>
                      </a:path>
                      <a:path w="11665585" h="1584960">
                        <a:moveTo>
                          <a:pt x="11665148" y="37494"/>
                        </a:moveTo>
                        <a:lnTo>
                          <a:pt x="11665148" y="48663"/>
                        </a:lnTo>
                      </a:path>
                      <a:path w="11665585" h="1584960">
                        <a:moveTo>
                          <a:pt x="11665148" y="48663"/>
                        </a:moveTo>
                        <a:lnTo>
                          <a:pt x="11665148" y="60627"/>
                        </a:lnTo>
                      </a:path>
                      <a:path w="11665585" h="1584960">
                        <a:moveTo>
                          <a:pt x="11665148" y="60627"/>
                        </a:moveTo>
                        <a:lnTo>
                          <a:pt x="11665148" y="71796"/>
                        </a:lnTo>
                      </a:path>
                      <a:path w="11665585" h="1584960">
                        <a:moveTo>
                          <a:pt x="11665148" y="71796"/>
                        </a:moveTo>
                        <a:lnTo>
                          <a:pt x="11665148" y="82965"/>
                        </a:lnTo>
                      </a:path>
                      <a:path w="11665585" h="1584960">
                        <a:moveTo>
                          <a:pt x="11665148" y="82965"/>
                        </a:moveTo>
                        <a:lnTo>
                          <a:pt x="11665148" y="93339"/>
                        </a:lnTo>
                      </a:path>
                      <a:path w="11665585" h="1584960">
                        <a:moveTo>
                          <a:pt x="11665148" y="93339"/>
                        </a:moveTo>
                        <a:lnTo>
                          <a:pt x="11665148" y="102918"/>
                        </a:lnTo>
                      </a:path>
                      <a:path w="11665585" h="1584960">
                        <a:moveTo>
                          <a:pt x="11665148" y="102918"/>
                        </a:moveTo>
                        <a:lnTo>
                          <a:pt x="11665148" y="110099"/>
                        </a:lnTo>
                      </a:path>
                      <a:path w="11665585" h="1584960">
                        <a:moveTo>
                          <a:pt x="11665148" y="110099"/>
                        </a:moveTo>
                        <a:lnTo>
                          <a:pt x="11665148" y="115677"/>
                        </a:lnTo>
                      </a:path>
                      <a:path w="11665585" h="1584960">
                        <a:moveTo>
                          <a:pt x="11665148" y="115677"/>
                        </a:moveTo>
                        <a:lnTo>
                          <a:pt x="11665148" y="118870"/>
                        </a:lnTo>
                      </a:path>
                      <a:path w="11665585" h="1584960">
                        <a:moveTo>
                          <a:pt x="11665148" y="118870"/>
                        </a:moveTo>
                        <a:lnTo>
                          <a:pt x="11665148" y="120460"/>
                        </a:lnTo>
                      </a:path>
                      <a:path w="11665585" h="1584960">
                        <a:moveTo>
                          <a:pt x="11659530" y="110894"/>
                        </a:moveTo>
                        <a:lnTo>
                          <a:pt x="11659530" y="110099"/>
                        </a:lnTo>
                      </a:path>
                      <a:path w="11665585" h="1584960">
                        <a:moveTo>
                          <a:pt x="11659530" y="110099"/>
                        </a:moveTo>
                        <a:lnTo>
                          <a:pt x="11659530" y="102918"/>
                        </a:lnTo>
                      </a:path>
                      <a:path w="11665585" h="1584960">
                        <a:moveTo>
                          <a:pt x="11659530" y="102918"/>
                        </a:moveTo>
                        <a:lnTo>
                          <a:pt x="11659530" y="93339"/>
                        </a:lnTo>
                      </a:path>
                      <a:path w="11665585" h="1584960">
                        <a:moveTo>
                          <a:pt x="11659530" y="93339"/>
                        </a:moveTo>
                        <a:lnTo>
                          <a:pt x="11659530" y="82965"/>
                        </a:lnTo>
                      </a:path>
                      <a:path w="11665585" h="1584960">
                        <a:moveTo>
                          <a:pt x="11659530" y="82965"/>
                        </a:moveTo>
                        <a:lnTo>
                          <a:pt x="11659530" y="71796"/>
                        </a:lnTo>
                      </a:path>
                      <a:path w="11665585" h="1584960">
                        <a:moveTo>
                          <a:pt x="11659530" y="71796"/>
                        </a:moveTo>
                        <a:lnTo>
                          <a:pt x="11659530" y="60627"/>
                        </a:lnTo>
                      </a:path>
                      <a:path w="11665585" h="1584960">
                        <a:moveTo>
                          <a:pt x="11659530" y="60627"/>
                        </a:moveTo>
                        <a:lnTo>
                          <a:pt x="11659530" y="48663"/>
                        </a:lnTo>
                      </a:path>
                      <a:path w="11665585" h="1584960">
                        <a:moveTo>
                          <a:pt x="11659530" y="48663"/>
                        </a:moveTo>
                        <a:lnTo>
                          <a:pt x="11659530" y="37494"/>
                        </a:lnTo>
                      </a:path>
                      <a:path w="11665585" h="1584960">
                        <a:moveTo>
                          <a:pt x="11659530" y="37494"/>
                        </a:moveTo>
                        <a:lnTo>
                          <a:pt x="11659530" y="27120"/>
                        </a:lnTo>
                      </a:path>
                      <a:path w="11665585" h="1584960">
                        <a:moveTo>
                          <a:pt x="11659530" y="27120"/>
                        </a:moveTo>
                        <a:lnTo>
                          <a:pt x="11659530" y="18349"/>
                        </a:lnTo>
                      </a:path>
                      <a:path w="11665585" h="1584960">
                        <a:moveTo>
                          <a:pt x="11659530" y="18349"/>
                        </a:moveTo>
                        <a:lnTo>
                          <a:pt x="11659530" y="10374"/>
                        </a:lnTo>
                      </a:path>
                      <a:path w="11665585" h="1584960">
                        <a:moveTo>
                          <a:pt x="11659530" y="10374"/>
                        </a:moveTo>
                        <a:lnTo>
                          <a:pt x="11659530" y="4782"/>
                        </a:lnTo>
                      </a:path>
                      <a:path w="11665585" h="1584960">
                        <a:moveTo>
                          <a:pt x="11659530" y="4782"/>
                        </a:moveTo>
                        <a:lnTo>
                          <a:pt x="11659530" y="1603"/>
                        </a:lnTo>
                      </a:path>
                      <a:path w="11665585" h="1584960">
                        <a:moveTo>
                          <a:pt x="11659530" y="1603"/>
                        </a:moveTo>
                        <a:lnTo>
                          <a:pt x="11659530" y="794"/>
                        </a:lnTo>
                      </a:path>
                      <a:path w="11665585" h="1584960">
                        <a:moveTo>
                          <a:pt x="11548662" y="295970"/>
                        </a:moveTo>
                        <a:lnTo>
                          <a:pt x="11548662" y="300766"/>
                        </a:lnTo>
                      </a:path>
                      <a:path w="11665585" h="1584960">
                        <a:moveTo>
                          <a:pt x="11639658" y="300766"/>
                        </a:moveTo>
                        <a:lnTo>
                          <a:pt x="11639658" y="295970"/>
                        </a:lnTo>
                      </a:path>
                      <a:path w="11665585" h="1584960">
                        <a:moveTo>
                          <a:pt x="11548662" y="295970"/>
                        </a:moveTo>
                        <a:lnTo>
                          <a:pt x="11550307" y="295970"/>
                        </a:lnTo>
                      </a:path>
                      <a:path w="11665585" h="1584960">
                        <a:moveTo>
                          <a:pt x="11550307" y="295970"/>
                        </a:moveTo>
                        <a:lnTo>
                          <a:pt x="11553459" y="295970"/>
                        </a:lnTo>
                      </a:path>
                      <a:path w="11665585" h="1584960">
                        <a:moveTo>
                          <a:pt x="11553459" y="295970"/>
                        </a:moveTo>
                        <a:lnTo>
                          <a:pt x="11559078" y="295970"/>
                        </a:lnTo>
                      </a:path>
                      <a:path w="11665585" h="1584960">
                        <a:moveTo>
                          <a:pt x="11559078" y="295970"/>
                        </a:moveTo>
                        <a:lnTo>
                          <a:pt x="11566204" y="295970"/>
                        </a:lnTo>
                      </a:path>
                      <a:path w="11665585" h="1584960">
                        <a:moveTo>
                          <a:pt x="11566204" y="295970"/>
                        </a:moveTo>
                        <a:lnTo>
                          <a:pt x="11574152" y="295970"/>
                        </a:lnTo>
                      </a:path>
                      <a:path w="11665585" h="1584960">
                        <a:moveTo>
                          <a:pt x="11574152" y="295970"/>
                        </a:moveTo>
                        <a:lnTo>
                          <a:pt x="11584567" y="295970"/>
                        </a:lnTo>
                      </a:path>
                      <a:path w="11665585" h="1584960">
                        <a:moveTo>
                          <a:pt x="11584567" y="295970"/>
                        </a:moveTo>
                        <a:lnTo>
                          <a:pt x="11594160" y="295970"/>
                        </a:lnTo>
                      </a:path>
                      <a:path w="11665585" h="1584960">
                        <a:moveTo>
                          <a:pt x="11594160" y="295970"/>
                        </a:moveTo>
                        <a:lnTo>
                          <a:pt x="11604576" y="295970"/>
                        </a:lnTo>
                      </a:path>
                      <a:path w="11665585" h="1584960">
                        <a:moveTo>
                          <a:pt x="11604576" y="295970"/>
                        </a:moveTo>
                        <a:lnTo>
                          <a:pt x="11614169" y="295970"/>
                        </a:lnTo>
                      </a:path>
                      <a:path w="11665585" h="1584960">
                        <a:moveTo>
                          <a:pt x="11614169" y="295970"/>
                        </a:moveTo>
                        <a:lnTo>
                          <a:pt x="11622939" y="295970"/>
                        </a:lnTo>
                      </a:path>
                      <a:path w="11665585" h="1584960">
                        <a:moveTo>
                          <a:pt x="11622939" y="295970"/>
                        </a:moveTo>
                        <a:lnTo>
                          <a:pt x="11630066" y="295970"/>
                        </a:lnTo>
                      </a:path>
                      <a:path w="11665585" h="1584960">
                        <a:moveTo>
                          <a:pt x="11630066" y="295970"/>
                        </a:moveTo>
                        <a:lnTo>
                          <a:pt x="11635684" y="295970"/>
                        </a:lnTo>
                      </a:path>
                      <a:path w="11665585" h="1584960">
                        <a:moveTo>
                          <a:pt x="11635684" y="295970"/>
                        </a:moveTo>
                        <a:lnTo>
                          <a:pt x="11638836" y="295970"/>
                        </a:lnTo>
                      </a:path>
                      <a:path w="11665585" h="1584960">
                        <a:moveTo>
                          <a:pt x="11638836" y="295970"/>
                        </a:moveTo>
                        <a:lnTo>
                          <a:pt x="11639658" y="295970"/>
                        </a:lnTo>
                      </a:path>
                      <a:path w="11665585" h="1584960">
                        <a:moveTo>
                          <a:pt x="11639658" y="331080"/>
                        </a:moveTo>
                        <a:lnTo>
                          <a:pt x="11638836" y="337466"/>
                        </a:lnTo>
                      </a:path>
                      <a:path w="11665585" h="1584960">
                        <a:moveTo>
                          <a:pt x="11638836" y="337466"/>
                        </a:moveTo>
                        <a:lnTo>
                          <a:pt x="11635684" y="343839"/>
                        </a:lnTo>
                      </a:path>
                      <a:path w="11665585" h="1584960">
                        <a:moveTo>
                          <a:pt x="11635684" y="343839"/>
                        </a:moveTo>
                        <a:lnTo>
                          <a:pt x="11630066" y="350225"/>
                        </a:lnTo>
                      </a:path>
                      <a:path w="11665585" h="1584960">
                        <a:moveTo>
                          <a:pt x="11630066" y="350225"/>
                        </a:moveTo>
                        <a:lnTo>
                          <a:pt x="11622939" y="355008"/>
                        </a:lnTo>
                      </a:path>
                      <a:path w="11665585" h="1584960">
                        <a:moveTo>
                          <a:pt x="11622939" y="355008"/>
                        </a:moveTo>
                        <a:lnTo>
                          <a:pt x="11614169" y="359009"/>
                        </a:lnTo>
                      </a:path>
                      <a:path w="11665585" h="1584960">
                        <a:moveTo>
                          <a:pt x="11614169" y="359009"/>
                        </a:moveTo>
                        <a:lnTo>
                          <a:pt x="11604576" y="361394"/>
                        </a:lnTo>
                      </a:path>
                      <a:path w="11665585" h="1584960">
                        <a:moveTo>
                          <a:pt x="11604576" y="361394"/>
                        </a:moveTo>
                        <a:lnTo>
                          <a:pt x="11594160" y="362189"/>
                        </a:lnTo>
                      </a:path>
                      <a:path w="11665585" h="1584960">
                        <a:moveTo>
                          <a:pt x="11594160" y="362189"/>
                        </a:moveTo>
                        <a:lnTo>
                          <a:pt x="11584567" y="361394"/>
                        </a:lnTo>
                      </a:path>
                      <a:path w="11665585" h="1584960">
                        <a:moveTo>
                          <a:pt x="11584567" y="361394"/>
                        </a:moveTo>
                        <a:lnTo>
                          <a:pt x="11574152" y="359009"/>
                        </a:lnTo>
                      </a:path>
                      <a:path w="11665585" h="1584960">
                        <a:moveTo>
                          <a:pt x="11574152" y="359009"/>
                        </a:moveTo>
                        <a:lnTo>
                          <a:pt x="11566204" y="355008"/>
                        </a:lnTo>
                      </a:path>
                      <a:path w="11665585" h="1584960">
                        <a:moveTo>
                          <a:pt x="11566204" y="355008"/>
                        </a:moveTo>
                        <a:lnTo>
                          <a:pt x="11559078" y="350225"/>
                        </a:lnTo>
                      </a:path>
                      <a:path w="11665585" h="1584960">
                        <a:moveTo>
                          <a:pt x="11559078" y="350225"/>
                        </a:moveTo>
                        <a:lnTo>
                          <a:pt x="11553459" y="343839"/>
                        </a:lnTo>
                      </a:path>
                      <a:path w="11665585" h="1584960">
                        <a:moveTo>
                          <a:pt x="11553459" y="343839"/>
                        </a:moveTo>
                        <a:lnTo>
                          <a:pt x="11550307" y="337466"/>
                        </a:lnTo>
                      </a:path>
                      <a:path w="11665585" h="1584960">
                        <a:moveTo>
                          <a:pt x="11550307" y="337466"/>
                        </a:moveTo>
                        <a:lnTo>
                          <a:pt x="11548662" y="331080"/>
                        </a:lnTo>
                      </a:path>
                      <a:path w="11665585" h="1584960">
                        <a:moveTo>
                          <a:pt x="11547840" y="293585"/>
                        </a:moveTo>
                        <a:lnTo>
                          <a:pt x="11549485" y="295970"/>
                        </a:lnTo>
                      </a:path>
                      <a:path w="11665585" h="1584960">
                        <a:moveTo>
                          <a:pt x="11638836" y="295970"/>
                        </a:moveTo>
                        <a:lnTo>
                          <a:pt x="11640481" y="293585"/>
                        </a:lnTo>
                      </a:path>
                      <a:path w="11665585" h="1584960">
                        <a:moveTo>
                          <a:pt x="11549485" y="497024"/>
                        </a:moveTo>
                        <a:lnTo>
                          <a:pt x="11549485" y="485856"/>
                        </a:lnTo>
                      </a:path>
                      <a:path w="11665585" h="1584960">
                        <a:moveTo>
                          <a:pt x="11549485" y="485856"/>
                        </a:moveTo>
                        <a:lnTo>
                          <a:pt x="11549485" y="473083"/>
                        </a:lnTo>
                      </a:path>
                      <a:path w="11665585" h="1584960">
                        <a:moveTo>
                          <a:pt x="11549485" y="473083"/>
                        </a:moveTo>
                        <a:lnTo>
                          <a:pt x="11549485" y="465107"/>
                        </a:lnTo>
                      </a:path>
                      <a:path w="11665585" h="1584960">
                        <a:moveTo>
                          <a:pt x="11638836" y="465107"/>
                        </a:moveTo>
                        <a:lnTo>
                          <a:pt x="11638836" y="476276"/>
                        </a:lnTo>
                      </a:path>
                      <a:path w="11665585" h="1584960">
                        <a:moveTo>
                          <a:pt x="11638836" y="476276"/>
                        </a:moveTo>
                        <a:lnTo>
                          <a:pt x="11638836" y="489843"/>
                        </a:lnTo>
                      </a:path>
                      <a:path w="11665585" h="1584960">
                        <a:moveTo>
                          <a:pt x="11638836" y="489843"/>
                        </a:moveTo>
                        <a:lnTo>
                          <a:pt x="11638836" y="497024"/>
                        </a:lnTo>
                      </a:path>
                      <a:path w="11665585" h="1584960">
                        <a:moveTo>
                          <a:pt x="11549485" y="465107"/>
                        </a:moveTo>
                        <a:lnTo>
                          <a:pt x="11550307" y="472288"/>
                        </a:lnTo>
                      </a:path>
                      <a:path w="11665585" h="1584960">
                        <a:moveTo>
                          <a:pt x="11550307" y="472288"/>
                        </a:moveTo>
                        <a:lnTo>
                          <a:pt x="11554281" y="478674"/>
                        </a:lnTo>
                      </a:path>
                      <a:path w="11665585" h="1584960">
                        <a:moveTo>
                          <a:pt x="11554281" y="478674"/>
                        </a:moveTo>
                        <a:lnTo>
                          <a:pt x="11559078" y="485047"/>
                        </a:lnTo>
                      </a:path>
                      <a:path w="11665585" h="1584960">
                        <a:moveTo>
                          <a:pt x="11559078" y="485047"/>
                        </a:moveTo>
                        <a:lnTo>
                          <a:pt x="11566204" y="489843"/>
                        </a:lnTo>
                      </a:path>
                      <a:path w="11665585" h="1584960">
                        <a:moveTo>
                          <a:pt x="11566204" y="489843"/>
                        </a:moveTo>
                        <a:lnTo>
                          <a:pt x="11574975" y="493831"/>
                        </a:lnTo>
                      </a:path>
                      <a:path w="11665585" h="1584960">
                        <a:moveTo>
                          <a:pt x="11574975" y="493831"/>
                        </a:moveTo>
                        <a:lnTo>
                          <a:pt x="11584567" y="496230"/>
                        </a:lnTo>
                      </a:path>
                      <a:path w="11665585" h="1584960">
                        <a:moveTo>
                          <a:pt x="11584567" y="496230"/>
                        </a:moveTo>
                        <a:lnTo>
                          <a:pt x="11591008" y="497024"/>
                        </a:lnTo>
                      </a:path>
                      <a:path w="11665585" h="1584960">
                        <a:moveTo>
                          <a:pt x="11598135" y="497024"/>
                        </a:moveTo>
                        <a:lnTo>
                          <a:pt x="11604576" y="496230"/>
                        </a:lnTo>
                      </a:path>
                      <a:path w="11665585" h="1584960">
                        <a:moveTo>
                          <a:pt x="11604576" y="496230"/>
                        </a:moveTo>
                        <a:lnTo>
                          <a:pt x="11614169" y="493831"/>
                        </a:lnTo>
                      </a:path>
                      <a:path w="11665585" h="1584960">
                        <a:moveTo>
                          <a:pt x="11614169" y="493831"/>
                        </a:moveTo>
                        <a:lnTo>
                          <a:pt x="11622117" y="489843"/>
                        </a:lnTo>
                      </a:path>
                      <a:path w="11665585" h="1584960">
                        <a:moveTo>
                          <a:pt x="11622117" y="489843"/>
                        </a:moveTo>
                        <a:lnTo>
                          <a:pt x="11629243" y="485047"/>
                        </a:lnTo>
                      </a:path>
                      <a:path w="11665585" h="1584960">
                        <a:moveTo>
                          <a:pt x="11629243" y="485047"/>
                        </a:moveTo>
                        <a:lnTo>
                          <a:pt x="11634862" y="478674"/>
                        </a:lnTo>
                      </a:path>
                      <a:path w="11665585" h="1584960">
                        <a:moveTo>
                          <a:pt x="11634862" y="478674"/>
                        </a:moveTo>
                        <a:lnTo>
                          <a:pt x="11638014" y="472288"/>
                        </a:lnTo>
                      </a:path>
                      <a:path w="11665585" h="1584960">
                        <a:moveTo>
                          <a:pt x="11638014" y="472288"/>
                        </a:moveTo>
                        <a:lnTo>
                          <a:pt x="11638836" y="465107"/>
                        </a:lnTo>
                      </a:path>
                      <a:path w="11665585" h="1584960">
                        <a:moveTo>
                          <a:pt x="9259851" y="1406492"/>
                        </a:moveTo>
                        <a:lnTo>
                          <a:pt x="9259851" y="1421649"/>
                        </a:lnTo>
                      </a:path>
                      <a:path w="11665585" h="1584960">
                        <a:moveTo>
                          <a:pt x="9349997" y="1421649"/>
                        </a:moveTo>
                        <a:lnTo>
                          <a:pt x="9349997" y="1406492"/>
                        </a:lnTo>
                      </a:path>
                      <a:path w="11665585" h="1584960">
                        <a:moveTo>
                          <a:pt x="9349997" y="1300380"/>
                        </a:moveTo>
                        <a:lnTo>
                          <a:pt x="9349997" y="1271670"/>
                        </a:lnTo>
                      </a:path>
                      <a:path w="11665585" h="1584960">
                        <a:moveTo>
                          <a:pt x="9349997" y="1245330"/>
                        </a:moveTo>
                        <a:lnTo>
                          <a:pt x="9349997" y="1204656"/>
                        </a:lnTo>
                      </a:path>
                      <a:path w="11665585" h="1584960">
                        <a:moveTo>
                          <a:pt x="9259851" y="1421649"/>
                        </a:moveTo>
                        <a:lnTo>
                          <a:pt x="9261440" y="1421649"/>
                        </a:lnTo>
                      </a:path>
                      <a:path w="11665585" h="1584960">
                        <a:moveTo>
                          <a:pt x="9261440" y="1421649"/>
                        </a:moveTo>
                        <a:lnTo>
                          <a:pt x="9264633" y="1421649"/>
                        </a:lnTo>
                      </a:path>
                      <a:path w="11665585" h="1584960">
                        <a:moveTo>
                          <a:pt x="9264633" y="1421649"/>
                        </a:moveTo>
                        <a:lnTo>
                          <a:pt x="9270225" y="1421649"/>
                        </a:lnTo>
                      </a:path>
                      <a:path w="11665585" h="1584960">
                        <a:moveTo>
                          <a:pt x="9270225" y="1421649"/>
                        </a:moveTo>
                        <a:lnTo>
                          <a:pt x="9276597" y="1421649"/>
                        </a:lnTo>
                      </a:path>
                      <a:path w="11665585" h="1584960">
                        <a:moveTo>
                          <a:pt x="9276597" y="1421649"/>
                        </a:moveTo>
                        <a:lnTo>
                          <a:pt x="9279804" y="1421649"/>
                        </a:lnTo>
                      </a:path>
                      <a:path w="11665585" h="1584960">
                        <a:moveTo>
                          <a:pt x="9294947" y="1421649"/>
                        </a:moveTo>
                        <a:lnTo>
                          <a:pt x="9305321" y="1421649"/>
                        </a:lnTo>
                      </a:path>
                      <a:path w="11665585" h="1584960">
                        <a:moveTo>
                          <a:pt x="9305321" y="1421649"/>
                        </a:moveTo>
                        <a:lnTo>
                          <a:pt x="9314901" y="1421649"/>
                        </a:lnTo>
                      </a:path>
                      <a:path w="11665585" h="1584960">
                        <a:moveTo>
                          <a:pt x="9314901" y="1421649"/>
                        </a:moveTo>
                        <a:lnTo>
                          <a:pt x="9324466" y="1421649"/>
                        </a:lnTo>
                      </a:path>
                      <a:path w="11665585" h="1584960">
                        <a:moveTo>
                          <a:pt x="9324466" y="1421649"/>
                        </a:moveTo>
                        <a:lnTo>
                          <a:pt x="9333251" y="1421649"/>
                        </a:lnTo>
                      </a:path>
                      <a:path w="11665585" h="1584960">
                        <a:moveTo>
                          <a:pt x="9333251" y="1421649"/>
                        </a:moveTo>
                        <a:lnTo>
                          <a:pt x="9339637" y="1421649"/>
                        </a:lnTo>
                      </a:path>
                      <a:path w="11665585" h="1584960">
                        <a:moveTo>
                          <a:pt x="9339637" y="1421649"/>
                        </a:moveTo>
                        <a:lnTo>
                          <a:pt x="9345214" y="1421649"/>
                        </a:lnTo>
                      </a:path>
                      <a:path w="11665585" h="1584960">
                        <a:moveTo>
                          <a:pt x="9345214" y="1421649"/>
                        </a:moveTo>
                        <a:lnTo>
                          <a:pt x="9348407" y="1421649"/>
                        </a:lnTo>
                      </a:path>
                      <a:path w="11665585" h="1584960">
                        <a:moveTo>
                          <a:pt x="9348407" y="1421649"/>
                        </a:moveTo>
                        <a:lnTo>
                          <a:pt x="9349997" y="1421649"/>
                        </a:lnTo>
                      </a:path>
                      <a:path w="11665585" h="1584960">
                        <a:moveTo>
                          <a:pt x="9349997" y="1421649"/>
                        </a:moveTo>
                        <a:lnTo>
                          <a:pt x="9348407" y="1421649"/>
                        </a:lnTo>
                      </a:path>
                      <a:path w="11665585" h="1584960">
                        <a:moveTo>
                          <a:pt x="9348407" y="1421649"/>
                        </a:moveTo>
                        <a:lnTo>
                          <a:pt x="9345214" y="1421649"/>
                        </a:lnTo>
                      </a:path>
                      <a:path w="11665585" h="1584960">
                        <a:moveTo>
                          <a:pt x="9345214" y="1421649"/>
                        </a:moveTo>
                        <a:lnTo>
                          <a:pt x="9339637" y="1421649"/>
                        </a:lnTo>
                      </a:path>
                      <a:path w="11665585" h="1584960">
                        <a:moveTo>
                          <a:pt x="9339637" y="1421649"/>
                        </a:moveTo>
                        <a:lnTo>
                          <a:pt x="9333251" y="1421649"/>
                        </a:lnTo>
                      </a:path>
                      <a:path w="11665585" h="1584960">
                        <a:moveTo>
                          <a:pt x="9333251" y="1421649"/>
                        </a:moveTo>
                        <a:lnTo>
                          <a:pt x="9324466" y="1421649"/>
                        </a:lnTo>
                      </a:path>
                      <a:path w="11665585" h="1584960">
                        <a:moveTo>
                          <a:pt x="9324466" y="1421649"/>
                        </a:moveTo>
                        <a:lnTo>
                          <a:pt x="9314901" y="1421649"/>
                        </a:lnTo>
                      </a:path>
                      <a:path w="11665585" h="1584960">
                        <a:moveTo>
                          <a:pt x="9314901" y="1421649"/>
                        </a:moveTo>
                        <a:lnTo>
                          <a:pt x="9305321" y="1421649"/>
                        </a:lnTo>
                      </a:path>
                      <a:path w="11665585" h="1584960">
                        <a:moveTo>
                          <a:pt x="9305321" y="1421649"/>
                        </a:moveTo>
                        <a:lnTo>
                          <a:pt x="9294947" y="1421649"/>
                        </a:lnTo>
                      </a:path>
                      <a:path w="11665585" h="1584960">
                        <a:moveTo>
                          <a:pt x="9279804" y="1421649"/>
                        </a:moveTo>
                        <a:lnTo>
                          <a:pt x="9276597" y="1421649"/>
                        </a:lnTo>
                      </a:path>
                      <a:path w="11665585" h="1584960">
                        <a:moveTo>
                          <a:pt x="9276597" y="1421649"/>
                        </a:moveTo>
                        <a:lnTo>
                          <a:pt x="9270225" y="1421649"/>
                        </a:lnTo>
                      </a:path>
                      <a:path w="11665585" h="1584960">
                        <a:moveTo>
                          <a:pt x="9270225" y="1421649"/>
                        </a:moveTo>
                        <a:lnTo>
                          <a:pt x="9264633" y="1421649"/>
                        </a:lnTo>
                      </a:path>
                      <a:path w="11665585" h="1584960">
                        <a:moveTo>
                          <a:pt x="9264633" y="1421649"/>
                        </a:moveTo>
                        <a:lnTo>
                          <a:pt x="9261440" y="1421649"/>
                        </a:lnTo>
                      </a:path>
                      <a:path w="11665585" h="1584960">
                        <a:moveTo>
                          <a:pt x="9261440" y="1421649"/>
                        </a:moveTo>
                        <a:lnTo>
                          <a:pt x="9259851" y="1421649"/>
                        </a:lnTo>
                      </a:path>
                      <a:path w="11665585" h="1584960">
                        <a:moveTo>
                          <a:pt x="8911215" y="136425"/>
                        </a:moveTo>
                        <a:lnTo>
                          <a:pt x="8873720" y="150787"/>
                        </a:lnTo>
                      </a:path>
                      <a:path w="11665585" h="1584960">
                        <a:moveTo>
                          <a:pt x="8873720" y="270452"/>
                        </a:moveTo>
                        <a:lnTo>
                          <a:pt x="8911215" y="285609"/>
                        </a:lnTo>
                      </a:path>
                      <a:path w="11665585" h="1584960">
                        <a:moveTo>
                          <a:pt x="11436973" y="1514193"/>
                        </a:moveTo>
                        <a:lnTo>
                          <a:pt x="11441769" y="1503024"/>
                        </a:lnTo>
                      </a:path>
                      <a:path w="11665585" h="1584960">
                        <a:moveTo>
                          <a:pt x="11352418" y="1503024"/>
                        </a:moveTo>
                        <a:lnTo>
                          <a:pt x="11357214" y="1514193"/>
                        </a:lnTo>
                      </a:path>
                      <a:path w="11665585" h="1584960">
                        <a:moveTo>
                          <a:pt x="11436973" y="890322"/>
                        </a:moveTo>
                        <a:lnTo>
                          <a:pt x="11441769" y="879153"/>
                        </a:lnTo>
                      </a:path>
                      <a:path w="11665585" h="1584960">
                        <a:moveTo>
                          <a:pt x="11352418" y="879153"/>
                        </a:moveTo>
                        <a:lnTo>
                          <a:pt x="11357214" y="890322"/>
                        </a:lnTo>
                      </a:path>
                      <a:path w="11665585" h="1584960">
                        <a:moveTo>
                          <a:pt x="43072" y="1285223"/>
                        </a:moveTo>
                        <a:lnTo>
                          <a:pt x="43072" y="1284428"/>
                        </a:lnTo>
                      </a:path>
                      <a:path w="11665585" h="1584960">
                        <a:moveTo>
                          <a:pt x="43072" y="1284428"/>
                        </a:moveTo>
                        <a:lnTo>
                          <a:pt x="43072" y="1280440"/>
                        </a:lnTo>
                      </a:path>
                      <a:path w="11665585" h="1584960">
                        <a:moveTo>
                          <a:pt x="43072" y="1280440"/>
                        </a:moveTo>
                        <a:lnTo>
                          <a:pt x="43072" y="1274054"/>
                        </a:lnTo>
                      </a:path>
                      <a:path w="11665585" h="1584960">
                        <a:moveTo>
                          <a:pt x="43072" y="1274054"/>
                        </a:moveTo>
                        <a:lnTo>
                          <a:pt x="43072" y="1266078"/>
                        </a:lnTo>
                      </a:path>
                      <a:path w="11665585" h="1584960">
                        <a:moveTo>
                          <a:pt x="43072" y="1266078"/>
                        </a:moveTo>
                        <a:lnTo>
                          <a:pt x="43072" y="1256513"/>
                        </a:lnTo>
                      </a:path>
                      <a:path w="11665585" h="1584960">
                        <a:moveTo>
                          <a:pt x="43072" y="1256513"/>
                        </a:moveTo>
                        <a:lnTo>
                          <a:pt x="43072" y="1245330"/>
                        </a:lnTo>
                      </a:path>
                      <a:path w="11665585" h="1584960">
                        <a:moveTo>
                          <a:pt x="43072" y="1245330"/>
                        </a:moveTo>
                        <a:lnTo>
                          <a:pt x="43072" y="1233366"/>
                        </a:lnTo>
                      </a:path>
                      <a:path w="11665585" h="1584960">
                        <a:moveTo>
                          <a:pt x="43072" y="1233366"/>
                        </a:moveTo>
                        <a:lnTo>
                          <a:pt x="43072" y="1225390"/>
                        </a:lnTo>
                      </a:path>
                      <a:path w="11665585" h="1584960">
                        <a:moveTo>
                          <a:pt x="0" y="1225390"/>
                        </a:moveTo>
                        <a:lnTo>
                          <a:pt x="0" y="1237354"/>
                        </a:lnTo>
                      </a:path>
                      <a:path w="11665585" h="1584960">
                        <a:moveTo>
                          <a:pt x="0" y="1237354"/>
                        </a:moveTo>
                        <a:lnTo>
                          <a:pt x="0" y="1249318"/>
                        </a:lnTo>
                      </a:path>
                      <a:path w="11665585" h="1584960">
                        <a:moveTo>
                          <a:pt x="0" y="1249318"/>
                        </a:moveTo>
                        <a:lnTo>
                          <a:pt x="0" y="1259692"/>
                        </a:lnTo>
                      </a:path>
                      <a:path w="11665585" h="1584960">
                        <a:moveTo>
                          <a:pt x="0" y="1259692"/>
                        </a:moveTo>
                        <a:lnTo>
                          <a:pt x="0" y="1269271"/>
                        </a:lnTo>
                      </a:path>
                      <a:path w="11665585" h="1584960">
                        <a:moveTo>
                          <a:pt x="0" y="1269271"/>
                        </a:moveTo>
                        <a:lnTo>
                          <a:pt x="0" y="1276452"/>
                        </a:lnTo>
                      </a:path>
                      <a:path w="11665585" h="1584960">
                        <a:moveTo>
                          <a:pt x="0" y="1276452"/>
                        </a:moveTo>
                        <a:lnTo>
                          <a:pt x="0" y="1282044"/>
                        </a:lnTo>
                      </a:path>
                      <a:path w="11665585" h="1584960">
                        <a:moveTo>
                          <a:pt x="0" y="1282044"/>
                        </a:moveTo>
                        <a:lnTo>
                          <a:pt x="0" y="1284428"/>
                        </a:lnTo>
                      </a:path>
                      <a:path w="11665585" h="1584960">
                        <a:moveTo>
                          <a:pt x="0" y="1284428"/>
                        </a:moveTo>
                        <a:lnTo>
                          <a:pt x="0" y="1285223"/>
                        </a:lnTo>
                      </a:path>
                      <a:path w="11665585" h="1584960">
                        <a:moveTo>
                          <a:pt x="21543" y="1225390"/>
                        </a:moveTo>
                        <a:lnTo>
                          <a:pt x="27120" y="1225390"/>
                        </a:lnTo>
                      </a:path>
                      <a:path w="11665585" h="1584960">
                        <a:moveTo>
                          <a:pt x="27120" y="1225390"/>
                        </a:moveTo>
                        <a:lnTo>
                          <a:pt x="31903" y="1225390"/>
                        </a:lnTo>
                      </a:path>
                      <a:path w="11665585" h="1584960">
                        <a:moveTo>
                          <a:pt x="31903" y="1225390"/>
                        </a:moveTo>
                        <a:lnTo>
                          <a:pt x="36686" y="1225390"/>
                        </a:lnTo>
                      </a:path>
                      <a:path w="11665585" h="1584960">
                        <a:moveTo>
                          <a:pt x="36686" y="1225390"/>
                        </a:moveTo>
                        <a:lnTo>
                          <a:pt x="39893" y="1225390"/>
                        </a:lnTo>
                      </a:path>
                      <a:path w="11665585" h="1584960">
                        <a:moveTo>
                          <a:pt x="39893" y="1225390"/>
                        </a:moveTo>
                        <a:lnTo>
                          <a:pt x="42277" y="1225390"/>
                        </a:lnTo>
                      </a:path>
                      <a:path w="11665585" h="1584960">
                        <a:moveTo>
                          <a:pt x="42277" y="1225390"/>
                        </a:moveTo>
                        <a:lnTo>
                          <a:pt x="43072" y="1225390"/>
                        </a:lnTo>
                      </a:path>
                      <a:path w="11665585" h="1584960">
                        <a:moveTo>
                          <a:pt x="0" y="1225390"/>
                        </a:moveTo>
                        <a:lnTo>
                          <a:pt x="794" y="1225390"/>
                        </a:lnTo>
                      </a:path>
                      <a:path w="11665585" h="1584960">
                        <a:moveTo>
                          <a:pt x="794" y="1225390"/>
                        </a:moveTo>
                        <a:lnTo>
                          <a:pt x="3193" y="1225390"/>
                        </a:lnTo>
                      </a:path>
                      <a:path w="11665585" h="1584960">
                        <a:moveTo>
                          <a:pt x="3193" y="1225390"/>
                        </a:moveTo>
                        <a:lnTo>
                          <a:pt x="6372" y="1225390"/>
                        </a:lnTo>
                      </a:path>
                      <a:path w="11665585" h="1584960">
                        <a:moveTo>
                          <a:pt x="6372" y="1225390"/>
                        </a:moveTo>
                        <a:lnTo>
                          <a:pt x="10374" y="1225390"/>
                        </a:lnTo>
                      </a:path>
                      <a:path w="11665585" h="1584960">
                        <a:moveTo>
                          <a:pt x="10374" y="1225390"/>
                        </a:moveTo>
                        <a:lnTo>
                          <a:pt x="15951" y="1225390"/>
                        </a:lnTo>
                      </a:path>
                      <a:path w="11665585" h="1584960">
                        <a:moveTo>
                          <a:pt x="15951" y="1225390"/>
                        </a:moveTo>
                        <a:lnTo>
                          <a:pt x="21543" y="1225390"/>
                        </a:lnTo>
                      </a:path>
                      <a:path w="11665585" h="1584960">
                        <a:moveTo>
                          <a:pt x="21543" y="1306766"/>
                        </a:moveTo>
                        <a:lnTo>
                          <a:pt x="15951" y="1305971"/>
                        </a:lnTo>
                      </a:path>
                      <a:path w="11665585" h="1584960">
                        <a:moveTo>
                          <a:pt x="15951" y="1305971"/>
                        </a:moveTo>
                        <a:lnTo>
                          <a:pt x="10374" y="1303573"/>
                        </a:lnTo>
                      </a:path>
                      <a:path w="11665585" h="1584960">
                        <a:moveTo>
                          <a:pt x="10374" y="1303573"/>
                        </a:moveTo>
                        <a:lnTo>
                          <a:pt x="6372" y="1300380"/>
                        </a:lnTo>
                      </a:path>
                      <a:path w="11665585" h="1584960">
                        <a:moveTo>
                          <a:pt x="6372" y="1300380"/>
                        </a:moveTo>
                        <a:lnTo>
                          <a:pt x="3193" y="1296392"/>
                        </a:lnTo>
                      </a:path>
                      <a:path w="11665585" h="1584960">
                        <a:moveTo>
                          <a:pt x="3193" y="1296392"/>
                        </a:moveTo>
                        <a:lnTo>
                          <a:pt x="794" y="1290814"/>
                        </a:lnTo>
                      </a:path>
                      <a:path w="11665585" h="1584960">
                        <a:moveTo>
                          <a:pt x="42277" y="1290814"/>
                        </a:moveTo>
                        <a:lnTo>
                          <a:pt x="39893" y="1296392"/>
                        </a:lnTo>
                      </a:path>
                      <a:path w="11665585" h="1584960">
                        <a:moveTo>
                          <a:pt x="39893" y="1296392"/>
                        </a:moveTo>
                        <a:lnTo>
                          <a:pt x="36686" y="1300380"/>
                        </a:lnTo>
                      </a:path>
                      <a:path w="11665585" h="1584960">
                        <a:moveTo>
                          <a:pt x="36686" y="1300380"/>
                        </a:moveTo>
                        <a:lnTo>
                          <a:pt x="31903" y="1303573"/>
                        </a:lnTo>
                      </a:path>
                      <a:path w="11665585" h="1584960">
                        <a:moveTo>
                          <a:pt x="31903" y="1303573"/>
                        </a:moveTo>
                        <a:lnTo>
                          <a:pt x="27120" y="1305971"/>
                        </a:lnTo>
                      </a:path>
                      <a:path w="11665585" h="1584960">
                        <a:moveTo>
                          <a:pt x="27120" y="1305971"/>
                        </a:moveTo>
                        <a:lnTo>
                          <a:pt x="21543" y="1306766"/>
                        </a:lnTo>
                      </a:path>
                      <a:path w="11665585" h="1584960">
                        <a:moveTo>
                          <a:pt x="0" y="1475095"/>
                        </a:moveTo>
                        <a:lnTo>
                          <a:pt x="0" y="1524554"/>
                        </a:lnTo>
                      </a:path>
                      <a:path w="11665585" h="1584960">
                        <a:moveTo>
                          <a:pt x="43072" y="1524554"/>
                        </a:moveTo>
                        <a:lnTo>
                          <a:pt x="43072" y="1475095"/>
                        </a:lnTo>
                      </a:path>
                      <a:path w="11665585" h="1584960">
                        <a:moveTo>
                          <a:pt x="0" y="1475095"/>
                        </a:moveTo>
                        <a:lnTo>
                          <a:pt x="794" y="1475095"/>
                        </a:lnTo>
                      </a:path>
                      <a:path w="11665585" h="1584960">
                        <a:moveTo>
                          <a:pt x="794" y="1475095"/>
                        </a:moveTo>
                        <a:lnTo>
                          <a:pt x="3193" y="1475095"/>
                        </a:lnTo>
                      </a:path>
                      <a:path w="11665585" h="1584960">
                        <a:moveTo>
                          <a:pt x="3193" y="1475095"/>
                        </a:moveTo>
                        <a:lnTo>
                          <a:pt x="6372" y="1475095"/>
                        </a:lnTo>
                      </a:path>
                      <a:path w="11665585" h="1584960">
                        <a:moveTo>
                          <a:pt x="6372" y="1475095"/>
                        </a:moveTo>
                        <a:lnTo>
                          <a:pt x="10374" y="1475095"/>
                        </a:lnTo>
                      </a:path>
                      <a:path w="11665585" h="1584960">
                        <a:moveTo>
                          <a:pt x="10374" y="1475095"/>
                        </a:moveTo>
                        <a:lnTo>
                          <a:pt x="15951" y="1475095"/>
                        </a:lnTo>
                      </a:path>
                      <a:path w="11665585" h="1584960">
                        <a:moveTo>
                          <a:pt x="15951" y="1475095"/>
                        </a:moveTo>
                        <a:lnTo>
                          <a:pt x="21543" y="1475095"/>
                        </a:lnTo>
                      </a:path>
                      <a:path w="11665585" h="1584960">
                        <a:moveTo>
                          <a:pt x="21543" y="1475095"/>
                        </a:moveTo>
                        <a:lnTo>
                          <a:pt x="27120" y="1475095"/>
                        </a:lnTo>
                      </a:path>
                      <a:path w="11665585" h="1584960">
                        <a:moveTo>
                          <a:pt x="27120" y="1475095"/>
                        </a:moveTo>
                        <a:lnTo>
                          <a:pt x="31903" y="1475095"/>
                        </a:lnTo>
                      </a:path>
                      <a:path w="11665585" h="1584960">
                        <a:moveTo>
                          <a:pt x="31903" y="1475095"/>
                        </a:moveTo>
                        <a:lnTo>
                          <a:pt x="36686" y="1475095"/>
                        </a:lnTo>
                      </a:path>
                      <a:path w="11665585" h="1584960">
                        <a:moveTo>
                          <a:pt x="36686" y="1475095"/>
                        </a:moveTo>
                        <a:lnTo>
                          <a:pt x="39893" y="1475095"/>
                        </a:lnTo>
                      </a:path>
                      <a:path w="11665585" h="1584960">
                        <a:moveTo>
                          <a:pt x="39893" y="1475095"/>
                        </a:moveTo>
                        <a:lnTo>
                          <a:pt x="42277" y="1475095"/>
                        </a:lnTo>
                      </a:path>
                      <a:path w="11665585" h="1584960">
                        <a:moveTo>
                          <a:pt x="42277" y="1475095"/>
                        </a:moveTo>
                        <a:lnTo>
                          <a:pt x="43072" y="1475095"/>
                        </a:lnTo>
                      </a:path>
                      <a:path w="11665585" h="1584960">
                        <a:moveTo>
                          <a:pt x="43072" y="1524554"/>
                        </a:moveTo>
                        <a:lnTo>
                          <a:pt x="42277" y="1524554"/>
                        </a:lnTo>
                      </a:path>
                      <a:path w="11665585" h="1584960">
                        <a:moveTo>
                          <a:pt x="42277" y="1524554"/>
                        </a:moveTo>
                        <a:lnTo>
                          <a:pt x="39893" y="1524554"/>
                        </a:lnTo>
                      </a:path>
                      <a:path w="11665585" h="1584960">
                        <a:moveTo>
                          <a:pt x="39893" y="1524554"/>
                        </a:moveTo>
                        <a:lnTo>
                          <a:pt x="36686" y="1524554"/>
                        </a:lnTo>
                      </a:path>
                      <a:path w="11665585" h="1584960">
                        <a:moveTo>
                          <a:pt x="36686" y="1524554"/>
                        </a:moveTo>
                        <a:lnTo>
                          <a:pt x="31903" y="1524554"/>
                        </a:lnTo>
                      </a:path>
                      <a:path w="11665585" h="1584960">
                        <a:moveTo>
                          <a:pt x="31903" y="1524554"/>
                        </a:moveTo>
                        <a:lnTo>
                          <a:pt x="27120" y="1524554"/>
                        </a:lnTo>
                      </a:path>
                      <a:path w="11665585" h="1584960">
                        <a:moveTo>
                          <a:pt x="27120" y="1524554"/>
                        </a:moveTo>
                        <a:lnTo>
                          <a:pt x="21543" y="1524554"/>
                        </a:lnTo>
                      </a:path>
                      <a:path w="11665585" h="1584960">
                        <a:moveTo>
                          <a:pt x="21543" y="1524554"/>
                        </a:moveTo>
                        <a:lnTo>
                          <a:pt x="15951" y="1524554"/>
                        </a:lnTo>
                      </a:path>
                      <a:path w="11665585" h="1584960">
                        <a:moveTo>
                          <a:pt x="15951" y="1524554"/>
                        </a:moveTo>
                        <a:lnTo>
                          <a:pt x="10374" y="1524554"/>
                        </a:lnTo>
                      </a:path>
                      <a:path w="11665585" h="1584960">
                        <a:moveTo>
                          <a:pt x="10374" y="1524554"/>
                        </a:moveTo>
                        <a:lnTo>
                          <a:pt x="6372" y="1524554"/>
                        </a:lnTo>
                      </a:path>
                      <a:path w="11665585" h="1584960">
                        <a:moveTo>
                          <a:pt x="6372" y="1524554"/>
                        </a:moveTo>
                        <a:lnTo>
                          <a:pt x="3193" y="1524554"/>
                        </a:lnTo>
                      </a:path>
                      <a:path w="11665585" h="1584960">
                        <a:moveTo>
                          <a:pt x="3193" y="1524554"/>
                        </a:moveTo>
                        <a:lnTo>
                          <a:pt x="794" y="1524554"/>
                        </a:lnTo>
                      </a:path>
                      <a:path w="11665585" h="1584960">
                        <a:moveTo>
                          <a:pt x="794" y="1524554"/>
                        </a:moveTo>
                        <a:lnTo>
                          <a:pt x="0" y="1524554"/>
                        </a:lnTo>
                      </a:path>
                      <a:path w="11665585" h="1584960">
                        <a:moveTo>
                          <a:pt x="43072" y="1584400"/>
                        </a:moveTo>
                        <a:lnTo>
                          <a:pt x="43072" y="1583605"/>
                        </a:lnTo>
                      </a:path>
                      <a:path w="11665585" h="1584960">
                        <a:moveTo>
                          <a:pt x="43072" y="1583605"/>
                        </a:moveTo>
                        <a:lnTo>
                          <a:pt x="43072" y="1579604"/>
                        </a:lnTo>
                      </a:path>
                      <a:path w="11665585" h="1584960">
                        <a:moveTo>
                          <a:pt x="43072" y="1579604"/>
                        </a:moveTo>
                        <a:lnTo>
                          <a:pt x="43072" y="1574026"/>
                        </a:lnTo>
                      </a:path>
                      <a:path w="11665585" h="1584960">
                        <a:moveTo>
                          <a:pt x="43072" y="1574026"/>
                        </a:moveTo>
                        <a:lnTo>
                          <a:pt x="43072" y="1566050"/>
                        </a:lnTo>
                      </a:path>
                      <a:path w="11665585" h="1584960">
                        <a:moveTo>
                          <a:pt x="43072" y="1566050"/>
                        </a:moveTo>
                        <a:lnTo>
                          <a:pt x="43072" y="1555676"/>
                        </a:lnTo>
                      </a:path>
                      <a:path w="11665585" h="1584960">
                        <a:moveTo>
                          <a:pt x="43072" y="1555676"/>
                        </a:moveTo>
                        <a:lnTo>
                          <a:pt x="43072" y="1545302"/>
                        </a:lnTo>
                      </a:path>
                      <a:path w="11665585" h="1584960">
                        <a:moveTo>
                          <a:pt x="43072" y="1545302"/>
                        </a:moveTo>
                        <a:lnTo>
                          <a:pt x="43072" y="1533338"/>
                        </a:lnTo>
                      </a:path>
                      <a:path w="11665585" h="1584960">
                        <a:moveTo>
                          <a:pt x="43072" y="1533338"/>
                        </a:moveTo>
                        <a:lnTo>
                          <a:pt x="43072" y="1524554"/>
                        </a:lnTo>
                      </a:path>
                      <a:path w="11665585" h="1584960">
                        <a:moveTo>
                          <a:pt x="0" y="1524554"/>
                        </a:moveTo>
                        <a:lnTo>
                          <a:pt x="0" y="1537326"/>
                        </a:lnTo>
                      </a:path>
                      <a:path w="11665585" h="1584960">
                        <a:moveTo>
                          <a:pt x="0" y="1537326"/>
                        </a:moveTo>
                        <a:lnTo>
                          <a:pt x="0" y="1548495"/>
                        </a:lnTo>
                      </a:path>
                      <a:path w="11665585" h="1584960">
                        <a:moveTo>
                          <a:pt x="0" y="1548495"/>
                        </a:moveTo>
                        <a:lnTo>
                          <a:pt x="0" y="1559664"/>
                        </a:lnTo>
                      </a:path>
                      <a:path w="11665585" h="1584960">
                        <a:moveTo>
                          <a:pt x="0" y="1559664"/>
                        </a:moveTo>
                        <a:lnTo>
                          <a:pt x="0" y="1568435"/>
                        </a:lnTo>
                      </a:path>
                      <a:path w="11665585" h="1584960">
                        <a:moveTo>
                          <a:pt x="0" y="1568435"/>
                        </a:moveTo>
                        <a:lnTo>
                          <a:pt x="0" y="1575616"/>
                        </a:lnTo>
                      </a:path>
                      <a:path w="11665585" h="1584960">
                        <a:moveTo>
                          <a:pt x="0" y="1575616"/>
                        </a:moveTo>
                        <a:lnTo>
                          <a:pt x="0" y="1581207"/>
                        </a:lnTo>
                      </a:path>
                      <a:path w="11665585" h="1584960">
                        <a:moveTo>
                          <a:pt x="0" y="1581207"/>
                        </a:moveTo>
                        <a:lnTo>
                          <a:pt x="0" y="158440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40" name="object 3640"/>
                  <p:cNvSpPr/>
                  <p:nvPr/>
                </p:nvSpPr>
                <p:spPr>
                  <a:xfrm>
                    <a:off x="3102975" y="343086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41" name="object 3641"/>
                  <p:cNvSpPr/>
                  <p:nvPr/>
                </p:nvSpPr>
                <p:spPr>
                  <a:xfrm>
                    <a:off x="3096991" y="3372212"/>
                    <a:ext cx="50800" cy="1791970"/>
                  </a:xfrm>
                  <a:custGeom>
                    <a:avLst/>
                    <a:gdLst/>
                    <a:ahLst/>
                    <a:cxnLst/>
                    <a:rect l="l" t="t" r="r" b="b"/>
                    <a:pathLst>
                      <a:path w="50800" h="1791970">
                        <a:moveTo>
                          <a:pt x="28724" y="0"/>
                        </a:moveTo>
                        <a:lnTo>
                          <a:pt x="34301" y="0"/>
                        </a:lnTo>
                      </a:path>
                      <a:path w="50800" h="1791970">
                        <a:moveTo>
                          <a:pt x="34301" y="0"/>
                        </a:moveTo>
                        <a:lnTo>
                          <a:pt x="39084" y="0"/>
                        </a:lnTo>
                      </a:path>
                      <a:path w="50800" h="1791970">
                        <a:moveTo>
                          <a:pt x="39084" y="0"/>
                        </a:moveTo>
                        <a:lnTo>
                          <a:pt x="43867" y="0"/>
                        </a:lnTo>
                      </a:path>
                      <a:path w="50800" h="1791970">
                        <a:moveTo>
                          <a:pt x="43867" y="0"/>
                        </a:moveTo>
                        <a:lnTo>
                          <a:pt x="47074" y="0"/>
                        </a:lnTo>
                      </a:path>
                      <a:path w="50800" h="1791970">
                        <a:moveTo>
                          <a:pt x="47074" y="0"/>
                        </a:moveTo>
                        <a:lnTo>
                          <a:pt x="49458" y="0"/>
                        </a:lnTo>
                      </a:path>
                      <a:path w="50800" h="1791970">
                        <a:moveTo>
                          <a:pt x="49458" y="0"/>
                        </a:moveTo>
                        <a:lnTo>
                          <a:pt x="50253" y="0"/>
                        </a:lnTo>
                      </a:path>
                      <a:path w="50800" h="1791970">
                        <a:moveTo>
                          <a:pt x="7181" y="0"/>
                        </a:moveTo>
                        <a:lnTo>
                          <a:pt x="7975" y="0"/>
                        </a:lnTo>
                      </a:path>
                      <a:path w="50800" h="1791970">
                        <a:moveTo>
                          <a:pt x="7975" y="0"/>
                        </a:moveTo>
                        <a:lnTo>
                          <a:pt x="10374" y="0"/>
                        </a:lnTo>
                      </a:path>
                      <a:path w="50800" h="1791970">
                        <a:moveTo>
                          <a:pt x="10374" y="0"/>
                        </a:moveTo>
                        <a:lnTo>
                          <a:pt x="13553" y="0"/>
                        </a:lnTo>
                      </a:path>
                      <a:path w="50800" h="1791970">
                        <a:moveTo>
                          <a:pt x="13553" y="0"/>
                        </a:moveTo>
                        <a:lnTo>
                          <a:pt x="17555" y="0"/>
                        </a:lnTo>
                      </a:path>
                      <a:path w="50800" h="1791970">
                        <a:moveTo>
                          <a:pt x="17555" y="0"/>
                        </a:moveTo>
                        <a:lnTo>
                          <a:pt x="23132" y="0"/>
                        </a:lnTo>
                      </a:path>
                      <a:path w="50800" h="1791970">
                        <a:moveTo>
                          <a:pt x="23132" y="0"/>
                        </a:moveTo>
                        <a:lnTo>
                          <a:pt x="28724" y="0"/>
                        </a:lnTo>
                      </a:path>
                      <a:path w="50800" h="1791970">
                        <a:moveTo>
                          <a:pt x="28724" y="81375"/>
                        </a:moveTo>
                        <a:lnTo>
                          <a:pt x="23132" y="80580"/>
                        </a:lnTo>
                      </a:path>
                      <a:path w="50800" h="1791970">
                        <a:moveTo>
                          <a:pt x="23132" y="80580"/>
                        </a:moveTo>
                        <a:lnTo>
                          <a:pt x="17555" y="78991"/>
                        </a:lnTo>
                      </a:path>
                      <a:path w="50800" h="1791970">
                        <a:moveTo>
                          <a:pt x="17555" y="78991"/>
                        </a:moveTo>
                        <a:lnTo>
                          <a:pt x="13553" y="75003"/>
                        </a:lnTo>
                      </a:path>
                      <a:path w="50800" h="1791970">
                        <a:moveTo>
                          <a:pt x="13553" y="75003"/>
                        </a:moveTo>
                        <a:lnTo>
                          <a:pt x="10374" y="71015"/>
                        </a:lnTo>
                      </a:path>
                      <a:path w="50800" h="1791970">
                        <a:moveTo>
                          <a:pt x="10374" y="71015"/>
                        </a:moveTo>
                        <a:lnTo>
                          <a:pt x="7975" y="65423"/>
                        </a:lnTo>
                      </a:path>
                      <a:path w="50800" h="1791970">
                        <a:moveTo>
                          <a:pt x="49458" y="65423"/>
                        </a:moveTo>
                        <a:lnTo>
                          <a:pt x="47074" y="71015"/>
                        </a:lnTo>
                      </a:path>
                      <a:path w="50800" h="1791970">
                        <a:moveTo>
                          <a:pt x="47074" y="71015"/>
                        </a:moveTo>
                        <a:lnTo>
                          <a:pt x="43867" y="75003"/>
                        </a:lnTo>
                      </a:path>
                      <a:path w="50800" h="1791970">
                        <a:moveTo>
                          <a:pt x="43867" y="75003"/>
                        </a:moveTo>
                        <a:lnTo>
                          <a:pt x="39084" y="78991"/>
                        </a:lnTo>
                      </a:path>
                      <a:path w="50800" h="1791970">
                        <a:moveTo>
                          <a:pt x="39084" y="78991"/>
                        </a:moveTo>
                        <a:lnTo>
                          <a:pt x="34301" y="80580"/>
                        </a:lnTo>
                      </a:path>
                      <a:path w="50800" h="1791970">
                        <a:moveTo>
                          <a:pt x="34301" y="80580"/>
                        </a:moveTo>
                        <a:lnTo>
                          <a:pt x="28724" y="81375"/>
                        </a:lnTo>
                      </a:path>
                      <a:path w="50800" h="1791970">
                        <a:moveTo>
                          <a:pt x="43072" y="794598"/>
                        </a:moveTo>
                        <a:lnTo>
                          <a:pt x="43072" y="780236"/>
                        </a:lnTo>
                      </a:path>
                      <a:path w="50800" h="1791970">
                        <a:moveTo>
                          <a:pt x="0" y="780236"/>
                        </a:moveTo>
                        <a:lnTo>
                          <a:pt x="0" y="794598"/>
                        </a:lnTo>
                      </a:path>
                      <a:path w="50800" h="1791970">
                        <a:moveTo>
                          <a:pt x="43072" y="794598"/>
                        </a:moveTo>
                        <a:lnTo>
                          <a:pt x="42277" y="794598"/>
                        </a:lnTo>
                      </a:path>
                      <a:path w="50800" h="1791970">
                        <a:moveTo>
                          <a:pt x="42277" y="794598"/>
                        </a:moveTo>
                        <a:lnTo>
                          <a:pt x="40687" y="794598"/>
                        </a:lnTo>
                      </a:path>
                      <a:path w="50800" h="1791970">
                        <a:moveTo>
                          <a:pt x="40687" y="794598"/>
                        </a:moveTo>
                        <a:lnTo>
                          <a:pt x="36699" y="794598"/>
                        </a:lnTo>
                      </a:path>
                      <a:path w="50800" h="1791970">
                        <a:moveTo>
                          <a:pt x="36699" y="794598"/>
                        </a:moveTo>
                        <a:lnTo>
                          <a:pt x="32711" y="794598"/>
                        </a:lnTo>
                      </a:path>
                      <a:path w="50800" h="1791970">
                        <a:moveTo>
                          <a:pt x="32711" y="794598"/>
                        </a:moveTo>
                        <a:lnTo>
                          <a:pt x="27120" y="794598"/>
                        </a:lnTo>
                      </a:path>
                      <a:path w="50800" h="1791970">
                        <a:moveTo>
                          <a:pt x="27120" y="794598"/>
                        </a:moveTo>
                        <a:lnTo>
                          <a:pt x="21543" y="794598"/>
                        </a:lnTo>
                      </a:path>
                      <a:path w="50800" h="1791970">
                        <a:moveTo>
                          <a:pt x="21543" y="794598"/>
                        </a:moveTo>
                        <a:lnTo>
                          <a:pt x="15951" y="794598"/>
                        </a:lnTo>
                      </a:path>
                      <a:path w="50800" h="1791970">
                        <a:moveTo>
                          <a:pt x="15951" y="794598"/>
                        </a:moveTo>
                        <a:lnTo>
                          <a:pt x="11168" y="794598"/>
                        </a:lnTo>
                      </a:path>
                      <a:path w="50800" h="1791970">
                        <a:moveTo>
                          <a:pt x="11168" y="794598"/>
                        </a:moveTo>
                        <a:lnTo>
                          <a:pt x="6386" y="794598"/>
                        </a:lnTo>
                      </a:path>
                      <a:path w="50800" h="1791970">
                        <a:moveTo>
                          <a:pt x="6386" y="794598"/>
                        </a:moveTo>
                        <a:lnTo>
                          <a:pt x="3193" y="794598"/>
                        </a:lnTo>
                      </a:path>
                      <a:path w="50800" h="1791970">
                        <a:moveTo>
                          <a:pt x="3193" y="794598"/>
                        </a:moveTo>
                        <a:lnTo>
                          <a:pt x="794" y="794598"/>
                        </a:lnTo>
                      </a:path>
                      <a:path w="50800" h="1791970">
                        <a:moveTo>
                          <a:pt x="794" y="794598"/>
                        </a:moveTo>
                        <a:lnTo>
                          <a:pt x="0" y="794598"/>
                        </a:lnTo>
                      </a:path>
                      <a:path w="50800" h="1791970">
                        <a:moveTo>
                          <a:pt x="794" y="780236"/>
                        </a:moveTo>
                        <a:lnTo>
                          <a:pt x="3193" y="780236"/>
                        </a:lnTo>
                      </a:path>
                      <a:path w="50800" h="1791970">
                        <a:moveTo>
                          <a:pt x="3193" y="780236"/>
                        </a:moveTo>
                        <a:lnTo>
                          <a:pt x="6386" y="780236"/>
                        </a:lnTo>
                      </a:path>
                      <a:path w="50800" h="1791970">
                        <a:moveTo>
                          <a:pt x="6386" y="780236"/>
                        </a:moveTo>
                        <a:lnTo>
                          <a:pt x="11168" y="780236"/>
                        </a:lnTo>
                      </a:path>
                      <a:path w="50800" h="1791970">
                        <a:moveTo>
                          <a:pt x="11168" y="780236"/>
                        </a:moveTo>
                        <a:lnTo>
                          <a:pt x="15951" y="780236"/>
                        </a:lnTo>
                      </a:path>
                      <a:path w="50800" h="1791970">
                        <a:moveTo>
                          <a:pt x="15951" y="780236"/>
                        </a:moveTo>
                        <a:lnTo>
                          <a:pt x="21543" y="780236"/>
                        </a:lnTo>
                      </a:path>
                      <a:path w="50800" h="1791970">
                        <a:moveTo>
                          <a:pt x="21543" y="780236"/>
                        </a:moveTo>
                        <a:lnTo>
                          <a:pt x="27120" y="780236"/>
                        </a:lnTo>
                      </a:path>
                      <a:path w="50800" h="1791970">
                        <a:moveTo>
                          <a:pt x="27120" y="780236"/>
                        </a:moveTo>
                        <a:lnTo>
                          <a:pt x="32711" y="780236"/>
                        </a:lnTo>
                      </a:path>
                      <a:path w="50800" h="1791970">
                        <a:moveTo>
                          <a:pt x="32711" y="780236"/>
                        </a:moveTo>
                        <a:lnTo>
                          <a:pt x="36699" y="780236"/>
                        </a:lnTo>
                      </a:path>
                      <a:path w="50800" h="1791970">
                        <a:moveTo>
                          <a:pt x="36699" y="780236"/>
                        </a:moveTo>
                        <a:lnTo>
                          <a:pt x="40687" y="780236"/>
                        </a:lnTo>
                      </a:path>
                      <a:path w="50800" h="1791970">
                        <a:moveTo>
                          <a:pt x="40687" y="780236"/>
                        </a:moveTo>
                        <a:lnTo>
                          <a:pt x="42277" y="780236"/>
                        </a:lnTo>
                      </a:path>
                      <a:path w="50800" h="1791970">
                        <a:moveTo>
                          <a:pt x="43072" y="794598"/>
                        </a:moveTo>
                        <a:lnTo>
                          <a:pt x="43072" y="807357"/>
                        </a:lnTo>
                      </a:path>
                      <a:path w="50800" h="1791970">
                        <a:moveTo>
                          <a:pt x="43072" y="807357"/>
                        </a:moveTo>
                        <a:lnTo>
                          <a:pt x="43072" y="818539"/>
                        </a:lnTo>
                      </a:path>
                      <a:path w="50800" h="1791970">
                        <a:moveTo>
                          <a:pt x="43072" y="818539"/>
                        </a:moveTo>
                        <a:lnTo>
                          <a:pt x="43072" y="826515"/>
                        </a:lnTo>
                      </a:path>
                      <a:path w="50800" h="1791970">
                        <a:moveTo>
                          <a:pt x="0" y="835286"/>
                        </a:moveTo>
                        <a:lnTo>
                          <a:pt x="0" y="825707"/>
                        </a:lnTo>
                      </a:path>
                      <a:path w="50800" h="1791970">
                        <a:moveTo>
                          <a:pt x="0" y="825707"/>
                        </a:moveTo>
                        <a:lnTo>
                          <a:pt x="0" y="815346"/>
                        </a:lnTo>
                      </a:path>
                      <a:path w="50800" h="1791970">
                        <a:moveTo>
                          <a:pt x="0" y="815346"/>
                        </a:moveTo>
                        <a:lnTo>
                          <a:pt x="0" y="803369"/>
                        </a:lnTo>
                      </a:path>
                      <a:path w="50800" h="1791970">
                        <a:moveTo>
                          <a:pt x="0" y="803369"/>
                        </a:moveTo>
                        <a:lnTo>
                          <a:pt x="0" y="794598"/>
                        </a:lnTo>
                      </a:path>
                      <a:path w="50800" h="1791970">
                        <a:moveTo>
                          <a:pt x="0" y="794598"/>
                        </a:moveTo>
                        <a:lnTo>
                          <a:pt x="794" y="794598"/>
                        </a:lnTo>
                      </a:path>
                      <a:path w="50800" h="1791970">
                        <a:moveTo>
                          <a:pt x="794" y="794598"/>
                        </a:moveTo>
                        <a:lnTo>
                          <a:pt x="3193" y="794598"/>
                        </a:lnTo>
                      </a:path>
                      <a:path w="50800" h="1791970">
                        <a:moveTo>
                          <a:pt x="3193" y="794598"/>
                        </a:moveTo>
                        <a:lnTo>
                          <a:pt x="6386" y="794598"/>
                        </a:lnTo>
                      </a:path>
                      <a:path w="50800" h="1791970">
                        <a:moveTo>
                          <a:pt x="6386" y="794598"/>
                        </a:moveTo>
                        <a:lnTo>
                          <a:pt x="11168" y="794598"/>
                        </a:lnTo>
                      </a:path>
                      <a:path w="50800" h="1791970">
                        <a:moveTo>
                          <a:pt x="11168" y="794598"/>
                        </a:moveTo>
                        <a:lnTo>
                          <a:pt x="15951" y="794598"/>
                        </a:lnTo>
                      </a:path>
                      <a:path w="50800" h="1791970">
                        <a:moveTo>
                          <a:pt x="15951" y="794598"/>
                        </a:moveTo>
                        <a:lnTo>
                          <a:pt x="21543" y="794598"/>
                        </a:lnTo>
                      </a:path>
                      <a:path w="50800" h="1791970">
                        <a:moveTo>
                          <a:pt x="21543" y="794598"/>
                        </a:moveTo>
                        <a:lnTo>
                          <a:pt x="27120" y="794598"/>
                        </a:lnTo>
                      </a:path>
                      <a:path w="50800" h="1791970">
                        <a:moveTo>
                          <a:pt x="27120" y="794598"/>
                        </a:moveTo>
                        <a:lnTo>
                          <a:pt x="32711" y="794598"/>
                        </a:lnTo>
                      </a:path>
                      <a:path w="50800" h="1791970">
                        <a:moveTo>
                          <a:pt x="32711" y="794598"/>
                        </a:moveTo>
                        <a:lnTo>
                          <a:pt x="36699" y="794598"/>
                        </a:lnTo>
                      </a:path>
                      <a:path w="50800" h="1791970">
                        <a:moveTo>
                          <a:pt x="36699" y="794598"/>
                        </a:moveTo>
                        <a:lnTo>
                          <a:pt x="40687" y="794598"/>
                        </a:lnTo>
                      </a:path>
                      <a:path w="50800" h="1791970">
                        <a:moveTo>
                          <a:pt x="40687" y="794598"/>
                        </a:moveTo>
                        <a:lnTo>
                          <a:pt x="42277" y="794598"/>
                        </a:lnTo>
                      </a:path>
                      <a:path w="50800" h="1791970">
                        <a:moveTo>
                          <a:pt x="42277" y="794598"/>
                        </a:moveTo>
                        <a:lnTo>
                          <a:pt x="43072" y="794598"/>
                        </a:lnTo>
                      </a:path>
                      <a:path w="50800" h="1791970">
                        <a:moveTo>
                          <a:pt x="43867" y="1286032"/>
                        </a:moveTo>
                        <a:lnTo>
                          <a:pt x="43867" y="1276452"/>
                        </a:lnTo>
                      </a:path>
                      <a:path w="50800" h="1791970">
                        <a:moveTo>
                          <a:pt x="794" y="1276452"/>
                        </a:moveTo>
                        <a:lnTo>
                          <a:pt x="794" y="1286032"/>
                        </a:lnTo>
                      </a:path>
                      <a:path w="50800" h="1791970">
                        <a:moveTo>
                          <a:pt x="43867" y="1286032"/>
                        </a:moveTo>
                        <a:lnTo>
                          <a:pt x="43072" y="1286032"/>
                        </a:lnTo>
                      </a:path>
                      <a:path w="50800" h="1791970">
                        <a:moveTo>
                          <a:pt x="43072" y="1286032"/>
                        </a:moveTo>
                        <a:lnTo>
                          <a:pt x="41482" y="1286032"/>
                        </a:lnTo>
                      </a:path>
                      <a:path w="50800" h="1791970">
                        <a:moveTo>
                          <a:pt x="41482" y="1286032"/>
                        </a:moveTo>
                        <a:lnTo>
                          <a:pt x="37494" y="1286032"/>
                        </a:lnTo>
                      </a:path>
                      <a:path w="50800" h="1791970">
                        <a:moveTo>
                          <a:pt x="37494" y="1286032"/>
                        </a:moveTo>
                        <a:lnTo>
                          <a:pt x="33506" y="1286032"/>
                        </a:lnTo>
                      </a:path>
                      <a:path w="50800" h="1791970">
                        <a:moveTo>
                          <a:pt x="33506" y="1286032"/>
                        </a:moveTo>
                        <a:lnTo>
                          <a:pt x="27915" y="1286032"/>
                        </a:lnTo>
                      </a:path>
                      <a:path w="50800" h="1791970">
                        <a:moveTo>
                          <a:pt x="27915" y="1286032"/>
                        </a:moveTo>
                        <a:lnTo>
                          <a:pt x="22337" y="1286032"/>
                        </a:lnTo>
                      </a:path>
                      <a:path w="50800" h="1791970">
                        <a:moveTo>
                          <a:pt x="22337" y="1286032"/>
                        </a:moveTo>
                        <a:lnTo>
                          <a:pt x="16760" y="1286032"/>
                        </a:lnTo>
                      </a:path>
                      <a:path w="50800" h="1791970">
                        <a:moveTo>
                          <a:pt x="16760" y="1286032"/>
                        </a:moveTo>
                        <a:lnTo>
                          <a:pt x="11963" y="1286032"/>
                        </a:lnTo>
                      </a:path>
                      <a:path w="50800" h="1791970">
                        <a:moveTo>
                          <a:pt x="11963" y="1286032"/>
                        </a:moveTo>
                        <a:lnTo>
                          <a:pt x="7181" y="1286032"/>
                        </a:lnTo>
                      </a:path>
                      <a:path w="50800" h="1791970">
                        <a:moveTo>
                          <a:pt x="7181" y="1286032"/>
                        </a:moveTo>
                        <a:lnTo>
                          <a:pt x="3987" y="1286032"/>
                        </a:lnTo>
                      </a:path>
                      <a:path w="50800" h="1791970">
                        <a:moveTo>
                          <a:pt x="3987" y="1286032"/>
                        </a:moveTo>
                        <a:lnTo>
                          <a:pt x="1589" y="1286032"/>
                        </a:lnTo>
                      </a:path>
                      <a:path w="50800" h="1791970">
                        <a:moveTo>
                          <a:pt x="1589" y="1286032"/>
                        </a:moveTo>
                        <a:lnTo>
                          <a:pt x="794" y="1286032"/>
                        </a:lnTo>
                      </a:path>
                      <a:path w="50800" h="1791970">
                        <a:moveTo>
                          <a:pt x="43867" y="1276452"/>
                        </a:moveTo>
                        <a:lnTo>
                          <a:pt x="43072" y="1276452"/>
                        </a:lnTo>
                      </a:path>
                      <a:path w="50800" h="1791970">
                        <a:moveTo>
                          <a:pt x="43072" y="1276452"/>
                        </a:moveTo>
                        <a:lnTo>
                          <a:pt x="41482" y="1276452"/>
                        </a:lnTo>
                      </a:path>
                      <a:path w="50800" h="1791970">
                        <a:moveTo>
                          <a:pt x="3987" y="1276452"/>
                        </a:moveTo>
                        <a:lnTo>
                          <a:pt x="1589" y="1276452"/>
                        </a:lnTo>
                      </a:path>
                      <a:path w="50800" h="1791970">
                        <a:moveTo>
                          <a:pt x="1589" y="1276452"/>
                        </a:moveTo>
                        <a:lnTo>
                          <a:pt x="794" y="1276452"/>
                        </a:lnTo>
                      </a:path>
                      <a:path w="50800" h="1791970">
                        <a:moveTo>
                          <a:pt x="794" y="1276452"/>
                        </a:moveTo>
                        <a:lnTo>
                          <a:pt x="1589" y="1276452"/>
                        </a:lnTo>
                      </a:path>
                      <a:path w="50800" h="1791970">
                        <a:moveTo>
                          <a:pt x="1589" y="1276452"/>
                        </a:moveTo>
                        <a:lnTo>
                          <a:pt x="3987" y="1276452"/>
                        </a:lnTo>
                      </a:path>
                      <a:path w="50800" h="1791970">
                        <a:moveTo>
                          <a:pt x="3987" y="1276452"/>
                        </a:moveTo>
                        <a:lnTo>
                          <a:pt x="7181" y="1276452"/>
                        </a:lnTo>
                      </a:path>
                      <a:path w="50800" h="1791970">
                        <a:moveTo>
                          <a:pt x="7181" y="1276452"/>
                        </a:moveTo>
                        <a:lnTo>
                          <a:pt x="11963" y="1276452"/>
                        </a:lnTo>
                      </a:path>
                      <a:path w="50800" h="1791970">
                        <a:moveTo>
                          <a:pt x="11963" y="1276452"/>
                        </a:moveTo>
                        <a:lnTo>
                          <a:pt x="16760" y="1276452"/>
                        </a:lnTo>
                      </a:path>
                      <a:path w="50800" h="1791970">
                        <a:moveTo>
                          <a:pt x="16760" y="1276452"/>
                        </a:moveTo>
                        <a:lnTo>
                          <a:pt x="22337" y="1276452"/>
                        </a:lnTo>
                      </a:path>
                      <a:path w="50800" h="1791970">
                        <a:moveTo>
                          <a:pt x="22337" y="1276452"/>
                        </a:moveTo>
                        <a:lnTo>
                          <a:pt x="27915" y="1276452"/>
                        </a:lnTo>
                      </a:path>
                      <a:path w="50800" h="1791970">
                        <a:moveTo>
                          <a:pt x="27915" y="1276452"/>
                        </a:moveTo>
                        <a:lnTo>
                          <a:pt x="33506" y="1276452"/>
                        </a:lnTo>
                      </a:path>
                      <a:path w="50800" h="1791970">
                        <a:moveTo>
                          <a:pt x="33506" y="1276452"/>
                        </a:moveTo>
                        <a:lnTo>
                          <a:pt x="37494" y="1276452"/>
                        </a:lnTo>
                      </a:path>
                      <a:path w="50800" h="1791970">
                        <a:moveTo>
                          <a:pt x="37494" y="1276452"/>
                        </a:moveTo>
                        <a:lnTo>
                          <a:pt x="41482" y="1276452"/>
                        </a:lnTo>
                      </a:path>
                      <a:path w="50800" h="1791970">
                        <a:moveTo>
                          <a:pt x="41482" y="1276452"/>
                        </a:moveTo>
                        <a:lnTo>
                          <a:pt x="43072" y="1276452"/>
                        </a:lnTo>
                      </a:path>
                      <a:path w="50800" h="1791970">
                        <a:moveTo>
                          <a:pt x="43072" y="1276452"/>
                        </a:moveTo>
                        <a:lnTo>
                          <a:pt x="43867" y="1276452"/>
                        </a:lnTo>
                      </a:path>
                      <a:path w="50800" h="1791970">
                        <a:moveTo>
                          <a:pt x="43867" y="1286032"/>
                        </a:moveTo>
                        <a:lnTo>
                          <a:pt x="43867" y="1298790"/>
                        </a:lnTo>
                      </a:path>
                      <a:path w="50800" h="1791970">
                        <a:moveTo>
                          <a:pt x="43867" y="1298790"/>
                        </a:moveTo>
                        <a:lnTo>
                          <a:pt x="43867" y="1309959"/>
                        </a:lnTo>
                      </a:path>
                      <a:path w="50800" h="1791970">
                        <a:moveTo>
                          <a:pt x="43867" y="1309959"/>
                        </a:moveTo>
                        <a:lnTo>
                          <a:pt x="43867" y="1317949"/>
                        </a:lnTo>
                      </a:path>
                      <a:path w="50800" h="1791970">
                        <a:moveTo>
                          <a:pt x="794" y="1326720"/>
                        </a:moveTo>
                        <a:lnTo>
                          <a:pt x="794" y="1317154"/>
                        </a:lnTo>
                      </a:path>
                      <a:path w="50800" h="1791970">
                        <a:moveTo>
                          <a:pt x="794" y="1317154"/>
                        </a:moveTo>
                        <a:lnTo>
                          <a:pt x="794" y="1306780"/>
                        </a:lnTo>
                      </a:path>
                      <a:path w="50800" h="1791970">
                        <a:moveTo>
                          <a:pt x="794" y="1306780"/>
                        </a:moveTo>
                        <a:lnTo>
                          <a:pt x="794" y="1294802"/>
                        </a:lnTo>
                      </a:path>
                      <a:path w="50800" h="1791970">
                        <a:moveTo>
                          <a:pt x="794" y="1294802"/>
                        </a:moveTo>
                        <a:lnTo>
                          <a:pt x="794" y="1286032"/>
                        </a:lnTo>
                      </a:path>
                      <a:path w="50800" h="1791970">
                        <a:moveTo>
                          <a:pt x="794" y="1286032"/>
                        </a:moveTo>
                        <a:lnTo>
                          <a:pt x="1589" y="1286032"/>
                        </a:lnTo>
                      </a:path>
                      <a:path w="50800" h="1791970">
                        <a:moveTo>
                          <a:pt x="1589" y="1286032"/>
                        </a:moveTo>
                        <a:lnTo>
                          <a:pt x="3987" y="1286032"/>
                        </a:lnTo>
                      </a:path>
                      <a:path w="50800" h="1791970">
                        <a:moveTo>
                          <a:pt x="3987" y="1286032"/>
                        </a:moveTo>
                        <a:lnTo>
                          <a:pt x="7181" y="1286032"/>
                        </a:lnTo>
                      </a:path>
                      <a:path w="50800" h="1791970">
                        <a:moveTo>
                          <a:pt x="7181" y="1286032"/>
                        </a:moveTo>
                        <a:lnTo>
                          <a:pt x="11963" y="1286032"/>
                        </a:lnTo>
                      </a:path>
                      <a:path w="50800" h="1791970">
                        <a:moveTo>
                          <a:pt x="11963" y="1286032"/>
                        </a:moveTo>
                        <a:lnTo>
                          <a:pt x="16760" y="1286032"/>
                        </a:lnTo>
                      </a:path>
                      <a:path w="50800" h="1791970">
                        <a:moveTo>
                          <a:pt x="16760" y="1286032"/>
                        </a:moveTo>
                        <a:lnTo>
                          <a:pt x="22337" y="1286032"/>
                        </a:lnTo>
                      </a:path>
                      <a:path w="50800" h="1791970">
                        <a:moveTo>
                          <a:pt x="22337" y="1286032"/>
                        </a:moveTo>
                        <a:lnTo>
                          <a:pt x="27915" y="1286032"/>
                        </a:lnTo>
                      </a:path>
                      <a:path w="50800" h="1791970">
                        <a:moveTo>
                          <a:pt x="27915" y="1286032"/>
                        </a:moveTo>
                        <a:lnTo>
                          <a:pt x="33506" y="1286032"/>
                        </a:lnTo>
                      </a:path>
                      <a:path w="50800" h="1791970">
                        <a:moveTo>
                          <a:pt x="33506" y="1286032"/>
                        </a:moveTo>
                        <a:lnTo>
                          <a:pt x="37494" y="1286032"/>
                        </a:lnTo>
                      </a:path>
                      <a:path w="50800" h="1791970">
                        <a:moveTo>
                          <a:pt x="37494" y="1286032"/>
                        </a:moveTo>
                        <a:lnTo>
                          <a:pt x="41482" y="1286032"/>
                        </a:lnTo>
                      </a:path>
                      <a:path w="50800" h="1791970">
                        <a:moveTo>
                          <a:pt x="41482" y="1286032"/>
                        </a:moveTo>
                        <a:lnTo>
                          <a:pt x="43072" y="1286032"/>
                        </a:lnTo>
                      </a:path>
                      <a:path w="50800" h="1791970">
                        <a:moveTo>
                          <a:pt x="43072" y="1286032"/>
                        </a:moveTo>
                        <a:lnTo>
                          <a:pt x="43867" y="1286032"/>
                        </a:lnTo>
                      </a:path>
                      <a:path w="50800" h="1791970">
                        <a:moveTo>
                          <a:pt x="0" y="1100942"/>
                        </a:moveTo>
                        <a:lnTo>
                          <a:pt x="0" y="1109727"/>
                        </a:lnTo>
                      </a:path>
                      <a:path w="50800" h="1791970">
                        <a:moveTo>
                          <a:pt x="43072" y="1109727"/>
                        </a:moveTo>
                        <a:lnTo>
                          <a:pt x="43072" y="1100942"/>
                        </a:lnTo>
                      </a:path>
                      <a:path w="50800" h="1791970">
                        <a:moveTo>
                          <a:pt x="0" y="1100942"/>
                        </a:moveTo>
                        <a:lnTo>
                          <a:pt x="794" y="1100942"/>
                        </a:lnTo>
                      </a:path>
                      <a:path w="50800" h="1791970">
                        <a:moveTo>
                          <a:pt x="794" y="1100942"/>
                        </a:moveTo>
                        <a:lnTo>
                          <a:pt x="3193" y="1100942"/>
                        </a:lnTo>
                      </a:path>
                      <a:path w="50800" h="1791970">
                        <a:moveTo>
                          <a:pt x="3193" y="1100942"/>
                        </a:moveTo>
                        <a:lnTo>
                          <a:pt x="6386" y="1100942"/>
                        </a:lnTo>
                      </a:path>
                      <a:path w="50800" h="1791970">
                        <a:moveTo>
                          <a:pt x="6386" y="1100942"/>
                        </a:moveTo>
                        <a:lnTo>
                          <a:pt x="11168" y="1100942"/>
                        </a:lnTo>
                      </a:path>
                      <a:path w="50800" h="1791970">
                        <a:moveTo>
                          <a:pt x="11168" y="1100942"/>
                        </a:moveTo>
                        <a:lnTo>
                          <a:pt x="15951" y="1100942"/>
                        </a:lnTo>
                      </a:path>
                      <a:path w="50800" h="1791970">
                        <a:moveTo>
                          <a:pt x="15951" y="1100942"/>
                        </a:moveTo>
                        <a:lnTo>
                          <a:pt x="21543" y="1100942"/>
                        </a:lnTo>
                      </a:path>
                      <a:path w="50800" h="1791970">
                        <a:moveTo>
                          <a:pt x="21543" y="1100942"/>
                        </a:moveTo>
                        <a:lnTo>
                          <a:pt x="27120" y="1100942"/>
                        </a:lnTo>
                      </a:path>
                      <a:path w="50800" h="1791970">
                        <a:moveTo>
                          <a:pt x="27120" y="1100942"/>
                        </a:moveTo>
                        <a:lnTo>
                          <a:pt x="32711" y="1100942"/>
                        </a:lnTo>
                      </a:path>
                      <a:path w="50800" h="1791970">
                        <a:moveTo>
                          <a:pt x="32711" y="1100942"/>
                        </a:moveTo>
                        <a:lnTo>
                          <a:pt x="36699" y="1100942"/>
                        </a:lnTo>
                      </a:path>
                      <a:path w="50800" h="1791970">
                        <a:moveTo>
                          <a:pt x="36699" y="1100942"/>
                        </a:moveTo>
                        <a:lnTo>
                          <a:pt x="40687" y="1100942"/>
                        </a:lnTo>
                      </a:path>
                      <a:path w="50800" h="1791970">
                        <a:moveTo>
                          <a:pt x="40687" y="1100942"/>
                        </a:moveTo>
                        <a:lnTo>
                          <a:pt x="42277" y="1100942"/>
                        </a:lnTo>
                      </a:path>
                      <a:path w="50800" h="1791970">
                        <a:moveTo>
                          <a:pt x="42277" y="1100942"/>
                        </a:moveTo>
                        <a:lnTo>
                          <a:pt x="43072" y="1100942"/>
                        </a:lnTo>
                      </a:path>
                      <a:path w="50800" h="1791970">
                        <a:moveTo>
                          <a:pt x="0" y="1109727"/>
                        </a:moveTo>
                        <a:lnTo>
                          <a:pt x="794" y="1109727"/>
                        </a:lnTo>
                      </a:path>
                      <a:path w="50800" h="1791970">
                        <a:moveTo>
                          <a:pt x="794" y="1109727"/>
                        </a:moveTo>
                        <a:lnTo>
                          <a:pt x="3193" y="1109727"/>
                        </a:lnTo>
                      </a:path>
                      <a:path w="50800" h="1791970">
                        <a:moveTo>
                          <a:pt x="3193" y="1109727"/>
                        </a:moveTo>
                        <a:lnTo>
                          <a:pt x="6386" y="1109727"/>
                        </a:lnTo>
                      </a:path>
                      <a:path w="50800" h="1791970">
                        <a:moveTo>
                          <a:pt x="6386" y="1109727"/>
                        </a:moveTo>
                        <a:lnTo>
                          <a:pt x="11168" y="1109727"/>
                        </a:lnTo>
                      </a:path>
                      <a:path w="50800" h="1791970">
                        <a:moveTo>
                          <a:pt x="32711" y="1109727"/>
                        </a:moveTo>
                        <a:lnTo>
                          <a:pt x="36699" y="1109727"/>
                        </a:lnTo>
                      </a:path>
                      <a:path w="50800" h="1791970">
                        <a:moveTo>
                          <a:pt x="36699" y="1109727"/>
                        </a:moveTo>
                        <a:lnTo>
                          <a:pt x="40687" y="1109727"/>
                        </a:lnTo>
                      </a:path>
                      <a:path w="50800" h="1791970">
                        <a:moveTo>
                          <a:pt x="40687" y="1109727"/>
                        </a:moveTo>
                        <a:lnTo>
                          <a:pt x="42277" y="1109727"/>
                        </a:lnTo>
                      </a:path>
                      <a:path w="50800" h="1791970">
                        <a:moveTo>
                          <a:pt x="42277" y="1109727"/>
                        </a:moveTo>
                        <a:lnTo>
                          <a:pt x="43072" y="1109727"/>
                        </a:lnTo>
                      </a:path>
                      <a:path w="50800" h="1791970">
                        <a:moveTo>
                          <a:pt x="43072" y="1109727"/>
                        </a:moveTo>
                        <a:lnTo>
                          <a:pt x="42277" y="1109727"/>
                        </a:lnTo>
                      </a:path>
                      <a:path w="50800" h="1791970">
                        <a:moveTo>
                          <a:pt x="42277" y="1109727"/>
                        </a:moveTo>
                        <a:lnTo>
                          <a:pt x="40687" y="1109727"/>
                        </a:lnTo>
                      </a:path>
                      <a:path w="50800" h="1791970">
                        <a:moveTo>
                          <a:pt x="40687" y="1109727"/>
                        </a:moveTo>
                        <a:lnTo>
                          <a:pt x="36699" y="1109727"/>
                        </a:lnTo>
                      </a:path>
                      <a:path w="50800" h="1791970">
                        <a:moveTo>
                          <a:pt x="36699" y="1109727"/>
                        </a:moveTo>
                        <a:lnTo>
                          <a:pt x="32711" y="1109727"/>
                        </a:lnTo>
                      </a:path>
                      <a:path w="50800" h="1791970">
                        <a:moveTo>
                          <a:pt x="32711" y="1109727"/>
                        </a:moveTo>
                        <a:lnTo>
                          <a:pt x="27120" y="1109727"/>
                        </a:lnTo>
                      </a:path>
                      <a:path w="50800" h="1791970">
                        <a:moveTo>
                          <a:pt x="27120" y="1109727"/>
                        </a:moveTo>
                        <a:lnTo>
                          <a:pt x="21543" y="1109727"/>
                        </a:lnTo>
                      </a:path>
                      <a:path w="50800" h="1791970">
                        <a:moveTo>
                          <a:pt x="21543" y="1109727"/>
                        </a:moveTo>
                        <a:lnTo>
                          <a:pt x="15951" y="1109727"/>
                        </a:lnTo>
                      </a:path>
                      <a:path w="50800" h="1791970">
                        <a:moveTo>
                          <a:pt x="15951" y="1109727"/>
                        </a:moveTo>
                        <a:lnTo>
                          <a:pt x="11168" y="1109727"/>
                        </a:lnTo>
                      </a:path>
                      <a:path w="50800" h="1791970">
                        <a:moveTo>
                          <a:pt x="11168" y="1109727"/>
                        </a:moveTo>
                        <a:lnTo>
                          <a:pt x="6386" y="1109727"/>
                        </a:lnTo>
                      </a:path>
                      <a:path w="50800" h="1791970">
                        <a:moveTo>
                          <a:pt x="6386" y="1109727"/>
                        </a:moveTo>
                        <a:lnTo>
                          <a:pt x="3193" y="1109727"/>
                        </a:lnTo>
                      </a:path>
                      <a:path w="50800" h="1791970">
                        <a:moveTo>
                          <a:pt x="3193" y="1109727"/>
                        </a:moveTo>
                        <a:lnTo>
                          <a:pt x="794" y="1109727"/>
                        </a:lnTo>
                      </a:path>
                      <a:path w="50800" h="1791970">
                        <a:moveTo>
                          <a:pt x="794" y="1109727"/>
                        </a:moveTo>
                        <a:lnTo>
                          <a:pt x="0" y="1109727"/>
                        </a:lnTo>
                      </a:path>
                      <a:path w="50800" h="1791970">
                        <a:moveTo>
                          <a:pt x="0" y="1100942"/>
                        </a:moveTo>
                        <a:lnTo>
                          <a:pt x="0" y="1088979"/>
                        </a:lnTo>
                      </a:path>
                      <a:path w="50800" h="1791970">
                        <a:moveTo>
                          <a:pt x="0" y="1088979"/>
                        </a:moveTo>
                        <a:lnTo>
                          <a:pt x="0" y="1077015"/>
                        </a:lnTo>
                      </a:path>
                      <a:path w="50800" h="1791970">
                        <a:moveTo>
                          <a:pt x="0" y="1077015"/>
                        </a:moveTo>
                        <a:lnTo>
                          <a:pt x="0" y="1066641"/>
                        </a:lnTo>
                      </a:path>
                      <a:path w="50800" h="1791970">
                        <a:moveTo>
                          <a:pt x="0" y="1066641"/>
                        </a:moveTo>
                        <a:lnTo>
                          <a:pt x="0" y="1060255"/>
                        </a:lnTo>
                      </a:path>
                      <a:path w="50800" h="1791970">
                        <a:moveTo>
                          <a:pt x="43072" y="1069039"/>
                        </a:moveTo>
                        <a:lnTo>
                          <a:pt x="43072" y="1069834"/>
                        </a:lnTo>
                      </a:path>
                      <a:path w="50800" h="1791970">
                        <a:moveTo>
                          <a:pt x="43072" y="1069834"/>
                        </a:moveTo>
                        <a:lnTo>
                          <a:pt x="43072" y="1081003"/>
                        </a:lnTo>
                      </a:path>
                      <a:path w="50800" h="1791970">
                        <a:moveTo>
                          <a:pt x="43072" y="1081003"/>
                        </a:moveTo>
                        <a:lnTo>
                          <a:pt x="43072" y="1092967"/>
                        </a:lnTo>
                      </a:path>
                      <a:path w="50800" h="1791970">
                        <a:moveTo>
                          <a:pt x="43072" y="1092967"/>
                        </a:moveTo>
                        <a:lnTo>
                          <a:pt x="43072" y="1100942"/>
                        </a:lnTo>
                      </a:path>
                      <a:path w="50800" h="1791970">
                        <a:moveTo>
                          <a:pt x="43072" y="1100942"/>
                        </a:moveTo>
                        <a:lnTo>
                          <a:pt x="42277" y="1100942"/>
                        </a:lnTo>
                      </a:path>
                      <a:path w="50800" h="1791970">
                        <a:moveTo>
                          <a:pt x="42277" y="1100942"/>
                        </a:moveTo>
                        <a:lnTo>
                          <a:pt x="40687" y="1100942"/>
                        </a:lnTo>
                      </a:path>
                      <a:path w="50800" h="1791970">
                        <a:moveTo>
                          <a:pt x="40687" y="1100942"/>
                        </a:moveTo>
                        <a:lnTo>
                          <a:pt x="36699" y="1100942"/>
                        </a:lnTo>
                      </a:path>
                      <a:path w="50800" h="1791970">
                        <a:moveTo>
                          <a:pt x="36699" y="1100942"/>
                        </a:moveTo>
                        <a:lnTo>
                          <a:pt x="32711" y="1100942"/>
                        </a:lnTo>
                      </a:path>
                      <a:path w="50800" h="1791970">
                        <a:moveTo>
                          <a:pt x="32711" y="1100942"/>
                        </a:moveTo>
                        <a:lnTo>
                          <a:pt x="27120" y="1100942"/>
                        </a:lnTo>
                      </a:path>
                      <a:path w="50800" h="1791970">
                        <a:moveTo>
                          <a:pt x="27120" y="1100942"/>
                        </a:moveTo>
                        <a:lnTo>
                          <a:pt x="21543" y="1100942"/>
                        </a:lnTo>
                      </a:path>
                      <a:path w="50800" h="1791970">
                        <a:moveTo>
                          <a:pt x="21543" y="1100942"/>
                        </a:moveTo>
                        <a:lnTo>
                          <a:pt x="15951" y="1100942"/>
                        </a:lnTo>
                      </a:path>
                      <a:path w="50800" h="1791970">
                        <a:moveTo>
                          <a:pt x="15951" y="1100942"/>
                        </a:moveTo>
                        <a:lnTo>
                          <a:pt x="11168" y="1100942"/>
                        </a:lnTo>
                      </a:path>
                      <a:path w="50800" h="1791970">
                        <a:moveTo>
                          <a:pt x="11168" y="1100942"/>
                        </a:moveTo>
                        <a:lnTo>
                          <a:pt x="6386" y="1100942"/>
                        </a:lnTo>
                      </a:path>
                      <a:path w="50800" h="1791970">
                        <a:moveTo>
                          <a:pt x="6386" y="1100942"/>
                        </a:moveTo>
                        <a:lnTo>
                          <a:pt x="3193" y="1100942"/>
                        </a:lnTo>
                      </a:path>
                      <a:path w="50800" h="1791970">
                        <a:moveTo>
                          <a:pt x="3193" y="1100942"/>
                        </a:moveTo>
                        <a:lnTo>
                          <a:pt x="794" y="1100942"/>
                        </a:lnTo>
                      </a:path>
                      <a:path w="50800" h="1791970">
                        <a:moveTo>
                          <a:pt x="794" y="1100942"/>
                        </a:moveTo>
                        <a:lnTo>
                          <a:pt x="0" y="1100942"/>
                        </a:lnTo>
                      </a:path>
                      <a:path w="50800" h="1791970">
                        <a:moveTo>
                          <a:pt x="50253" y="1791827"/>
                        </a:moveTo>
                        <a:lnTo>
                          <a:pt x="50253" y="1767900"/>
                        </a:lnTo>
                      </a:path>
                      <a:path w="50800" h="1791970">
                        <a:moveTo>
                          <a:pt x="7181" y="1767900"/>
                        </a:moveTo>
                        <a:lnTo>
                          <a:pt x="7181" y="1791827"/>
                        </a:lnTo>
                      </a:path>
                      <a:path w="50800" h="1791970">
                        <a:moveTo>
                          <a:pt x="50253" y="1791827"/>
                        </a:moveTo>
                        <a:lnTo>
                          <a:pt x="49458" y="1791827"/>
                        </a:lnTo>
                      </a:path>
                      <a:path w="50800" h="1791970">
                        <a:moveTo>
                          <a:pt x="49458" y="1791827"/>
                        </a:moveTo>
                        <a:lnTo>
                          <a:pt x="47074" y="1791827"/>
                        </a:lnTo>
                      </a:path>
                      <a:path w="50800" h="1791970">
                        <a:moveTo>
                          <a:pt x="47074" y="1791827"/>
                        </a:moveTo>
                        <a:lnTo>
                          <a:pt x="43867" y="1791827"/>
                        </a:lnTo>
                      </a:path>
                      <a:path w="50800" h="1791970">
                        <a:moveTo>
                          <a:pt x="43867" y="1791827"/>
                        </a:moveTo>
                        <a:lnTo>
                          <a:pt x="39084" y="1791827"/>
                        </a:lnTo>
                      </a:path>
                      <a:path w="50800" h="1791970">
                        <a:moveTo>
                          <a:pt x="39084" y="1791827"/>
                        </a:moveTo>
                        <a:lnTo>
                          <a:pt x="34301" y="1791827"/>
                        </a:lnTo>
                      </a:path>
                      <a:path w="50800" h="1791970">
                        <a:moveTo>
                          <a:pt x="34301" y="1791827"/>
                        </a:moveTo>
                        <a:lnTo>
                          <a:pt x="28724" y="1791827"/>
                        </a:lnTo>
                      </a:path>
                      <a:path w="50800" h="1791970">
                        <a:moveTo>
                          <a:pt x="28724" y="1791827"/>
                        </a:moveTo>
                        <a:lnTo>
                          <a:pt x="23132" y="1791827"/>
                        </a:lnTo>
                      </a:path>
                      <a:path w="50800" h="1791970">
                        <a:moveTo>
                          <a:pt x="23132" y="1791827"/>
                        </a:moveTo>
                        <a:lnTo>
                          <a:pt x="17555" y="1791827"/>
                        </a:lnTo>
                      </a:path>
                      <a:path w="50800" h="1791970">
                        <a:moveTo>
                          <a:pt x="17555" y="1791827"/>
                        </a:moveTo>
                        <a:lnTo>
                          <a:pt x="13553" y="1791827"/>
                        </a:lnTo>
                      </a:path>
                      <a:path w="50800" h="1791970">
                        <a:moveTo>
                          <a:pt x="13553" y="1791827"/>
                        </a:moveTo>
                        <a:lnTo>
                          <a:pt x="10374" y="1791827"/>
                        </a:lnTo>
                      </a:path>
                      <a:path w="50800" h="1791970">
                        <a:moveTo>
                          <a:pt x="10374" y="1791827"/>
                        </a:moveTo>
                        <a:lnTo>
                          <a:pt x="7975" y="1791827"/>
                        </a:lnTo>
                      </a:path>
                      <a:path w="50800" h="1791970">
                        <a:moveTo>
                          <a:pt x="7975" y="1791827"/>
                        </a:moveTo>
                        <a:lnTo>
                          <a:pt x="7181" y="1791827"/>
                        </a:lnTo>
                      </a:path>
                      <a:path w="50800" h="1791970">
                        <a:moveTo>
                          <a:pt x="50253" y="1767900"/>
                        </a:moveTo>
                        <a:lnTo>
                          <a:pt x="49458" y="1767900"/>
                        </a:lnTo>
                      </a:path>
                      <a:path w="50800" h="1791970">
                        <a:moveTo>
                          <a:pt x="49458" y="1767900"/>
                        </a:moveTo>
                        <a:lnTo>
                          <a:pt x="47074" y="176790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42" name="object 3642"/>
                  <p:cNvSpPr/>
                  <p:nvPr/>
                </p:nvSpPr>
                <p:spPr>
                  <a:xfrm>
                    <a:off x="3142868" y="5138916"/>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43" name="object 3643"/>
                  <p:cNvSpPr/>
                  <p:nvPr/>
                </p:nvSpPr>
                <p:spPr>
                  <a:xfrm>
                    <a:off x="3104172" y="5140113"/>
                    <a:ext cx="43180" cy="66675"/>
                  </a:xfrm>
                  <a:custGeom>
                    <a:avLst/>
                    <a:gdLst/>
                    <a:ahLst/>
                    <a:cxnLst/>
                    <a:rect l="l" t="t" r="r" b="b"/>
                    <a:pathLst>
                      <a:path w="43180" h="66675">
                        <a:moveTo>
                          <a:pt x="6372" y="0"/>
                        </a:moveTo>
                        <a:lnTo>
                          <a:pt x="3193" y="0"/>
                        </a:lnTo>
                      </a:path>
                      <a:path w="43180" h="66675">
                        <a:moveTo>
                          <a:pt x="3193" y="0"/>
                        </a:moveTo>
                        <a:lnTo>
                          <a:pt x="794" y="0"/>
                        </a:lnTo>
                      </a:path>
                      <a:path w="43180" h="66675">
                        <a:moveTo>
                          <a:pt x="794" y="0"/>
                        </a:moveTo>
                        <a:lnTo>
                          <a:pt x="0" y="0"/>
                        </a:lnTo>
                      </a:path>
                      <a:path w="43180" h="66675">
                        <a:moveTo>
                          <a:pt x="0" y="0"/>
                        </a:moveTo>
                        <a:lnTo>
                          <a:pt x="794" y="0"/>
                        </a:lnTo>
                      </a:path>
                      <a:path w="43180" h="66675">
                        <a:moveTo>
                          <a:pt x="794" y="0"/>
                        </a:moveTo>
                        <a:lnTo>
                          <a:pt x="3193" y="0"/>
                        </a:lnTo>
                      </a:path>
                      <a:path w="43180" h="66675">
                        <a:moveTo>
                          <a:pt x="3193" y="0"/>
                        </a:moveTo>
                        <a:lnTo>
                          <a:pt x="6372" y="0"/>
                        </a:lnTo>
                      </a:path>
                      <a:path w="43180" h="66675">
                        <a:moveTo>
                          <a:pt x="6372" y="0"/>
                        </a:moveTo>
                        <a:lnTo>
                          <a:pt x="10374" y="0"/>
                        </a:lnTo>
                      </a:path>
                      <a:path w="43180" h="66675">
                        <a:moveTo>
                          <a:pt x="10374" y="0"/>
                        </a:moveTo>
                        <a:lnTo>
                          <a:pt x="15951" y="0"/>
                        </a:lnTo>
                      </a:path>
                      <a:path w="43180" h="66675">
                        <a:moveTo>
                          <a:pt x="15951" y="0"/>
                        </a:moveTo>
                        <a:lnTo>
                          <a:pt x="21543" y="0"/>
                        </a:lnTo>
                      </a:path>
                      <a:path w="43180" h="66675">
                        <a:moveTo>
                          <a:pt x="21543" y="0"/>
                        </a:moveTo>
                        <a:lnTo>
                          <a:pt x="27120" y="0"/>
                        </a:lnTo>
                      </a:path>
                      <a:path w="43180" h="66675">
                        <a:moveTo>
                          <a:pt x="27120" y="0"/>
                        </a:moveTo>
                        <a:lnTo>
                          <a:pt x="31903" y="0"/>
                        </a:lnTo>
                      </a:path>
                      <a:path w="43180" h="66675">
                        <a:moveTo>
                          <a:pt x="31903" y="0"/>
                        </a:moveTo>
                        <a:lnTo>
                          <a:pt x="36686" y="0"/>
                        </a:lnTo>
                      </a:path>
                      <a:path w="43180" h="66675">
                        <a:moveTo>
                          <a:pt x="36686" y="0"/>
                        </a:moveTo>
                        <a:lnTo>
                          <a:pt x="39893" y="0"/>
                        </a:lnTo>
                      </a:path>
                      <a:path w="43180" h="66675">
                        <a:moveTo>
                          <a:pt x="39893" y="0"/>
                        </a:moveTo>
                        <a:lnTo>
                          <a:pt x="42277" y="0"/>
                        </a:lnTo>
                      </a:path>
                      <a:path w="43180" h="66675">
                        <a:moveTo>
                          <a:pt x="42277" y="0"/>
                        </a:moveTo>
                        <a:lnTo>
                          <a:pt x="43072" y="0"/>
                        </a:lnTo>
                      </a:path>
                      <a:path w="43180" h="66675">
                        <a:moveTo>
                          <a:pt x="43072" y="23927"/>
                        </a:moveTo>
                        <a:lnTo>
                          <a:pt x="43072" y="35891"/>
                        </a:lnTo>
                      </a:path>
                      <a:path w="43180" h="66675">
                        <a:moveTo>
                          <a:pt x="43072" y="35891"/>
                        </a:moveTo>
                        <a:lnTo>
                          <a:pt x="43072" y="47855"/>
                        </a:lnTo>
                      </a:path>
                      <a:path w="43180" h="66675">
                        <a:moveTo>
                          <a:pt x="43072" y="47855"/>
                        </a:moveTo>
                        <a:lnTo>
                          <a:pt x="43072" y="55844"/>
                        </a:lnTo>
                      </a:path>
                      <a:path w="43180" h="66675">
                        <a:moveTo>
                          <a:pt x="0" y="66205"/>
                        </a:moveTo>
                        <a:lnTo>
                          <a:pt x="0" y="64615"/>
                        </a:lnTo>
                      </a:path>
                      <a:path w="43180" h="66675">
                        <a:moveTo>
                          <a:pt x="0" y="64615"/>
                        </a:moveTo>
                        <a:lnTo>
                          <a:pt x="0" y="55036"/>
                        </a:lnTo>
                      </a:path>
                      <a:path w="43180" h="66675">
                        <a:moveTo>
                          <a:pt x="0" y="55036"/>
                        </a:moveTo>
                        <a:lnTo>
                          <a:pt x="0" y="43867"/>
                        </a:lnTo>
                      </a:path>
                      <a:path w="43180" h="66675">
                        <a:moveTo>
                          <a:pt x="0" y="43867"/>
                        </a:moveTo>
                        <a:lnTo>
                          <a:pt x="0" y="31903"/>
                        </a:lnTo>
                      </a:path>
                      <a:path w="43180" h="66675">
                        <a:moveTo>
                          <a:pt x="0" y="31903"/>
                        </a:moveTo>
                        <a:lnTo>
                          <a:pt x="0" y="23927"/>
                        </a:lnTo>
                      </a:path>
                      <a:path w="43180" h="66675">
                        <a:moveTo>
                          <a:pt x="0" y="23927"/>
                        </a:moveTo>
                        <a:lnTo>
                          <a:pt x="794" y="23927"/>
                        </a:lnTo>
                      </a:path>
                      <a:path w="43180" h="66675">
                        <a:moveTo>
                          <a:pt x="794" y="23927"/>
                        </a:moveTo>
                        <a:lnTo>
                          <a:pt x="3193" y="23927"/>
                        </a:lnTo>
                      </a:path>
                      <a:path w="43180" h="66675">
                        <a:moveTo>
                          <a:pt x="3193" y="23927"/>
                        </a:moveTo>
                        <a:lnTo>
                          <a:pt x="6372" y="23927"/>
                        </a:lnTo>
                      </a:path>
                      <a:path w="43180" h="66675">
                        <a:moveTo>
                          <a:pt x="6372" y="23927"/>
                        </a:moveTo>
                        <a:lnTo>
                          <a:pt x="10374" y="23927"/>
                        </a:lnTo>
                      </a:path>
                      <a:path w="43180" h="66675">
                        <a:moveTo>
                          <a:pt x="10374" y="23927"/>
                        </a:moveTo>
                        <a:lnTo>
                          <a:pt x="15951" y="23927"/>
                        </a:lnTo>
                      </a:path>
                      <a:path w="43180" h="66675">
                        <a:moveTo>
                          <a:pt x="15951" y="23927"/>
                        </a:moveTo>
                        <a:lnTo>
                          <a:pt x="21543" y="23927"/>
                        </a:lnTo>
                      </a:path>
                      <a:path w="43180" h="66675">
                        <a:moveTo>
                          <a:pt x="21543" y="23927"/>
                        </a:moveTo>
                        <a:lnTo>
                          <a:pt x="27120" y="23927"/>
                        </a:lnTo>
                      </a:path>
                      <a:path w="43180" h="66675">
                        <a:moveTo>
                          <a:pt x="27120" y="23927"/>
                        </a:moveTo>
                        <a:lnTo>
                          <a:pt x="31903" y="23927"/>
                        </a:lnTo>
                      </a:path>
                      <a:path w="43180" h="66675">
                        <a:moveTo>
                          <a:pt x="31903" y="23927"/>
                        </a:moveTo>
                        <a:lnTo>
                          <a:pt x="36686" y="23927"/>
                        </a:lnTo>
                      </a:path>
                      <a:path w="43180" h="66675">
                        <a:moveTo>
                          <a:pt x="36686" y="23927"/>
                        </a:moveTo>
                        <a:lnTo>
                          <a:pt x="39893" y="23927"/>
                        </a:lnTo>
                      </a:path>
                      <a:path w="43180" h="66675">
                        <a:moveTo>
                          <a:pt x="39893" y="23927"/>
                        </a:moveTo>
                        <a:lnTo>
                          <a:pt x="42277" y="23927"/>
                        </a:lnTo>
                      </a:path>
                      <a:path w="43180" h="66675">
                        <a:moveTo>
                          <a:pt x="42277" y="23927"/>
                        </a:moveTo>
                        <a:lnTo>
                          <a:pt x="43072" y="2392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44" name="object 3644"/>
                  <p:cNvSpPr/>
                  <p:nvPr/>
                </p:nvSpPr>
                <p:spPr>
                  <a:xfrm>
                    <a:off x="3295231" y="2678153"/>
                    <a:ext cx="92075" cy="27940"/>
                  </a:xfrm>
                  <a:custGeom>
                    <a:avLst/>
                    <a:gdLst/>
                    <a:ahLst/>
                    <a:cxnLst/>
                    <a:rect l="l" t="t" r="r" b="b"/>
                    <a:pathLst>
                      <a:path w="92075" h="27939">
                        <a:moveTo>
                          <a:pt x="11976" y="0"/>
                        </a:moveTo>
                        <a:lnTo>
                          <a:pt x="0" y="0"/>
                        </a:lnTo>
                        <a:lnTo>
                          <a:pt x="0" y="21539"/>
                        </a:lnTo>
                        <a:lnTo>
                          <a:pt x="11976" y="21539"/>
                        </a:lnTo>
                        <a:lnTo>
                          <a:pt x="11976" y="0"/>
                        </a:lnTo>
                        <a:close/>
                      </a:path>
                      <a:path w="92075" h="27939">
                        <a:moveTo>
                          <a:pt x="91744" y="0"/>
                        </a:moveTo>
                        <a:lnTo>
                          <a:pt x="79781" y="0"/>
                        </a:lnTo>
                        <a:lnTo>
                          <a:pt x="79781" y="21539"/>
                        </a:lnTo>
                        <a:lnTo>
                          <a:pt x="84963" y="21539"/>
                        </a:lnTo>
                        <a:lnTo>
                          <a:pt x="84963" y="27520"/>
                        </a:lnTo>
                        <a:lnTo>
                          <a:pt x="85763" y="27520"/>
                        </a:lnTo>
                        <a:lnTo>
                          <a:pt x="85763" y="21539"/>
                        </a:lnTo>
                        <a:lnTo>
                          <a:pt x="91744" y="21539"/>
                        </a:lnTo>
                        <a:lnTo>
                          <a:pt x="91744"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45" name="object 3645"/>
                  <p:cNvSpPr/>
                  <p:nvPr/>
                </p:nvSpPr>
                <p:spPr>
                  <a:xfrm>
                    <a:off x="3365840" y="2699691"/>
                    <a:ext cx="14604" cy="0"/>
                  </a:xfrm>
                  <a:custGeom>
                    <a:avLst/>
                    <a:gdLst/>
                    <a:ahLst/>
                    <a:cxnLst/>
                    <a:rect l="l" t="t" r="r" b="b"/>
                    <a:pathLst>
                      <a:path w="14604">
                        <a:moveTo>
                          <a:pt x="14362" y="0"/>
                        </a:moveTo>
                        <a:lnTo>
                          <a:pt x="11168" y="0"/>
                        </a:lnTo>
                      </a:path>
                      <a:path w="14604">
                        <a:moveTo>
                          <a:pt x="11168" y="0"/>
                        </a:moveTo>
                        <a:lnTo>
                          <a:pt x="6386" y="0"/>
                        </a:lnTo>
                      </a:path>
                      <a:path w="14604">
                        <a:moveTo>
                          <a:pt x="6386" y="0"/>
                        </a:moveTo>
                        <a:lnTo>
                          <a:pt x="0" y="0"/>
                        </a:lnTo>
                      </a:path>
                    </a:pathLst>
                  </a:custGeom>
                  <a:ln w="11966">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46" name="object 3646"/>
                  <p:cNvSpPr/>
                  <p:nvPr/>
                </p:nvSpPr>
                <p:spPr>
                  <a:xfrm>
                    <a:off x="3349879" y="2693711"/>
                    <a:ext cx="16510" cy="12065"/>
                  </a:xfrm>
                  <a:custGeom>
                    <a:avLst/>
                    <a:gdLst/>
                    <a:ahLst/>
                    <a:cxnLst/>
                    <a:rect l="l" t="t" r="r" b="b"/>
                    <a:pathLst>
                      <a:path w="16510" h="12064">
                        <a:moveTo>
                          <a:pt x="15951" y="0"/>
                        </a:moveTo>
                        <a:lnTo>
                          <a:pt x="7975" y="0"/>
                        </a:lnTo>
                        <a:lnTo>
                          <a:pt x="0" y="0"/>
                        </a:lnTo>
                        <a:lnTo>
                          <a:pt x="0" y="11963"/>
                        </a:lnTo>
                        <a:lnTo>
                          <a:pt x="7975" y="11963"/>
                        </a:lnTo>
                        <a:lnTo>
                          <a:pt x="15951" y="11963"/>
                        </a:lnTo>
                        <a:lnTo>
                          <a:pt x="15951"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47" name="object 3647"/>
                  <p:cNvSpPr/>
                  <p:nvPr/>
                </p:nvSpPr>
                <p:spPr>
                  <a:xfrm>
                    <a:off x="3323563" y="2699691"/>
                    <a:ext cx="26670" cy="0"/>
                  </a:xfrm>
                  <a:custGeom>
                    <a:avLst/>
                    <a:gdLst/>
                    <a:ahLst/>
                    <a:cxnLst/>
                    <a:rect l="l" t="t" r="r" b="b"/>
                    <a:pathLst>
                      <a:path w="26670">
                        <a:moveTo>
                          <a:pt x="26325" y="0"/>
                        </a:moveTo>
                        <a:lnTo>
                          <a:pt x="17555" y="0"/>
                        </a:lnTo>
                      </a:path>
                      <a:path w="26670">
                        <a:moveTo>
                          <a:pt x="17555" y="0"/>
                        </a:moveTo>
                        <a:lnTo>
                          <a:pt x="8770" y="0"/>
                        </a:lnTo>
                      </a:path>
                      <a:path w="26670">
                        <a:moveTo>
                          <a:pt x="8770" y="0"/>
                        </a:moveTo>
                        <a:lnTo>
                          <a:pt x="0" y="0"/>
                        </a:lnTo>
                      </a:path>
                    </a:pathLst>
                  </a:custGeom>
                  <a:ln w="11966">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48" name="object 3648"/>
                  <p:cNvSpPr/>
                  <p:nvPr/>
                </p:nvSpPr>
                <p:spPr>
                  <a:xfrm>
                    <a:off x="3316382" y="2693708"/>
                    <a:ext cx="7620" cy="12065"/>
                  </a:xfrm>
                  <a:custGeom>
                    <a:avLst/>
                    <a:gdLst/>
                    <a:ahLst/>
                    <a:cxnLst/>
                    <a:rect l="l" t="t" r="r" b="b"/>
                    <a:pathLst>
                      <a:path w="7620" h="12064">
                        <a:moveTo>
                          <a:pt x="0" y="11966"/>
                        </a:moveTo>
                        <a:lnTo>
                          <a:pt x="7181" y="11966"/>
                        </a:lnTo>
                        <a:lnTo>
                          <a:pt x="7181" y="0"/>
                        </a:lnTo>
                        <a:lnTo>
                          <a:pt x="0" y="0"/>
                        </a:lnTo>
                        <a:lnTo>
                          <a:pt x="0" y="1196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49" name="object 3649"/>
                  <p:cNvSpPr/>
                  <p:nvPr/>
                </p:nvSpPr>
                <p:spPr>
                  <a:xfrm>
                    <a:off x="3302815" y="2699691"/>
                    <a:ext cx="13970" cy="0"/>
                  </a:xfrm>
                  <a:custGeom>
                    <a:avLst/>
                    <a:gdLst/>
                    <a:ahLst/>
                    <a:cxnLst/>
                    <a:rect l="l" t="t" r="r" b="b"/>
                    <a:pathLst>
                      <a:path w="13970">
                        <a:moveTo>
                          <a:pt x="13567" y="0"/>
                        </a:moveTo>
                        <a:lnTo>
                          <a:pt x="7181" y="0"/>
                        </a:lnTo>
                      </a:path>
                      <a:path w="13970">
                        <a:moveTo>
                          <a:pt x="7181" y="0"/>
                        </a:moveTo>
                        <a:lnTo>
                          <a:pt x="2398" y="0"/>
                        </a:lnTo>
                      </a:path>
                      <a:path w="13970">
                        <a:moveTo>
                          <a:pt x="2398" y="0"/>
                        </a:moveTo>
                        <a:lnTo>
                          <a:pt x="0" y="0"/>
                        </a:lnTo>
                      </a:path>
                    </a:pathLst>
                  </a:custGeom>
                  <a:ln w="11966">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50" name="object 3650"/>
                  <p:cNvSpPr/>
                  <p:nvPr/>
                </p:nvSpPr>
                <p:spPr>
                  <a:xfrm>
                    <a:off x="3301212" y="2672171"/>
                    <a:ext cx="80010" cy="33655"/>
                  </a:xfrm>
                  <a:custGeom>
                    <a:avLst/>
                    <a:gdLst/>
                    <a:ahLst/>
                    <a:cxnLst/>
                    <a:rect l="l" t="t" r="r" b="b"/>
                    <a:pathLst>
                      <a:path w="80010" h="33655">
                        <a:moveTo>
                          <a:pt x="800" y="21539"/>
                        </a:moveTo>
                        <a:lnTo>
                          <a:pt x="0" y="21539"/>
                        </a:lnTo>
                        <a:lnTo>
                          <a:pt x="0" y="33502"/>
                        </a:lnTo>
                        <a:lnTo>
                          <a:pt x="800" y="33502"/>
                        </a:lnTo>
                        <a:lnTo>
                          <a:pt x="800" y="21539"/>
                        </a:lnTo>
                        <a:close/>
                      </a:path>
                      <a:path w="80010" h="33655">
                        <a:moveTo>
                          <a:pt x="79781" y="0"/>
                        </a:moveTo>
                        <a:lnTo>
                          <a:pt x="78981" y="0"/>
                        </a:lnTo>
                        <a:lnTo>
                          <a:pt x="78981" y="11963"/>
                        </a:lnTo>
                        <a:lnTo>
                          <a:pt x="79781" y="11963"/>
                        </a:lnTo>
                        <a:lnTo>
                          <a:pt x="79781"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51" name="object 3651"/>
                  <p:cNvSpPr/>
                  <p:nvPr/>
                </p:nvSpPr>
                <p:spPr>
                  <a:xfrm>
                    <a:off x="3372227" y="2678148"/>
                    <a:ext cx="8255" cy="0"/>
                  </a:xfrm>
                  <a:custGeom>
                    <a:avLst/>
                    <a:gdLst/>
                    <a:ahLst/>
                    <a:cxnLst/>
                    <a:rect l="l" t="t" r="r" b="b"/>
                    <a:pathLst>
                      <a:path w="8254">
                        <a:moveTo>
                          <a:pt x="7975" y="0"/>
                        </a:moveTo>
                        <a:lnTo>
                          <a:pt x="4782" y="0"/>
                        </a:lnTo>
                      </a:path>
                      <a:path w="8254">
                        <a:moveTo>
                          <a:pt x="4782" y="0"/>
                        </a:moveTo>
                        <a:lnTo>
                          <a:pt x="0" y="0"/>
                        </a:lnTo>
                      </a:path>
                    </a:pathLst>
                  </a:custGeom>
                  <a:ln w="11966">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52" name="object 3652"/>
                  <p:cNvSpPr/>
                  <p:nvPr/>
                </p:nvSpPr>
                <p:spPr>
                  <a:xfrm>
                    <a:off x="3309988" y="2672171"/>
                    <a:ext cx="62230" cy="12065"/>
                  </a:xfrm>
                  <a:custGeom>
                    <a:avLst/>
                    <a:gdLst/>
                    <a:ahLst/>
                    <a:cxnLst/>
                    <a:rect l="l" t="t" r="r" b="b"/>
                    <a:pathLst>
                      <a:path w="62229" h="12064">
                        <a:moveTo>
                          <a:pt x="62230" y="0"/>
                        </a:moveTo>
                        <a:lnTo>
                          <a:pt x="62230" y="0"/>
                        </a:lnTo>
                        <a:lnTo>
                          <a:pt x="0" y="0"/>
                        </a:lnTo>
                        <a:lnTo>
                          <a:pt x="0" y="11963"/>
                        </a:lnTo>
                        <a:lnTo>
                          <a:pt x="62230" y="11963"/>
                        </a:lnTo>
                        <a:lnTo>
                          <a:pt x="62230"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53" name="object 3653"/>
                  <p:cNvSpPr/>
                  <p:nvPr/>
                </p:nvSpPr>
                <p:spPr>
                  <a:xfrm>
                    <a:off x="3302020" y="2678148"/>
                    <a:ext cx="8255" cy="0"/>
                  </a:xfrm>
                  <a:custGeom>
                    <a:avLst/>
                    <a:gdLst/>
                    <a:ahLst/>
                    <a:cxnLst/>
                    <a:rect l="l" t="t" r="r" b="b"/>
                    <a:pathLst>
                      <a:path w="8254">
                        <a:moveTo>
                          <a:pt x="7975" y="0"/>
                        </a:moveTo>
                        <a:lnTo>
                          <a:pt x="3193" y="0"/>
                        </a:lnTo>
                      </a:path>
                      <a:path w="8254">
                        <a:moveTo>
                          <a:pt x="3193" y="0"/>
                        </a:moveTo>
                        <a:lnTo>
                          <a:pt x="0" y="0"/>
                        </a:lnTo>
                      </a:path>
                    </a:pathLst>
                  </a:custGeom>
                  <a:ln w="11966">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54" name="object 3654"/>
                  <p:cNvSpPr/>
                  <p:nvPr/>
                </p:nvSpPr>
                <p:spPr>
                  <a:xfrm>
                    <a:off x="3301212" y="2672171"/>
                    <a:ext cx="1270" cy="12065"/>
                  </a:xfrm>
                  <a:custGeom>
                    <a:avLst/>
                    <a:gdLst/>
                    <a:ahLst/>
                    <a:cxnLst/>
                    <a:rect l="l" t="t" r="r" b="b"/>
                    <a:pathLst>
                      <a:path w="1270" h="12064">
                        <a:moveTo>
                          <a:pt x="800" y="0"/>
                        </a:moveTo>
                        <a:lnTo>
                          <a:pt x="0" y="0"/>
                        </a:lnTo>
                        <a:lnTo>
                          <a:pt x="0" y="11963"/>
                        </a:lnTo>
                        <a:lnTo>
                          <a:pt x="800" y="11963"/>
                        </a:lnTo>
                        <a:lnTo>
                          <a:pt x="800"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55" name="object 3655"/>
                  <p:cNvSpPr/>
                  <p:nvPr/>
                </p:nvSpPr>
                <p:spPr>
                  <a:xfrm>
                    <a:off x="3302020" y="2678148"/>
                    <a:ext cx="8255" cy="0"/>
                  </a:xfrm>
                  <a:custGeom>
                    <a:avLst/>
                    <a:gdLst/>
                    <a:ahLst/>
                    <a:cxnLst/>
                    <a:rect l="l" t="t" r="r" b="b"/>
                    <a:pathLst>
                      <a:path w="8254">
                        <a:moveTo>
                          <a:pt x="0" y="0"/>
                        </a:moveTo>
                        <a:lnTo>
                          <a:pt x="3193" y="0"/>
                        </a:lnTo>
                      </a:path>
                      <a:path w="8254">
                        <a:moveTo>
                          <a:pt x="3193" y="0"/>
                        </a:moveTo>
                        <a:lnTo>
                          <a:pt x="7975" y="0"/>
                        </a:lnTo>
                      </a:path>
                    </a:pathLst>
                  </a:custGeom>
                  <a:ln w="11966">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56" name="object 3656"/>
                  <p:cNvSpPr/>
                  <p:nvPr/>
                </p:nvSpPr>
                <p:spPr>
                  <a:xfrm>
                    <a:off x="3309988" y="2672171"/>
                    <a:ext cx="62230" cy="12065"/>
                  </a:xfrm>
                  <a:custGeom>
                    <a:avLst/>
                    <a:gdLst/>
                    <a:ahLst/>
                    <a:cxnLst/>
                    <a:rect l="l" t="t" r="r" b="b"/>
                    <a:pathLst>
                      <a:path w="62229" h="12064">
                        <a:moveTo>
                          <a:pt x="62230" y="0"/>
                        </a:moveTo>
                        <a:lnTo>
                          <a:pt x="62230" y="0"/>
                        </a:lnTo>
                        <a:lnTo>
                          <a:pt x="0" y="0"/>
                        </a:lnTo>
                        <a:lnTo>
                          <a:pt x="0" y="11963"/>
                        </a:lnTo>
                        <a:lnTo>
                          <a:pt x="62230" y="11963"/>
                        </a:lnTo>
                        <a:lnTo>
                          <a:pt x="62230"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57" name="object 3657"/>
                  <p:cNvSpPr/>
                  <p:nvPr/>
                </p:nvSpPr>
                <p:spPr>
                  <a:xfrm>
                    <a:off x="3372227" y="2678148"/>
                    <a:ext cx="8255" cy="0"/>
                  </a:xfrm>
                  <a:custGeom>
                    <a:avLst/>
                    <a:gdLst/>
                    <a:ahLst/>
                    <a:cxnLst/>
                    <a:rect l="l" t="t" r="r" b="b"/>
                    <a:pathLst>
                      <a:path w="8254">
                        <a:moveTo>
                          <a:pt x="0" y="0"/>
                        </a:moveTo>
                        <a:lnTo>
                          <a:pt x="4782" y="0"/>
                        </a:lnTo>
                      </a:path>
                      <a:path w="8254">
                        <a:moveTo>
                          <a:pt x="4782" y="0"/>
                        </a:moveTo>
                        <a:lnTo>
                          <a:pt x="7975" y="0"/>
                        </a:lnTo>
                      </a:path>
                    </a:pathLst>
                  </a:custGeom>
                  <a:ln w="11966">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58" name="object 3658"/>
                  <p:cNvSpPr/>
                  <p:nvPr/>
                </p:nvSpPr>
                <p:spPr>
                  <a:xfrm>
                    <a:off x="3380202" y="2672165"/>
                    <a:ext cx="1270" cy="12065"/>
                  </a:xfrm>
                  <a:custGeom>
                    <a:avLst/>
                    <a:gdLst/>
                    <a:ahLst/>
                    <a:cxnLst/>
                    <a:rect l="l" t="t" r="r" b="b"/>
                    <a:pathLst>
                      <a:path w="1270" h="12064">
                        <a:moveTo>
                          <a:pt x="0" y="11966"/>
                        </a:moveTo>
                        <a:lnTo>
                          <a:pt x="794" y="11966"/>
                        </a:lnTo>
                        <a:lnTo>
                          <a:pt x="794" y="0"/>
                        </a:lnTo>
                        <a:lnTo>
                          <a:pt x="0" y="0"/>
                        </a:lnTo>
                        <a:lnTo>
                          <a:pt x="0" y="1196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59" name="object 3659"/>
                  <p:cNvSpPr/>
                  <p:nvPr/>
                </p:nvSpPr>
                <p:spPr>
                  <a:xfrm>
                    <a:off x="3104172" y="2615917"/>
                    <a:ext cx="43180" cy="75565"/>
                  </a:xfrm>
                  <a:custGeom>
                    <a:avLst/>
                    <a:gdLst/>
                    <a:ahLst/>
                    <a:cxnLst/>
                    <a:rect l="l" t="t" r="r" b="b"/>
                    <a:pathLst>
                      <a:path w="43180" h="75564">
                        <a:moveTo>
                          <a:pt x="0" y="0"/>
                        </a:moveTo>
                        <a:lnTo>
                          <a:pt x="0" y="75003"/>
                        </a:lnTo>
                      </a:path>
                      <a:path w="43180" h="75564">
                        <a:moveTo>
                          <a:pt x="43072" y="75003"/>
                        </a:moveTo>
                        <a:lnTo>
                          <a:pt x="43072" y="0"/>
                        </a:lnTo>
                      </a:path>
                    </a:pathLst>
                  </a:custGeom>
                  <a:ln w="11966">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60" name="object 3660"/>
                  <p:cNvSpPr/>
                  <p:nvPr/>
                </p:nvSpPr>
                <p:spPr>
                  <a:xfrm>
                    <a:off x="3104172" y="2609934"/>
                    <a:ext cx="1270" cy="12065"/>
                  </a:xfrm>
                  <a:custGeom>
                    <a:avLst/>
                    <a:gdLst/>
                    <a:ahLst/>
                    <a:cxnLst/>
                    <a:rect l="l" t="t" r="r" b="b"/>
                    <a:pathLst>
                      <a:path w="1269" h="12064">
                        <a:moveTo>
                          <a:pt x="0" y="11966"/>
                        </a:moveTo>
                        <a:lnTo>
                          <a:pt x="794" y="11966"/>
                        </a:lnTo>
                        <a:lnTo>
                          <a:pt x="794" y="0"/>
                        </a:lnTo>
                        <a:lnTo>
                          <a:pt x="0" y="0"/>
                        </a:lnTo>
                        <a:lnTo>
                          <a:pt x="0" y="1196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61" name="object 3661"/>
                  <p:cNvSpPr/>
                  <p:nvPr/>
                </p:nvSpPr>
                <p:spPr>
                  <a:xfrm>
                    <a:off x="3104967" y="2615917"/>
                    <a:ext cx="41910" cy="0"/>
                  </a:xfrm>
                  <a:custGeom>
                    <a:avLst/>
                    <a:gdLst/>
                    <a:ahLst/>
                    <a:cxnLst/>
                    <a:rect l="l" t="t" r="r" b="b"/>
                    <a:pathLst>
                      <a:path w="41910">
                        <a:moveTo>
                          <a:pt x="0" y="0"/>
                        </a:moveTo>
                        <a:lnTo>
                          <a:pt x="2398" y="0"/>
                        </a:lnTo>
                      </a:path>
                      <a:path w="41910">
                        <a:moveTo>
                          <a:pt x="2398" y="0"/>
                        </a:moveTo>
                        <a:lnTo>
                          <a:pt x="5577" y="0"/>
                        </a:lnTo>
                      </a:path>
                      <a:path w="41910">
                        <a:moveTo>
                          <a:pt x="5577" y="0"/>
                        </a:moveTo>
                        <a:lnTo>
                          <a:pt x="9579" y="0"/>
                        </a:lnTo>
                      </a:path>
                      <a:path w="41910">
                        <a:moveTo>
                          <a:pt x="9579" y="0"/>
                        </a:moveTo>
                        <a:lnTo>
                          <a:pt x="15156" y="0"/>
                        </a:lnTo>
                      </a:path>
                      <a:path w="41910">
                        <a:moveTo>
                          <a:pt x="15156" y="0"/>
                        </a:moveTo>
                        <a:lnTo>
                          <a:pt x="20748" y="0"/>
                        </a:lnTo>
                      </a:path>
                      <a:path w="41910">
                        <a:moveTo>
                          <a:pt x="20748" y="0"/>
                        </a:moveTo>
                        <a:lnTo>
                          <a:pt x="26325" y="0"/>
                        </a:lnTo>
                      </a:path>
                      <a:path w="41910">
                        <a:moveTo>
                          <a:pt x="26325" y="0"/>
                        </a:moveTo>
                        <a:lnTo>
                          <a:pt x="31108" y="0"/>
                        </a:lnTo>
                      </a:path>
                      <a:path w="41910">
                        <a:moveTo>
                          <a:pt x="31108" y="0"/>
                        </a:moveTo>
                        <a:lnTo>
                          <a:pt x="35891" y="0"/>
                        </a:lnTo>
                      </a:path>
                      <a:path w="41910">
                        <a:moveTo>
                          <a:pt x="35891" y="0"/>
                        </a:moveTo>
                        <a:lnTo>
                          <a:pt x="39098" y="0"/>
                        </a:lnTo>
                      </a:path>
                      <a:path w="41910">
                        <a:moveTo>
                          <a:pt x="39098" y="0"/>
                        </a:moveTo>
                        <a:lnTo>
                          <a:pt x="41482" y="0"/>
                        </a:lnTo>
                      </a:path>
                    </a:pathLst>
                  </a:custGeom>
                  <a:ln w="11966">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62" name="object 3662"/>
                  <p:cNvSpPr/>
                  <p:nvPr/>
                </p:nvSpPr>
                <p:spPr>
                  <a:xfrm>
                    <a:off x="3146437" y="2609942"/>
                    <a:ext cx="1270" cy="86995"/>
                  </a:xfrm>
                  <a:custGeom>
                    <a:avLst/>
                    <a:gdLst/>
                    <a:ahLst/>
                    <a:cxnLst/>
                    <a:rect l="l" t="t" r="r" b="b"/>
                    <a:pathLst>
                      <a:path w="1269" h="86994">
                        <a:moveTo>
                          <a:pt x="800" y="75006"/>
                        </a:moveTo>
                        <a:lnTo>
                          <a:pt x="0" y="75006"/>
                        </a:lnTo>
                        <a:lnTo>
                          <a:pt x="0" y="86969"/>
                        </a:lnTo>
                        <a:lnTo>
                          <a:pt x="800" y="86969"/>
                        </a:lnTo>
                        <a:lnTo>
                          <a:pt x="800" y="75006"/>
                        </a:lnTo>
                        <a:close/>
                      </a:path>
                      <a:path w="1269" h="86994">
                        <a:moveTo>
                          <a:pt x="800" y="0"/>
                        </a:moveTo>
                        <a:lnTo>
                          <a:pt x="0" y="0"/>
                        </a:lnTo>
                        <a:lnTo>
                          <a:pt x="0" y="11963"/>
                        </a:lnTo>
                        <a:lnTo>
                          <a:pt x="800" y="11963"/>
                        </a:lnTo>
                        <a:lnTo>
                          <a:pt x="800"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63" name="object 3663"/>
                  <p:cNvSpPr/>
                  <p:nvPr/>
                </p:nvSpPr>
                <p:spPr>
                  <a:xfrm>
                    <a:off x="3104967" y="2690921"/>
                    <a:ext cx="41910" cy="0"/>
                  </a:xfrm>
                  <a:custGeom>
                    <a:avLst/>
                    <a:gdLst/>
                    <a:ahLst/>
                    <a:cxnLst/>
                    <a:rect l="l" t="t" r="r" b="b"/>
                    <a:pathLst>
                      <a:path w="41910">
                        <a:moveTo>
                          <a:pt x="41482" y="0"/>
                        </a:moveTo>
                        <a:lnTo>
                          <a:pt x="39098" y="0"/>
                        </a:lnTo>
                      </a:path>
                      <a:path w="41910">
                        <a:moveTo>
                          <a:pt x="39098" y="0"/>
                        </a:moveTo>
                        <a:lnTo>
                          <a:pt x="35891" y="0"/>
                        </a:lnTo>
                      </a:path>
                      <a:path w="41910">
                        <a:moveTo>
                          <a:pt x="35891" y="0"/>
                        </a:moveTo>
                        <a:lnTo>
                          <a:pt x="31108" y="0"/>
                        </a:lnTo>
                      </a:path>
                      <a:path w="41910">
                        <a:moveTo>
                          <a:pt x="31108" y="0"/>
                        </a:moveTo>
                        <a:lnTo>
                          <a:pt x="26325" y="0"/>
                        </a:lnTo>
                      </a:path>
                      <a:path w="41910">
                        <a:moveTo>
                          <a:pt x="26325" y="0"/>
                        </a:moveTo>
                        <a:lnTo>
                          <a:pt x="20748" y="0"/>
                        </a:lnTo>
                      </a:path>
                      <a:path w="41910">
                        <a:moveTo>
                          <a:pt x="20748" y="0"/>
                        </a:moveTo>
                        <a:lnTo>
                          <a:pt x="15156" y="0"/>
                        </a:lnTo>
                      </a:path>
                      <a:path w="41910">
                        <a:moveTo>
                          <a:pt x="15156" y="0"/>
                        </a:moveTo>
                        <a:lnTo>
                          <a:pt x="9579" y="0"/>
                        </a:lnTo>
                      </a:path>
                      <a:path w="41910">
                        <a:moveTo>
                          <a:pt x="9579" y="0"/>
                        </a:moveTo>
                        <a:lnTo>
                          <a:pt x="5577" y="0"/>
                        </a:lnTo>
                      </a:path>
                      <a:path w="41910">
                        <a:moveTo>
                          <a:pt x="5577" y="0"/>
                        </a:moveTo>
                        <a:lnTo>
                          <a:pt x="2398" y="0"/>
                        </a:lnTo>
                      </a:path>
                      <a:path w="41910">
                        <a:moveTo>
                          <a:pt x="2398" y="0"/>
                        </a:moveTo>
                        <a:lnTo>
                          <a:pt x="0" y="0"/>
                        </a:lnTo>
                      </a:path>
                    </a:pathLst>
                  </a:custGeom>
                  <a:ln w="11966">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64" name="object 3664"/>
                  <p:cNvSpPr/>
                  <p:nvPr/>
                </p:nvSpPr>
                <p:spPr>
                  <a:xfrm>
                    <a:off x="3104172" y="2684937"/>
                    <a:ext cx="1270" cy="12065"/>
                  </a:xfrm>
                  <a:custGeom>
                    <a:avLst/>
                    <a:gdLst/>
                    <a:ahLst/>
                    <a:cxnLst/>
                    <a:rect l="l" t="t" r="r" b="b"/>
                    <a:pathLst>
                      <a:path w="1269" h="12064">
                        <a:moveTo>
                          <a:pt x="0" y="11966"/>
                        </a:moveTo>
                        <a:lnTo>
                          <a:pt x="794" y="11966"/>
                        </a:lnTo>
                        <a:lnTo>
                          <a:pt x="794" y="0"/>
                        </a:lnTo>
                        <a:lnTo>
                          <a:pt x="0" y="0"/>
                        </a:lnTo>
                        <a:lnTo>
                          <a:pt x="0" y="1196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65" name="object 3665"/>
                  <p:cNvSpPr/>
                  <p:nvPr/>
                </p:nvSpPr>
                <p:spPr>
                  <a:xfrm>
                    <a:off x="3147244" y="2739584"/>
                    <a:ext cx="0" cy="11430"/>
                  </a:xfrm>
                  <a:custGeom>
                    <a:avLst/>
                    <a:gdLst/>
                    <a:ahLst/>
                    <a:cxnLst/>
                    <a:rect l="l" t="t" r="r" b="b"/>
                    <a:pathLst>
                      <a:path h="11430">
                        <a:moveTo>
                          <a:pt x="0" y="11168"/>
                        </a:moveTo>
                        <a:lnTo>
                          <a:pt x="0" y="9565"/>
                        </a:lnTo>
                      </a:path>
                      <a:path h="11430">
                        <a:moveTo>
                          <a:pt x="0" y="9565"/>
                        </a:moveTo>
                        <a:lnTo>
                          <a:pt x="0" y="6372"/>
                        </a:lnTo>
                      </a:path>
                      <a:path h="11430">
                        <a:moveTo>
                          <a:pt x="0" y="6372"/>
                        </a:moveTo>
                        <a:lnTo>
                          <a:pt x="0" y="0"/>
                        </a:lnTo>
                      </a:path>
                    </a:pathLst>
                  </a:custGeom>
                  <a:ln w="7977">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66" name="object 3666"/>
                  <p:cNvSpPr/>
                  <p:nvPr/>
                </p:nvSpPr>
                <p:spPr>
                  <a:xfrm>
                    <a:off x="3100171" y="2690929"/>
                    <a:ext cx="51435" cy="51435"/>
                  </a:xfrm>
                  <a:custGeom>
                    <a:avLst/>
                    <a:gdLst/>
                    <a:ahLst/>
                    <a:cxnLst/>
                    <a:rect l="l" t="t" r="r" b="b"/>
                    <a:pathLst>
                      <a:path w="51435" h="51435">
                        <a:moveTo>
                          <a:pt x="7988" y="0"/>
                        </a:moveTo>
                        <a:lnTo>
                          <a:pt x="0" y="0"/>
                        </a:lnTo>
                        <a:lnTo>
                          <a:pt x="0" y="11963"/>
                        </a:lnTo>
                        <a:lnTo>
                          <a:pt x="0" y="23926"/>
                        </a:lnTo>
                        <a:lnTo>
                          <a:pt x="0" y="34302"/>
                        </a:lnTo>
                        <a:lnTo>
                          <a:pt x="0" y="43878"/>
                        </a:lnTo>
                        <a:lnTo>
                          <a:pt x="0" y="51041"/>
                        </a:lnTo>
                        <a:lnTo>
                          <a:pt x="7988" y="51041"/>
                        </a:lnTo>
                        <a:lnTo>
                          <a:pt x="7988" y="43878"/>
                        </a:lnTo>
                        <a:lnTo>
                          <a:pt x="7988" y="34302"/>
                        </a:lnTo>
                        <a:lnTo>
                          <a:pt x="7988" y="23926"/>
                        </a:lnTo>
                        <a:lnTo>
                          <a:pt x="7988" y="11963"/>
                        </a:lnTo>
                        <a:lnTo>
                          <a:pt x="7988" y="0"/>
                        </a:lnTo>
                        <a:close/>
                      </a:path>
                      <a:path w="51435" h="51435">
                        <a:moveTo>
                          <a:pt x="51054" y="0"/>
                        </a:moveTo>
                        <a:lnTo>
                          <a:pt x="43078" y="0"/>
                        </a:lnTo>
                        <a:lnTo>
                          <a:pt x="43078" y="7975"/>
                        </a:lnTo>
                        <a:lnTo>
                          <a:pt x="43078" y="19939"/>
                        </a:lnTo>
                        <a:lnTo>
                          <a:pt x="43078" y="31102"/>
                        </a:lnTo>
                        <a:lnTo>
                          <a:pt x="43078" y="40665"/>
                        </a:lnTo>
                        <a:lnTo>
                          <a:pt x="43078" y="48666"/>
                        </a:lnTo>
                        <a:lnTo>
                          <a:pt x="51054" y="48666"/>
                        </a:lnTo>
                        <a:lnTo>
                          <a:pt x="51054" y="40665"/>
                        </a:lnTo>
                        <a:lnTo>
                          <a:pt x="51054" y="31102"/>
                        </a:lnTo>
                        <a:lnTo>
                          <a:pt x="51054" y="19939"/>
                        </a:lnTo>
                        <a:lnTo>
                          <a:pt x="51054" y="7975"/>
                        </a:lnTo>
                        <a:lnTo>
                          <a:pt x="51054"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67" name="object 3667"/>
                  <p:cNvSpPr/>
                  <p:nvPr/>
                </p:nvSpPr>
                <p:spPr>
                  <a:xfrm>
                    <a:off x="3104172" y="2690921"/>
                    <a:ext cx="42545" cy="60325"/>
                  </a:xfrm>
                  <a:custGeom>
                    <a:avLst/>
                    <a:gdLst/>
                    <a:ahLst/>
                    <a:cxnLst/>
                    <a:rect l="l" t="t" r="r" b="b"/>
                    <a:pathLst>
                      <a:path w="42544" h="60325">
                        <a:moveTo>
                          <a:pt x="0" y="51048"/>
                        </a:moveTo>
                        <a:lnTo>
                          <a:pt x="0" y="56639"/>
                        </a:lnTo>
                      </a:path>
                      <a:path w="42544" h="60325">
                        <a:moveTo>
                          <a:pt x="0" y="56639"/>
                        </a:moveTo>
                        <a:lnTo>
                          <a:pt x="0" y="59024"/>
                        </a:lnTo>
                      </a:path>
                      <a:path w="42544" h="60325">
                        <a:moveTo>
                          <a:pt x="0" y="59024"/>
                        </a:moveTo>
                        <a:lnTo>
                          <a:pt x="0" y="59832"/>
                        </a:lnTo>
                      </a:path>
                      <a:path w="42544" h="60325">
                        <a:moveTo>
                          <a:pt x="21543" y="0"/>
                        </a:moveTo>
                        <a:lnTo>
                          <a:pt x="27120" y="0"/>
                        </a:lnTo>
                      </a:path>
                      <a:path w="42544" h="60325">
                        <a:moveTo>
                          <a:pt x="27120" y="0"/>
                        </a:moveTo>
                        <a:lnTo>
                          <a:pt x="31903" y="0"/>
                        </a:lnTo>
                      </a:path>
                      <a:path w="42544" h="60325">
                        <a:moveTo>
                          <a:pt x="31903" y="0"/>
                        </a:moveTo>
                        <a:lnTo>
                          <a:pt x="36686" y="0"/>
                        </a:lnTo>
                      </a:path>
                      <a:path w="42544" h="60325">
                        <a:moveTo>
                          <a:pt x="36686" y="0"/>
                        </a:moveTo>
                        <a:lnTo>
                          <a:pt x="39893" y="0"/>
                        </a:lnTo>
                      </a:path>
                      <a:path w="42544" h="60325">
                        <a:moveTo>
                          <a:pt x="39893" y="0"/>
                        </a:moveTo>
                        <a:lnTo>
                          <a:pt x="42277" y="0"/>
                        </a:lnTo>
                      </a:path>
                    </a:pathLst>
                  </a:custGeom>
                  <a:ln w="7977">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68" name="object 3668"/>
                  <p:cNvSpPr/>
                  <p:nvPr/>
                </p:nvSpPr>
                <p:spPr>
                  <a:xfrm>
                    <a:off x="3104172" y="2686941"/>
                    <a:ext cx="43180" cy="8255"/>
                  </a:xfrm>
                  <a:custGeom>
                    <a:avLst/>
                    <a:gdLst/>
                    <a:ahLst/>
                    <a:cxnLst/>
                    <a:rect l="l" t="t" r="r" b="b"/>
                    <a:pathLst>
                      <a:path w="43180" h="8255">
                        <a:moveTo>
                          <a:pt x="787" y="0"/>
                        </a:moveTo>
                        <a:lnTo>
                          <a:pt x="0" y="0"/>
                        </a:lnTo>
                        <a:lnTo>
                          <a:pt x="0" y="7975"/>
                        </a:lnTo>
                        <a:lnTo>
                          <a:pt x="787" y="7975"/>
                        </a:lnTo>
                        <a:lnTo>
                          <a:pt x="787" y="0"/>
                        </a:lnTo>
                        <a:close/>
                      </a:path>
                      <a:path w="43180" h="8255">
                        <a:moveTo>
                          <a:pt x="43065" y="0"/>
                        </a:moveTo>
                        <a:lnTo>
                          <a:pt x="42265" y="0"/>
                        </a:lnTo>
                        <a:lnTo>
                          <a:pt x="42265" y="7975"/>
                        </a:lnTo>
                        <a:lnTo>
                          <a:pt x="43065" y="7975"/>
                        </a:lnTo>
                        <a:lnTo>
                          <a:pt x="43065"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69" name="object 3669"/>
                  <p:cNvSpPr/>
                  <p:nvPr/>
                </p:nvSpPr>
                <p:spPr>
                  <a:xfrm>
                    <a:off x="3104967" y="2690921"/>
                    <a:ext cx="41910" cy="81915"/>
                  </a:xfrm>
                  <a:custGeom>
                    <a:avLst/>
                    <a:gdLst/>
                    <a:ahLst/>
                    <a:cxnLst/>
                    <a:rect l="l" t="t" r="r" b="b"/>
                    <a:pathLst>
                      <a:path w="41910" h="81914">
                        <a:moveTo>
                          <a:pt x="0" y="0"/>
                        </a:moveTo>
                        <a:lnTo>
                          <a:pt x="2398" y="0"/>
                        </a:lnTo>
                      </a:path>
                      <a:path w="41910" h="81914">
                        <a:moveTo>
                          <a:pt x="2398" y="0"/>
                        </a:moveTo>
                        <a:lnTo>
                          <a:pt x="5577" y="0"/>
                        </a:lnTo>
                      </a:path>
                      <a:path w="41910" h="81914">
                        <a:moveTo>
                          <a:pt x="5577" y="0"/>
                        </a:moveTo>
                        <a:lnTo>
                          <a:pt x="9579" y="0"/>
                        </a:lnTo>
                      </a:path>
                      <a:path w="41910" h="81914">
                        <a:moveTo>
                          <a:pt x="9579" y="0"/>
                        </a:moveTo>
                        <a:lnTo>
                          <a:pt x="15156" y="0"/>
                        </a:lnTo>
                      </a:path>
                      <a:path w="41910" h="81914">
                        <a:moveTo>
                          <a:pt x="15156" y="0"/>
                        </a:moveTo>
                        <a:lnTo>
                          <a:pt x="20748" y="0"/>
                        </a:lnTo>
                      </a:path>
                      <a:path w="41910" h="81914">
                        <a:moveTo>
                          <a:pt x="20748" y="81362"/>
                        </a:moveTo>
                        <a:lnTo>
                          <a:pt x="15156" y="80567"/>
                        </a:lnTo>
                      </a:path>
                      <a:path w="41910" h="81914">
                        <a:moveTo>
                          <a:pt x="15156" y="80567"/>
                        </a:moveTo>
                        <a:lnTo>
                          <a:pt x="9579" y="78182"/>
                        </a:lnTo>
                      </a:path>
                      <a:path w="41910" h="81914">
                        <a:moveTo>
                          <a:pt x="9579" y="78182"/>
                        </a:moveTo>
                        <a:lnTo>
                          <a:pt x="5577" y="74989"/>
                        </a:lnTo>
                      </a:path>
                      <a:path w="41910" h="81914">
                        <a:moveTo>
                          <a:pt x="5577" y="74989"/>
                        </a:moveTo>
                        <a:lnTo>
                          <a:pt x="2398" y="70193"/>
                        </a:lnTo>
                      </a:path>
                      <a:path w="41910" h="81914">
                        <a:moveTo>
                          <a:pt x="2398" y="70193"/>
                        </a:moveTo>
                        <a:lnTo>
                          <a:pt x="0" y="65410"/>
                        </a:lnTo>
                      </a:path>
                      <a:path w="41910" h="81914">
                        <a:moveTo>
                          <a:pt x="41482" y="65410"/>
                        </a:moveTo>
                        <a:lnTo>
                          <a:pt x="39098" y="70193"/>
                        </a:lnTo>
                      </a:path>
                      <a:path w="41910" h="81914">
                        <a:moveTo>
                          <a:pt x="39098" y="70193"/>
                        </a:moveTo>
                        <a:lnTo>
                          <a:pt x="35891" y="74989"/>
                        </a:lnTo>
                      </a:path>
                      <a:path w="41910" h="81914">
                        <a:moveTo>
                          <a:pt x="35891" y="74989"/>
                        </a:moveTo>
                        <a:lnTo>
                          <a:pt x="31108" y="78182"/>
                        </a:lnTo>
                      </a:path>
                      <a:path w="41910" h="81914">
                        <a:moveTo>
                          <a:pt x="31108" y="78182"/>
                        </a:moveTo>
                        <a:lnTo>
                          <a:pt x="26325" y="80567"/>
                        </a:lnTo>
                      </a:path>
                      <a:path w="41910" h="81914">
                        <a:moveTo>
                          <a:pt x="26325" y="80567"/>
                        </a:moveTo>
                        <a:lnTo>
                          <a:pt x="20748" y="81362"/>
                        </a:lnTo>
                      </a:path>
                    </a:pathLst>
                  </a:custGeom>
                  <a:ln w="7977">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70" name="object 3670"/>
                  <p:cNvSpPr/>
                  <p:nvPr/>
                </p:nvSpPr>
                <p:spPr>
                  <a:xfrm>
                    <a:off x="3256549" y="2028760"/>
                    <a:ext cx="1043305" cy="1651000"/>
                  </a:xfrm>
                  <a:custGeom>
                    <a:avLst/>
                    <a:gdLst/>
                    <a:ahLst/>
                    <a:cxnLst/>
                    <a:rect l="l" t="t" r="r" b="b"/>
                    <a:pathLst>
                      <a:path w="1043304" h="1651000">
                        <a:moveTo>
                          <a:pt x="961324" y="1448769"/>
                        </a:moveTo>
                        <a:lnTo>
                          <a:pt x="899093" y="1448769"/>
                        </a:lnTo>
                      </a:path>
                      <a:path w="1043304" h="1651000">
                        <a:moveTo>
                          <a:pt x="871972" y="1448769"/>
                        </a:moveTo>
                        <a:lnTo>
                          <a:pt x="820910" y="1448769"/>
                        </a:lnTo>
                      </a:path>
                      <a:path w="1043304" h="1651000">
                        <a:moveTo>
                          <a:pt x="820910" y="1491856"/>
                        </a:moveTo>
                        <a:lnTo>
                          <a:pt x="871972" y="1491856"/>
                        </a:lnTo>
                      </a:path>
                      <a:path w="1043304" h="1651000">
                        <a:moveTo>
                          <a:pt x="899093" y="1491856"/>
                        </a:moveTo>
                        <a:lnTo>
                          <a:pt x="961324" y="1491856"/>
                        </a:lnTo>
                      </a:path>
                      <a:path w="1043304" h="1651000">
                        <a:moveTo>
                          <a:pt x="961324" y="1448769"/>
                        </a:moveTo>
                        <a:lnTo>
                          <a:pt x="961324" y="1449564"/>
                        </a:lnTo>
                      </a:path>
                      <a:path w="1043304" h="1651000">
                        <a:moveTo>
                          <a:pt x="961324" y="1449564"/>
                        </a:moveTo>
                        <a:lnTo>
                          <a:pt x="961324" y="1451962"/>
                        </a:lnTo>
                      </a:path>
                      <a:path w="1043304" h="1651000">
                        <a:moveTo>
                          <a:pt x="961324" y="1451962"/>
                        </a:moveTo>
                        <a:lnTo>
                          <a:pt x="961324" y="1455142"/>
                        </a:lnTo>
                      </a:path>
                      <a:path w="1043304" h="1651000">
                        <a:moveTo>
                          <a:pt x="961324" y="1455142"/>
                        </a:moveTo>
                        <a:lnTo>
                          <a:pt x="961324" y="1459938"/>
                        </a:lnTo>
                      </a:path>
                      <a:path w="1043304" h="1651000">
                        <a:moveTo>
                          <a:pt x="961324" y="1459938"/>
                        </a:moveTo>
                        <a:lnTo>
                          <a:pt x="961324" y="1464721"/>
                        </a:lnTo>
                      </a:path>
                      <a:path w="1043304" h="1651000">
                        <a:moveTo>
                          <a:pt x="961324" y="1464721"/>
                        </a:moveTo>
                        <a:lnTo>
                          <a:pt x="961324" y="1470312"/>
                        </a:lnTo>
                      </a:path>
                      <a:path w="1043304" h="1651000">
                        <a:moveTo>
                          <a:pt x="961324" y="1470312"/>
                        </a:moveTo>
                        <a:lnTo>
                          <a:pt x="961324" y="1475890"/>
                        </a:lnTo>
                      </a:path>
                      <a:path w="1043304" h="1651000">
                        <a:moveTo>
                          <a:pt x="961324" y="1475890"/>
                        </a:moveTo>
                        <a:lnTo>
                          <a:pt x="961324" y="1481481"/>
                        </a:lnTo>
                      </a:path>
                      <a:path w="1043304" h="1651000">
                        <a:moveTo>
                          <a:pt x="961324" y="1481481"/>
                        </a:moveTo>
                        <a:lnTo>
                          <a:pt x="961324" y="1485469"/>
                        </a:lnTo>
                      </a:path>
                      <a:path w="1043304" h="1651000">
                        <a:moveTo>
                          <a:pt x="961324" y="1485469"/>
                        </a:moveTo>
                        <a:lnTo>
                          <a:pt x="961324" y="1488662"/>
                        </a:lnTo>
                      </a:path>
                      <a:path w="1043304" h="1651000">
                        <a:moveTo>
                          <a:pt x="961324" y="1488662"/>
                        </a:moveTo>
                        <a:lnTo>
                          <a:pt x="961324" y="1491047"/>
                        </a:lnTo>
                      </a:path>
                      <a:path w="1043304" h="1651000">
                        <a:moveTo>
                          <a:pt x="961324" y="1491047"/>
                        </a:moveTo>
                        <a:lnTo>
                          <a:pt x="961324" y="1491856"/>
                        </a:lnTo>
                      </a:path>
                      <a:path w="1043304" h="1651000">
                        <a:moveTo>
                          <a:pt x="820910" y="1491856"/>
                        </a:moveTo>
                        <a:lnTo>
                          <a:pt x="820910" y="1491047"/>
                        </a:lnTo>
                      </a:path>
                      <a:path w="1043304" h="1651000">
                        <a:moveTo>
                          <a:pt x="820910" y="1491047"/>
                        </a:moveTo>
                        <a:lnTo>
                          <a:pt x="820910" y="1488662"/>
                        </a:lnTo>
                      </a:path>
                      <a:path w="1043304" h="1651000">
                        <a:moveTo>
                          <a:pt x="820910" y="1488662"/>
                        </a:moveTo>
                        <a:lnTo>
                          <a:pt x="820910" y="1485469"/>
                        </a:lnTo>
                      </a:path>
                      <a:path w="1043304" h="1651000">
                        <a:moveTo>
                          <a:pt x="820910" y="1485469"/>
                        </a:moveTo>
                        <a:lnTo>
                          <a:pt x="820910" y="1481481"/>
                        </a:lnTo>
                      </a:path>
                      <a:path w="1043304" h="1651000">
                        <a:moveTo>
                          <a:pt x="820910" y="1481481"/>
                        </a:moveTo>
                        <a:lnTo>
                          <a:pt x="820910" y="1475890"/>
                        </a:lnTo>
                      </a:path>
                      <a:path w="1043304" h="1651000">
                        <a:moveTo>
                          <a:pt x="820910" y="1475890"/>
                        </a:moveTo>
                        <a:lnTo>
                          <a:pt x="820910" y="1470312"/>
                        </a:lnTo>
                      </a:path>
                      <a:path w="1043304" h="1651000">
                        <a:moveTo>
                          <a:pt x="820910" y="1470312"/>
                        </a:moveTo>
                        <a:lnTo>
                          <a:pt x="820910" y="1464721"/>
                        </a:lnTo>
                      </a:path>
                      <a:path w="1043304" h="1651000">
                        <a:moveTo>
                          <a:pt x="820910" y="1464721"/>
                        </a:moveTo>
                        <a:lnTo>
                          <a:pt x="820910" y="1459938"/>
                        </a:lnTo>
                      </a:path>
                      <a:path w="1043304" h="1651000">
                        <a:moveTo>
                          <a:pt x="820910" y="1459938"/>
                        </a:moveTo>
                        <a:lnTo>
                          <a:pt x="820910" y="1455142"/>
                        </a:lnTo>
                      </a:path>
                      <a:path w="1043304" h="1651000">
                        <a:moveTo>
                          <a:pt x="820910" y="1455142"/>
                        </a:moveTo>
                        <a:lnTo>
                          <a:pt x="820910" y="1451962"/>
                        </a:lnTo>
                      </a:path>
                      <a:path w="1043304" h="1651000">
                        <a:moveTo>
                          <a:pt x="820910" y="1451962"/>
                        </a:moveTo>
                        <a:lnTo>
                          <a:pt x="820910" y="1449564"/>
                        </a:lnTo>
                      </a:path>
                      <a:path w="1043304" h="1651000">
                        <a:moveTo>
                          <a:pt x="820910" y="1449564"/>
                        </a:moveTo>
                        <a:lnTo>
                          <a:pt x="820910" y="1448769"/>
                        </a:lnTo>
                      </a:path>
                      <a:path w="1043304" h="1651000">
                        <a:moveTo>
                          <a:pt x="999613" y="1530145"/>
                        </a:moveTo>
                        <a:lnTo>
                          <a:pt x="999613" y="1570038"/>
                        </a:lnTo>
                      </a:path>
                      <a:path w="1043304" h="1651000">
                        <a:moveTo>
                          <a:pt x="1042699" y="1570038"/>
                        </a:moveTo>
                        <a:lnTo>
                          <a:pt x="1042699" y="1530145"/>
                        </a:lnTo>
                      </a:path>
                      <a:path w="1043304" h="1651000">
                        <a:moveTo>
                          <a:pt x="999613" y="1530145"/>
                        </a:moveTo>
                        <a:lnTo>
                          <a:pt x="1000408" y="1530145"/>
                        </a:lnTo>
                      </a:path>
                      <a:path w="1043304" h="1651000">
                        <a:moveTo>
                          <a:pt x="1000408" y="1530145"/>
                        </a:moveTo>
                        <a:lnTo>
                          <a:pt x="1002806" y="1530145"/>
                        </a:lnTo>
                      </a:path>
                      <a:path w="1043304" h="1651000">
                        <a:moveTo>
                          <a:pt x="1002806" y="1530145"/>
                        </a:moveTo>
                        <a:lnTo>
                          <a:pt x="1005999" y="1530145"/>
                        </a:lnTo>
                      </a:path>
                      <a:path w="1043304" h="1651000">
                        <a:moveTo>
                          <a:pt x="1005999" y="1530145"/>
                        </a:moveTo>
                        <a:lnTo>
                          <a:pt x="1010782" y="1530145"/>
                        </a:lnTo>
                      </a:path>
                      <a:path w="1043304" h="1651000">
                        <a:moveTo>
                          <a:pt x="1010782" y="1530145"/>
                        </a:moveTo>
                        <a:lnTo>
                          <a:pt x="1015579" y="1530145"/>
                        </a:lnTo>
                      </a:path>
                      <a:path w="1043304" h="1651000">
                        <a:moveTo>
                          <a:pt x="1015579" y="1530145"/>
                        </a:moveTo>
                        <a:lnTo>
                          <a:pt x="1021156" y="1530145"/>
                        </a:lnTo>
                      </a:path>
                      <a:path w="1043304" h="1651000">
                        <a:moveTo>
                          <a:pt x="1021156" y="1530145"/>
                        </a:moveTo>
                        <a:lnTo>
                          <a:pt x="1026734" y="1530145"/>
                        </a:lnTo>
                      </a:path>
                      <a:path w="1043304" h="1651000">
                        <a:moveTo>
                          <a:pt x="1026734" y="1530145"/>
                        </a:moveTo>
                        <a:lnTo>
                          <a:pt x="1032325" y="1530145"/>
                        </a:lnTo>
                      </a:path>
                      <a:path w="1043304" h="1651000">
                        <a:moveTo>
                          <a:pt x="1032325" y="1530145"/>
                        </a:moveTo>
                        <a:lnTo>
                          <a:pt x="1036313" y="1530145"/>
                        </a:lnTo>
                      </a:path>
                      <a:path w="1043304" h="1651000">
                        <a:moveTo>
                          <a:pt x="1036313" y="1530145"/>
                        </a:moveTo>
                        <a:lnTo>
                          <a:pt x="1040301" y="1530145"/>
                        </a:lnTo>
                      </a:path>
                      <a:path w="1043304" h="1651000">
                        <a:moveTo>
                          <a:pt x="1040301" y="1530145"/>
                        </a:moveTo>
                        <a:lnTo>
                          <a:pt x="1041905" y="1530145"/>
                        </a:lnTo>
                      </a:path>
                      <a:path w="1043304" h="1651000">
                        <a:moveTo>
                          <a:pt x="1041905" y="1530145"/>
                        </a:moveTo>
                        <a:lnTo>
                          <a:pt x="1042699" y="1530145"/>
                        </a:lnTo>
                      </a:path>
                      <a:path w="1043304" h="1651000">
                        <a:moveTo>
                          <a:pt x="1042699" y="1570038"/>
                        </a:moveTo>
                        <a:lnTo>
                          <a:pt x="1041905" y="1570038"/>
                        </a:lnTo>
                      </a:path>
                      <a:path w="1043304" h="1651000">
                        <a:moveTo>
                          <a:pt x="1041905" y="1570038"/>
                        </a:moveTo>
                        <a:lnTo>
                          <a:pt x="1040301" y="1570038"/>
                        </a:lnTo>
                      </a:path>
                      <a:path w="1043304" h="1651000">
                        <a:moveTo>
                          <a:pt x="1040301" y="1570038"/>
                        </a:moveTo>
                        <a:lnTo>
                          <a:pt x="1036313" y="1570038"/>
                        </a:lnTo>
                      </a:path>
                      <a:path w="1043304" h="1651000">
                        <a:moveTo>
                          <a:pt x="1036313" y="1570038"/>
                        </a:moveTo>
                        <a:lnTo>
                          <a:pt x="1032325" y="1570038"/>
                        </a:lnTo>
                      </a:path>
                      <a:path w="1043304" h="1651000">
                        <a:moveTo>
                          <a:pt x="1032325" y="1570038"/>
                        </a:moveTo>
                        <a:lnTo>
                          <a:pt x="1026734" y="1570038"/>
                        </a:lnTo>
                      </a:path>
                      <a:path w="1043304" h="1651000">
                        <a:moveTo>
                          <a:pt x="1026734" y="1570038"/>
                        </a:moveTo>
                        <a:lnTo>
                          <a:pt x="1021156" y="1570038"/>
                        </a:lnTo>
                      </a:path>
                      <a:path w="1043304" h="1651000">
                        <a:moveTo>
                          <a:pt x="1021156" y="1570038"/>
                        </a:moveTo>
                        <a:lnTo>
                          <a:pt x="1015579" y="1570038"/>
                        </a:lnTo>
                      </a:path>
                      <a:path w="1043304" h="1651000">
                        <a:moveTo>
                          <a:pt x="1015579" y="1570038"/>
                        </a:moveTo>
                        <a:lnTo>
                          <a:pt x="1010782" y="1570038"/>
                        </a:lnTo>
                      </a:path>
                      <a:path w="1043304" h="1651000">
                        <a:moveTo>
                          <a:pt x="1010782" y="1570038"/>
                        </a:moveTo>
                        <a:lnTo>
                          <a:pt x="1005999" y="1570038"/>
                        </a:lnTo>
                      </a:path>
                      <a:path w="1043304" h="1651000">
                        <a:moveTo>
                          <a:pt x="1005999" y="1570038"/>
                        </a:moveTo>
                        <a:lnTo>
                          <a:pt x="1002806" y="1570038"/>
                        </a:lnTo>
                      </a:path>
                      <a:path w="1043304" h="1651000">
                        <a:moveTo>
                          <a:pt x="1002806" y="1570038"/>
                        </a:moveTo>
                        <a:lnTo>
                          <a:pt x="1000408" y="1570038"/>
                        </a:lnTo>
                      </a:path>
                      <a:path w="1043304" h="1651000">
                        <a:moveTo>
                          <a:pt x="1000408" y="1570038"/>
                        </a:moveTo>
                        <a:lnTo>
                          <a:pt x="999613" y="1570038"/>
                        </a:lnTo>
                      </a:path>
                      <a:path w="1043304" h="1651000">
                        <a:moveTo>
                          <a:pt x="1042699" y="1629871"/>
                        </a:moveTo>
                        <a:lnTo>
                          <a:pt x="1042699" y="1628267"/>
                        </a:lnTo>
                      </a:path>
                      <a:path w="1043304" h="1651000">
                        <a:moveTo>
                          <a:pt x="1042699" y="1628267"/>
                        </a:moveTo>
                        <a:lnTo>
                          <a:pt x="1042699" y="1624279"/>
                        </a:lnTo>
                      </a:path>
                      <a:path w="1043304" h="1651000">
                        <a:moveTo>
                          <a:pt x="1042699" y="1624279"/>
                        </a:moveTo>
                        <a:lnTo>
                          <a:pt x="1042699" y="1618688"/>
                        </a:lnTo>
                      </a:path>
                      <a:path w="1043304" h="1651000">
                        <a:moveTo>
                          <a:pt x="1042699" y="1618688"/>
                        </a:moveTo>
                        <a:lnTo>
                          <a:pt x="1042699" y="1610712"/>
                        </a:lnTo>
                      </a:path>
                      <a:path w="1043304" h="1651000">
                        <a:moveTo>
                          <a:pt x="1042699" y="1610712"/>
                        </a:moveTo>
                        <a:lnTo>
                          <a:pt x="1042699" y="1601147"/>
                        </a:lnTo>
                      </a:path>
                      <a:path w="1043304" h="1651000">
                        <a:moveTo>
                          <a:pt x="1042699" y="1601147"/>
                        </a:moveTo>
                        <a:lnTo>
                          <a:pt x="1042699" y="1589978"/>
                        </a:lnTo>
                      </a:path>
                      <a:path w="1043304" h="1651000">
                        <a:moveTo>
                          <a:pt x="1042699" y="1589978"/>
                        </a:moveTo>
                        <a:lnTo>
                          <a:pt x="1042699" y="1578014"/>
                        </a:lnTo>
                      </a:path>
                      <a:path w="1043304" h="1651000">
                        <a:moveTo>
                          <a:pt x="1042699" y="1578014"/>
                        </a:moveTo>
                        <a:lnTo>
                          <a:pt x="1042699" y="1570038"/>
                        </a:lnTo>
                      </a:path>
                      <a:path w="1043304" h="1651000">
                        <a:moveTo>
                          <a:pt x="999613" y="1570038"/>
                        </a:moveTo>
                        <a:lnTo>
                          <a:pt x="999613" y="1582002"/>
                        </a:lnTo>
                      </a:path>
                      <a:path w="1043304" h="1651000">
                        <a:moveTo>
                          <a:pt x="999613" y="1582002"/>
                        </a:moveTo>
                        <a:lnTo>
                          <a:pt x="999613" y="1593171"/>
                        </a:lnTo>
                      </a:path>
                      <a:path w="1043304" h="1651000">
                        <a:moveTo>
                          <a:pt x="999613" y="1593171"/>
                        </a:moveTo>
                        <a:lnTo>
                          <a:pt x="999613" y="1604340"/>
                        </a:lnTo>
                      </a:path>
                      <a:path w="1043304" h="1651000">
                        <a:moveTo>
                          <a:pt x="999613" y="1604340"/>
                        </a:moveTo>
                        <a:lnTo>
                          <a:pt x="999613" y="1613111"/>
                        </a:lnTo>
                      </a:path>
                      <a:path w="1043304" h="1651000">
                        <a:moveTo>
                          <a:pt x="999613" y="1613111"/>
                        </a:moveTo>
                        <a:lnTo>
                          <a:pt x="999613" y="1621086"/>
                        </a:lnTo>
                      </a:path>
                      <a:path w="1043304" h="1651000">
                        <a:moveTo>
                          <a:pt x="999613" y="1621086"/>
                        </a:moveTo>
                        <a:lnTo>
                          <a:pt x="999613" y="1625883"/>
                        </a:lnTo>
                      </a:path>
                      <a:path w="1043304" h="1651000">
                        <a:moveTo>
                          <a:pt x="999613" y="1625883"/>
                        </a:moveTo>
                        <a:lnTo>
                          <a:pt x="999613" y="1629062"/>
                        </a:lnTo>
                      </a:path>
                      <a:path w="1043304" h="1651000">
                        <a:moveTo>
                          <a:pt x="999613" y="1629062"/>
                        </a:moveTo>
                        <a:lnTo>
                          <a:pt x="999613" y="1629871"/>
                        </a:lnTo>
                      </a:path>
                      <a:path w="1043304" h="1651000">
                        <a:moveTo>
                          <a:pt x="1021156" y="1570038"/>
                        </a:moveTo>
                        <a:lnTo>
                          <a:pt x="1026734" y="1570038"/>
                        </a:lnTo>
                      </a:path>
                      <a:path w="1043304" h="1651000">
                        <a:moveTo>
                          <a:pt x="1026734" y="1570038"/>
                        </a:moveTo>
                        <a:lnTo>
                          <a:pt x="1032325" y="1570038"/>
                        </a:lnTo>
                      </a:path>
                      <a:path w="1043304" h="1651000">
                        <a:moveTo>
                          <a:pt x="1032325" y="1570038"/>
                        </a:moveTo>
                        <a:lnTo>
                          <a:pt x="1036313" y="1570038"/>
                        </a:lnTo>
                      </a:path>
                      <a:path w="1043304" h="1651000">
                        <a:moveTo>
                          <a:pt x="1036313" y="1570038"/>
                        </a:moveTo>
                        <a:lnTo>
                          <a:pt x="1040301" y="1570038"/>
                        </a:lnTo>
                      </a:path>
                      <a:path w="1043304" h="1651000">
                        <a:moveTo>
                          <a:pt x="1040301" y="1570038"/>
                        </a:moveTo>
                        <a:lnTo>
                          <a:pt x="1041905" y="1570038"/>
                        </a:lnTo>
                      </a:path>
                      <a:path w="1043304" h="1651000">
                        <a:moveTo>
                          <a:pt x="1041905" y="1570038"/>
                        </a:moveTo>
                        <a:lnTo>
                          <a:pt x="1042699" y="1570038"/>
                        </a:lnTo>
                      </a:path>
                      <a:path w="1043304" h="1651000">
                        <a:moveTo>
                          <a:pt x="999613" y="1570038"/>
                        </a:moveTo>
                        <a:lnTo>
                          <a:pt x="1000408" y="1570038"/>
                        </a:lnTo>
                      </a:path>
                      <a:path w="1043304" h="1651000">
                        <a:moveTo>
                          <a:pt x="1000408" y="1570038"/>
                        </a:moveTo>
                        <a:lnTo>
                          <a:pt x="1002806" y="1570038"/>
                        </a:lnTo>
                      </a:path>
                      <a:path w="1043304" h="1651000">
                        <a:moveTo>
                          <a:pt x="1002806" y="1570038"/>
                        </a:moveTo>
                        <a:lnTo>
                          <a:pt x="1005999" y="1570038"/>
                        </a:lnTo>
                      </a:path>
                      <a:path w="1043304" h="1651000">
                        <a:moveTo>
                          <a:pt x="1005999" y="1570038"/>
                        </a:moveTo>
                        <a:lnTo>
                          <a:pt x="1010782" y="1570038"/>
                        </a:lnTo>
                      </a:path>
                      <a:path w="1043304" h="1651000">
                        <a:moveTo>
                          <a:pt x="1010782" y="1570038"/>
                        </a:moveTo>
                        <a:lnTo>
                          <a:pt x="1015579" y="1570038"/>
                        </a:lnTo>
                      </a:path>
                      <a:path w="1043304" h="1651000">
                        <a:moveTo>
                          <a:pt x="1015579" y="1570038"/>
                        </a:moveTo>
                        <a:lnTo>
                          <a:pt x="1021156" y="1570038"/>
                        </a:lnTo>
                      </a:path>
                      <a:path w="1043304" h="1651000">
                        <a:moveTo>
                          <a:pt x="1021156" y="1650605"/>
                        </a:moveTo>
                        <a:lnTo>
                          <a:pt x="1015579" y="1650605"/>
                        </a:lnTo>
                      </a:path>
                      <a:path w="1043304" h="1651000">
                        <a:moveTo>
                          <a:pt x="1015579" y="1650605"/>
                        </a:moveTo>
                        <a:lnTo>
                          <a:pt x="1010782" y="1648207"/>
                        </a:lnTo>
                      </a:path>
                      <a:path w="1043304" h="1651000">
                        <a:moveTo>
                          <a:pt x="1010782" y="1648207"/>
                        </a:moveTo>
                        <a:lnTo>
                          <a:pt x="1005999" y="1645028"/>
                        </a:lnTo>
                      </a:path>
                      <a:path w="1043304" h="1651000">
                        <a:moveTo>
                          <a:pt x="1005999" y="1645028"/>
                        </a:moveTo>
                        <a:lnTo>
                          <a:pt x="1002806" y="1640231"/>
                        </a:lnTo>
                      </a:path>
                      <a:path w="1043304" h="1651000">
                        <a:moveTo>
                          <a:pt x="1002806" y="1640231"/>
                        </a:moveTo>
                        <a:lnTo>
                          <a:pt x="1000408" y="1634654"/>
                        </a:lnTo>
                      </a:path>
                      <a:path w="1043304" h="1651000">
                        <a:moveTo>
                          <a:pt x="1041905" y="1634654"/>
                        </a:moveTo>
                        <a:lnTo>
                          <a:pt x="1040301" y="1640231"/>
                        </a:lnTo>
                      </a:path>
                      <a:path w="1043304" h="1651000">
                        <a:moveTo>
                          <a:pt x="1040301" y="1640231"/>
                        </a:moveTo>
                        <a:lnTo>
                          <a:pt x="1036313" y="1645028"/>
                        </a:lnTo>
                      </a:path>
                      <a:path w="1043304" h="1651000">
                        <a:moveTo>
                          <a:pt x="1036313" y="1645028"/>
                        </a:moveTo>
                        <a:lnTo>
                          <a:pt x="1032325" y="1648207"/>
                        </a:lnTo>
                      </a:path>
                      <a:path w="1043304" h="1651000">
                        <a:moveTo>
                          <a:pt x="1032325" y="1648207"/>
                        </a:moveTo>
                        <a:lnTo>
                          <a:pt x="1026734" y="1650605"/>
                        </a:lnTo>
                      </a:path>
                      <a:path w="1043304" h="1651000">
                        <a:moveTo>
                          <a:pt x="1026734" y="1650605"/>
                        </a:moveTo>
                        <a:lnTo>
                          <a:pt x="1021156" y="1650605"/>
                        </a:lnTo>
                      </a:path>
                      <a:path w="1043304" h="1651000">
                        <a:moveTo>
                          <a:pt x="702848" y="1489457"/>
                        </a:moveTo>
                        <a:lnTo>
                          <a:pt x="702848" y="1185497"/>
                        </a:lnTo>
                      </a:path>
                      <a:path w="1043304" h="1651000">
                        <a:moveTo>
                          <a:pt x="659762" y="1185497"/>
                        </a:moveTo>
                        <a:lnTo>
                          <a:pt x="659762" y="1489457"/>
                        </a:lnTo>
                      </a:path>
                      <a:path w="1043304" h="1651000">
                        <a:moveTo>
                          <a:pt x="702848" y="1489457"/>
                        </a:moveTo>
                        <a:lnTo>
                          <a:pt x="702040" y="1489457"/>
                        </a:lnTo>
                      </a:path>
                      <a:path w="1043304" h="1651000">
                        <a:moveTo>
                          <a:pt x="702040" y="1489457"/>
                        </a:moveTo>
                        <a:lnTo>
                          <a:pt x="699655" y="1489457"/>
                        </a:lnTo>
                      </a:path>
                      <a:path w="1043304" h="1651000">
                        <a:moveTo>
                          <a:pt x="699655" y="1489457"/>
                        </a:moveTo>
                        <a:lnTo>
                          <a:pt x="696462" y="1489457"/>
                        </a:lnTo>
                      </a:path>
                      <a:path w="1043304" h="1651000">
                        <a:moveTo>
                          <a:pt x="696462" y="1489457"/>
                        </a:moveTo>
                        <a:lnTo>
                          <a:pt x="691666" y="1489457"/>
                        </a:lnTo>
                      </a:path>
                      <a:path w="1043304" h="1651000">
                        <a:moveTo>
                          <a:pt x="691666" y="1489457"/>
                        </a:moveTo>
                        <a:lnTo>
                          <a:pt x="686883" y="1489457"/>
                        </a:lnTo>
                      </a:path>
                      <a:path w="1043304" h="1651000">
                        <a:moveTo>
                          <a:pt x="686883" y="1489457"/>
                        </a:moveTo>
                        <a:lnTo>
                          <a:pt x="681305" y="1489457"/>
                        </a:lnTo>
                      </a:path>
                      <a:path w="1043304" h="1651000">
                        <a:moveTo>
                          <a:pt x="681305" y="1489457"/>
                        </a:moveTo>
                        <a:lnTo>
                          <a:pt x="675714" y="1489457"/>
                        </a:lnTo>
                      </a:path>
                      <a:path w="1043304" h="1651000">
                        <a:moveTo>
                          <a:pt x="675714" y="1489457"/>
                        </a:moveTo>
                        <a:lnTo>
                          <a:pt x="670136" y="1489457"/>
                        </a:lnTo>
                      </a:path>
                      <a:path w="1043304" h="1651000">
                        <a:moveTo>
                          <a:pt x="670136" y="1489457"/>
                        </a:moveTo>
                        <a:lnTo>
                          <a:pt x="666135" y="1489457"/>
                        </a:lnTo>
                      </a:path>
                      <a:path w="1043304" h="1651000">
                        <a:moveTo>
                          <a:pt x="666135" y="1489457"/>
                        </a:moveTo>
                        <a:lnTo>
                          <a:pt x="662147" y="1489457"/>
                        </a:lnTo>
                      </a:path>
                      <a:path w="1043304" h="1651000">
                        <a:moveTo>
                          <a:pt x="662147" y="1489457"/>
                        </a:moveTo>
                        <a:lnTo>
                          <a:pt x="660557" y="1489457"/>
                        </a:lnTo>
                      </a:path>
                      <a:path w="1043304" h="1651000">
                        <a:moveTo>
                          <a:pt x="660557" y="1489457"/>
                        </a:moveTo>
                        <a:lnTo>
                          <a:pt x="659762" y="1489457"/>
                        </a:lnTo>
                      </a:path>
                      <a:path w="1043304" h="1651000">
                        <a:moveTo>
                          <a:pt x="702848" y="1185497"/>
                        </a:moveTo>
                        <a:lnTo>
                          <a:pt x="702040" y="1185497"/>
                        </a:lnTo>
                      </a:path>
                      <a:path w="1043304" h="1651000">
                        <a:moveTo>
                          <a:pt x="702040" y="1185497"/>
                        </a:moveTo>
                        <a:lnTo>
                          <a:pt x="699655" y="1185497"/>
                        </a:lnTo>
                      </a:path>
                      <a:path w="1043304" h="1651000">
                        <a:moveTo>
                          <a:pt x="699655" y="1185497"/>
                        </a:moveTo>
                        <a:lnTo>
                          <a:pt x="696462" y="1185497"/>
                        </a:lnTo>
                      </a:path>
                      <a:path w="1043304" h="1651000">
                        <a:moveTo>
                          <a:pt x="696462" y="1185497"/>
                        </a:moveTo>
                        <a:lnTo>
                          <a:pt x="691666" y="1185497"/>
                        </a:lnTo>
                      </a:path>
                      <a:path w="1043304" h="1651000">
                        <a:moveTo>
                          <a:pt x="691666" y="1185497"/>
                        </a:moveTo>
                        <a:lnTo>
                          <a:pt x="686883" y="1185497"/>
                        </a:lnTo>
                      </a:path>
                      <a:path w="1043304" h="1651000">
                        <a:moveTo>
                          <a:pt x="686883" y="1185497"/>
                        </a:moveTo>
                        <a:lnTo>
                          <a:pt x="681305" y="1185497"/>
                        </a:lnTo>
                      </a:path>
                      <a:path w="1043304" h="1651000">
                        <a:moveTo>
                          <a:pt x="681305" y="1185497"/>
                        </a:moveTo>
                        <a:lnTo>
                          <a:pt x="675714" y="1185497"/>
                        </a:lnTo>
                      </a:path>
                      <a:path w="1043304" h="1651000">
                        <a:moveTo>
                          <a:pt x="675714" y="1185497"/>
                        </a:moveTo>
                        <a:lnTo>
                          <a:pt x="670136" y="1185497"/>
                        </a:lnTo>
                      </a:path>
                      <a:path w="1043304" h="1651000">
                        <a:moveTo>
                          <a:pt x="670136" y="1185497"/>
                        </a:moveTo>
                        <a:lnTo>
                          <a:pt x="666135" y="1185497"/>
                        </a:lnTo>
                      </a:path>
                      <a:path w="1043304" h="1651000">
                        <a:moveTo>
                          <a:pt x="666135" y="1185497"/>
                        </a:moveTo>
                        <a:lnTo>
                          <a:pt x="662147" y="1185497"/>
                        </a:lnTo>
                      </a:path>
                      <a:path w="1043304" h="1651000">
                        <a:moveTo>
                          <a:pt x="662147" y="1185497"/>
                        </a:moveTo>
                        <a:lnTo>
                          <a:pt x="660557" y="1185497"/>
                        </a:lnTo>
                      </a:path>
                      <a:path w="1043304" h="1651000">
                        <a:moveTo>
                          <a:pt x="660557" y="1185497"/>
                        </a:moveTo>
                        <a:lnTo>
                          <a:pt x="659762" y="1185497"/>
                        </a:lnTo>
                      </a:path>
                      <a:path w="1043304" h="1651000">
                        <a:moveTo>
                          <a:pt x="659762" y="1185497"/>
                        </a:moveTo>
                        <a:lnTo>
                          <a:pt x="660557" y="1185497"/>
                        </a:lnTo>
                      </a:path>
                      <a:path w="1043304" h="1651000">
                        <a:moveTo>
                          <a:pt x="660557" y="1185497"/>
                        </a:moveTo>
                        <a:lnTo>
                          <a:pt x="662147" y="1185497"/>
                        </a:lnTo>
                      </a:path>
                      <a:path w="1043304" h="1651000">
                        <a:moveTo>
                          <a:pt x="662147" y="1185497"/>
                        </a:moveTo>
                        <a:lnTo>
                          <a:pt x="666135" y="1185497"/>
                        </a:lnTo>
                      </a:path>
                      <a:path w="1043304" h="1651000">
                        <a:moveTo>
                          <a:pt x="666135" y="1185497"/>
                        </a:moveTo>
                        <a:lnTo>
                          <a:pt x="670136" y="1185497"/>
                        </a:lnTo>
                      </a:path>
                      <a:path w="1043304" h="1651000">
                        <a:moveTo>
                          <a:pt x="670136" y="1185497"/>
                        </a:moveTo>
                        <a:lnTo>
                          <a:pt x="675714" y="1185497"/>
                        </a:lnTo>
                      </a:path>
                      <a:path w="1043304" h="1651000">
                        <a:moveTo>
                          <a:pt x="675714" y="1185497"/>
                        </a:moveTo>
                        <a:lnTo>
                          <a:pt x="681305" y="1185497"/>
                        </a:lnTo>
                      </a:path>
                      <a:path w="1043304" h="1651000">
                        <a:moveTo>
                          <a:pt x="681305" y="1185497"/>
                        </a:moveTo>
                        <a:lnTo>
                          <a:pt x="686883" y="1185497"/>
                        </a:lnTo>
                      </a:path>
                      <a:path w="1043304" h="1651000">
                        <a:moveTo>
                          <a:pt x="686883" y="1185497"/>
                        </a:moveTo>
                        <a:lnTo>
                          <a:pt x="691666" y="1185497"/>
                        </a:lnTo>
                      </a:path>
                      <a:path w="1043304" h="1651000">
                        <a:moveTo>
                          <a:pt x="691666" y="1185497"/>
                        </a:moveTo>
                        <a:lnTo>
                          <a:pt x="696462" y="1185497"/>
                        </a:lnTo>
                      </a:path>
                      <a:path w="1043304" h="1651000">
                        <a:moveTo>
                          <a:pt x="696462" y="1185497"/>
                        </a:moveTo>
                        <a:lnTo>
                          <a:pt x="699655" y="1185497"/>
                        </a:lnTo>
                      </a:path>
                      <a:path w="1043304" h="1651000">
                        <a:moveTo>
                          <a:pt x="699655" y="1185497"/>
                        </a:moveTo>
                        <a:lnTo>
                          <a:pt x="702040" y="1185497"/>
                        </a:lnTo>
                      </a:path>
                      <a:path w="1043304" h="1651000">
                        <a:moveTo>
                          <a:pt x="702040" y="1185497"/>
                        </a:moveTo>
                        <a:lnTo>
                          <a:pt x="702848" y="1185497"/>
                        </a:lnTo>
                      </a:path>
                      <a:path w="1043304" h="1651000">
                        <a:moveTo>
                          <a:pt x="333464" y="301561"/>
                        </a:moveTo>
                        <a:lnTo>
                          <a:pt x="333464" y="278415"/>
                        </a:lnTo>
                      </a:path>
                      <a:path w="1043304" h="1651000">
                        <a:moveTo>
                          <a:pt x="333464" y="199437"/>
                        </a:moveTo>
                        <a:lnTo>
                          <a:pt x="333464" y="178703"/>
                        </a:lnTo>
                      </a:path>
                      <a:path w="1043304" h="1651000">
                        <a:moveTo>
                          <a:pt x="333464" y="99725"/>
                        </a:moveTo>
                        <a:lnTo>
                          <a:pt x="333464" y="15156"/>
                        </a:lnTo>
                      </a:path>
                      <a:path w="1043304" h="1651000">
                        <a:moveTo>
                          <a:pt x="322296" y="15156"/>
                        </a:moveTo>
                        <a:lnTo>
                          <a:pt x="322296" y="99725"/>
                        </a:lnTo>
                      </a:path>
                      <a:path w="1043304" h="1651000">
                        <a:moveTo>
                          <a:pt x="322296" y="178703"/>
                        </a:moveTo>
                        <a:lnTo>
                          <a:pt x="322296" y="199437"/>
                        </a:lnTo>
                      </a:path>
                      <a:path w="1043304" h="1651000">
                        <a:moveTo>
                          <a:pt x="322296" y="278415"/>
                        </a:moveTo>
                        <a:lnTo>
                          <a:pt x="322296" y="301561"/>
                        </a:lnTo>
                      </a:path>
                      <a:path w="1043304" h="1651000">
                        <a:moveTo>
                          <a:pt x="322296" y="395695"/>
                        </a:moveTo>
                        <a:lnTo>
                          <a:pt x="322296" y="430806"/>
                        </a:lnTo>
                      </a:path>
                      <a:path w="1043304" h="1651000">
                        <a:moveTo>
                          <a:pt x="0" y="12758"/>
                        </a:moveTo>
                        <a:lnTo>
                          <a:pt x="3987" y="12758"/>
                        </a:lnTo>
                      </a:path>
                      <a:path w="1043304" h="1651000">
                        <a:moveTo>
                          <a:pt x="72591" y="12758"/>
                        </a:moveTo>
                        <a:lnTo>
                          <a:pt x="228956" y="12758"/>
                        </a:lnTo>
                      </a:path>
                      <a:path w="1043304" h="1651000">
                        <a:moveTo>
                          <a:pt x="297573" y="12758"/>
                        </a:moveTo>
                        <a:lnTo>
                          <a:pt x="319102" y="12758"/>
                        </a:lnTo>
                      </a:path>
                      <a:path w="1043304" h="1651000">
                        <a:moveTo>
                          <a:pt x="319102" y="794"/>
                        </a:moveTo>
                        <a:lnTo>
                          <a:pt x="297573" y="794"/>
                        </a:lnTo>
                      </a:path>
                      <a:path w="1043304" h="1651000">
                        <a:moveTo>
                          <a:pt x="228956" y="794"/>
                        </a:moveTo>
                        <a:lnTo>
                          <a:pt x="72591" y="794"/>
                        </a:lnTo>
                      </a:path>
                      <a:path w="1043304" h="1651000">
                        <a:moveTo>
                          <a:pt x="3987" y="794"/>
                        </a:moveTo>
                        <a:lnTo>
                          <a:pt x="0" y="794"/>
                        </a:lnTo>
                      </a:path>
                      <a:path w="1043304" h="1651000">
                        <a:moveTo>
                          <a:pt x="319102" y="12758"/>
                        </a:moveTo>
                        <a:lnTo>
                          <a:pt x="320706" y="14362"/>
                        </a:lnTo>
                      </a:path>
                      <a:path w="1043304" h="1651000">
                        <a:moveTo>
                          <a:pt x="320706" y="14362"/>
                        </a:moveTo>
                        <a:lnTo>
                          <a:pt x="321501" y="15156"/>
                        </a:lnTo>
                      </a:path>
                      <a:path w="1043304" h="1651000">
                        <a:moveTo>
                          <a:pt x="334273" y="15156"/>
                        </a:moveTo>
                        <a:lnTo>
                          <a:pt x="333464" y="9565"/>
                        </a:lnTo>
                      </a:path>
                      <a:path w="1043304" h="1651000">
                        <a:moveTo>
                          <a:pt x="333464" y="9565"/>
                        </a:moveTo>
                        <a:lnTo>
                          <a:pt x="329477" y="3987"/>
                        </a:lnTo>
                      </a:path>
                      <a:path w="1043304" h="1651000">
                        <a:moveTo>
                          <a:pt x="329477" y="3987"/>
                        </a:moveTo>
                        <a:lnTo>
                          <a:pt x="324694" y="794"/>
                        </a:lnTo>
                      </a:path>
                      <a:path w="1043304" h="1651000">
                        <a:moveTo>
                          <a:pt x="324694" y="794"/>
                        </a:moveTo>
                        <a:lnTo>
                          <a:pt x="319102" y="0"/>
                        </a:lnTo>
                      </a:path>
                      <a:path w="1043304" h="1651000">
                        <a:moveTo>
                          <a:pt x="327887" y="15156"/>
                        </a:moveTo>
                        <a:lnTo>
                          <a:pt x="326283" y="15156"/>
                        </a:lnTo>
                      </a:path>
                      <a:path w="1043304" h="1651000">
                        <a:moveTo>
                          <a:pt x="326283" y="15156"/>
                        </a:moveTo>
                        <a:lnTo>
                          <a:pt x="324694" y="15156"/>
                        </a:lnTo>
                      </a:path>
                      <a:path w="1043304" h="1651000">
                        <a:moveTo>
                          <a:pt x="324694" y="15156"/>
                        </a:moveTo>
                        <a:lnTo>
                          <a:pt x="323090" y="15156"/>
                        </a:lnTo>
                      </a:path>
                      <a:path w="1043304" h="1651000">
                        <a:moveTo>
                          <a:pt x="323090" y="15156"/>
                        </a:moveTo>
                        <a:lnTo>
                          <a:pt x="322296" y="15156"/>
                        </a:lnTo>
                      </a:path>
                      <a:path w="1043304" h="1651000">
                        <a:moveTo>
                          <a:pt x="322296" y="15156"/>
                        </a:moveTo>
                        <a:lnTo>
                          <a:pt x="321501" y="1515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71" name="object 3671"/>
                  <p:cNvSpPr/>
                  <p:nvPr/>
                </p:nvSpPr>
                <p:spPr>
                  <a:xfrm>
                    <a:off x="3576853" y="2042721"/>
                    <a:ext cx="2540" cy="2540"/>
                  </a:xfrm>
                  <a:custGeom>
                    <a:avLst/>
                    <a:gdLst/>
                    <a:ahLst/>
                    <a:cxnLst/>
                    <a:rect l="l" t="t" r="r" b="b"/>
                    <a:pathLst>
                      <a:path w="2539" h="2539">
                        <a:moveTo>
                          <a:pt x="2387" y="1206"/>
                        </a:moveTo>
                        <a:lnTo>
                          <a:pt x="2032" y="355"/>
                        </a:lnTo>
                        <a:lnTo>
                          <a:pt x="1193" y="0"/>
                        </a:lnTo>
                        <a:lnTo>
                          <a:pt x="342" y="355"/>
                        </a:lnTo>
                        <a:lnTo>
                          <a:pt x="0" y="1206"/>
                        </a:lnTo>
                        <a:lnTo>
                          <a:pt x="342" y="2044"/>
                        </a:lnTo>
                        <a:lnTo>
                          <a:pt x="1193" y="2400"/>
                        </a:lnTo>
                        <a:lnTo>
                          <a:pt x="2032"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72" name="object 3672"/>
                  <p:cNvSpPr/>
                  <p:nvPr/>
                </p:nvSpPr>
                <p:spPr>
                  <a:xfrm>
                    <a:off x="3578050" y="2043916"/>
                    <a:ext cx="1270" cy="0"/>
                  </a:xfrm>
                  <a:custGeom>
                    <a:avLst/>
                    <a:gdLst/>
                    <a:ahLst/>
                    <a:cxnLst/>
                    <a:rect l="l" t="t" r="r" b="b"/>
                    <a:pathLst>
                      <a:path w="1270">
                        <a:moveTo>
                          <a:pt x="0" y="0"/>
                        </a:moveTo>
                        <a:lnTo>
                          <a:pt x="79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73" name="object 3673"/>
                  <p:cNvSpPr/>
                  <p:nvPr/>
                </p:nvSpPr>
                <p:spPr>
                  <a:xfrm>
                    <a:off x="3589626" y="2042720"/>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74" name="object 3674"/>
                  <p:cNvSpPr/>
                  <p:nvPr/>
                </p:nvSpPr>
                <p:spPr>
                  <a:xfrm>
                    <a:off x="3575652" y="2028760"/>
                    <a:ext cx="15240" cy="15240"/>
                  </a:xfrm>
                  <a:custGeom>
                    <a:avLst/>
                    <a:gdLst/>
                    <a:ahLst/>
                    <a:cxnLst/>
                    <a:rect l="l" t="t" r="r" b="b"/>
                    <a:pathLst>
                      <a:path w="15239" h="15239">
                        <a:moveTo>
                          <a:pt x="15170" y="15156"/>
                        </a:moveTo>
                        <a:lnTo>
                          <a:pt x="14362" y="15156"/>
                        </a:lnTo>
                      </a:path>
                      <a:path w="15239" h="15239">
                        <a:moveTo>
                          <a:pt x="14362" y="15156"/>
                        </a:moveTo>
                        <a:lnTo>
                          <a:pt x="13567" y="15156"/>
                        </a:lnTo>
                      </a:path>
                      <a:path w="15239" h="15239">
                        <a:moveTo>
                          <a:pt x="13567" y="15156"/>
                        </a:moveTo>
                        <a:lnTo>
                          <a:pt x="11963" y="15156"/>
                        </a:lnTo>
                      </a:path>
                      <a:path w="15239" h="15239">
                        <a:moveTo>
                          <a:pt x="11963" y="15156"/>
                        </a:moveTo>
                        <a:lnTo>
                          <a:pt x="10374" y="15156"/>
                        </a:lnTo>
                      </a:path>
                      <a:path w="15239" h="15239">
                        <a:moveTo>
                          <a:pt x="10374" y="15156"/>
                        </a:moveTo>
                        <a:lnTo>
                          <a:pt x="8784" y="15156"/>
                        </a:lnTo>
                      </a:path>
                      <a:path w="15239" h="15239">
                        <a:moveTo>
                          <a:pt x="0" y="6372"/>
                        </a:moveTo>
                        <a:lnTo>
                          <a:pt x="0" y="4782"/>
                        </a:lnTo>
                      </a:path>
                      <a:path w="15239" h="15239">
                        <a:moveTo>
                          <a:pt x="0" y="4782"/>
                        </a:moveTo>
                        <a:lnTo>
                          <a:pt x="0" y="3179"/>
                        </a:lnTo>
                      </a:path>
                      <a:path w="15239" h="15239">
                        <a:moveTo>
                          <a:pt x="0" y="3179"/>
                        </a:moveTo>
                        <a:lnTo>
                          <a:pt x="0" y="1589"/>
                        </a:lnTo>
                      </a:path>
                      <a:path w="15239" h="15239">
                        <a:moveTo>
                          <a:pt x="0" y="1589"/>
                        </a:moveTo>
                        <a:lnTo>
                          <a:pt x="0" y="794"/>
                        </a:lnTo>
                      </a:path>
                      <a:path w="15239" h="15239">
                        <a:moveTo>
                          <a:pt x="0" y="794"/>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75" name="object 3675"/>
                  <p:cNvSpPr/>
                  <p:nvPr/>
                </p:nvSpPr>
                <p:spPr>
                  <a:xfrm>
                    <a:off x="3574455" y="202756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76" name="object 3676"/>
                  <p:cNvSpPr/>
                  <p:nvPr/>
                </p:nvSpPr>
                <p:spPr>
                  <a:xfrm>
                    <a:off x="3575652" y="2040723"/>
                    <a:ext cx="0" cy="1270"/>
                  </a:xfrm>
                  <a:custGeom>
                    <a:avLst/>
                    <a:gdLst/>
                    <a:ahLst/>
                    <a:cxnLst/>
                    <a:rect l="l" t="t" r="r" b="b"/>
                    <a:pathLst>
                      <a:path h="1269">
                        <a:moveTo>
                          <a:pt x="0" y="0"/>
                        </a:moveTo>
                        <a:lnTo>
                          <a:pt x="0" y="7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77" name="object 3677"/>
                  <p:cNvSpPr/>
                  <p:nvPr/>
                </p:nvSpPr>
                <p:spPr>
                  <a:xfrm>
                    <a:off x="3574453" y="2040321"/>
                    <a:ext cx="2540" cy="2540"/>
                  </a:xfrm>
                  <a:custGeom>
                    <a:avLst/>
                    <a:gdLst/>
                    <a:ahLst/>
                    <a:cxnLst/>
                    <a:rect l="l" t="t" r="r" b="b"/>
                    <a:pathLst>
                      <a:path w="2539" h="2539">
                        <a:moveTo>
                          <a:pt x="2387" y="1206"/>
                        </a:moveTo>
                        <a:lnTo>
                          <a:pt x="2044" y="355"/>
                        </a:lnTo>
                        <a:lnTo>
                          <a:pt x="1193" y="0"/>
                        </a:lnTo>
                        <a:lnTo>
                          <a:pt x="342" y="355"/>
                        </a:lnTo>
                        <a:lnTo>
                          <a:pt x="0" y="1206"/>
                        </a:lnTo>
                        <a:lnTo>
                          <a:pt x="342" y="2044"/>
                        </a:lnTo>
                        <a:lnTo>
                          <a:pt x="1193" y="2400"/>
                        </a:lnTo>
                        <a:lnTo>
                          <a:pt x="2044" y="2044"/>
                        </a:lnTo>
                        <a:lnTo>
                          <a:pt x="2387" y="120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78" name="object 3678"/>
                  <p:cNvSpPr/>
                  <p:nvPr/>
                </p:nvSpPr>
                <p:spPr>
                  <a:xfrm>
                    <a:off x="3247765" y="2028760"/>
                    <a:ext cx="328295" cy="13335"/>
                  </a:xfrm>
                  <a:custGeom>
                    <a:avLst/>
                    <a:gdLst/>
                    <a:ahLst/>
                    <a:cxnLst/>
                    <a:rect l="l" t="t" r="r" b="b"/>
                    <a:pathLst>
                      <a:path w="328295" h="13335">
                        <a:moveTo>
                          <a:pt x="327887" y="12758"/>
                        </a:moveTo>
                        <a:lnTo>
                          <a:pt x="327887" y="11963"/>
                        </a:lnTo>
                      </a:path>
                      <a:path w="328295" h="13335">
                        <a:moveTo>
                          <a:pt x="327887" y="11963"/>
                        </a:moveTo>
                        <a:lnTo>
                          <a:pt x="327887" y="11168"/>
                        </a:lnTo>
                      </a:path>
                      <a:path w="328295" h="13335">
                        <a:moveTo>
                          <a:pt x="327887" y="11168"/>
                        </a:moveTo>
                        <a:lnTo>
                          <a:pt x="327887" y="9565"/>
                        </a:lnTo>
                      </a:path>
                      <a:path w="328295" h="13335">
                        <a:moveTo>
                          <a:pt x="327887" y="9565"/>
                        </a:moveTo>
                        <a:lnTo>
                          <a:pt x="327887" y="7975"/>
                        </a:lnTo>
                      </a:path>
                      <a:path w="328295" h="13335">
                        <a:moveTo>
                          <a:pt x="327887" y="7975"/>
                        </a:moveTo>
                        <a:lnTo>
                          <a:pt x="327887" y="6372"/>
                        </a:lnTo>
                      </a:path>
                      <a:path w="328295" h="13335">
                        <a:moveTo>
                          <a:pt x="8784" y="0"/>
                        </a:moveTo>
                        <a:lnTo>
                          <a:pt x="4782" y="0"/>
                        </a:lnTo>
                      </a:path>
                      <a:path w="328295" h="13335">
                        <a:moveTo>
                          <a:pt x="4782" y="0"/>
                        </a:moveTo>
                        <a:lnTo>
                          <a:pt x="1603" y="0"/>
                        </a:lnTo>
                      </a:path>
                      <a:path w="328295" h="13335">
                        <a:moveTo>
                          <a:pt x="1603" y="0"/>
                        </a:moveTo>
                        <a:lnTo>
                          <a:pt x="0" y="0"/>
                        </a:lnTo>
                      </a:path>
                      <a:path w="328295" h="13335">
                        <a:moveTo>
                          <a:pt x="0" y="12758"/>
                        </a:moveTo>
                        <a:lnTo>
                          <a:pt x="1603" y="12758"/>
                        </a:lnTo>
                      </a:path>
                      <a:path w="328295" h="13335">
                        <a:moveTo>
                          <a:pt x="1603" y="12758"/>
                        </a:moveTo>
                        <a:lnTo>
                          <a:pt x="4782" y="12758"/>
                        </a:lnTo>
                      </a:path>
                      <a:path w="328295" h="13335">
                        <a:moveTo>
                          <a:pt x="4782" y="12758"/>
                        </a:moveTo>
                        <a:lnTo>
                          <a:pt x="8784" y="1275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79" name="object 3679"/>
                  <p:cNvSpPr/>
                  <p:nvPr/>
                </p:nvSpPr>
                <p:spPr>
                  <a:xfrm>
                    <a:off x="3255352" y="2027563"/>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80" name="object 3680"/>
                  <p:cNvSpPr/>
                  <p:nvPr/>
                </p:nvSpPr>
                <p:spPr>
                  <a:xfrm>
                    <a:off x="3256549" y="2028760"/>
                    <a:ext cx="0" cy="13335"/>
                  </a:xfrm>
                  <a:custGeom>
                    <a:avLst/>
                    <a:gdLst/>
                    <a:ahLst/>
                    <a:cxnLst/>
                    <a:rect l="l" t="t" r="r" b="b"/>
                    <a:pathLst>
                      <a:path h="13335">
                        <a:moveTo>
                          <a:pt x="0" y="0"/>
                        </a:moveTo>
                        <a:lnTo>
                          <a:pt x="0" y="794"/>
                        </a:lnTo>
                      </a:path>
                      <a:path h="13335">
                        <a:moveTo>
                          <a:pt x="0" y="794"/>
                        </a:moveTo>
                        <a:lnTo>
                          <a:pt x="0" y="1589"/>
                        </a:lnTo>
                      </a:path>
                      <a:path h="13335">
                        <a:moveTo>
                          <a:pt x="0" y="1589"/>
                        </a:moveTo>
                        <a:lnTo>
                          <a:pt x="0" y="3179"/>
                        </a:lnTo>
                      </a:path>
                      <a:path h="13335">
                        <a:moveTo>
                          <a:pt x="0" y="3179"/>
                        </a:moveTo>
                        <a:lnTo>
                          <a:pt x="0" y="4782"/>
                        </a:lnTo>
                      </a:path>
                      <a:path h="13335">
                        <a:moveTo>
                          <a:pt x="0" y="4782"/>
                        </a:moveTo>
                        <a:lnTo>
                          <a:pt x="0" y="6372"/>
                        </a:lnTo>
                      </a:path>
                      <a:path h="13335">
                        <a:moveTo>
                          <a:pt x="0" y="6372"/>
                        </a:moveTo>
                        <a:lnTo>
                          <a:pt x="0" y="7975"/>
                        </a:lnTo>
                      </a:path>
                      <a:path h="13335">
                        <a:moveTo>
                          <a:pt x="0" y="7975"/>
                        </a:moveTo>
                        <a:lnTo>
                          <a:pt x="0" y="9565"/>
                        </a:lnTo>
                      </a:path>
                      <a:path h="13335">
                        <a:moveTo>
                          <a:pt x="0" y="9565"/>
                        </a:moveTo>
                        <a:lnTo>
                          <a:pt x="0" y="11168"/>
                        </a:lnTo>
                      </a:path>
                      <a:path h="13335">
                        <a:moveTo>
                          <a:pt x="0" y="11168"/>
                        </a:moveTo>
                        <a:lnTo>
                          <a:pt x="0" y="11963"/>
                        </a:lnTo>
                      </a:path>
                      <a:path h="13335">
                        <a:moveTo>
                          <a:pt x="0" y="11963"/>
                        </a:moveTo>
                        <a:lnTo>
                          <a:pt x="0" y="1275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81" name="object 3681"/>
                  <p:cNvSpPr/>
                  <p:nvPr/>
                </p:nvSpPr>
                <p:spPr>
                  <a:xfrm>
                    <a:off x="3255352" y="2040322"/>
                    <a:ext cx="2540" cy="2540"/>
                  </a:xfrm>
                  <a:custGeom>
                    <a:avLst/>
                    <a:gdLst/>
                    <a:ahLst/>
                    <a:cxnLst/>
                    <a:rect l="l" t="t" r="r" b="b"/>
                    <a:pathLst>
                      <a:path w="2539" h="2539">
                        <a:moveTo>
                          <a:pt x="0" y="1196"/>
                        </a:moveTo>
                        <a:lnTo>
                          <a:pt x="350" y="350"/>
                        </a:lnTo>
                        <a:lnTo>
                          <a:pt x="1196" y="0"/>
                        </a:lnTo>
                        <a:lnTo>
                          <a:pt x="2042" y="350"/>
                        </a:lnTo>
                        <a:lnTo>
                          <a:pt x="2393" y="1196"/>
                        </a:lnTo>
                        <a:lnTo>
                          <a:pt x="2042" y="2042"/>
                        </a:lnTo>
                        <a:lnTo>
                          <a:pt x="1196" y="2393"/>
                        </a:lnTo>
                        <a:lnTo>
                          <a:pt x="350" y="2042"/>
                        </a:lnTo>
                        <a:lnTo>
                          <a:pt x="0" y="119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82" name="object 3682"/>
                  <p:cNvSpPr/>
                  <p:nvPr/>
                </p:nvSpPr>
                <p:spPr>
                  <a:xfrm>
                    <a:off x="3164004" y="2028760"/>
                    <a:ext cx="1745614" cy="3361054"/>
                  </a:xfrm>
                  <a:custGeom>
                    <a:avLst/>
                    <a:gdLst/>
                    <a:ahLst/>
                    <a:cxnLst/>
                    <a:rect l="l" t="t" r="r" b="b"/>
                    <a:pathLst>
                      <a:path w="1745614" h="3361054">
                        <a:moveTo>
                          <a:pt x="83760" y="12758"/>
                        </a:moveTo>
                        <a:lnTo>
                          <a:pt x="82170" y="12758"/>
                        </a:lnTo>
                      </a:path>
                      <a:path w="1745614" h="3361054">
                        <a:moveTo>
                          <a:pt x="82170" y="12758"/>
                        </a:moveTo>
                        <a:lnTo>
                          <a:pt x="80567" y="11963"/>
                        </a:lnTo>
                      </a:path>
                      <a:path w="1745614" h="3361054">
                        <a:moveTo>
                          <a:pt x="80567" y="11963"/>
                        </a:moveTo>
                        <a:lnTo>
                          <a:pt x="78977" y="11168"/>
                        </a:lnTo>
                      </a:path>
                      <a:path w="1745614" h="3361054">
                        <a:moveTo>
                          <a:pt x="78977" y="11168"/>
                        </a:moveTo>
                        <a:lnTo>
                          <a:pt x="78182" y="9565"/>
                        </a:lnTo>
                      </a:path>
                      <a:path w="1745614" h="3361054">
                        <a:moveTo>
                          <a:pt x="78182" y="9565"/>
                        </a:moveTo>
                        <a:lnTo>
                          <a:pt x="77387" y="7975"/>
                        </a:lnTo>
                      </a:path>
                      <a:path w="1745614" h="3361054">
                        <a:moveTo>
                          <a:pt x="77387" y="7975"/>
                        </a:moveTo>
                        <a:lnTo>
                          <a:pt x="77387" y="6372"/>
                        </a:lnTo>
                      </a:path>
                      <a:path w="1745614" h="3361054">
                        <a:moveTo>
                          <a:pt x="77387" y="6372"/>
                        </a:moveTo>
                        <a:lnTo>
                          <a:pt x="77387" y="4782"/>
                        </a:lnTo>
                      </a:path>
                      <a:path w="1745614" h="3361054">
                        <a:moveTo>
                          <a:pt x="77387" y="4782"/>
                        </a:moveTo>
                        <a:lnTo>
                          <a:pt x="78182" y="3179"/>
                        </a:lnTo>
                      </a:path>
                      <a:path w="1745614" h="3361054">
                        <a:moveTo>
                          <a:pt x="78182" y="3179"/>
                        </a:moveTo>
                        <a:lnTo>
                          <a:pt x="78977" y="1589"/>
                        </a:lnTo>
                      </a:path>
                      <a:path w="1745614" h="3361054">
                        <a:moveTo>
                          <a:pt x="78977" y="1589"/>
                        </a:moveTo>
                        <a:lnTo>
                          <a:pt x="80567" y="794"/>
                        </a:lnTo>
                      </a:path>
                      <a:path w="1745614" h="3361054">
                        <a:moveTo>
                          <a:pt x="80567" y="794"/>
                        </a:moveTo>
                        <a:lnTo>
                          <a:pt x="82170" y="0"/>
                        </a:lnTo>
                      </a:path>
                      <a:path w="1745614" h="3361054">
                        <a:moveTo>
                          <a:pt x="82170" y="0"/>
                        </a:moveTo>
                        <a:lnTo>
                          <a:pt x="83760" y="0"/>
                        </a:lnTo>
                      </a:path>
                      <a:path w="1745614" h="3361054">
                        <a:moveTo>
                          <a:pt x="83760" y="0"/>
                        </a:moveTo>
                        <a:lnTo>
                          <a:pt x="85363" y="0"/>
                        </a:lnTo>
                      </a:path>
                      <a:path w="1745614" h="3361054">
                        <a:moveTo>
                          <a:pt x="85363" y="12758"/>
                        </a:moveTo>
                        <a:lnTo>
                          <a:pt x="83760" y="12758"/>
                        </a:lnTo>
                      </a:path>
                      <a:path w="1745614" h="3361054">
                        <a:moveTo>
                          <a:pt x="1743945" y="3307597"/>
                        </a:moveTo>
                        <a:lnTo>
                          <a:pt x="1720812" y="3311585"/>
                        </a:lnTo>
                      </a:path>
                      <a:path w="1745614" h="3361054">
                        <a:moveTo>
                          <a:pt x="1714426" y="3356261"/>
                        </a:moveTo>
                        <a:lnTo>
                          <a:pt x="1743945" y="3361057"/>
                        </a:lnTo>
                      </a:path>
                      <a:path w="1745614" h="3361054">
                        <a:moveTo>
                          <a:pt x="1116099" y="3338720"/>
                        </a:moveTo>
                        <a:lnTo>
                          <a:pt x="1118484" y="3341104"/>
                        </a:lnTo>
                      </a:path>
                      <a:path w="1745614" h="3361054">
                        <a:moveTo>
                          <a:pt x="1118484" y="3341104"/>
                        </a:moveTo>
                        <a:lnTo>
                          <a:pt x="1131256" y="3348285"/>
                        </a:lnTo>
                      </a:path>
                      <a:path w="1745614" h="3361054">
                        <a:moveTo>
                          <a:pt x="1131256" y="3348285"/>
                        </a:moveTo>
                        <a:lnTo>
                          <a:pt x="1144810" y="3353068"/>
                        </a:lnTo>
                      </a:path>
                      <a:path w="1745614" h="3361054">
                        <a:moveTo>
                          <a:pt x="1144810" y="3353068"/>
                        </a:moveTo>
                        <a:lnTo>
                          <a:pt x="1158377" y="3355466"/>
                        </a:lnTo>
                      </a:path>
                      <a:path w="1745614" h="3361054">
                        <a:moveTo>
                          <a:pt x="1158377" y="3355466"/>
                        </a:moveTo>
                        <a:lnTo>
                          <a:pt x="1165558" y="3356261"/>
                        </a:lnTo>
                      </a:path>
                      <a:path w="1745614" h="3361054">
                        <a:moveTo>
                          <a:pt x="1156787" y="3311585"/>
                        </a:moveTo>
                        <a:lnTo>
                          <a:pt x="1155979" y="3311585"/>
                        </a:lnTo>
                      </a:path>
                      <a:path w="1745614" h="3361054">
                        <a:moveTo>
                          <a:pt x="1155979" y="3311585"/>
                        </a:moveTo>
                        <a:lnTo>
                          <a:pt x="1146413" y="3308392"/>
                        </a:lnTo>
                      </a:path>
                      <a:path w="1745614" h="3361054">
                        <a:moveTo>
                          <a:pt x="1146413" y="3308392"/>
                        </a:moveTo>
                        <a:lnTo>
                          <a:pt x="1139232" y="3302020"/>
                        </a:lnTo>
                      </a:path>
                      <a:path w="1745614" h="3361054">
                        <a:moveTo>
                          <a:pt x="1139232" y="3302020"/>
                        </a:moveTo>
                        <a:lnTo>
                          <a:pt x="1138437" y="3302020"/>
                        </a:lnTo>
                      </a:path>
                      <a:path w="1745614" h="3361054">
                        <a:moveTo>
                          <a:pt x="1128063" y="3311585"/>
                        </a:moveTo>
                        <a:lnTo>
                          <a:pt x="1130461" y="3309201"/>
                        </a:lnTo>
                      </a:path>
                      <a:path w="1745614" h="3361054">
                        <a:moveTo>
                          <a:pt x="1130461" y="3309201"/>
                        </a:moveTo>
                        <a:lnTo>
                          <a:pt x="1133641" y="3306008"/>
                        </a:lnTo>
                      </a:path>
                      <a:path w="1745614" h="3361054">
                        <a:moveTo>
                          <a:pt x="1133641" y="3306008"/>
                        </a:moveTo>
                        <a:lnTo>
                          <a:pt x="1136039" y="3303609"/>
                        </a:lnTo>
                      </a:path>
                      <a:path w="1745614" h="3361054">
                        <a:moveTo>
                          <a:pt x="1136039" y="3303609"/>
                        </a:moveTo>
                        <a:lnTo>
                          <a:pt x="1137629" y="3302020"/>
                        </a:lnTo>
                      </a:path>
                      <a:path w="1745614" h="3361054">
                        <a:moveTo>
                          <a:pt x="1137629" y="3302020"/>
                        </a:moveTo>
                        <a:lnTo>
                          <a:pt x="1138437" y="3302020"/>
                        </a:lnTo>
                      </a:path>
                      <a:path w="1745614" h="3361054">
                        <a:moveTo>
                          <a:pt x="1165558" y="3338720"/>
                        </a:moveTo>
                        <a:lnTo>
                          <a:pt x="1165558" y="3340309"/>
                        </a:lnTo>
                      </a:path>
                      <a:path w="1745614" h="3361054">
                        <a:moveTo>
                          <a:pt x="1165558" y="3340309"/>
                        </a:moveTo>
                        <a:lnTo>
                          <a:pt x="1165558" y="3345092"/>
                        </a:lnTo>
                      </a:path>
                      <a:path w="1745614" h="3361054">
                        <a:moveTo>
                          <a:pt x="1165558" y="3345092"/>
                        </a:moveTo>
                        <a:lnTo>
                          <a:pt x="1165558" y="3349875"/>
                        </a:lnTo>
                      </a:path>
                      <a:path w="1745614" h="3361054">
                        <a:moveTo>
                          <a:pt x="1165558" y="3349875"/>
                        </a:moveTo>
                        <a:lnTo>
                          <a:pt x="1165558" y="3353068"/>
                        </a:lnTo>
                      </a:path>
                      <a:path w="1745614" h="3361054">
                        <a:moveTo>
                          <a:pt x="1165558" y="3353068"/>
                        </a:moveTo>
                        <a:lnTo>
                          <a:pt x="1165558" y="3355466"/>
                        </a:lnTo>
                      </a:path>
                      <a:path w="1745614" h="3361054">
                        <a:moveTo>
                          <a:pt x="1165558" y="3355466"/>
                        </a:moveTo>
                        <a:lnTo>
                          <a:pt x="1165558" y="3356261"/>
                        </a:lnTo>
                      </a:path>
                      <a:path w="1745614" h="3361054">
                        <a:moveTo>
                          <a:pt x="1745548" y="2560073"/>
                        </a:moveTo>
                        <a:lnTo>
                          <a:pt x="1715234" y="2565664"/>
                        </a:lnTo>
                      </a:path>
                      <a:path w="1745614" h="3361054">
                        <a:moveTo>
                          <a:pt x="1715234" y="2607942"/>
                        </a:moveTo>
                        <a:lnTo>
                          <a:pt x="1745548" y="2613533"/>
                        </a:lnTo>
                      </a:path>
                      <a:path w="1745614" h="3361054">
                        <a:moveTo>
                          <a:pt x="1743945" y="1763090"/>
                        </a:moveTo>
                        <a:lnTo>
                          <a:pt x="1714426" y="1768681"/>
                        </a:lnTo>
                      </a:path>
                      <a:path w="1745614" h="3361054">
                        <a:moveTo>
                          <a:pt x="1714426" y="1811753"/>
                        </a:moveTo>
                        <a:lnTo>
                          <a:pt x="1743945" y="1817345"/>
                        </a:lnTo>
                      </a:path>
                      <a:path w="1745614" h="3361054">
                        <a:moveTo>
                          <a:pt x="1047482" y="1730378"/>
                        </a:moveTo>
                        <a:lnTo>
                          <a:pt x="1047482" y="1701667"/>
                        </a:lnTo>
                      </a:path>
                      <a:path w="1745614" h="3361054">
                        <a:moveTo>
                          <a:pt x="1004410" y="1701667"/>
                        </a:moveTo>
                        <a:lnTo>
                          <a:pt x="1004410" y="1730378"/>
                        </a:lnTo>
                      </a:path>
                      <a:path w="1745614" h="3361054">
                        <a:moveTo>
                          <a:pt x="1047482" y="1730378"/>
                        </a:moveTo>
                        <a:lnTo>
                          <a:pt x="1046687" y="1730378"/>
                        </a:lnTo>
                      </a:path>
                      <a:path w="1745614" h="3361054">
                        <a:moveTo>
                          <a:pt x="1046687" y="1730378"/>
                        </a:moveTo>
                        <a:lnTo>
                          <a:pt x="1045098" y="1730378"/>
                        </a:lnTo>
                      </a:path>
                      <a:path w="1745614" h="3361054">
                        <a:moveTo>
                          <a:pt x="1045098" y="1730378"/>
                        </a:moveTo>
                        <a:lnTo>
                          <a:pt x="1041110" y="1730378"/>
                        </a:lnTo>
                      </a:path>
                      <a:path w="1745614" h="3361054">
                        <a:moveTo>
                          <a:pt x="1041110" y="1730378"/>
                        </a:moveTo>
                        <a:lnTo>
                          <a:pt x="1037108" y="1730378"/>
                        </a:lnTo>
                      </a:path>
                      <a:path w="1745614" h="3361054">
                        <a:moveTo>
                          <a:pt x="1037108" y="1730378"/>
                        </a:moveTo>
                        <a:lnTo>
                          <a:pt x="1031530" y="1730378"/>
                        </a:lnTo>
                      </a:path>
                      <a:path w="1745614" h="3361054">
                        <a:moveTo>
                          <a:pt x="1031530" y="1730378"/>
                        </a:moveTo>
                        <a:lnTo>
                          <a:pt x="1025939" y="1730378"/>
                        </a:lnTo>
                      </a:path>
                      <a:path w="1745614" h="3361054">
                        <a:moveTo>
                          <a:pt x="1025939" y="1730378"/>
                        </a:moveTo>
                        <a:lnTo>
                          <a:pt x="1020362" y="1730378"/>
                        </a:lnTo>
                      </a:path>
                      <a:path w="1745614" h="3361054">
                        <a:moveTo>
                          <a:pt x="1020362" y="1730378"/>
                        </a:moveTo>
                        <a:lnTo>
                          <a:pt x="1015579" y="1730378"/>
                        </a:lnTo>
                      </a:path>
                      <a:path w="1745614" h="3361054">
                        <a:moveTo>
                          <a:pt x="1015579" y="1730378"/>
                        </a:moveTo>
                        <a:lnTo>
                          <a:pt x="1010796" y="1730378"/>
                        </a:lnTo>
                      </a:path>
                      <a:path w="1745614" h="3361054">
                        <a:moveTo>
                          <a:pt x="1010796" y="1730378"/>
                        </a:moveTo>
                        <a:lnTo>
                          <a:pt x="1007589" y="1730378"/>
                        </a:lnTo>
                      </a:path>
                      <a:path w="1745614" h="3361054">
                        <a:moveTo>
                          <a:pt x="1007589" y="1730378"/>
                        </a:moveTo>
                        <a:lnTo>
                          <a:pt x="1005205" y="1730378"/>
                        </a:lnTo>
                      </a:path>
                      <a:path w="1745614" h="3361054">
                        <a:moveTo>
                          <a:pt x="1005205" y="1730378"/>
                        </a:moveTo>
                        <a:lnTo>
                          <a:pt x="1004410" y="1730378"/>
                        </a:lnTo>
                      </a:path>
                      <a:path w="1745614" h="3361054">
                        <a:moveTo>
                          <a:pt x="1004410" y="1701667"/>
                        </a:moveTo>
                        <a:lnTo>
                          <a:pt x="1005205" y="1701667"/>
                        </a:lnTo>
                      </a:path>
                      <a:path w="1745614" h="3361054">
                        <a:moveTo>
                          <a:pt x="1005205" y="1701667"/>
                        </a:moveTo>
                        <a:lnTo>
                          <a:pt x="1007589" y="1701667"/>
                        </a:lnTo>
                      </a:path>
                      <a:path w="1745614" h="3361054">
                        <a:moveTo>
                          <a:pt x="1007589" y="1701667"/>
                        </a:moveTo>
                        <a:lnTo>
                          <a:pt x="1010796" y="1701667"/>
                        </a:lnTo>
                      </a:path>
                      <a:path w="1745614" h="3361054">
                        <a:moveTo>
                          <a:pt x="1010796" y="1701667"/>
                        </a:moveTo>
                        <a:lnTo>
                          <a:pt x="1015579" y="1701667"/>
                        </a:lnTo>
                      </a:path>
                      <a:path w="1745614" h="3361054">
                        <a:moveTo>
                          <a:pt x="1015579" y="1701667"/>
                        </a:moveTo>
                        <a:lnTo>
                          <a:pt x="1020362" y="1701667"/>
                        </a:lnTo>
                      </a:path>
                      <a:path w="1745614" h="3361054">
                        <a:moveTo>
                          <a:pt x="1020362" y="1701667"/>
                        </a:moveTo>
                        <a:lnTo>
                          <a:pt x="1025939" y="1701667"/>
                        </a:lnTo>
                      </a:path>
                      <a:path w="1745614" h="3361054">
                        <a:moveTo>
                          <a:pt x="1025939" y="1701667"/>
                        </a:moveTo>
                        <a:lnTo>
                          <a:pt x="1031530" y="1701667"/>
                        </a:lnTo>
                      </a:path>
                      <a:path w="1745614" h="3361054">
                        <a:moveTo>
                          <a:pt x="1031530" y="1701667"/>
                        </a:moveTo>
                        <a:lnTo>
                          <a:pt x="1037108" y="1701667"/>
                        </a:lnTo>
                      </a:path>
                      <a:path w="1745614" h="3361054">
                        <a:moveTo>
                          <a:pt x="1037108" y="1701667"/>
                        </a:moveTo>
                        <a:lnTo>
                          <a:pt x="1041110" y="1701667"/>
                        </a:lnTo>
                      </a:path>
                      <a:path w="1745614" h="3361054">
                        <a:moveTo>
                          <a:pt x="1041110" y="1701667"/>
                        </a:moveTo>
                        <a:lnTo>
                          <a:pt x="1045098" y="1701667"/>
                        </a:lnTo>
                      </a:path>
                      <a:path w="1745614" h="3361054">
                        <a:moveTo>
                          <a:pt x="1045098" y="1701667"/>
                        </a:moveTo>
                        <a:lnTo>
                          <a:pt x="1046687" y="1701667"/>
                        </a:lnTo>
                      </a:path>
                      <a:path w="1745614" h="3361054">
                        <a:moveTo>
                          <a:pt x="1046687" y="1701667"/>
                        </a:moveTo>
                        <a:lnTo>
                          <a:pt x="1047482" y="1701667"/>
                        </a:lnTo>
                      </a:path>
                      <a:path w="1745614" h="3361054">
                        <a:moveTo>
                          <a:pt x="1047482" y="1701667"/>
                        </a:moveTo>
                        <a:lnTo>
                          <a:pt x="1047482" y="1689703"/>
                        </a:lnTo>
                      </a:path>
                      <a:path w="1745614" h="3361054">
                        <a:moveTo>
                          <a:pt x="1047482" y="1689703"/>
                        </a:moveTo>
                        <a:lnTo>
                          <a:pt x="1047482" y="1677726"/>
                        </a:lnTo>
                      </a:path>
                      <a:path w="1745614" h="3361054">
                        <a:moveTo>
                          <a:pt x="1047482" y="1677726"/>
                        </a:moveTo>
                        <a:lnTo>
                          <a:pt x="1047482" y="1667366"/>
                        </a:lnTo>
                      </a:path>
                      <a:path w="1745614" h="3361054">
                        <a:moveTo>
                          <a:pt x="1047482" y="1667366"/>
                        </a:moveTo>
                        <a:lnTo>
                          <a:pt x="1047482" y="1657786"/>
                        </a:lnTo>
                      </a:path>
                      <a:path w="1745614" h="3361054">
                        <a:moveTo>
                          <a:pt x="1047482" y="1657786"/>
                        </a:moveTo>
                        <a:lnTo>
                          <a:pt x="1047482" y="1650605"/>
                        </a:lnTo>
                      </a:path>
                      <a:path w="1745614" h="3361054">
                        <a:moveTo>
                          <a:pt x="1047482" y="1650605"/>
                        </a:moveTo>
                        <a:lnTo>
                          <a:pt x="1047482" y="1645823"/>
                        </a:lnTo>
                      </a:path>
                      <a:path w="1745614" h="3361054">
                        <a:moveTo>
                          <a:pt x="1047482" y="1645823"/>
                        </a:moveTo>
                        <a:lnTo>
                          <a:pt x="1047482" y="1642629"/>
                        </a:lnTo>
                      </a:path>
                      <a:path w="1745614" h="3361054">
                        <a:moveTo>
                          <a:pt x="1047482" y="1642629"/>
                        </a:moveTo>
                        <a:lnTo>
                          <a:pt x="1047482" y="1641835"/>
                        </a:lnTo>
                      </a:path>
                      <a:path w="1745614" h="3361054">
                        <a:moveTo>
                          <a:pt x="1004410" y="1641835"/>
                        </a:moveTo>
                        <a:lnTo>
                          <a:pt x="1004410" y="1643424"/>
                        </a:lnTo>
                      </a:path>
                      <a:path w="1745614" h="3361054">
                        <a:moveTo>
                          <a:pt x="1004410" y="1643424"/>
                        </a:moveTo>
                        <a:lnTo>
                          <a:pt x="1004410" y="1646617"/>
                        </a:lnTo>
                      </a:path>
                      <a:path w="1745614" h="3361054">
                        <a:moveTo>
                          <a:pt x="1004410" y="1646617"/>
                        </a:moveTo>
                        <a:lnTo>
                          <a:pt x="1004410" y="1653004"/>
                        </a:lnTo>
                      </a:path>
                      <a:path w="1745614" h="3361054">
                        <a:moveTo>
                          <a:pt x="1004410" y="1653004"/>
                        </a:moveTo>
                        <a:lnTo>
                          <a:pt x="1004410" y="1660979"/>
                        </a:lnTo>
                      </a:path>
                      <a:path w="1745614" h="3361054">
                        <a:moveTo>
                          <a:pt x="1004410" y="1660979"/>
                        </a:moveTo>
                        <a:lnTo>
                          <a:pt x="1004410" y="1670545"/>
                        </a:lnTo>
                      </a:path>
                      <a:path w="1745614" h="3361054">
                        <a:moveTo>
                          <a:pt x="1004410" y="1670545"/>
                        </a:moveTo>
                        <a:lnTo>
                          <a:pt x="1004410" y="1681728"/>
                        </a:lnTo>
                      </a:path>
                      <a:path w="1745614" h="3361054">
                        <a:moveTo>
                          <a:pt x="1004410" y="1681728"/>
                        </a:moveTo>
                        <a:lnTo>
                          <a:pt x="1004410" y="1693691"/>
                        </a:lnTo>
                      </a:path>
                      <a:path w="1745614" h="3361054">
                        <a:moveTo>
                          <a:pt x="1004410" y="1693691"/>
                        </a:moveTo>
                        <a:lnTo>
                          <a:pt x="1004410" y="1701667"/>
                        </a:lnTo>
                      </a:path>
                      <a:path w="1745614" h="3361054">
                        <a:moveTo>
                          <a:pt x="1025939" y="1620292"/>
                        </a:moveTo>
                        <a:lnTo>
                          <a:pt x="1031530" y="1621086"/>
                        </a:lnTo>
                      </a:path>
                      <a:path w="1745614" h="3361054">
                        <a:moveTo>
                          <a:pt x="1031530" y="1621086"/>
                        </a:moveTo>
                        <a:lnTo>
                          <a:pt x="1037108" y="1623485"/>
                        </a:lnTo>
                      </a:path>
                      <a:path w="1745614" h="3361054">
                        <a:moveTo>
                          <a:pt x="1037108" y="1623485"/>
                        </a:moveTo>
                        <a:lnTo>
                          <a:pt x="1041110" y="1626678"/>
                        </a:lnTo>
                      </a:path>
                      <a:path w="1745614" h="3361054">
                        <a:moveTo>
                          <a:pt x="1041110" y="1626678"/>
                        </a:moveTo>
                        <a:lnTo>
                          <a:pt x="1045098" y="1631460"/>
                        </a:lnTo>
                      </a:path>
                      <a:path w="1745614" h="3361054">
                        <a:moveTo>
                          <a:pt x="1045098" y="1631460"/>
                        </a:moveTo>
                        <a:lnTo>
                          <a:pt x="1046687" y="1636243"/>
                        </a:lnTo>
                      </a:path>
                      <a:path w="1745614" h="3361054">
                        <a:moveTo>
                          <a:pt x="1005205" y="1636243"/>
                        </a:moveTo>
                        <a:lnTo>
                          <a:pt x="1007589" y="1631460"/>
                        </a:lnTo>
                      </a:path>
                      <a:path w="1745614" h="3361054">
                        <a:moveTo>
                          <a:pt x="1007589" y="1631460"/>
                        </a:moveTo>
                        <a:lnTo>
                          <a:pt x="1010796" y="1626678"/>
                        </a:lnTo>
                      </a:path>
                      <a:path w="1745614" h="3361054">
                        <a:moveTo>
                          <a:pt x="1010796" y="1626678"/>
                        </a:moveTo>
                        <a:lnTo>
                          <a:pt x="1015579" y="1623485"/>
                        </a:lnTo>
                      </a:path>
                      <a:path w="1745614" h="3361054">
                        <a:moveTo>
                          <a:pt x="1015579" y="1623485"/>
                        </a:moveTo>
                        <a:lnTo>
                          <a:pt x="1020362" y="1621086"/>
                        </a:lnTo>
                      </a:path>
                      <a:path w="1745614" h="3361054">
                        <a:moveTo>
                          <a:pt x="1020362" y="1621086"/>
                        </a:moveTo>
                        <a:lnTo>
                          <a:pt x="1025939" y="1620292"/>
                        </a:lnTo>
                      </a:path>
                      <a:path w="1745614" h="3361054">
                        <a:moveTo>
                          <a:pt x="1025939" y="1701667"/>
                        </a:moveTo>
                        <a:lnTo>
                          <a:pt x="1020362" y="1701667"/>
                        </a:lnTo>
                      </a:path>
                      <a:path w="1745614" h="3361054">
                        <a:moveTo>
                          <a:pt x="1020362" y="1701667"/>
                        </a:moveTo>
                        <a:lnTo>
                          <a:pt x="1015579" y="1701667"/>
                        </a:lnTo>
                      </a:path>
                      <a:path w="1745614" h="3361054">
                        <a:moveTo>
                          <a:pt x="1015579" y="1701667"/>
                        </a:moveTo>
                        <a:lnTo>
                          <a:pt x="1010796" y="1701667"/>
                        </a:lnTo>
                      </a:path>
                      <a:path w="1745614" h="3361054">
                        <a:moveTo>
                          <a:pt x="1010796" y="1701667"/>
                        </a:moveTo>
                        <a:lnTo>
                          <a:pt x="1007589" y="1701667"/>
                        </a:lnTo>
                      </a:path>
                      <a:path w="1745614" h="3361054">
                        <a:moveTo>
                          <a:pt x="1007589" y="1701667"/>
                        </a:moveTo>
                        <a:lnTo>
                          <a:pt x="1005205" y="1701667"/>
                        </a:lnTo>
                      </a:path>
                      <a:path w="1745614" h="3361054">
                        <a:moveTo>
                          <a:pt x="1005205" y="1701667"/>
                        </a:moveTo>
                        <a:lnTo>
                          <a:pt x="1004410" y="1701667"/>
                        </a:lnTo>
                      </a:path>
                      <a:path w="1745614" h="3361054">
                        <a:moveTo>
                          <a:pt x="1047482" y="1701667"/>
                        </a:moveTo>
                        <a:lnTo>
                          <a:pt x="1046687" y="1701667"/>
                        </a:lnTo>
                      </a:path>
                      <a:path w="1745614" h="3361054">
                        <a:moveTo>
                          <a:pt x="1046687" y="1701667"/>
                        </a:moveTo>
                        <a:lnTo>
                          <a:pt x="1045098" y="1701667"/>
                        </a:lnTo>
                      </a:path>
                      <a:path w="1745614" h="3361054">
                        <a:moveTo>
                          <a:pt x="1045098" y="1701667"/>
                        </a:moveTo>
                        <a:lnTo>
                          <a:pt x="1041110" y="1701667"/>
                        </a:lnTo>
                      </a:path>
                      <a:path w="1745614" h="3361054">
                        <a:moveTo>
                          <a:pt x="1041110" y="1701667"/>
                        </a:moveTo>
                        <a:lnTo>
                          <a:pt x="1037108" y="1701667"/>
                        </a:lnTo>
                      </a:path>
                      <a:path w="1745614" h="3361054">
                        <a:moveTo>
                          <a:pt x="1037108" y="1701667"/>
                        </a:moveTo>
                        <a:lnTo>
                          <a:pt x="1031530" y="1701667"/>
                        </a:lnTo>
                      </a:path>
                      <a:path w="1745614" h="3361054">
                        <a:moveTo>
                          <a:pt x="1031530" y="1701667"/>
                        </a:moveTo>
                        <a:lnTo>
                          <a:pt x="1025939" y="1701667"/>
                        </a:lnTo>
                      </a:path>
                      <a:path w="1745614" h="3361054">
                        <a:moveTo>
                          <a:pt x="211415" y="2616726"/>
                        </a:moveTo>
                        <a:lnTo>
                          <a:pt x="211415" y="2547314"/>
                        </a:lnTo>
                      </a:path>
                      <a:path w="1745614" h="3361054">
                        <a:moveTo>
                          <a:pt x="211415" y="2547314"/>
                        </a:moveTo>
                        <a:lnTo>
                          <a:pt x="201041" y="2547314"/>
                        </a:lnTo>
                      </a:path>
                      <a:path w="1745614" h="3361054">
                        <a:moveTo>
                          <a:pt x="201041" y="2547314"/>
                        </a:moveTo>
                        <a:lnTo>
                          <a:pt x="201041" y="2616726"/>
                        </a:lnTo>
                      </a:path>
                      <a:path w="1745614" h="3361054">
                        <a:moveTo>
                          <a:pt x="201041" y="2616726"/>
                        </a:moveTo>
                        <a:lnTo>
                          <a:pt x="211415" y="2616726"/>
                        </a:lnTo>
                      </a:path>
                      <a:path w="1745614" h="3361054">
                        <a:moveTo>
                          <a:pt x="173920" y="2540928"/>
                        </a:moveTo>
                        <a:lnTo>
                          <a:pt x="173920" y="2552905"/>
                        </a:lnTo>
                      </a:path>
                      <a:path w="1745614" h="3361054">
                        <a:moveTo>
                          <a:pt x="237740" y="2552905"/>
                        </a:moveTo>
                        <a:lnTo>
                          <a:pt x="237740" y="2540928"/>
                        </a:lnTo>
                      </a:path>
                      <a:path w="1745614" h="3361054">
                        <a:moveTo>
                          <a:pt x="205823" y="2532157"/>
                        </a:moveTo>
                        <a:lnTo>
                          <a:pt x="201835" y="2532157"/>
                        </a:lnTo>
                      </a:path>
                      <a:path w="1745614" h="3361054">
                        <a:moveTo>
                          <a:pt x="201835" y="2532157"/>
                        </a:moveTo>
                        <a:lnTo>
                          <a:pt x="198642" y="2533747"/>
                        </a:lnTo>
                      </a:path>
                      <a:path w="1745614" h="3361054">
                        <a:moveTo>
                          <a:pt x="198642" y="2533747"/>
                        </a:moveTo>
                        <a:lnTo>
                          <a:pt x="195449" y="2536145"/>
                        </a:lnTo>
                      </a:path>
                      <a:path w="1745614" h="3361054">
                        <a:moveTo>
                          <a:pt x="195449" y="2536145"/>
                        </a:moveTo>
                        <a:lnTo>
                          <a:pt x="193065" y="2539338"/>
                        </a:lnTo>
                      </a:path>
                      <a:path w="1745614" h="3361054">
                        <a:moveTo>
                          <a:pt x="193065" y="2539338"/>
                        </a:moveTo>
                        <a:lnTo>
                          <a:pt x="191461" y="2543326"/>
                        </a:lnTo>
                      </a:path>
                      <a:path w="1745614" h="3361054">
                        <a:moveTo>
                          <a:pt x="191461" y="2543326"/>
                        </a:moveTo>
                        <a:lnTo>
                          <a:pt x="190666" y="2547314"/>
                        </a:lnTo>
                      </a:path>
                      <a:path w="1745614" h="3361054">
                        <a:moveTo>
                          <a:pt x="190666" y="2547314"/>
                        </a:moveTo>
                        <a:lnTo>
                          <a:pt x="191461" y="2550507"/>
                        </a:lnTo>
                      </a:path>
                      <a:path w="1745614" h="3361054">
                        <a:moveTo>
                          <a:pt x="191461" y="2550507"/>
                        </a:moveTo>
                        <a:lnTo>
                          <a:pt x="193065" y="2554495"/>
                        </a:lnTo>
                      </a:path>
                      <a:path w="1745614" h="3361054">
                        <a:moveTo>
                          <a:pt x="193065" y="2554495"/>
                        </a:moveTo>
                        <a:lnTo>
                          <a:pt x="195449" y="2557688"/>
                        </a:lnTo>
                      </a:path>
                      <a:path w="1745614" h="3361054">
                        <a:moveTo>
                          <a:pt x="195449" y="2557688"/>
                        </a:moveTo>
                        <a:lnTo>
                          <a:pt x="198642" y="2560073"/>
                        </a:lnTo>
                      </a:path>
                      <a:path w="1745614" h="3361054">
                        <a:moveTo>
                          <a:pt x="198642" y="2560073"/>
                        </a:moveTo>
                        <a:lnTo>
                          <a:pt x="201041" y="2560881"/>
                        </a:lnTo>
                      </a:path>
                      <a:path w="1745614" h="3361054">
                        <a:moveTo>
                          <a:pt x="211415" y="2560881"/>
                        </a:moveTo>
                        <a:lnTo>
                          <a:pt x="213799" y="2560073"/>
                        </a:lnTo>
                      </a:path>
                      <a:path w="1745614" h="3361054">
                        <a:moveTo>
                          <a:pt x="213799" y="2560073"/>
                        </a:moveTo>
                        <a:lnTo>
                          <a:pt x="216197" y="2557688"/>
                        </a:lnTo>
                      </a:path>
                      <a:path w="1745614" h="3361054">
                        <a:moveTo>
                          <a:pt x="216197" y="2557688"/>
                        </a:moveTo>
                        <a:lnTo>
                          <a:pt x="218596" y="2554495"/>
                        </a:lnTo>
                      </a:path>
                      <a:path w="1745614" h="3361054">
                        <a:moveTo>
                          <a:pt x="218596" y="2554495"/>
                        </a:moveTo>
                        <a:lnTo>
                          <a:pt x="220185" y="2550507"/>
                        </a:lnTo>
                      </a:path>
                      <a:path w="1745614" h="3361054">
                        <a:moveTo>
                          <a:pt x="220185" y="2550507"/>
                        </a:moveTo>
                        <a:lnTo>
                          <a:pt x="220980" y="2547314"/>
                        </a:lnTo>
                      </a:path>
                      <a:path w="1745614" h="3361054">
                        <a:moveTo>
                          <a:pt x="220980" y="2547314"/>
                        </a:moveTo>
                        <a:lnTo>
                          <a:pt x="220185" y="2543326"/>
                        </a:lnTo>
                      </a:path>
                      <a:path w="1745614" h="3361054">
                        <a:moveTo>
                          <a:pt x="220185" y="2543326"/>
                        </a:moveTo>
                        <a:lnTo>
                          <a:pt x="218596" y="2539338"/>
                        </a:lnTo>
                      </a:path>
                      <a:path w="1745614" h="3361054">
                        <a:moveTo>
                          <a:pt x="218596" y="2539338"/>
                        </a:moveTo>
                        <a:lnTo>
                          <a:pt x="216197" y="2536145"/>
                        </a:lnTo>
                      </a:path>
                      <a:path w="1745614" h="3361054">
                        <a:moveTo>
                          <a:pt x="216197" y="2536145"/>
                        </a:moveTo>
                        <a:lnTo>
                          <a:pt x="213799" y="2533747"/>
                        </a:lnTo>
                      </a:path>
                      <a:path w="1745614" h="3361054">
                        <a:moveTo>
                          <a:pt x="213799" y="2533747"/>
                        </a:moveTo>
                        <a:lnTo>
                          <a:pt x="209811" y="2532157"/>
                        </a:lnTo>
                      </a:path>
                      <a:path w="1745614" h="3361054">
                        <a:moveTo>
                          <a:pt x="209811" y="2532157"/>
                        </a:moveTo>
                        <a:lnTo>
                          <a:pt x="205823" y="2532157"/>
                        </a:lnTo>
                      </a:path>
                      <a:path w="1745614" h="3361054">
                        <a:moveTo>
                          <a:pt x="173920" y="2552905"/>
                        </a:moveTo>
                        <a:lnTo>
                          <a:pt x="175510" y="2552905"/>
                        </a:lnTo>
                      </a:path>
                      <a:path w="1745614" h="3361054">
                        <a:moveTo>
                          <a:pt x="175510" y="2552905"/>
                        </a:moveTo>
                        <a:lnTo>
                          <a:pt x="178703" y="2552905"/>
                        </a:lnTo>
                      </a:path>
                      <a:path w="1745614" h="3361054">
                        <a:moveTo>
                          <a:pt x="178703" y="2552905"/>
                        </a:moveTo>
                        <a:lnTo>
                          <a:pt x="183485" y="2552905"/>
                        </a:lnTo>
                      </a:path>
                      <a:path w="1745614" h="3361054">
                        <a:moveTo>
                          <a:pt x="183485" y="2552905"/>
                        </a:moveTo>
                        <a:lnTo>
                          <a:pt x="184280" y="2552905"/>
                        </a:lnTo>
                      </a:path>
                      <a:path w="1745614" h="3361054">
                        <a:moveTo>
                          <a:pt x="227366" y="2552905"/>
                        </a:moveTo>
                        <a:lnTo>
                          <a:pt x="228161" y="2552905"/>
                        </a:lnTo>
                      </a:path>
                      <a:path w="1745614" h="3361054">
                        <a:moveTo>
                          <a:pt x="228161" y="2552905"/>
                        </a:moveTo>
                        <a:lnTo>
                          <a:pt x="233753" y="2552905"/>
                        </a:lnTo>
                      </a:path>
                      <a:path w="1745614" h="3361054">
                        <a:moveTo>
                          <a:pt x="233753" y="2552905"/>
                        </a:moveTo>
                        <a:lnTo>
                          <a:pt x="236946" y="2552905"/>
                        </a:lnTo>
                      </a:path>
                      <a:path w="1745614" h="3361054">
                        <a:moveTo>
                          <a:pt x="236946" y="2552905"/>
                        </a:moveTo>
                        <a:lnTo>
                          <a:pt x="237740" y="2552905"/>
                        </a:lnTo>
                      </a:path>
                      <a:path w="1745614" h="3361054">
                        <a:moveTo>
                          <a:pt x="237740" y="2552905"/>
                        </a:moveTo>
                        <a:lnTo>
                          <a:pt x="236946" y="2552905"/>
                        </a:lnTo>
                      </a:path>
                      <a:path w="1745614" h="3361054">
                        <a:moveTo>
                          <a:pt x="236946" y="2552905"/>
                        </a:moveTo>
                        <a:lnTo>
                          <a:pt x="233753" y="2552905"/>
                        </a:lnTo>
                      </a:path>
                      <a:path w="1745614" h="3361054">
                        <a:moveTo>
                          <a:pt x="233753" y="2552905"/>
                        </a:moveTo>
                        <a:lnTo>
                          <a:pt x="228161" y="2552905"/>
                        </a:lnTo>
                      </a:path>
                      <a:path w="1745614" h="3361054">
                        <a:moveTo>
                          <a:pt x="228161" y="2552905"/>
                        </a:moveTo>
                        <a:lnTo>
                          <a:pt x="221775" y="2552905"/>
                        </a:lnTo>
                      </a:path>
                      <a:path w="1745614" h="3361054">
                        <a:moveTo>
                          <a:pt x="221775" y="2552905"/>
                        </a:moveTo>
                        <a:lnTo>
                          <a:pt x="219390" y="2552905"/>
                        </a:lnTo>
                      </a:path>
                      <a:path w="1745614" h="3361054">
                        <a:moveTo>
                          <a:pt x="192256" y="2552905"/>
                        </a:moveTo>
                        <a:lnTo>
                          <a:pt x="189872" y="2552905"/>
                        </a:lnTo>
                      </a:path>
                      <a:path w="1745614" h="3361054">
                        <a:moveTo>
                          <a:pt x="189872" y="2552905"/>
                        </a:moveTo>
                        <a:lnTo>
                          <a:pt x="183485" y="2552905"/>
                        </a:lnTo>
                      </a:path>
                      <a:path w="1745614" h="3361054">
                        <a:moveTo>
                          <a:pt x="183485" y="2552905"/>
                        </a:moveTo>
                        <a:lnTo>
                          <a:pt x="178703" y="2552905"/>
                        </a:lnTo>
                      </a:path>
                      <a:path w="1745614" h="3361054">
                        <a:moveTo>
                          <a:pt x="178703" y="2552905"/>
                        </a:moveTo>
                        <a:lnTo>
                          <a:pt x="175510" y="2552905"/>
                        </a:lnTo>
                      </a:path>
                      <a:path w="1745614" h="3361054">
                        <a:moveTo>
                          <a:pt x="175510" y="2552905"/>
                        </a:moveTo>
                        <a:lnTo>
                          <a:pt x="173920" y="2552905"/>
                        </a:lnTo>
                      </a:path>
                      <a:path w="1745614" h="3361054">
                        <a:moveTo>
                          <a:pt x="173920" y="2540928"/>
                        </a:moveTo>
                        <a:lnTo>
                          <a:pt x="175510" y="2540928"/>
                        </a:lnTo>
                      </a:path>
                      <a:path w="1745614" h="3361054">
                        <a:moveTo>
                          <a:pt x="175510" y="2540928"/>
                        </a:moveTo>
                        <a:lnTo>
                          <a:pt x="178703" y="2540928"/>
                        </a:lnTo>
                      </a:path>
                      <a:path w="1745614" h="3361054">
                        <a:moveTo>
                          <a:pt x="178703" y="2540928"/>
                        </a:moveTo>
                        <a:lnTo>
                          <a:pt x="183485" y="2540928"/>
                        </a:lnTo>
                      </a:path>
                      <a:path w="1745614" h="3361054">
                        <a:moveTo>
                          <a:pt x="183485" y="2540928"/>
                        </a:moveTo>
                        <a:lnTo>
                          <a:pt x="189872" y="2540928"/>
                        </a:lnTo>
                      </a:path>
                      <a:path w="1745614" h="3361054">
                        <a:moveTo>
                          <a:pt x="189872" y="2540928"/>
                        </a:moveTo>
                        <a:lnTo>
                          <a:pt x="192256" y="2540928"/>
                        </a:lnTo>
                      </a:path>
                      <a:path w="1745614" h="3361054">
                        <a:moveTo>
                          <a:pt x="219390" y="2540928"/>
                        </a:moveTo>
                        <a:lnTo>
                          <a:pt x="221775" y="2540928"/>
                        </a:lnTo>
                      </a:path>
                      <a:path w="1745614" h="3361054">
                        <a:moveTo>
                          <a:pt x="221775" y="2540928"/>
                        </a:moveTo>
                        <a:lnTo>
                          <a:pt x="228161" y="2540928"/>
                        </a:lnTo>
                      </a:path>
                      <a:path w="1745614" h="3361054">
                        <a:moveTo>
                          <a:pt x="228161" y="2540928"/>
                        </a:moveTo>
                        <a:lnTo>
                          <a:pt x="233753" y="2540928"/>
                        </a:lnTo>
                      </a:path>
                      <a:path w="1745614" h="3361054">
                        <a:moveTo>
                          <a:pt x="233753" y="2540928"/>
                        </a:moveTo>
                        <a:lnTo>
                          <a:pt x="236946" y="2540928"/>
                        </a:lnTo>
                      </a:path>
                      <a:path w="1745614" h="3361054">
                        <a:moveTo>
                          <a:pt x="236946" y="2540928"/>
                        </a:moveTo>
                        <a:lnTo>
                          <a:pt x="237740" y="2540928"/>
                        </a:lnTo>
                      </a:path>
                      <a:path w="1745614" h="3361054">
                        <a:moveTo>
                          <a:pt x="237740" y="2540928"/>
                        </a:moveTo>
                        <a:lnTo>
                          <a:pt x="236946" y="2540928"/>
                        </a:lnTo>
                      </a:path>
                      <a:path w="1745614" h="3361054">
                        <a:moveTo>
                          <a:pt x="236946" y="2540928"/>
                        </a:moveTo>
                        <a:lnTo>
                          <a:pt x="233753" y="2540928"/>
                        </a:lnTo>
                      </a:path>
                      <a:path w="1745614" h="3361054">
                        <a:moveTo>
                          <a:pt x="233753" y="2540928"/>
                        </a:moveTo>
                        <a:lnTo>
                          <a:pt x="228161" y="2540928"/>
                        </a:lnTo>
                      </a:path>
                      <a:path w="1745614" h="3361054">
                        <a:moveTo>
                          <a:pt x="228161" y="2540928"/>
                        </a:moveTo>
                        <a:lnTo>
                          <a:pt x="227366" y="2540928"/>
                        </a:lnTo>
                      </a:path>
                      <a:path w="1745614" h="3361054">
                        <a:moveTo>
                          <a:pt x="184280" y="2540928"/>
                        </a:moveTo>
                        <a:lnTo>
                          <a:pt x="183485" y="2540928"/>
                        </a:lnTo>
                      </a:path>
                      <a:path w="1745614" h="3361054">
                        <a:moveTo>
                          <a:pt x="183485" y="2540928"/>
                        </a:moveTo>
                        <a:lnTo>
                          <a:pt x="178703" y="2540928"/>
                        </a:lnTo>
                      </a:path>
                      <a:path w="1745614" h="3361054">
                        <a:moveTo>
                          <a:pt x="178703" y="2540928"/>
                        </a:moveTo>
                        <a:lnTo>
                          <a:pt x="175510" y="2540928"/>
                        </a:lnTo>
                      </a:path>
                      <a:path w="1745614" h="3361054">
                        <a:moveTo>
                          <a:pt x="175510" y="2540928"/>
                        </a:moveTo>
                        <a:lnTo>
                          <a:pt x="173920" y="2540928"/>
                        </a:lnTo>
                      </a:path>
                      <a:path w="1745614" h="3361054">
                        <a:moveTo>
                          <a:pt x="237740" y="2031144"/>
                        </a:moveTo>
                        <a:lnTo>
                          <a:pt x="237740" y="2019181"/>
                        </a:lnTo>
                      </a:path>
                      <a:path w="1745614" h="3361054">
                        <a:moveTo>
                          <a:pt x="227366" y="2031144"/>
                        </a:moveTo>
                        <a:lnTo>
                          <a:pt x="228161" y="2031144"/>
                        </a:lnTo>
                      </a:path>
                      <a:path w="1745614" h="3361054">
                        <a:moveTo>
                          <a:pt x="228161" y="2031144"/>
                        </a:moveTo>
                        <a:lnTo>
                          <a:pt x="233753" y="2031144"/>
                        </a:lnTo>
                      </a:path>
                      <a:path w="1745614" h="3361054">
                        <a:moveTo>
                          <a:pt x="233753" y="2031144"/>
                        </a:moveTo>
                        <a:lnTo>
                          <a:pt x="236946" y="2031144"/>
                        </a:lnTo>
                      </a:path>
                      <a:path w="1745614" h="3361054">
                        <a:moveTo>
                          <a:pt x="236946" y="2031144"/>
                        </a:moveTo>
                        <a:lnTo>
                          <a:pt x="237740" y="2031144"/>
                        </a:lnTo>
                      </a:path>
                      <a:path w="1745614" h="3361054">
                        <a:moveTo>
                          <a:pt x="237740" y="2031144"/>
                        </a:moveTo>
                        <a:lnTo>
                          <a:pt x="236946" y="2031144"/>
                        </a:lnTo>
                      </a:path>
                      <a:path w="1745614" h="3361054">
                        <a:moveTo>
                          <a:pt x="236946" y="2031144"/>
                        </a:moveTo>
                        <a:lnTo>
                          <a:pt x="233753" y="2031144"/>
                        </a:lnTo>
                      </a:path>
                      <a:path w="1745614" h="3361054">
                        <a:moveTo>
                          <a:pt x="233753" y="2031144"/>
                        </a:moveTo>
                        <a:lnTo>
                          <a:pt x="228161" y="2031144"/>
                        </a:lnTo>
                      </a:path>
                      <a:path w="1745614" h="3361054">
                        <a:moveTo>
                          <a:pt x="228161" y="2031144"/>
                        </a:moveTo>
                        <a:lnTo>
                          <a:pt x="224173" y="2031144"/>
                        </a:lnTo>
                      </a:path>
                      <a:path w="1745614" h="3361054">
                        <a:moveTo>
                          <a:pt x="224173" y="2019181"/>
                        </a:moveTo>
                        <a:lnTo>
                          <a:pt x="228161" y="2019181"/>
                        </a:lnTo>
                      </a:path>
                      <a:path w="1745614" h="3361054">
                        <a:moveTo>
                          <a:pt x="228161" y="2019181"/>
                        </a:moveTo>
                        <a:lnTo>
                          <a:pt x="233753" y="2019181"/>
                        </a:lnTo>
                      </a:path>
                      <a:path w="1745614" h="3361054">
                        <a:moveTo>
                          <a:pt x="233753" y="2019181"/>
                        </a:moveTo>
                        <a:lnTo>
                          <a:pt x="236946" y="2019181"/>
                        </a:lnTo>
                      </a:path>
                      <a:path w="1745614" h="3361054">
                        <a:moveTo>
                          <a:pt x="236946" y="2019181"/>
                        </a:moveTo>
                        <a:lnTo>
                          <a:pt x="237740" y="2019181"/>
                        </a:lnTo>
                      </a:path>
                      <a:path w="1745614" h="3361054">
                        <a:moveTo>
                          <a:pt x="237740" y="2019181"/>
                        </a:moveTo>
                        <a:lnTo>
                          <a:pt x="236946" y="2019181"/>
                        </a:lnTo>
                      </a:path>
                      <a:path w="1745614" h="3361054">
                        <a:moveTo>
                          <a:pt x="236946" y="2019181"/>
                        </a:moveTo>
                        <a:lnTo>
                          <a:pt x="233753" y="2019181"/>
                        </a:lnTo>
                      </a:path>
                      <a:path w="1745614" h="3361054">
                        <a:moveTo>
                          <a:pt x="233753" y="2019181"/>
                        </a:moveTo>
                        <a:lnTo>
                          <a:pt x="228161" y="2019181"/>
                        </a:lnTo>
                      </a:path>
                      <a:path w="1745614" h="3361054">
                        <a:moveTo>
                          <a:pt x="228161" y="2019181"/>
                        </a:moveTo>
                        <a:lnTo>
                          <a:pt x="227366" y="2019181"/>
                        </a:lnTo>
                      </a:path>
                      <a:path w="1745614" h="3361054">
                        <a:moveTo>
                          <a:pt x="237740" y="1738367"/>
                        </a:moveTo>
                        <a:lnTo>
                          <a:pt x="237740" y="1726390"/>
                        </a:lnTo>
                      </a:path>
                      <a:path w="1745614" h="3361054">
                        <a:moveTo>
                          <a:pt x="227366" y="1738367"/>
                        </a:moveTo>
                        <a:lnTo>
                          <a:pt x="228161" y="1738367"/>
                        </a:lnTo>
                      </a:path>
                      <a:path w="1745614" h="3361054">
                        <a:moveTo>
                          <a:pt x="228161" y="1738367"/>
                        </a:moveTo>
                        <a:lnTo>
                          <a:pt x="233753" y="1738367"/>
                        </a:lnTo>
                      </a:path>
                      <a:path w="1745614" h="3361054">
                        <a:moveTo>
                          <a:pt x="233753" y="1738367"/>
                        </a:moveTo>
                        <a:lnTo>
                          <a:pt x="236946" y="1738367"/>
                        </a:lnTo>
                      </a:path>
                      <a:path w="1745614" h="3361054">
                        <a:moveTo>
                          <a:pt x="236946" y="1738367"/>
                        </a:moveTo>
                        <a:lnTo>
                          <a:pt x="237740" y="1738367"/>
                        </a:lnTo>
                      </a:path>
                      <a:path w="1745614" h="3361054">
                        <a:moveTo>
                          <a:pt x="237740" y="1738367"/>
                        </a:moveTo>
                        <a:lnTo>
                          <a:pt x="236946" y="1738367"/>
                        </a:lnTo>
                      </a:path>
                      <a:path w="1745614" h="3361054">
                        <a:moveTo>
                          <a:pt x="236946" y="1738367"/>
                        </a:moveTo>
                        <a:lnTo>
                          <a:pt x="233753" y="1738367"/>
                        </a:lnTo>
                      </a:path>
                      <a:path w="1745614" h="3361054">
                        <a:moveTo>
                          <a:pt x="233753" y="1738367"/>
                        </a:moveTo>
                        <a:lnTo>
                          <a:pt x="228161" y="1738367"/>
                        </a:lnTo>
                      </a:path>
                      <a:path w="1745614" h="3361054">
                        <a:moveTo>
                          <a:pt x="228161" y="1738367"/>
                        </a:moveTo>
                        <a:lnTo>
                          <a:pt x="224173" y="1738367"/>
                        </a:lnTo>
                      </a:path>
                      <a:path w="1745614" h="3361054">
                        <a:moveTo>
                          <a:pt x="224173" y="1726390"/>
                        </a:moveTo>
                        <a:lnTo>
                          <a:pt x="228161" y="1726390"/>
                        </a:lnTo>
                      </a:path>
                      <a:path w="1745614" h="3361054">
                        <a:moveTo>
                          <a:pt x="228161" y="1726390"/>
                        </a:moveTo>
                        <a:lnTo>
                          <a:pt x="233753" y="1726390"/>
                        </a:lnTo>
                      </a:path>
                      <a:path w="1745614" h="3361054">
                        <a:moveTo>
                          <a:pt x="233753" y="1726390"/>
                        </a:moveTo>
                        <a:lnTo>
                          <a:pt x="236946" y="1726390"/>
                        </a:lnTo>
                      </a:path>
                      <a:path w="1745614" h="3361054">
                        <a:moveTo>
                          <a:pt x="236946" y="1726390"/>
                        </a:moveTo>
                        <a:lnTo>
                          <a:pt x="237740" y="1726390"/>
                        </a:lnTo>
                      </a:path>
                      <a:path w="1745614" h="3361054">
                        <a:moveTo>
                          <a:pt x="237740" y="1726390"/>
                        </a:moveTo>
                        <a:lnTo>
                          <a:pt x="236946" y="1726390"/>
                        </a:lnTo>
                      </a:path>
                      <a:path w="1745614" h="3361054">
                        <a:moveTo>
                          <a:pt x="236946" y="1726390"/>
                        </a:moveTo>
                        <a:lnTo>
                          <a:pt x="233753" y="1726390"/>
                        </a:lnTo>
                      </a:path>
                      <a:path w="1745614" h="3361054">
                        <a:moveTo>
                          <a:pt x="233753" y="1726390"/>
                        </a:moveTo>
                        <a:lnTo>
                          <a:pt x="228161" y="1726390"/>
                        </a:lnTo>
                      </a:path>
                      <a:path w="1745614" h="3361054">
                        <a:moveTo>
                          <a:pt x="228161" y="1726390"/>
                        </a:moveTo>
                        <a:lnTo>
                          <a:pt x="227366" y="1726390"/>
                        </a:lnTo>
                      </a:path>
                      <a:path w="1745614" h="3361054">
                        <a:moveTo>
                          <a:pt x="1135244" y="1530145"/>
                        </a:moveTo>
                        <a:lnTo>
                          <a:pt x="1134449" y="1515783"/>
                        </a:lnTo>
                      </a:path>
                      <a:path w="1745614" h="3361054">
                        <a:moveTo>
                          <a:pt x="1134449" y="1515783"/>
                        </a:moveTo>
                        <a:lnTo>
                          <a:pt x="1130461" y="1502216"/>
                        </a:lnTo>
                      </a:path>
                      <a:path w="1745614" h="3361054">
                        <a:moveTo>
                          <a:pt x="1130461" y="1502216"/>
                        </a:moveTo>
                        <a:lnTo>
                          <a:pt x="1124075" y="1489457"/>
                        </a:lnTo>
                      </a:path>
                      <a:path w="1745614" h="3361054">
                        <a:moveTo>
                          <a:pt x="1124075" y="1489457"/>
                        </a:moveTo>
                        <a:lnTo>
                          <a:pt x="1116099" y="1477493"/>
                        </a:lnTo>
                      </a:path>
                      <a:path w="1745614" h="3361054">
                        <a:moveTo>
                          <a:pt x="1116099" y="1477493"/>
                        </a:moveTo>
                        <a:lnTo>
                          <a:pt x="1105725" y="1467914"/>
                        </a:lnTo>
                      </a:path>
                      <a:path w="1745614" h="3361054">
                        <a:moveTo>
                          <a:pt x="1105725" y="1467914"/>
                        </a:moveTo>
                        <a:lnTo>
                          <a:pt x="1094556" y="1459144"/>
                        </a:lnTo>
                      </a:path>
                      <a:path w="1745614" h="3361054">
                        <a:moveTo>
                          <a:pt x="1094556" y="1459144"/>
                        </a:moveTo>
                        <a:lnTo>
                          <a:pt x="1080989" y="1453552"/>
                        </a:lnTo>
                      </a:path>
                      <a:path w="1745614" h="3361054">
                        <a:moveTo>
                          <a:pt x="1080989" y="1453552"/>
                        </a:moveTo>
                        <a:lnTo>
                          <a:pt x="1067436" y="1449564"/>
                        </a:lnTo>
                      </a:path>
                      <a:path w="1745614" h="3361054">
                        <a:moveTo>
                          <a:pt x="1067436" y="1449564"/>
                        </a:moveTo>
                        <a:lnTo>
                          <a:pt x="1053868" y="1448769"/>
                        </a:lnTo>
                      </a:path>
                      <a:path w="1745614" h="3361054">
                        <a:moveTo>
                          <a:pt x="1053868" y="1491856"/>
                        </a:moveTo>
                        <a:lnTo>
                          <a:pt x="1063434" y="1493445"/>
                        </a:lnTo>
                      </a:path>
                      <a:path w="1745614" h="3361054">
                        <a:moveTo>
                          <a:pt x="1063434" y="1493445"/>
                        </a:moveTo>
                        <a:lnTo>
                          <a:pt x="1073013" y="1496638"/>
                        </a:lnTo>
                      </a:path>
                      <a:path w="1745614" h="3361054">
                        <a:moveTo>
                          <a:pt x="1073013" y="1496638"/>
                        </a:moveTo>
                        <a:lnTo>
                          <a:pt x="1080989" y="1502216"/>
                        </a:lnTo>
                      </a:path>
                      <a:path w="1745614" h="3361054">
                        <a:moveTo>
                          <a:pt x="1080989" y="1502216"/>
                        </a:moveTo>
                        <a:lnTo>
                          <a:pt x="1086580" y="1510192"/>
                        </a:lnTo>
                      </a:path>
                      <a:path w="1745614" h="3361054">
                        <a:moveTo>
                          <a:pt x="1086580" y="1510192"/>
                        </a:moveTo>
                        <a:lnTo>
                          <a:pt x="1090568" y="1518976"/>
                        </a:lnTo>
                      </a:path>
                      <a:path w="1745614" h="3361054">
                        <a:moveTo>
                          <a:pt x="1090568" y="1518976"/>
                        </a:moveTo>
                        <a:lnTo>
                          <a:pt x="1092158" y="1528542"/>
                        </a:lnTo>
                      </a:path>
                      <a:path w="1745614" h="3361054">
                        <a:moveTo>
                          <a:pt x="1092158" y="1528542"/>
                        </a:moveTo>
                        <a:lnTo>
                          <a:pt x="1092158" y="1530145"/>
                        </a:lnTo>
                      </a:path>
                      <a:path w="1745614" h="3361054">
                        <a:moveTo>
                          <a:pt x="1135244" y="1530145"/>
                        </a:moveTo>
                        <a:lnTo>
                          <a:pt x="1134449" y="1530145"/>
                        </a:lnTo>
                      </a:path>
                      <a:path w="1745614" h="3361054">
                        <a:moveTo>
                          <a:pt x="1134449" y="1530145"/>
                        </a:moveTo>
                        <a:lnTo>
                          <a:pt x="1132846" y="1530145"/>
                        </a:lnTo>
                      </a:path>
                      <a:path w="1745614" h="3361054">
                        <a:moveTo>
                          <a:pt x="1132846" y="1530145"/>
                        </a:moveTo>
                        <a:lnTo>
                          <a:pt x="1128858" y="1530145"/>
                        </a:lnTo>
                      </a:path>
                      <a:path w="1745614" h="3361054">
                        <a:moveTo>
                          <a:pt x="1128858" y="1530145"/>
                        </a:moveTo>
                        <a:lnTo>
                          <a:pt x="1124870" y="1530145"/>
                        </a:lnTo>
                      </a:path>
                      <a:path w="1745614" h="3361054">
                        <a:moveTo>
                          <a:pt x="1124870" y="1530145"/>
                        </a:moveTo>
                        <a:lnTo>
                          <a:pt x="1119279" y="1530145"/>
                        </a:lnTo>
                      </a:path>
                      <a:path w="1745614" h="3361054">
                        <a:moveTo>
                          <a:pt x="1119279" y="1530145"/>
                        </a:moveTo>
                        <a:lnTo>
                          <a:pt x="1113701" y="1530145"/>
                        </a:lnTo>
                      </a:path>
                      <a:path w="1745614" h="3361054">
                        <a:moveTo>
                          <a:pt x="1113701" y="1530145"/>
                        </a:moveTo>
                        <a:lnTo>
                          <a:pt x="1108123" y="1530145"/>
                        </a:lnTo>
                      </a:path>
                      <a:path w="1745614" h="3361054">
                        <a:moveTo>
                          <a:pt x="1108123" y="1530145"/>
                        </a:moveTo>
                        <a:lnTo>
                          <a:pt x="1103327" y="1530145"/>
                        </a:lnTo>
                      </a:path>
                      <a:path w="1745614" h="3361054">
                        <a:moveTo>
                          <a:pt x="1103327" y="1530145"/>
                        </a:moveTo>
                        <a:lnTo>
                          <a:pt x="1098544" y="1530145"/>
                        </a:lnTo>
                      </a:path>
                      <a:path w="1745614" h="3361054">
                        <a:moveTo>
                          <a:pt x="1098544" y="1530145"/>
                        </a:moveTo>
                        <a:lnTo>
                          <a:pt x="1095351" y="1530145"/>
                        </a:lnTo>
                      </a:path>
                      <a:path w="1745614" h="3361054">
                        <a:moveTo>
                          <a:pt x="1095351" y="1530145"/>
                        </a:moveTo>
                        <a:lnTo>
                          <a:pt x="1092953" y="1530145"/>
                        </a:lnTo>
                      </a:path>
                      <a:path w="1745614" h="3361054">
                        <a:moveTo>
                          <a:pt x="1092953" y="1530145"/>
                        </a:moveTo>
                        <a:lnTo>
                          <a:pt x="1092158" y="1530145"/>
                        </a:lnTo>
                      </a:path>
                      <a:path w="1745614" h="3361054">
                        <a:moveTo>
                          <a:pt x="1053868" y="1491856"/>
                        </a:moveTo>
                        <a:lnTo>
                          <a:pt x="1053868" y="1491047"/>
                        </a:lnTo>
                      </a:path>
                      <a:path w="1745614" h="3361054">
                        <a:moveTo>
                          <a:pt x="1053868" y="1491047"/>
                        </a:moveTo>
                        <a:lnTo>
                          <a:pt x="1053868" y="1488662"/>
                        </a:lnTo>
                      </a:path>
                      <a:path w="1745614" h="3361054">
                        <a:moveTo>
                          <a:pt x="1053868" y="1488662"/>
                        </a:moveTo>
                        <a:lnTo>
                          <a:pt x="1053868" y="1485469"/>
                        </a:lnTo>
                      </a:path>
                      <a:path w="1745614" h="3361054">
                        <a:moveTo>
                          <a:pt x="1053868" y="1485469"/>
                        </a:moveTo>
                        <a:lnTo>
                          <a:pt x="1053868" y="1481481"/>
                        </a:lnTo>
                      </a:path>
                      <a:path w="1745614" h="3361054">
                        <a:moveTo>
                          <a:pt x="1053868" y="1481481"/>
                        </a:moveTo>
                        <a:lnTo>
                          <a:pt x="1053868" y="1475890"/>
                        </a:lnTo>
                      </a:path>
                      <a:path w="1745614" h="3361054">
                        <a:moveTo>
                          <a:pt x="1053868" y="1475890"/>
                        </a:moveTo>
                        <a:lnTo>
                          <a:pt x="1053868" y="1470312"/>
                        </a:lnTo>
                      </a:path>
                      <a:path w="1745614" h="3361054">
                        <a:moveTo>
                          <a:pt x="1053868" y="1470312"/>
                        </a:moveTo>
                        <a:lnTo>
                          <a:pt x="1053868" y="1464721"/>
                        </a:lnTo>
                      </a:path>
                      <a:path w="1745614" h="3361054">
                        <a:moveTo>
                          <a:pt x="1053868" y="1464721"/>
                        </a:moveTo>
                        <a:lnTo>
                          <a:pt x="1053868" y="1459938"/>
                        </a:lnTo>
                      </a:path>
                      <a:path w="1745614" h="3361054">
                        <a:moveTo>
                          <a:pt x="1053868" y="1459938"/>
                        </a:moveTo>
                        <a:lnTo>
                          <a:pt x="1053868" y="1455142"/>
                        </a:lnTo>
                      </a:path>
                      <a:path w="1745614" h="3361054">
                        <a:moveTo>
                          <a:pt x="1053868" y="1455142"/>
                        </a:moveTo>
                        <a:lnTo>
                          <a:pt x="1053868" y="1451962"/>
                        </a:lnTo>
                      </a:path>
                      <a:path w="1745614" h="3361054">
                        <a:moveTo>
                          <a:pt x="1053868" y="1451962"/>
                        </a:moveTo>
                        <a:lnTo>
                          <a:pt x="1053868" y="1449564"/>
                        </a:lnTo>
                      </a:path>
                      <a:path w="1745614" h="3361054">
                        <a:moveTo>
                          <a:pt x="1053868" y="1449564"/>
                        </a:moveTo>
                        <a:lnTo>
                          <a:pt x="1053868" y="1448769"/>
                        </a:lnTo>
                      </a:path>
                      <a:path w="1745614" h="3361054">
                        <a:moveTo>
                          <a:pt x="913455" y="1448769"/>
                        </a:moveTo>
                        <a:lnTo>
                          <a:pt x="899901" y="1450359"/>
                        </a:lnTo>
                      </a:path>
                      <a:path w="1745614" h="3361054">
                        <a:moveTo>
                          <a:pt x="899901" y="1450359"/>
                        </a:moveTo>
                        <a:lnTo>
                          <a:pt x="885539" y="1453552"/>
                        </a:lnTo>
                      </a:path>
                      <a:path w="1745614" h="3361054">
                        <a:moveTo>
                          <a:pt x="885539" y="1453552"/>
                        </a:moveTo>
                        <a:lnTo>
                          <a:pt x="872767" y="1459938"/>
                        </a:lnTo>
                      </a:path>
                      <a:path w="1745614" h="3361054">
                        <a:moveTo>
                          <a:pt x="872767" y="1459938"/>
                        </a:moveTo>
                        <a:lnTo>
                          <a:pt x="861598" y="1467914"/>
                        </a:lnTo>
                      </a:path>
                      <a:path w="1745614" h="3361054">
                        <a:moveTo>
                          <a:pt x="861598" y="1467914"/>
                        </a:moveTo>
                        <a:lnTo>
                          <a:pt x="851238" y="1478288"/>
                        </a:lnTo>
                      </a:path>
                      <a:path w="1745614" h="3361054">
                        <a:moveTo>
                          <a:pt x="851238" y="1478288"/>
                        </a:moveTo>
                        <a:lnTo>
                          <a:pt x="843262" y="1490252"/>
                        </a:lnTo>
                      </a:path>
                      <a:path w="1745614" h="3361054">
                        <a:moveTo>
                          <a:pt x="843262" y="1490252"/>
                        </a:moveTo>
                        <a:lnTo>
                          <a:pt x="836876" y="1503011"/>
                        </a:lnTo>
                      </a:path>
                      <a:path w="1745614" h="3361054">
                        <a:moveTo>
                          <a:pt x="836876" y="1503011"/>
                        </a:moveTo>
                        <a:lnTo>
                          <a:pt x="833683" y="1516578"/>
                        </a:lnTo>
                      </a:path>
                      <a:path w="1745614" h="3361054">
                        <a:moveTo>
                          <a:pt x="833683" y="1516578"/>
                        </a:moveTo>
                        <a:lnTo>
                          <a:pt x="832079" y="1530145"/>
                        </a:lnTo>
                      </a:path>
                      <a:path w="1745614" h="3361054">
                        <a:moveTo>
                          <a:pt x="875165" y="1530145"/>
                        </a:moveTo>
                        <a:lnTo>
                          <a:pt x="876755" y="1520566"/>
                        </a:lnTo>
                      </a:path>
                      <a:path w="1745614" h="3361054">
                        <a:moveTo>
                          <a:pt x="876755" y="1520566"/>
                        </a:moveTo>
                        <a:lnTo>
                          <a:pt x="880743" y="1511795"/>
                        </a:lnTo>
                      </a:path>
                      <a:path w="1745614" h="3361054">
                        <a:moveTo>
                          <a:pt x="880743" y="1511795"/>
                        </a:moveTo>
                        <a:lnTo>
                          <a:pt x="886334" y="1503819"/>
                        </a:lnTo>
                      </a:path>
                      <a:path w="1745614" h="3361054">
                        <a:moveTo>
                          <a:pt x="886334" y="1503819"/>
                        </a:moveTo>
                        <a:lnTo>
                          <a:pt x="893515" y="1497433"/>
                        </a:lnTo>
                      </a:path>
                      <a:path w="1745614" h="3361054">
                        <a:moveTo>
                          <a:pt x="893515" y="1497433"/>
                        </a:moveTo>
                        <a:lnTo>
                          <a:pt x="903094" y="1493445"/>
                        </a:lnTo>
                      </a:path>
                      <a:path w="1745614" h="3361054">
                        <a:moveTo>
                          <a:pt x="903094" y="1493445"/>
                        </a:moveTo>
                        <a:lnTo>
                          <a:pt x="912660" y="1491856"/>
                        </a:lnTo>
                      </a:path>
                      <a:path w="1745614" h="3361054">
                        <a:moveTo>
                          <a:pt x="912660" y="1491856"/>
                        </a:moveTo>
                        <a:lnTo>
                          <a:pt x="913455" y="1491856"/>
                        </a:lnTo>
                      </a:path>
                      <a:path w="1745614" h="3361054">
                        <a:moveTo>
                          <a:pt x="913455" y="1448769"/>
                        </a:moveTo>
                        <a:lnTo>
                          <a:pt x="913455" y="1449564"/>
                        </a:lnTo>
                      </a:path>
                      <a:path w="1745614" h="3361054">
                        <a:moveTo>
                          <a:pt x="913455" y="1449564"/>
                        </a:moveTo>
                        <a:lnTo>
                          <a:pt x="913455" y="1451962"/>
                        </a:lnTo>
                      </a:path>
                      <a:path w="1745614" h="3361054">
                        <a:moveTo>
                          <a:pt x="913455" y="1451962"/>
                        </a:moveTo>
                        <a:lnTo>
                          <a:pt x="913455" y="1455142"/>
                        </a:lnTo>
                      </a:path>
                      <a:path w="1745614" h="3361054">
                        <a:moveTo>
                          <a:pt x="913455" y="1455142"/>
                        </a:moveTo>
                        <a:lnTo>
                          <a:pt x="913455" y="1459938"/>
                        </a:lnTo>
                      </a:path>
                      <a:path w="1745614" h="3361054">
                        <a:moveTo>
                          <a:pt x="913455" y="1459938"/>
                        </a:moveTo>
                        <a:lnTo>
                          <a:pt x="913455" y="1464721"/>
                        </a:lnTo>
                      </a:path>
                      <a:path w="1745614" h="3361054">
                        <a:moveTo>
                          <a:pt x="913455" y="1464721"/>
                        </a:moveTo>
                        <a:lnTo>
                          <a:pt x="913455" y="1470312"/>
                        </a:lnTo>
                      </a:path>
                      <a:path w="1745614" h="3361054">
                        <a:moveTo>
                          <a:pt x="913455" y="1470312"/>
                        </a:moveTo>
                        <a:lnTo>
                          <a:pt x="913455" y="1475890"/>
                        </a:lnTo>
                      </a:path>
                      <a:path w="1745614" h="3361054">
                        <a:moveTo>
                          <a:pt x="913455" y="1475890"/>
                        </a:moveTo>
                        <a:lnTo>
                          <a:pt x="913455" y="1481481"/>
                        </a:lnTo>
                      </a:path>
                      <a:path w="1745614" h="3361054">
                        <a:moveTo>
                          <a:pt x="913455" y="1481481"/>
                        </a:moveTo>
                        <a:lnTo>
                          <a:pt x="913455" y="1485469"/>
                        </a:lnTo>
                      </a:path>
                      <a:path w="1745614" h="3361054">
                        <a:moveTo>
                          <a:pt x="913455" y="1485469"/>
                        </a:moveTo>
                        <a:lnTo>
                          <a:pt x="913455" y="1488662"/>
                        </a:lnTo>
                      </a:path>
                      <a:path w="1745614" h="3361054">
                        <a:moveTo>
                          <a:pt x="913455" y="1488662"/>
                        </a:moveTo>
                        <a:lnTo>
                          <a:pt x="913455" y="1491047"/>
                        </a:lnTo>
                      </a:path>
                      <a:path w="1745614" h="3361054">
                        <a:moveTo>
                          <a:pt x="913455" y="1491047"/>
                        </a:moveTo>
                        <a:lnTo>
                          <a:pt x="913455" y="1491856"/>
                        </a:lnTo>
                      </a:path>
                      <a:path w="1745614" h="3361054">
                        <a:moveTo>
                          <a:pt x="875165" y="1530145"/>
                        </a:moveTo>
                        <a:lnTo>
                          <a:pt x="874370" y="1530145"/>
                        </a:lnTo>
                      </a:path>
                      <a:path w="1745614" h="3361054">
                        <a:moveTo>
                          <a:pt x="874370" y="1530145"/>
                        </a:moveTo>
                        <a:lnTo>
                          <a:pt x="872767" y="1530145"/>
                        </a:lnTo>
                      </a:path>
                      <a:path w="1745614" h="3361054">
                        <a:moveTo>
                          <a:pt x="872767" y="1530145"/>
                        </a:moveTo>
                        <a:lnTo>
                          <a:pt x="868779" y="1530145"/>
                        </a:lnTo>
                      </a:path>
                      <a:path w="1745614" h="3361054">
                        <a:moveTo>
                          <a:pt x="868779" y="1530145"/>
                        </a:moveTo>
                        <a:lnTo>
                          <a:pt x="864791" y="1530145"/>
                        </a:lnTo>
                      </a:path>
                      <a:path w="1745614" h="3361054">
                        <a:moveTo>
                          <a:pt x="864791" y="1530145"/>
                        </a:moveTo>
                        <a:lnTo>
                          <a:pt x="859214" y="1530145"/>
                        </a:lnTo>
                      </a:path>
                      <a:path w="1745614" h="3361054">
                        <a:moveTo>
                          <a:pt x="859214" y="1530145"/>
                        </a:moveTo>
                        <a:lnTo>
                          <a:pt x="853622" y="1530145"/>
                        </a:lnTo>
                      </a:path>
                      <a:path w="1745614" h="3361054">
                        <a:moveTo>
                          <a:pt x="853622" y="1530145"/>
                        </a:moveTo>
                        <a:lnTo>
                          <a:pt x="848045" y="1530145"/>
                        </a:lnTo>
                      </a:path>
                      <a:path w="1745614" h="3361054">
                        <a:moveTo>
                          <a:pt x="848045" y="1530145"/>
                        </a:moveTo>
                        <a:lnTo>
                          <a:pt x="843262" y="1530145"/>
                        </a:lnTo>
                      </a:path>
                      <a:path w="1745614" h="3361054">
                        <a:moveTo>
                          <a:pt x="843262" y="1530145"/>
                        </a:moveTo>
                        <a:lnTo>
                          <a:pt x="838465" y="1530145"/>
                        </a:lnTo>
                      </a:path>
                      <a:path w="1745614" h="3361054">
                        <a:moveTo>
                          <a:pt x="838465" y="1530145"/>
                        </a:moveTo>
                        <a:lnTo>
                          <a:pt x="835272" y="1530145"/>
                        </a:lnTo>
                      </a:path>
                      <a:path w="1745614" h="3361054">
                        <a:moveTo>
                          <a:pt x="835272" y="1530145"/>
                        </a:moveTo>
                        <a:lnTo>
                          <a:pt x="832888" y="1530145"/>
                        </a:lnTo>
                      </a:path>
                      <a:path w="1745614" h="3361054">
                        <a:moveTo>
                          <a:pt x="832888" y="1530145"/>
                        </a:moveTo>
                        <a:lnTo>
                          <a:pt x="832079" y="1530145"/>
                        </a:lnTo>
                      </a:path>
                      <a:path w="1745614" h="3361054">
                        <a:moveTo>
                          <a:pt x="1022760" y="2525771"/>
                        </a:moveTo>
                        <a:lnTo>
                          <a:pt x="1022760" y="2497061"/>
                        </a:lnTo>
                      </a:path>
                      <a:path w="1745614" h="3361054">
                        <a:moveTo>
                          <a:pt x="1022760" y="2525771"/>
                        </a:moveTo>
                        <a:lnTo>
                          <a:pt x="1021951" y="2525771"/>
                        </a:lnTo>
                      </a:path>
                      <a:path w="1745614" h="3361054">
                        <a:moveTo>
                          <a:pt x="1021951" y="2525771"/>
                        </a:moveTo>
                        <a:lnTo>
                          <a:pt x="1019567" y="2525771"/>
                        </a:lnTo>
                      </a:path>
                      <a:path w="1745614" h="3361054">
                        <a:moveTo>
                          <a:pt x="1019567" y="2525771"/>
                        </a:moveTo>
                        <a:lnTo>
                          <a:pt x="1016374" y="2525771"/>
                        </a:lnTo>
                      </a:path>
                      <a:path w="1745614" h="3361054">
                        <a:moveTo>
                          <a:pt x="1016374" y="2525771"/>
                        </a:moveTo>
                        <a:lnTo>
                          <a:pt x="1012386" y="2525771"/>
                        </a:lnTo>
                      </a:path>
                      <a:path w="1745614" h="3361054">
                        <a:moveTo>
                          <a:pt x="1012386" y="2525771"/>
                        </a:moveTo>
                        <a:lnTo>
                          <a:pt x="1006794" y="2525771"/>
                        </a:lnTo>
                      </a:path>
                      <a:path w="1745614" h="3361054">
                        <a:moveTo>
                          <a:pt x="1006794" y="2525771"/>
                        </a:moveTo>
                        <a:lnTo>
                          <a:pt x="1001217" y="2525771"/>
                        </a:lnTo>
                      </a:path>
                      <a:path w="1745614" h="3361054">
                        <a:moveTo>
                          <a:pt x="1001217" y="2525771"/>
                        </a:moveTo>
                        <a:lnTo>
                          <a:pt x="995625" y="2525771"/>
                        </a:lnTo>
                      </a:path>
                      <a:path w="1745614" h="3361054">
                        <a:moveTo>
                          <a:pt x="995625" y="2525771"/>
                        </a:moveTo>
                        <a:lnTo>
                          <a:pt x="991637" y="2525771"/>
                        </a:lnTo>
                      </a:path>
                      <a:path w="1745614" h="3361054">
                        <a:moveTo>
                          <a:pt x="1021951" y="2525771"/>
                        </a:moveTo>
                        <a:lnTo>
                          <a:pt x="1022760" y="2525771"/>
                        </a:lnTo>
                      </a:path>
                      <a:path w="1745614" h="3361054">
                        <a:moveTo>
                          <a:pt x="991637" y="2497061"/>
                        </a:moveTo>
                        <a:lnTo>
                          <a:pt x="995625" y="2497061"/>
                        </a:lnTo>
                      </a:path>
                      <a:path w="1745614" h="3361054">
                        <a:moveTo>
                          <a:pt x="995625" y="2497061"/>
                        </a:moveTo>
                        <a:lnTo>
                          <a:pt x="1001217" y="2497061"/>
                        </a:lnTo>
                      </a:path>
                      <a:path w="1745614" h="3361054">
                        <a:moveTo>
                          <a:pt x="1001217" y="2497061"/>
                        </a:moveTo>
                        <a:lnTo>
                          <a:pt x="1006794" y="2497061"/>
                        </a:lnTo>
                      </a:path>
                      <a:path w="1745614" h="3361054">
                        <a:moveTo>
                          <a:pt x="1006794" y="2497061"/>
                        </a:moveTo>
                        <a:lnTo>
                          <a:pt x="1012386" y="2497061"/>
                        </a:lnTo>
                      </a:path>
                      <a:path w="1745614" h="3361054">
                        <a:moveTo>
                          <a:pt x="1012386" y="2497061"/>
                        </a:moveTo>
                        <a:lnTo>
                          <a:pt x="1016374" y="2497061"/>
                        </a:lnTo>
                      </a:path>
                      <a:path w="1745614" h="3361054">
                        <a:moveTo>
                          <a:pt x="1016374" y="2497061"/>
                        </a:moveTo>
                        <a:lnTo>
                          <a:pt x="1019567" y="2497061"/>
                        </a:lnTo>
                      </a:path>
                      <a:path w="1745614" h="3361054">
                        <a:moveTo>
                          <a:pt x="1019567" y="2497061"/>
                        </a:moveTo>
                        <a:lnTo>
                          <a:pt x="1021951" y="2497061"/>
                        </a:lnTo>
                      </a:path>
                      <a:path w="1745614" h="3361054">
                        <a:moveTo>
                          <a:pt x="1021951" y="2497061"/>
                        </a:moveTo>
                        <a:lnTo>
                          <a:pt x="1022760" y="2497061"/>
                        </a:lnTo>
                      </a:path>
                      <a:path w="1745614" h="3361054">
                        <a:moveTo>
                          <a:pt x="80567" y="1084977"/>
                        </a:moveTo>
                        <a:lnTo>
                          <a:pt x="68603" y="1084977"/>
                        </a:lnTo>
                      </a:path>
                      <a:path w="1745614" h="3361054">
                        <a:moveTo>
                          <a:pt x="68603" y="1084977"/>
                        </a:moveTo>
                        <a:lnTo>
                          <a:pt x="57434" y="1084977"/>
                        </a:lnTo>
                      </a:path>
                      <a:path w="1745614" h="3361054">
                        <a:moveTo>
                          <a:pt x="57434" y="1084977"/>
                        </a:moveTo>
                        <a:lnTo>
                          <a:pt x="46265" y="1084977"/>
                        </a:lnTo>
                      </a:path>
                      <a:path w="1745614" h="3361054">
                        <a:moveTo>
                          <a:pt x="46265" y="1084977"/>
                        </a:moveTo>
                        <a:lnTo>
                          <a:pt x="37494" y="1084977"/>
                        </a:lnTo>
                      </a:path>
                      <a:path w="1745614" h="3361054">
                        <a:moveTo>
                          <a:pt x="37494" y="1084977"/>
                        </a:moveTo>
                        <a:lnTo>
                          <a:pt x="29518" y="1084977"/>
                        </a:lnTo>
                      </a:path>
                      <a:path w="1745614" h="3361054">
                        <a:moveTo>
                          <a:pt x="29518" y="1084977"/>
                        </a:moveTo>
                        <a:lnTo>
                          <a:pt x="24722" y="1084977"/>
                        </a:lnTo>
                      </a:path>
                      <a:path w="1745614" h="3361054">
                        <a:moveTo>
                          <a:pt x="24722" y="1084977"/>
                        </a:moveTo>
                        <a:lnTo>
                          <a:pt x="21543" y="1084977"/>
                        </a:lnTo>
                      </a:path>
                      <a:path w="1745614" h="3361054">
                        <a:moveTo>
                          <a:pt x="21543" y="1084977"/>
                        </a:moveTo>
                        <a:lnTo>
                          <a:pt x="20734" y="1084977"/>
                        </a:lnTo>
                      </a:path>
                      <a:path w="1745614" h="3361054">
                        <a:moveTo>
                          <a:pt x="20734" y="1128063"/>
                        </a:moveTo>
                        <a:lnTo>
                          <a:pt x="22337" y="1128063"/>
                        </a:lnTo>
                      </a:path>
                      <a:path w="1745614" h="3361054">
                        <a:moveTo>
                          <a:pt x="22337" y="1128063"/>
                        </a:moveTo>
                        <a:lnTo>
                          <a:pt x="26325" y="1128063"/>
                        </a:lnTo>
                      </a:path>
                      <a:path w="1745614" h="3361054">
                        <a:moveTo>
                          <a:pt x="26325" y="1128063"/>
                        </a:moveTo>
                        <a:lnTo>
                          <a:pt x="31903" y="1128063"/>
                        </a:lnTo>
                      </a:path>
                      <a:path w="1745614" h="3361054">
                        <a:moveTo>
                          <a:pt x="31903" y="1128063"/>
                        </a:moveTo>
                        <a:lnTo>
                          <a:pt x="39893" y="1128063"/>
                        </a:lnTo>
                      </a:path>
                      <a:path w="1745614" h="3361054">
                        <a:moveTo>
                          <a:pt x="39893" y="1128063"/>
                        </a:moveTo>
                        <a:lnTo>
                          <a:pt x="49458" y="1128063"/>
                        </a:lnTo>
                      </a:path>
                      <a:path w="1745614" h="3361054">
                        <a:moveTo>
                          <a:pt x="49458" y="1128063"/>
                        </a:moveTo>
                        <a:lnTo>
                          <a:pt x="60627" y="1128063"/>
                        </a:lnTo>
                      </a:path>
                      <a:path w="1745614" h="3361054">
                        <a:moveTo>
                          <a:pt x="60627" y="1128063"/>
                        </a:moveTo>
                        <a:lnTo>
                          <a:pt x="72591" y="1128063"/>
                        </a:lnTo>
                      </a:path>
                      <a:path w="1745614" h="3361054">
                        <a:moveTo>
                          <a:pt x="72591" y="1128063"/>
                        </a:moveTo>
                        <a:lnTo>
                          <a:pt x="80567" y="1128063"/>
                        </a:lnTo>
                      </a:path>
                      <a:path w="1745614" h="3361054">
                        <a:moveTo>
                          <a:pt x="0" y="1106520"/>
                        </a:moveTo>
                        <a:lnTo>
                          <a:pt x="0" y="1100942"/>
                        </a:lnTo>
                      </a:path>
                      <a:path w="1745614" h="3361054">
                        <a:moveTo>
                          <a:pt x="0" y="1100942"/>
                        </a:moveTo>
                        <a:lnTo>
                          <a:pt x="2384" y="1096146"/>
                        </a:lnTo>
                      </a:path>
                      <a:path w="1745614" h="3361054">
                        <a:moveTo>
                          <a:pt x="2384" y="1096146"/>
                        </a:moveTo>
                        <a:lnTo>
                          <a:pt x="5591" y="1091363"/>
                        </a:lnTo>
                      </a:path>
                      <a:path w="1745614" h="3361054">
                        <a:moveTo>
                          <a:pt x="5591" y="1091363"/>
                        </a:moveTo>
                        <a:lnTo>
                          <a:pt x="10374" y="1088170"/>
                        </a:lnTo>
                      </a:path>
                      <a:path w="1745614" h="3361054">
                        <a:moveTo>
                          <a:pt x="10374" y="1088170"/>
                        </a:moveTo>
                        <a:lnTo>
                          <a:pt x="15951" y="1085772"/>
                        </a:lnTo>
                      </a:path>
                      <a:path w="1745614" h="3361054">
                        <a:moveTo>
                          <a:pt x="15951" y="1127268"/>
                        </a:moveTo>
                        <a:lnTo>
                          <a:pt x="10374" y="1124870"/>
                        </a:lnTo>
                      </a:path>
                      <a:path w="1745614" h="3361054">
                        <a:moveTo>
                          <a:pt x="10374" y="1124870"/>
                        </a:moveTo>
                        <a:lnTo>
                          <a:pt x="5591" y="1121677"/>
                        </a:lnTo>
                      </a:path>
                      <a:path w="1745614" h="3361054">
                        <a:moveTo>
                          <a:pt x="5591" y="1121677"/>
                        </a:moveTo>
                        <a:lnTo>
                          <a:pt x="3193" y="1117689"/>
                        </a:lnTo>
                      </a:path>
                      <a:path w="1745614" h="3361054">
                        <a:moveTo>
                          <a:pt x="2384" y="1117689"/>
                        </a:moveTo>
                        <a:lnTo>
                          <a:pt x="0" y="1112098"/>
                        </a:lnTo>
                      </a:path>
                      <a:path w="1745614" h="3361054">
                        <a:moveTo>
                          <a:pt x="0" y="1112098"/>
                        </a:moveTo>
                        <a:lnTo>
                          <a:pt x="0" y="1106520"/>
                        </a:lnTo>
                      </a:path>
                      <a:path w="1745614" h="3361054">
                        <a:moveTo>
                          <a:pt x="80567" y="1106520"/>
                        </a:moveTo>
                        <a:lnTo>
                          <a:pt x="80567" y="1112098"/>
                        </a:lnTo>
                      </a:path>
                      <a:path w="1745614" h="3361054">
                        <a:moveTo>
                          <a:pt x="80567" y="1112098"/>
                        </a:moveTo>
                        <a:lnTo>
                          <a:pt x="80567" y="1117689"/>
                        </a:lnTo>
                      </a:path>
                      <a:path w="1745614" h="3361054">
                        <a:moveTo>
                          <a:pt x="80567" y="1117689"/>
                        </a:moveTo>
                        <a:lnTo>
                          <a:pt x="80567" y="1121677"/>
                        </a:lnTo>
                      </a:path>
                      <a:path w="1745614" h="3361054">
                        <a:moveTo>
                          <a:pt x="80567" y="1121677"/>
                        </a:moveTo>
                        <a:lnTo>
                          <a:pt x="80567" y="1124870"/>
                        </a:lnTo>
                      </a:path>
                      <a:path w="1745614" h="3361054">
                        <a:moveTo>
                          <a:pt x="80567" y="1124870"/>
                        </a:moveTo>
                        <a:lnTo>
                          <a:pt x="80567" y="1127268"/>
                        </a:lnTo>
                      </a:path>
                      <a:path w="1745614" h="3361054">
                        <a:moveTo>
                          <a:pt x="80567" y="1127268"/>
                        </a:moveTo>
                        <a:lnTo>
                          <a:pt x="80567" y="1128063"/>
                        </a:lnTo>
                      </a:path>
                      <a:path w="1745614" h="3361054">
                        <a:moveTo>
                          <a:pt x="80567" y="1084977"/>
                        </a:moveTo>
                        <a:lnTo>
                          <a:pt x="80567" y="1085772"/>
                        </a:lnTo>
                      </a:path>
                      <a:path w="1745614" h="3361054">
                        <a:moveTo>
                          <a:pt x="80567" y="1085772"/>
                        </a:moveTo>
                        <a:lnTo>
                          <a:pt x="80567" y="1088170"/>
                        </a:lnTo>
                      </a:path>
                      <a:path w="1745614" h="3361054">
                        <a:moveTo>
                          <a:pt x="80567" y="1088170"/>
                        </a:moveTo>
                        <a:lnTo>
                          <a:pt x="80567" y="1091363"/>
                        </a:lnTo>
                      </a:path>
                      <a:path w="1745614" h="3361054">
                        <a:moveTo>
                          <a:pt x="80567" y="1091363"/>
                        </a:moveTo>
                        <a:lnTo>
                          <a:pt x="80567" y="1096146"/>
                        </a:lnTo>
                      </a:path>
                      <a:path w="1745614" h="3361054">
                        <a:moveTo>
                          <a:pt x="80567" y="1096146"/>
                        </a:moveTo>
                        <a:lnTo>
                          <a:pt x="80567" y="1100942"/>
                        </a:lnTo>
                      </a:path>
                      <a:path w="1745614" h="3361054">
                        <a:moveTo>
                          <a:pt x="80567" y="1100942"/>
                        </a:moveTo>
                        <a:lnTo>
                          <a:pt x="80567" y="1106520"/>
                        </a:lnTo>
                      </a:path>
                      <a:path w="1745614" h="3361054">
                        <a:moveTo>
                          <a:pt x="1132051" y="700450"/>
                        </a:moveTo>
                        <a:lnTo>
                          <a:pt x="1095351" y="700450"/>
                        </a:lnTo>
                      </a:path>
                      <a:path w="1745614" h="3361054">
                        <a:moveTo>
                          <a:pt x="1095351" y="743522"/>
                        </a:moveTo>
                        <a:lnTo>
                          <a:pt x="1132051" y="743522"/>
                        </a:lnTo>
                      </a:path>
                      <a:path w="1745614" h="3361054">
                        <a:moveTo>
                          <a:pt x="1132051" y="700450"/>
                        </a:moveTo>
                        <a:lnTo>
                          <a:pt x="1132051" y="701245"/>
                        </a:lnTo>
                      </a:path>
                      <a:path w="1745614" h="3361054">
                        <a:moveTo>
                          <a:pt x="1132051" y="701245"/>
                        </a:moveTo>
                        <a:lnTo>
                          <a:pt x="1132051" y="703643"/>
                        </a:lnTo>
                      </a:path>
                      <a:path w="1745614" h="3361054">
                        <a:moveTo>
                          <a:pt x="1132051" y="703643"/>
                        </a:moveTo>
                        <a:lnTo>
                          <a:pt x="1132051" y="706836"/>
                        </a:lnTo>
                      </a:path>
                      <a:path w="1745614" h="3361054">
                        <a:moveTo>
                          <a:pt x="1132051" y="706836"/>
                        </a:moveTo>
                        <a:lnTo>
                          <a:pt x="1132051" y="711619"/>
                        </a:lnTo>
                      </a:path>
                      <a:path w="1745614" h="3361054">
                        <a:moveTo>
                          <a:pt x="1132051" y="711619"/>
                        </a:moveTo>
                        <a:lnTo>
                          <a:pt x="1132051" y="716402"/>
                        </a:lnTo>
                      </a:path>
                      <a:path w="1745614" h="3361054">
                        <a:moveTo>
                          <a:pt x="1132051" y="716402"/>
                        </a:moveTo>
                        <a:lnTo>
                          <a:pt x="1132051" y="721993"/>
                        </a:lnTo>
                      </a:path>
                      <a:path w="1745614" h="3361054">
                        <a:moveTo>
                          <a:pt x="1132051" y="721993"/>
                        </a:moveTo>
                        <a:lnTo>
                          <a:pt x="1132051" y="727571"/>
                        </a:lnTo>
                      </a:path>
                      <a:path w="1745614" h="3361054">
                        <a:moveTo>
                          <a:pt x="1132051" y="727571"/>
                        </a:moveTo>
                        <a:lnTo>
                          <a:pt x="1132051" y="732353"/>
                        </a:lnTo>
                      </a:path>
                      <a:path w="1745614" h="3361054">
                        <a:moveTo>
                          <a:pt x="1132051" y="732353"/>
                        </a:moveTo>
                        <a:lnTo>
                          <a:pt x="1132051" y="737150"/>
                        </a:lnTo>
                      </a:path>
                      <a:path w="1745614" h="3361054">
                        <a:moveTo>
                          <a:pt x="1132051" y="737150"/>
                        </a:moveTo>
                        <a:lnTo>
                          <a:pt x="1132051" y="740343"/>
                        </a:lnTo>
                      </a:path>
                      <a:path w="1745614" h="3361054">
                        <a:moveTo>
                          <a:pt x="1132051" y="740343"/>
                        </a:moveTo>
                        <a:lnTo>
                          <a:pt x="1132051" y="742728"/>
                        </a:lnTo>
                      </a:path>
                      <a:path w="1745614" h="3361054">
                        <a:moveTo>
                          <a:pt x="1132051" y="742728"/>
                        </a:moveTo>
                        <a:lnTo>
                          <a:pt x="1132051" y="743522"/>
                        </a:lnTo>
                      </a:path>
                      <a:path w="1745614" h="3361054">
                        <a:moveTo>
                          <a:pt x="1095351" y="700450"/>
                        </a:moveTo>
                        <a:lnTo>
                          <a:pt x="1095351" y="701245"/>
                        </a:lnTo>
                      </a:path>
                      <a:path w="1745614" h="3361054">
                        <a:moveTo>
                          <a:pt x="1095351" y="742728"/>
                        </a:moveTo>
                        <a:lnTo>
                          <a:pt x="1095351" y="743522"/>
                        </a:lnTo>
                      </a:path>
                      <a:path w="1745614" h="3361054">
                        <a:moveTo>
                          <a:pt x="1095351" y="743522"/>
                        </a:moveTo>
                        <a:lnTo>
                          <a:pt x="1095351" y="742728"/>
                        </a:lnTo>
                      </a:path>
                      <a:path w="1745614" h="3361054">
                        <a:moveTo>
                          <a:pt x="1095351" y="742728"/>
                        </a:moveTo>
                        <a:lnTo>
                          <a:pt x="1095351" y="740343"/>
                        </a:lnTo>
                      </a:path>
                      <a:path w="1745614" h="3361054">
                        <a:moveTo>
                          <a:pt x="1095351" y="740343"/>
                        </a:moveTo>
                        <a:lnTo>
                          <a:pt x="1095351" y="737150"/>
                        </a:lnTo>
                      </a:path>
                      <a:path w="1745614" h="3361054">
                        <a:moveTo>
                          <a:pt x="1095351" y="737150"/>
                        </a:moveTo>
                        <a:lnTo>
                          <a:pt x="1095351" y="732353"/>
                        </a:lnTo>
                      </a:path>
                      <a:path w="1745614" h="3361054">
                        <a:moveTo>
                          <a:pt x="1095351" y="732353"/>
                        </a:moveTo>
                        <a:lnTo>
                          <a:pt x="1095351" y="727571"/>
                        </a:lnTo>
                      </a:path>
                      <a:path w="1745614" h="3361054">
                        <a:moveTo>
                          <a:pt x="1095351" y="727571"/>
                        </a:moveTo>
                        <a:lnTo>
                          <a:pt x="1095351" y="721993"/>
                        </a:lnTo>
                      </a:path>
                      <a:path w="1745614" h="3361054">
                        <a:moveTo>
                          <a:pt x="1095351" y="721993"/>
                        </a:moveTo>
                        <a:lnTo>
                          <a:pt x="1095351" y="716402"/>
                        </a:lnTo>
                      </a:path>
                      <a:path w="1745614" h="3361054">
                        <a:moveTo>
                          <a:pt x="1095351" y="716402"/>
                        </a:moveTo>
                        <a:lnTo>
                          <a:pt x="1095351" y="711619"/>
                        </a:lnTo>
                      </a:path>
                      <a:path w="1745614" h="3361054">
                        <a:moveTo>
                          <a:pt x="1095351" y="711619"/>
                        </a:moveTo>
                        <a:lnTo>
                          <a:pt x="1095351" y="706836"/>
                        </a:lnTo>
                      </a:path>
                      <a:path w="1745614" h="3361054">
                        <a:moveTo>
                          <a:pt x="1095351" y="706836"/>
                        </a:moveTo>
                        <a:lnTo>
                          <a:pt x="1095351" y="703643"/>
                        </a:lnTo>
                      </a:path>
                      <a:path w="1745614" h="3361054">
                        <a:moveTo>
                          <a:pt x="1095351" y="703643"/>
                        </a:moveTo>
                        <a:lnTo>
                          <a:pt x="1095351" y="701245"/>
                        </a:lnTo>
                      </a:path>
                      <a:path w="1745614" h="3361054">
                        <a:moveTo>
                          <a:pt x="1095351" y="701245"/>
                        </a:moveTo>
                        <a:lnTo>
                          <a:pt x="1095351" y="70045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83" name="object 3683"/>
                  <p:cNvSpPr/>
                  <p:nvPr/>
                </p:nvSpPr>
                <p:spPr>
                  <a:xfrm>
                    <a:off x="3301225" y="3037144"/>
                    <a:ext cx="80010" cy="40005"/>
                  </a:xfrm>
                  <a:custGeom>
                    <a:avLst/>
                    <a:gdLst/>
                    <a:ahLst/>
                    <a:cxnLst/>
                    <a:rect l="l" t="t" r="r" b="b"/>
                    <a:pathLst>
                      <a:path w="80010" h="40005">
                        <a:moveTo>
                          <a:pt x="79772" y="39893"/>
                        </a:moveTo>
                        <a:lnTo>
                          <a:pt x="79772" y="0"/>
                        </a:lnTo>
                      </a:path>
                      <a:path w="80010" h="40005">
                        <a:moveTo>
                          <a:pt x="0" y="0"/>
                        </a:moveTo>
                        <a:lnTo>
                          <a:pt x="0" y="39893"/>
                        </a:lnTo>
                      </a:path>
                    </a:pathLst>
                  </a:custGeom>
                  <a:ln w="7977">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84" name="object 3684"/>
                  <p:cNvSpPr/>
                  <p:nvPr/>
                </p:nvSpPr>
                <p:spPr>
                  <a:xfrm>
                    <a:off x="3301225" y="3033155"/>
                    <a:ext cx="1270" cy="8255"/>
                  </a:xfrm>
                  <a:custGeom>
                    <a:avLst/>
                    <a:gdLst/>
                    <a:ahLst/>
                    <a:cxnLst/>
                    <a:rect l="l" t="t" r="r" b="b"/>
                    <a:pathLst>
                      <a:path w="1270" h="8255">
                        <a:moveTo>
                          <a:pt x="0" y="7977"/>
                        </a:moveTo>
                        <a:lnTo>
                          <a:pt x="794" y="7977"/>
                        </a:lnTo>
                        <a:lnTo>
                          <a:pt x="794" y="0"/>
                        </a:lnTo>
                        <a:lnTo>
                          <a:pt x="0" y="0"/>
                        </a:lnTo>
                        <a:lnTo>
                          <a:pt x="0" y="7977"/>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85" name="object 3685"/>
                  <p:cNvSpPr/>
                  <p:nvPr/>
                </p:nvSpPr>
                <p:spPr>
                  <a:xfrm>
                    <a:off x="3302020" y="3037144"/>
                    <a:ext cx="8890" cy="0"/>
                  </a:xfrm>
                  <a:custGeom>
                    <a:avLst/>
                    <a:gdLst/>
                    <a:ahLst/>
                    <a:cxnLst/>
                    <a:rect l="l" t="t" r="r" b="b"/>
                    <a:pathLst>
                      <a:path w="8889">
                        <a:moveTo>
                          <a:pt x="0" y="0"/>
                        </a:moveTo>
                        <a:lnTo>
                          <a:pt x="3987" y="0"/>
                        </a:lnTo>
                      </a:path>
                      <a:path w="8889">
                        <a:moveTo>
                          <a:pt x="3987" y="0"/>
                        </a:moveTo>
                        <a:lnTo>
                          <a:pt x="8770" y="0"/>
                        </a:lnTo>
                      </a:path>
                    </a:pathLst>
                  </a:custGeom>
                  <a:ln w="7977">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86" name="object 3686"/>
                  <p:cNvSpPr/>
                  <p:nvPr/>
                </p:nvSpPr>
                <p:spPr>
                  <a:xfrm>
                    <a:off x="3310790" y="3033155"/>
                    <a:ext cx="7620" cy="8255"/>
                  </a:xfrm>
                  <a:custGeom>
                    <a:avLst/>
                    <a:gdLst/>
                    <a:ahLst/>
                    <a:cxnLst/>
                    <a:rect l="l" t="t" r="r" b="b"/>
                    <a:pathLst>
                      <a:path w="7620" h="8255">
                        <a:moveTo>
                          <a:pt x="0" y="7977"/>
                        </a:moveTo>
                        <a:lnTo>
                          <a:pt x="7181" y="7977"/>
                        </a:lnTo>
                        <a:lnTo>
                          <a:pt x="7181" y="0"/>
                        </a:lnTo>
                        <a:lnTo>
                          <a:pt x="0" y="0"/>
                        </a:lnTo>
                        <a:lnTo>
                          <a:pt x="0" y="7977"/>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87" name="object 3687"/>
                  <p:cNvSpPr/>
                  <p:nvPr/>
                </p:nvSpPr>
                <p:spPr>
                  <a:xfrm>
                    <a:off x="3317971" y="3037144"/>
                    <a:ext cx="52705" cy="0"/>
                  </a:xfrm>
                  <a:custGeom>
                    <a:avLst/>
                    <a:gdLst/>
                    <a:ahLst/>
                    <a:cxnLst/>
                    <a:rect l="l" t="t" r="r" b="b"/>
                    <a:pathLst>
                      <a:path w="52704">
                        <a:moveTo>
                          <a:pt x="0" y="0"/>
                        </a:moveTo>
                        <a:lnTo>
                          <a:pt x="8784" y="0"/>
                        </a:lnTo>
                      </a:path>
                      <a:path w="52704">
                        <a:moveTo>
                          <a:pt x="8784" y="0"/>
                        </a:moveTo>
                        <a:lnTo>
                          <a:pt x="18349" y="0"/>
                        </a:lnTo>
                      </a:path>
                      <a:path w="52704">
                        <a:moveTo>
                          <a:pt x="18349" y="0"/>
                        </a:moveTo>
                        <a:lnTo>
                          <a:pt x="27929" y="0"/>
                        </a:lnTo>
                      </a:path>
                      <a:path w="52704">
                        <a:moveTo>
                          <a:pt x="27929" y="0"/>
                        </a:moveTo>
                        <a:lnTo>
                          <a:pt x="37494" y="0"/>
                        </a:lnTo>
                      </a:path>
                      <a:path w="52704">
                        <a:moveTo>
                          <a:pt x="37494" y="0"/>
                        </a:moveTo>
                        <a:lnTo>
                          <a:pt x="45470" y="0"/>
                        </a:lnTo>
                      </a:path>
                      <a:path w="52704">
                        <a:moveTo>
                          <a:pt x="45470" y="0"/>
                        </a:moveTo>
                        <a:lnTo>
                          <a:pt x="52651" y="0"/>
                        </a:lnTo>
                      </a:path>
                    </a:pathLst>
                  </a:custGeom>
                  <a:ln w="7977">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88" name="object 3688"/>
                  <p:cNvSpPr/>
                  <p:nvPr/>
                </p:nvSpPr>
                <p:spPr>
                  <a:xfrm>
                    <a:off x="3370623" y="3033155"/>
                    <a:ext cx="5715" cy="8255"/>
                  </a:xfrm>
                  <a:custGeom>
                    <a:avLst/>
                    <a:gdLst/>
                    <a:ahLst/>
                    <a:cxnLst/>
                    <a:rect l="l" t="t" r="r" b="b"/>
                    <a:pathLst>
                      <a:path w="5714" h="8255">
                        <a:moveTo>
                          <a:pt x="0" y="7977"/>
                        </a:moveTo>
                        <a:lnTo>
                          <a:pt x="5591" y="7977"/>
                        </a:lnTo>
                        <a:lnTo>
                          <a:pt x="5591" y="0"/>
                        </a:lnTo>
                        <a:lnTo>
                          <a:pt x="0" y="0"/>
                        </a:lnTo>
                        <a:lnTo>
                          <a:pt x="0" y="7977"/>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89" name="object 3689"/>
                  <p:cNvSpPr/>
                  <p:nvPr/>
                </p:nvSpPr>
                <p:spPr>
                  <a:xfrm>
                    <a:off x="3301225" y="2699691"/>
                    <a:ext cx="80010" cy="377825"/>
                  </a:xfrm>
                  <a:custGeom>
                    <a:avLst/>
                    <a:gdLst/>
                    <a:ahLst/>
                    <a:cxnLst/>
                    <a:rect l="l" t="t" r="r" b="b"/>
                    <a:pathLst>
                      <a:path w="80010" h="377825">
                        <a:moveTo>
                          <a:pt x="74989" y="337452"/>
                        </a:moveTo>
                        <a:lnTo>
                          <a:pt x="78182" y="337452"/>
                        </a:lnTo>
                      </a:path>
                      <a:path w="80010" h="377825">
                        <a:moveTo>
                          <a:pt x="78182" y="337452"/>
                        </a:moveTo>
                        <a:lnTo>
                          <a:pt x="79772" y="337452"/>
                        </a:lnTo>
                      </a:path>
                      <a:path w="80010" h="377825">
                        <a:moveTo>
                          <a:pt x="79772" y="377345"/>
                        </a:moveTo>
                        <a:lnTo>
                          <a:pt x="78182" y="377345"/>
                        </a:lnTo>
                      </a:path>
                      <a:path w="80010" h="377825">
                        <a:moveTo>
                          <a:pt x="78182" y="377345"/>
                        </a:moveTo>
                        <a:lnTo>
                          <a:pt x="74989" y="377345"/>
                        </a:lnTo>
                      </a:path>
                      <a:path w="80010" h="377825">
                        <a:moveTo>
                          <a:pt x="74989" y="377345"/>
                        </a:moveTo>
                        <a:lnTo>
                          <a:pt x="69398" y="377345"/>
                        </a:lnTo>
                      </a:path>
                      <a:path w="80010" h="377825">
                        <a:moveTo>
                          <a:pt x="69398" y="377345"/>
                        </a:moveTo>
                        <a:lnTo>
                          <a:pt x="62217" y="377345"/>
                        </a:lnTo>
                      </a:path>
                      <a:path w="80010" h="377825">
                        <a:moveTo>
                          <a:pt x="62217" y="377345"/>
                        </a:moveTo>
                        <a:lnTo>
                          <a:pt x="54241" y="377345"/>
                        </a:lnTo>
                      </a:path>
                      <a:path w="80010" h="377825">
                        <a:moveTo>
                          <a:pt x="54241" y="377345"/>
                        </a:moveTo>
                        <a:lnTo>
                          <a:pt x="44675" y="377345"/>
                        </a:lnTo>
                      </a:path>
                      <a:path w="80010" h="377825">
                        <a:moveTo>
                          <a:pt x="44675" y="377345"/>
                        </a:moveTo>
                        <a:lnTo>
                          <a:pt x="35096" y="377345"/>
                        </a:lnTo>
                      </a:path>
                      <a:path w="80010" h="377825">
                        <a:moveTo>
                          <a:pt x="35096" y="377345"/>
                        </a:moveTo>
                        <a:lnTo>
                          <a:pt x="25530" y="377345"/>
                        </a:lnTo>
                      </a:path>
                      <a:path w="80010" h="377825">
                        <a:moveTo>
                          <a:pt x="25530" y="377345"/>
                        </a:moveTo>
                        <a:lnTo>
                          <a:pt x="16746" y="377345"/>
                        </a:lnTo>
                      </a:path>
                      <a:path w="80010" h="377825">
                        <a:moveTo>
                          <a:pt x="16746" y="377345"/>
                        </a:moveTo>
                        <a:lnTo>
                          <a:pt x="9565" y="377345"/>
                        </a:lnTo>
                      </a:path>
                      <a:path w="80010" h="377825">
                        <a:moveTo>
                          <a:pt x="9565" y="377345"/>
                        </a:moveTo>
                        <a:lnTo>
                          <a:pt x="4782" y="377345"/>
                        </a:lnTo>
                      </a:path>
                      <a:path w="80010" h="377825">
                        <a:moveTo>
                          <a:pt x="0" y="0"/>
                        </a:moveTo>
                        <a:lnTo>
                          <a:pt x="0" y="35110"/>
                        </a:lnTo>
                      </a:path>
                      <a:path w="80010" h="377825">
                        <a:moveTo>
                          <a:pt x="0" y="85363"/>
                        </a:moveTo>
                        <a:lnTo>
                          <a:pt x="0" y="119665"/>
                        </a:lnTo>
                      </a:path>
                      <a:path w="80010" h="377825">
                        <a:moveTo>
                          <a:pt x="79772" y="119665"/>
                        </a:moveTo>
                        <a:lnTo>
                          <a:pt x="79772" y="0"/>
                        </a:lnTo>
                      </a:path>
                    </a:pathLst>
                  </a:custGeom>
                  <a:ln w="7977">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90" name="object 3690"/>
                  <p:cNvSpPr/>
                  <p:nvPr/>
                </p:nvSpPr>
                <p:spPr>
                  <a:xfrm>
                    <a:off x="3378613" y="2815368"/>
                    <a:ext cx="1270" cy="8255"/>
                  </a:xfrm>
                  <a:custGeom>
                    <a:avLst/>
                    <a:gdLst/>
                    <a:ahLst/>
                    <a:cxnLst/>
                    <a:rect l="l" t="t" r="r" b="b"/>
                    <a:pathLst>
                      <a:path w="1270" h="8255">
                        <a:moveTo>
                          <a:pt x="0" y="7977"/>
                        </a:moveTo>
                        <a:lnTo>
                          <a:pt x="794" y="7977"/>
                        </a:lnTo>
                        <a:lnTo>
                          <a:pt x="794" y="0"/>
                        </a:lnTo>
                        <a:lnTo>
                          <a:pt x="0" y="0"/>
                        </a:lnTo>
                        <a:lnTo>
                          <a:pt x="0" y="7977"/>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91" name="object 3691"/>
                  <p:cNvSpPr/>
                  <p:nvPr/>
                </p:nvSpPr>
                <p:spPr>
                  <a:xfrm>
                    <a:off x="3376214" y="2819356"/>
                    <a:ext cx="1270" cy="0"/>
                  </a:xfrm>
                  <a:custGeom>
                    <a:avLst/>
                    <a:gdLst/>
                    <a:ahLst/>
                    <a:cxnLst/>
                    <a:rect l="l" t="t" r="r" b="b"/>
                    <a:pathLst>
                      <a:path w="1270">
                        <a:moveTo>
                          <a:pt x="794" y="0"/>
                        </a:moveTo>
                        <a:lnTo>
                          <a:pt x="0" y="0"/>
                        </a:lnTo>
                      </a:path>
                    </a:pathLst>
                  </a:custGeom>
                  <a:ln w="7977">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92" name="object 3692"/>
                  <p:cNvSpPr/>
                  <p:nvPr/>
                </p:nvSpPr>
                <p:spPr>
                  <a:xfrm>
                    <a:off x="3370623" y="2815368"/>
                    <a:ext cx="5715" cy="8255"/>
                  </a:xfrm>
                  <a:custGeom>
                    <a:avLst/>
                    <a:gdLst/>
                    <a:ahLst/>
                    <a:cxnLst/>
                    <a:rect l="l" t="t" r="r" b="b"/>
                    <a:pathLst>
                      <a:path w="5714" h="8255">
                        <a:moveTo>
                          <a:pt x="0" y="7977"/>
                        </a:moveTo>
                        <a:lnTo>
                          <a:pt x="5591" y="7977"/>
                        </a:lnTo>
                        <a:lnTo>
                          <a:pt x="5591" y="0"/>
                        </a:lnTo>
                        <a:lnTo>
                          <a:pt x="0" y="0"/>
                        </a:lnTo>
                        <a:lnTo>
                          <a:pt x="0" y="7977"/>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93" name="object 3693"/>
                  <p:cNvSpPr/>
                  <p:nvPr/>
                </p:nvSpPr>
                <p:spPr>
                  <a:xfrm>
                    <a:off x="3317971" y="2819356"/>
                    <a:ext cx="52705" cy="0"/>
                  </a:xfrm>
                  <a:custGeom>
                    <a:avLst/>
                    <a:gdLst/>
                    <a:ahLst/>
                    <a:cxnLst/>
                    <a:rect l="l" t="t" r="r" b="b"/>
                    <a:pathLst>
                      <a:path w="52704">
                        <a:moveTo>
                          <a:pt x="52651" y="0"/>
                        </a:moveTo>
                        <a:lnTo>
                          <a:pt x="45470" y="0"/>
                        </a:lnTo>
                      </a:path>
                      <a:path w="52704">
                        <a:moveTo>
                          <a:pt x="45470" y="0"/>
                        </a:moveTo>
                        <a:lnTo>
                          <a:pt x="37494" y="0"/>
                        </a:lnTo>
                      </a:path>
                      <a:path w="52704">
                        <a:moveTo>
                          <a:pt x="37494" y="0"/>
                        </a:moveTo>
                        <a:lnTo>
                          <a:pt x="27929" y="0"/>
                        </a:lnTo>
                      </a:path>
                      <a:path w="52704">
                        <a:moveTo>
                          <a:pt x="27929" y="0"/>
                        </a:moveTo>
                        <a:lnTo>
                          <a:pt x="18349" y="0"/>
                        </a:lnTo>
                      </a:path>
                      <a:path w="52704">
                        <a:moveTo>
                          <a:pt x="18349" y="0"/>
                        </a:moveTo>
                        <a:lnTo>
                          <a:pt x="8784" y="0"/>
                        </a:lnTo>
                      </a:path>
                      <a:path w="52704">
                        <a:moveTo>
                          <a:pt x="8784" y="0"/>
                        </a:moveTo>
                        <a:lnTo>
                          <a:pt x="0" y="0"/>
                        </a:lnTo>
                      </a:path>
                    </a:pathLst>
                  </a:custGeom>
                  <a:ln w="7977">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94" name="object 3694"/>
                  <p:cNvSpPr/>
                  <p:nvPr/>
                </p:nvSpPr>
                <p:spPr>
                  <a:xfrm>
                    <a:off x="3310790" y="2815368"/>
                    <a:ext cx="7620" cy="8255"/>
                  </a:xfrm>
                  <a:custGeom>
                    <a:avLst/>
                    <a:gdLst/>
                    <a:ahLst/>
                    <a:cxnLst/>
                    <a:rect l="l" t="t" r="r" b="b"/>
                    <a:pathLst>
                      <a:path w="7620" h="8255">
                        <a:moveTo>
                          <a:pt x="0" y="7977"/>
                        </a:moveTo>
                        <a:lnTo>
                          <a:pt x="7181" y="7977"/>
                        </a:lnTo>
                        <a:lnTo>
                          <a:pt x="7181" y="0"/>
                        </a:lnTo>
                        <a:lnTo>
                          <a:pt x="0" y="0"/>
                        </a:lnTo>
                        <a:lnTo>
                          <a:pt x="0" y="7977"/>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95" name="object 3695"/>
                  <p:cNvSpPr/>
                  <p:nvPr/>
                </p:nvSpPr>
                <p:spPr>
                  <a:xfrm>
                    <a:off x="3302020" y="2819356"/>
                    <a:ext cx="8890" cy="0"/>
                  </a:xfrm>
                  <a:custGeom>
                    <a:avLst/>
                    <a:gdLst/>
                    <a:ahLst/>
                    <a:cxnLst/>
                    <a:rect l="l" t="t" r="r" b="b"/>
                    <a:pathLst>
                      <a:path w="8889">
                        <a:moveTo>
                          <a:pt x="8770" y="0"/>
                        </a:moveTo>
                        <a:lnTo>
                          <a:pt x="3987" y="0"/>
                        </a:lnTo>
                      </a:path>
                      <a:path w="8889">
                        <a:moveTo>
                          <a:pt x="3987" y="0"/>
                        </a:moveTo>
                        <a:lnTo>
                          <a:pt x="0" y="0"/>
                        </a:lnTo>
                      </a:path>
                    </a:pathLst>
                  </a:custGeom>
                  <a:ln w="7977">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96" name="object 3696"/>
                  <p:cNvSpPr/>
                  <p:nvPr/>
                </p:nvSpPr>
                <p:spPr>
                  <a:xfrm>
                    <a:off x="3301212" y="2695705"/>
                    <a:ext cx="1905" cy="128270"/>
                  </a:xfrm>
                  <a:custGeom>
                    <a:avLst/>
                    <a:gdLst/>
                    <a:ahLst/>
                    <a:cxnLst/>
                    <a:rect l="l" t="t" r="r" b="b"/>
                    <a:pathLst>
                      <a:path w="1904" h="128269">
                        <a:moveTo>
                          <a:pt x="800" y="119672"/>
                        </a:moveTo>
                        <a:lnTo>
                          <a:pt x="0" y="119672"/>
                        </a:lnTo>
                        <a:lnTo>
                          <a:pt x="0" y="127647"/>
                        </a:lnTo>
                        <a:lnTo>
                          <a:pt x="800" y="127647"/>
                        </a:lnTo>
                        <a:lnTo>
                          <a:pt x="800" y="119672"/>
                        </a:lnTo>
                        <a:close/>
                      </a:path>
                      <a:path w="1904" h="128269">
                        <a:moveTo>
                          <a:pt x="1600" y="0"/>
                        </a:moveTo>
                        <a:lnTo>
                          <a:pt x="800" y="0"/>
                        </a:lnTo>
                        <a:lnTo>
                          <a:pt x="800" y="7975"/>
                        </a:lnTo>
                        <a:lnTo>
                          <a:pt x="1600" y="7975"/>
                        </a:lnTo>
                        <a:lnTo>
                          <a:pt x="1600"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97" name="object 3697"/>
                  <p:cNvSpPr/>
                  <p:nvPr/>
                </p:nvSpPr>
                <p:spPr>
                  <a:xfrm>
                    <a:off x="3306008" y="2699691"/>
                    <a:ext cx="7620" cy="0"/>
                  </a:xfrm>
                  <a:custGeom>
                    <a:avLst/>
                    <a:gdLst/>
                    <a:ahLst/>
                    <a:cxnLst/>
                    <a:rect l="l" t="t" r="r" b="b"/>
                    <a:pathLst>
                      <a:path w="7620">
                        <a:moveTo>
                          <a:pt x="0" y="0"/>
                        </a:moveTo>
                        <a:lnTo>
                          <a:pt x="4782" y="0"/>
                        </a:lnTo>
                      </a:path>
                      <a:path w="7620">
                        <a:moveTo>
                          <a:pt x="4782" y="0"/>
                        </a:moveTo>
                        <a:lnTo>
                          <a:pt x="7181" y="0"/>
                        </a:lnTo>
                      </a:path>
                    </a:pathLst>
                  </a:custGeom>
                  <a:ln w="7977">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98" name="object 3698"/>
                  <p:cNvSpPr/>
                  <p:nvPr/>
                </p:nvSpPr>
                <p:spPr>
                  <a:xfrm>
                    <a:off x="3317177" y="2695702"/>
                    <a:ext cx="1270" cy="8255"/>
                  </a:xfrm>
                  <a:custGeom>
                    <a:avLst/>
                    <a:gdLst/>
                    <a:ahLst/>
                    <a:cxnLst/>
                    <a:rect l="l" t="t" r="r" b="b"/>
                    <a:pathLst>
                      <a:path w="1270" h="8255">
                        <a:moveTo>
                          <a:pt x="0" y="7977"/>
                        </a:moveTo>
                        <a:lnTo>
                          <a:pt x="794" y="7977"/>
                        </a:lnTo>
                        <a:lnTo>
                          <a:pt x="794" y="0"/>
                        </a:lnTo>
                        <a:lnTo>
                          <a:pt x="0" y="0"/>
                        </a:lnTo>
                        <a:lnTo>
                          <a:pt x="0" y="7977"/>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99" name="object 3699"/>
                  <p:cNvSpPr/>
                  <p:nvPr/>
                </p:nvSpPr>
                <p:spPr>
                  <a:xfrm>
                    <a:off x="3317971" y="2699691"/>
                    <a:ext cx="38100" cy="0"/>
                  </a:xfrm>
                  <a:custGeom>
                    <a:avLst/>
                    <a:gdLst/>
                    <a:ahLst/>
                    <a:cxnLst/>
                    <a:rect l="l" t="t" r="r" b="b"/>
                    <a:pathLst>
                      <a:path w="38100">
                        <a:moveTo>
                          <a:pt x="0" y="0"/>
                        </a:moveTo>
                        <a:lnTo>
                          <a:pt x="2398" y="0"/>
                        </a:lnTo>
                      </a:path>
                      <a:path w="38100">
                        <a:moveTo>
                          <a:pt x="7181" y="0"/>
                        </a:moveTo>
                        <a:lnTo>
                          <a:pt x="8784" y="0"/>
                        </a:lnTo>
                      </a:path>
                      <a:path w="38100">
                        <a:moveTo>
                          <a:pt x="8784" y="0"/>
                        </a:moveTo>
                        <a:lnTo>
                          <a:pt x="11168" y="0"/>
                        </a:lnTo>
                      </a:path>
                      <a:path w="38100">
                        <a:moveTo>
                          <a:pt x="15951" y="0"/>
                        </a:moveTo>
                        <a:lnTo>
                          <a:pt x="18349" y="0"/>
                        </a:lnTo>
                      </a:path>
                      <a:path w="38100">
                        <a:moveTo>
                          <a:pt x="18349" y="0"/>
                        </a:moveTo>
                        <a:lnTo>
                          <a:pt x="20748" y="0"/>
                        </a:lnTo>
                      </a:path>
                      <a:path w="38100">
                        <a:moveTo>
                          <a:pt x="25530" y="0"/>
                        </a:moveTo>
                        <a:lnTo>
                          <a:pt x="27929" y="0"/>
                        </a:lnTo>
                      </a:path>
                      <a:path w="38100">
                        <a:moveTo>
                          <a:pt x="27929" y="0"/>
                        </a:moveTo>
                        <a:lnTo>
                          <a:pt x="29518" y="0"/>
                        </a:lnTo>
                      </a:path>
                      <a:path w="38100">
                        <a:moveTo>
                          <a:pt x="34301" y="0"/>
                        </a:moveTo>
                        <a:lnTo>
                          <a:pt x="37494" y="0"/>
                        </a:lnTo>
                      </a:path>
                    </a:pathLst>
                  </a:custGeom>
                  <a:ln w="7977">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00" name="object 3700"/>
                  <p:cNvSpPr/>
                  <p:nvPr/>
                </p:nvSpPr>
                <p:spPr>
                  <a:xfrm>
                    <a:off x="3355466" y="2695702"/>
                    <a:ext cx="1270" cy="8255"/>
                  </a:xfrm>
                  <a:custGeom>
                    <a:avLst/>
                    <a:gdLst/>
                    <a:ahLst/>
                    <a:cxnLst/>
                    <a:rect l="l" t="t" r="r" b="b"/>
                    <a:pathLst>
                      <a:path w="1270" h="8255">
                        <a:moveTo>
                          <a:pt x="0" y="7977"/>
                        </a:moveTo>
                        <a:lnTo>
                          <a:pt x="794" y="7977"/>
                        </a:lnTo>
                        <a:lnTo>
                          <a:pt x="794" y="0"/>
                        </a:lnTo>
                        <a:lnTo>
                          <a:pt x="0" y="0"/>
                        </a:lnTo>
                        <a:lnTo>
                          <a:pt x="0" y="7977"/>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01" name="object 3701"/>
                  <p:cNvSpPr/>
                  <p:nvPr/>
                </p:nvSpPr>
                <p:spPr>
                  <a:xfrm>
                    <a:off x="3361058" y="2699691"/>
                    <a:ext cx="2540" cy="0"/>
                  </a:xfrm>
                  <a:custGeom>
                    <a:avLst/>
                    <a:gdLst/>
                    <a:ahLst/>
                    <a:cxnLst/>
                    <a:rect l="l" t="t" r="r" b="b"/>
                    <a:pathLst>
                      <a:path w="2539">
                        <a:moveTo>
                          <a:pt x="0" y="0"/>
                        </a:moveTo>
                        <a:lnTo>
                          <a:pt x="2384" y="0"/>
                        </a:lnTo>
                      </a:path>
                    </a:pathLst>
                  </a:custGeom>
                  <a:ln w="7977">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02" name="object 3702"/>
                  <p:cNvSpPr/>
                  <p:nvPr/>
                </p:nvSpPr>
                <p:spPr>
                  <a:xfrm>
                    <a:off x="3363442" y="2695702"/>
                    <a:ext cx="1270" cy="8255"/>
                  </a:xfrm>
                  <a:custGeom>
                    <a:avLst/>
                    <a:gdLst/>
                    <a:ahLst/>
                    <a:cxnLst/>
                    <a:rect l="l" t="t" r="r" b="b"/>
                    <a:pathLst>
                      <a:path w="1270" h="8255">
                        <a:moveTo>
                          <a:pt x="0" y="7977"/>
                        </a:moveTo>
                        <a:lnTo>
                          <a:pt x="794" y="7977"/>
                        </a:lnTo>
                        <a:lnTo>
                          <a:pt x="794" y="0"/>
                        </a:lnTo>
                        <a:lnTo>
                          <a:pt x="0" y="0"/>
                        </a:lnTo>
                        <a:lnTo>
                          <a:pt x="0" y="7977"/>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03" name="object 3703"/>
                  <p:cNvSpPr/>
                  <p:nvPr/>
                </p:nvSpPr>
                <p:spPr>
                  <a:xfrm>
                    <a:off x="3285273" y="2699691"/>
                    <a:ext cx="94615" cy="86995"/>
                  </a:xfrm>
                  <a:custGeom>
                    <a:avLst/>
                    <a:gdLst/>
                    <a:ahLst/>
                    <a:cxnLst/>
                    <a:rect l="l" t="t" r="r" b="b"/>
                    <a:pathLst>
                      <a:path w="94614" h="86994">
                        <a:moveTo>
                          <a:pt x="82965" y="0"/>
                        </a:moveTo>
                        <a:lnTo>
                          <a:pt x="85349" y="0"/>
                        </a:lnTo>
                      </a:path>
                      <a:path w="94614" h="86994">
                        <a:moveTo>
                          <a:pt x="85349" y="0"/>
                        </a:moveTo>
                        <a:lnTo>
                          <a:pt x="86158" y="0"/>
                        </a:lnTo>
                      </a:path>
                      <a:path w="94614" h="86994">
                        <a:moveTo>
                          <a:pt x="89337" y="0"/>
                        </a:moveTo>
                        <a:lnTo>
                          <a:pt x="90941" y="0"/>
                        </a:lnTo>
                      </a:path>
                      <a:path w="94614" h="86994">
                        <a:moveTo>
                          <a:pt x="93339" y="0"/>
                        </a:moveTo>
                        <a:lnTo>
                          <a:pt x="94134" y="0"/>
                        </a:lnTo>
                      </a:path>
                      <a:path w="94614" h="86994">
                        <a:moveTo>
                          <a:pt x="0" y="86953"/>
                        </a:moveTo>
                        <a:lnTo>
                          <a:pt x="17541" y="86953"/>
                        </a:lnTo>
                      </a:path>
                      <a:path w="94614" h="86994">
                        <a:moveTo>
                          <a:pt x="17541" y="33506"/>
                        </a:moveTo>
                        <a:lnTo>
                          <a:pt x="0" y="33506"/>
                        </a:lnTo>
                      </a:path>
                      <a:path w="94614" h="86994">
                        <a:moveTo>
                          <a:pt x="0" y="86953"/>
                        </a:moveTo>
                        <a:lnTo>
                          <a:pt x="0" y="86158"/>
                        </a:lnTo>
                      </a:path>
                      <a:path w="94614" h="86994">
                        <a:moveTo>
                          <a:pt x="0" y="86158"/>
                        </a:moveTo>
                        <a:lnTo>
                          <a:pt x="0" y="82965"/>
                        </a:lnTo>
                      </a:path>
                      <a:path w="94614" h="86994">
                        <a:moveTo>
                          <a:pt x="0" y="82965"/>
                        </a:moveTo>
                        <a:lnTo>
                          <a:pt x="0" y="78977"/>
                        </a:lnTo>
                      </a:path>
                      <a:path w="94614" h="86994">
                        <a:moveTo>
                          <a:pt x="0" y="78977"/>
                        </a:moveTo>
                        <a:lnTo>
                          <a:pt x="0" y="73399"/>
                        </a:lnTo>
                      </a:path>
                      <a:path w="94614" h="86994">
                        <a:moveTo>
                          <a:pt x="0" y="73399"/>
                        </a:moveTo>
                        <a:lnTo>
                          <a:pt x="0" y="67013"/>
                        </a:lnTo>
                      </a:path>
                    </a:pathLst>
                  </a:custGeom>
                  <a:ln w="7977">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04" name="object 3704"/>
                  <p:cNvSpPr/>
                  <p:nvPr/>
                </p:nvSpPr>
                <p:spPr>
                  <a:xfrm>
                    <a:off x="3281284" y="2759524"/>
                    <a:ext cx="8255" cy="7620"/>
                  </a:xfrm>
                  <a:custGeom>
                    <a:avLst/>
                    <a:gdLst/>
                    <a:ahLst/>
                    <a:cxnLst/>
                    <a:rect l="l" t="t" r="r" b="b"/>
                    <a:pathLst>
                      <a:path w="8254" h="7619">
                        <a:moveTo>
                          <a:pt x="0" y="7180"/>
                        </a:moveTo>
                        <a:lnTo>
                          <a:pt x="7977" y="7180"/>
                        </a:lnTo>
                        <a:lnTo>
                          <a:pt x="7977" y="0"/>
                        </a:lnTo>
                        <a:lnTo>
                          <a:pt x="0" y="0"/>
                        </a:lnTo>
                        <a:lnTo>
                          <a:pt x="0" y="718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05" name="object 3705"/>
                  <p:cNvSpPr/>
                  <p:nvPr/>
                </p:nvSpPr>
                <p:spPr>
                  <a:xfrm>
                    <a:off x="3285273" y="2733198"/>
                    <a:ext cx="0" cy="26670"/>
                  </a:xfrm>
                  <a:custGeom>
                    <a:avLst/>
                    <a:gdLst/>
                    <a:ahLst/>
                    <a:cxnLst/>
                    <a:rect l="l" t="t" r="r" b="b"/>
                    <a:pathLst>
                      <a:path h="26669">
                        <a:moveTo>
                          <a:pt x="0" y="26325"/>
                        </a:moveTo>
                        <a:lnTo>
                          <a:pt x="0" y="19939"/>
                        </a:lnTo>
                      </a:path>
                      <a:path h="26669">
                        <a:moveTo>
                          <a:pt x="0" y="19939"/>
                        </a:moveTo>
                        <a:lnTo>
                          <a:pt x="0" y="13567"/>
                        </a:lnTo>
                      </a:path>
                      <a:path h="26669">
                        <a:moveTo>
                          <a:pt x="0" y="13567"/>
                        </a:moveTo>
                        <a:lnTo>
                          <a:pt x="0" y="7975"/>
                        </a:lnTo>
                      </a:path>
                      <a:path h="26669">
                        <a:moveTo>
                          <a:pt x="0" y="7975"/>
                        </a:moveTo>
                        <a:lnTo>
                          <a:pt x="0" y="3193"/>
                        </a:lnTo>
                      </a:path>
                      <a:path h="26669">
                        <a:moveTo>
                          <a:pt x="0" y="3193"/>
                        </a:moveTo>
                        <a:lnTo>
                          <a:pt x="0" y="794"/>
                        </a:lnTo>
                      </a:path>
                      <a:path h="26669">
                        <a:moveTo>
                          <a:pt x="0" y="794"/>
                        </a:moveTo>
                        <a:lnTo>
                          <a:pt x="0" y="0"/>
                        </a:lnTo>
                      </a:path>
                    </a:pathLst>
                  </a:custGeom>
                  <a:ln w="7977">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06" name="object 3706"/>
                  <p:cNvSpPr/>
                  <p:nvPr/>
                </p:nvSpPr>
                <p:spPr>
                  <a:xfrm>
                    <a:off x="3301225" y="2819356"/>
                    <a:ext cx="80010" cy="217804"/>
                  </a:xfrm>
                  <a:custGeom>
                    <a:avLst/>
                    <a:gdLst/>
                    <a:ahLst/>
                    <a:cxnLst/>
                    <a:rect l="l" t="t" r="r" b="b"/>
                    <a:pathLst>
                      <a:path w="80010" h="217805">
                        <a:moveTo>
                          <a:pt x="79772" y="217787"/>
                        </a:moveTo>
                        <a:lnTo>
                          <a:pt x="79772" y="0"/>
                        </a:lnTo>
                      </a:path>
                      <a:path w="80010" h="217805">
                        <a:moveTo>
                          <a:pt x="0" y="0"/>
                        </a:moveTo>
                        <a:lnTo>
                          <a:pt x="0" y="217787"/>
                        </a:lnTo>
                      </a:path>
                      <a:path w="80010" h="217805">
                        <a:moveTo>
                          <a:pt x="79772" y="217787"/>
                        </a:moveTo>
                        <a:lnTo>
                          <a:pt x="78977" y="217787"/>
                        </a:lnTo>
                      </a:path>
                      <a:path w="80010" h="217805">
                        <a:moveTo>
                          <a:pt x="77387" y="217787"/>
                        </a:moveTo>
                        <a:lnTo>
                          <a:pt x="75784" y="217787"/>
                        </a:lnTo>
                      </a:path>
                      <a:path w="80010" h="217805">
                        <a:moveTo>
                          <a:pt x="75784" y="217787"/>
                        </a:moveTo>
                        <a:lnTo>
                          <a:pt x="74989" y="217787"/>
                        </a:lnTo>
                      </a:path>
                      <a:path w="80010" h="217805">
                        <a:moveTo>
                          <a:pt x="73386" y="217787"/>
                        </a:moveTo>
                        <a:lnTo>
                          <a:pt x="71001" y="217787"/>
                        </a:lnTo>
                      </a:path>
                    </a:pathLst>
                  </a:custGeom>
                  <a:ln w="11966">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07" name="object 3707"/>
                  <p:cNvSpPr/>
                  <p:nvPr/>
                </p:nvSpPr>
                <p:spPr>
                  <a:xfrm>
                    <a:off x="3371432" y="3031161"/>
                    <a:ext cx="1270" cy="12065"/>
                  </a:xfrm>
                  <a:custGeom>
                    <a:avLst/>
                    <a:gdLst/>
                    <a:ahLst/>
                    <a:cxnLst/>
                    <a:rect l="l" t="t" r="r" b="b"/>
                    <a:pathLst>
                      <a:path w="1270" h="12064">
                        <a:moveTo>
                          <a:pt x="0" y="11966"/>
                        </a:moveTo>
                        <a:lnTo>
                          <a:pt x="794" y="11966"/>
                        </a:lnTo>
                        <a:lnTo>
                          <a:pt x="794" y="0"/>
                        </a:lnTo>
                        <a:lnTo>
                          <a:pt x="0" y="0"/>
                        </a:lnTo>
                        <a:lnTo>
                          <a:pt x="0" y="1196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08" name="object 3708"/>
                  <p:cNvSpPr/>
                  <p:nvPr/>
                </p:nvSpPr>
                <p:spPr>
                  <a:xfrm>
                    <a:off x="3320370" y="3037144"/>
                    <a:ext cx="48260" cy="0"/>
                  </a:xfrm>
                  <a:custGeom>
                    <a:avLst/>
                    <a:gdLst/>
                    <a:ahLst/>
                    <a:cxnLst/>
                    <a:rect l="l" t="t" r="r" b="b"/>
                    <a:pathLst>
                      <a:path w="48260">
                        <a:moveTo>
                          <a:pt x="47868" y="0"/>
                        </a:moveTo>
                        <a:lnTo>
                          <a:pt x="45470" y="0"/>
                        </a:lnTo>
                      </a:path>
                      <a:path w="48260">
                        <a:moveTo>
                          <a:pt x="45470" y="0"/>
                        </a:moveTo>
                        <a:lnTo>
                          <a:pt x="43867" y="0"/>
                        </a:lnTo>
                      </a:path>
                      <a:path w="48260">
                        <a:moveTo>
                          <a:pt x="40687" y="0"/>
                        </a:moveTo>
                        <a:lnTo>
                          <a:pt x="37494" y="0"/>
                        </a:lnTo>
                      </a:path>
                      <a:path w="48260">
                        <a:moveTo>
                          <a:pt x="37494" y="0"/>
                        </a:moveTo>
                        <a:lnTo>
                          <a:pt x="35891" y="0"/>
                        </a:lnTo>
                      </a:path>
                      <a:path w="48260">
                        <a:moveTo>
                          <a:pt x="31903" y="0"/>
                        </a:moveTo>
                        <a:lnTo>
                          <a:pt x="29518" y="0"/>
                        </a:lnTo>
                      </a:path>
                      <a:path w="48260">
                        <a:moveTo>
                          <a:pt x="29518" y="0"/>
                        </a:moveTo>
                        <a:lnTo>
                          <a:pt x="27120" y="0"/>
                        </a:lnTo>
                      </a:path>
                      <a:path w="48260">
                        <a:moveTo>
                          <a:pt x="23132" y="0"/>
                        </a:moveTo>
                        <a:lnTo>
                          <a:pt x="20748" y="0"/>
                        </a:lnTo>
                      </a:path>
                      <a:path w="48260">
                        <a:moveTo>
                          <a:pt x="20748" y="0"/>
                        </a:moveTo>
                        <a:lnTo>
                          <a:pt x="18349" y="0"/>
                        </a:lnTo>
                      </a:path>
                      <a:path w="48260">
                        <a:moveTo>
                          <a:pt x="13553" y="0"/>
                        </a:moveTo>
                        <a:lnTo>
                          <a:pt x="11963" y="0"/>
                        </a:lnTo>
                      </a:path>
                      <a:path w="48260">
                        <a:moveTo>
                          <a:pt x="11963" y="0"/>
                        </a:moveTo>
                        <a:lnTo>
                          <a:pt x="8770" y="0"/>
                        </a:lnTo>
                      </a:path>
                      <a:path w="48260">
                        <a:moveTo>
                          <a:pt x="4782" y="0"/>
                        </a:moveTo>
                        <a:lnTo>
                          <a:pt x="3193" y="0"/>
                        </a:lnTo>
                      </a:path>
                      <a:path w="48260">
                        <a:moveTo>
                          <a:pt x="3193" y="0"/>
                        </a:moveTo>
                        <a:lnTo>
                          <a:pt x="0" y="0"/>
                        </a:lnTo>
                      </a:path>
                    </a:pathLst>
                  </a:custGeom>
                  <a:ln w="11966">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09" name="object 3709"/>
                  <p:cNvSpPr/>
                  <p:nvPr/>
                </p:nvSpPr>
                <p:spPr>
                  <a:xfrm>
                    <a:off x="3316382" y="3031161"/>
                    <a:ext cx="1270" cy="12065"/>
                  </a:xfrm>
                  <a:custGeom>
                    <a:avLst/>
                    <a:gdLst/>
                    <a:ahLst/>
                    <a:cxnLst/>
                    <a:rect l="l" t="t" r="r" b="b"/>
                    <a:pathLst>
                      <a:path w="1270" h="12064">
                        <a:moveTo>
                          <a:pt x="0" y="11966"/>
                        </a:moveTo>
                        <a:lnTo>
                          <a:pt x="794" y="11966"/>
                        </a:lnTo>
                        <a:lnTo>
                          <a:pt x="794" y="0"/>
                        </a:lnTo>
                        <a:lnTo>
                          <a:pt x="0" y="0"/>
                        </a:lnTo>
                        <a:lnTo>
                          <a:pt x="0" y="1196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10" name="object 3710"/>
                  <p:cNvSpPr/>
                  <p:nvPr/>
                </p:nvSpPr>
                <p:spPr>
                  <a:xfrm>
                    <a:off x="3313189" y="3037144"/>
                    <a:ext cx="3810" cy="0"/>
                  </a:xfrm>
                  <a:custGeom>
                    <a:avLst/>
                    <a:gdLst/>
                    <a:ahLst/>
                    <a:cxnLst/>
                    <a:rect l="l" t="t" r="r" b="b"/>
                    <a:pathLst>
                      <a:path w="3810">
                        <a:moveTo>
                          <a:pt x="3193" y="0"/>
                        </a:moveTo>
                        <a:lnTo>
                          <a:pt x="0" y="0"/>
                        </a:lnTo>
                      </a:path>
                    </a:pathLst>
                  </a:custGeom>
                  <a:ln w="11966">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11" name="object 3711"/>
                  <p:cNvSpPr/>
                  <p:nvPr/>
                </p:nvSpPr>
                <p:spPr>
                  <a:xfrm>
                    <a:off x="3309996" y="3031161"/>
                    <a:ext cx="1270" cy="12065"/>
                  </a:xfrm>
                  <a:custGeom>
                    <a:avLst/>
                    <a:gdLst/>
                    <a:ahLst/>
                    <a:cxnLst/>
                    <a:rect l="l" t="t" r="r" b="b"/>
                    <a:pathLst>
                      <a:path w="1270" h="12064">
                        <a:moveTo>
                          <a:pt x="0" y="11966"/>
                        </a:moveTo>
                        <a:lnTo>
                          <a:pt x="794" y="11966"/>
                        </a:lnTo>
                        <a:lnTo>
                          <a:pt x="794" y="0"/>
                        </a:lnTo>
                        <a:lnTo>
                          <a:pt x="0" y="0"/>
                        </a:lnTo>
                        <a:lnTo>
                          <a:pt x="0" y="1196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12" name="object 3712"/>
                  <p:cNvSpPr/>
                  <p:nvPr/>
                </p:nvSpPr>
                <p:spPr>
                  <a:xfrm>
                    <a:off x="3302815" y="3037144"/>
                    <a:ext cx="7620" cy="0"/>
                  </a:xfrm>
                  <a:custGeom>
                    <a:avLst/>
                    <a:gdLst/>
                    <a:ahLst/>
                    <a:cxnLst/>
                    <a:rect l="l" t="t" r="r" b="b"/>
                    <a:pathLst>
                      <a:path w="7620">
                        <a:moveTo>
                          <a:pt x="7181" y="0"/>
                        </a:moveTo>
                        <a:lnTo>
                          <a:pt x="4782" y="0"/>
                        </a:lnTo>
                      </a:path>
                      <a:path w="7620">
                        <a:moveTo>
                          <a:pt x="2398" y="0"/>
                        </a:moveTo>
                        <a:lnTo>
                          <a:pt x="0" y="0"/>
                        </a:lnTo>
                      </a:path>
                    </a:pathLst>
                  </a:custGeom>
                  <a:ln w="11966">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13" name="object 3713"/>
                  <p:cNvSpPr/>
                  <p:nvPr/>
                </p:nvSpPr>
                <p:spPr>
                  <a:xfrm>
                    <a:off x="3301212" y="2813383"/>
                    <a:ext cx="1270" cy="229870"/>
                  </a:xfrm>
                  <a:custGeom>
                    <a:avLst/>
                    <a:gdLst/>
                    <a:ahLst/>
                    <a:cxnLst/>
                    <a:rect l="l" t="t" r="r" b="b"/>
                    <a:pathLst>
                      <a:path w="1270" h="229869">
                        <a:moveTo>
                          <a:pt x="800" y="217779"/>
                        </a:moveTo>
                        <a:lnTo>
                          <a:pt x="0" y="217779"/>
                        </a:lnTo>
                        <a:lnTo>
                          <a:pt x="0" y="229755"/>
                        </a:lnTo>
                        <a:lnTo>
                          <a:pt x="800" y="229755"/>
                        </a:lnTo>
                        <a:lnTo>
                          <a:pt x="800" y="217779"/>
                        </a:lnTo>
                        <a:close/>
                      </a:path>
                      <a:path w="1270" h="229869">
                        <a:moveTo>
                          <a:pt x="800" y="0"/>
                        </a:moveTo>
                        <a:lnTo>
                          <a:pt x="0" y="0"/>
                        </a:lnTo>
                        <a:lnTo>
                          <a:pt x="0" y="11963"/>
                        </a:lnTo>
                        <a:lnTo>
                          <a:pt x="800" y="11963"/>
                        </a:lnTo>
                        <a:lnTo>
                          <a:pt x="800"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14" name="object 3714"/>
                  <p:cNvSpPr/>
                  <p:nvPr/>
                </p:nvSpPr>
                <p:spPr>
                  <a:xfrm>
                    <a:off x="3302815" y="2819356"/>
                    <a:ext cx="7620" cy="0"/>
                  </a:xfrm>
                  <a:custGeom>
                    <a:avLst/>
                    <a:gdLst/>
                    <a:ahLst/>
                    <a:cxnLst/>
                    <a:rect l="l" t="t" r="r" b="b"/>
                    <a:pathLst>
                      <a:path w="7620">
                        <a:moveTo>
                          <a:pt x="0" y="0"/>
                        </a:moveTo>
                        <a:lnTo>
                          <a:pt x="2398" y="0"/>
                        </a:lnTo>
                      </a:path>
                      <a:path w="7620">
                        <a:moveTo>
                          <a:pt x="4782" y="0"/>
                        </a:moveTo>
                        <a:lnTo>
                          <a:pt x="7181" y="0"/>
                        </a:lnTo>
                      </a:path>
                    </a:pathLst>
                  </a:custGeom>
                  <a:ln w="11966">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15" name="object 3715"/>
                  <p:cNvSpPr/>
                  <p:nvPr/>
                </p:nvSpPr>
                <p:spPr>
                  <a:xfrm>
                    <a:off x="3304012" y="2813373"/>
                    <a:ext cx="12065" cy="12065"/>
                  </a:xfrm>
                  <a:custGeom>
                    <a:avLst/>
                    <a:gdLst/>
                    <a:ahLst/>
                    <a:cxnLst/>
                    <a:rect l="l" t="t" r="r" b="b"/>
                    <a:pathLst>
                      <a:path w="12064" h="12064">
                        <a:moveTo>
                          <a:pt x="0" y="5983"/>
                        </a:moveTo>
                        <a:lnTo>
                          <a:pt x="1752" y="1752"/>
                        </a:lnTo>
                        <a:lnTo>
                          <a:pt x="5983" y="0"/>
                        </a:lnTo>
                        <a:lnTo>
                          <a:pt x="10214" y="1752"/>
                        </a:lnTo>
                        <a:lnTo>
                          <a:pt x="11966" y="5983"/>
                        </a:lnTo>
                        <a:lnTo>
                          <a:pt x="10214" y="10214"/>
                        </a:lnTo>
                        <a:lnTo>
                          <a:pt x="5983" y="11966"/>
                        </a:lnTo>
                        <a:lnTo>
                          <a:pt x="1752" y="10214"/>
                        </a:lnTo>
                        <a:lnTo>
                          <a:pt x="0" y="5983"/>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16" name="object 3716"/>
                  <p:cNvSpPr/>
                  <p:nvPr/>
                </p:nvSpPr>
                <p:spPr>
                  <a:xfrm>
                    <a:off x="3313189" y="2819356"/>
                    <a:ext cx="3810" cy="0"/>
                  </a:xfrm>
                  <a:custGeom>
                    <a:avLst/>
                    <a:gdLst/>
                    <a:ahLst/>
                    <a:cxnLst/>
                    <a:rect l="l" t="t" r="r" b="b"/>
                    <a:pathLst>
                      <a:path w="3810">
                        <a:moveTo>
                          <a:pt x="0" y="0"/>
                        </a:moveTo>
                        <a:lnTo>
                          <a:pt x="3193" y="0"/>
                        </a:lnTo>
                      </a:path>
                    </a:pathLst>
                  </a:custGeom>
                  <a:ln w="11966">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17" name="object 3717"/>
                  <p:cNvSpPr/>
                  <p:nvPr/>
                </p:nvSpPr>
                <p:spPr>
                  <a:xfrm>
                    <a:off x="3316382" y="2813373"/>
                    <a:ext cx="1270" cy="12065"/>
                  </a:xfrm>
                  <a:custGeom>
                    <a:avLst/>
                    <a:gdLst/>
                    <a:ahLst/>
                    <a:cxnLst/>
                    <a:rect l="l" t="t" r="r" b="b"/>
                    <a:pathLst>
                      <a:path w="1270" h="12064">
                        <a:moveTo>
                          <a:pt x="0" y="11966"/>
                        </a:moveTo>
                        <a:lnTo>
                          <a:pt x="794" y="11966"/>
                        </a:lnTo>
                        <a:lnTo>
                          <a:pt x="794" y="0"/>
                        </a:lnTo>
                        <a:lnTo>
                          <a:pt x="0" y="0"/>
                        </a:lnTo>
                        <a:lnTo>
                          <a:pt x="0" y="1196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18" name="object 3718"/>
                  <p:cNvSpPr/>
                  <p:nvPr/>
                </p:nvSpPr>
                <p:spPr>
                  <a:xfrm>
                    <a:off x="3320370" y="2819356"/>
                    <a:ext cx="48260" cy="0"/>
                  </a:xfrm>
                  <a:custGeom>
                    <a:avLst/>
                    <a:gdLst/>
                    <a:ahLst/>
                    <a:cxnLst/>
                    <a:rect l="l" t="t" r="r" b="b"/>
                    <a:pathLst>
                      <a:path w="48260">
                        <a:moveTo>
                          <a:pt x="0" y="0"/>
                        </a:moveTo>
                        <a:lnTo>
                          <a:pt x="3193" y="0"/>
                        </a:lnTo>
                      </a:path>
                      <a:path w="48260">
                        <a:moveTo>
                          <a:pt x="3193" y="0"/>
                        </a:moveTo>
                        <a:lnTo>
                          <a:pt x="4782" y="0"/>
                        </a:lnTo>
                      </a:path>
                      <a:path w="48260">
                        <a:moveTo>
                          <a:pt x="8770" y="0"/>
                        </a:moveTo>
                        <a:lnTo>
                          <a:pt x="11963" y="0"/>
                        </a:lnTo>
                      </a:path>
                      <a:path w="48260">
                        <a:moveTo>
                          <a:pt x="11963" y="0"/>
                        </a:moveTo>
                        <a:lnTo>
                          <a:pt x="13553" y="0"/>
                        </a:lnTo>
                      </a:path>
                      <a:path w="48260">
                        <a:moveTo>
                          <a:pt x="18349" y="0"/>
                        </a:moveTo>
                        <a:lnTo>
                          <a:pt x="20748" y="0"/>
                        </a:lnTo>
                      </a:path>
                      <a:path w="48260">
                        <a:moveTo>
                          <a:pt x="20748" y="0"/>
                        </a:moveTo>
                        <a:lnTo>
                          <a:pt x="23132" y="0"/>
                        </a:lnTo>
                      </a:path>
                      <a:path w="48260">
                        <a:moveTo>
                          <a:pt x="27120" y="0"/>
                        </a:moveTo>
                        <a:lnTo>
                          <a:pt x="29518" y="0"/>
                        </a:lnTo>
                      </a:path>
                      <a:path w="48260">
                        <a:moveTo>
                          <a:pt x="29518" y="0"/>
                        </a:moveTo>
                        <a:lnTo>
                          <a:pt x="31903" y="0"/>
                        </a:lnTo>
                      </a:path>
                      <a:path w="48260">
                        <a:moveTo>
                          <a:pt x="35891" y="0"/>
                        </a:moveTo>
                        <a:lnTo>
                          <a:pt x="37494" y="0"/>
                        </a:lnTo>
                      </a:path>
                      <a:path w="48260">
                        <a:moveTo>
                          <a:pt x="37494" y="0"/>
                        </a:moveTo>
                        <a:lnTo>
                          <a:pt x="40687" y="0"/>
                        </a:lnTo>
                      </a:path>
                      <a:path w="48260">
                        <a:moveTo>
                          <a:pt x="43867" y="0"/>
                        </a:moveTo>
                        <a:lnTo>
                          <a:pt x="45470" y="0"/>
                        </a:lnTo>
                      </a:path>
                      <a:path w="48260">
                        <a:moveTo>
                          <a:pt x="45470" y="0"/>
                        </a:moveTo>
                        <a:lnTo>
                          <a:pt x="47868" y="0"/>
                        </a:lnTo>
                      </a:path>
                    </a:pathLst>
                  </a:custGeom>
                  <a:ln w="11966">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19" name="object 3719"/>
                  <p:cNvSpPr/>
                  <p:nvPr/>
                </p:nvSpPr>
                <p:spPr>
                  <a:xfrm>
                    <a:off x="3371432" y="2813373"/>
                    <a:ext cx="1270" cy="12065"/>
                  </a:xfrm>
                  <a:custGeom>
                    <a:avLst/>
                    <a:gdLst/>
                    <a:ahLst/>
                    <a:cxnLst/>
                    <a:rect l="l" t="t" r="r" b="b"/>
                    <a:pathLst>
                      <a:path w="1270" h="12064">
                        <a:moveTo>
                          <a:pt x="0" y="11966"/>
                        </a:moveTo>
                        <a:lnTo>
                          <a:pt x="794" y="11966"/>
                        </a:lnTo>
                        <a:lnTo>
                          <a:pt x="794" y="0"/>
                        </a:lnTo>
                        <a:lnTo>
                          <a:pt x="0" y="0"/>
                        </a:lnTo>
                        <a:lnTo>
                          <a:pt x="0" y="1196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20" name="object 3720"/>
                  <p:cNvSpPr/>
                  <p:nvPr/>
                </p:nvSpPr>
                <p:spPr>
                  <a:xfrm>
                    <a:off x="3372227" y="2819356"/>
                    <a:ext cx="6985" cy="0"/>
                  </a:xfrm>
                  <a:custGeom>
                    <a:avLst/>
                    <a:gdLst/>
                    <a:ahLst/>
                    <a:cxnLst/>
                    <a:rect l="l" t="t" r="r" b="b"/>
                    <a:pathLst>
                      <a:path w="6985">
                        <a:moveTo>
                          <a:pt x="0" y="0"/>
                        </a:moveTo>
                        <a:lnTo>
                          <a:pt x="2384" y="0"/>
                        </a:lnTo>
                      </a:path>
                      <a:path w="6985">
                        <a:moveTo>
                          <a:pt x="3987" y="0"/>
                        </a:moveTo>
                        <a:lnTo>
                          <a:pt x="4782" y="0"/>
                        </a:lnTo>
                      </a:path>
                      <a:path w="6985">
                        <a:moveTo>
                          <a:pt x="4782" y="0"/>
                        </a:moveTo>
                        <a:lnTo>
                          <a:pt x="6386" y="0"/>
                        </a:lnTo>
                      </a:path>
                    </a:pathLst>
                  </a:custGeom>
                  <a:ln w="11966">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21" name="object 3721"/>
                  <p:cNvSpPr/>
                  <p:nvPr/>
                </p:nvSpPr>
                <p:spPr>
                  <a:xfrm>
                    <a:off x="3380202" y="2813373"/>
                    <a:ext cx="1270" cy="12065"/>
                  </a:xfrm>
                  <a:custGeom>
                    <a:avLst/>
                    <a:gdLst/>
                    <a:ahLst/>
                    <a:cxnLst/>
                    <a:rect l="l" t="t" r="r" b="b"/>
                    <a:pathLst>
                      <a:path w="1270" h="12064">
                        <a:moveTo>
                          <a:pt x="0" y="11966"/>
                        </a:moveTo>
                        <a:lnTo>
                          <a:pt x="794" y="11966"/>
                        </a:lnTo>
                        <a:lnTo>
                          <a:pt x="794" y="0"/>
                        </a:lnTo>
                        <a:lnTo>
                          <a:pt x="0" y="0"/>
                        </a:lnTo>
                        <a:lnTo>
                          <a:pt x="0" y="11966"/>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22" name="object 3722"/>
                  <p:cNvSpPr/>
                  <p:nvPr/>
                </p:nvSpPr>
                <p:spPr>
                  <a:xfrm>
                    <a:off x="3160016" y="2733198"/>
                    <a:ext cx="101600" cy="53975"/>
                  </a:xfrm>
                  <a:custGeom>
                    <a:avLst/>
                    <a:gdLst/>
                    <a:ahLst/>
                    <a:cxnLst/>
                    <a:rect l="l" t="t" r="r" b="b"/>
                    <a:pathLst>
                      <a:path w="101600" h="53975">
                        <a:moveTo>
                          <a:pt x="101315" y="0"/>
                        </a:moveTo>
                        <a:lnTo>
                          <a:pt x="87748" y="0"/>
                        </a:lnTo>
                      </a:path>
                      <a:path w="101600" h="53975">
                        <a:moveTo>
                          <a:pt x="87748" y="0"/>
                        </a:moveTo>
                        <a:lnTo>
                          <a:pt x="74194" y="0"/>
                        </a:lnTo>
                      </a:path>
                      <a:path w="101600" h="53975">
                        <a:moveTo>
                          <a:pt x="74194" y="0"/>
                        </a:moveTo>
                        <a:lnTo>
                          <a:pt x="62217" y="0"/>
                        </a:lnTo>
                      </a:path>
                      <a:path w="101600" h="53975">
                        <a:moveTo>
                          <a:pt x="62217" y="0"/>
                        </a:moveTo>
                        <a:lnTo>
                          <a:pt x="51061" y="0"/>
                        </a:lnTo>
                      </a:path>
                      <a:path w="101600" h="53975">
                        <a:moveTo>
                          <a:pt x="51061" y="0"/>
                        </a:moveTo>
                        <a:lnTo>
                          <a:pt x="42277" y="0"/>
                        </a:lnTo>
                      </a:path>
                      <a:path w="101600" h="53975">
                        <a:moveTo>
                          <a:pt x="42277" y="0"/>
                        </a:moveTo>
                        <a:lnTo>
                          <a:pt x="35096" y="0"/>
                        </a:lnTo>
                      </a:path>
                      <a:path w="101600" h="53975">
                        <a:moveTo>
                          <a:pt x="35096" y="0"/>
                        </a:moveTo>
                        <a:lnTo>
                          <a:pt x="29518" y="0"/>
                        </a:lnTo>
                      </a:path>
                      <a:path w="101600" h="53975">
                        <a:moveTo>
                          <a:pt x="29518" y="0"/>
                        </a:moveTo>
                        <a:lnTo>
                          <a:pt x="27120" y="0"/>
                        </a:lnTo>
                      </a:path>
                      <a:path w="101600" h="53975">
                        <a:moveTo>
                          <a:pt x="27120" y="0"/>
                        </a:moveTo>
                        <a:lnTo>
                          <a:pt x="26325" y="0"/>
                        </a:lnTo>
                      </a:path>
                      <a:path w="101600" h="53975">
                        <a:moveTo>
                          <a:pt x="26325" y="53446"/>
                        </a:moveTo>
                        <a:lnTo>
                          <a:pt x="27915" y="53446"/>
                        </a:lnTo>
                      </a:path>
                      <a:path w="101600" h="53975">
                        <a:moveTo>
                          <a:pt x="27915" y="53446"/>
                        </a:moveTo>
                        <a:lnTo>
                          <a:pt x="31903" y="53446"/>
                        </a:lnTo>
                      </a:path>
                      <a:path w="101600" h="53975">
                        <a:moveTo>
                          <a:pt x="31903" y="53446"/>
                        </a:moveTo>
                        <a:lnTo>
                          <a:pt x="37494" y="53446"/>
                        </a:lnTo>
                      </a:path>
                      <a:path w="101600" h="53975">
                        <a:moveTo>
                          <a:pt x="37494" y="53446"/>
                        </a:moveTo>
                        <a:lnTo>
                          <a:pt x="45470" y="53446"/>
                        </a:lnTo>
                      </a:path>
                      <a:path w="101600" h="53975">
                        <a:moveTo>
                          <a:pt x="45470" y="53446"/>
                        </a:moveTo>
                        <a:lnTo>
                          <a:pt x="55844" y="53446"/>
                        </a:lnTo>
                      </a:path>
                      <a:path w="101600" h="53975">
                        <a:moveTo>
                          <a:pt x="55844" y="53446"/>
                        </a:moveTo>
                        <a:lnTo>
                          <a:pt x="67013" y="53446"/>
                        </a:lnTo>
                      </a:path>
                      <a:path w="101600" h="53975">
                        <a:moveTo>
                          <a:pt x="67013" y="53446"/>
                        </a:moveTo>
                        <a:lnTo>
                          <a:pt x="79772" y="53446"/>
                        </a:lnTo>
                      </a:path>
                      <a:path w="101600" h="53975">
                        <a:moveTo>
                          <a:pt x="79772" y="53446"/>
                        </a:moveTo>
                        <a:lnTo>
                          <a:pt x="93339" y="53446"/>
                        </a:lnTo>
                      </a:path>
                      <a:path w="101600" h="53975">
                        <a:moveTo>
                          <a:pt x="93339" y="53446"/>
                        </a:moveTo>
                        <a:lnTo>
                          <a:pt x="101315" y="53446"/>
                        </a:lnTo>
                      </a:path>
                      <a:path w="101600" h="53975">
                        <a:moveTo>
                          <a:pt x="0" y="26325"/>
                        </a:moveTo>
                        <a:lnTo>
                          <a:pt x="794" y="19939"/>
                        </a:lnTo>
                      </a:path>
                      <a:path w="101600" h="53975">
                        <a:moveTo>
                          <a:pt x="794" y="19939"/>
                        </a:moveTo>
                        <a:lnTo>
                          <a:pt x="3193" y="13567"/>
                        </a:lnTo>
                      </a:path>
                      <a:path w="101600" h="53975">
                        <a:moveTo>
                          <a:pt x="3193" y="13567"/>
                        </a:moveTo>
                        <a:lnTo>
                          <a:pt x="7975" y="7975"/>
                        </a:lnTo>
                      </a:path>
                      <a:path w="101600" h="53975">
                        <a:moveTo>
                          <a:pt x="7975" y="7975"/>
                        </a:moveTo>
                        <a:lnTo>
                          <a:pt x="13567" y="3193"/>
                        </a:lnTo>
                      </a:path>
                      <a:path w="101600" h="53975">
                        <a:moveTo>
                          <a:pt x="13567" y="3193"/>
                        </a:moveTo>
                        <a:lnTo>
                          <a:pt x="19939" y="794"/>
                        </a:lnTo>
                      </a:path>
                      <a:path w="101600" h="53975">
                        <a:moveTo>
                          <a:pt x="19939" y="52651"/>
                        </a:moveTo>
                        <a:lnTo>
                          <a:pt x="13567" y="49458"/>
                        </a:lnTo>
                      </a:path>
                      <a:path w="101600" h="53975">
                        <a:moveTo>
                          <a:pt x="13567" y="49458"/>
                        </a:moveTo>
                        <a:lnTo>
                          <a:pt x="7975" y="45470"/>
                        </a:lnTo>
                      </a:path>
                      <a:path w="101600" h="53975">
                        <a:moveTo>
                          <a:pt x="7975" y="45470"/>
                        </a:moveTo>
                        <a:lnTo>
                          <a:pt x="3193" y="39893"/>
                        </a:lnTo>
                      </a:path>
                      <a:path w="101600" h="53975">
                        <a:moveTo>
                          <a:pt x="3193" y="39893"/>
                        </a:moveTo>
                        <a:lnTo>
                          <a:pt x="794" y="33506"/>
                        </a:lnTo>
                      </a:path>
                      <a:path w="101600" h="53975">
                        <a:moveTo>
                          <a:pt x="794" y="33506"/>
                        </a:moveTo>
                        <a:lnTo>
                          <a:pt x="0" y="26325"/>
                        </a:lnTo>
                      </a:path>
                    </a:pathLst>
                  </a:custGeom>
                  <a:ln w="7977">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23" name="object 3723"/>
                  <p:cNvSpPr/>
                  <p:nvPr/>
                </p:nvSpPr>
                <p:spPr>
                  <a:xfrm>
                    <a:off x="3257343" y="2759524"/>
                    <a:ext cx="8255" cy="7620"/>
                  </a:xfrm>
                  <a:custGeom>
                    <a:avLst/>
                    <a:gdLst/>
                    <a:ahLst/>
                    <a:cxnLst/>
                    <a:rect l="l" t="t" r="r" b="b"/>
                    <a:pathLst>
                      <a:path w="8254" h="7619">
                        <a:moveTo>
                          <a:pt x="0" y="7180"/>
                        </a:moveTo>
                        <a:lnTo>
                          <a:pt x="7977" y="7180"/>
                        </a:lnTo>
                        <a:lnTo>
                          <a:pt x="7977" y="0"/>
                        </a:lnTo>
                        <a:lnTo>
                          <a:pt x="0" y="0"/>
                        </a:lnTo>
                        <a:lnTo>
                          <a:pt x="0" y="718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24" name="object 3724"/>
                  <p:cNvSpPr/>
                  <p:nvPr/>
                </p:nvSpPr>
                <p:spPr>
                  <a:xfrm>
                    <a:off x="3261332" y="2733198"/>
                    <a:ext cx="0" cy="53975"/>
                  </a:xfrm>
                  <a:custGeom>
                    <a:avLst/>
                    <a:gdLst/>
                    <a:ahLst/>
                    <a:cxnLst/>
                    <a:rect l="l" t="t" r="r" b="b"/>
                    <a:pathLst>
                      <a:path h="53975">
                        <a:moveTo>
                          <a:pt x="0" y="33506"/>
                        </a:moveTo>
                        <a:lnTo>
                          <a:pt x="0" y="39893"/>
                        </a:lnTo>
                      </a:path>
                      <a:path h="53975">
                        <a:moveTo>
                          <a:pt x="0" y="39893"/>
                        </a:moveTo>
                        <a:lnTo>
                          <a:pt x="0" y="45470"/>
                        </a:lnTo>
                      </a:path>
                      <a:path h="53975">
                        <a:moveTo>
                          <a:pt x="0" y="45470"/>
                        </a:moveTo>
                        <a:lnTo>
                          <a:pt x="0" y="49458"/>
                        </a:lnTo>
                      </a:path>
                      <a:path h="53975">
                        <a:moveTo>
                          <a:pt x="0" y="49458"/>
                        </a:moveTo>
                        <a:lnTo>
                          <a:pt x="0" y="52651"/>
                        </a:lnTo>
                      </a:path>
                      <a:path h="53975">
                        <a:moveTo>
                          <a:pt x="0" y="52651"/>
                        </a:moveTo>
                        <a:lnTo>
                          <a:pt x="0" y="53446"/>
                        </a:lnTo>
                      </a:path>
                      <a:path h="53975">
                        <a:moveTo>
                          <a:pt x="0" y="0"/>
                        </a:moveTo>
                        <a:lnTo>
                          <a:pt x="0" y="794"/>
                        </a:lnTo>
                      </a:path>
                      <a:path h="53975">
                        <a:moveTo>
                          <a:pt x="0" y="794"/>
                        </a:moveTo>
                        <a:lnTo>
                          <a:pt x="0" y="3193"/>
                        </a:lnTo>
                      </a:path>
                      <a:path h="53975">
                        <a:moveTo>
                          <a:pt x="0" y="3193"/>
                        </a:moveTo>
                        <a:lnTo>
                          <a:pt x="0" y="7975"/>
                        </a:lnTo>
                      </a:path>
                      <a:path h="53975">
                        <a:moveTo>
                          <a:pt x="0" y="7975"/>
                        </a:moveTo>
                        <a:lnTo>
                          <a:pt x="0" y="13567"/>
                        </a:lnTo>
                      </a:path>
                      <a:path h="53975">
                        <a:moveTo>
                          <a:pt x="0" y="13567"/>
                        </a:moveTo>
                        <a:lnTo>
                          <a:pt x="0" y="19939"/>
                        </a:lnTo>
                      </a:path>
                      <a:path h="53975">
                        <a:moveTo>
                          <a:pt x="0" y="19939"/>
                        </a:moveTo>
                        <a:lnTo>
                          <a:pt x="0" y="26325"/>
                        </a:lnTo>
                      </a:path>
                    </a:pathLst>
                  </a:custGeom>
                  <a:ln w="7977">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725" name="object 3725"/>
                  <p:cNvPicPr/>
                  <p:nvPr/>
                </p:nvPicPr>
                <p:blipFill>
                  <a:blip r:embed="rId99" cstate="print"/>
                  <a:stretch>
                    <a:fillRect/>
                  </a:stretch>
                </p:blipFill>
                <p:spPr>
                  <a:xfrm>
                    <a:off x="2820558" y="7052780"/>
                    <a:ext cx="82165" cy="82179"/>
                  </a:xfrm>
                  <a:prstGeom prst="rect">
                    <a:avLst/>
                  </a:prstGeom>
                </p:spPr>
              </p:pic>
              <p:pic>
                <p:nvPicPr>
                  <p:cNvPr id="3726" name="object 3726"/>
                  <p:cNvPicPr/>
                  <p:nvPr/>
                </p:nvPicPr>
                <p:blipFill>
                  <a:blip r:embed="rId100" cstate="print"/>
                  <a:stretch>
                    <a:fillRect/>
                  </a:stretch>
                </p:blipFill>
                <p:spPr>
                  <a:xfrm>
                    <a:off x="2720833" y="6902801"/>
                    <a:ext cx="82165" cy="82179"/>
                  </a:xfrm>
                  <a:prstGeom prst="rect">
                    <a:avLst/>
                  </a:prstGeom>
                </p:spPr>
              </p:pic>
              <p:sp>
                <p:nvSpPr>
                  <p:cNvPr id="3727" name="object 3727"/>
                  <p:cNvSpPr/>
                  <p:nvPr/>
                </p:nvSpPr>
                <p:spPr>
                  <a:xfrm>
                    <a:off x="2576833" y="6260995"/>
                    <a:ext cx="114300" cy="409575"/>
                  </a:xfrm>
                  <a:custGeom>
                    <a:avLst/>
                    <a:gdLst/>
                    <a:ahLst/>
                    <a:cxnLst/>
                    <a:rect l="l" t="t" r="r" b="b"/>
                    <a:pathLst>
                      <a:path w="114300" h="409575">
                        <a:moveTo>
                          <a:pt x="84568" y="378935"/>
                        </a:moveTo>
                        <a:lnTo>
                          <a:pt x="75798" y="382128"/>
                        </a:lnTo>
                      </a:path>
                      <a:path w="114300" h="409575">
                        <a:moveTo>
                          <a:pt x="75798" y="382128"/>
                        </a:moveTo>
                        <a:lnTo>
                          <a:pt x="70206" y="389309"/>
                        </a:lnTo>
                      </a:path>
                      <a:path w="114300" h="409575">
                        <a:moveTo>
                          <a:pt x="70206" y="389309"/>
                        </a:moveTo>
                        <a:lnTo>
                          <a:pt x="70206" y="398888"/>
                        </a:lnTo>
                      </a:path>
                      <a:path w="114300" h="409575">
                        <a:moveTo>
                          <a:pt x="70206" y="398888"/>
                        </a:moveTo>
                        <a:lnTo>
                          <a:pt x="75798" y="406056"/>
                        </a:lnTo>
                      </a:path>
                      <a:path w="114300" h="409575">
                        <a:moveTo>
                          <a:pt x="75798" y="406056"/>
                        </a:moveTo>
                        <a:lnTo>
                          <a:pt x="84568" y="409263"/>
                        </a:lnTo>
                      </a:path>
                      <a:path w="114300" h="409575">
                        <a:moveTo>
                          <a:pt x="84568" y="378935"/>
                        </a:moveTo>
                        <a:lnTo>
                          <a:pt x="93339" y="375742"/>
                        </a:lnTo>
                      </a:path>
                      <a:path w="114300" h="409575">
                        <a:moveTo>
                          <a:pt x="93339" y="375742"/>
                        </a:moveTo>
                        <a:lnTo>
                          <a:pt x="98135" y="368575"/>
                        </a:lnTo>
                      </a:path>
                      <a:path w="114300" h="409575">
                        <a:moveTo>
                          <a:pt x="98135" y="368575"/>
                        </a:moveTo>
                        <a:lnTo>
                          <a:pt x="98135" y="358995"/>
                        </a:lnTo>
                      </a:path>
                      <a:path w="114300" h="409575">
                        <a:moveTo>
                          <a:pt x="98135" y="358995"/>
                        </a:moveTo>
                        <a:lnTo>
                          <a:pt x="93339" y="351814"/>
                        </a:lnTo>
                      </a:path>
                      <a:path w="114300" h="409575">
                        <a:moveTo>
                          <a:pt x="93339" y="351814"/>
                        </a:moveTo>
                        <a:lnTo>
                          <a:pt x="84568" y="349416"/>
                        </a:lnTo>
                      </a:path>
                      <a:path w="114300" h="409575">
                        <a:moveTo>
                          <a:pt x="54255" y="378935"/>
                        </a:moveTo>
                        <a:lnTo>
                          <a:pt x="57434" y="391707"/>
                        </a:lnTo>
                      </a:path>
                      <a:path w="114300" h="409575">
                        <a:moveTo>
                          <a:pt x="57434" y="391707"/>
                        </a:moveTo>
                        <a:lnTo>
                          <a:pt x="65423" y="402068"/>
                        </a:lnTo>
                      </a:path>
                      <a:path w="114300" h="409575">
                        <a:moveTo>
                          <a:pt x="65423" y="402068"/>
                        </a:moveTo>
                        <a:lnTo>
                          <a:pt x="77387" y="408454"/>
                        </a:lnTo>
                      </a:path>
                      <a:path w="114300" h="409575">
                        <a:moveTo>
                          <a:pt x="77387" y="408454"/>
                        </a:moveTo>
                        <a:lnTo>
                          <a:pt x="90954" y="408454"/>
                        </a:lnTo>
                      </a:path>
                      <a:path w="114300" h="409575">
                        <a:moveTo>
                          <a:pt x="90954" y="408454"/>
                        </a:moveTo>
                        <a:lnTo>
                          <a:pt x="102918" y="402068"/>
                        </a:lnTo>
                      </a:path>
                      <a:path w="114300" h="409575">
                        <a:moveTo>
                          <a:pt x="102918" y="402068"/>
                        </a:moveTo>
                        <a:lnTo>
                          <a:pt x="110894" y="391707"/>
                        </a:lnTo>
                      </a:path>
                      <a:path w="114300" h="409575">
                        <a:moveTo>
                          <a:pt x="110894" y="391707"/>
                        </a:moveTo>
                        <a:lnTo>
                          <a:pt x="114087" y="378935"/>
                        </a:lnTo>
                      </a:path>
                      <a:path w="114300" h="409575">
                        <a:moveTo>
                          <a:pt x="114087" y="378935"/>
                        </a:moveTo>
                        <a:lnTo>
                          <a:pt x="110894" y="366176"/>
                        </a:lnTo>
                      </a:path>
                      <a:path w="114300" h="409575">
                        <a:moveTo>
                          <a:pt x="110894" y="366176"/>
                        </a:moveTo>
                        <a:lnTo>
                          <a:pt x="102918" y="355802"/>
                        </a:lnTo>
                      </a:path>
                      <a:path w="114300" h="409575">
                        <a:moveTo>
                          <a:pt x="102918" y="355802"/>
                        </a:moveTo>
                        <a:lnTo>
                          <a:pt x="90954" y="349416"/>
                        </a:lnTo>
                      </a:path>
                      <a:path w="114300" h="409575">
                        <a:moveTo>
                          <a:pt x="90954" y="349416"/>
                        </a:moveTo>
                        <a:lnTo>
                          <a:pt x="77387" y="349416"/>
                        </a:lnTo>
                      </a:path>
                      <a:path w="114300" h="409575">
                        <a:moveTo>
                          <a:pt x="77387" y="349416"/>
                        </a:moveTo>
                        <a:lnTo>
                          <a:pt x="65423" y="355802"/>
                        </a:lnTo>
                      </a:path>
                      <a:path w="114300" h="409575">
                        <a:moveTo>
                          <a:pt x="65423" y="355802"/>
                        </a:moveTo>
                        <a:lnTo>
                          <a:pt x="57434" y="366176"/>
                        </a:lnTo>
                      </a:path>
                      <a:path w="114300" h="409575">
                        <a:moveTo>
                          <a:pt x="57434" y="366176"/>
                        </a:moveTo>
                        <a:lnTo>
                          <a:pt x="54255" y="378935"/>
                        </a:lnTo>
                      </a:path>
                      <a:path w="114300" h="409575">
                        <a:moveTo>
                          <a:pt x="83773" y="259270"/>
                        </a:moveTo>
                        <a:lnTo>
                          <a:pt x="74989" y="262463"/>
                        </a:lnTo>
                      </a:path>
                      <a:path w="114300" h="409575">
                        <a:moveTo>
                          <a:pt x="74989" y="262463"/>
                        </a:moveTo>
                        <a:lnTo>
                          <a:pt x="69411" y="269644"/>
                        </a:lnTo>
                      </a:path>
                      <a:path w="114300" h="409575">
                        <a:moveTo>
                          <a:pt x="69411" y="269644"/>
                        </a:moveTo>
                        <a:lnTo>
                          <a:pt x="69411" y="279223"/>
                        </a:lnTo>
                      </a:path>
                      <a:path w="114300" h="409575">
                        <a:moveTo>
                          <a:pt x="69411" y="279223"/>
                        </a:moveTo>
                        <a:lnTo>
                          <a:pt x="74989" y="286390"/>
                        </a:lnTo>
                      </a:path>
                      <a:path w="114300" h="409575">
                        <a:moveTo>
                          <a:pt x="74989" y="286390"/>
                        </a:moveTo>
                        <a:lnTo>
                          <a:pt x="83773" y="289584"/>
                        </a:lnTo>
                      </a:path>
                      <a:path w="114300" h="409575">
                        <a:moveTo>
                          <a:pt x="83773" y="259270"/>
                        </a:moveTo>
                        <a:lnTo>
                          <a:pt x="92544" y="256077"/>
                        </a:lnTo>
                      </a:path>
                      <a:path w="114300" h="409575">
                        <a:moveTo>
                          <a:pt x="92544" y="256077"/>
                        </a:moveTo>
                        <a:lnTo>
                          <a:pt x="98135" y="248896"/>
                        </a:lnTo>
                      </a:path>
                      <a:path w="114300" h="409575">
                        <a:moveTo>
                          <a:pt x="98135" y="248896"/>
                        </a:moveTo>
                        <a:lnTo>
                          <a:pt x="98135" y="239330"/>
                        </a:lnTo>
                      </a:path>
                      <a:path w="114300" h="409575">
                        <a:moveTo>
                          <a:pt x="98135" y="239330"/>
                        </a:moveTo>
                        <a:lnTo>
                          <a:pt x="92544" y="232149"/>
                        </a:lnTo>
                      </a:path>
                      <a:path w="114300" h="409575">
                        <a:moveTo>
                          <a:pt x="92544" y="232149"/>
                        </a:moveTo>
                        <a:lnTo>
                          <a:pt x="83773" y="229751"/>
                        </a:lnTo>
                      </a:path>
                      <a:path w="114300" h="409575">
                        <a:moveTo>
                          <a:pt x="54255" y="259270"/>
                        </a:moveTo>
                        <a:lnTo>
                          <a:pt x="56639" y="272042"/>
                        </a:lnTo>
                      </a:path>
                      <a:path w="114300" h="409575">
                        <a:moveTo>
                          <a:pt x="56639" y="272042"/>
                        </a:moveTo>
                        <a:lnTo>
                          <a:pt x="65423" y="282403"/>
                        </a:lnTo>
                      </a:path>
                      <a:path w="114300" h="409575">
                        <a:moveTo>
                          <a:pt x="65423" y="282403"/>
                        </a:moveTo>
                        <a:lnTo>
                          <a:pt x="77387" y="288789"/>
                        </a:lnTo>
                      </a:path>
                      <a:path w="114300" h="409575">
                        <a:moveTo>
                          <a:pt x="77387" y="288789"/>
                        </a:moveTo>
                        <a:lnTo>
                          <a:pt x="90160" y="288789"/>
                        </a:lnTo>
                      </a:path>
                      <a:path w="114300" h="409575">
                        <a:moveTo>
                          <a:pt x="90160" y="288789"/>
                        </a:moveTo>
                        <a:lnTo>
                          <a:pt x="102918" y="282403"/>
                        </a:lnTo>
                      </a:path>
                      <a:path w="114300" h="409575">
                        <a:moveTo>
                          <a:pt x="102918" y="282403"/>
                        </a:moveTo>
                        <a:lnTo>
                          <a:pt x="110894" y="272042"/>
                        </a:lnTo>
                      </a:path>
                      <a:path w="114300" h="409575">
                        <a:moveTo>
                          <a:pt x="110894" y="272042"/>
                        </a:moveTo>
                        <a:lnTo>
                          <a:pt x="114087" y="259270"/>
                        </a:lnTo>
                      </a:path>
                      <a:path w="114300" h="409575">
                        <a:moveTo>
                          <a:pt x="114087" y="259270"/>
                        </a:moveTo>
                        <a:lnTo>
                          <a:pt x="110894" y="246511"/>
                        </a:lnTo>
                      </a:path>
                      <a:path w="114300" h="409575">
                        <a:moveTo>
                          <a:pt x="110894" y="246511"/>
                        </a:moveTo>
                        <a:lnTo>
                          <a:pt x="102918" y="236137"/>
                        </a:lnTo>
                      </a:path>
                      <a:path w="114300" h="409575">
                        <a:moveTo>
                          <a:pt x="102918" y="236137"/>
                        </a:moveTo>
                        <a:lnTo>
                          <a:pt x="90160" y="229751"/>
                        </a:lnTo>
                      </a:path>
                      <a:path w="114300" h="409575">
                        <a:moveTo>
                          <a:pt x="90160" y="229751"/>
                        </a:moveTo>
                        <a:lnTo>
                          <a:pt x="77387" y="229751"/>
                        </a:lnTo>
                      </a:path>
                      <a:path w="114300" h="409575">
                        <a:moveTo>
                          <a:pt x="77387" y="229751"/>
                        </a:moveTo>
                        <a:lnTo>
                          <a:pt x="65423" y="236137"/>
                        </a:lnTo>
                      </a:path>
                      <a:path w="114300" h="409575">
                        <a:moveTo>
                          <a:pt x="65423" y="236137"/>
                        </a:moveTo>
                        <a:lnTo>
                          <a:pt x="56639" y="246511"/>
                        </a:lnTo>
                      </a:path>
                      <a:path w="114300" h="409575">
                        <a:moveTo>
                          <a:pt x="56639" y="246511"/>
                        </a:moveTo>
                        <a:lnTo>
                          <a:pt x="54255" y="259270"/>
                        </a:lnTo>
                      </a:path>
                      <a:path w="114300" h="409575">
                        <a:moveTo>
                          <a:pt x="19953" y="19939"/>
                        </a:moveTo>
                        <a:lnTo>
                          <a:pt x="12772" y="23132"/>
                        </a:lnTo>
                      </a:path>
                      <a:path w="114300" h="409575">
                        <a:moveTo>
                          <a:pt x="12772" y="23132"/>
                        </a:moveTo>
                        <a:lnTo>
                          <a:pt x="10374" y="30313"/>
                        </a:lnTo>
                      </a:path>
                      <a:path w="114300" h="409575">
                        <a:moveTo>
                          <a:pt x="10374" y="30313"/>
                        </a:moveTo>
                        <a:lnTo>
                          <a:pt x="12772" y="36686"/>
                        </a:lnTo>
                      </a:path>
                      <a:path w="114300" h="409575">
                        <a:moveTo>
                          <a:pt x="12772" y="36686"/>
                        </a:moveTo>
                        <a:lnTo>
                          <a:pt x="19953" y="39879"/>
                        </a:lnTo>
                      </a:path>
                      <a:path w="114300" h="409575">
                        <a:moveTo>
                          <a:pt x="19953" y="19939"/>
                        </a:moveTo>
                        <a:lnTo>
                          <a:pt x="27120" y="16746"/>
                        </a:lnTo>
                      </a:path>
                      <a:path w="114300" h="409575">
                        <a:moveTo>
                          <a:pt x="27120" y="16746"/>
                        </a:moveTo>
                        <a:lnTo>
                          <a:pt x="30313" y="10360"/>
                        </a:lnTo>
                      </a:path>
                      <a:path w="114300" h="409575">
                        <a:moveTo>
                          <a:pt x="30313" y="10360"/>
                        </a:moveTo>
                        <a:lnTo>
                          <a:pt x="27120" y="3179"/>
                        </a:lnTo>
                      </a:path>
                      <a:path w="114300" h="409575">
                        <a:moveTo>
                          <a:pt x="27120" y="3179"/>
                        </a:moveTo>
                        <a:lnTo>
                          <a:pt x="19953" y="0"/>
                        </a:lnTo>
                      </a:path>
                      <a:path w="114300" h="409575">
                        <a:moveTo>
                          <a:pt x="0" y="19939"/>
                        </a:moveTo>
                        <a:lnTo>
                          <a:pt x="3193" y="30313"/>
                        </a:lnTo>
                      </a:path>
                      <a:path w="114300" h="409575">
                        <a:moveTo>
                          <a:pt x="3193" y="30313"/>
                        </a:moveTo>
                        <a:lnTo>
                          <a:pt x="10374" y="37494"/>
                        </a:lnTo>
                      </a:path>
                      <a:path w="114300" h="409575">
                        <a:moveTo>
                          <a:pt x="10374" y="37494"/>
                        </a:moveTo>
                        <a:lnTo>
                          <a:pt x="19953" y="39879"/>
                        </a:lnTo>
                      </a:path>
                      <a:path w="114300" h="409575">
                        <a:moveTo>
                          <a:pt x="19953" y="39879"/>
                        </a:moveTo>
                        <a:lnTo>
                          <a:pt x="30313" y="37494"/>
                        </a:lnTo>
                      </a:path>
                      <a:path w="114300" h="409575">
                        <a:moveTo>
                          <a:pt x="30313" y="37494"/>
                        </a:moveTo>
                        <a:lnTo>
                          <a:pt x="37494" y="30313"/>
                        </a:lnTo>
                      </a:path>
                      <a:path w="114300" h="409575">
                        <a:moveTo>
                          <a:pt x="37494" y="30313"/>
                        </a:moveTo>
                        <a:lnTo>
                          <a:pt x="39893" y="19939"/>
                        </a:lnTo>
                      </a:path>
                      <a:path w="114300" h="409575">
                        <a:moveTo>
                          <a:pt x="39893" y="19939"/>
                        </a:moveTo>
                        <a:lnTo>
                          <a:pt x="37494" y="10360"/>
                        </a:lnTo>
                      </a:path>
                      <a:path w="114300" h="409575">
                        <a:moveTo>
                          <a:pt x="37494" y="10360"/>
                        </a:moveTo>
                        <a:lnTo>
                          <a:pt x="30313" y="2384"/>
                        </a:lnTo>
                      </a:path>
                      <a:path w="114300" h="409575">
                        <a:moveTo>
                          <a:pt x="30313" y="2384"/>
                        </a:moveTo>
                        <a:lnTo>
                          <a:pt x="19953" y="0"/>
                        </a:lnTo>
                      </a:path>
                      <a:path w="114300" h="409575">
                        <a:moveTo>
                          <a:pt x="19953" y="0"/>
                        </a:moveTo>
                        <a:lnTo>
                          <a:pt x="10374" y="2384"/>
                        </a:lnTo>
                      </a:path>
                      <a:path w="114300" h="409575">
                        <a:moveTo>
                          <a:pt x="10374" y="2384"/>
                        </a:moveTo>
                        <a:lnTo>
                          <a:pt x="3193" y="10360"/>
                        </a:lnTo>
                      </a:path>
                      <a:path w="114300" h="409575">
                        <a:moveTo>
                          <a:pt x="3193" y="10360"/>
                        </a:moveTo>
                        <a:lnTo>
                          <a:pt x="0" y="1993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728" name="object 3728"/>
                  <p:cNvPicPr/>
                  <p:nvPr/>
                </p:nvPicPr>
                <p:blipFill>
                  <a:blip r:embed="rId101" cstate="print"/>
                  <a:stretch>
                    <a:fillRect/>
                  </a:stretch>
                </p:blipFill>
                <p:spPr>
                  <a:xfrm>
                    <a:off x="5110987" y="2809389"/>
                    <a:ext cx="122058" cy="122058"/>
                  </a:xfrm>
                  <a:prstGeom prst="rect">
                    <a:avLst/>
                  </a:prstGeom>
                </p:spPr>
              </p:pic>
              <p:pic>
                <p:nvPicPr>
                  <p:cNvPr id="3729" name="object 3729"/>
                  <p:cNvPicPr/>
                  <p:nvPr/>
                </p:nvPicPr>
                <p:blipFill>
                  <a:blip r:embed="rId102" cstate="print"/>
                  <a:stretch>
                    <a:fillRect/>
                  </a:stretch>
                </p:blipFill>
                <p:spPr>
                  <a:xfrm>
                    <a:off x="5091047" y="3577648"/>
                    <a:ext cx="161951" cy="161951"/>
                  </a:xfrm>
                  <a:prstGeom prst="rect">
                    <a:avLst/>
                  </a:prstGeom>
                </p:spPr>
              </p:pic>
              <p:pic>
                <p:nvPicPr>
                  <p:cNvPr id="3730" name="object 3730"/>
                  <p:cNvPicPr/>
                  <p:nvPr/>
                </p:nvPicPr>
                <p:blipFill>
                  <a:blip r:embed="rId103" cstate="print"/>
                  <a:stretch>
                    <a:fillRect/>
                  </a:stretch>
                </p:blipFill>
                <p:spPr>
                  <a:xfrm>
                    <a:off x="5091047" y="4385005"/>
                    <a:ext cx="161951" cy="161951"/>
                  </a:xfrm>
                  <a:prstGeom prst="rect">
                    <a:avLst/>
                  </a:prstGeom>
                </p:spPr>
              </p:pic>
              <p:pic>
                <p:nvPicPr>
                  <p:cNvPr id="3731" name="object 3731"/>
                  <p:cNvPicPr/>
                  <p:nvPr/>
                </p:nvPicPr>
                <p:blipFill>
                  <a:blip r:embed="rId104" cstate="print"/>
                  <a:stretch>
                    <a:fillRect/>
                  </a:stretch>
                </p:blipFill>
                <p:spPr>
                  <a:xfrm>
                    <a:off x="5091047" y="5193157"/>
                    <a:ext cx="161951" cy="161951"/>
                  </a:xfrm>
                  <a:prstGeom prst="rect">
                    <a:avLst/>
                  </a:prstGeom>
                </p:spPr>
              </p:pic>
              <p:pic>
                <p:nvPicPr>
                  <p:cNvPr id="3732" name="object 3732"/>
                  <p:cNvPicPr/>
                  <p:nvPr/>
                </p:nvPicPr>
                <p:blipFill>
                  <a:blip r:embed="rId105" cstate="print"/>
                  <a:stretch>
                    <a:fillRect/>
                  </a:stretch>
                </p:blipFill>
                <p:spPr>
                  <a:xfrm>
                    <a:off x="8002949" y="2695301"/>
                    <a:ext cx="82179" cy="82179"/>
                  </a:xfrm>
                  <a:prstGeom prst="rect">
                    <a:avLst/>
                  </a:prstGeom>
                </p:spPr>
              </p:pic>
              <p:sp>
                <p:nvSpPr>
                  <p:cNvPr id="3733" name="object 3733"/>
                  <p:cNvSpPr/>
                  <p:nvPr/>
                </p:nvSpPr>
                <p:spPr>
                  <a:xfrm>
                    <a:off x="4635112" y="2844093"/>
                    <a:ext cx="120014" cy="49530"/>
                  </a:xfrm>
                  <a:custGeom>
                    <a:avLst/>
                    <a:gdLst/>
                    <a:ahLst/>
                    <a:cxnLst/>
                    <a:rect l="l" t="t" r="r" b="b"/>
                    <a:pathLst>
                      <a:path w="120014" h="49530">
                        <a:moveTo>
                          <a:pt x="99725" y="29505"/>
                        </a:moveTo>
                        <a:lnTo>
                          <a:pt x="92544" y="31903"/>
                        </a:lnTo>
                      </a:path>
                      <a:path w="120014" h="49530">
                        <a:moveTo>
                          <a:pt x="92544" y="31903"/>
                        </a:moveTo>
                        <a:lnTo>
                          <a:pt x="89351" y="39084"/>
                        </a:lnTo>
                      </a:path>
                      <a:path w="120014" h="49530">
                        <a:moveTo>
                          <a:pt x="89351" y="39084"/>
                        </a:moveTo>
                        <a:lnTo>
                          <a:pt x="92544" y="46265"/>
                        </a:lnTo>
                      </a:path>
                      <a:path w="120014" h="49530">
                        <a:moveTo>
                          <a:pt x="92544" y="46265"/>
                        </a:moveTo>
                        <a:lnTo>
                          <a:pt x="99725" y="49458"/>
                        </a:lnTo>
                      </a:path>
                      <a:path w="120014" h="49530">
                        <a:moveTo>
                          <a:pt x="99725" y="29505"/>
                        </a:moveTo>
                        <a:lnTo>
                          <a:pt x="106906" y="26325"/>
                        </a:lnTo>
                      </a:path>
                      <a:path w="120014" h="49530">
                        <a:moveTo>
                          <a:pt x="106906" y="26325"/>
                        </a:moveTo>
                        <a:lnTo>
                          <a:pt x="109291" y="19144"/>
                        </a:lnTo>
                      </a:path>
                      <a:path w="120014" h="49530">
                        <a:moveTo>
                          <a:pt x="109291" y="19144"/>
                        </a:moveTo>
                        <a:lnTo>
                          <a:pt x="106906" y="11963"/>
                        </a:lnTo>
                      </a:path>
                      <a:path w="120014" h="49530">
                        <a:moveTo>
                          <a:pt x="106906" y="11963"/>
                        </a:moveTo>
                        <a:lnTo>
                          <a:pt x="99725" y="9565"/>
                        </a:lnTo>
                      </a:path>
                      <a:path w="120014" h="49530">
                        <a:moveTo>
                          <a:pt x="79772" y="29505"/>
                        </a:moveTo>
                        <a:lnTo>
                          <a:pt x="82170" y="39084"/>
                        </a:lnTo>
                      </a:path>
                      <a:path w="120014" h="49530">
                        <a:moveTo>
                          <a:pt x="82170" y="39084"/>
                        </a:moveTo>
                        <a:lnTo>
                          <a:pt x="89351" y="46265"/>
                        </a:lnTo>
                      </a:path>
                      <a:path w="120014" h="49530">
                        <a:moveTo>
                          <a:pt x="89351" y="46265"/>
                        </a:moveTo>
                        <a:lnTo>
                          <a:pt x="99725" y="49458"/>
                        </a:lnTo>
                      </a:path>
                      <a:path w="120014" h="49530">
                        <a:moveTo>
                          <a:pt x="99725" y="49458"/>
                        </a:moveTo>
                        <a:lnTo>
                          <a:pt x="109291" y="46265"/>
                        </a:lnTo>
                      </a:path>
                      <a:path w="120014" h="49530">
                        <a:moveTo>
                          <a:pt x="116472" y="39084"/>
                        </a:moveTo>
                        <a:lnTo>
                          <a:pt x="119665" y="29505"/>
                        </a:lnTo>
                      </a:path>
                      <a:path w="120014" h="49530">
                        <a:moveTo>
                          <a:pt x="119665" y="29505"/>
                        </a:moveTo>
                        <a:lnTo>
                          <a:pt x="116472" y="19144"/>
                        </a:lnTo>
                      </a:path>
                      <a:path w="120014" h="49530">
                        <a:moveTo>
                          <a:pt x="116472" y="19144"/>
                        </a:moveTo>
                        <a:lnTo>
                          <a:pt x="109291" y="11963"/>
                        </a:lnTo>
                      </a:path>
                      <a:path w="120014" h="49530">
                        <a:moveTo>
                          <a:pt x="109291" y="11963"/>
                        </a:moveTo>
                        <a:lnTo>
                          <a:pt x="99725" y="9565"/>
                        </a:lnTo>
                      </a:path>
                      <a:path w="120014" h="49530">
                        <a:moveTo>
                          <a:pt x="99725" y="9565"/>
                        </a:moveTo>
                        <a:lnTo>
                          <a:pt x="89351" y="11963"/>
                        </a:lnTo>
                      </a:path>
                      <a:path w="120014" h="49530">
                        <a:moveTo>
                          <a:pt x="89351" y="11963"/>
                        </a:moveTo>
                        <a:lnTo>
                          <a:pt x="82170" y="19144"/>
                        </a:lnTo>
                      </a:path>
                      <a:path w="120014" h="49530">
                        <a:moveTo>
                          <a:pt x="82170" y="19144"/>
                        </a:moveTo>
                        <a:lnTo>
                          <a:pt x="79772" y="29505"/>
                        </a:lnTo>
                      </a:path>
                      <a:path w="120014" h="49530">
                        <a:moveTo>
                          <a:pt x="19939" y="19939"/>
                        </a:moveTo>
                        <a:lnTo>
                          <a:pt x="12758" y="23132"/>
                        </a:lnTo>
                      </a:path>
                      <a:path w="120014" h="49530">
                        <a:moveTo>
                          <a:pt x="12758" y="23132"/>
                        </a:moveTo>
                        <a:lnTo>
                          <a:pt x="9565" y="30313"/>
                        </a:lnTo>
                      </a:path>
                      <a:path w="120014" h="49530">
                        <a:moveTo>
                          <a:pt x="9565" y="30313"/>
                        </a:moveTo>
                        <a:lnTo>
                          <a:pt x="12758" y="37494"/>
                        </a:lnTo>
                      </a:path>
                      <a:path w="120014" h="49530">
                        <a:moveTo>
                          <a:pt x="12758" y="37494"/>
                        </a:moveTo>
                        <a:lnTo>
                          <a:pt x="19939" y="39879"/>
                        </a:lnTo>
                      </a:path>
                      <a:path w="120014" h="49530">
                        <a:moveTo>
                          <a:pt x="19939" y="19939"/>
                        </a:moveTo>
                        <a:lnTo>
                          <a:pt x="27120" y="17541"/>
                        </a:lnTo>
                      </a:path>
                      <a:path w="120014" h="49530">
                        <a:moveTo>
                          <a:pt x="27120" y="17541"/>
                        </a:moveTo>
                        <a:lnTo>
                          <a:pt x="29518" y="10374"/>
                        </a:lnTo>
                      </a:path>
                      <a:path w="120014" h="49530">
                        <a:moveTo>
                          <a:pt x="29518" y="10374"/>
                        </a:moveTo>
                        <a:lnTo>
                          <a:pt x="27120" y="3193"/>
                        </a:lnTo>
                      </a:path>
                      <a:path w="120014" h="49530">
                        <a:moveTo>
                          <a:pt x="27120" y="3193"/>
                        </a:moveTo>
                        <a:lnTo>
                          <a:pt x="19939" y="0"/>
                        </a:lnTo>
                      </a:path>
                      <a:path w="120014" h="49530">
                        <a:moveTo>
                          <a:pt x="0" y="19939"/>
                        </a:moveTo>
                        <a:lnTo>
                          <a:pt x="2398" y="30313"/>
                        </a:lnTo>
                      </a:path>
                      <a:path w="120014" h="49530">
                        <a:moveTo>
                          <a:pt x="2398" y="30313"/>
                        </a:moveTo>
                        <a:lnTo>
                          <a:pt x="9565" y="37494"/>
                        </a:lnTo>
                      </a:path>
                      <a:path w="120014" h="49530">
                        <a:moveTo>
                          <a:pt x="9565" y="37494"/>
                        </a:moveTo>
                        <a:lnTo>
                          <a:pt x="19939" y="39879"/>
                        </a:lnTo>
                      </a:path>
                      <a:path w="120014" h="49530">
                        <a:moveTo>
                          <a:pt x="19939" y="39879"/>
                        </a:moveTo>
                        <a:lnTo>
                          <a:pt x="29518" y="37494"/>
                        </a:lnTo>
                      </a:path>
                      <a:path w="120014" h="49530">
                        <a:moveTo>
                          <a:pt x="29518" y="37494"/>
                        </a:moveTo>
                        <a:lnTo>
                          <a:pt x="36699" y="30313"/>
                        </a:lnTo>
                      </a:path>
                      <a:path w="120014" h="49530">
                        <a:moveTo>
                          <a:pt x="36699" y="30313"/>
                        </a:moveTo>
                        <a:lnTo>
                          <a:pt x="39893" y="19939"/>
                        </a:lnTo>
                      </a:path>
                      <a:path w="120014" h="49530">
                        <a:moveTo>
                          <a:pt x="39893" y="19939"/>
                        </a:moveTo>
                        <a:lnTo>
                          <a:pt x="36699" y="10374"/>
                        </a:lnTo>
                      </a:path>
                      <a:path w="120014" h="49530">
                        <a:moveTo>
                          <a:pt x="36699" y="10374"/>
                        </a:moveTo>
                        <a:lnTo>
                          <a:pt x="29518" y="3193"/>
                        </a:lnTo>
                      </a:path>
                      <a:path w="120014" h="49530">
                        <a:moveTo>
                          <a:pt x="29518" y="3193"/>
                        </a:moveTo>
                        <a:lnTo>
                          <a:pt x="19939" y="0"/>
                        </a:lnTo>
                      </a:path>
                      <a:path w="120014" h="49530">
                        <a:moveTo>
                          <a:pt x="19939" y="0"/>
                        </a:moveTo>
                        <a:lnTo>
                          <a:pt x="9565" y="3193"/>
                        </a:lnTo>
                      </a:path>
                      <a:path w="120014" h="49530">
                        <a:moveTo>
                          <a:pt x="9565" y="3193"/>
                        </a:moveTo>
                        <a:lnTo>
                          <a:pt x="2398" y="10374"/>
                        </a:lnTo>
                      </a:path>
                      <a:path w="120014" h="49530">
                        <a:moveTo>
                          <a:pt x="2398" y="10374"/>
                        </a:moveTo>
                        <a:lnTo>
                          <a:pt x="0" y="1993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734" name="object 3734"/>
                  <p:cNvPicPr/>
                  <p:nvPr/>
                </p:nvPicPr>
                <p:blipFill>
                  <a:blip r:embed="rId106" cstate="print"/>
                  <a:stretch>
                    <a:fillRect/>
                  </a:stretch>
                </p:blipFill>
                <p:spPr>
                  <a:xfrm>
                    <a:off x="6973817" y="3993297"/>
                    <a:ext cx="82165" cy="82165"/>
                  </a:xfrm>
                  <a:prstGeom prst="rect">
                    <a:avLst/>
                  </a:prstGeom>
                </p:spPr>
              </p:pic>
              <p:pic>
                <p:nvPicPr>
                  <p:cNvPr id="3735" name="object 3735"/>
                  <p:cNvPicPr/>
                  <p:nvPr/>
                </p:nvPicPr>
                <p:blipFill>
                  <a:blip r:embed="rId107" cstate="print"/>
                  <a:stretch>
                    <a:fillRect/>
                  </a:stretch>
                </p:blipFill>
                <p:spPr>
                  <a:xfrm>
                    <a:off x="7181230" y="3993297"/>
                    <a:ext cx="82179" cy="82165"/>
                  </a:xfrm>
                  <a:prstGeom prst="rect">
                    <a:avLst/>
                  </a:prstGeom>
                </p:spPr>
              </p:pic>
              <p:pic>
                <p:nvPicPr>
                  <p:cNvPr id="3736" name="object 3736"/>
                  <p:cNvPicPr/>
                  <p:nvPr/>
                </p:nvPicPr>
                <p:blipFill>
                  <a:blip r:embed="rId108" cstate="print"/>
                  <a:stretch>
                    <a:fillRect/>
                  </a:stretch>
                </p:blipFill>
                <p:spPr>
                  <a:xfrm>
                    <a:off x="8173677" y="4071480"/>
                    <a:ext cx="91744" cy="92539"/>
                  </a:xfrm>
                  <a:prstGeom prst="rect">
                    <a:avLst/>
                  </a:prstGeom>
                </p:spPr>
              </p:pic>
              <p:pic>
                <p:nvPicPr>
                  <p:cNvPr id="3737" name="object 3737"/>
                  <p:cNvPicPr/>
                  <p:nvPr/>
                </p:nvPicPr>
                <p:blipFill>
                  <a:blip r:embed="rId109" cstate="print"/>
                  <a:stretch>
                    <a:fillRect/>
                  </a:stretch>
                </p:blipFill>
                <p:spPr>
                  <a:xfrm>
                    <a:off x="8459287" y="4082649"/>
                    <a:ext cx="91731" cy="92539"/>
                  </a:xfrm>
                  <a:prstGeom prst="rect">
                    <a:avLst/>
                  </a:prstGeom>
                </p:spPr>
              </p:pic>
              <p:pic>
                <p:nvPicPr>
                  <p:cNvPr id="3738" name="object 3738"/>
                  <p:cNvPicPr/>
                  <p:nvPr/>
                </p:nvPicPr>
                <p:blipFill>
                  <a:blip r:embed="rId110" cstate="print"/>
                  <a:stretch>
                    <a:fillRect/>
                  </a:stretch>
                </p:blipFill>
                <p:spPr>
                  <a:xfrm>
                    <a:off x="11175725" y="3039141"/>
                    <a:ext cx="82179" cy="82179"/>
                  </a:xfrm>
                  <a:prstGeom prst="rect">
                    <a:avLst/>
                  </a:prstGeom>
                </p:spPr>
              </p:pic>
              <p:sp>
                <p:nvSpPr>
                  <p:cNvPr id="3739" name="object 3739"/>
                  <p:cNvSpPr/>
                  <p:nvPr/>
                </p:nvSpPr>
                <p:spPr>
                  <a:xfrm>
                    <a:off x="4312008" y="3850888"/>
                    <a:ext cx="10160" cy="817880"/>
                  </a:xfrm>
                  <a:custGeom>
                    <a:avLst/>
                    <a:gdLst/>
                    <a:ahLst/>
                    <a:cxnLst/>
                    <a:rect l="l" t="t" r="r" b="b"/>
                    <a:pathLst>
                      <a:path w="10160" h="817879">
                        <a:moveTo>
                          <a:pt x="4796" y="4796"/>
                        </a:moveTo>
                        <a:lnTo>
                          <a:pt x="2398" y="7181"/>
                        </a:lnTo>
                      </a:path>
                      <a:path w="10160" h="817879">
                        <a:moveTo>
                          <a:pt x="2398" y="7181"/>
                        </a:moveTo>
                        <a:lnTo>
                          <a:pt x="4796" y="9579"/>
                        </a:lnTo>
                      </a:path>
                      <a:path w="10160" h="817879">
                        <a:moveTo>
                          <a:pt x="4796" y="4796"/>
                        </a:moveTo>
                        <a:lnTo>
                          <a:pt x="7181" y="2398"/>
                        </a:lnTo>
                      </a:path>
                      <a:path w="10160" h="817879">
                        <a:moveTo>
                          <a:pt x="7181" y="2398"/>
                        </a:moveTo>
                        <a:lnTo>
                          <a:pt x="4796" y="0"/>
                        </a:lnTo>
                      </a:path>
                      <a:path w="10160" h="817879">
                        <a:moveTo>
                          <a:pt x="0" y="4796"/>
                        </a:moveTo>
                        <a:lnTo>
                          <a:pt x="2398" y="9579"/>
                        </a:lnTo>
                      </a:path>
                      <a:path w="10160" h="817879">
                        <a:moveTo>
                          <a:pt x="2398" y="9579"/>
                        </a:moveTo>
                        <a:lnTo>
                          <a:pt x="7181" y="9579"/>
                        </a:lnTo>
                      </a:path>
                      <a:path w="10160" h="817879">
                        <a:moveTo>
                          <a:pt x="7181" y="9579"/>
                        </a:moveTo>
                        <a:lnTo>
                          <a:pt x="9579" y="4796"/>
                        </a:lnTo>
                      </a:path>
                      <a:path w="10160" h="817879">
                        <a:moveTo>
                          <a:pt x="9579" y="4796"/>
                        </a:moveTo>
                        <a:lnTo>
                          <a:pt x="7181" y="808"/>
                        </a:lnTo>
                      </a:path>
                      <a:path w="10160" h="817879">
                        <a:moveTo>
                          <a:pt x="7181" y="808"/>
                        </a:moveTo>
                        <a:lnTo>
                          <a:pt x="2398" y="808"/>
                        </a:lnTo>
                      </a:path>
                      <a:path w="10160" h="817879">
                        <a:moveTo>
                          <a:pt x="2398" y="808"/>
                        </a:moveTo>
                        <a:lnTo>
                          <a:pt x="0" y="4796"/>
                        </a:lnTo>
                      </a:path>
                      <a:path w="10160" h="817879">
                        <a:moveTo>
                          <a:pt x="4796" y="812948"/>
                        </a:moveTo>
                        <a:lnTo>
                          <a:pt x="2398" y="815333"/>
                        </a:lnTo>
                      </a:path>
                      <a:path w="10160" h="817879">
                        <a:moveTo>
                          <a:pt x="2398" y="815333"/>
                        </a:moveTo>
                        <a:lnTo>
                          <a:pt x="4796" y="817731"/>
                        </a:lnTo>
                      </a:path>
                      <a:path w="10160" h="817879">
                        <a:moveTo>
                          <a:pt x="4796" y="812948"/>
                        </a:moveTo>
                        <a:lnTo>
                          <a:pt x="7181" y="810550"/>
                        </a:lnTo>
                      </a:path>
                      <a:path w="10160" h="817879">
                        <a:moveTo>
                          <a:pt x="7181" y="810550"/>
                        </a:moveTo>
                        <a:lnTo>
                          <a:pt x="4796" y="807357"/>
                        </a:lnTo>
                      </a:path>
                      <a:path w="10160" h="817879">
                        <a:moveTo>
                          <a:pt x="0" y="812948"/>
                        </a:moveTo>
                        <a:lnTo>
                          <a:pt x="2398" y="816936"/>
                        </a:lnTo>
                      </a:path>
                      <a:path w="10160" h="817879">
                        <a:moveTo>
                          <a:pt x="2398" y="816936"/>
                        </a:moveTo>
                        <a:lnTo>
                          <a:pt x="7181" y="816936"/>
                        </a:lnTo>
                      </a:path>
                      <a:path w="10160" h="817879">
                        <a:moveTo>
                          <a:pt x="7181" y="816936"/>
                        </a:moveTo>
                        <a:lnTo>
                          <a:pt x="9579" y="812948"/>
                        </a:lnTo>
                      </a:path>
                      <a:path w="10160" h="817879">
                        <a:moveTo>
                          <a:pt x="9579" y="812948"/>
                        </a:moveTo>
                        <a:lnTo>
                          <a:pt x="7181" y="808152"/>
                        </a:lnTo>
                      </a:path>
                      <a:path w="10160" h="817879">
                        <a:moveTo>
                          <a:pt x="7181" y="808152"/>
                        </a:moveTo>
                        <a:lnTo>
                          <a:pt x="2398" y="808152"/>
                        </a:lnTo>
                      </a:path>
                      <a:path w="10160" h="817879">
                        <a:moveTo>
                          <a:pt x="2398" y="808152"/>
                        </a:moveTo>
                        <a:lnTo>
                          <a:pt x="0" y="81294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740" name="object 3740"/>
                  <p:cNvPicPr/>
                  <p:nvPr/>
                </p:nvPicPr>
                <p:blipFill>
                  <a:blip r:embed="rId111" cstate="print"/>
                  <a:stretch>
                    <a:fillRect/>
                  </a:stretch>
                </p:blipFill>
                <p:spPr>
                  <a:xfrm>
                    <a:off x="10168930" y="3860860"/>
                    <a:ext cx="92539" cy="91744"/>
                  </a:xfrm>
                  <a:prstGeom prst="rect">
                    <a:avLst/>
                  </a:prstGeom>
                </p:spPr>
              </p:pic>
              <p:pic>
                <p:nvPicPr>
                  <p:cNvPr id="3741" name="object 3741"/>
                  <p:cNvPicPr/>
                  <p:nvPr/>
                </p:nvPicPr>
                <p:blipFill>
                  <a:blip r:embed="rId112" cstate="print"/>
                  <a:stretch>
                    <a:fillRect/>
                  </a:stretch>
                </p:blipFill>
                <p:spPr>
                  <a:xfrm>
                    <a:off x="9526709" y="3341511"/>
                    <a:ext cx="122058" cy="91744"/>
                  </a:xfrm>
                  <a:prstGeom prst="rect">
                    <a:avLst/>
                  </a:prstGeom>
                </p:spPr>
              </p:pic>
              <p:sp>
                <p:nvSpPr>
                  <p:cNvPr id="3742" name="object 3742"/>
                  <p:cNvSpPr/>
                  <p:nvPr/>
                </p:nvSpPr>
                <p:spPr>
                  <a:xfrm>
                    <a:off x="7673065" y="3342707"/>
                    <a:ext cx="120014" cy="89535"/>
                  </a:xfrm>
                  <a:custGeom>
                    <a:avLst/>
                    <a:gdLst/>
                    <a:ahLst/>
                    <a:cxnLst/>
                    <a:rect l="l" t="t" r="r" b="b"/>
                    <a:pathLst>
                      <a:path w="120015" h="89535">
                        <a:moveTo>
                          <a:pt x="0" y="0"/>
                        </a:moveTo>
                        <a:lnTo>
                          <a:pt x="17555" y="13553"/>
                        </a:lnTo>
                      </a:path>
                      <a:path w="120015" h="89535">
                        <a:moveTo>
                          <a:pt x="29518" y="22337"/>
                        </a:moveTo>
                        <a:lnTo>
                          <a:pt x="53446" y="39879"/>
                        </a:lnTo>
                      </a:path>
                      <a:path w="120015" h="89535">
                        <a:moveTo>
                          <a:pt x="65423" y="49458"/>
                        </a:moveTo>
                        <a:lnTo>
                          <a:pt x="89351" y="67013"/>
                        </a:lnTo>
                      </a:path>
                      <a:path w="120015" h="89535">
                        <a:moveTo>
                          <a:pt x="101315" y="75784"/>
                        </a:moveTo>
                        <a:lnTo>
                          <a:pt x="119665" y="89351"/>
                        </a:lnTo>
                      </a:path>
                      <a:path w="120015" h="89535">
                        <a:moveTo>
                          <a:pt x="0" y="89351"/>
                        </a:moveTo>
                        <a:lnTo>
                          <a:pt x="17555" y="75784"/>
                        </a:lnTo>
                      </a:path>
                      <a:path w="120015" h="89535">
                        <a:moveTo>
                          <a:pt x="29518" y="67013"/>
                        </a:moveTo>
                        <a:lnTo>
                          <a:pt x="53446" y="49458"/>
                        </a:lnTo>
                      </a:path>
                      <a:path w="120015" h="89535">
                        <a:moveTo>
                          <a:pt x="65423" y="39879"/>
                        </a:moveTo>
                        <a:lnTo>
                          <a:pt x="89351" y="22337"/>
                        </a:lnTo>
                      </a:path>
                      <a:path w="120015" h="89535">
                        <a:moveTo>
                          <a:pt x="101315" y="13553"/>
                        </a:moveTo>
                        <a:lnTo>
                          <a:pt x="119665" y="0"/>
                        </a:lnTo>
                      </a:path>
                      <a:path w="120015" h="89535">
                        <a:moveTo>
                          <a:pt x="0" y="0"/>
                        </a:moveTo>
                        <a:lnTo>
                          <a:pt x="29518" y="0"/>
                        </a:lnTo>
                      </a:path>
                      <a:path w="120015" h="89535">
                        <a:moveTo>
                          <a:pt x="44675" y="0"/>
                        </a:moveTo>
                        <a:lnTo>
                          <a:pt x="74989" y="0"/>
                        </a:lnTo>
                      </a:path>
                      <a:path w="120015" h="89535">
                        <a:moveTo>
                          <a:pt x="89351" y="0"/>
                        </a:moveTo>
                        <a:lnTo>
                          <a:pt x="119665" y="0"/>
                        </a:lnTo>
                      </a:path>
                      <a:path w="120015" h="89535">
                        <a:moveTo>
                          <a:pt x="0" y="89351"/>
                        </a:moveTo>
                        <a:lnTo>
                          <a:pt x="0" y="74194"/>
                        </a:lnTo>
                      </a:path>
                      <a:path w="120015" h="89535">
                        <a:moveTo>
                          <a:pt x="0" y="59832"/>
                        </a:moveTo>
                        <a:lnTo>
                          <a:pt x="0" y="29505"/>
                        </a:lnTo>
                      </a:path>
                      <a:path w="120015" h="89535">
                        <a:moveTo>
                          <a:pt x="0" y="14362"/>
                        </a:moveTo>
                        <a:lnTo>
                          <a:pt x="0" y="0"/>
                        </a:lnTo>
                      </a:path>
                      <a:path w="120015" h="89535">
                        <a:moveTo>
                          <a:pt x="119665" y="89351"/>
                        </a:moveTo>
                        <a:lnTo>
                          <a:pt x="89351" y="89351"/>
                        </a:lnTo>
                      </a:path>
                      <a:path w="120015" h="89535">
                        <a:moveTo>
                          <a:pt x="74989" y="89351"/>
                        </a:moveTo>
                        <a:lnTo>
                          <a:pt x="44675" y="89351"/>
                        </a:lnTo>
                      </a:path>
                      <a:path w="120015" h="89535">
                        <a:moveTo>
                          <a:pt x="29518" y="89351"/>
                        </a:moveTo>
                        <a:lnTo>
                          <a:pt x="0" y="89351"/>
                        </a:lnTo>
                      </a:path>
                      <a:path w="120015" h="89535">
                        <a:moveTo>
                          <a:pt x="119665" y="0"/>
                        </a:moveTo>
                        <a:lnTo>
                          <a:pt x="119665" y="14362"/>
                        </a:lnTo>
                      </a:path>
                      <a:path w="120015" h="89535">
                        <a:moveTo>
                          <a:pt x="119665" y="29505"/>
                        </a:moveTo>
                        <a:lnTo>
                          <a:pt x="119665" y="59832"/>
                        </a:lnTo>
                      </a:path>
                      <a:path w="120015" h="89535">
                        <a:moveTo>
                          <a:pt x="119665" y="74194"/>
                        </a:moveTo>
                        <a:lnTo>
                          <a:pt x="119665" y="8935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743" name="object 3743"/>
                  <p:cNvPicPr/>
                  <p:nvPr/>
                </p:nvPicPr>
                <p:blipFill>
                  <a:blip r:embed="rId113" cstate="print"/>
                  <a:stretch>
                    <a:fillRect/>
                  </a:stretch>
                </p:blipFill>
                <p:spPr>
                  <a:xfrm>
                    <a:off x="16049333" y="6586891"/>
                    <a:ext cx="92567" cy="122058"/>
                  </a:xfrm>
                  <a:prstGeom prst="rect">
                    <a:avLst/>
                  </a:prstGeom>
                </p:spPr>
              </p:pic>
              <p:pic>
                <p:nvPicPr>
                  <p:cNvPr id="3744" name="object 3744"/>
                  <p:cNvPicPr/>
                  <p:nvPr/>
                </p:nvPicPr>
                <p:blipFill>
                  <a:blip r:embed="rId114" cstate="print"/>
                  <a:stretch>
                    <a:fillRect/>
                  </a:stretch>
                </p:blipFill>
                <p:spPr>
                  <a:xfrm>
                    <a:off x="16468270" y="6586891"/>
                    <a:ext cx="92430" cy="122058"/>
                  </a:xfrm>
                  <a:prstGeom prst="rect">
                    <a:avLst/>
                  </a:prstGeom>
                </p:spPr>
              </p:pic>
              <p:sp>
                <p:nvSpPr>
                  <p:cNvPr id="3745" name="object 3745"/>
                  <p:cNvSpPr/>
                  <p:nvPr/>
                </p:nvSpPr>
                <p:spPr>
                  <a:xfrm>
                    <a:off x="5939481" y="1660184"/>
                    <a:ext cx="7084059" cy="2948940"/>
                  </a:xfrm>
                  <a:custGeom>
                    <a:avLst/>
                    <a:gdLst/>
                    <a:ahLst/>
                    <a:cxnLst/>
                    <a:rect l="l" t="t" r="r" b="b"/>
                    <a:pathLst>
                      <a:path w="7084059" h="2948940">
                        <a:moveTo>
                          <a:pt x="7181" y="213004"/>
                        </a:moveTo>
                        <a:lnTo>
                          <a:pt x="3987" y="214594"/>
                        </a:lnTo>
                      </a:path>
                      <a:path w="7084059" h="2948940">
                        <a:moveTo>
                          <a:pt x="3987" y="214594"/>
                        </a:moveTo>
                        <a:lnTo>
                          <a:pt x="3987" y="218582"/>
                        </a:lnTo>
                      </a:path>
                      <a:path w="7084059" h="2948940">
                        <a:moveTo>
                          <a:pt x="3987" y="218582"/>
                        </a:moveTo>
                        <a:lnTo>
                          <a:pt x="7181" y="220185"/>
                        </a:lnTo>
                      </a:path>
                      <a:path w="7084059" h="2948940">
                        <a:moveTo>
                          <a:pt x="7181" y="213004"/>
                        </a:moveTo>
                        <a:lnTo>
                          <a:pt x="10374" y="211415"/>
                        </a:lnTo>
                      </a:path>
                      <a:path w="7084059" h="2948940">
                        <a:moveTo>
                          <a:pt x="10374" y="211415"/>
                        </a:moveTo>
                        <a:lnTo>
                          <a:pt x="10374" y="207413"/>
                        </a:lnTo>
                      </a:path>
                      <a:path w="7084059" h="2948940">
                        <a:moveTo>
                          <a:pt x="10374" y="207413"/>
                        </a:moveTo>
                        <a:lnTo>
                          <a:pt x="7181" y="205823"/>
                        </a:lnTo>
                      </a:path>
                      <a:path w="7084059" h="2948940">
                        <a:moveTo>
                          <a:pt x="0" y="213004"/>
                        </a:moveTo>
                        <a:lnTo>
                          <a:pt x="1603" y="218582"/>
                        </a:lnTo>
                      </a:path>
                      <a:path w="7084059" h="2948940">
                        <a:moveTo>
                          <a:pt x="1603" y="218582"/>
                        </a:moveTo>
                        <a:lnTo>
                          <a:pt x="7181" y="220185"/>
                        </a:lnTo>
                      </a:path>
                      <a:path w="7084059" h="2948940">
                        <a:moveTo>
                          <a:pt x="7181" y="220185"/>
                        </a:moveTo>
                        <a:lnTo>
                          <a:pt x="12772" y="218582"/>
                        </a:lnTo>
                      </a:path>
                      <a:path w="7084059" h="2948940">
                        <a:moveTo>
                          <a:pt x="12772" y="218582"/>
                        </a:moveTo>
                        <a:lnTo>
                          <a:pt x="14362" y="213004"/>
                        </a:lnTo>
                      </a:path>
                      <a:path w="7084059" h="2948940">
                        <a:moveTo>
                          <a:pt x="14362" y="213004"/>
                        </a:moveTo>
                        <a:lnTo>
                          <a:pt x="12772" y="207413"/>
                        </a:lnTo>
                      </a:path>
                      <a:path w="7084059" h="2948940">
                        <a:moveTo>
                          <a:pt x="12772" y="207413"/>
                        </a:moveTo>
                        <a:lnTo>
                          <a:pt x="7181" y="205823"/>
                        </a:lnTo>
                      </a:path>
                      <a:path w="7084059" h="2948940">
                        <a:moveTo>
                          <a:pt x="7181" y="205823"/>
                        </a:moveTo>
                        <a:lnTo>
                          <a:pt x="1603" y="207413"/>
                        </a:lnTo>
                      </a:path>
                      <a:path w="7084059" h="2948940">
                        <a:moveTo>
                          <a:pt x="1603" y="207413"/>
                        </a:moveTo>
                        <a:lnTo>
                          <a:pt x="0" y="213004"/>
                        </a:lnTo>
                      </a:path>
                      <a:path w="7084059" h="2948940">
                        <a:moveTo>
                          <a:pt x="683703" y="2934239"/>
                        </a:moveTo>
                        <a:lnTo>
                          <a:pt x="678126" y="2935829"/>
                        </a:lnTo>
                      </a:path>
                      <a:path w="7084059" h="2948940">
                        <a:moveTo>
                          <a:pt x="678126" y="2935829"/>
                        </a:moveTo>
                        <a:lnTo>
                          <a:pt x="675728" y="2941420"/>
                        </a:lnTo>
                      </a:path>
                      <a:path w="7084059" h="2948940">
                        <a:moveTo>
                          <a:pt x="675728" y="2941420"/>
                        </a:moveTo>
                        <a:lnTo>
                          <a:pt x="678126" y="2946998"/>
                        </a:lnTo>
                      </a:path>
                      <a:path w="7084059" h="2948940">
                        <a:moveTo>
                          <a:pt x="678126" y="2946998"/>
                        </a:moveTo>
                        <a:lnTo>
                          <a:pt x="683703" y="2948601"/>
                        </a:lnTo>
                      </a:path>
                      <a:path w="7084059" h="2948940">
                        <a:moveTo>
                          <a:pt x="683703" y="2934239"/>
                        </a:moveTo>
                        <a:lnTo>
                          <a:pt x="688486" y="2931841"/>
                        </a:lnTo>
                      </a:path>
                      <a:path w="7084059" h="2948940">
                        <a:moveTo>
                          <a:pt x="688486" y="2931841"/>
                        </a:moveTo>
                        <a:lnTo>
                          <a:pt x="690884" y="2926263"/>
                        </a:lnTo>
                      </a:path>
                      <a:path w="7084059" h="2948940">
                        <a:moveTo>
                          <a:pt x="690884" y="2926263"/>
                        </a:moveTo>
                        <a:lnTo>
                          <a:pt x="688486" y="2921481"/>
                        </a:lnTo>
                      </a:path>
                      <a:path w="7084059" h="2948940">
                        <a:moveTo>
                          <a:pt x="688486" y="2921481"/>
                        </a:moveTo>
                        <a:lnTo>
                          <a:pt x="683703" y="2919082"/>
                        </a:lnTo>
                      </a:path>
                      <a:path w="7084059" h="2948940">
                        <a:moveTo>
                          <a:pt x="668547" y="2934239"/>
                        </a:moveTo>
                        <a:lnTo>
                          <a:pt x="670945" y="2943010"/>
                        </a:lnTo>
                      </a:path>
                      <a:path w="7084059" h="2948940">
                        <a:moveTo>
                          <a:pt x="670945" y="2943010"/>
                        </a:moveTo>
                        <a:lnTo>
                          <a:pt x="678921" y="2947806"/>
                        </a:lnTo>
                      </a:path>
                      <a:path w="7084059" h="2948940">
                        <a:moveTo>
                          <a:pt x="678921" y="2947806"/>
                        </a:moveTo>
                        <a:lnTo>
                          <a:pt x="687691" y="2947806"/>
                        </a:lnTo>
                      </a:path>
                      <a:path w="7084059" h="2948940">
                        <a:moveTo>
                          <a:pt x="687691" y="2947806"/>
                        </a:moveTo>
                        <a:lnTo>
                          <a:pt x="695667" y="2943010"/>
                        </a:lnTo>
                      </a:path>
                      <a:path w="7084059" h="2948940">
                        <a:moveTo>
                          <a:pt x="695667" y="2943010"/>
                        </a:moveTo>
                        <a:lnTo>
                          <a:pt x="698065" y="2934239"/>
                        </a:lnTo>
                      </a:path>
                      <a:path w="7084059" h="2948940">
                        <a:moveTo>
                          <a:pt x="698065" y="2934239"/>
                        </a:moveTo>
                        <a:lnTo>
                          <a:pt x="695667" y="2925469"/>
                        </a:lnTo>
                      </a:path>
                      <a:path w="7084059" h="2948940">
                        <a:moveTo>
                          <a:pt x="695667" y="2925469"/>
                        </a:moveTo>
                        <a:lnTo>
                          <a:pt x="687691" y="2919877"/>
                        </a:lnTo>
                      </a:path>
                      <a:path w="7084059" h="2948940">
                        <a:moveTo>
                          <a:pt x="687691" y="2919877"/>
                        </a:moveTo>
                        <a:lnTo>
                          <a:pt x="678921" y="2919877"/>
                        </a:lnTo>
                      </a:path>
                      <a:path w="7084059" h="2948940">
                        <a:moveTo>
                          <a:pt x="678921" y="2919877"/>
                        </a:moveTo>
                        <a:lnTo>
                          <a:pt x="670945" y="2925469"/>
                        </a:lnTo>
                      </a:path>
                      <a:path w="7084059" h="2948940">
                        <a:moveTo>
                          <a:pt x="670945" y="2925469"/>
                        </a:moveTo>
                        <a:lnTo>
                          <a:pt x="668547" y="2934239"/>
                        </a:lnTo>
                      </a:path>
                      <a:path w="7084059" h="2948940">
                        <a:moveTo>
                          <a:pt x="1077015" y="2934239"/>
                        </a:moveTo>
                        <a:lnTo>
                          <a:pt x="1072218" y="2935829"/>
                        </a:lnTo>
                      </a:path>
                      <a:path w="7084059" h="2948940">
                        <a:moveTo>
                          <a:pt x="1072218" y="2935829"/>
                        </a:moveTo>
                        <a:lnTo>
                          <a:pt x="1069834" y="2941420"/>
                        </a:lnTo>
                      </a:path>
                      <a:path w="7084059" h="2948940">
                        <a:moveTo>
                          <a:pt x="1069834" y="2941420"/>
                        </a:moveTo>
                        <a:lnTo>
                          <a:pt x="1072218" y="2946998"/>
                        </a:lnTo>
                      </a:path>
                      <a:path w="7084059" h="2948940">
                        <a:moveTo>
                          <a:pt x="1072218" y="2946998"/>
                        </a:moveTo>
                        <a:lnTo>
                          <a:pt x="1077015" y="2948601"/>
                        </a:lnTo>
                      </a:path>
                      <a:path w="7084059" h="2948940">
                        <a:moveTo>
                          <a:pt x="1077015" y="2934239"/>
                        </a:moveTo>
                        <a:lnTo>
                          <a:pt x="1082592" y="2931841"/>
                        </a:lnTo>
                      </a:path>
                      <a:path w="7084059" h="2948940">
                        <a:moveTo>
                          <a:pt x="1082592" y="2931841"/>
                        </a:moveTo>
                        <a:lnTo>
                          <a:pt x="1084991" y="2926263"/>
                        </a:lnTo>
                      </a:path>
                      <a:path w="7084059" h="2948940">
                        <a:moveTo>
                          <a:pt x="1084991" y="2926263"/>
                        </a:moveTo>
                        <a:lnTo>
                          <a:pt x="1082592" y="2921481"/>
                        </a:lnTo>
                      </a:path>
                      <a:path w="7084059" h="2948940">
                        <a:moveTo>
                          <a:pt x="1082592" y="2921481"/>
                        </a:moveTo>
                        <a:lnTo>
                          <a:pt x="1077015" y="2919082"/>
                        </a:lnTo>
                      </a:path>
                      <a:path w="7084059" h="2948940">
                        <a:moveTo>
                          <a:pt x="1062653" y="2934239"/>
                        </a:moveTo>
                        <a:lnTo>
                          <a:pt x="1065037" y="2943010"/>
                        </a:lnTo>
                      </a:path>
                      <a:path w="7084059" h="2948940">
                        <a:moveTo>
                          <a:pt x="1065037" y="2943010"/>
                        </a:moveTo>
                        <a:lnTo>
                          <a:pt x="1073027" y="2947806"/>
                        </a:lnTo>
                      </a:path>
                      <a:path w="7084059" h="2948940">
                        <a:moveTo>
                          <a:pt x="1073027" y="2947806"/>
                        </a:moveTo>
                        <a:lnTo>
                          <a:pt x="1081798" y="2947806"/>
                        </a:lnTo>
                      </a:path>
                      <a:path w="7084059" h="2948940">
                        <a:moveTo>
                          <a:pt x="1081798" y="2947806"/>
                        </a:moveTo>
                        <a:lnTo>
                          <a:pt x="1089773" y="2943010"/>
                        </a:lnTo>
                      </a:path>
                      <a:path w="7084059" h="2948940">
                        <a:moveTo>
                          <a:pt x="1089773" y="2943010"/>
                        </a:moveTo>
                        <a:lnTo>
                          <a:pt x="1092172" y="2934239"/>
                        </a:lnTo>
                      </a:path>
                      <a:path w="7084059" h="2948940">
                        <a:moveTo>
                          <a:pt x="1092172" y="2934239"/>
                        </a:moveTo>
                        <a:lnTo>
                          <a:pt x="1089773" y="2925469"/>
                        </a:lnTo>
                      </a:path>
                      <a:path w="7084059" h="2948940">
                        <a:moveTo>
                          <a:pt x="1089773" y="2925469"/>
                        </a:moveTo>
                        <a:lnTo>
                          <a:pt x="1081798" y="2919877"/>
                        </a:lnTo>
                      </a:path>
                      <a:path w="7084059" h="2948940">
                        <a:moveTo>
                          <a:pt x="1081798" y="2919877"/>
                        </a:moveTo>
                        <a:lnTo>
                          <a:pt x="1073027" y="2919877"/>
                        </a:lnTo>
                      </a:path>
                      <a:path w="7084059" h="2948940">
                        <a:moveTo>
                          <a:pt x="1073027" y="2919877"/>
                        </a:moveTo>
                        <a:lnTo>
                          <a:pt x="1065037" y="2925469"/>
                        </a:lnTo>
                      </a:path>
                      <a:path w="7084059" h="2948940">
                        <a:moveTo>
                          <a:pt x="1065037" y="2925469"/>
                        </a:moveTo>
                        <a:lnTo>
                          <a:pt x="1062653" y="2934239"/>
                        </a:lnTo>
                      </a:path>
                      <a:path w="7084059" h="2948940">
                        <a:moveTo>
                          <a:pt x="514580" y="213004"/>
                        </a:moveTo>
                        <a:lnTo>
                          <a:pt x="508988" y="215403"/>
                        </a:lnTo>
                      </a:path>
                      <a:path w="7084059" h="2948940">
                        <a:moveTo>
                          <a:pt x="508988" y="215403"/>
                        </a:moveTo>
                        <a:lnTo>
                          <a:pt x="506590" y="220185"/>
                        </a:lnTo>
                      </a:path>
                      <a:path w="7084059" h="2948940">
                        <a:moveTo>
                          <a:pt x="506590" y="220185"/>
                        </a:moveTo>
                        <a:lnTo>
                          <a:pt x="508988" y="225763"/>
                        </a:lnTo>
                      </a:path>
                      <a:path w="7084059" h="2948940">
                        <a:moveTo>
                          <a:pt x="508988" y="225763"/>
                        </a:moveTo>
                        <a:lnTo>
                          <a:pt x="514580" y="228161"/>
                        </a:lnTo>
                      </a:path>
                      <a:path w="7084059" h="2948940">
                        <a:moveTo>
                          <a:pt x="514580" y="213004"/>
                        </a:moveTo>
                        <a:lnTo>
                          <a:pt x="519362" y="210606"/>
                        </a:lnTo>
                      </a:path>
                      <a:path w="7084059" h="2948940">
                        <a:moveTo>
                          <a:pt x="519362" y="210606"/>
                        </a:moveTo>
                        <a:lnTo>
                          <a:pt x="521747" y="205823"/>
                        </a:lnTo>
                      </a:path>
                      <a:path w="7084059" h="2948940">
                        <a:moveTo>
                          <a:pt x="521747" y="205823"/>
                        </a:moveTo>
                        <a:lnTo>
                          <a:pt x="519362" y="200232"/>
                        </a:lnTo>
                      </a:path>
                      <a:path w="7084059" h="2948940">
                        <a:moveTo>
                          <a:pt x="519362" y="200232"/>
                        </a:moveTo>
                        <a:lnTo>
                          <a:pt x="514580" y="197847"/>
                        </a:lnTo>
                      </a:path>
                      <a:path w="7084059" h="2948940">
                        <a:moveTo>
                          <a:pt x="499423" y="213004"/>
                        </a:moveTo>
                        <a:lnTo>
                          <a:pt x="502602" y="221775"/>
                        </a:lnTo>
                      </a:path>
                      <a:path w="7084059" h="2948940">
                        <a:moveTo>
                          <a:pt x="502602" y="221775"/>
                        </a:moveTo>
                        <a:lnTo>
                          <a:pt x="509783" y="227366"/>
                        </a:lnTo>
                      </a:path>
                      <a:path w="7084059" h="2948940">
                        <a:moveTo>
                          <a:pt x="509783" y="227366"/>
                        </a:moveTo>
                        <a:lnTo>
                          <a:pt x="519362" y="227366"/>
                        </a:lnTo>
                      </a:path>
                      <a:path w="7084059" h="2948940">
                        <a:moveTo>
                          <a:pt x="519362" y="227366"/>
                        </a:moveTo>
                        <a:lnTo>
                          <a:pt x="526543" y="221775"/>
                        </a:lnTo>
                      </a:path>
                      <a:path w="7084059" h="2948940">
                        <a:moveTo>
                          <a:pt x="526543" y="221775"/>
                        </a:moveTo>
                        <a:lnTo>
                          <a:pt x="529736" y="213004"/>
                        </a:lnTo>
                      </a:path>
                      <a:path w="7084059" h="2948940">
                        <a:moveTo>
                          <a:pt x="529736" y="213004"/>
                        </a:moveTo>
                        <a:lnTo>
                          <a:pt x="526543" y="204220"/>
                        </a:lnTo>
                      </a:path>
                      <a:path w="7084059" h="2948940">
                        <a:moveTo>
                          <a:pt x="526543" y="204220"/>
                        </a:moveTo>
                        <a:lnTo>
                          <a:pt x="519362" y="198642"/>
                        </a:lnTo>
                      </a:path>
                      <a:path w="7084059" h="2948940">
                        <a:moveTo>
                          <a:pt x="519362" y="198642"/>
                        </a:moveTo>
                        <a:lnTo>
                          <a:pt x="509783" y="198642"/>
                        </a:lnTo>
                      </a:path>
                      <a:path w="7084059" h="2948940">
                        <a:moveTo>
                          <a:pt x="509783" y="198642"/>
                        </a:moveTo>
                        <a:lnTo>
                          <a:pt x="502602" y="204220"/>
                        </a:lnTo>
                      </a:path>
                      <a:path w="7084059" h="2948940">
                        <a:moveTo>
                          <a:pt x="502602" y="204220"/>
                        </a:moveTo>
                        <a:lnTo>
                          <a:pt x="499423" y="213004"/>
                        </a:lnTo>
                      </a:path>
                      <a:path w="7084059" h="2948940">
                        <a:moveTo>
                          <a:pt x="1739176" y="2887165"/>
                        </a:moveTo>
                        <a:lnTo>
                          <a:pt x="1734379" y="2889563"/>
                        </a:lnTo>
                      </a:path>
                      <a:path w="7084059" h="2948940">
                        <a:moveTo>
                          <a:pt x="1734379" y="2889563"/>
                        </a:moveTo>
                        <a:lnTo>
                          <a:pt x="1731995" y="2894346"/>
                        </a:lnTo>
                      </a:path>
                      <a:path w="7084059" h="2948940">
                        <a:moveTo>
                          <a:pt x="1731995" y="2894346"/>
                        </a:moveTo>
                        <a:lnTo>
                          <a:pt x="1734379" y="2899938"/>
                        </a:lnTo>
                      </a:path>
                      <a:path w="7084059" h="2948940">
                        <a:moveTo>
                          <a:pt x="1734379" y="2899938"/>
                        </a:moveTo>
                        <a:lnTo>
                          <a:pt x="1739176" y="2902322"/>
                        </a:lnTo>
                      </a:path>
                      <a:path w="7084059" h="2948940">
                        <a:moveTo>
                          <a:pt x="1739176" y="2887165"/>
                        </a:moveTo>
                        <a:lnTo>
                          <a:pt x="1744753" y="2884767"/>
                        </a:lnTo>
                      </a:path>
                      <a:path w="7084059" h="2948940">
                        <a:moveTo>
                          <a:pt x="1744753" y="2884767"/>
                        </a:moveTo>
                        <a:lnTo>
                          <a:pt x="1747152" y="2879189"/>
                        </a:lnTo>
                      </a:path>
                      <a:path w="7084059" h="2948940">
                        <a:moveTo>
                          <a:pt x="1747152" y="2879189"/>
                        </a:moveTo>
                        <a:lnTo>
                          <a:pt x="1744753" y="2874407"/>
                        </a:lnTo>
                      </a:path>
                      <a:path w="7084059" h="2948940">
                        <a:moveTo>
                          <a:pt x="1744753" y="2874407"/>
                        </a:moveTo>
                        <a:lnTo>
                          <a:pt x="1739176" y="2872008"/>
                        </a:lnTo>
                      </a:path>
                      <a:path w="7084059" h="2948940">
                        <a:moveTo>
                          <a:pt x="1724800" y="2887165"/>
                        </a:moveTo>
                        <a:lnTo>
                          <a:pt x="1727198" y="2895950"/>
                        </a:lnTo>
                      </a:path>
                      <a:path w="7084059" h="2948940">
                        <a:moveTo>
                          <a:pt x="1727198" y="2895950"/>
                        </a:moveTo>
                        <a:lnTo>
                          <a:pt x="1735174" y="2901527"/>
                        </a:lnTo>
                      </a:path>
                      <a:path w="7084059" h="2948940">
                        <a:moveTo>
                          <a:pt x="1735174" y="2901527"/>
                        </a:moveTo>
                        <a:lnTo>
                          <a:pt x="1743958" y="2901527"/>
                        </a:lnTo>
                      </a:path>
                      <a:path w="7084059" h="2948940">
                        <a:moveTo>
                          <a:pt x="1743958" y="2901527"/>
                        </a:moveTo>
                        <a:lnTo>
                          <a:pt x="1751934" y="2895950"/>
                        </a:lnTo>
                      </a:path>
                      <a:path w="7084059" h="2948940">
                        <a:moveTo>
                          <a:pt x="1751934" y="2895950"/>
                        </a:moveTo>
                        <a:lnTo>
                          <a:pt x="1754333" y="2887165"/>
                        </a:lnTo>
                      </a:path>
                      <a:path w="7084059" h="2948940">
                        <a:moveTo>
                          <a:pt x="1754333" y="2887165"/>
                        </a:moveTo>
                        <a:lnTo>
                          <a:pt x="1751934" y="2878395"/>
                        </a:lnTo>
                      </a:path>
                      <a:path w="7084059" h="2948940">
                        <a:moveTo>
                          <a:pt x="1751934" y="2878395"/>
                        </a:moveTo>
                        <a:lnTo>
                          <a:pt x="1743958" y="2872803"/>
                        </a:lnTo>
                      </a:path>
                      <a:path w="7084059" h="2948940">
                        <a:moveTo>
                          <a:pt x="1743958" y="2872803"/>
                        </a:moveTo>
                        <a:lnTo>
                          <a:pt x="1735174" y="2872803"/>
                        </a:lnTo>
                      </a:path>
                      <a:path w="7084059" h="2948940">
                        <a:moveTo>
                          <a:pt x="1735174" y="2872803"/>
                        </a:moveTo>
                        <a:lnTo>
                          <a:pt x="1727198" y="2878395"/>
                        </a:lnTo>
                      </a:path>
                      <a:path w="7084059" h="2948940">
                        <a:moveTo>
                          <a:pt x="1727198" y="2878395"/>
                        </a:moveTo>
                        <a:lnTo>
                          <a:pt x="1724800" y="2887165"/>
                        </a:lnTo>
                      </a:path>
                      <a:path w="7084059" h="2948940">
                        <a:moveTo>
                          <a:pt x="7043617" y="39879"/>
                        </a:moveTo>
                        <a:lnTo>
                          <a:pt x="7034051" y="43072"/>
                        </a:lnTo>
                      </a:path>
                      <a:path w="7084059" h="2948940">
                        <a:moveTo>
                          <a:pt x="7034051" y="43072"/>
                        </a:moveTo>
                        <a:lnTo>
                          <a:pt x="7026870" y="50253"/>
                        </a:lnTo>
                      </a:path>
                      <a:path w="7084059" h="2948940">
                        <a:moveTo>
                          <a:pt x="7026870" y="50253"/>
                        </a:moveTo>
                        <a:lnTo>
                          <a:pt x="7023677" y="59832"/>
                        </a:lnTo>
                      </a:path>
                      <a:path w="7084059" h="2948940">
                        <a:moveTo>
                          <a:pt x="7023677" y="59832"/>
                        </a:moveTo>
                        <a:lnTo>
                          <a:pt x="7026870" y="70206"/>
                        </a:lnTo>
                      </a:path>
                      <a:path w="7084059" h="2948940">
                        <a:moveTo>
                          <a:pt x="7026870" y="70206"/>
                        </a:moveTo>
                        <a:lnTo>
                          <a:pt x="7034051" y="77387"/>
                        </a:lnTo>
                      </a:path>
                      <a:path w="7084059" h="2948940">
                        <a:moveTo>
                          <a:pt x="7034051" y="77387"/>
                        </a:moveTo>
                        <a:lnTo>
                          <a:pt x="7043617" y="79772"/>
                        </a:lnTo>
                      </a:path>
                      <a:path w="7084059" h="2948940">
                        <a:moveTo>
                          <a:pt x="7043617" y="39879"/>
                        </a:moveTo>
                        <a:lnTo>
                          <a:pt x="7053991" y="37494"/>
                        </a:lnTo>
                      </a:path>
                      <a:path w="7084059" h="2948940">
                        <a:moveTo>
                          <a:pt x="7053991" y="37494"/>
                        </a:moveTo>
                        <a:lnTo>
                          <a:pt x="7061172" y="30313"/>
                        </a:lnTo>
                      </a:path>
                      <a:path w="7084059" h="2948940">
                        <a:moveTo>
                          <a:pt x="7061172" y="30313"/>
                        </a:moveTo>
                        <a:lnTo>
                          <a:pt x="7063570" y="19939"/>
                        </a:lnTo>
                      </a:path>
                      <a:path w="7084059" h="2948940">
                        <a:moveTo>
                          <a:pt x="7063570" y="19939"/>
                        </a:moveTo>
                        <a:lnTo>
                          <a:pt x="7061172" y="10360"/>
                        </a:lnTo>
                      </a:path>
                      <a:path w="7084059" h="2948940">
                        <a:moveTo>
                          <a:pt x="7061172" y="10360"/>
                        </a:moveTo>
                        <a:lnTo>
                          <a:pt x="7053991" y="3193"/>
                        </a:lnTo>
                      </a:path>
                      <a:path w="7084059" h="2948940">
                        <a:moveTo>
                          <a:pt x="7053991" y="3193"/>
                        </a:moveTo>
                        <a:lnTo>
                          <a:pt x="7043617" y="0"/>
                        </a:lnTo>
                      </a:path>
                      <a:path w="7084059" h="2948940">
                        <a:moveTo>
                          <a:pt x="7003737" y="39879"/>
                        </a:moveTo>
                        <a:lnTo>
                          <a:pt x="7006930" y="55049"/>
                        </a:lnTo>
                      </a:path>
                      <a:path w="7084059" h="2948940">
                        <a:moveTo>
                          <a:pt x="7006930" y="55049"/>
                        </a:moveTo>
                        <a:lnTo>
                          <a:pt x="7015701" y="68603"/>
                        </a:lnTo>
                      </a:path>
                      <a:path w="7084059" h="2948940">
                        <a:moveTo>
                          <a:pt x="7015701" y="68603"/>
                        </a:moveTo>
                        <a:lnTo>
                          <a:pt x="7028460" y="77387"/>
                        </a:lnTo>
                      </a:path>
                      <a:path w="7084059" h="2948940">
                        <a:moveTo>
                          <a:pt x="7028460" y="77387"/>
                        </a:moveTo>
                        <a:lnTo>
                          <a:pt x="7043617" y="79772"/>
                        </a:lnTo>
                      </a:path>
                      <a:path w="7084059" h="2948940">
                        <a:moveTo>
                          <a:pt x="7043617" y="79772"/>
                        </a:moveTo>
                        <a:lnTo>
                          <a:pt x="7058787" y="77387"/>
                        </a:lnTo>
                      </a:path>
                      <a:path w="7084059" h="2948940">
                        <a:moveTo>
                          <a:pt x="7058787" y="77387"/>
                        </a:moveTo>
                        <a:lnTo>
                          <a:pt x="7072341" y="68603"/>
                        </a:lnTo>
                      </a:path>
                      <a:path w="7084059" h="2948940">
                        <a:moveTo>
                          <a:pt x="7072341" y="68603"/>
                        </a:moveTo>
                        <a:lnTo>
                          <a:pt x="7080317" y="55049"/>
                        </a:lnTo>
                      </a:path>
                      <a:path w="7084059" h="2948940">
                        <a:moveTo>
                          <a:pt x="7080317" y="55049"/>
                        </a:moveTo>
                        <a:lnTo>
                          <a:pt x="7083510" y="39879"/>
                        </a:lnTo>
                      </a:path>
                      <a:path w="7084059" h="2948940">
                        <a:moveTo>
                          <a:pt x="7083510" y="39879"/>
                        </a:moveTo>
                        <a:lnTo>
                          <a:pt x="7080317" y="24722"/>
                        </a:lnTo>
                      </a:path>
                      <a:path w="7084059" h="2948940">
                        <a:moveTo>
                          <a:pt x="7080317" y="24722"/>
                        </a:moveTo>
                        <a:lnTo>
                          <a:pt x="7072341" y="11963"/>
                        </a:lnTo>
                      </a:path>
                      <a:path w="7084059" h="2948940">
                        <a:moveTo>
                          <a:pt x="7072341" y="11963"/>
                        </a:moveTo>
                        <a:lnTo>
                          <a:pt x="7058787" y="3193"/>
                        </a:lnTo>
                      </a:path>
                      <a:path w="7084059" h="2948940">
                        <a:moveTo>
                          <a:pt x="7058787" y="3193"/>
                        </a:moveTo>
                        <a:lnTo>
                          <a:pt x="7043617" y="0"/>
                        </a:lnTo>
                      </a:path>
                      <a:path w="7084059" h="2948940">
                        <a:moveTo>
                          <a:pt x="7043617" y="0"/>
                        </a:moveTo>
                        <a:lnTo>
                          <a:pt x="7028460" y="3193"/>
                        </a:lnTo>
                      </a:path>
                      <a:path w="7084059" h="2948940">
                        <a:moveTo>
                          <a:pt x="7028460" y="3193"/>
                        </a:moveTo>
                        <a:lnTo>
                          <a:pt x="7015701" y="11963"/>
                        </a:lnTo>
                      </a:path>
                      <a:path w="7084059" h="2948940">
                        <a:moveTo>
                          <a:pt x="7015701" y="11963"/>
                        </a:moveTo>
                        <a:lnTo>
                          <a:pt x="7006930" y="24722"/>
                        </a:lnTo>
                      </a:path>
                      <a:path w="7084059" h="2948940">
                        <a:moveTo>
                          <a:pt x="7006930" y="24722"/>
                        </a:moveTo>
                        <a:lnTo>
                          <a:pt x="7003737" y="39879"/>
                        </a:lnTo>
                      </a:path>
                      <a:path w="7084059" h="2948940">
                        <a:moveTo>
                          <a:pt x="5277333" y="39879"/>
                        </a:moveTo>
                        <a:lnTo>
                          <a:pt x="5267754" y="43072"/>
                        </a:lnTo>
                      </a:path>
                      <a:path w="7084059" h="2948940">
                        <a:moveTo>
                          <a:pt x="5267754" y="43072"/>
                        </a:moveTo>
                        <a:lnTo>
                          <a:pt x="5259778" y="50253"/>
                        </a:lnTo>
                      </a:path>
                      <a:path w="7084059" h="2948940">
                        <a:moveTo>
                          <a:pt x="5259778" y="50253"/>
                        </a:moveTo>
                        <a:lnTo>
                          <a:pt x="5257394" y="59832"/>
                        </a:lnTo>
                      </a:path>
                      <a:path w="7084059" h="2948940">
                        <a:moveTo>
                          <a:pt x="5257394" y="59832"/>
                        </a:moveTo>
                        <a:lnTo>
                          <a:pt x="5259778" y="70206"/>
                        </a:lnTo>
                      </a:path>
                      <a:path w="7084059" h="2948940">
                        <a:moveTo>
                          <a:pt x="5259778" y="70206"/>
                        </a:moveTo>
                        <a:lnTo>
                          <a:pt x="5267754" y="77387"/>
                        </a:lnTo>
                      </a:path>
                      <a:path w="7084059" h="2948940">
                        <a:moveTo>
                          <a:pt x="5267754" y="77387"/>
                        </a:moveTo>
                        <a:lnTo>
                          <a:pt x="5277333" y="79772"/>
                        </a:lnTo>
                      </a:path>
                      <a:path w="7084059" h="2948940">
                        <a:moveTo>
                          <a:pt x="5277333" y="39879"/>
                        </a:moveTo>
                        <a:lnTo>
                          <a:pt x="5287708" y="37494"/>
                        </a:lnTo>
                      </a:path>
                      <a:path w="7084059" h="2948940">
                        <a:moveTo>
                          <a:pt x="5287708" y="37494"/>
                        </a:moveTo>
                        <a:lnTo>
                          <a:pt x="5294875" y="30313"/>
                        </a:lnTo>
                      </a:path>
                      <a:path w="7084059" h="2948940">
                        <a:moveTo>
                          <a:pt x="5294875" y="30313"/>
                        </a:moveTo>
                        <a:lnTo>
                          <a:pt x="5297273" y="19939"/>
                        </a:lnTo>
                      </a:path>
                      <a:path w="7084059" h="2948940">
                        <a:moveTo>
                          <a:pt x="5297273" y="19939"/>
                        </a:moveTo>
                        <a:lnTo>
                          <a:pt x="5294875" y="10360"/>
                        </a:lnTo>
                      </a:path>
                      <a:path w="7084059" h="2948940">
                        <a:moveTo>
                          <a:pt x="5294875" y="10360"/>
                        </a:moveTo>
                        <a:lnTo>
                          <a:pt x="5287708" y="3193"/>
                        </a:lnTo>
                      </a:path>
                      <a:path w="7084059" h="2948940">
                        <a:moveTo>
                          <a:pt x="5287708" y="3193"/>
                        </a:moveTo>
                        <a:lnTo>
                          <a:pt x="5277333" y="0"/>
                        </a:lnTo>
                      </a:path>
                      <a:path w="7084059" h="2948940">
                        <a:moveTo>
                          <a:pt x="5237440" y="39879"/>
                        </a:moveTo>
                        <a:lnTo>
                          <a:pt x="5240633" y="55049"/>
                        </a:lnTo>
                      </a:path>
                      <a:path w="7084059" h="2948940">
                        <a:moveTo>
                          <a:pt x="5240633" y="55049"/>
                        </a:moveTo>
                        <a:lnTo>
                          <a:pt x="5249404" y="68603"/>
                        </a:lnTo>
                      </a:path>
                      <a:path w="7084059" h="2948940">
                        <a:moveTo>
                          <a:pt x="5249404" y="68603"/>
                        </a:moveTo>
                        <a:lnTo>
                          <a:pt x="5262177" y="77387"/>
                        </a:lnTo>
                      </a:path>
                      <a:path w="7084059" h="2948940">
                        <a:moveTo>
                          <a:pt x="5262177" y="77387"/>
                        </a:moveTo>
                        <a:lnTo>
                          <a:pt x="5277333" y="79772"/>
                        </a:lnTo>
                      </a:path>
                      <a:path w="7084059" h="2948940">
                        <a:moveTo>
                          <a:pt x="5277333" y="79772"/>
                        </a:moveTo>
                        <a:lnTo>
                          <a:pt x="5292490" y="77387"/>
                        </a:lnTo>
                      </a:path>
                      <a:path w="7084059" h="2948940">
                        <a:moveTo>
                          <a:pt x="5292490" y="77387"/>
                        </a:moveTo>
                        <a:lnTo>
                          <a:pt x="5305249" y="68603"/>
                        </a:lnTo>
                      </a:path>
                      <a:path w="7084059" h="2948940">
                        <a:moveTo>
                          <a:pt x="5305249" y="68603"/>
                        </a:moveTo>
                        <a:lnTo>
                          <a:pt x="5314033" y="55049"/>
                        </a:lnTo>
                      </a:path>
                      <a:path w="7084059" h="2948940">
                        <a:moveTo>
                          <a:pt x="5314033" y="55049"/>
                        </a:moveTo>
                        <a:lnTo>
                          <a:pt x="5317226" y="39879"/>
                        </a:lnTo>
                      </a:path>
                      <a:path w="7084059" h="2948940">
                        <a:moveTo>
                          <a:pt x="5317226" y="39879"/>
                        </a:moveTo>
                        <a:lnTo>
                          <a:pt x="5314033" y="24722"/>
                        </a:lnTo>
                      </a:path>
                      <a:path w="7084059" h="2948940">
                        <a:moveTo>
                          <a:pt x="5314033" y="24722"/>
                        </a:moveTo>
                        <a:lnTo>
                          <a:pt x="5305249" y="11963"/>
                        </a:lnTo>
                      </a:path>
                      <a:path w="7084059" h="2948940">
                        <a:moveTo>
                          <a:pt x="5305249" y="11963"/>
                        </a:moveTo>
                        <a:lnTo>
                          <a:pt x="5292490" y="3193"/>
                        </a:lnTo>
                      </a:path>
                      <a:path w="7084059" h="2948940">
                        <a:moveTo>
                          <a:pt x="5292490" y="3193"/>
                        </a:moveTo>
                        <a:lnTo>
                          <a:pt x="5277333" y="0"/>
                        </a:lnTo>
                      </a:path>
                      <a:path w="7084059" h="2948940">
                        <a:moveTo>
                          <a:pt x="5277333" y="0"/>
                        </a:moveTo>
                        <a:lnTo>
                          <a:pt x="5262177" y="3193"/>
                        </a:lnTo>
                      </a:path>
                      <a:path w="7084059" h="2948940">
                        <a:moveTo>
                          <a:pt x="5262177" y="3193"/>
                        </a:moveTo>
                        <a:lnTo>
                          <a:pt x="5249404" y="11963"/>
                        </a:lnTo>
                      </a:path>
                      <a:path w="7084059" h="2948940">
                        <a:moveTo>
                          <a:pt x="5249404" y="11963"/>
                        </a:moveTo>
                        <a:lnTo>
                          <a:pt x="5240633" y="24722"/>
                        </a:lnTo>
                      </a:path>
                      <a:path w="7084059" h="2948940">
                        <a:moveTo>
                          <a:pt x="5240633" y="24722"/>
                        </a:moveTo>
                        <a:lnTo>
                          <a:pt x="5237440" y="3987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746" name="object 3746"/>
                  <p:cNvPicPr/>
                  <p:nvPr/>
                </p:nvPicPr>
                <p:blipFill>
                  <a:blip r:embed="rId115" cstate="print"/>
                  <a:stretch>
                    <a:fillRect/>
                  </a:stretch>
                </p:blipFill>
                <p:spPr>
                  <a:xfrm>
                    <a:off x="12650821" y="3116528"/>
                    <a:ext cx="82179" cy="82179"/>
                  </a:xfrm>
                  <a:prstGeom prst="rect">
                    <a:avLst/>
                  </a:prstGeom>
                </p:spPr>
              </p:pic>
              <p:pic>
                <p:nvPicPr>
                  <p:cNvPr id="3747" name="object 3747"/>
                  <p:cNvPicPr/>
                  <p:nvPr/>
                </p:nvPicPr>
                <p:blipFill>
                  <a:blip r:embed="rId116" cstate="print"/>
                  <a:stretch>
                    <a:fillRect/>
                  </a:stretch>
                </p:blipFill>
                <p:spPr>
                  <a:xfrm>
                    <a:off x="12358043" y="3059889"/>
                    <a:ext cx="91744" cy="92539"/>
                  </a:xfrm>
                  <a:prstGeom prst="rect">
                    <a:avLst/>
                  </a:prstGeom>
                </p:spPr>
              </p:pic>
              <p:pic>
                <p:nvPicPr>
                  <p:cNvPr id="3748" name="object 3748"/>
                  <p:cNvPicPr/>
                  <p:nvPr/>
                </p:nvPicPr>
                <p:blipFill>
                  <a:blip r:embed="rId117" cstate="print"/>
                  <a:stretch>
                    <a:fillRect/>
                  </a:stretch>
                </p:blipFill>
                <p:spPr>
                  <a:xfrm>
                    <a:off x="10952346" y="3054311"/>
                    <a:ext cx="82179" cy="82165"/>
                  </a:xfrm>
                  <a:prstGeom prst="rect">
                    <a:avLst/>
                  </a:prstGeom>
                </p:spPr>
              </p:pic>
              <p:sp>
                <p:nvSpPr>
                  <p:cNvPr id="3749" name="object 3749"/>
                  <p:cNvSpPr/>
                  <p:nvPr/>
                </p:nvSpPr>
                <p:spPr>
                  <a:xfrm>
                    <a:off x="9098703" y="1660184"/>
                    <a:ext cx="80010" cy="80010"/>
                  </a:xfrm>
                  <a:custGeom>
                    <a:avLst/>
                    <a:gdLst/>
                    <a:ahLst/>
                    <a:cxnLst/>
                    <a:rect l="l" t="t" r="r" b="b"/>
                    <a:pathLst>
                      <a:path w="80009" h="80010">
                        <a:moveTo>
                          <a:pt x="39893" y="39879"/>
                        </a:moveTo>
                        <a:lnTo>
                          <a:pt x="30313" y="43072"/>
                        </a:lnTo>
                      </a:path>
                      <a:path w="80009" h="80010">
                        <a:moveTo>
                          <a:pt x="30313" y="43072"/>
                        </a:moveTo>
                        <a:lnTo>
                          <a:pt x="23132" y="50253"/>
                        </a:lnTo>
                      </a:path>
                      <a:path w="80009" h="80010">
                        <a:moveTo>
                          <a:pt x="23132" y="50253"/>
                        </a:moveTo>
                        <a:lnTo>
                          <a:pt x="19939" y="59832"/>
                        </a:lnTo>
                      </a:path>
                      <a:path w="80009" h="80010">
                        <a:moveTo>
                          <a:pt x="19939" y="59832"/>
                        </a:moveTo>
                        <a:lnTo>
                          <a:pt x="23132" y="70206"/>
                        </a:lnTo>
                      </a:path>
                      <a:path w="80009" h="80010">
                        <a:moveTo>
                          <a:pt x="23132" y="70206"/>
                        </a:moveTo>
                        <a:lnTo>
                          <a:pt x="30313" y="77387"/>
                        </a:lnTo>
                      </a:path>
                      <a:path w="80009" h="80010">
                        <a:moveTo>
                          <a:pt x="30313" y="77387"/>
                        </a:moveTo>
                        <a:lnTo>
                          <a:pt x="39893" y="79772"/>
                        </a:lnTo>
                      </a:path>
                      <a:path w="80009" h="80010">
                        <a:moveTo>
                          <a:pt x="39893" y="39879"/>
                        </a:moveTo>
                        <a:lnTo>
                          <a:pt x="50267" y="37494"/>
                        </a:lnTo>
                      </a:path>
                      <a:path w="80009" h="80010">
                        <a:moveTo>
                          <a:pt x="50267" y="37494"/>
                        </a:moveTo>
                        <a:lnTo>
                          <a:pt x="57434" y="30313"/>
                        </a:lnTo>
                      </a:path>
                      <a:path w="80009" h="80010">
                        <a:moveTo>
                          <a:pt x="57434" y="30313"/>
                        </a:moveTo>
                        <a:lnTo>
                          <a:pt x="59832" y="19939"/>
                        </a:lnTo>
                      </a:path>
                      <a:path w="80009" h="80010">
                        <a:moveTo>
                          <a:pt x="59832" y="19939"/>
                        </a:moveTo>
                        <a:lnTo>
                          <a:pt x="57434" y="10360"/>
                        </a:lnTo>
                      </a:path>
                      <a:path w="80009" h="80010">
                        <a:moveTo>
                          <a:pt x="57434" y="10360"/>
                        </a:moveTo>
                        <a:lnTo>
                          <a:pt x="50267" y="3193"/>
                        </a:lnTo>
                      </a:path>
                      <a:path w="80009" h="80010">
                        <a:moveTo>
                          <a:pt x="50267" y="3193"/>
                        </a:moveTo>
                        <a:lnTo>
                          <a:pt x="39893" y="0"/>
                        </a:lnTo>
                      </a:path>
                      <a:path w="80009" h="80010">
                        <a:moveTo>
                          <a:pt x="0" y="39879"/>
                        </a:moveTo>
                        <a:lnTo>
                          <a:pt x="3193" y="55049"/>
                        </a:lnTo>
                      </a:path>
                      <a:path w="80009" h="80010">
                        <a:moveTo>
                          <a:pt x="3193" y="55049"/>
                        </a:moveTo>
                        <a:lnTo>
                          <a:pt x="11963" y="68603"/>
                        </a:lnTo>
                      </a:path>
                      <a:path w="80009" h="80010">
                        <a:moveTo>
                          <a:pt x="11963" y="68603"/>
                        </a:moveTo>
                        <a:lnTo>
                          <a:pt x="24736" y="77387"/>
                        </a:lnTo>
                      </a:path>
                      <a:path w="80009" h="80010">
                        <a:moveTo>
                          <a:pt x="24736" y="77387"/>
                        </a:moveTo>
                        <a:lnTo>
                          <a:pt x="39893" y="79772"/>
                        </a:lnTo>
                      </a:path>
                      <a:path w="80009" h="80010">
                        <a:moveTo>
                          <a:pt x="39893" y="79772"/>
                        </a:moveTo>
                        <a:lnTo>
                          <a:pt x="55844" y="77387"/>
                        </a:lnTo>
                      </a:path>
                      <a:path w="80009" h="80010">
                        <a:moveTo>
                          <a:pt x="55844" y="77387"/>
                        </a:moveTo>
                        <a:lnTo>
                          <a:pt x="68603" y="68603"/>
                        </a:lnTo>
                      </a:path>
                      <a:path w="80009" h="80010">
                        <a:moveTo>
                          <a:pt x="68603" y="68603"/>
                        </a:moveTo>
                        <a:lnTo>
                          <a:pt x="77387" y="55049"/>
                        </a:lnTo>
                      </a:path>
                      <a:path w="80009" h="80010">
                        <a:moveTo>
                          <a:pt x="77387" y="55049"/>
                        </a:moveTo>
                        <a:lnTo>
                          <a:pt x="79772" y="39879"/>
                        </a:lnTo>
                      </a:path>
                      <a:path w="80009" h="80010">
                        <a:moveTo>
                          <a:pt x="79772" y="39879"/>
                        </a:moveTo>
                        <a:lnTo>
                          <a:pt x="77387" y="24722"/>
                        </a:lnTo>
                      </a:path>
                      <a:path w="80009" h="80010">
                        <a:moveTo>
                          <a:pt x="77387" y="24722"/>
                        </a:moveTo>
                        <a:lnTo>
                          <a:pt x="68603" y="11963"/>
                        </a:lnTo>
                      </a:path>
                      <a:path w="80009" h="80010">
                        <a:moveTo>
                          <a:pt x="68603" y="11963"/>
                        </a:moveTo>
                        <a:lnTo>
                          <a:pt x="55844" y="3193"/>
                        </a:lnTo>
                      </a:path>
                      <a:path w="80009" h="80010">
                        <a:moveTo>
                          <a:pt x="55844" y="3193"/>
                        </a:moveTo>
                        <a:lnTo>
                          <a:pt x="39893" y="0"/>
                        </a:lnTo>
                      </a:path>
                      <a:path w="80009" h="80010">
                        <a:moveTo>
                          <a:pt x="39893" y="0"/>
                        </a:moveTo>
                        <a:lnTo>
                          <a:pt x="24736" y="3193"/>
                        </a:lnTo>
                      </a:path>
                      <a:path w="80009" h="80010">
                        <a:moveTo>
                          <a:pt x="24736" y="3193"/>
                        </a:moveTo>
                        <a:lnTo>
                          <a:pt x="11963" y="11963"/>
                        </a:lnTo>
                      </a:path>
                      <a:path w="80009" h="80010">
                        <a:moveTo>
                          <a:pt x="11963" y="11963"/>
                        </a:moveTo>
                        <a:lnTo>
                          <a:pt x="3193" y="24722"/>
                        </a:lnTo>
                      </a:path>
                      <a:path w="80009" h="80010">
                        <a:moveTo>
                          <a:pt x="3193" y="24722"/>
                        </a:moveTo>
                        <a:lnTo>
                          <a:pt x="0" y="3987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750" name="object 3750"/>
                  <p:cNvPicPr/>
                  <p:nvPr/>
                </p:nvPicPr>
                <p:blipFill>
                  <a:blip r:embed="rId118" cstate="print"/>
                  <a:stretch>
                    <a:fillRect/>
                  </a:stretch>
                </p:blipFill>
                <p:spPr>
                  <a:xfrm>
                    <a:off x="10289390" y="3113335"/>
                    <a:ext cx="92539" cy="92539"/>
                  </a:xfrm>
                  <a:prstGeom prst="rect">
                    <a:avLst/>
                  </a:prstGeom>
                </p:spPr>
              </p:pic>
              <p:sp>
                <p:nvSpPr>
                  <p:cNvPr id="3751" name="object 3751"/>
                  <p:cNvSpPr/>
                  <p:nvPr/>
                </p:nvSpPr>
                <p:spPr>
                  <a:xfrm>
                    <a:off x="2844888" y="1581193"/>
                    <a:ext cx="5168900" cy="6267450"/>
                  </a:xfrm>
                  <a:custGeom>
                    <a:avLst/>
                    <a:gdLst/>
                    <a:ahLst/>
                    <a:cxnLst/>
                    <a:rect l="l" t="t" r="r" b="b"/>
                    <a:pathLst>
                      <a:path w="5168900" h="6267450">
                        <a:moveTo>
                          <a:pt x="5148884" y="47868"/>
                        </a:moveTo>
                        <a:lnTo>
                          <a:pt x="5141703" y="50267"/>
                        </a:lnTo>
                      </a:path>
                      <a:path w="5168900" h="6267450">
                        <a:moveTo>
                          <a:pt x="5141703" y="50267"/>
                        </a:moveTo>
                        <a:lnTo>
                          <a:pt x="5138510" y="57448"/>
                        </a:lnTo>
                      </a:path>
                      <a:path w="5168900" h="6267450">
                        <a:moveTo>
                          <a:pt x="5138510" y="57448"/>
                        </a:moveTo>
                        <a:lnTo>
                          <a:pt x="5141703" y="64629"/>
                        </a:lnTo>
                      </a:path>
                      <a:path w="5168900" h="6267450">
                        <a:moveTo>
                          <a:pt x="5141703" y="64629"/>
                        </a:moveTo>
                        <a:lnTo>
                          <a:pt x="5148884" y="67822"/>
                        </a:lnTo>
                      </a:path>
                      <a:path w="5168900" h="6267450">
                        <a:moveTo>
                          <a:pt x="5148884" y="47868"/>
                        </a:moveTo>
                        <a:lnTo>
                          <a:pt x="5156065" y="44689"/>
                        </a:lnTo>
                      </a:path>
                      <a:path w="5168900" h="6267450">
                        <a:moveTo>
                          <a:pt x="5156065" y="44689"/>
                        </a:moveTo>
                        <a:lnTo>
                          <a:pt x="5158463" y="37508"/>
                        </a:lnTo>
                      </a:path>
                      <a:path w="5168900" h="6267450">
                        <a:moveTo>
                          <a:pt x="5158463" y="37508"/>
                        </a:moveTo>
                        <a:lnTo>
                          <a:pt x="5156065" y="30327"/>
                        </a:lnTo>
                      </a:path>
                      <a:path w="5168900" h="6267450">
                        <a:moveTo>
                          <a:pt x="5156065" y="30327"/>
                        </a:moveTo>
                        <a:lnTo>
                          <a:pt x="5148884" y="27929"/>
                        </a:lnTo>
                      </a:path>
                      <a:path w="5168900" h="6267450">
                        <a:moveTo>
                          <a:pt x="5128944" y="47868"/>
                        </a:moveTo>
                        <a:lnTo>
                          <a:pt x="5131342" y="57448"/>
                        </a:lnTo>
                      </a:path>
                      <a:path w="5168900" h="6267450">
                        <a:moveTo>
                          <a:pt x="5131342" y="57448"/>
                        </a:moveTo>
                        <a:lnTo>
                          <a:pt x="5138510" y="64629"/>
                        </a:lnTo>
                      </a:path>
                      <a:path w="5168900" h="6267450">
                        <a:moveTo>
                          <a:pt x="5138510" y="64629"/>
                        </a:moveTo>
                        <a:lnTo>
                          <a:pt x="5148884" y="67822"/>
                        </a:lnTo>
                      </a:path>
                      <a:path w="5168900" h="6267450">
                        <a:moveTo>
                          <a:pt x="5148884" y="67822"/>
                        </a:moveTo>
                        <a:lnTo>
                          <a:pt x="5158463" y="64629"/>
                        </a:lnTo>
                      </a:path>
                      <a:path w="5168900" h="6267450">
                        <a:moveTo>
                          <a:pt x="5158463" y="64629"/>
                        </a:moveTo>
                        <a:lnTo>
                          <a:pt x="5165644" y="57448"/>
                        </a:lnTo>
                      </a:path>
                      <a:path w="5168900" h="6267450">
                        <a:moveTo>
                          <a:pt x="5165644" y="57448"/>
                        </a:moveTo>
                        <a:lnTo>
                          <a:pt x="5168837" y="47868"/>
                        </a:lnTo>
                      </a:path>
                      <a:path w="5168900" h="6267450">
                        <a:moveTo>
                          <a:pt x="5168837" y="47868"/>
                        </a:moveTo>
                        <a:lnTo>
                          <a:pt x="5165644" y="37508"/>
                        </a:lnTo>
                      </a:path>
                      <a:path w="5168900" h="6267450">
                        <a:moveTo>
                          <a:pt x="5165644" y="37508"/>
                        </a:moveTo>
                        <a:lnTo>
                          <a:pt x="5158463" y="30327"/>
                        </a:lnTo>
                      </a:path>
                      <a:path w="5168900" h="6267450">
                        <a:moveTo>
                          <a:pt x="5158463" y="30327"/>
                        </a:moveTo>
                        <a:lnTo>
                          <a:pt x="5148884" y="27929"/>
                        </a:lnTo>
                      </a:path>
                      <a:path w="5168900" h="6267450">
                        <a:moveTo>
                          <a:pt x="5148884" y="27929"/>
                        </a:moveTo>
                        <a:lnTo>
                          <a:pt x="5138510" y="30327"/>
                        </a:lnTo>
                      </a:path>
                      <a:path w="5168900" h="6267450">
                        <a:moveTo>
                          <a:pt x="5138510" y="30327"/>
                        </a:moveTo>
                        <a:lnTo>
                          <a:pt x="5131342" y="37508"/>
                        </a:lnTo>
                      </a:path>
                      <a:path w="5168900" h="6267450">
                        <a:moveTo>
                          <a:pt x="5131342" y="37508"/>
                        </a:moveTo>
                        <a:lnTo>
                          <a:pt x="5128944" y="47868"/>
                        </a:lnTo>
                      </a:path>
                      <a:path w="5168900" h="6267450">
                        <a:moveTo>
                          <a:pt x="4982144" y="27929"/>
                        </a:moveTo>
                        <a:lnTo>
                          <a:pt x="4974963" y="31122"/>
                        </a:lnTo>
                      </a:path>
                      <a:path w="5168900" h="6267450">
                        <a:moveTo>
                          <a:pt x="4974963" y="31122"/>
                        </a:moveTo>
                        <a:lnTo>
                          <a:pt x="4971784" y="37508"/>
                        </a:lnTo>
                      </a:path>
                      <a:path w="5168900" h="6267450">
                        <a:moveTo>
                          <a:pt x="4971784" y="37508"/>
                        </a:moveTo>
                        <a:lnTo>
                          <a:pt x="4974963" y="44689"/>
                        </a:lnTo>
                      </a:path>
                      <a:path w="5168900" h="6267450">
                        <a:moveTo>
                          <a:pt x="4974963" y="44689"/>
                        </a:moveTo>
                        <a:lnTo>
                          <a:pt x="4982144" y="47868"/>
                        </a:lnTo>
                      </a:path>
                      <a:path w="5168900" h="6267450">
                        <a:moveTo>
                          <a:pt x="4982144" y="27929"/>
                        </a:moveTo>
                        <a:lnTo>
                          <a:pt x="4989325" y="24736"/>
                        </a:lnTo>
                      </a:path>
                      <a:path w="5168900" h="6267450">
                        <a:moveTo>
                          <a:pt x="4989325" y="24736"/>
                        </a:moveTo>
                        <a:lnTo>
                          <a:pt x="4991724" y="17555"/>
                        </a:lnTo>
                      </a:path>
                      <a:path w="5168900" h="6267450">
                        <a:moveTo>
                          <a:pt x="4991724" y="17555"/>
                        </a:moveTo>
                        <a:lnTo>
                          <a:pt x="4989325" y="11182"/>
                        </a:lnTo>
                      </a:path>
                      <a:path w="5168900" h="6267450">
                        <a:moveTo>
                          <a:pt x="4989325" y="11182"/>
                        </a:moveTo>
                        <a:lnTo>
                          <a:pt x="4982144" y="7989"/>
                        </a:lnTo>
                      </a:path>
                      <a:path w="5168900" h="6267450">
                        <a:moveTo>
                          <a:pt x="4962205" y="27929"/>
                        </a:moveTo>
                        <a:lnTo>
                          <a:pt x="4964603" y="37508"/>
                        </a:lnTo>
                      </a:path>
                      <a:path w="5168900" h="6267450">
                        <a:moveTo>
                          <a:pt x="4964603" y="37508"/>
                        </a:moveTo>
                        <a:lnTo>
                          <a:pt x="4971784" y="45484"/>
                        </a:lnTo>
                      </a:path>
                      <a:path w="5168900" h="6267450">
                        <a:moveTo>
                          <a:pt x="4971784" y="45484"/>
                        </a:moveTo>
                        <a:lnTo>
                          <a:pt x="4982144" y="47868"/>
                        </a:lnTo>
                      </a:path>
                      <a:path w="5168900" h="6267450">
                        <a:moveTo>
                          <a:pt x="4982144" y="47868"/>
                        </a:moveTo>
                        <a:lnTo>
                          <a:pt x="4991724" y="45484"/>
                        </a:lnTo>
                      </a:path>
                      <a:path w="5168900" h="6267450">
                        <a:moveTo>
                          <a:pt x="4991724" y="45484"/>
                        </a:moveTo>
                        <a:lnTo>
                          <a:pt x="4999699" y="37508"/>
                        </a:lnTo>
                      </a:path>
                      <a:path w="5168900" h="6267450">
                        <a:moveTo>
                          <a:pt x="4999699" y="37508"/>
                        </a:moveTo>
                        <a:lnTo>
                          <a:pt x="5002098" y="27929"/>
                        </a:lnTo>
                      </a:path>
                      <a:path w="5168900" h="6267450">
                        <a:moveTo>
                          <a:pt x="5002098" y="27929"/>
                        </a:moveTo>
                        <a:lnTo>
                          <a:pt x="4999699" y="17555"/>
                        </a:lnTo>
                      </a:path>
                      <a:path w="5168900" h="6267450">
                        <a:moveTo>
                          <a:pt x="4999699" y="17555"/>
                        </a:moveTo>
                        <a:lnTo>
                          <a:pt x="4991724" y="10374"/>
                        </a:lnTo>
                      </a:path>
                      <a:path w="5168900" h="6267450">
                        <a:moveTo>
                          <a:pt x="4991724" y="10374"/>
                        </a:moveTo>
                        <a:lnTo>
                          <a:pt x="4982144" y="7989"/>
                        </a:lnTo>
                      </a:path>
                      <a:path w="5168900" h="6267450">
                        <a:moveTo>
                          <a:pt x="4982144" y="7989"/>
                        </a:moveTo>
                        <a:lnTo>
                          <a:pt x="4971784" y="10374"/>
                        </a:lnTo>
                      </a:path>
                      <a:path w="5168900" h="6267450">
                        <a:moveTo>
                          <a:pt x="4971784" y="10374"/>
                        </a:moveTo>
                        <a:lnTo>
                          <a:pt x="4964603" y="17555"/>
                        </a:lnTo>
                      </a:path>
                      <a:path w="5168900" h="6267450">
                        <a:moveTo>
                          <a:pt x="4964603" y="17555"/>
                        </a:moveTo>
                        <a:lnTo>
                          <a:pt x="4962205" y="27929"/>
                        </a:lnTo>
                      </a:path>
                      <a:path w="5168900" h="6267450">
                        <a:moveTo>
                          <a:pt x="4773922" y="412456"/>
                        </a:moveTo>
                        <a:lnTo>
                          <a:pt x="4767550" y="415649"/>
                        </a:lnTo>
                      </a:path>
                      <a:path w="5168900" h="6267450">
                        <a:moveTo>
                          <a:pt x="4767550" y="415649"/>
                        </a:moveTo>
                        <a:lnTo>
                          <a:pt x="4764357" y="422830"/>
                        </a:lnTo>
                      </a:path>
                      <a:path w="5168900" h="6267450">
                        <a:moveTo>
                          <a:pt x="4764357" y="422830"/>
                        </a:moveTo>
                        <a:lnTo>
                          <a:pt x="4767550" y="429216"/>
                        </a:lnTo>
                      </a:path>
                      <a:path w="5168900" h="6267450">
                        <a:moveTo>
                          <a:pt x="4767550" y="429216"/>
                        </a:moveTo>
                        <a:lnTo>
                          <a:pt x="4773922" y="432409"/>
                        </a:lnTo>
                      </a:path>
                      <a:path w="5168900" h="6267450">
                        <a:moveTo>
                          <a:pt x="4773922" y="412456"/>
                        </a:moveTo>
                        <a:lnTo>
                          <a:pt x="4781103" y="409263"/>
                        </a:lnTo>
                      </a:path>
                      <a:path w="5168900" h="6267450">
                        <a:moveTo>
                          <a:pt x="4781103" y="409263"/>
                        </a:moveTo>
                        <a:lnTo>
                          <a:pt x="4784296" y="402890"/>
                        </a:lnTo>
                      </a:path>
                      <a:path w="5168900" h="6267450">
                        <a:moveTo>
                          <a:pt x="4784296" y="402890"/>
                        </a:moveTo>
                        <a:lnTo>
                          <a:pt x="4781103" y="395709"/>
                        </a:lnTo>
                      </a:path>
                      <a:path w="5168900" h="6267450">
                        <a:moveTo>
                          <a:pt x="4781103" y="395709"/>
                        </a:moveTo>
                        <a:lnTo>
                          <a:pt x="4773922" y="392516"/>
                        </a:lnTo>
                      </a:path>
                      <a:path w="5168900" h="6267450">
                        <a:moveTo>
                          <a:pt x="4753983" y="412456"/>
                        </a:moveTo>
                        <a:lnTo>
                          <a:pt x="4757176" y="422830"/>
                        </a:lnTo>
                      </a:path>
                      <a:path w="5168900" h="6267450">
                        <a:moveTo>
                          <a:pt x="4757176" y="422830"/>
                        </a:moveTo>
                        <a:lnTo>
                          <a:pt x="4764357" y="430011"/>
                        </a:lnTo>
                      </a:path>
                      <a:path w="5168900" h="6267450">
                        <a:moveTo>
                          <a:pt x="4764357" y="430011"/>
                        </a:moveTo>
                        <a:lnTo>
                          <a:pt x="4773922" y="432409"/>
                        </a:lnTo>
                      </a:path>
                      <a:path w="5168900" h="6267450">
                        <a:moveTo>
                          <a:pt x="4773922" y="432409"/>
                        </a:moveTo>
                        <a:lnTo>
                          <a:pt x="4784296" y="430011"/>
                        </a:lnTo>
                      </a:path>
                      <a:path w="5168900" h="6267450">
                        <a:moveTo>
                          <a:pt x="4784296" y="430011"/>
                        </a:moveTo>
                        <a:lnTo>
                          <a:pt x="4791477" y="422830"/>
                        </a:lnTo>
                      </a:path>
                      <a:path w="5168900" h="6267450">
                        <a:moveTo>
                          <a:pt x="4791477" y="422830"/>
                        </a:moveTo>
                        <a:lnTo>
                          <a:pt x="4793876" y="412456"/>
                        </a:lnTo>
                      </a:path>
                      <a:path w="5168900" h="6267450">
                        <a:moveTo>
                          <a:pt x="4793876" y="412456"/>
                        </a:moveTo>
                        <a:lnTo>
                          <a:pt x="4791477" y="402890"/>
                        </a:lnTo>
                      </a:path>
                      <a:path w="5168900" h="6267450">
                        <a:moveTo>
                          <a:pt x="4791477" y="402890"/>
                        </a:moveTo>
                        <a:lnTo>
                          <a:pt x="4784296" y="395709"/>
                        </a:lnTo>
                      </a:path>
                      <a:path w="5168900" h="6267450">
                        <a:moveTo>
                          <a:pt x="4784296" y="395709"/>
                        </a:moveTo>
                        <a:lnTo>
                          <a:pt x="4773922" y="392516"/>
                        </a:lnTo>
                      </a:path>
                      <a:path w="5168900" h="6267450">
                        <a:moveTo>
                          <a:pt x="4773922" y="392516"/>
                        </a:moveTo>
                        <a:lnTo>
                          <a:pt x="4764357" y="395709"/>
                        </a:lnTo>
                      </a:path>
                      <a:path w="5168900" h="6267450">
                        <a:moveTo>
                          <a:pt x="4764357" y="395709"/>
                        </a:moveTo>
                        <a:lnTo>
                          <a:pt x="4757176" y="402890"/>
                        </a:lnTo>
                      </a:path>
                      <a:path w="5168900" h="6267450">
                        <a:moveTo>
                          <a:pt x="4757176" y="402890"/>
                        </a:moveTo>
                        <a:lnTo>
                          <a:pt x="4753983" y="412456"/>
                        </a:lnTo>
                      </a:path>
                      <a:path w="5168900" h="6267450">
                        <a:moveTo>
                          <a:pt x="4901577" y="19953"/>
                        </a:moveTo>
                        <a:lnTo>
                          <a:pt x="4894396" y="23146"/>
                        </a:lnTo>
                      </a:path>
                      <a:path w="5168900" h="6267450">
                        <a:moveTo>
                          <a:pt x="4894396" y="23146"/>
                        </a:moveTo>
                        <a:lnTo>
                          <a:pt x="4891203" y="30327"/>
                        </a:lnTo>
                      </a:path>
                      <a:path w="5168900" h="6267450">
                        <a:moveTo>
                          <a:pt x="4891203" y="30327"/>
                        </a:moveTo>
                        <a:lnTo>
                          <a:pt x="4894396" y="36713"/>
                        </a:lnTo>
                      </a:path>
                      <a:path w="5168900" h="6267450">
                        <a:moveTo>
                          <a:pt x="4894396" y="36713"/>
                        </a:moveTo>
                        <a:lnTo>
                          <a:pt x="4901577" y="39893"/>
                        </a:lnTo>
                      </a:path>
                      <a:path w="5168900" h="6267450">
                        <a:moveTo>
                          <a:pt x="4901577" y="19953"/>
                        </a:moveTo>
                        <a:lnTo>
                          <a:pt x="4908758" y="16760"/>
                        </a:lnTo>
                      </a:path>
                      <a:path w="5168900" h="6267450">
                        <a:moveTo>
                          <a:pt x="4908758" y="16760"/>
                        </a:moveTo>
                        <a:lnTo>
                          <a:pt x="4911143" y="10374"/>
                        </a:lnTo>
                      </a:path>
                      <a:path w="5168900" h="6267450">
                        <a:moveTo>
                          <a:pt x="4911143" y="10374"/>
                        </a:moveTo>
                        <a:lnTo>
                          <a:pt x="4908758" y="3193"/>
                        </a:lnTo>
                      </a:path>
                      <a:path w="5168900" h="6267450">
                        <a:moveTo>
                          <a:pt x="4908758" y="3193"/>
                        </a:moveTo>
                        <a:lnTo>
                          <a:pt x="4901577" y="0"/>
                        </a:lnTo>
                      </a:path>
                      <a:path w="5168900" h="6267450">
                        <a:moveTo>
                          <a:pt x="4881624" y="19953"/>
                        </a:moveTo>
                        <a:lnTo>
                          <a:pt x="4884022" y="30327"/>
                        </a:lnTo>
                      </a:path>
                      <a:path w="5168900" h="6267450">
                        <a:moveTo>
                          <a:pt x="4884022" y="30327"/>
                        </a:moveTo>
                        <a:lnTo>
                          <a:pt x="4891203" y="37508"/>
                        </a:lnTo>
                      </a:path>
                      <a:path w="5168900" h="6267450">
                        <a:moveTo>
                          <a:pt x="4891203" y="37508"/>
                        </a:moveTo>
                        <a:lnTo>
                          <a:pt x="4901577" y="39893"/>
                        </a:lnTo>
                      </a:path>
                      <a:path w="5168900" h="6267450">
                        <a:moveTo>
                          <a:pt x="4901577" y="39893"/>
                        </a:moveTo>
                        <a:lnTo>
                          <a:pt x="4911143" y="37508"/>
                        </a:lnTo>
                      </a:path>
                      <a:path w="5168900" h="6267450">
                        <a:moveTo>
                          <a:pt x="4911143" y="37508"/>
                        </a:moveTo>
                        <a:lnTo>
                          <a:pt x="4918324" y="30327"/>
                        </a:lnTo>
                      </a:path>
                      <a:path w="5168900" h="6267450">
                        <a:moveTo>
                          <a:pt x="4918324" y="30327"/>
                        </a:moveTo>
                        <a:lnTo>
                          <a:pt x="4921517" y="19953"/>
                        </a:lnTo>
                      </a:path>
                      <a:path w="5168900" h="6267450">
                        <a:moveTo>
                          <a:pt x="4921517" y="19953"/>
                        </a:moveTo>
                        <a:lnTo>
                          <a:pt x="4918324" y="10374"/>
                        </a:lnTo>
                      </a:path>
                      <a:path w="5168900" h="6267450">
                        <a:moveTo>
                          <a:pt x="4918324" y="10374"/>
                        </a:moveTo>
                        <a:lnTo>
                          <a:pt x="4911143" y="2398"/>
                        </a:lnTo>
                      </a:path>
                      <a:path w="5168900" h="6267450">
                        <a:moveTo>
                          <a:pt x="4911143" y="2398"/>
                        </a:moveTo>
                        <a:lnTo>
                          <a:pt x="4901577" y="0"/>
                        </a:lnTo>
                      </a:path>
                      <a:path w="5168900" h="6267450">
                        <a:moveTo>
                          <a:pt x="4901577" y="0"/>
                        </a:moveTo>
                        <a:lnTo>
                          <a:pt x="4891203" y="2398"/>
                        </a:lnTo>
                      </a:path>
                      <a:path w="5168900" h="6267450">
                        <a:moveTo>
                          <a:pt x="4891203" y="2398"/>
                        </a:moveTo>
                        <a:lnTo>
                          <a:pt x="4884022" y="10374"/>
                        </a:lnTo>
                      </a:path>
                      <a:path w="5168900" h="6267450">
                        <a:moveTo>
                          <a:pt x="4884022" y="10374"/>
                        </a:moveTo>
                        <a:lnTo>
                          <a:pt x="4881624" y="19953"/>
                        </a:lnTo>
                      </a:path>
                      <a:path w="5168900" h="6267450">
                        <a:moveTo>
                          <a:pt x="4806634" y="102123"/>
                        </a:moveTo>
                        <a:lnTo>
                          <a:pt x="4800262" y="105316"/>
                        </a:lnTo>
                      </a:path>
                      <a:path w="5168900" h="6267450">
                        <a:moveTo>
                          <a:pt x="4800262" y="105316"/>
                        </a:moveTo>
                        <a:lnTo>
                          <a:pt x="4797069" y="112498"/>
                        </a:lnTo>
                      </a:path>
                      <a:path w="5168900" h="6267450">
                        <a:moveTo>
                          <a:pt x="4797069" y="112498"/>
                        </a:moveTo>
                        <a:lnTo>
                          <a:pt x="4800262" y="119679"/>
                        </a:lnTo>
                      </a:path>
                      <a:path w="5168900" h="6267450">
                        <a:moveTo>
                          <a:pt x="4800262" y="119679"/>
                        </a:moveTo>
                        <a:lnTo>
                          <a:pt x="4806634" y="122063"/>
                        </a:lnTo>
                      </a:path>
                      <a:path w="5168900" h="6267450">
                        <a:moveTo>
                          <a:pt x="4806634" y="102123"/>
                        </a:moveTo>
                        <a:lnTo>
                          <a:pt x="4813815" y="99725"/>
                        </a:lnTo>
                      </a:path>
                      <a:path w="5168900" h="6267450">
                        <a:moveTo>
                          <a:pt x="4813815" y="99725"/>
                        </a:moveTo>
                        <a:lnTo>
                          <a:pt x="4817008" y="92558"/>
                        </a:lnTo>
                      </a:path>
                      <a:path w="5168900" h="6267450">
                        <a:moveTo>
                          <a:pt x="4817008" y="92558"/>
                        </a:moveTo>
                        <a:lnTo>
                          <a:pt x="4813815" y="85363"/>
                        </a:lnTo>
                      </a:path>
                      <a:path w="5168900" h="6267450">
                        <a:moveTo>
                          <a:pt x="4813815" y="85363"/>
                        </a:moveTo>
                        <a:lnTo>
                          <a:pt x="4806634" y="82184"/>
                        </a:lnTo>
                      </a:path>
                      <a:path w="5168900" h="6267450">
                        <a:moveTo>
                          <a:pt x="4786695" y="102123"/>
                        </a:moveTo>
                        <a:lnTo>
                          <a:pt x="4789888" y="112498"/>
                        </a:lnTo>
                      </a:path>
                      <a:path w="5168900" h="6267450">
                        <a:moveTo>
                          <a:pt x="4789888" y="112498"/>
                        </a:moveTo>
                        <a:lnTo>
                          <a:pt x="4797069" y="119679"/>
                        </a:lnTo>
                      </a:path>
                      <a:path w="5168900" h="6267450">
                        <a:moveTo>
                          <a:pt x="4797069" y="119679"/>
                        </a:moveTo>
                        <a:lnTo>
                          <a:pt x="4806634" y="122063"/>
                        </a:lnTo>
                      </a:path>
                      <a:path w="5168900" h="6267450">
                        <a:moveTo>
                          <a:pt x="4806634" y="122063"/>
                        </a:moveTo>
                        <a:lnTo>
                          <a:pt x="4817008" y="119679"/>
                        </a:lnTo>
                      </a:path>
                      <a:path w="5168900" h="6267450">
                        <a:moveTo>
                          <a:pt x="4817008" y="119679"/>
                        </a:moveTo>
                        <a:lnTo>
                          <a:pt x="4824189" y="112498"/>
                        </a:lnTo>
                      </a:path>
                      <a:path w="5168900" h="6267450">
                        <a:moveTo>
                          <a:pt x="4824189" y="112498"/>
                        </a:moveTo>
                        <a:lnTo>
                          <a:pt x="4826588" y="102123"/>
                        </a:lnTo>
                      </a:path>
                      <a:path w="5168900" h="6267450">
                        <a:moveTo>
                          <a:pt x="4826588" y="102123"/>
                        </a:moveTo>
                        <a:lnTo>
                          <a:pt x="4824189" y="92558"/>
                        </a:lnTo>
                      </a:path>
                      <a:path w="5168900" h="6267450">
                        <a:moveTo>
                          <a:pt x="4824189" y="92558"/>
                        </a:moveTo>
                        <a:lnTo>
                          <a:pt x="4817008" y="85363"/>
                        </a:lnTo>
                      </a:path>
                      <a:path w="5168900" h="6267450">
                        <a:moveTo>
                          <a:pt x="4817008" y="85363"/>
                        </a:moveTo>
                        <a:lnTo>
                          <a:pt x="4806634" y="82184"/>
                        </a:lnTo>
                      </a:path>
                      <a:path w="5168900" h="6267450">
                        <a:moveTo>
                          <a:pt x="4806634" y="82184"/>
                        </a:moveTo>
                        <a:lnTo>
                          <a:pt x="4797069" y="85363"/>
                        </a:lnTo>
                      </a:path>
                      <a:path w="5168900" h="6267450">
                        <a:moveTo>
                          <a:pt x="4797069" y="85363"/>
                        </a:moveTo>
                        <a:lnTo>
                          <a:pt x="4789888" y="92558"/>
                        </a:lnTo>
                      </a:path>
                      <a:path w="5168900" h="6267450">
                        <a:moveTo>
                          <a:pt x="4789888" y="92558"/>
                        </a:moveTo>
                        <a:lnTo>
                          <a:pt x="4786695" y="102123"/>
                        </a:lnTo>
                      </a:path>
                      <a:path w="5168900" h="6267450">
                        <a:moveTo>
                          <a:pt x="4881624" y="57448"/>
                        </a:moveTo>
                        <a:lnTo>
                          <a:pt x="4874443" y="60641"/>
                        </a:lnTo>
                      </a:path>
                      <a:path w="5168900" h="6267450">
                        <a:moveTo>
                          <a:pt x="4874443" y="60641"/>
                        </a:moveTo>
                        <a:lnTo>
                          <a:pt x="4871250" y="67822"/>
                        </a:lnTo>
                      </a:path>
                      <a:path w="5168900" h="6267450">
                        <a:moveTo>
                          <a:pt x="4871250" y="67822"/>
                        </a:moveTo>
                        <a:lnTo>
                          <a:pt x="4874443" y="75003"/>
                        </a:lnTo>
                      </a:path>
                      <a:path w="5168900" h="6267450">
                        <a:moveTo>
                          <a:pt x="4874443" y="75003"/>
                        </a:moveTo>
                        <a:lnTo>
                          <a:pt x="4881624" y="77387"/>
                        </a:lnTo>
                      </a:path>
                      <a:path w="5168900" h="6267450">
                        <a:moveTo>
                          <a:pt x="4881624" y="57448"/>
                        </a:moveTo>
                        <a:lnTo>
                          <a:pt x="4888805" y="55049"/>
                        </a:lnTo>
                      </a:path>
                      <a:path w="5168900" h="6267450">
                        <a:moveTo>
                          <a:pt x="4888805" y="55049"/>
                        </a:moveTo>
                        <a:lnTo>
                          <a:pt x="4891203" y="47868"/>
                        </a:lnTo>
                      </a:path>
                      <a:path w="5168900" h="6267450">
                        <a:moveTo>
                          <a:pt x="4891203" y="47868"/>
                        </a:moveTo>
                        <a:lnTo>
                          <a:pt x="4888805" y="40701"/>
                        </a:lnTo>
                      </a:path>
                      <a:path w="5168900" h="6267450">
                        <a:moveTo>
                          <a:pt x="4888805" y="40701"/>
                        </a:moveTo>
                        <a:lnTo>
                          <a:pt x="4881624" y="37508"/>
                        </a:lnTo>
                      </a:path>
                      <a:path w="5168900" h="6267450">
                        <a:moveTo>
                          <a:pt x="4861684" y="57448"/>
                        </a:moveTo>
                        <a:lnTo>
                          <a:pt x="4864082" y="67822"/>
                        </a:lnTo>
                      </a:path>
                      <a:path w="5168900" h="6267450">
                        <a:moveTo>
                          <a:pt x="4864082" y="67822"/>
                        </a:moveTo>
                        <a:lnTo>
                          <a:pt x="4871250" y="75003"/>
                        </a:lnTo>
                      </a:path>
                      <a:path w="5168900" h="6267450">
                        <a:moveTo>
                          <a:pt x="4871250" y="75003"/>
                        </a:moveTo>
                        <a:lnTo>
                          <a:pt x="4881624" y="77387"/>
                        </a:lnTo>
                      </a:path>
                      <a:path w="5168900" h="6267450">
                        <a:moveTo>
                          <a:pt x="4881624" y="77387"/>
                        </a:moveTo>
                        <a:lnTo>
                          <a:pt x="4891203" y="75003"/>
                        </a:lnTo>
                      </a:path>
                      <a:path w="5168900" h="6267450">
                        <a:moveTo>
                          <a:pt x="4891203" y="75003"/>
                        </a:moveTo>
                        <a:lnTo>
                          <a:pt x="4898384" y="67822"/>
                        </a:lnTo>
                      </a:path>
                      <a:path w="5168900" h="6267450">
                        <a:moveTo>
                          <a:pt x="4898384" y="67822"/>
                        </a:moveTo>
                        <a:lnTo>
                          <a:pt x="4901577" y="57448"/>
                        </a:lnTo>
                      </a:path>
                      <a:path w="5168900" h="6267450">
                        <a:moveTo>
                          <a:pt x="4901577" y="57448"/>
                        </a:moveTo>
                        <a:lnTo>
                          <a:pt x="4898384" y="47868"/>
                        </a:lnTo>
                      </a:path>
                      <a:path w="5168900" h="6267450">
                        <a:moveTo>
                          <a:pt x="4898384" y="47868"/>
                        </a:moveTo>
                        <a:lnTo>
                          <a:pt x="4891203" y="40701"/>
                        </a:lnTo>
                      </a:path>
                      <a:path w="5168900" h="6267450">
                        <a:moveTo>
                          <a:pt x="4891203" y="40701"/>
                        </a:moveTo>
                        <a:lnTo>
                          <a:pt x="4881624" y="37508"/>
                        </a:lnTo>
                      </a:path>
                      <a:path w="5168900" h="6267450">
                        <a:moveTo>
                          <a:pt x="4881624" y="37508"/>
                        </a:moveTo>
                        <a:lnTo>
                          <a:pt x="4871250" y="40701"/>
                        </a:lnTo>
                      </a:path>
                      <a:path w="5168900" h="6267450">
                        <a:moveTo>
                          <a:pt x="4871250" y="40701"/>
                        </a:moveTo>
                        <a:lnTo>
                          <a:pt x="4864082" y="47868"/>
                        </a:lnTo>
                      </a:path>
                      <a:path w="5168900" h="6267450">
                        <a:moveTo>
                          <a:pt x="4864082" y="47868"/>
                        </a:moveTo>
                        <a:lnTo>
                          <a:pt x="4861684" y="57448"/>
                        </a:lnTo>
                      </a:path>
                      <a:path w="5168900" h="6267450">
                        <a:moveTo>
                          <a:pt x="4157246" y="476276"/>
                        </a:moveTo>
                        <a:lnTo>
                          <a:pt x="4150860" y="479469"/>
                        </a:lnTo>
                      </a:path>
                      <a:path w="5168900" h="6267450">
                        <a:moveTo>
                          <a:pt x="4150860" y="479469"/>
                        </a:moveTo>
                        <a:lnTo>
                          <a:pt x="4147666" y="486650"/>
                        </a:lnTo>
                      </a:path>
                      <a:path w="5168900" h="6267450">
                        <a:moveTo>
                          <a:pt x="4147666" y="486650"/>
                        </a:moveTo>
                        <a:lnTo>
                          <a:pt x="4150860" y="493831"/>
                        </a:lnTo>
                      </a:path>
                      <a:path w="5168900" h="6267450">
                        <a:moveTo>
                          <a:pt x="4150860" y="493831"/>
                        </a:moveTo>
                        <a:lnTo>
                          <a:pt x="4157246" y="496230"/>
                        </a:lnTo>
                      </a:path>
                      <a:path w="5168900" h="6267450">
                        <a:moveTo>
                          <a:pt x="4157246" y="476276"/>
                        </a:moveTo>
                        <a:lnTo>
                          <a:pt x="4164427" y="473892"/>
                        </a:lnTo>
                      </a:path>
                      <a:path w="5168900" h="6267450">
                        <a:moveTo>
                          <a:pt x="4164427" y="473892"/>
                        </a:moveTo>
                        <a:lnTo>
                          <a:pt x="4167620" y="466711"/>
                        </a:lnTo>
                      </a:path>
                      <a:path w="5168900" h="6267450">
                        <a:moveTo>
                          <a:pt x="4167620" y="466711"/>
                        </a:moveTo>
                        <a:lnTo>
                          <a:pt x="4164427" y="459530"/>
                        </a:lnTo>
                      </a:path>
                      <a:path w="5168900" h="6267450">
                        <a:moveTo>
                          <a:pt x="4164427" y="459530"/>
                        </a:moveTo>
                        <a:lnTo>
                          <a:pt x="4157246" y="456337"/>
                        </a:lnTo>
                      </a:path>
                      <a:path w="5168900" h="6267450">
                        <a:moveTo>
                          <a:pt x="4137292" y="476276"/>
                        </a:moveTo>
                        <a:lnTo>
                          <a:pt x="4140485" y="486650"/>
                        </a:lnTo>
                      </a:path>
                      <a:path w="5168900" h="6267450">
                        <a:moveTo>
                          <a:pt x="4140485" y="486650"/>
                        </a:moveTo>
                        <a:lnTo>
                          <a:pt x="4147666" y="493831"/>
                        </a:lnTo>
                      </a:path>
                      <a:path w="5168900" h="6267450">
                        <a:moveTo>
                          <a:pt x="4147666" y="493831"/>
                        </a:moveTo>
                        <a:lnTo>
                          <a:pt x="4157246" y="496230"/>
                        </a:lnTo>
                      </a:path>
                      <a:path w="5168900" h="6267450">
                        <a:moveTo>
                          <a:pt x="4157246" y="496230"/>
                        </a:moveTo>
                        <a:lnTo>
                          <a:pt x="4167620" y="493831"/>
                        </a:lnTo>
                      </a:path>
                      <a:path w="5168900" h="6267450">
                        <a:moveTo>
                          <a:pt x="4167620" y="493831"/>
                        </a:moveTo>
                        <a:lnTo>
                          <a:pt x="4174787" y="486650"/>
                        </a:lnTo>
                      </a:path>
                      <a:path w="5168900" h="6267450">
                        <a:moveTo>
                          <a:pt x="4174787" y="486650"/>
                        </a:moveTo>
                        <a:lnTo>
                          <a:pt x="4177185" y="476276"/>
                        </a:lnTo>
                      </a:path>
                      <a:path w="5168900" h="6267450">
                        <a:moveTo>
                          <a:pt x="4177185" y="476276"/>
                        </a:moveTo>
                        <a:lnTo>
                          <a:pt x="4174787" y="466711"/>
                        </a:lnTo>
                      </a:path>
                      <a:path w="5168900" h="6267450">
                        <a:moveTo>
                          <a:pt x="4174787" y="466711"/>
                        </a:moveTo>
                        <a:lnTo>
                          <a:pt x="4167620" y="459530"/>
                        </a:lnTo>
                      </a:path>
                      <a:path w="5168900" h="6267450">
                        <a:moveTo>
                          <a:pt x="4167620" y="459530"/>
                        </a:moveTo>
                        <a:lnTo>
                          <a:pt x="4157246" y="456337"/>
                        </a:lnTo>
                      </a:path>
                      <a:path w="5168900" h="6267450">
                        <a:moveTo>
                          <a:pt x="4157246" y="456337"/>
                        </a:moveTo>
                        <a:lnTo>
                          <a:pt x="4147666" y="459530"/>
                        </a:lnTo>
                      </a:path>
                      <a:path w="5168900" h="6267450">
                        <a:moveTo>
                          <a:pt x="4147666" y="459530"/>
                        </a:moveTo>
                        <a:lnTo>
                          <a:pt x="4140485" y="466711"/>
                        </a:lnTo>
                      </a:path>
                      <a:path w="5168900" h="6267450">
                        <a:moveTo>
                          <a:pt x="4140485" y="466711"/>
                        </a:moveTo>
                        <a:lnTo>
                          <a:pt x="4137292" y="476276"/>
                        </a:lnTo>
                      </a:path>
                      <a:path w="5168900" h="6267450">
                        <a:moveTo>
                          <a:pt x="4384613" y="57448"/>
                        </a:moveTo>
                        <a:lnTo>
                          <a:pt x="4377432" y="60641"/>
                        </a:lnTo>
                      </a:path>
                      <a:path w="5168900" h="6267450">
                        <a:moveTo>
                          <a:pt x="4377432" y="60641"/>
                        </a:moveTo>
                        <a:lnTo>
                          <a:pt x="4374238" y="67822"/>
                        </a:lnTo>
                      </a:path>
                      <a:path w="5168900" h="6267450">
                        <a:moveTo>
                          <a:pt x="4374238" y="67822"/>
                        </a:moveTo>
                        <a:lnTo>
                          <a:pt x="4377432" y="75003"/>
                        </a:lnTo>
                      </a:path>
                      <a:path w="5168900" h="6267450">
                        <a:moveTo>
                          <a:pt x="4377432" y="75003"/>
                        </a:moveTo>
                        <a:lnTo>
                          <a:pt x="4384613" y="77387"/>
                        </a:lnTo>
                      </a:path>
                      <a:path w="5168900" h="6267450">
                        <a:moveTo>
                          <a:pt x="4384613" y="57448"/>
                        </a:moveTo>
                        <a:lnTo>
                          <a:pt x="4391794" y="55049"/>
                        </a:lnTo>
                      </a:path>
                      <a:path w="5168900" h="6267450">
                        <a:moveTo>
                          <a:pt x="4391794" y="55049"/>
                        </a:moveTo>
                        <a:lnTo>
                          <a:pt x="4394178" y="47868"/>
                        </a:lnTo>
                      </a:path>
                      <a:path w="5168900" h="6267450">
                        <a:moveTo>
                          <a:pt x="4394178" y="47868"/>
                        </a:moveTo>
                        <a:lnTo>
                          <a:pt x="4391794" y="40701"/>
                        </a:lnTo>
                      </a:path>
                      <a:path w="5168900" h="6267450">
                        <a:moveTo>
                          <a:pt x="4391794" y="40701"/>
                        </a:moveTo>
                        <a:lnTo>
                          <a:pt x="4384613" y="37508"/>
                        </a:lnTo>
                      </a:path>
                      <a:path w="5168900" h="6267450">
                        <a:moveTo>
                          <a:pt x="4364659" y="57448"/>
                        </a:moveTo>
                        <a:lnTo>
                          <a:pt x="4367057" y="67822"/>
                        </a:lnTo>
                      </a:path>
                      <a:path w="5168900" h="6267450">
                        <a:moveTo>
                          <a:pt x="4367057" y="67822"/>
                        </a:moveTo>
                        <a:lnTo>
                          <a:pt x="4374238" y="75003"/>
                        </a:lnTo>
                      </a:path>
                      <a:path w="5168900" h="6267450">
                        <a:moveTo>
                          <a:pt x="4374238" y="75003"/>
                        </a:moveTo>
                        <a:lnTo>
                          <a:pt x="4384613" y="77387"/>
                        </a:lnTo>
                      </a:path>
                      <a:path w="5168900" h="6267450">
                        <a:moveTo>
                          <a:pt x="4384613" y="77387"/>
                        </a:moveTo>
                        <a:lnTo>
                          <a:pt x="4394178" y="75003"/>
                        </a:lnTo>
                      </a:path>
                      <a:path w="5168900" h="6267450">
                        <a:moveTo>
                          <a:pt x="4394178" y="75003"/>
                        </a:moveTo>
                        <a:lnTo>
                          <a:pt x="4401373" y="67822"/>
                        </a:lnTo>
                      </a:path>
                      <a:path w="5168900" h="6267450">
                        <a:moveTo>
                          <a:pt x="4401373" y="67822"/>
                        </a:moveTo>
                        <a:lnTo>
                          <a:pt x="4404552" y="57448"/>
                        </a:lnTo>
                      </a:path>
                      <a:path w="5168900" h="6267450">
                        <a:moveTo>
                          <a:pt x="4404552" y="57448"/>
                        </a:moveTo>
                        <a:lnTo>
                          <a:pt x="4401373" y="47868"/>
                        </a:lnTo>
                      </a:path>
                      <a:path w="5168900" h="6267450">
                        <a:moveTo>
                          <a:pt x="4401373" y="47868"/>
                        </a:moveTo>
                        <a:lnTo>
                          <a:pt x="4394178" y="40701"/>
                        </a:lnTo>
                      </a:path>
                      <a:path w="5168900" h="6267450">
                        <a:moveTo>
                          <a:pt x="4394178" y="40701"/>
                        </a:moveTo>
                        <a:lnTo>
                          <a:pt x="4384613" y="37508"/>
                        </a:lnTo>
                      </a:path>
                      <a:path w="5168900" h="6267450">
                        <a:moveTo>
                          <a:pt x="4384613" y="37508"/>
                        </a:moveTo>
                        <a:lnTo>
                          <a:pt x="4374238" y="40701"/>
                        </a:lnTo>
                      </a:path>
                      <a:path w="5168900" h="6267450">
                        <a:moveTo>
                          <a:pt x="4374238" y="40701"/>
                        </a:moveTo>
                        <a:lnTo>
                          <a:pt x="4367057" y="47868"/>
                        </a:lnTo>
                      </a:path>
                      <a:path w="5168900" h="6267450">
                        <a:moveTo>
                          <a:pt x="4367057" y="47868"/>
                        </a:moveTo>
                        <a:lnTo>
                          <a:pt x="4364659" y="57448"/>
                        </a:lnTo>
                      </a:path>
                      <a:path w="5168900" h="6267450">
                        <a:moveTo>
                          <a:pt x="4244994" y="57448"/>
                        </a:moveTo>
                        <a:lnTo>
                          <a:pt x="4237827" y="60641"/>
                        </a:lnTo>
                      </a:path>
                      <a:path w="5168900" h="6267450">
                        <a:moveTo>
                          <a:pt x="4237827" y="60641"/>
                        </a:moveTo>
                        <a:lnTo>
                          <a:pt x="4234633" y="67822"/>
                        </a:lnTo>
                      </a:path>
                      <a:path w="5168900" h="6267450">
                        <a:moveTo>
                          <a:pt x="4234633" y="67822"/>
                        </a:moveTo>
                        <a:lnTo>
                          <a:pt x="4237827" y="75003"/>
                        </a:lnTo>
                      </a:path>
                      <a:path w="5168900" h="6267450">
                        <a:moveTo>
                          <a:pt x="4237827" y="75003"/>
                        </a:moveTo>
                        <a:lnTo>
                          <a:pt x="4244994" y="77387"/>
                        </a:lnTo>
                      </a:path>
                      <a:path w="5168900" h="6267450">
                        <a:moveTo>
                          <a:pt x="4244994" y="57448"/>
                        </a:moveTo>
                        <a:lnTo>
                          <a:pt x="4252175" y="55049"/>
                        </a:lnTo>
                      </a:path>
                      <a:path w="5168900" h="6267450">
                        <a:moveTo>
                          <a:pt x="4252175" y="55049"/>
                        </a:moveTo>
                        <a:lnTo>
                          <a:pt x="4254573" y="47868"/>
                        </a:lnTo>
                      </a:path>
                      <a:path w="5168900" h="6267450">
                        <a:moveTo>
                          <a:pt x="4254573" y="47868"/>
                        </a:moveTo>
                        <a:lnTo>
                          <a:pt x="4252175" y="40701"/>
                        </a:lnTo>
                      </a:path>
                      <a:path w="5168900" h="6267450">
                        <a:moveTo>
                          <a:pt x="4252175" y="40701"/>
                        </a:moveTo>
                        <a:lnTo>
                          <a:pt x="4244994" y="37508"/>
                        </a:lnTo>
                      </a:path>
                      <a:path w="5168900" h="6267450">
                        <a:moveTo>
                          <a:pt x="4225054" y="57448"/>
                        </a:moveTo>
                        <a:lnTo>
                          <a:pt x="4227452" y="67822"/>
                        </a:lnTo>
                      </a:path>
                      <a:path w="5168900" h="6267450">
                        <a:moveTo>
                          <a:pt x="4227452" y="67822"/>
                        </a:moveTo>
                        <a:lnTo>
                          <a:pt x="4234633" y="75003"/>
                        </a:lnTo>
                      </a:path>
                      <a:path w="5168900" h="6267450">
                        <a:moveTo>
                          <a:pt x="4234633" y="75003"/>
                        </a:moveTo>
                        <a:lnTo>
                          <a:pt x="4244994" y="77387"/>
                        </a:lnTo>
                      </a:path>
                      <a:path w="5168900" h="6267450">
                        <a:moveTo>
                          <a:pt x="4244994" y="77387"/>
                        </a:moveTo>
                        <a:lnTo>
                          <a:pt x="4254573" y="75003"/>
                        </a:lnTo>
                      </a:path>
                      <a:path w="5168900" h="6267450">
                        <a:moveTo>
                          <a:pt x="4254573" y="75003"/>
                        </a:moveTo>
                        <a:lnTo>
                          <a:pt x="4261754" y="67822"/>
                        </a:lnTo>
                      </a:path>
                      <a:path w="5168900" h="6267450">
                        <a:moveTo>
                          <a:pt x="4261754" y="67822"/>
                        </a:moveTo>
                        <a:lnTo>
                          <a:pt x="4264947" y="57448"/>
                        </a:lnTo>
                      </a:path>
                      <a:path w="5168900" h="6267450">
                        <a:moveTo>
                          <a:pt x="4264947" y="57448"/>
                        </a:moveTo>
                        <a:lnTo>
                          <a:pt x="4261754" y="47868"/>
                        </a:lnTo>
                      </a:path>
                      <a:path w="5168900" h="6267450">
                        <a:moveTo>
                          <a:pt x="4261754" y="47868"/>
                        </a:moveTo>
                        <a:lnTo>
                          <a:pt x="4254573" y="40701"/>
                        </a:lnTo>
                      </a:path>
                      <a:path w="5168900" h="6267450">
                        <a:moveTo>
                          <a:pt x="4254573" y="40701"/>
                        </a:moveTo>
                        <a:lnTo>
                          <a:pt x="4244994" y="37508"/>
                        </a:lnTo>
                      </a:path>
                      <a:path w="5168900" h="6267450">
                        <a:moveTo>
                          <a:pt x="4244994" y="37508"/>
                        </a:moveTo>
                        <a:lnTo>
                          <a:pt x="4234633" y="40701"/>
                        </a:lnTo>
                      </a:path>
                      <a:path w="5168900" h="6267450">
                        <a:moveTo>
                          <a:pt x="4234633" y="40701"/>
                        </a:moveTo>
                        <a:lnTo>
                          <a:pt x="4227452" y="47868"/>
                        </a:lnTo>
                      </a:path>
                      <a:path w="5168900" h="6267450">
                        <a:moveTo>
                          <a:pt x="4227452" y="47868"/>
                        </a:moveTo>
                        <a:lnTo>
                          <a:pt x="4225054" y="57448"/>
                        </a:lnTo>
                      </a:path>
                      <a:path w="5168900" h="6267450">
                        <a:moveTo>
                          <a:pt x="449950" y="281621"/>
                        </a:moveTo>
                        <a:lnTo>
                          <a:pt x="442769" y="284020"/>
                        </a:lnTo>
                      </a:path>
                      <a:path w="5168900" h="6267450">
                        <a:moveTo>
                          <a:pt x="442769" y="284020"/>
                        </a:moveTo>
                        <a:lnTo>
                          <a:pt x="438781" y="290406"/>
                        </a:lnTo>
                      </a:path>
                      <a:path w="5168900" h="6267450">
                        <a:moveTo>
                          <a:pt x="438781" y="290406"/>
                        </a:moveTo>
                        <a:lnTo>
                          <a:pt x="438781" y="298382"/>
                        </a:lnTo>
                      </a:path>
                      <a:path w="5168900" h="6267450">
                        <a:moveTo>
                          <a:pt x="438781" y="298382"/>
                        </a:moveTo>
                        <a:lnTo>
                          <a:pt x="442769" y="304754"/>
                        </a:lnTo>
                      </a:path>
                      <a:path w="5168900" h="6267450">
                        <a:moveTo>
                          <a:pt x="442769" y="304754"/>
                        </a:moveTo>
                        <a:lnTo>
                          <a:pt x="449950" y="307152"/>
                        </a:lnTo>
                      </a:path>
                      <a:path w="5168900" h="6267450">
                        <a:moveTo>
                          <a:pt x="449950" y="281621"/>
                        </a:moveTo>
                        <a:lnTo>
                          <a:pt x="457926" y="279223"/>
                        </a:lnTo>
                      </a:path>
                      <a:path w="5168900" h="6267450">
                        <a:moveTo>
                          <a:pt x="457926" y="279223"/>
                        </a:moveTo>
                        <a:lnTo>
                          <a:pt x="461914" y="273646"/>
                        </a:lnTo>
                      </a:path>
                      <a:path w="5168900" h="6267450">
                        <a:moveTo>
                          <a:pt x="461914" y="273646"/>
                        </a:moveTo>
                        <a:lnTo>
                          <a:pt x="461914" y="265670"/>
                        </a:lnTo>
                      </a:path>
                      <a:path w="5168900" h="6267450">
                        <a:moveTo>
                          <a:pt x="461914" y="265670"/>
                        </a:moveTo>
                        <a:lnTo>
                          <a:pt x="457926" y="259284"/>
                        </a:lnTo>
                      </a:path>
                      <a:path w="5168900" h="6267450">
                        <a:moveTo>
                          <a:pt x="457926" y="259284"/>
                        </a:moveTo>
                        <a:lnTo>
                          <a:pt x="449950" y="256885"/>
                        </a:lnTo>
                      </a:path>
                      <a:path w="5168900" h="6267450">
                        <a:moveTo>
                          <a:pt x="425214" y="281621"/>
                        </a:moveTo>
                        <a:lnTo>
                          <a:pt x="427613" y="292790"/>
                        </a:lnTo>
                      </a:path>
                      <a:path w="5168900" h="6267450">
                        <a:moveTo>
                          <a:pt x="427613" y="292790"/>
                        </a:moveTo>
                        <a:lnTo>
                          <a:pt x="434794" y="301575"/>
                        </a:lnTo>
                      </a:path>
                      <a:path w="5168900" h="6267450">
                        <a:moveTo>
                          <a:pt x="434794" y="301575"/>
                        </a:moveTo>
                        <a:lnTo>
                          <a:pt x="444373" y="306358"/>
                        </a:lnTo>
                      </a:path>
                      <a:path w="5168900" h="6267450">
                        <a:moveTo>
                          <a:pt x="444373" y="306358"/>
                        </a:moveTo>
                        <a:lnTo>
                          <a:pt x="455528" y="306358"/>
                        </a:lnTo>
                      </a:path>
                      <a:path w="5168900" h="6267450">
                        <a:moveTo>
                          <a:pt x="455528" y="306358"/>
                        </a:moveTo>
                        <a:lnTo>
                          <a:pt x="465902" y="301575"/>
                        </a:lnTo>
                      </a:path>
                      <a:path w="5168900" h="6267450">
                        <a:moveTo>
                          <a:pt x="465902" y="301575"/>
                        </a:moveTo>
                        <a:lnTo>
                          <a:pt x="473083" y="292790"/>
                        </a:lnTo>
                      </a:path>
                      <a:path w="5168900" h="6267450">
                        <a:moveTo>
                          <a:pt x="473083" y="292790"/>
                        </a:moveTo>
                        <a:lnTo>
                          <a:pt x="475481" y="281621"/>
                        </a:lnTo>
                      </a:path>
                      <a:path w="5168900" h="6267450">
                        <a:moveTo>
                          <a:pt x="475481" y="281621"/>
                        </a:moveTo>
                        <a:lnTo>
                          <a:pt x="473083" y="271247"/>
                        </a:lnTo>
                      </a:path>
                      <a:path w="5168900" h="6267450">
                        <a:moveTo>
                          <a:pt x="473083" y="271247"/>
                        </a:moveTo>
                        <a:lnTo>
                          <a:pt x="465902" y="262477"/>
                        </a:lnTo>
                      </a:path>
                      <a:path w="5168900" h="6267450">
                        <a:moveTo>
                          <a:pt x="465902" y="262477"/>
                        </a:moveTo>
                        <a:lnTo>
                          <a:pt x="455528" y="257694"/>
                        </a:lnTo>
                      </a:path>
                      <a:path w="5168900" h="6267450">
                        <a:moveTo>
                          <a:pt x="455528" y="257694"/>
                        </a:moveTo>
                        <a:lnTo>
                          <a:pt x="444373" y="257694"/>
                        </a:lnTo>
                      </a:path>
                      <a:path w="5168900" h="6267450">
                        <a:moveTo>
                          <a:pt x="444373" y="257694"/>
                        </a:moveTo>
                        <a:lnTo>
                          <a:pt x="434794" y="262477"/>
                        </a:lnTo>
                      </a:path>
                      <a:path w="5168900" h="6267450">
                        <a:moveTo>
                          <a:pt x="434794" y="262477"/>
                        </a:moveTo>
                        <a:lnTo>
                          <a:pt x="427613" y="271247"/>
                        </a:lnTo>
                      </a:path>
                      <a:path w="5168900" h="6267450">
                        <a:moveTo>
                          <a:pt x="427613" y="271247"/>
                        </a:moveTo>
                        <a:lnTo>
                          <a:pt x="425214" y="281621"/>
                        </a:lnTo>
                      </a:path>
                      <a:path w="5168900" h="6267450">
                        <a:moveTo>
                          <a:pt x="674919" y="284020"/>
                        </a:moveTo>
                        <a:lnTo>
                          <a:pt x="667752" y="286404"/>
                        </a:lnTo>
                      </a:path>
                      <a:path w="5168900" h="6267450">
                        <a:moveTo>
                          <a:pt x="667752" y="286404"/>
                        </a:moveTo>
                        <a:lnTo>
                          <a:pt x="662955" y="292790"/>
                        </a:lnTo>
                      </a:path>
                      <a:path w="5168900" h="6267450">
                        <a:moveTo>
                          <a:pt x="662955" y="292790"/>
                        </a:moveTo>
                        <a:lnTo>
                          <a:pt x="662955" y="299971"/>
                        </a:lnTo>
                      </a:path>
                      <a:path w="5168900" h="6267450">
                        <a:moveTo>
                          <a:pt x="662955" y="299971"/>
                        </a:moveTo>
                        <a:lnTo>
                          <a:pt x="667752" y="306358"/>
                        </a:lnTo>
                      </a:path>
                      <a:path w="5168900" h="6267450">
                        <a:moveTo>
                          <a:pt x="667752" y="306358"/>
                        </a:moveTo>
                        <a:lnTo>
                          <a:pt x="674919" y="308742"/>
                        </a:lnTo>
                      </a:path>
                      <a:path w="5168900" h="6267450">
                        <a:moveTo>
                          <a:pt x="674919" y="284020"/>
                        </a:moveTo>
                        <a:lnTo>
                          <a:pt x="682100" y="281621"/>
                        </a:lnTo>
                      </a:path>
                      <a:path w="5168900" h="6267450">
                        <a:moveTo>
                          <a:pt x="682100" y="281621"/>
                        </a:moveTo>
                        <a:lnTo>
                          <a:pt x="686883" y="275235"/>
                        </a:lnTo>
                      </a:path>
                      <a:path w="5168900" h="6267450">
                        <a:moveTo>
                          <a:pt x="686883" y="275235"/>
                        </a:moveTo>
                        <a:lnTo>
                          <a:pt x="686883" y="267259"/>
                        </a:lnTo>
                      </a:path>
                      <a:path w="5168900" h="6267450">
                        <a:moveTo>
                          <a:pt x="686883" y="267259"/>
                        </a:moveTo>
                        <a:lnTo>
                          <a:pt x="682100" y="261682"/>
                        </a:lnTo>
                      </a:path>
                      <a:path w="5168900" h="6267450">
                        <a:moveTo>
                          <a:pt x="682100" y="261682"/>
                        </a:moveTo>
                        <a:lnTo>
                          <a:pt x="674919" y="259284"/>
                        </a:lnTo>
                      </a:path>
                      <a:path w="5168900" h="6267450">
                        <a:moveTo>
                          <a:pt x="649402" y="284020"/>
                        </a:moveTo>
                        <a:lnTo>
                          <a:pt x="652581" y="294394"/>
                        </a:lnTo>
                      </a:path>
                      <a:path w="5168900" h="6267450">
                        <a:moveTo>
                          <a:pt x="652581" y="294394"/>
                        </a:moveTo>
                        <a:lnTo>
                          <a:pt x="658967" y="303164"/>
                        </a:lnTo>
                      </a:path>
                      <a:path w="5168900" h="6267450">
                        <a:moveTo>
                          <a:pt x="658967" y="303164"/>
                        </a:moveTo>
                        <a:lnTo>
                          <a:pt x="669341" y="307947"/>
                        </a:lnTo>
                      </a:path>
                      <a:path w="5168900" h="6267450">
                        <a:moveTo>
                          <a:pt x="669341" y="307947"/>
                        </a:moveTo>
                        <a:lnTo>
                          <a:pt x="680510" y="307947"/>
                        </a:lnTo>
                      </a:path>
                      <a:path w="5168900" h="6267450">
                        <a:moveTo>
                          <a:pt x="680510" y="307947"/>
                        </a:moveTo>
                        <a:lnTo>
                          <a:pt x="690090" y="303164"/>
                        </a:lnTo>
                      </a:path>
                      <a:path w="5168900" h="6267450">
                        <a:moveTo>
                          <a:pt x="690090" y="303164"/>
                        </a:moveTo>
                        <a:lnTo>
                          <a:pt x="697257" y="294394"/>
                        </a:lnTo>
                      </a:path>
                      <a:path w="5168900" h="6267450">
                        <a:moveTo>
                          <a:pt x="697257" y="294394"/>
                        </a:moveTo>
                        <a:lnTo>
                          <a:pt x="699655" y="284020"/>
                        </a:lnTo>
                      </a:path>
                      <a:path w="5168900" h="6267450">
                        <a:moveTo>
                          <a:pt x="699655" y="284020"/>
                        </a:moveTo>
                        <a:lnTo>
                          <a:pt x="697257" y="272851"/>
                        </a:lnTo>
                      </a:path>
                      <a:path w="5168900" h="6267450">
                        <a:moveTo>
                          <a:pt x="697257" y="272851"/>
                        </a:moveTo>
                        <a:lnTo>
                          <a:pt x="690090" y="264080"/>
                        </a:lnTo>
                      </a:path>
                      <a:path w="5168900" h="6267450">
                        <a:moveTo>
                          <a:pt x="690090" y="264080"/>
                        </a:moveTo>
                        <a:lnTo>
                          <a:pt x="680510" y="259284"/>
                        </a:lnTo>
                      </a:path>
                      <a:path w="5168900" h="6267450">
                        <a:moveTo>
                          <a:pt x="680510" y="259284"/>
                        </a:moveTo>
                        <a:lnTo>
                          <a:pt x="669341" y="259284"/>
                        </a:lnTo>
                      </a:path>
                      <a:path w="5168900" h="6267450">
                        <a:moveTo>
                          <a:pt x="669341" y="259284"/>
                        </a:moveTo>
                        <a:lnTo>
                          <a:pt x="658967" y="264080"/>
                        </a:lnTo>
                      </a:path>
                      <a:path w="5168900" h="6267450">
                        <a:moveTo>
                          <a:pt x="658967" y="264080"/>
                        </a:moveTo>
                        <a:lnTo>
                          <a:pt x="652581" y="272851"/>
                        </a:lnTo>
                      </a:path>
                      <a:path w="5168900" h="6267450">
                        <a:moveTo>
                          <a:pt x="652581" y="272851"/>
                        </a:moveTo>
                        <a:lnTo>
                          <a:pt x="649402" y="284020"/>
                        </a:lnTo>
                      </a:path>
                      <a:path w="5168900" h="6267450">
                        <a:moveTo>
                          <a:pt x="19953" y="6227489"/>
                        </a:moveTo>
                        <a:lnTo>
                          <a:pt x="0" y="6187609"/>
                        </a:lnTo>
                      </a:path>
                      <a:path w="5168900" h="6267450">
                        <a:moveTo>
                          <a:pt x="39893" y="6187609"/>
                        </a:moveTo>
                        <a:lnTo>
                          <a:pt x="23941" y="6220308"/>
                        </a:lnTo>
                      </a:path>
                      <a:path w="5168900" h="6267450">
                        <a:moveTo>
                          <a:pt x="16746" y="6233875"/>
                        </a:moveTo>
                        <a:lnTo>
                          <a:pt x="0" y="6267382"/>
                        </a:lnTo>
                      </a:path>
                      <a:path w="5168900" h="6267450">
                        <a:moveTo>
                          <a:pt x="39893" y="6267382"/>
                        </a:moveTo>
                        <a:lnTo>
                          <a:pt x="0" y="6267382"/>
                        </a:lnTo>
                      </a:path>
                      <a:path w="5168900" h="6267450">
                        <a:moveTo>
                          <a:pt x="39893" y="6187609"/>
                        </a:moveTo>
                        <a:lnTo>
                          <a:pt x="39893" y="6219513"/>
                        </a:lnTo>
                      </a:path>
                      <a:path w="5168900" h="6267450">
                        <a:moveTo>
                          <a:pt x="39893" y="6234670"/>
                        </a:moveTo>
                        <a:lnTo>
                          <a:pt x="39893" y="6267382"/>
                        </a:lnTo>
                      </a:path>
                      <a:path w="5168900" h="6267450">
                        <a:moveTo>
                          <a:pt x="0" y="6187609"/>
                        </a:moveTo>
                        <a:lnTo>
                          <a:pt x="39893" y="6187609"/>
                        </a:lnTo>
                      </a:path>
                      <a:path w="5168900" h="6267450">
                        <a:moveTo>
                          <a:pt x="0" y="6267382"/>
                        </a:moveTo>
                        <a:lnTo>
                          <a:pt x="0" y="6234670"/>
                        </a:lnTo>
                      </a:path>
                      <a:path w="5168900" h="6267450">
                        <a:moveTo>
                          <a:pt x="0" y="6219513"/>
                        </a:moveTo>
                        <a:lnTo>
                          <a:pt x="0" y="6187609"/>
                        </a:lnTo>
                      </a:path>
                      <a:path w="5168900" h="6267450">
                        <a:moveTo>
                          <a:pt x="5007675" y="1850865"/>
                        </a:moveTo>
                        <a:lnTo>
                          <a:pt x="4989325" y="1837298"/>
                        </a:lnTo>
                      </a:path>
                      <a:path w="5168900" h="6267450">
                        <a:moveTo>
                          <a:pt x="4977362" y="1828527"/>
                        </a:moveTo>
                        <a:lnTo>
                          <a:pt x="4953434" y="1810972"/>
                        </a:lnTo>
                      </a:path>
                      <a:path w="5168900" h="6267450">
                        <a:moveTo>
                          <a:pt x="4941456" y="1801393"/>
                        </a:moveTo>
                        <a:lnTo>
                          <a:pt x="4917529" y="1783852"/>
                        </a:lnTo>
                      </a:path>
                      <a:path w="5168900" h="6267450">
                        <a:moveTo>
                          <a:pt x="4905565" y="1775067"/>
                        </a:moveTo>
                        <a:lnTo>
                          <a:pt x="4888010" y="1761514"/>
                        </a:lnTo>
                      </a:path>
                      <a:path w="5168900" h="6267450">
                        <a:moveTo>
                          <a:pt x="5007675" y="1761514"/>
                        </a:moveTo>
                        <a:lnTo>
                          <a:pt x="4989325" y="1775067"/>
                        </a:lnTo>
                      </a:path>
                      <a:path w="5168900" h="6267450">
                        <a:moveTo>
                          <a:pt x="4977362" y="1783852"/>
                        </a:moveTo>
                        <a:lnTo>
                          <a:pt x="4953434" y="1801393"/>
                        </a:lnTo>
                      </a:path>
                      <a:path w="5168900" h="6267450">
                        <a:moveTo>
                          <a:pt x="4941456" y="1810972"/>
                        </a:moveTo>
                        <a:lnTo>
                          <a:pt x="4917529" y="1828527"/>
                        </a:lnTo>
                      </a:path>
                      <a:path w="5168900" h="6267450">
                        <a:moveTo>
                          <a:pt x="4905565" y="1837298"/>
                        </a:moveTo>
                        <a:lnTo>
                          <a:pt x="4888010" y="1850865"/>
                        </a:lnTo>
                      </a:path>
                      <a:path w="5168900" h="6267450">
                        <a:moveTo>
                          <a:pt x="5007675" y="1850865"/>
                        </a:moveTo>
                        <a:lnTo>
                          <a:pt x="4977362" y="1850865"/>
                        </a:lnTo>
                      </a:path>
                      <a:path w="5168900" h="6267450">
                        <a:moveTo>
                          <a:pt x="4963000" y="1850865"/>
                        </a:moveTo>
                        <a:lnTo>
                          <a:pt x="4932686" y="1850865"/>
                        </a:lnTo>
                      </a:path>
                      <a:path w="5168900" h="6267450">
                        <a:moveTo>
                          <a:pt x="4917529" y="1850865"/>
                        </a:moveTo>
                        <a:lnTo>
                          <a:pt x="4888010" y="1850865"/>
                        </a:lnTo>
                      </a:path>
                      <a:path w="5168900" h="6267450">
                        <a:moveTo>
                          <a:pt x="5007675" y="1761514"/>
                        </a:moveTo>
                        <a:lnTo>
                          <a:pt x="5007675" y="1775876"/>
                        </a:lnTo>
                      </a:path>
                      <a:path w="5168900" h="6267450">
                        <a:moveTo>
                          <a:pt x="5007675" y="1791019"/>
                        </a:moveTo>
                        <a:lnTo>
                          <a:pt x="5007675" y="1821346"/>
                        </a:lnTo>
                      </a:path>
                      <a:path w="5168900" h="6267450">
                        <a:moveTo>
                          <a:pt x="5007675" y="1835708"/>
                        </a:moveTo>
                        <a:lnTo>
                          <a:pt x="5007675" y="1850865"/>
                        </a:lnTo>
                      </a:path>
                      <a:path w="5168900" h="6267450">
                        <a:moveTo>
                          <a:pt x="4888010" y="1761514"/>
                        </a:moveTo>
                        <a:lnTo>
                          <a:pt x="4917529" y="1761514"/>
                        </a:lnTo>
                      </a:path>
                      <a:path w="5168900" h="6267450">
                        <a:moveTo>
                          <a:pt x="4932686" y="1761514"/>
                        </a:moveTo>
                        <a:lnTo>
                          <a:pt x="4963000" y="1761514"/>
                        </a:lnTo>
                      </a:path>
                      <a:path w="5168900" h="6267450">
                        <a:moveTo>
                          <a:pt x="4977362" y="1761514"/>
                        </a:moveTo>
                        <a:lnTo>
                          <a:pt x="5007675" y="1761514"/>
                        </a:lnTo>
                      </a:path>
                      <a:path w="5168900" h="6267450">
                        <a:moveTo>
                          <a:pt x="4888010" y="1850865"/>
                        </a:moveTo>
                        <a:lnTo>
                          <a:pt x="4888010" y="1835708"/>
                        </a:lnTo>
                      </a:path>
                      <a:path w="5168900" h="6267450">
                        <a:moveTo>
                          <a:pt x="4888010" y="1821346"/>
                        </a:moveTo>
                        <a:lnTo>
                          <a:pt x="4888010" y="1791019"/>
                        </a:lnTo>
                      </a:path>
                      <a:path w="5168900" h="6267450">
                        <a:moveTo>
                          <a:pt x="4888010" y="1775876"/>
                        </a:moveTo>
                        <a:lnTo>
                          <a:pt x="4888010" y="176151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752" name="object 3752"/>
                  <p:cNvPicPr/>
                  <p:nvPr/>
                </p:nvPicPr>
                <p:blipFill>
                  <a:blip r:embed="rId119" cstate="print"/>
                  <a:stretch>
                    <a:fillRect/>
                  </a:stretch>
                </p:blipFill>
                <p:spPr>
                  <a:xfrm>
                    <a:off x="11321730" y="3341511"/>
                    <a:ext cx="122058" cy="91744"/>
                  </a:xfrm>
                  <a:prstGeom prst="rect">
                    <a:avLst/>
                  </a:prstGeom>
                </p:spPr>
              </p:pic>
              <p:pic>
                <p:nvPicPr>
                  <p:cNvPr id="3753" name="object 3753"/>
                  <p:cNvPicPr/>
                  <p:nvPr/>
                </p:nvPicPr>
                <p:blipFill>
                  <a:blip r:embed="rId120" cstate="print"/>
                  <a:stretch>
                    <a:fillRect/>
                  </a:stretch>
                </p:blipFill>
                <p:spPr>
                  <a:xfrm>
                    <a:off x="13116737" y="3341511"/>
                    <a:ext cx="122058" cy="91744"/>
                  </a:xfrm>
                  <a:prstGeom prst="rect">
                    <a:avLst/>
                  </a:prstGeom>
                </p:spPr>
              </p:pic>
              <p:pic>
                <p:nvPicPr>
                  <p:cNvPr id="3754" name="object 3754"/>
                  <p:cNvPicPr/>
                  <p:nvPr/>
                </p:nvPicPr>
                <p:blipFill>
                  <a:blip r:embed="rId121" cstate="print"/>
                  <a:stretch>
                    <a:fillRect/>
                  </a:stretch>
                </p:blipFill>
                <p:spPr>
                  <a:xfrm>
                    <a:off x="15794845" y="3741194"/>
                    <a:ext cx="122168" cy="91744"/>
                  </a:xfrm>
                  <a:prstGeom prst="rect">
                    <a:avLst/>
                  </a:prstGeom>
                </p:spPr>
              </p:pic>
              <p:pic>
                <p:nvPicPr>
                  <p:cNvPr id="3755" name="object 3755"/>
                  <p:cNvPicPr/>
                  <p:nvPr/>
                </p:nvPicPr>
                <p:blipFill>
                  <a:blip r:embed="rId122" cstate="print"/>
                  <a:stretch>
                    <a:fillRect/>
                  </a:stretch>
                </p:blipFill>
                <p:spPr>
                  <a:xfrm>
                    <a:off x="11631267" y="2142432"/>
                    <a:ext cx="122058" cy="122072"/>
                  </a:xfrm>
                  <a:prstGeom prst="rect">
                    <a:avLst/>
                  </a:prstGeom>
                </p:spPr>
              </p:pic>
              <p:pic>
                <p:nvPicPr>
                  <p:cNvPr id="3756" name="object 3756"/>
                  <p:cNvPicPr/>
                  <p:nvPr/>
                </p:nvPicPr>
                <p:blipFill>
                  <a:blip r:embed="rId123" cstate="print"/>
                  <a:stretch>
                    <a:fillRect/>
                  </a:stretch>
                </p:blipFill>
                <p:spPr>
                  <a:xfrm>
                    <a:off x="12534348" y="2142432"/>
                    <a:ext cx="122058" cy="122072"/>
                  </a:xfrm>
                  <a:prstGeom prst="rect">
                    <a:avLst/>
                  </a:prstGeom>
                </p:spPr>
              </p:pic>
              <p:pic>
                <p:nvPicPr>
                  <p:cNvPr id="3757" name="object 3757"/>
                  <p:cNvPicPr/>
                  <p:nvPr/>
                </p:nvPicPr>
                <p:blipFill>
                  <a:blip r:embed="rId124" cstate="print"/>
                  <a:stretch>
                    <a:fillRect/>
                  </a:stretch>
                </p:blipFill>
                <p:spPr>
                  <a:xfrm>
                    <a:off x="11631267" y="1560057"/>
                    <a:ext cx="122058" cy="122058"/>
                  </a:xfrm>
                  <a:prstGeom prst="rect">
                    <a:avLst/>
                  </a:prstGeom>
                </p:spPr>
              </p:pic>
              <p:pic>
                <p:nvPicPr>
                  <p:cNvPr id="3758" name="object 3758"/>
                  <p:cNvPicPr/>
                  <p:nvPr/>
                </p:nvPicPr>
                <p:blipFill>
                  <a:blip r:embed="rId125" cstate="print"/>
                  <a:stretch>
                    <a:fillRect/>
                  </a:stretch>
                </p:blipFill>
                <p:spPr>
                  <a:xfrm>
                    <a:off x="12532758" y="1560057"/>
                    <a:ext cx="122058" cy="122058"/>
                  </a:xfrm>
                  <a:prstGeom prst="rect">
                    <a:avLst/>
                  </a:prstGeom>
                </p:spPr>
              </p:pic>
              <p:sp>
                <p:nvSpPr>
                  <p:cNvPr id="3759" name="object 3759"/>
                  <p:cNvSpPr/>
                  <p:nvPr/>
                </p:nvSpPr>
                <p:spPr>
                  <a:xfrm>
                    <a:off x="3098580" y="2954974"/>
                    <a:ext cx="157480" cy="2289175"/>
                  </a:xfrm>
                  <a:custGeom>
                    <a:avLst/>
                    <a:gdLst/>
                    <a:ahLst/>
                    <a:cxnLst/>
                    <a:rect l="l" t="t" r="r" b="b"/>
                    <a:pathLst>
                      <a:path w="157479" h="2289175">
                        <a:moveTo>
                          <a:pt x="27134" y="2268899"/>
                        </a:moveTo>
                        <a:lnTo>
                          <a:pt x="19953" y="2271297"/>
                        </a:lnTo>
                      </a:path>
                      <a:path w="157479" h="2289175">
                        <a:moveTo>
                          <a:pt x="19953" y="2271297"/>
                        </a:moveTo>
                        <a:lnTo>
                          <a:pt x="16760" y="2278478"/>
                        </a:lnTo>
                      </a:path>
                      <a:path w="157479" h="2289175">
                        <a:moveTo>
                          <a:pt x="16760" y="2278478"/>
                        </a:moveTo>
                        <a:lnTo>
                          <a:pt x="19953" y="2285646"/>
                        </a:lnTo>
                      </a:path>
                      <a:path w="157479" h="2289175">
                        <a:moveTo>
                          <a:pt x="19953" y="2285646"/>
                        </a:moveTo>
                        <a:lnTo>
                          <a:pt x="27134" y="2288839"/>
                        </a:lnTo>
                      </a:path>
                      <a:path w="157479" h="2289175">
                        <a:moveTo>
                          <a:pt x="27134" y="2268899"/>
                        </a:moveTo>
                        <a:lnTo>
                          <a:pt x="34301" y="2265706"/>
                        </a:lnTo>
                      </a:path>
                      <a:path w="157479" h="2289175">
                        <a:moveTo>
                          <a:pt x="34301" y="2265706"/>
                        </a:moveTo>
                        <a:lnTo>
                          <a:pt x="36699" y="2258525"/>
                        </a:lnTo>
                      </a:path>
                      <a:path w="157479" h="2289175">
                        <a:moveTo>
                          <a:pt x="36699" y="2258525"/>
                        </a:moveTo>
                        <a:lnTo>
                          <a:pt x="34301" y="2251344"/>
                        </a:lnTo>
                      </a:path>
                      <a:path w="157479" h="2289175">
                        <a:moveTo>
                          <a:pt x="34301" y="2251344"/>
                        </a:moveTo>
                        <a:lnTo>
                          <a:pt x="27134" y="2248959"/>
                        </a:lnTo>
                      </a:path>
                      <a:path w="157479" h="2289175">
                        <a:moveTo>
                          <a:pt x="7181" y="2268899"/>
                        </a:moveTo>
                        <a:lnTo>
                          <a:pt x="9579" y="2278478"/>
                        </a:lnTo>
                      </a:path>
                      <a:path w="157479" h="2289175">
                        <a:moveTo>
                          <a:pt x="9579" y="2278478"/>
                        </a:moveTo>
                        <a:lnTo>
                          <a:pt x="16760" y="2285646"/>
                        </a:lnTo>
                      </a:path>
                      <a:path w="157479" h="2289175">
                        <a:moveTo>
                          <a:pt x="16760" y="2285646"/>
                        </a:moveTo>
                        <a:lnTo>
                          <a:pt x="27134" y="2288839"/>
                        </a:lnTo>
                      </a:path>
                      <a:path w="157479" h="2289175">
                        <a:moveTo>
                          <a:pt x="27134" y="2288839"/>
                        </a:moveTo>
                        <a:lnTo>
                          <a:pt x="36699" y="2285646"/>
                        </a:lnTo>
                      </a:path>
                      <a:path w="157479" h="2289175">
                        <a:moveTo>
                          <a:pt x="36699" y="2285646"/>
                        </a:moveTo>
                        <a:lnTo>
                          <a:pt x="44675" y="2278478"/>
                        </a:lnTo>
                      </a:path>
                      <a:path w="157479" h="2289175">
                        <a:moveTo>
                          <a:pt x="44675" y="2278478"/>
                        </a:moveTo>
                        <a:lnTo>
                          <a:pt x="47074" y="2268899"/>
                        </a:lnTo>
                      </a:path>
                      <a:path w="157479" h="2289175">
                        <a:moveTo>
                          <a:pt x="47074" y="2268899"/>
                        </a:moveTo>
                        <a:lnTo>
                          <a:pt x="44675" y="2258525"/>
                        </a:lnTo>
                      </a:path>
                      <a:path w="157479" h="2289175">
                        <a:moveTo>
                          <a:pt x="44675" y="2258525"/>
                        </a:moveTo>
                        <a:lnTo>
                          <a:pt x="36699" y="2251344"/>
                        </a:lnTo>
                      </a:path>
                      <a:path w="157479" h="2289175">
                        <a:moveTo>
                          <a:pt x="36699" y="2251344"/>
                        </a:moveTo>
                        <a:lnTo>
                          <a:pt x="27134" y="2248959"/>
                        </a:lnTo>
                      </a:path>
                      <a:path w="157479" h="2289175">
                        <a:moveTo>
                          <a:pt x="27134" y="2248959"/>
                        </a:moveTo>
                        <a:lnTo>
                          <a:pt x="16760" y="2251344"/>
                        </a:lnTo>
                      </a:path>
                      <a:path w="157479" h="2289175">
                        <a:moveTo>
                          <a:pt x="16760" y="2251344"/>
                        </a:moveTo>
                        <a:lnTo>
                          <a:pt x="9579" y="2258525"/>
                        </a:lnTo>
                      </a:path>
                      <a:path w="157479" h="2289175">
                        <a:moveTo>
                          <a:pt x="9579" y="2258525"/>
                        </a:moveTo>
                        <a:lnTo>
                          <a:pt x="7181" y="2268899"/>
                        </a:lnTo>
                      </a:path>
                      <a:path w="157479" h="2289175">
                        <a:moveTo>
                          <a:pt x="20748" y="1763103"/>
                        </a:moveTo>
                        <a:lnTo>
                          <a:pt x="13567" y="1766296"/>
                        </a:lnTo>
                      </a:path>
                      <a:path w="157479" h="2289175">
                        <a:moveTo>
                          <a:pt x="13567" y="1766296"/>
                        </a:moveTo>
                        <a:lnTo>
                          <a:pt x="11168" y="1773477"/>
                        </a:lnTo>
                      </a:path>
                      <a:path w="157479" h="2289175">
                        <a:moveTo>
                          <a:pt x="11168" y="1773477"/>
                        </a:moveTo>
                        <a:lnTo>
                          <a:pt x="13567" y="1780658"/>
                        </a:lnTo>
                      </a:path>
                      <a:path w="157479" h="2289175">
                        <a:moveTo>
                          <a:pt x="13567" y="1780658"/>
                        </a:moveTo>
                        <a:lnTo>
                          <a:pt x="20748" y="1783043"/>
                        </a:lnTo>
                      </a:path>
                      <a:path w="157479" h="2289175">
                        <a:moveTo>
                          <a:pt x="20748" y="1763103"/>
                        </a:moveTo>
                        <a:lnTo>
                          <a:pt x="27929" y="1760719"/>
                        </a:lnTo>
                      </a:path>
                      <a:path w="157479" h="2289175">
                        <a:moveTo>
                          <a:pt x="27929" y="1760719"/>
                        </a:moveTo>
                        <a:lnTo>
                          <a:pt x="31122" y="1753524"/>
                        </a:lnTo>
                      </a:path>
                      <a:path w="157479" h="2289175">
                        <a:moveTo>
                          <a:pt x="31122" y="1753524"/>
                        </a:moveTo>
                        <a:lnTo>
                          <a:pt x="27929" y="1746357"/>
                        </a:lnTo>
                      </a:path>
                      <a:path w="157479" h="2289175">
                        <a:moveTo>
                          <a:pt x="27929" y="1746357"/>
                        </a:moveTo>
                        <a:lnTo>
                          <a:pt x="20748" y="1743164"/>
                        </a:lnTo>
                      </a:path>
                      <a:path w="157479" h="2289175">
                        <a:moveTo>
                          <a:pt x="808" y="1763103"/>
                        </a:moveTo>
                        <a:lnTo>
                          <a:pt x="3987" y="1773477"/>
                        </a:lnTo>
                      </a:path>
                      <a:path w="157479" h="2289175">
                        <a:moveTo>
                          <a:pt x="3987" y="1773477"/>
                        </a:moveTo>
                        <a:lnTo>
                          <a:pt x="11168" y="1780658"/>
                        </a:lnTo>
                      </a:path>
                      <a:path w="157479" h="2289175">
                        <a:moveTo>
                          <a:pt x="11168" y="1780658"/>
                        </a:moveTo>
                        <a:lnTo>
                          <a:pt x="20748" y="1783043"/>
                        </a:lnTo>
                      </a:path>
                      <a:path w="157479" h="2289175">
                        <a:moveTo>
                          <a:pt x="20748" y="1783043"/>
                        </a:moveTo>
                        <a:lnTo>
                          <a:pt x="31122" y="1780658"/>
                        </a:lnTo>
                      </a:path>
                      <a:path w="157479" h="2289175">
                        <a:moveTo>
                          <a:pt x="31122" y="1780658"/>
                        </a:moveTo>
                        <a:lnTo>
                          <a:pt x="38289" y="1773477"/>
                        </a:lnTo>
                      </a:path>
                      <a:path w="157479" h="2289175">
                        <a:moveTo>
                          <a:pt x="38289" y="1773477"/>
                        </a:moveTo>
                        <a:lnTo>
                          <a:pt x="40687" y="1763103"/>
                        </a:lnTo>
                      </a:path>
                      <a:path w="157479" h="2289175">
                        <a:moveTo>
                          <a:pt x="40687" y="1763103"/>
                        </a:moveTo>
                        <a:lnTo>
                          <a:pt x="38289" y="1753524"/>
                        </a:lnTo>
                      </a:path>
                      <a:path w="157479" h="2289175">
                        <a:moveTo>
                          <a:pt x="38289" y="1753524"/>
                        </a:moveTo>
                        <a:lnTo>
                          <a:pt x="31122" y="1746357"/>
                        </a:lnTo>
                      </a:path>
                      <a:path w="157479" h="2289175">
                        <a:moveTo>
                          <a:pt x="31122" y="1746357"/>
                        </a:moveTo>
                        <a:lnTo>
                          <a:pt x="20748" y="1743164"/>
                        </a:lnTo>
                      </a:path>
                      <a:path w="157479" h="2289175">
                        <a:moveTo>
                          <a:pt x="20748" y="1743164"/>
                        </a:moveTo>
                        <a:lnTo>
                          <a:pt x="11168" y="1746357"/>
                        </a:lnTo>
                      </a:path>
                      <a:path w="157479" h="2289175">
                        <a:moveTo>
                          <a:pt x="11168" y="1746357"/>
                        </a:moveTo>
                        <a:lnTo>
                          <a:pt x="3987" y="1753524"/>
                        </a:lnTo>
                      </a:path>
                      <a:path w="157479" h="2289175">
                        <a:moveTo>
                          <a:pt x="3987" y="1753524"/>
                        </a:moveTo>
                        <a:lnTo>
                          <a:pt x="808" y="1763103"/>
                        </a:lnTo>
                      </a:path>
                      <a:path w="157479" h="2289175">
                        <a:moveTo>
                          <a:pt x="137220" y="764284"/>
                        </a:moveTo>
                        <a:lnTo>
                          <a:pt x="130847" y="766669"/>
                        </a:lnTo>
                      </a:path>
                      <a:path w="157479" h="2289175">
                        <a:moveTo>
                          <a:pt x="130847" y="766669"/>
                        </a:moveTo>
                        <a:lnTo>
                          <a:pt x="127654" y="773850"/>
                        </a:lnTo>
                      </a:path>
                      <a:path w="157479" h="2289175">
                        <a:moveTo>
                          <a:pt x="127654" y="773850"/>
                        </a:moveTo>
                        <a:lnTo>
                          <a:pt x="130847" y="781031"/>
                        </a:lnTo>
                      </a:path>
                      <a:path w="157479" h="2289175">
                        <a:moveTo>
                          <a:pt x="130847" y="781031"/>
                        </a:moveTo>
                        <a:lnTo>
                          <a:pt x="137220" y="784224"/>
                        </a:lnTo>
                      </a:path>
                      <a:path w="157479" h="2289175">
                        <a:moveTo>
                          <a:pt x="137220" y="764284"/>
                        </a:moveTo>
                        <a:lnTo>
                          <a:pt x="144401" y="761091"/>
                        </a:lnTo>
                      </a:path>
                      <a:path w="157479" h="2289175">
                        <a:moveTo>
                          <a:pt x="144401" y="761091"/>
                        </a:moveTo>
                        <a:lnTo>
                          <a:pt x="147594" y="753910"/>
                        </a:lnTo>
                      </a:path>
                      <a:path w="157479" h="2289175">
                        <a:moveTo>
                          <a:pt x="147594" y="753910"/>
                        </a:moveTo>
                        <a:lnTo>
                          <a:pt x="144401" y="746729"/>
                        </a:lnTo>
                      </a:path>
                      <a:path w="157479" h="2289175">
                        <a:moveTo>
                          <a:pt x="144401" y="746729"/>
                        </a:moveTo>
                        <a:lnTo>
                          <a:pt x="137220" y="744331"/>
                        </a:lnTo>
                      </a:path>
                      <a:path w="157479" h="2289175">
                        <a:moveTo>
                          <a:pt x="117280" y="764284"/>
                        </a:moveTo>
                        <a:lnTo>
                          <a:pt x="120473" y="773850"/>
                        </a:lnTo>
                      </a:path>
                      <a:path w="157479" h="2289175">
                        <a:moveTo>
                          <a:pt x="120473" y="773850"/>
                        </a:moveTo>
                        <a:lnTo>
                          <a:pt x="127654" y="781031"/>
                        </a:lnTo>
                      </a:path>
                      <a:path w="157479" h="2289175">
                        <a:moveTo>
                          <a:pt x="127654" y="781031"/>
                        </a:moveTo>
                        <a:lnTo>
                          <a:pt x="137220" y="784224"/>
                        </a:lnTo>
                      </a:path>
                      <a:path w="157479" h="2289175">
                        <a:moveTo>
                          <a:pt x="137220" y="784224"/>
                        </a:moveTo>
                        <a:lnTo>
                          <a:pt x="147594" y="781031"/>
                        </a:lnTo>
                      </a:path>
                      <a:path w="157479" h="2289175">
                        <a:moveTo>
                          <a:pt x="147594" y="781031"/>
                        </a:moveTo>
                        <a:lnTo>
                          <a:pt x="154775" y="773850"/>
                        </a:lnTo>
                      </a:path>
                      <a:path w="157479" h="2289175">
                        <a:moveTo>
                          <a:pt x="154775" y="773850"/>
                        </a:moveTo>
                        <a:lnTo>
                          <a:pt x="157173" y="764284"/>
                        </a:lnTo>
                      </a:path>
                      <a:path w="157479" h="2289175">
                        <a:moveTo>
                          <a:pt x="157173" y="764284"/>
                        </a:moveTo>
                        <a:lnTo>
                          <a:pt x="154775" y="753910"/>
                        </a:lnTo>
                      </a:path>
                      <a:path w="157479" h="2289175">
                        <a:moveTo>
                          <a:pt x="154775" y="753910"/>
                        </a:moveTo>
                        <a:lnTo>
                          <a:pt x="147594" y="746729"/>
                        </a:lnTo>
                      </a:path>
                      <a:path w="157479" h="2289175">
                        <a:moveTo>
                          <a:pt x="147594" y="746729"/>
                        </a:moveTo>
                        <a:lnTo>
                          <a:pt x="137220" y="744331"/>
                        </a:lnTo>
                      </a:path>
                      <a:path w="157479" h="2289175">
                        <a:moveTo>
                          <a:pt x="137220" y="744331"/>
                        </a:moveTo>
                        <a:lnTo>
                          <a:pt x="127654" y="746729"/>
                        </a:lnTo>
                      </a:path>
                      <a:path w="157479" h="2289175">
                        <a:moveTo>
                          <a:pt x="127654" y="746729"/>
                        </a:moveTo>
                        <a:lnTo>
                          <a:pt x="120473" y="753910"/>
                        </a:lnTo>
                      </a:path>
                      <a:path w="157479" h="2289175">
                        <a:moveTo>
                          <a:pt x="120473" y="753910"/>
                        </a:moveTo>
                        <a:lnTo>
                          <a:pt x="117280" y="764284"/>
                        </a:lnTo>
                      </a:path>
                      <a:path w="157479" h="2289175">
                        <a:moveTo>
                          <a:pt x="19953" y="1271670"/>
                        </a:moveTo>
                        <a:lnTo>
                          <a:pt x="12772" y="1274863"/>
                        </a:lnTo>
                      </a:path>
                      <a:path w="157479" h="2289175">
                        <a:moveTo>
                          <a:pt x="12772" y="1274863"/>
                        </a:moveTo>
                        <a:lnTo>
                          <a:pt x="10374" y="1282044"/>
                        </a:lnTo>
                      </a:path>
                      <a:path w="157479" h="2289175">
                        <a:moveTo>
                          <a:pt x="10374" y="1282044"/>
                        </a:moveTo>
                        <a:lnTo>
                          <a:pt x="12772" y="1289225"/>
                        </a:lnTo>
                      </a:path>
                      <a:path w="157479" h="2289175">
                        <a:moveTo>
                          <a:pt x="12772" y="1289225"/>
                        </a:moveTo>
                        <a:lnTo>
                          <a:pt x="19953" y="1291623"/>
                        </a:lnTo>
                      </a:path>
                      <a:path w="157479" h="2289175">
                        <a:moveTo>
                          <a:pt x="19953" y="1271670"/>
                        </a:moveTo>
                        <a:lnTo>
                          <a:pt x="27134" y="1269271"/>
                        </a:lnTo>
                      </a:path>
                      <a:path w="157479" h="2289175">
                        <a:moveTo>
                          <a:pt x="27134" y="1269271"/>
                        </a:moveTo>
                        <a:lnTo>
                          <a:pt x="30313" y="1262104"/>
                        </a:lnTo>
                      </a:path>
                      <a:path w="157479" h="2289175">
                        <a:moveTo>
                          <a:pt x="30313" y="1262104"/>
                        </a:moveTo>
                        <a:lnTo>
                          <a:pt x="27134" y="1254909"/>
                        </a:lnTo>
                      </a:path>
                      <a:path w="157479" h="2289175">
                        <a:moveTo>
                          <a:pt x="27134" y="1254909"/>
                        </a:moveTo>
                        <a:lnTo>
                          <a:pt x="19953" y="1251730"/>
                        </a:lnTo>
                      </a:path>
                      <a:path w="157479" h="2289175">
                        <a:moveTo>
                          <a:pt x="0" y="1271670"/>
                        </a:moveTo>
                        <a:lnTo>
                          <a:pt x="3193" y="1282044"/>
                        </a:lnTo>
                      </a:path>
                      <a:path w="157479" h="2289175">
                        <a:moveTo>
                          <a:pt x="3193" y="1282044"/>
                        </a:moveTo>
                        <a:lnTo>
                          <a:pt x="10374" y="1289225"/>
                        </a:lnTo>
                      </a:path>
                      <a:path w="157479" h="2289175">
                        <a:moveTo>
                          <a:pt x="10374" y="1289225"/>
                        </a:moveTo>
                        <a:lnTo>
                          <a:pt x="19953" y="1291623"/>
                        </a:lnTo>
                      </a:path>
                      <a:path w="157479" h="2289175">
                        <a:moveTo>
                          <a:pt x="19953" y="1291623"/>
                        </a:moveTo>
                        <a:lnTo>
                          <a:pt x="30313" y="1289225"/>
                        </a:lnTo>
                      </a:path>
                      <a:path w="157479" h="2289175">
                        <a:moveTo>
                          <a:pt x="30313" y="1289225"/>
                        </a:moveTo>
                        <a:lnTo>
                          <a:pt x="37494" y="1282044"/>
                        </a:lnTo>
                      </a:path>
                      <a:path w="157479" h="2289175">
                        <a:moveTo>
                          <a:pt x="37494" y="1282044"/>
                        </a:moveTo>
                        <a:lnTo>
                          <a:pt x="39893" y="1271670"/>
                        </a:lnTo>
                      </a:path>
                      <a:path w="157479" h="2289175">
                        <a:moveTo>
                          <a:pt x="39893" y="1271670"/>
                        </a:moveTo>
                        <a:lnTo>
                          <a:pt x="37494" y="1262104"/>
                        </a:lnTo>
                      </a:path>
                      <a:path w="157479" h="2289175">
                        <a:moveTo>
                          <a:pt x="37494" y="1262104"/>
                        </a:moveTo>
                        <a:lnTo>
                          <a:pt x="30313" y="1254909"/>
                        </a:lnTo>
                      </a:path>
                      <a:path w="157479" h="2289175">
                        <a:moveTo>
                          <a:pt x="30313" y="1254909"/>
                        </a:moveTo>
                        <a:lnTo>
                          <a:pt x="19953" y="1251730"/>
                        </a:lnTo>
                      </a:path>
                      <a:path w="157479" h="2289175">
                        <a:moveTo>
                          <a:pt x="19953" y="1251730"/>
                        </a:moveTo>
                        <a:lnTo>
                          <a:pt x="10374" y="1254909"/>
                        </a:lnTo>
                      </a:path>
                      <a:path w="157479" h="2289175">
                        <a:moveTo>
                          <a:pt x="10374" y="1254909"/>
                        </a:moveTo>
                        <a:lnTo>
                          <a:pt x="3193" y="1262104"/>
                        </a:lnTo>
                      </a:path>
                      <a:path w="157479" h="2289175">
                        <a:moveTo>
                          <a:pt x="3193" y="1262104"/>
                        </a:moveTo>
                        <a:lnTo>
                          <a:pt x="0" y="1271670"/>
                        </a:lnTo>
                      </a:path>
                      <a:path w="157479" h="2289175">
                        <a:moveTo>
                          <a:pt x="89351" y="480278"/>
                        </a:moveTo>
                        <a:lnTo>
                          <a:pt x="82170" y="483457"/>
                        </a:lnTo>
                      </a:path>
                      <a:path w="157479" h="2289175">
                        <a:moveTo>
                          <a:pt x="82170" y="483457"/>
                        </a:moveTo>
                        <a:lnTo>
                          <a:pt x="78991" y="490638"/>
                        </a:lnTo>
                      </a:path>
                      <a:path w="157479" h="2289175">
                        <a:moveTo>
                          <a:pt x="78991" y="490638"/>
                        </a:moveTo>
                        <a:lnTo>
                          <a:pt x="82170" y="497819"/>
                        </a:lnTo>
                      </a:path>
                      <a:path w="157479" h="2289175">
                        <a:moveTo>
                          <a:pt x="82170" y="497819"/>
                        </a:moveTo>
                        <a:lnTo>
                          <a:pt x="89351" y="500218"/>
                        </a:lnTo>
                      </a:path>
                      <a:path w="157479" h="2289175">
                        <a:moveTo>
                          <a:pt x="89351" y="480278"/>
                        </a:moveTo>
                        <a:lnTo>
                          <a:pt x="96532" y="477880"/>
                        </a:lnTo>
                      </a:path>
                      <a:path w="157479" h="2289175">
                        <a:moveTo>
                          <a:pt x="96532" y="477880"/>
                        </a:moveTo>
                        <a:lnTo>
                          <a:pt x="98930" y="470699"/>
                        </a:lnTo>
                      </a:path>
                      <a:path w="157479" h="2289175">
                        <a:moveTo>
                          <a:pt x="98930" y="470699"/>
                        </a:moveTo>
                        <a:lnTo>
                          <a:pt x="96532" y="463518"/>
                        </a:lnTo>
                      </a:path>
                      <a:path w="157479" h="2289175">
                        <a:moveTo>
                          <a:pt x="96532" y="463518"/>
                        </a:moveTo>
                        <a:lnTo>
                          <a:pt x="89351" y="460325"/>
                        </a:lnTo>
                      </a:path>
                      <a:path w="157479" h="2289175">
                        <a:moveTo>
                          <a:pt x="69411" y="480278"/>
                        </a:moveTo>
                        <a:lnTo>
                          <a:pt x="71810" y="490638"/>
                        </a:lnTo>
                      </a:path>
                      <a:path w="157479" h="2289175">
                        <a:moveTo>
                          <a:pt x="71810" y="490638"/>
                        </a:moveTo>
                        <a:lnTo>
                          <a:pt x="78991" y="497819"/>
                        </a:lnTo>
                      </a:path>
                      <a:path w="157479" h="2289175">
                        <a:moveTo>
                          <a:pt x="78991" y="497819"/>
                        </a:moveTo>
                        <a:lnTo>
                          <a:pt x="89351" y="500218"/>
                        </a:lnTo>
                      </a:path>
                      <a:path w="157479" h="2289175">
                        <a:moveTo>
                          <a:pt x="89351" y="500218"/>
                        </a:moveTo>
                        <a:lnTo>
                          <a:pt x="98930" y="497819"/>
                        </a:lnTo>
                      </a:path>
                      <a:path w="157479" h="2289175">
                        <a:moveTo>
                          <a:pt x="98930" y="497819"/>
                        </a:moveTo>
                        <a:lnTo>
                          <a:pt x="106906" y="490638"/>
                        </a:lnTo>
                      </a:path>
                      <a:path w="157479" h="2289175">
                        <a:moveTo>
                          <a:pt x="106906" y="490638"/>
                        </a:moveTo>
                        <a:lnTo>
                          <a:pt x="109304" y="480278"/>
                        </a:lnTo>
                      </a:path>
                      <a:path w="157479" h="2289175">
                        <a:moveTo>
                          <a:pt x="109304" y="480278"/>
                        </a:moveTo>
                        <a:lnTo>
                          <a:pt x="106906" y="470699"/>
                        </a:lnTo>
                      </a:path>
                      <a:path w="157479" h="2289175">
                        <a:moveTo>
                          <a:pt x="106906" y="470699"/>
                        </a:moveTo>
                        <a:lnTo>
                          <a:pt x="98930" y="463518"/>
                        </a:lnTo>
                      </a:path>
                      <a:path w="157479" h="2289175">
                        <a:moveTo>
                          <a:pt x="98930" y="463518"/>
                        </a:moveTo>
                        <a:lnTo>
                          <a:pt x="89351" y="460325"/>
                        </a:lnTo>
                      </a:path>
                      <a:path w="157479" h="2289175">
                        <a:moveTo>
                          <a:pt x="89351" y="460325"/>
                        </a:moveTo>
                        <a:lnTo>
                          <a:pt x="78991" y="463518"/>
                        </a:lnTo>
                      </a:path>
                      <a:path w="157479" h="2289175">
                        <a:moveTo>
                          <a:pt x="78991" y="463518"/>
                        </a:moveTo>
                        <a:lnTo>
                          <a:pt x="71810" y="470699"/>
                        </a:lnTo>
                      </a:path>
                      <a:path w="157479" h="2289175">
                        <a:moveTo>
                          <a:pt x="71810" y="470699"/>
                        </a:moveTo>
                        <a:lnTo>
                          <a:pt x="69411" y="480278"/>
                        </a:lnTo>
                      </a:path>
                      <a:path w="157479" h="2289175">
                        <a:moveTo>
                          <a:pt x="86158" y="180306"/>
                        </a:moveTo>
                        <a:lnTo>
                          <a:pt x="79786" y="183499"/>
                        </a:lnTo>
                      </a:path>
                      <a:path w="157479" h="2289175">
                        <a:moveTo>
                          <a:pt x="79786" y="183499"/>
                        </a:moveTo>
                        <a:lnTo>
                          <a:pt x="76592" y="190680"/>
                        </a:lnTo>
                      </a:path>
                      <a:path w="157479" h="2289175">
                        <a:moveTo>
                          <a:pt x="76592" y="190680"/>
                        </a:moveTo>
                        <a:lnTo>
                          <a:pt x="79786" y="197066"/>
                        </a:lnTo>
                      </a:path>
                      <a:path w="157479" h="2289175">
                        <a:moveTo>
                          <a:pt x="79786" y="197066"/>
                        </a:moveTo>
                        <a:lnTo>
                          <a:pt x="86158" y="200246"/>
                        </a:lnTo>
                      </a:path>
                      <a:path w="157479" h="2289175">
                        <a:moveTo>
                          <a:pt x="86158" y="180306"/>
                        </a:moveTo>
                        <a:lnTo>
                          <a:pt x="93339" y="177113"/>
                        </a:lnTo>
                      </a:path>
                      <a:path w="157479" h="2289175">
                        <a:moveTo>
                          <a:pt x="93339" y="177113"/>
                        </a:moveTo>
                        <a:lnTo>
                          <a:pt x="96532" y="170740"/>
                        </a:lnTo>
                      </a:path>
                      <a:path w="157479" h="2289175">
                        <a:moveTo>
                          <a:pt x="96532" y="170740"/>
                        </a:moveTo>
                        <a:lnTo>
                          <a:pt x="93339" y="163546"/>
                        </a:lnTo>
                      </a:path>
                      <a:path w="157479" h="2289175">
                        <a:moveTo>
                          <a:pt x="93339" y="163546"/>
                        </a:moveTo>
                        <a:lnTo>
                          <a:pt x="86158" y="160366"/>
                        </a:lnTo>
                      </a:path>
                      <a:path w="157479" h="2289175">
                        <a:moveTo>
                          <a:pt x="66218" y="180306"/>
                        </a:moveTo>
                        <a:lnTo>
                          <a:pt x="69411" y="190680"/>
                        </a:lnTo>
                      </a:path>
                      <a:path w="157479" h="2289175">
                        <a:moveTo>
                          <a:pt x="69411" y="190680"/>
                        </a:moveTo>
                        <a:lnTo>
                          <a:pt x="76592" y="197861"/>
                        </a:lnTo>
                      </a:path>
                      <a:path w="157479" h="2289175">
                        <a:moveTo>
                          <a:pt x="76592" y="197861"/>
                        </a:moveTo>
                        <a:lnTo>
                          <a:pt x="86158" y="200246"/>
                        </a:lnTo>
                      </a:path>
                      <a:path w="157479" h="2289175">
                        <a:moveTo>
                          <a:pt x="86158" y="200246"/>
                        </a:moveTo>
                        <a:lnTo>
                          <a:pt x="96532" y="197861"/>
                        </a:lnTo>
                      </a:path>
                      <a:path w="157479" h="2289175">
                        <a:moveTo>
                          <a:pt x="96532" y="197861"/>
                        </a:moveTo>
                        <a:lnTo>
                          <a:pt x="103713" y="190680"/>
                        </a:lnTo>
                      </a:path>
                      <a:path w="157479" h="2289175">
                        <a:moveTo>
                          <a:pt x="103713" y="190680"/>
                        </a:moveTo>
                        <a:lnTo>
                          <a:pt x="106111" y="180306"/>
                        </a:lnTo>
                      </a:path>
                      <a:path w="157479" h="2289175">
                        <a:moveTo>
                          <a:pt x="106111" y="180306"/>
                        </a:moveTo>
                        <a:lnTo>
                          <a:pt x="103713" y="170740"/>
                        </a:lnTo>
                      </a:path>
                      <a:path w="157479" h="2289175">
                        <a:moveTo>
                          <a:pt x="103713" y="170740"/>
                        </a:moveTo>
                        <a:lnTo>
                          <a:pt x="96532" y="162751"/>
                        </a:lnTo>
                      </a:path>
                      <a:path w="157479" h="2289175">
                        <a:moveTo>
                          <a:pt x="96532" y="162751"/>
                        </a:moveTo>
                        <a:lnTo>
                          <a:pt x="86158" y="160366"/>
                        </a:lnTo>
                      </a:path>
                      <a:path w="157479" h="2289175">
                        <a:moveTo>
                          <a:pt x="86158" y="160366"/>
                        </a:moveTo>
                        <a:lnTo>
                          <a:pt x="76592" y="162751"/>
                        </a:lnTo>
                      </a:path>
                      <a:path w="157479" h="2289175">
                        <a:moveTo>
                          <a:pt x="76592" y="162751"/>
                        </a:moveTo>
                        <a:lnTo>
                          <a:pt x="69411" y="170740"/>
                        </a:lnTo>
                      </a:path>
                      <a:path w="157479" h="2289175">
                        <a:moveTo>
                          <a:pt x="69411" y="170740"/>
                        </a:moveTo>
                        <a:lnTo>
                          <a:pt x="66218" y="180306"/>
                        </a:lnTo>
                      </a:path>
                      <a:path w="157479" h="2289175">
                        <a:moveTo>
                          <a:pt x="24736" y="1909903"/>
                        </a:moveTo>
                        <a:lnTo>
                          <a:pt x="17555" y="1913082"/>
                        </a:lnTo>
                      </a:path>
                      <a:path w="157479" h="2289175">
                        <a:moveTo>
                          <a:pt x="17555" y="1913082"/>
                        </a:moveTo>
                        <a:lnTo>
                          <a:pt x="14362" y="1920263"/>
                        </a:lnTo>
                      </a:path>
                      <a:path w="157479" h="2289175">
                        <a:moveTo>
                          <a:pt x="14362" y="1920263"/>
                        </a:moveTo>
                        <a:lnTo>
                          <a:pt x="17555" y="1926650"/>
                        </a:lnTo>
                      </a:path>
                      <a:path w="157479" h="2289175">
                        <a:moveTo>
                          <a:pt x="17555" y="1926650"/>
                        </a:moveTo>
                        <a:lnTo>
                          <a:pt x="24736" y="1929843"/>
                        </a:lnTo>
                      </a:path>
                      <a:path w="157479" h="2289175">
                        <a:moveTo>
                          <a:pt x="24736" y="1909903"/>
                        </a:moveTo>
                        <a:lnTo>
                          <a:pt x="31917" y="1906710"/>
                        </a:lnTo>
                      </a:path>
                      <a:path w="157479" h="2289175">
                        <a:moveTo>
                          <a:pt x="31917" y="1906710"/>
                        </a:moveTo>
                        <a:lnTo>
                          <a:pt x="34301" y="1900324"/>
                        </a:lnTo>
                      </a:path>
                      <a:path w="157479" h="2289175">
                        <a:moveTo>
                          <a:pt x="34301" y="1900324"/>
                        </a:moveTo>
                        <a:lnTo>
                          <a:pt x="31917" y="1893143"/>
                        </a:lnTo>
                      </a:path>
                      <a:path w="157479" h="2289175">
                        <a:moveTo>
                          <a:pt x="31917" y="1893143"/>
                        </a:moveTo>
                        <a:lnTo>
                          <a:pt x="24736" y="1889950"/>
                        </a:lnTo>
                      </a:path>
                      <a:path w="157479" h="2289175">
                        <a:moveTo>
                          <a:pt x="4796" y="1909903"/>
                        </a:moveTo>
                        <a:lnTo>
                          <a:pt x="7181" y="1920263"/>
                        </a:lnTo>
                      </a:path>
                      <a:path w="157479" h="2289175">
                        <a:moveTo>
                          <a:pt x="7181" y="1920263"/>
                        </a:moveTo>
                        <a:lnTo>
                          <a:pt x="14362" y="1927444"/>
                        </a:lnTo>
                      </a:path>
                      <a:path w="157479" h="2289175">
                        <a:moveTo>
                          <a:pt x="14362" y="1927444"/>
                        </a:moveTo>
                        <a:lnTo>
                          <a:pt x="24736" y="1929843"/>
                        </a:lnTo>
                      </a:path>
                      <a:path w="157479" h="2289175">
                        <a:moveTo>
                          <a:pt x="24736" y="1929843"/>
                        </a:moveTo>
                        <a:lnTo>
                          <a:pt x="34301" y="1927444"/>
                        </a:lnTo>
                      </a:path>
                      <a:path w="157479" h="2289175">
                        <a:moveTo>
                          <a:pt x="34301" y="1927444"/>
                        </a:moveTo>
                        <a:lnTo>
                          <a:pt x="41482" y="1920263"/>
                        </a:lnTo>
                      </a:path>
                      <a:path w="157479" h="2289175">
                        <a:moveTo>
                          <a:pt x="41482" y="1920263"/>
                        </a:moveTo>
                        <a:lnTo>
                          <a:pt x="44675" y="1909903"/>
                        </a:lnTo>
                      </a:path>
                      <a:path w="157479" h="2289175">
                        <a:moveTo>
                          <a:pt x="44675" y="1909903"/>
                        </a:moveTo>
                        <a:lnTo>
                          <a:pt x="41482" y="1900324"/>
                        </a:lnTo>
                      </a:path>
                      <a:path w="157479" h="2289175">
                        <a:moveTo>
                          <a:pt x="41482" y="1900324"/>
                        </a:moveTo>
                        <a:lnTo>
                          <a:pt x="34301" y="1892348"/>
                        </a:lnTo>
                      </a:path>
                      <a:path w="157479" h="2289175">
                        <a:moveTo>
                          <a:pt x="34301" y="1892348"/>
                        </a:moveTo>
                        <a:lnTo>
                          <a:pt x="24736" y="1889950"/>
                        </a:lnTo>
                      </a:path>
                      <a:path w="157479" h="2289175">
                        <a:moveTo>
                          <a:pt x="24736" y="1889950"/>
                        </a:moveTo>
                        <a:lnTo>
                          <a:pt x="14362" y="1892348"/>
                        </a:lnTo>
                      </a:path>
                      <a:path w="157479" h="2289175">
                        <a:moveTo>
                          <a:pt x="14362" y="1892348"/>
                        </a:moveTo>
                        <a:lnTo>
                          <a:pt x="7181" y="1900324"/>
                        </a:lnTo>
                      </a:path>
                      <a:path w="157479" h="2289175">
                        <a:moveTo>
                          <a:pt x="7181" y="1900324"/>
                        </a:moveTo>
                        <a:lnTo>
                          <a:pt x="4796" y="1909903"/>
                        </a:lnTo>
                      </a:path>
                      <a:path w="157479" h="2289175">
                        <a:moveTo>
                          <a:pt x="19953" y="1458349"/>
                        </a:moveTo>
                        <a:lnTo>
                          <a:pt x="12772" y="1461542"/>
                        </a:lnTo>
                      </a:path>
                      <a:path w="157479" h="2289175">
                        <a:moveTo>
                          <a:pt x="12772" y="1461542"/>
                        </a:moveTo>
                        <a:lnTo>
                          <a:pt x="10374" y="1468723"/>
                        </a:lnTo>
                      </a:path>
                      <a:path w="157479" h="2289175">
                        <a:moveTo>
                          <a:pt x="10374" y="1468723"/>
                        </a:moveTo>
                        <a:lnTo>
                          <a:pt x="12772" y="1475904"/>
                        </a:lnTo>
                      </a:path>
                      <a:path w="157479" h="2289175">
                        <a:moveTo>
                          <a:pt x="12772" y="1475904"/>
                        </a:moveTo>
                        <a:lnTo>
                          <a:pt x="19953" y="1478288"/>
                        </a:lnTo>
                      </a:path>
                      <a:path w="157479" h="2289175">
                        <a:moveTo>
                          <a:pt x="19953" y="1458349"/>
                        </a:moveTo>
                        <a:lnTo>
                          <a:pt x="27134" y="1455964"/>
                        </a:lnTo>
                      </a:path>
                      <a:path w="157479" h="2289175">
                        <a:moveTo>
                          <a:pt x="27134" y="1455964"/>
                        </a:moveTo>
                        <a:lnTo>
                          <a:pt x="30313" y="1448783"/>
                        </a:lnTo>
                      </a:path>
                      <a:path w="157479" h="2289175">
                        <a:moveTo>
                          <a:pt x="30313" y="1448783"/>
                        </a:moveTo>
                        <a:lnTo>
                          <a:pt x="27134" y="1441602"/>
                        </a:lnTo>
                      </a:path>
                      <a:path w="157479" h="2289175">
                        <a:moveTo>
                          <a:pt x="27134" y="1441602"/>
                        </a:moveTo>
                        <a:lnTo>
                          <a:pt x="19953" y="1438409"/>
                        </a:lnTo>
                      </a:path>
                      <a:path w="157479" h="2289175">
                        <a:moveTo>
                          <a:pt x="0" y="1458349"/>
                        </a:moveTo>
                        <a:lnTo>
                          <a:pt x="3193" y="1468723"/>
                        </a:lnTo>
                      </a:path>
                      <a:path w="157479" h="2289175">
                        <a:moveTo>
                          <a:pt x="3193" y="1468723"/>
                        </a:moveTo>
                        <a:lnTo>
                          <a:pt x="10374" y="1475904"/>
                        </a:lnTo>
                      </a:path>
                      <a:path w="157479" h="2289175">
                        <a:moveTo>
                          <a:pt x="10374" y="1475904"/>
                        </a:moveTo>
                        <a:lnTo>
                          <a:pt x="19953" y="1478288"/>
                        </a:lnTo>
                      </a:path>
                      <a:path w="157479" h="2289175">
                        <a:moveTo>
                          <a:pt x="19953" y="1478288"/>
                        </a:moveTo>
                        <a:lnTo>
                          <a:pt x="30313" y="1475904"/>
                        </a:lnTo>
                      </a:path>
                      <a:path w="157479" h="2289175">
                        <a:moveTo>
                          <a:pt x="30313" y="1475904"/>
                        </a:moveTo>
                        <a:lnTo>
                          <a:pt x="37494" y="1468723"/>
                        </a:lnTo>
                      </a:path>
                      <a:path w="157479" h="2289175">
                        <a:moveTo>
                          <a:pt x="37494" y="1468723"/>
                        </a:moveTo>
                        <a:lnTo>
                          <a:pt x="39893" y="1458349"/>
                        </a:lnTo>
                      </a:path>
                      <a:path w="157479" h="2289175">
                        <a:moveTo>
                          <a:pt x="39893" y="1458349"/>
                        </a:moveTo>
                        <a:lnTo>
                          <a:pt x="37494" y="1448783"/>
                        </a:lnTo>
                      </a:path>
                      <a:path w="157479" h="2289175">
                        <a:moveTo>
                          <a:pt x="37494" y="1448783"/>
                        </a:moveTo>
                        <a:lnTo>
                          <a:pt x="30313" y="1441602"/>
                        </a:lnTo>
                      </a:path>
                      <a:path w="157479" h="2289175">
                        <a:moveTo>
                          <a:pt x="30313" y="1441602"/>
                        </a:moveTo>
                        <a:lnTo>
                          <a:pt x="19953" y="1438409"/>
                        </a:lnTo>
                      </a:path>
                      <a:path w="157479" h="2289175">
                        <a:moveTo>
                          <a:pt x="19953" y="1438409"/>
                        </a:moveTo>
                        <a:lnTo>
                          <a:pt x="10374" y="1441602"/>
                        </a:lnTo>
                      </a:path>
                      <a:path w="157479" h="2289175">
                        <a:moveTo>
                          <a:pt x="10374" y="1441602"/>
                        </a:moveTo>
                        <a:lnTo>
                          <a:pt x="3193" y="1448783"/>
                        </a:lnTo>
                      </a:path>
                      <a:path w="157479" h="2289175">
                        <a:moveTo>
                          <a:pt x="3193" y="1448783"/>
                        </a:moveTo>
                        <a:lnTo>
                          <a:pt x="0" y="1458349"/>
                        </a:lnTo>
                      </a:path>
                      <a:path w="157479" h="2289175">
                        <a:moveTo>
                          <a:pt x="19953" y="958939"/>
                        </a:moveTo>
                        <a:lnTo>
                          <a:pt x="12772" y="961337"/>
                        </a:lnTo>
                      </a:path>
                      <a:path w="157479" h="2289175">
                        <a:moveTo>
                          <a:pt x="12772" y="961337"/>
                        </a:moveTo>
                        <a:lnTo>
                          <a:pt x="10374" y="968518"/>
                        </a:lnTo>
                      </a:path>
                      <a:path w="157479" h="2289175">
                        <a:moveTo>
                          <a:pt x="10374" y="968518"/>
                        </a:moveTo>
                        <a:lnTo>
                          <a:pt x="12772" y="975686"/>
                        </a:lnTo>
                      </a:path>
                      <a:path w="157479" h="2289175">
                        <a:moveTo>
                          <a:pt x="12772" y="975686"/>
                        </a:moveTo>
                        <a:lnTo>
                          <a:pt x="19953" y="978893"/>
                        </a:lnTo>
                      </a:path>
                      <a:path w="157479" h="2289175">
                        <a:moveTo>
                          <a:pt x="19953" y="958939"/>
                        </a:moveTo>
                        <a:lnTo>
                          <a:pt x="27134" y="955746"/>
                        </a:lnTo>
                      </a:path>
                      <a:path w="157479" h="2289175">
                        <a:moveTo>
                          <a:pt x="27134" y="955746"/>
                        </a:moveTo>
                        <a:lnTo>
                          <a:pt x="30313" y="948565"/>
                        </a:lnTo>
                      </a:path>
                      <a:path w="157479" h="2289175">
                        <a:moveTo>
                          <a:pt x="30313" y="948565"/>
                        </a:moveTo>
                        <a:lnTo>
                          <a:pt x="27134" y="941384"/>
                        </a:lnTo>
                      </a:path>
                      <a:path w="157479" h="2289175">
                        <a:moveTo>
                          <a:pt x="27134" y="941384"/>
                        </a:moveTo>
                        <a:lnTo>
                          <a:pt x="19953" y="939000"/>
                        </a:lnTo>
                      </a:path>
                      <a:path w="157479" h="2289175">
                        <a:moveTo>
                          <a:pt x="0" y="958939"/>
                        </a:moveTo>
                        <a:lnTo>
                          <a:pt x="3193" y="968518"/>
                        </a:lnTo>
                      </a:path>
                      <a:path w="157479" h="2289175">
                        <a:moveTo>
                          <a:pt x="3193" y="968518"/>
                        </a:moveTo>
                        <a:lnTo>
                          <a:pt x="10374" y="975686"/>
                        </a:lnTo>
                      </a:path>
                      <a:path w="157479" h="2289175">
                        <a:moveTo>
                          <a:pt x="10374" y="975686"/>
                        </a:moveTo>
                        <a:lnTo>
                          <a:pt x="19953" y="978893"/>
                        </a:lnTo>
                      </a:path>
                      <a:path w="157479" h="2289175">
                        <a:moveTo>
                          <a:pt x="19953" y="978893"/>
                        </a:moveTo>
                        <a:lnTo>
                          <a:pt x="30313" y="975686"/>
                        </a:lnTo>
                      </a:path>
                      <a:path w="157479" h="2289175">
                        <a:moveTo>
                          <a:pt x="30313" y="975686"/>
                        </a:moveTo>
                        <a:lnTo>
                          <a:pt x="37494" y="968518"/>
                        </a:lnTo>
                      </a:path>
                      <a:path w="157479" h="2289175">
                        <a:moveTo>
                          <a:pt x="37494" y="968518"/>
                        </a:moveTo>
                        <a:lnTo>
                          <a:pt x="39893" y="958939"/>
                        </a:lnTo>
                      </a:path>
                      <a:path w="157479" h="2289175">
                        <a:moveTo>
                          <a:pt x="39893" y="958939"/>
                        </a:moveTo>
                        <a:lnTo>
                          <a:pt x="37494" y="948565"/>
                        </a:lnTo>
                      </a:path>
                      <a:path w="157479" h="2289175">
                        <a:moveTo>
                          <a:pt x="37494" y="948565"/>
                        </a:moveTo>
                        <a:lnTo>
                          <a:pt x="30313" y="941384"/>
                        </a:lnTo>
                      </a:path>
                      <a:path w="157479" h="2289175">
                        <a:moveTo>
                          <a:pt x="30313" y="941384"/>
                        </a:moveTo>
                        <a:lnTo>
                          <a:pt x="19953" y="939000"/>
                        </a:lnTo>
                      </a:path>
                      <a:path w="157479" h="2289175">
                        <a:moveTo>
                          <a:pt x="19953" y="939000"/>
                        </a:moveTo>
                        <a:lnTo>
                          <a:pt x="10374" y="941384"/>
                        </a:lnTo>
                      </a:path>
                      <a:path w="157479" h="2289175">
                        <a:moveTo>
                          <a:pt x="10374" y="941384"/>
                        </a:moveTo>
                        <a:lnTo>
                          <a:pt x="3193" y="948565"/>
                        </a:lnTo>
                      </a:path>
                      <a:path w="157479" h="2289175">
                        <a:moveTo>
                          <a:pt x="3193" y="948565"/>
                        </a:moveTo>
                        <a:lnTo>
                          <a:pt x="0" y="958939"/>
                        </a:lnTo>
                      </a:path>
                      <a:path w="157479" h="2289175">
                        <a:moveTo>
                          <a:pt x="22337" y="623076"/>
                        </a:moveTo>
                        <a:lnTo>
                          <a:pt x="15170" y="626269"/>
                        </a:lnTo>
                      </a:path>
                      <a:path w="157479" h="2289175">
                        <a:moveTo>
                          <a:pt x="15170" y="626269"/>
                        </a:moveTo>
                        <a:lnTo>
                          <a:pt x="11963" y="633450"/>
                        </a:lnTo>
                      </a:path>
                      <a:path w="157479" h="2289175">
                        <a:moveTo>
                          <a:pt x="11963" y="633450"/>
                        </a:moveTo>
                        <a:lnTo>
                          <a:pt x="15170" y="639823"/>
                        </a:lnTo>
                      </a:path>
                      <a:path w="157479" h="2289175">
                        <a:moveTo>
                          <a:pt x="15170" y="639823"/>
                        </a:moveTo>
                        <a:lnTo>
                          <a:pt x="22337" y="643016"/>
                        </a:lnTo>
                      </a:path>
                      <a:path w="157479" h="2289175">
                        <a:moveTo>
                          <a:pt x="22337" y="623076"/>
                        </a:moveTo>
                        <a:lnTo>
                          <a:pt x="29518" y="619883"/>
                        </a:lnTo>
                      </a:path>
                      <a:path w="157479" h="2289175">
                        <a:moveTo>
                          <a:pt x="29518" y="619883"/>
                        </a:moveTo>
                        <a:lnTo>
                          <a:pt x="31917" y="613497"/>
                        </a:lnTo>
                      </a:path>
                      <a:path w="157479" h="2289175">
                        <a:moveTo>
                          <a:pt x="31917" y="613497"/>
                        </a:moveTo>
                        <a:lnTo>
                          <a:pt x="29518" y="606316"/>
                        </a:lnTo>
                      </a:path>
                      <a:path w="157479" h="2289175">
                        <a:moveTo>
                          <a:pt x="29518" y="606316"/>
                        </a:moveTo>
                        <a:lnTo>
                          <a:pt x="22337" y="603136"/>
                        </a:lnTo>
                      </a:path>
                      <a:path w="157479" h="2289175">
                        <a:moveTo>
                          <a:pt x="2398" y="623076"/>
                        </a:moveTo>
                        <a:lnTo>
                          <a:pt x="4796" y="633450"/>
                        </a:lnTo>
                      </a:path>
                      <a:path w="157479" h="2289175">
                        <a:moveTo>
                          <a:pt x="4796" y="633450"/>
                        </a:moveTo>
                        <a:lnTo>
                          <a:pt x="11963" y="640617"/>
                        </a:lnTo>
                      </a:path>
                      <a:path w="157479" h="2289175">
                        <a:moveTo>
                          <a:pt x="11963" y="640617"/>
                        </a:moveTo>
                        <a:lnTo>
                          <a:pt x="22337" y="643016"/>
                        </a:lnTo>
                      </a:path>
                      <a:path w="157479" h="2289175">
                        <a:moveTo>
                          <a:pt x="22337" y="643016"/>
                        </a:moveTo>
                        <a:lnTo>
                          <a:pt x="31917" y="640617"/>
                        </a:lnTo>
                      </a:path>
                      <a:path w="157479" h="2289175">
                        <a:moveTo>
                          <a:pt x="31917" y="640617"/>
                        </a:moveTo>
                        <a:lnTo>
                          <a:pt x="39098" y="633450"/>
                        </a:lnTo>
                      </a:path>
                      <a:path w="157479" h="2289175">
                        <a:moveTo>
                          <a:pt x="39098" y="633450"/>
                        </a:moveTo>
                        <a:lnTo>
                          <a:pt x="42277" y="623076"/>
                        </a:lnTo>
                      </a:path>
                      <a:path w="157479" h="2289175">
                        <a:moveTo>
                          <a:pt x="42277" y="623076"/>
                        </a:moveTo>
                        <a:lnTo>
                          <a:pt x="39098" y="613497"/>
                        </a:lnTo>
                      </a:path>
                      <a:path w="157479" h="2289175">
                        <a:moveTo>
                          <a:pt x="39098" y="613497"/>
                        </a:moveTo>
                        <a:lnTo>
                          <a:pt x="31917" y="605521"/>
                        </a:lnTo>
                      </a:path>
                      <a:path w="157479" h="2289175">
                        <a:moveTo>
                          <a:pt x="31917" y="605521"/>
                        </a:moveTo>
                        <a:lnTo>
                          <a:pt x="22337" y="603136"/>
                        </a:lnTo>
                      </a:path>
                      <a:path w="157479" h="2289175">
                        <a:moveTo>
                          <a:pt x="22337" y="603136"/>
                        </a:moveTo>
                        <a:lnTo>
                          <a:pt x="11963" y="605521"/>
                        </a:lnTo>
                      </a:path>
                      <a:path w="157479" h="2289175">
                        <a:moveTo>
                          <a:pt x="11963" y="605521"/>
                        </a:moveTo>
                        <a:lnTo>
                          <a:pt x="4796" y="613497"/>
                        </a:lnTo>
                      </a:path>
                      <a:path w="157479" h="2289175">
                        <a:moveTo>
                          <a:pt x="4796" y="613497"/>
                        </a:moveTo>
                        <a:lnTo>
                          <a:pt x="2398" y="623076"/>
                        </a:lnTo>
                      </a:path>
                      <a:path w="157479" h="2289175">
                        <a:moveTo>
                          <a:pt x="22337" y="764284"/>
                        </a:moveTo>
                        <a:lnTo>
                          <a:pt x="15170" y="766669"/>
                        </a:lnTo>
                      </a:path>
                      <a:path w="157479" h="2289175">
                        <a:moveTo>
                          <a:pt x="15170" y="766669"/>
                        </a:moveTo>
                        <a:lnTo>
                          <a:pt x="11963" y="773850"/>
                        </a:lnTo>
                      </a:path>
                      <a:path w="157479" h="2289175">
                        <a:moveTo>
                          <a:pt x="11963" y="773850"/>
                        </a:moveTo>
                        <a:lnTo>
                          <a:pt x="15170" y="781031"/>
                        </a:lnTo>
                      </a:path>
                      <a:path w="157479" h="2289175">
                        <a:moveTo>
                          <a:pt x="15170" y="781031"/>
                        </a:moveTo>
                        <a:lnTo>
                          <a:pt x="22337" y="784224"/>
                        </a:lnTo>
                      </a:path>
                      <a:path w="157479" h="2289175">
                        <a:moveTo>
                          <a:pt x="22337" y="764284"/>
                        </a:moveTo>
                        <a:lnTo>
                          <a:pt x="29518" y="761091"/>
                        </a:lnTo>
                      </a:path>
                      <a:path w="157479" h="2289175">
                        <a:moveTo>
                          <a:pt x="29518" y="761091"/>
                        </a:moveTo>
                        <a:lnTo>
                          <a:pt x="31917" y="753910"/>
                        </a:lnTo>
                      </a:path>
                      <a:path w="157479" h="2289175">
                        <a:moveTo>
                          <a:pt x="31917" y="753910"/>
                        </a:moveTo>
                        <a:lnTo>
                          <a:pt x="29518" y="746729"/>
                        </a:lnTo>
                      </a:path>
                      <a:path w="157479" h="2289175">
                        <a:moveTo>
                          <a:pt x="29518" y="746729"/>
                        </a:moveTo>
                        <a:lnTo>
                          <a:pt x="22337" y="744331"/>
                        </a:lnTo>
                      </a:path>
                      <a:path w="157479" h="2289175">
                        <a:moveTo>
                          <a:pt x="2398" y="764284"/>
                        </a:moveTo>
                        <a:lnTo>
                          <a:pt x="4796" y="773850"/>
                        </a:lnTo>
                      </a:path>
                      <a:path w="157479" h="2289175">
                        <a:moveTo>
                          <a:pt x="4796" y="773850"/>
                        </a:moveTo>
                        <a:lnTo>
                          <a:pt x="11963" y="781031"/>
                        </a:lnTo>
                      </a:path>
                      <a:path w="157479" h="2289175">
                        <a:moveTo>
                          <a:pt x="11963" y="781031"/>
                        </a:moveTo>
                        <a:lnTo>
                          <a:pt x="22337" y="784224"/>
                        </a:lnTo>
                      </a:path>
                      <a:path w="157479" h="2289175">
                        <a:moveTo>
                          <a:pt x="22337" y="784224"/>
                        </a:moveTo>
                        <a:lnTo>
                          <a:pt x="31917" y="781031"/>
                        </a:lnTo>
                      </a:path>
                      <a:path w="157479" h="2289175">
                        <a:moveTo>
                          <a:pt x="31917" y="781031"/>
                        </a:moveTo>
                        <a:lnTo>
                          <a:pt x="39098" y="773850"/>
                        </a:lnTo>
                      </a:path>
                      <a:path w="157479" h="2289175">
                        <a:moveTo>
                          <a:pt x="39098" y="773850"/>
                        </a:moveTo>
                        <a:lnTo>
                          <a:pt x="42277" y="764284"/>
                        </a:lnTo>
                      </a:path>
                      <a:path w="157479" h="2289175">
                        <a:moveTo>
                          <a:pt x="42277" y="764284"/>
                        </a:moveTo>
                        <a:lnTo>
                          <a:pt x="39098" y="753910"/>
                        </a:lnTo>
                      </a:path>
                      <a:path w="157479" h="2289175">
                        <a:moveTo>
                          <a:pt x="39098" y="753910"/>
                        </a:moveTo>
                        <a:lnTo>
                          <a:pt x="31917" y="746729"/>
                        </a:lnTo>
                      </a:path>
                      <a:path w="157479" h="2289175">
                        <a:moveTo>
                          <a:pt x="31917" y="746729"/>
                        </a:moveTo>
                        <a:lnTo>
                          <a:pt x="22337" y="744331"/>
                        </a:lnTo>
                      </a:path>
                      <a:path w="157479" h="2289175">
                        <a:moveTo>
                          <a:pt x="22337" y="744331"/>
                        </a:moveTo>
                        <a:lnTo>
                          <a:pt x="11963" y="746729"/>
                        </a:lnTo>
                      </a:path>
                      <a:path w="157479" h="2289175">
                        <a:moveTo>
                          <a:pt x="11963" y="746729"/>
                        </a:moveTo>
                        <a:lnTo>
                          <a:pt x="4796" y="753910"/>
                        </a:lnTo>
                      </a:path>
                      <a:path w="157479" h="2289175">
                        <a:moveTo>
                          <a:pt x="4796" y="753910"/>
                        </a:moveTo>
                        <a:lnTo>
                          <a:pt x="2398" y="764284"/>
                        </a:lnTo>
                      </a:path>
                      <a:path w="157479" h="2289175">
                        <a:moveTo>
                          <a:pt x="27134" y="307947"/>
                        </a:moveTo>
                        <a:lnTo>
                          <a:pt x="19953" y="310345"/>
                        </a:lnTo>
                      </a:path>
                      <a:path w="157479" h="2289175">
                        <a:moveTo>
                          <a:pt x="19953" y="310345"/>
                        </a:moveTo>
                        <a:lnTo>
                          <a:pt x="16760" y="317526"/>
                        </a:lnTo>
                      </a:path>
                      <a:path w="157479" h="2289175">
                        <a:moveTo>
                          <a:pt x="16760" y="317526"/>
                        </a:moveTo>
                        <a:lnTo>
                          <a:pt x="19953" y="324707"/>
                        </a:lnTo>
                      </a:path>
                      <a:path w="157479" h="2289175">
                        <a:moveTo>
                          <a:pt x="19953" y="324707"/>
                        </a:moveTo>
                        <a:lnTo>
                          <a:pt x="27134" y="327901"/>
                        </a:lnTo>
                      </a:path>
                      <a:path w="157479" h="2289175">
                        <a:moveTo>
                          <a:pt x="27134" y="307947"/>
                        </a:moveTo>
                        <a:lnTo>
                          <a:pt x="34301" y="304754"/>
                        </a:lnTo>
                      </a:path>
                      <a:path w="157479" h="2289175">
                        <a:moveTo>
                          <a:pt x="34301" y="304754"/>
                        </a:moveTo>
                        <a:lnTo>
                          <a:pt x="36699" y="297573"/>
                        </a:lnTo>
                      </a:path>
                      <a:path w="157479" h="2289175">
                        <a:moveTo>
                          <a:pt x="36699" y="297573"/>
                        </a:moveTo>
                        <a:lnTo>
                          <a:pt x="34301" y="290406"/>
                        </a:lnTo>
                      </a:path>
                      <a:path w="157479" h="2289175">
                        <a:moveTo>
                          <a:pt x="34301" y="290406"/>
                        </a:moveTo>
                        <a:lnTo>
                          <a:pt x="27134" y="288008"/>
                        </a:lnTo>
                      </a:path>
                      <a:path w="157479" h="2289175">
                        <a:moveTo>
                          <a:pt x="7181" y="307947"/>
                        </a:moveTo>
                        <a:lnTo>
                          <a:pt x="9579" y="317526"/>
                        </a:lnTo>
                      </a:path>
                      <a:path w="157479" h="2289175">
                        <a:moveTo>
                          <a:pt x="9579" y="317526"/>
                        </a:moveTo>
                        <a:lnTo>
                          <a:pt x="16760" y="324707"/>
                        </a:lnTo>
                      </a:path>
                      <a:path w="157479" h="2289175">
                        <a:moveTo>
                          <a:pt x="16760" y="324707"/>
                        </a:moveTo>
                        <a:lnTo>
                          <a:pt x="27134" y="327901"/>
                        </a:lnTo>
                      </a:path>
                      <a:path w="157479" h="2289175">
                        <a:moveTo>
                          <a:pt x="27134" y="327901"/>
                        </a:moveTo>
                        <a:lnTo>
                          <a:pt x="36699" y="324707"/>
                        </a:lnTo>
                      </a:path>
                      <a:path w="157479" h="2289175">
                        <a:moveTo>
                          <a:pt x="36699" y="324707"/>
                        </a:moveTo>
                        <a:lnTo>
                          <a:pt x="44675" y="317526"/>
                        </a:lnTo>
                      </a:path>
                      <a:path w="157479" h="2289175">
                        <a:moveTo>
                          <a:pt x="44675" y="317526"/>
                        </a:moveTo>
                        <a:lnTo>
                          <a:pt x="47074" y="307947"/>
                        </a:lnTo>
                      </a:path>
                      <a:path w="157479" h="2289175">
                        <a:moveTo>
                          <a:pt x="47074" y="307947"/>
                        </a:moveTo>
                        <a:lnTo>
                          <a:pt x="44675" y="297573"/>
                        </a:lnTo>
                      </a:path>
                      <a:path w="157479" h="2289175">
                        <a:moveTo>
                          <a:pt x="44675" y="297573"/>
                        </a:moveTo>
                        <a:lnTo>
                          <a:pt x="36699" y="290406"/>
                        </a:lnTo>
                      </a:path>
                      <a:path w="157479" h="2289175">
                        <a:moveTo>
                          <a:pt x="36699" y="290406"/>
                        </a:moveTo>
                        <a:lnTo>
                          <a:pt x="27134" y="288008"/>
                        </a:lnTo>
                      </a:path>
                      <a:path w="157479" h="2289175">
                        <a:moveTo>
                          <a:pt x="27134" y="288008"/>
                        </a:moveTo>
                        <a:lnTo>
                          <a:pt x="16760" y="290406"/>
                        </a:lnTo>
                      </a:path>
                      <a:path w="157479" h="2289175">
                        <a:moveTo>
                          <a:pt x="16760" y="290406"/>
                        </a:moveTo>
                        <a:lnTo>
                          <a:pt x="9579" y="297573"/>
                        </a:lnTo>
                      </a:path>
                      <a:path w="157479" h="2289175">
                        <a:moveTo>
                          <a:pt x="9579" y="297573"/>
                        </a:moveTo>
                        <a:lnTo>
                          <a:pt x="7181" y="307947"/>
                        </a:lnTo>
                      </a:path>
                      <a:path w="157479" h="2289175">
                        <a:moveTo>
                          <a:pt x="27134" y="19953"/>
                        </a:moveTo>
                        <a:lnTo>
                          <a:pt x="19953" y="23146"/>
                        </a:lnTo>
                      </a:path>
                      <a:path w="157479" h="2289175">
                        <a:moveTo>
                          <a:pt x="19953" y="23146"/>
                        </a:moveTo>
                        <a:lnTo>
                          <a:pt x="16760" y="30313"/>
                        </a:lnTo>
                      </a:path>
                      <a:path w="157479" h="2289175">
                        <a:moveTo>
                          <a:pt x="16760" y="30313"/>
                        </a:moveTo>
                        <a:lnTo>
                          <a:pt x="19953" y="37508"/>
                        </a:lnTo>
                      </a:path>
                      <a:path w="157479" h="2289175">
                        <a:moveTo>
                          <a:pt x="19953" y="37508"/>
                        </a:moveTo>
                        <a:lnTo>
                          <a:pt x="27134" y="39893"/>
                        </a:lnTo>
                      </a:path>
                      <a:path w="157479" h="2289175">
                        <a:moveTo>
                          <a:pt x="27134" y="19953"/>
                        </a:moveTo>
                        <a:lnTo>
                          <a:pt x="34301" y="17555"/>
                        </a:lnTo>
                      </a:path>
                      <a:path w="157479" h="2289175">
                        <a:moveTo>
                          <a:pt x="34301" y="17555"/>
                        </a:moveTo>
                        <a:lnTo>
                          <a:pt x="36699" y="10374"/>
                        </a:lnTo>
                      </a:path>
                      <a:path w="157479" h="2289175">
                        <a:moveTo>
                          <a:pt x="36699" y="10374"/>
                        </a:moveTo>
                        <a:lnTo>
                          <a:pt x="34301" y="3206"/>
                        </a:lnTo>
                      </a:path>
                      <a:path w="157479" h="2289175">
                        <a:moveTo>
                          <a:pt x="34301" y="3206"/>
                        </a:moveTo>
                        <a:lnTo>
                          <a:pt x="27134" y="0"/>
                        </a:lnTo>
                      </a:path>
                      <a:path w="157479" h="2289175">
                        <a:moveTo>
                          <a:pt x="7181" y="19953"/>
                        </a:moveTo>
                        <a:lnTo>
                          <a:pt x="9579" y="30313"/>
                        </a:lnTo>
                      </a:path>
                      <a:path w="157479" h="2289175">
                        <a:moveTo>
                          <a:pt x="9579" y="30313"/>
                        </a:moveTo>
                        <a:lnTo>
                          <a:pt x="16760" y="37508"/>
                        </a:lnTo>
                      </a:path>
                      <a:path w="157479" h="2289175">
                        <a:moveTo>
                          <a:pt x="16760" y="37508"/>
                        </a:moveTo>
                        <a:lnTo>
                          <a:pt x="27134" y="39893"/>
                        </a:lnTo>
                      </a:path>
                      <a:path w="157479" h="2289175">
                        <a:moveTo>
                          <a:pt x="27134" y="39893"/>
                        </a:moveTo>
                        <a:lnTo>
                          <a:pt x="36699" y="37508"/>
                        </a:lnTo>
                      </a:path>
                      <a:path w="157479" h="2289175">
                        <a:moveTo>
                          <a:pt x="36699" y="37508"/>
                        </a:moveTo>
                        <a:lnTo>
                          <a:pt x="44675" y="30313"/>
                        </a:lnTo>
                      </a:path>
                      <a:path w="157479" h="2289175">
                        <a:moveTo>
                          <a:pt x="44675" y="30313"/>
                        </a:moveTo>
                        <a:lnTo>
                          <a:pt x="47074" y="19953"/>
                        </a:lnTo>
                      </a:path>
                      <a:path w="157479" h="2289175">
                        <a:moveTo>
                          <a:pt x="47074" y="19953"/>
                        </a:moveTo>
                        <a:lnTo>
                          <a:pt x="44675" y="10374"/>
                        </a:lnTo>
                      </a:path>
                      <a:path w="157479" h="2289175">
                        <a:moveTo>
                          <a:pt x="44675" y="10374"/>
                        </a:moveTo>
                        <a:lnTo>
                          <a:pt x="36699" y="3206"/>
                        </a:lnTo>
                      </a:path>
                      <a:path w="157479" h="2289175">
                        <a:moveTo>
                          <a:pt x="36699" y="3206"/>
                        </a:moveTo>
                        <a:lnTo>
                          <a:pt x="27134" y="0"/>
                        </a:lnTo>
                      </a:path>
                      <a:path w="157479" h="2289175">
                        <a:moveTo>
                          <a:pt x="27134" y="0"/>
                        </a:moveTo>
                        <a:lnTo>
                          <a:pt x="16760" y="3206"/>
                        </a:lnTo>
                      </a:path>
                      <a:path w="157479" h="2289175">
                        <a:moveTo>
                          <a:pt x="16760" y="3206"/>
                        </a:moveTo>
                        <a:lnTo>
                          <a:pt x="9579" y="10374"/>
                        </a:lnTo>
                      </a:path>
                      <a:path w="157479" h="2289175">
                        <a:moveTo>
                          <a:pt x="9579" y="10374"/>
                        </a:moveTo>
                        <a:lnTo>
                          <a:pt x="7181" y="1995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760" name="object 3760"/>
                  <p:cNvPicPr/>
                  <p:nvPr/>
                </p:nvPicPr>
                <p:blipFill>
                  <a:blip r:embed="rId126" cstate="print"/>
                  <a:stretch>
                    <a:fillRect/>
                  </a:stretch>
                </p:blipFill>
                <p:spPr>
                  <a:xfrm>
                    <a:off x="3253749" y="2365811"/>
                    <a:ext cx="82179" cy="82179"/>
                  </a:xfrm>
                  <a:prstGeom prst="rect">
                    <a:avLst/>
                  </a:prstGeom>
                </p:spPr>
              </p:pic>
              <p:sp>
                <p:nvSpPr>
                  <p:cNvPr id="3761" name="object 3761"/>
                  <p:cNvSpPr/>
                  <p:nvPr/>
                </p:nvSpPr>
                <p:spPr>
                  <a:xfrm>
                    <a:off x="7156896" y="8337611"/>
                    <a:ext cx="60325" cy="60325"/>
                  </a:xfrm>
                  <a:custGeom>
                    <a:avLst/>
                    <a:gdLst/>
                    <a:ahLst/>
                    <a:cxnLst/>
                    <a:rect l="l" t="t" r="r" b="b"/>
                    <a:pathLst>
                      <a:path w="60325" h="60325">
                        <a:moveTo>
                          <a:pt x="29518" y="29518"/>
                        </a:moveTo>
                        <a:lnTo>
                          <a:pt x="20748" y="32711"/>
                        </a:lnTo>
                      </a:path>
                      <a:path w="60325" h="60325">
                        <a:moveTo>
                          <a:pt x="20748" y="32711"/>
                        </a:moveTo>
                        <a:lnTo>
                          <a:pt x="15156" y="39893"/>
                        </a:lnTo>
                      </a:path>
                      <a:path w="60325" h="60325">
                        <a:moveTo>
                          <a:pt x="15156" y="39893"/>
                        </a:moveTo>
                        <a:lnTo>
                          <a:pt x="15156" y="49472"/>
                        </a:lnTo>
                      </a:path>
                      <a:path w="60325" h="60325">
                        <a:moveTo>
                          <a:pt x="15156" y="49472"/>
                        </a:moveTo>
                        <a:lnTo>
                          <a:pt x="20748" y="56639"/>
                        </a:lnTo>
                      </a:path>
                      <a:path w="60325" h="60325">
                        <a:moveTo>
                          <a:pt x="20748" y="56639"/>
                        </a:moveTo>
                        <a:lnTo>
                          <a:pt x="29518" y="59832"/>
                        </a:lnTo>
                      </a:path>
                      <a:path w="60325" h="60325">
                        <a:moveTo>
                          <a:pt x="29518" y="29518"/>
                        </a:moveTo>
                        <a:lnTo>
                          <a:pt x="38303" y="27134"/>
                        </a:lnTo>
                      </a:path>
                      <a:path w="60325" h="60325">
                        <a:moveTo>
                          <a:pt x="38303" y="27134"/>
                        </a:moveTo>
                        <a:lnTo>
                          <a:pt x="43880" y="19144"/>
                        </a:lnTo>
                      </a:path>
                      <a:path w="60325" h="60325">
                        <a:moveTo>
                          <a:pt x="43880" y="19144"/>
                        </a:moveTo>
                        <a:lnTo>
                          <a:pt x="43880" y="10374"/>
                        </a:lnTo>
                      </a:path>
                      <a:path w="60325" h="60325">
                        <a:moveTo>
                          <a:pt x="43880" y="10374"/>
                        </a:moveTo>
                        <a:lnTo>
                          <a:pt x="38303" y="2398"/>
                        </a:lnTo>
                      </a:path>
                      <a:path w="60325" h="60325">
                        <a:moveTo>
                          <a:pt x="38303" y="2398"/>
                        </a:moveTo>
                        <a:lnTo>
                          <a:pt x="29518" y="0"/>
                        </a:lnTo>
                      </a:path>
                      <a:path w="60325" h="60325">
                        <a:moveTo>
                          <a:pt x="0" y="29518"/>
                        </a:moveTo>
                        <a:lnTo>
                          <a:pt x="2398" y="42291"/>
                        </a:lnTo>
                      </a:path>
                      <a:path w="60325" h="60325">
                        <a:moveTo>
                          <a:pt x="2398" y="42291"/>
                        </a:moveTo>
                        <a:lnTo>
                          <a:pt x="11168" y="52651"/>
                        </a:lnTo>
                      </a:path>
                      <a:path w="60325" h="60325">
                        <a:moveTo>
                          <a:pt x="11168" y="52651"/>
                        </a:moveTo>
                        <a:lnTo>
                          <a:pt x="23146" y="59037"/>
                        </a:lnTo>
                      </a:path>
                      <a:path w="60325" h="60325">
                        <a:moveTo>
                          <a:pt x="23146" y="59037"/>
                        </a:moveTo>
                        <a:lnTo>
                          <a:pt x="35905" y="59037"/>
                        </a:lnTo>
                      </a:path>
                      <a:path w="60325" h="60325">
                        <a:moveTo>
                          <a:pt x="35905" y="59037"/>
                        </a:moveTo>
                        <a:lnTo>
                          <a:pt x="48663" y="52651"/>
                        </a:lnTo>
                      </a:path>
                      <a:path w="60325" h="60325">
                        <a:moveTo>
                          <a:pt x="48663" y="52651"/>
                        </a:moveTo>
                        <a:lnTo>
                          <a:pt x="56639" y="42291"/>
                        </a:lnTo>
                      </a:path>
                      <a:path w="60325" h="60325">
                        <a:moveTo>
                          <a:pt x="56639" y="42291"/>
                        </a:moveTo>
                        <a:lnTo>
                          <a:pt x="59832" y="29518"/>
                        </a:lnTo>
                      </a:path>
                      <a:path w="60325" h="60325">
                        <a:moveTo>
                          <a:pt x="59832" y="29518"/>
                        </a:moveTo>
                        <a:lnTo>
                          <a:pt x="56639" y="16760"/>
                        </a:lnTo>
                      </a:path>
                      <a:path w="60325" h="60325">
                        <a:moveTo>
                          <a:pt x="56639" y="16760"/>
                        </a:moveTo>
                        <a:lnTo>
                          <a:pt x="48663" y="6386"/>
                        </a:lnTo>
                      </a:path>
                      <a:path w="60325" h="60325">
                        <a:moveTo>
                          <a:pt x="48663" y="6386"/>
                        </a:moveTo>
                        <a:lnTo>
                          <a:pt x="35905" y="794"/>
                        </a:lnTo>
                      </a:path>
                      <a:path w="60325" h="60325">
                        <a:moveTo>
                          <a:pt x="35905" y="794"/>
                        </a:moveTo>
                        <a:lnTo>
                          <a:pt x="23146" y="794"/>
                        </a:lnTo>
                      </a:path>
                      <a:path w="60325" h="60325">
                        <a:moveTo>
                          <a:pt x="23146" y="794"/>
                        </a:moveTo>
                        <a:lnTo>
                          <a:pt x="11168" y="6386"/>
                        </a:lnTo>
                      </a:path>
                      <a:path w="60325" h="60325">
                        <a:moveTo>
                          <a:pt x="11168" y="6386"/>
                        </a:moveTo>
                        <a:lnTo>
                          <a:pt x="2398" y="16760"/>
                        </a:lnTo>
                      </a:path>
                      <a:path w="60325" h="60325">
                        <a:moveTo>
                          <a:pt x="2398" y="16760"/>
                        </a:moveTo>
                        <a:lnTo>
                          <a:pt x="0" y="2951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762" name="object 3762"/>
                  <p:cNvPicPr/>
                  <p:nvPr/>
                </p:nvPicPr>
                <p:blipFill>
                  <a:blip r:embed="rId127" cstate="print"/>
                  <a:stretch>
                    <a:fillRect/>
                  </a:stretch>
                </p:blipFill>
                <p:spPr>
                  <a:xfrm>
                    <a:off x="6838981" y="7183628"/>
                    <a:ext cx="102119" cy="102119"/>
                  </a:xfrm>
                  <a:prstGeom prst="rect">
                    <a:avLst/>
                  </a:prstGeom>
                </p:spPr>
              </p:pic>
              <p:sp>
                <p:nvSpPr>
                  <p:cNvPr id="3763" name="object 3763"/>
                  <p:cNvSpPr/>
                  <p:nvPr/>
                </p:nvSpPr>
                <p:spPr>
                  <a:xfrm>
                    <a:off x="3869238" y="3803827"/>
                    <a:ext cx="3147695" cy="4117340"/>
                  </a:xfrm>
                  <a:custGeom>
                    <a:avLst/>
                    <a:gdLst/>
                    <a:ahLst/>
                    <a:cxnLst/>
                    <a:rect l="l" t="t" r="r" b="b"/>
                    <a:pathLst>
                      <a:path w="3147695" h="4117340">
                        <a:moveTo>
                          <a:pt x="3117739" y="4087820"/>
                        </a:moveTo>
                        <a:lnTo>
                          <a:pt x="3087425" y="4057506"/>
                        </a:lnTo>
                      </a:path>
                      <a:path w="3147695" h="4117340">
                        <a:moveTo>
                          <a:pt x="3087425" y="4117339"/>
                        </a:moveTo>
                        <a:lnTo>
                          <a:pt x="3112148" y="4092617"/>
                        </a:lnTo>
                      </a:path>
                      <a:path w="3147695" h="4117340">
                        <a:moveTo>
                          <a:pt x="3122522" y="4082242"/>
                        </a:moveTo>
                        <a:lnTo>
                          <a:pt x="3147258" y="4057506"/>
                        </a:lnTo>
                      </a:path>
                      <a:path w="3147695" h="4117340">
                        <a:moveTo>
                          <a:pt x="3087425" y="4057506"/>
                        </a:moveTo>
                        <a:lnTo>
                          <a:pt x="3109763" y="4057506"/>
                        </a:lnTo>
                      </a:path>
                      <a:path w="3147695" h="4117340">
                        <a:moveTo>
                          <a:pt x="3124906" y="4057506"/>
                        </a:moveTo>
                        <a:lnTo>
                          <a:pt x="3147258" y="4057506"/>
                        </a:lnTo>
                      </a:path>
                      <a:path w="3147695" h="4117340">
                        <a:moveTo>
                          <a:pt x="3087425" y="4117339"/>
                        </a:moveTo>
                        <a:lnTo>
                          <a:pt x="3087425" y="4095015"/>
                        </a:lnTo>
                      </a:path>
                      <a:path w="3147695" h="4117340">
                        <a:moveTo>
                          <a:pt x="3087425" y="4079844"/>
                        </a:moveTo>
                        <a:lnTo>
                          <a:pt x="3087425" y="4057506"/>
                        </a:lnTo>
                      </a:path>
                      <a:path w="3147695" h="4117340">
                        <a:moveTo>
                          <a:pt x="3147258" y="4117339"/>
                        </a:moveTo>
                        <a:lnTo>
                          <a:pt x="3124906" y="4117339"/>
                        </a:lnTo>
                      </a:path>
                      <a:path w="3147695" h="4117340">
                        <a:moveTo>
                          <a:pt x="3109763" y="4117339"/>
                        </a:moveTo>
                        <a:lnTo>
                          <a:pt x="3087425" y="4117339"/>
                        </a:lnTo>
                      </a:path>
                      <a:path w="3147695" h="4117340">
                        <a:moveTo>
                          <a:pt x="3147258" y="4057506"/>
                        </a:moveTo>
                        <a:lnTo>
                          <a:pt x="3147258" y="4079844"/>
                        </a:lnTo>
                      </a:path>
                      <a:path w="3147695" h="4117340">
                        <a:moveTo>
                          <a:pt x="3147258" y="4095015"/>
                        </a:moveTo>
                        <a:lnTo>
                          <a:pt x="3147258" y="4117339"/>
                        </a:lnTo>
                      </a:path>
                      <a:path w="3147695" h="4117340">
                        <a:moveTo>
                          <a:pt x="408468" y="662160"/>
                        </a:moveTo>
                        <a:lnTo>
                          <a:pt x="401287" y="665340"/>
                        </a:lnTo>
                      </a:path>
                      <a:path w="3147695" h="4117340">
                        <a:moveTo>
                          <a:pt x="401287" y="665340"/>
                        </a:moveTo>
                        <a:lnTo>
                          <a:pt x="398888" y="672521"/>
                        </a:lnTo>
                      </a:path>
                      <a:path w="3147695" h="4117340">
                        <a:moveTo>
                          <a:pt x="398888" y="672521"/>
                        </a:moveTo>
                        <a:lnTo>
                          <a:pt x="401287" y="678907"/>
                        </a:lnTo>
                      </a:path>
                      <a:path w="3147695" h="4117340">
                        <a:moveTo>
                          <a:pt x="401287" y="678907"/>
                        </a:moveTo>
                        <a:lnTo>
                          <a:pt x="408468" y="682100"/>
                        </a:lnTo>
                      </a:path>
                      <a:path w="3147695" h="4117340">
                        <a:moveTo>
                          <a:pt x="408468" y="662160"/>
                        </a:moveTo>
                        <a:lnTo>
                          <a:pt x="415649" y="658954"/>
                        </a:lnTo>
                      </a:path>
                      <a:path w="3147695" h="4117340">
                        <a:moveTo>
                          <a:pt x="415649" y="658954"/>
                        </a:moveTo>
                        <a:lnTo>
                          <a:pt x="418842" y="652581"/>
                        </a:lnTo>
                      </a:path>
                      <a:path w="3147695" h="4117340">
                        <a:moveTo>
                          <a:pt x="418842" y="652581"/>
                        </a:moveTo>
                        <a:lnTo>
                          <a:pt x="415649" y="645400"/>
                        </a:lnTo>
                      </a:path>
                      <a:path w="3147695" h="4117340">
                        <a:moveTo>
                          <a:pt x="415649" y="645400"/>
                        </a:moveTo>
                        <a:lnTo>
                          <a:pt x="408468" y="642207"/>
                        </a:lnTo>
                      </a:path>
                      <a:path w="3147695" h="4117340">
                        <a:moveTo>
                          <a:pt x="388514" y="662160"/>
                        </a:moveTo>
                        <a:lnTo>
                          <a:pt x="391721" y="672521"/>
                        </a:lnTo>
                      </a:path>
                      <a:path w="3147695" h="4117340">
                        <a:moveTo>
                          <a:pt x="391721" y="672521"/>
                        </a:moveTo>
                        <a:lnTo>
                          <a:pt x="398888" y="679702"/>
                        </a:lnTo>
                      </a:path>
                      <a:path w="3147695" h="4117340">
                        <a:moveTo>
                          <a:pt x="398888" y="679702"/>
                        </a:moveTo>
                        <a:lnTo>
                          <a:pt x="408468" y="682100"/>
                        </a:lnTo>
                      </a:path>
                      <a:path w="3147695" h="4117340">
                        <a:moveTo>
                          <a:pt x="408468" y="682100"/>
                        </a:moveTo>
                        <a:lnTo>
                          <a:pt x="418842" y="679702"/>
                        </a:lnTo>
                      </a:path>
                      <a:path w="3147695" h="4117340">
                        <a:moveTo>
                          <a:pt x="418842" y="679702"/>
                        </a:moveTo>
                        <a:lnTo>
                          <a:pt x="426023" y="672521"/>
                        </a:lnTo>
                      </a:path>
                      <a:path w="3147695" h="4117340">
                        <a:moveTo>
                          <a:pt x="426023" y="672521"/>
                        </a:moveTo>
                        <a:lnTo>
                          <a:pt x="428407" y="662160"/>
                        </a:lnTo>
                      </a:path>
                      <a:path w="3147695" h="4117340">
                        <a:moveTo>
                          <a:pt x="428407" y="662160"/>
                        </a:moveTo>
                        <a:lnTo>
                          <a:pt x="426023" y="652581"/>
                        </a:lnTo>
                      </a:path>
                      <a:path w="3147695" h="4117340">
                        <a:moveTo>
                          <a:pt x="426023" y="652581"/>
                        </a:moveTo>
                        <a:lnTo>
                          <a:pt x="418842" y="644605"/>
                        </a:lnTo>
                      </a:path>
                      <a:path w="3147695" h="4117340">
                        <a:moveTo>
                          <a:pt x="418842" y="644605"/>
                        </a:moveTo>
                        <a:lnTo>
                          <a:pt x="408468" y="642207"/>
                        </a:lnTo>
                      </a:path>
                      <a:path w="3147695" h="4117340">
                        <a:moveTo>
                          <a:pt x="422830" y="1411261"/>
                        </a:moveTo>
                        <a:lnTo>
                          <a:pt x="416444" y="1414454"/>
                        </a:lnTo>
                      </a:path>
                      <a:path w="3147695" h="4117340">
                        <a:moveTo>
                          <a:pt x="416444" y="1414454"/>
                        </a:moveTo>
                        <a:lnTo>
                          <a:pt x="413251" y="1421635"/>
                        </a:lnTo>
                      </a:path>
                      <a:path w="3147695" h="4117340">
                        <a:moveTo>
                          <a:pt x="413251" y="1421635"/>
                        </a:moveTo>
                        <a:lnTo>
                          <a:pt x="416444" y="1428816"/>
                        </a:lnTo>
                      </a:path>
                      <a:path w="3147695" h="4117340">
                        <a:moveTo>
                          <a:pt x="416444" y="1428816"/>
                        </a:moveTo>
                        <a:lnTo>
                          <a:pt x="422830" y="1431214"/>
                        </a:lnTo>
                      </a:path>
                      <a:path w="3147695" h="4117340">
                        <a:moveTo>
                          <a:pt x="422830" y="1411261"/>
                        </a:moveTo>
                        <a:lnTo>
                          <a:pt x="430011" y="1408876"/>
                        </a:lnTo>
                      </a:path>
                      <a:path w="3147695" h="4117340">
                        <a:moveTo>
                          <a:pt x="430011" y="1408876"/>
                        </a:moveTo>
                        <a:lnTo>
                          <a:pt x="433204" y="1401695"/>
                        </a:lnTo>
                      </a:path>
                      <a:path w="3147695" h="4117340">
                        <a:moveTo>
                          <a:pt x="433204" y="1401695"/>
                        </a:moveTo>
                        <a:lnTo>
                          <a:pt x="430011" y="1394514"/>
                        </a:lnTo>
                      </a:path>
                      <a:path w="3147695" h="4117340">
                        <a:moveTo>
                          <a:pt x="430011" y="1394514"/>
                        </a:moveTo>
                        <a:lnTo>
                          <a:pt x="422830" y="1391321"/>
                        </a:lnTo>
                      </a:path>
                      <a:path w="3147695" h="4117340">
                        <a:moveTo>
                          <a:pt x="402890" y="1411261"/>
                        </a:moveTo>
                        <a:lnTo>
                          <a:pt x="406069" y="1421635"/>
                        </a:lnTo>
                      </a:path>
                      <a:path w="3147695" h="4117340">
                        <a:moveTo>
                          <a:pt x="406069" y="1421635"/>
                        </a:moveTo>
                        <a:lnTo>
                          <a:pt x="413251" y="1428816"/>
                        </a:lnTo>
                      </a:path>
                      <a:path w="3147695" h="4117340">
                        <a:moveTo>
                          <a:pt x="413251" y="1428816"/>
                        </a:moveTo>
                        <a:lnTo>
                          <a:pt x="422830" y="1431214"/>
                        </a:lnTo>
                      </a:path>
                      <a:path w="3147695" h="4117340">
                        <a:moveTo>
                          <a:pt x="422830" y="1431214"/>
                        </a:moveTo>
                        <a:lnTo>
                          <a:pt x="433204" y="1428816"/>
                        </a:lnTo>
                      </a:path>
                      <a:path w="3147695" h="4117340">
                        <a:moveTo>
                          <a:pt x="433204" y="1428816"/>
                        </a:moveTo>
                        <a:lnTo>
                          <a:pt x="440371" y="1421635"/>
                        </a:lnTo>
                      </a:path>
                      <a:path w="3147695" h="4117340">
                        <a:moveTo>
                          <a:pt x="440371" y="1421635"/>
                        </a:moveTo>
                        <a:lnTo>
                          <a:pt x="442769" y="1411261"/>
                        </a:lnTo>
                      </a:path>
                      <a:path w="3147695" h="4117340">
                        <a:moveTo>
                          <a:pt x="442769" y="1411261"/>
                        </a:moveTo>
                        <a:lnTo>
                          <a:pt x="440371" y="1401695"/>
                        </a:lnTo>
                      </a:path>
                      <a:path w="3147695" h="4117340">
                        <a:moveTo>
                          <a:pt x="440371" y="1401695"/>
                        </a:moveTo>
                        <a:lnTo>
                          <a:pt x="433204" y="1394514"/>
                        </a:lnTo>
                      </a:path>
                      <a:path w="3147695" h="4117340">
                        <a:moveTo>
                          <a:pt x="433204" y="1394514"/>
                        </a:moveTo>
                        <a:lnTo>
                          <a:pt x="422830" y="1391321"/>
                        </a:lnTo>
                      </a:path>
                      <a:path w="3147695" h="4117340">
                        <a:moveTo>
                          <a:pt x="422830" y="1391321"/>
                        </a:moveTo>
                        <a:lnTo>
                          <a:pt x="413251" y="1394514"/>
                        </a:lnTo>
                      </a:path>
                      <a:path w="3147695" h="4117340">
                        <a:moveTo>
                          <a:pt x="413251" y="1394514"/>
                        </a:moveTo>
                        <a:lnTo>
                          <a:pt x="406069" y="1401695"/>
                        </a:lnTo>
                      </a:path>
                      <a:path w="3147695" h="4117340">
                        <a:moveTo>
                          <a:pt x="406069" y="1401695"/>
                        </a:moveTo>
                        <a:lnTo>
                          <a:pt x="402890" y="1411261"/>
                        </a:lnTo>
                      </a:path>
                      <a:path w="3147695" h="4117340">
                        <a:moveTo>
                          <a:pt x="1081003" y="15143"/>
                        </a:moveTo>
                        <a:lnTo>
                          <a:pt x="1076206" y="17541"/>
                        </a:lnTo>
                      </a:path>
                      <a:path w="3147695" h="4117340">
                        <a:moveTo>
                          <a:pt x="1076206" y="17541"/>
                        </a:moveTo>
                        <a:lnTo>
                          <a:pt x="1073822" y="22337"/>
                        </a:lnTo>
                      </a:path>
                      <a:path w="3147695" h="4117340">
                        <a:moveTo>
                          <a:pt x="1073822" y="22337"/>
                        </a:moveTo>
                        <a:lnTo>
                          <a:pt x="1076206" y="27915"/>
                        </a:lnTo>
                      </a:path>
                      <a:path w="3147695" h="4117340">
                        <a:moveTo>
                          <a:pt x="1076206" y="27915"/>
                        </a:moveTo>
                        <a:lnTo>
                          <a:pt x="1081003" y="30313"/>
                        </a:lnTo>
                      </a:path>
                      <a:path w="3147695" h="4117340">
                        <a:moveTo>
                          <a:pt x="1081003" y="15143"/>
                        </a:moveTo>
                        <a:lnTo>
                          <a:pt x="1086580" y="12758"/>
                        </a:lnTo>
                      </a:path>
                      <a:path w="3147695" h="4117340">
                        <a:moveTo>
                          <a:pt x="1086580" y="12758"/>
                        </a:moveTo>
                        <a:lnTo>
                          <a:pt x="1088979" y="7975"/>
                        </a:lnTo>
                      </a:path>
                      <a:path w="3147695" h="4117340">
                        <a:moveTo>
                          <a:pt x="1088979" y="7975"/>
                        </a:moveTo>
                        <a:lnTo>
                          <a:pt x="1086580" y="2384"/>
                        </a:lnTo>
                      </a:path>
                      <a:path w="3147695" h="4117340">
                        <a:moveTo>
                          <a:pt x="1086580" y="2384"/>
                        </a:moveTo>
                        <a:lnTo>
                          <a:pt x="1081003" y="0"/>
                        </a:lnTo>
                      </a:path>
                      <a:path w="3147695" h="4117340">
                        <a:moveTo>
                          <a:pt x="1066641" y="15143"/>
                        </a:moveTo>
                        <a:lnTo>
                          <a:pt x="1069025" y="23927"/>
                        </a:lnTo>
                      </a:path>
                      <a:path w="3147695" h="4117340">
                        <a:moveTo>
                          <a:pt x="1069025" y="23927"/>
                        </a:moveTo>
                        <a:lnTo>
                          <a:pt x="1077015" y="29505"/>
                        </a:lnTo>
                      </a:path>
                      <a:path w="3147695" h="4117340">
                        <a:moveTo>
                          <a:pt x="1077015" y="29505"/>
                        </a:moveTo>
                        <a:lnTo>
                          <a:pt x="1085786" y="29505"/>
                        </a:lnTo>
                      </a:path>
                      <a:path w="3147695" h="4117340">
                        <a:moveTo>
                          <a:pt x="1085786" y="29505"/>
                        </a:moveTo>
                        <a:lnTo>
                          <a:pt x="1093761" y="23927"/>
                        </a:lnTo>
                      </a:path>
                      <a:path w="3147695" h="4117340">
                        <a:moveTo>
                          <a:pt x="1093761" y="23927"/>
                        </a:moveTo>
                        <a:lnTo>
                          <a:pt x="1096160" y="15143"/>
                        </a:lnTo>
                      </a:path>
                      <a:path w="3147695" h="4117340">
                        <a:moveTo>
                          <a:pt x="1096160" y="15143"/>
                        </a:moveTo>
                        <a:lnTo>
                          <a:pt x="1093761" y="6372"/>
                        </a:lnTo>
                      </a:path>
                      <a:path w="3147695" h="4117340">
                        <a:moveTo>
                          <a:pt x="1093761" y="6372"/>
                        </a:moveTo>
                        <a:lnTo>
                          <a:pt x="1085786" y="794"/>
                        </a:lnTo>
                      </a:path>
                      <a:path w="3147695" h="4117340">
                        <a:moveTo>
                          <a:pt x="1085786" y="794"/>
                        </a:moveTo>
                        <a:lnTo>
                          <a:pt x="1077015" y="794"/>
                        </a:lnTo>
                      </a:path>
                      <a:path w="3147695" h="4117340">
                        <a:moveTo>
                          <a:pt x="1077015" y="794"/>
                        </a:moveTo>
                        <a:lnTo>
                          <a:pt x="1069025" y="6372"/>
                        </a:lnTo>
                      </a:path>
                      <a:path w="3147695" h="4117340">
                        <a:moveTo>
                          <a:pt x="1069025" y="6372"/>
                        </a:moveTo>
                        <a:lnTo>
                          <a:pt x="1066641" y="15143"/>
                        </a:lnTo>
                      </a:path>
                      <a:path w="3147695" h="4117340">
                        <a:moveTo>
                          <a:pt x="1082592" y="812139"/>
                        </a:moveTo>
                        <a:lnTo>
                          <a:pt x="1077015" y="813729"/>
                        </a:lnTo>
                      </a:path>
                      <a:path w="3147695" h="4117340">
                        <a:moveTo>
                          <a:pt x="1077015" y="813729"/>
                        </a:moveTo>
                        <a:lnTo>
                          <a:pt x="1075411" y="819320"/>
                        </a:lnTo>
                      </a:path>
                      <a:path w="3147695" h="4117340">
                        <a:moveTo>
                          <a:pt x="1075411" y="819320"/>
                        </a:moveTo>
                        <a:lnTo>
                          <a:pt x="1077015" y="824898"/>
                        </a:lnTo>
                      </a:path>
                      <a:path w="3147695" h="4117340">
                        <a:moveTo>
                          <a:pt x="1077015" y="824898"/>
                        </a:moveTo>
                        <a:lnTo>
                          <a:pt x="1082592" y="826488"/>
                        </a:lnTo>
                      </a:path>
                      <a:path w="3147695" h="4117340">
                        <a:moveTo>
                          <a:pt x="1082592" y="812139"/>
                        </a:moveTo>
                        <a:lnTo>
                          <a:pt x="1088184" y="809741"/>
                        </a:lnTo>
                      </a:path>
                      <a:path w="3147695" h="4117340">
                        <a:moveTo>
                          <a:pt x="1088184" y="809741"/>
                        </a:moveTo>
                        <a:lnTo>
                          <a:pt x="1089773" y="804164"/>
                        </a:lnTo>
                      </a:path>
                      <a:path w="3147695" h="4117340">
                        <a:moveTo>
                          <a:pt x="1089773" y="804164"/>
                        </a:moveTo>
                        <a:lnTo>
                          <a:pt x="1088184" y="799367"/>
                        </a:lnTo>
                      </a:path>
                      <a:path w="3147695" h="4117340">
                        <a:moveTo>
                          <a:pt x="1088184" y="799367"/>
                        </a:moveTo>
                        <a:lnTo>
                          <a:pt x="1082592" y="796969"/>
                        </a:lnTo>
                      </a:path>
                      <a:path w="3147695" h="4117340">
                        <a:moveTo>
                          <a:pt x="1067436" y="812139"/>
                        </a:moveTo>
                        <a:lnTo>
                          <a:pt x="1070629" y="820910"/>
                        </a:lnTo>
                      </a:path>
                      <a:path w="3147695" h="4117340">
                        <a:moveTo>
                          <a:pt x="1070629" y="820910"/>
                        </a:moveTo>
                        <a:lnTo>
                          <a:pt x="1077810" y="825693"/>
                        </a:lnTo>
                      </a:path>
                      <a:path w="3147695" h="4117340">
                        <a:moveTo>
                          <a:pt x="1077810" y="825693"/>
                        </a:moveTo>
                        <a:lnTo>
                          <a:pt x="1087389" y="825693"/>
                        </a:lnTo>
                      </a:path>
                      <a:path w="3147695" h="4117340">
                        <a:moveTo>
                          <a:pt x="1087389" y="825693"/>
                        </a:moveTo>
                        <a:lnTo>
                          <a:pt x="1094556" y="820910"/>
                        </a:lnTo>
                      </a:path>
                      <a:path w="3147695" h="4117340">
                        <a:moveTo>
                          <a:pt x="1094556" y="820910"/>
                        </a:moveTo>
                        <a:lnTo>
                          <a:pt x="1097749" y="812139"/>
                        </a:lnTo>
                      </a:path>
                      <a:path w="3147695" h="4117340">
                        <a:moveTo>
                          <a:pt x="1097749" y="812139"/>
                        </a:moveTo>
                        <a:lnTo>
                          <a:pt x="1094556" y="802560"/>
                        </a:lnTo>
                      </a:path>
                      <a:path w="3147695" h="4117340">
                        <a:moveTo>
                          <a:pt x="1094556" y="802560"/>
                        </a:moveTo>
                        <a:lnTo>
                          <a:pt x="1087389" y="797777"/>
                        </a:lnTo>
                      </a:path>
                      <a:path w="3147695" h="4117340">
                        <a:moveTo>
                          <a:pt x="1087389" y="797777"/>
                        </a:moveTo>
                        <a:lnTo>
                          <a:pt x="1077810" y="797777"/>
                        </a:lnTo>
                      </a:path>
                      <a:path w="3147695" h="4117340">
                        <a:moveTo>
                          <a:pt x="1077810" y="797777"/>
                        </a:moveTo>
                        <a:lnTo>
                          <a:pt x="1070629" y="802560"/>
                        </a:lnTo>
                      </a:path>
                      <a:path w="3147695" h="4117340">
                        <a:moveTo>
                          <a:pt x="1070629" y="802560"/>
                        </a:moveTo>
                        <a:lnTo>
                          <a:pt x="1067436" y="812139"/>
                        </a:lnTo>
                      </a:path>
                      <a:path w="3147695" h="4117340">
                        <a:moveTo>
                          <a:pt x="1081003" y="1559664"/>
                        </a:moveTo>
                        <a:lnTo>
                          <a:pt x="1076206" y="1562049"/>
                        </a:lnTo>
                      </a:path>
                      <a:path w="3147695" h="4117340">
                        <a:moveTo>
                          <a:pt x="1076206" y="1562049"/>
                        </a:moveTo>
                        <a:lnTo>
                          <a:pt x="1073822" y="1566831"/>
                        </a:lnTo>
                      </a:path>
                      <a:path w="3147695" h="4117340">
                        <a:moveTo>
                          <a:pt x="1073822" y="1566831"/>
                        </a:moveTo>
                        <a:lnTo>
                          <a:pt x="1076206" y="1572423"/>
                        </a:lnTo>
                      </a:path>
                      <a:path w="3147695" h="4117340">
                        <a:moveTo>
                          <a:pt x="1076206" y="1572423"/>
                        </a:moveTo>
                        <a:lnTo>
                          <a:pt x="1081003" y="1574807"/>
                        </a:lnTo>
                      </a:path>
                      <a:path w="3147695" h="4117340">
                        <a:moveTo>
                          <a:pt x="1081003" y="1559664"/>
                        </a:moveTo>
                        <a:lnTo>
                          <a:pt x="1086580" y="1557266"/>
                        </a:lnTo>
                      </a:path>
                      <a:path w="3147695" h="4117340">
                        <a:moveTo>
                          <a:pt x="1086580" y="1557266"/>
                        </a:moveTo>
                        <a:lnTo>
                          <a:pt x="1088979" y="1551674"/>
                        </a:lnTo>
                      </a:path>
                      <a:path w="3147695" h="4117340">
                        <a:moveTo>
                          <a:pt x="1088979" y="1551674"/>
                        </a:moveTo>
                        <a:lnTo>
                          <a:pt x="1086580" y="1546892"/>
                        </a:lnTo>
                      </a:path>
                      <a:path w="3147695" h="4117340">
                        <a:moveTo>
                          <a:pt x="1086580" y="1546892"/>
                        </a:moveTo>
                        <a:lnTo>
                          <a:pt x="1081003" y="1544493"/>
                        </a:lnTo>
                      </a:path>
                      <a:path w="3147695" h="4117340">
                        <a:moveTo>
                          <a:pt x="1066641" y="1559664"/>
                        </a:moveTo>
                        <a:lnTo>
                          <a:pt x="1069025" y="1568435"/>
                        </a:lnTo>
                      </a:path>
                      <a:path w="3147695" h="4117340">
                        <a:moveTo>
                          <a:pt x="1069025" y="1568435"/>
                        </a:moveTo>
                        <a:lnTo>
                          <a:pt x="1077015" y="1574012"/>
                        </a:lnTo>
                      </a:path>
                      <a:path w="3147695" h="4117340">
                        <a:moveTo>
                          <a:pt x="1077015" y="1574012"/>
                        </a:moveTo>
                        <a:lnTo>
                          <a:pt x="1085786" y="1574012"/>
                        </a:lnTo>
                      </a:path>
                      <a:path w="3147695" h="4117340">
                        <a:moveTo>
                          <a:pt x="1085786" y="1574012"/>
                        </a:moveTo>
                        <a:lnTo>
                          <a:pt x="1093761" y="1568435"/>
                        </a:lnTo>
                      </a:path>
                      <a:path w="3147695" h="4117340">
                        <a:moveTo>
                          <a:pt x="1093761" y="1568435"/>
                        </a:moveTo>
                        <a:lnTo>
                          <a:pt x="1096160" y="1559664"/>
                        </a:lnTo>
                      </a:path>
                      <a:path w="3147695" h="4117340">
                        <a:moveTo>
                          <a:pt x="1096160" y="1559664"/>
                        </a:moveTo>
                        <a:lnTo>
                          <a:pt x="1093761" y="1550880"/>
                        </a:lnTo>
                      </a:path>
                      <a:path w="3147695" h="4117340">
                        <a:moveTo>
                          <a:pt x="1093761" y="1550880"/>
                        </a:moveTo>
                        <a:lnTo>
                          <a:pt x="1085786" y="1545302"/>
                        </a:lnTo>
                      </a:path>
                      <a:path w="3147695" h="4117340">
                        <a:moveTo>
                          <a:pt x="1085786" y="1545302"/>
                        </a:moveTo>
                        <a:lnTo>
                          <a:pt x="1077015" y="1545302"/>
                        </a:lnTo>
                      </a:path>
                      <a:path w="3147695" h="4117340">
                        <a:moveTo>
                          <a:pt x="1077015" y="1545302"/>
                        </a:moveTo>
                        <a:lnTo>
                          <a:pt x="1069025" y="1550880"/>
                        </a:lnTo>
                      </a:path>
                      <a:path w="3147695" h="4117340">
                        <a:moveTo>
                          <a:pt x="1069025" y="1550880"/>
                        </a:moveTo>
                        <a:lnTo>
                          <a:pt x="1066641" y="1559664"/>
                        </a:lnTo>
                      </a:path>
                      <a:path w="3147695" h="4117340">
                        <a:moveTo>
                          <a:pt x="15156" y="2020770"/>
                        </a:moveTo>
                        <a:lnTo>
                          <a:pt x="9579" y="2023168"/>
                        </a:lnTo>
                      </a:path>
                      <a:path w="3147695" h="4117340">
                        <a:moveTo>
                          <a:pt x="9579" y="2023168"/>
                        </a:moveTo>
                        <a:lnTo>
                          <a:pt x="7975" y="2027951"/>
                        </a:lnTo>
                      </a:path>
                      <a:path w="3147695" h="4117340">
                        <a:moveTo>
                          <a:pt x="7975" y="2027951"/>
                        </a:moveTo>
                        <a:lnTo>
                          <a:pt x="9579" y="2033543"/>
                        </a:lnTo>
                      </a:path>
                      <a:path w="3147695" h="4117340">
                        <a:moveTo>
                          <a:pt x="9579" y="2033543"/>
                        </a:moveTo>
                        <a:lnTo>
                          <a:pt x="15156" y="2035927"/>
                        </a:lnTo>
                      </a:path>
                      <a:path w="3147695" h="4117340">
                        <a:moveTo>
                          <a:pt x="15156" y="2020770"/>
                        </a:moveTo>
                        <a:lnTo>
                          <a:pt x="20748" y="2018386"/>
                        </a:lnTo>
                      </a:path>
                      <a:path w="3147695" h="4117340">
                        <a:moveTo>
                          <a:pt x="20748" y="2018386"/>
                        </a:moveTo>
                        <a:lnTo>
                          <a:pt x="22337" y="2013589"/>
                        </a:lnTo>
                      </a:path>
                      <a:path w="3147695" h="4117340">
                        <a:moveTo>
                          <a:pt x="22337" y="2013589"/>
                        </a:moveTo>
                        <a:lnTo>
                          <a:pt x="20748" y="2008012"/>
                        </a:lnTo>
                      </a:path>
                      <a:path w="3147695" h="4117340">
                        <a:moveTo>
                          <a:pt x="20748" y="2008012"/>
                        </a:moveTo>
                        <a:lnTo>
                          <a:pt x="15156" y="2005613"/>
                        </a:lnTo>
                      </a:path>
                      <a:path w="3147695" h="4117340">
                        <a:moveTo>
                          <a:pt x="0" y="2020770"/>
                        </a:moveTo>
                        <a:lnTo>
                          <a:pt x="3193" y="2029555"/>
                        </a:lnTo>
                      </a:path>
                      <a:path w="3147695" h="4117340">
                        <a:moveTo>
                          <a:pt x="3193" y="2029555"/>
                        </a:moveTo>
                        <a:lnTo>
                          <a:pt x="10374" y="2035132"/>
                        </a:lnTo>
                      </a:path>
                      <a:path w="3147695" h="4117340">
                        <a:moveTo>
                          <a:pt x="10374" y="2035132"/>
                        </a:moveTo>
                        <a:lnTo>
                          <a:pt x="19953" y="2035132"/>
                        </a:lnTo>
                      </a:path>
                      <a:path w="3147695" h="4117340">
                        <a:moveTo>
                          <a:pt x="19953" y="2035132"/>
                        </a:moveTo>
                        <a:lnTo>
                          <a:pt x="27134" y="2029555"/>
                        </a:lnTo>
                      </a:path>
                      <a:path w="3147695" h="4117340">
                        <a:moveTo>
                          <a:pt x="27134" y="2029555"/>
                        </a:moveTo>
                        <a:lnTo>
                          <a:pt x="30327" y="2020770"/>
                        </a:lnTo>
                      </a:path>
                      <a:path w="3147695" h="4117340">
                        <a:moveTo>
                          <a:pt x="30327" y="2020770"/>
                        </a:moveTo>
                        <a:lnTo>
                          <a:pt x="27134" y="2011999"/>
                        </a:lnTo>
                      </a:path>
                      <a:path w="3147695" h="4117340">
                        <a:moveTo>
                          <a:pt x="27134" y="2011999"/>
                        </a:moveTo>
                        <a:lnTo>
                          <a:pt x="19953" y="2006422"/>
                        </a:lnTo>
                      </a:path>
                      <a:path w="3147695" h="4117340">
                        <a:moveTo>
                          <a:pt x="19953" y="2006422"/>
                        </a:moveTo>
                        <a:lnTo>
                          <a:pt x="10374" y="2006422"/>
                        </a:lnTo>
                      </a:path>
                      <a:path w="3147695" h="4117340">
                        <a:moveTo>
                          <a:pt x="10374" y="2006422"/>
                        </a:moveTo>
                        <a:lnTo>
                          <a:pt x="3193" y="2011999"/>
                        </a:lnTo>
                      </a:path>
                      <a:path w="3147695" h="4117340">
                        <a:moveTo>
                          <a:pt x="3193" y="2011999"/>
                        </a:moveTo>
                        <a:lnTo>
                          <a:pt x="0" y="202077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764" name="object 3764"/>
                  <p:cNvPicPr/>
                  <p:nvPr/>
                </p:nvPicPr>
                <p:blipFill>
                  <a:blip r:embed="rId128" cstate="print"/>
                  <a:stretch>
                    <a:fillRect/>
                  </a:stretch>
                </p:blipFill>
                <p:spPr>
                  <a:xfrm>
                    <a:off x="10803957" y="1560057"/>
                    <a:ext cx="122058" cy="122058"/>
                  </a:xfrm>
                  <a:prstGeom prst="rect">
                    <a:avLst/>
                  </a:prstGeom>
                </p:spPr>
              </p:pic>
              <p:pic>
                <p:nvPicPr>
                  <p:cNvPr id="3765" name="object 3765"/>
                  <p:cNvPicPr/>
                  <p:nvPr/>
                </p:nvPicPr>
                <p:blipFill>
                  <a:blip r:embed="rId129" cstate="print"/>
                  <a:stretch>
                    <a:fillRect/>
                  </a:stretch>
                </p:blipFill>
                <p:spPr>
                  <a:xfrm>
                    <a:off x="10812741" y="2142432"/>
                    <a:ext cx="122058" cy="122072"/>
                  </a:xfrm>
                  <a:prstGeom prst="rect">
                    <a:avLst/>
                  </a:prstGeom>
                </p:spPr>
              </p:pic>
              <p:pic>
                <p:nvPicPr>
                  <p:cNvPr id="3766" name="object 3766"/>
                  <p:cNvPicPr/>
                  <p:nvPr/>
                </p:nvPicPr>
                <p:blipFill>
                  <a:blip r:embed="rId130" cstate="print"/>
                  <a:stretch>
                    <a:fillRect/>
                  </a:stretch>
                </p:blipFill>
                <p:spPr>
                  <a:xfrm>
                    <a:off x="9682279" y="4194338"/>
                    <a:ext cx="122058" cy="122058"/>
                  </a:xfrm>
                  <a:prstGeom prst="rect">
                    <a:avLst/>
                  </a:prstGeom>
                </p:spPr>
              </p:pic>
              <p:sp>
                <p:nvSpPr>
                  <p:cNvPr id="3767" name="object 3767"/>
                  <p:cNvSpPr/>
                  <p:nvPr/>
                </p:nvSpPr>
                <p:spPr>
                  <a:xfrm>
                    <a:off x="4805045" y="3053109"/>
                    <a:ext cx="7670800" cy="4707890"/>
                  </a:xfrm>
                  <a:custGeom>
                    <a:avLst/>
                    <a:gdLst/>
                    <a:ahLst/>
                    <a:cxnLst/>
                    <a:rect l="l" t="t" r="r" b="b"/>
                    <a:pathLst>
                      <a:path w="7670800" h="4707890">
                        <a:moveTo>
                          <a:pt x="4449228" y="4702921"/>
                        </a:moveTo>
                        <a:lnTo>
                          <a:pt x="4446830" y="4705319"/>
                        </a:lnTo>
                      </a:path>
                      <a:path w="7670800" h="4707890">
                        <a:moveTo>
                          <a:pt x="4446830" y="4705319"/>
                        </a:moveTo>
                        <a:lnTo>
                          <a:pt x="4449228" y="4707717"/>
                        </a:lnTo>
                      </a:path>
                      <a:path w="7670800" h="4707890">
                        <a:moveTo>
                          <a:pt x="4449228" y="4702921"/>
                        </a:moveTo>
                        <a:lnTo>
                          <a:pt x="4451613" y="4700522"/>
                        </a:lnTo>
                      </a:path>
                      <a:path w="7670800" h="4707890">
                        <a:moveTo>
                          <a:pt x="4451613" y="4700522"/>
                        </a:moveTo>
                        <a:lnTo>
                          <a:pt x="4449228" y="4698138"/>
                        </a:lnTo>
                      </a:path>
                      <a:path w="7670800" h="4707890">
                        <a:moveTo>
                          <a:pt x="4444432" y="4702921"/>
                        </a:moveTo>
                        <a:lnTo>
                          <a:pt x="4446830" y="4707717"/>
                        </a:lnTo>
                      </a:path>
                      <a:path w="7670800" h="4707890">
                        <a:moveTo>
                          <a:pt x="4446830" y="4707717"/>
                        </a:moveTo>
                        <a:lnTo>
                          <a:pt x="4451613" y="4707717"/>
                        </a:lnTo>
                      </a:path>
                      <a:path w="7670800" h="4707890">
                        <a:moveTo>
                          <a:pt x="4451613" y="4707717"/>
                        </a:moveTo>
                        <a:lnTo>
                          <a:pt x="4454011" y="4702921"/>
                        </a:lnTo>
                      </a:path>
                      <a:path w="7670800" h="4707890">
                        <a:moveTo>
                          <a:pt x="4454011" y="4702921"/>
                        </a:moveTo>
                        <a:lnTo>
                          <a:pt x="4451613" y="4698933"/>
                        </a:lnTo>
                      </a:path>
                      <a:path w="7670800" h="4707890">
                        <a:moveTo>
                          <a:pt x="4451613" y="4698933"/>
                        </a:moveTo>
                        <a:lnTo>
                          <a:pt x="4446830" y="4698933"/>
                        </a:lnTo>
                      </a:path>
                      <a:path w="7670800" h="4707890">
                        <a:moveTo>
                          <a:pt x="4446830" y="4698933"/>
                        </a:moveTo>
                        <a:lnTo>
                          <a:pt x="4444432" y="4702921"/>
                        </a:lnTo>
                      </a:path>
                      <a:path w="7670800" h="4707890">
                        <a:moveTo>
                          <a:pt x="4763548" y="4702921"/>
                        </a:moveTo>
                        <a:lnTo>
                          <a:pt x="4761164" y="4705319"/>
                        </a:lnTo>
                      </a:path>
                      <a:path w="7670800" h="4707890">
                        <a:moveTo>
                          <a:pt x="4761164" y="4705319"/>
                        </a:moveTo>
                        <a:lnTo>
                          <a:pt x="4763548" y="4707717"/>
                        </a:lnTo>
                      </a:path>
                      <a:path w="7670800" h="4707890">
                        <a:moveTo>
                          <a:pt x="4763548" y="4702921"/>
                        </a:moveTo>
                        <a:lnTo>
                          <a:pt x="4765946" y="4700522"/>
                        </a:lnTo>
                      </a:path>
                      <a:path w="7670800" h="4707890">
                        <a:moveTo>
                          <a:pt x="4765946" y="4700522"/>
                        </a:moveTo>
                        <a:lnTo>
                          <a:pt x="4763548" y="4698138"/>
                        </a:lnTo>
                      </a:path>
                      <a:path w="7670800" h="4707890">
                        <a:moveTo>
                          <a:pt x="4757957" y="4702921"/>
                        </a:moveTo>
                        <a:lnTo>
                          <a:pt x="4761164" y="4707717"/>
                        </a:lnTo>
                      </a:path>
                      <a:path w="7670800" h="4707890">
                        <a:moveTo>
                          <a:pt x="4761164" y="4707717"/>
                        </a:moveTo>
                        <a:lnTo>
                          <a:pt x="4765946" y="4707717"/>
                        </a:lnTo>
                      </a:path>
                      <a:path w="7670800" h="4707890">
                        <a:moveTo>
                          <a:pt x="4765946" y="4707717"/>
                        </a:moveTo>
                        <a:lnTo>
                          <a:pt x="4768331" y="4702921"/>
                        </a:lnTo>
                      </a:path>
                      <a:path w="7670800" h="4707890">
                        <a:moveTo>
                          <a:pt x="4768331" y="4702921"/>
                        </a:moveTo>
                        <a:lnTo>
                          <a:pt x="4765946" y="4698933"/>
                        </a:lnTo>
                      </a:path>
                      <a:path w="7670800" h="4707890">
                        <a:moveTo>
                          <a:pt x="4765946" y="4698933"/>
                        </a:moveTo>
                        <a:lnTo>
                          <a:pt x="4761164" y="4698933"/>
                        </a:lnTo>
                      </a:path>
                      <a:path w="7670800" h="4707890">
                        <a:moveTo>
                          <a:pt x="4761164" y="4698933"/>
                        </a:moveTo>
                        <a:lnTo>
                          <a:pt x="4757957" y="4702921"/>
                        </a:lnTo>
                      </a:path>
                      <a:path w="7670800" h="4707890">
                        <a:moveTo>
                          <a:pt x="4685366" y="4077460"/>
                        </a:moveTo>
                        <a:lnTo>
                          <a:pt x="4682981" y="4079858"/>
                        </a:lnTo>
                      </a:path>
                      <a:path w="7670800" h="4707890">
                        <a:moveTo>
                          <a:pt x="4682981" y="4079858"/>
                        </a:moveTo>
                        <a:lnTo>
                          <a:pt x="4685366" y="4082242"/>
                        </a:lnTo>
                      </a:path>
                      <a:path w="7670800" h="4707890">
                        <a:moveTo>
                          <a:pt x="4685366" y="4077460"/>
                        </a:moveTo>
                        <a:lnTo>
                          <a:pt x="4687764" y="4075061"/>
                        </a:lnTo>
                      </a:path>
                      <a:path w="7670800" h="4707890">
                        <a:moveTo>
                          <a:pt x="4687764" y="4075061"/>
                        </a:moveTo>
                        <a:lnTo>
                          <a:pt x="4685366" y="4072677"/>
                        </a:lnTo>
                      </a:path>
                      <a:path w="7670800" h="4707890">
                        <a:moveTo>
                          <a:pt x="4679788" y="4077460"/>
                        </a:moveTo>
                        <a:lnTo>
                          <a:pt x="4682981" y="4081448"/>
                        </a:lnTo>
                      </a:path>
                      <a:path w="7670800" h="4707890">
                        <a:moveTo>
                          <a:pt x="4682981" y="4081448"/>
                        </a:moveTo>
                        <a:lnTo>
                          <a:pt x="4687764" y="4081448"/>
                        </a:lnTo>
                      </a:path>
                      <a:path w="7670800" h="4707890">
                        <a:moveTo>
                          <a:pt x="4687764" y="4081448"/>
                        </a:moveTo>
                        <a:lnTo>
                          <a:pt x="4690148" y="4077460"/>
                        </a:lnTo>
                      </a:path>
                      <a:path w="7670800" h="4707890">
                        <a:moveTo>
                          <a:pt x="4690148" y="4077460"/>
                        </a:moveTo>
                        <a:lnTo>
                          <a:pt x="4687764" y="4072677"/>
                        </a:lnTo>
                      </a:path>
                      <a:path w="7670800" h="4707890">
                        <a:moveTo>
                          <a:pt x="4687764" y="4072677"/>
                        </a:moveTo>
                        <a:lnTo>
                          <a:pt x="4682981" y="4072677"/>
                        </a:lnTo>
                      </a:path>
                      <a:path w="7670800" h="4707890">
                        <a:moveTo>
                          <a:pt x="4682981" y="4072677"/>
                        </a:moveTo>
                        <a:lnTo>
                          <a:pt x="4679788" y="4077460"/>
                        </a:lnTo>
                      </a:path>
                      <a:path w="7670800" h="4707890">
                        <a:moveTo>
                          <a:pt x="5087448" y="4702921"/>
                        </a:moveTo>
                        <a:lnTo>
                          <a:pt x="5085049" y="4705319"/>
                        </a:lnTo>
                      </a:path>
                      <a:path w="7670800" h="4707890">
                        <a:moveTo>
                          <a:pt x="5085049" y="4705319"/>
                        </a:moveTo>
                        <a:lnTo>
                          <a:pt x="5087448" y="4707717"/>
                        </a:lnTo>
                      </a:path>
                      <a:path w="7670800" h="4707890">
                        <a:moveTo>
                          <a:pt x="5087448" y="4702921"/>
                        </a:moveTo>
                        <a:lnTo>
                          <a:pt x="5089846" y="4700522"/>
                        </a:lnTo>
                      </a:path>
                      <a:path w="7670800" h="4707890">
                        <a:moveTo>
                          <a:pt x="5089846" y="4700522"/>
                        </a:moveTo>
                        <a:lnTo>
                          <a:pt x="5087448" y="4698138"/>
                        </a:lnTo>
                      </a:path>
                      <a:path w="7670800" h="4707890">
                        <a:moveTo>
                          <a:pt x="5082665" y="4702921"/>
                        </a:moveTo>
                        <a:lnTo>
                          <a:pt x="5085049" y="4707717"/>
                        </a:lnTo>
                      </a:path>
                      <a:path w="7670800" h="4707890">
                        <a:moveTo>
                          <a:pt x="5085049" y="4707717"/>
                        </a:moveTo>
                        <a:lnTo>
                          <a:pt x="5089846" y="4707717"/>
                        </a:lnTo>
                      </a:path>
                      <a:path w="7670800" h="4707890">
                        <a:moveTo>
                          <a:pt x="5089846" y="4707717"/>
                        </a:moveTo>
                        <a:lnTo>
                          <a:pt x="5092230" y="4702921"/>
                        </a:lnTo>
                      </a:path>
                      <a:path w="7670800" h="4707890">
                        <a:moveTo>
                          <a:pt x="5092230" y="4702921"/>
                        </a:moveTo>
                        <a:lnTo>
                          <a:pt x="5089846" y="4698933"/>
                        </a:lnTo>
                      </a:path>
                      <a:path w="7670800" h="4707890">
                        <a:moveTo>
                          <a:pt x="5089846" y="4698933"/>
                        </a:moveTo>
                        <a:lnTo>
                          <a:pt x="5085049" y="4698933"/>
                        </a:lnTo>
                      </a:path>
                      <a:path w="7670800" h="4707890">
                        <a:moveTo>
                          <a:pt x="5085049" y="4698933"/>
                        </a:moveTo>
                        <a:lnTo>
                          <a:pt x="5082665" y="4702921"/>
                        </a:lnTo>
                      </a:path>
                      <a:path w="7670800" h="4707890">
                        <a:moveTo>
                          <a:pt x="4994108" y="4077460"/>
                        </a:moveTo>
                        <a:lnTo>
                          <a:pt x="4991710" y="4079858"/>
                        </a:lnTo>
                      </a:path>
                      <a:path w="7670800" h="4707890">
                        <a:moveTo>
                          <a:pt x="4991710" y="4079858"/>
                        </a:moveTo>
                        <a:lnTo>
                          <a:pt x="4994108" y="4082242"/>
                        </a:lnTo>
                      </a:path>
                      <a:path w="7670800" h="4707890">
                        <a:moveTo>
                          <a:pt x="4994108" y="4077460"/>
                        </a:moveTo>
                        <a:lnTo>
                          <a:pt x="4996506" y="4075061"/>
                        </a:lnTo>
                      </a:path>
                      <a:path w="7670800" h="4707890">
                        <a:moveTo>
                          <a:pt x="4996506" y="4075061"/>
                        </a:moveTo>
                        <a:lnTo>
                          <a:pt x="4994108" y="4072677"/>
                        </a:lnTo>
                      </a:path>
                      <a:path w="7670800" h="4707890">
                        <a:moveTo>
                          <a:pt x="4989325" y="4077460"/>
                        </a:moveTo>
                        <a:lnTo>
                          <a:pt x="4991710" y="4081448"/>
                        </a:lnTo>
                      </a:path>
                      <a:path w="7670800" h="4707890">
                        <a:moveTo>
                          <a:pt x="4991710" y="4081448"/>
                        </a:moveTo>
                        <a:lnTo>
                          <a:pt x="4996506" y="4081448"/>
                        </a:lnTo>
                      </a:path>
                      <a:path w="7670800" h="4707890">
                        <a:moveTo>
                          <a:pt x="4996506" y="4081448"/>
                        </a:moveTo>
                        <a:lnTo>
                          <a:pt x="4998891" y="4077460"/>
                        </a:lnTo>
                      </a:path>
                      <a:path w="7670800" h="4707890">
                        <a:moveTo>
                          <a:pt x="4998891" y="4077460"/>
                        </a:moveTo>
                        <a:lnTo>
                          <a:pt x="4996506" y="4072677"/>
                        </a:lnTo>
                      </a:path>
                      <a:path w="7670800" h="4707890">
                        <a:moveTo>
                          <a:pt x="4996506" y="4072677"/>
                        </a:moveTo>
                        <a:lnTo>
                          <a:pt x="4991710" y="4072677"/>
                        </a:lnTo>
                      </a:path>
                      <a:path w="7670800" h="4707890">
                        <a:moveTo>
                          <a:pt x="4991710" y="4072677"/>
                        </a:moveTo>
                        <a:lnTo>
                          <a:pt x="4989325" y="4077460"/>
                        </a:lnTo>
                      </a:path>
                      <a:path w="7670800" h="4707890">
                        <a:moveTo>
                          <a:pt x="5396985" y="4702921"/>
                        </a:moveTo>
                        <a:lnTo>
                          <a:pt x="5394600" y="4705319"/>
                        </a:lnTo>
                      </a:path>
                      <a:path w="7670800" h="4707890">
                        <a:moveTo>
                          <a:pt x="5394600" y="4705319"/>
                        </a:moveTo>
                        <a:lnTo>
                          <a:pt x="5396985" y="4707717"/>
                        </a:lnTo>
                      </a:path>
                      <a:path w="7670800" h="4707890">
                        <a:moveTo>
                          <a:pt x="5396985" y="4702921"/>
                        </a:moveTo>
                        <a:lnTo>
                          <a:pt x="5399383" y="4700522"/>
                        </a:lnTo>
                      </a:path>
                      <a:path w="7670800" h="4707890">
                        <a:moveTo>
                          <a:pt x="5399383" y="4700522"/>
                        </a:moveTo>
                        <a:lnTo>
                          <a:pt x="5396985" y="4698138"/>
                        </a:lnTo>
                      </a:path>
                      <a:path w="7670800" h="4707890">
                        <a:moveTo>
                          <a:pt x="5392202" y="4702921"/>
                        </a:moveTo>
                        <a:lnTo>
                          <a:pt x="5394600" y="4707717"/>
                        </a:lnTo>
                      </a:path>
                      <a:path w="7670800" h="4707890">
                        <a:moveTo>
                          <a:pt x="5394600" y="4707717"/>
                        </a:moveTo>
                        <a:lnTo>
                          <a:pt x="5399383" y="4707717"/>
                        </a:lnTo>
                      </a:path>
                      <a:path w="7670800" h="4707890">
                        <a:moveTo>
                          <a:pt x="5399383" y="4707717"/>
                        </a:moveTo>
                        <a:lnTo>
                          <a:pt x="5401781" y="4702921"/>
                        </a:lnTo>
                      </a:path>
                      <a:path w="7670800" h="4707890">
                        <a:moveTo>
                          <a:pt x="5401781" y="4702921"/>
                        </a:moveTo>
                        <a:lnTo>
                          <a:pt x="5399383" y="4698933"/>
                        </a:lnTo>
                      </a:path>
                      <a:path w="7670800" h="4707890">
                        <a:moveTo>
                          <a:pt x="5399383" y="4698933"/>
                        </a:moveTo>
                        <a:lnTo>
                          <a:pt x="5394600" y="4698933"/>
                        </a:lnTo>
                      </a:path>
                      <a:path w="7670800" h="4707890">
                        <a:moveTo>
                          <a:pt x="5394600" y="4698933"/>
                        </a:moveTo>
                        <a:lnTo>
                          <a:pt x="5392202" y="4702921"/>
                        </a:lnTo>
                      </a:path>
                      <a:path w="7670800" h="4707890">
                        <a:moveTo>
                          <a:pt x="5314814" y="4077460"/>
                        </a:moveTo>
                        <a:lnTo>
                          <a:pt x="5312416" y="4079858"/>
                        </a:lnTo>
                      </a:path>
                      <a:path w="7670800" h="4707890">
                        <a:moveTo>
                          <a:pt x="5312416" y="4079858"/>
                        </a:moveTo>
                        <a:lnTo>
                          <a:pt x="5314814" y="4082242"/>
                        </a:lnTo>
                      </a:path>
                      <a:path w="7670800" h="4707890">
                        <a:moveTo>
                          <a:pt x="5314814" y="4077460"/>
                        </a:moveTo>
                        <a:lnTo>
                          <a:pt x="5317213" y="4075061"/>
                        </a:lnTo>
                      </a:path>
                      <a:path w="7670800" h="4707890">
                        <a:moveTo>
                          <a:pt x="5317213" y="4075061"/>
                        </a:moveTo>
                        <a:lnTo>
                          <a:pt x="5314814" y="4072677"/>
                        </a:lnTo>
                      </a:path>
                      <a:path w="7670800" h="4707890">
                        <a:moveTo>
                          <a:pt x="5310032" y="4077460"/>
                        </a:moveTo>
                        <a:lnTo>
                          <a:pt x="5312416" y="4081448"/>
                        </a:lnTo>
                      </a:path>
                      <a:path w="7670800" h="4707890">
                        <a:moveTo>
                          <a:pt x="5312416" y="4081448"/>
                        </a:moveTo>
                        <a:lnTo>
                          <a:pt x="5317213" y="4081448"/>
                        </a:lnTo>
                      </a:path>
                      <a:path w="7670800" h="4707890">
                        <a:moveTo>
                          <a:pt x="5317213" y="4081448"/>
                        </a:moveTo>
                        <a:lnTo>
                          <a:pt x="5320406" y="4077460"/>
                        </a:lnTo>
                      </a:path>
                      <a:path w="7670800" h="4707890">
                        <a:moveTo>
                          <a:pt x="5320406" y="4077460"/>
                        </a:moveTo>
                        <a:lnTo>
                          <a:pt x="5317213" y="4072677"/>
                        </a:lnTo>
                      </a:path>
                      <a:path w="7670800" h="4707890">
                        <a:moveTo>
                          <a:pt x="5317213" y="4072677"/>
                        </a:moveTo>
                        <a:lnTo>
                          <a:pt x="5312416" y="4072677"/>
                        </a:lnTo>
                      </a:path>
                      <a:path w="7670800" h="4707890">
                        <a:moveTo>
                          <a:pt x="5312416" y="4072677"/>
                        </a:moveTo>
                        <a:lnTo>
                          <a:pt x="5310032" y="4077460"/>
                        </a:lnTo>
                      </a:path>
                      <a:path w="7670800" h="4707890">
                        <a:moveTo>
                          <a:pt x="5720884" y="4702921"/>
                        </a:moveTo>
                        <a:lnTo>
                          <a:pt x="5718500" y="4705319"/>
                        </a:lnTo>
                      </a:path>
                      <a:path w="7670800" h="4707890">
                        <a:moveTo>
                          <a:pt x="5718500" y="4705319"/>
                        </a:moveTo>
                        <a:lnTo>
                          <a:pt x="5720884" y="4707717"/>
                        </a:lnTo>
                      </a:path>
                      <a:path w="7670800" h="4707890">
                        <a:moveTo>
                          <a:pt x="5720884" y="4702921"/>
                        </a:moveTo>
                        <a:lnTo>
                          <a:pt x="5723283" y="4700522"/>
                        </a:lnTo>
                      </a:path>
                      <a:path w="7670800" h="4707890">
                        <a:moveTo>
                          <a:pt x="5723283" y="4700522"/>
                        </a:moveTo>
                        <a:lnTo>
                          <a:pt x="5720884" y="4698138"/>
                        </a:lnTo>
                      </a:path>
                      <a:path w="7670800" h="4707890">
                        <a:moveTo>
                          <a:pt x="5716102" y="4702921"/>
                        </a:moveTo>
                        <a:lnTo>
                          <a:pt x="5718500" y="4707717"/>
                        </a:lnTo>
                      </a:path>
                      <a:path w="7670800" h="4707890">
                        <a:moveTo>
                          <a:pt x="5718500" y="4707717"/>
                        </a:moveTo>
                        <a:lnTo>
                          <a:pt x="5723283" y="4707717"/>
                        </a:lnTo>
                      </a:path>
                      <a:path w="7670800" h="4707890">
                        <a:moveTo>
                          <a:pt x="5723283" y="4707717"/>
                        </a:moveTo>
                        <a:lnTo>
                          <a:pt x="5725681" y="4702921"/>
                        </a:lnTo>
                      </a:path>
                      <a:path w="7670800" h="4707890">
                        <a:moveTo>
                          <a:pt x="5725681" y="4702921"/>
                        </a:moveTo>
                        <a:lnTo>
                          <a:pt x="5723283" y="4698933"/>
                        </a:lnTo>
                      </a:path>
                      <a:path w="7670800" h="4707890">
                        <a:moveTo>
                          <a:pt x="5723283" y="4698933"/>
                        </a:moveTo>
                        <a:lnTo>
                          <a:pt x="5718500" y="4698933"/>
                        </a:lnTo>
                      </a:path>
                      <a:path w="7670800" h="4707890">
                        <a:moveTo>
                          <a:pt x="5718500" y="4698933"/>
                        </a:moveTo>
                        <a:lnTo>
                          <a:pt x="5716102" y="4702921"/>
                        </a:lnTo>
                      </a:path>
                      <a:path w="7670800" h="4707890">
                        <a:moveTo>
                          <a:pt x="5639509" y="4077460"/>
                        </a:moveTo>
                        <a:lnTo>
                          <a:pt x="5636329" y="4079858"/>
                        </a:lnTo>
                      </a:path>
                      <a:path w="7670800" h="4707890">
                        <a:moveTo>
                          <a:pt x="5636329" y="4079858"/>
                        </a:moveTo>
                        <a:lnTo>
                          <a:pt x="5639509" y="4082242"/>
                        </a:lnTo>
                      </a:path>
                      <a:path w="7670800" h="4707890">
                        <a:moveTo>
                          <a:pt x="5639509" y="4077460"/>
                        </a:moveTo>
                        <a:lnTo>
                          <a:pt x="5641907" y="4075061"/>
                        </a:lnTo>
                      </a:path>
                      <a:path w="7670800" h="4707890">
                        <a:moveTo>
                          <a:pt x="5641907" y="4075061"/>
                        </a:moveTo>
                        <a:lnTo>
                          <a:pt x="5639509" y="4072677"/>
                        </a:lnTo>
                      </a:path>
                      <a:path w="7670800" h="4707890">
                        <a:moveTo>
                          <a:pt x="5633931" y="4077460"/>
                        </a:moveTo>
                        <a:lnTo>
                          <a:pt x="5636329" y="4081448"/>
                        </a:lnTo>
                      </a:path>
                      <a:path w="7670800" h="4707890">
                        <a:moveTo>
                          <a:pt x="5636329" y="4081448"/>
                        </a:moveTo>
                        <a:lnTo>
                          <a:pt x="5641907" y="4081448"/>
                        </a:lnTo>
                      </a:path>
                      <a:path w="7670800" h="4707890">
                        <a:moveTo>
                          <a:pt x="5641907" y="4081448"/>
                        </a:moveTo>
                        <a:lnTo>
                          <a:pt x="5644305" y="4077460"/>
                        </a:lnTo>
                      </a:path>
                      <a:path w="7670800" h="4707890">
                        <a:moveTo>
                          <a:pt x="5644305" y="4077460"/>
                        </a:moveTo>
                        <a:lnTo>
                          <a:pt x="5641907" y="4072677"/>
                        </a:lnTo>
                      </a:path>
                      <a:path w="7670800" h="4707890">
                        <a:moveTo>
                          <a:pt x="5641907" y="4072677"/>
                        </a:moveTo>
                        <a:lnTo>
                          <a:pt x="5636329" y="4072677"/>
                        </a:lnTo>
                      </a:path>
                      <a:path w="7670800" h="4707890">
                        <a:moveTo>
                          <a:pt x="5636329" y="4072677"/>
                        </a:moveTo>
                        <a:lnTo>
                          <a:pt x="5633931" y="4077460"/>
                        </a:lnTo>
                      </a:path>
                      <a:path w="7670800" h="4707890">
                        <a:moveTo>
                          <a:pt x="5963422" y="4077460"/>
                        </a:moveTo>
                        <a:lnTo>
                          <a:pt x="5961024" y="4079858"/>
                        </a:lnTo>
                      </a:path>
                      <a:path w="7670800" h="4707890">
                        <a:moveTo>
                          <a:pt x="5961024" y="4079858"/>
                        </a:moveTo>
                        <a:lnTo>
                          <a:pt x="5963422" y="4082242"/>
                        </a:lnTo>
                      </a:path>
                      <a:path w="7670800" h="4707890">
                        <a:moveTo>
                          <a:pt x="5963422" y="4077460"/>
                        </a:moveTo>
                        <a:lnTo>
                          <a:pt x="5965806" y="4075061"/>
                        </a:lnTo>
                      </a:path>
                      <a:path w="7670800" h="4707890">
                        <a:moveTo>
                          <a:pt x="5965806" y="4075061"/>
                        </a:moveTo>
                        <a:lnTo>
                          <a:pt x="5963422" y="4072677"/>
                        </a:lnTo>
                      </a:path>
                      <a:path w="7670800" h="4707890">
                        <a:moveTo>
                          <a:pt x="5958625" y="4077460"/>
                        </a:moveTo>
                        <a:lnTo>
                          <a:pt x="5961024" y="4081448"/>
                        </a:lnTo>
                      </a:path>
                      <a:path w="7670800" h="4707890">
                        <a:moveTo>
                          <a:pt x="5961024" y="4081448"/>
                        </a:moveTo>
                        <a:lnTo>
                          <a:pt x="5965806" y="4081448"/>
                        </a:lnTo>
                      </a:path>
                      <a:path w="7670800" h="4707890">
                        <a:moveTo>
                          <a:pt x="5965806" y="4081448"/>
                        </a:moveTo>
                        <a:lnTo>
                          <a:pt x="5968205" y="4077460"/>
                        </a:lnTo>
                      </a:path>
                      <a:path w="7670800" h="4707890">
                        <a:moveTo>
                          <a:pt x="5968205" y="4077460"/>
                        </a:moveTo>
                        <a:lnTo>
                          <a:pt x="5965806" y="4072677"/>
                        </a:lnTo>
                      </a:path>
                      <a:path w="7670800" h="4707890">
                        <a:moveTo>
                          <a:pt x="5965806" y="4072677"/>
                        </a:moveTo>
                        <a:lnTo>
                          <a:pt x="5961024" y="4072677"/>
                        </a:lnTo>
                      </a:path>
                      <a:path w="7670800" h="4707890">
                        <a:moveTo>
                          <a:pt x="5961024" y="4072677"/>
                        </a:moveTo>
                        <a:lnTo>
                          <a:pt x="5958625" y="4077460"/>
                        </a:lnTo>
                      </a:path>
                      <a:path w="7670800" h="4707890">
                        <a:moveTo>
                          <a:pt x="6371876" y="4702921"/>
                        </a:moveTo>
                        <a:lnTo>
                          <a:pt x="6369478" y="4705319"/>
                        </a:lnTo>
                      </a:path>
                      <a:path w="7670800" h="4707890">
                        <a:moveTo>
                          <a:pt x="6369478" y="4705319"/>
                        </a:moveTo>
                        <a:lnTo>
                          <a:pt x="6371876" y="4707717"/>
                        </a:lnTo>
                      </a:path>
                      <a:path w="7670800" h="4707890">
                        <a:moveTo>
                          <a:pt x="6371876" y="4702921"/>
                        </a:moveTo>
                        <a:lnTo>
                          <a:pt x="6374275" y="4700522"/>
                        </a:lnTo>
                      </a:path>
                      <a:path w="7670800" h="4707890">
                        <a:moveTo>
                          <a:pt x="6374275" y="4700522"/>
                        </a:moveTo>
                        <a:lnTo>
                          <a:pt x="6371876" y="4698138"/>
                        </a:lnTo>
                      </a:path>
                      <a:path w="7670800" h="4707890">
                        <a:moveTo>
                          <a:pt x="6367094" y="4702921"/>
                        </a:moveTo>
                        <a:lnTo>
                          <a:pt x="6369478" y="4707717"/>
                        </a:lnTo>
                      </a:path>
                      <a:path w="7670800" h="4707890">
                        <a:moveTo>
                          <a:pt x="6369478" y="4707717"/>
                        </a:moveTo>
                        <a:lnTo>
                          <a:pt x="6374275" y="4707717"/>
                        </a:lnTo>
                      </a:path>
                      <a:path w="7670800" h="4707890">
                        <a:moveTo>
                          <a:pt x="6374275" y="4707717"/>
                        </a:moveTo>
                        <a:lnTo>
                          <a:pt x="6376659" y="4702921"/>
                        </a:lnTo>
                      </a:path>
                      <a:path w="7670800" h="4707890">
                        <a:moveTo>
                          <a:pt x="6376659" y="4702921"/>
                        </a:moveTo>
                        <a:lnTo>
                          <a:pt x="6374275" y="4698933"/>
                        </a:lnTo>
                      </a:path>
                      <a:path w="7670800" h="4707890">
                        <a:moveTo>
                          <a:pt x="6374275" y="4698933"/>
                        </a:moveTo>
                        <a:lnTo>
                          <a:pt x="6369478" y="4698933"/>
                        </a:lnTo>
                      </a:path>
                      <a:path w="7670800" h="4707890">
                        <a:moveTo>
                          <a:pt x="6369478" y="4698933"/>
                        </a:moveTo>
                        <a:lnTo>
                          <a:pt x="6367094" y="4702921"/>
                        </a:lnTo>
                      </a:path>
                      <a:path w="7670800" h="4707890">
                        <a:moveTo>
                          <a:pt x="6274549" y="4077460"/>
                        </a:moveTo>
                        <a:lnTo>
                          <a:pt x="6272151" y="4079858"/>
                        </a:lnTo>
                      </a:path>
                      <a:path w="7670800" h="4707890">
                        <a:moveTo>
                          <a:pt x="6272151" y="4079858"/>
                        </a:moveTo>
                        <a:lnTo>
                          <a:pt x="6274549" y="4082242"/>
                        </a:lnTo>
                      </a:path>
                      <a:path w="7670800" h="4707890">
                        <a:moveTo>
                          <a:pt x="6274549" y="4077460"/>
                        </a:moveTo>
                        <a:lnTo>
                          <a:pt x="6277742" y="4075061"/>
                        </a:lnTo>
                      </a:path>
                      <a:path w="7670800" h="4707890">
                        <a:moveTo>
                          <a:pt x="6277742" y="4075061"/>
                        </a:moveTo>
                        <a:lnTo>
                          <a:pt x="6274549" y="4072677"/>
                        </a:lnTo>
                      </a:path>
                      <a:path w="7670800" h="4707890">
                        <a:moveTo>
                          <a:pt x="6269766" y="4077460"/>
                        </a:moveTo>
                        <a:lnTo>
                          <a:pt x="6272151" y="4081448"/>
                        </a:lnTo>
                      </a:path>
                      <a:path w="7670800" h="4707890">
                        <a:moveTo>
                          <a:pt x="6272151" y="4081448"/>
                        </a:moveTo>
                        <a:lnTo>
                          <a:pt x="6277742" y="4081448"/>
                        </a:lnTo>
                      </a:path>
                      <a:path w="7670800" h="4707890">
                        <a:moveTo>
                          <a:pt x="6277742" y="4081448"/>
                        </a:moveTo>
                        <a:lnTo>
                          <a:pt x="6280140" y="4077460"/>
                        </a:lnTo>
                      </a:path>
                      <a:path w="7670800" h="4707890">
                        <a:moveTo>
                          <a:pt x="6280140" y="4077460"/>
                        </a:moveTo>
                        <a:lnTo>
                          <a:pt x="6277742" y="4072677"/>
                        </a:lnTo>
                      </a:path>
                      <a:path w="7670800" h="4707890">
                        <a:moveTo>
                          <a:pt x="6277742" y="4072677"/>
                        </a:moveTo>
                        <a:lnTo>
                          <a:pt x="6272151" y="4072677"/>
                        </a:lnTo>
                      </a:path>
                      <a:path w="7670800" h="4707890">
                        <a:moveTo>
                          <a:pt x="6272151" y="4072677"/>
                        </a:moveTo>
                        <a:lnTo>
                          <a:pt x="6269766" y="4077460"/>
                        </a:lnTo>
                      </a:path>
                      <a:path w="7670800" h="4707890">
                        <a:moveTo>
                          <a:pt x="6610412" y="4077460"/>
                        </a:moveTo>
                        <a:lnTo>
                          <a:pt x="6608028" y="4079858"/>
                        </a:lnTo>
                      </a:path>
                      <a:path w="7670800" h="4707890">
                        <a:moveTo>
                          <a:pt x="6608028" y="4079858"/>
                        </a:moveTo>
                        <a:lnTo>
                          <a:pt x="6610412" y="4082242"/>
                        </a:lnTo>
                      </a:path>
                      <a:path w="7670800" h="4707890">
                        <a:moveTo>
                          <a:pt x="6610412" y="4077460"/>
                        </a:moveTo>
                        <a:lnTo>
                          <a:pt x="6612810" y="4075061"/>
                        </a:lnTo>
                      </a:path>
                      <a:path w="7670800" h="4707890">
                        <a:moveTo>
                          <a:pt x="6612810" y="4075061"/>
                        </a:moveTo>
                        <a:lnTo>
                          <a:pt x="6610412" y="4072677"/>
                        </a:lnTo>
                      </a:path>
                      <a:path w="7670800" h="4707890">
                        <a:moveTo>
                          <a:pt x="6604835" y="4077460"/>
                        </a:moveTo>
                        <a:lnTo>
                          <a:pt x="6608028" y="4081448"/>
                        </a:lnTo>
                      </a:path>
                      <a:path w="7670800" h="4707890">
                        <a:moveTo>
                          <a:pt x="6608028" y="4081448"/>
                        </a:moveTo>
                        <a:lnTo>
                          <a:pt x="6612810" y="4081448"/>
                        </a:lnTo>
                      </a:path>
                      <a:path w="7670800" h="4707890">
                        <a:moveTo>
                          <a:pt x="6612810" y="4081448"/>
                        </a:moveTo>
                        <a:lnTo>
                          <a:pt x="6615209" y="4077460"/>
                        </a:lnTo>
                      </a:path>
                      <a:path w="7670800" h="4707890">
                        <a:moveTo>
                          <a:pt x="6615209" y="4077460"/>
                        </a:moveTo>
                        <a:lnTo>
                          <a:pt x="6612810" y="4072677"/>
                        </a:lnTo>
                      </a:path>
                      <a:path w="7670800" h="4707890">
                        <a:moveTo>
                          <a:pt x="6612810" y="4072677"/>
                        </a:moveTo>
                        <a:lnTo>
                          <a:pt x="6608028" y="4072677"/>
                        </a:lnTo>
                      </a:path>
                      <a:path w="7670800" h="4707890">
                        <a:moveTo>
                          <a:pt x="6608028" y="4072677"/>
                        </a:moveTo>
                        <a:lnTo>
                          <a:pt x="6604835" y="4077460"/>
                        </a:lnTo>
                      </a:path>
                      <a:path w="7670800" h="4707890">
                        <a:moveTo>
                          <a:pt x="7042808" y="4702921"/>
                        </a:moveTo>
                        <a:lnTo>
                          <a:pt x="7040423" y="4705319"/>
                        </a:lnTo>
                      </a:path>
                      <a:path w="7670800" h="4707890">
                        <a:moveTo>
                          <a:pt x="7040423" y="4705319"/>
                        </a:moveTo>
                        <a:lnTo>
                          <a:pt x="7042808" y="4707717"/>
                        </a:lnTo>
                      </a:path>
                      <a:path w="7670800" h="4707890">
                        <a:moveTo>
                          <a:pt x="7042808" y="4702921"/>
                        </a:moveTo>
                        <a:lnTo>
                          <a:pt x="7045206" y="4700522"/>
                        </a:lnTo>
                      </a:path>
                      <a:path w="7670800" h="4707890">
                        <a:moveTo>
                          <a:pt x="7045206" y="4700522"/>
                        </a:moveTo>
                        <a:lnTo>
                          <a:pt x="7042808" y="4698138"/>
                        </a:lnTo>
                      </a:path>
                      <a:path w="7670800" h="4707890">
                        <a:moveTo>
                          <a:pt x="7038025" y="4702921"/>
                        </a:moveTo>
                        <a:lnTo>
                          <a:pt x="7040423" y="4707717"/>
                        </a:lnTo>
                      </a:path>
                      <a:path w="7670800" h="4707890">
                        <a:moveTo>
                          <a:pt x="7040423" y="4707717"/>
                        </a:moveTo>
                        <a:lnTo>
                          <a:pt x="7045206" y="4707717"/>
                        </a:lnTo>
                      </a:path>
                      <a:path w="7670800" h="4707890">
                        <a:moveTo>
                          <a:pt x="7045206" y="4707717"/>
                        </a:moveTo>
                        <a:lnTo>
                          <a:pt x="7047605" y="4702921"/>
                        </a:lnTo>
                      </a:path>
                      <a:path w="7670800" h="4707890">
                        <a:moveTo>
                          <a:pt x="7047605" y="4702921"/>
                        </a:moveTo>
                        <a:lnTo>
                          <a:pt x="7045206" y="4698933"/>
                        </a:lnTo>
                      </a:path>
                      <a:path w="7670800" h="4707890">
                        <a:moveTo>
                          <a:pt x="7045206" y="4698933"/>
                        </a:moveTo>
                        <a:lnTo>
                          <a:pt x="7040423" y="4698933"/>
                        </a:lnTo>
                      </a:path>
                      <a:path w="7670800" h="4707890">
                        <a:moveTo>
                          <a:pt x="7040423" y="4698933"/>
                        </a:moveTo>
                        <a:lnTo>
                          <a:pt x="7038025" y="4702921"/>
                        </a:lnTo>
                      </a:path>
                      <a:path w="7670800" h="4707890">
                        <a:moveTo>
                          <a:pt x="7317249" y="4702921"/>
                        </a:moveTo>
                        <a:lnTo>
                          <a:pt x="7314056" y="4705319"/>
                        </a:lnTo>
                      </a:path>
                      <a:path w="7670800" h="4707890">
                        <a:moveTo>
                          <a:pt x="7314056" y="4705319"/>
                        </a:moveTo>
                        <a:lnTo>
                          <a:pt x="7317249" y="4707717"/>
                        </a:lnTo>
                      </a:path>
                      <a:path w="7670800" h="4707890">
                        <a:moveTo>
                          <a:pt x="7317249" y="4702921"/>
                        </a:moveTo>
                        <a:lnTo>
                          <a:pt x="7319647" y="4700522"/>
                        </a:lnTo>
                      </a:path>
                      <a:path w="7670800" h="4707890">
                        <a:moveTo>
                          <a:pt x="7319647" y="4700522"/>
                        </a:moveTo>
                        <a:lnTo>
                          <a:pt x="7317249" y="4698138"/>
                        </a:lnTo>
                      </a:path>
                      <a:path w="7670800" h="4707890">
                        <a:moveTo>
                          <a:pt x="7311671" y="4702921"/>
                        </a:moveTo>
                        <a:lnTo>
                          <a:pt x="7314056" y="4707717"/>
                        </a:lnTo>
                      </a:path>
                      <a:path w="7670800" h="4707890">
                        <a:moveTo>
                          <a:pt x="7314056" y="4707717"/>
                        </a:moveTo>
                        <a:lnTo>
                          <a:pt x="7319647" y="4707717"/>
                        </a:lnTo>
                      </a:path>
                      <a:path w="7670800" h="4707890">
                        <a:moveTo>
                          <a:pt x="7319647" y="4707717"/>
                        </a:moveTo>
                        <a:lnTo>
                          <a:pt x="7322032" y="4702921"/>
                        </a:lnTo>
                      </a:path>
                      <a:path w="7670800" h="4707890">
                        <a:moveTo>
                          <a:pt x="7322032" y="4702921"/>
                        </a:moveTo>
                        <a:lnTo>
                          <a:pt x="7319647" y="4698933"/>
                        </a:lnTo>
                      </a:path>
                      <a:path w="7670800" h="4707890">
                        <a:moveTo>
                          <a:pt x="7319647" y="4698933"/>
                        </a:moveTo>
                        <a:lnTo>
                          <a:pt x="7314056" y="4698933"/>
                        </a:lnTo>
                      </a:path>
                      <a:path w="7670800" h="4707890">
                        <a:moveTo>
                          <a:pt x="7314056" y="4698933"/>
                        </a:moveTo>
                        <a:lnTo>
                          <a:pt x="7311671" y="4702921"/>
                        </a:lnTo>
                      </a:path>
                      <a:path w="7670800" h="4707890">
                        <a:moveTo>
                          <a:pt x="7665884" y="4702921"/>
                        </a:moveTo>
                        <a:lnTo>
                          <a:pt x="7663486" y="4705319"/>
                        </a:lnTo>
                      </a:path>
                      <a:path w="7670800" h="4707890">
                        <a:moveTo>
                          <a:pt x="7663486" y="4705319"/>
                        </a:moveTo>
                        <a:lnTo>
                          <a:pt x="7665884" y="4707717"/>
                        </a:lnTo>
                      </a:path>
                      <a:path w="7670800" h="4707890">
                        <a:moveTo>
                          <a:pt x="7665884" y="4702921"/>
                        </a:moveTo>
                        <a:lnTo>
                          <a:pt x="7668269" y="4700522"/>
                        </a:lnTo>
                      </a:path>
                      <a:path w="7670800" h="4707890">
                        <a:moveTo>
                          <a:pt x="7668269" y="4700522"/>
                        </a:moveTo>
                        <a:lnTo>
                          <a:pt x="7665884" y="4698138"/>
                        </a:lnTo>
                      </a:path>
                      <a:path w="7670800" h="4707890">
                        <a:moveTo>
                          <a:pt x="7661088" y="4702921"/>
                        </a:moveTo>
                        <a:lnTo>
                          <a:pt x="7663486" y="4707717"/>
                        </a:lnTo>
                      </a:path>
                      <a:path w="7670800" h="4707890">
                        <a:moveTo>
                          <a:pt x="7663486" y="4707717"/>
                        </a:moveTo>
                        <a:lnTo>
                          <a:pt x="7668269" y="4707717"/>
                        </a:lnTo>
                      </a:path>
                      <a:path w="7670800" h="4707890">
                        <a:moveTo>
                          <a:pt x="7668269" y="4707717"/>
                        </a:moveTo>
                        <a:lnTo>
                          <a:pt x="7670667" y="4702921"/>
                        </a:lnTo>
                      </a:path>
                      <a:path w="7670800" h="4707890">
                        <a:moveTo>
                          <a:pt x="7670667" y="4702921"/>
                        </a:moveTo>
                        <a:lnTo>
                          <a:pt x="7668269" y="4698933"/>
                        </a:lnTo>
                      </a:path>
                      <a:path w="7670800" h="4707890">
                        <a:moveTo>
                          <a:pt x="7668269" y="4698933"/>
                        </a:moveTo>
                        <a:lnTo>
                          <a:pt x="7663486" y="4698933"/>
                        </a:lnTo>
                      </a:path>
                      <a:path w="7670800" h="4707890">
                        <a:moveTo>
                          <a:pt x="7663486" y="4698933"/>
                        </a:moveTo>
                        <a:lnTo>
                          <a:pt x="7661088" y="4702921"/>
                        </a:lnTo>
                      </a:path>
                      <a:path w="7670800" h="4707890">
                        <a:moveTo>
                          <a:pt x="5577" y="5577"/>
                        </a:moveTo>
                        <a:lnTo>
                          <a:pt x="3179" y="7975"/>
                        </a:lnTo>
                      </a:path>
                      <a:path w="7670800" h="4707890">
                        <a:moveTo>
                          <a:pt x="3179" y="7975"/>
                        </a:moveTo>
                        <a:lnTo>
                          <a:pt x="5577" y="10374"/>
                        </a:lnTo>
                      </a:path>
                      <a:path w="7670800" h="4707890">
                        <a:moveTo>
                          <a:pt x="5577" y="5577"/>
                        </a:moveTo>
                        <a:lnTo>
                          <a:pt x="7975" y="3193"/>
                        </a:lnTo>
                      </a:path>
                      <a:path w="7670800" h="4707890">
                        <a:moveTo>
                          <a:pt x="7975" y="3193"/>
                        </a:moveTo>
                        <a:lnTo>
                          <a:pt x="5577" y="0"/>
                        </a:lnTo>
                      </a:path>
                      <a:path w="7670800" h="4707890">
                        <a:moveTo>
                          <a:pt x="0" y="5577"/>
                        </a:moveTo>
                        <a:lnTo>
                          <a:pt x="3179" y="9565"/>
                        </a:lnTo>
                      </a:path>
                      <a:path w="7670800" h="4707890">
                        <a:moveTo>
                          <a:pt x="3179" y="9565"/>
                        </a:moveTo>
                        <a:lnTo>
                          <a:pt x="7975" y="9565"/>
                        </a:lnTo>
                      </a:path>
                      <a:path w="7670800" h="4707890">
                        <a:moveTo>
                          <a:pt x="7975" y="9565"/>
                        </a:moveTo>
                        <a:lnTo>
                          <a:pt x="10360" y="5577"/>
                        </a:lnTo>
                      </a:path>
                      <a:path w="7670800" h="4707890">
                        <a:moveTo>
                          <a:pt x="10360" y="5577"/>
                        </a:moveTo>
                        <a:lnTo>
                          <a:pt x="7975" y="794"/>
                        </a:lnTo>
                      </a:path>
                      <a:path w="7670800" h="4707890">
                        <a:moveTo>
                          <a:pt x="7975" y="794"/>
                        </a:moveTo>
                        <a:lnTo>
                          <a:pt x="3179" y="794"/>
                        </a:lnTo>
                      </a:path>
                      <a:path w="7670800" h="4707890">
                        <a:moveTo>
                          <a:pt x="3179" y="794"/>
                        </a:moveTo>
                        <a:lnTo>
                          <a:pt x="0" y="557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768" name="object 3768"/>
                  <p:cNvPicPr/>
                  <p:nvPr/>
                </p:nvPicPr>
                <p:blipFill>
                  <a:blip r:embed="rId131" cstate="print"/>
                  <a:stretch>
                    <a:fillRect/>
                  </a:stretch>
                </p:blipFill>
                <p:spPr>
                  <a:xfrm>
                    <a:off x="13400743" y="2061865"/>
                    <a:ext cx="82165" cy="82165"/>
                  </a:xfrm>
                  <a:prstGeom prst="rect">
                    <a:avLst/>
                  </a:prstGeom>
                </p:spPr>
              </p:pic>
              <p:pic>
                <p:nvPicPr>
                  <p:cNvPr id="3769" name="object 3769"/>
                  <p:cNvPicPr/>
                  <p:nvPr/>
                </p:nvPicPr>
                <p:blipFill>
                  <a:blip r:embed="rId132" cstate="print"/>
                  <a:stretch>
                    <a:fillRect/>
                  </a:stretch>
                </p:blipFill>
                <p:spPr>
                  <a:xfrm>
                    <a:off x="10411454" y="1919053"/>
                    <a:ext cx="82165" cy="82179"/>
                  </a:xfrm>
                  <a:prstGeom prst="rect">
                    <a:avLst/>
                  </a:prstGeom>
                </p:spPr>
              </p:pic>
              <p:pic>
                <p:nvPicPr>
                  <p:cNvPr id="3770" name="object 3770"/>
                  <p:cNvPicPr/>
                  <p:nvPr/>
                </p:nvPicPr>
                <p:blipFill>
                  <a:blip r:embed="rId133" cstate="print"/>
                  <a:stretch>
                    <a:fillRect/>
                  </a:stretch>
                </p:blipFill>
                <p:spPr>
                  <a:xfrm>
                    <a:off x="10027721" y="1923849"/>
                    <a:ext cx="82165" cy="82165"/>
                  </a:xfrm>
                  <a:prstGeom prst="rect">
                    <a:avLst/>
                  </a:prstGeom>
                </p:spPr>
              </p:pic>
              <p:pic>
                <p:nvPicPr>
                  <p:cNvPr id="3771" name="object 3771"/>
                  <p:cNvPicPr/>
                  <p:nvPr/>
                </p:nvPicPr>
                <p:blipFill>
                  <a:blip r:embed="rId134" cstate="print"/>
                  <a:stretch>
                    <a:fillRect/>
                  </a:stretch>
                </p:blipFill>
                <p:spPr>
                  <a:xfrm>
                    <a:off x="9813114" y="1923849"/>
                    <a:ext cx="82165" cy="82165"/>
                  </a:xfrm>
                  <a:prstGeom prst="rect">
                    <a:avLst/>
                  </a:prstGeom>
                </p:spPr>
              </p:pic>
              <p:pic>
                <p:nvPicPr>
                  <p:cNvPr id="3772" name="object 3772"/>
                  <p:cNvPicPr/>
                  <p:nvPr/>
                </p:nvPicPr>
                <p:blipFill>
                  <a:blip r:embed="rId135" cstate="print"/>
                  <a:stretch>
                    <a:fillRect/>
                  </a:stretch>
                </p:blipFill>
                <p:spPr>
                  <a:xfrm>
                    <a:off x="9429381" y="1923054"/>
                    <a:ext cx="82179" cy="82165"/>
                  </a:xfrm>
                  <a:prstGeom prst="rect">
                    <a:avLst/>
                  </a:prstGeom>
                </p:spPr>
              </p:pic>
              <p:sp>
                <p:nvSpPr>
                  <p:cNvPr id="3773" name="object 3773"/>
                  <p:cNvSpPr/>
                  <p:nvPr/>
                </p:nvSpPr>
                <p:spPr>
                  <a:xfrm>
                    <a:off x="2576833" y="4539374"/>
                    <a:ext cx="9238615" cy="2596515"/>
                  </a:xfrm>
                  <a:custGeom>
                    <a:avLst/>
                    <a:gdLst/>
                    <a:ahLst/>
                    <a:cxnLst/>
                    <a:rect l="l" t="t" r="r" b="b"/>
                    <a:pathLst>
                      <a:path w="9238615" h="2596515">
                        <a:moveTo>
                          <a:pt x="19953" y="1861226"/>
                        </a:moveTo>
                        <a:lnTo>
                          <a:pt x="13567" y="1864419"/>
                        </a:lnTo>
                      </a:path>
                      <a:path w="9238615" h="2596515">
                        <a:moveTo>
                          <a:pt x="13567" y="1864419"/>
                        </a:moveTo>
                        <a:lnTo>
                          <a:pt x="10374" y="1871600"/>
                        </a:lnTo>
                      </a:path>
                      <a:path w="9238615" h="2596515">
                        <a:moveTo>
                          <a:pt x="10374" y="1871600"/>
                        </a:moveTo>
                        <a:lnTo>
                          <a:pt x="13567" y="1877972"/>
                        </a:lnTo>
                      </a:path>
                      <a:path w="9238615" h="2596515">
                        <a:moveTo>
                          <a:pt x="13567" y="1877972"/>
                        </a:moveTo>
                        <a:lnTo>
                          <a:pt x="19953" y="1881179"/>
                        </a:lnTo>
                      </a:path>
                      <a:path w="9238615" h="2596515">
                        <a:moveTo>
                          <a:pt x="19953" y="1861226"/>
                        </a:moveTo>
                        <a:lnTo>
                          <a:pt x="27120" y="1858032"/>
                        </a:lnTo>
                      </a:path>
                      <a:path w="9238615" h="2596515">
                        <a:moveTo>
                          <a:pt x="27120" y="1858032"/>
                        </a:moveTo>
                        <a:lnTo>
                          <a:pt x="30313" y="1851660"/>
                        </a:lnTo>
                      </a:path>
                      <a:path w="9238615" h="2596515">
                        <a:moveTo>
                          <a:pt x="30313" y="1851660"/>
                        </a:moveTo>
                        <a:lnTo>
                          <a:pt x="27120" y="1844465"/>
                        </a:lnTo>
                      </a:path>
                      <a:path w="9238615" h="2596515">
                        <a:moveTo>
                          <a:pt x="27120" y="1844465"/>
                        </a:moveTo>
                        <a:lnTo>
                          <a:pt x="19953" y="1841286"/>
                        </a:lnTo>
                      </a:path>
                      <a:path w="9238615" h="2596515">
                        <a:moveTo>
                          <a:pt x="0" y="1861226"/>
                        </a:moveTo>
                        <a:lnTo>
                          <a:pt x="3193" y="1871600"/>
                        </a:lnTo>
                      </a:path>
                      <a:path w="9238615" h="2596515">
                        <a:moveTo>
                          <a:pt x="3193" y="1871600"/>
                        </a:moveTo>
                        <a:lnTo>
                          <a:pt x="10374" y="1878781"/>
                        </a:lnTo>
                      </a:path>
                      <a:path w="9238615" h="2596515">
                        <a:moveTo>
                          <a:pt x="10374" y="1878781"/>
                        </a:moveTo>
                        <a:lnTo>
                          <a:pt x="19953" y="1881179"/>
                        </a:lnTo>
                      </a:path>
                      <a:path w="9238615" h="2596515">
                        <a:moveTo>
                          <a:pt x="19953" y="1881179"/>
                        </a:moveTo>
                        <a:lnTo>
                          <a:pt x="30313" y="1878781"/>
                        </a:lnTo>
                      </a:path>
                      <a:path w="9238615" h="2596515">
                        <a:moveTo>
                          <a:pt x="30313" y="1878781"/>
                        </a:moveTo>
                        <a:lnTo>
                          <a:pt x="37494" y="1871600"/>
                        </a:lnTo>
                      </a:path>
                      <a:path w="9238615" h="2596515">
                        <a:moveTo>
                          <a:pt x="37494" y="1871600"/>
                        </a:moveTo>
                        <a:lnTo>
                          <a:pt x="39893" y="1861226"/>
                        </a:lnTo>
                      </a:path>
                      <a:path w="9238615" h="2596515">
                        <a:moveTo>
                          <a:pt x="39893" y="1861226"/>
                        </a:moveTo>
                        <a:lnTo>
                          <a:pt x="37494" y="1851660"/>
                        </a:lnTo>
                      </a:path>
                      <a:path w="9238615" h="2596515">
                        <a:moveTo>
                          <a:pt x="37494" y="1851660"/>
                        </a:moveTo>
                        <a:lnTo>
                          <a:pt x="30313" y="1843670"/>
                        </a:lnTo>
                      </a:path>
                      <a:path w="9238615" h="2596515">
                        <a:moveTo>
                          <a:pt x="30313" y="1843670"/>
                        </a:moveTo>
                        <a:lnTo>
                          <a:pt x="19953" y="1841286"/>
                        </a:lnTo>
                      </a:path>
                      <a:path w="9238615" h="2596515">
                        <a:moveTo>
                          <a:pt x="19953" y="1841286"/>
                        </a:moveTo>
                        <a:lnTo>
                          <a:pt x="10374" y="1843670"/>
                        </a:lnTo>
                      </a:path>
                      <a:path w="9238615" h="2596515">
                        <a:moveTo>
                          <a:pt x="10374" y="1843670"/>
                        </a:moveTo>
                        <a:lnTo>
                          <a:pt x="3193" y="1851660"/>
                        </a:lnTo>
                      </a:path>
                      <a:path w="9238615" h="2596515">
                        <a:moveTo>
                          <a:pt x="3193" y="1851660"/>
                        </a:moveTo>
                        <a:lnTo>
                          <a:pt x="0" y="1861226"/>
                        </a:lnTo>
                      </a:path>
                      <a:path w="9238615" h="2596515">
                        <a:moveTo>
                          <a:pt x="7687428" y="55049"/>
                        </a:moveTo>
                        <a:lnTo>
                          <a:pt x="7684234" y="56639"/>
                        </a:lnTo>
                      </a:path>
                      <a:path w="9238615" h="2596515">
                        <a:moveTo>
                          <a:pt x="7684234" y="56639"/>
                        </a:moveTo>
                        <a:lnTo>
                          <a:pt x="7684234" y="60627"/>
                        </a:lnTo>
                      </a:path>
                      <a:path w="9238615" h="2596515">
                        <a:moveTo>
                          <a:pt x="7684234" y="60627"/>
                        </a:moveTo>
                        <a:lnTo>
                          <a:pt x="7687428" y="62230"/>
                        </a:lnTo>
                      </a:path>
                      <a:path w="9238615" h="2596515">
                        <a:moveTo>
                          <a:pt x="7687428" y="55049"/>
                        </a:moveTo>
                        <a:lnTo>
                          <a:pt x="7690621" y="52651"/>
                        </a:lnTo>
                      </a:path>
                      <a:path w="9238615" h="2596515">
                        <a:moveTo>
                          <a:pt x="7690621" y="52651"/>
                        </a:moveTo>
                        <a:lnTo>
                          <a:pt x="7690621" y="49458"/>
                        </a:lnTo>
                      </a:path>
                      <a:path w="9238615" h="2596515">
                        <a:moveTo>
                          <a:pt x="7690621" y="49458"/>
                        </a:moveTo>
                        <a:lnTo>
                          <a:pt x="7687428" y="47074"/>
                        </a:lnTo>
                      </a:path>
                      <a:path w="9238615" h="2596515">
                        <a:moveTo>
                          <a:pt x="7680247" y="55049"/>
                        </a:moveTo>
                        <a:lnTo>
                          <a:pt x="7682645" y="59832"/>
                        </a:lnTo>
                      </a:path>
                      <a:path w="9238615" h="2596515">
                        <a:moveTo>
                          <a:pt x="7682645" y="59832"/>
                        </a:moveTo>
                        <a:lnTo>
                          <a:pt x="7687428" y="62230"/>
                        </a:lnTo>
                      </a:path>
                      <a:path w="9238615" h="2596515">
                        <a:moveTo>
                          <a:pt x="7687428" y="62230"/>
                        </a:moveTo>
                        <a:lnTo>
                          <a:pt x="7693019" y="59832"/>
                        </a:lnTo>
                      </a:path>
                      <a:path w="9238615" h="2596515">
                        <a:moveTo>
                          <a:pt x="7693019" y="59832"/>
                        </a:moveTo>
                        <a:lnTo>
                          <a:pt x="7695403" y="55049"/>
                        </a:lnTo>
                      </a:path>
                      <a:path w="9238615" h="2596515">
                        <a:moveTo>
                          <a:pt x="7695403" y="55049"/>
                        </a:moveTo>
                        <a:lnTo>
                          <a:pt x="7693019" y="49458"/>
                        </a:lnTo>
                      </a:path>
                      <a:path w="9238615" h="2596515">
                        <a:moveTo>
                          <a:pt x="7693019" y="49458"/>
                        </a:moveTo>
                        <a:lnTo>
                          <a:pt x="7687428" y="47074"/>
                        </a:lnTo>
                      </a:path>
                      <a:path w="9238615" h="2596515">
                        <a:moveTo>
                          <a:pt x="7687428" y="47074"/>
                        </a:moveTo>
                        <a:lnTo>
                          <a:pt x="7682645" y="49458"/>
                        </a:lnTo>
                      </a:path>
                      <a:path w="9238615" h="2596515">
                        <a:moveTo>
                          <a:pt x="7682645" y="49458"/>
                        </a:moveTo>
                        <a:lnTo>
                          <a:pt x="7680247" y="55049"/>
                        </a:lnTo>
                      </a:path>
                      <a:path w="9238615" h="2596515">
                        <a:moveTo>
                          <a:pt x="7772791" y="7975"/>
                        </a:moveTo>
                        <a:lnTo>
                          <a:pt x="7769598" y="9579"/>
                        </a:lnTo>
                      </a:path>
                      <a:path w="9238615" h="2596515">
                        <a:moveTo>
                          <a:pt x="7769598" y="9579"/>
                        </a:moveTo>
                        <a:lnTo>
                          <a:pt x="7769598" y="13567"/>
                        </a:lnTo>
                      </a:path>
                      <a:path w="9238615" h="2596515">
                        <a:moveTo>
                          <a:pt x="7769598" y="13567"/>
                        </a:moveTo>
                        <a:lnTo>
                          <a:pt x="7772791" y="15156"/>
                        </a:lnTo>
                      </a:path>
                      <a:path w="9238615" h="2596515">
                        <a:moveTo>
                          <a:pt x="7772791" y="7975"/>
                        </a:moveTo>
                        <a:lnTo>
                          <a:pt x="7775984" y="5577"/>
                        </a:lnTo>
                      </a:path>
                      <a:path w="9238615" h="2596515">
                        <a:moveTo>
                          <a:pt x="7775984" y="5577"/>
                        </a:moveTo>
                        <a:lnTo>
                          <a:pt x="7775984" y="2398"/>
                        </a:lnTo>
                      </a:path>
                      <a:path w="9238615" h="2596515">
                        <a:moveTo>
                          <a:pt x="7775984" y="2398"/>
                        </a:moveTo>
                        <a:lnTo>
                          <a:pt x="7772791" y="0"/>
                        </a:lnTo>
                      </a:path>
                      <a:path w="9238615" h="2596515">
                        <a:moveTo>
                          <a:pt x="7765610" y="7975"/>
                        </a:moveTo>
                        <a:lnTo>
                          <a:pt x="7767200" y="12772"/>
                        </a:lnTo>
                      </a:path>
                      <a:path w="9238615" h="2596515">
                        <a:moveTo>
                          <a:pt x="7767200" y="12772"/>
                        </a:moveTo>
                        <a:lnTo>
                          <a:pt x="7772791" y="15156"/>
                        </a:lnTo>
                      </a:path>
                      <a:path w="9238615" h="2596515">
                        <a:moveTo>
                          <a:pt x="7772791" y="15156"/>
                        </a:moveTo>
                        <a:lnTo>
                          <a:pt x="7778369" y="12772"/>
                        </a:lnTo>
                      </a:path>
                      <a:path w="9238615" h="2596515">
                        <a:moveTo>
                          <a:pt x="7778369" y="12772"/>
                        </a:moveTo>
                        <a:lnTo>
                          <a:pt x="7779972" y="7975"/>
                        </a:lnTo>
                      </a:path>
                      <a:path w="9238615" h="2596515">
                        <a:moveTo>
                          <a:pt x="7779972" y="7975"/>
                        </a:moveTo>
                        <a:lnTo>
                          <a:pt x="7778369" y="2398"/>
                        </a:lnTo>
                      </a:path>
                      <a:path w="9238615" h="2596515">
                        <a:moveTo>
                          <a:pt x="7778369" y="2398"/>
                        </a:moveTo>
                        <a:lnTo>
                          <a:pt x="7772791" y="0"/>
                        </a:lnTo>
                      </a:path>
                      <a:path w="9238615" h="2596515">
                        <a:moveTo>
                          <a:pt x="7772791" y="0"/>
                        </a:moveTo>
                        <a:lnTo>
                          <a:pt x="7767200" y="2398"/>
                        </a:lnTo>
                      </a:path>
                      <a:path w="9238615" h="2596515">
                        <a:moveTo>
                          <a:pt x="7767200" y="2398"/>
                        </a:moveTo>
                        <a:lnTo>
                          <a:pt x="7765610" y="7975"/>
                        </a:lnTo>
                      </a:path>
                      <a:path w="9238615" h="2596515">
                        <a:moveTo>
                          <a:pt x="9233525" y="2591195"/>
                        </a:moveTo>
                        <a:lnTo>
                          <a:pt x="9231140" y="2593593"/>
                        </a:lnTo>
                      </a:path>
                      <a:path w="9238615" h="2596515">
                        <a:moveTo>
                          <a:pt x="9231140" y="2593593"/>
                        </a:moveTo>
                        <a:lnTo>
                          <a:pt x="9233525" y="2595978"/>
                        </a:lnTo>
                      </a:path>
                      <a:path w="9238615" h="2596515">
                        <a:moveTo>
                          <a:pt x="9233525" y="2591195"/>
                        </a:moveTo>
                        <a:lnTo>
                          <a:pt x="9235923" y="2588797"/>
                        </a:lnTo>
                      </a:path>
                      <a:path w="9238615" h="2596515">
                        <a:moveTo>
                          <a:pt x="9235923" y="2588797"/>
                        </a:moveTo>
                        <a:lnTo>
                          <a:pt x="9233525" y="2586412"/>
                        </a:lnTo>
                      </a:path>
                      <a:path w="9238615" h="2596515">
                        <a:moveTo>
                          <a:pt x="9228742" y="2591195"/>
                        </a:moveTo>
                        <a:lnTo>
                          <a:pt x="9231140" y="2595183"/>
                        </a:lnTo>
                      </a:path>
                      <a:path w="9238615" h="2596515">
                        <a:moveTo>
                          <a:pt x="9231140" y="2595183"/>
                        </a:moveTo>
                        <a:lnTo>
                          <a:pt x="9235923" y="2595183"/>
                        </a:lnTo>
                      </a:path>
                      <a:path w="9238615" h="2596515">
                        <a:moveTo>
                          <a:pt x="9235923" y="2595183"/>
                        </a:moveTo>
                        <a:lnTo>
                          <a:pt x="9238321" y="2591195"/>
                        </a:lnTo>
                      </a:path>
                      <a:path w="9238615" h="2596515">
                        <a:moveTo>
                          <a:pt x="9238321" y="2591195"/>
                        </a:moveTo>
                        <a:lnTo>
                          <a:pt x="9235923" y="2586412"/>
                        </a:lnTo>
                      </a:path>
                      <a:path w="9238615" h="2596515">
                        <a:moveTo>
                          <a:pt x="9235923" y="2586412"/>
                        </a:moveTo>
                        <a:lnTo>
                          <a:pt x="9231140" y="2586412"/>
                        </a:lnTo>
                      </a:path>
                      <a:path w="9238615" h="2596515">
                        <a:moveTo>
                          <a:pt x="9231140" y="2586412"/>
                        </a:moveTo>
                        <a:lnTo>
                          <a:pt x="9228742" y="259119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774" name="object 3774"/>
                  <p:cNvPicPr/>
                  <p:nvPr/>
                </p:nvPicPr>
                <p:blipFill>
                  <a:blip r:embed="rId136" cstate="print"/>
                  <a:stretch>
                    <a:fillRect/>
                  </a:stretch>
                </p:blipFill>
                <p:spPr>
                  <a:xfrm>
                    <a:off x="8544637" y="7695796"/>
                    <a:ext cx="122058" cy="122072"/>
                  </a:xfrm>
                  <a:prstGeom prst="rect">
                    <a:avLst/>
                  </a:prstGeom>
                </p:spPr>
              </p:pic>
              <p:pic>
                <p:nvPicPr>
                  <p:cNvPr id="3775" name="object 3775"/>
                  <p:cNvPicPr/>
                  <p:nvPr/>
                </p:nvPicPr>
                <p:blipFill>
                  <a:blip r:embed="rId137" cstate="print"/>
                  <a:stretch>
                    <a:fillRect/>
                  </a:stretch>
                </p:blipFill>
                <p:spPr>
                  <a:xfrm>
                    <a:off x="8765631" y="7686230"/>
                    <a:ext cx="122058" cy="122058"/>
                  </a:xfrm>
                  <a:prstGeom prst="rect">
                    <a:avLst/>
                  </a:prstGeom>
                </p:spPr>
              </p:pic>
              <p:sp>
                <p:nvSpPr>
                  <p:cNvPr id="3776" name="object 3776"/>
                  <p:cNvSpPr/>
                  <p:nvPr/>
                </p:nvSpPr>
                <p:spPr>
                  <a:xfrm>
                    <a:off x="12676753" y="5274126"/>
                    <a:ext cx="953769" cy="2106295"/>
                  </a:xfrm>
                  <a:custGeom>
                    <a:avLst/>
                    <a:gdLst/>
                    <a:ahLst/>
                    <a:cxnLst/>
                    <a:rect l="l" t="t" r="r" b="b"/>
                    <a:pathLst>
                      <a:path w="953769" h="2106295">
                        <a:moveTo>
                          <a:pt x="2398" y="2103763"/>
                        </a:moveTo>
                        <a:lnTo>
                          <a:pt x="1589" y="2105353"/>
                        </a:lnTo>
                      </a:path>
                      <a:path w="953769" h="2106295">
                        <a:moveTo>
                          <a:pt x="1589" y="2105353"/>
                        </a:moveTo>
                        <a:lnTo>
                          <a:pt x="2398" y="2106148"/>
                        </a:lnTo>
                      </a:path>
                      <a:path w="953769" h="2106295">
                        <a:moveTo>
                          <a:pt x="2398" y="2103763"/>
                        </a:moveTo>
                        <a:lnTo>
                          <a:pt x="3987" y="2102160"/>
                        </a:lnTo>
                      </a:path>
                      <a:path w="953769" h="2106295">
                        <a:moveTo>
                          <a:pt x="3987" y="2102160"/>
                        </a:moveTo>
                        <a:lnTo>
                          <a:pt x="2398" y="2101365"/>
                        </a:lnTo>
                      </a:path>
                      <a:path w="953769" h="2106295">
                        <a:moveTo>
                          <a:pt x="0" y="2103763"/>
                        </a:moveTo>
                        <a:lnTo>
                          <a:pt x="2398" y="2106148"/>
                        </a:lnTo>
                      </a:path>
                      <a:path w="953769" h="2106295">
                        <a:moveTo>
                          <a:pt x="2398" y="2106148"/>
                        </a:moveTo>
                        <a:lnTo>
                          <a:pt x="5577" y="2103763"/>
                        </a:lnTo>
                      </a:path>
                      <a:path w="953769" h="2106295">
                        <a:moveTo>
                          <a:pt x="5577" y="2103763"/>
                        </a:moveTo>
                        <a:lnTo>
                          <a:pt x="2398" y="2101365"/>
                        </a:lnTo>
                      </a:path>
                      <a:path w="953769" h="2106295">
                        <a:moveTo>
                          <a:pt x="2398" y="2101365"/>
                        </a:moveTo>
                        <a:lnTo>
                          <a:pt x="0" y="2103763"/>
                        </a:lnTo>
                      </a:path>
                      <a:path w="953769" h="2106295">
                        <a:moveTo>
                          <a:pt x="654185" y="119679"/>
                        </a:moveTo>
                        <a:lnTo>
                          <a:pt x="672535" y="112498"/>
                        </a:lnTo>
                      </a:path>
                      <a:path w="953769" h="2106295">
                        <a:moveTo>
                          <a:pt x="686088" y="106906"/>
                        </a:moveTo>
                        <a:lnTo>
                          <a:pt x="714017" y="95737"/>
                        </a:lnTo>
                      </a:path>
                      <a:path w="953769" h="2106295">
                        <a:moveTo>
                          <a:pt x="727571" y="90160"/>
                        </a:moveTo>
                        <a:lnTo>
                          <a:pt x="755500" y="78991"/>
                        </a:lnTo>
                      </a:path>
                      <a:path w="953769" h="2106295">
                        <a:moveTo>
                          <a:pt x="769067" y="73399"/>
                        </a:moveTo>
                        <a:lnTo>
                          <a:pt x="796983" y="62230"/>
                        </a:lnTo>
                      </a:path>
                      <a:path w="953769" h="2106295">
                        <a:moveTo>
                          <a:pt x="811345" y="56653"/>
                        </a:moveTo>
                        <a:lnTo>
                          <a:pt x="839260" y="45484"/>
                        </a:lnTo>
                      </a:path>
                      <a:path w="953769" h="2106295">
                        <a:moveTo>
                          <a:pt x="852827" y="39893"/>
                        </a:moveTo>
                        <a:lnTo>
                          <a:pt x="880757" y="28724"/>
                        </a:lnTo>
                      </a:path>
                      <a:path w="953769" h="2106295">
                        <a:moveTo>
                          <a:pt x="894310" y="23146"/>
                        </a:moveTo>
                        <a:lnTo>
                          <a:pt x="922239" y="11977"/>
                        </a:lnTo>
                      </a:path>
                      <a:path w="953769" h="2106295">
                        <a:moveTo>
                          <a:pt x="935806" y="6386"/>
                        </a:moveTo>
                        <a:lnTo>
                          <a:pt x="953348" y="0"/>
                        </a:lnTo>
                      </a:path>
                      <a:path w="953769" h="2106295">
                        <a:moveTo>
                          <a:pt x="654185" y="119679"/>
                        </a:moveTo>
                        <a:lnTo>
                          <a:pt x="684498" y="119679"/>
                        </a:lnTo>
                      </a:path>
                      <a:path w="953769" h="2106295">
                        <a:moveTo>
                          <a:pt x="699655" y="119679"/>
                        </a:moveTo>
                        <a:lnTo>
                          <a:pt x="729174" y="119679"/>
                        </a:lnTo>
                      </a:path>
                      <a:path w="953769" h="2106295">
                        <a:moveTo>
                          <a:pt x="744331" y="119679"/>
                        </a:moveTo>
                        <a:lnTo>
                          <a:pt x="773850" y="119679"/>
                        </a:lnTo>
                      </a:path>
                      <a:path w="953769" h="2106295">
                        <a:moveTo>
                          <a:pt x="789007" y="119679"/>
                        </a:moveTo>
                        <a:lnTo>
                          <a:pt x="819320" y="119679"/>
                        </a:lnTo>
                      </a:path>
                      <a:path w="953769" h="2106295">
                        <a:moveTo>
                          <a:pt x="833683" y="119679"/>
                        </a:moveTo>
                        <a:lnTo>
                          <a:pt x="863996" y="119679"/>
                        </a:lnTo>
                      </a:path>
                      <a:path w="953769" h="2106295">
                        <a:moveTo>
                          <a:pt x="879153" y="119679"/>
                        </a:moveTo>
                        <a:lnTo>
                          <a:pt x="908672" y="119679"/>
                        </a:lnTo>
                      </a:path>
                      <a:path w="953769" h="2106295">
                        <a:moveTo>
                          <a:pt x="923829" y="119679"/>
                        </a:moveTo>
                        <a:lnTo>
                          <a:pt x="953348" y="119679"/>
                        </a:lnTo>
                      </a:path>
                      <a:path w="953769" h="2106295">
                        <a:moveTo>
                          <a:pt x="654185" y="0"/>
                        </a:moveTo>
                        <a:lnTo>
                          <a:pt x="654185" y="29532"/>
                        </a:lnTo>
                      </a:path>
                      <a:path w="953769" h="2106295">
                        <a:moveTo>
                          <a:pt x="654185" y="44675"/>
                        </a:moveTo>
                        <a:lnTo>
                          <a:pt x="654185" y="74194"/>
                        </a:lnTo>
                      </a:path>
                      <a:path w="953769" h="2106295">
                        <a:moveTo>
                          <a:pt x="654185" y="89365"/>
                        </a:moveTo>
                        <a:lnTo>
                          <a:pt x="654185" y="119679"/>
                        </a:lnTo>
                      </a:path>
                      <a:path w="953769" h="2106295">
                        <a:moveTo>
                          <a:pt x="953348" y="0"/>
                        </a:moveTo>
                        <a:lnTo>
                          <a:pt x="923829" y="0"/>
                        </a:lnTo>
                      </a:path>
                      <a:path w="953769" h="2106295">
                        <a:moveTo>
                          <a:pt x="908672" y="0"/>
                        </a:moveTo>
                        <a:lnTo>
                          <a:pt x="879153" y="0"/>
                        </a:lnTo>
                      </a:path>
                      <a:path w="953769" h="2106295">
                        <a:moveTo>
                          <a:pt x="863996" y="0"/>
                        </a:moveTo>
                        <a:lnTo>
                          <a:pt x="833683" y="0"/>
                        </a:lnTo>
                      </a:path>
                      <a:path w="953769" h="2106295">
                        <a:moveTo>
                          <a:pt x="819320" y="0"/>
                        </a:moveTo>
                        <a:lnTo>
                          <a:pt x="789007" y="0"/>
                        </a:lnTo>
                      </a:path>
                      <a:path w="953769" h="2106295">
                        <a:moveTo>
                          <a:pt x="773850" y="0"/>
                        </a:moveTo>
                        <a:lnTo>
                          <a:pt x="744331" y="0"/>
                        </a:lnTo>
                      </a:path>
                      <a:path w="953769" h="2106295">
                        <a:moveTo>
                          <a:pt x="729174" y="0"/>
                        </a:moveTo>
                        <a:lnTo>
                          <a:pt x="699655" y="0"/>
                        </a:lnTo>
                      </a:path>
                      <a:path w="953769" h="2106295">
                        <a:moveTo>
                          <a:pt x="684498" y="0"/>
                        </a:moveTo>
                        <a:lnTo>
                          <a:pt x="654185" y="0"/>
                        </a:lnTo>
                      </a:path>
                      <a:path w="953769" h="2106295">
                        <a:moveTo>
                          <a:pt x="953348" y="119679"/>
                        </a:moveTo>
                        <a:lnTo>
                          <a:pt x="953348" y="89365"/>
                        </a:lnTo>
                      </a:path>
                      <a:path w="953769" h="2106295">
                        <a:moveTo>
                          <a:pt x="953348" y="74194"/>
                        </a:moveTo>
                        <a:lnTo>
                          <a:pt x="953348" y="44675"/>
                        </a:lnTo>
                      </a:path>
                      <a:path w="953769" h="2106295">
                        <a:moveTo>
                          <a:pt x="953348" y="29532"/>
                        </a:moveTo>
                        <a:lnTo>
                          <a:pt x="95334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777" name="object 3777"/>
                  <p:cNvPicPr/>
                  <p:nvPr/>
                </p:nvPicPr>
                <p:blipFill>
                  <a:blip r:embed="rId138" cstate="print"/>
                  <a:stretch>
                    <a:fillRect/>
                  </a:stretch>
                </p:blipFill>
                <p:spPr>
                  <a:xfrm>
                    <a:off x="8130591" y="1658988"/>
                    <a:ext cx="82179" cy="82165"/>
                  </a:xfrm>
                  <a:prstGeom prst="rect">
                    <a:avLst/>
                  </a:prstGeom>
                </p:spPr>
              </p:pic>
              <p:sp>
                <p:nvSpPr>
                  <p:cNvPr id="3778" name="object 3778"/>
                  <p:cNvSpPr/>
                  <p:nvPr/>
                </p:nvSpPr>
                <p:spPr>
                  <a:xfrm>
                    <a:off x="9098703" y="1660184"/>
                    <a:ext cx="3924300" cy="80010"/>
                  </a:xfrm>
                  <a:custGeom>
                    <a:avLst/>
                    <a:gdLst/>
                    <a:ahLst/>
                    <a:cxnLst/>
                    <a:rect l="l" t="t" r="r" b="b"/>
                    <a:pathLst>
                      <a:path w="3924300" h="80010">
                        <a:moveTo>
                          <a:pt x="39893" y="39879"/>
                        </a:moveTo>
                        <a:lnTo>
                          <a:pt x="30313" y="43072"/>
                        </a:lnTo>
                      </a:path>
                      <a:path w="3924300" h="80010">
                        <a:moveTo>
                          <a:pt x="30313" y="43072"/>
                        </a:moveTo>
                        <a:lnTo>
                          <a:pt x="23132" y="50253"/>
                        </a:lnTo>
                      </a:path>
                      <a:path w="3924300" h="80010">
                        <a:moveTo>
                          <a:pt x="23132" y="50253"/>
                        </a:moveTo>
                        <a:lnTo>
                          <a:pt x="19939" y="59832"/>
                        </a:lnTo>
                      </a:path>
                      <a:path w="3924300" h="80010">
                        <a:moveTo>
                          <a:pt x="19939" y="59832"/>
                        </a:moveTo>
                        <a:lnTo>
                          <a:pt x="23132" y="70206"/>
                        </a:lnTo>
                      </a:path>
                      <a:path w="3924300" h="80010">
                        <a:moveTo>
                          <a:pt x="23132" y="70206"/>
                        </a:moveTo>
                        <a:lnTo>
                          <a:pt x="30313" y="77387"/>
                        </a:lnTo>
                      </a:path>
                      <a:path w="3924300" h="80010">
                        <a:moveTo>
                          <a:pt x="30313" y="77387"/>
                        </a:moveTo>
                        <a:lnTo>
                          <a:pt x="39893" y="79772"/>
                        </a:lnTo>
                      </a:path>
                      <a:path w="3924300" h="80010">
                        <a:moveTo>
                          <a:pt x="39893" y="39879"/>
                        </a:moveTo>
                        <a:lnTo>
                          <a:pt x="50267" y="37494"/>
                        </a:lnTo>
                      </a:path>
                      <a:path w="3924300" h="80010">
                        <a:moveTo>
                          <a:pt x="50267" y="37494"/>
                        </a:moveTo>
                        <a:lnTo>
                          <a:pt x="57434" y="30313"/>
                        </a:lnTo>
                      </a:path>
                      <a:path w="3924300" h="80010">
                        <a:moveTo>
                          <a:pt x="57434" y="30313"/>
                        </a:moveTo>
                        <a:lnTo>
                          <a:pt x="59832" y="19939"/>
                        </a:lnTo>
                      </a:path>
                      <a:path w="3924300" h="80010">
                        <a:moveTo>
                          <a:pt x="59832" y="19939"/>
                        </a:moveTo>
                        <a:lnTo>
                          <a:pt x="57434" y="10360"/>
                        </a:lnTo>
                      </a:path>
                      <a:path w="3924300" h="80010">
                        <a:moveTo>
                          <a:pt x="57434" y="10360"/>
                        </a:moveTo>
                        <a:lnTo>
                          <a:pt x="50267" y="3193"/>
                        </a:lnTo>
                      </a:path>
                      <a:path w="3924300" h="80010">
                        <a:moveTo>
                          <a:pt x="50267" y="3193"/>
                        </a:moveTo>
                        <a:lnTo>
                          <a:pt x="39893" y="0"/>
                        </a:lnTo>
                      </a:path>
                      <a:path w="3924300" h="80010">
                        <a:moveTo>
                          <a:pt x="0" y="39879"/>
                        </a:moveTo>
                        <a:lnTo>
                          <a:pt x="3193" y="55049"/>
                        </a:lnTo>
                      </a:path>
                      <a:path w="3924300" h="80010">
                        <a:moveTo>
                          <a:pt x="3193" y="55049"/>
                        </a:moveTo>
                        <a:lnTo>
                          <a:pt x="11963" y="68603"/>
                        </a:lnTo>
                      </a:path>
                      <a:path w="3924300" h="80010">
                        <a:moveTo>
                          <a:pt x="11963" y="68603"/>
                        </a:moveTo>
                        <a:lnTo>
                          <a:pt x="24736" y="77387"/>
                        </a:lnTo>
                      </a:path>
                      <a:path w="3924300" h="80010">
                        <a:moveTo>
                          <a:pt x="24736" y="77387"/>
                        </a:moveTo>
                        <a:lnTo>
                          <a:pt x="39893" y="79772"/>
                        </a:lnTo>
                      </a:path>
                      <a:path w="3924300" h="80010">
                        <a:moveTo>
                          <a:pt x="39893" y="79772"/>
                        </a:moveTo>
                        <a:lnTo>
                          <a:pt x="55844" y="77387"/>
                        </a:lnTo>
                      </a:path>
                      <a:path w="3924300" h="80010">
                        <a:moveTo>
                          <a:pt x="55844" y="77387"/>
                        </a:moveTo>
                        <a:lnTo>
                          <a:pt x="68603" y="68603"/>
                        </a:lnTo>
                      </a:path>
                      <a:path w="3924300" h="80010">
                        <a:moveTo>
                          <a:pt x="68603" y="68603"/>
                        </a:moveTo>
                        <a:lnTo>
                          <a:pt x="77387" y="55049"/>
                        </a:lnTo>
                      </a:path>
                      <a:path w="3924300" h="80010">
                        <a:moveTo>
                          <a:pt x="77387" y="55049"/>
                        </a:moveTo>
                        <a:lnTo>
                          <a:pt x="79772" y="39879"/>
                        </a:lnTo>
                      </a:path>
                      <a:path w="3924300" h="80010">
                        <a:moveTo>
                          <a:pt x="79772" y="39879"/>
                        </a:moveTo>
                        <a:lnTo>
                          <a:pt x="77387" y="24722"/>
                        </a:lnTo>
                      </a:path>
                      <a:path w="3924300" h="80010">
                        <a:moveTo>
                          <a:pt x="77387" y="24722"/>
                        </a:moveTo>
                        <a:lnTo>
                          <a:pt x="68603" y="11963"/>
                        </a:lnTo>
                      </a:path>
                      <a:path w="3924300" h="80010">
                        <a:moveTo>
                          <a:pt x="68603" y="11963"/>
                        </a:moveTo>
                        <a:lnTo>
                          <a:pt x="55844" y="3193"/>
                        </a:lnTo>
                      </a:path>
                      <a:path w="3924300" h="80010">
                        <a:moveTo>
                          <a:pt x="55844" y="3193"/>
                        </a:moveTo>
                        <a:lnTo>
                          <a:pt x="39893" y="0"/>
                        </a:lnTo>
                      </a:path>
                      <a:path w="3924300" h="80010">
                        <a:moveTo>
                          <a:pt x="39893" y="0"/>
                        </a:moveTo>
                        <a:lnTo>
                          <a:pt x="24736" y="3193"/>
                        </a:lnTo>
                      </a:path>
                      <a:path w="3924300" h="80010">
                        <a:moveTo>
                          <a:pt x="24736" y="3193"/>
                        </a:moveTo>
                        <a:lnTo>
                          <a:pt x="11963" y="11963"/>
                        </a:lnTo>
                      </a:path>
                      <a:path w="3924300" h="80010">
                        <a:moveTo>
                          <a:pt x="11963" y="11963"/>
                        </a:moveTo>
                        <a:lnTo>
                          <a:pt x="3193" y="24722"/>
                        </a:lnTo>
                      </a:path>
                      <a:path w="3924300" h="80010">
                        <a:moveTo>
                          <a:pt x="3193" y="24722"/>
                        </a:moveTo>
                        <a:lnTo>
                          <a:pt x="0" y="39879"/>
                        </a:lnTo>
                      </a:path>
                      <a:path w="3924300" h="80010">
                        <a:moveTo>
                          <a:pt x="2118111" y="39879"/>
                        </a:moveTo>
                        <a:lnTo>
                          <a:pt x="2108532" y="43072"/>
                        </a:lnTo>
                      </a:path>
                      <a:path w="3924300" h="80010">
                        <a:moveTo>
                          <a:pt x="2108532" y="43072"/>
                        </a:moveTo>
                        <a:lnTo>
                          <a:pt x="2100556" y="50253"/>
                        </a:lnTo>
                      </a:path>
                      <a:path w="3924300" h="80010">
                        <a:moveTo>
                          <a:pt x="2100556" y="50253"/>
                        </a:moveTo>
                        <a:lnTo>
                          <a:pt x="2098172" y="59832"/>
                        </a:lnTo>
                      </a:path>
                      <a:path w="3924300" h="80010">
                        <a:moveTo>
                          <a:pt x="2098172" y="59832"/>
                        </a:moveTo>
                        <a:lnTo>
                          <a:pt x="2100556" y="70206"/>
                        </a:lnTo>
                      </a:path>
                      <a:path w="3924300" h="80010">
                        <a:moveTo>
                          <a:pt x="2100556" y="70206"/>
                        </a:moveTo>
                        <a:lnTo>
                          <a:pt x="2108532" y="77387"/>
                        </a:lnTo>
                      </a:path>
                      <a:path w="3924300" h="80010">
                        <a:moveTo>
                          <a:pt x="2108532" y="77387"/>
                        </a:moveTo>
                        <a:lnTo>
                          <a:pt x="2118111" y="79772"/>
                        </a:lnTo>
                      </a:path>
                      <a:path w="3924300" h="80010">
                        <a:moveTo>
                          <a:pt x="2118111" y="39879"/>
                        </a:moveTo>
                        <a:lnTo>
                          <a:pt x="2128485" y="37494"/>
                        </a:lnTo>
                      </a:path>
                      <a:path w="3924300" h="80010">
                        <a:moveTo>
                          <a:pt x="2128485" y="37494"/>
                        </a:moveTo>
                        <a:lnTo>
                          <a:pt x="2135653" y="30313"/>
                        </a:lnTo>
                      </a:path>
                      <a:path w="3924300" h="80010">
                        <a:moveTo>
                          <a:pt x="2135653" y="30313"/>
                        </a:moveTo>
                        <a:lnTo>
                          <a:pt x="2138051" y="19939"/>
                        </a:lnTo>
                      </a:path>
                      <a:path w="3924300" h="80010">
                        <a:moveTo>
                          <a:pt x="2138051" y="19939"/>
                        </a:moveTo>
                        <a:lnTo>
                          <a:pt x="2135653" y="10360"/>
                        </a:lnTo>
                      </a:path>
                      <a:path w="3924300" h="80010">
                        <a:moveTo>
                          <a:pt x="2135653" y="10360"/>
                        </a:moveTo>
                        <a:lnTo>
                          <a:pt x="2128485" y="3193"/>
                        </a:lnTo>
                      </a:path>
                      <a:path w="3924300" h="80010">
                        <a:moveTo>
                          <a:pt x="2128485" y="3193"/>
                        </a:moveTo>
                        <a:lnTo>
                          <a:pt x="2118111" y="0"/>
                        </a:lnTo>
                      </a:path>
                      <a:path w="3924300" h="80010">
                        <a:moveTo>
                          <a:pt x="2078218" y="39879"/>
                        </a:moveTo>
                        <a:lnTo>
                          <a:pt x="2081411" y="55049"/>
                        </a:lnTo>
                      </a:path>
                      <a:path w="3924300" h="80010">
                        <a:moveTo>
                          <a:pt x="2081411" y="55049"/>
                        </a:moveTo>
                        <a:lnTo>
                          <a:pt x="2090182" y="68603"/>
                        </a:lnTo>
                      </a:path>
                      <a:path w="3924300" h="80010">
                        <a:moveTo>
                          <a:pt x="2090182" y="68603"/>
                        </a:moveTo>
                        <a:lnTo>
                          <a:pt x="2102954" y="77387"/>
                        </a:lnTo>
                      </a:path>
                      <a:path w="3924300" h="80010">
                        <a:moveTo>
                          <a:pt x="2102954" y="77387"/>
                        </a:moveTo>
                        <a:lnTo>
                          <a:pt x="2118111" y="79772"/>
                        </a:lnTo>
                      </a:path>
                      <a:path w="3924300" h="80010">
                        <a:moveTo>
                          <a:pt x="2118111" y="79772"/>
                        </a:moveTo>
                        <a:lnTo>
                          <a:pt x="2133268" y="77387"/>
                        </a:lnTo>
                      </a:path>
                      <a:path w="3924300" h="80010">
                        <a:moveTo>
                          <a:pt x="2133268" y="77387"/>
                        </a:moveTo>
                        <a:lnTo>
                          <a:pt x="2146027" y="68603"/>
                        </a:lnTo>
                      </a:path>
                      <a:path w="3924300" h="80010">
                        <a:moveTo>
                          <a:pt x="2146027" y="68603"/>
                        </a:moveTo>
                        <a:lnTo>
                          <a:pt x="2154811" y="55049"/>
                        </a:lnTo>
                      </a:path>
                      <a:path w="3924300" h="80010">
                        <a:moveTo>
                          <a:pt x="2154811" y="55049"/>
                        </a:moveTo>
                        <a:lnTo>
                          <a:pt x="2158004" y="39879"/>
                        </a:lnTo>
                      </a:path>
                      <a:path w="3924300" h="80010">
                        <a:moveTo>
                          <a:pt x="2158004" y="39879"/>
                        </a:moveTo>
                        <a:lnTo>
                          <a:pt x="2154811" y="24722"/>
                        </a:lnTo>
                      </a:path>
                      <a:path w="3924300" h="80010">
                        <a:moveTo>
                          <a:pt x="2154811" y="24722"/>
                        </a:moveTo>
                        <a:lnTo>
                          <a:pt x="2146027" y="11963"/>
                        </a:lnTo>
                      </a:path>
                      <a:path w="3924300" h="80010">
                        <a:moveTo>
                          <a:pt x="2146027" y="11963"/>
                        </a:moveTo>
                        <a:lnTo>
                          <a:pt x="2133268" y="3193"/>
                        </a:lnTo>
                      </a:path>
                      <a:path w="3924300" h="80010">
                        <a:moveTo>
                          <a:pt x="2133268" y="3193"/>
                        </a:moveTo>
                        <a:lnTo>
                          <a:pt x="2118111" y="0"/>
                        </a:lnTo>
                      </a:path>
                      <a:path w="3924300" h="80010">
                        <a:moveTo>
                          <a:pt x="2118111" y="0"/>
                        </a:moveTo>
                        <a:lnTo>
                          <a:pt x="2102954" y="3193"/>
                        </a:lnTo>
                      </a:path>
                      <a:path w="3924300" h="80010">
                        <a:moveTo>
                          <a:pt x="2102954" y="3193"/>
                        </a:moveTo>
                        <a:lnTo>
                          <a:pt x="2090182" y="11963"/>
                        </a:lnTo>
                      </a:path>
                      <a:path w="3924300" h="80010">
                        <a:moveTo>
                          <a:pt x="2090182" y="11963"/>
                        </a:moveTo>
                        <a:lnTo>
                          <a:pt x="2081411" y="24722"/>
                        </a:lnTo>
                      </a:path>
                      <a:path w="3924300" h="80010">
                        <a:moveTo>
                          <a:pt x="2081411" y="24722"/>
                        </a:moveTo>
                        <a:lnTo>
                          <a:pt x="2078218" y="39879"/>
                        </a:lnTo>
                      </a:path>
                      <a:path w="3924300" h="80010">
                        <a:moveTo>
                          <a:pt x="3884395" y="39879"/>
                        </a:moveTo>
                        <a:lnTo>
                          <a:pt x="3874829" y="43072"/>
                        </a:lnTo>
                      </a:path>
                      <a:path w="3924300" h="80010">
                        <a:moveTo>
                          <a:pt x="3874829" y="43072"/>
                        </a:moveTo>
                        <a:lnTo>
                          <a:pt x="3867648" y="50253"/>
                        </a:lnTo>
                      </a:path>
                      <a:path w="3924300" h="80010">
                        <a:moveTo>
                          <a:pt x="3867648" y="50253"/>
                        </a:moveTo>
                        <a:lnTo>
                          <a:pt x="3864455" y="59832"/>
                        </a:lnTo>
                      </a:path>
                      <a:path w="3924300" h="80010">
                        <a:moveTo>
                          <a:pt x="3864455" y="59832"/>
                        </a:moveTo>
                        <a:lnTo>
                          <a:pt x="3867648" y="70206"/>
                        </a:lnTo>
                      </a:path>
                      <a:path w="3924300" h="80010">
                        <a:moveTo>
                          <a:pt x="3867648" y="70206"/>
                        </a:moveTo>
                        <a:lnTo>
                          <a:pt x="3874829" y="77387"/>
                        </a:lnTo>
                      </a:path>
                      <a:path w="3924300" h="80010">
                        <a:moveTo>
                          <a:pt x="3874829" y="77387"/>
                        </a:moveTo>
                        <a:lnTo>
                          <a:pt x="3884395" y="79772"/>
                        </a:lnTo>
                      </a:path>
                      <a:path w="3924300" h="80010">
                        <a:moveTo>
                          <a:pt x="3884395" y="39879"/>
                        </a:moveTo>
                        <a:lnTo>
                          <a:pt x="3894769" y="37494"/>
                        </a:lnTo>
                      </a:path>
                      <a:path w="3924300" h="80010">
                        <a:moveTo>
                          <a:pt x="3894769" y="37494"/>
                        </a:moveTo>
                        <a:lnTo>
                          <a:pt x="3901950" y="30313"/>
                        </a:lnTo>
                      </a:path>
                      <a:path w="3924300" h="80010">
                        <a:moveTo>
                          <a:pt x="3901950" y="30313"/>
                        </a:moveTo>
                        <a:lnTo>
                          <a:pt x="3904348" y="19939"/>
                        </a:lnTo>
                      </a:path>
                      <a:path w="3924300" h="80010">
                        <a:moveTo>
                          <a:pt x="3904348" y="19939"/>
                        </a:moveTo>
                        <a:lnTo>
                          <a:pt x="3901950" y="10360"/>
                        </a:lnTo>
                      </a:path>
                      <a:path w="3924300" h="80010">
                        <a:moveTo>
                          <a:pt x="3901950" y="10360"/>
                        </a:moveTo>
                        <a:lnTo>
                          <a:pt x="3894769" y="3193"/>
                        </a:lnTo>
                      </a:path>
                      <a:path w="3924300" h="80010">
                        <a:moveTo>
                          <a:pt x="3894769" y="3193"/>
                        </a:moveTo>
                        <a:lnTo>
                          <a:pt x="3884395" y="0"/>
                        </a:lnTo>
                      </a:path>
                      <a:path w="3924300" h="80010">
                        <a:moveTo>
                          <a:pt x="3844515" y="39879"/>
                        </a:moveTo>
                        <a:lnTo>
                          <a:pt x="3847708" y="55049"/>
                        </a:lnTo>
                      </a:path>
                      <a:path w="3924300" h="80010">
                        <a:moveTo>
                          <a:pt x="3847708" y="55049"/>
                        </a:moveTo>
                        <a:lnTo>
                          <a:pt x="3856479" y="68603"/>
                        </a:lnTo>
                      </a:path>
                      <a:path w="3924300" h="80010">
                        <a:moveTo>
                          <a:pt x="3856479" y="68603"/>
                        </a:moveTo>
                        <a:lnTo>
                          <a:pt x="3869238" y="77387"/>
                        </a:lnTo>
                      </a:path>
                      <a:path w="3924300" h="80010">
                        <a:moveTo>
                          <a:pt x="3869238" y="77387"/>
                        </a:moveTo>
                        <a:lnTo>
                          <a:pt x="3884395" y="79772"/>
                        </a:lnTo>
                      </a:path>
                      <a:path w="3924300" h="80010">
                        <a:moveTo>
                          <a:pt x="3884395" y="79772"/>
                        </a:moveTo>
                        <a:lnTo>
                          <a:pt x="3899565" y="77387"/>
                        </a:lnTo>
                      </a:path>
                      <a:path w="3924300" h="80010">
                        <a:moveTo>
                          <a:pt x="3899565" y="77387"/>
                        </a:moveTo>
                        <a:lnTo>
                          <a:pt x="3913119" y="68603"/>
                        </a:lnTo>
                      </a:path>
                      <a:path w="3924300" h="80010">
                        <a:moveTo>
                          <a:pt x="3913119" y="68603"/>
                        </a:moveTo>
                        <a:lnTo>
                          <a:pt x="3921094" y="55049"/>
                        </a:lnTo>
                      </a:path>
                      <a:path w="3924300" h="80010">
                        <a:moveTo>
                          <a:pt x="3921094" y="55049"/>
                        </a:moveTo>
                        <a:lnTo>
                          <a:pt x="3924288" y="39879"/>
                        </a:lnTo>
                      </a:path>
                      <a:path w="3924300" h="80010">
                        <a:moveTo>
                          <a:pt x="3924288" y="39879"/>
                        </a:moveTo>
                        <a:lnTo>
                          <a:pt x="3921094" y="24722"/>
                        </a:lnTo>
                      </a:path>
                      <a:path w="3924300" h="80010">
                        <a:moveTo>
                          <a:pt x="3921094" y="24722"/>
                        </a:moveTo>
                        <a:lnTo>
                          <a:pt x="3913119" y="11963"/>
                        </a:lnTo>
                      </a:path>
                      <a:path w="3924300" h="80010">
                        <a:moveTo>
                          <a:pt x="3913119" y="11963"/>
                        </a:moveTo>
                        <a:lnTo>
                          <a:pt x="3899565" y="3193"/>
                        </a:lnTo>
                      </a:path>
                      <a:path w="3924300" h="80010">
                        <a:moveTo>
                          <a:pt x="3899565" y="3193"/>
                        </a:moveTo>
                        <a:lnTo>
                          <a:pt x="3884395" y="0"/>
                        </a:lnTo>
                      </a:path>
                      <a:path w="3924300" h="80010">
                        <a:moveTo>
                          <a:pt x="3884395" y="0"/>
                        </a:moveTo>
                        <a:lnTo>
                          <a:pt x="3869238" y="3193"/>
                        </a:lnTo>
                      </a:path>
                      <a:path w="3924300" h="80010">
                        <a:moveTo>
                          <a:pt x="3869238" y="3193"/>
                        </a:moveTo>
                        <a:lnTo>
                          <a:pt x="3856479" y="11963"/>
                        </a:lnTo>
                      </a:path>
                      <a:path w="3924300" h="80010">
                        <a:moveTo>
                          <a:pt x="3856479" y="11963"/>
                        </a:moveTo>
                        <a:lnTo>
                          <a:pt x="3847708" y="24722"/>
                        </a:lnTo>
                      </a:path>
                      <a:path w="3924300" h="80010">
                        <a:moveTo>
                          <a:pt x="3847708" y="24722"/>
                        </a:moveTo>
                        <a:lnTo>
                          <a:pt x="3844515" y="3987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779" name="object 3779"/>
                  <p:cNvPicPr/>
                  <p:nvPr/>
                </p:nvPicPr>
                <p:blipFill>
                  <a:blip r:embed="rId139" cstate="print"/>
                  <a:stretch>
                    <a:fillRect/>
                  </a:stretch>
                </p:blipFill>
                <p:spPr>
                  <a:xfrm>
                    <a:off x="12837513" y="4041961"/>
                    <a:ext cx="82165" cy="82165"/>
                  </a:xfrm>
                  <a:prstGeom prst="rect">
                    <a:avLst/>
                  </a:prstGeom>
                </p:spPr>
              </p:pic>
              <p:pic>
                <p:nvPicPr>
                  <p:cNvPr id="3780" name="object 3780"/>
                  <p:cNvPicPr/>
                  <p:nvPr/>
                </p:nvPicPr>
                <p:blipFill>
                  <a:blip r:embed="rId140" cstate="print"/>
                  <a:stretch>
                    <a:fillRect/>
                  </a:stretch>
                </p:blipFill>
                <p:spPr>
                  <a:xfrm>
                    <a:off x="11224389" y="4007660"/>
                    <a:ext cx="82179" cy="82165"/>
                  </a:xfrm>
                  <a:prstGeom prst="rect">
                    <a:avLst/>
                  </a:prstGeom>
                </p:spPr>
              </p:pic>
              <p:pic>
                <p:nvPicPr>
                  <p:cNvPr id="3781" name="object 3781"/>
                  <p:cNvPicPr/>
                  <p:nvPr/>
                </p:nvPicPr>
                <p:blipFill>
                  <a:blip r:embed="rId141" cstate="print"/>
                  <a:stretch>
                    <a:fillRect/>
                  </a:stretch>
                </p:blipFill>
                <p:spPr>
                  <a:xfrm>
                    <a:off x="9491612" y="3471550"/>
                    <a:ext cx="82165" cy="82165"/>
                  </a:xfrm>
                  <a:prstGeom prst="rect">
                    <a:avLst/>
                  </a:prstGeom>
                </p:spPr>
              </p:pic>
              <p:sp>
                <p:nvSpPr>
                  <p:cNvPr id="3782" name="object 3782"/>
                  <p:cNvSpPr/>
                  <p:nvPr/>
                </p:nvSpPr>
                <p:spPr>
                  <a:xfrm>
                    <a:off x="7186415" y="2157990"/>
                    <a:ext cx="29209" cy="40005"/>
                  </a:xfrm>
                  <a:custGeom>
                    <a:avLst/>
                    <a:gdLst/>
                    <a:ahLst/>
                    <a:cxnLst/>
                    <a:rect l="l" t="t" r="r" b="b"/>
                    <a:pathLst>
                      <a:path w="29209" h="40005">
                        <a:moveTo>
                          <a:pt x="14362" y="10374"/>
                        </a:moveTo>
                        <a:lnTo>
                          <a:pt x="5591" y="12772"/>
                        </a:lnTo>
                      </a:path>
                      <a:path w="29209" h="40005">
                        <a:moveTo>
                          <a:pt x="5591" y="12772"/>
                        </a:moveTo>
                        <a:lnTo>
                          <a:pt x="0" y="19953"/>
                        </a:lnTo>
                      </a:path>
                      <a:path w="29209" h="40005">
                        <a:moveTo>
                          <a:pt x="0" y="19953"/>
                        </a:moveTo>
                        <a:lnTo>
                          <a:pt x="0" y="29518"/>
                        </a:lnTo>
                      </a:path>
                      <a:path w="29209" h="40005">
                        <a:moveTo>
                          <a:pt x="0" y="29518"/>
                        </a:moveTo>
                        <a:lnTo>
                          <a:pt x="5591" y="36699"/>
                        </a:lnTo>
                      </a:path>
                      <a:path w="29209" h="40005">
                        <a:moveTo>
                          <a:pt x="5591" y="36699"/>
                        </a:moveTo>
                        <a:lnTo>
                          <a:pt x="14362" y="39893"/>
                        </a:lnTo>
                      </a:path>
                      <a:path w="29209" h="40005">
                        <a:moveTo>
                          <a:pt x="14362" y="10374"/>
                        </a:moveTo>
                        <a:lnTo>
                          <a:pt x="23132" y="7181"/>
                        </a:lnTo>
                      </a:path>
                      <a:path w="29209" h="40005">
                        <a:moveTo>
                          <a:pt x="23132" y="7181"/>
                        </a:moveTo>
                        <a:lnTo>
                          <a:pt x="2872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83" name="object 3783"/>
                  <p:cNvSpPr/>
                  <p:nvPr/>
                </p:nvSpPr>
                <p:spPr>
                  <a:xfrm>
                    <a:off x="7213942" y="2157593"/>
                    <a:ext cx="2540" cy="0"/>
                  </a:xfrm>
                  <a:custGeom>
                    <a:avLst/>
                    <a:gdLst/>
                    <a:ahLst/>
                    <a:cxnLst/>
                    <a:rect l="l" t="t" r="r" b="b"/>
                    <a:pathLst>
                      <a:path w="2540">
                        <a:moveTo>
                          <a:pt x="0" y="0"/>
                        </a:moveTo>
                        <a:lnTo>
                          <a:pt x="239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84" name="object 3784"/>
                  <p:cNvSpPr/>
                  <p:nvPr/>
                </p:nvSpPr>
                <p:spPr>
                  <a:xfrm>
                    <a:off x="5541387" y="1858032"/>
                    <a:ext cx="1997075" cy="385445"/>
                  </a:xfrm>
                  <a:custGeom>
                    <a:avLst/>
                    <a:gdLst/>
                    <a:ahLst/>
                    <a:cxnLst/>
                    <a:rect l="l" t="t" r="r" b="b"/>
                    <a:pathLst>
                      <a:path w="1997075" h="385444">
                        <a:moveTo>
                          <a:pt x="1629076" y="310332"/>
                        </a:moveTo>
                        <a:lnTo>
                          <a:pt x="1632269" y="323104"/>
                        </a:lnTo>
                      </a:path>
                      <a:path w="1997075" h="385444">
                        <a:moveTo>
                          <a:pt x="1632269" y="323104"/>
                        </a:moveTo>
                        <a:lnTo>
                          <a:pt x="1640245" y="333464"/>
                        </a:lnTo>
                      </a:path>
                      <a:path w="1997075" h="385444">
                        <a:moveTo>
                          <a:pt x="1640245" y="333464"/>
                        </a:moveTo>
                        <a:lnTo>
                          <a:pt x="1652209" y="339056"/>
                        </a:lnTo>
                      </a:path>
                      <a:path w="1997075" h="385444">
                        <a:moveTo>
                          <a:pt x="1652209" y="339056"/>
                        </a:moveTo>
                        <a:lnTo>
                          <a:pt x="1665776" y="339056"/>
                        </a:lnTo>
                      </a:path>
                      <a:path w="1997075" h="385444">
                        <a:moveTo>
                          <a:pt x="1665776" y="339056"/>
                        </a:moveTo>
                        <a:lnTo>
                          <a:pt x="1677740" y="333464"/>
                        </a:lnTo>
                      </a:path>
                      <a:path w="1997075" h="385444">
                        <a:moveTo>
                          <a:pt x="1677740" y="333464"/>
                        </a:moveTo>
                        <a:lnTo>
                          <a:pt x="1686510" y="323104"/>
                        </a:lnTo>
                      </a:path>
                      <a:path w="1997075" h="385444">
                        <a:moveTo>
                          <a:pt x="1686510" y="323104"/>
                        </a:moveTo>
                        <a:lnTo>
                          <a:pt x="1688909" y="310332"/>
                        </a:lnTo>
                      </a:path>
                      <a:path w="1997075" h="385444">
                        <a:moveTo>
                          <a:pt x="1688909" y="310332"/>
                        </a:moveTo>
                        <a:lnTo>
                          <a:pt x="1686510" y="296778"/>
                        </a:lnTo>
                      </a:path>
                      <a:path w="1997075" h="385444">
                        <a:moveTo>
                          <a:pt x="1632269" y="296778"/>
                        </a:moveTo>
                        <a:lnTo>
                          <a:pt x="1629076" y="310332"/>
                        </a:lnTo>
                      </a:path>
                      <a:path w="1997075" h="385444">
                        <a:moveTo>
                          <a:pt x="72605" y="278428"/>
                        </a:moveTo>
                        <a:lnTo>
                          <a:pt x="67013" y="280018"/>
                        </a:lnTo>
                      </a:path>
                      <a:path w="1997075" h="385444">
                        <a:moveTo>
                          <a:pt x="67013" y="280018"/>
                        </a:moveTo>
                        <a:lnTo>
                          <a:pt x="64629" y="285596"/>
                        </a:lnTo>
                      </a:path>
                      <a:path w="1997075" h="385444">
                        <a:moveTo>
                          <a:pt x="64629" y="285596"/>
                        </a:moveTo>
                        <a:lnTo>
                          <a:pt x="67013" y="291187"/>
                        </a:lnTo>
                      </a:path>
                      <a:path w="1997075" h="385444">
                        <a:moveTo>
                          <a:pt x="67013" y="291187"/>
                        </a:moveTo>
                        <a:lnTo>
                          <a:pt x="72605" y="292790"/>
                        </a:lnTo>
                      </a:path>
                      <a:path w="1997075" h="385444">
                        <a:moveTo>
                          <a:pt x="72605" y="278428"/>
                        </a:moveTo>
                        <a:lnTo>
                          <a:pt x="77387" y="276030"/>
                        </a:lnTo>
                      </a:path>
                      <a:path w="1997075" h="385444">
                        <a:moveTo>
                          <a:pt x="77387" y="276030"/>
                        </a:moveTo>
                        <a:lnTo>
                          <a:pt x="79786" y="270452"/>
                        </a:lnTo>
                      </a:path>
                      <a:path w="1997075" h="385444">
                        <a:moveTo>
                          <a:pt x="79786" y="270452"/>
                        </a:moveTo>
                        <a:lnTo>
                          <a:pt x="77387" y="265656"/>
                        </a:lnTo>
                      </a:path>
                      <a:path w="1997075" h="385444">
                        <a:moveTo>
                          <a:pt x="77387" y="265656"/>
                        </a:moveTo>
                        <a:lnTo>
                          <a:pt x="72605" y="263271"/>
                        </a:lnTo>
                      </a:path>
                      <a:path w="1997075" h="385444">
                        <a:moveTo>
                          <a:pt x="57448" y="278428"/>
                        </a:moveTo>
                        <a:lnTo>
                          <a:pt x="60641" y="287199"/>
                        </a:lnTo>
                      </a:path>
                      <a:path w="1997075" h="385444">
                        <a:moveTo>
                          <a:pt x="60641" y="287199"/>
                        </a:moveTo>
                        <a:lnTo>
                          <a:pt x="67822" y="291982"/>
                        </a:lnTo>
                      </a:path>
                      <a:path w="1997075" h="385444">
                        <a:moveTo>
                          <a:pt x="67822" y="291982"/>
                        </a:moveTo>
                        <a:lnTo>
                          <a:pt x="77387" y="291982"/>
                        </a:lnTo>
                      </a:path>
                      <a:path w="1997075" h="385444">
                        <a:moveTo>
                          <a:pt x="77387" y="291982"/>
                        </a:moveTo>
                        <a:lnTo>
                          <a:pt x="84568" y="287199"/>
                        </a:lnTo>
                      </a:path>
                      <a:path w="1997075" h="385444">
                        <a:moveTo>
                          <a:pt x="84568" y="287199"/>
                        </a:moveTo>
                        <a:lnTo>
                          <a:pt x="87761" y="278428"/>
                        </a:lnTo>
                      </a:path>
                      <a:path w="1997075" h="385444">
                        <a:moveTo>
                          <a:pt x="87761" y="278428"/>
                        </a:moveTo>
                        <a:lnTo>
                          <a:pt x="84568" y="269644"/>
                        </a:lnTo>
                      </a:path>
                      <a:path w="1997075" h="385444">
                        <a:moveTo>
                          <a:pt x="84568" y="269644"/>
                        </a:moveTo>
                        <a:lnTo>
                          <a:pt x="77387" y="264066"/>
                        </a:lnTo>
                      </a:path>
                      <a:path w="1997075" h="385444">
                        <a:moveTo>
                          <a:pt x="77387" y="264066"/>
                        </a:moveTo>
                        <a:lnTo>
                          <a:pt x="67822" y="264066"/>
                        </a:lnTo>
                      </a:path>
                      <a:path w="1997075" h="385444">
                        <a:moveTo>
                          <a:pt x="67822" y="264066"/>
                        </a:moveTo>
                        <a:lnTo>
                          <a:pt x="60641" y="269644"/>
                        </a:lnTo>
                      </a:path>
                      <a:path w="1997075" h="385444">
                        <a:moveTo>
                          <a:pt x="60641" y="269644"/>
                        </a:moveTo>
                        <a:lnTo>
                          <a:pt x="57448" y="278428"/>
                        </a:lnTo>
                      </a:path>
                      <a:path w="1997075" h="385444">
                        <a:moveTo>
                          <a:pt x="1981699" y="185884"/>
                        </a:moveTo>
                        <a:lnTo>
                          <a:pt x="1976903" y="187473"/>
                        </a:lnTo>
                      </a:path>
                      <a:path w="1997075" h="385444">
                        <a:moveTo>
                          <a:pt x="1976903" y="187473"/>
                        </a:moveTo>
                        <a:lnTo>
                          <a:pt x="1974518" y="193065"/>
                        </a:lnTo>
                      </a:path>
                      <a:path w="1997075" h="385444">
                        <a:moveTo>
                          <a:pt x="1974518" y="193065"/>
                        </a:moveTo>
                        <a:lnTo>
                          <a:pt x="1976903" y="198642"/>
                        </a:lnTo>
                      </a:path>
                      <a:path w="1997075" h="385444">
                        <a:moveTo>
                          <a:pt x="1976903" y="198642"/>
                        </a:moveTo>
                        <a:lnTo>
                          <a:pt x="1981699" y="200246"/>
                        </a:lnTo>
                      </a:path>
                      <a:path w="1997075" h="385444">
                        <a:moveTo>
                          <a:pt x="1981699" y="185884"/>
                        </a:moveTo>
                        <a:lnTo>
                          <a:pt x="1987277" y="183485"/>
                        </a:lnTo>
                      </a:path>
                      <a:path w="1997075" h="385444">
                        <a:moveTo>
                          <a:pt x="1987277" y="183485"/>
                        </a:moveTo>
                        <a:lnTo>
                          <a:pt x="1989675" y="177908"/>
                        </a:lnTo>
                      </a:path>
                      <a:path w="1997075" h="385444">
                        <a:moveTo>
                          <a:pt x="1989675" y="177908"/>
                        </a:moveTo>
                        <a:lnTo>
                          <a:pt x="1987277" y="173111"/>
                        </a:lnTo>
                      </a:path>
                      <a:path w="1997075" h="385444">
                        <a:moveTo>
                          <a:pt x="1987277" y="173111"/>
                        </a:moveTo>
                        <a:lnTo>
                          <a:pt x="1981699" y="170727"/>
                        </a:lnTo>
                      </a:path>
                      <a:path w="1997075" h="385444">
                        <a:moveTo>
                          <a:pt x="1967337" y="185884"/>
                        </a:moveTo>
                        <a:lnTo>
                          <a:pt x="1969736" y="194654"/>
                        </a:lnTo>
                      </a:path>
                      <a:path w="1997075" h="385444">
                        <a:moveTo>
                          <a:pt x="1969736" y="194654"/>
                        </a:moveTo>
                        <a:lnTo>
                          <a:pt x="1977712" y="199437"/>
                        </a:lnTo>
                      </a:path>
                      <a:path w="1997075" h="385444">
                        <a:moveTo>
                          <a:pt x="1977712" y="199437"/>
                        </a:moveTo>
                        <a:lnTo>
                          <a:pt x="1986482" y="199437"/>
                        </a:lnTo>
                      </a:path>
                      <a:path w="1997075" h="385444">
                        <a:moveTo>
                          <a:pt x="1986482" y="199437"/>
                        </a:moveTo>
                        <a:lnTo>
                          <a:pt x="1994458" y="194654"/>
                        </a:lnTo>
                      </a:path>
                      <a:path w="1997075" h="385444">
                        <a:moveTo>
                          <a:pt x="1994458" y="194654"/>
                        </a:moveTo>
                        <a:lnTo>
                          <a:pt x="1996856" y="185884"/>
                        </a:lnTo>
                      </a:path>
                      <a:path w="1997075" h="385444">
                        <a:moveTo>
                          <a:pt x="1996856" y="185884"/>
                        </a:moveTo>
                        <a:lnTo>
                          <a:pt x="1994458" y="177099"/>
                        </a:lnTo>
                      </a:path>
                      <a:path w="1997075" h="385444">
                        <a:moveTo>
                          <a:pt x="1994458" y="177099"/>
                        </a:moveTo>
                        <a:lnTo>
                          <a:pt x="1986482" y="171522"/>
                        </a:lnTo>
                      </a:path>
                      <a:path w="1997075" h="385444">
                        <a:moveTo>
                          <a:pt x="1986482" y="171522"/>
                        </a:moveTo>
                        <a:lnTo>
                          <a:pt x="1977712" y="171522"/>
                        </a:lnTo>
                      </a:path>
                      <a:path w="1997075" h="385444">
                        <a:moveTo>
                          <a:pt x="1977712" y="171522"/>
                        </a:moveTo>
                        <a:lnTo>
                          <a:pt x="1969736" y="177099"/>
                        </a:lnTo>
                      </a:path>
                      <a:path w="1997075" h="385444">
                        <a:moveTo>
                          <a:pt x="1969736" y="177099"/>
                        </a:moveTo>
                        <a:lnTo>
                          <a:pt x="1967337" y="185884"/>
                        </a:lnTo>
                      </a:path>
                      <a:path w="1997075" h="385444">
                        <a:moveTo>
                          <a:pt x="965325" y="327092"/>
                        </a:moveTo>
                        <a:lnTo>
                          <a:pt x="960529" y="328682"/>
                        </a:lnTo>
                      </a:path>
                      <a:path w="1997075" h="385444">
                        <a:moveTo>
                          <a:pt x="960529" y="328682"/>
                        </a:moveTo>
                        <a:lnTo>
                          <a:pt x="958144" y="334273"/>
                        </a:lnTo>
                      </a:path>
                      <a:path w="1997075" h="385444">
                        <a:moveTo>
                          <a:pt x="958144" y="334273"/>
                        </a:moveTo>
                        <a:lnTo>
                          <a:pt x="960529" y="339851"/>
                        </a:lnTo>
                      </a:path>
                      <a:path w="1997075" h="385444">
                        <a:moveTo>
                          <a:pt x="960529" y="339851"/>
                        </a:moveTo>
                        <a:lnTo>
                          <a:pt x="965325" y="341440"/>
                        </a:lnTo>
                      </a:path>
                      <a:path w="1997075" h="385444">
                        <a:moveTo>
                          <a:pt x="965325" y="327092"/>
                        </a:moveTo>
                        <a:lnTo>
                          <a:pt x="970903" y="324694"/>
                        </a:lnTo>
                      </a:path>
                      <a:path w="1997075" h="385444">
                        <a:moveTo>
                          <a:pt x="970903" y="324694"/>
                        </a:moveTo>
                        <a:lnTo>
                          <a:pt x="973301" y="319116"/>
                        </a:lnTo>
                      </a:path>
                      <a:path w="1997075" h="385444">
                        <a:moveTo>
                          <a:pt x="973301" y="319116"/>
                        </a:moveTo>
                        <a:lnTo>
                          <a:pt x="970903" y="314320"/>
                        </a:lnTo>
                      </a:path>
                      <a:path w="1997075" h="385444">
                        <a:moveTo>
                          <a:pt x="970903" y="314320"/>
                        </a:moveTo>
                        <a:lnTo>
                          <a:pt x="965325" y="311935"/>
                        </a:lnTo>
                      </a:path>
                      <a:path w="1997075" h="385444">
                        <a:moveTo>
                          <a:pt x="950963" y="327092"/>
                        </a:moveTo>
                        <a:lnTo>
                          <a:pt x="953362" y="335863"/>
                        </a:lnTo>
                      </a:path>
                      <a:path w="1997075" h="385444">
                        <a:moveTo>
                          <a:pt x="953362" y="335863"/>
                        </a:moveTo>
                        <a:lnTo>
                          <a:pt x="960529" y="341440"/>
                        </a:lnTo>
                      </a:path>
                      <a:path w="1997075" h="385444">
                        <a:moveTo>
                          <a:pt x="960529" y="341440"/>
                        </a:moveTo>
                        <a:lnTo>
                          <a:pt x="970108" y="341440"/>
                        </a:lnTo>
                      </a:path>
                      <a:path w="1997075" h="385444">
                        <a:moveTo>
                          <a:pt x="970108" y="341440"/>
                        </a:moveTo>
                        <a:lnTo>
                          <a:pt x="977289" y="335863"/>
                        </a:lnTo>
                      </a:path>
                      <a:path w="1997075" h="385444">
                        <a:moveTo>
                          <a:pt x="977289" y="335863"/>
                        </a:moveTo>
                        <a:lnTo>
                          <a:pt x="980482" y="327092"/>
                        </a:lnTo>
                      </a:path>
                      <a:path w="1997075" h="385444">
                        <a:moveTo>
                          <a:pt x="980482" y="327092"/>
                        </a:moveTo>
                        <a:lnTo>
                          <a:pt x="977289" y="318321"/>
                        </a:lnTo>
                      </a:path>
                      <a:path w="1997075" h="385444">
                        <a:moveTo>
                          <a:pt x="977289" y="318321"/>
                        </a:moveTo>
                        <a:lnTo>
                          <a:pt x="970108" y="312730"/>
                        </a:lnTo>
                      </a:path>
                      <a:path w="1997075" h="385444">
                        <a:moveTo>
                          <a:pt x="970108" y="312730"/>
                        </a:moveTo>
                        <a:lnTo>
                          <a:pt x="960529" y="312730"/>
                        </a:lnTo>
                      </a:path>
                      <a:path w="1997075" h="385444">
                        <a:moveTo>
                          <a:pt x="960529" y="312730"/>
                        </a:moveTo>
                        <a:lnTo>
                          <a:pt x="953362" y="318321"/>
                        </a:lnTo>
                      </a:path>
                      <a:path w="1997075" h="385444">
                        <a:moveTo>
                          <a:pt x="953362" y="318321"/>
                        </a:moveTo>
                        <a:lnTo>
                          <a:pt x="950963" y="327092"/>
                        </a:lnTo>
                      </a:path>
                      <a:path w="1997075" h="385444">
                        <a:moveTo>
                          <a:pt x="1349852" y="327092"/>
                        </a:moveTo>
                        <a:lnTo>
                          <a:pt x="1344275" y="328682"/>
                        </a:lnTo>
                      </a:path>
                      <a:path w="1997075" h="385444">
                        <a:moveTo>
                          <a:pt x="1344275" y="328682"/>
                        </a:moveTo>
                        <a:lnTo>
                          <a:pt x="1341876" y="334273"/>
                        </a:lnTo>
                      </a:path>
                      <a:path w="1997075" h="385444">
                        <a:moveTo>
                          <a:pt x="1341876" y="334273"/>
                        </a:moveTo>
                        <a:lnTo>
                          <a:pt x="1344275" y="339851"/>
                        </a:lnTo>
                      </a:path>
                      <a:path w="1997075" h="385444">
                        <a:moveTo>
                          <a:pt x="1344275" y="339851"/>
                        </a:moveTo>
                        <a:lnTo>
                          <a:pt x="1349852" y="341440"/>
                        </a:lnTo>
                      </a:path>
                      <a:path w="1997075" h="385444">
                        <a:moveTo>
                          <a:pt x="1349852" y="327092"/>
                        </a:moveTo>
                        <a:lnTo>
                          <a:pt x="1354635" y="324694"/>
                        </a:lnTo>
                      </a:path>
                      <a:path w="1997075" h="385444">
                        <a:moveTo>
                          <a:pt x="1354635" y="324694"/>
                        </a:moveTo>
                        <a:lnTo>
                          <a:pt x="1357033" y="319116"/>
                        </a:lnTo>
                      </a:path>
                      <a:path w="1997075" h="385444">
                        <a:moveTo>
                          <a:pt x="1357033" y="319116"/>
                        </a:moveTo>
                        <a:lnTo>
                          <a:pt x="1354635" y="314320"/>
                        </a:lnTo>
                      </a:path>
                      <a:path w="1997075" h="385444">
                        <a:moveTo>
                          <a:pt x="1354635" y="314320"/>
                        </a:moveTo>
                        <a:lnTo>
                          <a:pt x="1349852" y="311935"/>
                        </a:lnTo>
                      </a:path>
                      <a:path w="1997075" h="385444">
                        <a:moveTo>
                          <a:pt x="1334695" y="327092"/>
                        </a:moveTo>
                        <a:lnTo>
                          <a:pt x="1337080" y="335863"/>
                        </a:lnTo>
                      </a:path>
                      <a:path w="1997075" h="385444">
                        <a:moveTo>
                          <a:pt x="1337080" y="335863"/>
                        </a:moveTo>
                        <a:lnTo>
                          <a:pt x="1345070" y="341440"/>
                        </a:lnTo>
                      </a:path>
                      <a:path w="1997075" h="385444">
                        <a:moveTo>
                          <a:pt x="1345070" y="341440"/>
                        </a:moveTo>
                        <a:lnTo>
                          <a:pt x="1353840" y="341440"/>
                        </a:lnTo>
                      </a:path>
                      <a:path w="1997075" h="385444">
                        <a:moveTo>
                          <a:pt x="1353840" y="341440"/>
                        </a:moveTo>
                        <a:lnTo>
                          <a:pt x="1361816" y="335863"/>
                        </a:lnTo>
                      </a:path>
                      <a:path w="1997075" h="385444">
                        <a:moveTo>
                          <a:pt x="1361816" y="335863"/>
                        </a:moveTo>
                        <a:lnTo>
                          <a:pt x="1364214" y="327092"/>
                        </a:lnTo>
                      </a:path>
                      <a:path w="1997075" h="385444">
                        <a:moveTo>
                          <a:pt x="1364214" y="327092"/>
                        </a:moveTo>
                        <a:lnTo>
                          <a:pt x="1361816" y="318321"/>
                        </a:lnTo>
                      </a:path>
                      <a:path w="1997075" h="385444">
                        <a:moveTo>
                          <a:pt x="1361816" y="318321"/>
                        </a:moveTo>
                        <a:lnTo>
                          <a:pt x="1353840" y="312730"/>
                        </a:lnTo>
                      </a:path>
                      <a:path w="1997075" h="385444">
                        <a:moveTo>
                          <a:pt x="1353840" y="312730"/>
                        </a:moveTo>
                        <a:lnTo>
                          <a:pt x="1345070" y="312730"/>
                        </a:lnTo>
                      </a:path>
                      <a:path w="1997075" h="385444">
                        <a:moveTo>
                          <a:pt x="1345070" y="312730"/>
                        </a:moveTo>
                        <a:lnTo>
                          <a:pt x="1337080" y="318321"/>
                        </a:lnTo>
                      </a:path>
                      <a:path w="1997075" h="385444">
                        <a:moveTo>
                          <a:pt x="1337080" y="318321"/>
                        </a:moveTo>
                        <a:lnTo>
                          <a:pt x="1334695" y="327092"/>
                        </a:lnTo>
                      </a:path>
                      <a:path w="1997075" h="385444">
                        <a:moveTo>
                          <a:pt x="1349852" y="15156"/>
                        </a:moveTo>
                        <a:lnTo>
                          <a:pt x="1344275" y="17555"/>
                        </a:lnTo>
                      </a:path>
                      <a:path w="1997075" h="385444">
                        <a:moveTo>
                          <a:pt x="1344275" y="17555"/>
                        </a:moveTo>
                        <a:lnTo>
                          <a:pt x="1341876" y="22337"/>
                        </a:lnTo>
                      </a:path>
                      <a:path w="1997075" h="385444">
                        <a:moveTo>
                          <a:pt x="1341876" y="22337"/>
                        </a:moveTo>
                        <a:lnTo>
                          <a:pt x="1344275" y="27915"/>
                        </a:lnTo>
                      </a:path>
                      <a:path w="1997075" h="385444">
                        <a:moveTo>
                          <a:pt x="1344275" y="27915"/>
                        </a:moveTo>
                        <a:lnTo>
                          <a:pt x="1349852" y="30313"/>
                        </a:lnTo>
                      </a:path>
                      <a:path w="1997075" h="385444">
                        <a:moveTo>
                          <a:pt x="1349852" y="15156"/>
                        </a:moveTo>
                        <a:lnTo>
                          <a:pt x="1354635" y="12758"/>
                        </a:lnTo>
                      </a:path>
                      <a:path w="1997075" h="385444">
                        <a:moveTo>
                          <a:pt x="1354635" y="12758"/>
                        </a:moveTo>
                        <a:lnTo>
                          <a:pt x="1357033" y="7975"/>
                        </a:lnTo>
                      </a:path>
                      <a:path w="1997075" h="385444">
                        <a:moveTo>
                          <a:pt x="1357033" y="7975"/>
                        </a:moveTo>
                        <a:lnTo>
                          <a:pt x="1354635" y="2384"/>
                        </a:lnTo>
                      </a:path>
                      <a:path w="1997075" h="385444">
                        <a:moveTo>
                          <a:pt x="1354635" y="2384"/>
                        </a:moveTo>
                        <a:lnTo>
                          <a:pt x="1349852" y="0"/>
                        </a:lnTo>
                      </a:path>
                      <a:path w="1997075" h="385444">
                        <a:moveTo>
                          <a:pt x="1334695" y="15156"/>
                        </a:moveTo>
                        <a:lnTo>
                          <a:pt x="1337080" y="23927"/>
                        </a:lnTo>
                      </a:path>
                      <a:path w="1997075" h="385444">
                        <a:moveTo>
                          <a:pt x="1337080" y="23927"/>
                        </a:moveTo>
                        <a:lnTo>
                          <a:pt x="1345070" y="29518"/>
                        </a:lnTo>
                      </a:path>
                      <a:path w="1997075" h="385444">
                        <a:moveTo>
                          <a:pt x="1345070" y="29518"/>
                        </a:moveTo>
                        <a:lnTo>
                          <a:pt x="1353840" y="29518"/>
                        </a:lnTo>
                      </a:path>
                      <a:path w="1997075" h="385444">
                        <a:moveTo>
                          <a:pt x="1353840" y="29518"/>
                        </a:moveTo>
                        <a:lnTo>
                          <a:pt x="1361816" y="23927"/>
                        </a:lnTo>
                      </a:path>
                      <a:path w="1997075" h="385444">
                        <a:moveTo>
                          <a:pt x="1361816" y="23927"/>
                        </a:moveTo>
                        <a:lnTo>
                          <a:pt x="1364214" y="15156"/>
                        </a:lnTo>
                      </a:path>
                      <a:path w="1997075" h="385444">
                        <a:moveTo>
                          <a:pt x="1364214" y="15156"/>
                        </a:moveTo>
                        <a:lnTo>
                          <a:pt x="1361816" y="6372"/>
                        </a:lnTo>
                      </a:path>
                      <a:path w="1997075" h="385444">
                        <a:moveTo>
                          <a:pt x="1361816" y="6372"/>
                        </a:moveTo>
                        <a:lnTo>
                          <a:pt x="1353840" y="794"/>
                        </a:lnTo>
                      </a:path>
                      <a:path w="1997075" h="385444">
                        <a:moveTo>
                          <a:pt x="1353840" y="794"/>
                        </a:moveTo>
                        <a:lnTo>
                          <a:pt x="1345070" y="794"/>
                        </a:lnTo>
                      </a:path>
                      <a:path w="1997075" h="385444">
                        <a:moveTo>
                          <a:pt x="1345070" y="794"/>
                        </a:moveTo>
                        <a:lnTo>
                          <a:pt x="1337080" y="6372"/>
                        </a:lnTo>
                      </a:path>
                      <a:path w="1997075" h="385444">
                        <a:moveTo>
                          <a:pt x="1337080" y="6372"/>
                        </a:moveTo>
                        <a:lnTo>
                          <a:pt x="1334695" y="15156"/>
                        </a:lnTo>
                      </a:path>
                      <a:path w="1997075" h="385444">
                        <a:moveTo>
                          <a:pt x="965325" y="15156"/>
                        </a:moveTo>
                        <a:lnTo>
                          <a:pt x="960529" y="17555"/>
                        </a:lnTo>
                      </a:path>
                      <a:path w="1997075" h="385444">
                        <a:moveTo>
                          <a:pt x="960529" y="17555"/>
                        </a:moveTo>
                        <a:lnTo>
                          <a:pt x="958144" y="22337"/>
                        </a:lnTo>
                      </a:path>
                      <a:path w="1997075" h="385444">
                        <a:moveTo>
                          <a:pt x="958144" y="22337"/>
                        </a:moveTo>
                        <a:lnTo>
                          <a:pt x="960529" y="27915"/>
                        </a:lnTo>
                      </a:path>
                      <a:path w="1997075" h="385444">
                        <a:moveTo>
                          <a:pt x="960529" y="27915"/>
                        </a:moveTo>
                        <a:lnTo>
                          <a:pt x="965325" y="30313"/>
                        </a:lnTo>
                      </a:path>
                      <a:path w="1997075" h="385444">
                        <a:moveTo>
                          <a:pt x="965325" y="15156"/>
                        </a:moveTo>
                        <a:lnTo>
                          <a:pt x="970903" y="12758"/>
                        </a:lnTo>
                      </a:path>
                      <a:path w="1997075" h="385444">
                        <a:moveTo>
                          <a:pt x="970903" y="12758"/>
                        </a:moveTo>
                        <a:lnTo>
                          <a:pt x="973301" y="7975"/>
                        </a:lnTo>
                      </a:path>
                      <a:path w="1997075" h="385444">
                        <a:moveTo>
                          <a:pt x="973301" y="7975"/>
                        </a:moveTo>
                        <a:lnTo>
                          <a:pt x="970903" y="2384"/>
                        </a:lnTo>
                      </a:path>
                      <a:path w="1997075" h="385444">
                        <a:moveTo>
                          <a:pt x="970903" y="2384"/>
                        </a:moveTo>
                        <a:lnTo>
                          <a:pt x="965325" y="0"/>
                        </a:lnTo>
                      </a:path>
                      <a:path w="1997075" h="385444">
                        <a:moveTo>
                          <a:pt x="950963" y="15156"/>
                        </a:moveTo>
                        <a:lnTo>
                          <a:pt x="953362" y="23927"/>
                        </a:lnTo>
                      </a:path>
                      <a:path w="1997075" h="385444">
                        <a:moveTo>
                          <a:pt x="953362" y="23927"/>
                        </a:moveTo>
                        <a:lnTo>
                          <a:pt x="960529" y="29518"/>
                        </a:lnTo>
                      </a:path>
                      <a:path w="1997075" h="385444">
                        <a:moveTo>
                          <a:pt x="960529" y="29518"/>
                        </a:moveTo>
                        <a:lnTo>
                          <a:pt x="970108" y="29518"/>
                        </a:lnTo>
                      </a:path>
                      <a:path w="1997075" h="385444">
                        <a:moveTo>
                          <a:pt x="970108" y="29518"/>
                        </a:moveTo>
                        <a:lnTo>
                          <a:pt x="977289" y="23927"/>
                        </a:lnTo>
                      </a:path>
                      <a:path w="1997075" h="385444">
                        <a:moveTo>
                          <a:pt x="977289" y="23927"/>
                        </a:moveTo>
                        <a:lnTo>
                          <a:pt x="980482" y="15156"/>
                        </a:lnTo>
                      </a:path>
                      <a:path w="1997075" h="385444">
                        <a:moveTo>
                          <a:pt x="980482" y="15156"/>
                        </a:moveTo>
                        <a:lnTo>
                          <a:pt x="977289" y="6372"/>
                        </a:lnTo>
                      </a:path>
                      <a:path w="1997075" h="385444">
                        <a:moveTo>
                          <a:pt x="977289" y="6372"/>
                        </a:moveTo>
                        <a:lnTo>
                          <a:pt x="970108" y="794"/>
                        </a:lnTo>
                      </a:path>
                      <a:path w="1997075" h="385444">
                        <a:moveTo>
                          <a:pt x="970108" y="794"/>
                        </a:moveTo>
                        <a:lnTo>
                          <a:pt x="960529" y="794"/>
                        </a:lnTo>
                      </a:path>
                      <a:path w="1997075" h="385444">
                        <a:moveTo>
                          <a:pt x="960529" y="794"/>
                        </a:moveTo>
                        <a:lnTo>
                          <a:pt x="953362" y="6372"/>
                        </a:lnTo>
                      </a:path>
                      <a:path w="1997075" h="385444">
                        <a:moveTo>
                          <a:pt x="953362" y="6372"/>
                        </a:moveTo>
                        <a:lnTo>
                          <a:pt x="950963" y="15156"/>
                        </a:lnTo>
                      </a:path>
                      <a:path w="1997075" h="385444">
                        <a:moveTo>
                          <a:pt x="15170" y="231354"/>
                        </a:moveTo>
                        <a:lnTo>
                          <a:pt x="9579" y="233753"/>
                        </a:lnTo>
                      </a:path>
                      <a:path w="1997075" h="385444">
                        <a:moveTo>
                          <a:pt x="9579" y="233753"/>
                        </a:moveTo>
                        <a:lnTo>
                          <a:pt x="7181" y="238535"/>
                        </a:lnTo>
                      </a:path>
                      <a:path w="1997075" h="385444">
                        <a:moveTo>
                          <a:pt x="7181" y="238535"/>
                        </a:moveTo>
                        <a:lnTo>
                          <a:pt x="9579" y="244113"/>
                        </a:lnTo>
                      </a:path>
                      <a:path w="1997075" h="385444">
                        <a:moveTo>
                          <a:pt x="9579" y="244113"/>
                        </a:moveTo>
                        <a:lnTo>
                          <a:pt x="15170" y="246511"/>
                        </a:lnTo>
                      </a:path>
                      <a:path w="1997075" h="385444">
                        <a:moveTo>
                          <a:pt x="15170" y="231354"/>
                        </a:moveTo>
                        <a:lnTo>
                          <a:pt x="19953" y="228956"/>
                        </a:lnTo>
                      </a:path>
                      <a:path w="1997075" h="385444">
                        <a:moveTo>
                          <a:pt x="19953" y="228956"/>
                        </a:moveTo>
                        <a:lnTo>
                          <a:pt x="22337" y="224173"/>
                        </a:lnTo>
                      </a:path>
                      <a:path w="1997075" h="385444">
                        <a:moveTo>
                          <a:pt x="22337" y="224173"/>
                        </a:moveTo>
                        <a:lnTo>
                          <a:pt x="19953" y="218596"/>
                        </a:lnTo>
                      </a:path>
                      <a:path w="1997075" h="385444">
                        <a:moveTo>
                          <a:pt x="19953" y="218596"/>
                        </a:moveTo>
                        <a:lnTo>
                          <a:pt x="15170" y="216197"/>
                        </a:lnTo>
                      </a:path>
                      <a:path w="1997075" h="385444">
                        <a:moveTo>
                          <a:pt x="0" y="231354"/>
                        </a:moveTo>
                        <a:lnTo>
                          <a:pt x="3193" y="240125"/>
                        </a:lnTo>
                      </a:path>
                      <a:path w="1997075" h="385444">
                        <a:moveTo>
                          <a:pt x="3193" y="240125"/>
                        </a:moveTo>
                        <a:lnTo>
                          <a:pt x="10374" y="245716"/>
                        </a:lnTo>
                      </a:path>
                      <a:path w="1997075" h="385444">
                        <a:moveTo>
                          <a:pt x="10374" y="245716"/>
                        </a:moveTo>
                        <a:lnTo>
                          <a:pt x="19953" y="245716"/>
                        </a:lnTo>
                      </a:path>
                      <a:path w="1997075" h="385444">
                        <a:moveTo>
                          <a:pt x="19953" y="245716"/>
                        </a:moveTo>
                        <a:lnTo>
                          <a:pt x="27134" y="240125"/>
                        </a:lnTo>
                      </a:path>
                      <a:path w="1997075" h="385444">
                        <a:moveTo>
                          <a:pt x="27134" y="240125"/>
                        </a:moveTo>
                        <a:lnTo>
                          <a:pt x="30327" y="231354"/>
                        </a:lnTo>
                      </a:path>
                      <a:path w="1997075" h="385444">
                        <a:moveTo>
                          <a:pt x="30327" y="231354"/>
                        </a:moveTo>
                        <a:lnTo>
                          <a:pt x="27134" y="222584"/>
                        </a:lnTo>
                      </a:path>
                      <a:path w="1997075" h="385444">
                        <a:moveTo>
                          <a:pt x="27134" y="222584"/>
                        </a:moveTo>
                        <a:lnTo>
                          <a:pt x="19953" y="216992"/>
                        </a:lnTo>
                      </a:path>
                      <a:path w="1997075" h="385444">
                        <a:moveTo>
                          <a:pt x="19953" y="216992"/>
                        </a:moveTo>
                        <a:lnTo>
                          <a:pt x="10374" y="216992"/>
                        </a:lnTo>
                      </a:path>
                      <a:path w="1997075" h="385444">
                        <a:moveTo>
                          <a:pt x="10374" y="216992"/>
                        </a:moveTo>
                        <a:lnTo>
                          <a:pt x="3193" y="222584"/>
                        </a:lnTo>
                      </a:path>
                      <a:path w="1997075" h="385444">
                        <a:moveTo>
                          <a:pt x="3193" y="222584"/>
                        </a:moveTo>
                        <a:lnTo>
                          <a:pt x="0" y="231354"/>
                        </a:lnTo>
                      </a:path>
                      <a:path w="1997075" h="385444">
                        <a:moveTo>
                          <a:pt x="211415" y="231354"/>
                        </a:moveTo>
                        <a:lnTo>
                          <a:pt x="205837" y="233753"/>
                        </a:lnTo>
                      </a:path>
                      <a:path w="1997075" h="385444">
                        <a:moveTo>
                          <a:pt x="205837" y="233753"/>
                        </a:moveTo>
                        <a:lnTo>
                          <a:pt x="203439" y="238535"/>
                        </a:lnTo>
                      </a:path>
                      <a:path w="1997075" h="385444">
                        <a:moveTo>
                          <a:pt x="203439" y="238535"/>
                        </a:moveTo>
                        <a:lnTo>
                          <a:pt x="205837" y="244113"/>
                        </a:lnTo>
                      </a:path>
                      <a:path w="1997075" h="385444">
                        <a:moveTo>
                          <a:pt x="205837" y="244113"/>
                        </a:moveTo>
                        <a:lnTo>
                          <a:pt x="211415" y="246511"/>
                        </a:lnTo>
                      </a:path>
                      <a:path w="1997075" h="385444">
                        <a:moveTo>
                          <a:pt x="211415" y="231354"/>
                        </a:moveTo>
                        <a:lnTo>
                          <a:pt x="216197" y="228956"/>
                        </a:lnTo>
                      </a:path>
                      <a:path w="1997075" h="385444">
                        <a:moveTo>
                          <a:pt x="216197" y="228956"/>
                        </a:moveTo>
                        <a:lnTo>
                          <a:pt x="218596" y="224173"/>
                        </a:lnTo>
                      </a:path>
                      <a:path w="1997075" h="385444">
                        <a:moveTo>
                          <a:pt x="218596" y="224173"/>
                        </a:moveTo>
                        <a:lnTo>
                          <a:pt x="216197" y="218596"/>
                        </a:lnTo>
                      </a:path>
                      <a:path w="1997075" h="385444">
                        <a:moveTo>
                          <a:pt x="216197" y="218596"/>
                        </a:moveTo>
                        <a:lnTo>
                          <a:pt x="211415" y="216197"/>
                        </a:lnTo>
                      </a:path>
                      <a:path w="1997075" h="385444">
                        <a:moveTo>
                          <a:pt x="196258" y="231354"/>
                        </a:moveTo>
                        <a:lnTo>
                          <a:pt x="198656" y="240125"/>
                        </a:lnTo>
                      </a:path>
                      <a:path w="1997075" h="385444">
                        <a:moveTo>
                          <a:pt x="198656" y="240125"/>
                        </a:moveTo>
                        <a:lnTo>
                          <a:pt x="206632" y="245716"/>
                        </a:lnTo>
                      </a:path>
                      <a:path w="1997075" h="385444">
                        <a:moveTo>
                          <a:pt x="206632" y="245716"/>
                        </a:moveTo>
                        <a:lnTo>
                          <a:pt x="215403" y="245716"/>
                        </a:lnTo>
                      </a:path>
                      <a:path w="1997075" h="385444">
                        <a:moveTo>
                          <a:pt x="215403" y="245716"/>
                        </a:moveTo>
                        <a:lnTo>
                          <a:pt x="223378" y="240125"/>
                        </a:lnTo>
                      </a:path>
                      <a:path w="1997075" h="385444">
                        <a:moveTo>
                          <a:pt x="223378" y="240125"/>
                        </a:moveTo>
                        <a:lnTo>
                          <a:pt x="225777" y="231354"/>
                        </a:lnTo>
                      </a:path>
                      <a:path w="1997075" h="385444">
                        <a:moveTo>
                          <a:pt x="225777" y="231354"/>
                        </a:moveTo>
                        <a:lnTo>
                          <a:pt x="223378" y="222584"/>
                        </a:lnTo>
                      </a:path>
                      <a:path w="1997075" h="385444">
                        <a:moveTo>
                          <a:pt x="223378" y="222584"/>
                        </a:moveTo>
                        <a:lnTo>
                          <a:pt x="215403" y="216992"/>
                        </a:lnTo>
                      </a:path>
                      <a:path w="1997075" h="385444">
                        <a:moveTo>
                          <a:pt x="215403" y="216992"/>
                        </a:moveTo>
                        <a:lnTo>
                          <a:pt x="206632" y="216992"/>
                        </a:lnTo>
                      </a:path>
                      <a:path w="1997075" h="385444">
                        <a:moveTo>
                          <a:pt x="206632" y="216992"/>
                        </a:moveTo>
                        <a:lnTo>
                          <a:pt x="198656" y="222584"/>
                        </a:lnTo>
                      </a:path>
                      <a:path w="1997075" h="385444">
                        <a:moveTo>
                          <a:pt x="198656" y="222584"/>
                        </a:moveTo>
                        <a:lnTo>
                          <a:pt x="196258" y="231354"/>
                        </a:lnTo>
                      </a:path>
                      <a:path w="1997075" h="385444">
                        <a:moveTo>
                          <a:pt x="15170" y="327092"/>
                        </a:moveTo>
                        <a:lnTo>
                          <a:pt x="10374" y="328682"/>
                        </a:lnTo>
                      </a:path>
                      <a:path w="1997075" h="385444">
                        <a:moveTo>
                          <a:pt x="10374" y="328682"/>
                        </a:moveTo>
                        <a:lnTo>
                          <a:pt x="7989" y="334273"/>
                        </a:lnTo>
                      </a:path>
                      <a:path w="1997075" h="385444">
                        <a:moveTo>
                          <a:pt x="7989" y="334273"/>
                        </a:moveTo>
                        <a:lnTo>
                          <a:pt x="10374" y="339851"/>
                        </a:lnTo>
                      </a:path>
                      <a:path w="1997075" h="385444">
                        <a:moveTo>
                          <a:pt x="10374" y="339851"/>
                        </a:moveTo>
                        <a:lnTo>
                          <a:pt x="15170" y="341440"/>
                        </a:lnTo>
                      </a:path>
                      <a:path w="1997075" h="385444">
                        <a:moveTo>
                          <a:pt x="15170" y="327092"/>
                        </a:moveTo>
                        <a:lnTo>
                          <a:pt x="20748" y="324694"/>
                        </a:lnTo>
                      </a:path>
                      <a:path w="1997075" h="385444">
                        <a:moveTo>
                          <a:pt x="20748" y="324694"/>
                        </a:moveTo>
                        <a:lnTo>
                          <a:pt x="23146" y="319116"/>
                        </a:lnTo>
                      </a:path>
                      <a:path w="1997075" h="385444">
                        <a:moveTo>
                          <a:pt x="23146" y="319116"/>
                        </a:moveTo>
                        <a:lnTo>
                          <a:pt x="20748" y="314320"/>
                        </a:lnTo>
                      </a:path>
                      <a:path w="1997075" h="385444">
                        <a:moveTo>
                          <a:pt x="20748" y="314320"/>
                        </a:moveTo>
                        <a:lnTo>
                          <a:pt x="15170" y="311935"/>
                        </a:lnTo>
                      </a:path>
                      <a:path w="1997075" h="385444">
                        <a:moveTo>
                          <a:pt x="794" y="327092"/>
                        </a:moveTo>
                        <a:lnTo>
                          <a:pt x="3193" y="335863"/>
                        </a:lnTo>
                      </a:path>
                      <a:path w="1997075" h="385444">
                        <a:moveTo>
                          <a:pt x="3193" y="335863"/>
                        </a:moveTo>
                        <a:lnTo>
                          <a:pt x="11168" y="341440"/>
                        </a:lnTo>
                      </a:path>
                      <a:path w="1997075" h="385444">
                        <a:moveTo>
                          <a:pt x="11168" y="341440"/>
                        </a:moveTo>
                        <a:lnTo>
                          <a:pt x="19953" y="341440"/>
                        </a:lnTo>
                      </a:path>
                      <a:path w="1997075" h="385444">
                        <a:moveTo>
                          <a:pt x="19953" y="341440"/>
                        </a:moveTo>
                        <a:lnTo>
                          <a:pt x="27929" y="335863"/>
                        </a:lnTo>
                      </a:path>
                      <a:path w="1997075" h="385444">
                        <a:moveTo>
                          <a:pt x="27929" y="335863"/>
                        </a:moveTo>
                        <a:lnTo>
                          <a:pt x="30327" y="327092"/>
                        </a:lnTo>
                      </a:path>
                      <a:path w="1997075" h="385444">
                        <a:moveTo>
                          <a:pt x="30327" y="327092"/>
                        </a:moveTo>
                        <a:lnTo>
                          <a:pt x="27929" y="318321"/>
                        </a:lnTo>
                      </a:path>
                      <a:path w="1997075" h="385444">
                        <a:moveTo>
                          <a:pt x="27929" y="318321"/>
                        </a:moveTo>
                        <a:lnTo>
                          <a:pt x="19953" y="312730"/>
                        </a:lnTo>
                      </a:path>
                      <a:path w="1997075" h="385444">
                        <a:moveTo>
                          <a:pt x="19953" y="312730"/>
                        </a:moveTo>
                        <a:lnTo>
                          <a:pt x="11168" y="312730"/>
                        </a:lnTo>
                      </a:path>
                      <a:path w="1997075" h="385444">
                        <a:moveTo>
                          <a:pt x="11168" y="312730"/>
                        </a:moveTo>
                        <a:lnTo>
                          <a:pt x="3193" y="318321"/>
                        </a:lnTo>
                      </a:path>
                      <a:path w="1997075" h="385444">
                        <a:moveTo>
                          <a:pt x="3193" y="318321"/>
                        </a:moveTo>
                        <a:lnTo>
                          <a:pt x="794" y="327092"/>
                        </a:lnTo>
                      </a:path>
                      <a:path w="1997075" h="385444">
                        <a:moveTo>
                          <a:pt x="72605" y="370959"/>
                        </a:moveTo>
                        <a:lnTo>
                          <a:pt x="67013" y="372563"/>
                        </a:lnTo>
                      </a:path>
                      <a:path w="1997075" h="385444">
                        <a:moveTo>
                          <a:pt x="67013" y="372563"/>
                        </a:moveTo>
                        <a:lnTo>
                          <a:pt x="64629" y="378154"/>
                        </a:lnTo>
                      </a:path>
                      <a:path w="1997075" h="385444">
                        <a:moveTo>
                          <a:pt x="64629" y="378154"/>
                        </a:moveTo>
                        <a:lnTo>
                          <a:pt x="67013" y="383732"/>
                        </a:lnTo>
                      </a:path>
                      <a:path w="1997075" h="385444">
                        <a:moveTo>
                          <a:pt x="67013" y="383732"/>
                        </a:moveTo>
                        <a:lnTo>
                          <a:pt x="72605" y="385321"/>
                        </a:lnTo>
                      </a:path>
                      <a:path w="1997075" h="385444">
                        <a:moveTo>
                          <a:pt x="72605" y="370959"/>
                        </a:moveTo>
                        <a:lnTo>
                          <a:pt x="77387" y="368575"/>
                        </a:lnTo>
                      </a:path>
                      <a:path w="1997075" h="385444">
                        <a:moveTo>
                          <a:pt x="77387" y="368575"/>
                        </a:moveTo>
                        <a:lnTo>
                          <a:pt x="79786" y="362983"/>
                        </a:lnTo>
                      </a:path>
                      <a:path w="1997075" h="385444">
                        <a:moveTo>
                          <a:pt x="79786" y="362983"/>
                        </a:moveTo>
                        <a:lnTo>
                          <a:pt x="77387" y="358201"/>
                        </a:lnTo>
                      </a:path>
                      <a:path w="1997075" h="385444">
                        <a:moveTo>
                          <a:pt x="77387" y="358201"/>
                        </a:moveTo>
                        <a:lnTo>
                          <a:pt x="72605" y="355802"/>
                        </a:lnTo>
                      </a:path>
                      <a:path w="1997075" h="385444">
                        <a:moveTo>
                          <a:pt x="57448" y="370959"/>
                        </a:moveTo>
                        <a:lnTo>
                          <a:pt x="60641" y="379744"/>
                        </a:lnTo>
                      </a:path>
                      <a:path w="1997075" h="385444">
                        <a:moveTo>
                          <a:pt x="60641" y="379744"/>
                        </a:moveTo>
                        <a:lnTo>
                          <a:pt x="67822" y="385321"/>
                        </a:lnTo>
                      </a:path>
                      <a:path w="1997075" h="385444">
                        <a:moveTo>
                          <a:pt x="67822" y="385321"/>
                        </a:moveTo>
                        <a:lnTo>
                          <a:pt x="76592" y="385321"/>
                        </a:lnTo>
                      </a:path>
                      <a:path w="1997075" h="385444">
                        <a:moveTo>
                          <a:pt x="76592" y="385321"/>
                        </a:moveTo>
                        <a:lnTo>
                          <a:pt x="84568" y="379744"/>
                        </a:lnTo>
                      </a:path>
                      <a:path w="1997075" h="385444">
                        <a:moveTo>
                          <a:pt x="84568" y="379744"/>
                        </a:moveTo>
                        <a:lnTo>
                          <a:pt x="86967" y="370959"/>
                        </a:lnTo>
                      </a:path>
                      <a:path w="1997075" h="385444">
                        <a:moveTo>
                          <a:pt x="86967" y="370959"/>
                        </a:moveTo>
                        <a:lnTo>
                          <a:pt x="84568" y="362189"/>
                        </a:lnTo>
                      </a:path>
                      <a:path w="1997075" h="385444">
                        <a:moveTo>
                          <a:pt x="84568" y="362189"/>
                        </a:moveTo>
                        <a:lnTo>
                          <a:pt x="76592" y="356611"/>
                        </a:lnTo>
                      </a:path>
                      <a:path w="1997075" h="385444">
                        <a:moveTo>
                          <a:pt x="76592" y="356611"/>
                        </a:moveTo>
                        <a:lnTo>
                          <a:pt x="67822" y="356611"/>
                        </a:lnTo>
                      </a:path>
                      <a:path w="1997075" h="385444">
                        <a:moveTo>
                          <a:pt x="67822" y="356611"/>
                        </a:moveTo>
                        <a:lnTo>
                          <a:pt x="60641" y="362189"/>
                        </a:lnTo>
                      </a:path>
                      <a:path w="1997075" h="385444">
                        <a:moveTo>
                          <a:pt x="60641" y="362189"/>
                        </a:moveTo>
                        <a:lnTo>
                          <a:pt x="57448" y="37095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785" name="object 3785"/>
                  <p:cNvPicPr/>
                  <p:nvPr/>
                </p:nvPicPr>
                <p:blipFill>
                  <a:blip r:embed="rId142" cstate="print"/>
                  <a:stretch>
                    <a:fillRect/>
                  </a:stretch>
                </p:blipFill>
                <p:spPr>
                  <a:xfrm>
                    <a:off x="13288259" y="4056323"/>
                    <a:ext cx="122058" cy="122058"/>
                  </a:xfrm>
                  <a:prstGeom prst="rect">
                    <a:avLst/>
                  </a:prstGeom>
                </p:spPr>
              </p:pic>
              <p:pic>
                <p:nvPicPr>
                  <p:cNvPr id="3786" name="object 3786"/>
                  <p:cNvPicPr/>
                  <p:nvPr/>
                </p:nvPicPr>
                <p:blipFill>
                  <a:blip r:embed="rId143" cstate="print"/>
                  <a:stretch>
                    <a:fillRect/>
                  </a:stretch>
                </p:blipFill>
                <p:spPr>
                  <a:xfrm>
                    <a:off x="13608157" y="3264123"/>
                    <a:ext cx="122072" cy="122058"/>
                  </a:xfrm>
                  <a:prstGeom prst="rect">
                    <a:avLst/>
                  </a:prstGeom>
                </p:spPr>
              </p:pic>
              <p:sp>
                <p:nvSpPr>
                  <p:cNvPr id="3787" name="object 3787"/>
                  <p:cNvSpPr/>
                  <p:nvPr/>
                </p:nvSpPr>
                <p:spPr>
                  <a:xfrm>
                    <a:off x="3010832" y="1887551"/>
                    <a:ext cx="9618980" cy="5207635"/>
                  </a:xfrm>
                  <a:custGeom>
                    <a:avLst/>
                    <a:gdLst/>
                    <a:ahLst/>
                    <a:cxnLst/>
                    <a:rect l="l" t="t" r="r" b="b"/>
                    <a:pathLst>
                      <a:path w="9618980" h="5207634">
                        <a:moveTo>
                          <a:pt x="4512254" y="315923"/>
                        </a:moveTo>
                        <a:lnTo>
                          <a:pt x="4507457" y="317513"/>
                        </a:lnTo>
                      </a:path>
                      <a:path w="9618980" h="5207634">
                        <a:moveTo>
                          <a:pt x="4507457" y="317513"/>
                        </a:moveTo>
                        <a:lnTo>
                          <a:pt x="4505073" y="323104"/>
                        </a:lnTo>
                      </a:path>
                      <a:path w="9618980" h="5207634">
                        <a:moveTo>
                          <a:pt x="4505073" y="323104"/>
                        </a:moveTo>
                        <a:lnTo>
                          <a:pt x="4507457" y="328682"/>
                        </a:lnTo>
                      </a:path>
                      <a:path w="9618980" h="5207634">
                        <a:moveTo>
                          <a:pt x="4507457" y="328682"/>
                        </a:moveTo>
                        <a:lnTo>
                          <a:pt x="4512254" y="330285"/>
                        </a:lnTo>
                      </a:path>
                      <a:path w="9618980" h="5207634">
                        <a:moveTo>
                          <a:pt x="4512254" y="315923"/>
                        </a:moveTo>
                        <a:lnTo>
                          <a:pt x="4517831" y="313525"/>
                        </a:lnTo>
                      </a:path>
                      <a:path w="9618980" h="5207634">
                        <a:moveTo>
                          <a:pt x="4517831" y="313525"/>
                        </a:moveTo>
                        <a:lnTo>
                          <a:pt x="4520230" y="307934"/>
                        </a:lnTo>
                      </a:path>
                      <a:path w="9618980" h="5207634">
                        <a:moveTo>
                          <a:pt x="4520230" y="307934"/>
                        </a:moveTo>
                        <a:lnTo>
                          <a:pt x="4517831" y="303151"/>
                        </a:lnTo>
                      </a:path>
                      <a:path w="9618980" h="5207634">
                        <a:moveTo>
                          <a:pt x="4517831" y="303151"/>
                        </a:moveTo>
                        <a:lnTo>
                          <a:pt x="4512254" y="300766"/>
                        </a:lnTo>
                      </a:path>
                      <a:path w="9618980" h="5207634">
                        <a:moveTo>
                          <a:pt x="4497892" y="315923"/>
                        </a:moveTo>
                        <a:lnTo>
                          <a:pt x="4500290" y="324694"/>
                        </a:lnTo>
                      </a:path>
                      <a:path w="9618980" h="5207634">
                        <a:moveTo>
                          <a:pt x="4500290" y="324694"/>
                        </a:moveTo>
                        <a:lnTo>
                          <a:pt x="4508266" y="329477"/>
                        </a:lnTo>
                      </a:path>
                      <a:path w="9618980" h="5207634">
                        <a:moveTo>
                          <a:pt x="4508266" y="329477"/>
                        </a:moveTo>
                        <a:lnTo>
                          <a:pt x="4517037" y="329477"/>
                        </a:lnTo>
                      </a:path>
                      <a:path w="9618980" h="5207634">
                        <a:moveTo>
                          <a:pt x="4517037" y="329477"/>
                        </a:moveTo>
                        <a:lnTo>
                          <a:pt x="4525012" y="324694"/>
                        </a:lnTo>
                      </a:path>
                      <a:path w="9618980" h="5207634">
                        <a:moveTo>
                          <a:pt x="4525012" y="324694"/>
                        </a:moveTo>
                        <a:lnTo>
                          <a:pt x="4527411" y="315923"/>
                        </a:lnTo>
                      </a:path>
                      <a:path w="9618980" h="5207634">
                        <a:moveTo>
                          <a:pt x="4527411" y="315923"/>
                        </a:moveTo>
                        <a:lnTo>
                          <a:pt x="4525012" y="307139"/>
                        </a:lnTo>
                      </a:path>
                      <a:path w="9618980" h="5207634">
                        <a:moveTo>
                          <a:pt x="4525012" y="307139"/>
                        </a:moveTo>
                        <a:lnTo>
                          <a:pt x="4517037" y="301561"/>
                        </a:lnTo>
                      </a:path>
                      <a:path w="9618980" h="5207634">
                        <a:moveTo>
                          <a:pt x="4517037" y="301561"/>
                        </a:moveTo>
                        <a:lnTo>
                          <a:pt x="4508266" y="301561"/>
                        </a:lnTo>
                      </a:path>
                      <a:path w="9618980" h="5207634">
                        <a:moveTo>
                          <a:pt x="4508266" y="301561"/>
                        </a:moveTo>
                        <a:lnTo>
                          <a:pt x="4500290" y="307139"/>
                        </a:lnTo>
                      </a:path>
                      <a:path w="9618980" h="5207634">
                        <a:moveTo>
                          <a:pt x="4500290" y="307139"/>
                        </a:moveTo>
                        <a:lnTo>
                          <a:pt x="4497892" y="315923"/>
                        </a:lnTo>
                      </a:path>
                      <a:path w="9618980" h="5207634">
                        <a:moveTo>
                          <a:pt x="2880793" y="65423"/>
                        </a:moveTo>
                        <a:lnTo>
                          <a:pt x="2875201" y="67808"/>
                        </a:lnTo>
                      </a:path>
                      <a:path w="9618980" h="5207634">
                        <a:moveTo>
                          <a:pt x="2875201" y="67808"/>
                        </a:moveTo>
                        <a:lnTo>
                          <a:pt x="2872803" y="72591"/>
                        </a:lnTo>
                      </a:path>
                      <a:path w="9618980" h="5207634">
                        <a:moveTo>
                          <a:pt x="2872803" y="72591"/>
                        </a:moveTo>
                        <a:lnTo>
                          <a:pt x="2875201" y="78182"/>
                        </a:lnTo>
                      </a:path>
                      <a:path w="9618980" h="5207634">
                        <a:moveTo>
                          <a:pt x="2875201" y="78182"/>
                        </a:moveTo>
                        <a:lnTo>
                          <a:pt x="2880793" y="80567"/>
                        </a:lnTo>
                      </a:path>
                      <a:path w="9618980" h="5207634">
                        <a:moveTo>
                          <a:pt x="2880793" y="65423"/>
                        </a:moveTo>
                        <a:lnTo>
                          <a:pt x="2885576" y="63025"/>
                        </a:lnTo>
                      </a:path>
                      <a:path w="9618980" h="5207634">
                        <a:moveTo>
                          <a:pt x="2885576" y="63025"/>
                        </a:moveTo>
                        <a:lnTo>
                          <a:pt x="2887960" y="58229"/>
                        </a:lnTo>
                      </a:path>
                      <a:path w="9618980" h="5207634">
                        <a:moveTo>
                          <a:pt x="2887960" y="58229"/>
                        </a:moveTo>
                        <a:lnTo>
                          <a:pt x="2885576" y="52651"/>
                        </a:lnTo>
                      </a:path>
                      <a:path w="9618980" h="5207634">
                        <a:moveTo>
                          <a:pt x="2885576" y="52651"/>
                        </a:moveTo>
                        <a:lnTo>
                          <a:pt x="2880793" y="50253"/>
                        </a:lnTo>
                      </a:path>
                      <a:path w="9618980" h="5207634">
                        <a:moveTo>
                          <a:pt x="2865622" y="65423"/>
                        </a:moveTo>
                        <a:lnTo>
                          <a:pt x="2868815" y="74194"/>
                        </a:lnTo>
                      </a:path>
                      <a:path w="9618980" h="5207634">
                        <a:moveTo>
                          <a:pt x="2868815" y="74194"/>
                        </a:moveTo>
                        <a:lnTo>
                          <a:pt x="2875996" y="79772"/>
                        </a:lnTo>
                      </a:path>
                      <a:path w="9618980" h="5207634">
                        <a:moveTo>
                          <a:pt x="2875996" y="79772"/>
                        </a:moveTo>
                        <a:lnTo>
                          <a:pt x="2885576" y="79772"/>
                        </a:lnTo>
                      </a:path>
                      <a:path w="9618980" h="5207634">
                        <a:moveTo>
                          <a:pt x="2885576" y="79772"/>
                        </a:moveTo>
                        <a:lnTo>
                          <a:pt x="2892757" y="74194"/>
                        </a:lnTo>
                      </a:path>
                      <a:path w="9618980" h="5207634">
                        <a:moveTo>
                          <a:pt x="2892757" y="74194"/>
                        </a:moveTo>
                        <a:lnTo>
                          <a:pt x="2895950" y="65423"/>
                        </a:lnTo>
                      </a:path>
                      <a:path w="9618980" h="5207634">
                        <a:moveTo>
                          <a:pt x="2895950" y="65423"/>
                        </a:moveTo>
                        <a:lnTo>
                          <a:pt x="2892757" y="56639"/>
                        </a:lnTo>
                      </a:path>
                      <a:path w="9618980" h="5207634">
                        <a:moveTo>
                          <a:pt x="2892757" y="56639"/>
                        </a:moveTo>
                        <a:lnTo>
                          <a:pt x="2885576" y="51061"/>
                        </a:lnTo>
                      </a:path>
                      <a:path w="9618980" h="5207634">
                        <a:moveTo>
                          <a:pt x="2885576" y="51061"/>
                        </a:moveTo>
                        <a:lnTo>
                          <a:pt x="2875996" y="51061"/>
                        </a:lnTo>
                      </a:path>
                      <a:path w="9618980" h="5207634">
                        <a:moveTo>
                          <a:pt x="2875996" y="51061"/>
                        </a:moveTo>
                        <a:lnTo>
                          <a:pt x="2868815" y="56639"/>
                        </a:lnTo>
                      </a:path>
                      <a:path w="9618980" h="5207634">
                        <a:moveTo>
                          <a:pt x="2868815" y="56639"/>
                        </a:moveTo>
                        <a:lnTo>
                          <a:pt x="2865622" y="65423"/>
                        </a:lnTo>
                      </a:path>
                      <a:path w="9618980" h="5207634">
                        <a:moveTo>
                          <a:pt x="3920300" y="65423"/>
                        </a:moveTo>
                        <a:lnTo>
                          <a:pt x="3914708" y="67808"/>
                        </a:lnTo>
                      </a:path>
                      <a:path w="9618980" h="5207634">
                        <a:moveTo>
                          <a:pt x="3914708" y="67808"/>
                        </a:moveTo>
                        <a:lnTo>
                          <a:pt x="3913119" y="72591"/>
                        </a:lnTo>
                      </a:path>
                      <a:path w="9618980" h="5207634">
                        <a:moveTo>
                          <a:pt x="3913119" y="72591"/>
                        </a:moveTo>
                        <a:lnTo>
                          <a:pt x="3914708" y="78182"/>
                        </a:lnTo>
                      </a:path>
                      <a:path w="9618980" h="5207634">
                        <a:moveTo>
                          <a:pt x="3914708" y="78182"/>
                        </a:moveTo>
                        <a:lnTo>
                          <a:pt x="3920300" y="80567"/>
                        </a:lnTo>
                      </a:path>
                      <a:path w="9618980" h="5207634">
                        <a:moveTo>
                          <a:pt x="3920300" y="65423"/>
                        </a:moveTo>
                        <a:lnTo>
                          <a:pt x="3925877" y="63025"/>
                        </a:lnTo>
                      </a:path>
                      <a:path w="9618980" h="5207634">
                        <a:moveTo>
                          <a:pt x="3925877" y="63025"/>
                        </a:moveTo>
                        <a:lnTo>
                          <a:pt x="3927467" y="58229"/>
                        </a:lnTo>
                      </a:path>
                      <a:path w="9618980" h="5207634">
                        <a:moveTo>
                          <a:pt x="3927467" y="58229"/>
                        </a:moveTo>
                        <a:lnTo>
                          <a:pt x="3925877" y="52651"/>
                        </a:lnTo>
                      </a:path>
                      <a:path w="9618980" h="5207634">
                        <a:moveTo>
                          <a:pt x="3925877" y="52651"/>
                        </a:moveTo>
                        <a:lnTo>
                          <a:pt x="3920300" y="50253"/>
                        </a:lnTo>
                      </a:path>
                      <a:path w="9618980" h="5207634">
                        <a:moveTo>
                          <a:pt x="3905143" y="65423"/>
                        </a:moveTo>
                        <a:lnTo>
                          <a:pt x="3908336" y="74194"/>
                        </a:lnTo>
                      </a:path>
                      <a:path w="9618980" h="5207634">
                        <a:moveTo>
                          <a:pt x="3908336" y="74194"/>
                        </a:moveTo>
                        <a:lnTo>
                          <a:pt x="3915503" y="79772"/>
                        </a:lnTo>
                      </a:path>
                      <a:path w="9618980" h="5207634">
                        <a:moveTo>
                          <a:pt x="3915503" y="79772"/>
                        </a:moveTo>
                        <a:lnTo>
                          <a:pt x="3925082" y="79772"/>
                        </a:lnTo>
                      </a:path>
                      <a:path w="9618980" h="5207634">
                        <a:moveTo>
                          <a:pt x="3925082" y="79772"/>
                        </a:moveTo>
                        <a:lnTo>
                          <a:pt x="3932263" y="74194"/>
                        </a:lnTo>
                      </a:path>
                      <a:path w="9618980" h="5207634">
                        <a:moveTo>
                          <a:pt x="3932263" y="74194"/>
                        </a:moveTo>
                        <a:lnTo>
                          <a:pt x="3935456" y="65423"/>
                        </a:lnTo>
                      </a:path>
                      <a:path w="9618980" h="5207634">
                        <a:moveTo>
                          <a:pt x="3935456" y="65423"/>
                        </a:moveTo>
                        <a:lnTo>
                          <a:pt x="3932263" y="56639"/>
                        </a:lnTo>
                      </a:path>
                      <a:path w="9618980" h="5207634">
                        <a:moveTo>
                          <a:pt x="3932263" y="56639"/>
                        </a:moveTo>
                        <a:lnTo>
                          <a:pt x="3925082" y="51061"/>
                        </a:lnTo>
                      </a:path>
                      <a:path w="9618980" h="5207634">
                        <a:moveTo>
                          <a:pt x="3925082" y="51061"/>
                        </a:moveTo>
                        <a:lnTo>
                          <a:pt x="3915503" y="51061"/>
                        </a:lnTo>
                      </a:path>
                      <a:path w="9618980" h="5207634">
                        <a:moveTo>
                          <a:pt x="3915503" y="51061"/>
                        </a:moveTo>
                        <a:lnTo>
                          <a:pt x="3908336" y="56639"/>
                        </a:lnTo>
                      </a:path>
                      <a:path w="9618980" h="5207634">
                        <a:moveTo>
                          <a:pt x="3908336" y="56639"/>
                        </a:moveTo>
                        <a:lnTo>
                          <a:pt x="3905143" y="65423"/>
                        </a:lnTo>
                      </a:path>
                      <a:path w="9618980" h="5207634">
                        <a:moveTo>
                          <a:pt x="4667824" y="153172"/>
                        </a:moveTo>
                        <a:lnTo>
                          <a:pt x="4663028" y="154761"/>
                        </a:lnTo>
                      </a:path>
                      <a:path w="9618980" h="5207634">
                        <a:moveTo>
                          <a:pt x="4663028" y="154761"/>
                        </a:moveTo>
                        <a:lnTo>
                          <a:pt x="4660643" y="160353"/>
                        </a:lnTo>
                      </a:path>
                      <a:path w="9618980" h="5207634">
                        <a:moveTo>
                          <a:pt x="4660643" y="160353"/>
                        </a:moveTo>
                        <a:lnTo>
                          <a:pt x="4663028" y="165930"/>
                        </a:lnTo>
                      </a:path>
                      <a:path w="9618980" h="5207634">
                        <a:moveTo>
                          <a:pt x="4663028" y="165930"/>
                        </a:moveTo>
                        <a:lnTo>
                          <a:pt x="4667824" y="167534"/>
                        </a:lnTo>
                      </a:path>
                      <a:path w="9618980" h="5207634">
                        <a:moveTo>
                          <a:pt x="4667824" y="153172"/>
                        </a:moveTo>
                        <a:lnTo>
                          <a:pt x="4673402" y="150773"/>
                        </a:lnTo>
                      </a:path>
                      <a:path w="9618980" h="5207634">
                        <a:moveTo>
                          <a:pt x="4673402" y="150773"/>
                        </a:moveTo>
                        <a:lnTo>
                          <a:pt x="4675800" y="145196"/>
                        </a:lnTo>
                      </a:path>
                      <a:path w="9618980" h="5207634">
                        <a:moveTo>
                          <a:pt x="4675800" y="145196"/>
                        </a:moveTo>
                        <a:lnTo>
                          <a:pt x="4673402" y="140399"/>
                        </a:lnTo>
                      </a:path>
                      <a:path w="9618980" h="5207634">
                        <a:moveTo>
                          <a:pt x="4673402" y="140399"/>
                        </a:moveTo>
                        <a:lnTo>
                          <a:pt x="4667824" y="138015"/>
                        </a:lnTo>
                      </a:path>
                      <a:path w="9618980" h="5207634">
                        <a:moveTo>
                          <a:pt x="4653448" y="153172"/>
                        </a:moveTo>
                        <a:lnTo>
                          <a:pt x="4655847" y="161942"/>
                        </a:lnTo>
                      </a:path>
                      <a:path w="9618980" h="5207634">
                        <a:moveTo>
                          <a:pt x="4655847" y="161942"/>
                        </a:moveTo>
                        <a:lnTo>
                          <a:pt x="4663823" y="167534"/>
                        </a:lnTo>
                      </a:path>
                      <a:path w="9618980" h="5207634">
                        <a:moveTo>
                          <a:pt x="4663823" y="167534"/>
                        </a:moveTo>
                        <a:lnTo>
                          <a:pt x="4672607" y="167534"/>
                        </a:lnTo>
                      </a:path>
                      <a:path w="9618980" h="5207634">
                        <a:moveTo>
                          <a:pt x="4672607" y="167534"/>
                        </a:moveTo>
                        <a:lnTo>
                          <a:pt x="4680583" y="161942"/>
                        </a:lnTo>
                      </a:path>
                      <a:path w="9618980" h="5207634">
                        <a:moveTo>
                          <a:pt x="4680583" y="161942"/>
                        </a:moveTo>
                        <a:lnTo>
                          <a:pt x="4682981" y="153172"/>
                        </a:lnTo>
                      </a:path>
                      <a:path w="9618980" h="5207634">
                        <a:moveTo>
                          <a:pt x="4682981" y="153172"/>
                        </a:moveTo>
                        <a:lnTo>
                          <a:pt x="4680583" y="144387"/>
                        </a:lnTo>
                      </a:path>
                      <a:path w="9618980" h="5207634">
                        <a:moveTo>
                          <a:pt x="4680583" y="144387"/>
                        </a:moveTo>
                        <a:lnTo>
                          <a:pt x="4672607" y="138810"/>
                        </a:lnTo>
                      </a:path>
                      <a:path w="9618980" h="5207634">
                        <a:moveTo>
                          <a:pt x="4672607" y="138810"/>
                        </a:moveTo>
                        <a:lnTo>
                          <a:pt x="4663823" y="138810"/>
                        </a:lnTo>
                      </a:path>
                      <a:path w="9618980" h="5207634">
                        <a:moveTo>
                          <a:pt x="4663823" y="138810"/>
                        </a:moveTo>
                        <a:lnTo>
                          <a:pt x="4655847" y="144387"/>
                        </a:lnTo>
                      </a:path>
                      <a:path w="9618980" h="5207634">
                        <a:moveTo>
                          <a:pt x="4655847" y="144387"/>
                        </a:moveTo>
                        <a:lnTo>
                          <a:pt x="4653448" y="153172"/>
                        </a:lnTo>
                      </a:path>
                      <a:path w="9618980" h="5207634">
                        <a:moveTo>
                          <a:pt x="4236223" y="156365"/>
                        </a:moveTo>
                        <a:lnTo>
                          <a:pt x="4231427" y="157954"/>
                        </a:lnTo>
                      </a:path>
                      <a:path w="9618980" h="5207634">
                        <a:moveTo>
                          <a:pt x="4231427" y="157954"/>
                        </a:moveTo>
                        <a:lnTo>
                          <a:pt x="4229042" y="163546"/>
                        </a:lnTo>
                      </a:path>
                      <a:path w="9618980" h="5207634">
                        <a:moveTo>
                          <a:pt x="4229042" y="163546"/>
                        </a:moveTo>
                        <a:lnTo>
                          <a:pt x="4231427" y="169123"/>
                        </a:lnTo>
                      </a:path>
                      <a:path w="9618980" h="5207634">
                        <a:moveTo>
                          <a:pt x="4231427" y="169123"/>
                        </a:moveTo>
                        <a:lnTo>
                          <a:pt x="4236223" y="170727"/>
                        </a:lnTo>
                      </a:path>
                      <a:path w="9618980" h="5207634">
                        <a:moveTo>
                          <a:pt x="4236223" y="156365"/>
                        </a:moveTo>
                        <a:lnTo>
                          <a:pt x="4241801" y="153967"/>
                        </a:lnTo>
                      </a:path>
                      <a:path w="9618980" h="5207634">
                        <a:moveTo>
                          <a:pt x="4241801" y="153967"/>
                        </a:moveTo>
                        <a:lnTo>
                          <a:pt x="4244199" y="148389"/>
                        </a:lnTo>
                      </a:path>
                      <a:path w="9618980" h="5207634">
                        <a:moveTo>
                          <a:pt x="4244199" y="148389"/>
                        </a:moveTo>
                        <a:lnTo>
                          <a:pt x="4241801" y="143592"/>
                        </a:lnTo>
                      </a:path>
                      <a:path w="9618980" h="5207634">
                        <a:moveTo>
                          <a:pt x="4241801" y="143592"/>
                        </a:moveTo>
                        <a:lnTo>
                          <a:pt x="4236223" y="141208"/>
                        </a:lnTo>
                      </a:path>
                      <a:path w="9618980" h="5207634">
                        <a:moveTo>
                          <a:pt x="4221861" y="156365"/>
                        </a:moveTo>
                        <a:lnTo>
                          <a:pt x="4224246" y="165135"/>
                        </a:lnTo>
                      </a:path>
                      <a:path w="9618980" h="5207634">
                        <a:moveTo>
                          <a:pt x="4224246" y="165135"/>
                        </a:moveTo>
                        <a:lnTo>
                          <a:pt x="4232222" y="169918"/>
                        </a:lnTo>
                      </a:path>
                      <a:path w="9618980" h="5207634">
                        <a:moveTo>
                          <a:pt x="4232222" y="169918"/>
                        </a:moveTo>
                        <a:lnTo>
                          <a:pt x="4241006" y="169918"/>
                        </a:lnTo>
                      </a:path>
                      <a:path w="9618980" h="5207634">
                        <a:moveTo>
                          <a:pt x="4241006" y="169918"/>
                        </a:moveTo>
                        <a:lnTo>
                          <a:pt x="4248982" y="165135"/>
                        </a:lnTo>
                      </a:path>
                      <a:path w="9618980" h="5207634">
                        <a:moveTo>
                          <a:pt x="4248982" y="165135"/>
                        </a:moveTo>
                        <a:lnTo>
                          <a:pt x="4251380" y="156365"/>
                        </a:lnTo>
                      </a:path>
                      <a:path w="9618980" h="5207634">
                        <a:moveTo>
                          <a:pt x="4251380" y="156365"/>
                        </a:moveTo>
                        <a:lnTo>
                          <a:pt x="4248982" y="147580"/>
                        </a:lnTo>
                      </a:path>
                      <a:path w="9618980" h="5207634">
                        <a:moveTo>
                          <a:pt x="4248982" y="147580"/>
                        </a:moveTo>
                        <a:lnTo>
                          <a:pt x="4241006" y="142003"/>
                        </a:lnTo>
                      </a:path>
                      <a:path w="9618980" h="5207634">
                        <a:moveTo>
                          <a:pt x="4241006" y="142003"/>
                        </a:moveTo>
                        <a:lnTo>
                          <a:pt x="4232222" y="142003"/>
                        </a:lnTo>
                      </a:path>
                      <a:path w="9618980" h="5207634">
                        <a:moveTo>
                          <a:pt x="4232222" y="142003"/>
                        </a:moveTo>
                        <a:lnTo>
                          <a:pt x="4224246" y="147580"/>
                        </a:lnTo>
                      </a:path>
                      <a:path w="9618980" h="5207634">
                        <a:moveTo>
                          <a:pt x="4224246" y="147580"/>
                        </a:moveTo>
                        <a:lnTo>
                          <a:pt x="4221861" y="156365"/>
                        </a:lnTo>
                      </a:path>
                      <a:path w="9618980" h="5207634">
                        <a:moveTo>
                          <a:pt x="3991301" y="5202330"/>
                        </a:moveTo>
                        <a:lnTo>
                          <a:pt x="3988903" y="5204728"/>
                        </a:lnTo>
                      </a:path>
                      <a:path w="9618980" h="5207634">
                        <a:moveTo>
                          <a:pt x="3988903" y="5204728"/>
                        </a:moveTo>
                        <a:lnTo>
                          <a:pt x="3991301" y="5207127"/>
                        </a:lnTo>
                      </a:path>
                      <a:path w="9618980" h="5207634">
                        <a:moveTo>
                          <a:pt x="3991301" y="5202330"/>
                        </a:moveTo>
                        <a:lnTo>
                          <a:pt x="3993686" y="5199932"/>
                        </a:lnTo>
                      </a:path>
                      <a:path w="9618980" h="5207634">
                        <a:moveTo>
                          <a:pt x="3993686" y="5199932"/>
                        </a:moveTo>
                        <a:lnTo>
                          <a:pt x="3991301" y="5197547"/>
                        </a:lnTo>
                      </a:path>
                      <a:path w="9618980" h="5207634">
                        <a:moveTo>
                          <a:pt x="3986518" y="5202330"/>
                        </a:moveTo>
                        <a:lnTo>
                          <a:pt x="3988903" y="5206318"/>
                        </a:lnTo>
                      </a:path>
                      <a:path w="9618980" h="5207634">
                        <a:moveTo>
                          <a:pt x="3988903" y="5206318"/>
                        </a:moveTo>
                        <a:lnTo>
                          <a:pt x="3993686" y="5206318"/>
                        </a:lnTo>
                      </a:path>
                      <a:path w="9618980" h="5207634">
                        <a:moveTo>
                          <a:pt x="3993686" y="5206318"/>
                        </a:moveTo>
                        <a:lnTo>
                          <a:pt x="3996084" y="5202330"/>
                        </a:lnTo>
                      </a:path>
                      <a:path w="9618980" h="5207634">
                        <a:moveTo>
                          <a:pt x="3996084" y="5202330"/>
                        </a:moveTo>
                        <a:lnTo>
                          <a:pt x="3993686" y="5198342"/>
                        </a:lnTo>
                      </a:path>
                      <a:path w="9618980" h="5207634">
                        <a:moveTo>
                          <a:pt x="3993686" y="5198342"/>
                        </a:moveTo>
                        <a:lnTo>
                          <a:pt x="3988903" y="5198342"/>
                        </a:lnTo>
                      </a:path>
                      <a:path w="9618980" h="5207634">
                        <a:moveTo>
                          <a:pt x="3988903" y="5198342"/>
                        </a:moveTo>
                        <a:lnTo>
                          <a:pt x="3986518" y="5202330"/>
                        </a:lnTo>
                      </a:path>
                      <a:path w="9618980" h="5207634">
                        <a:moveTo>
                          <a:pt x="9578967" y="1246139"/>
                        </a:moveTo>
                        <a:lnTo>
                          <a:pt x="9569388" y="1248523"/>
                        </a:lnTo>
                      </a:path>
                      <a:path w="9618980" h="5207634">
                        <a:moveTo>
                          <a:pt x="9569388" y="1248523"/>
                        </a:moveTo>
                        <a:lnTo>
                          <a:pt x="9562207" y="1255704"/>
                        </a:lnTo>
                      </a:path>
                      <a:path w="9618980" h="5207634">
                        <a:moveTo>
                          <a:pt x="9562207" y="1255704"/>
                        </a:moveTo>
                        <a:lnTo>
                          <a:pt x="9559014" y="1266078"/>
                        </a:lnTo>
                      </a:path>
                      <a:path w="9618980" h="5207634">
                        <a:moveTo>
                          <a:pt x="9559014" y="1266078"/>
                        </a:moveTo>
                        <a:lnTo>
                          <a:pt x="9562207" y="1275644"/>
                        </a:lnTo>
                      </a:path>
                      <a:path w="9618980" h="5207634">
                        <a:moveTo>
                          <a:pt x="9562207" y="1275644"/>
                        </a:moveTo>
                        <a:lnTo>
                          <a:pt x="9569388" y="1283633"/>
                        </a:lnTo>
                      </a:path>
                      <a:path w="9618980" h="5207634">
                        <a:moveTo>
                          <a:pt x="9569388" y="1283633"/>
                        </a:moveTo>
                        <a:lnTo>
                          <a:pt x="9578967" y="1286018"/>
                        </a:lnTo>
                      </a:path>
                      <a:path w="9618980" h="5207634">
                        <a:moveTo>
                          <a:pt x="9578967" y="1246139"/>
                        </a:moveTo>
                        <a:lnTo>
                          <a:pt x="9589328" y="1243740"/>
                        </a:lnTo>
                      </a:path>
                      <a:path w="9618980" h="5207634">
                        <a:moveTo>
                          <a:pt x="9589328" y="1243740"/>
                        </a:moveTo>
                        <a:lnTo>
                          <a:pt x="9596522" y="1235765"/>
                        </a:lnTo>
                      </a:path>
                      <a:path w="9618980" h="5207634">
                        <a:moveTo>
                          <a:pt x="9596522" y="1235765"/>
                        </a:moveTo>
                        <a:lnTo>
                          <a:pt x="9598907" y="1226185"/>
                        </a:lnTo>
                      </a:path>
                      <a:path w="9618980" h="5207634">
                        <a:moveTo>
                          <a:pt x="9598907" y="1226185"/>
                        </a:moveTo>
                        <a:lnTo>
                          <a:pt x="9596522" y="1215811"/>
                        </a:lnTo>
                      </a:path>
                      <a:path w="9618980" h="5207634">
                        <a:moveTo>
                          <a:pt x="9596522" y="1215811"/>
                        </a:moveTo>
                        <a:lnTo>
                          <a:pt x="9589328" y="1208630"/>
                        </a:lnTo>
                      </a:path>
                      <a:path w="9618980" h="5207634">
                        <a:moveTo>
                          <a:pt x="9589328" y="1208630"/>
                        </a:moveTo>
                        <a:lnTo>
                          <a:pt x="9578967" y="1206246"/>
                        </a:lnTo>
                      </a:path>
                      <a:path w="9618980" h="5207634">
                        <a:moveTo>
                          <a:pt x="9539074" y="1246139"/>
                        </a:moveTo>
                        <a:lnTo>
                          <a:pt x="9542267" y="1261282"/>
                        </a:lnTo>
                      </a:path>
                      <a:path w="9618980" h="5207634">
                        <a:moveTo>
                          <a:pt x="9542267" y="1261282"/>
                        </a:moveTo>
                        <a:lnTo>
                          <a:pt x="9551038" y="1274054"/>
                        </a:lnTo>
                      </a:path>
                      <a:path w="9618980" h="5207634">
                        <a:moveTo>
                          <a:pt x="9551038" y="1274054"/>
                        </a:moveTo>
                        <a:lnTo>
                          <a:pt x="9563797" y="1282825"/>
                        </a:lnTo>
                      </a:path>
                      <a:path w="9618980" h="5207634">
                        <a:moveTo>
                          <a:pt x="9563797" y="1282825"/>
                        </a:moveTo>
                        <a:lnTo>
                          <a:pt x="9578967" y="1286018"/>
                        </a:lnTo>
                      </a:path>
                      <a:path w="9618980" h="5207634">
                        <a:moveTo>
                          <a:pt x="9578967" y="1286018"/>
                        </a:moveTo>
                        <a:lnTo>
                          <a:pt x="9594124" y="1282825"/>
                        </a:lnTo>
                      </a:path>
                      <a:path w="9618980" h="5207634">
                        <a:moveTo>
                          <a:pt x="9594124" y="1282825"/>
                        </a:moveTo>
                        <a:lnTo>
                          <a:pt x="9607678" y="1274054"/>
                        </a:lnTo>
                      </a:path>
                      <a:path w="9618980" h="5207634">
                        <a:moveTo>
                          <a:pt x="9607678" y="1274054"/>
                        </a:moveTo>
                        <a:lnTo>
                          <a:pt x="9615654" y="1261282"/>
                        </a:lnTo>
                      </a:path>
                      <a:path w="9618980" h="5207634">
                        <a:moveTo>
                          <a:pt x="9615654" y="1261282"/>
                        </a:moveTo>
                        <a:lnTo>
                          <a:pt x="9618847" y="1246139"/>
                        </a:lnTo>
                      </a:path>
                      <a:path w="9618980" h="5207634">
                        <a:moveTo>
                          <a:pt x="9618847" y="1246139"/>
                        </a:moveTo>
                        <a:lnTo>
                          <a:pt x="9615654" y="1230968"/>
                        </a:lnTo>
                      </a:path>
                      <a:path w="9618980" h="5207634">
                        <a:moveTo>
                          <a:pt x="9615654" y="1230968"/>
                        </a:moveTo>
                        <a:lnTo>
                          <a:pt x="9607678" y="1218209"/>
                        </a:lnTo>
                      </a:path>
                      <a:path w="9618980" h="5207634">
                        <a:moveTo>
                          <a:pt x="9607678" y="1218209"/>
                        </a:moveTo>
                        <a:lnTo>
                          <a:pt x="9594124" y="1209425"/>
                        </a:lnTo>
                      </a:path>
                      <a:path w="9618980" h="5207634">
                        <a:moveTo>
                          <a:pt x="9594124" y="1209425"/>
                        </a:moveTo>
                        <a:lnTo>
                          <a:pt x="9578967" y="1206246"/>
                        </a:lnTo>
                      </a:path>
                      <a:path w="9618980" h="5207634">
                        <a:moveTo>
                          <a:pt x="9578967" y="1206246"/>
                        </a:moveTo>
                        <a:lnTo>
                          <a:pt x="9563797" y="1209425"/>
                        </a:lnTo>
                      </a:path>
                      <a:path w="9618980" h="5207634">
                        <a:moveTo>
                          <a:pt x="9563797" y="1209425"/>
                        </a:moveTo>
                        <a:lnTo>
                          <a:pt x="9551038" y="1218209"/>
                        </a:lnTo>
                      </a:path>
                      <a:path w="9618980" h="5207634">
                        <a:moveTo>
                          <a:pt x="9551038" y="1218209"/>
                        </a:moveTo>
                        <a:lnTo>
                          <a:pt x="9542267" y="1230968"/>
                        </a:lnTo>
                      </a:path>
                      <a:path w="9618980" h="5207634">
                        <a:moveTo>
                          <a:pt x="9542267" y="1230968"/>
                        </a:moveTo>
                        <a:lnTo>
                          <a:pt x="9539074" y="1246139"/>
                        </a:lnTo>
                      </a:path>
                      <a:path w="9618980" h="5207634">
                        <a:moveTo>
                          <a:pt x="124448" y="53446"/>
                        </a:moveTo>
                        <a:lnTo>
                          <a:pt x="115677" y="55844"/>
                        </a:lnTo>
                      </a:path>
                      <a:path w="9618980" h="5207634">
                        <a:moveTo>
                          <a:pt x="115677" y="55844"/>
                        </a:moveTo>
                        <a:lnTo>
                          <a:pt x="110894" y="63820"/>
                        </a:lnTo>
                      </a:path>
                      <a:path w="9618980" h="5207634">
                        <a:moveTo>
                          <a:pt x="110894" y="63820"/>
                        </a:moveTo>
                        <a:lnTo>
                          <a:pt x="110894" y="72591"/>
                        </a:lnTo>
                      </a:path>
                      <a:path w="9618980" h="5207634">
                        <a:moveTo>
                          <a:pt x="110894" y="72591"/>
                        </a:moveTo>
                        <a:lnTo>
                          <a:pt x="115677" y="80567"/>
                        </a:lnTo>
                      </a:path>
                      <a:path w="9618980" h="5207634">
                        <a:moveTo>
                          <a:pt x="115677" y="80567"/>
                        </a:moveTo>
                        <a:lnTo>
                          <a:pt x="124448" y="82965"/>
                        </a:lnTo>
                      </a:path>
                      <a:path w="9618980" h="5207634">
                        <a:moveTo>
                          <a:pt x="124448" y="53446"/>
                        </a:moveTo>
                        <a:lnTo>
                          <a:pt x="133232" y="50253"/>
                        </a:lnTo>
                      </a:path>
                      <a:path w="9618980" h="5207634">
                        <a:moveTo>
                          <a:pt x="133232" y="50253"/>
                        </a:moveTo>
                        <a:lnTo>
                          <a:pt x="138810" y="43072"/>
                        </a:lnTo>
                      </a:path>
                      <a:path w="9618980" h="5207634">
                        <a:moveTo>
                          <a:pt x="138810" y="43072"/>
                        </a:moveTo>
                        <a:lnTo>
                          <a:pt x="138810" y="33506"/>
                        </a:lnTo>
                      </a:path>
                      <a:path w="9618980" h="5207634">
                        <a:moveTo>
                          <a:pt x="138810" y="33506"/>
                        </a:moveTo>
                        <a:lnTo>
                          <a:pt x="133232" y="26325"/>
                        </a:lnTo>
                      </a:path>
                      <a:path w="9618980" h="5207634">
                        <a:moveTo>
                          <a:pt x="133232" y="26325"/>
                        </a:moveTo>
                        <a:lnTo>
                          <a:pt x="124448" y="23132"/>
                        </a:lnTo>
                      </a:path>
                      <a:path w="9618980" h="5207634">
                        <a:moveTo>
                          <a:pt x="94929" y="53446"/>
                        </a:moveTo>
                        <a:lnTo>
                          <a:pt x="98122" y="66218"/>
                        </a:lnTo>
                      </a:path>
                      <a:path w="9618980" h="5207634">
                        <a:moveTo>
                          <a:pt x="98122" y="66218"/>
                        </a:moveTo>
                        <a:lnTo>
                          <a:pt x="106098" y="76579"/>
                        </a:lnTo>
                      </a:path>
                      <a:path w="9618980" h="5207634">
                        <a:moveTo>
                          <a:pt x="106098" y="76579"/>
                        </a:moveTo>
                        <a:lnTo>
                          <a:pt x="118061" y="82170"/>
                        </a:lnTo>
                      </a:path>
                      <a:path w="9618980" h="5207634">
                        <a:moveTo>
                          <a:pt x="118061" y="82170"/>
                        </a:moveTo>
                        <a:lnTo>
                          <a:pt x="131629" y="82170"/>
                        </a:lnTo>
                      </a:path>
                      <a:path w="9618980" h="5207634">
                        <a:moveTo>
                          <a:pt x="131629" y="82170"/>
                        </a:moveTo>
                        <a:lnTo>
                          <a:pt x="143592" y="76579"/>
                        </a:lnTo>
                      </a:path>
                      <a:path w="9618980" h="5207634">
                        <a:moveTo>
                          <a:pt x="143592" y="76579"/>
                        </a:moveTo>
                        <a:lnTo>
                          <a:pt x="151568" y="66218"/>
                        </a:lnTo>
                      </a:path>
                      <a:path w="9618980" h="5207634">
                        <a:moveTo>
                          <a:pt x="151568" y="66218"/>
                        </a:moveTo>
                        <a:lnTo>
                          <a:pt x="154761" y="53446"/>
                        </a:lnTo>
                      </a:path>
                      <a:path w="9618980" h="5207634">
                        <a:moveTo>
                          <a:pt x="154761" y="53446"/>
                        </a:moveTo>
                        <a:lnTo>
                          <a:pt x="151568" y="39893"/>
                        </a:lnTo>
                      </a:path>
                      <a:path w="9618980" h="5207634">
                        <a:moveTo>
                          <a:pt x="151568" y="39893"/>
                        </a:moveTo>
                        <a:lnTo>
                          <a:pt x="143592" y="29518"/>
                        </a:lnTo>
                      </a:path>
                      <a:path w="9618980" h="5207634">
                        <a:moveTo>
                          <a:pt x="143592" y="29518"/>
                        </a:moveTo>
                        <a:lnTo>
                          <a:pt x="131629" y="23927"/>
                        </a:lnTo>
                      </a:path>
                      <a:path w="9618980" h="5207634">
                        <a:moveTo>
                          <a:pt x="131629" y="23927"/>
                        </a:moveTo>
                        <a:lnTo>
                          <a:pt x="118061" y="23927"/>
                        </a:lnTo>
                      </a:path>
                      <a:path w="9618980" h="5207634">
                        <a:moveTo>
                          <a:pt x="118061" y="23927"/>
                        </a:moveTo>
                        <a:lnTo>
                          <a:pt x="106098" y="29518"/>
                        </a:lnTo>
                      </a:path>
                      <a:path w="9618980" h="5207634">
                        <a:moveTo>
                          <a:pt x="106098" y="29518"/>
                        </a:moveTo>
                        <a:lnTo>
                          <a:pt x="98122" y="39893"/>
                        </a:lnTo>
                      </a:path>
                      <a:path w="9618980" h="5207634">
                        <a:moveTo>
                          <a:pt x="98122" y="39893"/>
                        </a:moveTo>
                        <a:lnTo>
                          <a:pt x="94929" y="53446"/>
                        </a:lnTo>
                      </a:path>
                      <a:path w="9618980" h="5207634">
                        <a:moveTo>
                          <a:pt x="30313" y="30313"/>
                        </a:moveTo>
                        <a:lnTo>
                          <a:pt x="21543" y="32698"/>
                        </a:lnTo>
                      </a:path>
                      <a:path w="9618980" h="5207634">
                        <a:moveTo>
                          <a:pt x="21543" y="32698"/>
                        </a:moveTo>
                        <a:lnTo>
                          <a:pt x="15951" y="40687"/>
                        </a:lnTo>
                      </a:path>
                      <a:path w="9618980" h="5207634">
                        <a:moveTo>
                          <a:pt x="15951" y="40687"/>
                        </a:moveTo>
                        <a:lnTo>
                          <a:pt x="15951" y="49458"/>
                        </a:lnTo>
                      </a:path>
                      <a:path w="9618980" h="5207634">
                        <a:moveTo>
                          <a:pt x="15951" y="49458"/>
                        </a:moveTo>
                        <a:lnTo>
                          <a:pt x="21543" y="57434"/>
                        </a:lnTo>
                      </a:path>
                      <a:path w="9618980" h="5207634">
                        <a:moveTo>
                          <a:pt x="21543" y="57434"/>
                        </a:moveTo>
                        <a:lnTo>
                          <a:pt x="30313" y="59832"/>
                        </a:lnTo>
                      </a:path>
                      <a:path w="9618980" h="5207634">
                        <a:moveTo>
                          <a:pt x="30313" y="30313"/>
                        </a:moveTo>
                        <a:lnTo>
                          <a:pt x="39084" y="27120"/>
                        </a:lnTo>
                      </a:path>
                      <a:path w="9618980" h="5207634">
                        <a:moveTo>
                          <a:pt x="39084" y="27120"/>
                        </a:moveTo>
                        <a:lnTo>
                          <a:pt x="44675" y="19939"/>
                        </a:lnTo>
                      </a:path>
                      <a:path w="9618980" h="5207634">
                        <a:moveTo>
                          <a:pt x="44675" y="19939"/>
                        </a:moveTo>
                        <a:lnTo>
                          <a:pt x="44675" y="10374"/>
                        </a:lnTo>
                      </a:path>
                      <a:path w="9618980" h="5207634">
                        <a:moveTo>
                          <a:pt x="44675" y="10374"/>
                        </a:moveTo>
                        <a:lnTo>
                          <a:pt x="39084" y="3193"/>
                        </a:lnTo>
                      </a:path>
                      <a:path w="9618980" h="5207634">
                        <a:moveTo>
                          <a:pt x="39084" y="3193"/>
                        </a:moveTo>
                        <a:lnTo>
                          <a:pt x="30313" y="0"/>
                        </a:lnTo>
                      </a:path>
                      <a:path w="9618980" h="5207634">
                        <a:moveTo>
                          <a:pt x="0" y="30313"/>
                        </a:moveTo>
                        <a:lnTo>
                          <a:pt x="3193" y="43072"/>
                        </a:lnTo>
                      </a:path>
                      <a:path w="9618980" h="5207634">
                        <a:moveTo>
                          <a:pt x="3193" y="43072"/>
                        </a:moveTo>
                        <a:lnTo>
                          <a:pt x="11168" y="53446"/>
                        </a:lnTo>
                      </a:path>
                      <a:path w="9618980" h="5207634">
                        <a:moveTo>
                          <a:pt x="11168" y="53446"/>
                        </a:moveTo>
                        <a:lnTo>
                          <a:pt x="23132" y="59037"/>
                        </a:lnTo>
                      </a:path>
                      <a:path w="9618980" h="5207634">
                        <a:moveTo>
                          <a:pt x="23132" y="59037"/>
                        </a:moveTo>
                        <a:lnTo>
                          <a:pt x="36699" y="59037"/>
                        </a:lnTo>
                      </a:path>
                      <a:path w="9618980" h="5207634">
                        <a:moveTo>
                          <a:pt x="36699" y="59037"/>
                        </a:moveTo>
                        <a:lnTo>
                          <a:pt x="48663" y="53446"/>
                        </a:lnTo>
                      </a:path>
                      <a:path w="9618980" h="5207634">
                        <a:moveTo>
                          <a:pt x="48663" y="53446"/>
                        </a:moveTo>
                        <a:lnTo>
                          <a:pt x="56639" y="43072"/>
                        </a:lnTo>
                      </a:path>
                      <a:path w="9618980" h="5207634">
                        <a:moveTo>
                          <a:pt x="56639" y="43072"/>
                        </a:moveTo>
                        <a:lnTo>
                          <a:pt x="59832" y="30313"/>
                        </a:lnTo>
                      </a:path>
                      <a:path w="9618980" h="5207634">
                        <a:moveTo>
                          <a:pt x="59832" y="30313"/>
                        </a:moveTo>
                        <a:lnTo>
                          <a:pt x="56639" y="17555"/>
                        </a:lnTo>
                      </a:path>
                      <a:path w="9618980" h="5207634">
                        <a:moveTo>
                          <a:pt x="56639" y="17555"/>
                        </a:moveTo>
                        <a:lnTo>
                          <a:pt x="48663" y="7181"/>
                        </a:lnTo>
                      </a:path>
                      <a:path w="9618980" h="5207634">
                        <a:moveTo>
                          <a:pt x="48663" y="7181"/>
                        </a:moveTo>
                        <a:lnTo>
                          <a:pt x="36699" y="794"/>
                        </a:lnTo>
                      </a:path>
                      <a:path w="9618980" h="5207634">
                        <a:moveTo>
                          <a:pt x="36699" y="794"/>
                        </a:moveTo>
                        <a:lnTo>
                          <a:pt x="23132" y="794"/>
                        </a:lnTo>
                      </a:path>
                      <a:path w="9618980" h="5207634">
                        <a:moveTo>
                          <a:pt x="23132" y="794"/>
                        </a:moveTo>
                        <a:lnTo>
                          <a:pt x="11168" y="7181"/>
                        </a:lnTo>
                      </a:path>
                      <a:path w="9618980" h="5207634">
                        <a:moveTo>
                          <a:pt x="11168" y="7181"/>
                        </a:moveTo>
                        <a:lnTo>
                          <a:pt x="3193" y="17555"/>
                        </a:lnTo>
                      </a:path>
                      <a:path w="9618980" h="5207634">
                        <a:moveTo>
                          <a:pt x="3193" y="17555"/>
                        </a:moveTo>
                        <a:lnTo>
                          <a:pt x="0" y="3031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788" name="object 3788"/>
                  <p:cNvPicPr/>
                  <p:nvPr/>
                </p:nvPicPr>
                <p:blipFill>
                  <a:blip r:embed="rId144" cstate="print"/>
                  <a:stretch>
                    <a:fillRect/>
                  </a:stretch>
                </p:blipFill>
                <p:spPr>
                  <a:xfrm>
                    <a:off x="2575636" y="2200675"/>
                    <a:ext cx="116481" cy="137215"/>
                  </a:xfrm>
                  <a:prstGeom prst="rect">
                    <a:avLst/>
                  </a:prstGeom>
                </p:spPr>
              </p:pic>
              <p:sp>
                <p:nvSpPr>
                  <p:cNvPr id="3789" name="object 3789"/>
                  <p:cNvSpPr/>
                  <p:nvPr/>
                </p:nvSpPr>
                <p:spPr>
                  <a:xfrm>
                    <a:off x="7394637" y="5958625"/>
                    <a:ext cx="956310" cy="1048385"/>
                  </a:xfrm>
                  <a:custGeom>
                    <a:avLst/>
                    <a:gdLst/>
                    <a:ahLst/>
                    <a:cxnLst/>
                    <a:rect l="l" t="t" r="r" b="b"/>
                    <a:pathLst>
                      <a:path w="956309" h="1048384">
                        <a:moveTo>
                          <a:pt x="5591" y="3193"/>
                        </a:moveTo>
                        <a:lnTo>
                          <a:pt x="33506" y="31917"/>
                        </a:lnTo>
                      </a:path>
                      <a:path w="956309" h="1048384">
                        <a:moveTo>
                          <a:pt x="33506" y="3193"/>
                        </a:moveTo>
                        <a:lnTo>
                          <a:pt x="5591" y="31917"/>
                        </a:lnTo>
                      </a:path>
                      <a:path w="956309" h="1048384">
                        <a:moveTo>
                          <a:pt x="0" y="17555"/>
                        </a:moveTo>
                        <a:lnTo>
                          <a:pt x="2398" y="27929"/>
                        </a:lnTo>
                      </a:path>
                      <a:path w="956309" h="1048384">
                        <a:moveTo>
                          <a:pt x="2398" y="27929"/>
                        </a:moveTo>
                        <a:lnTo>
                          <a:pt x="9579" y="35110"/>
                        </a:lnTo>
                      </a:path>
                      <a:path w="956309" h="1048384">
                        <a:moveTo>
                          <a:pt x="9579" y="35110"/>
                        </a:moveTo>
                        <a:lnTo>
                          <a:pt x="12772" y="35905"/>
                        </a:lnTo>
                      </a:path>
                      <a:path w="956309" h="1048384">
                        <a:moveTo>
                          <a:pt x="27134" y="35905"/>
                        </a:moveTo>
                        <a:lnTo>
                          <a:pt x="29518" y="35110"/>
                        </a:lnTo>
                      </a:path>
                      <a:path w="956309" h="1048384">
                        <a:moveTo>
                          <a:pt x="29518" y="35110"/>
                        </a:moveTo>
                        <a:lnTo>
                          <a:pt x="36699" y="27929"/>
                        </a:lnTo>
                      </a:path>
                      <a:path w="956309" h="1048384">
                        <a:moveTo>
                          <a:pt x="36699" y="27929"/>
                        </a:moveTo>
                        <a:lnTo>
                          <a:pt x="39893" y="17555"/>
                        </a:lnTo>
                      </a:path>
                      <a:path w="956309" h="1048384">
                        <a:moveTo>
                          <a:pt x="39893" y="17555"/>
                        </a:moveTo>
                        <a:lnTo>
                          <a:pt x="36699" y="7975"/>
                        </a:lnTo>
                      </a:path>
                      <a:path w="956309" h="1048384">
                        <a:moveTo>
                          <a:pt x="36699" y="7975"/>
                        </a:moveTo>
                        <a:lnTo>
                          <a:pt x="29518" y="0"/>
                        </a:lnTo>
                      </a:path>
                      <a:path w="956309" h="1048384">
                        <a:moveTo>
                          <a:pt x="29518" y="0"/>
                        </a:moveTo>
                        <a:lnTo>
                          <a:pt x="27134" y="0"/>
                        </a:lnTo>
                      </a:path>
                      <a:path w="956309" h="1048384">
                        <a:moveTo>
                          <a:pt x="12772" y="0"/>
                        </a:moveTo>
                        <a:lnTo>
                          <a:pt x="9579" y="0"/>
                        </a:lnTo>
                      </a:path>
                      <a:path w="956309" h="1048384">
                        <a:moveTo>
                          <a:pt x="9579" y="0"/>
                        </a:moveTo>
                        <a:lnTo>
                          <a:pt x="2398" y="7975"/>
                        </a:lnTo>
                      </a:path>
                      <a:path w="956309" h="1048384">
                        <a:moveTo>
                          <a:pt x="2398" y="7975"/>
                        </a:moveTo>
                        <a:lnTo>
                          <a:pt x="0" y="17555"/>
                        </a:lnTo>
                      </a:path>
                      <a:path w="956309" h="1048384">
                        <a:moveTo>
                          <a:pt x="921444" y="1016374"/>
                        </a:moveTo>
                        <a:lnTo>
                          <a:pt x="949360" y="1044303"/>
                        </a:lnTo>
                      </a:path>
                      <a:path w="956309" h="1048384">
                        <a:moveTo>
                          <a:pt x="949360" y="1016374"/>
                        </a:moveTo>
                        <a:lnTo>
                          <a:pt x="921444" y="1044303"/>
                        </a:lnTo>
                      </a:path>
                      <a:path w="956309" h="1048384">
                        <a:moveTo>
                          <a:pt x="915853" y="1030736"/>
                        </a:moveTo>
                        <a:lnTo>
                          <a:pt x="918251" y="1040315"/>
                        </a:lnTo>
                      </a:path>
                      <a:path w="956309" h="1048384">
                        <a:moveTo>
                          <a:pt x="918251" y="1040315"/>
                        </a:moveTo>
                        <a:lnTo>
                          <a:pt x="925432" y="1047496"/>
                        </a:lnTo>
                      </a:path>
                      <a:path w="956309" h="1048384">
                        <a:moveTo>
                          <a:pt x="925432" y="1047496"/>
                        </a:moveTo>
                        <a:lnTo>
                          <a:pt x="928625" y="1048291"/>
                        </a:lnTo>
                      </a:path>
                      <a:path w="956309" h="1048384">
                        <a:moveTo>
                          <a:pt x="942987" y="1048291"/>
                        </a:moveTo>
                        <a:lnTo>
                          <a:pt x="945372" y="1047496"/>
                        </a:lnTo>
                      </a:path>
                      <a:path w="956309" h="1048384">
                        <a:moveTo>
                          <a:pt x="945372" y="1047496"/>
                        </a:moveTo>
                        <a:lnTo>
                          <a:pt x="952553" y="1040315"/>
                        </a:lnTo>
                      </a:path>
                      <a:path w="956309" h="1048384">
                        <a:moveTo>
                          <a:pt x="952553" y="1040315"/>
                        </a:moveTo>
                        <a:lnTo>
                          <a:pt x="955746" y="1030736"/>
                        </a:lnTo>
                      </a:path>
                      <a:path w="956309" h="1048384">
                        <a:moveTo>
                          <a:pt x="955746" y="1030736"/>
                        </a:moveTo>
                        <a:lnTo>
                          <a:pt x="952553" y="1020375"/>
                        </a:lnTo>
                      </a:path>
                      <a:path w="956309" h="1048384">
                        <a:moveTo>
                          <a:pt x="952553" y="1020375"/>
                        </a:moveTo>
                        <a:lnTo>
                          <a:pt x="945372" y="1013181"/>
                        </a:lnTo>
                      </a:path>
                      <a:path w="956309" h="1048384">
                        <a:moveTo>
                          <a:pt x="945372" y="1013181"/>
                        </a:moveTo>
                        <a:lnTo>
                          <a:pt x="942987" y="1012386"/>
                        </a:lnTo>
                      </a:path>
                      <a:path w="956309" h="1048384">
                        <a:moveTo>
                          <a:pt x="928625" y="1012386"/>
                        </a:moveTo>
                        <a:lnTo>
                          <a:pt x="925432" y="1013181"/>
                        </a:lnTo>
                      </a:path>
                      <a:path w="956309" h="1048384">
                        <a:moveTo>
                          <a:pt x="925432" y="1013181"/>
                        </a:moveTo>
                        <a:lnTo>
                          <a:pt x="918251" y="1020375"/>
                        </a:lnTo>
                      </a:path>
                      <a:path w="956309" h="1048384">
                        <a:moveTo>
                          <a:pt x="918251" y="1020375"/>
                        </a:moveTo>
                        <a:lnTo>
                          <a:pt x="915853" y="1030736"/>
                        </a:lnTo>
                      </a:path>
                      <a:path w="956309" h="1048384">
                        <a:moveTo>
                          <a:pt x="630243" y="695667"/>
                        </a:moveTo>
                        <a:lnTo>
                          <a:pt x="658967" y="723596"/>
                        </a:lnTo>
                      </a:path>
                      <a:path w="956309" h="1048384">
                        <a:moveTo>
                          <a:pt x="658967" y="695667"/>
                        </a:moveTo>
                        <a:lnTo>
                          <a:pt x="630243" y="723596"/>
                        </a:lnTo>
                      </a:path>
                      <a:path w="956309" h="1048384">
                        <a:moveTo>
                          <a:pt x="624666" y="709234"/>
                        </a:moveTo>
                        <a:lnTo>
                          <a:pt x="627064" y="719609"/>
                        </a:lnTo>
                      </a:path>
                      <a:path w="956309" h="1048384">
                        <a:moveTo>
                          <a:pt x="627064" y="719609"/>
                        </a:moveTo>
                        <a:lnTo>
                          <a:pt x="634245" y="726790"/>
                        </a:lnTo>
                      </a:path>
                      <a:path w="956309" h="1048384">
                        <a:moveTo>
                          <a:pt x="634245" y="726790"/>
                        </a:moveTo>
                        <a:lnTo>
                          <a:pt x="637438" y="727584"/>
                        </a:lnTo>
                      </a:path>
                      <a:path w="956309" h="1048384">
                        <a:moveTo>
                          <a:pt x="651786" y="727584"/>
                        </a:moveTo>
                        <a:lnTo>
                          <a:pt x="654185" y="726790"/>
                        </a:lnTo>
                      </a:path>
                      <a:path w="956309" h="1048384">
                        <a:moveTo>
                          <a:pt x="654185" y="726790"/>
                        </a:moveTo>
                        <a:lnTo>
                          <a:pt x="662160" y="719609"/>
                        </a:lnTo>
                      </a:path>
                      <a:path w="956309" h="1048384">
                        <a:moveTo>
                          <a:pt x="662160" y="719609"/>
                        </a:moveTo>
                        <a:lnTo>
                          <a:pt x="664559" y="709234"/>
                        </a:lnTo>
                      </a:path>
                      <a:path w="956309" h="1048384">
                        <a:moveTo>
                          <a:pt x="664559" y="709234"/>
                        </a:moveTo>
                        <a:lnTo>
                          <a:pt x="662160" y="699655"/>
                        </a:lnTo>
                      </a:path>
                      <a:path w="956309" h="1048384">
                        <a:moveTo>
                          <a:pt x="662160" y="699655"/>
                        </a:moveTo>
                        <a:lnTo>
                          <a:pt x="654185" y="692474"/>
                        </a:lnTo>
                      </a:path>
                      <a:path w="956309" h="1048384">
                        <a:moveTo>
                          <a:pt x="654185" y="692474"/>
                        </a:moveTo>
                        <a:lnTo>
                          <a:pt x="651786" y="691679"/>
                        </a:lnTo>
                      </a:path>
                      <a:path w="956309" h="1048384">
                        <a:moveTo>
                          <a:pt x="637438" y="691679"/>
                        </a:moveTo>
                        <a:lnTo>
                          <a:pt x="634245" y="692474"/>
                        </a:lnTo>
                      </a:path>
                      <a:path w="956309" h="1048384">
                        <a:moveTo>
                          <a:pt x="634245" y="692474"/>
                        </a:moveTo>
                        <a:lnTo>
                          <a:pt x="627064" y="699655"/>
                        </a:lnTo>
                      </a:path>
                      <a:path w="956309" h="1048384">
                        <a:moveTo>
                          <a:pt x="627064" y="699655"/>
                        </a:moveTo>
                        <a:lnTo>
                          <a:pt x="624666" y="70923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790" name="object 3790"/>
                  <p:cNvPicPr/>
                  <p:nvPr/>
                </p:nvPicPr>
                <p:blipFill>
                  <a:blip r:embed="rId145" cstate="print"/>
                  <a:stretch>
                    <a:fillRect/>
                  </a:stretch>
                </p:blipFill>
                <p:spPr>
                  <a:xfrm>
                    <a:off x="16602298" y="1698867"/>
                    <a:ext cx="151495" cy="151591"/>
                  </a:xfrm>
                  <a:prstGeom prst="rect">
                    <a:avLst/>
                  </a:prstGeom>
                </p:spPr>
              </p:pic>
              <p:sp>
                <p:nvSpPr>
                  <p:cNvPr id="3791" name="object 3791"/>
                  <p:cNvSpPr/>
                  <p:nvPr/>
                </p:nvSpPr>
                <p:spPr>
                  <a:xfrm>
                    <a:off x="3934662" y="1772669"/>
                    <a:ext cx="15240" cy="15240"/>
                  </a:xfrm>
                  <a:custGeom>
                    <a:avLst/>
                    <a:gdLst/>
                    <a:ahLst/>
                    <a:cxnLst/>
                    <a:rect l="l" t="t" r="r" b="b"/>
                    <a:pathLst>
                      <a:path w="15239" h="15239">
                        <a:moveTo>
                          <a:pt x="7975" y="7181"/>
                        </a:moveTo>
                        <a:lnTo>
                          <a:pt x="3987" y="9565"/>
                        </a:lnTo>
                      </a:path>
                      <a:path w="15239" h="15239">
                        <a:moveTo>
                          <a:pt x="3987" y="9565"/>
                        </a:moveTo>
                        <a:lnTo>
                          <a:pt x="3987" y="12772"/>
                        </a:lnTo>
                      </a:path>
                      <a:path w="15239" h="15239">
                        <a:moveTo>
                          <a:pt x="3987" y="12772"/>
                        </a:moveTo>
                        <a:lnTo>
                          <a:pt x="7975" y="15156"/>
                        </a:lnTo>
                      </a:path>
                      <a:path w="15239" h="15239">
                        <a:moveTo>
                          <a:pt x="7975" y="7181"/>
                        </a:moveTo>
                        <a:lnTo>
                          <a:pt x="11168" y="5577"/>
                        </a:lnTo>
                      </a:path>
                      <a:path w="15239" h="15239">
                        <a:moveTo>
                          <a:pt x="11168" y="5577"/>
                        </a:moveTo>
                        <a:lnTo>
                          <a:pt x="11168" y="1589"/>
                        </a:lnTo>
                      </a:path>
                      <a:path w="15239" h="15239">
                        <a:moveTo>
                          <a:pt x="11168" y="1589"/>
                        </a:moveTo>
                        <a:lnTo>
                          <a:pt x="7975" y="0"/>
                        </a:lnTo>
                      </a:path>
                      <a:path w="15239" h="15239">
                        <a:moveTo>
                          <a:pt x="0" y="7181"/>
                        </a:moveTo>
                        <a:lnTo>
                          <a:pt x="2398" y="12772"/>
                        </a:lnTo>
                      </a:path>
                      <a:path w="15239" h="15239">
                        <a:moveTo>
                          <a:pt x="2398" y="12772"/>
                        </a:moveTo>
                        <a:lnTo>
                          <a:pt x="7975" y="15156"/>
                        </a:lnTo>
                      </a:path>
                      <a:path w="15239" h="15239">
                        <a:moveTo>
                          <a:pt x="7975" y="15156"/>
                        </a:moveTo>
                        <a:lnTo>
                          <a:pt x="12758" y="12772"/>
                        </a:lnTo>
                      </a:path>
                      <a:path w="15239" h="15239">
                        <a:moveTo>
                          <a:pt x="12758" y="12772"/>
                        </a:moveTo>
                        <a:lnTo>
                          <a:pt x="15156" y="7181"/>
                        </a:lnTo>
                      </a:path>
                      <a:path w="15239" h="15239">
                        <a:moveTo>
                          <a:pt x="15156" y="7181"/>
                        </a:moveTo>
                        <a:lnTo>
                          <a:pt x="12758" y="2398"/>
                        </a:lnTo>
                      </a:path>
                      <a:path w="15239" h="15239">
                        <a:moveTo>
                          <a:pt x="12758" y="2398"/>
                        </a:moveTo>
                        <a:lnTo>
                          <a:pt x="7975" y="0"/>
                        </a:lnTo>
                      </a:path>
                      <a:path w="15239" h="15239">
                        <a:moveTo>
                          <a:pt x="7975" y="0"/>
                        </a:moveTo>
                        <a:lnTo>
                          <a:pt x="2398" y="2398"/>
                        </a:lnTo>
                      </a:path>
                      <a:path w="15239" h="15239">
                        <a:moveTo>
                          <a:pt x="2398" y="2398"/>
                        </a:moveTo>
                        <a:lnTo>
                          <a:pt x="0" y="718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792" name="object 3792"/>
                  <p:cNvPicPr/>
                  <p:nvPr/>
                </p:nvPicPr>
                <p:blipFill>
                  <a:blip r:embed="rId146" cstate="print"/>
                  <a:stretch>
                    <a:fillRect/>
                  </a:stretch>
                </p:blipFill>
                <p:spPr>
                  <a:xfrm>
                    <a:off x="7220328" y="2336306"/>
                    <a:ext cx="82165" cy="82165"/>
                  </a:xfrm>
                  <a:prstGeom prst="rect">
                    <a:avLst/>
                  </a:prstGeom>
                </p:spPr>
              </p:pic>
              <p:pic>
                <p:nvPicPr>
                  <p:cNvPr id="3793" name="object 3793"/>
                  <p:cNvPicPr/>
                  <p:nvPr/>
                </p:nvPicPr>
                <p:blipFill>
                  <a:blip r:embed="rId147" cstate="print"/>
                  <a:stretch>
                    <a:fillRect/>
                  </a:stretch>
                </p:blipFill>
                <p:spPr>
                  <a:xfrm>
                    <a:off x="6185604" y="2466345"/>
                    <a:ext cx="82165" cy="82165"/>
                  </a:xfrm>
                  <a:prstGeom prst="rect">
                    <a:avLst/>
                  </a:prstGeom>
                </p:spPr>
              </p:pic>
              <p:pic>
                <p:nvPicPr>
                  <p:cNvPr id="3794" name="object 3794"/>
                  <p:cNvPicPr/>
                  <p:nvPr/>
                </p:nvPicPr>
                <p:blipFill>
                  <a:blip r:embed="rId148" cstate="print"/>
                  <a:stretch>
                    <a:fillRect/>
                  </a:stretch>
                </p:blipFill>
                <p:spPr>
                  <a:xfrm>
                    <a:off x="3009636" y="2336306"/>
                    <a:ext cx="82165" cy="82165"/>
                  </a:xfrm>
                  <a:prstGeom prst="rect">
                    <a:avLst/>
                  </a:prstGeom>
                </p:spPr>
              </p:pic>
              <p:sp>
                <p:nvSpPr>
                  <p:cNvPr id="3795" name="object 3795"/>
                  <p:cNvSpPr/>
                  <p:nvPr/>
                </p:nvSpPr>
                <p:spPr>
                  <a:xfrm>
                    <a:off x="3012422" y="2138051"/>
                    <a:ext cx="4594860" cy="4940935"/>
                  </a:xfrm>
                  <a:custGeom>
                    <a:avLst/>
                    <a:gdLst/>
                    <a:ahLst/>
                    <a:cxnLst/>
                    <a:rect l="l" t="t" r="r" b="b"/>
                    <a:pathLst>
                      <a:path w="4594859" h="4940934">
                        <a:moveTo>
                          <a:pt x="39893" y="369370"/>
                        </a:moveTo>
                        <a:lnTo>
                          <a:pt x="29518" y="371768"/>
                        </a:lnTo>
                      </a:path>
                      <a:path w="4594859" h="4940934">
                        <a:moveTo>
                          <a:pt x="29518" y="371768"/>
                        </a:moveTo>
                        <a:lnTo>
                          <a:pt x="22337" y="378949"/>
                        </a:lnTo>
                      </a:path>
                      <a:path w="4594859" h="4940934">
                        <a:moveTo>
                          <a:pt x="22337" y="378949"/>
                        </a:moveTo>
                        <a:lnTo>
                          <a:pt x="19953" y="389323"/>
                        </a:lnTo>
                      </a:path>
                      <a:path w="4594859" h="4940934">
                        <a:moveTo>
                          <a:pt x="19953" y="389323"/>
                        </a:moveTo>
                        <a:lnTo>
                          <a:pt x="22337" y="398888"/>
                        </a:lnTo>
                      </a:path>
                      <a:path w="4594859" h="4940934">
                        <a:moveTo>
                          <a:pt x="22337" y="398888"/>
                        </a:moveTo>
                        <a:lnTo>
                          <a:pt x="29518" y="406069"/>
                        </a:lnTo>
                      </a:path>
                      <a:path w="4594859" h="4940934">
                        <a:moveTo>
                          <a:pt x="29518" y="406069"/>
                        </a:moveTo>
                        <a:lnTo>
                          <a:pt x="39893" y="409263"/>
                        </a:lnTo>
                      </a:path>
                      <a:path w="4594859" h="4940934">
                        <a:moveTo>
                          <a:pt x="39893" y="369370"/>
                        </a:moveTo>
                        <a:lnTo>
                          <a:pt x="49472" y="366176"/>
                        </a:lnTo>
                      </a:path>
                      <a:path w="4594859" h="4940934">
                        <a:moveTo>
                          <a:pt x="49472" y="366176"/>
                        </a:moveTo>
                        <a:lnTo>
                          <a:pt x="57448" y="359009"/>
                        </a:lnTo>
                      </a:path>
                      <a:path w="4594859" h="4940934">
                        <a:moveTo>
                          <a:pt x="57448" y="359009"/>
                        </a:moveTo>
                        <a:lnTo>
                          <a:pt x="59832" y="349430"/>
                        </a:lnTo>
                      </a:path>
                      <a:path w="4594859" h="4940934">
                        <a:moveTo>
                          <a:pt x="59832" y="349430"/>
                        </a:moveTo>
                        <a:lnTo>
                          <a:pt x="57448" y="339056"/>
                        </a:lnTo>
                      </a:path>
                      <a:path w="4594859" h="4940934">
                        <a:moveTo>
                          <a:pt x="57448" y="339056"/>
                        </a:moveTo>
                        <a:lnTo>
                          <a:pt x="49472" y="331875"/>
                        </a:lnTo>
                      </a:path>
                      <a:path w="4594859" h="4940934">
                        <a:moveTo>
                          <a:pt x="49472" y="331875"/>
                        </a:moveTo>
                        <a:lnTo>
                          <a:pt x="39893" y="329490"/>
                        </a:lnTo>
                      </a:path>
                      <a:path w="4594859" h="4940934">
                        <a:moveTo>
                          <a:pt x="0" y="369370"/>
                        </a:moveTo>
                        <a:lnTo>
                          <a:pt x="3193" y="384526"/>
                        </a:lnTo>
                      </a:path>
                      <a:path w="4594859" h="4940934">
                        <a:moveTo>
                          <a:pt x="3193" y="384526"/>
                        </a:moveTo>
                        <a:lnTo>
                          <a:pt x="11963" y="397299"/>
                        </a:lnTo>
                      </a:path>
                      <a:path w="4594859" h="4940934">
                        <a:moveTo>
                          <a:pt x="11963" y="397299"/>
                        </a:moveTo>
                        <a:lnTo>
                          <a:pt x="24736" y="406069"/>
                        </a:lnTo>
                      </a:path>
                      <a:path w="4594859" h="4940934">
                        <a:moveTo>
                          <a:pt x="24736" y="406069"/>
                        </a:moveTo>
                        <a:lnTo>
                          <a:pt x="39893" y="409263"/>
                        </a:lnTo>
                      </a:path>
                      <a:path w="4594859" h="4940934">
                        <a:moveTo>
                          <a:pt x="39893" y="409263"/>
                        </a:moveTo>
                        <a:lnTo>
                          <a:pt x="55049" y="406069"/>
                        </a:lnTo>
                      </a:path>
                      <a:path w="4594859" h="4940934">
                        <a:moveTo>
                          <a:pt x="55049" y="406069"/>
                        </a:moveTo>
                        <a:lnTo>
                          <a:pt x="67808" y="397299"/>
                        </a:lnTo>
                      </a:path>
                      <a:path w="4594859" h="4940934">
                        <a:moveTo>
                          <a:pt x="67808" y="397299"/>
                        </a:moveTo>
                        <a:lnTo>
                          <a:pt x="76592" y="384526"/>
                        </a:lnTo>
                      </a:path>
                      <a:path w="4594859" h="4940934">
                        <a:moveTo>
                          <a:pt x="76592" y="384526"/>
                        </a:moveTo>
                        <a:lnTo>
                          <a:pt x="79786" y="369370"/>
                        </a:lnTo>
                      </a:path>
                      <a:path w="4594859" h="4940934">
                        <a:moveTo>
                          <a:pt x="79786" y="369370"/>
                        </a:moveTo>
                        <a:lnTo>
                          <a:pt x="76592" y="353418"/>
                        </a:lnTo>
                      </a:path>
                      <a:path w="4594859" h="4940934">
                        <a:moveTo>
                          <a:pt x="76592" y="353418"/>
                        </a:moveTo>
                        <a:lnTo>
                          <a:pt x="67808" y="340646"/>
                        </a:lnTo>
                      </a:path>
                      <a:path w="4594859" h="4940934">
                        <a:moveTo>
                          <a:pt x="67808" y="340646"/>
                        </a:moveTo>
                        <a:lnTo>
                          <a:pt x="55049" y="331875"/>
                        </a:lnTo>
                      </a:path>
                      <a:path w="4594859" h="4940934">
                        <a:moveTo>
                          <a:pt x="55049" y="331875"/>
                        </a:moveTo>
                        <a:lnTo>
                          <a:pt x="39893" y="329490"/>
                        </a:lnTo>
                      </a:path>
                      <a:path w="4594859" h="4940934">
                        <a:moveTo>
                          <a:pt x="39893" y="329490"/>
                        </a:moveTo>
                        <a:lnTo>
                          <a:pt x="24736" y="331875"/>
                        </a:lnTo>
                      </a:path>
                      <a:path w="4594859" h="4940934">
                        <a:moveTo>
                          <a:pt x="24736" y="331875"/>
                        </a:moveTo>
                        <a:lnTo>
                          <a:pt x="11963" y="340646"/>
                        </a:lnTo>
                      </a:path>
                      <a:path w="4594859" h="4940934">
                        <a:moveTo>
                          <a:pt x="11963" y="340646"/>
                        </a:moveTo>
                        <a:lnTo>
                          <a:pt x="3193" y="353418"/>
                        </a:lnTo>
                      </a:path>
                      <a:path w="4594859" h="4940934">
                        <a:moveTo>
                          <a:pt x="3193" y="353418"/>
                        </a:moveTo>
                        <a:lnTo>
                          <a:pt x="0" y="369370"/>
                        </a:lnTo>
                      </a:path>
                      <a:path w="4594859" h="4940934">
                        <a:moveTo>
                          <a:pt x="4188354" y="4905565"/>
                        </a:moveTo>
                        <a:lnTo>
                          <a:pt x="4168415" y="4871263"/>
                        </a:lnTo>
                      </a:path>
                      <a:path w="4594859" h="4940934">
                        <a:moveTo>
                          <a:pt x="4168415" y="4940662"/>
                        </a:moveTo>
                        <a:lnTo>
                          <a:pt x="4185161" y="4911938"/>
                        </a:lnTo>
                      </a:path>
                      <a:path w="4594859" h="4940934">
                        <a:moveTo>
                          <a:pt x="4192342" y="4899179"/>
                        </a:moveTo>
                        <a:lnTo>
                          <a:pt x="4208308" y="4871263"/>
                        </a:lnTo>
                      </a:path>
                      <a:path w="4594859" h="4940934">
                        <a:moveTo>
                          <a:pt x="4208308" y="4940662"/>
                        </a:moveTo>
                        <a:lnTo>
                          <a:pt x="4208308" y="4913541"/>
                        </a:lnTo>
                      </a:path>
                      <a:path w="4594859" h="4940934">
                        <a:moveTo>
                          <a:pt x="4208308" y="4898384"/>
                        </a:moveTo>
                        <a:lnTo>
                          <a:pt x="4208308" y="4871263"/>
                        </a:lnTo>
                      </a:path>
                      <a:path w="4594859" h="4940934">
                        <a:moveTo>
                          <a:pt x="4168415" y="4940662"/>
                        </a:moveTo>
                        <a:lnTo>
                          <a:pt x="4208308" y="4940662"/>
                        </a:lnTo>
                      </a:path>
                      <a:path w="4594859" h="4940934">
                        <a:moveTo>
                          <a:pt x="4168415" y="4871263"/>
                        </a:moveTo>
                        <a:lnTo>
                          <a:pt x="4168415" y="4898384"/>
                        </a:lnTo>
                      </a:path>
                      <a:path w="4594859" h="4940934">
                        <a:moveTo>
                          <a:pt x="4168415" y="4913541"/>
                        </a:moveTo>
                        <a:lnTo>
                          <a:pt x="4168415" y="4940662"/>
                        </a:lnTo>
                      </a:path>
                      <a:path w="4594859" h="4940934">
                        <a:moveTo>
                          <a:pt x="4208308" y="4871263"/>
                        </a:moveTo>
                        <a:lnTo>
                          <a:pt x="4168415" y="4871263"/>
                        </a:lnTo>
                      </a:path>
                      <a:path w="4594859" h="4940934">
                        <a:moveTo>
                          <a:pt x="4402168" y="4776321"/>
                        </a:moveTo>
                        <a:lnTo>
                          <a:pt x="4382214" y="4741224"/>
                        </a:lnTo>
                      </a:path>
                      <a:path w="4594859" h="4940934">
                        <a:moveTo>
                          <a:pt x="4382214" y="4811431"/>
                        </a:moveTo>
                        <a:lnTo>
                          <a:pt x="4398166" y="4782707"/>
                        </a:lnTo>
                      </a:path>
                      <a:path w="4594859" h="4940934">
                        <a:moveTo>
                          <a:pt x="4405361" y="4769934"/>
                        </a:moveTo>
                        <a:lnTo>
                          <a:pt x="4422107" y="4741224"/>
                        </a:lnTo>
                      </a:path>
                      <a:path w="4594859" h="4940934">
                        <a:moveTo>
                          <a:pt x="4382214" y="4741224"/>
                        </a:moveTo>
                        <a:lnTo>
                          <a:pt x="4422107" y="4741224"/>
                        </a:lnTo>
                      </a:path>
                      <a:path w="4594859" h="4940934">
                        <a:moveTo>
                          <a:pt x="4382214" y="4811431"/>
                        </a:moveTo>
                        <a:lnTo>
                          <a:pt x="4382214" y="4783502"/>
                        </a:lnTo>
                      </a:path>
                      <a:path w="4594859" h="4940934">
                        <a:moveTo>
                          <a:pt x="4382214" y="4768345"/>
                        </a:moveTo>
                        <a:lnTo>
                          <a:pt x="4382214" y="4741224"/>
                        </a:lnTo>
                      </a:path>
                      <a:path w="4594859" h="4940934">
                        <a:moveTo>
                          <a:pt x="4422107" y="4811431"/>
                        </a:moveTo>
                        <a:lnTo>
                          <a:pt x="4382214" y="4811431"/>
                        </a:lnTo>
                      </a:path>
                      <a:path w="4594859" h="4940934">
                        <a:moveTo>
                          <a:pt x="4422107" y="4741224"/>
                        </a:moveTo>
                        <a:lnTo>
                          <a:pt x="4422107" y="4768345"/>
                        </a:lnTo>
                      </a:path>
                      <a:path w="4594859" h="4940934">
                        <a:moveTo>
                          <a:pt x="4422107" y="4783502"/>
                        </a:moveTo>
                        <a:lnTo>
                          <a:pt x="4422107" y="4811431"/>
                        </a:lnTo>
                      </a:path>
                      <a:path w="4594859" h="4940934">
                        <a:moveTo>
                          <a:pt x="4554545" y="130039"/>
                        </a:moveTo>
                        <a:lnTo>
                          <a:pt x="4544966" y="132437"/>
                        </a:lnTo>
                      </a:path>
                      <a:path w="4594859" h="4940934">
                        <a:moveTo>
                          <a:pt x="4544966" y="132437"/>
                        </a:moveTo>
                        <a:lnTo>
                          <a:pt x="4537785" y="139618"/>
                        </a:lnTo>
                      </a:path>
                      <a:path w="4594859" h="4940934">
                        <a:moveTo>
                          <a:pt x="4537785" y="139618"/>
                        </a:moveTo>
                        <a:lnTo>
                          <a:pt x="4534592" y="149992"/>
                        </a:lnTo>
                      </a:path>
                      <a:path w="4594859" h="4940934">
                        <a:moveTo>
                          <a:pt x="4534592" y="149992"/>
                        </a:moveTo>
                        <a:lnTo>
                          <a:pt x="4537785" y="159558"/>
                        </a:lnTo>
                      </a:path>
                      <a:path w="4594859" h="4940934">
                        <a:moveTo>
                          <a:pt x="4537785" y="159558"/>
                        </a:moveTo>
                        <a:lnTo>
                          <a:pt x="4544966" y="166739"/>
                        </a:lnTo>
                      </a:path>
                      <a:path w="4594859" h="4940934">
                        <a:moveTo>
                          <a:pt x="4544966" y="166739"/>
                        </a:moveTo>
                        <a:lnTo>
                          <a:pt x="4554545" y="169932"/>
                        </a:lnTo>
                      </a:path>
                      <a:path w="4594859" h="4940934">
                        <a:moveTo>
                          <a:pt x="4554545" y="130039"/>
                        </a:moveTo>
                        <a:lnTo>
                          <a:pt x="4564905" y="126846"/>
                        </a:lnTo>
                      </a:path>
                      <a:path w="4594859" h="4940934">
                        <a:moveTo>
                          <a:pt x="4564905" y="126846"/>
                        </a:moveTo>
                        <a:lnTo>
                          <a:pt x="4572086" y="119665"/>
                        </a:lnTo>
                      </a:path>
                      <a:path w="4594859" h="4940934">
                        <a:moveTo>
                          <a:pt x="4572086" y="119665"/>
                        </a:moveTo>
                        <a:lnTo>
                          <a:pt x="4574485" y="110099"/>
                        </a:lnTo>
                      </a:path>
                      <a:path w="4594859" h="4940934">
                        <a:moveTo>
                          <a:pt x="4574485" y="110099"/>
                        </a:moveTo>
                        <a:lnTo>
                          <a:pt x="4572086" y="99725"/>
                        </a:lnTo>
                      </a:path>
                      <a:path w="4594859" h="4940934">
                        <a:moveTo>
                          <a:pt x="4572086" y="99725"/>
                        </a:moveTo>
                        <a:lnTo>
                          <a:pt x="4564905" y="92544"/>
                        </a:lnTo>
                      </a:path>
                      <a:path w="4594859" h="4940934">
                        <a:moveTo>
                          <a:pt x="4564905" y="92544"/>
                        </a:moveTo>
                        <a:lnTo>
                          <a:pt x="4554545" y="90146"/>
                        </a:lnTo>
                      </a:path>
                      <a:path w="4594859" h="4940934">
                        <a:moveTo>
                          <a:pt x="4514652" y="130039"/>
                        </a:moveTo>
                        <a:lnTo>
                          <a:pt x="4517845" y="145196"/>
                        </a:lnTo>
                      </a:path>
                      <a:path w="4594859" h="4940934">
                        <a:moveTo>
                          <a:pt x="4517845" y="145196"/>
                        </a:moveTo>
                        <a:lnTo>
                          <a:pt x="4526616" y="157968"/>
                        </a:lnTo>
                      </a:path>
                      <a:path w="4594859" h="4940934">
                        <a:moveTo>
                          <a:pt x="4526616" y="157968"/>
                        </a:moveTo>
                        <a:lnTo>
                          <a:pt x="4539374" y="166739"/>
                        </a:lnTo>
                      </a:path>
                      <a:path w="4594859" h="4940934">
                        <a:moveTo>
                          <a:pt x="4539374" y="166739"/>
                        </a:moveTo>
                        <a:lnTo>
                          <a:pt x="4554545" y="169932"/>
                        </a:lnTo>
                      </a:path>
                      <a:path w="4594859" h="4940934">
                        <a:moveTo>
                          <a:pt x="4554545" y="169932"/>
                        </a:moveTo>
                        <a:lnTo>
                          <a:pt x="4570497" y="166739"/>
                        </a:lnTo>
                      </a:path>
                      <a:path w="4594859" h="4940934">
                        <a:moveTo>
                          <a:pt x="4570497" y="166739"/>
                        </a:moveTo>
                        <a:lnTo>
                          <a:pt x="4583255" y="157968"/>
                        </a:lnTo>
                      </a:path>
                      <a:path w="4594859" h="4940934">
                        <a:moveTo>
                          <a:pt x="4583255" y="157968"/>
                        </a:moveTo>
                        <a:lnTo>
                          <a:pt x="4592026" y="145196"/>
                        </a:lnTo>
                      </a:path>
                      <a:path w="4594859" h="4940934">
                        <a:moveTo>
                          <a:pt x="4592026" y="145196"/>
                        </a:moveTo>
                        <a:lnTo>
                          <a:pt x="4594424" y="130039"/>
                        </a:lnTo>
                      </a:path>
                      <a:path w="4594859" h="4940934">
                        <a:moveTo>
                          <a:pt x="4594424" y="130039"/>
                        </a:moveTo>
                        <a:lnTo>
                          <a:pt x="4592026" y="114087"/>
                        </a:lnTo>
                      </a:path>
                      <a:path w="4594859" h="4940934">
                        <a:moveTo>
                          <a:pt x="4592026" y="114087"/>
                        </a:moveTo>
                        <a:lnTo>
                          <a:pt x="4583255" y="101315"/>
                        </a:lnTo>
                      </a:path>
                      <a:path w="4594859" h="4940934">
                        <a:moveTo>
                          <a:pt x="4583255" y="101315"/>
                        </a:moveTo>
                        <a:lnTo>
                          <a:pt x="4570497" y="92544"/>
                        </a:lnTo>
                      </a:path>
                      <a:path w="4594859" h="4940934">
                        <a:moveTo>
                          <a:pt x="4570497" y="92544"/>
                        </a:moveTo>
                        <a:lnTo>
                          <a:pt x="4554545" y="90146"/>
                        </a:lnTo>
                      </a:path>
                      <a:path w="4594859" h="4940934">
                        <a:moveTo>
                          <a:pt x="4554545" y="90146"/>
                        </a:moveTo>
                        <a:lnTo>
                          <a:pt x="4539374" y="92544"/>
                        </a:lnTo>
                      </a:path>
                      <a:path w="4594859" h="4940934">
                        <a:moveTo>
                          <a:pt x="4539374" y="92544"/>
                        </a:moveTo>
                        <a:lnTo>
                          <a:pt x="4526616" y="101315"/>
                        </a:lnTo>
                      </a:path>
                      <a:path w="4594859" h="4940934">
                        <a:moveTo>
                          <a:pt x="4526616" y="101315"/>
                        </a:moveTo>
                        <a:lnTo>
                          <a:pt x="4517845" y="114087"/>
                        </a:lnTo>
                      </a:path>
                      <a:path w="4594859" h="4940934">
                        <a:moveTo>
                          <a:pt x="4517845" y="114087"/>
                        </a:moveTo>
                        <a:lnTo>
                          <a:pt x="4514652" y="130039"/>
                        </a:lnTo>
                      </a:path>
                      <a:path w="4594859" h="4940934">
                        <a:moveTo>
                          <a:pt x="2087798" y="130039"/>
                        </a:moveTo>
                        <a:lnTo>
                          <a:pt x="2079013" y="132437"/>
                        </a:lnTo>
                      </a:path>
                      <a:path w="4594859" h="4940934">
                        <a:moveTo>
                          <a:pt x="2079013" y="132437"/>
                        </a:moveTo>
                        <a:lnTo>
                          <a:pt x="2073436" y="139618"/>
                        </a:lnTo>
                      </a:path>
                      <a:path w="4594859" h="4940934">
                        <a:moveTo>
                          <a:pt x="2073436" y="139618"/>
                        </a:moveTo>
                        <a:lnTo>
                          <a:pt x="2073436" y="149184"/>
                        </a:lnTo>
                      </a:path>
                      <a:path w="4594859" h="4940934">
                        <a:moveTo>
                          <a:pt x="2073436" y="149184"/>
                        </a:moveTo>
                        <a:lnTo>
                          <a:pt x="2079013" y="156365"/>
                        </a:lnTo>
                      </a:path>
                      <a:path w="4594859" h="4940934">
                        <a:moveTo>
                          <a:pt x="2079013" y="156365"/>
                        </a:moveTo>
                        <a:lnTo>
                          <a:pt x="2087798" y="159558"/>
                        </a:lnTo>
                      </a:path>
                      <a:path w="4594859" h="4940934">
                        <a:moveTo>
                          <a:pt x="2087798" y="130039"/>
                        </a:moveTo>
                        <a:lnTo>
                          <a:pt x="2096568" y="126846"/>
                        </a:lnTo>
                      </a:path>
                      <a:path w="4594859" h="4940934">
                        <a:moveTo>
                          <a:pt x="2096568" y="126846"/>
                        </a:moveTo>
                        <a:lnTo>
                          <a:pt x="2102160" y="119665"/>
                        </a:lnTo>
                      </a:path>
                      <a:path w="4594859" h="4940934">
                        <a:moveTo>
                          <a:pt x="2102160" y="119665"/>
                        </a:moveTo>
                        <a:lnTo>
                          <a:pt x="2102160" y="110099"/>
                        </a:lnTo>
                      </a:path>
                      <a:path w="4594859" h="4940934">
                        <a:moveTo>
                          <a:pt x="2102160" y="110099"/>
                        </a:moveTo>
                        <a:lnTo>
                          <a:pt x="2096568" y="102918"/>
                        </a:lnTo>
                      </a:path>
                      <a:path w="4594859" h="4940934">
                        <a:moveTo>
                          <a:pt x="2096568" y="102918"/>
                        </a:moveTo>
                        <a:lnTo>
                          <a:pt x="2087798" y="99725"/>
                        </a:lnTo>
                      </a:path>
                      <a:path w="4594859" h="4940934">
                        <a:moveTo>
                          <a:pt x="2057484" y="130039"/>
                        </a:moveTo>
                        <a:lnTo>
                          <a:pt x="2060677" y="142798"/>
                        </a:lnTo>
                      </a:path>
                      <a:path w="4594859" h="4940934">
                        <a:moveTo>
                          <a:pt x="2060677" y="142798"/>
                        </a:moveTo>
                        <a:lnTo>
                          <a:pt x="2069448" y="153172"/>
                        </a:lnTo>
                      </a:path>
                      <a:path w="4594859" h="4940934">
                        <a:moveTo>
                          <a:pt x="2069448" y="153172"/>
                        </a:moveTo>
                        <a:lnTo>
                          <a:pt x="2081411" y="158763"/>
                        </a:lnTo>
                      </a:path>
                      <a:path w="4594859" h="4940934">
                        <a:moveTo>
                          <a:pt x="2081411" y="158763"/>
                        </a:moveTo>
                        <a:lnTo>
                          <a:pt x="2094184" y="158763"/>
                        </a:lnTo>
                      </a:path>
                      <a:path w="4594859" h="4940934">
                        <a:moveTo>
                          <a:pt x="2094184" y="158763"/>
                        </a:moveTo>
                        <a:lnTo>
                          <a:pt x="2106148" y="153172"/>
                        </a:lnTo>
                      </a:path>
                      <a:path w="4594859" h="4940934">
                        <a:moveTo>
                          <a:pt x="2106148" y="153172"/>
                        </a:moveTo>
                        <a:lnTo>
                          <a:pt x="2114918" y="142798"/>
                        </a:lnTo>
                      </a:path>
                      <a:path w="4594859" h="4940934">
                        <a:moveTo>
                          <a:pt x="2114918" y="142798"/>
                        </a:moveTo>
                        <a:lnTo>
                          <a:pt x="2117316" y="130039"/>
                        </a:lnTo>
                      </a:path>
                      <a:path w="4594859" h="4940934">
                        <a:moveTo>
                          <a:pt x="2117316" y="130039"/>
                        </a:moveTo>
                        <a:lnTo>
                          <a:pt x="2114918" y="116472"/>
                        </a:lnTo>
                      </a:path>
                      <a:path w="4594859" h="4940934">
                        <a:moveTo>
                          <a:pt x="2114918" y="116472"/>
                        </a:moveTo>
                        <a:lnTo>
                          <a:pt x="2106148" y="106111"/>
                        </a:lnTo>
                      </a:path>
                      <a:path w="4594859" h="4940934">
                        <a:moveTo>
                          <a:pt x="2106148" y="106111"/>
                        </a:moveTo>
                        <a:lnTo>
                          <a:pt x="2094184" y="100520"/>
                        </a:lnTo>
                      </a:path>
                      <a:path w="4594859" h="4940934">
                        <a:moveTo>
                          <a:pt x="2094184" y="100520"/>
                        </a:moveTo>
                        <a:lnTo>
                          <a:pt x="2081411" y="100520"/>
                        </a:lnTo>
                      </a:path>
                      <a:path w="4594859" h="4940934">
                        <a:moveTo>
                          <a:pt x="2081411" y="100520"/>
                        </a:moveTo>
                        <a:lnTo>
                          <a:pt x="2069448" y="106111"/>
                        </a:lnTo>
                      </a:path>
                      <a:path w="4594859" h="4940934">
                        <a:moveTo>
                          <a:pt x="2069448" y="106111"/>
                        </a:moveTo>
                        <a:lnTo>
                          <a:pt x="2060677" y="116472"/>
                        </a:lnTo>
                      </a:path>
                      <a:path w="4594859" h="4940934">
                        <a:moveTo>
                          <a:pt x="2060677" y="116472"/>
                        </a:moveTo>
                        <a:lnTo>
                          <a:pt x="2057484" y="130039"/>
                        </a:lnTo>
                      </a:path>
                      <a:path w="4594859" h="4940934">
                        <a:moveTo>
                          <a:pt x="2087798" y="30313"/>
                        </a:moveTo>
                        <a:lnTo>
                          <a:pt x="2079013" y="32711"/>
                        </a:lnTo>
                      </a:path>
                      <a:path w="4594859" h="4940934">
                        <a:moveTo>
                          <a:pt x="2079013" y="32711"/>
                        </a:moveTo>
                        <a:lnTo>
                          <a:pt x="2073436" y="39893"/>
                        </a:lnTo>
                      </a:path>
                      <a:path w="4594859" h="4940934">
                        <a:moveTo>
                          <a:pt x="2073436" y="39893"/>
                        </a:moveTo>
                        <a:lnTo>
                          <a:pt x="2073436" y="49458"/>
                        </a:lnTo>
                      </a:path>
                      <a:path w="4594859" h="4940934">
                        <a:moveTo>
                          <a:pt x="2073436" y="49458"/>
                        </a:moveTo>
                        <a:lnTo>
                          <a:pt x="2079013" y="56639"/>
                        </a:lnTo>
                      </a:path>
                      <a:path w="4594859" h="4940934">
                        <a:moveTo>
                          <a:pt x="2079013" y="56639"/>
                        </a:moveTo>
                        <a:lnTo>
                          <a:pt x="2087798" y="59832"/>
                        </a:lnTo>
                      </a:path>
                      <a:path w="4594859" h="4940934">
                        <a:moveTo>
                          <a:pt x="2087798" y="30313"/>
                        </a:moveTo>
                        <a:lnTo>
                          <a:pt x="2096568" y="27120"/>
                        </a:lnTo>
                      </a:path>
                      <a:path w="4594859" h="4940934">
                        <a:moveTo>
                          <a:pt x="2096568" y="27120"/>
                        </a:moveTo>
                        <a:lnTo>
                          <a:pt x="2102160" y="19939"/>
                        </a:lnTo>
                      </a:path>
                      <a:path w="4594859" h="4940934">
                        <a:moveTo>
                          <a:pt x="2102160" y="19939"/>
                        </a:moveTo>
                        <a:lnTo>
                          <a:pt x="2102160" y="10374"/>
                        </a:lnTo>
                      </a:path>
                      <a:path w="4594859" h="4940934">
                        <a:moveTo>
                          <a:pt x="2102160" y="10374"/>
                        </a:moveTo>
                        <a:lnTo>
                          <a:pt x="2096568" y="3193"/>
                        </a:lnTo>
                      </a:path>
                      <a:path w="4594859" h="4940934">
                        <a:moveTo>
                          <a:pt x="2096568" y="3193"/>
                        </a:moveTo>
                        <a:lnTo>
                          <a:pt x="2087798" y="0"/>
                        </a:lnTo>
                      </a:path>
                      <a:path w="4594859" h="4940934">
                        <a:moveTo>
                          <a:pt x="2057484" y="30313"/>
                        </a:moveTo>
                        <a:lnTo>
                          <a:pt x="2060677" y="43086"/>
                        </a:lnTo>
                      </a:path>
                      <a:path w="4594859" h="4940934">
                        <a:moveTo>
                          <a:pt x="2060677" y="43086"/>
                        </a:moveTo>
                        <a:lnTo>
                          <a:pt x="2069448" y="53446"/>
                        </a:lnTo>
                      </a:path>
                      <a:path w="4594859" h="4940934">
                        <a:moveTo>
                          <a:pt x="2069448" y="53446"/>
                        </a:moveTo>
                        <a:lnTo>
                          <a:pt x="2081411" y="59037"/>
                        </a:lnTo>
                      </a:path>
                      <a:path w="4594859" h="4940934">
                        <a:moveTo>
                          <a:pt x="2081411" y="59037"/>
                        </a:moveTo>
                        <a:lnTo>
                          <a:pt x="2094184" y="59037"/>
                        </a:lnTo>
                      </a:path>
                      <a:path w="4594859" h="4940934">
                        <a:moveTo>
                          <a:pt x="2094184" y="59037"/>
                        </a:moveTo>
                        <a:lnTo>
                          <a:pt x="2106148" y="53446"/>
                        </a:lnTo>
                      </a:path>
                      <a:path w="4594859" h="4940934">
                        <a:moveTo>
                          <a:pt x="2106148" y="53446"/>
                        </a:moveTo>
                        <a:lnTo>
                          <a:pt x="2114918" y="43086"/>
                        </a:lnTo>
                      </a:path>
                      <a:path w="4594859" h="4940934">
                        <a:moveTo>
                          <a:pt x="2114918" y="43086"/>
                        </a:moveTo>
                        <a:lnTo>
                          <a:pt x="2117316" y="30313"/>
                        </a:lnTo>
                      </a:path>
                      <a:path w="4594859" h="4940934">
                        <a:moveTo>
                          <a:pt x="2117316" y="30313"/>
                        </a:moveTo>
                        <a:lnTo>
                          <a:pt x="2114918" y="16760"/>
                        </a:lnTo>
                      </a:path>
                      <a:path w="4594859" h="4940934">
                        <a:moveTo>
                          <a:pt x="2114918" y="16760"/>
                        </a:moveTo>
                        <a:lnTo>
                          <a:pt x="2106148" y="6386"/>
                        </a:lnTo>
                      </a:path>
                      <a:path w="4594859" h="4940934">
                        <a:moveTo>
                          <a:pt x="2106148" y="6386"/>
                        </a:moveTo>
                        <a:lnTo>
                          <a:pt x="2094184" y="794"/>
                        </a:lnTo>
                      </a:path>
                      <a:path w="4594859" h="4940934">
                        <a:moveTo>
                          <a:pt x="2094184" y="794"/>
                        </a:moveTo>
                        <a:lnTo>
                          <a:pt x="2081411" y="794"/>
                        </a:lnTo>
                      </a:path>
                      <a:path w="4594859" h="4940934">
                        <a:moveTo>
                          <a:pt x="2081411" y="794"/>
                        </a:moveTo>
                        <a:lnTo>
                          <a:pt x="2069448" y="6386"/>
                        </a:lnTo>
                      </a:path>
                      <a:path w="4594859" h="4940934">
                        <a:moveTo>
                          <a:pt x="2069448" y="6386"/>
                        </a:moveTo>
                        <a:lnTo>
                          <a:pt x="2060677" y="16760"/>
                        </a:lnTo>
                      </a:path>
                      <a:path w="4594859" h="4940934">
                        <a:moveTo>
                          <a:pt x="2060677" y="16760"/>
                        </a:moveTo>
                        <a:lnTo>
                          <a:pt x="2057484" y="3031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796" name="object 3796"/>
                  <p:cNvPicPr/>
                  <p:nvPr/>
                </p:nvPicPr>
                <p:blipFill>
                  <a:blip r:embed="rId149" cstate="print"/>
                  <a:stretch>
                    <a:fillRect/>
                  </a:stretch>
                </p:blipFill>
                <p:spPr>
                  <a:xfrm>
                    <a:off x="5059130" y="2336306"/>
                    <a:ext cx="82179" cy="82165"/>
                  </a:xfrm>
                  <a:prstGeom prst="rect">
                    <a:avLst/>
                  </a:prstGeom>
                </p:spPr>
              </p:pic>
              <p:pic>
                <p:nvPicPr>
                  <p:cNvPr id="3797" name="object 3797"/>
                  <p:cNvPicPr/>
                  <p:nvPr/>
                </p:nvPicPr>
                <p:blipFill>
                  <a:blip r:embed="rId150" cstate="print"/>
                  <a:stretch>
                    <a:fillRect/>
                  </a:stretch>
                </p:blipFill>
                <p:spPr>
                  <a:xfrm>
                    <a:off x="5059130" y="2466345"/>
                    <a:ext cx="82179" cy="82165"/>
                  </a:xfrm>
                  <a:prstGeom prst="rect">
                    <a:avLst/>
                  </a:prstGeom>
                </p:spPr>
              </p:pic>
              <p:sp>
                <p:nvSpPr>
                  <p:cNvPr id="3798" name="object 3798"/>
                  <p:cNvSpPr/>
                  <p:nvPr/>
                </p:nvSpPr>
                <p:spPr>
                  <a:xfrm>
                    <a:off x="3780681" y="5855720"/>
                    <a:ext cx="80010" cy="80010"/>
                  </a:xfrm>
                  <a:custGeom>
                    <a:avLst/>
                    <a:gdLst/>
                    <a:ahLst/>
                    <a:cxnLst/>
                    <a:rect l="l" t="t" r="r" b="b"/>
                    <a:pathLst>
                      <a:path w="80010" h="80010">
                        <a:moveTo>
                          <a:pt x="39893" y="39879"/>
                        </a:moveTo>
                        <a:lnTo>
                          <a:pt x="30313" y="43072"/>
                        </a:lnTo>
                      </a:path>
                      <a:path w="80010" h="80010">
                        <a:moveTo>
                          <a:pt x="30313" y="43072"/>
                        </a:moveTo>
                        <a:lnTo>
                          <a:pt x="22337" y="50253"/>
                        </a:lnTo>
                      </a:path>
                      <a:path w="80010" h="80010">
                        <a:moveTo>
                          <a:pt x="22337" y="50253"/>
                        </a:moveTo>
                        <a:lnTo>
                          <a:pt x="19953" y="59832"/>
                        </a:lnTo>
                      </a:path>
                      <a:path w="80010" h="80010">
                        <a:moveTo>
                          <a:pt x="19953" y="59832"/>
                        </a:moveTo>
                        <a:lnTo>
                          <a:pt x="22337" y="70206"/>
                        </a:lnTo>
                      </a:path>
                      <a:path w="80010" h="80010">
                        <a:moveTo>
                          <a:pt x="22337" y="70206"/>
                        </a:moveTo>
                        <a:lnTo>
                          <a:pt x="30313" y="77374"/>
                        </a:lnTo>
                      </a:path>
                      <a:path w="80010" h="80010">
                        <a:moveTo>
                          <a:pt x="30313" y="77374"/>
                        </a:moveTo>
                        <a:lnTo>
                          <a:pt x="39893" y="79772"/>
                        </a:lnTo>
                      </a:path>
                      <a:path w="80010" h="80010">
                        <a:moveTo>
                          <a:pt x="39893" y="39879"/>
                        </a:moveTo>
                        <a:lnTo>
                          <a:pt x="50267" y="37494"/>
                        </a:lnTo>
                      </a:path>
                      <a:path w="80010" h="80010">
                        <a:moveTo>
                          <a:pt x="50267" y="37494"/>
                        </a:moveTo>
                        <a:lnTo>
                          <a:pt x="57448" y="30313"/>
                        </a:lnTo>
                      </a:path>
                      <a:path w="80010" h="80010">
                        <a:moveTo>
                          <a:pt x="57448" y="30313"/>
                        </a:moveTo>
                        <a:lnTo>
                          <a:pt x="59846" y="19939"/>
                        </a:lnTo>
                      </a:path>
                      <a:path w="80010" h="80010">
                        <a:moveTo>
                          <a:pt x="59846" y="19939"/>
                        </a:moveTo>
                        <a:lnTo>
                          <a:pt x="57448" y="10374"/>
                        </a:lnTo>
                      </a:path>
                      <a:path w="80010" h="80010">
                        <a:moveTo>
                          <a:pt x="57448" y="10374"/>
                        </a:moveTo>
                        <a:lnTo>
                          <a:pt x="50267" y="3179"/>
                        </a:lnTo>
                      </a:path>
                      <a:path w="80010" h="80010">
                        <a:moveTo>
                          <a:pt x="50267" y="3179"/>
                        </a:moveTo>
                        <a:lnTo>
                          <a:pt x="39893" y="0"/>
                        </a:lnTo>
                      </a:path>
                      <a:path w="80010" h="80010">
                        <a:moveTo>
                          <a:pt x="0" y="39879"/>
                        </a:moveTo>
                        <a:lnTo>
                          <a:pt x="3206" y="55036"/>
                        </a:lnTo>
                      </a:path>
                      <a:path w="80010" h="80010">
                        <a:moveTo>
                          <a:pt x="3206" y="55036"/>
                        </a:moveTo>
                        <a:lnTo>
                          <a:pt x="11977" y="68603"/>
                        </a:lnTo>
                      </a:path>
                      <a:path w="80010" h="80010">
                        <a:moveTo>
                          <a:pt x="11977" y="68603"/>
                        </a:moveTo>
                        <a:lnTo>
                          <a:pt x="24736" y="77374"/>
                        </a:lnTo>
                      </a:path>
                      <a:path w="80010" h="80010">
                        <a:moveTo>
                          <a:pt x="24736" y="77374"/>
                        </a:moveTo>
                        <a:lnTo>
                          <a:pt x="39893" y="79772"/>
                        </a:lnTo>
                      </a:path>
                      <a:path w="80010" h="80010">
                        <a:moveTo>
                          <a:pt x="39893" y="79772"/>
                        </a:moveTo>
                        <a:lnTo>
                          <a:pt x="55049" y="77374"/>
                        </a:lnTo>
                      </a:path>
                      <a:path w="80010" h="80010">
                        <a:moveTo>
                          <a:pt x="55049" y="77374"/>
                        </a:moveTo>
                        <a:lnTo>
                          <a:pt x="67822" y="68603"/>
                        </a:lnTo>
                      </a:path>
                      <a:path w="80010" h="80010">
                        <a:moveTo>
                          <a:pt x="67822" y="68603"/>
                        </a:moveTo>
                        <a:lnTo>
                          <a:pt x="76592" y="55036"/>
                        </a:lnTo>
                      </a:path>
                      <a:path w="80010" h="80010">
                        <a:moveTo>
                          <a:pt x="76592" y="55036"/>
                        </a:moveTo>
                        <a:lnTo>
                          <a:pt x="79786" y="39879"/>
                        </a:lnTo>
                      </a:path>
                      <a:path w="80010" h="80010">
                        <a:moveTo>
                          <a:pt x="79786" y="39879"/>
                        </a:moveTo>
                        <a:lnTo>
                          <a:pt x="76592" y="24722"/>
                        </a:lnTo>
                      </a:path>
                      <a:path w="80010" h="80010">
                        <a:moveTo>
                          <a:pt x="76592" y="24722"/>
                        </a:moveTo>
                        <a:lnTo>
                          <a:pt x="67822" y="11963"/>
                        </a:lnTo>
                      </a:path>
                      <a:path w="80010" h="80010">
                        <a:moveTo>
                          <a:pt x="67822" y="11963"/>
                        </a:moveTo>
                        <a:lnTo>
                          <a:pt x="55049" y="3179"/>
                        </a:lnTo>
                      </a:path>
                      <a:path w="80010" h="80010">
                        <a:moveTo>
                          <a:pt x="55049" y="3179"/>
                        </a:moveTo>
                        <a:lnTo>
                          <a:pt x="39893" y="0"/>
                        </a:lnTo>
                      </a:path>
                      <a:path w="80010" h="80010">
                        <a:moveTo>
                          <a:pt x="39893" y="0"/>
                        </a:moveTo>
                        <a:lnTo>
                          <a:pt x="24736" y="3179"/>
                        </a:lnTo>
                      </a:path>
                      <a:path w="80010" h="80010">
                        <a:moveTo>
                          <a:pt x="24736" y="3179"/>
                        </a:moveTo>
                        <a:lnTo>
                          <a:pt x="11977" y="11963"/>
                        </a:lnTo>
                      </a:path>
                      <a:path w="80010" h="80010">
                        <a:moveTo>
                          <a:pt x="11977" y="11963"/>
                        </a:moveTo>
                        <a:lnTo>
                          <a:pt x="3206" y="24722"/>
                        </a:lnTo>
                      </a:path>
                      <a:path w="80010" h="80010">
                        <a:moveTo>
                          <a:pt x="3206" y="24722"/>
                        </a:moveTo>
                        <a:lnTo>
                          <a:pt x="0" y="3987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799" name="object 3799"/>
                  <p:cNvPicPr/>
                  <p:nvPr/>
                </p:nvPicPr>
                <p:blipFill>
                  <a:blip r:embed="rId151" cstate="print"/>
                  <a:stretch>
                    <a:fillRect/>
                  </a:stretch>
                </p:blipFill>
                <p:spPr>
                  <a:xfrm>
                    <a:off x="3779484" y="6617205"/>
                    <a:ext cx="82179" cy="82165"/>
                  </a:xfrm>
                  <a:prstGeom prst="rect">
                    <a:avLst/>
                  </a:prstGeom>
                </p:spPr>
              </p:pic>
              <p:sp>
                <p:nvSpPr>
                  <p:cNvPr id="3800" name="object 3800"/>
                  <p:cNvSpPr/>
                  <p:nvPr/>
                </p:nvSpPr>
                <p:spPr>
                  <a:xfrm>
                    <a:off x="7471230" y="3094592"/>
                    <a:ext cx="5159375" cy="3839845"/>
                  </a:xfrm>
                  <a:custGeom>
                    <a:avLst/>
                    <a:gdLst/>
                    <a:ahLst/>
                    <a:cxnLst/>
                    <a:rect l="l" t="t" r="r" b="b"/>
                    <a:pathLst>
                      <a:path w="5159375" h="3839845">
                        <a:moveTo>
                          <a:pt x="5119365" y="39893"/>
                        </a:moveTo>
                        <a:lnTo>
                          <a:pt x="5108991" y="42277"/>
                        </a:lnTo>
                      </a:path>
                      <a:path w="5159375" h="3839845">
                        <a:moveTo>
                          <a:pt x="5108991" y="42277"/>
                        </a:moveTo>
                        <a:lnTo>
                          <a:pt x="5101810" y="49458"/>
                        </a:lnTo>
                      </a:path>
                      <a:path w="5159375" h="3839845">
                        <a:moveTo>
                          <a:pt x="5101810" y="49458"/>
                        </a:moveTo>
                        <a:lnTo>
                          <a:pt x="5099411" y="59832"/>
                        </a:lnTo>
                      </a:path>
                      <a:path w="5159375" h="3839845">
                        <a:moveTo>
                          <a:pt x="5099411" y="59832"/>
                        </a:moveTo>
                        <a:lnTo>
                          <a:pt x="5101810" y="69411"/>
                        </a:lnTo>
                      </a:path>
                      <a:path w="5159375" h="3839845">
                        <a:moveTo>
                          <a:pt x="5101810" y="69411"/>
                        </a:moveTo>
                        <a:lnTo>
                          <a:pt x="5108991" y="76592"/>
                        </a:lnTo>
                      </a:path>
                      <a:path w="5159375" h="3839845">
                        <a:moveTo>
                          <a:pt x="5108991" y="76592"/>
                        </a:moveTo>
                        <a:lnTo>
                          <a:pt x="5119365" y="79772"/>
                        </a:lnTo>
                      </a:path>
                      <a:path w="5159375" h="3839845">
                        <a:moveTo>
                          <a:pt x="5119365" y="39893"/>
                        </a:moveTo>
                        <a:lnTo>
                          <a:pt x="5128930" y="36699"/>
                        </a:lnTo>
                      </a:path>
                      <a:path w="5159375" h="3839845">
                        <a:moveTo>
                          <a:pt x="5128930" y="36699"/>
                        </a:moveTo>
                        <a:lnTo>
                          <a:pt x="5136125" y="29518"/>
                        </a:lnTo>
                      </a:path>
                      <a:path w="5159375" h="3839845">
                        <a:moveTo>
                          <a:pt x="5136125" y="29518"/>
                        </a:moveTo>
                        <a:lnTo>
                          <a:pt x="5139304" y="19939"/>
                        </a:lnTo>
                      </a:path>
                      <a:path w="5159375" h="3839845">
                        <a:moveTo>
                          <a:pt x="5139304" y="19939"/>
                        </a:moveTo>
                        <a:lnTo>
                          <a:pt x="5136125" y="9579"/>
                        </a:lnTo>
                      </a:path>
                      <a:path w="5159375" h="3839845">
                        <a:moveTo>
                          <a:pt x="5136125" y="9579"/>
                        </a:moveTo>
                        <a:lnTo>
                          <a:pt x="5128930" y="2384"/>
                        </a:lnTo>
                      </a:path>
                      <a:path w="5159375" h="3839845">
                        <a:moveTo>
                          <a:pt x="5128930" y="2384"/>
                        </a:moveTo>
                        <a:lnTo>
                          <a:pt x="5119365" y="0"/>
                        </a:lnTo>
                      </a:path>
                      <a:path w="5159375" h="3839845">
                        <a:moveTo>
                          <a:pt x="5079472" y="39893"/>
                        </a:moveTo>
                        <a:lnTo>
                          <a:pt x="5081870" y="55049"/>
                        </a:lnTo>
                      </a:path>
                      <a:path w="5159375" h="3839845">
                        <a:moveTo>
                          <a:pt x="5081870" y="55049"/>
                        </a:moveTo>
                        <a:lnTo>
                          <a:pt x="5090641" y="67808"/>
                        </a:lnTo>
                      </a:path>
                      <a:path w="5159375" h="3839845">
                        <a:moveTo>
                          <a:pt x="5090641" y="67808"/>
                        </a:moveTo>
                        <a:lnTo>
                          <a:pt x="5103399" y="76592"/>
                        </a:lnTo>
                      </a:path>
                      <a:path w="5159375" h="3839845">
                        <a:moveTo>
                          <a:pt x="5103399" y="76592"/>
                        </a:moveTo>
                        <a:lnTo>
                          <a:pt x="5119365" y="79772"/>
                        </a:lnTo>
                      </a:path>
                      <a:path w="5159375" h="3839845">
                        <a:moveTo>
                          <a:pt x="5119365" y="79772"/>
                        </a:moveTo>
                        <a:lnTo>
                          <a:pt x="5134522" y="76592"/>
                        </a:lnTo>
                      </a:path>
                      <a:path w="5159375" h="3839845">
                        <a:moveTo>
                          <a:pt x="5134522" y="76592"/>
                        </a:moveTo>
                        <a:lnTo>
                          <a:pt x="5147280" y="67808"/>
                        </a:lnTo>
                      </a:path>
                      <a:path w="5159375" h="3839845">
                        <a:moveTo>
                          <a:pt x="5147280" y="67808"/>
                        </a:moveTo>
                        <a:lnTo>
                          <a:pt x="5156065" y="55049"/>
                        </a:lnTo>
                      </a:path>
                      <a:path w="5159375" h="3839845">
                        <a:moveTo>
                          <a:pt x="5156065" y="55049"/>
                        </a:moveTo>
                        <a:lnTo>
                          <a:pt x="5159244" y="39893"/>
                        </a:lnTo>
                      </a:path>
                      <a:path w="5159375" h="3839845">
                        <a:moveTo>
                          <a:pt x="5159244" y="39893"/>
                        </a:moveTo>
                        <a:lnTo>
                          <a:pt x="5156065" y="23927"/>
                        </a:lnTo>
                      </a:path>
                      <a:path w="5159375" h="3839845">
                        <a:moveTo>
                          <a:pt x="5156065" y="23927"/>
                        </a:moveTo>
                        <a:lnTo>
                          <a:pt x="5147280" y="11168"/>
                        </a:lnTo>
                      </a:path>
                      <a:path w="5159375" h="3839845">
                        <a:moveTo>
                          <a:pt x="5147280" y="11168"/>
                        </a:moveTo>
                        <a:lnTo>
                          <a:pt x="5134522" y="2384"/>
                        </a:lnTo>
                      </a:path>
                      <a:path w="5159375" h="3839845">
                        <a:moveTo>
                          <a:pt x="5134522" y="2384"/>
                        </a:moveTo>
                        <a:lnTo>
                          <a:pt x="5119365" y="0"/>
                        </a:lnTo>
                      </a:path>
                      <a:path w="5159375" h="3839845">
                        <a:moveTo>
                          <a:pt x="5119365" y="0"/>
                        </a:moveTo>
                        <a:lnTo>
                          <a:pt x="5103399" y="2384"/>
                        </a:lnTo>
                      </a:path>
                      <a:path w="5159375" h="3839845">
                        <a:moveTo>
                          <a:pt x="5103399" y="2384"/>
                        </a:moveTo>
                        <a:lnTo>
                          <a:pt x="5090641" y="11168"/>
                        </a:lnTo>
                      </a:path>
                      <a:path w="5159375" h="3839845">
                        <a:moveTo>
                          <a:pt x="5090641" y="11168"/>
                        </a:moveTo>
                        <a:lnTo>
                          <a:pt x="5081870" y="23927"/>
                        </a:lnTo>
                      </a:path>
                      <a:path w="5159375" h="3839845">
                        <a:moveTo>
                          <a:pt x="5081870" y="23927"/>
                        </a:moveTo>
                        <a:lnTo>
                          <a:pt x="5079472" y="39893"/>
                        </a:lnTo>
                      </a:path>
                      <a:path w="5159375" h="3839845">
                        <a:moveTo>
                          <a:pt x="184280" y="3799839"/>
                        </a:moveTo>
                        <a:lnTo>
                          <a:pt x="217787" y="3816586"/>
                        </a:lnTo>
                      </a:path>
                      <a:path w="5159375" h="3839845">
                        <a:moveTo>
                          <a:pt x="230559" y="3822972"/>
                        </a:moveTo>
                        <a:lnTo>
                          <a:pt x="264066" y="3839719"/>
                        </a:lnTo>
                      </a:path>
                      <a:path w="5159375" h="3839845">
                        <a:moveTo>
                          <a:pt x="264066" y="3799839"/>
                        </a:moveTo>
                        <a:lnTo>
                          <a:pt x="230559" y="3816586"/>
                        </a:lnTo>
                      </a:path>
                      <a:path w="5159375" h="3839845">
                        <a:moveTo>
                          <a:pt x="217787" y="3822972"/>
                        </a:moveTo>
                        <a:lnTo>
                          <a:pt x="184280" y="3839719"/>
                        </a:lnTo>
                      </a:path>
                      <a:path w="5159375" h="3839845">
                        <a:moveTo>
                          <a:pt x="184280" y="3799839"/>
                        </a:moveTo>
                        <a:lnTo>
                          <a:pt x="184280" y="3839719"/>
                        </a:lnTo>
                      </a:path>
                      <a:path w="5159375" h="3839845">
                        <a:moveTo>
                          <a:pt x="264066" y="3799839"/>
                        </a:moveTo>
                        <a:lnTo>
                          <a:pt x="231354" y="3799839"/>
                        </a:lnTo>
                      </a:path>
                      <a:path w="5159375" h="3839845">
                        <a:moveTo>
                          <a:pt x="216992" y="3799839"/>
                        </a:moveTo>
                        <a:lnTo>
                          <a:pt x="184280" y="3799839"/>
                        </a:lnTo>
                      </a:path>
                      <a:path w="5159375" h="3839845">
                        <a:moveTo>
                          <a:pt x="264066" y="3839719"/>
                        </a:moveTo>
                        <a:lnTo>
                          <a:pt x="264066" y="3799839"/>
                        </a:lnTo>
                      </a:path>
                      <a:path w="5159375" h="3839845">
                        <a:moveTo>
                          <a:pt x="184280" y="3839719"/>
                        </a:moveTo>
                        <a:lnTo>
                          <a:pt x="216992" y="3839719"/>
                        </a:lnTo>
                      </a:path>
                      <a:path w="5159375" h="3839845">
                        <a:moveTo>
                          <a:pt x="231354" y="3839719"/>
                        </a:moveTo>
                        <a:lnTo>
                          <a:pt x="264066" y="3839719"/>
                        </a:lnTo>
                      </a:path>
                      <a:path w="5159375" h="3839845">
                        <a:moveTo>
                          <a:pt x="79772" y="3839719"/>
                        </a:moveTo>
                        <a:lnTo>
                          <a:pt x="46265" y="3822972"/>
                        </a:lnTo>
                      </a:path>
                      <a:path w="5159375" h="3839845">
                        <a:moveTo>
                          <a:pt x="32711" y="3816586"/>
                        </a:moveTo>
                        <a:lnTo>
                          <a:pt x="0" y="3799839"/>
                        </a:lnTo>
                      </a:path>
                      <a:path w="5159375" h="3839845">
                        <a:moveTo>
                          <a:pt x="0" y="3839719"/>
                        </a:moveTo>
                        <a:lnTo>
                          <a:pt x="32711" y="3822972"/>
                        </a:lnTo>
                      </a:path>
                      <a:path w="5159375" h="3839845">
                        <a:moveTo>
                          <a:pt x="46265" y="3816586"/>
                        </a:moveTo>
                        <a:lnTo>
                          <a:pt x="79772" y="3799839"/>
                        </a:lnTo>
                      </a:path>
                      <a:path w="5159375" h="3839845">
                        <a:moveTo>
                          <a:pt x="79772" y="3839719"/>
                        </a:moveTo>
                        <a:lnTo>
                          <a:pt x="79772" y="3799839"/>
                        </a:lnTo>
                      </a:path>
                      <a:path w="5159375" h="3839845">
                        <a:moveTo>
                          <a:pt x="0" y="3839719"/>
                        </a:moveTo>
                        <a:lnTo>
                          <a:pt x="31903" y="3839719"/>
                        </a:lnTo>
                      </a:path>
                      <a:path w="5159375" h="3839845">
                        <a:moveTo>
                          <a:pt x="47060" y="3839719"/>
                        </a:moveTo>
                        <a:lnTo>
                          <a:pt x="79772" y="3839719"/>
                        </a:lnTo>
                      </a:path>
                      <a:path w="5159375" h="3839845">
                        <a:moveTo>
                          <a:pt x="0" y="3799839"/>
                        </a:moveTo>
                        <a:lnTo>
                          <a:pt x="0" y="3839719"/>
                        </a:lnTo>
                      </a:path>
                      <a:path w="5159375" h="3839845">
                        <a:moveTo>
                          <a:pt x="79772" y="3799839"/>
                        </a:moveTo>
                        <a:lnTo>
                          <a:pt x="47060" y="3799839"/>
                        </a:lnTo>
                      </a:path>
                      <a:path w="5159375" h="3839845">
                        <a:moveTo>
                          <a:pt x="31903" y="3799839"/>
                        </a:moveTo>
                        <a:lnTo>
                          <a:pt x="0" y="379983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801" name="object 3801"/>
                  <p:cNvPicPr/>
                  <p:nvPr/>
                </p:nvPicPr>
                <p:blipFill>
                  <a:blip r:embed="rId152" cstate="print"/>
                  <a:stretch>
                    <a:fillRect/>
                  </a:stretch>
                </p:blipFill>
                <p:spPr>
                  <a:xfrm>
                    <a:off x="13107953" y="2169566"/>
                    <a:ext cx="93348" cy="168324"/>
                  </a:xfrm>
                  <a:prstGeom prst="rect">
                    <a:avLst/>
                  </a:prstGeom>
                </p:spPr>
              </p:pic>
              <p:pic>
                <p:nvPicPr>
                  <p:cNvPr id="3802" name="object 3802"/>
                  <p:cNvPicPr/>
                  <p:nvPr/>
                </p:nvPicPr>
                <p:blipFill>
                  <a:blip r:embed="rId153" cstate="print"/>
                  <a:stretch>
                    <a:fillRect/>
                  </a:stretch>
                </p:blipFill>
                <p:spPr>
                  <a:xfrm>
                    <a:off x="15711935" y="2826930"/>
                    <a:ext cx="92567" cy="91744"/>
                  </a:xfrm>
                  <a:prstGeom prst="rect">
                    <a:avLst/>
                  </a:prstGeom>
                </p:spPr>
              </p:pic>
              <p:pic>
                <p:nvPicPr>
                  <p:cNvPr id="3803" name="object 3803"/>
                  <p:cNvPicPr/>
                  <p:nvPr/>
                </p:nvPicPr>
                <p:blipFill>
                  <a:blip r:embed="rId154" cstate="print"/>
                  <a:stretch>
                    <a:fillRect/>
                  </a:stretch>
                </p:blipFill>
                <p:spPr>
                  <a:xfrm>
                    <a:off x="16215290" y="2822148"/>
                    <a:ext cx="92567" cy="91744"/>
                  </a:xfrm>
                  <a:prstGeom prst="rect">
                    <a:avLst/>
                  </a:prstGeom>
                </p:spPr>
              </p:pic>
              <p:pic>
                <p:nvPicPr>
                  <p:cNvPr id="3804" name="object 3804"/>
                  <p:cNvPicPr/>
                  <p:nvPr/>
                </p:nvPicPr>
                <p:blipFill>
                  <a:blip r:embed="rId155" cstate="print"/>
                  <a:stretch>
                    <a:fillRect/>
                  </a:stretch>
                </p:blipFill>
                <p:spPr>
                  <a:xfrm>
                    <a:off x="16170615" y="2006815"/>
                    <a:ext cx="91744" cy="91744"/>
                  </a:xfrm>
                  <a:prstGeom prst="rect">
                    <a:avLst/>
                  </a:prstGeom>
                </p:spPr>
              </p:pic>
              <p:pic>
                <p:nvPicPr>
                  <p:cNvPr id="3805" name="object 3805"/>
                  <p:cNvPicPr/>
                  <p:nvPr/>
                </p:nvPicPr>
                <p:blipFill>
                  <a:blip r:embed="rId156" cstate="print"/>
                  <a:stretch>
                    <a:fillRect/>
                  </a:stretch>
                </p:blipFill>
                <p:spPr>
                  <a:xfrm>
                    <a:off x="15719883" y="2006815"/>
                    <a:ext cx="91744" cy="91744"/>
                  </a:xfrm>
                  <a:prstGeom prst="rect">
                    <a:avLst/>
                  </a:prstGeom>
                </p:spPr>
              </p:pic>
              <p:pic>
                <p:nvPicPr>
                  <p:cNvPr id="3806" name="object 3806"/>
                  <p:cNvPicPr/>
                  <p:nvPr/>
                </p:nvPicPr>
                <p:blipFill>
                  <a:blip r:embed="rId157" cstate="print"/>
                  <a:stretch>
                    <a:fillRect/>
                  </a:stretch>
                </p:blipFill>
                <p:spPr>
                  <a:xfrm>
                    <a:off x="15005893" y="2006815"/>
                    <a:ext cx="91744" cy="91744"/>
                  </a:xfrm>
                  <a:prstGeom prst="rect">
                    <a:avLst/>
                  </a:prstGeom>
                </p:spPr>
              </p:pic>
              <p:pic>
                <p:nvPicPr>
                  <p:cNvPr id="3807" name="object 3807"/>
                  <p:cNvPicPr/>
                  <p:nvPr/>
                </p:nvPicPr>
                <p:blipFill>
                  <a:blip r:embed="rId158" cstate="print"/>
                  <a:stretch>
                    <a:fillRect/>
                  </a:stretch>
                </p:blipFill>
                <p:spPr>
                  <a:xfrm>
                    <a:off x="15501300" y="2006815"/>
                    <a:ext cx="92567" cy="91744"/>
                  </a:xfrm>
                  <a:prstGeom prst="rect">
                    <a:avLst/>
                  </a:prstGeom>
                </p:spPr>
              </p:pic>
              <p:pic>
                <p:nvPicPr>
                  <p:cNvPr id="3808" name="object 3808"/>
                  <p:cNvPicPr/>
                  <p:nvPr/>
                </p:nvPicPr>
                <p:blipFill>
                  <a:blip r:embed="rId159" cstate="print"/>
                  <a:stretch>
                    <a:fillRect/>
                  </a:stretch>
                </p:blipFill>
                <p:spPr>
                  <a:xfrm>
                    <a:off x="3311197" y="5463610"/>
                    <a:ext cx="82165" cy="82165"/>
                  </a:xfrm>
                  <a:prstGeom prst="rect">
                    <a:avLst/>
                  </a:prstGeom>
                </p:spPr>
              </p:pic>
              <p:sp>
                <p:nvSpPr>
                  <p:cNvPr id="3809" name="object 3809"/>
                  <p:cNvSpPr/>
                  <p:nvPr/>
                </p:nvSpPr>
                <p:spPr>
                  <a:xfrm>
                    <a:off x="3337130" y="5348321"/>
                    <a:ext cx="30480" cy="30480"/>
                  </a:xfrm>
                  <a:custGeom>
                    <a:avLst/>
                    <a:gdLst/>
                    <a:ahLst/>
                    <a:cxnLst/>
                    <a:rect l="l" t="t" r="r" b="b"/>
                    <a:pathLst>
                      <a:path w="30479" h="30479">
                        <a:moveTo>
                          <a:pt x="15143" y="15170"/>
                        </a:moveTo>
                        <a:lnTo>
                          <a:pt x="9565" y="17555"/>
                        </a:lnTo>
                      </a:path>
                      <a:path w="30479" h="30479">
                        <a:moveTo>
                          <a:pt x="9565" y="17555"/>
                        </a:moveTo>
                        <a:lnTo>
                          <a:pt x="7975" y="22337"/>
                        </a:lnTo>
                      </a:path>
                      <a:path w="30479" h="30479">
                        <a:moveTo>
                          <a:pt x="7975" y="22337"/>
                        </a:moveTo>
                        <a:lnTo>
                          <a:pt x="9565" y="27929"/>
                        </a:lnTo>
                      </a:path>
                      <a:path w="30479" h="30479">
                        <a:moveTo>
                          <a:pt x="9565" y="27929"/>
                        </a:moveTo>
                        <a:lnTo>
                          <a:pt x="15143" y="30313"/>
                        </a:lnTo>
                      </a:path>
                      <a:path w="30479" h="30479">
                        <a:moveTo>
                          <a:pt x="15143" y="15170"/>
                        </a:moveTo>
                        <a:lnTo>
                          <a:pt x="20734" y="12772"/>
                        </a:lnTo>
                      </a:path>
                      <a:path w="30479" h="30479">
                        <a:moveTo>
                          <a:pt x="20734" y="12772"/>
                        </a:moveTo>
                        <a:lnTo>
                          <a:pt x="22324" y="7975"/>
                        </a:lnTo>
                      </a:path>
                      <a:path w="30479" h="30479">
                        <a:moveTo>
                          <a:pt x="22324" y="7975"/>
                        </a:moveTo>
                        <a:lnTo>
                          <a:pt x="20734" y="2398"/>
                        </a:lnTo>
                      </a:path>
                      <a:path w="30479" h="30479">
                        <a:moveTo>
                          <a:pt x="20734" y="2398"/>
                        </a:moveTo>
                        <a:lnTo>
                          <a:pt x="15143" y="0"/>
                        </a:lnTo>
                      </a:path>
                      <a:path w="30479" h="30479">
                        <a:moveTo>
                          <a:pt x="0" y="15170"/>
                        </a:moveTo>
                        <a:lnTo>
                          <a:pt x="3179" y="23941"/>
                        </a:lnTo>
                      </a:path>
                      <a:path w="30479" h="30479">
                        <a:moveTo>
                          <a:pt x="3179" y="23941"/>
                        </a:moveTo>
                        <a:lnTo>
                          <a:pt x="10360" y="29518"/>
                        </a:lnTo>
                      </a:path>
                      <a:path w="30479" h="30479">
                        <a:moveTo>
                          <a:pt x="10360" y="29518"/>
                        </a:moveTo>
                        <a:lnTo>
                          <a:pt x="19939" y="29518"/>
                        </a:lnTo>
                      </a:path>
                      <a:path w="30479" h="30479">
                        <a:moveTo>
                          <a:pt x="19939" y="29518"/>
                        </a:moveTo>
                        <a:lnTo>
                          <a:pt x="27106" y="23941"/>
                        </a:lnTo>
                      </a:path>
                      <a:path w="30479" h="30479">
                        <a:moveTo>
                          <a:pt x="27106" y="23941"/>
                        </a:moveTo>
                        <a:lnTo>
                          <a:pt x="30313" y="15170"/>
                        </a:lnTo>
                      </a:path>
                      <a:path w="30479" h="30479">
                        <a:moveTo>
                          <a:pt x="30313" y="15170"/>
                        </a:moveTo>
                        <a:lnTo>
                          <a:pt x="27106" y="6386"/>
                        </a:lnTo>
                      </a:path>
                      <a:path w="30479" h="30479">
                        <a:moveTo>
                          <a:pt x="27106" y="6386"/>
                        </a:moveTo>
                        <a:lnTo>
                          <a:pt x="19939" y="808"/>
                        </a:lnTo>
                      </a:path>
                      <a:path w="30479" h="30479">
                        <a:moveTo>
                          <a:pt x="19939" y="808"/>
                        </a:moveTo>
                        <a:lnTo>
                          <a:pt x="10360" y="808"/>
                        </a:lnTo>
                      </a:path>
                      <a:path w="30479" h="30479">
                        <a:moveTo>
                          <a:pt x="10360" y="808"/>
                        </a:moveTo>
                        <a:lnTo>
                          <a:pt x="3179" y="6386"/>
                        </a:lnTo>
                      </a:path>
                      <a:path w="30479" h="30479">
                        <a:moveTo>
                          <a:pt x="3179" y="6386"/>
                        </a:moveTo>
                        <a:lnTo>
                          <a:pt x="0" y="1517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10" name="object 3810"/>
                  <p:cNvSpPr/>
                  <p:nvPr/>
                </p:nvSpPr>
                <p:spPr>
                  <a:xfrm>
                    <a:off x="3105761" y="2536145"/>
                    <a:ext cx="106680" cy="248920"/>
                  </a:xfrm>
                  <a:custGeom>
                    <a:avLst/>
                    <a:gdLst/>
                    <a:ahLst/>
                    <a:cxnLst/>
                    <a:rect l="l" t="t" r="r" b="b"/>
                    <a:pathLst>
                      <a:path w="106680" h="248919">
                        <a:moveTo>
                          <a:pt x="80580" y="223378"/>
                        </a:moveTo>
                        <a:lnTo>
                          <a:pt x="73399" y="225763"/>
                        </a:lnTo>
                      </a:path>
                      <a:path w="106680" h="248919">
                        <a:moveTo>
                          <a:pt x="73399" y="225763"/>
                        </a:moveTo>
                        <a:lnTo>
                          <a:pt x="68617" y="232149"/>
                        </a:lnTo>
                      </a:path>
                      <a:path w="106680" h="248919">
                        <a:moveTo>
                          <a:pt x="68617" y="232149"/>
                        </a:moveTo>
                        <a:lnTo>
                          <a:pt x="68617" y="240139"/>
                        </a:lnTo>
                      </a:path>
                      <a:path w="106680" h="248919">
                        <a:moveTo>
                          <a:pt x="68617" y="240139"/>
                        </a:moveTo>
                        <a:lnTo>
                          <a:pt x="73399" y="246511"/>
                        </a:lnTo>
                      </a:path>
                      <a:path w="106680" h="248919">
                        <a:moveTo>
                          <a:pt x="73399" y="246511"/>
                        </a:moveTo>
                        <a:lnTo>
                          <a:pt x="80580" y="248909"/>
                        </a:lnTo>
                      </a:path>
                      <a:path w="106680" h="248919">
                        <a:moveTo>
                          <a:pt x="80580" y="223378"/>
                        </a:moveTo>
                        <a:lnTo>
                          <a:pt x="87761" y="220980"/>
                        </a:lnTo>
                      </a:path>
                      <a:path w="106680" h="248919">
                        <a:moveTo>
                          <a:pt x="87761" y="220980"/>
                        </a:moveTo>
                        <a:lnTo>
                          <a:pt x="92544" y="215403"/>
                        </a:lnTo>
                      </a:path>
                      <a:path w="106680" h="248919">
                        <a:moveTo>
                          <a:pt x="92544" y="215403"/>
                        </a:moveTo>
                        <a:lnTo>
                          <a:pt x="92544" y="207427"/>
                        </a:lnTo>
                      </a:path>
                      <a:path w="106680" h="248919">
                        <a:moveTo>
                          <a:pt x="92544" y="207427"/>
                        </a:moveTo>
                        <a:lnTo>
                          <a:pt x="87761" y="201041"/>
                        </a:lnTo>
                      </a:path>
                      <a:path w="106680" h="248919">
                        <a:moveTo>
                          <a:pt x="87761" y="201041"/>
                        </a:moveTo>
                        <a:lnTo>
                          <a:pt x="80580" y="198656"/>
                        </a:lnTo>
                      </a:path>
                      <a:path w="106680" h="248919">
                        <a:moveTo>
                          <a:pt x="55844" y="223378"/>
                        </a:moveTo>
                        <a:lnTo>
                          <a:pt x="58242" y="234547"/>
                        </a:lnTo>
                      </a:path>
                      <a:path w="106680" h="248919">
                        <a:moveTo>
                          <a:pt x="58242" y="234547"/>
                        </a:moveTo>
                        <a:lnTo>
                          <a:pt x="65423" y="243318"/>
                        </a:lnTo>
                      </a:path>
                      <a:path w="106680" h="248919">
                        <a:moveTo>
                          <a:pt x="65423" y="243318"/>
                        </a:moveTo>
                        <a:lnTo>
                          <a:pt x="74989" y="248115"/>
                        </a:lnTo>
                      </a:path>
                      <a:path w="106680" h="248919">
                        <a:moveTo>
                          <a:pt x="74989" y="248115"/>
                        </a:moveTo>
                        <a:lnTo>
                          <a:pt x="86158" y="248115"/>
                        </a:lnTo>
                      </a:path>
                      <a:path w="106680" h="248919">
                        <a:moveTo>
                          <a:pt x="86158" y="248115"/>
                        </a:moveTo>
                        <a:lnTo>
                          <a:pt x="96532" y="243318"/>
                        </a:lnTo>
                      </a:path>
                      <a:path w="106680" h="248919">
                        <a:moveTo>
                          <a:pt x="96532" y="243318"/>
                        </a:moveTo>
                        <a:lnTo>
                          <a:pt x="102918" y="234547"/>
                        </a:lnTo>
                      </a:path>
                      <a:path w="106680" h="248919">
                        <a:moveTo>
                          <a:pt x="102918" y="234547"/>
                        </a:moveTo>
                        <a:lnTo>
                          <a:pt x="106111" y="223378"/>
                        </a:lnTo>
                      </a:path>
                      <a:path w="106680" h="248919">
                        <a:moveTo>
                          <a:pt x="106111" y="223378"/>
                        </a:moveTo>
                        <a:lnTo>
                          <a:pt x="102918" y="213004"/>
                        </a:lnTo>
                      </a:path>
                      <a:path w="106680" h="248919">
                        <a:moveTo>
                          <a:pt x="102918" y="213004"/>
                        </a:moveTo>
                        <a:lnTo>
                          <a:pt x="96532" y="204234"/>
                        </a:lnTo>
                      </a:path>
                      <a:path w="106680" h="248919">
                        <a:moveTo>
                          <a:pt x="96532" y="204234"/>
                        </a:moveTo>
                        <a:lnTo>
                          <a:pt x="86158" y="199451"/>
                        </a:lnTo>
                      </a:path>
                      <a:path w="106680" h="248919">
                        <a:moveTo>
                          <a:pt x="86158" y="199451"/>
                        </a:moveTo>
                        <a:lnTo>
                          <a:pt x="74989" y="199451"/>
                        </a:lnTo>
                      </a:path>
                      <a:path w="106680" h="248919">
                        <a:moveTo>
                          <a:pt x="74989" y="199451"/>
                        </a:moveTo>
                        <a:lnTo>
                          <a:pt x="65423" y="204234"/>
                        </a:lnTo>
                      </a:path>
                      <a:path w="106680" h="248919">
                        <a:moveTo>
                          <a:pt x="65423" y="204234"/>
                        </a:moveTo>
                        <a:lnTo>
                          <a:pt x="58242" y="213004"/>
                        </a:lnTo>
                      </a:path>
                      <a:path w="106680" h="248919">
                        <a:moveTo>
                          <a:pt x="58242" y="213004"/>
                        </a:moveTo>
                        <a:lnTo>
                          <a:pt x="55844" y="223378"/>
                        </a:lnTo>
                      </a:path>
                      <a:path w="106680" h="248919">
                        <a:moveTo>
                          <a:pt x="19953" y="19939"/>
                        </a:moveTo>
                        <a:lnTo>
                          <a:pt x="12772" y="22337"/>
                        </a:lnTo>
                      </a:path>
                      <a:path w="106680" h="248919">
                        <a:moveTo>
                          <a:pt x="12772" y="22337"/>
                        </a:moveTo>
                        <a:lnTo>
                          <a:pt x="9579" y="29518"/>
                        </a:lnTo>
                      </a:path>
                      <a:path w="106680" h="248919">
                        <a:moveTo>
                          <a:pt x="9579" y="29518"/>
                        </a:moveTo>
                        <a:lnTo>
                          <a:pt x="12772" y="36699"/>
                        </a:lnTo>
                      </a:path>
                      <a:path w="106680" h="248919">
                        <a:moveTo>
                          <a:pt x="12772" y="36699"/>
                        </a:moveTo>
                        <a:lnTo>
                          <a:pt x="19953" y="39893"/>
                        </a:lnTo>
                      </a:path>
                      <a:path w="106680" h="248919">
                        <a:moveTo>
                          <a:pt x="19953" y="19939"/>
                        </a:moveTo>
                        <a:lnTo>
                          <a:pt x="27120" y="16760"/>
                        </a:lnTo>
                      </a:path>
                      <a:path w="106680" h="248919">
                        <a:moveTo>
                          <a:pt x="27120" y="16760"/>
                        </a:moveTo>
                        <a:lnTo>
                          <a:pt x="29518" y="9579"/>
                        </a:lnTo>
                      </a:path>
                      <a:path w="106680" h="248919">
                        <a:moveTo>
                          <a:pt x="29518" y="9579"/>
                        </a:moveTo>
                        <a:lnTo>
                          <a:pt x="27120" y="2398"/>
                        </a:lnTo>
                      </a:path>
                      <a:path w="106680" h="248919">
                        <a:moveTo>
                          <a:pt x="27120" y="2398"/>
                        </a:moveTo>
                        <a:lnTo>
                          <a:pt x="19953" y="0"/>
                        </a:lnTo>
                      </a:path>
                      <a:path w="106680" h="248919">
                        <a:moveTo>
                          <a:pt x="0" y="19939"/>
                        </a:moveTo>
                        <a:lnTo>
                          <a:pt x="2398" y="29518"/>
                        </a:lnTo>
                      </a:path>
                      <a:path w="106680" h="248919">
                        <a:moveTo>
                          <a:pt x="2398" y="29518"/>
                        </a:moveTo>
                        <a:lnTo>
                          <a:pt x="9579" y="36699"/>
                        </a:lnTo>
                      </a:path>
                      <a:path w="106680" h="248919">
                        <a:moveTo>
                          <a:pt x="9579" y="36699"/>
                        </a:moveTo>
                        <a:lnTo>
                          <a:pt x="19953" y="39893"/>
                        </a:lnTo>
                      </a:path>
                      <a:path w="106680" h="248919">
                        <a:moveTo>
                          <a:pt x="19953" y="39893"/>
                        </a:moveTo>
                        <a:lnTo>
                          <a:pt x="29518" y="36699"/>
                        </a:lnTo>
                      </a:path>
                      <a:path w="106680" h="248919">
                        <a:moveTo>
                          <a:pt x="29518" y="36699"/>
                        </a:moveTo>
                        <a:lnTo>
                          <a:pt x="37494" y="29518"/>
                        </a:lnTo>
                      </a:path>
                      <a:path w="106680" h="248919">
                        <a:moveTo>
                          <a:pt x="37494" y="29518"/>
                        </a:moveTo>
                        <a:lnTo>
                          <a:pt x="39893" y="19939"/>
                        </a:lnTo>
                      </a:path>
                      <a:path w="106680" h="248919">
                        <a:moveTo>
                          <a:pt x="39893" y="19939"/>
                        </a:moveTo>
                        <a:lnTo>
                          <a:pt x="37494" y="9579"/>
                        </a:lnTo>
                      </a:path>
                      <a:path w="106680" h="248919">
                        <a:moveTo>
                          <a:pt x="37494" y="9579"/>
                        </a:moveTo>
                        <a:lnTo>
                          <a:pt x="29518" y="2398"/>
                        </a:lnTo>
                      </a:path>
                      <a:path w="106680" h="248919">
                        <a:moveTo>
                          <a:pt x="29518" y="2398"/>
                        </a:moveTo>
                        <a:lnTo>
                          <a:pt x="19953" y="0"/>
                        </a:lnTo>
                      </a:path>
                      <a:path w="106680" h="248919">
                        <a:moveTo>
                          <a:pt x="19953" y="0"/>
                        </a:moveTo>
                        <a:lnTo>
                          <a:pt x="9579" y="2398"/>
                        </a:lnTo>
                      </a:path>
                      <a:path w="106680" h="248919">
                        <a:moveTo>
                          <a:pt x="9579" y="2398"/>
                        </a:moveTo>
                        <a:lnTo>
                          <a:pt x="2398" y="9579"/>
                        </a:lnTo>
                      </a:path>
                      <a:path w="106680" h="248919">
                        <a:moveTo>
                          <a:pt x="2398" y="9579"/>
                        </a:moveTo>
                        <a:lnTo>
                          <a:pt x="0" y="1993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11" name="object 3811"/>
                  <p:cNvSpPr/>
                  <p:nvPr/>
                </p:nvSpPr>
                <p:spPr>
                  <a:xfrm>
                    <a:off x="4145268" y="3650641"/>
                    <a:ext cx="4392295" cy="1737360"/>
                  </a:xfrm>
                  <a:custGeom>
                    <a:avLst/>
                    <a:gdLst/>
                    <a:ahLst/>
                    <a:cxnLst/>
                    <a:rect l="l" t="t" r="r" b="b"/>
                    <a:pathLst>
                      <a:path w="4392295" h="1737360">
                        <a:moveTo>
                          <a:pt x="44675" y="19953"/>
                        </a:moveTo>
                        <a:lnTo>
                          <a:pt x="37508" y="23146"/>
                        </a:lnTo>
                      </a:path>
                      <a:path w="4392295" h="1737360">
                        <a:moveTo>
                          <a:pt x="37508" y="23146"/>
                        </a:moveTo>
                        <a:lnTo>
                          <a:pt x="35110" y="30313"/>
                        </a:lnTo>
                      </a:path>
                      <a:path w="4392295" h="1737360">
                        <a:moveTo>
                          <a:pt x="35110" y="30313"/>
                        </a:moveTo>
                        <a:lnTo>
                          <a:pt x="37508" y="36699"/>
                        </a:lnTo>
                      </a:path>
                      <a:path w="4392295" h="1737360">
                        <a:moveTo>
                          <a:pt x="37508" y="36699"/>
                        </a:moveTo>
                        <a:lnTo>
                          <a:pt x="44675" y="39893"/>
                        </a:lnTo>
                      </a:path>
                      <a:path w="4392295" h="1737360">
                        <a:moveTo>
                          <a:pt x="44675" y="19953"/>
                        </a:moveTo>
                        <a:lnTo>
                          <a:pt x="51856" y="16760"/>
                        </a:lnTo>
                      </a:path>
                      <a:path w="4392295" h="1737360">
                        <a:moveTo>
                          <a:pt x="51856" y="16760"/>
                        </a:moveTo>
                        <a:lnTo>
                          <a:pt x="55049" y="10374"/>
                        </a:lnTo>
                      </a:path>
                      <a:path w="4392295" h="1737360">
                        <a:moveTo>
                          <a:pt x="55049" y="10374"/>
                        </a:moveTo>
                        <a:lnTo>
                          <a:pt x="51856" y="3193"/>
                        </a:lnTo>
                      </a:path>
                      <a:path w="4392295" h="1737360">
                        <a:moveTo>
                          <a:pt x="51856" y="3193"/>
                        </a:moveTo>
                        <a:lnTo>
                          <a:pt x="44675" y="0"/>
                        </a:lnTo>
                      </a:path>
                      <a:path w="4392295" h="1737360">
                        <a:moveTo>
                          <a:pt x="24736" y="19953"/>
                        </a:moveTo>
                        <a:lnTo>
                          <a:pt x="27929" y="30313"/>
                        </a:lnTo>
                      </a:path>
                      <a:path w="4392295" h="1737360">
                        <a:moveTo>
                          <a:pt x="27929" y="30313"/>
                        </a:moveTo>
                        <a:lnTo>
                          <a:pt x="35110" y="37508"/>
                        </a:lnTo>
                      </a:path>
                      <a:path w="4392295" h="1737360">
                        <a:moveTo>
                          <a:pt x="35110" y="37508"/>
                        </a:moveTo>
                        <a:lnTo>
                          <a:pt x="44675" y="39893"/>
                        </a:lnTo>
                      </a:path>
                      <a:path w="4392295" h="1737360">
                        <a:moveTo>
                          <a:pt x="44675" y="39893"/>
                        </a:moveTo>
                        <a:lnTo>
                          <a:pt x="55049" y="37508"/>
                        </a:lnTo>
                      </a:path>
                      <a:path w="4392295" h="1737360">
                        <a:moveTo>
                          <a:pt x="55049" y="37508"/>
                        </a:moveTo>
                        <a:lnTo>
                          <a:pt x="62230" y="30313"/>
                        </a:lnTo>
                      </a:path>
                      <a:path w="4392295" h="1737360">
                        <a:moveTo>
                          <a:pt x="62230" y="30313"/>
                        </a:moveTo>
                        <a:lnTo>
                          <a:pt x="64629" y="19953"/>
                        </a:lnTo>
                      </a:path>
                      <a:path w="4392295" h="1737360">
                        <a:moveTo>
                          <a:pt x="64629" y="19953"/>
                        </a:moveTo>
                        <a:lnTo>
                          <a:pt x="62230" y="10374"/>
                        </a:lnTo>
                      </a:path>
                      <a:path w="4392295" h="1737360">
                        <a:moveTo>
                          <a:pt x="62230" y="10374"/>
                        </a:moveTo>
                        <a:lnTo>
                          <a:pt x="55049" y="2398"/>
                        </a:lnTo>
                      </a:path>
                      <a:path w="4392295" h="1737360">
                        <a:moveTo>
                          <a:pt x="55049" y="2398"/>
                        </a:moveTo>
                        <a:lnTo>
                          <a:pt x="44675" y="0"/>
                        </a:lnTo>
                      </a:path>
                      <a:path w="4392295" h="1737360">
                        <a:moveTo>
                          <a:pt x="44675" y="0"/>
                        </a:moveTo>
                        <a:lnTo>
                          <a:pt x="35110" y="2398"/>
                        </a:lnTo>
                      </a:path>
                      <a:path w="4392295" h="1737360">
                        <a:moveTo>
                          <a:pt x="35110" y="2398"/>
                        </a:moveTo>
                        <a:lnTo>
                          <a:pt x="27929" y="10374"/>
                        </a:lnTo>
                      </a:path>
                      <a:path w="4392295" h="1737360">
                        <a:moveTo>
                          <a:pt x="27929" y="10374"/>
                        </a:moveTo>
                        <a:lnTo>
                          <a:pt x="24736" y="19953"/>
                        </a:lnTo>
                      </a:path>
                      <a:path w="4392295" h="1737360">
                        <a:moveTo>
                          <a:pt x="19953" y="1573231"/>
                        </a:moveTo>
                        <a:lnTo>
                          <a:pt x="12772" y="1575629"/>
                        </a:lnTo>
                      </a:path>
                      <a:path w="4392295" h="1737360">
                        <a:moveTo>
                          <a:pt x="12772" y="1575629"/>
                        </a:moveTo>
                        <a:lnTo>
                          <a:pt x="9579" y="1582810"/>
                        </a:lnTo>
                      </a:path>
                      <a:path w="4392295" h="1737360">
                        <a:moveTo>
                          <a:pt x="9579" y="1582810"/>
                        </a:moveTo>
                        <a:lnTo>
                          <a:pt x="12772" y="1589978"/>
                        </a:lnTo>
                      </a:path>
                      <a:path w="4392295" h="1737360">
                        <a:moveTo>
                          <a:pt x="12772" y="1589978"/>
                        </a:moveTo>
                        <a:lnTo>
                          <a:pt x="19953" y="1593171"/>
                        </a:lnTo>
                      </a:path>
                      <a:path w="4392295" h="1737360">
                        <a:moveTo>
                          <a:pt x="19953" y="1573231"/>
                        </a:moveTo>
                        <a:lnTo>
                          <a:pt x="26325" y="1570038"/>
                        </a:lnTo>
                      </a:path>
                      <a:path w="4392295" h="1737360">
                        <a:moveTo>
                          <a:pt x="26325" y="1570038"/>
                        </a:moveTo>
                        <a:lnTo>
                          <a:pt x="29532" y="1562857"/>
                        </a:lnTo>
                      </a:path>
                      <a:path w="4392295" h="1737360">
                        <a:moveTo>
                          <a:pt x="29532" y="1562857"/>
                        </a:moveTo>
                        <a:lnTo>
                          <a:pt x="26325" y="1555676"/>
                        </a:lnTo>
                      </a:path>
                      <a:path w="4392295" h="1737360">
                        <a:moveTo>
                          <a:pt x="26325" y="1555676"/>
                        </a:moveTo>
                        <a:lnTo>
                          <a:pt x="19953" y="1553292"/>
                        </a:lnTo>
                      </a:path>
                      <a:path w="4392295" h="1737360">
                        <a:moveTo>
                          <a:pt x="0" y="1573231"/>
                        </a:moveTo>
                        <a:lnTo>
                          <a:pt x="2398" y="1582810"/>
                        </a:lnTo>
                      </a:path>
                      <a:path w="4392295" h="1737360">
                        <a:moveTo>
                          <a:pt x="2398" y="1582810"/>
                        </a:moveTo>
                        <a:lnTo>
                          <a:pt x="9579" y="1589978"/>
                        </a:lnTo>
                      </a:path>
                      <a:path w="4392295" h="1737360">
                        <a:moveTo>
                          <a:pt x="9579" y="1589978"/>
                        </a:moveTo>
                        <a:lnTo>
                          <a:pt x="19953" y="1593171"/>
                        </a:lnTo>
                      </a:path>
                      <a:path w="4392295" h="1737360">
                        <a:moveTo>
                          <a:pt x="19953" y="1593171"/>
                        </a:moveTo>
                        <a:lnTo>
                          <a:pt x="29532" y="1589978"/>
                        </a:lnTo>
                      </a:path>
                      <a:path w="4392295" h="1737360">
                        <a:moveTo>
                          <a:pt x="29532" y="1589978"/>
                        </a:moveTo>
                        <a:lnTo>
                          <a:pt x="36699" y="1582810"/>
                        </a:lnTo>
                      </a:path>
                      <a:path w="4392295" h="1737360">
                        <a:moveTo>
                          <a:pt x="36699" y="1582810"/>
                        </a:moveTo>
                        <a:lnTo>
                          <a:pt x="39893" y="1573231"/>
                        </a:lnTo>
                      </a:path>
                      <a:path w="4392295" h="1737360">
                        <a:moveTo>
                          <a:pt x="39893" y="1573231"/>
                        </a:moveTo>
                        <a:lnTo>
                          <a:pt x="36699" y="1562857"/>
                        </a:lnTo>
                      </a:path>
                      <a:path w="4392295" h="1737360">
                        <a:moveTo>
                          <a:pt x="36699" y="1562857"/>
                        </a:moveTo>
                        <a:lnTo>
                          <a:pt x="29532" y="1555676"/>
                        </a:lnTo>
                      </a:path>
                      <a:path w="4392295" h="1737360">
                        <a:moveTo>
                          <a:pt x="29532" y="1555676"/>
                        </a:moveTo>
                        <a:lnTo>
                          <a:pt x="19953" y="1553292"/>
                        </a:lnTo>
                      </a:path>
                      <a:path w="4392295" h="1737360">
                        <a:moveTo>
                          <a:pt x="19953" y="1553292"/>
                        </a:moveTo>
                        <a:lnTo>
                          <a:pt x="9579" y="1555676"/>
                        </a:lnTo>
                      </a:path>
                      <a:path w="4392295" h="1737360">
                        <a:moveTo>
                          <a:pt x="9579" y="1555676"/>
                        </a:moveTo>
                        <a:lnTo>
                          <a:pt x="2398" y="1562857"/>
                        </a:lnTo>
                      </a:path>
                      <a:path w="4392295" h="1737360">
                        <a:moveTo>
                          <a:pt x="2398" y="1562857"/>
                        </a:moveTo>
                        <a:lnTo>
                          <a:pt x="0" y="1573231"/>
                        </a:lnTo>
                      </a:path>
                      <a:path w="4392295" h="1737360">
                        <a:moveTo>
                          <a:pt x="4373444" y="1732790"/>
                        </a:moveTo>
                        <a:lnTo>
                          <a:pt x="4371854" y="1734379"/>
                        </a:lnTo>
                      </a:path>
                      <a:path w="4392295" h="1737360">
                        <a:moveTo>
                          <a:pt x="4371854" y="1734379"/>
                        </a:moveTo>
                        <a:lnTo>
                          <a:pt x="4373444" y="1735983"/>
                        </a:lnTo>
                      </a:path>
                      <a:path w="4392295" h="1737360">
                        <a:moveTo>
                          <a:pt x="4373444" y="1732790"/>
                        </a:moveTo>
                        <a:lnTo>
                          <a:pt x="4375047" y="1731186"/>
                        </a:lnTo>
                      </a:path>
                      <a:path w="4392295" h="1737360">
                        <a:moveTo>
                          <a:pt x="4375047" y="1731186"/>
                        </a:moveTo>
                        <a:lnTo>
                          <a:pt x="4373444" y="1729596"/>
                        </a:lnTo>
                      </a:path>
                      <a:path w="4392295" h="1737360">
                        <a:moveTo>
                          <a:pt x="4370251" y="1732790"/>
                        </a:moveTo>
                        <a:lnTo>
                          <a:pt x="4371854" y="1735983"/>
                        </a:lnTo>
                      </a:path>
                      <a:path w="4392295" h="1737360">
                        <a:moveTo>
                          <a:pt x="4371854" y="1735983"/>
                        </a:moveTo>
                        <a:lnTo>
                          <a:pt x="4375047" y="1735983"/>
                        </a:lnTo>
                      </a:path>
                      <a:path w="4392295" h="1737360">
                        <a:moveTo>
                          <a:pt x="4375047" y="1735983"/>
                        </a:moveTo>
                        <a:lnTo>
                          <a:pt x="4376637" y="1732790"/>
                        </a:lnTo>
                      </a:path>
                      <a:path w="4392295" h="1737360">
                        <a:moveTo>
                          <a:pt x="4376637" y="1732790"/>
                        </a:moveTo>
                        <a:lnTo>
                          <a:pt x="4375047" y="1730391"/>
                        </a:lnTo>
                      </a:path>
                      <a:path w="4392295" h="1737360">
                        <a:moveTo>
                          <a:pt x="4375047" y="1730391"/>
                        </a:moveTo>
                        <a:lnTo>
                          <a:pt x="4371854" y="1730391"/>
                        </a:lnTo>
                      </a:path>
                      <a:path w="4392295" h="1737360">
                        <a:moveTo>
                          <a:pt x="4371854" y="1730391"/>
                        </a:moveTo>
                        <a:lnTo>
                          <a:pt x="4370251" y="1732790"/>
                        </a:lnTo>
                      </a:path>
                      <a:path w="4392295" h="1737360">
                        <a:moveTo>
                          <a:pt x="4388600" y="1733584"/>
                        </a:moveTo>
                        <a:lnTo>
                          <a:pt x="4387011" y="1735174"/>
                        </a:lnTo>
                      </a:path>
                      <a:path w="4392295" h="1737360">
                        <a:moveTo>
                          <a:pt x="4387011" y="1735174"/>
                        </a:moveTo>
                        <a:lnTo>
                          <a:pt x="4388600" y="1736777"/>
                        </a:lnTo>
                      </a:path>
                      <a:path w="4392295" h="1737360">
                        <a:moveTo>
                          <a:pt x="4388600" y="1733584"/>
                        </a:moveTo>
                        <a:lnTo>
                          <a:pt x="4390204" y="1731981"/>
                        </a:lnTo>
                      </a:path>
                      <a:path w="4392295" h="1737360">
                        <a:moveTo>
                          <a:pt x="4390204" y="1731981"/>
                        </a:moveTo>
                        <a:lnTo>
                          <a:pt x="4388600" y="1730391"/>
                        </a:lnTo>
                      </a:path>
                      <a:path w="4392295" h="1737360">
                        <a:moveTo>
                          <a:pt x="4385421" y="1733584"/>
                        </a:moveTo>
                        <a:lnTo>
                          <a:pt x="4387011" y="1735983"/>
                        </a:lnTo>
                      </a:path>
                      <a:path w="4392295" h="1737360">
                        <a:moveTo>
                          <a:pt x="4387011" y="1735983"/>
                        </a:moveTo>
                        <a:lnTo>
                          <a:pt x="4390204" y="1735983"/>
                        </a:lnTo>
                      </a:path>
                      <a:path w="4392295" h="1737360">
                        <a:moveTo>
                          <a:pt x="4390204" y="1735983"/>
                        </a:moveTo>
                        <a:lnTo>
                          <a:pt x="4391794" y="1733584"/>
                        </a:lnTo>
                      </a:path>
                      <a:path w="4392295" h="1737360">
                        <a:moveTo>
                          <a:pt x="4391794" y="1733584"/>
                        </a:moveTo>
                        <a:lnTo>
                          <a:pt x="4390204" y="1730391"/>
                        </a:lnTo>
                      </a:path>
                      <a:path w="4392295" h="1737360">
                        <a:moveTo>
                          <a:pt x="4390204" y="1730391"/>
                        </a:moveTo>
                        <a:lnTo>
                          <a:pt x="4387011" y="1730391"/>
                        </a:lnTo>
                      </a:path>
                      <a:path w="4392295" h="1737360">
                        <a:moveTo>
                          <a:pt x="4387011" y="1730391"/>
                        </a:moveTo>
                        <a:lnTo>
                          <a:pt x="4385421" y="173358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812" name="object 3812"/>
                  <p:cNvPicPr/>
                  <p:nvPr/>
                </p:nvPicPr>
                <p:blipFill>
                  <a:blip r:embed="rId160" cstate="print"/>
                  <a:stretch>
                    <a:fillRect/>
                  </a:stretch>
                </p:blipFill>
                <p:spPr>
                  <a:xfrm>
                    <a:off x="7743665" y="7893644"/>
                    <a:ext cx="102119" cy="102119"/>
                  </a:xfrm>
                  <a:prstGeom prst="rect">
                    <a:avLst/>
                  </a:prstGeom>
                </p:spPr>
              </p:pic>
              <p:pic>
                <p:nvPicPr>
                  <p:cNvPr id="3813" name="object 3813"/>
                  <p:cNvPicPr/>
                  <p:nvPr/>
                </p:nvPicPr>
                <p:blipFill>
                  <a:blip r:embed="rId161" cstate="print"/>
                  <a:stretch>
                    <a:fillRect/>
                  </a:stretch>
                </p:blipFill>
                <p:spPr>
                  <a:xfrm>
                    <a:off x="8093096" y="7893644"/>
                    <a:ext cx="102119" cy="102119"/>
                  </a:xfrm>
                  <a:prstGeom prst="rect">
                    <a:avLst/>
                  </a:prstGeom>
                </p:spPr>
              </p:pic>
              <p:sp>
                <p:nvSpPr>
                  <p:cNvPr id="3814" name="object 3814"/>
                  <p:cNvSpPr/>
                  <p:nvPr/>
                </p:nvSpPr>
                <p:spPr>
                  <a:xfrm>
                    <a:off x="3738403" y="1616303"/>
                    <a:ext cx="12847955" cy="6225540"/>
                  </a:xfrm>
                  <a:custGeom>
                    <a:avLst/>
                    <a:gdLst/>
                    <a:ahLst/>
                    <a:cxnLst/>
                    <a:rect l="l" t="t" r="r" b="b"/>
                    <a:pathLst>
                      <a:path w="12847955" h="6225540">
                        <a:moveTo>
                          <a:pt x="3448011" y="6195572"/>
                        </a:moveTo>
                        <a:lnTo>
                          <a:pt x="3439240" y="6197970"/>
                        </a:lnTo>
                      </a:path>
                      <a:path w="12847955" h="6225540">
                        <a:moveTo>
                          <a:pt x="3439240" y="6197970"/>
                        </a:moveTo>
                        <a:lnTo>
                          <a:pt x="3433649" y="6205946"/>
                        </a:lnTo>
                      </a:path>
                      <a:path w="12847955" h="6225540">
                        <a:moveTo>
                          <a:pt x="3433649" y="6205946"/>
                        </a:moveTo>
                        <a:lnTo>
                          <a:pt x="3433649" y="6214716"/>
                        </a:lnTo>
                      </a:path>
                      <a:path w="12847955" h="6225540">
                        <a:moveTo>
                          <a:pt x="3433649" y="6214716"/>
                        </a:moveTo>
                        <a:lnTo>
                          <a:pt x="3439240" y="6222692"/>
                        </a:lnTo>
                      </a:path>
                      <a:path w="12847955" h="6225540">
                        <a:moveTo>
                          <a:pt x="3439240" y="6222692"/>
                        </a:moveTo>
                        <a:lnTo>
                          <a:pt x="3448011" y="6225090"/>
                        </a:lnTo>
                      </a:path>
                      <a:path w="12847955" h="6225540">
                        <a:moveTo>
                          <a:pt x="3448011" y="6195572"/>
                        </a:moveTo>
                        <a:lnTo>
                          <a:pt x="3456795" y="6192378"/>
                        </a:lnTo>
                      </a:path>
                      <a:path w="12847955" h="6225540">
                        <a:moveTo>
                          <a:pt x="3456795" y="6192378"/>
                        </a:moveTo>
                        <a:lnTo>
                          <a:pt x="3462373" y="6185197"/>
                        </a:lnTo>
                      </a:path>
                      <a:path w="12847955" h="6225540">
                        <a:moveTo>
                          <a:pt x="3462373" y="6185197"/>
                        </a:moveTo>
                        <a:lnTo>
                          <a:pt x="3462373" y="6175632"/>
                        </a:lnTo>
                      </a:path>
                      <a:path w="12847955" h="6225540">
                        <a:moveTo>
                          <a:pt x="3462373" y="6175632"/>
                        </a:moveTo>
                        <a:lnTo>
                          <a:pt x="3456795" y="6168451"/>
                        </a:lnTo>
                      </a:path>
                      <a:path w="12847955" h="6225540">
                        <a:moveTo>
                          <a:pt x="3456795" y="6168451"/>
                        </a:moveTo>
                        <a:lnTo>
                          <a:pt x="3448011" y="6165258"/>
                        </a:lnTo>
                      </a:path>
                      <a:path w="12847955" h="6225540">
                        <a:moveTo>
                          <a:pt x="3418492" y="6195572"/>
                        </a:moveTo>
                        <a:lnTo>
                          <a:pt x="3420890" y="6208344"/>
                        </a:lnTo>
                      </a:path>
                      <a:path w="12847955" h="6225540">
                        <a:moveTo>
                          <a:pt x="3420890" y="6208344"/>
                        </a:moveTo>
                        <a:lnTo>
                          <a:pt x="3429661" y="6218704"/>
                        </a:lnTo>
                      </a:path>
                      <a:path w="12847955" h="6225540">
                        <a:moveTo>
                          <a:pt x="3429661" y="6218704"/>
                        </a:moveTo>
                        <a:lnTo>
                          <a:pt x="3441638" y="6224296"/>
                        </a:lnTo>
                      </a:path>
                      <a:path w="12847955" h="6225540">
                        <a:moveTo>
                          <a:pt x="3441638" y="6224296"/>
                        </a:moveTo>
                        <a:lnTo>
                          <a:pt x="3454397" y="6224296"/>
                        </a:lnTo>
                      </a:path>
                      <a:path w="12847955" h="6225540">
                        <a:moveTo>
                          <a:pt x="3454397" y="6224296"/>
                        </a:moveTo>
                        <a:lnTo>
                          <a:pt x="3467156" y="6218704"/>
                        </a:lnTo>
                      </a:path>
                      <a:path w="12847955" h="6225540">
                        <a:moveTo>
                          <a:pt x="3467156" y="6218704"/>
                        </a:moveTo>
                        <a:lnTo>
                          <a:pt x="3475131" y="6208344"/>
                        </a:lnTo>
                      </a:path>
                      <a:path w="12847955" h="6225540">
                        <a:moveTo>
                          <a:pt x="3475131" y="6208344"/>
                        </a:moveTo>
                        <a:lnTo>
                          <a:pt x="3478325" y="6195572"/>
                        </a:lnTo>
                      </a:path>
                      <a:path w="12847955" h="6225540">
                        <a:moveTo>
                          <a:pt x="3478325" y="6195572"/>
                        </a:moveTo>
                        <a:lnTo>
                          <a:pt x="3475131" y="6182004"/>
                        </a:lnTo>
                      </a:path>
                      <a:path w="12847955" h="6225540">
                        <a:moveTo>
                          <a:pt x="3475131" y="6182004"/>
                        </a:moveTo>
                        <a:lnTo>
                          <a:pt x="3467156" y="6171644"/>
                        </a:lnTo>
                      </a:path>
                      <a:path w="12847955" h="6225540">
                        <a:moveTo>
                          <a:pt x="3467156" y="6171644"/>
                        </a:moveTo>
                        <a:lnTo>
                          <a:pt x="3454397" y="6166053"/>
                        </a:lnTo>
                      </a:path>
                      <a:path w="12847955" h="6225540">
                        <a:moveTo>
                          <a:pt x="3454397" y="6166053"/>
                        </a:moveTo>
                        <a:lnTo>
                          <a:pt x="3441638" y="6166053"/>
                        </a:lnTo>
                      </a:path>
                      <a:path w="12847955" h="6225540">
                        <a:moveTo>
                          <a:pt x="3441638" y="6166053"/>
                        </a:moveTo>
                        <a:lnTo>
                          <a:pt x="3429661" y="6171644"/>
                        </a:lnTo>
                      </a:path>
                      <a:path w="12847955" h="6225540">
                        <a:moveTo>
                          <a:pt x="3429661" y="6171644"/>
                        </a:moveTo>
                        <a:lnTo>
                          <a:pt x="3420890" y="6182004"/>
                        </a:lnTo>
                      </a:path>
                      <a:path w="12847955" h="6225540">
                        <a:moveTo>
                          <a:pt x="3420890" y="6182004"/>
                        </a:moveTo>
                        <a:lnTo>
                          <a:pt x="3418492" y="6195572"/>
                        </a:lnTo>
                      </a:path>
                      <a:path w="12847955" h="6225540">
                        <a:moveTo>
                          <a:pt x="2134063" y="6195572"/>
                        </a:moveTo>
                        <a:lnTo>
                          <a:pt x="2125292" y="6197970"/>
                        </a:lnTo>
                      </a:path>
                      <a:path w="12847955" h="6225540">
                        <a:moveTo>
                          <a:pt x="2125292" y="6197970"/>
                        </a:moveTo>
                        <a:lnTo>
                          <a:pt x="2119715" y="6205946"/>
                        </a:lnTo>
                      </a:path>
                      <a:path w="12847955" h="6225540">
                        <a:moveTo>
                          <a:pt x="2119715" y="6205946"/>
                        </a:moveTo>
                        <a:lnTo>
                          <a:pt x="2119715" y="6214716"/>
                        </a:lnTo>
                      </a:path>
                      <a:path w="12847955" h="6225540">
                        <a:moveTo>
                          <a:pt x="2119715" y="6214716"/>
                        </a:moveTo>
                        <a:lnTo>
                          <a:pt x="2125292" y="6222692"/>
                        </a:lnTo>
                      </a:path>
                      <a:path w="12847955" h="6225540">
                        <a:moveTo>
                          <a:pt x="2125292" y="6222692"/>
                        </a:moveTo>
                        <a:lnTo>
                          <a:pt x="2134063" y="6225090"/>
                        </a:lnTo>
                      </a:path>
                      <a:path w="12847955" h="6225540">
                        <a:moveTo>
                          <a:pt x="2134063" y="6195572"/>
                        </a:moveTo>
                        <a:lnTo>
                          <a:pt x="2142847" y="6192378"/>
                        </a:lnTo>
                      </a:path>
                      <a:path w="12847955" h="6225540">
                        <a:moveTo>
                          <a:pt x="2142847" y="6192378"/>
                        </a:moveTo>
                        <a:lnTo>
                          <a:pt x="2147630" y="6185197"/>
                        </a:lnTo>
                      </a:path>
                      <a:path w="12847955" h="6225540">
                        <a:moveTo>
                          <a:pt x="2147630" y="6185197"/>
                        </a:moveTo>
                        <a:lnTo>
                          <a:pt x="2147630" y="6175632"/>
                        </a:lnTo>
                      </a:path>
                      <a:path w="12847955" h="6225540">
                        <a:moveTo>
                          <a:pt x="2147630" y="6175632"/>
                        </a:moveTo>
                        <a:lnTo>
                          <a:pt x="2142847" y="6168451"/>
                        </a:lnTo>
                      </a:path>
                      <a:path w="12847955" h="6225540">
                        <a:moveTo>
                          <a:pt x="2142847" y="6168451"/>
                        </a:moveTo>
                        <a:lnTo>
                          <a:pt x="2134063" y="6165258"/>
                        </a:lnTo>
                      </a:path>
                      <a:path w="12847955" h="6225540">
                        <a:moveTo>
                          <a:pt x="2103749" y="6195572"/>
                        </a:moveTo>
                        <a:lnTo>
                          <a:pt x="2106942" y="6208344"/>
                        </a:lnTo>
                      </a:path>
                      <a:path w="12847955" h="6225540">
                        <a:moveTo>
                          <a:pt x="2106942" y="6208344"/>
                        </a:moveTo>
                        <a:lnTo>
                          <a:pt x="2114918" y="6218704"/>
                        </a:lnTo>
                      </a:path>
                      <a:path w="12847955" h="6225540">
                        <a:moveTo>
                          <a:pt x="2114918" y="6218704"/>
                        </a:moveTo>
                        <a:lnTo>
                          <a:pt x="2126882" y="6224296"/>
                        </a:lnTo>
                      </a:path>
                      <a:path w="12847955" h="6225540">
                        <a:moveTo>
                          <a:pt x="2126882" y="6224296"/>
                        </a:moveTo>
                        <a:lnTo>
                          <a:pt x="2140449" y="6224296"/>
                        </a:lnTo>
                      </a:path>
                      <a:path w="12847955" h="6225540">
                        <a:moveTo>
                          <a:pt x="2140449" y="6224296"/>
                        </a:moveTo>
                        <a:lnTo>
                          <a:pt x="2152413" y="6218704"/>
                        </a:lnTo>
                      </a:path>
                      <a:path w="12847955" h="6225540">
                        <a:moveTo>
                          <a:pt x="2152413" y="6218704"/>
                        </a:moveTo>
                        <a:lnTo>
                          <a:pt x="2160389" y="6208344"/>
                        </a:lnTo>
                      </a:path>
                      <a:path w="12847955" h="6225540">
                        <a:moveTo>
                          <a:pt x="2160389" y="6208344"/>
                        </a:moveTo>
                        <a:lnTo>
                          <a:pt x="2163582" y="6195572"/>
                        </a:lnTo>
                      </a:path>
                      <a:path w="12847955" h="6225540">
                        <a:moveTo>
                          <a:pt x="2163582" y="6195572"/>
                        </a:moveTo>
                        <a:lnTo>
                          <a:pt x="2160389" y="6182004"/>
                        </a:lnTo>
                      </a:path>
                      <a:path w="12847955" h="6225540">
                        <a:moveTo>
                          <a:pt x="2160389" y="6182004"/>
                        </a:moveTo>
                        <a:lnTo>
                          <a:pt x="2152413" y="6171644"/>
                        </a:lnTo>
                      </a:path>
                      <a:path w="12847955" h="6225540">
                        <a:moveTo>
                          <a:pt x="2152413" y="6171644"/>
                        </a:moveTo>
                        <a:lnTo>
                          <a:pt x="2140449" y="6166053"/>
                        </a:lnTo>
                      </a:path>
                      <a:path w="12847955" h="6225540">
                        <a:moveTo>
                          <a:pt x="2140449" y="6166053"/>
                        </a:moveTo>
                        <a:lnTo>
                          <a:pt x="2126882" y="6166053"/>
                        </a:lnTo>
                      </a:path>
                      <a:path w="12847955" h="6225540">
                        <a:moveTo>
                          <a:pt x="2126882" y="6166053"/>
                        </a:moveTo>
                        <a:lnTo>
                          <a:pt x="2114918" y="6171644"/>
                        </a:lnTo>
                      </a:path>
                      <a:path w="12847955" h="6225540">
                        <a:moveTo>
                          <a:pt x="2114918" y="6171644"/>
                        </a:moveTo>
                        <a:lnTo>
                          <a:pt x="2106942" y="6182004"/>
                        </a:lnTo>
                      </a:path>
                      <a:path w="12847955" h="6225540">
                        <a:moveTo>
                          <a:pt x="2106942" y="6182004"/>
                        </a:moveTo>
                        <a:lnTo>
                          <a:pt x="2103749" y="6195572"/>
                        </a:lnTo>
                      </a:path>
                      <a:path w="12847955" h="6225540">
                        <a:moveTo>
                          <a:pt x="3918710" y="4982939"/>
                        </a:moveTo>
                        <a:lnTo>
                          <a:pt x="3946625" y="5010868"/>
                        </a:lnTo>
                      </a:path>
                      <a:path w="12847955" h="6225540">
                        <a:moveTo>
                          <a:pt x="3946625" y="4982939"/>
                        </a:moveTo>
                        <a:lnTo>
                          <a:pt x="3918710" y="5010868"/>
                        </a:lnTo>
                      </a:path>
                      <a:path w="12847955" h="6225540">
                        <a:moveTo>
                          <a:pt x="3912324" y="4997301"/>
                        </a:moveTo>
                        <a:lnTo>
                          <a:pt x="3915517" y="5006880"/>
                        </a:lnTo>
                      </a:path>
                      <a:path w="12847955" h="6225540">
                        <a:moveTo>
                          <a:pt x="3915517" y="5006880"/>
                        </a:moveTo>
                        <a:lnTo>
                          <a:pt x="3922698" y="5014061"/>
                        </a:lnTo>
                      </a:path>
                      <a:path w="12847955" h="6225540">
                        <a:moveTo>
                          <a:pt x="3922698" y="5014061"/>
                        </a:moveTo>
                        <a:lnTo>
                          <a:pt x="3925082" y="5014856"/>
                        </a:lnTo>
                      </a:path>
                      <a:path w="12847955" h="6225540">
                        <a:moveTo>
                          <a:pt x="3939444" y="5014856"/>
                        </a:moveTo>
                        <a:lnTo>
                          <a:pt x="3942637" y="5014061"/>
                        </a:lnTo>
                      </a:path>
                      <a:path w="12847955" h="6225540">
                        <a:moveTo>
                          <a:pt x="3942637" y="5014061"/>
                        </a:moveTo>
                        <a:lnTo>
                          <a:pt x="3949819" y="5006880"/>
                        </a:lnTo>
                      </a:path>
                      <a:path w="12847955" h="6225540">
                        <a:moveTo>
                          <a:pt x="3949819" y="5006880"/>
                        </a:moveTo>
                        <a:lnTo>
                          <a:pt x="3952217" y="4997301"/>
                        </a:lnTo>
                      </a:path>
                      <a:path w="12847955" h="6225540">
                        <a:moveTo>
                          <a:pt x="3952217" y="4997301"/>
                        </a:moveTo>
                        <a:lnTo>
                          <a:pt x="3949819" y="4986927"/>
                        </a:lnTo>
                      </a:path>
                      <a:path w="12847955" h="6225540">
                        <a:moveTo>
                          <a:pt x="3949819" y="4986927"/>
                        </a:moveTo>
                        <a:lnTo>
                          <a:pt x="3942637" y="4979760"/>
                        </a:lnTo>
                      </a:path>
                      <a:path w="12847955" h="6225540">
                        <a:moveTo>
                          <a:pt x="3942637" y="4979760"/>
                        </a:moveTo>
                        <a:lnTo>
                          <a:pt x="3939444" y="4978951"/>
                        </a:lnTo>
                      </a:path>
                      <a:path w="12847955" h="6225540">
                        <a:moveTo>
                          <a:pt x="3925082" y="4978951"/>
                        </a:moveTo>
                        <a:lnTo>
                          <a:pt x="3922698" y="4979760"/>
                        </a:lnTo>
                      </a:path>
                      <a:path w="12847955" h="6225540">
                        <a:moveTo>
                          <a:pt x="3922698" y="4979760"/>
                        </a:moveTo>
                        <a:lnTo>
                          <a:pt x="3915517" y="4986927"/>
                        </a:lnTo>
                      </a:path>
                      <a:path w="12847955" h="6225540">
                        <a:moveTo>
                          <a:pt x="3915517" y="4986927"/>
                        </a:moveTo>
                        <a:lnTo>
                          <a:pt x="3912324" y="4997301"/>
                        </a:lnTo>
                      </a:path>
                      <a:path w="12847955" h="6225540">
                        <a:moveTo>
                          <a:pt x="10146172" y="2978120"/>
                        </a:moveTo>
                        <a:lnTo>
                          <a:pt x="10143020" y="2979710"/>
                        </a:lnTo>
                      </a:path>
                      <a:path w="12847955" h="6225540">
                        <a:moveTo>
                          <a:pt x="10143020" y="2979710"/>
                        </a:moveTo>
                        <a:lnTo>
                          <a:pt x="10143020" y="2983698"/>
                        </a:lnTo>
                      </a:path>
                      <a:path w="12847955" h="6225540">
                        <a:moveTo>
                          <a:pt x="10143020" y="2983698"/>
                        </a:moveTo>
                        <a:lnTo>
                          <a:pt x="10146172" y="2985301"/>
                        </a:lnTo>
                      </a:path>
                      <a:path w="12847955" h="6225540">
                        <a:moveTo>
                          <a:pt x="10146172" y="2978120"/>
                        </a:moveTo>
                        <a:lnTo>
                          <a:pt x="10149324" y="2975722"/>
                        </a:lnTo>
                      </a:path>
                      <a:path w="12847955" h="6225540">
                        <a:moveTo>
                          <a:pt x="10149324" y="2975722"/>
                        </a:moveTo>
                        <a:lnTo>
                          <a:pt x="10149324" y="2972529"/>
                        </a:lnTo>
                      </a:path>
                      <a:path w="12847955" h="6225540">
                        <a:moveTo>
                          <a:pt x="10149324" y="2972529"/>
                        </a:moveTo>
                        <a:lnTo>
                          <a:pt x="10146172" y="2970144"/>
                        </a:lnTo>
                      </a:path>
                      <a:path w="12847955" h="6225540">
                        <a:moveTo>
                          <a:pt x="10138223" y="2978120"/>
                        </a:moveTo>
                        <a:lnTo>
                          <a:pt x="10140553" y="2982903"/>
                        </a:lnTo>
                      </a:path>
                      <a:path w="12847955" h="6225540">
                        <a:moveTo>
                          <a:pt x="10140553" y="2982903"/>
                        </a:moveTo>
                        <a:lnTo>
                          <a:pt x="10146172" y="2985301"/>
                        </a:lnTo>
                      </a:path>
                      <a:path w="12847955" h="6225540">
                        <a:moveTo>
                          <a:pt x="10146172" y="2985301"/>
                        </a:moveTo>
                        <a:lnTo>
                          <a:pt x="10150968" y="2982903"/>
                        </a:lnTo>
                      </a:path>
                      <a:path w="12847955" h="6225540">
                        <a:moveTo>
                          <a:pt x="10150968" y="2982903"/>
                        </a:moveTo>
                        <a:lnTo>
                          <a:pt x="10153435" y="2978120"/>
                        </a:lnTo>
                      </a:path>
                      <a:path w="12847955" h="6225540">
                        <a:moveTo>
                          <a:pt x="10153435" y="2978120"/>
                        </a:moveTo>
                        <a:lnTo>
                          <a:pt x="10150968" y="2972529"/>
                        </a:lnTo>
                      </a:path>
                      <a:path w="12847955" h="6225540">
                        <a:moveTo>
                          <a:pt x="10150968" y="2972529"/>
                        </a:moveTo>
                        <a:lnTo>
                          <a:pt x="10146172" y="2970144"/>
                        </a:lnTo>
                      </a:path>
                      <a:path w="12847955" h="6225540">
                        <a:moveTo>
                          <a:pt x="10146172" y="2970144"/>
                        </a:moveTo>
                        <a:lnTo>
                          <a:pt x="10140553" y="2972529"/>
                        </a:lnTo>
                      </a:path>
                      <a:path w="12847955" h="6225540">
                        <a:moveTo>
                          <a:pt x="10140553" y="2972529"/>
                        </a:moveTo>
                        <a:lnTo>
                          <a:pt x="10138223" y="2978120"/>
                        </a:lnTo>
                      </a:path>
                      <a:path w="12847955" h="6225540">
                        <a:moveTo>
                          <a:pt x="7181" y="4728452"/>
                        </a:moveTo>
                        <a:lnTo>
                          <a:pt x="3987" y="4730041"/>
                        </a:lnTo>
                      </a:path>
                      <a:path w="12847955" h="6225540">
                        <a:moveTo>
                          <a:pt x="3987" y="4730041"/>
                        </a:moveTo>
                        <a:lnTo>
                          <a:pt x="3987" y="4734043"/>
                        </a:lnTo>
                      </a:path>
                      <a:path w="12847955" h="6225540">
                        <a:moveTo>
                          <a:pt x="3987" y="4734043"/>
                        </a:moveTo>
                        <a:lnTo>
                          <a:pt x="7181" y="4735633"/>
                        </a:lnTo>
                      </a:path>
                      <a:path w="12847955" h="6225540">
                        <a:moveTo>
                          <a:pt x="7181" y="4728452"/>
                        </a:moveTo>
                        <a:lnTo>
                          <a:pt x="11168" y="4726053"/>
                        </a:lnTo>
                      </a:path>
                      <a:path w="12847955" h="6225540">
                        <a:moveTo>
                          <a:pt x="11168" y="4726053"/>
                        </a:moveTo>
                        <a:lnTo>
                          <a:pt x="11168" y="4722065"/>
                        </a:lnTo>
                      </a:path>
                      <a:path w="12847955" h="6225540">
                        <a:moveTo>
                          <a:pt x="11168" y="4722065"/>
                        </a:moveTo>
                        <a:lnTo>
                          <a:pt x="7181" y="4720476"/>
                        </a:lnTo>
                      </a:path>
                      <a:path w="12847955" h="6225540">
                        <a:moveTo>
                          <a:pt x="0" y="4728452"/>
                        </a:moveTo>
                        <a:lnTo>
                          <a:pt x="2398" y="4733234"/>
                        </a:lnTo>
                      </a:path>
                      <a:path w="12847955" h="6225540">
                        <a:moveTo>
                          <a:pt x="2398" y="4733234"/>
                        </a:moveTo>
                        <a:lnTo>
                          <a:pt x="7181" y="4735633"/>
                        </a:lnTo>
                      </a:path>
                      <a:path w="12847955" h="6225540">
                        <a:moveTo>
                          <a:pt x="7181" y="4735633"/>
                        </a:moveTo>
                        <a:lnTo>
                          <a:pt x="12758" y="4733234"/>
                        </a:lnTo>
                      </a:path>
                      <a:path w="12847955" h="6225540">
                        <a:moveTo>
                          <a:pt x="12758" y="4733234"/>
                        </a:moveTo>
                        <a:lnTo>
                          <a:pt x="15156" y="4728452"/>
                        </a:lnTo>
                      </a:path>
                      <a:path w="12847955" h="6225540">
                        <a:moveTo>
                          <a:pt x="15156" y="4728452"/>
                        </a:moveTo>
                        <a:lnTo>
                          <a:pt x="12758" y="4722874"/>
                        </a:lnTo>
                      </a:path>
                      <a:path w="12847955" h="6225540">
                        <a:moveTo>
                          <a:pt x="12758" y="4722874"/>
                        </a:moveTo>
                        <a:lnTo>
                          <a:pt x="7181" y="4720476"/>
                        </a:lnTo>
                      </a:path>
                      <a:path w="12847955" h="6225540">
                        <a:moveTo>
                          <a:pt x="7181" y="4720476"/>
                        </a:moveTo>
                        <a:lnTo>
                          <a:pt x="2398" y="4722874"/>
                        </a:lnTo>
                      </a:path>
                      <a:path w="12847955" h="6225540">
                        <a:moveTo>
                          <a:pt x="2398" y="4722874"/>
                        </a:moveTo>
                        <a:lnTo>
                          <a:pt x="0" y="4728452"/>
                        </a:lnTo>
                      </a:path>
                      <a:path w="12847955" h="6225540">
                        <a:moveTo>
                          <a:pt x="12842753" y="700450"/>
                        </a:moveTo>
                        <a:lnTo>
                          <a:pt x="12840286" y="702848"/>
                        </a:lnTo>
                      </a:path>
                      <a:path w="12847955" h="6225540">
                        <a:moveTo>
                          <a:pt x="12840286" y="702848"/>
                        </a:moveTo>
                        <a:lnTo>
                          <a:pt x="12842753" y="706041"/>
                        </a:lnTo>
                      </a:path>
                      <a:path w="12847955" h="6225540">
                        <a:moveTo>
                          <a:pt x="12842753" y="700450"/>
                        </a:moveTo>
                        <a:lnTo>
                          <a:pt x="12845082" y="698052"/>
                        </a:lnTo>
                      </a:path>
                      <a:path w="12847955" h="6225540">
                        <a:moveTo>
                          <a:pt x="12845082" y="698052"/>
                        </a:moveTo>
                        <a:lnTo>
                          <a:pt x="12842753" y="695667"/>
                        </a:lnTo>
                      </a:path>
                      <a:path w="12847955" h="6225540">
                        <a:moveTo>
                          <a:pt x="12837956" y="700450"/>
                        </a:moveTo>
                        <a:lnTo>
                          <a:pt x="12840286" y="705233"/>
                        </a:lnTo>
                      </a:path>
                      <a:path w="12847955" h="6225540">
                        <a:moveTo>
                          <a:pt x="12840286" y="705233"/>
                        </a:moveTo>
                        <a:lnTo>
                          <a:pt x="12845082" y="705233"/>
                        </a:lnTo>
                      </a:path>
                      <a:path w="12847955" h="6225540">
                        <a:moveTo>
                          <a:pt x="12845082" y="705233"/>
                        </a:moveTo>
                        <a:lnTo>
                          <a:pt x="12847549" y="700450"/>
                        </a:lnTo>
                      </a:path>
                      <a:path w="12847955" h="6225540">
                        <a:moveTo>
                          <a:pt x="12847549" y="700450"/>
                        </a:moveTo>
                        <a:lnTo>
                          <a:pt x="12845082" y="696462"/>
                        </a:lnTo>
                      </a:path>
                      <a:path w="12847955" h="6225540">
                        <a:moveTo>
                          <a:pt x="12845082" y="696462"/>
                        </a:moveTo>
                        <a:lnTo>
                          <a:pt x="12840286" y="696462"/>
                        </a:lnTo>
                      </a:path>
                      <a:path w="12847955" h="6225540">
                        <a:moveTo>
                          <a:pt x="12840286" y="696462"/>
                        </a:moveTo>
                        <a:lnTo>
                          <a:pt x="12837956" y="700450"/>
                        </a:lnTo>
                      </a:path>
                      <a:path w="12847955" h="6225540">
                        <a:moveTo>
                          <a:pt x="10090395" y="4782"/>
                        </a:moveTo>
                        <a:lnTo>
                          <a:pt x="10087929" y="7181"/>
                        </a:lnTo>
                      </a:path>
                      <a:path w="12847955" h="6225540">
                        <a:moveTo>
                          <a:pt x="10087929" y="7181"/>
                        </a:moveTo>
                        <a:lnTo>
                          <a:pt x="10090395" y="9579"/>
                        </a:lnTo>
                      </a:path>
                      <a:path w="12847955" h="6225540">
                        <a:moveTo>
                          <a:pt x="10090395" y="4782"/>
                        </a:moveTo>
                        <a:lnTo>
                          <a:pt x="10092725" y="2398"/>
                        </a:lnTo>
                      </a:path>
                      <a:path w="12847955" h="6225540">
                        <a:moveTo>
                          <a:pt x="10092725" y="2398"/>
                        </a:moveTo>
                        <a:lnTo>
                          <a:pt x="10090395" y="0"/>
                        </a:lnTo>
                      </a:path>
                      <a:path w="12847955" h="6225540">
                        <a:moveTo>
                          <a:pt x="10085599" y="4782"/>
                        </a:moveTo>
                        <a:lnTo>
                          <a:pt x="10087929" y="8770"/>
                        </a:lnTo>
                      </a:path>
                      <a:path w="12847955" h="6225540">
                        <a:moveTo>
                          <a:pt x="10087929" y="8770"/>
                        </a:moveTo>
                        <a:lnTo>
                          <a:pt x="10092725" y="8770"/>
                        </a:lnTo>
                      </a:path>
                      <a:path w="12847955" h="6225540">
                        <a:moveTo>
                          <a:pt x="10092725" y="8770"/>
                        </a:moveTo>
                        <a:lnTo>
                          <a:pt x="10095192" y="4782"/>
                        </a:lnTo>
                      </a:path>
                      <a:path w="12847955" h="6225540">
                        <a:moveTo>
                          <a:pt x="10095192" y="4782"/>
                        </a:moveTo>
                        <a:lnTo>
                          <a:pt x="10092725" y="0"/>
                        </a:lnTo>
                      </a:path>
                      <a:path w="12847955" h="6225540">
                        <a:moveTo>
                          <a:pt x="10092725" y="0"/>
                        </a:moveTo>
                        <a:lnTo>
                          <a:pt x="10087929" y="0"/>
                        </a:lnTo>
                      </a:path>
                      <a:path w="12847955" h="6225540">
                        <a:moveTo>
                          <a:pt x="10087929" y="0"/>
                        </a:moveTo>
                        <a:lnTo>
                          <a:pt x="10085599" y="4782"/>
                        </a:lnTo>
                      </a:path>
                      <a:path w="12847955" h="6225540">
                        <a:moveTo>
                          <a:pt x="10588955" y="127641"/>
                        </a:moveTo>
                        <a:lnTo>
                          <a:pt x="10586626" y="130039"/>
                        </a:lnTo>
                      </a:path>
                      <a:path w="12847955" h="6225540">
                        <a:moveTo>
                          <a:pt x="10586626" y="130039"/>
                        </a:moveTo>
                        <a:lnTo>
                          <a:pt x="10588955" y="132423"/>
                        </a:lnTo>
                      </a:path>
                      <a:path w="12847955" h="6225540">
                        <a:moveTo>
                          <a:pt x="10588955" y="127641"/>
                        </a:moveTo>
                        <a:lnTo>
                          <a:pt x="10591285" y="124448"/>
                        </a:lnTo>
                      </a:path>
                      <a:path w="12847955" h="6225540">
                        <a:moveTo>
                          <a:pt x="10591285" y="124448"/>
                        </a:moveTo>
                        <a:lnTo>
                          <a:pt x="10588955" y="122063"/>
                        </a:lnTo>
                      </a:path>
                      <a:path w="12847955" h="6225540">
                        <a:moveTo>
                          <a:pt x="10584159" y="127641"/>
                        </a:moveTo>
                        <a:lnTo>
                          <a:pt x="10586626" y="131629"/>
                        </a:lnTo>
                      </a:path>
                      <a:path w="12847955" h="6225540">
                        <a:moveTo>
                          <a:pt x="10586626" y="131629"/>
                        </a:moveTo>
                        <a:lnTo>
                          <a:pt x="10591285" y="131629"/>
                        </a:lnTo>
                      </a:path>
                      <a:path w="12847955" h="6225540">
                        <a:moveTo>
                          <a:pt x="10591285" y="131629"/>
                        </a:moveTo>
                        <a:lnTo>
                          <a:pt x="10593752" y="127641"/>
                        </a:lnTo>
                      </a:path>
                      <a:path w="12847955" h="6225540">
                        <a:moveTo>
                          <a:pt x="10593752" y="127641"/>
                        </a:moveTo>
                        <a:lnTo>
                          <a:pt x="10591285" y="122858"/>
                        </a:lnTo>
                      </a:path>
                      <a:path w="12847955" h="6225540">
                        <a:moveTo>
                          <a:pt x="10591285" y="122858"/>
                        </a:moveTo>
                        <a:lnTo>
                          <a:pt x="10586626" y="122858"/>
                        </a:lnTo>
                      </a:path>
                      <a:path w="12847955" h="6225540">
                        <a:moveTo>
                          <a:pt x="10586626" y="122858"/>
                        </a:moveTo>
                        <a:lnTo>
                          <a:pt x="10584159" y="127641"/>
                        </a:lnTo>
                      </a:path>
                      <a:path w="12847955" h="6225540">
                        <a:moveTo>
                          <a:pt x="11014197" y="3049122"/>
                        </a:moveTo>
                        <a:lnTo>
                          <a:pt x="11011046" y="3050711"/>
                        </a:lnTo>
                      </a:path>
                      <a:path w="12847955" h="6225540">
                        <a:moveTo>
                          <a:pt x="11011046" y="3050711"/>
                        </a:moveTo>
                        <a:lnTo>
                          <a:pt x="11011046" y="3054699"/>
                        </a:lnTo>
                      </a:path>
                      <a:path w="12847955" h="6225540">
                        <a:moveTo>
                          <a:pt x="11011046" y="3054699"/>
                        </a:moveTo>
                        <a:lnTo>
                          <a:pt x="11014197" y="3056303"/>
                        </a:lnTo>
                      </a:path>
                      <a:path w="12847955" h="6225540">
                        <a:moveTo>
                          <a:pt x="11014197" y="3049122"/>
                        </a:moveTo>
                        <a:lnTo>
                          <a:pt x="11017349" y="3047532"/>
                        </a:lnTo>
                      </a:path>
                      <a:path w="12847955" h="6225540">
                        <a:moveTo>
                          <a:pt x="11017349" y="3047532"/>
                        </a:moveTo>
                        <a:lnTo>
                          <a:pt x="11017349" y="3043544"/>
                        </a:lnTo>
                      </a:path>
                      <a:path w="12847955" h="6225540">
                        <a:moveTo>
                          <a:pt x="11017349" y="3043544"/>
                        </a:moveTo>
                        <a:lnTo>
                          <a:pt x="11014197" y="3041941"/>
                        </a:lnTo>
                      </a:path>
                      <a:path w="12847955" h="6225540">
                        <a:moveTo>
                          <a:pt x="11006934" y="3049122"/>
                        </a:moveTo>
                        <a:lnTo>
                          <a:pt x="11009401" y="3054699"/>
                        </a:lnTo>
                      </a:path>
                      <a:path w="12847955" h="6225540">
                        <a:moveTo>
                          <a:pt x="11009401" y="3054699"/>
                        </a:moveTo>
                        <a:lnTo>
                          <a:pt x="11014197" y="3056303"/>
                        </a:lnTo>
                      </a:path>
                      <a:path w="12847955" h="6225540">
                        <a:moveTo>
                          <a:pt x="11014197" y="3056303"/>
                        </a:moveTo>
                        <a:lnTo>
                          <a:pt x="11019816" y="3054699"/>
                        </a:lnTo>
                      </a:path>
                      <a:path w="12847955" h="6225540">
                        <a:moveTo>
                          <a:pt x="11019816" y="3054699"/>
                        </a:moveTo>
                        <a:lnTo>
                          <a:pt x="11022146" y="3049122"/>
                        </a:lnTo>
                      </a:path>
                      <a:path w="12847955" h="6225540">
                        <a:moveTo>
                          <a:pt x="11022146" y="3049122"/>
                        </a:moveTo>
                        <a:lnTo>
                          <a:pt x="11019816" y="3043544"/>
                        </a:lnTo>
                      </a:path>
                      <a:path w="12847955" h="6225540">
                        <a:moveTo>
                          <a:pt x="11019816" y="3043544"/>
                        </a:moveTo>
                        <a:lnTo>
                          <a:pt x="11014197" y="3041941"/>
                        </a:lnTo>
                      </a:path>
                      <a:path w="12847955" h="6225540">
                        <a:moveTo>
                          <a:pt x="11014197" y="3041941"/>
                        </a:moveTo>
                        <a:lnTo>
                          <a:pt x="11009401" y="3043544"/>
                        </a:lnTo>
                      </a:path>
                      <a:path w="12847955" h="6225540">
                        <a:moveTo>
                          <a:pt x="11009401" y="3043544"/>
                        </a:moveTo>
                        <a:lnTo>
                          <a:pt x="11006934" y="3049122"/>
                        </a:lnTo>
                      </a:path>
                      <a:path w="12847955" h="6225540">
                        <a:moveTo>
                          <a:pt x="11058873" y="3241392"/>
                        </a:moveTo>
                        <a:lnTo>
                          <a:pt x="11056407" y="3243777"/>
                        </a:lnTo>
                      </a:path>
                      <a:path w="12847955" h="6225540">
                        <a:moveTo>
                          <a:pt x="11056407" y="3243777"/>
                        </a:moveTo>
                        <a:lnTo>
                          <a:pt x="11058873" y="3246175"/>
                        </a:lnTo>
                      </a:path>
                      <a:path w="12847955" h="6225540">
                        <a:moveTo>
                          <a:pt x="11058873" y="3241392"/>
                        </a:moveTo>
                        <a:lnTo>
                          <a:pt x="11061203" y="3238994"/>
                        </a:lnTo>
                      </a:path>
                      <a:path w="12847955" h="6225540">
                        <a:moveTo>
                          <a:pt x="11061203" y="3238994"/>
                        </a:moveTo>
                        <a:lnTo>
                          <a:pt x="11058873" y="3236596"/>
                        </a:lnTo>
                      </a:path>
                      <a:path w="12847955" h="6225540">
                        <a:moveTo>
                          <a:pt x="11054077" y="3241392"/>
                        </a:moveTo>
                        <a:lnTo>
                          <a:pt x="11056407" y="3246175"/>
                        </a:lnTo>
                      </a:path>
                      <a:path w="12847955" h="6225540">
                        <a:moveTo>
                          <a:pt x="11056407" y="3246175"/>
                        </a:moveTo>
                        <a:lnTo>
                          <a:pt x="11061203" y="3246175"/>
                        </a:lnTo>
                      </a:path>
                      <a:path w="12847955" h="6225540">
                        <a:moveTo>
                          <a:pt x="11061203" y="3246175"/>
                        </a:moveTo>
                        <a:lnTo>
                          <a:pt x="11063670" y="3241392"/>
                        </a:lnTo>
                      </a:path>
                      <a:path w="12847955" h="6225540">
                        <a:moveTo>
                          <a:pt x="11063670" y="3241392"/>
                        </a:moveTo>
                        <a:lnTo>
                          <a:pt x="11061203" y="3237390"/>
                        </a:lnTo>
                      </a:path>
                      <a:path w="12847955" h="6225540">
                        <a:moveTo>
                          <a:pt x="11061203" y="3237390"/>
                        </a:moveTo>
                        <a:lnTo>
                          <a:pt x="11056407" y="3237390"/>
                        </a:lnTo>
                      </a:path>
                      <a:path w="12847955" h="6225540">
                        <a:moveTo>
                          <a:pt x="11056407" y="3237390"/>
                        </a:moveTo>
                        <a:lnTo>
                          <a:pt x="11054077" y="3241392"/>
                        </a:lnTo>
                      </a:path>
                      <a:path w="12847955" h="6225540">
                        <a:moveTo>
                          <a:pt x="12605807" y="1354635"/>
                        </a:moveTo>
                        <a:lnTo>
                          <a:pt x="12602518" y="1356225"/>
                        </a:lnTo>
                      </a:path>
                      <a:path w="12847955" h="6225540">
                        <a:moveTo>
                          <a:pt x="12602518" y="1356225"/>
                        </a:moveTo>
                        <a:lnTo>
                          <a:pt x="12602518" y="1360213"/>
                        </a:lnTo>
                      </a:path>
                      <a:path w="12847955" h="6225540">
                        <a:moveTo>
                          <a:pt x="12602518" y="1360213"/>
                        </a:moveTo>
                        <a:lnTo>
                          <a:pt x="12605807" y="1362611"/>
                        </a:lnTo>
                      </a:path>
                      <a:path w="12847955" h="6225540">
                        <a:moveTo>
                          <a:pt x="12605807" y="1354635"/>
                        </a:moveTo>
                        <a:lnTo>
                          <a:pt x="12608959" y="1353032"/>
                        </a:lnTo>
                      </a:path>
                      <a:path w="12847955" h="6225540">
                        <a:moveTo>
                          <a:pt x="12608959" y="1353032"/>
                        </a:moveTo>
                        <a:lnTo>
                          <a:pt x="12608959" y="1349044"/>
                        </a:lnTo>
                      </a:path>
                      <a:path w="12847955" h="6225540">
                        <a:moveTo>
                          <a:pt x="12608959" y="1349044"/>
                        </a:moveTo>
                        <a:lnTo>
                          <a:pt x="12605807" y="1347454"/>
                        </a:lnTo>
                      </a:path>
                      <a:path w="12847955" h="6225540">
                        <a:moveTo>
                          <a:pt x="12597721" y="1354635"/>
                        </a:moveTo>
                        <a:lnTo>
                          <a:pt x="12600188" y="1360213"/>
                        </a:lnTo>
                      </a:path>
                      <a:path w="12847955" h="6225540">
                        <a:moveTo>
                          <a:pt x="12600188" y="1360213"/>
                        </a:moveTo>
                        <a:lnTo>
                          <a:pt x="12605807" y="1362611"/>
                        </a:lnTo>
                      </a:path>
                      <a:path w="12847955" h="6225540">
                        <a:moveTo>
                          <a:pt x="12605807" y="1362611"/>
                        </a:moveTo>
                        <a:lnTo>
                          <a:pt x="12610603" y="1360213"/>
                        </a:lnTo>
                      </a:path>
                      <a:path w="12847955" h="6225540">
                        <a:moveTo>
                          <a:pt x="12610603" y="1360213"/>
                        </a:moveTo>
                        <a:lnTo>
                          <a:pt x="12612933" y="1354635"/>
                        </a:lnTo>
                      </a:path>
                      <a:path w="12847955" h="6225540">
                        <a:moveTo>
                          <a:pt x="12612933" y="1354635"/>
                        </a:moveTo>
                        <a:lnTo>
                          <a:pt x="12610603" y="1349852"/>
                        </a:lnTo>
                      </a:path>
                      <a:path w="12847955" h="6225540">
                        <a:moveTo>
                          <a:pt x="12610603" y="1349852"/>
                        </a:moveTo>
                        <a:lnTo>
                          <a:pt x="12605807" y="1347454"/>
                        </a:lnTo>
                      </a:path>
                      <a:path w="12847955" h="6225540">
                        <a:moveTo>
                          <a:pt x="12605807" y="1347454"/>
                        </a:moveTo>
                        <a:lnTo>
                          <a:pt x="12600188" y="1349852"/>
                        </a:lnTo>
                      </a:path>
                      <a:path w="12847955" h="6225540">
                        <a:moveTo>
                          <a:pt x="12600188" y="1349852"/>
                        </a:moveTo>
                        <a:lnTo>
                          <a:pt x="12597721" y="1354635"/>
                        </a:lnTo>
                      </a:path>
                      <a:path w="12847955" h="6225540">
                        <a:moveTo>
                          <a:pt x="12654457" y="1408876"/>
                        </a:moveTo>
                        <a:lnTo>
                          <a:pt x="12651990" y="1412069"/>
                        </a:lnTo>
                      </a:path>
                      <a:path w="12847955" h="6225540">
                        <a:moveTo>
                          <a:pt x="12651990" y="1412069"/>
                        </a:moveTo>
                        <a:lnTo>
                          <a:pt x="12654457" y="1414468"/>
                        </a:lnTo>
                      </a:path>
                      <a:path w="12847955" h="6225540">
                        <a:moveTo>
                          <a:pt x="12654457" y="1408876"/>
                        </a:moveTo>
                        <a:lnTo>
                          <a:pt x="12657609" y="1406492"/>
                        </a:lnTo>
                      </a:path>
                      <a:path w="12847955" h="6225540">
                        <a:moveTo>
                          <a:pt x="12657609" y="1406492"/>
                        </a:moveTo>
                        <a:lnTo>
                          <a:pt x="12654457" y="1404094"/>
                        </a:lnTo>
                      </a:path>
                      <a:path w="12847955" h="6225540">
                        <a:moveTo>
                          <a:pt x="12649660" y="1408876"/>
                        </a:moveTo>
                        <a:lnTo>
                          <a:pt x="12651990" y="1413673"/>
                        </a:lnTo>
                      </a:path>
                      <a:path w="12847955" h="6225540">
                        <a:moveTo>
                          <a:pt x="12651990" y="1413673"/>
                        </a:moveTo>
                        <a:lnTo>
                          <a:pt x="12657609" y="1413673"/>
                        </a:lnTo>
                      </a:path>
                      <a:path w="12847955" h="6225540">
                        <a:moveTo>
                          <a:pt x="12657609" y="1413673"/>
                        </a:moveTo>
                        <a:lnTo>
                          <a:pt x="12659938" y="1408876"/>
                        </a:lnTo>
                      </a:path>
                      <a:path w="12847955" h="6225540">
                        <a:moveTo>
                          <a:pt x="12659938" y="1408876"/>
                        </a:moveTo>
                        <a:lnTo>
                          <a:pt x="12657609" y="1404888"/>
                        </a:lnTo>
                      </a:path>
                      <a:path w="12847955" h="6225540">
                        <a:moveTo>
                          <a:pt x="12657609" y="1404888"/>
                        </a:moveTo>
                        <a:lnTo>
                          <a:pt x="12651990" y="1404888"/>
                        </a:lnTo>
                      </a:path>
                      <a:path w="12847955" h="6225540">
                        <a:moveTo>
                          <a:pt x="12651990" y="1404888"/>
                        </a:moveTo>
                        <a:lnTo>
                          <a:pt x="12649660" y="140887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815" name="object 3815"/>
                  <p:cNvPicPr/>
                  <p:nvPr/>
                </p:nvPicPr>
                <p:blipFill>
                  <a:blip r:embed="rId162" cstate="print"/>
                  <a:stretch>
                    <a:fillRect/>
                  </a:stretch>
                </p:blipFill>
                <p:spPr>
                  <a:xfrm>
                    <a:off x="16291896" y="3387776"/>
                    <a:ext cx="122031" cy="122058"/>
                  </a:xfrm>
                  <a:prstGeom prst="rect">
                    <a:avLst/>
                  </a:prstGeom>
                </p:spPr>
              </p:pic>
              <p:sp>
                <p:nvSpPr>
                  <p:cNvPr id="3816" name="object 3816"/>
                  <p:cNvSpPr/>
                  <p:nvPr/>
                </p:nvSpPr>
                <p:spPr>
                  <a:xfrm>
                    <a:off x="14834690" y="3108954"/>
                    <a:ext cx="62865" cy="1492885"/>
                  </a:xfrm>
                  <a:custGeom>
                    <a:avLst/>
                    <a:gdLst/>
                    <a:ahLst/>
                    <a:cxnLst/>
                    <a:rect l="l" t="t" r="r" b="b"/>
                    <a:pathLst>
                      <a:path w="62865" h="1492885">
                        <a:moveTo>
                          <a:pt x="54268" y="74194"/>
                        </a:moveTo>
                        <a:lnTo>
                          <a:pt x="51116" y="75784"/>
                        </a:lnTo>
                      </a:path>
                      <a:path w="62865" h="1492885">
                        <a:moveTo>
                          <a:pt x="51116" y="75784"/>
                        </a:moveTo>
                        <a:lnTo>
                          <a:pt x="51116" y="79772"/>
                        </a:lnTo>
                      </a:path>
                      <a:path w="62865" h="1492885">
                        <a:moveTo>
                          <a:pt x="51116" y="79772"/>
                        </a:moveTo>
                        <a:lnTo>
                          <a:pt x="54268" y="81375"/>
                        </a:lnTo>
                      </a:path>
                      <a:path w="62865" h="1492885">
                        <a:moveTo>
                          <a:pt x="54268" y="74194"/>
                        </a:moveTo>
                        <a:lnTo>
                          <a:pt x="57557" y="71796"/>
                        </a:lnTo>
                      </a:path>
                      <a:path w="62865" h="1492885">
                        <a:moveTo>
                          <a:pt x="57557" y="71796"/>
                        </a:moveTo>
                        <a:lnTo>
                          <a:pt x="57557" y="68603"/>
                        </a:lnTo>
                      </a:path>
                      <a:path w="62865" h="1492885">
                        <a:moveTo>
                          <a:pt x="57557" y="68603"/>
                        </a:moveTo>
                        <a:lnTo>
                          <a:pt x="54268" y="66218"/>
                        </a:lnTo>
                      </a:path>
                      <a:path w="62865" h="1492885">
                        <a:moveTo>
                          <a:pt x="47142" y="74194"/>
                        </a:moveTo>
                        <a:lnTo>
                          <a:pt x="49472" y="78977"/>
                        </a:lnTo>
                      </a:path>
                      <a:path w="62865" h="1492885">
                        <a:moveTo>
                          <a:pt x="49472" y="78977"/>
                        </a:moveTo>
                        <a:lnTo>
                          <a:pt x="54268" y="81375"/>
                        </a:lnTo>
                      </a:path>
                      <a:path w="62865" h="1492885">
                        <a:moveTo>
                          <a:pt x="54268" y="81375"/>
                        </a:moveTo>
                        <a:lnTo>
                          <a:pt x="59887" y="78977"/>
                        </a:lnTo>
                      </a:path>
                      <a:path w="62865" h="1492885">
                        <a:moveTo>
                          <a:pt x="59887" y="78977"/>
                        </a:moveTo>
                        <a:lnTo>
                          <a:pt x="62354" y="74194"/>
                        </a:lnTo>
                      </a:path>
                      <a:path w="62865" h="1492885">
                        <a:moveTo>
                          <a:pt x="62354" y="74194"/>
                        </a:moveTo>
                        <a:lnTo>
                          <a:pt x="59887" y="68603"/>
                        </a:lnTo>
                      </a:path>
                      <a:path w="62865" h="1492885">
                        <a:moveTo>
                          <a:pt x="59887" y="68603"/>
                        </a:moveTo>
                        <a:lnTo>
                          <a:pt x="54268" y="66218"/>
                        </a:lnTo>
                      </a:path>
                      <a:path w="62865" h="1492885">
                        <a:moveTo>
                          <a:pt x="54268" y="66218"/>
                        </a:moveTo>
                        <a:lnTo>
                          <a:pt x="49472" y="68603"/>
                        </a:lnTo>
                      </a:path>
                      <a:path w="62865" h="1492885">
                        <a:moveTo>
                          <a:pt x="49472" y="68603"/>
                        </a:moveTo>
                        <a:lnTo>
                          <a:pt x="47142" y="74194"/>
                        </a:lnTo>
                      </a:path>
                      <a:path w="62865" h="1492885">
                        <a:moveTo>
                          <a:pt x="7263" y="7181"/>
                        </a:moveTo>
                        <a:lnTo>
                          <a:pt x="4111" y="8770"/>
                        </a:lnTo>
                      </a:path>
                      <a:path w="62865" h="1492885">
                        <a:moveTo>
                          <a:pt x="4111" y="8770"/>
                        </a:moveTo>
                        <a:lnTo>
                          <a:pt x="4111" y="12758"/>
                        </a:lnTo>
                      </a:path>
                      <a:path w="62865" h="1492885">
                        <a:moveTo>
                          <a:pt x="4111" y="12758"/>
                        </a:moveTo>
                        <a:lnTo>
                          <a:pt x="7263" y="14362"/>
                        </a:lnTo>
                      </a:path>
                      <a:path w="62865" h="1492885">
                        <a:moveTo>
                          <a:pt x="7263" y="7181"/>
                        </a:moveTo>
                        <a:lnTo>
                          <a:pt x="10415" y="5577"/>
                        </a:lnTo>
                      </a:path>
                      <a:path w="62865" h="1492885">
                        <a:moveTo>
                          <a:pt x="10415" y="5577"/>
                        </a:moveTo>
                        <a:lnTo>
                          <a:pt x="10415" y="1589"/>
                        </a:lnTo>
                      </a:path>
                      <a:path w="62865" h="1492885">
                        <a:moveTo>
                          <a:pt x="10415" y="1589"/>
                        </a:moveTo>
                        <a:lnTo>
                          <a:pt x="7263" y="0"/>
                        </a:lnTo>
                      </a:path>
                      <a:path w="62865" h="1492885">
                        <a:moveTo>
                          <a:pt x="0" y="7181"/>
                        </a:moveTo>
                        <a:lnTo>
                          <a:pt x="1644" y="12758"/>
                        </a:lnTo>
                      </a:path>
                      <a:path w="62865" h="1492885">
                        <a:moveTo>
                          <a:pt x="1644" y="12758"/>
                        </a:moveTo>
                        <a:lnTo>
                          <a:pt x="7263" y="14362"/>
                        </a:lnTo>
                      </a:path>
                      <a:path w="62865" h="1492885">
                        <a:moveTo>
                          <a:pt x="7263" y="14362"/>
                        </a:moveTo>
                        <a:lnTo>
                          <a:pt x="12881" y="12758"/>
                        </a:lnTo>
                      </a:path>
                      <a:path w="62865" h="1492885">
                        <a:moveTo>
                          <a:pt x="12881" y="12758"/>
                        </a:moveTo>
                        <a:lnTo>
                          <a:pt x="14389" y="7181"/>
                        </a:lnTo>
                      </a:path>
                      <a:path w="62865" h="1492885">
                        <a:moveTo>
                          <a:pt x="14389" y="7181"/>
                        </a:moveTo>
                        <a:lnTo>
                          <a:pt x="12881" y="1589"/>
                        </a:lnTo>
                      </a:path>
                      <a:path w="62865" h="1492885">
                        <a:moveTo>
                          <a:pt x="12881" y="1589"/>
                        </a:moveTo>
                        <a:lnTo>
                          <a:pt x="7263" y="0"/>
                        </a:lnTo>
                      </a:path>
                      <a:path w="62865" h="1492885">
                        <a:moveTo>
                          <a:pt x="7263" y="0"/>
                        </a:moveTo>
                        <a:lnTo>
                          <a:pt x="1644" y="1589"/>
                        </a:lnTo>
                      </a:path>
                      <a:path w="62865" h="1492885">
                        <a:moveTo>
                          <a:pt x="1644" y="1589"/>
                        </a:moveTo>
                        <a:lnTo>
                          <a:pt x="0" y="7181"/>
                        </a:lnTo>
                      </a:path>
                      <a:path w="62865" h="1492885">
                        <a:moveTo>
                          <a:pt x="7263" y="1438395"/>
                        </a:moveTo>
                        <a:lnTo>
                          <a:pt x="4111" y="1439999"/>
                        </a:lnTo>
                      </a:path>
                      <a:path w="62865" h="1492885">
                        <a:moveTo>
                          <a:pt x="4111" y="1439999"/>
                        </a:moveTo>
                        <a:lnTo>
                          <a:pt x="4111" y="1443987"/>
                        </a:lnTo>
                      </a:path>
                      <a:path w="62865" h="1492885">
                        <a:moveTo>
                          <a:pt x="4111" y="1443987"/>
                        </a:moveTo>
                        <a:lnTo>
                          <a:pt x="7263" y="1445576"/>
                        </a:lnTo>
                      </a:path>
                      <a:path w="62865" h="1492885">
                        <a:moveTo>
                          <a:pt x="7263" y="1438395"/>
                        </a:moveTo>
                        <a:lnTo>
                          <a:pt x="10415" y="1435997"/>
                        </a:lnTo>
                      </a:path>
                      <a:path w="62865" h="1492885">
                        <a:moveTo>
                          <a:pt x="10415" y="1435997"/>
                        </a:moveTo>
                        <a:lnTo>
                          <a:pt x="10415" y="1432818"/>
                        </a:lnTo>
                      </a:path>
                      <a:path w="62865" h="1492885">
                        <a:moveTo>
                          <a:pt x="10415" y="1432818"/>
                        </a:moveTo>
                        <a:lnTo>
                          <a:pt x="7263" y="1430419"/>
                        </a:lnTo>
                      </a:path>
                      <a:path w="62865" h="1492885">
                        <a:moveTo>
                          <a:pt x="0" y="1438395"/>
                        </a:moveTo>
                        <a:lnTo>
                          <a:pt x="1644" y="1443192"/>
                        </a:lnTo>
                      </a:path>
                      <a:path w="62865" h="1492885">
                        <a:moveTo>
                          <a:pt x="1644" y="1443192"/>
                        </a:moveTo>
                        <a:lnTo>
                          <a:pt x="7263" y="1445576"/>
                        </a:lnTo>
                      </a:path>
                      <a:path w="62865" h="1492885">
                        <a:moveTo>
                          <a:pt x="7263" y="1445576"/>
                        </a:moveTo>
                        <a:lnTo>
                          <a:pt x="12881" y="1443192"/>
                        </a:lnTo>
                      </a:path>
                      <a:path w="62865" h="1492885">
                        <a:moveTo>
                          <a:pt x="12881" y="1443192"/>
                        </a:moveTo>
                        <a:lnTo>
                          <a:pt x="14389" y="1438395"/>
                        </a:lnTo>
                      </a:path>
                      <a:path w="62865" h="1492885">
                        <a:moveTo>
                          <a:pt x="14389" y="1438395"/>
                        </a:moveTo>
                        <a:lnTo>
                          <a:pt x="12881" y="1432818"/>
                        </a:lnTo>
                      </a:path>
                      <a:path w="62865" h="1492885">
                        <a:moveTo>
                          <a:pt x="12881" y="1432818"/>
                        </a:moveTo>
                        <a:lnTo>
                          <a:pt x="7263" y="1430419"/>
                        </a:lnTo>
                      </a:path>
                      <a:path w="62865" h="1492885">
                        <a:moveTo>
                          <a:pt x="7263" y="1430419"/>
                        </a:moveTo>
                        <a:lnTo>
                          <a:pt x="1644" y="1432818"/>
                        </a:lnTo>
                      </a:path>
                      <a:path w="62865" h="1492885">
                        <a:moveTo>
                          <a:pt x="1644" y="1432818"/>
                        </a:moveTo>
                        <a:lnTo>
                          <a:pt x="0" y="1438395"/>
                        </a:lnTo>
                      </a:path>
                      <a:path w="62865" h="1492885">
                        <a:moveTo>
                          <a:pt x="54268" y="1485469"/>
                        </a:moveTo>
                        <a:lnTo>
                          <a:pt x="51116" y="1487059"/>
                        </a:lnTo>
                      </a:path>
                      <a:path w="62865" h="1492885">
                        <a:moveTo>
                          <a:pt x="51116" y="1487059"/>
                        </a:moveTo>
                        <a:lnTo>
                          <a:pt x="51116" y="1491047"/>
                        </a:lnTo>
                      </a:path>
                      <a:path w="62865" h="1492885">
                        <a:moveTo>
                          <a:pt x="51116" y="1491047"/>
                        </a:moveTo>
                        <a:lnTo>
                          <a:pt x="54268" y="1492650"/>
                        </a:lnTo>
                      </a:path>
                      <a:path w="62865" h="1492885">
                        <a:moveTo>
                          <a:pt x="54268" y="1485469"/>
                        </a:moveTo>
                        <a:lnTo>
                          <a:pt x="57557" y="1483071"/>
                        </a:lnTo>
                      </a:path>
                      <a:path w="62865" h="1492885">
                        <a:moveTo>
                          <a:pt x="57557" y="1483071"/>
                        </a:moveTo>
                        <a:lnTo>
                          <a:pt x="57557" y="1479878"/>
                        </a:lnTo>
                      </a:path>
                      <a:path w="62865" h="1492885">
                        <a:moveTo>
                          <a:pt x="57557" y="1479878"/>
                        </a:moveTo>
                        <a:lnTo>
                          <a:pt x="54268" y="1477493"/>
                        </a:lnTo>
                      </a:path>
                      <a:path w="62865" h="1492885">
                        <a:moveTo>
                          <a:pt x="47142" y="1485469"/>
                        </a:moveTo>
                        <a:lnTo>
                          <a:pt x="49472" y="1490252"/>
                        </a:lnTo>
                      </a:path>
                      <a:path w="62865" h="1492885">
                        <a:moveTo>
                          <a:pt x="49472" y="1490252"/>
                        </a:moveTo>
                        <a:lnTo>
                          <a:pt x="54268" y="1492650"/>
                        </a:lnTo>
                      </a:path>
                      <a:path w="62865" h="1492885">
                        <a:moveTo>
                          <a:pt x="54268" y="1492650"/>
                        </a:moveTo>
                        <a:lnTo>
                          <a:pt x="59887" y="1490252"/>
                        </a:lnTo>
                      </a:path>
                      <a:path w="62865" h="1492885">
                        <a:moveTo>
                          <a:pt x="59887" y="1490252"/>
                        </a:moveTo>
                        <a:lnTo>
                          <a:pt x="62354" y="1485469"/>
                        </a:lnTo>
                      </a:path>
                      <a:path w="62865" h="1492885">
                        <a:moveTo>
                          <a:pt x="62354" y="1485469"/>
                        </a:moveTo>
                        <a:lnTo>
                          <a:pt x="59887" y="1479878"/>
                        </a:lnTo>
                      </a:path>
                      <a:path w="62865" h="1492885">
                        <a:moveTo>
                          <a:pt x="59887" y="1479878"/>
                        </a:moveTo>
                        <a:lnTo>
                          <a:pt x="54268" y="1477493"/>
                        </a:lnTo>
                      </a:path>
                      <a:path w="62865" h="1492885">
                        <a:moveTo>
                          <a:pt x="54268" y="1477493"/>
                        </a:moveTo>
                        <a:lnTo>
                          <a:pt x="49472" y="1479878"/>
                        </a:lnTo>
                      </a:path>
                      <a:path w="62865" h="1492885">
                        <a:moveTo>
                          <a:pt x="49472" y="1479878"/>
                        </a:moveTo>
                        <a:lnTo>
                          <a:pt x="47142" y="148546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817" name="object 3817"/>
                  <p:cNvPicPr/>
                  <p:nvPr/>
                </p:nvPicPr>
                <p:blipFill>
                  <a:blip r:embed="rId163" cstate="print"/>
                  <a:stretch>
                    <a:fillRect/>
                  </a:stretch>
                </p:blipFill>
                <p:spPr>
                  <a:xfrm>
                    <a:off x="14283954" y="2366619"/>
                    <a:ext cx="92430" cy="91744"/>
                  </a:xfrm>
                  <a:prstGeom prst="rect">
                    <a:avLst/>
                  </a:prstGeom>
                </p:spPr>
              </p:pic>
              <p:sp>
                <p:nvSpPr>
                  <p:cNvPr id="3818" name="object 3818"/>
                  <p:cNvSpPr/>
                  <p:nvPr/>
                </p:nvSpPr>
                <p:spPr>
                  <a:xfrm>
                    <a:off x="14456590" y="3179956"/>
                    <a:ext cx="89535" cy="90170"/>
                  </a:xfrm>
                  <a:custGeom>
                    <a:avLst/>
                    <a:gdLst/>
                    <a:ahLst/>
                    <a:cxnLst/>
                    <a:rect l="l" t="t" r="r" b="b"/>
                    <a:pathLst>
                      <a:path w="89534" h="90170">
                        <a:moveTo>
                          <a:pt x="44675" y="45470"/>
                        </a:moveTo>
                        <a:lnTo>
                          <a:pt x="33575" y="47868"/>
                        </a:lnTo>
                      </a:path>
                      <a:path w="89534" h="90170">
                        <a:moveTo>
                          <a:pt x="33575" y="47868"/>
                        </a:moveTo>
                        <a:lnTo>
                          <a:pt x="25489" y="56639"/>
                        </a:lnTo>
                      </a:path>
                      <a:path w="89534" h="90170">
                        <a:moveTo>
                          <a:pt x="25489" y="56639"/>
                        </a:moveTo>
                        <a:lnTo>
                          <a:pt x="22337" y="67808"/>
                        </a:lnTo>
                      </a:path>
                      <a:path w="89534" h="90170">
                        <a:moveTo>
                          <a:pt x="22337" y="67808"/>
                        </a:moveTo>
                        <a:lnTo>
                          <a:pt x="25489" y="78977"/>
                        </a:lnTo>
                      </a:path>
                      <a:path w="89534" h="90170">
                        <a:moveTo>
                          <a:pt x="25489" y="78977"/>
                        </a:moveTo>
                        <a:lnTo>
                          <a:pt x="33575" y="86953"/>
                        </a:lnTo>
                      </a:path>
                      <a:path w="89534" h="90170">
                        <a:moveTo>
                          <a:pt x="33575" y="86953"/>
                        </a:moveTo>
                        <a:lnTo>
                          <a:pt x="44675" y="90146"/>
                        </a:lnTo>
                      </a:path>
                      <a:path w="89534" h="90170">
                        <a:moveTo>
                          <a:pt x="44675" y="45470"/>
                        </a:moveTo>
                        <a:lnTo>
                          <a:pt x="55913" y="42277"/>
                        </a:lnTo>
                      </a:path>
                      <a:path w="89534" h="90170">
                        <a:moveTo>
                          <a:pt x="55913" y="42277"/>
                        </a:moveTo>
                        <a:lnTo>
                          <a:pt x="63861" y="34301"/>
                        </a:lnTo>
                      </a:path>
                      <a:path w="89534" h="90170">
                        <a:moveTo>
                          <a:pt x="63861" y="34301"/>
                        </a:moveTo>
                        <a:lnTo>
                          <a:pt x="67013" y="22337"/>
                        </a:lnTo>
                      </a:path>
                      <a:path w="89534" h="90170">
                        <a:moveTo>
                          <a:pt x="67013" y="22337"/>
                        </a:moveTo>
                        <a:lnTo>
                          <a:pt x="63861" y="11168"/>
                        </a:lnTo>
                      </a:path>
                      <a:path w="89534" h="90170">
                        <a:moveTo>
                          <a:pt x="63861" y="11168"/>
                        </a:moveTo>
                        <a:lnTo>
                          <a:pt x="55913" y="3193"/>
                        </a:lnTo>
                      </a:path>
                      <a:path w="89534" h="90170">
                        <a:moveTo>
                          <a:pt x="55913" y="3193"/>
                        </a:moveTo>
                        <a:lnTo>
                          <a:pt x="44675" y="0"/>
                        </a:lnTo>
                      </a:path>
                      <a:path w="89534" h="90170">
                        <a:moveTo>
                          <a:pt x="0" y="45470"/>
                        </a:moveTo>
                        <a:lnTo>
                          <a:pt x="2466" y="60627"/>
                        </a:lnTo>
                      </a:path>
                      <a:path w="89534" h="90170">
                        <a:moveTo>
                          <a:pt x="2466" y="60627"/>
                        </a:moveTo>
                        <a:lnTo>
                          <a:pt x="10415" y="74194"/>
                        </a:lnTo>
                      </a:path>
                      <a:path w="89534" h="90170">
                        <a:moveTo>
                          <a:pt x="10415" y="74194"/>
                        </a:moveTo>
                        <a:lnTo>
                          <a:pt x="22337" y="83773"/>
                        </a:lnTo>
                      </a:path>
                      <a:path w="89534" h="90170">
                        <a:moveTo>
                          <a:pt x="22337" y="83773"/>
                        </a:moveTo>
                        <a:lnTo>
                          <a:pt x="36727" y="89351"/>
                        </a:lnTo>
                      </a:path>
                      <a:path w="89534" h="90170">
                        <a:moveTo>
                          <a:pt x="36727" y="89351"/>
                        </a:moveTo>
                        <a:lnTo>
                          <a:pt x="52624" y="89351"/>
                        </a:lnTo>
                      </a:path>
                      <a:path w="89534" h="90170">
                        <a:moveTo>
                          <a:pt x="52624" y="89351"/>
                        </a:moveTo>
                        <a:lnTo>
                          <a:pt x="67013" y="83773"/>
                        </a:lnTo>
                      </a:path>
                      <a:path w="89534" h="90170">
                        <a:moveTo>
                          <a:pt x="67013" y="83773"/>
                        </a:moveTo>
                        <a:lnTo>
                          <a:pt x="78936" y="74194"/>
                        </a:lnTo>
                      </a:path>
                      <a:path w="89534" h="90170">
                        <a:moveTo>
                          <a:pt x="78936" y="74194"/>
                        </a:moveTo>
                        <a:lnTo>
                          <a:pt x="87021" y="60627"/>
                        </a:lnTo>
                      </a:path>
                      <a:path w="89534" h="90170">
                        <a:moveTo>
                          <a:pt x="87021" y="60627"/>
                        </a:moveTo>
                        <a:lnTo>
                          <a:pt x="89351" y="45470"/>
                        </a:lnTo>
                      </a:path>
                      <a:path w="89534" h="90170">
                        <a:moveTo>
                          <a:pt x="89351" y="45470"/>
                        </a:moveTo>
                        <a:lnTo>
                          <a:pt x="87021" y="29518"/>
                        </a:lnTo>
                      </a:path>
                      <a:path w="89534" h="90170">
                        <a:moveTo>
                          <a:pt x="87021" y="29518"/>
                        </a:moveTo>
                        <a:lnTo>
                          <a:pt x="78936" y="15951"/>
                        </a:lnTo>
                      </a:path>
                      <a:path w="89534" h="90170">
                        <a:moveTo>
                          <a:pt x="78936" y="15951"/>
                        </a:moveTo>
                        <a:lnTo>
                          <a:pt x="67013" y="6386"/>
                        </a:lnTo>
                      </a:path>
                      <a:path w="89534" h="90170">
                        <a:moveTo>
                          <a:pt x="67013" y="6386"/>
                        </a:moveTo>
                        <a:lnTo>
                          <a:pt x="52624" y="794"/>
                        </a:lnTo>
                      </a:path>
                      <a:path w="89534" h="90170">
                        <a:moveTo>
                          <a:pt x="52624" y="794"/>
                        </a:moveTo>
                        <a:lnTo>
                          <a:pt x="36727" y="794"/>
                        </a:lnTo>
                      </a:path>
                      <a:path w="89534" h="90170">
                        <a:moveTo>
                          <a:pt x="36727" y="794"/>
                        </a:moveTo>
                        <a:lnTo>
                          <a:pt x="22337" y="6386"/>
                        </a:lnTo>
                      </a:path>
                      <a:path w="89534" h="90170">
                        <a:moveTo>
                          <a:pt x="22337" y="6386"/>
                        </a:moveTo>
                        <a:lnTo>
                          <a:pt x="10415" y="15951"/>
                        </a:lnTo>
                      </a:path>
                      <a:path w="89534" h="90170">
                        <a:moveTo>
                          <a:pt x="10415" y="15951"/>
                        </a:moveTo>
                        <a:lnTo>
                          <a:pt x="2466" y="29518"/>
                        </a:lnTo>
                      </a:path>
                      <a:path w="89534" h="90170">
                        <a:moveTo>
                          <a:pt x="2466" y="29518"/>
                        </a:moveTo>
                        <a:lnTo>
                          <a:pt x="0" y="4547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819" name="object 3819"/>
                  <p:cNvPicPr/>
                  <p:nvPr/>
                </p:nvPicPr>
                <p:blipFill>
                  <a:blip r:embed="rId164" cstate="print"/>
                  <a:stretch>
                    <a:fillRect/>
                  </a:stretch>
                </p:blipFill>
                <p:spPr>
                  <a:xfrm>
                    <a:off x="14283954" y="2592383"/>
                    <a:ext cx="92430" cy="92553"/>
                  </a:xfrm>
                  <a:prstGeom prst="rect">
                    <a:avLst/>
                  </a:prstGeom>
                </p:spPr>
              </p:pic>
              <p:pic>
                <p:nvPicPr>
                  <p:cNvPr id="3820" name="object 3820"/>
                  <p:cNvPicPr/>
                  <p:nvPr/>
                </p:nvPicPr>
                <p:blipFill>
                  <a:blip r:embed="rId165" cstate="print"/>
                  <a:stretch>
                    <a:fillRect/>
                  </a:stretch>
                </p:blipFill>
                <p:spPr>
                  <a:xfrm>
                    <a:off x="14455394" y="3691736"/>
                    <a:ext cx="91744" cy="92539"/>
                  </a:xfrm>
                  <a:prstGeom prst="rect">
                    <a:avLst/>
                  </a:prstGeom>
                </p:spPr>
              </p:pic>
              <p:sp>
                <p:nvSpPr>
                  <p:cNvPr id="3821" name="object 3821"/>
                  <p:cNvSpPr/>
                  <p:nvPr/>
                </p:nvSpPr>
                <p:spPr>
                  <a:xfrm>
                    <a:off x="14456590" y="3069870"/>
                    <a:ext cx="89535" cy="90170"/>
                  </a:xfrm>
                  <a:custGeom>
                    <a:avLst/>
                    <a:gdLst/>
                    <a:ahLst/>
                    <a:cxnLst/>
                    <a:rect l="l" t="t" r="r" b="b"/>
                    <a:pathLst>
                      <a:path w="89534" h="90169">
                        <a:moveTo>
                          <a:pt x="44675" y="44662"/>
                        </a:moveTo>
                        <a:lnTo>
                          <a:pt x="33575" y="47855"/>
                        </a:lnTo>
                      </a:path>
                      <a:path w="89534" h="90169">
                        <a:moveTo>
                          <a:pt x="33575" y="47855"/>
                        </a:moveTo>
                        <a:lnTo>
                          <a:pt x="25489" y="55844"/>
                        </a:lnTo>
                      </a:path>
                      <a:path w="89534" h="90169">
                        <a:moveTo>
                          <a:pt x="25489" y="55844"/>
                        </a:moveTo>
                        <a:lnTo>
                          <a:pt x="22337" y="66999"/>
                        </a:lnTo>
                      </a:path>
                      <a:path w="89534" h="90169">
                        <a:moveTo>
                          <a:pt x="22337" y="66999"/>
                        </a:moveTo>
                        <a:lnTo>
                          <a:pt x="25489" y="78168"/>
                        </a:lnTo>
                      </a:path>
                      <a:path w="89534" h="90169">
                        <a:moveTo>
                          <a:pt x="25489" y="78168"/>
                        </a:moveTo>
                        <a:lnTo>
                          <a:pt x="33575" y="86953"/>
                        </a:lnTo>
                      </a:path>
                      <a:path w="89534" h="90169">
                        <a:moveTo>
                          <a:pt x="33575" y="86953"/>
                        </a:moveTo>
                        <a:lnTo>
                          <a:pt x="44675" y="90146"/>
                        </a:lnTo>
                      </a:path>
                      <a:path w="89534" h="90169">
                        <a:moveTo>
                          <a:pt x="44675" y="44662"/>
                        </a:moveTo>
                        <a:lnTo>
                          <a:pt x="55913" y="41482"/>
                        </a:lnTo>
                      </a:path>
                      <a:path w="89534" h="90169">
                        <a:moveTo>
                          <a:pt x="55913" y="41482"/>
                        </a:moveTo>
                        <a:lnTo>
                          <a:pt x="63861" y="33493"/>
                        </a:lnTo>
                      </a:path>
                      <a:path w="89534" h="90169">
                        <a:moveTo>
                          <a:pt x="63861" y="33493"/>
                        </a:moveTo>
                        <a:lnTo>
                          <a:pt x="67013" y="22324"/>
                        </a:lnTo>
                      </a:path>
                      <a:path w="89534" h="90169">
                        <a:moveTo>
                          <a:pt x="67013" y="22324"/>
                        </a:moveTo>
                        <a:lnTo>
                          <a:pt x="63861" y="11155"/>
                        </a:lnTo>
                      </a:path>
                      <a:path w="89534" h="90169">
                        <a:moveTo>
                          <a:pt x="63861" y="11155"/>
                        </a:moveTo>
                        <a:lnTo>
                          <a:pt x="55913" y="3179"/>
                        </a:lnTo>
                      </a:path>
                      <a:path w="89534" h="90169">
                        <a:moveTo>
                          <a:pt x="55913" y="3179"/>
                        </a:moveTo>
                        <a:lnTo>
                          <a:pt x="44675" y="0"/>
                        </a:lnTo>
                      </a:path>
                      <a:path w="89534" h="90169">
                        <a:moveTo>
                          <a:pt x="0" y="44662"/>
                        </a:moveTo>
                        <a:lnTo>
                          <a:pt x="2466" y="60627"/>
                        </a:lnTo>
                      </a:path>
                      <a:path w="89534" h="90169">
                        <a:moveTo>
                          <a:pt x="2466" y="60627"/>
                        </a:moveTo>
                        <a:lnTo>
                          <a:pt x="10415" y="73386"/>
                        </a:lnTo>
                      </a:path>
                      <a:path w="89534" h="90169">
                        <a:moveTo>
                          <a:pt x="10415" y="73386"/>
                        </a:moveTo>
                        <a:lnTo>
                          <a:pt x="22337" y="83760"/>
                        </a:lnTo>
                      </a:path>
                      <a:path w="89534" h="90169">
                        <a:moveTo>
                          <a:pt x="22337" y="83760"/>
                        </a:moveTo>
                        <a:lnTo>
                          <a:pt x="36727" y="89337"/>
                        </a:lnTo>
                      </a:path>
                      <a:path w="89534" h="90169">
                        <a:moveTo>
                          <a:pt x="36727" y="89337"/>
                        </a:moveTo>
                        <a:lnTo>
                          <a:pt x="52624" y="89337"/>
                        </a:lnTo>
                      </a:path>
                      <a:path w="89534" h="90169">
                        <a:moveTo>
                          <a:pt x="52624" y="89337"/>
                        </a:moveTo>
                        <a:lnTo>
                          <a:pt x="67013" y="83760"/>
                        </a:lnTo>
                      </a:path>
                      <a:path w="89534" h="90169">
                        <a:moveTo>
                          <a:pt x="67013" y="83760"/>
                        </a:moveTo>
                        <a:lnTo>
                          <a:pt x="78936" y="73386"/>
                        </a:lnTo>
                      </a:path>
                      <a:path w="89534" h="90169">
                        <a:moveTo>
                          <a:pt x="78936" y="73386"/>
                        </a:moveTo>
                        <a:lnTo>
                          <a:pt x="87021" y="60627"/>
                        </a:lnTo>
                      </a:path>
                      <a:path w="89534" h="90169">
                        <a:moveTo>
                          <a:pt x="87021" y="60627"/>
                        </a:moveTo>
                        <a:lnTo>
                          <a:pt x="89351" y="44662"/>
                        </a:lnTo>
                      </a:path>
                      <a:path w="89534" h="90169">
                        <a:moveTo>
                          <a:pt x="89351" y="44662"/>
                        </a:moveTo>
                        <a:lnTo>
                          <a:pt x="87021" y="29505"/>
                        </a:lnTo>
                      </a:path>
                      <a:path w="89534" h="90169">
                        <a:moveTo>
                          <a:pt x="87021" y="29505"/>
                        </a:moveTo>
                        <a:lnTo>
                          <a:pt x="78936" y="15951"/>
                        </a:lnTo>
                      </a:path>
                      <a:path w="89534" h="90169">
                        <a:moveTo>
                          <a:pt x="78936" y="15951"/>
                        </a:moveTo>
                        <a:lnTo>
                          <a:pt x="67013" y="6372"/>
                        </a:lnTo>
                      </a:path>
                      <a:path w="89534" h="90169">
                        <a:moveTo>
                          <a:pt x="67013" y="6372"/>
                        </a:moveTo>
                        <a:lnTo>
                          <a:pt x="52624" y="794"/>
                        </a:lnTo>
                      </a:path>
                      <a:path w="89534" h="90169">
                        <a:moveTo>
                          <a:pt x="52624" y="794"/>
                        </a:moveTo>
                        <a:lnTo>
                          <a:pt x="36727" y="794"/>
                        </a:lnTo>
                      </a:path>
                      <a:path w="89534" h="90169">
                        <a:moveTo>
                          <a:pt x="36727" y="794"/>
                        </a:moveTo>
                        <a:lnTo>
                          <a:pt x="22337" y="6372"/>
                        </a:lnTo>
                      </a:path>
                      <a:path w="89534" h="90169">
                        <a:moveTo>
                          <a:pt x="22337" y="6372"/>
                        </a:moveTo>
                        <a:lnTo>
                          <a:pt x="10415" y="15951"/>
                        </a:lnTo>
                      </a:path>
                      <a:path w="89534" h="90169">
                        <a:moveTo>
                          <a:pt x="10415" y="15951"/>
                        </a:moveTo>
                        <a:lnTo>
                          <a:pt x="2466" y="29505"/>
                        </a:lnTo>
                      </a:path>
                      <a:path w="89534" h="90169">
                        <a:moveTo>
                          <a:pt x="2466" y="29505"/>
                        </a:moveTo>
                        <a:lnTo>
                          <a:pt x="0" y="4466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822" name="object 3822"/>
                  <p:cNvPicPr/>
                  <p:nvPr/>
                </p:nvPicPr>
                <p:blipFill>
                  <a:blip r:embed="rId166" cstate="print"/>
                  <a:stretch>
                    <a:fillRect/>
                  </a:stretch>
                </p:blipFill>
                <p:spPr>
                  <a:xfrm>
                    <a:off x="9097506" y="3039141"/>
                    <a:ext cx="82165" cy="82179"/>
                  </a:xfrm>
                  <a:prstGeom prst="rect">
                    <a:avLst/>
                  </a:prstGeom>
                </p:spPr>
              </p:pic>
              <p:sp>
                <p:nvSpPr>
                  <p:cNvPr id="3823" name="object 3823"/>
                  <p:cNvSpPr/>
                  <p:nvPr/>
                </p:nvSpPr>
                <p:spPr>
                  <a:xfrm>
                    <a:off x="10655175" y="2038325"/>
                    <a:ext cx="857250" cy="5722620"/>
                  </a:xfrm>
                  <a:custGeom>
                    <a:avLst/>
                    <a:gdLst/>
                    <a:ahLst/>
                    <a:cxnLst/>
                    <a:rect l="l" t="t" r="r" b="b"/>
                    <a:pathLst>
                      <a:path w="857250" h="5722620">
                        <a:moveTo>
                          <a:pt x="19939" y="19953"/>
                        </a:moveTo>
                        <a:lnTo>
                          <a:pt x="12758" y="23132"/>
                        </a:lnTo>
                      </a:path>
                      <a:path w="857250" h="5722620">
                        <a:moveTo>
                          <a:pt x="12758" y="23132"/>
                        </a:moveTo>
                        <a:lnTo>
                          <a:pt x="9579" y="30327"/>
                        </a:lnTo>
                      </a:path>
                      <a:path w="857250" h="5722620">
                        <a:moveTo>
                          <a:pt x="9579" y="30327"/>
                        </a:moveTo>
                        <a:lnTo>
                          <a:pt x="12758" y="37494"/>
                        </a:lnTo>
                      </a:path>
                      <a:path w="857250" h="5722620">
                        <a:moveTo>
                          <a:pt x="12758" y="37494"/>
                        </a:moveTo>
                        <a:lnTo>
                          <a:pt x="19939" y="39893"/>
                        </a:lnTo>
                      </a:path>
                      <a:path w="857250" h="5722620">
                        <a:moveTo>
                          <a:pt x="19939" y="19953"/>
                        </a:moveTo>
                        <a:lnTo>
                          <a:pt x="27120" y="17555"/>
                        </a:lnTo>
                      </a:path>
                      <a:path w="857250" h="5722620">
                        <a:moveTo>
                          <a:pt x="27120" y="17555"/>
                        </a:moveTo>
                        <a:lnTo>
                          <a:pt x="29518" y="10374"/>
                        </a:lnTo>
                      </a:path>
                      <a:path w="857250" h="5722620">
                        <a:moveTo>
                          <a:pt x="29518" y="10374"/>
                        </a:moveTo>
                        <a:lnTo>
                          <a:pt x="27120" y="3193"/>
                        </a:lnTo>
                      </a:path>
                      <a:path w="857250" h="5722620">
                        <a:moveTo>
                          <a:pt x="27120" y="3193"/>
                        </a:moveTo>
                        <a:lnTo>
                          <a:pt x="19939" y="0"/>
                        </a:lnTo>
                      </a:path>
                      <a:path w="857250" h="5722620">
                        <a:moveTo>
                          <a:pt x="0" y="19953"/>
                        </a:moveTo>
                        <a:lnTo>
                          <a:pt x="2398" y="30327"/>
                        </a:lnTo>
                      </a:path>
                      <a:path w="857250" h="5722620">
                        <a:moveTo>
                          <a:pt x="2398" y="30327"/>
                        </a:moveTo>
                        <a:lnTo>
                          <a:pt x="9579" y="37494"/>
                        </a:lnTo>
                      </a:path>
                      <a:path w="857250" h="5722620">
                        <a:moveTo>
                          <a:pt x="9579" y="37494"/>
                        </a:moveTo>
                        <a:lnTo>
                          <a:pt x="19939" y="39893"/>
                        </a:lnTo>
                      </a:path>
                      <a:path w="857250" h="5722620">
                        <a:moveTo>
                          <a:pt x="19939" y="39893"/>
                        </a:moveTo>
                        <a:lnTo>
                          <a:pt x="29518" y="37494"/>
                        </a:lnTo>
                      </a:path>
                      <a:path w="857250" h="5722620">
                        <a:moveTo>
                          <a:pt x="29518" y="37494"/>
                        </a:moveTo>
                        <a:lnTo>
                          <a:pt x="36699" y="30327"/>
                        </a:lnTo>
                      </a:path>
                      <a:path w="857250" h="5722620">
                        <a:moveTo>
                          <a:pt x="36699" y="30327"/>
                        </a:moveTo>
                        <a:lnTo>
                          <a:pt x="39893" y="19953"/>
                        </a:lnTo>
                      </a:path>
                      <a:path w="857250" h="5722620">
                        <a:moveTo>
                          <a:pt x="39893" y="19953"/>
                        </a:moveTo>
                        <a:lnTo>
                          <a:pt x="36699" y="10374"/>
                        </a:lnTo>
                      </a:path>
                      <a:path w="857250" h="5722620">
                        <a:moveTo>
                          <a:pt x="36699" y="10374"/>
                        </a:moveTo>
                        <a:lnTo>
                          <a:pt x="29518" y="3193"/>
                        </a:lnTo>
                      </a:path>
                      <a:path w="857250" h="5722620">
                        <a:moveTo>
                          <a:pt x="29518" y="3193"/>
                        </a:moveTo>
                        <a:lnTo>
                          <a:pt x="19939" y="0"/>
                        </a:lnTo>
                      </a:path>
                      <a:path w="857250" h="5722620">
                        <a:moveTo>
                          <a:pt x="19939" y="0"/>
                        </a:moveTo>
                        <a:lnTo>
                          <a:pt x="9579" y="3193"/>
                        </a:lnTo>
                      </a:path>
                      <a:path w="857250" h="5722620">
                        <a:moveTo>
                          <a:pt x="9579" y="3193"/>
                        </a:moveTo>
                        <a:lnTo>
                          <a:pt x="2398" y="10374"/>
                        </a:lnTo>
                      </a:path>
                      <a:path w="857250" h="5722620">
                        <a:moveTo>
                          <a:pt x="2398" y="10374"/>
                        </a:moveTo>
                        <a:lnTo>
                          <a:pt x="0" y="19953"/>
                        </a:lnTo>
                      </a:path>
                      <a:path w="857250" h="5722620">
                        <a:moveTo>
                          <a:pt x="852032" y="5717705"/>
                        </a:moveTo>
                        <a:lnTo>
                          <a:pt x="849634" y="5720103"/>
                        </a:lnTo>
                      </a:path>
                      <a:path w="857250" h="5722620">
                        <a:moveTo>
                          <a:pt x="849634" y="5720103"/>
                        </a:moveTo>
                        <a:lnTo>
                          <a:pt x="852032" y="5722502"/>
                        </a:lnTo>
                      </a:path>
                      <a:path w="857250" h="5722620">
                        <a:moveTo>
                          <a:pt x="852032" y="5717705"/>
                        </a:moveTo>
                        <a:lnTo>
                          <a:pt x="854417" y="5715307"/>
                        </a:lnTo>
                      </a:path>
                      <a:path w="857250" h="5722620">
                        <a:moveTo>
                          <a:pt x="854417" y="5715307"/>
                        </a:moveTo>
                        <a:lnTo>
                          <a:pt x="852032" y="5712922"/>
                        </a:lnTo>
                      </a:path>
                      <a:path w="857250" h="5722620">
                        <a:moveTo>
                          <a:pt x="847250" y="5717705"/>
                        </a:moveTo>
                        <a:lnTo>
                          <a:pt x="849634" y="5722502"/>
                        </a:lnTo>
                      </a:path>
                      <a:path w="857250" h="5722620">
                        <a:moveTo>
                          <a:pt x="849634" y="5722502"/>
                        </a:moveTo>
                        <a:lnTo>
                          <a:pt x="854417" y="5722502"/>
                        </a:lnTo>
                      </a:path>
                      <a:path w="857250" h="5722620">
                        <a:moveTo>
                          <a:pt x="854417" y="5722502"/>
                        </a:moveTo>
                        <a:lnTo>
                          <a:pt x="856815" y="5717705"/>
                        </a:lnTo>
                      </a:path>
                      <a:path w="857250" h="5722620">
                        <a:moveTo>
                          <a:pt x="856815" y="5717705"/>
                        </a:moveTo>
                        <a:lnTo>
                          <a:pt x="854417" y="5713717"/>
                        </a:lnTo>
                      </a:path>
                      <a:path w="857250" h="5722620">
                        <a:moveTo>
                          <a:pt x="854417" y="5713717"/>
                        </a:moveTo>
                        <a:lnTo>
                          <a:pt x="849634" y="5713717"/>
                        </a:lnTo>
                      </a:path>
                      <a:path w="857250" h="5722620">
                        <a:moveTo>
                          <a:pt x="849634" y="5713717"/>
                        </a:moveTo>
                        <a:lnTo>
                          <a:pt x="847250" y="5717705"/>
                        </a:lnTo>
                      </a:path>
                      <a:path w="857250" h="5722620">
                        <a:moveTo>
                          <a:pt x="202630" y="5717705"/>
                        </a:moveTo>
                        <a:lnTo>
                          <a:pt x="200246" y="5720103"/>
                        </a:lnTo>
                      </a:path>
                      <a:path w="857250" h="5722620">
                        <a:moveTo>
                          <a:pt x="200246" y="5720103"/>
                        </a:moveTo>
                        <a:lnTo>
                          <a:pt x="202630" y="5722502"/>
                        </a:lnTo>
                      </a:path>
                      <a:path w="857250" h="5722620">
                        <a:moveTo>
                          <a:pt x="202630" y="5717705"/>
                        </a:moveTo>
                        <a:lnTo>
                          <a:pt x="205028" y="5715307"/>
                        </a:lnTo>
                      </a:path>
                      <a:path w="857250" h="5722620">
                        <a:moveTo>
                          <a:pt x="205028" y="5715307"/>
                        </a:moveTo>
                        <a:lnTo>
                          <a:pt x="202630" y="5712922"/>
                        </a:lnTo>
                      </a:path>
                      <a:path w="857250" h="5722620">
                        <a:moveTo>
                          <a:pt x="197847" y="5717705"/>
                        </a:moveTo>
                        <a:lnTo>
                          <a:pt x="200246" y="5722502"/>
                        </a:lnTo>
                      </a:path>
                      <a:path w="857250" h="5722620">
                        <a:moveTo>
                          <a:pt x="200246" y="5722502"/>
                        </a:moveTo>
                        <a:lnTo>
                          <a:pt x="205028" y="5722502"/>
                        </a:lnTo>
                      </a:path>
                      <a:path w="857250" h="5722620">
                        <a:moveTo>
                          <a:pt x="205028" y="5722502"/>
                        </a:moveTo>
                        <a:lnTo>
                          <a:pt x="207427" y="5717705"/>
                        </a:lnTo>
                      </a:path>
                      <a:path w="857250" h="5722620">
                        <a:moveTo>
                          <a:pt x="207427" y="5717705"/>
                        </a:moveTo>
                        <a:lnTo>
                          <a:pt x="205028" y="5713717"/>
                        </a:lnTo>
                      </a:path>
                      <a:path w="857250" h="5722620">
                        <a:moveTo>
                          <a:pt x="205028" y="5713717"/>
                        </a:moveTo>
                        <a:lnTo>
                          <a:pt x="200246" y="5713717"/>
                        </a:lnTo>
                      </a:path>
                      <a:path w="857250" h="5722620">
                        <a:moveTo>
                          <a:pt x="200246" y="5713717"/>
                        </a:moveTo>
                        <a:lnTo>
                          <a:pt x="197847" y="571770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824" name="object 3824"/>
                  <p:cNvPicPr/>
                  <p:nvPr/>
                </p:nvPicPr>
                <p:blipFill>
                  <a:blip r:embed="rId167" cstate="print"/>
                  <a:stretch>
                    <a:fillRect/>
                  </a:stretch>
                </p:blipFill>
                <p:spPr>
                  <a:xfrm>
                    <a:off x="12362826" y="2893944"/>
                    <a:ext cx="92539" cy="92539"/>
                  </a:xfrm>
                  <a:prstGeom prst="rect">
                    <a:avLst/>
                  </a:prstGeom>
                </p:spPr>
              </p:pic>
              <p:sp>
                <p:nvSpPr>
                  <p:cNvPr id="3825" name="object 3825"/>
                  <p:cNvSpPr/>
                  <p:nvPr/>
                </p:nvSpPr>
                <p:spPr>
                  <a:xfrm>
                    <a:off x="3105761" y="3112942"/>
                    <a:ext cx="40005" cy="339090"/>
                  </a:xfrm>
                  <a:custGeom>
                    <a:avLst/>
                    <a:gdLst/>
                    <a:ahLst/>
                    <a:cxnLst/>
                    <a:rect l="l" t="t" r="r" b="b"/>
                    <a:pathLst>
                      <a:path w="40005" h="339089">
                        <a:moveTo>
                          <a:pt x="19953" y="19939"/>
                        </a:moveTo>
                        <a:lnTo>
                          <a:pt x="12772" y="23132"/>
                        </a:lnTo>
                      </a:path>
                      <a:path w="40005" h="339089">
                        <a:moveTo>
                          <a:pt x="12772" y="23132"/>
                        </a:moveTo>
                        <a:lnTo>
                          <a:pt x="9579" y="30313"/>
                        </a:lnTo>
                      </a:path>
                      <a:path w="40005" h="339089">
                        <a:moveTo>
                          <a:pt x="9579" y="30313"/>
                        </a:moveTo>
                        <a:lnTo>
                          <a:pt x="12772" y="36699"/>
                        </a:lnTo>
                      </a:path>
                      <a:path w="40005" h="339089">
                        <a:moveTo>
                          <a:pt x="12772" y="36699"/>
                        </a:moveTo>
                        <a:lnTo>
                          <a:pt x="19953" y="39893"/>
                        </a:lnTo>
                      </a:path>
                      <a:path w="40005" h="339089">
                        <a:moveTo>
                          <a:pt x="19953" y="19939"/>
                        </a:moveTo>
                        <a:lnTo>
                          <a:pt x="27120" y="16760"/>
                        </a:lnTo>
                      </a:path>
                      <a:path w="40005" h="339089">
                        <a:moveTo>
                          <a:pt x="27120" y="16760"/>
                        </a:moveTo>
                        <a:lnTo>
                          <a:pt x="29518" y="10374"/>
                        </a:lnTo>
                      </a:path>
                      <a:path w="40005" h="339089">
                        <a:moveTo>
                          <a:pt x="29518" y="10374"/>
                        </a:moveTo>
                        <a:lnTo>
                          <a:pt x="27120" y="3193"/>
                        </a:lnTo>
                      </a:path>
                      <a:path w="40005" h="339089">
                        <a:moveTo>
                          <a:pt x="27120" y="3193"/>
                        </a:moveTo>
                        <a:lnTo>
                          <a:pt x="19953" y="0"/>
                        </a:lnTo>
                      </a:path>
                      <a:path w="40005" h="339089">
                        <a:moveTo>
                          <a:pt x="0" y="19939"/>
                        </a:moveTo>
                        <a:lnTo>
                          <a:pt x="2398" y="30313"/>
                        </a:lnTo>
                      </a:path>
                      <a:path w="40005" h="339089">
                        <a:moveTo>
                          <a:pt x="2398" y="30313"/>
                        </a:moveTo>
                        <a:lnTo>
                          <a:pt x="9579" y="37494"/>
                        </a:lnTo>
                      </a:path>
                      <a:path w="40005" h="339089">
                        <a:moveTo>
                          <a:pt x="9579" y="37494"/>
                        </a:moveTo>
                        <a:lnTo>
                          <a:pt x="19953" y="39893"/>
                        </a:lnTo>
                      </a:path>
                      <a:path w="40005" h="339089">
                        <a:moveTo>
                          <a:pt x="19953" y="39893"/>
                        </a:moveTo>
                        <a:lnTo>
                          <a:pt x="29518" y="37494"/>
                        </a:lnTo>
                      </a:path>
                      <a:path w="40005" h="339089">
                        <a:moveTo>
                          <a:pt x="29518" y="37494"/>
                        </a:moveTo>
                        <a:lnTo>
                          <a:pt x="37494" y="30313"/>
                        </a:lnTo>
                      </a:path>
                      <a:path w="40005" h="339089">
                        <a:moveTo>
                          <a:pt x="37494" y="30313"/>
                        </a:moveTo>
                        <a:lnTo>
                          <a:pt x="39893" y="19939"/>
                        </a:lnTo>
                      </a:path>
                      <a:path w="40005" h="339089">
                        <a:moveTo>
                          <a:pt x="39893" y="19939"/>
                        </a:moveTo>
                        <a:lnTo>
                          <a:pt x="37494" y="10374"/>
                        </a:lnTo>
                      </a:path>
                      <a:path w="40005" h="339089">
                        <a:moveTo>
                          <a:pt x="37494" y="10374"/>
                        </a:moveTo>
                        <a:lnTo>
                          <a:pt x="29518" y="2398"/>
                        </a:lnTo>
                      </a:path>
                      <a:path w="40005" h="339089">
                        <a:moveTo>
                          <a:pt x="29518" y="2398"/>
                        </a:moveTo>
                        <a:lnTo>
                          <a:pt x="19953" y="0"/>
                        </a:lnTo>
                      </a:path>
                      <a:path w="40005" h="339089">
                        <a:moveTo>
                          <a:pt x="19953" y="0"/>
                        </a:moveTo>
                        <a:lnTo>
                          <a:pt x="9579" y="2398"/>
                        </a:lnTo>
                      </a:path>
                      <a:path w="40005" h="339089">
                        <a:moveTo>
                          <a:pt x="9579" y="2398"/>
                        </a:moveTo>
                        <a:lnTo>
                          <a:pt x="2398" y="10374"/>
                        </a:lnTo>
                      </a:path>
                      <a:path w="40005" h="339089">
                        <a:moveTo>
                          <a:pt x="2398" y="10374"/>
                        </a:moveTo>
                        <a:lnTo>
                          <a:pt x="0" y="19939"/>
                        </a:lnTo>
                      </a:path>
                      <a:path w="40005" h="339089">
                        <a:moveTo>
                          <a:pt x="19953" y="319116"/>
                        </a:moveTo>
                        <a:lnTo>
                          <a:pt x="12772" y="322309"/>
                        </a:lnTo>
                      </a:path>
                      <a:path w="40005" h="339089">
                        <a:moveTo>
                          <a:pt x="12772" y="322309"/>
                        </a:moveTo>
                        <a:lnTo>
                          <a:pt x="9579" y="329477"/>
                        </a:lnTo>
                      </a:path>
                      <a:path w="40005" h="339089">
                        <a:moveTo>
                          <a:pt x="9579" y="329477"/>
                        </a:moveTo>
                        <a:lnTo>
                          <a:pt x="12772" y="336658"/>
                        </a:lnTo>
                      </a:path>
                      <a:path w="40005" h="339089">
                        <a:moveTo>
                          <a:pt x="12772" y="336658"/>
                        </a:moveTo>
                        <a:lnTo>
                          <a:pt x="19953" y="339056"/>
                        </a:lnTo>
                      </a:path>
                      <a:path w="40005" h="339089">
                        <a:moveTo>
                          <a:pt x="19953" y="319116"/>
                        </a:moveTo>
                        <a:lnTo>
                          <a:pt x="27120" y="316718"/>
                        </a:lnTo>
                      </a:path>
                      <a:path w="40005" h="339089">
                        <a:moveTo>
                          <a:pt x="27120" y="316718"/>
                        </a:moveTo>
                        <a:lnTo>
                          <a:pt x="29518" y="309537"/>
                        </a:lnTo>
                      </a:path>
                      <a:path w="40005" h="339089">
                        <a:moveTo>
                          <a:pt x="29518" y="309537"/>
                        </a:moveTo>
                        <a:lnTo>
                          <a:pt x="27120" y="302356"/>
                        </a:lnTo>
                      </a:path>
                      <a:path w="40005" h="339089">
                        <a:moveTo>
                          <a:pt x="27120" y="302356"/>
                        </a:moveTo>
                        <a:lnTo>
                          <a:pt x="19953" y="299163"/>
                        </a:lnTo>
                      </a:path>
                      <a:path w="40005" h="339089">
                        <a:moveTo>
                          <a:pt x="0" y="319116"/>
                        </a:moveTo>
                        <a:lnTo>
                          <a:pt x="2398" y="329477"/>
                        </a:lnTo>
                      </a:path>
                      <a:path w="40005" h="339089">
                        <a:moveTo>
                          <a:pt x="2398" y="329477"/>
                        </a:moveTo>
                        <a:lnTo>
                          <a:pt x="9579" y="336658"/>
                        </a:lnTo>
                      </a:path>
                      <a:path w="40005" h="339089">
                        <a:moveTo>
                          <a:pt x="9579" y="336658"/>
                        </a:moveTo>
                        <a:lnTo>
                          <a:pt x="19953" y="339056"/>
                        </a:lnTo>
                      </a:path>
                      <a:path w="40005" h="339089">
                        <a:moveTo>
                          <a:pt x="19953" y="339056"/>
                        </a:moveTo>
                        <a:lnTo>
                          <a:pt x="29518" y="336658"/>
                        </a:lnTo>
                      </a:path>
                      <a:path w="40005" h="339089">
                        <a:moveTo>
                          <a:pt x="29518" y="336658"/>
                        </a:moveTo>
                        <a:lnTo>
                          <a:pt x="37494" y="329477"/>
                        </a:lnTo>
                      </a:path>
                      <a:path w="40005" h="339089">
                        <a:moveTo>
                          <a:pt x="37494" y="329477"/>
                        </a:moveTo>
                        <a:lnTo>
                          <a:pt x="39893" y="319116"/>
                        </a:lnTo>
                      </a:path>
                      <a:path w="40005" h="339089">
                        <a:moveTo>
                          <a:pt x="39893" y="319116"/>
                        </a:moveTo>
                        <a:lnTo>
                          <a:pt x="37494" y="309537"/>
                        </a:lnTo>
                      </a:path>
                      <a:path w="40005" h="339089">
                        <a:moveTo>
                          <a:pt x="37494" y="309537"/>
                        </a:moveTo>
                        <a:lnTo>
                          <a:pt x="29518" y="302356"/>
                        </a:lnTo>
                      </a:path>
                      <a:path w="40005" h="339089">
                        <a:moveTo>
                          <a:pt x="29518" y="302356"/>
                        </a:moveTo>
                        <a:lnTo>
                          <a:pt x="19953" y="299163"/>
                        </a:lnTo>
                      </a:path>
                      <a:path w="40005" h="339089">
                        <a:moveTo>
                          <a:pt x="19953" y="299163"/>
                        </a:moveTo>
                        <a:lnTo>
                          <a:pt x="9579" y="302356"/>
                        </a:lnTo>
                      </a:path>
                      <a:path w="40005" h="339089">
                        <a:moveTo>
                          <a:pt x="9579" y="302356"/>
                        </a:moveTo>
                        <a:lnTo>
                          <a:pt x="2398" y="309537"/>
                        </a:lnTo>
                      </a:path>
                      <a:path w="40005" h="339089">
                        <a:moveTo>
                          <a:pt x="2398" y="309537"/>
                        </a:moveTo>
                        <a:lnTo>
                          <a:pt x="0" y="31911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26" name="object 3826"/>
                  <p:cNvSpPr/>
                  <p:nvPr/>
                </p:nvSpPr>
                <p:spPr>
                  <a:xfrm>
                    <a:off x="3105761" y="2730800"/>
                    <a:ext cx="40005" cy="40005"/>
                  </a:xfrm>
                  <a:custGeom>
                    <a:avLst/>
                    <a:gdLst/>
                    <a:ahLst/>
                    <a:cxnLst/>
                    <a:rect l="l" t="t" r="r" b="b"/>
                    <a:pathLst>
                      <a:path w="40005" h="40005">
                        <a:moveTo>
                          <a:pt x="19953" y="19953"/>
                        </a:moveTo>
                        <a:lnTo>
                          <a:pt x="12772" y="23132"/>
                        </a:lnTo>
                      </a:path>
                      <a:path w="40005" h="40005">
                        <a:moveTo>
                          <a:pt x="12772" y="23132"/>
                        </a:moveTo>
                        <a:lnTo>
                          <a:pt x="9579" y="30313"/>
                        </a:lnTo>
                      </a:path>
                      <a:path w="40005" h="40005">
                        <a:moveTo>
                          <a:pt x="9579" y="30313"/>
                        </a:moveTo>
                        <a:lnTo>
                          <a:pt x="12772" y="36699"/>
                        </a:lnTo>
                      </a:path>
                      <a:path w="40005" h="40005">
                        <a:moveTo>
                          <a:pt x="12772" y="36699"/>
                        </a:moveTo>
                        <a:lnTo>
                          <a:pt x="19953" y="39893"/>
                        </a:lnTo>
                      </a:path>
                      <a:path w="40005" h="40005">
                        <a:moveTo>
                          <a:pt x="19953" y="19953"/>
                        </a:moveTo>
                        <a:lnTo>
                          <a:pt x="27120" y="16760"/>
                        </a:lnTo>
                      </a:path>
                      <a:path w="40005" h="40005">
                        <a:moveTo>
                          <a:pt x="27120" y="16760"/>
                        </a:moveTo>
                        <a:lnTo>
                          <a:pt x="29518" y="10374"/>
                        </a:lnTo>
                      </a:path>
                      <a:path w="40005" h="40005">
                        <a:moveTo>
                          <a:pt x="29518" y="10374"/>
                        </a:moveTo>
                        <a:lnTo>
                          <a:pt x="27120" y="3193"/>
                        </a:lnTo>
                      </a:path>
                      <a:path w="40005" h="40005">
                        <a:moveTo>
                          <a:pt x="27120" y="3193"/>
                        </a:moveTo>
                        <a:lnTo>
                          <a:pt x="19953" y="0"/>
                        </a:lnTo>
                      </a:path>
                      <a:path w="40005" h="40005">
                        <a:moveTo>
                          <a:pt x="0" y="19953"/>
                        </a:moveTo>
                        <a:lnTo>
                          <a:pt x="2398" y="30313"/>
                        </a:lnTo>
                      </a:path>
                      <a:path w="40005" h="40005">
                        <a:moveTo>
                          <a:pt x="2398" y="30313"/>
                        </a:moveTo>
                        <a:lnTo>
                          <a:pt x="9579" y="37494"/>
                        </a:lnTo>
                      </a:path>
                      <a:path w="40005" h="40005">
                        <a:moveTo>
                          <a:pt x="9579" y="37494"/>
                        </a:moveTo>
                        <a:lnTo>
                          <a:pt x="19953" y="39893"/>
                        </a:lnTo>
                      </a:path>
                      <a:path w="40005" h="40005">
                        <a:moveTo>
                          <a:pt x="19953" y="39893"/>
                        </a:moveTo>
                        <a:lnTo>
                          <a:pt x="29518" y="37494"/>
                        </a:lnTo>
                      </a:path>
                      <a:path w="40005" h="40005">
                        <a:moveTo>
                          <a:pt x="29518" y="37494"/>
                        </a:moveTo>
                        <a:lnTo>
                          <a:pt x="37494" y="30313"/>
                        </a:lnTo>
                      </a:path>
                      <a:path w="40005" h="40005">
                        <a:moveTo>
                          <a:pt x="37494" y="30313"/>
                        </a:moveTo>
                        <a:lnTo>
                          <a:pt x="39893" y="19953"/>
                        </a:lnTo>
                      </a:path>
                      <a:path w="40005" h="40005">
                        <a:moveTo>
                          <a:pt x="39893" y="19953"/>
                        </a:moveTo>
                        <a:lnTo>
                          <a:pt x="37494" y="10374"/>
                        </a:lnTo>
                      </a:path>
                      <a:path w="40005" h="40005">
                        <a:moveTo>
                          <a:pt x="37494" y="10374"/>
                        </a:moveTo>
                        <a:lnTo>
                          <a:pt x="29518" y="2398"/>
                        </a:lnTo>
                      </a:path>
                      <a:path w="40005" h="40005">
                        <a:moveTo>
                          <a:pt x="29518" y="2398"/>
                        </a:moveTo>
                        <a:lnTo>
                          <a:pt x="19953" y="0"/>
                        </a:lnTo>
                      </a:path>
                      <a:path w="40005" h="40005">
                        <a:moveTo>
                          <a:pt x="19953" y="0"/>
                        </a:moveTo>
                        <a:lnTo>
                          <a:pt x="9579" y="2398"/>
                        </a:lnTo>
                      </a:path>
                      <a:path w="40005" h="40005">
                        <a:moveTo>
                          <a:pt x="9579" y="2398"/>
                        </a:moveTo>
                        <a:lnTo>
                          <a:pt x="2398" y="10374"/>
                        </a:lnTo>
                      </a:path>
                      <a:path w="40005" h="40005">
                        <a:moveTo>
                          <a:pt x="2398" y="10374"/>
                        </a:moveTo>
                        <a:lnTo>
                          <a:pt x="0" y="1995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27" name="object 3827"/>
                  <p:cNvSpPr/>
                  <p:nvPr/>
                </p:nvSpPr>
                <p:spPr>
                  <a:xfrm>
                    <a:off x="3242982" y="2030349"/>
                    <a:ext cx="1054735" cy="1648460"/>
                  </a:xfrm>
                  <a:custGeom>
                    <a:avLst/>
                    <a:gdLst/>
                    <a:ahLst/>
                    <a:cxnLst/>
                    <a:rect l="l" t="t" r="r" b="b"/>
                    <a:pathLst>
                      <a:path w="1054735" h="1648460">
                        <a:moveTo>
                          <a:pt x="1034724" y="1628281"/>
                        </a:moveTo>
                        <a:lnTo>
                          <a:pt x="1027543" y="1630666"/>
                        </a:lnTo>
                      </a:path>
                      <a:path w="1054735" h="1648460">
                        <a:moveTo>
                          <a:pt x="1027543" y="1630666"/>
                        </a:moveTo>
                        <a:lnTo>
                          <a:pt x="1025144" y="1637847"/>
                        </a:lnTo>
                      </a:path>
                      <a:path w="1054735" h="1648460">
                        <a:moveTo>
                          <a:pt x="1025144" y="1637847"/>
                        </a:moveTo>
                        <a:lnTo>
                          <a:pt x="1027543" y="1645028"/>
                        </a:lnTo>
                      </a:path>
                      <a:path w="1054735" h="1648460">
                        <a:moveTo>
                          <a:pt x="1027543" y="1645028"/>
                        </a:moveTo>
                        <a:lnTo>
                          <a:pt x="1034724" y="1648221"/>
                        </a:lnTo>
                      </a:path>
                      <a:path w="1054735" h="1648460">
                        <a:moveTo>
                          <a:pt x="1034724" y="1628281"/>
                        </a:moveTo>
                        <a:lnTo>
                          <a:pt x="1041905" y="1625088"/>
                        </a:lnTo>
                      </a:path>
                      <a:path w="1054735" h="1648460">
                        <a:moveTo>
                          <a:pt x="1041905" y="1625088"/>
                        </a:moveTo>
                        <a:lnTo>
                          <a:pt x="1045098" y="1617907"/>
                        </a:lnTo>
                      </a:path>
                      <a:path w="1054735" h="1648460">
                        <a:moveTo>
                          <a:pt x="1045098" y="1617907"/>
                        </a:moveTo>
                        <a:lnTo>
                          <a:pt x="1041905" y="1610726"/>
                        </a:lnTo>
                      </a:path>
                      <a:path w="1054735" h="1648460">
                        <a:moveTo>
                          <a:pt x="1041905" y="1610726"/>
                        </a:moveTo>
                        <a:lnTo>
                          <a:pt x="1034724" y="1608328"/>
                        </a:lnTo>
                      </a:path>
                      <a:path w="1054735" h="1648460">
                        <a:moveTo>
                          <a:pt x="1014770" y="1628281"/>
                        </a:moveTo>
                        <a:lnTo>
                          <a:pt x="1017977" y="1637847"/>
                        </a:lnTo>
                      </a:path>
                      <a:path w="1054735" h="1648460">
                        <a:moveTo>
                          <a:pt x="1017977" y="1637847"/>
                        </a:moveTo>
                        <a:lnTo>
                          <a:pt x="1025144" y="1645028"/>
                        </a:lnTo>
                      </a:path>
                      <a:path w="1054735" h="1648460">
                        <a:moveTo>
                          <a:pt x="1025144" y="1645028"/>
                        </a:moveTo>
                        <a:lnTo>
                          <a:pt x="1034724" y="1648221"/>
                        </a:lnTo>
                      </a:path>
                      <a:path w="1054735" h="1648460">
                        <a:moveTo>
                          <a:pt x="1034724" y="1648221"/>
                        </a:moveTo>
                        <a:lnTo>
                          <a:pt x="1045098" y="1645028"/>
                        </a:lnTo>
                      </a:path>
                      <a:path w="1054735" h="1648460">
                        <a:moveTo>
                          <a:pt x="1045098" y="1645028"/>
                        </a:moveTo>
                        <a:lnTo>
                          <a:pt x="1052279" y="1637847"/>
                        </a:lnTo>
                      </a:path>
                      <a:path w="1054735" h="1648460">
                        <a:moveTo>
                          <a:pt x="1052279" y="1637847"/>
                        </a:moveTo>
                        <a:lnTo>
                          <a:pt x="1054663" y="1628281"/>
                        </a:lnTo>
                      </a:path>
                      <a:path w="1054735" h="1648460">
                        <a:moveTo>
                          <a:pt x="1054663" y="1628281"/>
                        </a:moveTo>
                        <a:lnTo>
                          <a:pt x="1052279" y="1617907"/>
                        </a:lnTo>
                      </a:path>
                      <a:path w="1054735" h="1648460">
                        <a:moveTo>
                          <a:pt x="1052279" y="1617907"/>
                        </a:moveTo>
                        <a:lnTo>
                          <a:pt x="1045098" y="1610726"/>
                        </a:lnTo>
                      </a:path>
                      <a:path w="1054735" h="1648460">
                        <a:moveTo>
                          <a:pt x="1045098" y="1610726"/>
                        </a:moveTo>
                        <a:lnTo>
                          <a:pt x="1034724" y="1608328"/>
                        </a:lnTo>
                      </a:path>
                      <a:path w="1054735" h="1648460">
                        <a:moveTo>
                          <a:pt x="1034724" y="1608328"/>
                        </a:moveTo>
                        <a:lnTo>
                          <a:pt x="1025144" y="1610726"/>
                        </a:lnTo>
                      </a:path>
                      <a:path w="1054735" h="1648460">
                        <a:moveTo>
                          <a:pt x="1025144" y="1610726"/>
                        </a:moveTo>
                        <a:lnTo>
                          <a:pt x="1017977" y="1617907"/>
                        </a:lnTo>
                      </a:path>
                      <a:path w="1054735" h="1648460">
                        <a:moveTo>
                          <a:pt x="1017977" y="1617907"/>
                        </a:moveTo>
                        <a:lnTo>
                          <a:pt x="1014770" y="1628281"/>
                        </a:lnTo>
                      </a:path>
                      <a:path w="1054735" h="1648460">
                        <a:moveTo>
                          <a:pt x="4782" y="4782"/>
                        </a:moveTo>
                        <a:lnTo>
                          <a:pt x="2398" y="7181"/>
                        </a:lnTo>
                      </a:path>
                      <a:path w="1054735" h="1648460">
                        <a:moveTo>
                          <a:pt x="2398" y="7181"/>
                        </a:moveTo>
                        <a:lnTo>
                          <a:pt x="4782" y="9579"/>
                        </a:lnTo>
                      </a:path>
                      <a:path w="1054735" h="1648460">
                        <a:moveTo>
                          <a:pt x="4782" y="4782"/>
                        </a:moveTo>
                        <a:lnTo>
                          <a:pt x="7181" y="2398"/>
                        </a:lnTo>
                      </a:path>
                      <a:path w="1054735" h="1648460">
                        <a:moveTo>
                          <a:pt x="7181" y="2398"/>
                        </a:moveTo>
                        <a:lnTo>
                          <a:pt x="4782" y="0"/>
                        </a:lnTo>
                      </a:path>
                      <a:path w="1054735" h="1648460">
                        <a:moveTo>
                          <a:pt x="0" y="4782"/>
                        </a:moveTo>
                        <a:lnTo>
                          <a:pt x="2398" y="9579"/>
                        </a:lnTo>
                      </a:path>
                      <a:path w="1054735" h="1648460">
                        <a:moveTo>
                          <a:pt x="2398" y="9579"/>
                        </a:moveTo>
                        <a:lnTo>
                          <a:pt x="7181" y="9579"/>
                        </a:lnTo>
                      </a:path>
                      <a:path w="1054735" h="1648460">
                        <a:moveTo>
                          <a:pt x="7181" y="9579"/>
                        </a:moveTo>
                        <a:lnTo>
                          <a:pt x="9565" y="4782"/>
                        </a:lnTo>
                      </a:path>
                      <a:path w="1054735" h="1648460">
                        <a:moveTo>
                          <a:pt x="9565" y="4782"/>
                        </a:moveTo>
                        <a:lnTo>
                          <a:pt x="7181" y="794"/>
                        </a:lnTo>
                      </a:path>
                      <a:path w="1054735" h="1648460">
                        <a:moveTo>
                          <a:pt x="7181" y="794"/>
                        </a:moveTo>
                        <a:lnTo>
                          <a:pt x="2398" y="794"/>
                        </a:lnTo>
                      </a:path>
                      <a:path w="1054735" h="1648460">
                        <a:moveTo>
                          <a:pt x="2398" y="794"/>
                        </a:moveTo>
                        <a:lnTo>
                          <a:pt x="0" y="478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828" name="object 3828"/>
                  <p:cNvPicPr/>
                  <p:nvPr/>
                </p:nvPicPr>
                <p:blipFill>
                  <a:blip r:embed="rId168" cstate="print"/>
                  <a:stretch>
                    <a:fillRect/>
                  </a:stretch>
                </p:blipFill>
                <p:spPr>
                  <a:xfrm>
                    <a:off x="6451261" y="5856908"/>
                    <a:ext cx="109300" cy="94938"/>
                  </a:xfrm>
                  <a:prstGeom prst="rect">
                    <a:avLst/>
                  </a:prstGeom>
                </p:spPr>
              </p:pic>
              <p:sp>
                <p:nvSpPr>
                  <p:cNvPr id="3829" name="object 3829"/>
                  <p:cNvSpPr/>
                  <p:nvPr/>
                </p:nvSpPr>
                <p:spPr>
                  <a:xfrm>
                    <a:off x="4490711" y="3782284"/>
                    <a:ext cx="200025" cy="1617980"/>
                  </a:xfrm>
                  <a:custGeom>
                    <a:avLst/>
                    <a:gdLst/>
                    <a:ahLst/>
                    <a:cxnLst/>
                    <a:rect l="l" t="t" r="r" b="b"/>
                    <a:pathLst>
                      <a:path w="200025" h="1617979">
                        <a:moveTo>
                          <a:pt x="104508" y="0"/>
                        </a:moveTo>
                        <a:lnTo>
                          <a:pt x="0" y="0"/>
                        </a:lnTo>
                      </a:path>
                      <a:path w="200025" h="1617979">
                        <a:moveTo>
                          <a:pt x="0" y="0"/>
                        </a:moveTo>
                        <a:lnTo>
                          <a:pt x="0" y="73399"/>
                        </a:lnTo>
                      </a:path>
                      <a:path w="200025" h="1617979">
                        <a:moveTo>
                          <a:pt x="0" y="73399"/>
                        </a:moveTo>
                        <a:lnTo>
                          <a:pt x="104508" y="73399"/>
                        </a:lnTo>
                      </a:path>
                      <a:path w="200025" h="1617979">
                        <a:moveTo>
                          <a:pt x="104508" y="73399"/>
                        </a:moveTo>
                        <a:lnTo>
                          <a:pt x="104508" y="0"/>
                        </a:lnTo>
                      </a:path>
                      <a:path w="200025" h="1617979">
                        <a:moveTo>
                          <a:pt x="106906" y="796983"/>
                        </a:moveTo>
                        <a:lnTo>
                          <a:pt x="2398" y="796983"/>
                        </a:lnTo>
                      </a:path>
                      <a:path w="200025" h="1617979">
                        <a:moveTo>
                          <a:pt x="2398" y="796983"/>
                        </a:moveTo>
                        <a:lnTo>
                          <a:pt x="2398" y="869574"/>
                        </a:lnTo>
                      </a:path>
                      <a:path w="200025" h="1617979">
                        <a:moveTo>
                          <a:pt x="2398" y="869574"/>
                        </a:moveTo>
                        <a:lnTo>
                          <a:pt x="106906" y="869574"/>
                        </a:lnTo>
                      </a:path>
                      <a:path w="200025" h="1617979">
                        <a:moveTo>
                          <a:pt x="106906" y="869574"/>
                        </a:moveTo>
                        <a:lnTo>
                          <a:pt x="106906" y="796983"/>
                        </a:lnTo>
                      </a:path>
                      <a:path w="200025" h="1617979">
                        <a:moveTo>
                          <a:pt x="199451" y="1544493"/>
                        </a:moveTo>
                        <a:lnTo>
                          <a:pt x="94942" y="1544493"/>
                        </a:lnTo>
                      </a:path>
                      <a:path w="200025" h="1617979">
                        <a:moveTo>
                          <a:pt x="94942" y="1544493"/>
                        </a:moveTo>
                        <a:lnTo>
                          <a:pt x="94942" y="1617893"/>
                        </a:lnTo>
                      </a:path>
                      <a:path w="200025" h="1617979">
                        <a:moveTo>
                          <a:pt x="94942" y="1617893"/>
                        </a:moveTo>
                        <a:lnTo>
                          <a:pt x="199451" y="1617893"/>
                        </a:lnTo>
                      </a:path>
                      <a:path w="200025" h="1617979">
                        <a:moveTo>
                          <a:pt x="199451" y="1617893"/>
                        </a:moveTo>
                        <a:lnTo>
                          <a:pt x="199451" y="154449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830" name="object 3830"/>
                  <p:cNvPicPr/>
                  <p:nvPr/>
                </p:nvPicPr>
                <p:blipFill>
                  <a:blip r:embed="rId169" cstate="print"/>
                  <a:stretch>
                    <a:fillRect/>
                  </a:stretch>
                </p:blipFill>
                <p:spPr>
                  <a:xfrm>
                    <a:off x="6639543" y="5804256"/>
                    <a:ext cx="84563" cy="122867"/>
                  </a:xfrm>
                  <a:prstGeom prst="rect">
                    <a:avLst/>
                  </a:prstGeom>
                </p:spPr>
              </p:pic>
              <p:sp>
                <p:nvSpPr>
                  <p:cNvPr id="3831" name="object 3831"/>
                  <p:cNvSpPr/>
                  <p:nvPr/>
                </p:nvSpPr>
                <p:spPr>
                  <a:xfrm>
                    <a:off x="7212740" y="2234583"/>
                    <a:ext cx="9502140" cy="3943985"/>
                  </a:xfrm>
                  <a:custGeom>
                    <a:avLst/>
                    <a:gdLst/>
                    <a:ahLst/>
                    <a:cxnLst/>
                    <a:rect l="l" t="t" r="r" b="b"/>
                    <a:pathLst>
                      <a:path w="9502140" h="3943985">
                        <a:moveTo>
                          <a:pt x="6419759" y="0"/>
                        </a:moveTo>
                        <a:lnTo>
                          <a:pt x="6419759" y="104508"/>
                        </a:lnTo>
                      </a:path>
                      <a:path w="9502140" h="3943985">
                        <a:moveTo>
                          <a:pt x="6419759" y="104508"/>
                        </a:moveTo>
                        <a:lnTo>
                          <a:pt x="6493131" y="104508"/>
                        </a:lnTo>
                      </a:path>
                      <a:path w="9502140" h="3943985">
                        <a:moveTo>
                          <a:pt x="6493131" y="104508"/>
                        </a:moveTo>
                        <a:lnTo>
                          <a:pt x="6493131" y="0"/>
                        </a:lnTo>
                      </a:path>
                      <a:path w="9502140" h="3943985">
                        <a:moveTo>
                          <a:pt x="6493131" y="0"/>
                        </a:moveTo>
                        <a:lnTo>
                          <a:pt x="6419759" y="0"/>
                        </a:lnTo>
                      </a:path>
                      <a:path w="9502140" h="3943985">
                        <a:moveTo>
                          <a:pt x="5629148" y="1229378"/>
                        </a:moveTo>
                        <a:lnTo>
                          <a:pt x="5629148" y="1333887"/>
                        </a:lnTo>
                      </a:path>
                      <a:path w="9502140" h="3943985">
                        <a:moveTo>
                          <a:pt x="5629148" y="1333887"/>
                        </a:moveTo>
                        <a:lnTo>
                          <a:pt x="5702548" y="1333887"/>
                        </a:lnTo>
                      </a:path>
                      <a:path w="9502140" h="3943985">
                        <a:moveTo>
                          <a:pt x="5702548" y="1333887"/>
                        </a:moveTo>
                        <a:lnTo>
                          <a:pt x="5702548" y="1229378"/>
                        </a:lnTo>
                      </a:path>
                      <a:path w="9502140" h="3943985">
                        <a:moveTo>
                          <a:pt x="5702548" y="1229378"/>
                        </a:moveTo>
                        <a:lnTo>
                          <a:pt x="5629148" y="1229378"/>
                        </a:lnTo>
                      </a:path>
                      <a:path w="9502140" h="3943985">
                        <a:moveTo>
                          <a:pt x="9428988" y="2019181"/>
                        </a:moveTo>
                        <a:lnTo>
                          <a:pt x="9428988" y="2124498"/>
                        </a:lnTo>
                      </a:path>
                      <a:path w="9502140" h="3943985">
                        <a:moveTo>
                          <a:pt x="9428988" y="2124498"/>
                        </a:moveTo>
                        <a:lnTo>
                          <a:pt x="9501621" y="2124498"/>
                        </a:lnTo>
                      </a:path>
                      <a:path w="9502140" h="3943985">
                        <a:moveTo>
                          <a:pt x="9501621" y="2124498"/>
                        </a:moveTo>
                        <a:lnTo>
                          <a:pt x="9501621" y="2019181"/>
                        </a:lnTo>
                      </a:path>
                      <a:path w="9502140" h="3943985">
                        <a:moveTo>
                          <a:pt x="9501621" y="2019181"/>
                        </a:moveTo>
                        <a:lnTo>
                          <a:pt x="9428988" y="2019181"/>
                        </a:lnTo>
                      </a:path>
                      <a:path w="9502140" h="3943985">
                        <a:moveTo>
                          <a:pt x="179511" y="3599593"/>
                        </a:moveTo>
                        <a:lnTo>
                          <a:pt x="223378" y="3599593"/>
                        </a:lnTo>
                      </a:path>
                      <a:path w="9502140" h="3943985">
                        <a:moveTo>
                          <a:pt x="223378" y="3599593"/>
                        </a:moveTo>
                        <a:lnTo>
                          <a:pt x="201849" y="3539761"/>
                        </a:lnTo>
                      </a:path>
                      <a:path w="9502140" h="3943985">
                        <a:moveTo>
                          <a:pt x="201849" y="3539761"/>
                        </a:moveTo>
                        <a:lnTo>
                          <a:pt x="179511" y="3599593"/>
                        </a:lnTo>
                      </a:path>
                      <a:path w="9502140" h="3943985">
                        <a:moveTo>
                          <a:pt x="201849" y="3659426"/>
                        </a:moveTo>
                        <a:lnTo>
                          <a:pt x="201849" y="3539761"/>
                        </a:lnTo>
                      </a:path>
                      <a:path w="9502140" h="3943985">
                        <a:moveTo>
                          <a:pt x="0" y="3741596"/>
                        </a:moveTo>
                        <a:lnTo>
                          <a:pt x="59832" y="3720053"/>
                        </a:lnTo>
                      </a:path>
                      <a:path w="9502140" h="3943985">
                        <a:moveTo>
                          <a:pt x="59832" y="3763140"/>
                        </a:moveTo>
                        <a:lnTo>
                          <a:pt x="0" y="3741596"/>
                        </a:lnTo>
                      </a:path>
                      <a:path w="9502140" h="3943985">
                        <a:moveTo>
                          <a:pt x="59832" y="3720053"/>
                        </a:moveTo>
                        <a:lnTo>
                          <a:pt x="59832" y="3763140"/>
                        </a:lnTo>
                      </a:path>
                      <a:path w="9502140" h="3943985">
                        <a:moveTo>
                          <a:pt x="119679" y="3741596"/>
                        </a:moveTo>
                        <a:lnTo>
                          <a:pt x="0" y="3741596"/>
                        </a:lnTo>
                      </a:path>
                      <a:path w="9502140" h="3943985">
                        <a:moveTo>
                          <a:pt x="343057" y="3720053"/>
                        </a:moveTo>
                        <a:lnTo>
                          <a:pt x="343057" y="3763140"/>
                        </a:lnTo>
                      </a:path>
                      <a:path w="9502140" h="3943985">
                        <a:moveTo>
                          <a:pt x="343057" y="3763140"/>
                        </a:moveTo>
                        <a:lnTo>
                          <a:pt x="402890" y="3741596"/>
                        </a:lnTo>
                      </a:path>
                      <a:path w="9502140" h="3943985">
                        <a:moveTo>
                          <a:pt x="402890" y="3741596"/>
                        </a:moveTo>
                        <a:lnTo>
                          <a:pt x="343057" y="3720053"/>
                        </a:lnTo>
                      </a:path>
                      <a:path w="9502140" h="3943985">
                        <a:moveTo>
                          <a:pt x="283211" y="3741596"/>
                        </a:moveTo>
                        <a:lnTo>
                          <a:pt x="402890" y="3741596"/>
                        </a:lnTo>
                      </a:path>
                      <a:path w="9502140" h="3943985">
                        <a:moveTo>
                          <a:pt x="201849" y="3943432"/>
                        </a:moveTo>
                        <a:lnTo>
                          <a:pt x="179511" y="3883600"/>
                        </a:lnTo>
                      </a:path>
                      <a:path w="9502140" h="3943985">
                        <a:moveTo>
                          <a:pt x="223378" y="3883600"/>
                        </a:moveTo>
                        <a:lnTo>
                          <a:pt x="201849" y="3943432"/>
                        </a:lnTo>
                      </a:path>
                      <a:path w="9502140" h="3943985">
                        <a:moveTo>
                          <a:pt x="179511" y="3883600"/>
                        </a:moveTo>
                        <a:lnTo>
                          <a:pt x="223378" y="3883600"/>
                        </a:lnTo>
                      </a:path>
                      <a:path w="9502140" h="3943985">
                        <a:moveTo>
                          <a:pt x="201849" y="3823767"/>
                        </a:moveTo>
                        <a:lnTo>
                          <a:pt x="201849" y="394343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3832" name="object 3832"/>
                  <p:cNvPicPr/>
                  <p:nvPr/>
                </p:nvPicPr>
                <p:blipFill>
                  <a:blip r:embed="rId170" cstate="print"/>
                  <a:stretch>
                    <a:fillRect/>
                  </a:stretch>
                </p:blipFill>
                <p:spPr>
                  <a:xfrm>
                    <a:off x="7242666" y="5671832"/>
                    <a:ext cx="71791" cy="70996"/>
                  </a:xfrm>
                  <a:prstGeom prst="rect">
                    <a:avLst/>
                  </a:prstGeom>
                </p:spPr>
              </p:pic>
              <p:sp>
                <p:nvSpPr>
                  <p:cNvPr id="3833" name="object 3833"/>
                  <p:cNvSpPr/>
                  <p:nvPr/>
                </p:nvSpPr>
                <p:spPr>
                  <a:xfrm>
                    <a:off x="3901155" y="2175546"/>
                    <a:ext cx="10834370" cy="4835525"/>
                  </a:xfrm>
                  <a:custGeom>
                    <a:avLst/>
                    <a:gdLst/>
                    <a:ahLst/>
                    <a:cxnLst/>
                    <a:rect l="l" t="t" r="r" b="b"/>
                    <a:pathLst>
                      <a:path w="10834369" h="4835525">
                        <a:moveTo>
                          <a:pt x="4287271" y="4835358"/>
                        </a:moveTo>
                        <a:lnTo>
                          <a:pt x="4287271" y="4791477"/>
                        </a:lnTo>
                      </a:path>
                      <a:path w="10834369" h="4835525">
                        <a:moveTo>
                          <a:pt x="4287271" y="4791477"/>
                        </a:moveTo>
                        <a:lnTo>
                          <a:pt x="4227439" y="4813815"/>
                        </a:lnTo>
                      </a:path>
                      <a:path w="10834369" h="4835525">
                        <a:moveTo>
                          <a:pt x="4227439" y="4813815"/>
                        </a:moveTo>
                        <a:lnTo>
                          <a:pt x="4287271" y="4835358"/>
                        </a:lnTo>
                      </a:path>
                      <a:path w="10834369" h="4835525">
                        <a:moveTo>
                          <a:pt x="4347104" y="4813815"/>
                        </a:moveTo>
                        <a:lnTo>
                          <a:pt x="4227439" y="4813815"/>
                        </a:lnTo>
                      </a:path>
                      <a:path w="10834369" h="4835525">
                        <a:moveTo>
                          <a:pt x="3996084" y="4514652"/>
                        </a:moveTo>
                        <a:lnTo>
                          <a:pt x="3996084" y="4470771"/>
                        </a:lnTo>
                      </a:path>
                      <a:path w="10834369" h="4835525">
                        <a:moveTo>
                          <a:pt x="3996084" y="4470771"/>
                        </a:moveTo>
                        <a:lnTo>
                          <a:pt x="3936251" y="4492314"/>
                        </a:lnTo>
                      </a:path>
                      <a:path w="10834369" h="4835525">
                        <a:moveTo>
                          <a:pt x="3936251" y="4492314"/>
                        </a:moveTo>
                        <a:lnTo>
                          <a:pt x="3996084" y="4514652"/>
                        </a:lnTo>
                      </a:path>
                      <a:path w="10834369" h="4835525">
                        <a:moveTo>
                          <a:pt x="4055917" y="4492314"/>
                        </a:moveTo>
                        <a:lnTo>
                          <a:pt x="3936251" y="4492314"/>
                        </a:lnTo>
                      </a:path>
                      <a:path w="10834369" h="4835525">
                        <a:moveTo>
                          <a:pt x="4339937" y="4492314"/>
                        </a:moveTo>
                        <a:lnTo>
                          <a:pt x="4280104" y="4514652"/>
                        </a:lnTo>
                      </a:path>
                      <a:path w="10834369" h="4835525">
                        <a:moveTo>
                          <a:pt x="4280104" y="4470771"/>
                        </a:moveTo>
                        <a:lnTo>
                          <a:pt x="4339937" y="4492314"/>
                        </a:lnTo>
                      </a:path>
                      <a:path w="10834369" h="4835525">
                        <a:moveTo>
                          <a:pt x="4280104" y="4514652"/>
                        </a:moveTo>
                        <a:lnTo>
                          <a:pt x="4280104" y="4470771"/>
                        </a:lnTo>
                      </a:path>
                      <a:path w="10834369" h="4835525">
                        <a:moveTo>
                          <a:pt x="4220258" y="4492314"/>
                        </a:moveTo>
                        <a:lnTo>
                          <a:pt x="4339937" y="4492314"/>
                        </a:lnTo>
                      </a:path>
                      <a:path w="10834369" h="4835525">
                        <a:moveTo>
                          <a:pt x="244113" y="4519435"/>
                        </a:moveTo>
                        <a:lnTo>
                          <a:pt x="348621" y="4519435"/>
                        </a:lnTo>
                      </a:path>
                      <a:path w="10834369" h="4835525">
                        <a:moveTo>
                          <a:pt x="348621" y="4519435"/>
                        </a:moveTo>
                        <a:lnTo>
                          <a:pt x="348621" y="4446035"/>
                        </a:lnTo>
                      </a:path>
                      <a:path w="10834369" h="4835525">
                        <a:moveTo>
                          <a:pt x="348621" y="4446035"/>
                        </a:moveTo>
                        <a:lnTo>
                          <a:pt x="244113" y="4446035"/>
                        </a:lnTo>
                      </a:path>
                      <a:path w="10834369" h="4835525">
                        <a:moveTo>
                          <a:pt x="244113" y="4446035"/>
                        </a:moveTo>
                        <a:lnTo>
                          <a:pt x="244113" y="4519435"/>
                        </a:lnTo>
                      </a:path>
                      <a:path w="10834369" h="4835525">
                        <a:moveTo>
                          <a:pt x="5805453" y="981277"/>
                        </a:moveTo>
                        <a:lnTo>
                          <a:pt x="5805453" y="1086580"/>
                        </a:lnTo>
                      </a:path>
                      <a:path w="10834369" h="4835525">
                        <a:moveTo>
                          <a:pt x="5805453" y="1086580"/>
                        </a:moveTo>
                        <a:lnTo>
                          <a:pt x="5878853" y="1086580"/>
                        </a:lnTo>
                      </a:path>
                      <a:path w="10834369" h="4835525">
                        <a:moveTo>
                          <a:pt x="5878853" y="1086580"/>
                        </a:moveTo>
                        <a:lnTo>
                          <a:pt x="5878853" y="981277"/>
                        </a:lnTo>
                      </a:path>
                      <a:path w="10834369" h="4835525">
                        <a:moveTo>
                          <a:pt x="5878853" y="981277"/>
                        </a:moveTo>
                        <a:lnTo>
                          <a:pt x="5805453" y="981277"/>
                        </a:lnTo>
                      </a:path>
                      <a:path w="10834369" h="4835525">
                        <a:moveTo>
                          <a:pt x="5202330" y="0"/>
                        </a:moveTo>
                        <a:lnTo>
                          <a:pt x="5202330" y="104508"/>
                        </a:lnTo>
                      </a:path>
                      <a:path w="10834369" h="4835525">
                        <a:moveTo>
                          <a:pt x="5202330" y="104508"/>
                        </a:moveTo>
                        <a:lnTo>
                          <a:pt x="5275730" y="104508"/>
                        </a:lnTo>
                      </a:path>
                      <a:path w="10834369" h="4835525">
                        <a:moveTo>
                          <a:pt x="5275730" y="104508"/>
                        </a:moveTo>
                        <a:lnTo>
                          <a:pt x="5275730" y="0"/>
                        </a:lnTo>
                      </a:path>
                      <a:path w="10834369" h="4835525">
                        <a:moveTo>
                          <a:pt x="5275730" y="0"/>
                        </a:moveTo>
                        <a:lnTo>
                          <a:pt x="5202330" y="0"/>
                        </a:lnTo>
                      </a:path>
                      <a:path w="10834369" h="4835525">
                        <a:moveTo>
                          <a:pt x="10760450" y="527338"/>
                        </a:moveTo>
                        <a:lnTo>
                          <a:pt x="10760450" y="631847"/>
                        </a:lnTo>
                      </a:path>
                      <a:path w="10834369" h="4835525">
                        <a:moveTo>
                          <a:pt x="10760450" y="631847"/>
                        </a:moveTo>
                        <a:lnTo>
                          <a:pt x="10833905" y="631847"/>
                        </a:lnTo>
                      </a:path>
                      <a:path w="10834369" h="4835525">
                        <a:moveTo>
                          <a:pt x="10833905" y="631847"/>
                        </a:moveTo>
                        <a:lnTo>
                          <a:pt x="10833905" y="527338"/>
                        </a:lnTo>
                      </a:path>
                      <a:path w="10834369" h="4835525">
                        <a:moveTo>
                          <a:pt x="10833905" y="527338"/>
                        </a:moveTo>
                        <a:lnTo>
                          <a:pt x="10760450" y="527338"/>
                        </a:lnTo>
                      </a:path>
                      <a:path w="10834369" h="4835525">
                        <a:moveTo>
                          <a:pt x="7329213" y="1321128"/>
                        </a:moveTo>
                        <a:lnTo>
                          <a:pt x="7329213" y="1426432"/>
                        </a:lnTo>
                      </a:path>
                      <a:path w="10834369" h="4835525">
                        <a:moveTo>
                          <a:pt x="7329213" y="1426432"/>
                        </a:moveTo>
                        <a:lnTo>
                          <a:pt x="7402613" y="1426432"/>
                        </a:lnTo>
                      </a:path>
                      <a:path w="10834369" h="4835525">
                        <a:moveTo>
                          <a:pt x="7402613" y="1426432"/>
                        </a:moveTo>
                        <a:lnTo>
                          <a:pt x="7402613" y="1321128"/>
                        </a:lnTo>
                      </a:path>
                      <a:path w="10834369" h="4835525">
                        <a:moveTo>
                          <a:pt x="7402613" y="1321128"/>
                        </a:moveTo>
                        <a:lnTo>
                          <a:pt x="7329213" y="1321128"/>
                        </a:lnTo>
                      </a:path>
                      <a:path w="10834369" h="4835525">
                        <a:moveTo>
                          <a:pt x="8408613" y="313525"/>
                        </a:moveTo>
                        <a:lnTo>
                          <a:pt x="8408613" y="418033"/>
                        </a:lnTo>
                      </a:path>
                      <a:path w="10834369" h="4835525">
                        <a:moveTo>
                          <a:pt x="8408613" y="418033"/>
                        </a:moveTo>
                        <a:lnTo>
                          <a:pt x="8482012" y="418033"/>
                        </a:lnTo>
                      </a:path>
                      <a:path w="10834369" h="4835525">
                        <a:moveTo>
                          <a:pt x="8482012" y="418033"/>
                        </a:moveTo>
                        <a:lnTo>
                          <a:pt x="8482012" y="313525"/>
                        </a:lnTo>
                      </a:path>
                      <a:path w="10834369" h="4835525">
                        <a:moveTo>
                          <a:pt x="8482012" y="313525"/>
                        </a:moveTo>
                        <a:lnTo>
                          <a:pt x="8408613" y="313525"/>
                        </a:lnTo>
                      </a:path>
                      <a:path w="10834369" h="4835525">
                        <a:moveTo>
                          <a:pt x="0" y="981277"/>
                        </a:moveTo>
                        <a:lnTo>
                          <a:pt x="0" y="1086580"/>
                        </a:lnTo>
                      </a:path>
                      <a:path w="10834369" h="4835525">
                        <a:moveTo>
                          <a:pt x="0" y="1086580"/>
                        </a:moveTo>
                        <a:lnTo>
                          <a:pt x="73386" y="1086580"/>
                        </a:lnTo>
                      </a:path>
                      <a:path w="10834369" h="4835525">
                        <a:moveTo>
                          <a:pt x="73386" y="1086580"/>
                        </a:moveTo>
                        <a:lnTo>
                          <a:pt x="73386" y="981277"/>
                        </a:lnTo>
                      </a:path>
                      <a:path w="10834369" h="4835525">
                        <a:moveTo>
                          <a:pt x="73386" y="981277"/>
                        </a:moveTo>
                        <a:lnTo>
                          <a:pt x="0" y="98127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34" name="object 3834"/>
                  <p:cNvSpPr/>
                  <p:nvPr/>
                </p:nvSpPr>
                <p:spPr>
                  <a:xfrm>
                    <a:off x="7737681" y="11955554"/>
                    <a:ext cx="10052050" cy="2049145"/>
                  </a:xfrm>
                  <a:custGeom>
                    <a:avLst/>
                    <a:gdLst/>
                    <a:ahLst/>
                    <a:cxnLst/>
                    <a:rect l="l" t="t" r="r" b="b"/>
                    <a:pathLst>
                      <a:path w="10052050" h="2049144">
                        <a:moveTo>
                          <a:pt x="10052051" y="0"/>
                        </a:moveTo>
                        <a:lnTo>
                          <a:pt x="0" y="0"/>
                        </a:lnTo>
                      </a:path>
                      <a:path w="10052050" h="2049144">
                        <a:moveTo>
                          <a:pt x="0" y="0"/>
                        </a:moveTo>
                        <a:lnTo>
                          <a:pt x="0" y="2048704"/>
                        </a:lnTo>
                      </a:path>
                      <a:path w="10052050" h="2049144">
                        <a:moveTo>
                          <a:pt x="0" y="2048704"/>
                        </a:moveTo>
                        <a:lnTo>
                          <a:pt x="10052051" y="2048704"/>
                        </a:lnTo>
                      </a:path>
                      <a:path w="10052050" h="2049144">
                        <a:moveTo>
                          <a:pt x="10052051" y="2048704"/>
                        </a:moveTo>
                        <a:lnTo>
                          <a:pt x="10052051" y="0"/>
                        </a:lnTo>
                      </a:path>
                    </a:pathLst>
                  </a:custGeom>
                  <a:ln w="3191">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35" name="object 3835"/>
                  <p:cNvSpPr/>
                  <p:nvPr/>
                </p:nvSpPr>
                <p:spPr>
                  <a:xfrm>
                    <a:off x="1921853" y="1344261"/>
                    <a:ext cx="239395" cy="239395"/>
                  </a:xfrm>
                  <a:custGeom>
                    <a:avLst/>
                    <a:gdLst/>
                    <a:ahLst/>
                    <a:cxnLst/>
                    <a:rect l="l" t="t" r="r" b="b"/>
                    <a:pathLst>
                      <a:path w="239394" h="239394">
                        <a:moveTo>
                          <a:pt x="239330" y="119665"/>
                        </a:moveTo>
                        <a:lnTo>
                          <a:pt x="229833" y="165957"/>
                        </a:lnTo>
                        <a:lnTo>
                          <a:pt x="204031" y="204026"/>
                        </a:lnTo>
                        <a:lnTo>
                          <a:pt x="165963" y="229831"/>
                        </a:lnTo>
                        <a:lnTo>
                          <a:pt x="119665" y="239330"/>
                        </a:lnTo>
                        <a:lnTo>
                          <a:pt x="73037" y="229831"/>
                        </a:lnTo>
                        <a:lnTo>
                          <a:pt x="35005" y="204026"/>
                        </a:lnTo>
                        <a:lnTo>
                          <a:pt x="9387" y="165957"/>
                        </a:lnTo>
                        <a:lnTo>
                          <a:pt x="0" y="119665"/>
                        </a:lnTo>
                        <a:lnTo>
                          <a:pt x="9387" y="73031"/>
                        </a:lnTo>
                        <a:lnTo>
                          <a:pt x="35005" y="35000"/>
                        </a:lnTo>
                        <a:lnTo>
                          <a:pt x="73037" y="9385"/>
                        </a:lnTo>
                        <a:lnTo>
                          <a:pt x="119665" y="0"/>
                        </a:lnTo>
                        <a:lnTo>
                          <a:pt x="165963" y="9385"/>
                        </a:lnTo>
                        <a:lnTo>
                          <a:pt x="204031" y="35000"/>
                        </a:lnTo>
                        <a:lnTo>
                          <a:pt x="229833" y="73031"/>
                        </a:lnTo>
                        <a:lnTo>
                          <a:pt x="239330" y="119665"/>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36" name="object 3836"/>
                  <p:cNvSpPr/>
                  <p:nvPr/>
                </p:nvSpPr>
                <p:spPr>
                  <a:xfrm>
                    <a:off x="1996048" y="1392923"/>
                    <a:ext cx="88265" cy="138430"/>
                  </a:xfrm>
                  <a:custGeom>
                    <a:avLst/>
                    <a:gdLst/>
                    <a:ahLst/>
                    <a:cxnLst/>
                    <a:rect l="l" t="t" r="r" b="b"/>
                    <a:pathLst>
                      <a:path w="88264" h="138430">
                        <a:moveTo>
                          <a:pt x="87760" y="0"/>
                        </a:moveTo>
                        <a:lnTo>
                          <a:pt x="0" y="0"/>
                        </a:lnTo>
                        <a:lnTo>
                          <a:pt x="0" y="138016"/>
                        </a:lnTo>
                        <a:lnTo>
                          <a:pt x="87760" y="138016"/>
                        </a:lnTo>
                        <a:lnTo>
                          <a:pt x="87760"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grpSp>
              <p:nvGrpSpPr>
                <p:cNvPr id="3837" name="object 3837"/>
                <p:cNvGrpSpPr/>
                <p:nvPr/>
              </p:nvGrpSpPr>
              <p:grpSpPr>
                <a:xfrm>
                  <a:off x="3274455" y="2121445"/>
                  <a:ext cx="60637" cy="21223"/>
                  <a:chOff x="4142482" y="4443248"/>
                  <a:chExt cx="127000" cy="44450"/>
                </a:xfrm>
              </p:grpSpPr>
              <p:sp>
                <p:nvSpPr>
                  <p:cNvPr id="3838" name="object 3838"/>
                  <p:cNvSpPr/>
                  <p:nvPr/>
                </p:nvSpPr>
                <p:spPr>
                  <a:xfrm>
                    <a:off x="4143679" y="4444445"/>
                    <a:ext cx="124460" cy="41910"/>
                  </a:xfrm>
                  <a:custGeom>
                    <a:avLst/>
                    <a:gdLst/>
                    <a:ahLst/>
                    <a:cxnLst/>
                    <a:rect l="l" t="t" r="r" b="b"/>
                    <a:pathLst>
                      <a:path w="124460" h="41910">
                        <a:moveTo>
                          <a:pt x="0" y="21543"/>
                        </a:moveTo>
                        <a:lnTo>
                          <a:pt x="0" y="22337"/>
                        </a:lnTo>
                      </a:path>
                      <a:path w="124460" h="41910">
                        <a:moveTo>
                          <a:pt x="0" y="22337"/>
                        </a:moveTo>
                        <a:lnTo>
                          <a:pt x="0" y="23132"/>
                        </a:lnTo>
                      </a:path>
                      <a:path w="124460" h="41910">
                        <a:moveTo>
                          <a:pt x="0" y="23132"/>
                        </a:moveTo>
                        <a:lnTo>
                          <a:pt x="0" y="26325"/>
                        </a:lnTo>
                      </a:path>
                      <a:path w="124460" h="41910">
                        <a:moveTo>
                          <a:pt x="21543" y="0"/>
                        </a:moveTo>
                        <a:lnTo>
                          <a:pt x="27120" y="794"/>
                        </a:lnTo>
                      </a:path>
                      <a:path w="124460" h="41910">
                        <a:moveTo>
                          <a:pt x="27120" y="794"/>
                        </a:moveTo>
                        <a:lnTo>
                          <a:pt x="32711" y="3179"/>
                        </a:lnTo>
                      </a:path>
                      <a:path w="124460" h="41910">
                        <a:moveTo>
                          <a:pt x="32711" y="3179"/>
                        </a:moveTo>
                        <a:lnTo>
                          <a:pt x="36699" y="6372"/>
                        </a:lnTo>
                      </a:path>
                      <a:path w="124460" h="41910">
                        <a:moveTo>
                          <a:pt x="36699" y="6372"/>
                        </a:moveTo>
                        <a:lnTo>
                          <a:pt x="39893" y="11168"/>
                        </a:lnTo>
                      </a:path>
                      <a:path w="124460" h="41910">
                        <a:moveTo>
                          <a:pt x="39893" y="11168"/>
                        </a:moveTo>
                        <a:lnTo>
                          <a:pt x="42277" y="15951"/>
                        </a:lnTo>
                      </a:path>
                      <a:path w="124460" h="41910">
                        <a:moveTo>
                          <a:pt x="11963" y="2384"/>
                        </a:moveTo>
                        <a:lnTo>
                          <a:pt x="15951" y="794"/>
                        </a:lnTo>
                      </a:path>
                      <a:path w="124460" h="41910">
                        <a:moveTo>
                          <a:pt x="15951" y="794"/>
                        </a:moveTo>
                        <a:lnTo>
                          <a:pt x="21543" y="0"/>
                        </a:lnTo>
                      </a:path>
                      <a:path w="124460" h="41910">
                        <a:moveTo>
                          <a:pt x="124448" y="3987"/>
                        </a:moveTo>
                        <a:lnTo>
                          <a:pt x="117280" y="11963"/>
                        </a:lnTo>
                      </a:path>
                      <a:path w="124460" h="41910">
                        <a:moveTo>
                          <a:pt x="117280" y="11963"/>
                        </a:moveTo>
                        <a:lnTo>
                          <a:pt x="114073" y="21543"/>
                        </a:lnTo>
                      </a:path>
                      <a:path w="124460" h="41910">
                        <a:moveTo>
                          <a:pt x="21543" y="21543"/>
                        </a:moveTo>
                        <a:lnTo>
                          <a:pt x="14362" y="24722"/>
                        </a:lnTo>
                      </a:path>
                      <a:path w="124460" h="41910">
                        <a:moveTo>
                          <a:pt x="14362" y="24722"/>
                        </a:moveTo>
                        <a:lnTo>
                          <a:pt x="11963" y="31903"/>
                        </a:lnTo>
                      </a:path>
                      <a:path w="124460" h="41910">
                        <a:moveTo>
                          <a:pt x="11963" y="31903"/>
                        </a:moveTo>
                        <a:lnTo>
                          <a:pt x="14362" y="38289"/>
                        </a:lnTo>
                      </a:path>
                      <a:path w="124460" h="41910">
                        <a:moveTo>
                          <a:pt x="14362" y="38289"/>
                        </a:moveTo>
                        <a:lnTo>
                          <a:pt x="21543" y="41482"/>
                        </a:lnTo>
                      </a:path>
                      <a:path w="124460" h="41910">
                        <a:moveTo>
                          <a:pt x="21543" y="21543"/>
                        </a:moveTo>
                        <a:lnTo>
                          <a:pt x="28724" y="18336"/>
                        </a:lnTo>
                      </a:path>
                      <a:path w="124460" h="41910">
                        <a:moveTo>
                          <a:pt x="28724" y="18336"/>
                        </a:moveTo>
                        <a:lnTo>
                          <a:pt x="31917" y="11963"/>
                        </a:lnTo>
                      </a:path>
                      <a:path w="124460" h="41910">
                        <a:moveTo>
                          <a:pt x="31917" y="11963"/>
                        </a:moveTo>
                        <a:lnTo>
                          <a:pt x="28724" y="4782"/>
                        </a:lnTo>
                      </a:path>
                      <a:path w="124460" h="41910">
                        <a:moveTo>
                          <a:pt x="28724" y="4782"/>
                        </a:moveTo>
                        <a:lnTo>
                          <a:pt x="21543" y="1589"/>
                        </a:lnTo>
                      </a:path>
                      <a:path w="124460" h="41910">
                        <a:moveTo>
                          <a:pt x="1589" y="21543"/>
                        </a:moveTo>
                        <a:lnTo>
                          <a:pt x="3987" y="31903"/>
                        </a:lnTo>
                      </a:path>
                      <a:path w="124460" h="41910">
                        <a:moveTo>
                          <a:pt x="3987" y="31903"/>
                        </a:moveTo>
                        <a:lnTo>
                          <a:pt x="11963" y="39084"/>
                        </a:lnTo>
                      </a:path>
                      <a:path w="124460" h="41910">
                        <a:moveTo>
                          <a:pt x="11963" y="39084"/>
                        </a:moveTo>
                        <a:lnTo>
                          <a:pt x="21543" y="41482"/>
                        </a:lnTo>
                      </a:path>
                      <a:path w="124460" h="41910">
                        <a:moveTo>
                          <a:pt x="21543" y="41482"/>
                        </a:moveTo>
                        <a:lnTo>
                          <a:pt x="31917" y="39084"/>
                        </a:lnTo>
                      </a:path>
                      <a:path w="124460" h="41910">
                        <a:moveTo>
                          <a:pt x="31917" y="39084"/>
                        </a:moveTo>
                        <a:lnTo>
                          <a:pt x="39098" y="31903"/>
                        </a:lnTo>
                      </a:path>
                      <a:path w="124460" h="41910">
                        <a:moveTo>
                          <a:pt x="39098" y="31903"/>
                        </a:moveTo>
                        <a:lnTo>
                          <a:pt x="41482" y="21543"/>
                        </a:lnTo>
                      </a:path>
                      <a:path w="124460" h="41910">
                        <a:moveTo>
                          <a:pt x="41482" y="21543"/>
                        </a:moveTo>
                        <a:lnTo>
                          <a:pt x="39098" y="11963"/>
                        </a:lnTo>
                      </a:path>
                      <a:path w="124460" h="41910">
                        <a:moveTo>
                          <a:pt x="39098" y="11963"/>
                        </a:moveTo>
                        <a:lnTo>
                          <a:pt x="31917" y="3987"/>
                        </a:lnTo>
                      </a:path>
                      <a:path w="124460" h="41910">
                        <a:moveTo>
                          <a:pt x="31917" y="3987"/>
                        </a:moveTo>
                        <a:lnTo>
                          <a:pt x="21543" y="1589"/>
                        </a:lnTo>
                      </a:path>
                      <a:path w="124460" h="41910">
                        <a:moveTo>
                          <a:pt x="21543" y="1589"/>
                        </a:moveTo>
                        <a:lnTo>
                          <a:pt x="11963" y="3987"/>
                        </a:lnTo>
                      </a:path>
                      <a:path w="124460" h="41910">
                        <a:moveTo>
                          <a:pt x="11963" y="3987"/>
                        </a:moveTo>
                        <a:lnTo>
                          <a:pt x="3987" y="11963"/>
                        </a:lnTo>
                      </a:path>
                      <a:path w="124460" h="41910">
                        <a:moveTo>
                          <a:pt x="3987" y="11963"/>
                        </a:moveTo>
                        <a:lnTo>
                          <a:pt x="1589" y="2154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39" name="object 3839"/>
                  <p:cNvSpPr/>
                  <p:nvPr/>
                </p:nvSpPr>
                <p:spPr>
                  <a:xfrm>
                    <a:off x="4200318" y="4456409"/>
                    <a:ext cx="60325" cy="0"/>
                  </a:xfrm>
                  <a:custGeom>
                    <a:avLst/>
                    <a:gdLst/>
                    <a:ahLst/>
                    <a:cxnLst/>
                    <a:rect l="l" t="t" r="r" b="b"/>
                    <a:pathLst>
                      <a:path w="60325">
                        <a:moveTo>
                          <a:pt x="0" y="0"/>
                        </a:moveTo>
                        <a:lnTo>
                          <a:pt x="59832"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grpSp>
              <p:nvGrpSpPr>
                <p:cNvPr id="3840" name="object 3840"/>
                <p:cNvGrpSpPr/>
                <p:nvPr/>
              </p:nvGrpSpPr>
              <p:grpSpPr>
                <a:xfrm>
                  <a:off x="5016329" y="2016882"/>
                  <a:ext cx="1516" cy="48812"/>
                  <a:chOff x="7790739" y="4224246"/>
                  <a:chExt cx="3175" cy="102235"/>
                </a:xfrm>
              </p:grpSpPr>
              <p:sp>
                <p:nvSpPr>
                  <p:cNvPr id="3841" name="object 3841"/>
                  <p:cNvSpPr/>
                  <p:nvPr/>
                </p:nvSpPr>
                <p:spPr>
                  <a:xfrm>
                    <a:off x="7791936" y="4224246"/>
                    <a:ext cx="0" cy="102235"/>
                  </a:xfrm>
                  <a:custGeom>
                    <a:avLst/>
                    <a:gdLst/>
                    <a:ahLst/>
                    <a:cxnLst/>
                    <a:rect l="l" t="t" r="r" b="b"/>
                    <a:pathLst>
                      <a:path h="102235">
                        <a:moveTo>
                          <a:pt x="0" y="11977"/>
                        </a:moveTo>
                        <a:lnTo>
                          <a:pt x="0" y="23941"/>
                        </a:lnTo>
                      </a:path>
                      <a:path h="102235">
                        <a:moveTo>
                          <a:pt x="0" y="37494"/>
                        </a:moveTo>
                        <a:lnTo>
                          <a:pt x="0" y="50267"/>
                        </a:lnTo>
                      </a:path>
                      <a:path h="102235">
                        <a:moveTo>
                          <a:pt x="0" y="63025"/>
                        </a:moveTo>
                        <a:lnTo>
                          <a:pt x="0" y="75003"/>
                        </a:lnTo>
                      </a:path>
                      <a:path h="102235">
                        <a:moveTo>
                          <a:pt x="0" y="85363"/>
                        </a:moveTo>
                        <a:lnTo>
                          <a:pt x="0" y="94942"/>
                        </a:lnTo>
                      </a:path>
                      <a:path h="102235">
                        <a:moveTo>
                          <a:pt x="0" y="102123"/>
                        </a:moveTo>
                        <a:lnTo>
                          <a:pt x="0" y="94942"/>
                        </a:lnTo>
                      </a:path>
                      <a:path h="102235">
                        <a:moveTo>
                          <a:pt x="0" y="85363"/>
                        </a:moveTo>
                        <a:lnTo>
                          <a:pt x="0" y="75003"/>
                        </a:lnTo>
                      </a:path>
                      <a:path h="102235">
                        <a:moveTo>
                          <a:pt x="0" y="37494"/>
                        </a:moveTo>
                        <a:lnTo>
                          <a:pt x="0" y="23941"/>
                        </a:lnTo>
                      </a:path>
                      <a:path h="102235">
                        <a:moveTo>
                          <a:pt x="0" y="11977"/>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42" name="object 3842"/>
                  <p:cNvSpPr/>
                  <p:nvPr/>
                </p:nvSpPr>
                <p:spPr>
                  <a:xfrm>
                    <a:off x="7792731" y="4247392"/>
                    <a:ext cx="0" cy="60325"/>
                  </a:xfrm>
                  <a:custGeom>
                    <a:avLst/>
                    <a:gdLst/>
                    <a:ahLst/>
                    <a:cxnLst/>
                    <a:rect l="l" t="t" r="r" b="b"/>
                    <a:pathLst>
                      <a:path h="60325">
                        <a:moveTo>
                          <a:pt x="0" y="0"/>
                        </a:moveTo>
                        <a:lnTo>
                          <a:pt x="0" y="5983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grpSp>
              <p:nvGrpSpPr>
                <p:cNvPr id="3843" name="object 3843"/>
                <p:cNvGrpSpPr/>
                <p:nvPr/>
              </p:nvGrpSpPr>
              <p:grpSpPr>
                <a:xfrm>
                  <a:off x="5867270" y="3580114"/>
                  <a:ext cx="7580" cy="187973"/>
                  <a:chOff x="9572988" y="7498350"/>
                  <a:chExt cx="15875" cy="393700"/>
                </a:xfrm>
              </p:grpSpPr>
              <p:sp>
                <p:nvSpPr>
                  <p:cNvPr id="3844" name="object 3844"/>
                  <p:cNvSpPr/>
                  <p:nvPr/>
                </p:nvSpPr>
                <p:spPr>
                  <a:xfrm>
                    <a:off x="9573376" y="7498350"/>
                    <a:ext cx="1270" cy="242570"/>
                  </a:xfrm>
                  <a:custGeom>
                    <a:avLst/>
                    <a:gdLst/>
                    <a:ahLst/>
                    <a:cxnLst/>
                    <a:rect l="l" t="t" r="r" b="b"/>
                    <a:pathLst>
                      <a:path w="1270" h="242570">
                        <a:moveTo>
                          <a:pt x="808" y="242523"/>
                        </a:moveTo>
                        <a:lnTo>
                          <a:pt x="808" y="0"/>
                        </a:lnTo>
                      </a:path>
                      <a:path w="1270" h="242570">
                        <a:moveTo>
                          <a:pt x="808" y="242523"/>
                        </a:moveTo>
                        <a:lnTo>
                          <a:pt x="0" y="24252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45" name="object 3845"/>
                  <p:cNvSpPr/>
                  <p:nvPr/>
                </p:nvSpPr>
                <p:spPr>
                  <a:xfrm>
                    <a:off x="9587738" y="7532652"/>
                    <a:ext cx="0" cy="359410"/>
                  </a:xfrm>
                  <a:custGeom>
                    <a:avLst/>
                    <a:gdLst/>
                    <a:ahLst/>
                    <a:cxnLst/>
                    <a:rect l="l" t="t" r="r" b="b"/>
                    <a:pathLst>
                      <a:path h="359409">
                        <a:moveTo>
                          <a:pt x="0" y="358995"/>
                        </a:moveTo>
                        <a:lnTo>
                          <a:pt x="0" y="119665"/>
                        </a:lnTo>
                      </a:path>
                      <a:path h="359409">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grpSp>
              <p:nvGrpSpPr>
                <p:cNvPr id="3846" name="object 3846"/>
                <p:cNvGrpSpPr/>
                <p:nvPr/>
              </p:nvGrpSpPr>
              <p:grpSpPr>
                <a:xfrm>
                  <a:off x="9294088" y="2744026"/>
                  <a:ext cx="8792" cy="678827"/>
                  <a:chOff x="16750267" y="5747210"/>
                  <a:chExt cx="18415" cy="1421765"/>
                </a:xfrm>
              </p:grpSpPr>
              <p:sp>
                <p:nvSpPr>
                  <p:cNvPr id="3847" name="object 3847"/>
                  <p:cNvSpPr/>
                  <p:nvPr/>
                </p:nvSpPr>
                <p:spPr>
                  <a:xfrm>
                    <a:off x="16750267" y="5789501"/>
                    <a:ext cx="2540" cy="387350"/>
                  </a:xfrm>
                  <a:custGeom>
                    <a:avLst/>
                    <a:gdLst/>
                    <a:ahLst/>
                    <a:cxnLst/>
                    <a:rect l="l" t="t" r="r" b="b"/>
                    <a:pathLst>
                      <a:path w="2540" h="387350">
                        <a:moveTo>
                          <a:pt x="2329" y="386925"/>
                        </a:moveTo>
                        <a:lnTo>
                          <a:pt x="2329" y="358995"/>
                        </a:lnTo>
                      </a:path>
                      <a:path w="2540" h="387350">
                        <a:moveTo>
                          <a:pt x="2329" y="344633"/>
                        </a:moveTo>
                        <a:lnTo>
                          <a:pt x="2329" y="314320"/>
                        </a:lnTo>
                      </a:path>
                      <a:path w="2540" h="387350">
                        <a:moveTo>
                          <a:pt x="2329" y="299163"/>
                        </a:moveTo>
                        <a:lnTo>
                          <a:pt x="2329" y="269644"/>
                        </a:lnTo>
                      </a:path>
                      <a:path w="2540" h="387350">
                        <a:moveTo>
                          <a:pt x="2329" y="254487"/>
                        </a:moveTo>
                        <a:lnTo>
                          <a:pt x="2329" y="224968"/>
                        </a:lnTo>
                      </a:path>
                      <a:path w="2540" h="387350">
                        <a:moveTo>
                          <a:pt x="2329" y="209811"/>
                        </a:moveTo>
                        <a:lnTo>
                          <a:pt x="2329" y="179497"/>
                        </a:lnTo>
                      </a:path>
                      <a:path w="2540" h="387350">
                        <a:moveTo>
                          <a:pt x="2329" y="165135"/>
                        </a:moveTo>
                        <a:lnTo>
                          <a:pt x="2329" y="134822"/>
                        </a:lnTo>
                      </a:path>
                      <a:path w="2540" h="387350">
                        <a:moveTo>
                          <a:pt x="2329" y="119665"/>
                        </a:moveTo>
                        <a:lnTo>
                          <a:pt x="2329" y="90146"/>
                        </a:lnTo>
                      </a:path>
                      <a:path w="2540" h="387350">
                        <a:moveTo>
                          <a:pt x="2329" y="74989"/>
                        </a:moveTo>
                        <a:lnTo>
                          <a:pt x="2329" y="45470"/>
                        </a:lnTo>
                      </a:path>
                      <a:path w="2540" h="387350">
                        <a:moveTo>
                          <a:pt x="2329" y="30313"/>
                        </a:moveTo>
                        <a:lnTo>
                          <a:pt x="2329" y="0"/>
                        </a:lnTo>
                      </a:path>
                      <a:path w="2540" h="387350">
                        <a:moveTo>
                          <a:pt x="2329" y="386925"/>
                        </a:moveTo>
                        <a:lnTo>
                          <a:pt x="1507" y="386925"/>
                        </a:lnTo>
                      </a:path>
                      <a:path w="2540" h="387350">
                        <a:moveTo>
                          <a:pt x="1507" y="386925"/>
                        </a:moveTo>
                        <a:lnTo>
                          <a:pt x="0" y="38692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48" name="object 3848"/>
                  <p:cNvSpPr/>
                  <p:nvPr/>
                </p:nvSpPr>
                <p:spPr>
                  <a:xfrm>
                    <a:off x="16752597" y="6395817"/>
                    <a:ext cx="0" cy="773430"/>
                  </a:xfrm>
                  <a:custGeom>
                    <a:avLst/>
                    <a:gdLst/>
                    <a:ahLst/>
                    <a:cxnLst/>
                    <a:rect l="l" t="t" r="r" b="b"/>
                    <a:pathLst>
                      <a:path h="773429">
                        <a:moveTo>
                          <a:pt x="0" y="0"/>
                        </a:moveTo>
                        <a:lnTo>
                          <a:pt x="0" y="773041"/>
                        </a:lnTo>
                      </a:path>
                    </a:pathLst>
                  </a:custGeom>
                  <a:ln w="3175">
                    <a:solidFill>
                      <a:srgbClr val="000000"/>
                    </a:solidFill>
                    <a:prstDash val="lgDash"/>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49" name="object 3849"/>
                  <p:cNvSpPr/>
                  <p:nvPr/>
                </p:nvSpPr>
                <p:spPr>
                  <a:xfrm>
                    <a:off x="16750267" y="6395817"/>
                    <a:ext cx="2540" cy="0"/>
                  </a:xfrm>
                  <a:custGeom>
                    <a:avLst/>
                    <a:gdLst/>
                    <a:ahLst/>
                    <a:cxnLst/>
                    <a:rect l="l" t="t" r="r" b="b"/>
                    <a:pathLst>
                      <a:path w="2540">
                        <a:moveTo>
                          <a:pt x="0" y="0"/>
                        </a:moveTo>
                        <a:lnTo>
                          <a:pt x="1507" y="0"/>
                        </a:lnTo>
                      </a:path>
                      <a:path w="2540">
                        <a:moveTo>
                          <a:pt x="1507" y="0"/>
                        </a:moveTo>
                        <a:lnTo>
                          <a:pt x="232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50" name="object 3850"/>
                  <p:cNvSpPr/>
                  <p:nvPr/>
                </p:nvSpPr>
                <p:spPr>
                  <a:xfrm>
                    <a:off x="16752597" y="5747210"/>
                    <a:ext cx="0" cy="1421765"/>
                  </a:xfrm>
                  <a:custGeom>
                    <a:avLst/>
                    <a:gdLst/>
                    <a:ahLst/>
                    <a:cxnLst/>
                    <a:rect l="l" t="t" r="r" b="b"/>
                    <a:pathLst>
                      <a:path h="1421765">
                        <a:moveTo>
                          <a:pt x="0" y="0"/>
                        </a:moveTo>
                        <a:lnTo>
                          <a:pt x="0" y="1421649"/>
                        </a:lnTo>
                      </a:path>
                    </a:pathLst>
                  </a:custGeom>
                  <a:ln w="3175">
                    <a:solidFill>
                      <a:srgbClr val="000000"/>
                    </a:solidFill>
                    <a:prstDash val="lgDash"/>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51" name="object 3851"/>
                  <p:cNvSpPr/>
                  <p:nvPr/>
                </p:nvSpPr>
                <p:spPr>
                  <a:xfrm>
                    <a:off x="16750267" y="6176426"/>
                    <a:ext cx="2540" cy="219710"/>
                  </a:xfrm>
                  <a:custGeom>
                    <a:avLst/>
                    <a:gdLst/>
                    <a:ahLst/>
                    <a:cxnLst/>
                    <a:rect l="l" t="t" r="r" b="b"/>
                    <a:pathLst>
                      <a:path w="2540" h="219710">
                        <a:moveTo>
                          <a:pt x="2329" y="219390"/>
                        </a:moveTo>
                        <a:lnTo>
                          <a:pt x="2329" y="184280"/>
                        </a:lnTo>
                      </a:path>
                      <a:path w="2540" h="219710">
                        <a:moveTo>
                          <a:pt x="2329" y="169123"/>
                        </a:moveTo>
                        <a:lnTo>
                          <a:pt x="2329" y="139604"/>
                        </a:lnTo>
                      </a:path>
                      <a:path w="2540" h="219710">
                        <a:moveTo>
                          <a:pt x="2329" y="124448"/>
                        </a:moveTo>
                        <a:lnTo>
                          <a:pt x="2329" y="94929"/>
                        </a:lnTo>
                      </a:path>
                      <a:path w="2540" h="219710">
                        <a:moveTo>
                          <a:pt x="2329" y="79772"/>
                        </a:moveTo>
                        <a:lnTo>
                          <a:pt x="2329" y="49458"/>
                        </a:lnTo>
                      </a:path>
                      <a:path w="2540" h="219710">
                        <a:moveTo>
                          <a:pt x="2329" y="35096"/>
                        </a:moveTo>
                        <a:lnTo>
                          <a:pt x="2329" y="0"/>
                        </a:lnTo>
                      </a:path>
                      <a:path w="2540" h="219710">
                        <a:moveTo>
                          <a:pt x="2329" y="219390"/>
                        </a:moveTo>
                        <a:lnTo>
                          <a:pt x="1507" y="219390"/>
                        </a:lnTo>
                      </a:path>
                      <a:path w="2540" h="219710">
                        <a:moveTo>
                          <a:pt x="1507" y="219390"/>
                        </a:moveTo>
                        <a:lnTo>
                          <a:pt x="0" y="219390"/>
                        </a:lnTo>
                      </a:path>
                      <a:path w="2540" h="219710">
                        <a:moveTo>
                          <a:pt x="0" y="0"/>
                        </a:moveTo>
                        <a:lnTo>
                          <a:pt x="1507" y="0"/>
                        </a:lnTo>
                      </a:path>
                      <a:path w="2540" h="219710">
                        <a:moveTo>
                          <a:pt x="1507" y="0"/>
                        </a:moveTo>
                        <a:lnTo>
                          <a:pt x="232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52" name="object 3852"/>
                  <p:cNvSpPr/>
                  <p:nvPr/>
                </p:nvSpPr>
                <p:spPr>
                  <a:xfrm>
                    <a:off x="16767808" y="5857310"/>
                    <a:ext cx="0" cy="897890"/>
                  </a:xfrm>
                  <a:custGeom>
                    <a:avLst/>
                    <a:gdLst/>
                    <a:ahLst/>
                    <a:cxnLst/>
                    <a:rect l="l" t="t" r="r" b="b"/>
                    <a:pathLst>
                      <a:path h="897890">
                        <a:moveTo>
                          <a:pt x="0" y="897503"/>
                        </a:moveTo>
                        <a:lnTo>
                          <a:pt x="0" y="837670"/>
                        </a:lnTo>
                      </a:path>
                      <a:path h="897890">
                        <a:moveTo>
                          <a:pt x="0" y="777838"/>
                        </a:moveTo>
                        <a:lnTo>
                          <a:pt x="0" y="538507"/>
                        </a:lnTo>
                      </a:path>
                      <a:path h="897890">
                        <a:moveTo>
                          <a:pt x="0" y="478674"/>
                        </a:moveTo>
                        <a:lnTo>
                          <a:pt x="0" y="418828"/>
                        </a:lnTo>
                      </a:path>
                      <a:path h="897890">
                        <a:moveTo>
                          <a:pt x="0" y="358995"/>
                        </a:moveTo>
                        <a:lnTo>
                          <a:pt x="0" y="119665"/>
                        </a:lnTo>
                      </a:path>
                      <a:path h="897890">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grpSp>
              <p:nvGrpSpPr>
                <p:cNvPr id="3853" name="object 3853"/>
                <p:cNvGrpSpPr/>
                <p:nvPr/>
              </p:nvGrpSpPr>
              <p:grpSpPr>
                <a:xfrm>
                  <a:off x="3731350" y="2436257"/>
                  <a:ext cx="8489" cy="971398"/>
                  <a:chOff x="5099422" y="5102604"/>
                  <a:chExt cx="17780" cy="2034539"/>
                </a:xfrm>
              </p:grpSpPr>
              <p:sp>
                <p:nvSpPr>
                  <p:cNvPr id="3854" name="object 3854"/>
                  <p:cNvSpPr/>
                  <p:nvPr/>
                </p:nvSpPr>
                <p:spPr>
                  <a:xfrm>
                    <a:off x="5111389" y="5373057"/>
                    <a:ext cx="5715" cy="1701800"/>
                  </a:xfrm>
                  <a:custGeom>
                    <a:avLst/>
                    <a:gdLst/>
                    <a:ahLst/>
                    <a:cxnLst/>
                    <a:rect l="l" t="t" r="r" b="b"/>
                    <a:pathLst>
                      <a:path w="5714" h="1701800">
                        <a:moveTo>
                          <a:pt x="0" y="0"/>
                        </a:moveTo>
                        <a:lnTo>
                          <a:pt x="0" y="1214222"/>
                        </a:lnTo>
                      </a:path>
                      <a:path w="5714" h="1701800">
                        <a:moveTo>
                          <a:pt x="0" y="1223801"/>
                        </a:moveTo>
                        <a:lnTo>
                          <a:pt x="0" y="1697679"/>
                        </a:lnTo>
                      </a:path>
                      <a:path w="5714" h="1701800">
                        <a:moveTo>
                          <a:pt x="794" y="1701667"/>
                        </a:moveTo>
                        <a:lnTo>
                          <a:pt x="0" y="1701667"/>
                        </a:lnTo>
                      </a:path>
                      <a:path w="5714" h="1701800">
                        <a:moveTo>
                          <a:pt x="0" y="1218209"/>
                        </a:moveTo>
                        <a:lnTo>
                          <a:pt x="794" y="1218209"/>
                        </a:lnTo>
                      </a:path>
                      <a:path w="5714" h="1701800">
                        <a:moveTo>
                          <a:pt x="794" y="1218209"/>
                        </a:moveTo>
                        <a:lnTo>
                          <a:pt x="1589" y="1218209"/>
                        </a:lnTo>
                      </a:path>
                      <a:path w="5714" h="1701800">
                        <a:moveTo>
                          <a:pt x="1589" y="1218209"/>
                        </a:moveTo>
                        <a:lnTo>
                          <a:pt x="3193" y="1218209"/>
                        </a:lnTo>
                      </a:path>
                      <a:path w="5714" h="1701800">
                        <a:moveTo>
                          <a:pt x="3193" y="1218209"/>
                        </a:moveTo>
                        <a:lnTo>
                          <a:pt x="3987" y="1218209"/>
                        </a:lnTo>
                      </a:path>
                      <a:path w="5714" h="1701800">
                        <a:moveTo>
                          <a:pt x="3987" y="1218209"/>
                        </a:moveTo>
                        <a:lnTo>
                          <a:pt x="5577" y="121820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55" name="object 3855"/>
                  <p:cNvSpPr/>
                  <p:nvPr/>
                </p:nvSpPr>
                <p:spPr>
                  <a:xfrm>
                    <a:off x="5100220" y="5102604"/>
                    <a:ext cx="0" cy="2034539"/>
                  </a:xfrm>
                  <a:custGeom>
                    <a:avLst/>
                    <a:gdLst/>
                    <a:ahLst/>
                    <a:cxnLst/>
                    <a:rect l="l" t="t" r="r" b="b"/>
                    <a:pathLst>
                      <a:path h="2034540">
                        <a:moveTo>
                          <a:pt x="0" y="2034351"/>
                        </a:moveTo>
                        <a:lnTo>
                          <a:pt x="0" y="1974518"/>
                        </a:lnTo>
                      </a:path>
                      <a:path h="2034540">
                        <a:moveTo>
                          <a:pt x="0" y="1615509"/>
                        </a:moveTo>
                        <a:lnTo>
                          <a:pt x="0" y="1555676"/>
                        </a:lnTo>
                      </a:path>
                      <a:path h="2034540">
                        <a:moveTo>
                          <a:pt x="0" y="1495843"/>
                        </a:moveTo>
                        <a:lnTo>
                          <a:pt x="0" y="1256513"/>
                        </a:lnTo>
                      </a:path>
                      <a:path h="2034540">
                        <a:moveTo>
                          <a:pt x="0" y="1196680"/>
                        </a:moveTo>
                        <a:lnTo>
                          <a:pt x="0" y="1136847"/>
                        </a:lnTo>
                      </a:path>
                      <a:path h="2034540">
                        <a:moveTo>
                          <a:pt x="0" y="777838"/>
                        </a:moveTo>
                        <a:lnTo>
                          <a:pt x="0" y="718005"/>
                        </a:lnTo>
                      </a:path>
                      <a:path h="2034540">
                        <a:moveTo>
                          <a:pt x="0" y="359009"/>
                        </a:moveTo>
                        <a:lnTo>
                          <a:pt x="0" y="299177"/>
                        </a:lnTo>
                      </a:path>
                      <a:path h="2034540">
                        <a:moveTo>
                          <a:pt x="0" y="239344"/>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3856" name="object 3856"/>
                <p:cNvSpPr txBox="1"/>
                <p:nvPr/>
              </p:nvSpPr>
              <p:spPr>
                <a:xfrm>
                  <a:off x="2243571" y="652956"/>
                  <a:ext cx="54876"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24" normalizeH="0" baseline="0" noProof="0">
                      <a:ln>
                        <a:noFill/>
                      </a:ln>
                      <a:solidFill>
                        <a:srgbClr val="888888"/>
                      </a:solidFill>
                      <a:effectLst/>
                      <a:uLnTx/>
                      <a:uFillTx/>
                      <a:latin typeface="Arial"/>
                      <a:ea typeface="+mn-ea"/>
                      <a:cs typeface="Arial"/>
                    </a:rPr>
                    <a:t>H</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grpSp>
              <p:nvGrpSpPr>
                <p:cNvPr id="3857" name="object 3857"/>
                <p:cNvGrpSpPr/>
                <p:nvPr/>
              </p:nvGrpSpPr>
              <p:grpSpPr>
                <a:xfrm>
                  <a:off x="9503144" y="641367"/>
                  <a:ext cx="115210" cy="115210"/>
                  <a:chOff x="17188124" y="1343308"/>
                  <a:chExt cx="241300" cy="241300"/>
                </a:xfrm>
              </p:grpSpPr>
              <p:sp>
                <p:nvSpPr>
                  <p:cNvPr id="3858" name="object 3858"/>
                  <p:cNvSpPr/>
                  <p:nvPr/>
                </p:nvSpPr>
                <p:spPr>
                  <a:xfrm>
                    <a:off x="17189076" y="1344261"/>
                    <a:ext cx="239395" cy="239395"/>
                  </a:xfrm>
                  <a:custGeom>
                    <a:avLst/>
                    <a:gdLst/>
                    <a:ahLst/>
                    <a:cxnLst/>
                    <a:rect l="l" t="t" r="r" b="b"/>
                    <a:pathLst>
                      <a:path w="239394" h="239394">
                        <a:moveTo>
                          <a:pt x="239275" y="119665"/>
                        </a:moveTo>
                        <a:lnTo>
                          <a:pt x="229774" y="165957"/>
                        </a:lnTo>
                        <a:lnTo>
                          <a:pt x="203970" y="204026"/>
                        </a:lnTo>
                        <a:lnTo>
                          <a:pt x="165908" y="229831"/>
                        </a:lnTo>
                        <a:lnTo>
                          <a:pt x="119637" y="239330"/>
                        </a:lnTo>
                        <a:lnTo>
                          <a:pt x="73019" y="229831"/>
                        </a:lnTo>
                        <a:lnTo>
                          <a:pt x="34997" y="204026"/>
                        </a:lnTo>
                        <a:lnTo>
                          <a:pt x="9385" y="165957"/>
                        </a:lnTo>
                        <a:lnTo>
                          <a:pt x="0" y="119665"/>
                        </a:lnTo>
                        <a:lnTo>
                          <a:pt x="9385" y="73031"/>
                        </a:lnTo>
                        <a:lnTo>
                          <a:pt x="34997" y="35000"/>
                        </a:lnTo>
                        <a:lnTo>
                          <a:pt x="73019" y="9385"/>
                        </a:lnTo>
                        <a:lnTo>
                          <a:pt x="119637" y="0"/>
                        </a:lnTo>
                        <a:lnTo>
                          <a:pt x="165908" y="9385"/>
                        </a:lnTo>
                        <a:lnTo>
                          <a:pt x="203970" y="35000"/>
                        </a:lnTo>
                        <a:lnTo>
                          <a:pt x="229774" y="73031"/>
                        </a:lnTo>
                        <a:lnTo>
                          <a:pt x="239275" y="119665"/>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59" name="object 3859"/>
                  <p:cNvSpPr/>
                  <p:nvPr/>
                </p:nvSpPr>
                <p:spPr>
                  <a:xfrm>
                    <a:off x="17264039" y="1392923"/>
                    <a:ext cx="88265" cy="138430"/>
                  </a:xfrm>
                  <a:custGeom>
                    <a:avLst/>
                    <a:gdLst/>
                    <a:ahLst/>
                    <a:cxnLst/>
                    <a:rect l="l" t="t" r="r" b="b"/>
                    <a:pathLst>
                      <a:path w="88265" h="138430">
                        <a:moveTo>
                          <a:pt x="87755" y="0"/>
                        </a:moveTo>
                        <a:lnTo>
                          <a:pt x="0" y="0"/>
                        </a:lnTo>
                        <a:lnTo>
                          <a:pt x="0" y="138016"/>
                        </a:lnTo>
                        <a:lnTo>
                          <a:pt x="87755" y="138016"/>
                        </a:lnTo>
                        <a:lnTo>
                          <a:pt x="87755"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3860" name="object 3860"/>
                <p:cNvSpPr txBox="1"/>
                <p:nvPr/>
              </p:nvSpPr>
              <p:spPr>
                <a:xfrm>
                  <a:off x="9533307" y="652956"/>
                  <a:ext cx="54876"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24" normalizeH="0" baseline="0" noProof="0">
                      <a:ln>
                        <a:noFill/>
                      </a:ln>
                      <a:solidFill>
                        <a:srgbClr val="888888"/>
                      </a:solidFill>
                      <a:effectLst/>
                      <a:uLnTx/>
                      <a:uFillTx/>
                      <a:latin typeface="Arial"/>
                      <a:ea typeface="+mn-ea"/>
                      <a:cs typeface="Arial"/>
                    </a:rPr>
                    <a:t>H</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grpSp>
              <p:nvGrpSpPr>
                <p:cNvPr id="3861" name="object 3861"/>
                <p:cNvGrpSpPr/>
                <p:nvPr/>
              </p:nvGrpSpPr>
              <p:grpSpPr>
                <a:xfrm>
                  <a:off x="2213754" y="698881"/>
                  <a:ext cx="7290339" cy="486306"/>
                  <a:chOff x="1920901" y="1463768"/>
                  <a:chExt cx="15269210" cy="1018540"/>
                </a:xfrm>
              </p:grpSpPr>
              <p:sp>
                <p:nvSpPr>
                  <p:cNvPr id="3862" name="object 3862"/>
                  <p:cNvSpPr/>
                  <p:nvPr/>
                </p:nvSpPr>
                <p:spPr>
                  <a:xfrm>
                    <a:off x="1921853" y="1464721"/>
                    <a:ext cx="15267305" cy="1016635"/>
                  </a:xfrm>
                  <a:custGeom>
                    <a:avLst/>
                    <a:gdLst/>
                    <a:ahLst/>
                    <a:cxnLst/>
                    <a:rect l="l" t="t" r="r" b="b"/>
                    <a:pathLst>
                      <a:path w="15267305" h="1016635">
                        <a:moveTo>
                          <a:pt x="238535" y="0"/>
                        </a:moveTo>
                        <a:lnTo>
                          <a:pt x="543290" y="0"/>
                        </a:lnTo>
                      </a:path>
                      <a:path w="15267305" h="1016635">
                        <a:moveTo>
                          <a:pt x="603123" y="0"/>
                        </a:moveTo>
                        <a:lnTo>
                          <a:pt x="662955" y="0"/>
                        </a:lnTo>
                      </a:path>
                      <a:path w="15267305" h="1016635">
                        <a:moveTo>
                          <a:pt x="722788" y="0"/>
                        </a:moveTo>
                        <a:lnTo>
                          <a:pt x="962132" y="0"/>
                        </a:lnTo>
                      </a:path>
                      <a:path w="15267305" h="1016635">
                        <a:moveTo>
                          <a:pt x="1021965" y="0"/>
                        </a:moveTo>
                        <a:lnTo>
                          <a:pt x="1081798" y="0"/>
                        </a:lnTo>
                      </a:path>
                      <a:path w="15267305" h="1016635">
                        <a:moveTo>
                          <a:pt x="1141630" y="0"/>
                        </a:moveTo>
                        <a:lnTo>
                          <a:pt x="1380961" y="0"/>
                        </a:lnTo>
                      </a:path>
                      <a:path w="15267305" h="1016635">
                        <a:moveTo>
                          <a:pt x="1440794" y="0"/>
                        </a:moveTo>
                        <a:lnTo>
                          <a:pt x="1500626" y="0"/>
                        </a:lnTo>
                      </a:path>
                      <a:path w="15267305" h="1016635">
                        <a:moveTo>
                          <a:pt x="1560459" y="0"/>
                        </a:moveTo>
                        <a:lnTo>
                          <a:pt x="1799803" y="0"/>
                        </a:lnTo>
                      </a:path>
                      <a:path w="15267305" h="1016635">
                        <a:moveTo>
                          <a:pt x="1859636" y="0"/>
                        </a:moveTo>
                        <a:lnTo>
                          <a:pt x="1919469" y="0"/>
                        </a:lnTo>
                      </a:path>
                      <a:path w="15267305" h="1016635">
                        <a:moveTo>
                          <a:pt x="1979301" y="0"/>
                        </a:moveTo>
                        <a:lnTo>
                          <a:pt x="2218632" y="0"/>
                        </a:lnTo>
                      </a:path>
                      <a:path w="15267305" h="1016635">
                        <a:moveTo>
                          <a:pt x="2278465" y="0"/>
                        </a:moveTo>
                        <a:lnTo>
                          <a:pt x="2338297" y="0"/>
                        </a:lnTo>
                      </a:path>
                      <a:path w="15267305" h="1016635">
                        <a:moveTo>
                          <a:pt x="2398130" y="0"/>
                        </a:moveTo>
                        <a:lnTo>
                          <a:pt x="2637474" y="0"/>
                        </a:lnTo>
                      </a:path>
                      <a:path w="15267305" h="1016635">
                        <a:moveTo>
                          <a:pt x="2697307" y="0"/>
                        </a:moveTo>
                        <a:lnTo>
                          <a:pt x="2757140" y="0"/>
                        </a:lnTo>
                      </a:path>
                      <a:path w="15267305" h="1016635">
                        <a:moveTo>
                          <a:pt x="2816972" y="0"/>
                        </a:moveTo>
                        <a:lnTo>
                          <a:pt x="3056303" y="0"/>
                        </a:lnTo>
                      </a:path>
                      <a:path w="15267305" h="1016635">
                        <a:moveTo>
                          <a:pt x="3116135" y="0"/>
                        </a:moveTo>
                        <a:lnTo>
                          <a:pt x="3175968" y="0"/>
                        </a:lnTo>
                      </a:path>
                      <a:path w="15267305" h="1016635">
                        <a:moveTo>
                          <a:pt x="3235801" y="0"/>
                        </a:moveTo>
                        <a:lnTo>
                          <a:pt x="3475145" y="0"/>
                        </a:lnTo>
                      </a:path>
                      <a:path w="15267305" h="1016635">
                        <a:moveTo>
                          <a:pt x="3534978" y="0"/>
                        </a:moveTo>
                        <a:lnTo>
                          <a:pt x="3594810" y="0"/>
                        </a:lnTo>
                      </a:path>
                      <a:path w="15267305" h="1016635">
                        <a:moveTo>
                          <a:pt x="3654643" y="0"/>
                        </a:moveTo>
                        <a:lnTo>
                          <a:pt x="3893974" y="0"/>
                        </a:lnTo>
                      </a:path>
                      <a:path w="15267305" h="1016635">
                        <a:moveTo>
                          <a:pt x="3953806" y="0"/>
                        </a:moveTo>
                        <a:lnTo>
                          <a:pt x="4013639" y="0"/>
                        </a:lnTo>
                      </a:path>
                      <a:path w="15267305" h="1016635">
                        <a:moveTo>
                          <a:pt x="4073472" y="0"/>
                        </a:moveTo>
                        <a:lnTo>
                          <a:pt x="4312816" y="0"/>
                        </a:lnTo>
                      </a:path>
                      <a:path w="15267305" h="1016635">
                        <a:moveTo>
                          <a:pt x="4372649" y="0"/>
                        </a:moveTo>
                        <a:lnTo>
                          <a:pt x="4432481" y="0"/>
                        </a:lnTo>
                      </a:path>
                      <a:path w="15267305" h="1016635">
                        <a:moveTo>
                          <a:pt x="4492314" y="0"/>
                        </a:moveTo>
                        <a:lnTo>
                          <a:pt x="4731645" y="0"/>
                        </a:lnTo>
                      </a:path>
                      <a:path w="15267305" h="1016635">
                        <a:moveTo>
                          <a:pt x="4791477" y="0"/>
                        </a:moveTo>
                        <a:lnTo>
                          <a:pt x="4851310" y="0"/>
                        </a:lnTo>
                      </a:path>
                      <a:path w="15267305" h="1016635">
                        <a:moveTo>
                          <a:pt x="4911143" y="0"/>
                        </a:moveTo>
                        <a:lnTo>
                          <a:pt x="5150487" y="0"/>
                        </a:lnTo>
                      </a:path>
                      <a:path w="15267305" h="1016635">
                        <a:moveTo>
                          <a:pt x="5210320" y="0"/>
                        </a:moveTo>
                        <a:lnTo>
                          <a:pt x="5270152" y="0"/>
                        </a:lnTo>
                      </a:path>
                      <a:path w="15267305" h="1016635">
                        <a:moveTo>
                          <a:pt x="5329985" y="0"/>
                        </a:moveTo>
                        <a:lnTo>
                          <a:pt x="5569316" y="0"/>
                        </a:lnTo>
                      </a:path>
                      <a:path w="15267305" h="1016635">
                        <a:moveTo>
                          <a:pt x="5629148" y="0"/>
                        </a:moveTo>
                        <a:lnTo>
                          <a:pt x="5688981" y="0"/>
                        </a:lnTo>
                      </a:path>
                      <a:path w="15267305" h="1016635">
                        <a:moveTo>
                          <a:pt x="5748814" y="0"/>
                        </a:moveTo>
                        <a:lnTo>
                          <a:pt x="5988158" y="0"/>
                        </a:lnTo>
                      </a:path>
                      <a:path w="15267305" h="1016635">
                        <a:moveTo>
                          <a:pt x="6047991" y="0"/>
                        </a:moveTo>
                        <a:lnTo>
                          <a:pt x="6107823" y="0"/>
                        </a:lnTo>
                      </a:path>
                      <a:path w="15267305" h="1016635">
                        <a:moveTo>
                          <a:pt x="6167656" y="0"/>
                        </a:moveTo>
                        <a:lnTo>
                          <a:pt x="6406987" y="0"/>
                        </a:lnTo>
                      </a:path>
                      <a:path w="15267305" h="1016635">
                        <a:moveTo>
                          <a:pt x="6466819" y="0"/>
                        </a:moveTo>
                        <a:lnTo>
                          <a:pt x="6526652" y="0"/>
                        </a:lnTo>
                      </a:path>
                      <a:path w="15267305" h="1016635">
                        <a:moveTo>
                          <a:pt x="6586485" y="0"/>
                        </a:moveTo>
                        <a:lnTo>
                          <a:pt x="6825829" y="0"/>
                        </a:lnTo>
                      </a:path>
                      <a:path w="15267305" h="1016635">
                        <a:moveTo>
                          <a:pt x="6885662" y="0"/>
                        </a:moveTo>
                        <a:lnTo>
                          <a:pt x="6945494" y="0"/>
                        </a:lnTo>
                      </a:path>
                      <a:path w="15267305" h="1016635">
                        <a:moveTo>
                          <a:pt x="7005327" y="0"/>
                        </a:moveTo>
                        <a:lnTo>
                          <a:pt x="7244658" y="0"/>
                        </a:lnTo>
                      </a:path>
                      <a:path w="15267305" h="1016635">
                        <a:moveTo>
                          <a:pt x="7304490" y="0"/>
                        </a:moveTo>
                        <a:lnTo>
                          <a:pt x="7364323" y="0"/>
                        </a:lnTo>
                      </a:path>
                      <a:path w="15267305" h="1016635">
                        <a:moveTo>
                          <a:pt x="7424156" y="0"/>
                        </a:moveTo>
                        <a:lnTo>
                          <a:pt x="7663500" y="0"/>
                        </a:lnTo>
                      </a:path>
                      <a:path w="15267305" h="1016635">
                        <a:moveTo>
                          <a:pt x="7723333" y="0"/>
                        </a:moveTo>
                        <a:lnTo>
                          <a:pt x="7783165" y="0"/>
                        </a:lnTo>
                      </a:path>
                      <a:path w="15267305" h="1016635">
                        <a:moveTo>
                          <a:pt x="7842998" y="0"/>
                        </a:moveTo>
                        <a:lnTo>
                          <a:pt x="8082329" y="0"/>
                        </a:lnTo>
                      </a:path>
                      <a:path w="15267305" h="1016635">
                        <a:moveTo>
                          <a:pt x="8142161" y="0"/>
                        </a:moveTo>
                        <a:lnTo>
                          <a:pt x="8201994" y="0"/>
                        </a:lnTo>
                      </a:path>
                      <a:path w="15267305" h="1016635">
                        <a:moveTo>
                          <a:pt x="8261827" y="0"/>
                        </a:moveTo>
                        <a:lnTo>
                          <a:pt x="8501171" y="0"/>
                        </a:lnTo>
                      </a:path>
                      <a:path w="15267305" h="1016635">
                        <a:moveTo>
                          <a:pt x="8561004" y="0"/>
                        </a:moveTo>
                        <a:lnTo>
                          <a:pt x="8620836" y="0"/>
                        </a:lnTo>
                      </a:path>
                      <a:path w="15267305" h="1016635">
                        <a:moveTo>
                          <a:pt x="8680669" y="0"/>
                        </a:moveTo>
                        <a:lnTo>
                          <a:pt x="8920000" y="0"/>
                        </a:lnTo>
                      </a:path>
                      <a:path w="15267305" h="1016635">
                        <a:moveTo>
                          <a:pt x="8979832" y="0"/>
                        </a:moveTo>
                        <a:lnTo>
                          <a:pt x="9039665" y="0"/>
                        </a:lnTo>
                      </a:path>
                      <a:path w="15267305" h="1016635">
                        <a:moveTo>
                          <a:pt x="9099498" y="0"/>
                        </a:moveTo>
                        <a:lnTo>
                          <a:pt x="9338842" y="0"/>
                        </a:lnTo>
                      </a:path>
                      <a:path w="15267305" h="1016635">
                        <a:moveTo>
                          <a:pt x="9398675" y="0"/>
                        </a:moveTo>
                        <a:lnTo>
                          <a:pt x="9458507" y="0"/>
                        </a:lnTo>
                      </a:path>
                      <a:path w="15267305" h="1016635">
                        <a:moveTo>
                          <a:pt x="9518340" y="0"/>
                        </a:moveTo>
                        <a:lnTo>
                          <a:pt x="9757670" y="0"/>
                        </a:lnTo>
                      </a:path>
                      <a:path w="15267305" h="1016635">
                        <a:moveTo>
                          <a:pt x="9817503" y="0"/>
                        </a:moveTo>
                        <a:lnTo>
                          <a:pt x="9877336" y="0"/>
                        </a:lnTo>
                      </a:path>
                      <a:path w="15267305" h="1016635">
                        <a:moveTo>
                          <a:pt x="9937168" y="0"/>
                        </a:moveTo>
                        <a:lnTo>
                          <a:pt x="10176513" y="0"/>
                        </a:lnTo>
                      </a:path>
                      <a:path w="15267305" h="1016635">
                        <a:moveTo>
                          <a:pt x="10236345" y="0"/>
                        </a:moveTo>
                        <a:lnTo>
                          <a:pt x="10296178" y="0"/>
                        </a:lnTo>
                      </a:path>
                      <a:path w="15267305" h="1016635">
                        <a:moveTo>
                          <a:pt x="10356011" y="0"/>
                        </a:moveTo>
                        <a:lnTo>
                          <a:pt x="10595341" y="0"/>
                        </a:lnTo>
                      </a:path>
                      <a:path w="15267305" h="1016635">
                        <a:moveTo>
                          <a:pt x="10655174" y="0"/>
                        </a:moveTo>
                        <a:lnTo>
                          <a:pt x="10715007" y="0"/>
                        </a:lnTo>
                      </a:path>
                      <a:path w="15267305" h="1016635">
                        <a:moveTo>
                          <a:pt x="10774839" y="0"/>
                        </a:moveTo>
                        <a:lnTo>
                          <a:pt x="11014184" y="0"/>
                        </a:lnTo>
                      </a:path>
                      <a:path w="15267305" h="1016635">
                        <a:moveTo>
                          <a:pt x="11074016" y="0"/>
                        </a:moveTo>
                        <a:lnTo>
                          <a:pt x="11133849" y="0"/>
                        </a:lnTo>
                      </a:path>
                      <a:path w="15267305" h="1016635">
                        <a:moveTo>
                          <a:pt x="11193682" y="0"/>
                        </a:moveTo>
                        <a:lnTo>
                          <a:pt x="11433012" y="0"/>
                        </a:lnTo>
                      </a:path>
                      <a:path w="15267305" h="1016635">
                        <a:moveTo>
                          <a:pt x="11492845" y="0"/>
                        </a:moveTo>
                        <a:lnTo>
                          <a:pt x="11552678" y="0"/>
                        </a:lnTo>
                      </a:path>
                      <a:path w="15267305" h="1016635">
                        <a:moveTo>
                          <a:pt x="11612510" y="0"/>
                        </a:moveTo>
                        <a:lnTo>
                          <a:pt x="11851855" y="0"/>
                        </a:lnTo>
                      </a:path>
                      <a:path w="15267305" h="1016635">
                        <a:moveTo>
                          <a:pt x="11911742" y="0"/>
                        </a:moveTo>
                        <a:lnTo>
                          <a:pt x="11971493" y="0"/>
                        </a:lnTo>
                      </a:path>
                      <a:path w="15267305" h="1016635">
                        <a:moveTo>
                          <a:pt x="12031380" y="0"/>
                        </a:moveTo>
                        <a:lnTo>
                          <a:pt x="12270656" y="0"/>
                        </a:lnTo>
                      </a:path>
                      <a:path w="15267305" h="1016635">
                        <a:moveTo>
                          <a:pt x="12330543" y="0"/>
                        </a:moveTo>
                        <a:lnTo>
                          <a:pt x="12390294" y="0"/>
                        </a:lnTo>
                      </a:path>
                      <a:path w="15267305" h="1016635">
                        <a:moveTo>
                          <a:pt x="12450181" y="0"/>
                        </a:moveTo>
                        <a:lnTo>
                          <a:pt x="12689457" y="0"/>
                        </a:lnTo>
                      </a:path>
                      <a:path w="15267305" h="1016635">
                        <a:moveTo>
                          <a:pt x="12749345" y="0"/>
                        </a:moveTo>
                        <a:lnTo>
                          <a:pt x="12809232" y="0"/>
                        </a:lnTo>
                      </a:path>
                      <a:path w="15267305" h="1016635">
                        <a:moveTo>
                          <a:pt x="12868983" y="0"/>
                        </a:moveTo>
                        <a:lnTo>
                          <a:pt x="13108395" y="0"/>
                        </a:lnTo>
                      </a:path>
                      <a:path w="15267305" h="1016635">
                        <a:moveTo>
                          <a:pt x="13168146" y="0"/>
                        </a:moveTo>
                        <a:lnTo>
                          <a:pt x="13228033" y="0"/>
                        </a:lnTo>
                      </a:path>
                      <a:path w="15267305" h="1016635">
                        <a:moveTo>
                          <a:pt x="13287921" y="0"/>
                        </a:moveTo>
                        <a:lnTo>
                          <a:pt x="13527197" y="0"/>
                        </a:lnTo>
                      </a:path>
                      <a:path w="15267305" h="1016635">
                        <a:moveTo>
                          <a:pt x="13587084" y="0"/>
                        </a:moveTo>
                        <a:lnTo>
                          <a:pt x="13646835" y="0"/>
                        </a:lnTo>
                      </a:path>
                      <a:path w="15267305" h="1016635">
                        <a:moveTo>
                          <a:pt x="13706722" y="0"/>
                        </a:moveTo>
                        <a:lnTo>
                          <a:pt x="13945998" y="0"/>
                        </a:lnTo>
                      </a:path>
                      <a:path w="15267305" h="1016635">
                        <a:moveTo>
                          <a:pt x="14005885" y="0"/>
                        </a:moveTo>
                        <a:lnTo>
                          <a:pt x="14065636" y="0"/>
                        </a:lnTo>
                      </a:path>
                      <a:path w="15267305" h="1016635">
                        <a:moveTo>
                          <a:pt x="14125523" y="0"/>
                        </a:moveTo>
                        <a:lnTo>
                          <a:pt x="14364799" y="0"/>
                        </a:lnTo>
                      </a:path>
                      <a:path w="15267305" h="1016635">
                        <a:moveTo>
                          <a:pt x="14424687" y="0"/>
                        </a:moveTo>
                        <a:lnTo>
                          <a:pt x="14484574" y="0"/>
                        </a:lnTo>
                      </a:path>
                      <a:path w="15267305" h="1016635">
                        <a:moveTo>
                          <a:pt x="14544324" y="0"/>
                        </a:moveTo>
                        <a:lnTo>
                          <a:pt x="14783737" y="0"/>
                        </a:lnTo>
                      </a:path>
                      <a:path w="15267305" h="1016635">
                        <a:moveTo>
                          <a:pt x="14843488" y="0"/>
                        </a:moveTo>
                        <a:lnTo>
                          <a:pt x="14903375" y="0"/>
                        </a:lnTo>
                      </a:path>
                      <a:path w="15267305" h="1016635">
                        <a:moveTo>
                          <a:pt x="14963263" y="0"/>
                        </a:moveTo>
                        <a:lnTo>
                          <a:pt x="15267223" y="0"/>
                        </a:lnTo>
                      </a:path>
                      <a:path w="15267305" h="1016635">
                        <a:moveTo>
                          <a:pt x="239330" y="896708"/>
                        </a:moveTo>
                        <a:lnTo>
                          <a:pt x="229833" y="943007"/>
                        </a:lnTo>
                        <a:lnTo>
                          <a:pt x="204031" y="981075"/>
                        </a:lnTo>
                        <a:lnTo>
                          <a:pt x="165963" y="1006876"/>
                        </a:lnTo>
                        <a:lnTo>
                          <a:pt x="119665" y="1016374"/>
                        </a:lnTo>
                        <a:lnTo>
                          <a:pt x="73037" y="1006876"/>
                        </a:lnTo>
                        <a:lnTo>
                          <a:pt x="35005" y="981075"/>
                        </a:lnTo>
                        <a:lnTo>
                          <a:pt x="9387" y="943007"/>
                        </a:lnTo>
                        <a:lnTo>
                          <a:pt x="0" y="896708"/>
                        </a:lnTo>
                        <a:lnTo>
                          <a:pt x="9387" y="850074"/>
                        </a:lnTo>
                        <a:lnTo>
                          <a:pt x="35005" y="812044"/>
                        </a:lnTo>
                        <a:lnTo>
                          <a:pt x="73037" y="786429"/>
                        </a:lnTo>
                        <a:lnTo>
                          <a:pt x="119665" y="777043"/>
                        </a:lnTo>
                        <a:lnTo>
                          <a:pt x="165963" y="786429"/>
                        </a:lnTo>
                        <a:lnTo>
                          <a:pt x="204031" y="812044"/>
                        </a:lnTo>
                        <a:lnTo>
                          <a:pt x="229833" y="850074"/>
                        </a:lnTo>
                        <a:lnTo>
                          <a:pt x="239330" y="896708"/>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63" name="object 3863"/>
                  <p:cNvSpPr/>
                  <p:nvPr/>
                </p:nvSpPr>
                <p:spPr>
                  <a:xfrm>
                    <a:off x="1941012" y="2290427"/>
                    <a:ext cx="197485" cy="138430"/>
                  </a:xfrm>
                  <a:custGeom>
                    <a:avLst/>
                    <a:gdLst/>
                    <a:ahLst/>
                    <a:cxnLst/>
                    <a:rect l="l" t="t" r="r" b="b"/>
                    <a:pathLst>
                      <a:path w="197485" h="138430">
                        <a:moveTo>
                          <a:pt x="197051" y="0"/>
                        </a:moveTo>
                        <a:lnTo>
                          <a:pt x="0" y="0"/>
                        </a:lnTo>
                        <a:lnTo>
                          <a:pt x="0" y="138016"/>
                        </a:lnTo>
                        <a:lnTo>
                          <a:pt x="197051" y="138016"/>
                        </a:lnTo>
                        <a:lnTo>
                          <a:pt x="197051"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3864" name="object 3864"/>
                <p:cNvSpPr txBox="1"/>
                <p:nvPr/>
              </p:nvSpPr>
              <p:spPr>
                <a:xfrm>
                  <a:off x="2217288" y="1081473"/>
                  <a:ext cx="106720"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12" normalizeH="0" baseline="0" noProof="0">
                      <a:ln>
                        <a:noFill/>
                      </a:ln>
                      <a:solidFill>
                        <a:srgbClr val="888888"/>
                      </a:solidFill>
                      <a:effectLst/>
                      <a:uLnTx/>
                      <a:uFillTx/>
                      <a:latin typeface="Arial"/>
                      <a:ea typeface="+mn-ea"/>
                      <a:cs typeface="Arial"/>
                    </a:rPr>
                    <a:t>G.5</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grpSp>
              <p:nvGrpSpPr>
                <p:cNvPr id="3865" name="object 3865"/>
                <p:cNvGrpSpPr/>
                <p:nvPr/>
              </p:nvGrpSpPr>
              <p:grpSpPr>
                <a:xfrm>
                  <a:off x="9503144" y="1069883"/>
                  <a:ext cx="115210" cy="115210"/>
                  <a:chOff x="17188124" y="2240812"/>
                  <a:chExt cx="241300" cy="241300"/>
                </a:xfrm>
              </p:grpSpPr>
              <p:sp>
                <p:nvSpPr>
                  <p:cNvPr id="3866" name="object 3866"/>
                  <p:cNvSpPr/>
                  <p:nvPr/>
                </p:nvSpPr>
                <p:spPr>
                  <a:xfrm>
                    <a:off x="17189076" y="2241764"/>
                    <a:ext cx="239395" cy="239395"/>
                  </a:xfrm>
                  <a:custGeom>
                    <a:avLst/>
                    <a:gdLst/>
                    <a:ahLst/>
                    <a:cxnLst/>
                    <a:rect l="l" t="t" r="r" b="b"/>
                    <a:pathLst>
                      <a:path w="239394" h="239394">
                        <a:moveTo>
                          <a:pt x="239275" y="119665"/>
                        </a:moveTo>
                        <a:lnTo>
                          <a:pt x="229774" y="165963"/>
                        </a:lnTo>
                        <a:lnTo>
                          <a:pt x="203970" y="204031"/>
                        </a:lnTo>
                        <a:lnTo>
                          <a:pt x="165908" y="229833"/>
                        </a:lnTo>
                        <a:lnTo>
                          <a:pt x="119637" y="239330"/>
                        </a:lnTo>
                        <a:lnTo>
                          <a:pt x="73019" y="229833"/>
                        </a:lnTo>
                        <a:lnTo>
                          <a:pt x="34997" y="204031"/>
                        </a:lnTo>
                        <a:lnTo>
                          <a:pt x="9385" y="165963"/>
                        </a:lnTo>
                        <a:lnTo>
                          <a:pt x="0" y="119665"/>
                        </a:lnTo>
                        <a:lnTo>
                          <a:pt x="9385" y="73031"/>
                        </a:lnTo>
                        <a:lnTo>
                          <a:pt x="34997" y="35000"/>
                        </a:lnTo>
                        <a:lnTo>
                          <a:pt x="73019" y="9385"/>
                        </a:lnTo>
                        <a:lnTo>
                          <a:pt x="119637" y="0"/>
                        </a:lnTo>
                        <a:lnTo>
                          <a:pt x="165908" y="9385"/>
                        </a:lnTo>
                        <a:lnTo>
                          <a:pt x="203970" y="35000"/>
                        </a:lnTo>
                        <a:lnTo>
                          <a:pt x="229774" y="73031"/>
                        </a:lnTo>
                        <a:lnTo>
                          <a:pt x="239275" y="119665"/>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67" name="object 3867"/>
                  <p:cNvSpPr/>
                  <p:nvPr/>
                </p:nvSpPr>
                <p:spPr>
                  <a:xfrm>
                    <a:off x="17208948" y="2290427"/>
                    <a:ext cx="197485" cy="138430"/>
                  </a:xfrm>
                  <a:custGeom>
                    <a:avLst/>
                    <a:gdLst/>
                    <a:ahLst/>
                    <a:cxnLst/>
                    <a:rect l="l" t="t" r="r" b="b"/>
                    <a:pathLst>
                      <a:path w="197484" h="138430">
                        <a:moveTo>
                          <a:pt x="197051" y="0"/>
                        </a:moveTo>
                        <a:lnTo>
                          <a:pt x="0" y="0"/>
                        </a:lnTo>
                        <a:lnTo>
                          <a:pt x="0" y="138016"/>
                        </a:lnTo>
                        <a:lnTo>
                          <a:pt x="197051" y="138016"/>
                        </a:lnTo>
                        <a:lnTo>
                          <a:pt x="197051"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3868" name="object 3868"/>
                <p:cNvSpPr txBox="1"/>
                <p:nvPr/>
              </p:nvSpPr>
              <p:spPr>
                <a:xfrm>
                  <a:off x="9507025" y="1081473"/>
                  <a:ext cx="106720"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12" normalizeH="0" baseline="0" noProof="0">
                      <a:ln>
                        <a:noFill/>
                      </a:ln>
                      <a:solidFill>
                        <a:srgbClr val="888888"/>
                      </a:solidFill>
                      <a:effectLst/>
                      <a:uLnTx/>
                      <a:uFillTx/>
                      <a:latin typeface="Arial"/>
                      <a:ea typeface="+mn-ea"/>
                      <a:cs typeface="Arial"/>
                    </a:rPr>
                    <a:t>G.5</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grpSp>
              <p:nvGrpSpPr>
                <p:cNvPr id="3869" name="object 3869"/>
                <p:cNvGrpSpPr/>
                <p:nvPr/>
              </p:nvGrpSpPr>
              <p:grpSpPr>
                <a:xfrm>
                  <a:off x="2213754" y="1127398"/>
                  <a:ext cx="7290339" cy="486306"/>
                  <a:chOff x="1920901" y="2361272"/>
                  <a:chExt cx="15269210" cy="1018540"/>
                </a:xfrm>
              </p:grpSpPr>
              <p:sp>
                <p:nvSpPr>
                  <p:cNvPr id="3870" name="object 3870"/>
                  <p:cNvSpPr/>
                  <p:nvPr/>
                </p:nvSpPr>
                <p:spPr>
                  <a:xfrm>
                    <a:off x="1921853" y="2362225"/>
                    <a:ext cx="15267305" cy="1016635"/>
                  </a:xfrm>
                  <a:custGeom>
                    <a:avLst/>
                    <a:gdLst/>
                    <a:ahLst/>
                    <a:cxnLst/>
                    <a:rect l="l" t="t" r="r" b="b"/>
                    <a:pathLst>
                      <a:path w="15267305" h="1016635">
                        <a:moveTo>
                          <a:pt x="238535" y="0"/>
                        </a:moveTo>
                        <a:lnTo>
                          <a:pt x="543290" y="0"/>
                        </a:lnTo>
                      </a:path>
                      <a:path w="15267305" h="1016635">
                        <a:moveTo>
                          <a:pt x="603123" y="0"/>
                        </a:moveTo>
                        <a:lnTo>
                          <a:pt x="662955" y="0"/>
                        </a:lnTo>
                      </a:path>
                      <a:path w="15267305" h="1016635">
                        <a:moveTo>
                          <a:pt x="722788" y="0"/>
                        </a:moveTo>
                        <a:lnTo>
                          <a:pt x="962132" y="0"/>
                        </a:lnTo>
                      </a:path>
                      <a:path w="15267305" h="1016635">
                        <a:moveTo>
                          <a:pt x="1021965" y="0"/>
                        </a:moveTo>
                        <a:lnTo>
                          <a:pt x="1081798" y="0"/>
                        </a:lnTo>
                      </a:path>
                      <a:path w="15267305" h="1016635">
                        <a:moveTo>
                          <a:pt x="1141630" y="0"/>
                        </a:moveTo>
                        <a:lnTo>
                          <a:pt x="1380961" y="0"/>
                        </a:lnTo>
                      </a:path>
                      <a:path w="15267305" h="1016635">
                        <a:moveTo>
                          <a:pt x="1440794" y="0"/>
                        </a:moveTo>
                        <a:lnTo>
                          <a:pt x="1500626" y="0"/>
                        </a:lnTo>
                      </a:path>
                      <a:path w="15267305" h="1016635">
                        <a:moveTo>
                          <a:pt x="1560459" y="0"/>
                        </a:moveTo>
                        <a:lnTo>
                          <a:pt x="1799803" y="0"/>
                        </a:lnTo>
                      </a:path>
                      <a:path w="15267305" h="1016635">
                        <a:moveTo>
                          <a:pt x="1859636" y="0"/>
                        </a:moveTo>
                        <a:lnTo>
                          <a:pt x="1919469" y="0"/>
                        </a:lnTo>
                      </a:path>
                      <a:path w="15267305" h="1016635">
                        <a:moveTo>
                          <a:pt x="1979301" y="0"/>
                        </a:moveTo>
                        <a:lnTo>
                          <a:pt x="2218632" y="0"/>
                        </a:lnTo>
                      </a:path>
                      <a:path w="15267305" h="1016635">
                        <a:moveTo>
                          <a:pt x="2278465" y="0"/>
                        </a:moveTo>
                        <a:lnTo>
                          <a:pt x="2338297" y="0"/>
                        </a:lnTo>
                      </a:path>
                      <a:path w="15267305" h="1016635">
                        <a:moveTo>
                          <a:pt x="2398130" y="0"/>
                        </a:moveTo>
                        <a:lnTo>
                          <a:pt x="2637474" y="0"/>
                        </a:lnTo>
                      </a:path>
                      <a:path w="15267305" h="1016635">
                        <a:moveTo>
                          <a:pt x="2697307" y="0"/>
                        </a:moveTo>
                        <a:lnTo>
                          <a:pt x="2757140" y="0"/>
                        </a:lnTo>
                      </a:path>
                      <a:path w="15267305" h="1016635">
                        <a:moveTo>
                          <a:pt x="2816972" y="0"/>
                        </a:moveTo>
                        <a:lnTo>
                          <a:pt x="3056303" y="0"/>
                        </a:lnTo>
                      </a:path>
                      <a:path w="15267305" h="1016635">
                        <a:moveTo>
                          <a:pt x="3116135" y="0"/>
                        </a:moveTo>
                        <a:lnTo>
                          <a:pt x="3175968" y="0"/>
                        </a:lnTo>
                      </a:path>
                      <a:path w="15267305" h="1016635">
                        <a:moveTo>
                          <a:pt x="3235801" y="0"/>
                        </a:moveTo>
                        <a:lnTo>
                          <a:pt x="3475145" y="0"/>
                        </a:lnTo>
                      </a:path>
                      <a:path w="15267305" h="1016635">
                        <a:moveTo>
                          <a:pt x="3534978" y="0"/>
                        </a:moveTo>
                        <a:lnTo>
                          <a:pt x="3594810" y="0"/>
                        </a:lnTo>
                      </a:path>
                      <a:path w="15267305" h="1016635">
                        <a:moveTo>
                          <a:pt x="3654643" y="0"/>
                        </a:moveTo>
                        <a:lnTo>
                          <a:pt x="3893974" y="0"/>
                        </a:lnTo>
                      </a:path>
                      <a:path w="15267305" h="1016635">
                        <a:moveTo>
                          <a:pt x="3953806" y="0"/>
                        </a:moveTo>
                        <a:lnTo>
                          <a:pt x="4013639" y="0"/>
                        </a:lnTo>
                      </a:path>
                      <a:path w="15267305" h="1016635">
                        <a:moveTo>
                          <a:pt x="4073472" y="0"/>
                        </a:moveTo>
                        <a:lnTo>
                          <a:pt x="4312816" y="0"/>
                        </a:lnTo>
                      </a:path>
                      <a:path w="15267305" h="1016635">
                        <a:moveTo>
                          <a:pt x="4372649" y="0"/>
                        </a:moveTo>
                        <a:lnTo>
                          <a:pt x="4432481" y="0"/>
                        </a:lnTo>
                      </a:path>
                      <a:path w="15267305" h="1016635">
                        <a:moveTo>
                          <a:pt x="4492314" y="0"/>
                        </a:moveTo>
                        <a:lnTo>
                          <a:pt x="4731645" y="0"/>
                        </a:lnTo>
                      </a:path>
                      <a:path w="15267305" h="1016635">
                        <a:moveTo>
                          <a:pt x="4791477" y="0"/>
                        </a:moveTo>
                        <a:lnTo>
                          <a:pt x="4851310" y="0"/>
                        </a:lnTo>
                      </a:path>
                      <a:path w="15267305" h="1016635">
                        <a:moveTo>
                          <a:pt x="4911143" y="0"/>
                        </a:moveTo>
                        <a:lnTo>
                          <a:pt x="5150487" y="0"/>
                        </a:lnTo>
                      </a:path>
                      <a:path w="15267305" h="1016635">
                        <a:moveTo>
                          <a:pt x="5210320" y="0"/>
                        </a:moveTo>
                        <a:lnTo>
                          <a:pt x="5270152" y="0"/>
                        </a:lnTo>
                      </a:path>
                      <a:path w="15267305" h="1016635">
                        <a:moveTo>
                          <a:pt x="5329985" y="0"/>
                        </a:moveTo>
                        <a:lnTo>
                          <a:pt x="5569316" y="0"/>
                        </a:lnTo>
                      </a:path>
                      <a:path w="15267305" h="1016635">
                        <a:moveTo>
                          <a:pt x="5629148" y="0"/>
                        </a:moveTo>
                        <a:lnTo>
                          <a:pt x="5688981" y="0"/>
                        </a:lnTo>
                      </a:path>
                      <a:path w="15267305" h="1016635">
                        <a:moveTo>
                          <a:pt x="5748814" y="0"/>
                        </a:moveTo>
                        <a:lnTo>
                          <a:pt x="5988158" y="0"/>
                        </a:lnTo>
                      </a:path>
                      <a:path w="15267305" h="1016635">
                        <a:moveTo>
                          <a:pt x="6047991" y="0"/>
                        </a:moveTo>
                        <a:lnTo>
                          <a:pt x="6107823" y="0"/>
                        </a:lnTo>
                      </a:path>
                      <a:path w="15267305" h="1016635">
                        <a:moveTo>
                          <a:pt x="6167656" y="0"/>
                        </a:moveTo>
                        <a:lnTo>
                          <a:pt x="6406987" y="0"/>
                        </a:lnTo>
                      </a:path>
                      <a:path w="15267305" h="1016635">
                        <a:moveTo>
                          <a:pt x="6466819" y="0"/>
                        </a:moveTo>
                        <a:lnTo>
                          <a:pt x="6526652" y="0"/>
                        </a:lnTo>
                      </a:path>
                      <a:path w="15267305" h="1016635">
                        <a:moveTo>
                          <a:pt x="6586485" y="0"/>
                        </a:moveTo>
                        <a:lnTo>
                          <a:pt x="6825829" y="0"/>
                        </a:lnTo>
                      </a:path>
                      <a:path w="15267305" h="1016635">
                        <a:moveTo>
                          <a:pt x="6885662" y="0"/>
                        </a:moveTo>
                        <a:lnTo>
                          <a:pt x="6945494" y="0"/>
                        </a:lnTo>
                      </a:path>
                      <a:path w="15267305" h="1016635">
                        <a:moveTo>
                          <a:pt x="7005327" y="0"/>
                        </a:moveTo>
                        <a:lnTo>
                          <a:pt x="7244658" y="0"/>
                        </a:lnTo>
                      </a:path>
                      <a:path w="15267305" h="1016635">
                        <a:moveTo>
                          <a:pt x="7304490" y="0"/>
                        </a:moveTo>
                        <a:lnTo>
                          <a:pt x="7364323" y="0"/>
                        </a:lnTo>
                      </a:path>
                      <a:path w="15267305" h="1016635">
                        <a:moveTo>
                          <a:pt x="7424156" y="0"/>
                        </a:moveTo>
                        <a:lnTo>
                          <a:pt x="7663500" y="0"/>
                        </a:lnTo>
                      </a:path>
                      <a:path w="15267305" h="1016635">
                        <a:moveTo>
                          <a:pt x="7723333" y="0"/>
                        </a:moveTo>
                        <a:lnTo>
                          <a:pt x="7783165" y="0"/>
                        </a:lnTo>
                      </a:path>
                      <a:path w="15267305" h="1016635">
                        <a:moveTo>
                          <a:pt x="7842998" y="0"/>
                        </a:moveTo>
                        <a:lnTo>
                          <a:pt x="8082329" y="0"/>
                        </a:lnTo>
                      </a:path>
                      <a:path w="15267305" h="1016635">
                        <a:moveTo>
                          <a:pt x="8142161" y="0"/>
                        </a:moveTo>
                        <a:lnTo>
                          <a:pt x="8201994" y="0"/>
                        </a:lnTo>
                      </a:path>
                      <a:path w="15267305" h="1016635">
                        <a:moveTo>
                          <a:pt x="8261827" y="0"/>
                        </a:moveTo>
                        <a:lnTo>
                          <a:pt x="8501171" y="0"/>
                        </a:lnTo>
                      </a:path>
                      <a:path w="15267305" h="1016635">
                        <a:moveTo>
                          <a:pt x="8561004" y="0"/>
                        </a:moveTo>
                        <a:lnTo>
                          <a:pt x="8620836" y="0"/>
                        </a:lnTo>
                      </a:path>
                      <a:path w="15267305" h="1016635">
                        <a:moveTo>
                          <a:pt x="8680669" y="0"/>
                        </a:moveTo>
                        <a:lnTo>
                          <a:pt x="8920000" y="0"/>
                        </a:lnTo>
                      </a:path>
                      <a:path w="15267305" h="1016635">
                        <a:moveTo>
                          <a:pt x="8979832" y="0"/>
                        </a:moveTo>
                        <a:lnTo>
                          <a:pt x="9039665" y="0"/>
                        </a:lnTo>
                      </a:path>
                      <a:path w="15267305" h="1016635">
                        <a:moveTo>
                          <a:pt x="9099498" y="0"/>
                        </a:moveTo>
                        <a:lnTo>
                          <a:pt x="9338842" y="0"/>
                        </a:lnTo>
                      </a:path>
                      <a:path w="15267305" h="1016635">
                        <a:moveTo>
                          <a:pt x="9398675" y="0"/>
                        </a:moveTo>
                        <a:lnTo>
                          <a:pt x="9458507" y="0"/>
                        </a:lnTo>
                      </a:path>
                      <a:path w="15267305" h="1016635">
                        <a:moveTo>
                          <a:pt x="9518340" y="0"/>
                        </a:moveTo>
                        <a:lnTo>
                          <a:pt x="9757670" y="0"/>
                        </a:lnTo>
                      </a:path>
                      <a:path w="15267305" h="1016635">
                        <a:moveTo>
                          <a:pt x="9817503" y="0"/>
                        </a:moveTo>
                        <a:lnTo>
                          <a:pt x="9877336" y="0"/>
                        </a:lnTo>
                      </a:path>
                      <a:path w="15267305" h="1016635">
                        <a:moveTo>
                          <a:pt x="9937168" y="0"/>
                        </a:moveTo>
                        <a:lnTo>
                          <a:pt x="10176513" y="0"/>
                        </a:lnTo>
                      </a:path>
                      <a:path w="15267305" h="1016635">
                        <a:moveTo>
                          <a:pt x="10236345" y="0"/>
                        </a:moveTo>
                        <a:lnTo>
                          <a:pt x="10296178" y="0"/>
                        </a:lnTo>
                      </a:path>
                      <a:path w="15267305" h="1016635">
                        <a:moveTo>
                          <a:pt x="10356011" y="0"/>
                        </a:moveTo>
                        <a:lnTo>
                          <a:pt x="10595341" y="0"/>
                        </a:lnTo>
                      </a:path>
                      <a:path w="15267305" h="1016635">
                        <a:moveTo>
                          <a:pt x="10655174" y="0"/>
                        </a:moveTo>
                        <a:lnTo>
                          <a:pt x="10715007" y="0"/>
                        </a:lnTo>
                      </a:path>
                      <a:path w="15267305" h="1016635">
                        <a:moveTo>
                          <a:pt x="10774839" y="0"/>
                        </a:moveTo>
                        <a:lnTo>
                          <a:pt x="11014184" y="0"/>
                        </a:lnTo>
                      </a:path>
                      <a:path w="15267305" h="1016635">
                        <a:moveTo>
                          <a:pt x="11074016" y="0"/>
                        </a:moveTo>
                        <a:lnTo>
                          <a:pt x="11133849" y="0"/>
                        </a:lnTo>
                      </a:path>
                      <a:path w="15267305" h="1016635">
                        <a:moveTo>
                          <a:pt x="11193682" y="0"/>
                        </a:moveTo>
                        <a:lnTo>
                          <a:pt x="11433012" y="0"/>
                        </a:lnTo>
                      </a:path>
                      <a:path w="15267305" h="1016635">
                        <a:moveTo>
                          <a:pt x="11492845" y="0"/>
                        </a:moveTo>
                        <a:lnTo>
                          <a:pt x="11552678" y="0"/>
                        </a:lnTo>
                      </a:path>
                      <a:path w="15267305" h="1016635">
                        <a:moveTo>
                          <a:pt x="11612510" y="0"/>
                        </a:moveTo>
                        <a:lnTo>
                          <a:pt x="11851855" y="0"/>
                        </a:lnTo>
                      </a:path>
                      <a:path w="15267305" h="1016635">
                        <a:moveTo>
                          <a:pt x="11911742" y="0"/>
                        </a:moveTo>
                        <a:lnTo>
                          <a:pt x="11971493" y="0"/>
                        </a:lnTo>
                      </a:path>
                      <a:path w="15267305" h="1016635">
                        <a:moveTo>
                          <a:pt x="12031380" y="0"/>
                        </a:moveTo>
                        <a:lnTo>
                          <a:pt x="12270656" y="0"/>
                        </a:lnTo>
                      </a:path>
                      <a:path w="15267305" h="1016635">
                        <a:moveTo>
                          <a:pt x="12330543" y="0"/>
                        </a:moveTo>
                        <a:lnTo>
                          <a:pt x="12390294" y="0"/>
                        </a:lnTo>
                      </a:path>
                      <a:path w="15267305" h="1016635">
                        <a:moveTo>
                          <a:pt x="12450181" y="0"/>
                        </a:moveTo>
                        <a:lnTo>
                          <a:pt x="12689457" y="0"/>
                        </a:lnTo>
                      </a:path>
                      <a:path w="15267305" h="1016635">
                        <a:moveTo>
                          <a:pt x="12749345" y="0"/>
                        </a:moveTo>
                        <a:lnTo>
                          <a:pt x="12809232" y="0"/>
                        </a:lnTo>
                      </a:path>
                      <a:path w="15267305" h="1016635">
                        <a:moveTo>
                          <a:pt x="12868983" y="0"/>
                        </a:moveTo>
                        <a:lnTo>
                          <a:pt x="13108395" y="0"/>
                        </a:lnTo>
                      </a:path>
                      <a:path w="15267305" h="1016635">
                        <a:moveTo>
                          <a:pt x="13168146" y="0"/>
                        </a:moveTo>
                        <a:lnTo>
                          <a:pt x="13228033" y="0"/>
                        </a:lnTo>
                      </a:path>
                      <a:path w="15267305" h="1016635">
                        <a:moveTo>
                          <a:pt x="13287921" y="0"/>
                        </a:moveTo>
                        <a:lnTo>
                          <a:pt x="13527197" y="0"/>
                        </a:lnTo>
                      </a:path>
                      <a:path w="15267305" h="1016635">
                        <a:moveTo>
                          <a:pt x="13587084" y="0"/>
                        </a:moveTo>
                        <a:lnTo>
                          <a:pt x="13646835" y="0"/>
                        </a:lnTo>
                      </a:path>
                      <a:path w="15267305" h="1016635">
                        <a:moveTo>
                          <a:pt x="13706722" y="0"/>
                        </a:moveTo>
                        <a:lnTo>
                          <a:pt x="13945998" y="0"/>
                        </a:lnTo>
                      </a:path>
                      <a:path w="15267305" h="1016635">
                        <a:moveTo>
                          <a:pt x="14005885" y="0"/>
                        </a:moveTo>
                        <a:lnTo>
                          <a:pt x="14065636" y="0"/>
                        </a:lnTo>
                      </a:path>
                      <a:path w="15267305" h="1016635">
                        <a:moveTo>
                          <a:pt x="14125523" y="0"/>
                        </a:moveTo>
                        <a:lnTo>
                          <a:pt x="14364799" y="0"/>
                        </a:lnTo>
                      </a:path>
                      <a:path w="15267305" h="1016635">
                        <a:moveTo>
                          <a:pt x="14424687" y="0"/>
                        </a:moveTo>
                        <a:lnTo>
                          <a:pt x="14484574" y="0"/>
                        </a:lnTo>
                      </a:path>
                      <a:path w="15267305" h="1016635">
                        <a:moveTo>
                          <a:pt x="14544324" y="0"/>
                        </a:moveTo>
                        <a:lnTo>
                          <a:pt x="14783737" y="0"/>
                        </a:lnTo>
                      </a:path>
                      <a:path w="15267305" h="1016635">
                        <a:moveTo>
                          <a:pt x="14843488" y="0"/>
                        </a:moveTo>
                        <a:lnTo>
                          <a:pt x="14903375" y="0"/>
                        </a:lnTo>
                      </a:path>
                      <a:path w="15267305" h="1016635">
                        <a:moveTo>
                          <a:pt x="14963263" y="0"/>
                        </a:moveTo>
                        <a:lnTo>
                          <a:pt x="15267223" y="0"/>
                        </a:lnTo>
                      </a:path>
                      <a:path w="15267305" h="1016635">
                        <a:moveTo>
                          <a:pt x="239330" y="896708"/>
                        </a:moveTo>
                        <a:lnTo>
                          <a:pt x="229833" y="943007"/>
                        </a:lnTo>
                        <a:lnTo>
                          <a:pt x="204031" y="981075"/>
                        </a:lnTo>
                        <a:lnTo>
                          <a:pt x="165963" y="1006876"/>
                        </a:lnTo>
                        <a:lnTo>
                          <a:pt x="119665" y="1016374"/>
                        </a:lnTo>
                        <a:lnTo>
                          <a:pt x="73037" y="1006876"/>
                        </a:lnTo>
                        <a:lnTo>
                          <a:pt x="35005" y="981075"/>
                        </a:lnTo>
                        <a:lnTo>
                          <a:pt x="9387" y="943007"/>
                        </a:lnTo>
                        <a:lnTo>
                          <a:pt x="0" y="896708"/>
                        </a:lnTo>
                        <a:lnTo>
                          <a:pt x="9387" y="850074"/>
                        </a:lnTo>
                        <a:lnTo>
                          <a:pt x="35005" y="812044"/>
                        </a:lnTo>
                        <a:lnTo>
                          <a:pt x="73037" y="786429"/>
                        </a:lnTo>
                        <a:lnTo>
                          <a:pt x="119665" y="777043"/>
                        </a:lnTo>
                        <a:lnTo>
                          <a:pt x="165963" y="786429"/>
                        </a:lnTo>
                        <a:lnTo>
                          <a:pt x="204031" y="812044"/>
                        </a:lnTo>
                        <a:lnTo>
                          <a:pt x="229833" y="850074"/>
                        </a:lnTo>
                        <a:lnTo>
                          <a:pt x="239330" y="896708"/>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71" name="object 3871"/>
                  <p:cNvSpPr/>
                  <p:nvPr/>
                </p:nvSpPr>
                <p:spPr>
                  <a:xfrm>
                    <a:off x="1992060" y="3187930"/>
                    <a:ext cx="95250" cy="138430"/>
                  </a:xfrm>
                  <a:custGeom>
                    <a:avLst/>
                    <a:gdLst/>
                    <a:ahLst/>
                    <a:cxnLst/>
                    <a:rect l="l" t="t" r="r" b="b"/>
                    <a:pathLst>
                      <a:path w="95250" h="138429">
                        <a:moveTo>
                          <a:pt x="94939" y="0"/>
                        </a:moveTo>
                        <a:lnTo>
                          <a:pt x="0" y="0"/>
                        </a:lnTo>
                        <a:lnTo>
                          <a:pt x="0" y="138016"/>
                        </a:lnTo>
                        <a:lnTo>
                          <a:pt x="94939" y="138016"/>
                        </a:lnTo>
                        <a:lnTo>
                          <a:pt x="9493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3872" name="object 3872"/>
                <p:cNvSpPr txBox="1"/>
                <p:nvPr/>
              </p:nvSpPr>
              <p:spPr>
                <a:xfrm>
                  <a:off x="2241666" y="1509990"/>
                  <a:ext cx="58211"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24" normalizeH="0" baseline="0" noProof="0">
                      <a:ln>
                        <a:noFill/>
                      </a:ln>
                      <a:solidFill>
                        <a:srgbClr val="888888"/>
                      </a:solidFill>
                      <a:effectLst/>
                      <a:uLnTx/>
                      <a:uFillTx/>
                      <a:latin typeface="Arial"/>
                      <a:ea typeface="+mn-ea"/>
                      <a:cs typeface="Arial"/>
                    </a:rPr>
                    <a:t>G</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grpSp>
              <p:nvGrpSpPr>
                <p:cNvPr id="3873" name="object 3873"/>
                <p:cNvGrpSpPr/>
                <p:nvPr/>
              </p:nvGrpSpPr>
              <p:grpSpPr>
                <a:xfrm>
                  <a:off x="9503144" y="1498400"/>
                  <a:ext cx="115210" cy="115210"/>
                  <a:chOff x="17188124" y="3138315"/>
                  <a:chExt cx="241300" cy="241300"/>
                </a:xfrm>
              </p:grpSpPr>
              <p:sp>
                <p:nvSpPr>
                  <p:cNvPr id="3874" name="object 3874"/>
                  <p:cNvSpPr/>
                  <p:nvPr/>
                </p:nvSpPr>
                <p:spPr>
                  <a:xfrm>
                    <a:off x="17189076" y="3139268"/>
                    <a:ext cx="239395" cy="239395"/>
                  </a:xfrm>
                  <a:custGeom>
                    <a:avLst/>
                    <a:gdLst/>
                    <a:ahLst/>
                    <a:cxnLst/>
                    <a:rect l="l" t="t" r="r" b="b"/>
                    <a:pathLst>
                      <a:path w="239394" h="239395">
                        <a:moveTo>
                          <a:pt x="239275" y="119665"/>
                        </a:moveTo>
                        <a:lnTo>
                          <a:pt x="229774" y="165963"/>
                        </a:lnTo>
                        <a:lnTo>
                          <a:pt x="203970" y="204031"/>
                        </a:lnTo>
                        <a:lnTo>
                          <a:pt x="165908" y="229833"/>
                        </a:lnTo>
                        <a:lnTo>
                          <a:pt x="119637" y="239330"/>
                        </a:lnTo>
                        <a:lnTo>
                          <a:pt x="73019" y="229833"/>
                        </a:lnTo>
                        <a:lnTo>
                          <a:pt x="34997" y="204031"/>
                        </a:lnTo>
                        <a:lnTo>
                          <a:pt x="9385" y="165963"/>
                        </a:lnTo>
                        <a:lnTo>
                          <a:pt x="0" y="119665"/>
                        </a:lnTo>
                        <a:lnTo>
                          <a:pt x="9385" y="73031"/>
                        </a:lnTo>
                        <a:lnTo>
                          <a:pt x="34997" y="35000"/>
                        </a:lnTo>
                        <a:lnTo>
                          <a:pt x="73019" y="9385"/>
                        </a:lnTo>
                        <a:lnTo>
                          <a:pt x="119637" y="0"/>
                        </a:lnTo>
                        <a:lnTo>
                          <a:pt x="165908" y="9385"/>
                        </a:lnTo>
                        <a:lnTo>
                          <a:pt x="203970" y="35000"/>
                        </a:lnTo>
                        <a:lnTo>
                          <a:pt x="229774" y="73031"/>
                        </a:lnTo>
                        <a:lnTo>
                          <a:pt x="239275" y="119665"/>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75" name="object 3875"/>
                  <p:cNvSpPr/>
                  <p:nvPr/>
                </p:nvSpPr>
                <p:spPr>
                  <a:xfrm>
                    <a:off x="17260064" y="3187930"/>
                    <a:ext cx="95250" cy="138430"/>
                  </a:xfrm>
                  <a:custGeom>
                    <a:avLst/>
                    <a:gdLst/>
                    <a:ahLst/>
                    <a:cxnLst/>
                    <a:rect l="l" t="t" r="r" b="b"/>
                    <a:pathLst>
                      <a:path w="95250" h="138429">
                        <a:moveTo>
                          <a:pt x="94933" y="0"/>
                        </a:moveTo>
                        <a:lnTo>
                          <a:pt x="0" y="0"/>
                        </a:lnTo>
                        <a:lnTo>
                          <a:pt x="0" y="138016"/>
                        </a:lnTo>
                        <a:lnTo>
                          <a:pt x="94933" y="138016"/>
                        </a:lnTo>
                        <a:lnTo>
                          <a:pt x="94933"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3876" name="object 3876"/>
                <p:cNvSpPr txBox="1"/>
                <p:nvPr/>
              </p:nvSpPr>
              <p:spPr>
                <a:xfrm>
                  <a:off x="9531402" y="1509990"/>
                  <a:ext cx="58211"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24" normalizeH="0" baseline="0" noProof="0">
                      <a:ln>
                        <a:noFill/>
                      </a:ln>
                      <a:solidFill>
                        <a:srgbClr val="888888"/>
                      </a:solidFill>
                      <a:effectLst/>
                      <a:uLnTx/>
                      <a:uFillTx/>
                      <a:latin typeface="Arial"/>
                      <a:ea typeface="+mn-ea"/>
                      <a:cs typeface="Arial"/>
                    </a:rPr>
                    <a:t>G</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grpSp>
              <p:nvGrpSpPr>
                <p:cNvPr id="3877" name="object 3877"/>
                <p:cNvGrpSpPr/>
                <p:nvPr/>
              </p:nvGrpSpPr>
              <p:grpSpPr>
                <a:xfrm>
                  <a:off x="2213754" y="1555914"/>
                  <a:ext cx="7290339" cy="629105"/>
                  <a:chOff x="1920901" y="3258776"/>
                  <a:chExt cx="15269210" cy="1317625"/>
                </a:xfrm>
              </p:grpSpPr>
              <p:sp>
                <p:nvSpPr>
                  <p:cNvPr id="3878" name="object 3878"/>
                  <p:cNvSpPr/>
                  <p:nvPr/>
                </p:nvSpPr>
                <p:spPr>
                  <a:xfrm>
                    <a:off x="2160389" y="3259728"/>
                    <a:ext cx="6587490" cy="0"/>
                  </a:xfrm>
                  <a:custGeom>
                    <a:avLst/>
                    <a:gdLst/>
                    <a:ahLst/>
                    <a:cxnLst/>
                    <a:rect l="l" t="t" r="r" b="b"/>
                    <a:pathLst>
                      <a:path w="6587490">
                        <a:moveTo>
                          <a:pt x="0" y="0"/>
                        </a:moveTo>
                        <a:lnTo>
                          <a:pt x="304754" y="0"/>
                        </a:lnTo>
                      </a:path>
                      <a:path w="6587490">
                        <a:moveTo>
                          <a:pt x="364587" y="0"/>
                        </a:moveTo>
                        <a:lnTo>
                          <a:pt x="424419" y="0"/>
                        </a:lnTo>
                      </a:path>
                      <a:path w="6587490">
                        <a:moveTo>
                          <a:pt x="484252" y="0"/>
                        </a:moveTo>
                        <a:lnTo>
                          <a:pt x="723596" y="0"/>
                        </a:lnTo>
                      </a:path>
                      <a:path w="6587490">
                        <a:moveTo>
                          <a:pt x="783429" y="0"/>
                        </a:moveTo>
                        <a:lnTo>
                          <a:pt x="843262" y="0"/>
                        </a:lnTo>
                      </a:path>
                      <a:path w="6587490">
                        <a:moveTo>
                          <a:pt x="903094" y="0"/>
                        </a:moveTo>
                        <a:lnTo>
                          <a:pt x="1142425" y="0"/>
                        </a:lnTo>
                      </a:path>
                      <a:path w="6587490">
                        <a:moveTo>
                          <a:pt x="1202258" y="0"/>
                        </a:moveTo>
                        <a:lnTo>
                          <a:pt x="1262090" y="0"/>
                        </a:lnTo>
                      </a:path>
                      <a:path w="6587490">
                        <a:moveTo>
                          <a:pt x="1321923" y="0"/>
                        </a:moveTo>
                        <a:lnTo>
                          <a:pt x="1561267" y="0"/>
                        </a:lnTo>
                      </a:path>
                      <a:path w="6587490">
                        <a:moveTo>
                          <a:pt x="1621100" y="0"/>
                        </a:moveTo>
                        <a:lnTo>
                          <a:pt x="1680933" y="0"/>
                        </a:lnTo>
                      </a:path>
                      <a:path w="6587490">
                        <a:moveTo>
                          <a:pt x="1740765" y="0"/>
                        </a:moveTo>
                        <a:lnTo>
                          <a:pt x="1980096" y="0"/>
                        </a:lnTo>
                      </a:path>
                      <a:path w="6587490">
                        <a:moveTo>
                          <a:pt x="2039929" y="0"/>
                        </a:moveTo>
                        <a:lnTo>
                          <a:pt x="2099761" y="0"/>
                        </a:lnTo>
                      </a:path>
                      <a:path w="6587490">
                        <a:moveTo>
                          <a:pt x="2159594" y="0"/>
                        </a:moveTo>
                        <a:lnTo>
                          <a:pt x="2398938" y="0"/>
                        </a:lnTo>
                      </a:path>
                      <a:path w="6587490">
                        <a:moveTo>
                          <a:pt x="2458771" y="0"/>
                        </a:moveTo>
                        <a:lnTo>
                          <a:pt x="2518604" y="0"/>
                        </a:lnTo>
                      </a:path>
                      <a:path w="6587490">
                        <a:moveTo>
                          <a:pt x="2578436" y="0"/>
                        </a:moveTo>
                        <a:lnTo>
                          <a:pt x="2817767" y="0"/>
                        </a:lnTo>
                      </a:path>
                      <a:path w="6587490">
                        <a:moveTo>
                          <a:pt x="2877600" y="0"/>
                        </a:moveTo>
                        <a:lnTo>
                          <a:pt x="2937432" y="0"/>
                        </a:lnTo>
                      </a:path>
                      <a:path w="6587490">
                        <a:moveTo>
                          <a:pt x="2997265" y="0"/>
                        </a:moveTo>
                        <a:lnTo>
                          <a:pt x="3236609" y="0"/>
                        </a:lnTo>
                      </a:path>
                      <a:path w="6587490">
                        <a:moveTo>
                          <a:pt x="3296442" y="0"/>
                        </a:moveTo>
                        <a:lnTo>
                          <a:pt x="3356275" y="0"/>
                        </a:lnTo>
                      </a:path>
                      <a:path w="6587490">
                        <a:moveTo>
                          <a:pt x="3416107" y="0"/>
                        </a:moveTo>
                        <a:lnTo>
                          <a:pt x="3655438" y="0"/>
                        </a:lnTo>
                      </a:path>
                      <a:path w="6587490">
                        <a:moveTo>
                          <a:pt x="3715271" y="0"/>
                        </a:moveTo>
                        <a:lnTo>
                          <a:pt x="3775103" y="0"/>
                        </a:lnTo>
                      </a:path>
                      <a:path w="6587490">
                        <a:moveTo>
                          <a:pt x="3834936" y="0"/>
                        </a:moveTo>
                        <a:lnTo>
                          <a:pt x="4074280" y="0"/>
                        </a:lnTo>
                      </a:path>
                      <a:path w="6587490">
                        <a:moveTo>
                          <a:pt x="4134113" y="0"/>
                        </a:moveTo>
                        <a:lnTo>
                          <a:pt x="4193946" y="0"/>
                        </a:lnTo>
                      </a:path>
                      <a:path w="6587490">
                        <a:moveTo>
                          <a:pt x="4253778" y="0"/>
                        </a:moveTo>
                        <a:lnTo>
                          <a:pt x="4493109" y="0"/>
                        </a:lnTo>
                      </a:path>
                      <a:path w="6587490">
                        <a:moveTo>
                          <a:pt x="4552942" y="0"/>
                        </a:moveTo>
                        <a:lnTo>
                          <a:pt x="4612774" y="0"/>
                        </a:lnTo>
                      </a:path>
                      <a:path w="6587490">
                        <a:moveTo>
                          <a:pt x="4672607" y="0"/>
                        </a:moveTo>
                        <a:lnTo>
                          <a:pt x="4911951" y="0"/>
                        </a:lnTo>
                      </a:path>
                      <a:path w="6587490">
                        <a:moveTo>
                          <a:pt x="4971784" y="0"/>
                        </a:moveTo>
                        <a:lnTo>
                          <a:pt x="5031617" y="0"/>
                        </a:lnTo>
                      </a:path>
                      <a:path w="6587490">
                        <a:moveTo>
                          <a:pt x="5091449" y="0"/>
                        </a:moveTo>
                        <a:lnTo>
                          <a:pt x="5330780" y="0"/>
                        </a:lnTo>
                      </a:path>
                      <a:path w="6587490">
                        <a:moveTo>
                          <a:pt x="5390613" y="0"/>
                        </a:moveTo>
                        <a:lnTo>
                          <a:pt x="5450445" y="0"/>
                        </a:lnTo>
                      </a:path>
                      <a:path w="6587490">
                        <a:moveTo>
                          <a:pt x="5510278" y="0"/>
                        </a:moveTo>
                        <a:lnTo>
                          <a:pt x="5749622" y="0"/>
                        </a:lnTo>
                      </a:path>
                      <a:path w="6587490">
                        <a:moveTo>
                          <a:pt x="5809455" y="0"/>
                        </a:moveTo>
                        <a:lnTo>
                          <a:pt x="5869288" y="0"/>
                        </a:lnTo>
                      </a:path>
                      <a:path w="6587490">
                        <a:moveTo>
                          <a:pt x="5929120" y="0"/>
                        </a:moveTo>
                        <a:lnTo>
                          <a:pt x="6168451" y="0"/>
                        </a:lnTo>
                      </a:path>
                      <a:path w="6587490">
                        <a:moveTo>
                          <a:pt x="6228284" y="0"/>
                        </a:moveTo>
                        <a:lnTo>
                          <a:pt x="6288116" y="0"/>
                        </a:lnTo>
                      </a:path>
                      <a:path w="6587490">
                        <a:moveTo>
                          <a:pt x="6347949" y="0"/>
                        </a:moveTo>
                        <a:lnTo>
                          <a:pt x="6587293"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79" name="object 3879"/>
                  <p:cNvSpPr/>
                  <p:nvPr/>
                </p:nvSpPr>
                <p:spPr>
                  <a:xfrm>
                    <a:off x="8807515" y="3259728"/>
                    <a:ext cx="359410" cy="0"/>
                  </a:xfrm>
                  <a:custGeom>
                    <a:avLst/>
                    <a:gdLst/>
                    <a:ahLst/>
                    <a:cxnLst/>
                    <a:rect l="l" t="t" r="r" b="b"/>
                    <a:pathLst>
                      <a:path w="359409">
                        <a:moveTo>
                          <a:pt x="0" y="0"/>
                        </a:moveTo>
                        <a:lnTo>
                          <a:pt x="4782" y="0"/>
                        </a:lnTo>
                      </a:path>
                      <a:path w="359409">
                        <a:moveTo>
                          <a:pt x="148382" y="0"/>
                        </a:moveTo>
                        <a:lnTo>
                          <a:pt x="358995"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80" name="object 3880"/>
                  <p:cNvSpPr/>
                  <p:nvPr/>
                </p:nvSpPr>
                <p:spPr>
                  <a:xfrm>
                    <a:off x="1921853" y="3259728"/>
                    <a:ext cx="15267305" cy="1315720"/>
                  </a:xfrm>
                  <a:custGeom>
                    <a:avLst/>
                    <a:gdLst/>
                    <a:ahLst/>
                    <a:cxnLst/>
                    <a:rect l="l" t="t" r="r" b="b"/>
                    <a:pathLst>
                      <a:path w="15267305" h="1315720">
                        <a:moveTo>
                          <a:pt x="7304490" y="0"/>
                        </a:moveTo>
                        <a:lnTo>
                          <a:pt x="7364323" y="0"/>
                        </a:lnTo>
                      </a:path>
                      <a:path w="15267305" h="1315720">
                        <a:moveTo>
                          <a:pt x="7424156" y="0"/>
                        </a:moveTo>
                        <a:lnTo>
                          <a:pt x="7663500" y="0"/>
                        </a:lnTo>
                      </a:path>
                      <a:path w="15267305" h="1315720">
                        <a:moveTo>
                          <a:pt x="7723333" y="0"/>
                        </a:moveTo>
                        <a:lnTo>
                          <a:pt x="7783165" y="0"/>
                        </a:lnTo>
                      </a:path>
                      <a:path w="15267305" h="1315720">
                        <a:moveTo>
                          <a:pt x="7842998" y="0"/>
                        </a:moveTo>
                        <a:lnTo>
                          <a:pt x="8082329" y="0"/>
                        </a:lnTo>
                      </a:path>
                      <a:path w="15267305" h="1315720">
                        <a:moveTo>
                          <a:pt x="8142161" y="0"/>
                        </a:moveTo>
                        <a:lnTo>
                          <a:pt x="8201994" y="0"/>
                        </a:lnTo>
                      </a:path>
                      <a:path w="15267305" h="1315720">
                        <a:moveTo>
                          <a:pt x="8261827" y="0"/>
                        </a:moveTo>
                        <a:lnTo>
                          <a:pt x="8501171" y="0"/>
                        </a:lnTo>
                      </a:path>
                      <a:path w="15267305" h="1315720">
                        <a:moveTo>
                          <a:pt x="8561004" y="0"/>
                        </a:moveTo>
                        <a:lnTo>
                          <a:pt x="8620836" y="0"/>
                        </a:lnTo>
                      </a:path>
                      <a:path w="15267305" h="1315720">
                        <a:moveTo>
                          <a:pt x="8680669" y="0"/>
                        </a:moveTo>
                        <a:lnTo>
                          <a:pt x="8920000" y="0"/>
                        </a:lnTo>
                      </a:path>
                      <a:path w="15267305" h="1315720">
                        <a:moveTo>
                          <a:pt x="9099498" y="0"/>
                        </a:moveTo>
                        <a:lnTo>
                          <a:pt x="9338842" y="0"/>
                        </a:lnTo>
                      </a:path>
                      <a:path w="15267305" h="1315720">
                        <a:moveTo>
                          <a:pt x="9398675" y="0"/>
                        </a:moveTo>
                        <a:lnTo>
                          <a:pt x="9458507" y="0"/>
                        </a:lnTo>
                      </a:path>
                      <a:path w="15267305" h="1315720">
                        <a:moveTo>
                          <a:pt x="9518340" y="0"/>
                        </a:moveTo>
                        <a:lnTo>
                          <a:pt x="9757670" y="0"/>
                        </a:lnTo>
                      </a:path>
                      <a:path w="15267305" h="1315720">
                        <a:moveTo>
                          <a:pt x="9817503" y="0"/>
                        </a:moveTo>
                        <a:lnTo>
                          <a:pt x="9877336" y="0"/>
                        </a:lnTo>
                      </a:path>
                      <a:path w="15267305" h="1315720">
                        <a:moveTo>
                          <a:pt x="9937168" y="0"/>
                        </a:moveTo>
                        <a:lnTo>
                          <a:pt x="10176513" y="0"/>
                        </a:lnTo>
                      </a:path>
                      <a:path w="15267305" h="1315720">
                        <a:moveTo>
                          <a:pt x="10236345" y="0"/>
                        </a:moveTo>
                        <a:lnTo>
                          <a:pt x="10296178" y="0"/>
                        </a:lnTo>
                      </a:path>
                      <a:path w="15267305" h="1315720">
                        <a:moveTo>
                          <a:pt x="10356011" y="0"/>
                        </a:moveTo>
                        <a:lnTo>
                          <a:pt x="10595341" y="0"/>
                        </a:lnTo>
                      </a:path>
                      <a:path w="15267305" h="1315720">
                        <a:moveTo>
                          <a:pt x="10655174" y="0"/>
                        </a:moveTo>
                        <a:lnTo>
                          <a:pt x="10715007" y="0"/>
                        </a:lnTo>
                      </a:path>
                      <a:path w="15267305" h="1315720">
                        <a:moveTo>
                          <a:pt x="10774839" y="0"/>
                        </a:moveTo>
                        <a:lnTo>
                          <a:pt x="11014184" y="0"/>
                        </a:lnTo>
                      </a:path>
                      <a:path w="15267305" h="1315720">
                        <a:moveTo>
                          <a:pt x="11074016" y="0"/>
                        </a:moveTo>
                        <a:lnTo>
                          <a:pt x="11133849" y="0"/>
                        </a:lnTo>
                      </a:path>
                      <a:path w="15267305" h="1315720">
                        <a:moveTo>
                          <a:pt x="11193682" y="0"/>
                        </a:moveTo>
                        <a:lnTo>
                          <a:pt x="11433012" y="0"/>
                        </a:lnTo>
                      </a:path>
                      <a:path w="15267305" h="1315720">
                        <a:moveTo>
                          <a:pt x="11492845" y="0"/>
                        </a:moveTo>
                        <a:lnTo>
                          <a:pt x="11552678" y="0"/>
                        </a:lnTo>
                      </a:path>
                      <a:path w="15267305" h="1315720">
                        <a:moveTo>
                          <a:pt x="11612510" y="0"/>
                        </a:moveTo>
                        <a:lnTo>
                          <a:pt x="11851855" y="0"/>
                        </a:lnTo>
                      </a:path>
                      <a:path w="15267305" h="1315720">
                        <a:moveTo>
                          <a:pt x="11911742" y="0"/>
                        </a:moveTo>
                        <a:lnTo>
                          <a:pt x="11971493" y="0"/>
                        </a:lnTo>
                      </a:path>
                      <a:path w="15267305" h="1315720">
                        <a:moveTo>
                          <a:pt x="12031380" y="0"/>
                        </a:moveTo>
                        <a:lnTo>
                          <a:pt x="12270656" y="0"/>
                        </a:lnTo>
                      </a:path>
                      <a:path w="15267305" h="1315720">
                        <a:moveTo>
                          <a:pt x="12330543" y="0"/>
                        </a:moveTo>
                        <a:lnTo>
                          <a:pt x="12390294" y="0"/>
                        </a:lnTo>
                      </a:path>
                      <a:path w="15267305" h="1315720">
                        <a:moveTo>
                          <a:pt x="12450181" y="0"/>
                        </a:moveTo>
                        <a:lnTo>
                          <a:pt x="12689457" y="0"/>
                        </a:lnTo>
                      </a:path>
                      <a:path w="15267305" h="1315720">
                        <a:moveTo>
                          <a:pt x="12749345" y="0"/>
                        </a:moveTo>
                        <a:lnTo>
                          <a:pt x="12809232" y="0"/>
                        </a:lnTo>
                      </a:path>
                      <a:path w="15267305" h="1315720">
                        <a:moveTo>
                          <a:pt x="12868983" y="0"/>
                        </a:moveTo>
                        <a:lnTo>
                          <a:pt x="13108395" y="0"/>
                        </a:lnTo>
                      </a:path>
                      <a:path w="15267305" h="1315720">
                        <a:moveTo>
                          <a:pt x="13168146" y="0"/>
                        </a:moveTo>
                        <a:lnTo>
                          <a:pt x="13228033" y="0"/>
                        </a:lnTo>
                      </a:path>
                      <a:path w="15267305" h="1315720">
                        <a:moveTo>
                          <a:pt x="13287921" y="0"/>
                        </a:moveTo>
                        <a:lnTo>
                          <a:pt x="13527197" y="0"/>
                        </a:lnTo>
                      </a:path>
                      <a:path w="15267305" h="1315720">
                        <a:moveTo>
                          <a:pt x="13587084" y="0"/>
                        </a:moveTo>
                        <a:lnTo>
                          <a:pt x="13646835" y="0"/>
                        </a:lnTo>
                      </a:path>
                      <a:path w="15267305" h="1315720">
                        <a:moveTo>
                          <a:pt x="13706722" y="0"/>
                        </a:moveTo>
                        <a:lnTo>
                          <a:pt x="13945998" y="0"/>
                        </a:lnTo>
                      </a:path>
                      <a:path w="15267305" h="1315720">
                        <a:moveTo>
                          <a:pt x="14005885" y="0"/>
                        </a:moveTo>
                        <a:lnTo>
                          <a:pt x="14065636" y="0"/>
                        </a:lnTo>
                      </a:path>
                      <a:path w="15267305" h="1315720">
                        <a:moveTo>
                          <a:pt x="14125523" y="0"/>
                        </a:moveTo>
                        <a:lnTo>
                          <a:pt x="14364799" y="0"/>
                        </a:lnTo>
                      </a:path>
                      <a:path w="15267305" h="1315720">
                        <a:moveTo>
                          <a:pt x="14424687" y="0"/>
                        </a:moveTo>
                        <a:lnTo>
                          <a:pt x="14484574" y="0"/>
                        </a:lnTo>
                      </a:path>
                      <a:path w="15267305" h="1315720">
                        <a:moveTo>
                          <a:pt x="14544324" y="0"/>
                        </a:moveTo>
                        <a:lnTo>
                          <a:pt x="14783737" y="0"/>
                        </a:lnTo>
                      </a:path>
                      <a:path w="15267305" h="1315720">
                        <a:moveTo>
                          <a:pt x="14843488" y="0"/>
                        </a:moveTo>
                        <a:lnTo>
                          <a:pt x="14903375" y="0"/>
                        </a:lnTo>
                      </a:path>
                      <a:path w="15267305" h="1315720">
                        <a:moveTo>
                          <a:pt x="14963263" y="0"/>
                        </a:moveTo>
                        <a:lnTo>
                          <a:pt x="15267223" y="0"/>
                        </a:lnTo>
                      </a:path>
                      <a:path w="15267305" h="1315720">
                        <a:moveTo>
                          <a:pt x="239330" y="1195885"/>
                        </a:moveTo>
                        <a:lnTo>
                          <a:pt x="229833" y="1242178"/>
                        </a:lnTo>
                        <a:lnTo>
                          <a:pt x="204031" y="1280247"/>
                        </a:lnTo>
                        <a:lnTo>
                          <a:pt x="165963" y="1306051"/>
                        </a:lnTo>
                        <a:lnTo>
                          <a:pt x="119665" y="1315551"/>
                        </a:lnTo>
                        <a:lnTo>
                          <a:pt x="73037" y="1306051"/>
                        </a:lnTo>
                        <a:lnTo>
                          <a:pt x="35005" y="1280247"/>
                        </a:lnTo>
                        <a:lnTo>
                          <a:pt x="9387" y="1242178"/>
                        </a:lnTo>
                        <a:lnTo>
                          <a:pt x="0" y="1195885"/>
                        </a:lnTo>
                        <a:lnTo>
                          <a:pt x="9387" y="1149249"/>
                        </a:lnTo>
                        <a:lnTo>
                          <a:pt x="35005" y="1111214"/>
                        </a:lnTo>
                        <a:lnTo>
                          <a:pt x="73037" y="1085594"/>
                        </a:lnTo>
                        <a:lnTo>
                          <a:pt x="119665" y="1076206"/>
                        </a:lnTo>
                        <a:lnTo>
                          <a:pt x="165963" y="1085594"/>
                        </a:lnTo>
                        <a:lnTo>
                          <a:pt x="204031" y="1111214"/>
                        </a:lnTo>
                        <a:lnTo>
                          <a:pt x="229833" y="1149249"/>
                        </a:lnTo>
                        <a:lnTo>
                          <a:pt x="239330" y="1195885"/>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81" name="object 3881"/>
                  <p:cNvSpPr/>
                  <p:nvPr/>
                </p:nvSpPr>
                <p:spPr>
                  <a:xfrm>
                    <a:off x="1951372" y="4384611"/>
                    <a:ext cx="176530" cy="138430"/>
                  </a:xfrm>
                  <a:custGeom>
                    <a:avLst/>
                    <a:gdLst/>
                    <a:ahLst/>
                    <a:cxnLst/>
                    <a:rect l="l" t="t" r="r" b="b"/>
                    <a:pathLst>
                      <a:path w="176530" h="138429">
                        <a:moveTo>
                          <a:pt x="176307" y="0"/>
                        </a:moveTo>
                        <a:lnTo>
                          <a:pt x="0" y="0"/>
                        </a:lnTo>
                        <a:lnTo>
                          <a:pt x="0" y="138016"/>
                        </a:lnTo>
                        <a:lnTo>
                          <a:pt x="176307" y="138016"/>
                        </a:lnTo>
                        <a:lnTo>
                          <a:pt x="17630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3882" name="object 3882"/>
                <p:cNvSpPr txBox="1"/>
                <p:nvPr/>
              </p:nvSpPr>
              <p:spPr>
                <a:xfrm>
                  <a:off x="2222239" y="2081345"/>
                  <a:ext cx="97019"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12" normalizeH="0" baseline="0" noProof="0">
                      <a:ln>
                        <a:noFill/>
                      </a:ln>
                      <a:solidFill>
                        <a:srgbClr val="888888"/>
                      </a:solidFill>
                      <a:effectLst/>
                      <a:uLnTx/>
                      <a:uFillTx/>
                      <a:latin typeface="Arial"/>
                      <a:ea typeface="+mn-ea"/>
                      <a:cs typeface="Arial"/>
                    </a:rPr>
                    <a:t>F.5</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grpSp>
              <p:nvGrpSpPr>
                <p:cNvPr id="3883" name="object 3883"/>
                <p:cNvGrpSpPr/>
                <p:nvPr/>
              </p:nvGrpSpPr>
              <p:grpSpPr>
                <a:xfrm>
                  <a:off x="9503144" y="2069753"/>
                  <a:ext cx="115210" cy="115210"/>
                  <a:chOff x="17188124" y="4334983"/>
                  <a:chExt cx="241300" cy="241300"/>
                </a:xfrm>
              </p:grpSpPr>
              <p:sp>
                <p:nvSpPr>
                  <p:cNvPr id="3884" name="object 3884"/>
                  <p:cNvSpPr/>
                  <p:nvPr/>
                </p:nvSpPr>
                <p:spPr>
                  <a:xfrm>
                    <a:off x="17189076" y="4335935"/>
                    <a:ext cx="239395" cy="239395"/>
                  </a:xfrm>
                  <a:custGeom>
                    <a:avLst/>
                    <a:gdLst/>
                    <a:ahLst/>
                    <a:cxnLst/>
                    <a:rect l="l" t="t" r="r" b="b"/>
                    <a:pathLst>
                      <a:path w="239394" h="239395">
                        <a:moveTo>
                          <a:pt x="239275" y="119679"/>
                        </a:moveTo>
                        <a:lnTo>
                          <a:pt x="229774" y="165971"/>
                        </a:lnTo>
                        <a:lnTo>
                          <a:pt x="203970" y="204040"/>
                        </a:lnTo>
                        <a:lnTo>
                          <a:pt x="165908" y="229844"/>
                        </a:lnTo>
                        <a:lnTo>
                          <a:pt x="119637" y="239344"/>
                        </a:lnTo>
                        <a:lnTo>
                          <a:pt x="73019" y="229844"/>
                        </a:lnTo>
                        <a:lnTo>
                          <a:pt x="34997" y="204040"/>
                        </a:lnTo>
                        <a:lnTo>
                          <a:pt x="9385" y="165971"/>
                        </a:lnTo>
                        <a:lnTo>
                          <a:pt x="0" y="119679"/>
                        </a:lnTo>
                        <a:lnTo>
                          <a:pt x="9385" y="73043"/>
                        </a:lnTo>
                        <a:lnTo>
                          <a:pt x="34997" y="35007"/>
                        </a:lnTo>
                        <a:lnTo>
                          <a:pt x="73019" y="9387"/>
                        </a:lnTo>
                        <a:lnTo>
                          <a:pt x="119637" y="0"/>
                        </a:lnTo>
                        <a:lnTo>
                          <a:pt x="165908" y="9387"/>
                        </a:lnTo>
                        <a:lnTo>
                          <a:pt x="203970" y="35007"/>
                        </a:lnTo>
                        <a:lnTo>
                          <a:pt x="229774" y="73043"/>
                        </a:lnTo>
                        <a:lnTo>
                          <a:pt x="239275" y="119679"/>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85" name="object 3885"/>
                  <p:cNvSpPr/>
                  <p:nvPr/>
                </p:nvSpPr>
                <p:spPr>
                  <a:xfrm>
                    <a:off x="17219363" y="4384611"/>
                    <a:ext cx="176530" cy="138430"/>
                  </a:xfrm>
                  <a:custGeom>
                    <a:avLst/>
                    <a:gdLst/>
                    <a:ahLst/>
                    <a:cxnLst/>
                    <a:rect l="l" t="t" r="r" b="b"/>
                    <a:pathLst>
                      <a:path w="176530" h="138429">
                        <a:moveTo>
                          <a:pt x="176307" y="0"/>
                        </a:moveTo>
                        <a:lnTo>
                          <a:pt x="0" y="0"/>
                        </a:lnTo>
                        <a:lnTo>
                          <a:pt x="0" y="138016"/>
                        </a:lnTo>
                        <a:lnTo>
                          <a:pt x="176307" y="138016"/>
                        </a:lnTo>
                        <a:lnTo>
                          <a:pt x="17630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3886" name="object 3886"/>
                <p:cNvSpPr txBox="1"/>
                <p:nvPr/>
              </p:nvSpPr>
              <p:spPr>
                <a:xfrm>
                  <a:off x="9511976" y="2081345"/>
                  <a:ext cx="97019"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12" normalizeH="0" baseline="0" noProof="0">
                      <a:ln>
                        <a:noFill/>
                      </a:ln>
                      <a:solidFill>
                        <a:srgbClr val="888888"/>
                      </a:solidFill>
                      <a:effectLst/>
                      <a:uLnTx/>
                      <a:uFillTx/>
                      <a:latin typeface="Arial"/>
                      <a:ea typeface="+mn-ea"/>
                      <a:cs typeface="Arial"/>
                    </a:rPr>
                    <a:t>F.5</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grpSp>
              <p:nvGrpSpPr>
                <p:cNvPr id="3894" name="object 3894"/>
                <p:cNvGrpSpPr/>
                <p:nvPr/>
              </p:nvGrpSpPr>
              <p:grpSpPr>
                <a:xfrm>
                  <a:off x="4959690" y="4782169"/>
                  <a:ext cx="115210" cy="115210"/>
                  <a:chOff x="7672113" y="10015988"/>
                  <a:chExt cx="241300" cy="241300"/>
                </a:xfrm>
              </p:grpSpPr>
              <p:sp>
                <p:nvSpPr>
                  <p:cNvPr id="3895" name="object 3895"/>
                  <p:cNvSpPr/>
                  <p:nvPr/>
                </p:nvSpPr>
                <p:spPr>
                  <a:xfrm>
                    <a:off x="7673066" y="10016941"/>
                    <a:ext cx="239395" cy="239395"/>
                  </a:xfrm>
                  <a:custGeom>
                    <a:avLst/>
                    <a:gdLst/>
                    <a:ahLst/>
                    <a:cxnLst/>
                    <a:rect l="l" t="t" r="r" b="b"/>
                    <a:pathLst>
                      <a:path w="239395" h="239395">
                        <a:moveTo>
                          <a:pt x="239330" y="119679"/>
                        </a:moveTo>
                        <a:lnTo>
                          <a:pt x="229833" y="165971"/>
                        </a:lnTo>
                        <a:lnTo>
                          <a:pt x="204031" y="204040"/>
                        </a:lnTo>
                        <a:lnTo>
                          <a:pt x="165963" y="229844"/>
                        </a:lnTo>
                        <a:lnTo>
                          <a:pt x="119665" y="239344"/>
                        </a:lnTo>
                        <a:lnTo>
                          <a:pt x="73031" y="229844"/>
                        </a:lnTo>
                        <a:lnTo>
                          <a:pt x="35000" y="204040"/>
                        </a:lnTo>
                        <a:lnTo>
                          <a:pt x="9385" y="165971"/>
                        </a:lnTo>
                        <a:lnTo>
                          <a:pt x="0" y="119679"/>
                        </a:lnTo>
                        <a:lnTo>
                          <a:pt x="9385" y="73043"/>
                        </a:lnTo>
                        <a:lnTo>
                          <a:pt x="35000" y="35007"/>
                        </a:lnTo>
                        <a:lnTo>
                          <a:pt x="73031" y="9387"/>
                        </a:lnTo>
                        <a:lnTo>
                          <a:pt x="119665" y="0"/>
                        </a:lnTo>
                        <a:lnTo>
                          <a:pt x="165963" y="9387"/>
                        </a:lnTo>
                        <a:lnTo>
                          <a:pt x="204031" y="35007"/>
                        </a:lnTo>
                        <a:lnTo>
                          <a:pt x="229833" y="73043"/>
                        </a:lnTo>
                        <a:lnTo>
                          <a:pt x="239330" y="119679"/>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96" name="object 3896"/>
                  <p:cNvSpPr/>
                  <p:nvPr/>
                </p:nvSpPr>
                <p:spPr>
                  <a:xfrm>
                    <a:off x="7757635" y="10065617"/>
                    <a:ext cx="67945" cy="138430"/>
                  </a:xfrm>
                  <a:custGeom>
                    <a:avLst/>
                    <a:gdLst/>
                    <a:ahLst/>
                    <a:cxnLst/>
                    <a:rect l="l" t="t" r="r" b="b"/>
                    <a:pathLst>
                      <a:path w="67945" h="138429">
                        <a:moveTo>
                          <a:pt x="67809" y="0"/>
                        </a:moveTo>
                        <a:lnTo>
                          <a:pt x="0" y="0"/>
                        </a:lnTo>
                        <a:lnTo>
                          <a:pt x="0" y="138016"/>
                        </a:lnTo>
                        <a:lnTo>
                          <a:pt x="67809" y="138016"/>
                        </a:lnTo>
                        <a:lnTo>
                          <a:pt x="6780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3897" name="object 3897"/>
                <p:cNvSpPr txBox="1"/>
                <p:nvPr/>
              </p:nvSpPr>
              <p:spPr>
                <a:xfrm>
                  <a:off x="4994458" y="4793761"/>
                  <a:ext cx="45174"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24" normalizeH="0" baseline="0" noProof="0">
                      <a:ln>
                        <a:noFill/>
                      </a:ln>
                      <a:solidFill>
                        <a:srgbClr val="888888"/>
                      </a:solidFill>
                      <a:effectLst/>
                      <a:uLnTx/>
                      <a:uFillTx/>
                      <a:latin typeface="Arial"/>
                      <a:ea typeface="+mn-ea"/>
                      <a:cs typeface="Arial"/>
                    </a:rPr>
                    <a:t>7</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sp>
              <p:nvSpPr>
                <p:cNvPr id="3898" name="object 3898"/>
                <p:cNvSpPr/>
                <p:nvPr/>
              </p:nvSpPr>
              <p:spPr>
                <a:xfrm>
                  <a:off x="5017280" y="1228035"/>
                  <a:ext cx="0" cy="28802"/>
                </a:xfrm>
                <a:custGeom>
                  <a:avLst/>
                  <a:gdLst/>
                  <a:ahLst/>
                  <a:cxnLst/>
                  <a:rect l="l" t="t" r="r" b="b"/>
                  <a:pathLst>
                    <a:path h="60325">
                      <a:moveTo>
                        <a:pt x="0" y="0"/>
                      </a:moveTo>
                      <a:lnTo>
                        <a:pt x="0" y="5983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99" name="object 3899"/>
                <p:cNvSpPr/>
                <p:nvPr/>
              </p:nvSpPr>
              <p:spPr>
                <a:xfrm>
                  <a:off x="5017280" y="1428006"/>
                  <a:ext cx="0" cy="28802"/>
                </a:xfrm>
                <a:custGeom>
                  <a:avLst/>
                  <a:gdLst/>
                  <a:ahLst/>
                  <a:cxnLst/>
                  <a:rect l="l" t="t" r="r" b="b"/>
                  <a:pathLst>
                    <a:path h="60325">
                      <a:moveTo>
                        <a:pt x="0" y="0"/>
                      </a:moveTo>
                      <a:lnTo>
                        <a:pt x="0" y="5983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00" name="object 3900"/>
                <p:cNvSpPr/>
                <p:nvPr/>
              </p:nvSpPr>
              <p:spPr>
                <a:xfrm>
                  <a:off x="5017280" y="1827955"/>
                  <a:ext cx="0" cy="28802"/>
                </a:xfrm>
                <a:custGeom>
                  <a:avLst/>
                  <a:gdLst/>
                  <a:ahLst/>
                  <a:cxnLst/>
                  <a:rect l="l" t="t" r="r" b="b"/>
                  <a:pathLst>
                    <a:path h="60325">
                      <a:moveTo>
                        <a:pt x="0" y="0"/>
                      </a:moveTo>
                      <a:lnTo>
                        <a:pt x="0" y="5983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01" name="object 3901"/>
                <p:cNvSpPr/>
                <p:nvPr/>
              </p:nvSpPr>
              <p:spPr>
                <a:xfrm>
                  <a:off x="5017280" y="2285039"/>
                  <a:ext cx="0" cy="114300"/>
                </a:xfrm>
                <a:custGeom>
                  <a:avLst/>
                  <a:gdLst/>
                  <a:ahLst/>
                  <a:cxnLst/>
                  <a:rect l="l" t="t" r="r" b="b"/>
                  <a:pathLst>
                    <a:path h="239395">
                      <a:moveTo>
                        <a:pt x="0" y="0"/>
                      </a:moveTo>
                      <a:lnTo>
                        <a:pt x="0" y="239344"/>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02" name="object 3902"/>
                <p:cNvSpPr/>
                <p:nvPr/>
              </p:nvSpPr>
              <p:spPr>
                <a:xfrm>
                  <a:off x="5017280" y="2427882"/>
                  <a:ext cx="0" cy="28802"/>
                </a:xfrm>
                <a:custGeom>
                  <a:avLst/>
                  <a:gdLst/>
                  <a:ahLst/>
                  <a:cxnLst/>
                  <a:rect l="l" t="t" r="r" b="b"/>
                  <a:pathLst>
                    <a:path h="60325">
                      <a:moveTo>
                        <a:pt x="0" y="0"/>
                      </a:moveTo>
                      <a:lnTo>
                        <a:pt x="0" y="5983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03" name="object 3903"/>
                <p:cNvSpPr/>
                <p:nvPr/>
              </p:nvSpPr>
              <p:spPr>
                <a:xfrm>
                  <a:off x="5017280" y="2627853"/>
                  <a:ext cx="0" cy="28802"/>
                </a:xfrm>
                <a:custGeom>
                  <a:avLst/>
                  <a:gdLst/>
                  <a:ahLst/>
                  <a:cxnLst/>
                  <a:rect l="l" t="t" r="r" b="b"/>
                  <a:pathLst>
                    <a:path h="60325">
                      <a:moveTo>
                        <a:pt x="0" y="0"/>
                      </a:moveTo>
                      <a:lnTo>
                        <a:pt x="0" y="5983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04" name="object 3904"/>
                <p:cNvSpPr/>
                <p:nvPr/>
              </p:nvSpPr>
              <p:spPr>
                <a:xfrm>
                  <a:off x="5017280" y="2827831"/>
                  <a:ext cx="0" cy="28802"/>
                </a:xfrm>
                <a:custGeom>
                  <a:avLst/>
                  <a:gdLst/>
                  <a:ahLst/>
                  <a:cxnLst/>
                  <a:rect l="l" t="t" r="r" b="b"/>
                  <a:pathLst>
                    <a:path h="60325">
                      <a:moveTo>
                        <a:pt x="0" y="0"/>
                      </a:moveTo>
                      <a:lnTo>
                        <a:pt x="0" y="5983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05" name="object 3905"/>
                <p:cNvSpPr/>
                <p:nvPr/>
              </p:nvSpPr>
              <p:spPr>
                <a:xfrm>
                  <a:off x="5017280" y="3227780"/>
                  <a:ext cx="0" cy="28802"/>
                </a:xfrm>
                <a:custGeom>
                  <a:avLst/>
                  <a:gdLst/>
                  <a:ahLst/>
                  <a:cxnLst/>
                  <a:rect l="l" t="t" r="r" b="b"/>
                  <a:pathLst>
                    <a:path h="60325">
                      <a:moveTo>
                        <a:pt x="0" y="0"/>
                      </a:moveTo>
                      <a:lnTo>
                        <a:pt x="0" y="5983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06" name="object 3906"/>
                <p:cNvSpPr/>
                <p:nvPr/>
              </p:nvSpPr>
              <p:spPr>
                <a:xfrm>
                  <a:off x="5017280" y="3427751"/>
                  <a:ext cx="0" cy="28802"/>
                </a:xfrm>
                <a:custGeom>
                  <a:avLst/>
                  <a:gdLst/>
                  <a:ahLst/>
                  <a:cxnLst/>
                  <a:rect l="l" t="t" r="r" b="b"/>
                  <a:pathLst>
                    <a:path h="60325">
                      <a:moveTo>
                        <a:pt x="0" y="0"/>
                      </a:moveTo>
                      <a:lnTo>
                        <a:pt x="0" y="5983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07" name="object 3907"/>
                <p:cNvSpPr/>
                <p:nvPr/>
              </p:nvSpPr>
              <p:spPr>
                <a:xfrm>
                  <a:off x="5017280" y="3627729"/>
                  <a:ext cx="0" cy="28802"/>
                </a:xfrm>
                <a:custGeom>
                  <a:avLst/>
                  <a:gdLst/>
                  <a:ahLst/>
                  <a:cxnLst/>
                  <a:rect l="l" t="t" r="r" b="b"/>
                  <a:pathLst>
                    <a:path h="60325">
                      <a:moveTo>
                        <a:pt x="0" y="0"/>
                      </a:moveTo>
                      <a:lnTo>
                        <a:pt x="0" y="5983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08" name="object 3908"/>
                <p:cNvSpPr/>
                <p:nvPr/>
              </p:nvSpPr>
              <p:spPr>
                <a:xfrm>
                  <a:off x="5017280" y="3884835"/>
                  <a:ext cx="0" cy="114300"/>
                </a:xfrm>
                <a:custGeom>
                  <a:avLst/>
                  <a:gdLst/>
                  <a:ahLst/>
                  <a:cxnLst/>
                  <a:rect l="l" t="t" r="r" b="b"/>
                  <a:pathLst>
                    <a:path h="239395">
                      <a:moveTo>
                        <a:pt x="0" y="0"/>
                      </a:moveTo>
                      <a:lnTo>
                        <a:pt x="0" y="239344"/>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09" name="object 3909"/>
                <p:cNvSpPr/>
                <p:nvPr/>
              </p:nvSpPr>
              <p:spPr>
                <a:xfrm>
                  <a:off x="5017280" y="4027678"/>
                  <a:ext cx="0" cy="28802"/>
                </a:xfrm>
                <a:custGeom>
                  <a:avLst/>
                  <a:gdLst/>
                  <a:ahLst/>
                  <a:cxnLst/>
                  <a:rect l="l" t="t" r="r" b="b"/>
                  <a:pathLst>
                    <a:path h="60325">
                      <a:moveTo>
                        <a:pt x="0" y="0"/>
                      </a:moveTo>
                      <a:lnTo>
                        <a:pt x="0" y="5983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10" name="object 3910"/>
                <p:cNvSpPr/>
                <p:nvPr/>
              </p:nvSpPr>
              <p:spPr>
                <a:xfrm>
                  <a:off x="5017280" y="4227649"/>
                  <a:ext cx="0" cy="28802"/>
                </a:xfrm>
                <a:custGeom>
                  <a:avLst/>
                  <a:gdLst/>
                  <a:ahLst/>
                  <a:cxnLst/>
                  <a:rect l="l" t="t" r="r" b="b"/>
                  <a:pathLst>
                    <a:path h="60325">
                      <a:moveTo>
                        <a:pt x="0" y="0"/>
                      </a:moveTo>
                      <a:lnTo>
                        <a:pt x="0" y="5983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3911" name="object 3911"/>
                <p:cNvGrpSpPr/>
                <p:nvPr/>
              </p:nvGrpSpPr>
              <p:grpSpPr>
                <a:xfrm>
                  <a:off x="5016825" y="100878"/>
                  <a:ext cx="2445171" cy="4682662"/>
                  <a:chOff x="7791778" y="211284"/>
                  <a:chExt cx="5121275" cy="9807575"/>
                </a:xfrm>
              </p:grpSpPr>
              <p:sp>
                <p:nvSpPr>
                  <p:cNvPr id="3912" name="object 3912"/>
                  <p:cNvSpPr/>
                  <p:nvPr/>
                </p:nvSpPr>
                <p:spPr>
                  <a:xfrm>
                    <a:off x="7792731" y="212237"/>
                    <a:ext cx="0" cy="1043940"/>
                  </a:xfrm>
                  <a:custGeom>
                    <a:avLst/>
                    <a:gdLst/>
                    <a:ahLst/>
                    <a:cxnLst/>
                    <a:rect l="l" t="t" r="r" b="b"/>
                    <a:pathLst>
                      <a:path h="1043940">
                        <a:moveTo>
                          <a:pt x="0" y="0"/>
                        </a:moveTo>
                        <a:lnTo>
                          <a:pt x="0" y="29736"/>
                        </a:lnTo>
                      </a:path>
                      <a:path h="1043940">
                        <a:moveTo>
                          <a:pt x="0" y="1040259"/>
                        </a:moveTo>
                        <a:lnTo>
                          <a:pt x="0" y="1043467"/>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13" name="object 3913"/>
                  <p:cNvSpPr/>
                  <p:nvPr/>
                </p:nvSpPr>
                <p:spPr>
                  <a:xfrm>
                    <a:off x="7792731" y="1315537"/>
                    <a:ext cx="0" cy="6761480"/>
                  </a:xfrm>
                  <a:custGeom>
                    <a:avLst/>
                    <a:gdLst/>
                    <a:ahLst/>
                    <a:cxnLst/>
                    <a:rect l="l" t="t" r="r" b="b"/>
                    <a:pathLst>
                      <a:path h="6761480">
                        <a:moveTo>
                          <a:pt x="0" y="0"/>
                        </a:moveTo>
                        <a:lnTo>
                          <a:pt x="0" y="59832"/>
                        </a:lnTo>
                      </a:path>
                      <a:path h="6761480">
                        <a:moveTo>
                          <a:pt x="0" y="119665"/>
                        </a:moveTo>
                        <a:lnTo>
                          <a:pt x="0" y="359009"/>
                        </a:lnTo>
                      </a:path>
                      <a:path h="6761480">
                        <a:moveTo>
                          <a:pt x="0" y="418842"/>
                        </a:moveTo>
                        <a:lnTo>
                          <a:pt x="0" y="478674"/>
                        </a:lnTo>
                      </a:path>
                      <a:path h="6761480">
                        <a:moveTo>
                          <a:pt x="0" y="538507"/>
                        </a:moveTo>
                        <a:lnTo>
                          <a:pt x="0" y="777838"/>
                        </a:lnTo>
                      </a:path>
                      <a:path h="6761480">
                        <a:moveTo>
                          <a:pt x="0" y="837670"/>
                        </a:moveTo>
                        <a:lnTo>
                          <a:pt x="0" y="897503"/>
                        </a:lnTo>
                      </a:path>
                      <a:path h="6761480">
                        <a:moveTo>
                          <a:pt x="0" y="957336"/>
                        </a:moveTo>
                        <a:lnTo>
                          <a:pt x="0" y="1196680"/>
                        </a:lnTo>
                      </a:path>
                      <a:path h="6761480">
                        <a:moveTo>
                          <a:pt x="0" y="1376178"/>
                        </a:moveTo>
                        <a:lnTo>
                          <a:pt x="0" y="1615509"/>
                        </a:lnTo>
                      </a:path>
                      <a:path h="6761480">
                        <a:moveTo>
                          <a:pt x="0" y="1795007"/>
                        </a:moveTo>
                        <a:lnTo>
                          <a:pt x="0" y="2034351"/>
                        </a:lnTo>
                      </a:path>
                      <a:path h="6761480">
                        <a:moveTo>
                          <a:pt x="0" y="2094184"/>
                        </a:moveTo>
                        <a:lnTo>
                          <a:pt x="0" y="2154016"/>
                        </a:lnTo>
                      </a:path>
                      <a:path h="6761480">
                        <a:moveTo>
                          <a:pt x="0" y="2213849"/>
                        </a:moveTo>
                        <a:lnTo>
                          <a:pt x="0" y="2453180"/>
                        </a:lnTo>
                      </a:path>
                      <a:path h="6761480">
                        <a:moveTo>
                          <a:pt x="0" y="2632678"/>
                        </a:moveTo>
                        <a:lnTo>
                          <a:pt x="0" y="2872022"/>
                        </a:lnTo>
                      </a:path>
                      <a:path h="6761480">
                        <a:moveTo>
                          <a:pt x="0" y="3051520"/>
                        </a:moveTo>
                        <a:lnTo>
                          <a:pt x="0" y="3290851"/>
                        </a:lnTo>
                      </a:path>
                      <a:path h="6761480">
                        <a:moveTo>
                          <a:pt x="0" y="3350683"/>
                        </a:moveTo>
                        <a:lnTo>
                          <a:pt x="0" y="3410516"/>
                        </a:lnTo>
                      </a:path>
                      <a:path h="6761480">
                        <a:moveTo>
                          <a:pt x="0" y="3889191"/>
                        </a:moveTo>
                        <a:lnTo>
                          <a:pt x="0" y="4128522"/>
                        </a:lnTo>
                      </a:path>
                      <a:path h="6761480">
                        <a:moveTo>
                          <a:pt x="0" y="4308020"/>
                        </a:moveTo>
                        <a:lnTo>
                          <a:pt x="0" y="4547364"/>
                        </a:lnTo>
                      </a:path>
                      <a:path h="6761480">
                        <a:moveTo>
                          <a:pt x="0" y="4726862"/>
                        </a:moveTo>
                        <a:lnTo>
                          <a:pt x="0" y="4966193"/>
                        </a:lnTo>
                      </a:path>
                      <a:path h="6761480">
                        <a:moveTo>
                          <a:pt x="0" y="5026025"/>
                        </a:moveTo>
                        <a:lnTo>
                          <a:pt x="0" y="5085858"/>
                        </a:lnTo>
                      </a:path>
                      <a:path h="6761480">
                        <a:moveTo>
                          <a:pt x="0" y="5145691"/>
                        </a:moveTo>
                        <a:lnTo>
                          <a:pt x="0" y="5385035"/>
                        </a:lnTo>
                      </a:path>
                      <a:path h="6761480">
                        <a:moveTo>
                          <a:pt x="0" y="5564533"/>
                        </a:moveTo>
                        <a:lnTo>
                          <a:pt x="0" y="5803864"/>
                        </a:lnTo>
                      </a:path>
                      <a:path h="6761480">
                        <a:moveTo>
                          <a:pt x="0" y="5983362"/>
                        </a:moveTo>
                        <a:lnTo>
                          <a:pt x="0" y="6222706"/>
                        </a:lnTo>
                      </a:path>
                      <a:path h="6761480">
                        <a:moveTo>
                          <a:pt x="0" y="6402204"/>
                        </a:moveTo>
                        <a:lnTo>
                          <a:pt x="0" y="6641535"/>
                        </a:lnTo>
                      </a:path>
                      <a:path h="6761480">
                        <a:moveTo>
                          <a:pt x="0" y="6701367"/>
                        </a:moveTo>
                        <a:lnTo>
                          <a:pt x="0" y="676120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14" name="object 3914"/>
                  <p:cNvSpPr/>
                  <p:nvPr/>
                </p:nvSpPr>
                <p:spPr>
                  <a:xfrm>
                    <a:off x="7792731" y="8785415"/>
                    <a:ext cx="0" cy="9525"/>
                  </a:xfrm>
                  <a:custGeom>
                    <a:avLst/>
                    <a:gdLst/>
                    <a:ahLst/>
                    <a:cxnLst/>
                    <a:rect l="l" t="t" r="r" b="b"/>
                    <a:pathLst>
                      <a:path h="9525">
                        <a:moveTo>
                          <a:pt x="0" y="0"/>
                        </a:moveTo>
                        <a:lnTo>
                          <a:pt x="0" y="9327"/>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15" name="object 3915"/>
                  <p:cNvSpPr/>
                  <p:nvPr/>
                </p:nvSpPr>
                <p:spPr>
                  <a:xfrm>
                    <a:off x="7792731" y="8974241"/>
                    <a:ext cx="5119370" cy="1043940"/>
                  </a:xfrm>
                  <a:custGeom>
                    <a:avLst/>
                    <a:gdLst/>
                    <a:ahLst/>
                    <a:cxnLst/>
                    <a:rect l="l" t="t" r="r" b="b"/>
                    <a:pathLst>
                      <a:path w="5119370" h="1043940">
                        <a:moveTo>
                          <a:pt x="0" y="0"/>
                        </a:moveTo>
                        <a:lnTo>
                          <a:pt x="0" y="239344"/>
                        </a:lnTo>
                      </a:path>
                      <a:path w="5119370" h="1043940">
                        <a:moveTo>
                          <a:pt x="0" y="299177"/>
                        </a:moveTo>
                        <a:lnTo>
                          <a:pt x="0" y="359009"/>
                        </a:lnTo>
                      </a:path>
                      <a:path w="5119370" h="1043940">
                        <a:moveTo>
                          <a:pt x="0" y="418842"/>
                        </a:moveTo>
                        <a:lnTo>
                          <a:pt x="0" y="658172"/>
                        </a:lnTo>
                      </a:path>
                      <a:path w="5119370" h="1043940">
                        <a:moveTo>
                          <a:pt x="0" y="718005"/>
                        </a:moveTo>
                        <a:lnTo>
                          <a:pt x="0" y="777838"/>
                        </a:lnTo>
                      </a:path>
                      <a:path w="5119370" h="1043940">
                        <a:moveTo>
                          <a:pt x="0" y="837670"/>
                        </a:moveTo>
                        <a:lnTo>
                          <a:pt x="0" y="1043494"/>
                        </a:lnTo>
                      </a:path>
                      <a:path w="5119370" h="1043940">
                        <a:moveTo>
                          <a:pt x="5119365" y="268054"/>
                        </a:moveTo>
                        <a:lnTo>
                          <a:pt x="5109865" y="314353"/>
                        </a:lnTo>
                        <a:lnTo>
                          <a:pt x="5084061" y="352421"/>
                        </a:lnTo>
                        <a:lnTo>
                          <a:pt x="5045992" y="378222"/>
                        </a:lnTo>
                        <a:lnTo>
                          <a:pt x="4999699" y="387720"/>
                        </a:lnTo>
                        <a:lnTo>
                          <a:pt x="4953066" y="378222"/>
                        </a:lnTo>
                        <a:lnTo>
                          <a:pt x="4915035" y="352421"/>
                        </a:lnTo>
                        <a:lnTo>
                          <a:pt x="4889420" y="314353"/>
                        </a:lnTo>
                        <a:lnTo>
                          <a:pt x="4880034" y="268054"/>
                        </a:lnTo>
                        <a:lnTo>
                          <a:pt x="4889420" y="221420"/>
                        </a:lnTo>
                        <a:lnTo>
                          <a:pt x="4915035" y="183389"/>
                        </a:lnTo>
                        <a:lnTo>
                          <a:pt x="4953066" y="157775"/>
                        </a:lnTo>
                        <a:lnTo>
                          <a:pt x="4999699" y="148389"/>
                        </a:lnTo>
                        <a:lnTo>
                          <a:pt x="5045992" y="157775"/>
                        </a:lnTo>
                        <a:lnTo>
                          <a:pt x="5084061" y="183389"/>
                        </a:lnTo>
                        <a:lnTo>
                          <a:pt x="5109865" y="221420"/>
                        </a:lnTo>
                        <a:lnTo>
                          <a:pt x="5119365" y="268054"/>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16" name="object 3916"/>
                  <p:cNvSpPr/>
                  <p:nvPr/>
                </p:nvSpPr>
                <p:spPr>
                  <a:xfrm>
                    <a:off x="12712658" y="9171292"/>
                    <a:ext cx="156845" cy="138430"/>
                  </a:xfrm>
                  <a:custGeom>
                    <a:avLst/>
                    <a:gdLst/>
                    <a:ahLst/>
                    <a:cxnLst/>
                    <a:rect l="l" t="t" r="r" b="b"/>
                    <a:pathLst>
                      <a:path w="156845" h="138429">
                        <a:moveTo>
                          <a:pt x="156367" y="0"/>
                        </a:moveTo>
                        <a:lnTo>
                          <a:pt x="0" y="0"/>
                        </a:lnTo>
                        <a:lnTo>
                          <a:pt x="0" y="138016"/>
                        </a:lnTo>
                        <a:lnTo>
                          <a:pt x="156367" y="138016"/>
                        </a:lnTo>
                        <a:lnTo>
                          <a:pt x="15636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3917" name="object 3917"/>
                <p:cNvSpPr txBox="1"/>
                <p:nvPr/>
              </p:nvSpPr>
              <p:spPr>
                <a:xfrm>
                  <a:off x="7360250" y="4366768"/>
                  <a:ext cx="87317"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12" normalizeH="0" baseline="0" noProof="0">
                      <a:ln>
                        <a:noFill/>
                      </a:ln>
                      <a:solidFill>
                        <a:srgbClr val="888888"/>
                      </a:solidFill>
                      <a:effectLst/>
                      <a:uLnTx/>
                      <a:uFillTx/>
                      <a:latin typeface="Arial"/>
                      <a:ea typeface="+mn-ea"/>
                      <a:cs typeface="Arial"/>
                    </a:rPr>
                    <a:t>D3</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grpSp>
              <p:nvGrpSpPr>
                <p:cNvPr id="3918" name="object 3918"/>
                <p:cNvGrpSpPr/>
                <p:nvPr/>
              </p:nvGrpSpPr>
              <p:grpSpPr>
                <a:xfrm>
                  <a:off x="9503144" y="4355178"/>
                  <a:ext cx="115210" cy="115210"/>
                  <a:chOff x="17188124" y="9121678"/>
                  <a:chExt cx="241300" cy="241300"/>
                </a:xfrm>
              </p:grpSpPr>
              <p:sp>
                <p:nvSpPr>
                  <p:cNvPr id="3919" name="object 3919"/>
                  <p:cNvSpPr/>
                  <p:nvPr/>
                </p:nvSpPr>
                <p:spPr>
                  <a:xfrm>
                    <a:off x="17189076" y="9122630"/>
                    <a:ext cx="239395" cy="239395"/>
                  </a:xfrm>
                  <a:custGeom>
                    <a:avLst/>
                    <a:gdLst/>
                    <a:ahLst/>
                    <a:cxnLst/>
                    <a:rect l="l" t="t" r="r" b="b"/>
                    <a:pathLst>
                      <a:path w="239394" h="239395">
                        <a:moveTo>
                          <a:pt x="239275" y="119665"/>
                        </a:moveTo>
                        <a:lnTo>
                          <a:pt x="229774" y="165963"/>
                        </a:lnTo>
                        <a:lnTo>
                          <a:pt x="203970" y="204031"/>
                        </a:lnTo>
                        <a:lnTo>
                          <a:pt x="165908" y="229833"/>
                        </a:lnTo>
                        <a:lnTo>
                          <a:pt x="119637" y="239330"/>
                        </a:lnTo>
                        <a:lnTo>
                          <a:pt x="73019" y="229833"/>
                        </a:lnTo>
                        <a:lnTo>
                          <a:pt x="34997" y="204031"/>
                        </a:lnTo>
                        <a:lnTo>
                          <a:pt x="9385" y="165963"/>
                        </a:lnTo>
                        <a:lnTo>
                          <a:pt x="0" y="119665"/>
                        </a:lnTo>
                        <a:lnTo>
                          <a:pt x="9385" y="73031"/>
                        </a:lnTo>
                        <a:lnTo>
                          <a:pt x="34997" y="35000"/>
                        </a:lnTo>
                        <a:lnTo>
                          <a:pt x="73019" y="9385"/>
                        </a:lnTo>
                        <a:lnTo>
                          <a:pt x="119637" y="0"/>
                        </a:lnTo>
                        <a:lnTo>
                          <a:pt x="165908" y="9385"/>
                        </a:lnTo>
                        <a:lnTo>
                          <a:pt x="203970" y="35000"/>
                        </a:lnTo>
                        <a:lnTo>
                          <a:pt x="229774" y="73031"/>
                        </a:lnTo>
                        <a:lnTo>
                          <a:pt x="239275" y="119665"/>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20" name="object 3920"/>
                  <p:cNvSpPr/>
                  <p:nvPr/>
                </p:nvSpPr>
                <p:spPr>
                  <a:xfrm>
                    <a:off x="17228956" y="9171292"/>
                    <a:ext cx="156845" cy="138430"/>
                  </a:xfrm>
                  <a:custGeom>
                    <a:avLst/>
                    <a:gdLst/>
                    <a:ahLst/>
                    <a:cxnLst/>
                    <a:rect l="l" t="t" r="r" b="b"/>
                    <a:pathLst>
                      <a:path w="156844" h="138429">
                        <a:moveTo>
                          <a:pt x="156367" y="0"/>
                        </a:moveTo>
                        <a:lnTo>
                          <a:pt x="0" y="0"/>
                        </a:lnTo>
                        <a:lnTo>
                          <a:pt x="0" y="138016"/>
                        </a:lnTo>
                        <a:lnTo>
                          <a:pt x="156367" y="138016"/>
                        </a:lnTo>
                        <a:lnTo>
                          <a:pt x="15636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3921" name="object 3921"/>
                <p:cNvSpPr txBox="1"/>
                <p:nvPr/>
              </p:nvSpPr>
              <p:spPr>
                <a:xfrm>
                  <a:off x="9516547" y="4366768"/>
                  <a:ext cx="87317"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12" normalizeH="0" baseline="0" noProof="0">
                      <a:ln>
                        <a:noFill/>
                      </a:ln>
                      <a:solidFill>
                        <a:srgbClr val="888888"/>
                      </a:solidFill>
                      <a:effectLst/>
                      <a:uLnTx/>
                      <a:uFillTx/>
                      <a:latin typeface="Arial"/>
                      <a:ea typeface="+mn-ea"/>
                      <a:cs typeface="Arial"/>
                    </a:rPr>
                    <a:t>D3</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grpSp>
              <p:nvGrpSpPr>
                <p:cNvPr id="3922" name="object 3922"/>
                <p:cNvGrpSpPr/>
                <p:nvPr/>
              </p:nvGrpSpPr>
              <p:grpSpPr>
                <a:xfrm>
                  <a:off x="2388666" y="4782243"/>
                  <a:ext cx="115210" cy="115210"/>
                  <a:chOff x="2287246" y="10016143"/>
                  <a:chExt cx="241300" cy="241300"/>
                </a:xfrm>
              </p:grpSpPr>
              <p:sp>
                <p:nvSpPr>
                  <p:cNvPr id="3923" name="object 3923"/>
                  <p:cNvSpPr/>
                  <p:nvPr/>
                </p:nvSpPr>
                <p:spPr>
                  <a:xfrm>
                    <a:off x="2288044" y="10016941"/>
                    <a:ext cx="239395" cy="239395"/>
                  </a:xfrm>
                  <a:custGeom>
                    <a:avLst/>
                    <a:gdLst/>
                    <a:ahLst/>
                    <a:cxnLst/>
                    <a:rect l="l" t="t" r="r" b="b"/>
                    <a:pathLst>
                      <a:path w="239394" h="239395">
                        <a:moveTo>
                          <a:pt x="239330" y="119679"/>
                        </a:moveTo>
                        <a:lnTo>
                          <a:pt x="229831" y="165971"/>
                        </a:lnTo>
                        <a:lnTo>
                          <a:pt x="204026" y="204040"/>
                        </a:lnTo>
                        <a:lnTo>
                          <a:pt x="165957" y="229844"/>
                        </a:lnTo>
                        <a:lnTo>
                          <a:pt x="119665" y="239344"/>
                        </a:lnTo>
                        <a:lnTo>
                          <a:pt x="73031" y="229844"/>
                        </a:lnTo>
                        <a:lnTo>
                          <a:pt x="35000" y="204040"/>
                        </a:lnTo>
                        <a:lnTo>
                          <a:pt x="9385" y="165971"/>
                        </a:lnTo>
                        <a:lnTo>
                          <a:pt x="0" y="119679"/>
                        </a:lnTo>
                        <a:lnTo>
                          <a:pt x="9385" y="73043"/>
                        </a:lnTo>
                        <a:lnTo>
                          <a:pt x="35000" y="35007"/>
                        </a:lnTo>
                        <a:lnTo>
                          <a:pt x="73031" y="9387"/>
                        </a:lnTo>
                        <a:lnTo>
                          <a:pt x="119665" y="0"/>
                        </a:lnTo>
                        <a:lnTo>
                          <a:pt x="165957" y="9387"/>
                        </a:lnTo>
                        <a:lnTo>
                          <a:pt x="204026" y="35007"/>
                        </a:lnTo>
                        <a:lnTo>
                          <a:pt x="229831" y="73043"/>
                        </a:lnTo>
                        <a:lnTo>
                          <a:pt x="239330" y="119679"/>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24" name="object 3924"/>
                  <p:cNvSpPr/>
                  <p:nvPr/>
                </p:nvSpPr>
                <p:spPr>
                  <a:xfrm>
                    <a:off x="2372599" y="10066412"/>
                    <a:ext cx="67945" cy="138430"/>
                  </a:xfrm>
                  <a:custGeom>
                    <a:avLst/>
                    <a:gdLst/>
                    <a:ahLst/>
                    <a:cxnLst/>
                    <a:rect l="l" t="t" r="r" b="b"/>
                    <a:pathLst>
                      <a:path w="67944" h="138429">
                        <a:moveTo>
                          <a:pt x="67809" y="0"/>
                        </a:moveTo>
                        <a:lnTo>
                          <a:pt x="0" y="0"/>
                        </a:lnTo>
                        <a:lnTo>
                          <a:pt x="0" y="138016"/>
                        </a:lnTo>
                        <a:lnTo>
                          <a:pt x="67809" y="138016"/>
                        </a:lnTo>
                        <a:lnTo>
                          <a:pt x="6780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grpSp>
              <p:nvGrpSpPr>
                <p:cNvPr id="3925" name="object 3925"/>
                <p:cNvGrpSpPr/>
                <p:nvPr/>
              </p:nvGrpSpPr>
              <p:grpSpPr>
                <a:xfrm>
                  <a:off x="2388592" y="301622"/>
                  <a:ext cx="7115706" cy="4112071"/>
                  <a:chOff x="2287091" y="631730"/>
                  <a:chExt cx="14903450" cy="8612505"/>
                </a:xfrm>
              </p:grpSpPr>
              <p:sp>
                <p:nvSpPr>
                  <p:cNvPr id="3926" name="object 3926"/>
                  <p:cNvSpPr/>
                  <p:nvPr/>
                </p:nvSpPr>
                <p:spPr>
                  <a:xfrm>
                    <a:off x="2288044" y="632682"/>
                    <a:ext cx="14901544" cy="8610600"/>
                  </a:xfrm>
                  <a:custGeom>
                    <a:avLst/>
                    <a:gdLst/>
                    <a:ahLst/>
                    <a:cxnLst/>
                    <a:rect l="l" t="t" r="r" b="b"/>
                    <a:pathLst>
                      <a:path w="14901544" h="8610600">
                        <a:moveTo>
                          <a:pt x="10623257" y="8610421"/>
                        </a:moveTo>
                        <a:lnTo>
                          <a:pt x="10787598" y="8610421"/>
                        </a:lnTo>
                      </a:path>
                      <a:path w="14901544" h="8610600">
                        <a:moveTo>
                          <a:pt x="10847431" y="8610421"/>
                        </a:moveTo>
                        <a:lnTo>
                          <a:pt x="10907263" y="8610421"/>
                        </a:lnTo>
                      </a:path>
                      <a:path w="14901544" h="8610600">
                        <a:moveTo>
                          <a:pt x="10967096" y="8610421"/>
                        </a:moveTo>
                        <a:lnTo>
                          <a:pt x="11206440" y="8610421"/>
                        </a:lnTo>
                      </a:path>
                      <a:path w="14901544" h="8610600">
                        <a:moveTo>
                          <a:pt x="11266273" y="8610421"/>
                        </a:moveTo>
                        <a:lnTo>
                          <a:pt x="11326106" y="8610421"/>
                        </a:lnTo>
                      </a:path>
                      <a:path w="14901544" h="8610600">
                        <a:moveTo>
                          <a:pt x="11385938" y="8610421"/>
                        </a:moveTo>
                        <a:lnTo>
                          <a:pt x="11625310" y="8610421"/>
                        </a:lnTo>
                      </a:path>
                      <a:path w="14901544" h="8610600">
                        <a:moveTo>
                          <a:pt x="11685061" y="8610421"/>
                        </a:moveTo>
                        <a:lnTo>
                          <a:pt x="11744948" y="8610421"/>
                        </a:lnTo>
                      </a:path>
                      <a:path w="14901544" h="8610600">
                        <a:moveTo>
                          <a:pt x="11804836" y="8610421"/>
                        </a:moveTo>
                        <a:lnTo>
                          <a:pt x="12044111" y="8610421"/>
                        </a:lnTo>
                      </a:path>
                      <a:path w="14901544" h="8610600">
                        <a:moveTo>
                          <a:pt x="12103999" y="8610421"/>
                        </a:moveTo>
                        <a:lnTo>
                          <a:pt x="12163749" y="8610421"/>
                        </a:lnTo>
                      </a:path>
                      <a:path w="14901544" h="8610600">
                        <a:moveTo>
                          <a:pt x="12223637" y="8610421"/>
                        </a:moveTo>
                        <a:lnTo>
                          <a:pt x="12462913" y="8610421"/>
                        </a:lnTo>
                      </a:path>
                      <a:path w="14901544" h="8610600">
                        <a:moveTo>
                          <a:pt x="12522800" y="8610421"/>
                        </a:moveTo>
                        <a:lnTo>
                          <a:pt x="12582550" y="8610421"/>
                        </a:lnTo>
                      </a:path>
                      <a:path w="14901544" h="8610600">
                        <a:moveTo>
                          <a:pt x="12642438" y="8610421"/>
                        </a:moveTo>
                        <a:lnTo>
                          <a:pt x="12881714" y="8610421"/>
                        </a:lnTo>
                      </a:path>
                      <a:path w="14901544" h="8610600">
                        <a:moveTo>
                          <a:pt x="12941601" y="8610421"/>
                        </a:moveTo>
                        <a:lnTo>
                          <a:pt x="13001489" y="8610421"/>
                        </a:lnTo>
                      </a:path>
                      <a:path w="14901544" h="8610600">
                        <a:moveTo>
                          <a:pt x="13061239" y="8610421"/>
                        </a:moveTo>
                        <a:lnTo>
                          <a:pt x="13300652" y="8610421"/>
                        </a:lnTo>
                      </a:path>
                      <a:path w="14901544" h="8610600">
                        <a:moveTo>
                          <a:pt x="13360403" y="8610421"/>
                        </a:moveTo>
                        <a:lnTo>
                          <a:pt x="13420290" y="8610421"/>
                        </a:lnTo>
                      </a:path>
                      <a:path w="14901544" h="8610600">
                        <a:moveTo>
                          <a:pt x="13480177" y="8610421"/>
                        </a:moveTo>
                        <a:lnTo>
                          <a:pt x="13719453" y="8610421"/>
                        </a:lnTo>
                      </a:path>
                      <a:path w="14901544" h="8610600">
                        <a:moveTo>
                          <a:pt x="13779341" y="8610421"/>
                        </a:moveTo>
                        <a:lnTo>
                          <a:pt x="13839091" y="8610421"/>
                        </a:lnTo>
                      </a:path>
                      <a:path w="14901544" h="8610600">
                        <a:moveTo>
                          <a:pt x="13898979" y="8610421"/>
                        </a:moveTo>
                        <a:lnTo>
                          <a:pt x="14138255" y="8610421"/>
                        </a:lnTo>
                      </a:path>
                      <a:path w="14901544" h="8610600">
                        <a:moveTo>
                          <a:pt x="14198142" y="8610421"/>
                        </a:moveTo>
                        <a:lnTo>
                          <a:pt x="14257892" y="8610421"/>
                        </a:lnTo>
                      </a:path>
                      <a:path w="14901544" h="8610600">
                        <a:moveTo>
                          <a:pt x="14317780" y="8610421"/>
                        </a:moveTo>
                        <a:lnTo>
                          <a:pt x="14557056" y="8610421"/>
                        </a:lnTo>
                      </a:path>
                      <a:path w="14901544" h="8610600">
                        <a:moveTo>
                          <a:pt x="14616943" y="8610421"/>
                        </a:moveTo>
                        <a:lnTo>
                          <a:pt x="14676831" y="8610421"/>
                        </a:lnTo>
                      </a:path>
                      <a:path w="14901544" h="8610600">
                        <a:moveTo>
                          <a:pt x="14736581" y="8610421"/>
                        </a:moveTo>
                        <a:lnTo>
                          <a:pt x="14901032" y="8610421"/>
                        </a:lnTo>
                      </a:path>
                      <a:path w="14901544" h="8610600">
                        <a:moveTo>
                          <a:pt x="239330" y="119624"/>
                        </a:moveTo>
                        <a:lnTo>
                          <a:pt x="229831" y="165916"/>
                        </a:lnTo>
                        <a:lnTo>
                          <a:pt x="204026" y="203985"/>
                        </a:lnTo>
                        <a:lnTo>
                          <a:pt x="165957" y="229790"/>
                        </a:lnTo>
                        <a:lnTo>
                          <a:pt x="119665" y="239289"/>
                        </a:lnTo>
                        <a:lnTo>
                          <a:pt x="73031" y="229790"/>
                        </a:lnTo>
                        <a:lnTo>
                          <a:pt x="35000" y="203985"/>
                        </a:lnTo>
                        <a:lnTo>
                          <a:pt x="9385" y="165916"/>
                        </a:lnTo>
                        <a:lnTo>
                          <a:pt x="0" y="119624"/>
                        </a:lnTo>
                        <a:lnTo>
                          <a:pt x="9385" y="72996"/>
                        </a:lnTo>
                        <a:lnTo>
                          <a:pt x="35000" y="34980"/>
                        </a:lnTo>
                        <a:lnTo>
                          <a:pt x="73031" y="9379"/>
                        </a:lnTo>
                        <a:lnTo>
                          <a:pt x="119665" y="0"/>
                        </a:lnTo>
                        <a:lnTo>
                          <a:pt x="165957" y="9379"/>
                        </a:lnTo>
                        <a:lnTo>
                          <a:pt x="204026" y="34980"/>
                        </a:lnTo>
                        <a:lnTo>
                          <a:pt x="229831" y="72996"/>
                        </a:lnTo>
                        <a:lnTo>
                          <a:pt x="239330" y="119624"/>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27" name="object 3927"/>
                  <p:cNvSpPr/>
                  <p:nvPr/>
                </p:nvSpPr>
                <p:spPr>
                  <a:xfrm>
                    <a:off x="2372599" y="682098"/>
                    <a:ext cx="67945" cy="138430"/>
                  </a:xfrm>
                  <a:custGeom>
                    <a:avLst/>
                    <a:gdLst/>
                    <a:ahLst/>
                    <a:cxnLst/>
                    <a:rect l="l" t="t" r="r" b="b"/>
                    <a:pathLst>
                      <a:path w="67944" h="138430">
                        <a:moveTo>
                          <a:pt x="67809" y="0"/>
                        </a:moveTo>
                        <a:lnTo>
                          <a:pt x="0" y="0"/>
                        </a:lnTo>
                        <a:lnTo>
                          <a:pt x="0" y="138016"/>
                        </a:lnTo>
                        <a:lnTo>
                          <a:pt x="67809" y="138016"/>
                        </a:lnTo>
                        <a:lnTo>
                          <a:pt x="6780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3928" name="object 3928"/>
                <p:cNvSpPr txBox="1"/>
                <p:nvPr/>
              </p:nvSpPr>
              <p:spPr>
                <a:xfrm>
                  <a:off x="2423357" y="4794142"/>
                  <a:ext cx="45174"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24" normalizeH="0" baseline="0" noProof="0">
                      <a:ln>
                        <a:noFill/>
                      </a:ln>
                      <a:solidFill>
                        <a:srgbClr val="888888"/>
                      </a:solidFill>
                      <a:effectLst/>
                      <a:uLnTx/>
                      <a:uFillTx/>
                      <a:latin typeface="Arial"/>
                      <a:ea typeface="+mn-ea"/>
                      <a:cs typeface="Arial"/>
                    </a:rPr>
                    <a:t>1</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sp>
              <p:nvSpPr>
                <p:cNvPr id="3929" name="object 3929"/>
                <p:cNvSpPr txBox="1"/>
                <p:nvPr/>
              </p:nvSpPr>
              <p:spPr>
                <a:xfrm>
                  <a:off x="2423357" y="313571"/>
                  <a:ext cx="45174"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24" normalizeH="0" baseline="0" noProof="0">
                      <a:ln>
                        <a:noFill/>
                      </a:ln>
                      <a:solidFill>
                        <a:srgbClr val="888888"/>
                      </a:solidFill>
                      <a:effectLst/>
                      <a:uLnTx/>
                      <a:uFillTx/>
                      <a:latin typeface="Arial"/>
                      <a:ea typeface="+mn-ea"/>
                      <a:cs typeface="Arial"/>
                    </a:rPr>
                    <a:t>1</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sp>
              <p:nvSpPr>
                <p:cNvPr id="3930" name="object 3930"/>
                <p:cNvSpPr/>
                <p:nvPr/>
              </p:nvSpPr>
              <p:spPr>
                <a:xfrm>
                  <a:off x="2446182" y="4642457"/>
                  <a:ext cx="0" cy="140677"/>
                </a:xfrm>
                <a:custGeom>
                  <a:avLst/>
                  <a:gdLst/>
                  <a:ahLst/>
                  <a:cxnLst/>
                  <a:rect l="l" t="t" r="r" b="b"/>
                  <a:pathLst>
                    <a:path h="294640">
                      <a:moveTo>
                        <a:pt x="0" y="29436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31" name="object 3931"/>
                <p:cNvSpPr/>
                <p:nvPr/>
              </p:nvSpPr>
              <p:spPr>
                <a:xfrm>
                  <a:off x="2446182" y="4585323"/>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32" name="object 3932"/>
                <p:cNvSpPr/>
                <p:nvPr/>
              </p:nvSpPr>
              <p:spPr>
                <a:xfrm>
                  <a:off x="2446182" y="4442479"/>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33" name="object 3933"/>
                <p:cNvSpPr/>
                <p:nvPr/>
              </p:nvSpPr>
              <p:spPr>
                <a:xfrm>
                  <a:off x="2446182" y="4385345"/>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34" name="object 3934"/>
                <p:cNvSpPr/>
                <p:nvPr/>
              </p:nvSpPr>
              <p:spPr>
                <a:xfrm>
                  <a:off x="2446182" y="4242508"/>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35" name="object 3935"/>
                <p:cNvSpPr/>
                <p:nvPr/>
              </p:nvSpPr>
              <p:spPr>
                <a:xfrm>
                  <a:off x="2446182" y="4185374"/>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36" name="object 3936"/>
                <p:cNvSpPr/>
                <p:nvPr/>
              </p:nvSpPr>
              <p:spPr>
                <a:xfrm>
                  <a:off x="2446182" y="4042531"/>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37" name="object 3937"/>
                <p:cNvSpPr/>
                <p:nvPr/>
              </p:nvSpPr>
              <p:spPr>
                <a:xfrm>
                  <a:off x="2446182" y="3985396"/>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38" name="object 3938"/>
                <p:cNvSpPr/>
                <p:nvPr/>
              </p:nvSpPr>
              <p:spPr>
                <a:xfrm>
                  <a:off x="2446182" y="3785425"/>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39" name="object 3939"/>
                <p:cNvSpPr/>
                <p:nvPr/>
              </p:nvSpPr>
              <p:spPr>
                <a:xfrm>
                  <a:off x="2446182" y="3642581"/>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40" name="object 3940"/>
                <p:cNvSpPr/>
                <p:nvPr/>
              </p:nvSpPr>
              <p:spPr>
                <a:xfrm>
                  <a:off x="2446182" y="3585447"/>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41" name="object 3941"/>
                <p:cNvSpPr/>
                <p:nvPr/>
              </p:nvSpPr>
              <p:spPr>
                <a:xfrm>
                  <a:off x="2446182" y="3442611"/>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42" name="object 3942"/>
                <p:cNvSpPr/>
                <p:nvPr/>
              </p:nvSpPr>
              <p:spPr>
                <a:xfrm>
                  <a:off x="2446182" y="2785549"/>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43" name="object 3943"/>
                <p:cNvSpPr/>
                <p:nvPr/>
              </p:nvSpPr>
              <p:spPr>
                <a:xfrm>
                  <a:off x="2446182" y="2585578"/>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44" name="object 3944"/>
                <p:cNvSpPr/>
                <p:nvPr/>
              </p:nvSpPr>
              <p:spPr>
                <a:xfrm>
                  <a:off x="2446182" y="2442734"/>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45" name="object 3945"/>
                <p:cNvSpPr/>
                <p:nvPr/>
              </p:nvSpPr>
              <p:spPr>
                <a:xfrm>
                  <a:off x="2446182" y="2385600"/>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46" name="object 3946"/>
                <p:cNvSpPr/>
                <p:nvPr/>
              </p:nvSpPr>
              <p:spPr>
                <a:xfrm>
                  <a:off x="2446182" y="2242763"/>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47" name="object 3947"/>
                <p:cNvSpPr/>
                <p:nvPr/>
              </p:nvSpPr>
              <p:spPr>
                <a:xfrm>
                  <a:off x="2446182" y="2185629"/>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48" name="object 3948"/>
                <p:cNvSpPr/>
                <p:nvPr/>
              </p:nvSpPr>
              <p:spPr>
                <a:xfrm>
                  <a:off x="2446182" y="1985651"/>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49" name="object 3949"/>
                <p:cNvSpPr/>
                <p:nvPr/>
              </p:nvSpPr>
              <p:spPr>
                <a:xfrm>
                  <a:off x="2446182" y="1785680"/>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50" name="object 3950"/>
                <p:cNvSpPr/>
                <p:nvPr/>
              </p:nvSpPr>
              <p:spPr>
                <a:xfrm>
                  <a:off x="2446182" y="1642836"/>
                  <a:ext cx="0" cy="81253"/>
                </a:xfrm>
                <a:custGeom>
                  <a:avLst/>
                  <a:gdLst/>
                  <a:ahLst/>
                  <a:cxnLst/>
                  <a:rect l="l" t="t" r="r" b="b"/>
                  <a:pathLst>
                    <a:path h="170179">
                      <a:moveTo>
                        <a:pt x="0" y="0"/>
                      </a:moveTo>
                      <a:lnTo>
                        <a:pt x="0" y="169929"/>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51" name="object 3951"/>
                <p:cNvSpPr/>
                <p:nvPr/>
              </p:nvSpPr>
              <p:spPr>
                <a:xfrm>
                  <a:off x="2446182" y="1385731"/>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52" name="object 3952"/>
                <p:cNvSpPr/>
                <p:nvPr/>
              </p:nvSpPr>
              <p:spPr>
                <a:xfrm>
                  <a:off x="2446182" y="1242888"/>
                  <a:ext cx="0" cy="114300"/>
                </a:xfrm>
                <a:custGeom>
                  <a:avLst/>
                  <a:gdLst/>
                  <a:ahLst/>
                  <a:cxnLst/>
                  <a:rect l="l" t="t" r="r" b="b"/>
                  <a:pathLst>
                    <a:path h="239394">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53" name="object 3953"/>
                <p:cNvSpPr/>
                <p:nvPr/>
              </p:nvSpPr>
              <p:spPr>
                <a:xfrm>
                  <a:off x="2446182" y="1185753"/>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3954" name="object 3954"/>
                <p:cNvGrpSpPr/>
                <p:nvPr/>
              </p:nvGrpSpPr>
              <p:grpSpPr>
                <a:xfrm>
                  <a:off x="4102732" y="4769294"/>
                  <a:ext cx="115210" cy="115210"/>
                  <a:chOff x="5877261" y="9989022"/>
                  <a:chExt cx="241300" cy="241300"/>
                </a:xfrm>
              </p:grpSpPr>
              <p:sp>
                <p:nvSpPr>
                  <p:cNvPr id="3955" name="object 3955"/>
                  <p:cNvSpPr/>
                  <p:nvPr/>
                </p:nvSpPr>
                <p:spPr>
                  <a:xfrm>
                    <a:off x="5878058" y="9989820"/>
                    <a:ext cx="239395" cy="239395"/>
                  </a:xfrm>
                  <a:custGeom>
                    <a:avLst/>
                    <a:gdLst/>
                    <a:ahLst/>
                    <a:cxnLst/>
                    <a:rect l="l" t="t" r="r" b="b"/>
                    <a:pathLst>
                      <a:path w="239395" h="239395">
                        <a:moveTo>
                          <a:pt x="239330" y="119665"/>
                        </a:moveTo>
                        <a:lnTo>
                          <a:pt x="229833" y="165963"/>
                        </a:lnTo>
                        <a:lnTo>
                          <a:pt x="204031" y="204031"/>
                        </a:lnTo>
                        <a:lnTo>
                          <a:pt x="165963" y="229833"/>
                        </a:lnTo>
                        <a:lnTo>
                          <a:pt x="119665" y="239330"/>
                        </a:lnTo>
                        <a:lnTo>
                          <a:pt x="73031" y="229833"/>
                        </a:lnTo>
                        <a:lnTo>
                          <a:pt x="35000" y="204031"/>
                        </a:lnTo>
                        <a:lnTo>
                          <a:pt x="9385" y="165963"/>
                        </a:lnTo>
                        <a:lnTo>
                          <a:pt x="0" y="119665"/>
                        </a:lnTo>
                        <a:lnTo>
                          <a:pt x="9385" y="73031"/>
                        </a:lnTo>
                        <a:lnTo>
                          <a:pt x="35000" y="35000"/>
                        </a:lnTo>
                        <a:lnTo>
                          <a:pt x="73031" y="9385"/>
                        </a:lnTo>
                        <a:lnTo>
                          <a:pt x="119665" y="0"/>
                        </a:lnTo>
                        <a:lnTo>
                          <a:pt x="165963" y="9385"/>
                        </a:lnTo>
                        <a:lnTo>
                          <a:pt x="204031" y="35000"/>
                        </a:lnTo>
                        <a:lnTo>
                          <a:pt x="229833" y="73031"/>
                        </a:lnTo>
                        <a:lnTo>
                          <a:pt x="239330" y="119665"/>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56" name="object 3956"/>
                  <p:cNvSpPr/>
                  <p:nvPr/>
                </p:nvSpPr>
                <p:spPr>
                  <a:xfrm>
                    <a:off x="5962627" y="10039277"/>
                    <a:ext cx="67945" cy="138430"/>
                  </a:xfrm>
                  <a:custGeom>
                    <a:avLst/>
                    <a:gdLst/>
                    <a:ahLst/>
                    <a:cxnLst/>
                    <a:rect l="l" t="t" r="r" b="b"/>
                    <a:pathLst>
                      <a:path w="67945" h="138429">
                        <a:moveTo>
                          <a:pt x="67809" y="0"/>
                        </a:moveTo>
                        <a:lnTo>
                          <a:pt x="0" y="0"/>
                        </a:lnTo>
                        <a:lnTo>
                          <a:pt x="0" y="138016"/>
                        </a:lnTo>
                        <a:lnTo>
                          <a:pt x="67809" y="138016"/>
                        </a:lnTo>
                        <a:lnTo>
                          <a:pt x="6780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3963" name="object 3963"/>
                <p:cNvSpPr txBox="1"/>
                <p:nvPr/>
              </p:nvSpPr>
              <p:spPr>
                <a:xfrm>
                  <a:off x="4137424" y="4781191"/>
                  <a:ext cx="45174"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24" normalizeH="0" baseline="0" noProof="0">
                      <a:ln>
                        <a:noFill/>
                      </a:ln>
                      <a:solidFill>
                        <a:srgbClr val="888888"/>
                      </a:solidFill>
                      <a:effectLst/>
                      <a:uLnTx/>
                      <a:uFillTx/>
                      <a:latin typeface="Arial"/>
                      <a:ea typeface="+mn-ea"/>
                      <a:cs typeface="Arial"/>
                    </a:rPr>
                    <a:t>5</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sp>
              <p:nvSpPr>
                <p:cNvPr id="3965" name="object 3965"/>
                <p:cNvSpPr/>
                <p:nvPr/>
              </p:nvSpPr>
              <p:spPr>
                <a:xfrm>
                  <a:off x="4160248" y="4678262"/>
                  <a:ext cx="0" cy="91864"/>
                </a:xfrm>
                <a:custGeom>
                  <a:avLst/>
                  <a:gdLst/>
                  <a:ahLst/>
                  <a:cxnLst/>
                  <a:rect l="l" t="t" r="r" b="b"/>
                  <a:pathLst>
                    <a:path h="192404">
                      <a:moveTo>
                        <a:pt x="0" y="19225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66" name="object 3966"/>
                <p:cNvSpPr/>
                <p:nvPr/>
              </p:nvSpPr>
              <p:spPr>
                <a:xfrm>
                  <a:off x="4160248" y="4221171"/>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67" name="object 3967"/>
                <p:cNvSpPr/>
                <p:nvPr/>
              </p:nvSpPr>
              <p:spPr>
                <a:xfrm>
                  <a:off x="4160248" y="4021200"/>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68" name="object 3968"/>
                <p:cNvSpPr/>
                <p:nvPr/>
              </p:nvSpPr>
              <p:spPr>
                <a:xfrm>
                  <a:off x="4160248" y="3878363"/>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69" name="object 3969"/>
                <p:cNvSpPr/>
                <p:nvPr/>
              </p:nvSpPr>
              <p:spPr>
                <a:xfrm>
                  <a:off x="4160248" y="3621251"/>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70" name="object 3970"/>
                <p:cNvSpPr/>
                <p:nvPr/>
              </p:nvSpPr>
              <p:spPr>
                <a:xfrm>
                  <a:off x="4160248" y="3421273"/>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71" name="object 3971"/>
                <p:cNvSpPr/>
                <p:nvPr/>
              </p:nvSpPr>
              <p:spPr>
                <a:xfrm>
                  <a:off x="4160248" y="3221302"/>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72" name="object 3972"/>
                <p:cNvSpPr/>
                <p:nvPr/>
              </p:nvSpPr>
              <p:spPr>
                <a:xfrm>
                  <a:off x="4160248" y="3021324"/>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73" name="object 3973"/>
                <p:cNvSpPr/>
                <p:nvPr/>
              </p:nvSpPr>
              <p:spPr>
                <a:xfrm>
                  <a:off x="4160248" y="2878488"/>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74" name="object 3974"/>
                <p:cNvSpPr/>
                <p:nvPr/>
              </p:nvSpPr>
              <p:spPr>
                <a:xfrm>
                  <a:off x="4160248" y="2621375"/>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75" name="object 3975"/>
                <p:cNvSpPr/>
                <p:nvPr/>
              </p:nvSpPr>
              <p:spPr>
                <a:xfrm>
                  <a:off x="4160248" y="2421404"/>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76" name="object 3976"/>
                <p:cNvSpPr/>
                <p:nvPr/>
              </p:nvSpPr>
              <p:spPr>
                <a:xfrm>
                  <a:off x="4160248" y="2278567"/>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77" name="object 3977"/>
                <p:cNvSpPr/>
                <p:nvPr/>
              </p:nvSpPr>
              <p:spPr>
                <a:xfrm>
                  <a:off x="4160248" y="2021455"/>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78" name="object 3978"/>
                <p:cNvSpPr/>
                <p:nvPr/>
              </p:nvSpPr>
              <p:spPr>
                <a:xfrm>
                  <a:off x="4160248" y="1878618"/>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79" name="object 3979"/>
                <p:cNvSpPr/>
                <p:nvPr/>
              </p:nvSpPr>
              <p:spPr>
                <a:xfrm>
                  <a:off x="4160248" y="1821478"/>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80" name="object 3980"/>
                <p:cNvSpPr/>
                <p:nvPr/>
              </p:nvSpPr>
              <p:spPr>
                <a:xfrm>
                  <a:off x="4160248" y="1678641"/>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81" name="object 3981"/>
                <p:cNvSpPr/>
                <p:nvPr/>
              </p:nvSpPr>
              <p:spPr>
                <a:xfrm>
                  <a:off x="4160248" y="1621506"/>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82" name="object 3982"/>
                <p:cNvSpPr/>
                <p:nvPr/>
              </p:nvSpPr>
              <p:spPr>
                <a:xfrm>
                  <a:off x="4160248" y="221662"/>
                  <a:ext cx="0" cy="28802"/>
                </a:xfrm>
                <a:custGeom>
                  <a:avLst/>
                  <a:gdLst/>
                  <a:ahLst/>
                  <a:cxnLst/>
                  <a:rect l="l" t="t" r="r" b="b"/>
                  <a:pathLst>
                    <a:path h="60325">
                      <a:moveTo>
                        <a:pt x="0" y="59887"/>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3983" name="object 3983"/>
                <p:cNvGrpSpPr/>
                <p:nvPr/>
              </p:nvGrpSpPr>
              <p:grpSpPr>
                <a:xfrm>
                  <a:off x="4159792" y="100878"/>
                  <a:ext cx="1772408" cy="4783622"/>
                  <a:chOff x="5996771" y="211284"/>
                  <a:chExt cx="3712210" cy="10019030"/>
                </a:xfrm>
              </p:grpSpPr>
              <p:sp>
                <p:nvSpPr>
                  <p:cNvPr id="3984" name="object 3984"/>
                  <p:cNvSpPr/>
                  <p:nvPr/>
                </p:nvSpPr>
                <p:spPr>
                  <a:xfrm>
                    <a:off x="5997724" y="8960687"/>
                    <a:ext cx="0" cy="141605"/>
                  </a:xfrm>
                  <a:custGeom>
                    <a:avLst/>
                    <a:gdLst/>
                    <a:ahLst/>
                    <a:cxnLst/>
                    <a:rect l="l" t="t" r="r" b="b"/>
                    <a:pathLst>
                      <a:path h="141604">
                        <a:moveTo>
                          <a:pt x="0" y="0"/>
                        </a:moveTo>
                        <a:lnTo>
                          <a:pt x="0" y="141194"/>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85" name="object 3985"/>
                  <p:cNvSpPr/>
                  <p:nvPr/>
                </p:nvSpPr>
                <p:spPr>
                  <a:xfrm>
                    <a:off x="5997724" y="4353490"/>
                    <a:ext cx="0" cy="3710304"/>
                  </a:xfrm>
                  <a:custGeom>
                    <a:avLst/>
                    <a:gdLst/>
                    <a:ahLst/>
                    <a:cxnLst/>
                    <a:rect l="l" t="t" r="r" b="b"/>
                    <a:pathLst>
                      <a:path h="3710304">
                        <a:moveTo>
                          <a:pt x="0" y="3709679"/>
                        </a:moveTo>
                        <a:lnTo>
                          <a:pt x="0" y="3649847"/>
                        </a:lnTo>
                      </a:path>
                      <a:path h="3710304">
                        <a:moveTo>
                          <a:pt x="0" y="3590014"/>
                        </a:moveTo>
                        <a:lnTo>
                          <a:pt x="0" y="3350683"/>
                        </a:lnTo>
                      </a:path>
                      <a:path h="3710304">
                        <a:moveTo>
                          <a:pt x="0" y="3171185"/>
                        </a:moveTo>
                        <a:lnTo>
                          <a:pt x="0" y="2931855"/>
                        </a:lnTo>
                      </a:path>
                      <a:path h="3710304">
                        <a:moveTo>
                          <a:pt x="0" y="2752343"/>
                        </a:moveTo>
                        <a:lnTo>
                          <a:pt x="0" y="2513012"/>
                        </a:lnTo>
                      </a:path>
                      <a:path h="3710304">
                        <a:moveTo>
                          <a:pt x="0" y="2333514"/>
                        </a:moveTo>
                        <a:lnTo>
                          <a:pt x="0" y="2094184"/>
                        </a:lnTo>
                      </a:path>
                      <a:path h="3710304">
                        <a:moveTo>
                          <a:pt x="0" y="1615509"/>
                        </a:moveTo>
                        <a:lnTo>
                          <a:pt x="0" y="1555676"/>
                        </a:lnTo>
                      </a:path>
                      <a:path h="3710304">
                        <a:moveTo>
                          <a:pt x="0" y="1495843"/>
                        </a:moveTo>
                        <a:lnTo>
                          <a:pt x="0" y="1256513"/>
                        </a:lnTo>
                      </a:path>
                      <a:path h="3710304">
                        <a:moveTo>
                          <a:pt x="0" y="1077001"/>
                        </a:moveTo>
                        <a:lnTo>
                          <a:pt x="0" y="837670"/>
                        </a:lnTo>
                      </a:path>
                      <a:path h="3710304">
                        <a:moveTo>
                          <a:pt x="0" y="358995"/>
                        </a:moveTo>
                        <a:lnTo>
                          <a:pt x="0" y="299163"/>
                        </a:lnTo>
                      </a:path>
                      <a:path h="3710304">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86" name="object 3986"/>
                  <p:cNvSpPr/>
                  <p:nvPr/>
                </p:nvSpPr>
                <p:spPr>
                  <a:xfrm>
                    <a:off x="5997724" y="2558483"/>
                    <a:ext cx="0" cy="777875"/>
                  </a:xfrm>
                  <a:custGeom>
                    <a:avLst/>
                    <a:gdLst/>
                    <a:ahLst/>
                    <a:cxnLst/>
                    <a:rect l="l" t="t" r="r" b="b"/>
                    <a:pathLst>
                      <a:path h="777875">
                        <a:moveTo>
                          <a:pt x="0" y="621925"/>
                        </a:moveTo>
                        <a:lnTo>
                          <a:pt x="0" y="777838"/>
                        </a:lnTo>
                      </a:path>
                      <a:path h="777875">
                        <a:moveTo>
                          <a:pt x="0" y="0"/>
                        </a:moveTo>
                        <a:lnTo>
                          <a:pt x="0" y="16771"/>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87" name="object 3987"/>
                  <p:cNvSpPr/>
                  <p:nvPr/>
                </p:nvSpPr>
                <p:spPr>
                  <a:xfrm>
                    <a:off x="5997724" y="212237"/>
                    <a:ext cx="3710304" cy="10017125"/>
                  </a:xfrm>
                  <a:custGeom>
                    <a:avLst/>
                    <a:gdLst/>
                    <a:ahLst/>
                    <a:cxnLst/>
                    <a:rect l="l" t="t" r="r" b="b"/>
                    <a:pathLst>
                      <a:path w="3710304" h="10017125">
                        <a:moveTo>
                          <a:pt x="0" y="2286413"/>
                        </a:moveTo>
                        <a:lnTo>
                          <a:pt x="0" y="2047082"/>
                        </a:lnTo>
                      </a:path>
                      <a:path w="3710304" h="10017125">
                        <a:moveTo>
                          <a:pt x="0" y="1987236"/>
                        </a:moveTo>
                        <a:lnTo>
                          <a:pt x="0" y="1927403"/>
                        </a:lnTo>
                      </a:path>
                      <a:path w="3710304" h="10017125">
                        <a:moveTo>
                          <a:pt x="0" y="1867571"/>
                        </a:moveTo>
                        <a:lnTo>
                          <a:pt x="0" y="1628240"/>
                        </a:lnTo>
                      </a:path>
                      <a:path w="3710304" h="10017125">
                        <a:moveTo>
                          <a:pt x="0" y="1568407"/>
                        </a:moveTo>
                        <a:lnTo>
                          <a:pt x="0" y="1508575"/>
                        </a:lnTo>
                      </a:path>
                      <a:path w="3710304" h="10017125">
                        <a:moveTo>
                          <a:pt x="0" y="1448742"/>
                        </a:moveTo>
                        <a:lnTo>
                          <a:pt x="0" y="1209411"/>
                        </a:lnTo>
                      </a:path>
                      <a:path w="3710304" h="10017125">
                        <a:moveTo>
                          <a:pt x="0" y="1149565"/>
                        </a:moveTo>
                        <a:lnTo>
                          <a:pt x="0" y="1089732"/>
                        </a:lnTo>
                      </a:path>
                      <a:path w="3710304" h="10017125">
                        <a:moveTo>
                          <a:pt x="0" y="1029900"/>
                        </a:moveTo>
                        <a:lnTo>
                          <a:pt x="0" y="790569"/>
                        </a:lnTo>
                      </a:path>
                      <a:path w="3710304" h="10017125">
                        <a:moveTo>
                          <a:pt x="0" y="730736"/>
                        </a:moveTo>
                        <a:lnTo>
                          <a:pt x="0" y="670904"/>
                        </a:lnTo>
                      </a:path>
                      <a:path w="3710304" h="10017125">
                        <a:moveTo>
                          <a:pt x="0" y="611071"/>
                        </a:moveTo>
                        <a:lnTo>
                          <a:pt x="0" y="371795"/>
                        </a:lnTo>
                      </a:path>
                      <a:path w="3710304" h="10017125">
                        <a:moveTo>
                          <a:pt x="0" y="192270"/>
                        </a:moveTo>
                        <a:lnTo>
                          <a:pt x="0" y="0"/>
                        </a:lnTo>
                      </a:path>
                      <a:path w="3710304" h="10017125">
                        <a:moveTo>
                          <a:pt x="3709693" y="9897248"/>
                        </a:moveTo>
                        <a:lnTo>
                          <a:pt x="3700193" y="9943547"/>
                        </a:lnTo>
                        <a:lnTo>
                          <a:pt x="3674387" y="9981615"/>
                        </a:lnTo>
                        <a:lnTo>
                          <a:pt x="3636315" y="10007416"/>
                        </a:lnTo>
                        <a:lnTo>
                          <a:pt x="3590014" y="10016913"/>
                        </a:lnTo>
                        <a:lnTo>
                          <a:pt x="3543386" y="10007416"/>
                        </a:lnTo>
                        <a:lnTo>
                          <a:pt x="3505354" y="9981615"/>
                        </a:lnTo>
                        <a:lnTo>
                          <a:pt x="3479736" y="9943547"/>
                        </a:lnTo>
                        <a:lnTo>
                          <a:pt x="3470349" y="9897248"/>
                        </a:lnTo>
                        <a:lnTo>
                          <a:pt x="3479736" y="9850614"/>
                        </a:lnTo>
                        <a:lnTo>
                          <a:pt x="3505354" y="9812583"/>
                        </a:lnTo>
                        <a:lnTo>
                          <a:pt x="3543386" y="9786968"/>
                        </a:lnTo>
                        <a:lnTo>
                          <a:pt x="3590014" y="9777583"/>
                        </a:lnTo>
                        <a:lnTo>
                          <a:pt x="3636315" y="9786968"/>
                        </a:lnTo>
                        <a:lnTo>
                          <a:pt x="3674387" y="9812583"/>
                        </a:lnTo>
                        <a:lnTo>
                          <a:pt x="3700193" y="9850614"/>
                        </a:lnTo>
                        <a:lnTo>
                          <a:pt x="3709693" y="9897248"/>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88" name="object 3988"/>
                  <p:cNvSpPr/>
                  <p:nvPr/>
                </p:nvSpPr>
                <p:spPr>
                  <a:xfrm>
                    <a:off x="9552642" y="10039277"/>
                    <a:ext cx="67945" cy="138430"/>
                  </a:xfrm>
                  <a:custGeom>
                    <a:avLst/>
                    <a:gdLst/>
                    <a:ahLst/>
                    <a:cxnLst/>
                    <a:rect l="l" t="t" r="r" b="b"/>
                    <a:pathLst>
                      <a:path w="67945" h="138429">
                        <a:moveTo>
                          <a:pt x="67809" y="0"/>
                        </a:moveTo>
                        <a:lnTo>
                          <a:pt x="0" y="0"/>
                        </a:lnTo>
                        <a:lnTo>
                          <a:pt x="0" y="138016"/>
                        </a:lnTo>
                        <a:lnTo>
                          <a:pt x="67809" y="138016"/>
                        </a:lnTo>
                        <a:lnTo>
                          <a:pt x="6780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3989" name="object 3989"/>
                <p:cNvSpPr txBox="1"/>
                <p:nvPr/>
              </p:nvSpPr>
              <p:spPr>
                <a:xfrm>
                  <a:off x="5851491" y="4781191"/>
                  <a:ext cx="45174"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24" normalizeH="0" baseline="0" noProof="0">
                      <a:ln>
                        <a:noFill/>
                      </a:ln>
                      <a:solidFill>
                        <a:srgbClr val="888888"/>
                      </a:solidFill>
                      <a:effectLst/>
                      <a:uLnTx/>
                      <a:uFillTx/>
                      <a:latin typeface="Arial"/>
                      <a:ea typeface="+mn-ea"/>
                      <a:cs typeface="Arial"/>
                    </a:rPr>
                    <a:t>9</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sp>
              <p:nvSpPr>
                <p:cNvPr id="3990" name="object 3990"/>
                <p:cNvSpPr/>
                <p:nvPr/>
              </p:nvSpPr>
              <p:spPr>
                <a:xfrm>
                  <a:off x="5874313" y="4253553"/>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91" name="object 3991"/>
                <p:cNvSpPr/>
                <p:nvPr/>
              </p:nvSpPr>
              <p:spPr>
                <a:xfrm>
                  <a:off x="5874313" y="4196412"/>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92" name="object 3992"/>
                <p:cNvSpPr/>
                <p:nvPr/>
              </p:nvSpPr>
              <p:spPr>
                <a:xfrm>
                  <a:off x="5874313" y="4053575"/>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93" name="object 3993"/>
                <p:cNvSpPr/>
                <p:nvPr/>
              </p:nvSpPr>
              <p:spPr>
                <a:xfrm>
                  <a:off x="5874313" y="3996441"/>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94" name="object 3994"/>
                <p:cNvSpPr/>
                <p:nvPr/>
              </p:nvSpPr>
              <p:spPr>
                <a:xfrm>
                  <a:off x="5874313" y="3796463"/>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95" name="object 3995"/>
                <p:cNvSpPr/>
                <p:nvPr/>
              </p:nvSpPr>
              <p:spPr>
                <a:xfrm>
                  <a:off x="5874313" y="3396514"/>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96" name="object 3996"/>
                <p:cNvSpPr/>
                <p:nvPr/>
              </p:nvSpPr>
              <p:spPr>
                <a:xfrm>
                  <a:off x="5874313" y="3196543"/>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97" name="object 3997"/>
                <p:cNvSpPr/>
                <p:nvPr/>
              </p:nvSpPr>
              <p:spPr>
                <a:xfrm>
                  <a:off x="5874313" y="3053706"/>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98" name="object 3998"/>
                <p:cNvSpPr/>
                <p:nvPr/>
              </p:nvSpPr>
              <p:spPr>
                <a:xfrm>
                  <a:off x="5874313" y="2996565"/>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99" name="object 3999"/>
                <p:cNvSpPr/>
                <p:nvPr/>
              </p:nvSpPr>
              <p:spPr>
                <a:xfrm>
                  <a:off x="5874313" y="2796594"/>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00" name="object 4000"/>
                <p:cNvSpPr/>
                <p:nvPr/>
              </p:nvSpPr>
              <p:spPr>
                <a:xfrm>
                  <a:off x="5874313" y="2596616"/>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01" name="object 4001"/>
                <p:cNvSpPr/>
                <p:nvPr/>
              </p:nvSpPr>
              <p:spPr>
                <a:xfrm>
                  <a:off x="5874313" y="2453779"/>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02" name="object 4002"/>
                <p:cNvSpPr/>
                <p:nvPr/>
              </p:nvSpPr>
              <p:spPr>
                <a:xfrm>
                  <a:off x="5874313" y="1196798"/>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4003" name="object 4003"/>
                <p:cNvGrpSpPr/>
                <p:nvPr/>
              </p:nvGrpSpPr>
              <p:grpSpPr>
                <a:xfrm>
                  <a:off x="5873858" y="597554"/>
                  <a:ext cx="915309" cy="4287008"/>
                  <a:chOff x="9586786" y="1251544"/>
                  <a:chExt cx="1917064" cy="8978900"/>
                </a:xfrm>
              </p:grpSpPr>
              <p:sp>
                <p:nvSpPr>
                  <p:cNvPr id="4004" name="object 4004"/>
                  <p:cNvSpPr/>
                  <p:nvPr/>
                </p:nvSpPr>
                <p:spPr>
                  <a:xfrm>
                    <a:off x="9587738" y="9845378"/>
                    <a:ext cx="0" cy="145415"/>
                  </a:xfrm>
                  <a:custGeom>
                    <a:avLst/>
                    <a:gdLst/>
                    <a:ahLst/>
                    <a:cxnLst/>
                    <a:rect l="l" t="t" r="r" b="b"/>
                    <a:pathLst>
                      <a:path h="145415">
                        <a:moveTo>
                          <a:pt x="0" y="0"/>
                        </a:moveTo>
                        <a:lnTo>
                          <a:pt x="0" y="145236"/>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05" name="object 4005"/>
                  <p:cNvSpPr/>
                  <p:nvPr/>
                </p:nvSpPr>
                <p:spPr>
                  <a:xfrm>
                    <a:off x="9587738" y="1369792"/>
                    <a:ext cx="0" cy="6941184"/>
                  </a:xfrm>
                  <a:custGeom>
                    <a:avLst/>
                    <a:gdLst/>
                    <a:ahLst/>
                    <a:cxnLst/>
                    <a:rect l="l" t="t" r="r" b="b"/>
                    <a:pathLst>
                      <a:path h="6941184">
                        <a:moveTo>
                          <a:pt x="0" y="6940698"/>
                        </a:moveTo>
                        <a:lnTo>
                          <a:pt x="0" y="6701367"/>
                        </a:lnTo>
                      </a:path>
                      <a:path h="6941184">
                        <a:moveTo>
                          <a:pt x="0" y="6103027"/>
                        </a:moveTo>
                        <a:lnTo>
                          <a:pt x="0" y="5863696"/>
                        </a:lnTo>
                      </a:path>
                      <a:path h="6941184">
                        <a:moveTo>
                          <a:pt x="0" y="5684185"/>
                        </a:moveTo>
                        <a:lnTo>
                          <a:pt x="0" y="5444854"/>
                        </a:lnTo>
                      </a:path>
                      <a:path h="6941184">
                        <a:moveTo>
                          <a:pt x="0" y="4846514"/>
                        </a:moveTo>
                        <a:lnTo>
                          <a:pt x="0" y="4607183"/>
                        </a:lnTo>
                      </a:path>
                      <a:path h="6941184">
                        <a:moveTo>
                          <a:pt x="0" y="4427685"/>
                        </a:moveTo>
                        <a:lnTo>
                          <a:pt x="0" y="4188354"/>
                        </a:lnTo>
                      </a:path>
                      <a:path h="6941184">
                        <a:moveTo>
                          <a:pt x="0" y="3709679"/>
                        </a:moveTo>
                        <a:lnTo>
                          <a:pt x="0" y="3649847"/>
                        </a:lnTo>
                      </a:path>
                      <a:path h="6941184">
                        <a:moveTo>
                          <a:pt x="0" y="3590014"/>
                        </a:moveTo>
                        <a:lnTo>
                          <a:pt x="0" y="3350683"/>
                        </a:lnTo>
                      </a:path>
                      <a:path h="6941184">
                        <a:moveTo>
                          <a:pt x="0" y="3290851"/>
                        </a:moveTo>
                        <a:lnTo>
                          <a:pt x="0" y="3231004"/>
                        </a:lnTo>
                      </a:path>
                      <a:path h="6941184">
                        <a:moveTo>
                          <a:pt x="0" y="3171172"/>
                        </a:moveTo>
                        <a:lnTo>
                          <a:pt x="0" y="2931841"/>
                        </a:lnTo>
                      </a:path>
                      <a:path h="6941184">
                        <a:moveTo>
                          <a:pt x="0" y="2872008"/>
                        </a:moveTo>
                        <a:lnTo>
                          <a:pt x="0" y="2812176"/>
                        </a:lnTo>
                      </a:path>
                      <a:path h="6941184">
                        <a:moveTo>
                          <a:pt x="0" y="2752343"/>
                        </a:moveTo>
                        <a:lnTo>
                          <a:pt x="0" y="2513012"/>
                        </a:lnTo>
                      </a:path>
                      <a:path h="6941184">
                        <a:moveTo>
                          <a:pt x="0" y="2453180"/>
                        </a:moveTo>
                        <a:lnTo>
                          <a:pt x="0" y="2393333"/>
                        </a:lnTo>
                      </a:path>
                      <a:path h="6941184">
                        <a:moveTo>
                          <a:pt x="0" y="2333501"/>
                        </a:moveTo>
                        <a:lnTo>
                          <a:pt x="0" y="2094170"/>
                        </a:lnTo>
                      </a:path>
                      <a:path h="6941184">
                        <a:moveTo>
                          <a:pt x="0" y="2034337"/>
                        </a:moveTo>
                        <a:lnTo>
                          <a:pt x="0" y="1974505"/>
                        </a:lnTo>
                      </a:path>
                      <a:path h="6941184">
                        <a:moveTo>
                          <a:pt x="0" y="1914672"/>
                        </a:moveTo>
                        <a:lnTo>
                          <a:pt x="0" y="1675341"/>
                        </a:lnTo>
                      </a:path>
                      <a:path h="6941184">
                        <a:moveTo>
                          <a:pt x="0" y="1615495"/>
                        </a:moveTo>
                        <a:lnTo>
                          <a:pt x="0" y="1555662"/>
                        </a:lnTo>
                      </a:path>
                      <a:path h="6941184">
                        <a:moveTo>
                          <a:pt x="0" y="1495830"/>
                        </a:moveTo>
                        <a:lnTo>
                          <a:pt x="0" y="1256499"/>
                        </a:lnTo>
                      </a:path>
                      <a:path h="6941184">
                        <a:moveTo>
                          <a:pt x="0" y="1077001"/>
                        </a:moveTo>
                        <a:lnTo>
                          <a:pt x="0" y="837670"/>
                        </a:lnTo>
                      </a:path>
                      <a:path h="6941184">
                        <a:moveTo>
                          <a:pt x="0" y="777838"/>
                        </a:moveTo>
                        <a:lnTo>
                          <a:pt x="0" y="717991"/>
                        </a:lnTo>
                      </a:path>
                      <a:path h="6941184">
                        <a:moveTo>
                          <a:pt x="0" y="658159"/>
                        </a:moveTo>
                        <a:lnTo>
                          <a:pt x="0" y="418828"/>
                        </a:lnTo>
                      </a:path>
                      <a:path h="6941184">
                        <a:moveTo>
                          <a:pt x="0" y="358995"/>
                        </a:moveTo>
                        <a:lnTo>
                          <a:pt x="0" y="299163"/>
                        </a:lnTo>
                      </a:path>
                      <a:path h="6941184">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06" name="object 4006"/>
                  <p:cNvSpPr/>
                  <p:nvPr/>
                </p:nvSpPr>
                <p:spPr>
                  <a:xfrm>
                    <a:off x="9587738" y="1252496"/>
                    <a:ext cx="0" cy="57785"/>
                  </a:xfrm>
                  <a:custGeom>
                    <a:avLst/>
                    <a:gdLst/>
                    <a:ahLst/>
                    <a:cxnLst/>
                    <a:rect l="l" t="t" r="r" b="b"/>
                    <a:pathLst>
                      <a:path h="57784">
                        <a:moveTo>
                          <a:pt x="0" y="0"/>
                        </a:moveTo>
                        <a:lnTo>
                          <a:pt x="0" y="5746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07" name="object 4007"/>
                  <p:cNvSpPr/>
                  <p:nvPr/>
                </p:nvSpPr>
                <p:spPr>
                  <a:xfrm>
                    <a:off x="11263080" y="9989820"/>
                    <a:ext cx="239395" cy="239395"/>
                  </a:xfrm>
                  <a:custGeom>
                    <a:avLst/>
                    <a:gdLst/>
                    <a:ahLst/>
                    <a:cxnLst/>
                    <a:rect l="l" t="t" r="r" b="b"/>
                    <a:pathLst>
                      <a:path w="239395" h="239395">
                        <a:moveTo>
                          <a:pt x="239344" y="119665"/>
                        </a:moveTo>
                        <a:lnTo>
                          <a:pt x="229844" y="165963"/>
                        </a:lnTo>
                        <a:lnTo>
                          <a:pt x="204040" y="204031"/>
                        </a:lnTo>
                        <a:lnTo>
                          <a:pt x="165971" y="229833"/>
                        </a:lnTo>
                        <a:lnTo>
                          <a:pt x="119679" y="239330"/>
                        </a:lnTo>
                        <a:lnTo>
                          <a:pt x="73043" y="229833"/>
                        </a:lnTo>
                        <a:lnTo>
                          <a:pt x="35007" y="204031"/>
                        </a:lnTo>
                        <a:lnTo>
                          <a:pt x="9387" y="165963"/>
                        </a:lnTo>
                        <a:lnTo>
                          <a:pt x="0" y="119665"/>
                        </a:lnTo>
                        <a:lnTo>
                          <a:pt x="9387" y="73031"/>
                        </a:lnTo>
                        <a:lnTo>
                          <a:pt x="35007" y="35000"/>
                        </a:lnTo>
                        <a:lnTo>
                          <a:pt x="73043" y="9385"/>
                        </a:lnTo>
                        <a:lnTo>
                          <a:pt x="119679" y="0"/>
                        </a:lnTo>
                        <a:lnTo>
                          <a:pt x="165971" y="9385"/>
                        </a:lnTo>
                        <a:lnTo>
                          <a:pt x="204040" y="35000"/>
                        </a:lnTo>
                        <a:lnTo>
                          <a:pt x="229844" y="73031"/>
                        </a:lnTo>
                        <a:lnTo>
                          <a:pt x="239344" y="119665"/>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08" name="object 4008"/>
                  <p:cNvSpPr/>
                  <p:nvPr/>
                </p:nvSpPr>
                <p:spPr>
                  <a:xfrm>
                    <a:off x="11314142" y="10039277"/>
                    <a:ext cx="135890" cy="138430"/>
                  </a:xfrm>
                  <a:custGeom>
                    <a:avLst/>
                    <a:gdLst/>
                    <a:ahLst/>
                    <a:cxnLst/>
                    <a:rect l="l" t="t" r="r" b="b"/>
                    <a:pathLst>
                      <a:path w="135890" h="138429">
                        <a:moveTo>
                          <a:pt x="135623" y="0"/>
                        </a:moveTo>
                        <a:lnTo>
                          <a:pt x="0" y="0"/>
                        </a:lnTo>
                        <a:lnTo>
                          <a:pt x="0" y="138016"/>
                        </a:lnTo>
                        <a:lnTo>
                          <a:pt x="135623" y="138016"/>
                        </a:lnTo>
                        <a:lnTo>
                          <a:pt x="135623"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009" name="object 4009"/>
                <p:cNvSpPr txBox="1"/>
                <p:nvPr/>
              </p:nvSpPr>
              <p:spPr>
                <a:xfrm>
                  <a:off x="6692526" y="4781191"/>
                  <a:ext cx="77312"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12" normalizeH="0" baseline="0" noProof="0">
                      <a:ln>
                        <a:noFill/>
                      </a:ln>
                      <a:solidFill>
                        <a:srgbClr val="888888"/>
                      </a:solidFill>
                      <a:effectLst/>
                      <a:uLnTx/>
                      <a:uFillTx/>
                      <a:latin typeface="Arial"/>
                      <a:ea typeface="+mn-ea"/>
                      <a:cs typeface="Arial"/>
                    </a:rPr>
                    <a:t>11</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sp>
              <p:nvSpPr>
                <p:cNvPr id="4010" name="object 4010"/>
                <p:cNvSpPr/>
                <p:nvPr/>
              </p:nvSpPr>
              <p:spPr>
                <a:xfrm>
                  <a:off x="6731352" y="3796463"/>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11" name="object 4011"/>
                <p:cNvSpPr/>
                <p:nvPr/>
              </p:nvSpPr>
              <p:spPr>
                <a:xfrm>
                  <a:off x="6731352" y="3653626"/>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12" name="object 4012"/>
                <p:cNvSpPr/>
                <p:nvPr/>
              </p:nvSpPr>
              <p:spPr>
                <a:xfrm>
                  <a:off x="6731352" y="3596492"/>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13" name="object 4013"/>
                <p:cNvSpPr/>
                <p:nvPr/>
              </p:nvSpPr>
              <p:spPr>
                <a:xfrm>
                  <a:off x="6731352" y="3396514"/>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14" name="object 4014"/>
                <p:cNvSpPr/>
                <p:nvPr/>
              </p:nvSpPr>
              <p:spPr>
                <a:xfrm>
                  <a:off x="6731352" y="3196543"/>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15" name="object 4015"/>
                <p:cNvSpPr/>
                <p:nvPr/>
              </p:nvSpPr>
              <p:spPr>
                <a:xfrm>
                  <a:off x="6731352" y="3053706"/>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16" name="object 4016"/>
                <p:cNvSpPr/>
                <p:nvPr/>
              </p:nvSpPr>
              <p:spPr>
                <a:xfrm>
                  <a:off x="6731352" y="2996565"/>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17" name="object 4017"/>
                <p:cNvSpPr/>
                <p:nvPr/>
              </p:nvSpPr>
              <p:spPr>
                <a:xfrm>
                  <a:off x="6731352" y="2853728"/>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18" name="object 4018"/>
                <p:cNvSpPr/>
                <p:nvPr/>
              </p:nvSpPr>
              <p:spPr>
                <a:xfrm>
                  <a:off x="6731352" y="2796594"/>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19" name="object 4019"/>
                <p:cNvSpPr/>
                <p:nvPr/>
              </p:nvSpPr>
              <p:spPr>
                <a:xfrm>
                  <a:off x="6731352" y="2596616"/>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20" name="object 4020"/>
                <p:cNvSpPr/>
                <p:nvPr/>
              </p:nvSpPr>
              <p:spPr>
                <a:xfrm>
                  <a:off x="6731352" y="2453779"/>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21" name="object 4021"/>
                <p:cNvSpPr/>
                <p:nvPr/>
              </p:nvSpPr>
              <p:spPr>
                <a:xfrm>
                  <a:off x="6731352" y="1196798"/>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4022" name="object 4022"/>
                <p:cNvGrpSpPr/>
                <p:nvPr/>
              </p:nvGrpSpPr>
              <p:grpSpPr>
                <a:xfrm>
                  <a:off x="7530869" y="4769294"/>
                  <a:ext cx="115210" cy="115210"/>
                  <a:chOff x="13057303" y="9989022"/>
                  <a:chExt cx="241300" cy="241300"/>
                </a:xfrm>
              </p:grpSpPr>
              <p:sp>
                <p:nvSpPr>
                  <p:cNvPr id="4023" name="object 4023"/>
                  <p:cNvSpPr/>
                  <p:nvPr/>
                </p:nvSpPr>
                <p:spPr>
                  <a:xfrm>
                    <a:off x="13058101" y="9989820"/>
                    <a:ext cx="239395" cy="239395"/>
                  </a:xfrm>
                  <a:custGeom>
                    <a:avLst/>
                    <a:gdLst/>
                    <a:ahLst/>
                    <a:cxnLst/>
                    <a:rect l="l" t="t" r="r" b="b"/>
                    <a:pathLst>
                      <a:path w="239394" h="239395">
                        <a:moveTo>
                          <a:pt x="239330" y="119665"/>
                        </a:moveTo>
                        <a:lnTo>
                          <a:pt x="229831" y="165963"/>
                        </a:lnTo>
                        <a:lnTo>
                          <a:pt x="204026" y="204031"/>
                        </a:lnTo>
                        <a:lnTo>
                          <a:pt x="165957" y="229833"/>
                        </a:lnTo>
                        <a:lnTo>
                          <a:pt x="119665" y="239330"/>
                        </a:lnTo>
                        <a:lnTo>
                          <a:pt x="73031" y="229833"/>
                        </a:lnTo>
                        <a:lnTo>
                          <a:pt x="35000" y="204031"/>
                        </a:lnTo>
                        <a:lnTo>
                          <a:pt x="9385" y="165963"/>
                        </a:lnTo>
                        <a:lnTo>
                          <a:pt x="0" y="119665"/>
                        </a:lnTo>
                        <a:lnTo>
                          <a:pt x="9385" y="73031"/>
                        </a:lnTo>
                        <a:lnTo>
                          <a:pt x="35000" y="35000"/>
                        </a:lnTo>
                        <a:lnTo>
                          <a:pt x="73031" y="9385"/>
                        </a:lnTo>
                        <a:lnTo>
                          <a:pt x="119665" y="0"/>
                        </a:lnTo>
                        <a:lnTo>
                          <a:pt x="165957" y="9385"/>
                        </a:lnTo>
                        <a:lnTo>
                          <a:pt x="204026" y="35000"/>
                        </a:lnTo>
                        <a:lnTo>
                          <a:pt x="229831" y="73031"/>
                        </a:lnTo>
                        <a:lnTo>
                          <a:pt x="239330" y="119665"/>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24" name="object 4024"/>
                  <p:cNvSpPr/>
                  <p:nvPr/>
                </p:nvSpPr>
                <p:spPr>
                  <a:xfrm>
                    <a:off x="13109149" y="10039277"/>
                    <a:ext cx="135890" cy="138430"/>
                  </a:xfrm>
                  <a:custGeom>
                    <a:avLst/>
                    <a:gdLst/>
                    <a:ahLst/>
                    <a:cxnLst/>
                    <a:rect l="l" t="t" r="r" b="b"/>
                    <a:pathLst>
                      <a:path w="135890" h="138429">
                        <a:moveTo>
                          <a:pt x="135623" y="0"/>
                        </a:moveTo>
                        <a:lnTo>
                          <a:pt x="0" y="0"/>
                        </a:lnTo>
                        <a:lnTo>
                          <a:pt x="0" y="138016"/>
                        </a:lnTo>
                        <a:lnTo>
                          <a:pt x="135623" y="138016"/>
                        </a:lnTo>
                        <a:lnTo>
                          <a:pt x="135623"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grpSp>
              <p:nvGrpSpPr>
                <p:cNvPr id="4025" name="object 4025"/>
                <p:cNvGrpSpPr/>
                <p:nvPr/>
              </p:nvGrpSpPr>
              <p:grpSpPr>
                <a:xfrm>
                  <a:off x="6730897" y="137062"/>
                  <a:ext cx="915309" cy="4633546"/>
                  <a:chOff x="11381806" y="287069"/>
                  <a:chExt cx="1917064" cy="9704705"/>
                </a:xfrm>
              </p:grpSpPr>
              <p:sp>
                <p:nvSpPr>
                  <p:cNvPr id="4026" name="object 4026"/>
                  <p:cNvSpPr/>
                  <p:nvPr/>
                </p:nvSpPr>
                <p:spPr>
                  <a:xfrm>
                    <a:off x="11382759" y="8789151"/>
                    <a:ext cx="0" cy="1202055"/>
                  </a:xfrm>
                  <a:custGeom>
                    <a:avLst/>
                    <a:gdLst/>
                    <a:ahLst/>
                    <a:cxnLst/>
                    <a:rect l="l" t="t" r="r" b="b"/>
                    <a:pathLst>
                      <a:path h="1202054">
                        <a:moveTo>
                          <a:pt x="0" y="1201463"/>
                        </a:moveTo>
                        <a:lnTo>
                          <a:pt x="0" y="957349"/>
                        </a:lnTo>
                      </a:path>
                      <a:path h="1202054">
                        <a:moveTo>
                          <a:pt x="0" y="897517"/>
                        </a:moveTo>
                        <a:lnTo>
                          <a:pt x="0" y="837670"/>
                        </a:lnTo>
                      </a:path>
                      <a:path h="1202054">
                        <a:moveTo>
                          <a:pt x="0" y="777838"/>
                        </a:moveTo>
                        <a:lnTo>
                          <a:pt x="0" y="538507"/>
                        </a:lnTo>
                      </a:path>
                      <a:path h="1202054">
                        <a:moveTo>
                          <a:pt x="0" y="478674"/>
                        </a:moveTo>
                        <a:lnTo>
                          <a:pt x="0" y="418842"/>
                        </a:lnTo>
                      </a:path>
                      <a:path h="1202054">
                        <a:moveTo>
                          <a:pt x="0" y="359009"/>
                        </a:moveTo>
                        <a:lnTo>
                          <a:pt x="0" y="119679"/>
                        </a:lnTo>
                      </a:path>
                      <a:path h="1202054">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27" name="object 4027"/>
                  <p:cNvSpPr/>
                  <p:nvPr/>
                </p:nvSpPr>
                <p:spPr>
                  <a:xfrm>
                    <a:off x="11382759" y="8370322"/>
                    <a:ext cx="0" cy="359410"/>
                  </a:xfrm>
                  <a:custGeom>
                    <a:avLst/>
                    <a:gdLst/>
                    <a:ahLst/>
                    <a:cxnLst/>
                    <a:rect l="l" t="t" r="r" b="b"/>
                    <a:pathLst>
                      <a:path h="359409">
                        <a:moveTo>
                          <a:pt x="0" y="247375"/>
                        </a:moveTo>
                        <a:lnTo>
                          <a:pt x="0" y="358995"/>
                        </a:lnTo>
                      </a:path>
                      <a:path h="359409">
                        <a:moveTo>
                          <a:pt x="0" y="0"/>
                        </a:moveTo>
                        <a:lnTo>
                          <a:pt x="0" y="4716"/>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28" name="object 4028"/>
                  <p:cNvSpPr/>
                  <p:nvPr/>
                </p:nvSpPr>
                <p:spPr>
                  <a:xfrm>
                    <a:off x="11382759" y="1369792"/>
                    <a:ext cx="0" cy="6941184"/>
                  </a:xfrm>
                  <a:custGeom>
                    <a:avLst/>
                    <a:gdLst/>
                    <a:ahLst/>
                    <a:cxnLst/>
                    <a:rect l="l" t="t" r="r" b="b"/>
                    <a:pathLst>
                      <a:path h="6941184">
                        <a:moveTo>
                          <a:pt x="0" y="6940698"/>
                        </a:moveTo>
                        <a:lnTo>
                          <a:pt x="0" y="6701367"/>
                        </a:lnTo>
                      </a:path>
                      <a:path h="6941184">
                        <a:moveTo>
                          <a:pt x="0" y="6103027"/>
                        </a:moveTo>
                        <a:lnTo>
                          <a:pt x="0" y="5863696"/>
                        </a:lnTo>
                      </a:path>
                      <a:path h="6941184">
                        <a:moveTo>
                          <a:pt x="0" y="5684185"/>
                        </a:moveTo>
                        <a:lnTo>
                          <a:pt x="0" y="5444854"/>
                        </a:lnTo>
                      </a:path>
                      <a:path h="6941184">
                        <a:moveTo>
                          <a:pt x="0" y="4427685"/>
                        </a:moveTo>
                        <a:lnTo>
                          <a:pt x="0" y="4188354"/>
                        </a:lnTo>
                      </a:path>
                      <a:path h="6941184">
                        <a:moveTo>
                          <a:pt x="0" y="3709679"/>
                        </a:moveTo>
                        <a:lnTo>
                          <a:pt x="0" y="3649847"/>
                        </a:lnTo>
                      </a:path>
                      <a:path h="6941184">
                        <a:moveTo>
                          <a:pt x="0" y="3590014"/>
                        </a:moveTo>
                        <a:lnTo>
                          <a:pt x="0" y="3350683"/>
                        </a:lnTo>
                      </a:path>
                      <a:path h="6941184">
                        <a:moveTo>
                          <a:pt x="0" y="3290851"/>
                        </a:moveTo>
                        <a:lnTo>
                          <a:pt x="0" y="3231004"/>
                        </a:lnTo>
                      </a:path>
                      <a:path h="6941184">
                        <a:moveTo>
                          <a:pt x="0" y="3171172"/>
                        </a:moveTo>
                        <a:lnTo>
                          <a:pt x="0" y="2931841"/>
                        </a:lnTo>
                      </a:path>
                      <a:path h="6941184">
                        <a:moveTo>
                          <a:pt x="0" y="2872008"/>
                        </a:moveTo>
                        <a:lnTo>
                          <a:pt x="0" y="2812176"/>
                        </a:lnTo>
                      </a:path>
                      <a:path h="6941184">
                        <a:moveTo>
                          <a:pt x="0" y="2752343"/>
                        </a:moveTo>
                        <a:lnTo>
                          <a:pt x="0" y="2513012"/>
                        </a:lnTo>
                      </a:path>
                      <a:path h="6941184">
                        <a:moveTo>
                          <a:pt x="0" y="2453180"/>
                        </a:moveTo>
                        <a:lnTo>
                          <a:pt x="0" y="2393333"/>
                        </a:lnTo>
                      </a:path>
                      <a:path h="6941184">
                        <a:moveTo>
                          <a:pt x="0" y="2333501"/>
                        </a:moveTo>
                        <a:lnTo>
                          <a:pt x="0" y="2094170"/>
                        </a:lnTo>
                      </a:path>
                      <a:path h="6941184">
                        <a:moveTo>
                          <a:pt x="0" y="2034337"/>
                        </a:moveTo>
                        <a:lnTo>
                          <a:pt x="0" y="1974505"/>
                        </a:lnTo>
                      </a:path>
                      <a:path h="6941184">
                        <a:moveTo>
                          <a:pt x="0" y="1914672"/>
                        </a:moveTo>
                        <a:lnTo>
                          <a:pt x="0" y="1675341"/>
                        </a:lnTo>
                      </a:path>
                      <a:path h="6941184">
                        <a:moveTo>
                          <a:pt x="0" y="1615495"/>
                        </a:moveTo>
                        <a:lnTo>
                          <a:pt x="0" y="1555662"/>
                        </a:lnTo>
                      </a:path>
                      <a:path h="6941184">
                        <a:moveTo>
                          <a:pt x="0" y="1495830"/>
                        </a:moveTo>
                        <a:lnTo>
                          <a:pt x="0" y="1256499"/>
                        </a:lnTo>
                      </a:path>
                      <a:path h="6941184">
                        <a:moveTo>
                          <a:pt x="0" y="1077001"/>
                        </a:moveTo>
                        <a:lnTo>
                          <a:pt x="0" y="837670"/>
                        </a:lnTo>
                      </a:path>
                      <a:path h="6941184">
                        <a:moveTo>
                          <a:pt x="0" y="777838"/>
                        </a:moveTo>
                        <a:lnTo>
                          <a:pt x="0" y="717991"/>
                        </a:lnTo>
                      </a:path>
                      <a:path h="6941184">
                        <a:moveTo>
                          <a:pt x="0" y="658159"/>
                        </a:moveTo>
                        <a:lnTo>
                          <a:pt x="0" y="418828"/>
                        </a:lnTo>
                      </a:path>
                      <a:path h="6941184">
                        <a:moveTo>
                          <a:pt x="0" y="358995"/>
                        </a:moveTo>
                        <a:lnTo>
                          <a:pt x="0" y="299163"/>
                        </a:lnTo>
                      </a:path>
                      <a:path h="6941184">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29" name="object 4029"/>
                  <p:cNvSpPr/>
                  <p:nvPr/>
                </p:nvSpPr>
                <p:spPr>
                  <a:xfrm>
                    <a:off x="11382759" y="1252496"/>
                    <a:ext cx="0" cy="57785"/>
                  </a:xfrm>
                  <a:custGeom>
                    <a:avLst/>
                    <a:gdLst/>
                    <a:ahLst/>
                    <a:cxnLst/>
                    <a:rect l="l" t="t" r="r" b="b"/>
                    <a:pathLst>
                      <a:path h="57784">
                        <a:moveTo>
                          <a:pt x="0" y="0"/>
                        </a:moveTo>
                        <a:lnTo>
                          <a:pt x="0" y="5746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30" name="object 4030"/>
                  <p:cNvSpPr/>
                  <p:nvPr/>
                </p:nvSpPr>
                <p:spPr>
                  <a:xfrm>
                    <a:off x="13058101" y="288021"/>
                    <a:ext cx="239395" cy="239395"/>
                  </a:xfrm>
                  <a:custGeom>
                    <a:avLst/>
                    <a:gdLst/>
                    <a:ahLst/>
                    <a:cxnLst/>
                    <a:rect l="l" t="t" r="r" b="b"/>
                    <a:pathLst>
                      <a:path w="239394" h="239395">
                        <a:moveTo>
                          <a:pt x="239330" y="119637"/>
                        </a:moveTo>
                        <a:lnTo>
                          <a:pt x="229831" y="165908"/>
                        </a:lnTo>
                        <a:lnTo>
                          <a:pt x="204026" y="203970"/>
                        </a:lnTo>
                        <a:lnTo>
                          <a:pt x="165957" y="229774"/>
                        </a:lnTo>
                        <a:lnTo>
                          <a:pt x="119665" y="239275"/>
                        </a:lnTo>
                        <a:lnTo>
                          <a:pt x="73031" y="229774"/>
                        </a:lnTo>
                        <a:lnTo>
                          <a:pt x="35000" y="203970"/>
                        </a:lnTo>
                        <a:lnTo>
                          <a:pt x="9385" y="165908"/>
                        </a:lnTo>
                        <a:lnTo>
                          <a:pt x="0" y="119637"/>
                        </a:lnTo>
                        <a:lnTo>
                          <a:pt x="9385" y="73019"/>
                        </a:lnTo>
                        <a:lnTo>
                          <a:pt x="35000" y="34997"/>
                        </a:lnTo>
                        <a:lnTo>
                          <a:pt x="73031" y="9385"/>
                        </a:lnTo>
                        <a:lnTo>
                          <a:pt x="119665" y="0"/>
                        </a:lnTo>
                        <a:lnTo>
                          <a:pt x="165957" y="9385"/>
                        </a:lnTo>
                        <a:lnTo>
                          <a:pt x="204026" y="34997"/>
                        </a:lnTo>
                        <a:lnTo>
                          <a:pt x="229831" y="73019"/>
                        </a:lnTo>
                        <a:lnTo>
                          <a:pt x="239330" y="119637"/>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31" name="object 4031"/>
                  <p:cNvSpPr/>
                  <p:nvPr/>
                </p:nvSpPr>
                <p:spPr>
                  <a:xfrm>
                    <a:off x="13109149" y="337478"/>
                    <a:ext cx="135890" cy="138430"/>
                  </a:xfrm>
                  <a:custGeom>
                    <a:avLst/>
                    <a:gdLst/>
                    <a:ahLst/>
                    <a:cxnLst/>
                    <a:rect l="l" t="t" r="r" b="b"/>
                    <a:pathLst>
                      <a:path w="135890" h="138429">
                        <a:moveTo>
                          <a:pt x="135623" y="0"/>
                        </a:moveTo>
                        <a:lnTo>
                          <a:pt x="0" y="0"/>
                        </a:lnTo>
                        <a:lnTo>
                          <a:pt x="0" y="138016"/>
                        </a:lnTo>
                        <a:lnTo>
                          <a:pt x="135623" y="138016"/>
                        </a:lnTo>
                        <a:lnTo>
                          <a:pt x="135623"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032" name="object 4032"/>
                <p:cNvSpPr txBox="1"/>
                <p:nvPr/>
              </p:nvSpPr>
              <p:spPr>
                <a:xfrm>
                  <a:off x="7549560" y="4781191"/>
                  <a:ext cx="77312"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12" normalizeH="0" baseline="0" noProof="0">
                      <a:ln>
                        <a:noFill/>
                      </a:ln>
                      <a:solidFill>
                        <a:srgbClr val="888888"/>
                      </a:solidFill>
                      <a:effectLst/>
                      <a:uLnTx/>
                      <a:uFillTx/>
                      <a:latin typeface="Arial"/>
                      <a:ea typeface="+mn-ea"/>
                      <a:cs typeface="Arial"/>
                    </a:rPr>
                    <a:t>13</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sp>
              <p:nvSpPr>
                <p:cNvPr id="4033" name="object 4033"/>
                <p:cNvSpPr txBox="1"/>
                <p:nvPr/>
              </p:nvSpPr>
              <p:spPr>
                <a:xfrm>
                  <a:off x="7549560" y="149021"/>
                  <a:ext cx="77312"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12" normalizeH="0" baseline="0" noProof="0">
                      <a:ln>
                        <a:noFill/>
                      </a:ln>
                      <a:solidFill>
                        <a:srgbClr val="888888"/>
                      </a:solidFill>
                      <a:effectLst/>
                      <a:uLnTx/>
                      <a:uFillTx/>
                      <a:latin typeface="Arial"/>
                      <a:ea typeface="+mn-ea"/>
                      <a:cs typeface="Arial"/>
                    </a:rPr>
                    <a:t>13</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sp>
              <p:nvSpPr>
                <p:cNvPr id="4034" name="object 4034"/>
                <p:cNvSpPr/>
                <p:nvPr/>
              </p:nvSpPr>
              <p:spPr>
                <a:xfrm>
                  <a:off x="7588384" y="4653502"/>
                  <a:ext cx="0" cy="116725"/>
                </a:xfrm>
                <a:custGeom>
                  <a:avLst/>
                  <a:gdLst/>
                  <a:ahLst/>
                  <a:cxnLst/>
                  <a:rect l="l" t="t" r="r" b="b"/>
                  <a:pathLst>
                    <a:path h="244475">
                      <a:moveTo>
                        <a:pt x="0" y="244113"/>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35" name="object 4035"/>
                <p:cNvSpPr/>
                <p:nvPr/>
              </p:nvSpPr>
              <p:spPr>
                <a:xfrm>
                  <a:off x="7588384" y="4596361"/>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36" name="object 4036"/>
                <p:cNvSpPr/>
                <p:nvPr/>
              </p:nvSpPr>
              <p:spPr>
                <a:xfrm>
                  <a:off x="7588384" y="4453524"/>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37" name="object 4037"/>
                <p:cNvSpPr/>
                <p:nvPr/>
              </p:nvSpPr>
              <p:spPr>
                <a:xfrm>
                  <a:off x="7588384" y="4253553"/>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38" name="object 4038"/>
                <p:cNvSpPr/>
                <p:nvPr/>
              </p:nvSpPr>
              <p:spPr>
                <a:xfrm>
                  <a:off x="7588384" y="4196412"/>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39" name="object 4039"/>
                <p:cNvSpPr/>
                <p:nvPr/>
              </p:nvSpPr>
              <p:spPr>
                <a:xfrm>
                  <a:off x="7588384" y="4053575"/>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40" name="object 4040"/>
                <p:cNvSpPr/>
                <p:nvPr/>
              </p:nvSpPr>
              <p:spPr>
                <a:xfrm>
                  <a:off x="7588384" y="3996441"/>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41" name="object 4041"/>
                <p:cNvSpPr/>
                <p:nvPr/>
              </p:nvSpPr>
              <p:spPr>
                <a:xfrm>
                  <a:off x="7588384" y="3853604"/>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42" name="object 4042"/>
                <p:cNvSpPr/>
                <p:nvPr/>
              </p:nvSpPr>
              <p:spPr>
                <a:xfrm>
                  <a:off x="7588384" y="3796463"/>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43" name="object 4043"/>
                <p:cNvSpPr/>
                <p:nvPr/>
              </p:nvSpPr>
              <p:spPr>
                <a:xfrm>
                  <a:off x="7588384" y="3596492"/>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44" name="object 4044"/>
                <p:cNvSpPr/>
                <p:nvPr/>
              </p:nvSpPr>
              <p:spPr>
                <a:xfrm>
                  <a:off x="7588384" y="3396514"/>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45" name="object 4045"/>
                <p:cNvSpPr/>
                <p:nvPr/>
              </p:nvSpPr>
              <p:spPr>
                <a:xfrm>
                  <a:off x="7588384" y="2796594"/>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46" name="object 4046"/>
                <p:cNvSpPr/>
                <p:nvPr/>
              </p:nvSpPr>
              <p:spPr>
                <a:xfrm>
                  <a:off x="7588384" y="2596616"/>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47" name="object 4047"/>
                <p:cNvSpPr/>
                <p:nvPr/>
              </p:nvSpPr>
              <p:spPr>
                <a:xfrm>
                  <a:off x="7588384" y="1196798"/>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4048" name="object 4048"/>
                <p:cNvGrpSpPr/>
                <p:nvPr/>
              </p:nvGrpSpPr>
              <p:grpSpPr>
                <a:xfrm>
                  <a:off x="8387875" y="4769294"/>
                  <a:ext cx="115210" cy="115210"/>
                  <a:chOff x="14852256" y="9989022"/>
                  <a:chExt cx="241300" cy="241300"/>
                </a:xfrm>
              </p:grpSpPr>
              <p:sp>
                <p:nvSpPr>
                  <p:cNvPr id="4049" name="object 4049"/>
                  <p:cNvSpPr/>
                  <p:nvPr/>
                </p:nvSpPr>
                <p:spPr>
                  <a:xfrm>
                    <a:off x="14853054" y="9989820"/>
                    <a:ext cx="240029" cy="239395"/>
                  </a:xfrm>
                  <a:custGeom>
                    <a:avLst/>
                    <a:gdLst/>
                    <a:ahLst/>
                    <a:cxnLst/>
                    <a:rect l="l" t="t" r="r" b="b"/>
                    <a:pathLst>
                      <a:path w="240030" h="239395">
                        <a:moveTo>
                          <a:pt x="239412" y="119665"/>
                        </a:moveTo>
                        <a:lnTo>
                          <a:pt x="229911" y="165963"/>
                        </a:lnTo>
                        <a:lnTo>
                          <a:pt x="204107" y="204031"/>
                        </a:lnTo>
                        <a:lnTo>
                          <a:pt x="166045" y="229833"/>
                        </a:lnTo>
                        <a:lnTo>
                          <a:pt x="119774" y="239330"/>
                        </a:lnTo>
                        <a:lnTo>
                          <a:pt x="73077" y="229833"/>
                        </a:lnTo>
                        <a:lnTo>
                          <a:pt x="35014" y="204031"/>
                        </a:lnTo>
                        <a:lnTo>
                          <a:pt x="9387" y="165963"/>
                        </a:lnTo>
                        <a:lnTo>
                          <a:pt x="0" y="119665"/>
                        </a:lnTo>
                        <a:lnTo>
                          <a:pt x="9387" y="73031"/>
                        </a:lnTo>
                        <a:lnTo>
                          <a:pt x="35014" y="35000"/>
                        </a:lnTo>
                        <a:lnTo>
                          <a:pt x="73077" y="9385"/>
                        </a:lnTo>
                        <a:lnTo>
                          <a:pt x="119774" y="0"/>
                        </a:lnTo>
                        <a:lnTo>
                          <a:pt x="166045" y="9385"/>
                        </a:lnTo>
                        <a:lnTo>
                          <a:pt x="204107" y="35000"/>
                        </a:lnTo>
                        <a:lnTo>
                          <a:pt x="229911" y="73031"/>
                        </a:lnTo>
                        <a:lnTo>
                          <a:pt x="239412" y="119665"/>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50" name="object 4050"/>
                  <p:cNvSpPr/>
                  <p:nvPr/>
                </p:nvSpPr>
                <p:spPr>
                  <a:xfrm>
                    <a:off x="14904170" y="10039277"/>
                    <a:ext cx="135890" cy="138430"/>
                  </a:xfrm>
                  <a:custGeom>
                    <a:avLst/>
                    <a:gdLst/>
                    <a:ahLst/>
                    <a:cxnLst/>
                    <a:rect l="l" t="t" r="r" b="b"/>
                    <a:pathLst>
                      <a:path w="135890" h="138429">
                        <a:moveTo>
                          <a:pt x="135623" y="0"/>
                        </a:moveTo>
                        <a:lnTo>
                          <a:pt x="0" y="0"/>
                        </a:lnTo>
                        <a:lnTo>
                          <a:pt x="0" y="138016"/>
                        </a:lnTo>
                        <a:lnTo>
                          <a:pt x="135623" y="138016"/>
                        </a:lnTo>
                        <a:lnTo>
                          <a:pt x="135623"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grpSp>
              <p:nvGrpSpPr>
                <p:cNvPr id="4051" name="object 4051"/>
                <p:cNvGrpSpPr/>
                <p:nvPr/>
              </p:nvGrpSpPr>
              <p:grpSpPr>
                <a:xfrm>
                  <a:off x="7587930" y="137062"/>
                  <a:ext cx="915309" cy="4288524"/>
                  <a:chOff x="13176814" y="287069"/>
                  <a:chExt cx="1917064" cy="8982075"/>
                </a:xfrm>
              </p:grpSpPr>
              <p:sp>
                <p:nvSpPr>
                  <p:cNvPr id="4052" name="object 4052"/>
                  <p:cNvSpPr/>
                  <p:nvPr/>
                </p:nvSpPr>
                <p:spPr>
                  <a:xfrm>
                    <a:off x="13177766" y="288021"/>
                    <a:ext cx="1915160" cy="8980170"/>
                  </a:xfrm>
                  <a:custGeom>
                    <a:avLst/>
                    <a:gdLst/>
                    <a:ahLst/>
                    <a:cxnLst/>
                    <a:rect l="l" t="t" r="r" b="b"/>
                    <a:pathLst>
                      <a:path w="1915159" h="8980170">
                        <a:moveTo>
                          <a:pt x="0" y="8979805"/>
                        </a:moveTo>
                        <a:lnTo>
                          <a:pt x="0" y="8919972"/>
                        </a:lnTo>
                      </a:path>
                      <a:path w="1915159" h="8980170">
                        <a:moveTo>
                          <a:pt x="0" y="7603626"/>
                        </a:moveTo>
                        <a:lnTo>
                          <a:pt x="0" y="7364296"/>
                        </a:lnTo>
                      </a:path>
                      <a:path w="1915159" h="8980170">
                        <a:moveTo>
                          <a:pt x="0" y="7184798"/>
                        </a:moveTo>
                        <a:lnTo>
                          <a:pt x="0" y="6945467"/>
                        </a:lnTo>
                      </a:path>
                      <a:path w="1915159" h="8980170">
                        <a:moveTo>
                          <a:pt x="0" y="6765955"/>
                        </a:moveTo>
                        <a:lnTo>
                          <a:pt x="0" y="6526625"/>
                        </a:lnTo>
                      </a:path>
                      <a:path w="1915159" h="8980170">
                        <a:moveTo>
                          <a:pt x="0" y="6466792"/>
                        </a:moveTo>
                        <a:lnTo>
                          <a:pt x="0" y="6406959"/>
                        </a:lnTo>
                      </a:path>
                      <a:path w="1915159" h="8980170">
                        <a:moveTo>
                          <a:pt x="0" y="6347127"/>
                        </a:moveTo>
                        <a:lnTo>
                          <a:pt x="0" y="6107796"/>
                        </a:lnTo>
                      </a:path>
                      <a:path w="1915159" h="8980170">
                        <a:moveTo>
                          <a:pt x="0" y="6047963"/>
                        </a:moveTo>
                        <a:lnTo>
                          <a:pt x="0" y="5988117"/>
                        </a:lnTo>
                      </a:path>
                      <a:path w="1915159" h="8980170">
                        <a:moveTo>
                          <a:pt x="0" y="5928284"/>
                        </a:moveTo>
                        <a:lnTo>
                          <a:pt x="0" y="5688954"/>
                        </a:lnTo>
                      </a:path>
                      <a:path w="1915159" h="8980170">
                        <a:moveTo>
                          <a:pt x="0" y="5509456"/>
                        </a:moveTo>
                        <a:lnTo>
                          <a:pt x="0" y="5270125"/>
                        </a:lnTo>
                      </a:path>
                      <a:path w="1915159" h="8980170">
                        <a:moveTo>
                          <a:pt x="0" y="5090613"/>
                        </a:moveTo>
                        <a:lnTo>
                          <a:pt x="0" y="4851283"/>
                        </a:lnTo>
                      </a:path>
                      <a:path w="1915159" h="8980170">
                        <a:moveTo>
                          <a:pt x="0" y="4791450"/>
                        </a:moveTo>
                        <a:lnTo>
                          <a:pt x="0" y="4731617"/>
                        </a:lnTo>
                      </a:path>
                      <a:path w="1915159" h="8980170">
                        <a:moveTo>
                          <a:pt x="0" y="4671785"/>
                        </a:moveTo>
                        <a:lnTo>
                          <a:pt x="0" y="4432454"/>
                        </a:lnTo>
                      </a:path>
                      <a:path w="1915159" h="8980170">
                        <a:moveTo>
                          <a:pt x="0" y="4372621"/>
                        </a:moveTo>
                        <a:lnTo>
                          <a:pt x="0" y="4312775"/>
                        </a:lnTo>
                      </a:path>
                      <a:path w="1915159" h="8980170">
                        <a:moveTo>
                          <a:pt x="0" y="4252942"/>
                        </a:moveTo>
                        <a:lnTo>
                          <a:pt x="0" y="4013612"/>
                        </a:lnTo>
                      </a:path>
                      <a:path w="1915159" h="8980170">
                        <a:moveTo>
                          <a:pt x="0" y="3953779"/>
                        </a:moveTo>
                        <a:lnTo>
                          <a:pt x="0" y="3893946"/>
                        </a:lnTo>
                      </a:path>
                      <a:path w="1915159" h="8980170">
                        <a:moveTo>
                          <a:pt x="0" y="3834114"/>
                        </a:moveTo>
                        <a:lnTo>
                          <a:pt x="0" y="3594783"/>
                        </a:lnTo>
                      </a:path>
                      <a:path w="1915159" h="8980170">
                        <a:moveTo>
                          <a:pt x="0" y="3534950"/>
                        </a:moveTo>
                        <a:lnTo>
                          <a:pt x="0" y="3475104"/>
                        </a:lnTo>
                      </a:path>
                      <a:path w="1915159" h="8980170">
                        <a:moveTo>
                          <a:pt x="0" y="3415271"/>
                        </a:moveTo>
                        <a:lnTo>
                          <a:pt x="0" y="3175941"/>
                        </a:lnTo>
                      </a:path>
                      <a:path w="1915159" h="8980170">
                        <a:moveTo>
                          <a:pt x="0" y="3116108"/>
                        </a:moveTo>
                        <a:lnTo>
                          <a:pt x="0" y="3056275"/>
                        </a:lnTo>
                      </a:path>
                      <a:path w="1915159" h="8980170">
                        <a:moveTo>
                          <a:pt x="0" y="2996443"/>
                        </a:moveTo>
                        <a:lnTo>
                          <a:pt x="0" y="2757112"/>
                        </a:lnTo>
                      </a:path>
                      <a:path w="1915159" h="8980170">
                        <a:moveTo>
                          <a:pt x="0" y="2697266"/>
                        </a:moveTo>
                        <a:lnTo>
                          <a:pt x="0" y="2637433"/>
                        </a:lnTo>
                      </a:path>
                      <a:path w="1915159" h="8980170">
                        <a:moveTo>
                          <a:pt x="0" y="2577600"/>
                        </a:moveTo>
                        <a:lnTo>
                          <a:pt x="0" y="2338270"/>
                        </a:lnTo>
                      </a:path>
                      <a:path w="1915159" h="8980170">
                        <a:moveTo>
                          <a:pt x="0" y="2158772"/>
                        </a:moveTo>
                        <a:lnTo>
                          <a:pt x="0" y="1919441"/>
                        </a:lnTo>
                      </a:path>
                      <a:path w="1915159" h="8980170">
                        <a:moveTo>
                          <a:pt x="0" y="1859608"/>
                        </a:moveTo>
                        <a:lnTo>
                          <a:pt x="0" y="1799762"/>
                        </a:lnTo>
                      </a:path>
                      <a:path w="1915159" h="8980170">
                        <a:moveTo>
                          <a:pt x="0" y="1739929"/>
                        </a:moveTo>
                        <a:lnTo>
                          <a:pt x="0" y="1500599"/>
                        </a:lnTo>
                      </a:path>
                      <a:path w="1915159" h="8980170">
                        <a:moveTo>
                          <a:pt x="0" y="1440766"/>
                        </a:moveTo>
                        <a:lnTo>
                          <a:pt x="0" y="1380933"/>
                        </a:lnTo>
                      </a:path>
                      <a:path w="1915159" h="8980170">
                        <a:moveTo>
                          <a:pt x="0" y="1321101"/>
                        </a:moveTo>
                        <a:lnTo>
                          <a:pt x="0" y="1081770"/>
                        </a:lnTo>
                      </a:path>
                      <a:path w="1915159" h="8980170">
                        <a:moveTo>
                          <a:pt x="0" y="1021938"/>
                        </a:moveTo>
                        <a:lnTo>
                          <a:pt x="0" y="962091"/>
                        </a:lnTo>
                      </a:path>
                      <a:path w="1915159" h="8980170">
                        <a:moveTo>
                          <a:pt x="0" y="902258"/>
                        </a:moveTo>
                        <a:lnTo>
                          <a:pt x="0" y="662928"/>
                        </a:lnTo>
                      </a:path>
                      <a:path w="1915159" h="8980170">
                        <a:moveTo>
                          <a:pt x="0" y="603095"/>
                        </a:moveTo>
                        <a:lnTo>
                          <a:pt x="0" y="543263"/>
                        </a:lnTo>
                      </a:path>
                      <a:path w="1915159" h="8980170">
                        <a:moveTo>
                          <a:pt x="0" y="483430"/>
                        </a:moveTo>
                        <a:lnTo>
                          <a:pt x="0" y="239275"/>
                        </a:lnTo>
                      </a:path>
                      <a:path w="1915159" h="8980170">
                        <a:moveTo>
                          <a:pt x="1914699" y="119637"/>
                        </a:moveTo>
                        <a:lnTo>
                          <a:pt x="1905199" y="165908"/>
                        </a:lnTo>
                        <a:lnTo>
                          <a:pt x="1879394" y="203970"/>
                        </a:lnTo>
                        <a:lnTo>
                          <a:pt x="1841333" y="229774"/>
                        </a:lnTo>
                        <a:lnTo>
                          <a:pt x="1795062" y="239275"/>
                        </a:lnTo>
                        <a:lnTo>
                          <a:pt x="1748364" y="229774"/>
                        </a:lnTo>
                        <a:lnTo>
                          <a:pt x="1710301" y="203970"/>
                        </a:lnTo>
                        <a:lnTo>
                          <a:pt x="1684674" y="165908"/>
                        </a:lnTo>
                        <a:lnTo>
                          <a:pt x="1675287" y="119637"/>
                        </a:lnTo>
                        <a:lnTo>
                          <a:pt x="1684674" y="73019"/>
                        </a:lnTo>
                        <a:lnTo>
                          <a:pt x="1710301" y="34997"/>
                        </a:lnTo>
                        <a:lnTo>
                          <a:pt x="1748364" y="9385"/>
                        </a:lnTo>
                        <a:lnTo>
                          <a:pt x="1795062" y="0"/>
                        </a:lnTo>
                        <a:lnTo>
                          <a:pt x="1841333" y="9385"/>
                        </a:lnTo>
                        <a:lnTo>
                          <a:pt x="1879394" y="34997"/>
                        </a:lnTo>
                        <a:lnTo>
                          <a:pt x="1905199" y="73019"/>
                        </a:lnTo>
                        <a:lnTo>
                          <a:pt x="1914699" y="119637"/>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53" name="object 4053"/>
                  <p:cNvSpPr/>
                  <p:nvPr/>
                </p:nvSpPr>
                <p:spPr>
                  <a:xfrm>
                    <a:off x="14904170" y="337478"/>
                    <a:ext cx="135890" cy="138430"/>
                  </a:xfrm>
                  <a:custGeom>
                    <a:avLst/>
                    <a:gdLst/>
                    <a:ahLst/>
                    <a:cxnLst/>
                    <a:rect l="l" t="t" r="r" b="b"/>
                    <a:pathLst>
                      <a:path w="135890" h="138429">
                        <a:moveTo>
                          <a:pt x="135623" y="0"/>
                        </a:moveTo>
                        <a:lnTo>
                          <a:pt x="0" y="0"/>
                        </a:lnTo>
                        <a:lnTo>
                          <a:pt x="0" y="138016"/>
                        </a:lnTo>
                        <a:lnTo>
                          <a:pt x="135623" y="138016"/>
                        </a:lnTo>
                        <a:lnTo>
                          <a:pt x="135623"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054" name="object 4054"/>
                <p:cNvSpPr txBox="1"/>
                <p:nvPr/>
              </p:nvSpPr>
              <p:spPr>
                <a:xfrm>
                  <a:off x="8406594" y="4781191"/>
                  <a:ext cx="77312"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12" normalizeH="0" baseline="0" noProof="0">
                      <a:ln>
                        <a:noFill/>
                      </a:ln>
                      <a:solidFill>
                        <a:srgbClr val="888888"/>
                      </a:solidFill>
                      <a:effectLst/>
                      <a:uLnTx/>
                      <a:uFillTx/>
                      <a:latin typeface="Arial"/>
                      <a:ea typeface="+mn-ea"/>
                      <a:cs typeface="Arial"/>
                    </a:rPr>
                    <a:t>15</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sp>
              <p:nvSpPr>
                <p:cNvPr id="4055" name="object 4055"/>
                <p:cNvSpPr txBox="1"/>
                <p:nvPr/>
              </p:nvSpPr>
              <p:spPr>
                <a:xfrm>
                  <a:off x="8406594" y="149021"/>
                  <a:ext cx="77312"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12" normalizeH="0" baseline="0" noProof="0">
                      <a:ln>
                        <a:noFill/>
                      </a:ln>
                      <a:solidFill>
                        <a:srgbClr val="888888"/>
                      </a:solidFill>
                      <a:effectLst/>
                      <a:uLnTx/>
                      <a:uFillTx/>
                      <a:latin typeface="Arial"/>
                      <a:ea typeface="+mn-ea"/>
                      <a:cs typeface="Arial"/>
                    </a:rPr>
                    <a:t>15</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sp>
              <p:nvSpPr>
                <p:cNvPr id="4056" name="object 4056"/>
                <p:cNvSpPr/>
                <p:nvPr/>
              </p:nvSpPr>
              <p:spPr>
                <a:xfrm>
                  <a:off x="8445443" y="4653502"/>
                  <a:ext cx="0" cy="116725"/>
                </a:xfrm>
                <a:custGeom>
                  <a:avLst/>
                  <a:gdLst/>
                  <a:ahLst/>
                  <a:cxnLst/>
                  <a:rect l="l" t="t" r="r" b="b"/>
                  <a:pathLst>
                    <a:path h="244475">
                      <a:moveTo>
                        <a:pt x="0" y="244113"/>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57" name="object 4057"/>
                <p:cNvSpPr/>
                <p:nvPr/>
              </p:nvSpPr>
              <p:spPr>
                <a:xfrm>
                  <a:off x="8445443" y="4596361"/>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58" name="object 4058"/>
                <p:cNvSpPr/>
                <p:nvPr/>
              </p:nvSpPr>
              <p:spPr>
                <a:xfrm>
                  <a:off x="8445443" y="4453524"/>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59" name="object 4059"/>
                <p:cNvSpPr/>
                <p:nvPr/>
              </p:nvSpPr>
              <p:spPr>
                <a:xfrm>
                  <a:off x="8445443" y="4253553"/>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60" name="object 4060"/>
                <p:cNvSpPr/>
                <p:nvPr/>
              </p:nvSpPr>
              <p:spPr>
                <a:xfrm>
                  <a:off x="8445443" y="3996441"/>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61" name="object 4061"/>
                <p:cNvSpPr/>
                <p:nvPr/>
              </p:nvSpPr>
              <p:spPr>
                <a:xfrm>
                  <a:off x="8445443" y="3796463"/>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62" name="object 4062"/>
                <p:cNvSpPr/>
                <p:nvPr/>
              </p:nvSpPr>
              <p:spPr>
                <a:xfrm>
                  <a:off x="8445443" y="3596492"/>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63" name="object 4063"/>
                <p:cNvSpPr/>
                <p:nvPr/>
              </p:nvSpPr>
              <p:spPr>
                <a:xfrm>
                  <a:off x="8445443" y="3453655"/>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64" name="object 4064"/>
                <p:cNvSpPr/>
                <p:nvPr/>
              </p:nvSpPr>
              <p:spPr>
                <a:xfrm>
                  <a:off x="8445443" y="3396514"/>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65" name="object 4065"/>
                <p:cNvSpPr/>
                <p:nvPr/>
              </p:nvSpPr>
              <p:spPr>
                <a:xfrm>
                  <a:off x="8445443" y="3196543"/>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66" name="object 4066"/>
                <p:cNvSpPr/>
                <p:nvPr/>
              </p:nvSpPr>
              <p:spPr>
                <a:xfrm>
                  <a:off x="8445443" y="2996565"/>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67" name="object 4067"/>
                <p:cNvSpPr/>
                <p:nvPr/>
              </p:nvSpPr>
              <p:spPr>
                <a:xfrm>
                  <a:off x="8445443" y="2853728"/>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68" name="object 4068"/>
                <p:cNvSpPr/>
                <p:nvPr/>
              </p:nvSpPr>
              <p:spPr>
                <a:xfrm>
                  <a:off x="8445443" y="2796594"/>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69" name="object 4069"/>
                <p:cNvSpPr/>
                <p:nvPr/>
              </p:nvSpPr>
              <p:spPr>
                <a:xfrm>
                  <a:off x="8445443" y="2596616"/>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70" name="object 4070"/>
                <p:cNvSpPr/>
                <p:nvPr/>
              </p:nvSpPr>
              <p:spPr>
                <a:xfrm>
                  <a:off x="8445443" y="2453779"/>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71" name="object 4071"/>
                <p:cNvSpPr/>
                <p:nvPr/>
              </p:nvSpPr>
              <p:spPr>
                <a:xfrm>
                  <a:off x="8445443" y="2396645"/>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72" name="object 4072"/>
                <p:cNvSpPr/>
                <p:nvPr/>
              </p:nvSpPr>
              <p:spPr>
                <a:xfrm>
                  <a:off x="8445443" y="2253808"/>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73" name="object 4073"/>
                <p:cNvSpPr/>
                <p:nvPr/>
              </p:nvSpPr>
              <p:spPr>
                <a:xfrm>
                  <a:off x="8445443" y="2196667"/>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74" name="object 4074"/>
                <p:cNvSpPr/>
                <p:nvPr/>
              </p:nvSpPr>
              <p:spPr>
                <a:xfrm>
                  <a:off x="8445443" y="1996696"/>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75" name="object 4075"/>
                <p:cNvSpPr/>
                <p:nvPr/>
              </p:nvSpPr>
              <p:spPr>
                <a:xfrm>
                  <a:off x="8445443" y="1853859"/>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76" name="object 4076"/>
                <p:cNvSpPr/>
                <p:nvPr/>
              </p:nvSpPr>
              <p:spPr>
                <a:xfrm>
                  <a:off x="8445443" y="1796718"/>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77" name="object 4077"/>
                <p:cNvSpPr/>
                <p:nvPr/>
              </p:nvSpPr>
              <p:spPr>
                <a:xfrm>
                  <a:off x="8445443" y="1596747"/>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78" name="object 4078"/>
                <p:cNvSpPr/>
                <p:nvPr/>
              </p:nvSpPr>
              <p:spPr>
                <a:xfrm>
                  <a:off x="8445443" y="1253932"/>
                  <a:ext cx="0" cy="114300"/>
                </a:xfrm>
                <a:custGeom>
                  <a:avLst/>
                  <a:gdLst/>
                  <a:ahLst/>
                  <a:cxnLst/>
                  <a:rect l="l" t="t" r="r" b="b"/>
                  <a:pathLst>
                    <a:path h="239394">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79" name="object 4079"/>
                <p:cNvSpPr/>
                <p:nvPr/>
              </p:nvSpPr>
              <p:spPr>
                <a:xfrm>
                  <a:off x="8445443" y="1196798"/>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4080" name="object 4080"/>
                <p:cNvGrpSpPr/>
                <p:nvPr/>
              </p:nvGrpSpPr>
              <p:grpSpPr>
                <a:xfrm>
                  <a:off x="9244960" y="4769294"/>
                  <a:ext cx="115210" cy="115210"/>
                  <a:chOff x="16647373" y="9989022"/>
                  <a:chExt cx="241300" cy="241300"/>
                </a:xfrm>
              </p:grpSpPr>
              <p:sp>
                <p:nvSpPr>
                  <p:cNvPr id="4081" name="object 4081"/>
                  <p:cNvSpPr/>
                  <p:nvPr/>
                </p:nvSpPr>
                <p:spPr>
                  <a:xfrm>
                    <a:off x="16648170" y="9989820"/>
                    <a:ext cx="239395" cy="239395"/>
                  </a:xfrm>
                  <a:custGeom>
                    <a:avLst/>
                    <a:gdLst/>
                    <a:ahLst/>
                    <a:cxnLst/>
                    <a:rect l="l" t="t" r="r" b="b"/>
                    <a:pathLst>
                      <a:path w="239394" h="239395">
                        <a:moveTo>
                          <a:pt x="239275" y="119665"/>
                        </a:moveTo>
                        <a:lnTo>
                          <a:pt x="229774" y="165963"/>
                        </a:lnTo>
                        <a:lnTo>
                          <a:pt x="203970" y="204031"/>
                        </a:lnTo>
                        <a:lnTo>
                          <a:pt x="165908" y="229833"/>
                        </a:lnTo>
                        <a:lnTo>
                          <a:pt x="119637" y="239330"/>
                        </a:lnTo>
                        <a:lnTo>
                          <a:pt x="73019" y="229833"/>
                        </a:lnTo>
                        <a:lnTo>
                          <a:pt x="34997" y="204031"/>
                        </a:lnTo>
                        <a:lnTo>
                          <a:pt x="9385" y="165963"/>
                        </a:lnTo>
                        <a:lnTo>
                          <a:pt x="0" y="119665"/>
                        </a:lnTo>
                        <a:lnTo>
                          <a:pt x="9385" y="73031"/>
                        </a:lnTo>
                        <a:lnTo>
                          <a:pt x="34997" y="35000"/>
                        </a:lnTo>
                        <a:lnTo>
                          <a:pt x="73019" y="9385"/>
                        </a:lnTo>
                        <a:lnTo>
                          <a:pt x="119637" y="0"/>
                        </a:lnTo>
                        <a:lnTo>
                          <a:pt x="165908" y="9385"/>
                        </a:lnTo>
                        <a:lnTo>
                          <a:pt x="203970" y="35000"/>
                        </a:lnTo>
                        <a:lnTo>
                          <a:pt x="229774" y="73031"/>
                        </a:lnTo>
                        <a:lnTo>
                          <a:pt x="239275" y="119665"/>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82" name="object 4082"/>
                  <p:cNvSpPr/>
                  <p:nvPr/>
                </p:nvSpPr>
                <p:spPr>
                  <a:xfrm>
                    <a:off x="16699150" y="10039277"/>
                    <a:ext cx="135890" cy="138430"/>
                  </a:xfrm>
                  <a:custGeom>
                    <a:avLst/>
                    <a:gdLst/>
                    <a:ahLst/>
                    <a:cxnLst/>
                    <a:rect l="l" t="t" r="r" b="b"/>
                    <a:pathLst>
                      <a:path w="135890" h="138429">
                        <a:moveTo>
                          <a:pt x="135623" y="0"/>
                        </a:moveTo>
                        <a:lnTo>
                          <a:pt x="0" y="0"/>
                        </a:lnTo>
                        <a:lnTo>
                          <a:pt x="0" y="138016"/>
                        </a:lnTo>
                        <a:lnTo>
                          <a:pt x="135623" y="138016"/>
                        </a:lnTo>
                        <a:lnTo>
                          <a:pt x="135623"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grpSp>
              <p:nvGrpSpPr>
                <p:cNvPr id="4083" name="object 4083"/>
                <p:cNvGrpSpPr/>
                <p:nvPr/>
              </p:nvGrpSpPr>
              <p:grpSpPr>
                <a:xfrm>
                  <a:off x="8444989" y="137062"/>
                  <a:ext cx="915309" cy="4288524"/>
                  <a:chOff x="14971876" y="287069"/>
                  <a:chExt cx="1917064" cy="8982075"/>
                </a:xfrm>
              </p:grpSpPr>
              <p:sp>
                <p:nvSpPr>
                  <p:cNvPr id="4084" name="object 4084"/>
                  <p:cNvSpPr/>
                  <p:nvPr/>
                </p:nvSpPr>
                <p:spPr>
                  <a:xfrm>
                    <a:off x="14972829" y="288021"/>
                    <a:ext cx="1915160" cy="8980170"/>
                  </a:xfrm>
                  <a:custGeom>
                    <a:avLst/>
                    <a:gdLst/>
                    <a:ahLst/>
                    <a:cxnLst/>
                    <a:rect l="l" t="t" r="r" b="b"/>
                    <a:pathLst>
                      <a:path w="1915159" h="8980170">
                        <a:moveTo>
                          <a:pt x="0" y="8979805"/>
                        </a:moveTo>
                        <a:lnTo>
                          <a:pt x="0" y="8919972"/>
                        </a:lnTo>
                      </a:path>
                      <a:path w="1915159" h="8980170">
                        <a:moveTo>
                          <a:pt x="0" y="8560976"/>
                        </a:moveTo>
                        <a:lnTo>
                          <a:pt x="0" y="8501130"/>
                        </a:lnTo>
                      </a:path>
                      <a:path w="1915159" h="8980170">
                        <a:moveTo>
                          <a:pt x="0" y="8441297"/>
                        </a:moveTo>
                        <a:lnTo>
                          <a:pt x="0" y="8201966"/>
                        </a:lnTo>
                      </a:path>
                      <a:path w="1915159" h="8980170">
                        <a:moveTo>
                          <a:pt x="0" y="8022469"/>
                        </a:moveTo>
                        <a:lnTo>
                          <a:pt x="0" y="7783138"/>
                        </a:lnTo>
                      </a:path>
                      <a:path w="1915159" h="8980170">
                        <a:moveTo>
                          <a:pt x="0" y="7603626"/>
                        </a:moveTo>
                        <a:lnTo>
                          <a:pt x="0" y="7364296"/>
                        </a:lnTo>
                      </a:path>
                      <a:path w="1915159" h="8980170">
                        <a:moveTo>
                          <a:pt x="0" y="6765955"/>
                        </a:moveTo>
                        <a:lnTo>
                          <a:pt x="0" y="6526625"/>
                        </a:lnTo>
                      </a:path>
                      <a:path w="1915159" h="8980170">
                        <a:moveTo>
                          <a:pt x="0" y="6347127"/>
                        </a:moveTo>
                        <a:lnTo>
                          <a:pt x="0" y="6107796"/>
                        </a:lnTo>
                      </a:path>
                      <a:path w="1915159" h="8980170">
                        <a:moveTo>
                          <a:pt x="0" y="5509456"/>
                        </a:moveTo>
                        <a:lnTo>
                          <a:pt x="0" y="5270125"/>
                        </a:lnTo>
                      </a:path>
                      <a:path w="1915159" h="8980170">
                        <a:moveTo>
                          <a:pt x="0" y="4252942"/>
                        </a:moveTo>
                        <a:lnTo>
                          <a:pt x="0" y="4013612"/>
                        </a:lnTo>
                      </a:path>
                      <a:path w="1915159" h="8980170">
                        <a:moveTo>
                          <a:pt x="0" y="3415271"/>
                        </a:moveTo>
                        <a:lnTo>
                          <a:pt x="0" y="3175941"/>
                        </a:lnTo>
                      </a:path>
                      <a:path w="1915159" h="8980170">
                        <a:moveTo>
                          <a:pt x="0" y="2996443"/>
                        </a:moveTo>
                        <a:lnTo>
                          <a:pt x="0" y="2757112"/>
                        </a:lnTo>
                      </a:path>
                      <a:path w="1915159" h="8980170">
                        <a:moveTo>
                          <a:pt x="0" y="2697266"/>
                        </a:moveTo>
                        <a:lnTo>
                          <a:pt x="0" y="2637433"/>
                        </a:lnTo>
                      </a:path>
                      <a:path w="1915159" h="8980170">
                        <a:moveTo>
                          <a:pt x="0" y="2158772"/>
                        </a:moveTo>
                        <a:lnTo>
                          <a:pt x="0" y="1919441"/>
                        </a:lnTo>
                      </a:path>
                      <a:path w="1915159" h="8980170">
                        <a:moveTo>
                          <a:pt x="0" y="1859608"/>
                        </a:moveTo>
                        <a:lnTo>
                          <a:pt x="0" y="1799762"/>
                        </a:lnTo>
                      </a:path>
                      <a:path w="1915159" h="8980170">
                        <a:moveTo>
                          <a:pt x="0" y="1739929"/>
                        </a:moveTo>
                        <a:lnTo>
                          <a:pt x="0" y="1500599"/>
                        </a:lnTo>
                      </a:path>
                      <a:path w="1915159" h="8980170">
                        <a:moveTo>
                          <a:pt x="0" y="1440766"/>
                        </a:moveTo>
                        <a:lnTo>
                          <a:pt x="0" y="1380933"/>
                        </a:lnTo>
                      </a:path>
                      <a:path w="1915159" h="8980170">
                        <a:moveTo>
                          <a:pt x="0" y="1321101"/>
                        </a:moveTo>
                        <a:lnTo>
                          <a:pt x="0" y="1081770"/>
                        </a:lnTo>
                      </a:path>
                      <a:path w="1915159" h="8980170">
                        <a:moveTo>
                          <a:pt x="0" y="1021938"/>
                        </a:moveTo>
                        <a:lnTo>
                          <a:pt x="0" y="962091"/>
                        </a:lnTo>
                      </a:path>
                      <a:path w="1915159" h="8980170">
                        <a:moveTo>
                          <a:pt x="0" y="902258"/>
                        </a:moveTo>
                        <a:lnTo>
                          <a:pt x="0" y="662928"/>
                        </a:lnTo>
                      </a:path>
                      <a:path w="1915159" h="8980170">
                        <a:moveTo>
                          <a:pt x="0" y="603095"/>
                        </a:moveTo>
                        <a:lnTo>
                          <a:pt x="0" y="543263"/>
                        </a:lnTo>
                      </a:path>
                      <a:path w="1915159" h="8980170">
                        <a:moveTo>
                          <a:pt x="0" y="483430"/>
                        </a:moveTo>
                        <a:lnTo>
                          <a:pt x="0" y="239275"/>
                        </a:lnTo>
                      </a:path>
                      <a:path w="1915159" h="8980170">
                        <a:moveTo>
                          <a:pt x="1914617" y="119637"/>
                        </a:moveTo>
                        <a:lnTo>
                          <a:pt x="1905116" y="165908"/>
                        </a:lnTo>
                        <a:lnTo>
                          <a:pt x="1879312" y="203970"/>
                        </a:lnTo>
                        <a:lnTo>
                          <a:pt x="1841250" y="229774"/>
                        </a:lnTo>
                        <a:lnTo>
                          <a:pt x="1794979" y="239275"/>
                        </a:lnTo>
                        <a:lnTo>
                          <a:pt x="1748361" y="229774"/>
                        </a:lnTo>
                        <a:lnTo>
                          <a:pt x="1710339" y="203970"/>
                        </a:lnTo>
                        <a:lnTo>
                          <a:pt x="1684727" y="165908"/>
                        </a:lnTo>
                        <a:lnTo>
                          <a:pt x="1675341" y="119637"/>
                        </a:lnTo>
                        <a:lnTo>
                          <a:pt x="1684727" y="73019"/>
                        </a:lnTo>
                        <a:lnTo>
                          <a:pt x="1710339" y="34997"/>
                        </a:lnTo>
                        <a:lnTo>
                          <a:pt x="1748361" y="9385"/>
                        </a:lnTo>
                        <a:lnTo>
                          <a:pt x="1794979" y="0"/>
                        </a:lnTo>
                        <a:lnTo>
                          <a:pt x="1841250" y="9385"/>
                        </a:lnTo>
                        <a:lnTo>
                          <a:pt x="1879312" y="34997"/>
                        </a:lnTo>
                        <a:lnTo>
                          <a:pt x="1905116" y="73019"/>
                        </a:lnTo>
                        <a:lnTo>
                          <a:pt x="1914617" y="119637"/>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85" name="object 4085"/>
                  <p:cNvSpPr/>
                  <p:nvPr/>
                </p:nvSpPr>
                <p:spPr>
                  <a:xfrm>
                    <a:off x="16699151" y="337478"/>
                    <a:ext cx="135890" cy="138430"/>
                  </a:xfrm>
                  <a:custGeom>
                    <a:avLst/>
                    <a:gdLst/>
                    <a:ahLst/>
                    <a:cxnLst/>
                    <a:rect l="l" t="t" r="r" b="b"/>
                    <a:pathLst>
                      <a:path w="135890" h="138429">
                        <a:moveTo>
                          <a:pt x="135623" y="0"/>
                        </a:moveTo>
                        <a:lnTo>
                          <a:pt x="0" y="0"/>
                        </a:lnTo>
                        <a:lnTo>
                          <a:pt x="0" y="138016"/>
                        </a:lnTo>
                        <a:lnTo>
                          <a:pt x="135623" y="138016"/>
                        </a:lnTo>
                        <a:lnTo>
                          <a:pt x="135623"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086" name="object 4086"/>
                <p:cNvSpPr txBox="1"/>
                <p:nvPr/>
              </p:nvSpPr>
              <p:spPr>
                <a:xfrm>
                  <a:off x="9263627" y="4781191"/>
                  <a:ext cx="77312"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12" normalizeH="0" baseline="0" noProof="0">
                      <a:ln>
                        <a:noFill/>
                      </a:ln>
                      <a:solidFill>
                        <a:srgbClr val="888888"/>
                      </a:solidFill>
                      <a:effectLst/>
                      <a:uLnTx/>
                      <a:uFillTx/>
                      <a:latin typeface="Arial"/>
                      <a:ea typeface="+mn-ea"/>
                      <a:cs typeface="Arial"/>
                    </a:rPr>
                    <a:t>17</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sp>
              <p:nvSpPr>
                <p:cNvPr id="4087" name="object 4087"/>
                <p:cNvSpPr txBox="1"/>
                <p:nvPr/>
              </p:nvSpPr>
              <p:spPr>
                <a:xfrm>
                  <a:off x="9263627" y="149021"/>
                  <a:ext cx="77312"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12" normalizeH="0" baseline="0" noProof="0">
                      <a:ln>
                        <a:noFill/>
                      </a:ln>
                      <a:solidFill>
                        <a:srgbClr val="888888"/>
                      </a:solidFill>
                      <a:effectLst/>
                      <a:uLnTx/>
                      <a:uFillTx/>
                      <a:latin typeface="Arial"/>
                      <a:ea typeface="+mn-ea"/>
                      <a:cs typeface="Arial"/>
                    </a:rPr>
                    <a:t>17</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sp>
              <p:nvSpPr>
                <p:cNvPr id="4088" name="object 4088"/>
                <p:cNvSpPr/>
                <p:nvPr/>
              </p:nvSpPr>
              <p:spPr>
                <a:xfrm>
                  <a:off x="9302463" y="4653502"/>
                  <a:ext cx="0" cy="116725"/>
                </a:xfrm>
                <a:custGeom>
                  <a:avLst/>
                  <a:gdLst/>
                  <a:ahLst/>
                  <a:cxnLst/>
                  <a:rect l="l" t="t" r="r" b="b"/>
                  <a:pathLst>
                    <a:path h="244475">
                      <a:moveTo>
                        <a:pt x="0" y="244113"/>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89" name="object 4089"/>
                <p:cNvSpPr/>
                <p:nvPr/>
              </p:nvSpPr>
              <p:spPr>
                <a:xfrm>
                  <a:off x="9302463" y="4596361"/>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90" name="object 4090"/>
                <p:cNvSpPr/>
                <p:nvPr/>
              </p:nvSpPr>
              <p:spPr>
                <a:xfrm>
                  <a:off x="9302463" y="4453524"/>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91" name="object 4091"/>
                <p:cNvSpPr/>
                <p:nvPr/>
              </p:nvSpPr>
              <p:spPr>
                <a:xfrm>
                  <a:off x="9302463" y="4253553"/>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92" name="object 4092"/>
                <p:cNvSpPr/>
                <p:nvPr/>
              </p:nvSpPr>
              <p:spPr>
                <a:xfrm>
                  <a:off x="9302463" y="4196412"/>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93" name="object 4093"/>
                <p:cNvSpPr/>
                <p:nvPr/>
              </p:nvSpPr>
              <p:spPr>
                <a:xfrm>
                  <a:off x="9302463" y="4053575"/>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94" name="object 4094"/>
                <p:cNvSpPr/>
                <p:nvPr/>
              </p:nvSpPr>
              <p:spPr>
                <a:xfrm>
                  <a:off x="9302463" y="3996441"/>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95" name="object 4095"/>
                <p:cNvSpPr/>
                <p:nvPr/>
              </p:nvSpPr>
              <p:spPr>
                <a:xfrm>
                  <a:off x="9302463" y="3853604"/>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96" name="object 4096"/>
                <p:cNvSpPr/>
                <p:nvPr/>
              </p:nvSpPr>
              <p:spPr>
                <a:xfrm>
                  <a:off x="9302463" y="3796463"/>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97" name="object 4097"/>
                <p:cNvSpPr/>
                <p:nvPr/>
              </p:nvSpPr>
              <p:spPr>
                <a:xfrm>
                  <a:off x="9302463" y="3653626"/>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98" name="object 4098"/>
                <p:cNvSpPr/>
                <p:nvPr/>
              </p:nvSpPr>
              <p:spPr>
                <a:xfrm>
                  <a:off x="9302463" y="3596492"/>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99" name="object 4099"/>
                <p:cNvSpPr/>
                <p:nvPr/>
              </p:nvSpPr>
              <p:spPr>
                <a:xfrm>
                  <a:off x="9302463" y="3453655"/>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00" name="object 4100"/>
                <p:cNvSpPr/>
                <p:nvPr/>
              </p:nvSpPr>
              <p:spPr>
                <a:xfrm>
                  <a:off x="9302463" y="2596616"/>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01" name="object 4101"/>
                <p:cNvSpPr/>
                <p:nvPr/>
              </p:nvSpPr>
              <p:spPr>
                <a:xfrm>
                  <a:off x="9302463" y="2453779"/>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02" name="object 4102"/>
                <p:cNvSpPr/>
                <p:nvPr/>
              </p:nvSpPr>
              <p:spPr>
                <a:xfrm>
                  <a:off x="9302463" y="2396645"/>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03" name="object 4103"/>
                <p:cNvSpPr/>
                <p:nvPr/>
              </p:nvSpPr>
              <p:spPr>
                <a:xfrm>
                  <a:off x="9302463" y="2253808"/>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04" name="object 4104"/>
                <p:cNvSpPr/>
                <p:nvPr/>
              </p:nvSpPr>
              <p:spPr>
                <a:xfrm>
                  <a:off x="9302463" y="2196667"/>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05" name="object 4105"/>
                <p:cNvSpPr/>
                <p:nvPr/>
              </p:nvSpPr>
              <p:spPr>
                <a:xfrm>
                  <a:off x="9302463" y="1796718"/>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06" name="object 4106"/>
                <p:cNvSpPr/>
                <p:nvPr/>
              </p:nvSpPr>
              <p:spPr>
                <a:xfrm>
                  <a:off x="9302463" y="1596747"/>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07" name="object 4107"/>
                <p:cNvSpPr/>
                <p:nvPr/>
              </p:nvSpPr>
              <p:spPr>
                <a:xfrm>
                  <a:off x="9302463" y="1396769"/>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08" name="object 4108"/>
                <p:cNvSpPr/>
                <p:nvPr/>
              </p:nvSpPr>
              <p:spPr>
                <a:xfrm>
                  <a:off x="9302463" y="1196798"/>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4109" name="object 4109"/>
                <p:cNvGrpSpPr/>
                <p:nvPr/>
              </p:nvGrpSpPr>
              <p:grpSpPr>
                <a:xfrm>
                  <a:off x="3674215" y="4769294"/>
                  <a:ext cx="115210" cy="115210"/>
                  <a:chOff x="4979757" y="9989022"/>
                  <a:chExt cx="241300" cy="241300"/>
                </a:xfrm>
              </p:grpSpPr>
              <p:sp>
                <p:nvSpPr>
                  <p:cNvPr id="4110" name="object 4110"/>
                  <p:cNvSpPr/>
                  <p:nvPr/>
                </p:nvSpPr>
                <p:spPr>
                  <a:xfrm>
                    <a:off x="4980555" y="9989820"/>
                    <a:ext cx="239395" cy="239395"/>
                  </a:xfrm>
                  <a:custGeom>
                    <a:avLst/>
                    <a:gdLst/>
                    <a:ahLst/>
                    <a:cxnLst/>
                    <a:rect l="l" t="t" r="r" b="b"/>
                    <a:pathLst>
                      <a:path w="239395" h="239395">
                        <a:moveTo>
                          <a:pt x="239330" y="119665"/>
                        </a:moveTo>
                        <a:lnTo>
                          <a:pt x="229833" y="165963"/>
                        </a:lnTo>
                        <a:lnTo>
                          <a:pt x="204031" y="204031"/>
                        </a:lnTo>
                        <a:lnTo>
                          <a:pt x="165963" y="229833"/>
                        </a:lnTo>
                        <a:lnTo>
                          <a:pt x="119665" y="239330"/>
                        </a:lnTo>
                        <a:lnTo>
                          <a:pt x="73031" y="229833"/>
                        </a:lnTo>
                        <a:lnTo>
                          <a:pt x="35000" y="204031"/>
                        </a:lnTo>
                        <a:lnTo>
                          <a:pt x="9385" y="165963"/>
                        </a:lnTo>
                        <a:lnTo>
                          <a:pt x="0" y="119665"/>
                        </a:lnTo>
                        <a:lnTo>
                          <a:pt x="9385" y="73031"/>
                        </a:lnTo>
                        <a:lnTo>
                          <a:pt x="35000" y="35000"/>
                        </a:lnTo>
                        <a:lnTo>
                          <a:pt x="73031" y="9385"/>
                        </a:lnTo>
                        <a:lnTo>
                          <a:pt x="119665" y="0"/>
                        </a:lnTo>
                        <a:lnTo>
                          <a:pt x="165963" y="9385"/>
                        </a:lnTo>
                        <a:lnTo>
                          <a:pt x="204031" y="35000"/>
                        </a:lnTo>
                        <a:lnTo>
                          <a:pt x="229833" y="73031"/>
                        </a:lnTo>
                        <a:lnTo>
                          <a:pt x="239330" y="119665"/>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11" name="object 4111"/>
                  <p:cNvSpPr/>
                  <p:nvPr/>
                </p:nvSpPr>
                <p:spPr>
                  <a:xfrm>
                    <a:off x="5065110" y="10039277"/>
                    <a:ext cx="67945" cy="138430"/>
                  </a:xfrm>
                  <a:custGeom>
                    <a:avLst/>
                    <a:gdLst/>
                    <a:ahLst/>
                    <a:cxnLst/>
                    <a:rect l="l" t="t" r="r" b="b"/>
                    <a:pathLst>
                      <a:path w="67945" h="138429">
                        <a:moveTo>
                          <a:pt x="67814" y="0"/>
                        </a:moveTo>
                        <a:lnTo>
                          <a:pt x="0" y="0"/>
                        </a:lnTo>
                        <a:lnTo>
                          <a:pt x="0" y="138016"/>
                        </a:lnTo>
                        <a:lnTo>
                          <a:pt x="67814" y="138016"/>
                        </a:lnTo>
                        <a:lnTo>
                          <a:pt x="6781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grpSp>
              <p:nvGrpSpPr>
                <p:cNvPr id="4112" name="object 4112"/>
                <p:cNvGrpSpPr/>
                <p:nvPr/>
              </p:nvGrpSpPr>
              <p:grpSpPr>
                <a:xfrm>
                  <a:off x="3674142" y="251305"/>
                  <a:ext cx="5628896" cy="4174224"/>
                  <a:chOff x="4979602" y="526344"/>
                  <a:chExt cx="11789410" cy="8742680"/>
                </a:xfrm>
              </p:grpSpPr>
              <p:sp>
                <p:nvSpPr>
                  <p:cNvPr id="4113" name="object 4113"/>
                  <p:cNvSpPr/>
                  <p:nvPr/>
                </p:nvSpPr>
                <p:spPr>
                  <a:xfrm>
                    <a:off x="4980555" y="527297"/>
                    <a:ext cx="11787505" cy="8740775"/>
                  </a:xfrm>
                  <a:custGeom>
                    <a:avLst/>
                    <a:gdLst/>
                    <a:ahLst/>
                    <a:cxnLst/>
                    <a:rect l="l" t="t" r="r" b="b"/>
                    <a:pathLst>
                      <a:path w="11787505" h="8740775">
                        <a:moveTo>
                          <a:pt x="11787253" y="8740529"/>
                        </a:moveTo>
                        <a:lnTo>
                          <a:pt x="11787253" y="8680696"/>
                        </a:lnTo>
                      </a:path>
                      <a:path w="11787505" h="8740775">
                        <a:moveTo>
                          <a:pt x="11787253" y="6646358"/>
                        </a:moveTo>
                        <a:lnTo>
                          <a:pt x="11787253" y="6586512"/>
                        </a:lnTo>
                      </a:path>
                      <a:path w="11787505" h="8740775">
                        <a:moveTo>
                          <a:pt x="11787253" y="6526679"/>
                        </a:moveTo>
                        <a:lnTo>
                          <a:pt x="11787253" y="6287349"/>
                        </a:lnTo>
                      </a:path>
                      <a:path w="11787505" h="8740775">
                        <a:moveTo>
                          <a:pt x="11787253" y="5270180"/>
                        </a:moveTo>
                        <a:lnTo>
                          <a:pt x="11787253" y="5030849"/>
                        </a:lnTo>
                      </a:path>
                      <a:path w="11787505" h="8740775">
                        <a:moveTo>
                          <a:pt x="11787253" y="4013667"/>
                        </a:moveTo>
                        <a:lnTo>
                          <a:pt x="11787253" y="3774336"/>
                        </a:lnTo>
                      </a:path>
                      <a:path w="11787505" h="8740775">
                        <a:moveTo>
                          <a:pt x="11787253" y="3714503"/>
                        </a:moveTo>
                        <a:lnTo>
                          <a:pt x="11787253" y="3654671"/>
                        </a:lnTo>
                      </a:path>
                      <a:path w="11787505" h="8740775">
                        <a:moveTo>
                          <a:pt x="11787253" y="3594838"/>
                        </a:moveTo>
                        <a:lnTo>
                          <a:pt x="11787253" y="3355507"/>
                        </a:lnTo>
                      </a:path>
                      <a:path w="11787505" h="8740775">
                        <a:moveTo>
                          <a:pt x="11787253" y="3175996"/>
                        </a:moveTo>
                        <a:lnTo>
                          <a:pt x="11787253" y="2936665"/>
                        </a:lnTo>
                      </a:path>
                      <a:path w="11787505" h="8740775">
                        <a:moveTo>
                          <a:pt x="11787253" y="2757167"/>
                        </a:moveTo>
                        <a:lnTo>
                          <a:pt x="11787253" y="2517836"/>
                        </a:lnTo>
                      </a:path>
                      <a:path w="11787505" h="8740775">
                        <a:moveTo>
                          <a:pt x="11787253" y="2338325"/>
                        </a:moveTo>
                        <a:lnTo>
                          <a:pt x="11787253" y="2098994"/>
                        </a:lnTo>
                      </a:path>
                      <a:path w="11787505" h="8740775">
                        <a:moveTo>
                          <a:pt x="11787253" y="1919496"/>
                        </a:moveTo>
                        <a:lnTo>
                          <a:pt x="11787253" y="1680165"/>
                        </a:lnTo>
                      </a:path>
                      <a:path w="11787505" h="8740775">
                        <a:moveTo>
                          <a:pt x="11787253" y="1620333"/>
                        </a:moveTo>
                        <a:lnTo>
                          <a:pt x="11787253" y="1560486"/>
                        </a:lnTo>
                      </a:path>
                      <a:path w="11787505" h="8740775">
                        <a:moveTo>
                          <a:pt x="11787253" y="1500654"/>
                        </a:moveTo>
                        <a:lnTo>
                          <a:pt x="11787253" y="1261323"/>
                        </a:lnTo>
                      </a:path>
                      <a:path w="11787505" h="8740775">
                        <a:moveTo>
                          <a:pt x="11787253" y="1201490"/>
                        </a:moveTo>
                        <a:lnTo>
                          <a:pt x="11787253" y="1141658"/>
                        </a:lnTo>
                      </a:path>
                      <a:path w="11787505" h="8740775">
                        <a:moveTo>
                          <a:pt x="11787253" y="1081825"/>
                        </a:moveTo>
                        <a:lnTo>
                          <a:pt x="11787253" y="842494"/>
                        </a:lnTo>
                      </a:path>
                      <a:path w="11787505" h="8740775">
                        <a:moveTo>
                          <a:pt x="11787253" y="782662"/>
                        </a:moveTo>
                        <a:lnTo>
                          <a:pt x="11787253" y="722815"/>
                        </a:lnTo>
                      </a:path>
                      <a:path w="11787505" h="8740775">
                        <a:moveTo>
                          <a:pt x="11787253" y="662983"/>
                        </a:moveTo>
                        <a:lnTo>
                          <a:pt x="11787253" y="423652"/>
                        </a:lnTo>
                      </a:path>
                      <a:path w="11787505" h="8740775">
                        <a:moveTo>
                          <a:pt x="11787253" y="363819"/>
                        </a:moveTo>
                        <a:lnTo>
                          <a:pt x="11787253" y="303987"/>
                        </a:lnTo>
                      </a:path>
                      <a:path w="11787505" h="8740775">
                        <a:moveTo>
                          <a:pt x="11787253" y="244154"/>
                        </a:moveTo>
                        <a:lnTo>
                          <a:pt x="11787253" y="0"/>
                        </a:lnTo>
                      </a:path>
                      <a:path w="11787505" h="8740775">
                        <a:moveTo>
                          <a:pt x="239330" y="225009"/>
                        </a:moveTo>
                        <a:lnTo>
                          <a:pt x="229833" y="271302"/>
                        </a:lnTo>
                        <a:lnTo>
                          <a:pt x="204031" y="309371"/>
                        </a:lnTo>
                        <a:lnTo>
                          <a:pt x="165963" y="335175"/>
                        </a:lnTo>
                        <a:lnTo>
                          <a:pt x="119665" y="344675"/>
                        </a:lnTo>
                        <a:lnTo>
                          <a:pt x="73031" y="335175"/>
                        </a:lnTo>
                        <a:lnTo>
                          <a:pt x="35000" y="309371"/>
                        </a:lnTo>
                        <a:lnTo>
                          <a:pt x="9385" y="271302"/>
                        </a:lnTo>
                        <a:lnTo>
                          <a:pt x="0" y="225009"/>
                        </a:lnTo>
                        <a:lnTo>
                          <a:pt x="9385" y="178382"/>
                        </a:lnTo>
                        <a:lnTo>
                          <a:pt x="35000" y="140365"/>
                        </a:lnTo>
                        <a:lnTo>
                          <a:pt x="73031" y="114764"/>
                        </a:lnTo>
                        <a:lnTo>
                          <a:pt x="119665" y="105385"/>
                        </a:lnTo>
                        <a:lnTo>
                          <a:pt x="165963" y="114764"/>
                        </a:lnTo>
                        <a:lnTo>
                          <a:pt x="204031" y="140365"/>
                        </a:lnTo>
                        <a:lnTo>
                          <a:pt x="229833" y="178382"/>
                        </a:lnTo>
                        <a:lnTo>
                          <a:pt x="239330" y="225009"/>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14" name="object 4114"/>
                  <p:cNvSpPr/>
                  <p:nvPr/>
                </p:nvSpPr>
                <p:spPr>
                  <a:xfrm>
                    <a:off x="5065110" y="682098"/>
                    <a:ext cx="67945" cy="138430"/>
                  </a:xfrm>
                  <a:custGeom>
                    <a:avLst/>
                    <a:gdLst/>
                    <a:ahLst/>
                    <a:cxnLst/>
                    <a:rect l="l" t="t" r="r" b="b"/>
                    <a:pathLst>
                      <a:path w="67945" h="138430">
                        <a:moveTo>
                          <a:pt x="67814" y="0"/>
                        </a:moveTo>
                        <a:lnTo>
                          <a:pt x="0" y="0"/>
                        </a:lnTo>
                        <a:lnTo>
                          <a:pt x="0" y="138016"/>
                        </a:lnTo>
                        <a:lnTo>
                          <a:pt x="67814" y="138016"/>
                        </a:lnTo>
                        <a:lnTo>
                          <a:pt x="6781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115" name="object 4115"/>
                <p:cNvSpPr txBox="1"/>
                <p:nvPr/>
              </p:nvSpPr>
              <p:spPr>
                <a:xfrm>
                  <a:off x="3708907" y="4781191"/>
                  <a:ext cx="45174"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24" normalizeH="0" baseline="0" noProof="0">
                      <a:ln>
                        <a:noFill/>
                      </a:ln>
                      <a:solidFill>
                        <a:srgbClr val="888888"/>
                      </a:solidFill>
                      <a:effectLst/>
                      <a:uLnTx/>
                      <a:uFillTx/>
                      <a:latin typeface="Arial"/>
                      <a:ea typeface="+mn-ea"/>
                      <a:cs typeface="Arial"/>
                    </a:rPr>
                    <a:t>4</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sp>
              <p:nvSpPr>
                <p:cNvPr id="4116" name="object 4116"/>
                <p:cNvSpPr txBox="1"/>
                <p:nvPr/>
              </p:nvSpPr>
              <p:spPr>
                <a:xfrm>
                  <a:off x="3708907" y="313571"/>
                  <a:ext cx="45174"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24" normalizeH="0" baseline="0" noProof="0">
                      <a:ln>
                        <a:noFill/>
                      </a:ln>
                      <a:solidFill>
                        <a:srgbClr val="888888"/>
                      </a:solidFill>
                      <a:effectLst/>
                      <a:uLnTx/>
                      <a:uFillTx/>
                      <a:latin typeface="Arial"/>
                      <a:ea typeface="+mn-ea"/>
                      <a:cs typeface="Arial"/>
                    </a:rPr>
                    <a:t>4</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sp>
              <p:nvSpPr>
                <p:cNvPr id="4117" name="object 4117"/>
                <p:cNvSpPr/>
                <p:nvPr/>
              </p:nvSpPr>
              <p:spPr>
                <a:xfrm>
                  <a:off x="3731731" y="4635980"/>
                  <a:ext cx="0" cy="134310"/>
                </a:xfrm>
                <a:custGeom>
                  <a:avLst/>
                  <a:gdLst/>
                  <a:ahLst/>
                  <a:cxnLst/>
                  <a:rect l="l" t="t" r="r" b="b"/>
                  <a:pathLst>
                    <a:path h="281304">
                      <a:moveTo>
                        <a:pt x="0" y="280813"/>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18" name="object 4118"/>
                <p:cNvSpPr/>
                <p:nvPr/>
              </p:nvSpPr>
              <p:spPr>
                <a:xfrm>
                  <a:off x="3731731" y="4578845"/>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19" name="object 4119"/>
                <p:cNvSpPr/>
                <p:nvPr/>
              </p:nvSpPr>
              <p:spPr>
                <a:xfrm>
                  <a:off x="3731731" y="4436002"/>
                  <a:ext cx="0" cy="114300"/>
                </a:xfrm>
                <a:custGeom>
                  <a:avLst/>
                  <a:gdLst/>
                  <a:ahLst/>
                  <a:cxnLst/>
                  <a:rect l="l" t="t" r="r" b="b"/>
                  <a:pathLst>
                    <a:path h="239395">
                      <a:moveTo>
                        <a:pt x="0" y="239344"/>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20" name="object 4120"/>
                <p:cNvSpPr/>
                <p:nvPr/>
              </p:nvSpPr>
              <p:spPr>
                <a:xfrm>
                  <a:off x="3731731" y="4378868"/>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21" name="object 4121"/>
                <p:cNvSpPr/>
                <p:nvPr/>
              </p:nvSpPr>
              <p:spPr>
                <a:xfrm>
                  <a:off x="3731731" y="4236031"/>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22" name="object 4122"/>
                <p:cNvSpPr/>
                <p:nvPr/>
              </p:nvSpPr>
              <p:spPr>
                <a:xfrm>
                  <a:off x="3731731" y="4178896"/>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23" name="object 4123"/>
                <p:cNvSpPr/>
                <p:nvPr/>
              </p:nvSpPr>
              <p:spPr>
                <a:xfrm>
                  <a:off x="3731731" y="4036053"/>
                  <a:ext cx="0" cy="114300"/>
                </a:xfrm>
                <a:custGeom>
                  <a:avLst/>
                  <a:gdLst/>
                  <a:ahLst/>
                  <a:cxnLst/>
                  <a:rect l="l" t="t" r="r" b="b"/>
                  <a:pathLst>
                    <a:path h="239395">
                      <a:moveTo>
                        <a:pt x="0" y="239344"/>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24" name="object 4124"/>
                <p:cNvSpPr/>
                <p:nvPr/>
              </p:nvSpPr>
              <p:spPr>
                <a:xfrm>
                  <a:off x="3731731" y="3978919"/>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25" name="object 4125"/>
                <p:cNvSpPr/>
                <p:nvPr/>
              </p:nvSpPr>
              <p:spPr>
                <a:xfrm>
                  <a:off x="3731731" y="3636104"/>
                  <a:ext cx="0" cy="114300"/>
                </a:xfrm>
                <a:custGeom>
                  <a:avLst/>
                  <a:gdLst/>
                  <a:ahLst/>
                  <a:cxnLst/>
                  <a:rect l="l" t="t" r="r" b="b"/>
                  <a:pathLst>
                    <a:path h="239395">
                      <a:moveTo>
                        <a:pt x="0" y="239344"/>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26" name="object 4126"/>
                <p:cNvSpPr/>
                <p:nvPr/>
              </p:nvSpPr>
              <p:spPr>
                <a:xfrm>
                  <a:off x="3731731" y="2179151"/>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27" name="object 4127"/>
                <p:cNvSpPr/>
                <p:nvPr/>
              </p:nvSpPr>
              <p:spPr>
                <a:xfrm>
                  <a:off x="3731731" y="1979173"/>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28" name="object 4128"/>
                <p:cNvSpPr/>
                <p:nvPr/>
              </p:nvSpPr>
              <p:spPr>
                <a:xfrm>
                  <a:off x="3731731" y="1779202"/>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29" name="object 4129"/>
                <p:cNvSpPr/>
                <p:nvPr/>
              </p:nvSpPr>
              <p:spPr>
                <a:xfrm>
                  <a:off x="3731731" y="1636359"/>
                  <a:ext cx="0" cy="114300"/>
                </a:xfrm>
                <a:custGeom>
                  <a:avLst/>
                  <a:gdLst/>
                  <a:ahLst/>
                  <a:cxnLst/>
                  <a:rect l="l" t="t" r="r" b="b"/>
                  <a:pathLst>
                    <a:path h="239395">
                      <a:moveTo>
                        <a:pt x="0" y="239344"/>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30" name="object 4130"/>
                <p:cNvSpPr/>
                <p:nvPr/>
              </p:nvSpPr>
              <p:spPr>
                <a:xfrm>
                  <a:off x="3731731" y="1579224"/>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31" name="object 4131"/>
                <p:cNvSpPr/>
                <p:nvPr/>
              </p:nvSpPr>
              <p:spPr>
                <a:xfrm>
                  <a:off x="3731731" y="1379253"/>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4132" name="object 4132"/>
                <p:cNvGrpSpPr/>
                <p:nvPr/>
              </p:nvGrpSpPr>
              <p:grpSpPr>
                <a:xfrm>
                  <a:off x="3731276" y="416251"/>
                  <a:ext cx="729762" cy="4468311"/>
                  <a:chOff x="5099267" y="871814"/>
                  <a:chExt cx="1528445" cy="9358630"/>
                </a:xfrm>
              </p:grpSpPr>
              <p:sp>
                <p:nvSpPr>
                  <p:cNvPr id="4133" name="object 4133"/>
                  <p:cNvSpPr/>
                  <p:nvPr/>
                </p:nvSpPr>
                <p:spPr>
                  <a:xfrm>
                    <a:off x="5100220" y="872767"/>
                    <a:ext cx="1526540" cy="9356725"/>
                  </a:xfrm>
                  <a:custGeom>
                    <a:avLst/>
                    <a:gdLst/>
                    <a:ahLst/>
                    <a:cxnLst/>
                    <a:rect l="l" t="t" r="r" b="b"/>
                    <a:pathLst>
                      <a:path w="1526540" h="9356725">
                        <a:moveTo>
                          <a:pt x="0" y="7401023"/>
                        </a:moveTo>
                        <a:lnTo>
                          <a:pt x="0" y="7161692"/>
                        </a:lnTo>
                      </a:path>
                      <a:path w="1526540" h="9356725">
                        <a:moveTo>
                          <a:pt x="0" y="7101860"/>
                        </a:moveTo>
                        <a:lnTo>
                          <a:pt x="0" y="7042027"/>
                        </a:lnTo>
                      </a:path>
                      <a:path w="1526540" h="9356725">
                        <a:moveTo>
                          <a:pt x="0" y="6683017"/>
                        </a:moveTo>
                        <a:lnTo>
                          <a:pt x="0" y="6623185"/>
                        </a:lnTo>
                      </a:path>
                      <a:path w="1526540" h="9356725">
                        <a:moveTo>
                          <a:pt x="0" y="6563352"/>
                        </a:moveTo>
                        <a:lnTo>
                          <a:pt x="0" y="6324021"/>
                        </a:lnTo>
                      </a:path>
                      <a:path w="1526540" h="9356725">
                        <a:moveTo>
                          <a:pt x="0" y="6144523"/>
                        </a:moveTo>
                        <a:lnTo>
                          <a:pt x="0" y="5905179"/>
                        </a:lnTo>
                      </a:path>
                      <a:path w="1526540" h="9356725">
                        <a:moveTo>
                          <a:pt x="0" y="5306852"/>
                        </a:moveTo>
                        <a:lnTo>
                          <a:pt x="0" y="5067508"/>
                        </a:lnTo>
                      </a:path>
                      <a:path w="1526540" h="9356725">
                        <a:moveTo>
                          <a:pt x="0" y="4888010"/>
                        </a:moveTo>
                        <a:lnTo>
                          <a:pt x="0" y="4648679"/>
                        </a:lnTo>
                      </a:path>
                      <a:path w="1526540" h="9356725">
                        <a:moveTo>
                          <a:pt x="0" y="4170004"/>
                        </a:moveTo>
                        <a:lnTo>
                          <a:pt x="0" y="4110172"/>
                        </a:lnTo>
                      </a:path>
                      <a:path w="1526540" h="9356725">
                        <a:moveTo>
                          <a:pt x="0" y="4050339"/>
                        </a:moveTo>
                        <a:lnTo>
                          <a:pt x="0" y="3811008"/>
                        </a:lnTo>
                      </a:path>
                      <a:path w="1526540" h="9356725">
                        <a:moveTo>
                          <a:pt x="0" y="3631510"/>
                        </a:moveTo>
                        <a:lnTo>
                          <a:pt x="0" y="3392166"/>
                        </a:lnTo>
                      </a:path>
                      <a:path w="1526540" h="9356725">
                        <a:moveTo>
                          <a:pt x="0" y="3212668"/>
                        </a:moveTo>
                        <a:lnTo>
                          <a:pt x="0" y="2973337"/>
                        </a:lnTo>
                      </a:path>
                      <a:path w="1526540" h="9356725">
                        <a:moveTo>
                          <a:pt x="0" y="2374997"/>
                        </a:moveTo>
                        <a:lnTo>
                          <a:pt x="0" y="2135666"/>
                        </a:lnTo>
                      </a:path>
                      <a:path w="1526540" h="9356725">
                        <a:moveTo>
                          <a:pt x="0" y="1956168"/>
                        </a:moveTo>
                        <a:lnTo>
                          <a:pt x="0" y="1716824"/>
                        </a:lnTo>
                      </a:path>
                      <a:path w="1526540" h="9356725">
                        <a:moveTo>
                          <a:pt x="0" y="1656991"/>
                        </a:moveTo>
                        <a:lnTo>
                          <a:pt x="0" y="1597159"/>
                        </a:lnTo>
                      </a:path>
                      <a:path w="1526540" h="9356725">
                        <a:moveTo>
                          <a:pt x="0" y="1537326"/>
                        </a:moveTo>
                        <a:lnTo>
                          <a:pt x="0" y="1297995"/>
                        </a:lnTo>
                      </a:path>
                      <a:path w="1526540" h="9356725">
                        <a:moveTo>
                          <a:pt x="0" y="1238163"/>
                        </a:moveTo>
                        <a:lnTo>
                          <a:pt x="0" y="1178330"/>
                        </a:lnTo>
                      </a:path>
                      <a:path w="1526540" h="9356725">
                        <a:moveTo>
                          <a:pt x="0" y="1118498"/>
                        </a:moveTo>
                        <a:lnTo>
                          <a:pt x="0" y="879153"/>
                        </a:lnTo>
                      </a:path>
                      <a:path w="1526540" h="9356725">
                        <a:moveTo>
                          <a:pt x="0" y="819320"/>
                        </a:moveTo>
                        <a:lnTo>
                          <a:pt x="0" y="759488"/>
                        </a:lnTo>
                      </a:path>
                      <a:path w="1526540" h="9356725">
                        <a:moveTo>
                          <a:pt x="0" y="699655"/>
                        </a:moveTo>
                        <a:lnTo>
                          <a:pt x="0" y="460325"/>
                        </a:lnTo>
                      </a:path>
                      <a:path w="1526540" h="9356725">
                        <a:moveTo>
                          <a:pt x="0" y="400492"/>
                        </a:moveTo>
                        <a:lnTo>
                          <a:pt x="0" y="340659"/>
                        </a:lnTo>
                      </a:path>
                      <a:path w="1526540" h="9356725">
                        <a:moveTo>
                          <a:pt x="0" y="280827"/>
                        </a:moveTo>
                        <a:lnTo>
                          <a:pt x="0" y="0"/>
                        </a:lnTo>
                      </a:path>
                      <a:path w="1526540" h="9356725">
                        <a:moveTo>
                          <a:pt x="1526157" y="9236718"/>
                        </a:moveTo>
                        <a:lnTo>
                          <a:pt x="1516658" y="9283016"/>
                        </a:lnTo>
                        <a:lnTo>
                          <a:pt x="1490853" y="9321085"/>
                        </a:lnTo>
                        <a:lnTo>
                          <a:pt x="1452785" y="9346886"/>
                        </a:lnTo>
                        <a:lnTo>
                          <a:pt x="1406492" y="9356383"/>
                        </a:lnTo>
                        <a:lnTo>
                          <a:pt x="1359858" y="9346886"/>
                        </a:lnTo>
                        <a:lnTo>
                          <a:pt x="1321827" y="9321085"/>
                        </a:lnTo>
                        <a:lnTo>
                          <a:pt x="1296212" y="9283016"/>
                        </a:lnTo>
                        <a:lnTo>
                          <a:pt x="1286827" y="9236718"/>
                        </a:lnTo>
                        <a:lnTo>
                          <a:pt x="1296212" y="9190084"/>
                        </a:lnTo>
                        <a:lnTo>
                          <a:pt x="1321827" y="9152053"/>
                        </a:lnTo>
                        <a:lnTo>
                          <a:pt x="1359858" y="9126438"/>
                        </a:lnTo>
                        <a:lnTo>
                          <a:pt x="1406492" y="9117053"/>
                        </a:lnTo>
                        <a:lnTo>
                          <a:pt x="1452785" y="9126438"/>
                        </a:lnTo>
                        <a:lnTo>
                          <a:pt x="1490853" y="9152053"/>
                        </a:lnTo>
                        <a:lnTo>
                          <a:pt x="1516658" y="9190084"/>
                        </a:lnTo>
                        <a:lnTo>
                          <a:pt x="1526157" y="9236718"/>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34" name="object 4134"/>
                  <p:cNvSpPr/>
                  <p:nvPr/>
                </p:nvSpPr>
                <p:spPr>
                  <a:xfrm>
                    <a:off x="6420554" y="10039277"/>
                    <a:ext cx="170815" cy="138430"/>
                  </a:xfrm>
                  <a:custGeom>
                    <a:avLst/>
                    <a:gdLst/>
                    <a:ahLst/>
                    <a:cxnLst/>
                    <a:rect l="l" t="t" r="r" b="b"/>
                    <a:pathLst>
                      <a:path w="170815" h="138429">
                        <a:moveTo>
                          <a:pt x="170724" y="0"/>
                        </a:moveTo>
                        <a:lnTo>
                          <a:pt x="0" y="0"/>
                        </a:lnTo>
                        <a:lnTo>
                          <a:pt x="0" y="138016"/>
                        </a:lnTo>
                        <a:lnTo>
                          <a:pt x="170724" y="138016"/>
                        </a:lnTo>
                        <a:lnTo>
                          <a:pt x="17072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135" name="object 4135"/>
                <p:cNvSpPr txBox="1"/>
                <p:nvPr/>
              </p:nvSpPr>
              <p:spPr>
                <a:xfrm>
                  <a:off x="4356062" y="4781191"/>
                  <a:ext cx="93987"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12" normalizeH="0" baseline="0" noProof="0">
                      <a:ln>
                        <a:noFill/>
                      </a:ln>
                      <a:solidFill>
                        <a:srgbClr val="888888"/>
                      </a:solidFill>
                      <a:effectLst/>
                      <a:uLnTx/>
                      <a:uFillTx/>
                      <a:latin typeface="Arial"/>
                      <a:ea typeface="+mn-ea"/>
                      <a:cs typeface="Arial"/>
                    </a:rPr>
                    <a:t>5.6</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grpSp>
              <p:nvGrpSpPr>
                <p:cNvPr id="4136" name="object 4136"/>
                <p:cNvGrpSpPr/>
                <p:nvPr/>
              </p:nvGrpSpPr>
              <p:grpSpPr>
                <a:xfrm>
                  <a:off x="4345676" y="301622"/>
                  <a:ext cx="115210" cy="115210"/>
                  <a:chOff x="6386095" y="631730"/>
                  <a:chExt cx="241300" cy="241300"/>
                </a:xfrm>
              </p:grpSpPr>
              <p:sp>
                <p:nvSpPr>
                  <p:cNvPr id="4137" name="object 4137"/>
                  <p:cNvSpPr/>
                  <p:nvPr/>
                </p:nvSpPr>
                <p:spPr>
                  <a:xfrm>
                    <a:off x="6387047" y="632682"/>
                    <a:ext cx="239395" cy="239395"/>
                  </a:xfrm>
                  <a:custGeom>
                    <a:avLst/>
                    <a:gdLst/>
                    <a:ahLst/>
                    <a:cxnLst/>
                    <a:rect l="l" t="t" r="r" b="b"/>
                    <a:pathLst>
                      <a:path w="239395" h="239394">
                        <a:moveTo>
                          <a:pt x="239330" y="119624"/>
                        </a:moveTo>
                        <a:lnTo>
                          <a:pt x="229831" y="165916"/>
                        </a:lnTo>
                        <a:lnTo>
                          <a:pt x="204026" y="203985"/>
                        </a:lnTo>
                        <a:lnTo>
                          <a:pt x="165957" y="229790"/>
                        </a:lnTo>
                        <a:lnTo>
                          <a:pt x="119665" y="239289"/>
                        </a:lnTo>
                        <a:lnTo>
                          <a:pt x="73031" y="229790"/>
                        </a:lnTo>
                        <a:lnTo>
                          <a:pt x="35000" y="203985"/>
                        </a:lnTo>
                        <a:lnTo>
                          <a:pt x="9385" y="165916"/>
                        </a:lnTo>
                        <a:lnTo>
                          <a:pt x="0" y="119624"/>
                        </a:lnTo>
                        <a:lnTo>
                          <a:pt x="9385" y="72996"/>
                        </a:lnTo>
                        <a:lnTo>
                          <a:pt x="35000" y="34980"/>
                        </a:lnTo>
                        <a:lnTo>
                          <a:pt x="73031" y="9379"/>
                        </a:lnTo>
                        <a:lnTo>
                          <a:pt x="119665" y="0"/>
                        </a:lnTo>
                        <a:lnTo>
                          <a:pt x="165957" y="9379"/>
                        </a:lnTo>
                        <a:lnTo>
                          <a:pt x="204026" y="34980"/>
                        </a:lnTo>
                        <a:lnTo>
                          <a:pt x="229831" y="72996"/>
                        </a:lnTo>
                        <a:lnTo>
                          <a:pt x="239330" y="119624"/>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38" name="object 4138"/>
                  <p:cNvSpPr/>
                  <p:nvPr/>
                </p:nvSpPr>
                <p:spPr>
                  <a:xfrm>
                    <a:off x="6420554" y="682098"/>
                    <a:ext cx="170815" cy="138430"/>
                  </a:xfrm>
                  <a:custGeom>
                    <a:avLst/>
                    <a:gdLst/>
                    <a:ahLst/>
                    <a:cxnLst/>
                    <a:rect l="l" t="t" r="r" b="b"/>
                    <a:pathLst>
                      <a:path w="170815" h="138430">
                        <a:moveTo>
                          <a:pt x="170724" y="0"/>
                        </a:moveTo>
                        <a:lnTo>
                          <a:pt x="0" y="0"/>
                        </a:lnTo>
                        <a:lnTo>
                          <a:pt x="0" y="138016"/>
                        </a:lnTo>
                        <a:lnTo>
                          <a:pt x="170724" y="138016"/>
                        </a:lnTo>
                        <a:lnTo>
                          <a:pt x="17072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139" name="object 4139"/>
                <p:cNvSpPr txBox="1"/>
                <p:nvPr/>
              </p:nvSpPr>
              <p:spPr>
                <a:xfrm>
                  <a:off x="4356062" y="313571"/>
                  <a:ext cx="93987"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12" normalizeH="0" baseline="0" noProof="0">
                      <a:ln>
                        <a:noFill/>
                      </a:ln>
                      <a:solidFill>
                        <a:srgbClr val="888888"/>
                      </a:solidFill>
                      <a:effectLst/>
                      <a:uLnTx/>
                      <a:uFillTx/>
                      <a:latin typeface="Arial"/>
                      <a:ea typeface="+mn-ea"/>
                      <a:cs typeface="Arial"/>
                    </a:rPr>
                    <a:t>5.6</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sp>
              <p:nvSpPr>
                <p:cNvPr id="4140" name="object 4140"/>
                <p:cNvSpPr/>
                <p:nvPr/>
              </p:nvSpPr>
              <p:spPr>
                <a:xfrm>
                  <a:off x="4402886" y="3978919"/>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41" name="object 4141"/>
                <p:cNvSpPr/>
                <p:nvPr/>
              </p:nvSpPr>
              <p:spPr>
                <a:xfrm>
                  <a:off x="4402886" y="3436133"/>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42" name="object 4142"/>
                <p:cNvSpPr/>
                <p:nvPr/>
              </p:nvSpPr>
              <p:spPr>
                <a:xfrm>
                  <a:off x="4402886" y="3179021"/>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43" name="object 4143"/>
                <p:cNvSpPr/>
                <p:nvPr/>
              </p:nvSpPr>
              <p:spPr>
                <a:xfrm>
                  <a:off x="4402886" y="2979049"/>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44" name="object 4144"/>
                <p:cNvSpPr/>
                <p:nvPr/>
              </p:nvSpPr>
              <p:spPr>
                <a:xfrm>
                  <a:off x="4402886" y="2779072"/>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45" name="object 4145"/>
                <p:cNvSpPr/>
                <p:nvPr/>
              </p:nvSpPr>
              <p:spPr>
                <a:xfrm>
                  <a:off x="4402886" y="2579100"/>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46" name="object 4146"/>
                <p:cNvSpPr/>
                <p:nvPr/>
              </p:nvSpPr>
              <p:spPr>
                <a:xfrm>
                  <a:off x="4402886" y="2379123"/>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47" name="object 4147"/>
                <p:cNvSpPr/>
                <p:nvPr/>
              </p:nvSpPr>
              <p:spPr>
                <a:xfrm>
                  <a:off x="4402886" y="2236286"/>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48" name="object 4148"/>
                <p:cNvSpPr/>
                <p:nvPr/>
              </p:nvSpPr>
              <p:spPr>
                <a:xfrm>
                  <a:off x="4402886" y="1979173"/>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49" name="object 4149"/>
                <p:cNvSpPr/>
                <p:nvPr/>
              </p:nvSpPr>
              <p:spPr>
                <a:xfrm>
                  <a:off x="4402886" y="1779202"/>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50" name="object 4150"/>
                <p:cNvSpPr/>
                <p:nvPr/>
              </p:nvSpPr>
              <p:spPr>
                <a:xfrm>
                  <a:off x="4402886" y="1636359"/>
                  <a:ext cx="0" cy="114300"/>
                </a:xfrm>
                <a:custGeom>
                  <a:avLst/>
                  <a:gdLst/>
                  <a:ahLst/>
                  <a:cxnLst/>
                  <a:rect l="l" t="t" r="r" b="b"/>
                  <a:pathLst>
                    <a:path h="239395">
                      <a:moveTo>
                        <a:pt x="0" y="239344"/>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51" name="object 4151"/>
                <p:cNvSpPr/>
                <p:nvPr/>
              </p:nvSpPr>
              <p:spPr>
                <a:xfrm>
                  <a:off x="4402886" y="1579224"/>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52" name="object 4152"/>
                <p:cNvSpPr/>
                <p:nvPr/>
              </p:nvSpPr>
              <p:spPr>
                <a:xfrm>
                  <a:off x="4402886" y="1518498"/>
                  <a:ext cx="0" cy="32441"/>
                </a:xfrm>
                <a:custGeom>
                  <a:avLst/>
                  <a:gdLst/>
                  <a:ahLst/>
                  <a:cxnLst/>
                  <a:rect l="l" t="t" r="r" b="b"/>
                  <a:pathLst>
                    <a:path h="67944">
                      <a:moveTo>
                        <a:pt x="0" y="0"/>
                      </a:moveTo>
                      <a:lnTo>
                        <a:pt x="0" y="67355"/>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53" name="object 4153"/>
                <p:cNvSpPr/>
                <p:nvPr/>
              </p:nvSpPr>
              <p:spPr>
                <a:xfrm>
                  <a:off x="4402886" y="1179275"/>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4154" name="object 4154"/>
                <p:cNvGrpSpPr/>
                <p:nvPr/>
              </p:nvGrpSpPr>
              <p:grpSpPr>
                <a:xfrm>
                  <a:off x="2213754" y="416251"/>
                  <a:ext cx="2189588" cy="4354315"/>
                  <a:chOff x="1920901" y="871814"/>
                  <a:chExt cx="4585970" cy="9119870"/>
                </a:xfrm>
              </p:grpSpPr>
              <p:sp>
                <p:nvSpPr>
                  <p:cNvPr id="4155" name="object 4155"/>
                  <p:cNvSpPr/>
                  <p:nvPr/>
                </p:nvSpPr>
                <p:spPr>
                  <a:xfrm>
                    <a:off x="6505918" y="8872131"/>
                    <a:ext cx="0" cy="1118870"/>
                  </a:xfrm>
                  <a:custGeom>
                    <a:avLst/>
                    <a:gdLst/>
                    <a:ahLst/>
                    <a:cxnLst/>
                    <a:rect l="l" t="t" r="r" b="b"/>
                    <a:pathLst>
                      <a:path h="1118870">
                        <a:moveTo>
                          <a:pt x="0" y="1118484"/>
                        </a:moveTo>
                        <a:lnTo>
                          <a:pt x="0" y="837670"/>
                        </a:lnTo>
                      </a:path>
                      <a:path h="1118870">
                        <a:moveTo>
                          <a:pt x="0" y="777838"/>
                        </a:moveTo>
                        <a:lnTo>
                          <a:pt x="0" y="718005"/>
                        </a:lnTo>
                      </a:path>
                      <a:path h="1118870">
                        <a:moveTo>
                          <a:pt x="0" y="658172"/>
                        </a:moveTo>
                        <a:lnTo>
                          <a:pt x="0" y="418828"/>
                        </a:lnTo>
                      </a:path>
                      <a:path h="1118870">
                        <a:moveTo>
                          <a:pt x="0" y="358995"/>
                        </a:moveTo>
                        <a:lnTo>
                          <a:pt x="0" y="299163"/>
                        </a:lnTo>
                      </a:path>
                      <a:path h="1118870">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56" name="object 4156"/>
                  <p:cNvSpPr/>
                  <p:nvPr/>
                </p:nvSpPr>
                <p:spPr>
                  <a:xfrm>
                    <a:off x="6505918" y="8453288"/>
                    <a:ext cx="0" cy="359410"/>
                  </a:xfrm>
                  <a:custGeom>
                    <a:avLst/>
                    <a:gdLst/>
                    <a:ahLst/>
                    <a:cxnLst/>
                    <a:rect l="l" t="t" r="r" b="b"/>
                    <a:pathLst>
                      <a:path h="359409">
                        <a:moveTo>
                          <a:pt x="0" y="332126"/>
                        </a:moveTo>
                        <a:lnTo>
                          <a:pt x="0" y="359009"/>
                        </a:lnTo>
                      </a:path>
                      <a:path h="359409">
                        <a:moveTo>
                          <a:pt x="0" y="0"/>
                        </a:moveTo>
                        <a:lnTo>
                          <a:pt x="0" y="89468"/>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57" name="object 4157"/>
                  <p:cNvSpPr/>
                  <p:nvPr/>
                </p:nvSpPr>
                <p:spPr>
                  <a:xfrm>
                    <a:off x="6505918" y="2051097"/>
                    <a:ext cx="0" cy="6223000"/>
                  </a:xfrm>
                  <a:custGeom>
                    <a:avLst/>
                    <a:gdLst/>
                    <a:ahLst/>
                    <a:cxnLst/>
                    <a:rect l="l" t="t" r="r" b="b"/>
                    <a:pathLst>
                      <a:path h="6223000">
                        <a:moveTo>
                          <a:pt x="0" y="6222692"/>
                        </a:moveTo>
                        <a:lnTo>
                          <a:pt x="0" y="5983362"/>
                        </a:lnTo>
                      </a:path>
                      <a:path h="6223000">
                        <a:moveTo>
                          <a:pt x="0" y="5923529"/>
                        </a:moveTo>
                        <a:lnTo>
                          <a:pt x="0" y="5863696"/>
                        </a:lnTo>
                      </a:path>
                      <a:path h="6223000">
                        <a:moveTo>
                          <a:pt x="0" y="5803864"/>
                        </a:moveTo>
                        <a:lnTo>
                          <a:pt x="0" y="5564519"/>
                        </a:lnTo>
                      </a:path>
                      <a:path h="6223000">
                        <a:moveTo>
                          <a:pt x="0" y="5504687"/>
                        </a:moveTo>
                        <a:lnTo>
                          <a:pt x="0" y="5444854"/>
                        </a:lnTo>
                      </a:path>
                      <a:path h="6223000">
                        <a:moveTo>
                          <a:pt x="0" y="5085858"/>
                        </a:moveTo>
                        <a:lnTo>
                          <a:pt x="0" y="5026025"/>
                        </a:lnTo>
                      </a:path>
                      <a:path h="6223000">
                        <a:moveTo>
                          <a:pt x="0" y="4966193"/>
                        </a:moveTo>
                        <a:lnTo>
                          <a:pt x="0" y="4726848"/>
                        </a:lnTo>
                      </a:path>
                      <a:path h="6223000">
                        <a:moveTo>
                          <a:pt x="0" y="4547350"/>
                        </a:moveTo>
                        <a:lnTo>
                          <a:pt x="0" y="4308020"/>
                        </a:lnTo>
                      </a:path>
                      <a:path h="6223000">
                        <a:moveTo>
                          <a:pt x="0" y="4128522"/>
                        </a:moveTo>
                        <a:lnTo>
                          <a:pt x="0" y="3889177"/>
                        </a:lnTo>
                      </a:path>
                      <a:path h="6223000">
                        <a:moveTo>
                          <a:pt x="0" y="3709679"/>
                        </a:moveTo>
                        <a:lnTo>
                          <a:pt x="0" y="3470349"/>
                        </a:lnTo>
                      </a:path>
                      <a:path h="6223000">
                        <a:moveTo>
                          <a:pt x="0" y="3290851"/>
                        </a:moveTo>
                        <a:lnTo>
                          <a:pt x="0" y="3051506"/>
                        </a:lnTo>
                      </a:path>
                      <a:path h="6223000">
                        <a:moveTo>
                          <a:pt x="0" y="2572845"/>
                        </a:moveTo>
                        <a:lnTo>
                          <a:pt x="0" y="2513012"/>
                        </a:lnTo>
                      </a:path>
                      <a:path h="6223000">
                        <a:moveTo>
                          <a:pt x="0" y="2453180"/>
                        </a:moveTo>
                        <a:lnTo>
                          <a:pt x="0" y="2213835"/>
                        </a:lnTo>
                      </a:path>
                      <a:path h="6223000">
                        <a:moveTo>
                          <a:pt x="0" y="2034337"/>
                        </a:moveTo>
                        <a:lnTo>
                          <a:pt x="0" y="1795007"/>
                        </a:lnTo>
                      </a:path>
                      <a:path h="6223000">
                        <a:moveTo>
                          <a:pt x="0" y="358995"/>
                        </a:moveTo>
                        <a:lnTo>
                          <a:pt x="0" y="119665"/>
                        </a:lnTo>
                      </a:path>
                      <a:path h="6223000">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58" name="object 4158"/>
                  <p:cNvSpPr/>
                  <p:nvPr/>
                </p:nvSpPr>
                <p:spPr>
                  <a:xfrm>
                    <a:off x="6505918" y="1751920"/>
                    <a:ext cx="0" cy="181610"/>
                  </a:xfrm>
                  <a:custGeom>
                    <a:avLst/>
                    <a:gdLst/>
                    <a:ahLst/>
                    <a:cxnLst/>
                    <a:rect l="l" t="t" r="r" b="b"/>
                    <a:pathLst>
                      <a:path h="181610">
                        <a:moveTo>
                          <a:pt x="0" y="0"/>
                        </a:moveTo>
                        <a:lnTo>
                          <a:pt x="0" y="181097"/>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59" name="object 4159"/>
                  <p:cNvSpPr/>
                  <p:nvPr/>
                </p:nvSpPr>
                <p:spPr>
                  <a:xfrm>
                    <a:off x="1921853" y="872767"/>
                    <a:ext cx="4584065" cy="5710555"/>
                  </a:xfrm>
                  <a:custGeom>
                    <a:avLst/>
                    <a:gdLst/>
                    <a:ahLst/>
                    <a:cxnLst/>
                    <a:rect l="l" t="t" r="r" b="b"/>
                    <a:pathLst>
                      <a:path w="4584065" h="5710555">
                        <a:moveTo>
                          <a:pt x="4584064" y="819320"/>
                        </a:moveTo>
                        <a:lnTo>
                          <a:pt x="4584064" y="759488"/>
                        </a:lnTo>
                      </a:path>
                      <a:path w="4584065" h="5710555">
                        <a:moveTo>
                          <a:pt x="4584064" y="699655"/>
                        </a:moveTo>
                        <a:lnTo>
                          <a:pt x="4584064" y="460325"/>
                        </a:lnTo>
                      </a:path>
                      <a:path w="4584065" h="5710555">
                        <a:moveTo>
                          <a:pt x="4584064" y="400492"/>
                        </a:moveTo>
                        <a:lnTo>
                          <a:pt x="4584064" y="340659"/>
                        </a:lnTo>
                      </a:path>
                      <a:path w="4584065" h="5710555">
                        <a:moveTo>
                          <a:pt x="4584064" y="280827"/>
                        </a:moveTo>
                        <a:lnTo>
                          <a:pt x="4584064" y="0"/>
                        </a:lnTo>
                      </a:path>
                      <a:path w="4584065" h="5710555">
                        <a:moveTo>
                          <a:pt x="239330" y="5590859"/>
                        </a:moveTo>
                        <a:lnTo>
                          <a:pt x="229833" y="5637151"/>
                        </a:lnTo>
                        <a:lnTo>
                          <a:pt x="204031" y="5675220"/>
                        </a:lnTo>
                        <a:lnTo>
                          <a:pt x="165963" y="5701025"/>
                        </a:lnTo>
                        <a:lnTo>
                          <a:pt x="119665" y="5710524"/>
                        </a:lnTo>
                        <a:lnTo>
                          <a:pt x="73037" y="5701025"/>
                        </a:lnTo>
                        <a:lnTo>
                          <a:pt x="35005" y="5675220"/>
                        </a:lnTo>
                        <a:lnTo>
                          <a:pt x="9387" y="5637151"/>
                        </a:lnTo>
                        <a:lnTo>
                          <a:pt x="0" y="5590859"/>
                        </a:lnTo>
                        <a:lnTo>
                          <a:pt x="9387" y="5544225"/>
                        </a:lnTo>
                        <a:lnTo>
                          <a:pt x="35005" y="5506194"/>
                        </a:lnTo>
                        <a:lnTo>
                          <a:pt x="73037" y="5480579"/>
                        </a:lnTo>
                        <a:lnTo>
                          <a:pt x="119665" y="5471193"/>
                        </a:lnTo>
                        <a:lnTo>
                          <a:pt x="165963" y="5480579"/>
                        </a:lnTo>
                        <a:lnTo>
                          <a:pt x="204031" y="5506194"/>
                        </a:lnTo>
                        <a:lnTo>
                          <a:pt x="229833" y="5544225"/>
                        </a:lnTo>
                        <a:lnTo>
                          <a:pt x="239330" y="5590859"/>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60" name="object 4160"/>
                  <p:cNvSpPr/>
                  <p:nvPr/>
                </p:nvSpPr>
                <p:spPr>
                  <a:xfrm>
                    <a:off x="1954565" y="6392623"/>
                    <a:ext cx="170815" cy="138430"/>
                  </a:xfrm>
                  <a:custGeom>
                    <a:avLst/>
                    <a:gdLst/>
                    <a:ahLst/>
                    <a:cxnLst/>
                    <a:rect l="l" t="t" r="r" b="b"/>
                    <a:pathLst>
                      <a:path w="170814" h="138429">
                        <a:moveTo>
                          <a:pt x="170724" y="0"/>
                        </a:moveTo>
                        <a:lnTo>
                          <a:pt x="0" y="0"/>
                        </a:lnTo>
                        <a:lnTo>
                          <a:pt x="0" y="138016"/>
                        </a:lnTo>
                        <a:lnTo>
                          <a:pt x="170724" y="138016"/>
                        </a:lnTo>
                        <a:lnTo>
                          <a:pt x="17072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161" name="object 4161"/>
                <p:cNvSpPr txBox="1"/>
                <p:nvPr/>
              </p:nvSpPr>
              <p:spPr>
                <a:xfrm>
                  <a:off x="2223763" y="3040080"/>
                  <a:ext cx="93987"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12" normalizeH="0" baseline="0" noProof="0">
                      <a:ln>
                        <a:noFill/>
                      </a:ln>
                      <a:solidFill>
                        <a:srgbClr val="888888"/>
                      </a:solidFill>
                      <a:effectLst/>
                      <a:uLnTx/>
                      <a:uFillTx/>
                      <a:latin typeface="Arial"/>
                      <a:ea typeface="+mn-ea"/>
                      <a:cs typeface="Arial"/>
                    </a:rPr>
                    <a:t>6.8</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grpSp>
              <p:nvGrpSpPr>
                <p:cNvPr id="4162" name="object 4162"/>
                <p:cNvGrpSpPr/>
                <p:nvPr/>
              </p:nvGrpSpPr>
              <p:grpSpPr>
                <a:xfrm>
                  <a:off x="7894579" y="3028492"/>
                  <a:ext cx="115210" cy="115210"/>
                  <a:chOff x="13819075" y="6343008"/>
                  <a:chExt cx="241300" cy="241300"/>
                </a:xfrm>
              </p:grpSpPr>
              <p:sp>
                <p:nvSpPr>
                  <p:cNvPr id="4163" name="object 4163"/>
                  <p:cNvSpPr/>
                  <p:nvPr/>
                </p:nvSpPr>
                <p:spPr>
                  <a:xfrm>
                    <a:off x="13820028" y="6343961"/>
                    <a:ext cx="239395" cy="239395"/>
                  </a:xfrm>
                  <a:custGeom>
                    <a:avLst/>
                    <a:gdLst/>
                    <a:ahLst/>
                    <a:cxnLst/>
                    <a:rect l="l" t="t" r="r" b="b"/>
                    <a:pathLst>
                      <a:path w="239394" h="239395">
                        <a:moveTo>
                          <a:pt x="239275" y="119665"/>
                        </a:moveTo>
                        <a:lnTo>
                          <a:pt x="229774" y="165957"/>
                        </a:lnTo>
                        <a:lnTo>
                          <a:pt x="203970" y="204026"/>
                        </a:lnTo>
                        <a:lnTo>
                          <a:pt x="165908" y="229831"/>
                        </a:lnTo>
                        <a:lnTo>
                          <a:pt x="119637" y="239330"/>
                        </a:lnTo>
                        <a:lnTo>
                          <a:pt x="73019" y="229831"/>
                        </a:lnTo>
                        <a:lnTo>
                          <a:pt x="34997" y="204026"/>
                        </a:lnTo>
                        <a:lnTo>
                          <a:pt x="9385" y="165957"/>
                        </a:lnTo>
                        <a:lnTo>
                          <a:pt x="0" y="119665"/>
                        </a:lnTo>
                        <a:lnTo>
                          <a:pt x="9385" y="73031"/>
                        </a:lnTo>
                        <a:lnTo>
                          <a:pt x="34997" y="35000"/>
                        </a:lnTo>
                        <a:lnTo>
                          <a:pt x="73019" y="9385"/>
                        </a:lnTo>
                        <a:lnTo>
                          <a:pt x="119637" y="0"/>
                        </a:lnTo>
                        <a:lnTo>
                          <a:pt x="165908" y="9385"/>
                        </a:lnTo>
                        <a:lnTo>
                          <a:pt x="203970" y="35000"/>
                        </a:lnTo>
                        <a:lnTo>
                          <a:pt x="229774" y="73031"/>
                        </a:lnTo>
                        <a:lnTo>
                          <a:pt x="239275" y="119665"/>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64" name="object 4164"/>
                  <p:cNvSpPr/>
                  <p:nvPr/>
                </p:nvSpPr>
                <p:spPr>
                  <a:xfrm>
                    <a:off x="13853466" y="6392623"/>
                    <a:ext cx="170815" cy="138430"/>
                  </a:xfrm>
                  <a:custGeom>
                    <a:avLst/>
                    <a:gdLst/>
                    <a:ahLst/>
                    <a:cxnLst/>
                    <a:rect l="l" t="t" r="r" b="b"/>
                    <a:pathLst>
                      <a:path w="170815" h="138429">
                        <a:moveTo>
                          <a:pt x="170724" y="0"/>
                        </a:moveTo>
                        <a:lnTo>
                          <a:pt x="0" y="0"/>
                        </a:lnTo>
                        <a:lnTo>
                          <a:pt x="0" y="138016"/>
                        </a:lnTo>
                        <a:lnTo>
                          <a:pt x="170724" y="138016"/>
                        </a:lnTo>
                        <a:lnTo>
                          <a:pt x="17072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165" name="object 4165"/>
                <p:cNvSpPr txBox="1"/>
                <p:nvPr/>
              </p:nvSpPr>
              <p:spPr>
                <a:xfrm>
                  <a:off x="7904942" y="3040080"/>
                  <a:ext cx="93987"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12" normalizeH="0" baseline="0" noProof="0">
                      <a:ln>
                        <a:noFill/>
                      </a:ln>
                      <a:solidFill>
                        <a:srgbClr val="888888"/>
                      </a:solidFill>
                      <a:effectLst/>
                      <a:uLnTx/>
                      <a:uFillTx/>
                      <a:latin typeface="Arial"/>
                      <a:ea typeface="+mn-ea"/>
                      <a:cs typeface="Arial"/>
                    </a:rPr>
                    <a:t>6.8</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sp>
              <p:nvSpPr>
                <p:cNvPr id="4166" name="object 4166"/>
                <p:cNvSpPr/>
                <p:nvPr/>
              </p:nvSpPr>
              <p:spPr>
                <a:xfrm>
                  <a:off x="2788997" y="4642457"/>
                  <a:ext cx="0" cy="140677"/>
                </a:xfrm>
                <a:custGeom>
                  <a:avLst/>
                  <a:gdLst/>
                  <a:ahLst/>
                  <a:cxnLst/>
                  <a:rect l="l" t="t" r="r" b="b"/>
                  <a:pathLst>
                    <a:path h="294640">
                      <a:moveTo>
                        <a:pt x="0" y="29436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67" name="object 4167"/>
                <p:cNvSpPr/>
                <p:nvPr/>
              </p:nvSpPr>
              <p:spPr>
                <a:xfrm>
                  <a:off x="2788997" y="4585323"/>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68" name="object 4168"/>
                <p:cNvSpPr/>
                <p:nvPr/>
              </p:nvSpPr>
              <p:spPr>
                <a:xfrm>
                  <a:off x="2788997" y="4442479"/>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69" name="object 4169"/>
                <p:cNvSpPr/>
                <p:nvPr/>
              </p:nvSpPr>
              <p:spPr>
                <a:xfrm>
                  <a:off x="2788997" y="4385345"/>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70" name="object 4170"/>
                <p:cNvSpPr/>
                <p:nvPr/>
              </p:nvSpPr>
              <p:spPr>
                <a:xfrm>
                  <a:off x="2788997" y="4242508"/>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71" name="object 4171"/>
                <p:cNvSpPr/>
                <p:nvPr/>
              </p:nvSpPr>
              <p:spPr>
                <a:xfrm>
                  <a:off x="2788997" y="4185374"/>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72" name="object 4172"/>
                <p:cNvSpPr/>
                <p:nvPr/>
              </p:nvSpPr>
              <p:spPr>
                <a:xfrm>
                  <a:off x="2788997" y="4042531"/>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73" name="object 4173"/>
                <p:cNvSpPr/>
                <p:nvPr/>
              </p:nvSpPr>
              <p:spPr>
                <a:xfrm>
                  <a:off x="2788997" y="3985396"/>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74" name="object 4174"/>
                <p:cNvSpPr/>
                <p:nvPr/>
              </p:nvSpPr>
              <p:spPr>
                <a:xfrm>
                  <a:off x="2788997" y="2185629"/>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4175" name="object 4175"/>
                <p:cNvGrpSpPr/>
                <p:nvPr/>
              </p:nvGrpSpPr>
              <p:grpSpPr>
                <a:xfrm>
                  <a:off x="2327644" y="301622"/>
                  <a:ext cx="5567956" cy="4595951"/>
                  <a:chOff x="2159436" y="631730"/>
                  <a:chExt cx="11661775" cy="9625965"/>
                </a:xfrm>
              </p:grpSpPr>
              <p:sp>
                <p:nvSpPr>
                  <p:cNvPr id="4176" name="object 4176"/>
                  <p:cNvSpPr/>
                  <p:nvPr/>
                </p:nvSpPr>
                <p:spPr>
                  <a:xfrm>
                    <a:off x="2160389" y="6463626"/>
                    <a:ext cx="9210675" cy="0"/>
                  </a:xfrm>
                  <a:custGeom>
                    <a:avLst/>
                    <a:gdLst/>
                    <a:ahLst/>
                    <a:cxnLst/>
                    <a:rect l="l" t="t" r="r" b="b"/>
                    <a:pathLst>
                      <a:path w="9210675">
                        <a:moveTo>
                          <a:pt x="0" y="0"/>
                        </a:moveTo>
                        <a:lnTo>
                          <a:pt x="295189" y="0"/>
                        </a:lnTo>
                      </a:path>
                      <a:path w="9210675">
                        <a:moveTo>
                          <a:pt x="355021" y="0"/>
                        </a:moveTo>
                        <a:lnTo>
                          <a:pt x="414854" y="0"/>
                        </a:lnTo>
                      </a:path>
                      <a:path w="9210675">
                        <a:moveTo>
                          <a:pt x="474687" y="0"/>
                        </a:moveTo>
                        <a:lnTo>
                          <a:pt x="714017" y="0"/>
                        </a:lnTo>
                      </a:path>
                      <a:path w="9210675">
                        <a:moveTo>
                          <a:pt x="773850" y="0"/>
                        </a:moveTo>
                        <a:lnTo>
                          <a:pt x="833683" y="0"/>
                        </a:lnTo>
                      </a:path>
                      <a:path w="9210675">
                        <a:moveTo>
                          <a:pt x="893515" y="0"/>
                        </a:moveTo>
                        <a:lnTo>
                          <a:pt x="1132860" y="0"/>
                        </a:lnTo>
                      </a:path>
                      <a:path w="9210675">
                        <a:moveTo>
                          <a:pt x="1192692" y="0"/>
                        </a:moveTo>
                        <a:lnTo>
                          <a:pt x="1252525" y="0"/>
                        </a:lnTo>
                      </a:path>
                      <a:path w="9210675">
                        <a:moveTo>
                          <a:pt x="1312358" y="0"/>
                        </a:moveTo>
                        <a:lnTo>
                          <a:pt x="1551688" y="0"/>
                        </a:lnTo>
                      </a:path>
                      <a:path w="9210675">
                        <a:moveTo>
                          <a:pt x="1611521" y="0"/>
                        </a:moveTo>
                        <a:lnTo>
                          <a:pt x="1671353" y="0"/>
                        </a:lnTo>
                      </a:path>
                      <a:path w="9210675">
                        <a:moveTo>
                          <a:pt x="1731186" y="0"/>
                        </a:moveTo>
                        <a:lnTo>
                          <a:pt x="1970530" y="0"/>
                        </a:lnTo>
                      </a:path>
                      <a:path w="9210675">
                        <a:moveTo>
                          <a:pt x="2030363" y="0"/>
                        </a:moveTo>
                        <a:lnTo>
                          <a:pt x="2090196" y="0"/>
                        </a:lnTo>
                      </a:path>
                      <a:path w="9210675">
                        <a:moveTo>
                          <a:pt x="2150028" y="0"/>
                        </a:moveTo>
                        <a:lnTo>
                          <a:pt x="2389359" y="0"/>
                        </a:lnTo>
                      </a:path>
                      <a:path w="9210675">
                        <a:moveTo>
                          <a:pt x="2449192" y="0"/>
                        </a:moveTo>
                        <a:lnTo>
                          <a:pt x="2509024" y="0"/>
                        </a:lnTo>
                      </a:path>
                      <a:path w="9210675">
                        <a:moveTo>
                          <a:pt x="2568857" y="0"/>
                        </a:moveTo>
                        <a:lnTo>
                          <a:pt x="2808201" y="0"/>
                        </a:lnTo>
                      </a:path>
                      <a:path w="9210675">
                        <a:moveTo>
                          <a:pt x="2868034" y="0"/>
                        </a:moveTo>
                        <a:lnTo>
                          <a:pt x="2927867" y="0"/>
                        </a:lnTo>
                      </a:path>
                      <a:path w="9210675">
                        <a:moveTo>
                          <a:pt x="2987699" y="0"/>
                        </a:moveTo>
                        <a:lnTo>
                          <a:pt x="3227030" y="0"/>
                        </a:lnTo>
                      </a:path>
                      <a:path w="9210675">
                        <a:moveTo>
                          <a:pt x="3286863" y="0"/>
                        </a:moveTo>
                        <a:lnTo>
                          <a:pt x="3346695" y="0"/>
                        </a:lnTo>
                      </a:path>
                      <a:path w="9210675">
                        <a:moveTo>
                          <a:pt x="3406528" y="0"/>
                        </a:moveTo>
                        <a:lnTo>
                          <a:pt x="3645872" y="0"/>
                        </a:lnTo>
                      </a:path>
                      <a:path w="9210675">
                        <a:moveTo>
                          <a:pt x="3705705" y="0"/>
                        </a:moveTo>
                        <a:lnTo>
                          <a:pt x="3765538" y="0"/>
                        </a:lnTo>
                      </a:path>
                      <a:path w="9210675">
                        <a:moveTo>
                          <a:pt x="3825370" y="0"/>
                        </a:moveTo>
                        <a:lnTo>
                          <a:pt x="4064701" y="0"/>
                        </a:lnTo>
                      </a:path>
                      <a:path w="9210675">
                        <a:moveTo>
                          <a:pt x="4124534" y="0"/>
                        </a:moveTo>
                        <a:lnTo>
                          <a:pt x="4184366" y="0"/>
                        </a:lnTo>
                      </a:path>
                      <a:path w="9210675">
                        <a:moveTo>
                          <a:pt x="4244199" y="0"/>
                        </a:moveTo>
                        <a:lnTo>
                          <a:pt x="4483543" y="0"/>
                        </a:lnTo>
                      </a:path>
                      <a:path w="9210675">
                        <a:moveTo>
                          <a:pt x="4543376" y="0"/>
                        </a:moveTo>
                        <a:lnTo>
                          <a:pt x="4603209" y="0"/>
                        </a:lnTo>
                      </a:path>
                      <a:path w="9210675">
                        <a:moveTo>
                          <a:pt x="4663041" y="0"/>
                        </a:moveTo>
                        <a:lnTo>
                          <a:pt x="4902372" y="0"/>
                        </a:lnTo>
                      </a:path>
                      <a:path w="9210675">
                        <a:moveTo>
                          <a:pt x="4962205" y="0"/>
                        </a:moveTo>
                        <a:lnTo>
                          <a:pt x="5022037" y="0"/>
                        </a:lnTo>
                      </a:path>
                      <a:path w="9210675">
                        <a:moveTo>
                          <a:pt x="5081870" y="0"/>
                        </a:moveTo>
                        <a:lnTo>
                          <a:pt x="5321214" y="0"/>
                        </a:lnTo>
                      </a:path>
                      <a:path w="9210675">
                        <a:moveTo>
                          <a:pt x="5381047" y="0"/>
                        </a:moveTo>
                        <a:lnTo>
                          <a:pt x="5440880" y="0"/>
                        </a:lnTo>
                      </a:path>
                      <a:path w="9210675">
                        <a:moveTo>
                          <a:pt x="5500712" y="0"/>
                        </a:moveTo>
                        <a:lnTo>
                          <a:pt x="5740043" y="0"/>
                        </a:lnTo>
                      </a:path>
                      <a:path w="9210675">
                        <a:moveTo>
                          <a:pt x="5799876" y="0"/>
                        </a:moveTo>
                        <a:lnTo>
                          <a:pt x="5859708" y="0"/>
                        </a:lnTo>
                      </a:path>
                      <a:path w="9210675">
                        <a:moveTo>
                          <a:pt x="5919541" y="0"/>
                        </a:moveTo>
                        <a:lnTo>
                          <a:pt x="6158885" y="0"/>
                        </a:lnTo>
                      </a:path>
                      <a:path w="9210675">
                        <a:moveTo>
                          <a:pt x="6218718" y="0"/>
                        </a:moveTo>
                        <a:lnTo>
                          <a:pt x="6278551" y="0"/>
                        </a:lnTo>
                      </a:path>
                      <a:path w="9210675">
                        <a:moveTo>
                          <a:pt x="6338383" y="0"/>
                        </a:moveTo>
                        <a:lnTo>
                          <a:pt x="6577714" y="0"/>
                        </a:lnTo>
                      </a:path>
                      <a:path w="9210675">
                        <a:moveTo>
                          <a:pt x="6637547" y="0"/>
                        </a:moveTo>
                        <a:lnTo>
                          <a:pt x="6697379" y="0"/>
                        </a:lnTo>
                      </a:path>
                      <a:path w="9210675">
                        <a:moveTo>
                          <a:pt x="6757212" y="0"/>
                        </a:moveTo>
                        <a:lnTo>
                          <a:pt x="6996556" y="0"/>
                        </a:lnTo>
                      </a:path>
                      <a:path w="9210675">
                        <a:moveTo>
                          <a:pt x="7056389" y="0"/>
                        </a:moveTo>
                        <a:lnTo>
                          <a:pt x="7116222" y="0"/>
                        </a:lnTo>
                      </a:path>
                      <a:path w="9210675">
                        <a:moveTo>
                          <a:pt x="7176054" y="0"/>
                        </a:moveTo>
                        <a:lnTo>
                          <a:pt x="7415385" y="0"/>
                        </a:lnTo>
                      </a:path>
                      <a:path w="9210675">
                        <a:moveTo>
                          <a:pt x="7475218" y="0"/>
                        </a:moveTo>
                        <a:lnTo>
                          <a:pt x="7535050" y="0"/>
                        </a:lnTo>
                      </a:path>
                      <a:path w="9210675">
                        <a:moveTo>
                          <a:pt x="7594883" y="0"/>
                        </a:moveTo>
                        <a:lnTo>
                          <a:pt x="7834227" y="0"/>
                        </a:lnTo>
                      </a:path>
                      <a:path w="9210675">
                        <a:moveTo>
                          <a:pt x="7894060" y="0"/>
                        </a:moveTo>
                        <a:lnTo>
                          <a:pt x="7953893" y="0"/>
                        </a:lnTo>
                      </a:path>
                      <a:path w="9210675">
                        <a:moveTo>
                          <a:pt x="8013725" y="0"/>
                        </a:moveTo>
                        <a:lnTo>
                          <a:pt x="8253056" y="0"/>
                        </a:lnTo>
                      </a:path>
                      <a:path w="9210675">
                        <a:moveTo>
                          <a:pt x="8312889" y="0"/>
                        </a:moveTo>
                        <a:lnTo>
                          <a:pt x="8372721" y="0"/>
                        </a:lnTo>
                      </a:path>
                      <a:path w="9210675">
                        <a:moveTo>
                          <a:pt x="8432554" y="0"/>
                        </a:moveTo>
                        <a:lnTo>
                          <a:pt x="8671898" y="0"/>
                        </a:lnTo>
                      </a:path>
                      <a:path w="9210675">
                        <a:moveTo>
                          <a:pt x="8731731" y="0"/>
                        </a:moveTo>
                        <a:lnTo>
                          <a:pt x="8791564" y="0"/>
                        </a:lnTo>
                      </a:path>
                      <a:path w="9210675">
                        <a:moveTo>
                          <a:pt x="8851396" y="0"/>
                        </a:moveTo>
                        <a:lnTo>
                          <a:pt x="9090727" y="0"/>
                        </a:lnTo>
                      </a:path>
                      <a:path w="9210675">
                        <a:moveTo>
                          <a:pt x="9150559" y="0"/>
                        </a:moveTo>
                        <a:lnTo>
                          <a:pt x="9210392"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77" name="object 4177"/>
                  <p:cNvSpPr/>
                  <p:nvPr/>
                </p:nvSpPr>
                <p:spPr>
                  <a:xfrm>
                    <a:off x="12709860" y="6463626"/>
                    <a:ext cx="217170" cy="0"/>
                  </a:xfrm>
                  <a:custGeom>
                    <a:avLst/>
                    <a:gdLst/>
                    <a:ahLst/>
                    <a:cxnLst/>
                    <a:rect l="l" t="t" r="r" b="b"/>
                    <a:pathLst>
                      <a:path w="217170">
                        <a:moveTo>
                          <a:pt x="0" y="0"/>
                        </a:moveTo>
                        <a:lnTo>
                          <a:pt x="216598"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78" name="object 4178"/>
                  <p:cNvSpPr/>
                  <p:nvPr/>
                </p:nvSpPr>
                <p:spPr>
                  <a:xfrm>
                    <a:off x="3006049" y="6463626"/>
                    <a:ext cx="10814050" cy="3792854"/>
                  </a:xfrm>
                  <a:custGeom>
                    <a:avLst/>
                    <a:gdLst/>
                    <a:ahLst/>
                    <a:cxnLst/>
                    <a:rect l="l" t="t" r="r" b="b"/>
                    <a:pathLst>
                      <a:path w="10814050" h="3792854">
                        <a:moveTo>
                          <a:pt x="9980241" y="0"/>
                        </a:moveTo>
                        <a:lnTo>
                          <a:pt x="10040074" y="0"/>
                        </a:lnTo>
                      </a:path>
                      <a:path w="10814050" h="3792854">
                        <a:moveTo>
                          <a:pt x="10099906" y="0"/>
                        </a:moveTo>
                        <a:lnTo>
                          <a:pt x="10339251" y="0"/>
                        </a:lnTo>
                      </a:path>
                      <a:path w="10814050" h="3792854">
                        <a:moveTo>
                          <a:pt x="10399083" y="0"/>
                        </a:moveTo>
                        <a:lnTo>
                          <a:pt x="10458916" y="0"/>
                        </a:lnTo>
                      </a:path>
                      <a:path w="10814050" h="3792854">
                        <a:moveTo>
                          <a:pt x="10518749" y="0"/>
                        </a:moveTo>
                        <a:lnTo>
                          <a:pt x="10813979" y="0"/>
                        </a:lnTo>
                      </a:path>
                      <a:path w="10814050" h="3792854">
                        <a:moveTo>
                          <a:pt x="239330" y="3672993"/>
                        </a:moveTo>
                        <a:lnTo>
                          <a:pt x="229831" y="3719286"/>
                        </a:lnTo>
                        <a:lnTo>
                          <a:pt x="204026" y="3757355"/>
                        </a:lnTo>
                        <a:lnTo>
                          <a:pt x="165957" y="3783159"/>
                        </a:lnTo>
                        <a:lnTo>
                          <a:pt x="119665" y="3792658"/>
                        </a:lnTo>
                        <a:lnTo>
                          <a:pt x="73031" y="3783159"/>
                        </a:lnTo>
                        <a:lnTo>
                          <a:pt x="35000" y="3757355"/>
                        </a:lnTo>
                        <a:lnTo>
                          <a:pt x="9385" y="3719286"/>
                        </a:lnTo>
                        <a:lnTo>
                          <a:pt x="0" y="3672993"/>
                        </a:lnTo>
                        <a:lnTo>
                          <a:pt x="9385" y="3626357"/>
                        </a:lnTo>
                        <a:lnTo>
                          <a:pt x="35000" y="3588322"/>
                        </a:lnTo>
                        <a:lnTo>
                          <a:pt x="73031" y="3562702"/>
                        </a:lnTo>
                        <a:lnTo>
                          <a:pt x="119665" y="3553314"/>
                        </a:lnTo>
                        <a:lnTo>
                          <a:pt x="165957" y="3562702"/>
                        </a:lnTo>
                        <a:lnTo>
                          <a:pt x="204026" y="3588322"/>
                        </a:lnTo>
                        <a:lnTo>
                          <a:pt x="229831" y="3626357"/>
                        </a:lnTo>
                        <a:lnTo>
                          <a:pt x="239330" y="3672993"/>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79" name="object 4179"/>
                  <p:cNvSpPr/>
                  <p:nvPr/>
                </p:nvSpPr>
                <p:spPr>
                  <a:xfrm>
                    <a:off x="3039542" y="10066411"/>
                    <a:ext cx="170815" cy="138430"/>
                  </a:xfrm>
                  <a:custGeom>
                    <a:avLst/>
                    <a:gdLst/>
                    <a:ahLst/>
                    <a:cxnLst/>
                    <a:rect l="l" t="t" r="r" b="b"/>
                    <a:pathLst>
                      <a:path w="170814" h="138429">
                        <a:moveTo>
                          <a:pt x="170724" y="0"/>
                        </a:moveTo>
                        <a:lnTo>
                          <a:pt x="0" y="0"/>
                        </a:lnTo>
                        <a:lnTo>
                          <a:pt x="0" y="138016"/>
                        </a:lnTo>
                        <a:lnTo>
                          <a:pt x="170724" y="138016"/>
                        </a:lnTo>
                        <a:lnTo>
                          <a:pt x="17072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80" name="object 4180"/>
                  <p:cNvSpPr/>
                  <p:nvPr/>
                </p:nvSpPr>
                <p:spPr>
                  <a:xfrm>
                    <a:off x="3006049" y="632682"/>
                    <a:ext cx="239395" cy="239395"/>
                  </a:xfrm>
                  <a:custGeom>
                    <a:avLst/>
                    <a:gdLst/>
                    <a:ahLst/>
                    <a:cxnLst/>
                    <a:rect l="l" t="t" r="r" b="b"/>
                    <a:pathLst>
                      <a:path w="239394" h="239394">
                        <a:moveTo>
                          <a:pt x="239330" y="119624"/>
                        </a:moveTo>
                        <a:lnTo>
                          <a:pt x="229831" y="165916"/>
                        </a:lnTo>
                        <a:lnTo>
                          <a:pt x="204026" y="203985"/>
                        </a:lnTo>
                        <a:lnTo>
                          <a:pt x="165957" y="229790"/>
                        </a:lnTo>
                        <a:lnTo>
                          <a:pt x="119665" y="239289"/>
                        </a:lnTo>
                        <a:lnTo>
                          <a:pt x="73031" y="229790"/>
                        </a:lnTo>
                        <a:lnTo>
                          <a:pt x="35000" y="203985"/>
                        </a:lnTo>
                        <a:lnTo>
                          <a:pt x="9385" y="165916"/>
                        </a:lnTo>
                        <a:lnTo>
                          <a:pt x="0" y="119624"/>
                        </a:lnTo>
                        <a:lnTo>
                          <a:pt x="9385" y="72996"/>
                        </a:lnTo>
                        <a:lnTo>
                          <a:pt x="35000" y="34980"/>
                        </a:lnTo>
                        <a:lnTo>
                          <a:pt x="73031" y="9379"/>
                        </a:lnTo>
                        <a:lnTo>
                          <a:pt x="119665" y="0"/>
                        </a:lnTo>
                        <a:lnTo>
                          <a:pt x="165957" y="9379"/>
                        </a:lnTo>
                        <a:lnTo>
                          <a:pt x="204026" y="34980"/>
                        </a:lnTo>
                        <a:lnTo>
                          <a:pt x="229831" y="72996"/>
                        </a:lnTo>
                        <a:lnTo>
                          <a:pt x="239330" y="119624"/>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81" name="object 4181"/>
                  <p:cNvSpPr/>
                  <p:nvPr/>
                </p:nvSpPr>
                <p:spPr>
                  <a:xfrm>
                    <a:off x="3039542" y="682098"/>
                    <a:ext cx="170815" cy="138430"/>
                  </a:xfrm>
                  <a:custGeom>
                    <a:avLst/>
                    <a:gdLst/>
                    <a:ahLst/>
                    <a:cxnLst/>
                    <a:rect l="l" t="t" r="r" b="b"/>
                    <a:pathLst>
                      <a:path w="170814" h="138430">
                        <a:moveTo>
                          <a:pt x="170724" y="0"/>
                        </a:moveTo>
                        <a:lnTo>
                          <a:pt x="0" y="0"/>
                        </a:lnTo>
                        <a:lnTo>
                          <a:pt x="0" y="138016"/>
                        </a:lnTo>
                        <a:lnTo>
                          <a:pt x="170724" y="138016"/>
                        </a:lnTo>
                        <a:lnTo>
                          <a:pt x="17072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82" name="object 4182"/>
                  <p:cNvSpPr/>
                  <p:nvPr/>
                </p:nvSpPr>
                <p:spPr>
                  <a:xfrm>
                    <a:off x="3125715" y="872767"/>
                    <a:ext cx="299720" cy="9384030"/>
                  </a:xfrm>
                  <a:custGeom>
                    <a:avLst/>
                    <a:gdLst/>
                    <a:ahLst/>
                    <a:cxnLst/>
                    <a:rect l="l" t="t" r="r" b="b"/>
                    <a:pathLst>
                      <a:path w="299720" h="9384030">
                        <a:moveTo>
                          <a:pt x="0" y="7414590"/>
                        </a:moveTo>
                        <a:lnTo>
                          <a:pt x="0" y="7175259"/>
                        </a:lnTo>
                      </a:path>
                      <a:path w="299720" h="9384030">
                        <a:moveTo>
                          <a:pt x="0" y="7115427"/>
                        </a:moveTo>
                        <a:lnTo>
                          <a:pt x="0" y="7055594"/>
                        </a:lnTo>
                      </a:path>
                      <a:path w="299720" h="9384030">
                        <a:moveTo>
                          <a:pt x="0" y="6995748"/>
                        </a:moveTo>
                        <a:lnTo>
                          <a:pt x="0" y="6756417"/>
                        </a:lnTo>
                      </a:path>
                      <a:path w="299720" h="9384030">
                        <a:moveTo>
                          <a:pt x="0" y="6696584"/>
                        </a:moveTo>
                        <a:lnTo>
                          <a:pt x="0" y="6636752"/>
                        </a:lnTo>
                      </a:path>
                      <a:path w="299720" h="9384030">
                        <a:moveTo>
                          <a:pt x="0" y="6576919"/>
                        </a:moveTo>
                        <a:lnTo>
                          <a:pt x="0" y="6337588"/>
                        </a:lnTo>
                      </a:path>
                      <a:path w="299720" h="9384030">
                        <a:moveTo>
                          <a:pt x="0" y="6277756"/>
                        </a:moveTo>
                        <a:lnTo>
                          <a:pt x="0" y="6217923"/>
                        </a:lnTo>
                      </a:path>
                      <a:path w="299720" h="9384030">
                        <a:moveTo>
                          <a:pt x="0" y="6158077"/>
                        </a:moveTo>
                        <a:lnTo>
                          <a:pt x="0" y="5918746"/>
                        </a:lnTo>
                      </a:path>
                      <a:path w="299720" h="9384030">
                        <a:moveTo>
                          <a:pt x="0" y="5858913"/>
                        </a:moveTo>
                        <a:lnTo>
                          <a:pt x="0" y="5799081"/>
                        </a:lnTo>
                      </a:path>
                      <a:path w="299720" h="9384030">
                        <a:moveTo>
                          <a:pt x="0" y="5739248"/>
                        </a:moveTo>
                        <a:lnTo>
                          <a:pt x="0" y="5499917"/>
                        </a:lnTo>
                      </a:path>
                      <a:path w="299720" h="9384030">
                        <a:moveTo>
                          <a:pt x="0" y="5440085"/>
                        </a:moveTo>
                        <a:lnTo>
                          <a:pt x="0" y="5380252"/>
                        </a:lnTo>
                      </a:path>
                      <a:path w="299720" h="9384030">
                        <a:moveTo>
                          <a:pt x="0" y="5320406"/>
                        </a:moveTo>
                        <a:lnTo>
                          <a:pt x="0" y="5081075"/>
                        </a:lnTo>
                      </a:path>
                      <a:path w="299720" h="9384030">
                        <a:moveTo>
                          <a:pt x="0" y="5021242"/>
                        </a:moveTo>
                        <a:lnTo>
                          <a:pt x="0" y="4961410"/>
                        </a:lnTo>
                      </a:path>
                      <a:path w="299720" h="9384030">
                        <a:moveTo>
                          <a:pt x="0" y="4901577"/>
                        </a:moveTo>
                        <a:lnTo>
                          <a:pt x="0" y="4662247"/>
                        </a:lnTo>
                      </a:path>
                      <a:path w="299720" h="9384030">
                        <a:moveTo>
                          <a:pt x="0" y="4602414"/>
                        </a:moveTo>
                        <a:lnTo>
                          <a:pt x="0" y="4542581"/>
                        </a:lnTo>
                      </a:path>
                      <a:path w="299720" h="9384030">
                        <a:moveTo>
                          <a:pt x="0" y="4482735"/>
                        </a:moveTo>
                        <a:lnTo>
                          <a:pt x="0" y="4243404"/>
                        </a:lnTo>
                      </a:path>
                      <a:path w="299720" h="9384030">
                        <a:moveTo>
                          <a:pt x="0" y="4183572"/>
                        </a:moveTo>
                        <a:lnTo>
                          <a:pt x="0" y="4123739"/>
                        </a:lnTo>
                      </a:path>
                      <a:path w="299720" h="9384030">
                        <a:moveTo>
                          <a:pt x="0" y="4063906"/>
                        </a:moveTo>
                        <a:lnTo>
                          <a:pt x="0" y="3824576"/>
                        </a:lnTo>
                      </a:path>
                      <a:path w="299720" h="9384030">
                        <a:moveTo>
                          <a:pt x="0" y="3645064"/>
                        </a:moveTo>
                        <a:lnTo>
                          <a:pt x="0" y="3405733"/>
                        </a:lnTo>
                      </a:path>
                      <a:path w="299720" h="9384030">
                        <a:moveTo>
                          <a:pt x="0" y="3345901"/>
                        </a:moveTo>
                        <a:lnTo>
                          <a:pt x="0" y="3286068"/>
                        </a:lnTo>
                      </a:path>
                      <a:path w="299720" h="9384030">
                        <a:moveTo>
                          <a:pt x="0" y="3226235"/>
                        </a:moveTo>
                        <a:lnTo>
                          <a:pt x="0" y="2986905"/>
                        </a:lnTo>
                      </a:path>
                      <a:path w="299720" h="9384030">
                        <a:moveTo>
                          <a:pt x="0" y="2927072"/>
                        </a:moveTo>
                        <a:lnTo>
                          <a:pt x="0" y="2867239"/>
                        </a:lnTo>
                      </a:path>
                      <a:path w="299720" h="9384030">
                        <a:moveTo>
                          <a:pt x="0" y="2807393"/>
                        </a:moveTo>
                        <a:lnTo>
                          <a:pt x="0" y="2568062"/>
                        </a:lnTo>
                      </a:path>
                      <a:path w="299720" h="9384030">
                        <a:moveTo>
                          <a:pt x="0" y="2508230"/>
                        </a:moveTo>
                        <a:lnTo>
                          <a:pt x="0" y="2448397"/>
                        </a:lnTo>
                      </a:path>
                      <a:path w="299720" h="9384030">
                        <a:moveTo>
                          <a:pt x="0" y="2388564"/>
                        </a:moveTo>
                        <a:lnTo>
                          <a:pt x="0" y="2149234"/>
                        </a:lnTo>
                      </a:path>
                      <a:path w="299720" h="9384030">
                        <a:moveTo>
                          <a:pt x="0" y="2089401"/>
                        </a:moveTo>
                        <a:lnTo>
                          <a:pt x="0" y="2029568"/>
                        </a:lnTo>
                      </a:path>
                      <a:path w="299720" h="9384030">
                        <a:moveTo>
                          <a:pt x="0" y="1969722"/>
                        </a:moveTo>
                        <a:lnTo>
                          <a:pt x="0" y="1730391"/>
                        </a:lnTo>
                      </a:path>
                      <a:path w="299720" h="9384030">
                        <a:moveTo>
                          <a:pt x="0" y="1670559"/>
                        </a:moveTo>
                        <a:lnTo>
                          <a:pt x="0" y="1610726"/>
                        </a:lnTo>
                      </a:path>
                      <a:path w="299720" h="9384030">
                        <a:moveTo>
                          <a:pt x="0" y="1550893"/>
                        </a:moveTo>
                        <a:lnTo>
                          <a:pt x="0" y="1311563"/>
                        </a:lnTo>
                      </a:path>
                      <a:path w="299720" h="9384030">
                        <a:moveTo>
                          <a:pt x="0" y="1251730"/>
                        </a:moveTo>
                        <a:lnTo>
                          <a:pt x="0" y="1191897"/>
                        </a:lnTo>
                      </a:path>
                      <a:path w="299720" h="9384030">
                        <a:moveTo>
                          <a:pt x="0" y="1132051"/>
                        </a:moveTo>
                        <a:lnTo>
                          <a:pt x="0" y="892720"/>
                        </a:lnTo>
                      </a:path>
                      <a:path w="299720" h="9384030">
                        <a:moveTo>
                          <a:pt x="0" y="832888"/>
                        </a:moveTo>
                        <a:lnTo>
                          <a:pt x="0" y="773055"/>
                        </a:lnTo>
                      </a:path>
                      <a:path w="299720" h="9384030">
                        <a:moveTo>
                          <a:pt x="0" y="713222"/>
                        </a:moveTo>
                        <a:lnTo>
                          <a:pt x="0" y="473892"/>
                        </a:lnTo>
                      </a:path>
                      <a:path w="299720" h="9384030">
                        <a:moveTo>
                          <a:pt x="0" y="414059"/>
                        </a:moveTo>
                        <a:lnTo>
                          <a:pt x="0" y="354226"/>
                        </a:lnTo>
                      </a:path>
                      <a:path w="299720" h="9384030">
                        <a:moveTo>
                          <a:pt x="0" y="294380"/>
                        </a:moveTo>
                        <a:lnTo>
                          <a:pt x="0" y="0"/>
                        </a:lnTo>
                      </a:path>
                      <a:path w="299720" h="9384030">
                        <a:moveTo>
                          <a:pt x="299163" y="9263852"/>
                        </a:moveTo>
                        <a:lnTo>
                          <a:pt x="289663" y="9310145"/>
                        </a:lnTo>
                        <a:lnTo>
                          <a:pt x="263859" y="9348214"/>
                        </a:lnTo>
                        <a:lnTo>
                          <a:pt x="225790" y="9374018"/>
                        </a:lnTo>
                        <a:lnTo>
                          <a:pt x="179497" y="9383518"/>
                        </a:lnTo>
                        <a:lnTo>
                          <a:pt x="132864" y="9374018"/>
                        </a:lnTo>
                        <a:lnTo>
                          <a:pt x="94833" y="9348214"/>
                        </a:lnTo>
                        <a:lnTo>
                          <a:pt x="69218" y="9310145"/>
                        </a:lnTo>
                        <a:lnTo>
                          <a:pt x="59832" y="9263852"/>
                        </a:lnTo>
                        <a:lnTo>
                          <a:pt x="69218" y="9217216"/>
                        </a:lnTo>
                        <a:lnTo>
                          <a:pt x="94833" y="9179181"/>
                        </a:lnTo>
                        <a:lnTo>
                          <a:pt x="132864" y="9153561"/>
                        </a:lnTo>
                        <a:lnTo>
                          <a:pt x="179497" y="9144173"/>
                        </a:lnTo>
                        <a:lnTo>
                          <a:pt x="225790" y="9153561"/>
                        </a:lnTo>
                        <a:lnTo>
                          <a:pt x="263859" y="9179181"/>
                        </a:lnTo>
                        <a:lnTo>
                          <a:pt x="289663" y="9217216"/>
                        </a:lnTo>
                        <a:lnTo>
                          <a:pt x="299163" y="9263852"/>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83" name="object 4183"/>
                  <p:cNvSpPr/>
                  <p:nvPr/>
                </p:nvSpPr>
                <p:spPr>
                  <a:xfrm>
                    <a:off x="3270102" y="10066411"/>
                    <a:ext cx="67945" cy="138430"/>
                  </a:xfrm>
                  <a:custGeom>
                    <a:avLst/>
                    <a:gdLst/>
                    <a:ahLst/>
                    <a:cxnLst/>
                    <a:rect l="l" t="t" r="r" b="b"/>
                    <a:pathLst>
                      <a:path w="67945" h="138429">
                        <a:moveTo>
                          <a:pt x="67809" y="0"/>
                        </a:moveTo>
                        <a:lnTo>
                          <a:pt x="0" y="0"/>
                        </a:lnTo>
                        <a:lnTo>
                          <a:pt x="0" y="138016"/>
                        </a:lnTo>
                        <a:lnTo>
                          <a:pt x="67809" y="138016"/>
                        </a:lnTo>
                        <a:lnTo>
                          <a:pt x="6780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184" name="object 4184"/>
                <p:cNvSpPr txBox="1"/>
                <p:nvPr/>
              </p:nvSpPr>
              <p:spPr>
                <a:xfrm>
                  <a:off x="2741792" y="4794142"/>
                  <a:ext cx="155230"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0" normalizeH="0" baseline="0" noProof="0">
                      <a:ln>
                        <a:noFill/>
                      </a:ln>
                      <a:solidFill>
                        <a:srgbClr val="888888"/>
                      </a:solidFill>
                      <a:effectLst/>
                      <a:uLnTx/>
                      <a:uFillTx/>
                      <a:latin typeface="Arial"/>
                      <a:ea typeface="+mn-ea"/>
                      <a:cs typeface="Arial"/>
                    </a:rPr>
                    <a:t>1.8</a:t>
                  </a:r>
                  <a:r>
                    <a:rPr kumimoji="0" sz="454" b="0" i="0" u="none" strike="noStrike" kern="1200" cap="none" spc="119" normalizeH="0" baseline="0" noProof="0">
                      <a:ln>
                        <a:noFill/>
                      </a:ln>
                      <a:solidFill>
                        <a:srgbClr val="888888"/>
                      </a:solidFill>
                      <a:effectLst/>
                      <a:uLnTx/>
                      <a:uFillTx/>
                      <a:latin typeface="Times New Roman"/>
                      <a:ea typeface="+mn-ea"/>
                      <a:cs typeface="Times New Roman"/>
                    </a:rPr>
                    <a:t> </a:t>
                  </a:r>
                  <a:r>
                    <a:rPr kumimoji="0" sz="454" b="0" i="0" u="none" strike="noStrike" kern="1200" cap="none" spc="-24" normalizeH="0" baseline="0" noProof="0">
                      <a:ln>
                        <a:noFill/>
                      </a:ln>
                      <a:solidFill>
                        <a:srgbClr val="888888"/>
                      </a:solidFill>
                      <a:effectLst/>
                      <a:uLnTx/>
                      <a:uFillTx/>
                      <a:latin typeface="Arial"/>
                      <a:ea typeface="+mn-ea"/>
                      <a:cs typeface="Arial"/>
                    </a:rPr>
                    <a:t>2</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grpSp>
              <p:nvGrpSpPr>
                <p:cNvPr id="4185" name="object 4185"/>
                <p:cNvGrpSpPr/>
                <p:nvPr/>
              </p:nvGrpSpPr>
              <p:grpSpPr>
                <a:xfrm>
                  <a:off x="2817109" y="301622"/>
                  <a:ext cx="115210" cy="115210"/>
                  <a:chOff x="3184595" y="631730"/>
                  <a:chExt cx="241300" cy="241300"/>
                </a:xfrm>
              </p:grpSpPr>
              <p:sp>
                <p:nvSpPr>
                  <p:cNvPr id="4186" name="object 4186"/>
                  <p:cNvSpPr/>
                  <p:nvPr/>
                </p:nvSpPr>
                <p:spPr>
                  <a:xfrm>
                    <a:off x="3185547" y="632682"/>
                    <a:ext cx="239395" cy="239395"/>
                  </a:xfrm>
                  <a:custGeom>
                    <a:avLst/>
                    <a:gdLst/>
                    <a:ahLst/>
                    <a:cxnLst/>
                    <a:rect l="l" t="t" r="r" b="b"/>
                    <a:pathLst>
                      <a:path w="239395" h="239394">
                        <a:moveTo>
                          <a:pt x="239330" y="119624"/>
                        </a:moveTo>
                        <a:lnTo>
                          <a:pt x="229831" y="165916"/>
                        </a:lnTo>
                        <a:lnTo>
                          <a:pt x="204026" y="203985"/>
                        </a:lnTo>
                        <a:lnTo>
                          <a:pt x="165957" y="229790"/>
                        </a:lnTo>
                        <a:lnTo>
                          <a:pt x="119665" y="239289"/>
                        </a:lnTo>
                        <a:lnTo>
                          <a:pt x="73031" y="229790"/>
                        </a:lnTo>
                        <a:lnTo>
                          <a:pt x="35000" y="203985"/>
                        </a:lnTo>
                        <a:lnTo>
                          <a:pt x="9385" y="165916"/>
                        </a:lnTo>
                        <a:lnTo>
                          <a:pt x="0" y="119624"/>
                        </a:lnTo>
                        <a:lnTo>
                          <a:pt x="9385" y="72996"/>
                        </a:lnTo>
                        <a:lnTo>
                          <a:pt x="35000" y="34980"/>
                        </a:lnTo>
                        <a:lnTo>
                          <a:pt x="73031" y="9379"/>
                        </a:lnTo>
                        <a:lnTo>
                          <a:pt x="119665" y="0"/>
                        </a:lnTo>
                        <a:lnTo>
                          <a:pt x="165957" y="9379"/>
                        </a:lnTo>
                        <a:lnTo>
                          <a:pt x="204026" y="34980"/>
                        </a:lnTo>
                        <a:lnTo>
                          <a:pt x="229831" y="72996"/>
                        </a:lnTo>
                        <a:lnTo>
                          <a:pt x="239330" y="119624"/>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87" name="object 4187"/>
                  <p:cNvSpPr/>
                  <p:nvPr/>
                </p:nvSpPr>
                <p:spPr>
                  <a:xfrm>
                    <a:off x="3270102" y="682098"/>
                    <a:ext cx="67945" cy="138430"/>
                  </a:xfrm>
                  <a:custGeom>
                    <a:avLst/>
                    <a:gdLst/>
                    <a:ahLst/>
                    <a:cxnLst/>
                    <a:rect l="l" t="t" r="r" b="b"/>
                    <a:pathLst>
                      <a:path w="67945" h="138430">
                        <a:moveTo>
                          <a:pt x="67809" y="0"/>
                        </a:moveTo>
                        <a:lnTo>
                          <a:pt x="0" y="0"/>
                        </a:lnTo>
                        <a:lnTo>
                          <a:pt x="0" y="138016"/>
                        </a:lnTo>
                        <a:lnTo>
                          <a:pt x="67809" y="138016"/>
                        </a:lnTo>
                        <a:lnTo>
                          <a:pt x="6780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188" name="object 4188"/>
                <p:cNvSpPr txBox="1"/>
                <p:nvPr/>
              </p:nvSpPr>
              <p:spPr>
                <a:xfrm>
                  <a:off x="2741792" y="313571"/>
                  <a:ext cx="155230"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0" normalizeH="0" baseline="0" noProof="0">
                      <a:ln>
                        <a:noFill/>
                      </a:ln>
                      <a:solidFill>
                        <a:srgbClr val="888888"/>
                      </a:solidFill>
                      <a:effectLst/>
                      <a:uLnTx/>
                      <a:uFillTx/>
                      <a:latin typeface="Arial"/>
                      <a:ea typeface="+mn-ea"/>
                      <a:cs typeface="Arial"/>
                    </a:rPr>
                    <a:t>1.8</a:t>
                  </a:r>
                  <a:r>
                    <a:rPr kumimoji="0" sz="454" b="0" i="0" u="none" strike="noStrike" kern="1200" cap="none" spc="119" normalizeH="0" baseline="0" noProof="0">
                      <a:ln>
                        <a:noFill/>
                      </a:ln>
                      <a:solidFill>
                        <a:srgbClr val="888888"/>
                      </a:solidFill>
                      <a:effectLst/>
                      <a:uLnTx/>
                      <a:uFillTx/>
                      <a:latin typeface="Times New Roman"/>
                      <a:ea typeface="+mn-ea"/>
                      <a:cs typeface="Times New Roman"/>
                    </a:rPr>
                    <a:t> </a:t>
                  </a:r>
                  <a:r>
                    <a:rPr kumimoji="0" sz="454" b="0" i="0" u="none" strike="noStrike" kern="1200" cap="none" spc="-24" normalizeH="0" baseline="0" noProof="0">
                      <a:ln>
                        <a:noFill/>
                      </a:ln>
                      <a:solidFill>
                        <a:srgbClr val="888888"/>
                      </a:solidFill>
                      <a:effectLst/>
                      <a:uLnTx/>
                      <a:uFillTx/>
                      <a:latin typeface="Arial"/>
                      <a:ea typeface="+mn-ea"/>
                      <a:cs typeface="Arial"/>
                    </a:rPr>
                    <a:t>2</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sp>
              <p:nvSpPr>
                <p:cNvPr id="4189" name="object 4189"/>
                <p:cNvSpPr/>
                <p:nvPr/>
              </p:nvSpPr>
              <p:spPr>
                <a:xfrm>
                  <a:off x="2874699" y="4642457"/>
                  <a:ext cx="0" cy="140677"/>
                </a:xfrm>
                <a:custGeom>
                  <a:avLst/>
                  <a:gdLst/>
                  <a:ahLst/>
                  <a:cxnLst/>
                  <a:rect l="l" t="t" r="r" b="b"/>
                  <a:pathLst>
                    <a:path h="294640">
                      <a:moveTo>
                        <a:pt x="0" y="29436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90" name="object 4190"/>
                <p:cNvSpPr/>
                <p:nvPr/>
              </p:nvSpPr>
              <p:spPr>
                <a:xfrm>
                  <a:off x="2874699" y="4585323"/>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91" name="object 4191"/>
                <p:cNvSpPr/>
                <p:nvPr/>
              </p:nvSpPr>
              <p:spPr>
                <a:xfrm>
                  <a:off x="2874699" y="4442479"/>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92" name="object 4192"/>
                <p:cNvSpPr/>
                <p:nvPr/>
              </p:nvSpPr>
              <p:spPr>
                <a:xfrm>
                  <a:off x="2874699" y="4385345"/>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93" name="object 4193"/>
                <p:cNvSpPr/>
                <p:nvPr/>
              </p:nvSpPr>
              <p:spPr>
                <a:xfrm>
                  <a:off x="2874699" y="4242508"/>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94" name="object 4194"/>
                <p:cNvSpPr/>
                <p:nvPr/>
              </p:nvSpPr>
              <p:spPr>
                <a:xfrm>
                  <a:off x="2874699" y="4185374"/>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95" name="object 4195"/>
                <p:cNvSpPr/>
                <p:nvPr/>
              </p:nvSpPr>
              <p:spPr>
                <a:xfrm>
                  <a:off x="2874699" y="4042531"/>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96" name="object 4196"/>
                <p:cNvSpPr/>
                <p:nvPr/>
              </p:nvSpPr>
              <p:spPr>
                <a:xfrm>
                  <a:off x="2874699" y="3985396"/>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97" name="object 4197"/>
                <p:cNvSpPr/>
                <p:nvPr/>
              </p:nvSpPr>
              <p:spPr>
                <a:xfrm>
                  <a:off x="2874699" y="2185629"/>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98" name="object 4198"/>
                <p:cNvSpPr/>
                <p:nvPr/>
              </p:nvSpPr>
              <p:spPr>
                <a:xfrm>
                  <a:off x="2874699" y="1385731"/>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99" name="object 4199"/>
                <p:cNvSpPr/>
                <p:nvPr/>
              </p:nvSpPr>
              <p:spPr>
                <a:xfrm>
                  <a:off x="2874699" y="416706"/>
                  <a:ext cx="0" cy="3540268"/>
                </a:xfrm>
                <a:custGeom>
                  <a:avLst/>
                  <a:gdLst/>
                  <a:ahLst/>
                  <a:cxnLst/>
                  <a:rect l="l" t="t" r="r" b="b"/>
                  <a:pathLst>
                    <a:path h="7414895">
                      <a:moveTo>
                        <a:pt x="0" y="7414590"/>
                      </a:moveTo>
                      <a:lnTo>
                        <a:pt x="0" y="7175259"/>
                      </a:lnTo>
                    </a:path>
                    <a:path h="7414895">
                      <a:moveTo>
                        <a:pt x="0" y="7115427"/>
                      </a:moveTo>
                      <a:lnTo>
                        <a:pt x="0" y="7055594"/>
                      </a:lnTo>
                    </a:path>
                    <a:path h="7414895">
                      <a:moveTo>
                        <a:pt x="0" y="6995748"/>
                      </a:moveTo>
                      <a:lnTo>
                        <a:pt x="0" y="6756417"/>
                      </a:lnTo>
                    </a:path>
                    <a:path h="7414895">
                      <a:moveTo>
                        <a:pt x="0" y="6696584"/>
                      </a:moveTo>
                      <a:lnTo>
                        <a:pt x="0" y="6636752"/>
                      </a:lnTo>
                    </a:path>
                    <a:path h="7414895">
                      <a:moveTo>
                        <a:pt x="0" y="6576919"/>
                      </a:moveTo>
                      <a:lnTo>
                        <a:pt x="0" y="6337588"/>
                      </a:lnTo>
                    </a:path>
                    <a:path h="7414895">
                      <a:moveTo>
                        <a:pt x="0" y="6277756"/>
                      </a:moveTo>
                      <a:lnTo>
                        <a:pt x="0" y="6217923"/>
                      </a:lnTo>
                    </a:path>
                    <a:path h="7414895">
                      <a:moveTo>
                        <a:pt x="0" y="6158077"/>
                      </a:moveTo>
                      <a:lnTo>
                        <a:pt x="0" y="5918746"/>
                      </a:lnTo>
                    </a:path>
                    <a:path h="7414895">
                      <a:moveTo>
                        <a:pt x="0" y="5858913"/>
                      </a:moveTo>
                      <a:lnTo>
                        <a:pt x="0" y="5799081"/>
                      </a:lnTo>
                    </a:path>
                    <a:path h="7414895">
                      <a:moveTo>
                        <a:pt x="0" y="5739248"/>
                      </a:moveTo>
                      <a:lnTo>
                        <a:pt x="0" y="5499917"/>
                      </a:lnTo>
                    </a:path>
                    <a:path h="7414895">
                      <a:moveTo>
                        <a:pt x="0" y="5440085"/>
                      </a:moveTo>
                      <a:lnTo>
                        <a:pt x="0" y="5380252"/>
                      </a:lnTo>
                    </a:path>
                    <a:path h="7414895">
                      <a:moveTo>
                        <a:pt x="0" y="5320406"/>
                      </a:moveTo>
                      <a:lnTo>
                        <a:pt x="0" y="5081075"/>
                      </a:lnTo>
                    </a:path>
                    <a:path h="7414895">
                      <a:moveTo>
                        <a:pt x="0" y="5021242"/>
                      </a:moveTo>
                      <a:lnTo>
                        <a:pt x="0" y="4961410"/>
                      </a:lnTo>
                    </a:path>
                    <a:path h="7414895">
                      <a:moveTo>
                        <a:pt x="0" y="4901577"/>
                      </a:moveTo>
                      <a:lnTo>
                        <a:pt x="0" y="4662247"/>
                      </a:lnTo>
                    </a:path>
                    <a:path h="7414895">
                      <a:moveTo>
                        <a:pt x="0" y="4602414"/>
                      </a:moveTo>
                      <a:lnTo>
                        <a:pt x="0" y="4542581"/>
                      </a:lnTo>
                    </a:path>
                    <a:path h="7414895">
                      <a:moveTo>
                        <a:pt x="0" y="4482735"/>
                      </a:moveTo>
                      <a:lnTo>
                        <a:pt x="0" y="4243404"/>
                      </a:lnTo>
                    </a:path>
                    <a:path h="7414895">
                      <a:moveTo>
                        <a:pt x="0" y="4183572"/>
                      </a:moveTo>
                      <a:lnTo>
                        <a:pt x="0" y="4123739"/>
                      </a:lnTo>
                    </a:path>
                    <a:path h="7414895">
                      <a:moveTo>
                        <a:pt x="0" y="4063906"/>
                      </a:moveTo>
                      <a:lnTo>
                        <a:pt x="0" y="3824576"/>
                      </a:lnTo>
                    </a:path>
                    <a:path h="7414895">
                      <a:moveTo>
                        <a:pt x="0" y="3645064"/>
                      </a:moveTo>
                      <a:lnTo>
                        <a:pt x="0" y="3405733"/>
                      </a:lnTo>
                    </a:path>
                    <a:path h="7414895">
                      <a:moveTo>
                        <a:pt x="0" y="3345901"/>
                      </a:moveTo>
                      <a:lnTo>
                        <a:pt x="0" y="3286068"/>
                      </a:lnTo>
                    </a:path>
                    <a:path h="7414895">
                      <a:moveTo>
                        <a:pt x="0" y="3226235"/>
                      </a:moveTo>
                      <a:lnTo>
                        <a:pt x="0" y="2986905"/>
                      </a:lnTo>
                    </a:path>
                    <a:path h="7414895">
                      <a:moveTo>
                        <a:pt x="0" y="2927072"/>
                      </a:moveTo>
                      <a:lnTo>
                        <a:pt x="0" y="2867239"/>
                      </a:lnTo>
                    </a:path>
                    <a:path h="7414895">
                      <a:moveTo>
                        <a:pt x="0" y="2807393"/>
                      </a:moveTo>
                      <a:lnTo>
                        <a:pt x="0" y="2568062"/>
                      </a:lnTo>
                    </a:path>
                    <a:path h="7414895">
                      <a:moveTo>
                        <a:pt x="0" y="2508230"/>
                      </a:moveTo>
                      <a:lnTo>
                        <a:pt x="0" y="2448397"/>
                      </a:lnTo>
                    </a:path>
                    <a:path h="7414895">
                      <a:moveTo>
                        <a:pt x="0" y="2388564"/>
                      </a:moveTo>
                      <a:lnTo>
                        <a:pt x="0" y="2149234"/>
                      </a:lnTo>
                    </a:path>
                    <a:path h="7414895">
                      <a:moveTo>
                        <a:pt x="0" y="1969722"/>
                      </a:moveTo>
                      <a:lnTo>
                        <a:pt x="0" y="1730391"/>
                      </a:lnTo>
                    </a:path>
                    <a:path h="7414895">
                      <a:moveTo>
                        <a:pt x="0" y="1670559"/>
                      </a:moveTo>
                      <a:lnTo>
                        <a:pt x="0" y="1610726"/>
                      </a:lnTo>
                    </a:path>
                    <a:path h="7414895">
                      <a:moveTo>
                        <a:pt x="0" y="1550893"/>
                      </a:moveTo>
                      <a:lnTo>
                        <a:pt x="0" y="1311563"/>
                      </a:lnTo>
                    </a:path>
                    <a:path h="7414895">
                      <a:moveTo>
                        <a:pt x="0" y="1251730"/>
                      </a:moveTo>
                      <a:lnTo>
                        <a:pt x="0" y="1191897"/>
                      </a:lnTo>
                    </a:path>
                    <a:path h="7414895">
                      <a:moveTo>
                        <a:pt x="0" y="1132051"/>
                      </a:moveTo>
                      <a:lnTo>
                        <a:pt x="0" y="892720"/>
                      </a:lnTo>
                    </a:path>
                    <a:path h="7414895">
                      <a:moveTo>
                        <a:pt x="0" y="832888"/>
                      </a:moveTo>
                      <a:lnTo>
                        <a:pt x="0" y="773055"/>
                      </a:lnTo>
                    </a:path>
                    <a:path h="7414895">
                      <a:moveTo>
                        <a:pt x="0" y="713222"/>
                      </a:moveTo>
                      <a:lnTo>
                        <a:pt x="0" y="473892"/>
                      </a:lnTo>
                    </a:path>
                    <a:path h="7414895">
                      <a:moveTo>
                        <a:pt x="0" y="414059"/>
                      </a:moveTo>
                      <a:lnTo>
                        <a:pt x="0" y="354226"/>
                      </a:lnTo>
                    </a:path>
                    <a:path h="7414895">
                      <a:moveTo>
                        <a:pt x="0" y="29438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00" name="object 4200"/>
                <p:cNvSpPr txBox="1"/>
                <p:nvPr/>
              </p:nvSpPr>
              <p:spPr>
                <a:xfrm>
                  <a:off x="2663326" y="1407598"/>
                  <a:ext cx="107630"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none" strike="noStrike" kern="1200" cap="none" spc="-10" normalizeH="0" baseline="0" noProof="0">
                      <a:ln>
                        <a:noFill/>
                      </a:ln>
                      <a:solidFill>
                        <a:prstClr val="black"/>
                      </a:solidFill>
                      <a:effectLst/>
                      <a:uLnTx/>
                      <a:uFillTx/>
                      <a:latin typeface="Arial"/>
                      <a:ea typeface="+mn-ea"/>
                      <a:cs typeface="Arial"/>
                    </a:rPr>
                    <a:t>HW-</a:t>
                  </a:r>
                  <a:r>
                    <a:rPr kumimoji="0" sz="239" b="1" i="0" u="none" strike="noStrike" kern="1200" cap="none" spc="-12" normalizeH="0" baseline="0" noProof="0">
                      <a:ln>
                        <a:noFill/>
                      </a:ln>
                      <a:solidFill>
                        <a:prstClr val="black"/>
                      </a:solidFill>
                      <a:effectLst/>
                      <a:uLnTx/>
                      <a:uFillTx/>
                      <a:latin typeface="Arial"/>
                      <a:ea typeface="+mn-ea"/>
                      <a:cs typeface="Arial"/>
                    </a:rPr>
                    <a:t>S2</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201" name="object 4201"/>
                <p:cNvSpPr/>
                <p:nvPr/>
              </p:nvSpPr>
              <p:spPr>
                <a:xfrm>
                  <a:off x="2669389" y="1447049"/>
                  <a:ext cx="94896" cy="3335"/>
                </a:xfrm>
                <a:custGeom>
                  <a:avLst/>
                  <a:gdLst/>
                  <a:ahLst/>
                  <a:cxnLst/>
                  <a:rect l="l" t="t" r="r" b="b"/>
                  <a:pathLst>
                    <a:path w="198755" h="6985">
                      <a:moveTo>
                        <a:pt x="198646" y="0"/>
                      </a:moveTo>
                      <a:lnTo>
                        <a:pt x="0" y="0"/>
                      </a:lnTo>
                      <a:lnTo>
                        <a:pt x="0" y="6381"/>
                      </a:lnTo>
                      <a:lnTo>
                        <a:pt x="198646" y="6381"/>
                      </a:lnTo>
                      <a:lnTo>
                        <a:pt x="198646"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02" name="object 4202"/>
                <p:cNvSpPr txBox="1"/>
                <p:nvPr/>
              </p:nvSpPr>
              <p:spPr>
                <a:xfrm>
                  <a:off x="2663326" y="1559197"/>
                  <a:ext cx="107630"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none" strike="noStrike" kern="1200" cap="none" spc="-10" normalizeH="0" baseline="0" noProof="0">
                      <a:ln>
                        <a:noFill/>
                      </a:ln>
                      <a:solidFill>
                        <a:prstClr val="black"/>
                      </a:solidFill>
                      <a:effectLst/>
                      <a:uLnTx/>
                      <a:uFillTx/>
                      <a:latin typeface="Arial"/>
                      <a:ea typeface="+mn-ea"/>
                      <a:cs typeface="Arial"/>
                    </a:rPr>
                    <a:t>HW-</a:t>
                  </a:r>
                  <a:r>
                    <a:rPr kumimoji="0" sz="239" b="1" i="0" u="none" strike="noStrike" kern="1200" cap="none" spc="-12" normalizeH="0" baseline="0" noProof="0">
                      <a:ln>
                        <a:noFill/>
                      </a:ln>
                      <a:solidFill>
                        <a:prstClr val="black"/>
                      </a:solidFill>
                      <a:effectLst/>
                      <a:uLnTx/>
                      <a:uFillTx/>
                      <a:latin typeface="Arial"/>
                      <a:ea typeface="+mn-ea"/>
                      <a:cs typeface="Arial"/>
                    </a:rPr>
                    <a:t>S1</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203" name="object 4203"/>
                <p:cNvSpPr/>
                <p:nvPr/>
              </p:nvSpPr>
              <p:spPr>
                <a:xfrm>
                  <a:off x="2669389" y="1598653"/>
                  <a:ext cx="94896" cy="3335"/>
                </a:xfrm>
                <a:custGeom>
                  <a:avLst/>
                  <a:gdLst/>
                  <a:ahLst/>
                  <a:cxnLst/>
                  <a:rect l="l" t="t" r="r" b="b"/>
                  <a:pathLst>
                    <a:path w="198755" h="6985">
                      <a:moveTo>
                        <a:pt x="198646" y="0"/>
                      </a:moveTo>
                      <a:lnTo>
                        <a:pt x="0" y="0"/>
                      </a:lnTo>
                      <a:lnTo>
                        <a:pt x="0" y="6381"/>
                      </a:lnTo>
                      <a:lnTo>
                        <a:pt x="198646" y="6381"/>
                      </a:lnTo>
                      <a:lnTo>
                        <a:pt x="198646"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04" name="object 4204"/>
                <p:cNvSpPr txBox="1"/>
                <p:nvPr/>
              </p:nvSpPr>
              <p:spPr>
                <a:xfrm>
                  <a:off x="2663326" y="2092462"/>
                  <a:ext cx="107630"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none" strike="noStrike" kern="1200" cap="none" spc="-10" normalizeH="0" baseline="0" noProof="0">
                      <a:ln>
                        <a:noFill/>
                      </a:ln>
                      <a:solidFill>
                        <a:prstClr val="black"/>
                      </a:solidFill>
                      <a:effectLst/>
                      <a:uLnTx/>
                      <a:uFillTx/>
                      <a:latin typeface="Arial"/>
                      <a:ea typeface="+mn-ea"/>
                      <a:cs typeface="Arial"/>
                    </a:rPr>
                    <a:t>HW-</a:t>
                  </a:r>
                  <a:r>
                    <a:rPr kumimoji="0" sz="239" b="1" i="0" u="none" strike="noStrike" kern="1200" cap="none" spc="-12" normalizeH="0" baseline="0" noProof="0">
                      <a:ln>
                        <a:noFill/>
                      </a:ln>
                      <a:solidFill>
                        <a:prstClr val="black"/>
                      </a:solidFill>
                      <a:effectLst/>
                      <a:uLnTx/>
                      <a:uFillTx/>
                      <a:latin typeface="Arial"/>
                      <a:ea typeface="+mn-ea"/>
                      <a:cs typeface="Arial"/>
                    </a:rPr>
                    <a:t>P1</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205" name="object 4205"/>
                <p:cNvSpPr/>
                <p:nvPr/>
              </p:nvSpPr>
              <p:spPr>
                <a:xfrm>
                  <a:off x="2669383" y="1902615"/>
                  <a:ext cx="94896" cy="232541"/>
                </a:xfrm>
                <a:custGeom>
                  <a:avLst/>
                  <a:gdLst/>
                  <a:ahLst/>
                  <a:cxnLst/>
                  <a:rect l="l" t="t" r="r" b="b"/>
                  <a:pathLst>
                    <a:path w="198755" h="487045">
                      <a:moveTo>
                        <a:pt x="198653" y="480275"/>
                      </a:moveTo>
                      <a:lnTo>
                        <a:pt x="0" y="480275"/>
                      </a:lnTo>
                      <a:lnTo>
                        <a:pt x="0" y="486651"/>
                      </a:lnTo>
                      <a:lnTo>
                        <a:pt x="198653" y="486651"/>
                      </a:lnTo>
                      <a:lnTo>
                        <a:pt x="198653" y="480275"/>
                      </a:lnTo>
                      <a:close/>
                    </a:path>
                    <a:path w="198755" h="487045">
                      <a:moveTo>
                        <a:pt x="198653" y="0"/>
                      </a:moveTo>
                      <a:lnTo>
                        <a:pt x="0" y="0"/>
                      </a:lnTo>
                      <a:lnTo>
                        <a:pt x="0" y="6388"/>
                      </a:lnTo>
                      <a:lnTo>
                        <a:pt x="198653" y="6388"/>
                      </a:lnTo>
                      <a:lnTo>
                        <a:pt x="198653"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06" name="object 4206"/>
                <p:cNvSpPr txBox="1"/>
                <p:nvPr/>
              </p:nvSpPr>
              <p:spPr>
                <a:xfrm>
                  <a:off x="2663326" y="1706607"/>
                  <a:ext cx="107630"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none" strike="noStrike" kern="1200" cap="none" spc="-10" normalizeH="0" baseline="0" noProof="0">
                      <a:ln>
                        <a:noFill/>
                      </a:ln>
                      <a:solidFill>
                        <a:prstClr val="black"/>
                      </a:solidFill>
                      <a:effectLst/>
                      <a:uLnTx/>
                      <a:uFillTx/>
                      <a:latin typeface="Arial"/>
                      <a:ea typeface="+mn-ea"/>
                      <a:cs typeface="Arial"/>
                    </a:rPr>
                    <a:t>HW-</a:t>
                  </a:r>
                  <a:r>
                    <a:rPr kumimoji="0" sz="239" b="1" i="0" u="none" strike="noStrike" kern="1200" cap="none" spc="-12" normalizeH="0" baseline="0" noProof="0">
                      <a:ln>
                        <a:noFill/>
                      </a:ln>
                      <a:solidFill>
                        <a:prstClr val="black"/>
                      </a:solidFill>
                      <a:effectLst/>
                      <a:uLnTx/>
                      <a:uFillTx/>
                      <a:latin typeface="Arial"/>
                      <a:ea typeface="+mn-ea"/>
                      <a:cs typeface="Arial"/>
                    </a:rPr>
                    <a:t>P3</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207" name="object 4207"/>
                <p:cNvSpPr/>
                <p:nvPr/>
              </p:nvSpPr>
              <p:spPr>
                <a:xfrm>
                  <a:off x="2669389" y="1746063"/>
                  <a:ext cx="94896" cy="3335"/>
                </a:xfrm>
                <a:custGeom>
                  <a:avLst/>
                  <a:gdLst/>
                  <a:ahLst/>
                  <a:cxnLst/>
                  <a:rect l="l" t="t" r="r" b="b"/>
                  <a:pathLst>
                    <a:path w="198755" h="6985">
                      <a:moveTo>
                        <a:pt x="198646" y="0"/>
                      </a:moveTo>
                      <a:lnTo>
                        <a:pt x="0" y="0"/>
                      </a:lnTo>
                      <a:lnTo>
                        <a:pt x="0" y="6381"/>
                      </a:lnTo>
                      <a:lnTo>
                        <a:pt x="198646" y="6381"/>
                      </a:lnTo>
                      <a:lnTo>
                        <a:pt x="198646"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08" name="object 4208"/>
                <p:cNvSpPr txBox="1"/>
                <p:nvPr/>
              </p:nvSpPr>
              <p:spPr>
                <a:xfrm>
                  <a:off x="2663326" y="2328623"/>
                  <a:ext cx="107630"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none" strike="noStrike" kern="1200" cap="none" spc="-10" normalizeH="0" baseline="0" noProof="0">
                      <a:ln>
                        <a:noFill/>
                      </a:ln>
                      <a:solidFill>
                        <a:prstClr val="black"/>
                      </a:solidFill>
                      <a:effectLst/>
                      <a:uLnTx/>
                      <a:uFillTx/>
                      <a:latin typeface="Arial"/>
                      <a:ea typeface="+mn-ea"/>
                      <a:cs typeface="Arial"/>
                    </a:rPr>
                    <a:t>HW-</a:t>
                  </a:r>
                  <a:r>
                    <a:rPr kumimoji="0" sz="239" b="1" i="0" u="none" strike="noStrike" kern="1200" cap="none" spc="-12" normalizeH="0" baseline="0" noProof="0">
                      <a:ln>
                        <a:noFill/>
                      </a:ln>
                      <a:solidFill>
                        <a:prstClr val="black"/>
                      </a:solidFill>
                      <a:effectLst/>
                      <a:uLnTx/>
                      <a:uFillTx/>
                      <a:latin typeface="Arial"/>
                      <a:ea typeface="+mn-ea"/>
                      <a:cs typeface="Arial"/>
                    </a:rPr>
                    <a:t>P4</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209" name="object 4209"/>
                <p:cNvSpPr/>
                <p:nvPr/>
              </p:nvSpPr>
              <p:spPr>
                <a:xfrm>
                  <a:off x="2669389" y="2368080"/>
                  <a:ext cx="94896" cy="3335"/>
                </a:xfrm>
                <a:custGeom>
                  <a:avLst/>
                  <a:gdLst/>
                  <a:ahLst/>
                  <a:cxnLst/>
                  <a:rect l="l" t="t" r="r" b="b"/>
                  <a:pathLst>
                    <a:path w="198755" h="6985">
                      <a:moveTo>
                        <a:pt x="198646" y="0"/>
                      </a:moveTo>
                      <a:lnTo>
                        <a:pt x="0" y="0"/>
                      </a:lnTo>
                      <a:lnTo>
                        <a:pt x="0" y="6381"/>
                      </a:lnTo>
                      <a:lnTo>
                        <a:pt x="198646" y="6381"/>
                      </a:lnTo>
                      <a:lnTo>
                        <a:pt x="198646"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10" name="object 4210"/>
                <p:cNvSpPr txBox="1"/>
                <p:nvPr/>
              </p:nvSpPr>
              <p:spPr>
                <a:xfrm>
                  <a:off x="3630060" y="1347034"/>
                  <a:ext cx="60333"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sng" strike="noStrike" kern="1200" cap="none" spc="-5" normalizeH="0" baseline="0" noProof="0">
                      <a:ln>
                        <a:noFill/>
                      </a:ln>
                      <a:solidFill>
                        <a:prstClr val="black"/>
                      </a:solidFill>
                      <a:effectLst/>
                      <a:uLnTx/>
                      <a:uFill>
                        <a:solidFill>
                          <a:srgbClr val="000000"/>
                        </a:solidFill>
                      </a:uFill>
                      <a:latin typeface="Arial"/>
                      <a:ea typeface="+mn-ea"/>
                      <a:cs typeface="Arial"/>
                    </a:rPr>
                    <a:t>B-</a:t>
                  </a:r>
                  <a:r>
                    <a:rPr kumimoji="0" sz="239" b="1" i="0" u="sng" strike="noStrike" kern="1200" cap="none" spc="-24" normalizeH="0" baseline="0" noProof="0">
                      <a:ln>
                        <a:noFill/>
                      </a:ln>
                      <a:solidFill>
                        <a:prstClr val="black"/>
                      </a:solidFill>
                      <a:effectLst/>
                      <a:uLnTx/>
                      <a:uFill>
                        <a:solidFill>
                          <a:srgbClr val="000000"/>
                        </a:solidFill>
                      </a:uFill>
                      <a:latin typeface="Arial"/>
                      <a:ea typeface="+mn-ea"/>
                      <a:cs typeface="Arial"/>
                    </a:rPr>
                    <a:t>3</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211" name="object 4211"/>
                <p:cNvSpPr txBox="1"/>
                <p:nvPr/>
              </p:nvSpPr>
              <p:spPr>
                <a:xfrm>
                  <a:off x="3493315" y="1722986"/>
                  <a:ext cx="60333"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sng" strike="noStrike" kern="1200" cap="none" spc="-5" normalizeH="0" baseline="0" noProof="0">
                      <a:ln>
                        <a:noFill/>
                      </a:ln>
                      <a:solidFill>
                        <a:prstClr val="black"/>
                      </a:solidFill>
                      <a:effectLst/>
                      <a:uLnTx/>
                      <a:uFill>
                        <a:solidFill>
                          <a:srgbClr val="000000"/>
                        </a:solidFill>
                      </a:uFill>
                      <a:latin typeface="Arial"/>
                      <a:ea typeface="+mn-ea"/>
                      <a:cs typeface="Arial"/>
                    </a:rPr>
                    <a:t>B-</a:t>
                  </a:r>
                  <a:r>
                    <a:rPr kumimoji="0" sz="239" b="1" i="0" u="sng" strike="noStrike" kern="1200" cap="none" spc="-24" normalizeH="0" baseline="0" noProof="0">
                      <a:ln>
                        <a:noFill/>
                      </a:ln>
                      <a:solidFill>
                        <a:prstClr val="black"/>
                      </a:solidFill>
                      <a:effectLst/>
                      <a:uLnTx/>
                      <a:uFill>
                        <a:solidFill>
                          <a:srgbClr val="000000"/>
                        </a:solidFill>
                      </a:uFill>
                      <a:latin typeface="Arial"/>
                      <a:ea typeface="+mn-ea"/>
                      <a:cs typeface="Arial"/>
                    </a:rPr>
                    <a:t>2</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212" name="object 4212"/>
                <p:cNvSpPr txBox="1"/>
                <p:nvPr/>
              </p:nvSpPr>
              <p:spPr>
                <a:xfrm>
                  <a:off x="3493315" y="2108841"/>
                  <a:ext cx="60333"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sng" strike="noStrike" kern="1200" cap="none" spc="-5" normalizeH="0" baseline="0" noProof="0">
                      <a:ln>
                        <a:noFill/>
                      </a:ln>
                      <a:solidFill>
                        <a:prstClr val="black"/>
                      </a:solidFill>
                      <a:effectLst/>
                      <a:uLnTx/>
                      <a:uFill>
                        <a:solidFill>
                          <a:srgbClr val="000000"/>
                        </a:solidFill>
                      </a:uFill>
                      <a:latin typeface="Arial"/>
                      <a:ea typeface="+mn-ea"/>
                      <a:cs typeface="Arial"/>
                    </a:rPr>
                    <a:t>B-</a:t>
                  </a:r>
                  <a:r>
                    <a:rPr kumimoji="0" sz="239" b="1" i="0" u="sng" strike="noStrike" kern="1200" cap="none" spc="-24" normalizeH="0" baseline="0" noProof="0">
                      <a:ln>
                        <a:noFill/>
                      </a:ln>
                      <a:solidFill>
                        <a:prstClr val="black"/>
                      </a:solidFill>
                      <a:effectLst/>
                      <a:uLnTx/>
                      <a:uFill>
                        <a:solidFill>
                          <a:srgbClr val="000000"/>
                        </a:solidFill>
                      </a:uFill>
                      <a:latin typeface="Arial"/>
                      <a:ea typeface="+mn-ea"/>
                      <a:cs typeface="Arial"/>
                    </a:rPr>
                    <a:t>1</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213" name="object 4213"/>
                <p:cNvSpPr txBox="1"/>
                <p:nvPr/>
              </p:nvSpPr>
              <p:spPr>
                <a:xfrm>
                  <a:off x="3483793" y="2489564"/>
                  <a:ext cx="70035" cy="93430"/>
                </a:xfrm>
                <a:prstGeom prst="rect">
                  <a:avLst/>
                </a:prstGeom>
              </p:spPr>
              <p:txBody>
                <a:bodyPr vert="horz" wrap="square" lIns="0" tIns="10611" rIns="0" bIns="0" rtlCol="0">
                  <a:spAutoFit/>
                </a:bodyPr>
                <a:lstStyle/>
                <a:p>
                  <a:pPr marL="15463" marR="0" lvl="0" indent="0" algn="l" defTabSz="914400" rtl="0" eaLnBrk="1" fontAlgn="auto" latinLnBrk="0" hangingPunct="1">
                    <a:lnSpc>
                      <a:spcPct val="100000"/>
                    </a:lnSpc>
                    <a:spcBef>
                      <a:spcPts val="84"/>
                    </a:spcBef>
                    <a:spcAft>
                      <a:spcPts val="0"/>
                    </a:spcAft>
                    <a:buClrTx/>
                    <a:buSzTx/>
                    <a:buFontTx/>
                    <a:buNone/>
                    <a:tabLst/>
                    <a:defRPr/>
                  </a:pPr>
                  <a:r>
                    <a:rPr kumimoji="0" sz="239" b="1" i="0" u="sng" strike="noStrike" kern="1200" cap="none" spc="-5" normalizeH="0" baseline="0" noProof="0">
                      <a:ln>
                        <a:noFill/>
                      </a:ln>
                      <a:solidFill>
                        <a:prstClr val="black"/>
                      </a:solidFill>
                      <a:effectLst/>
                      <a:uLnTx/>
                      <a:uFill>
                        <a:solidFill>
                          <a:srgbClr val="000000"/>
                        </a:solidFill>
                      </a:uFill>
                      <a:latin typeface="Arial"/>
                      <a:ea typeface="+mn-ea"/>
                      <a:cs typeface="Arial"/>
                    </a:rPr>
                    <a:t>B-</a:t>
                  </a:r>
                  <a:r>
                    <a:rPr kumimoji="0" sz="239" b="1" i="0" u="sng" strike="noStrike" kern="1200" cap="none" spc="-24" normalizeH="0" baseline="0" noProof="0">
                      <a:ln>
                        <a:noFill/>
                      </a:ln>
                      <a:solidFill>
                        <a:prstClr val="black"/>
                      </a:solidFill>
                      <a:effectLst/>
                      <a:uLnTx/>
                      <a:uFill>
                        <a:solidFill>
                          <a:srgbClr val="000000"/>
                        </a:solidFill>
                      </a:uFill>
                      <a:latin typeface="Arial"/>
                      <a:ea typeface="+mn-ea"/>
                      <a:cs typeface="Arial"/>
                    </a:rPr>
                    <a:t>4</a:t>
                  </a:r>
                  <a:endParaRPr kumimoji="0" sz="239" b="0" i="0" u="none" strike="noStrike" kern="1200" cap="none" spc="0" normalizeH="0" baseline="0" noProof="0">
                    <a:ln>
                      <a:noFill/>
                    </a:ln>
                    <a:solidFill>
                      <a:prstClr val="black"/>
                    </a:solidFill>
                    <a:effectLst/>
                    <a:uLnTx/>
                    <a:uFillTx/>
                    <a:latin typeface="Arial"/>
                    <a:ea typeface="+mn-ea"/>
                    <a:cs typeface="Arial"/>
                  </a:endParaRPr>
                </a:p>
                <a:p>
                  <a:pPr marL="6064" marR="0" lvl="0" indent="0" algn="l" defTabSz="914400" rtl="0" eaLnBrk="1" fontAlgn="auto" latinLnBrk="0" hangingPunct="1">
                    <a:lnSpc>
                      <a:spcPct val="100000"/>
                    </a:lnSpc>
                    <a:spcBef>
                      <a:spcPts val="57"/>
                    </a:spcBef>
                    <a:spcAft>
                      <a:spcPts val="0"/>
                    </a:spcAft>
                    <a:buClrTx/>
                    <a:buSzTx/>
                    <a:buFontTx/>
                    <a:buNone/>
                    <a:tabLst/>
                    <a:defRPr/>
                  </a:pPr>
                  <a:r>
                    <a:rPr kumimoji="0" sz="215" b="0" i="0" u="none" strike="noStrike" kern="1200" cap="none" spc="-12" normalizeH="0" baseline="0" noProof="0">
                      <a:ln>
                        <a:noFill/>
                      </a:ln>
                      <a:solidFill>
                        <a:prstClr val="black"/>
                      </a:solidFill>
                      <a:effectLst/>
                      <a:uLnTx/>
                      <a:uFillTx/>
                      <a:latin typeface="Arial"/>
                      <a:ea typeface="+mn-ea"/>
                      <a:cs typeface="Arial"/>
                    </a:rPr>
                    <a:t>FM</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214" name="object 4214"/>
                <p:cNvSpPr txBox="1"/>
                <p:nvPr/>
              </p:nvSpPr>
              <p:spPr>
                <a:xfrm>
                  <a:off x="6886406" y="890711"/>
                  <a:ext cx="128550"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none" strike="noStrike" kern="1200" cap="none" spc="-12" normalizeH="0" baseline="0" noProof="0">
                      <a:ln>
                        <a:noFill/>
                      </a:ln>
                      <a:solidFill>
                        <a:prstClr val="black"/>
                      </a:solidFill>
                      <a:effectLst/>
                      <a:uLnTx/>
                      <a:uFillTx/>
                      <a:latin typeface="Arial"/>
                      <a:ea typeface="+mn-ea"/>
                      <a:cs typeface="Arial"/>
                    </a:rPr>
                    <a:t>CHWP-</a:t>
                  </a:r>
                  <a:r>
                    <a:rPr kumimoji="0" sz="239" b="1" i="0" u="none" strike="noStrike" kern="1200" cap="none" spc="-24" normalizeH="0" baseline="0" noProof="0">
                      <a:ln>
                        <a:noFill/>
                      </a:ln>
                      <a:solidFill>
                        <a:prstClr val="black"/>
                      </a:solidFill>
                      <a:effectLst/>
                      <a:uLnTx/>
                      <a:uFillTx/>
                      <a:latin typeface="Arial"/>
                      <a:ea typeface="+mn-ea"/>
                      <a:cs typeface="Arial"/>
                    </a:rPr>
                    <a:t>2</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215" name="object 4215"/>
                <p:cNvSpPr/>
                <p:nvPr/>
              </p:nvSpPr>
              <p:spPr>
                <a:xfrm>
                  <a:off x="6892470" y="930165"/>
                  <a:ext cx="115816" cy="3335"/>
                </a:xfrm>
                <a:custGeom>
                  <a:avLst/>
                  <a:gdLst/>
                  <a:ahLst/>
                  <a:cxnLst/>
                  <a:rect l="l" t="t" r="r" b="b"/>
                  <a:pathLst>
                    <a:path w="242570" h="6985">
                      <a:moveTo>
                        <a:pt x="242522" y="0"/>
                      </a:moveTo>
                      <a:lnTo>
                        <a:pt x="0" y="0"/>
                      </a:lnTo>
                      <a:lnTo>
                        <a:pt x="0" y="6386"/>
                      </a:lnTo>
                      <a:lnTo>
                        <a:pt x="242522" y="6386"/>
                      </a:lnTo>
                      <a:lnTo>
                        <a:pt x="242522"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16" name="object 4216"/>
                <p:cNvSpPr txBox="1"/>
                <p:nvPr/>
              </p:nvSpPr>
              <p:spPr>
                <a:xfrm>
                  <a:off x="7333206" y="880046"/>
                  <a:ext cx="128550"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none" strike="noStrike" kern="1200" cap="none" spc="-12" normalizeH="0" baseline="0" noProof="0">
                      <a:ln>
                        <a:noFill/>
                      </a:ln>
                      <a:solidFill>
                        <a:prstClr val="black"/>
                      </a:solidFill>
                      <a:effectLst/>
                      <a:uLnTx/>
                      <a:uFillTx/>
                      <a:latin typeface="Arial"/>
                      <a:ea typeface="+mn-ea"/>
                      <a:cs typeface="Arial"/>
                    </a:rPr>
                    <a:t>CHWP-</a:t>
                  </a:r>
                  <a:r>
                    <a:rPr kumimoji="0" sz="239" b="1" i="0" u="none" strike="noStrike" kern="1200" cap="none" spc="-24" normalizeH="0" baseline="0" noProof="0">
                      <a:ln>
                        <a:noFill/>
                      </a:ln>
                      <a:solidFill>
                        <a:prstClr val="black"/>
                      </a:solidFill>
                      <a:effectLst/>
                      <a:uLnTx/>
                      <a:uFillTx/>
                      <a:latin typeface="Arial"/>
                      <a:ea typeface="+mn-ea"/>
                      <a:cs typeface="Arial"/>
                    </a:rPr>
                    <a:t>1</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217" name="object 4217"/>
                <p:cNvSpPr/>
                <p:nvPr/>
              </p:nvSpPr>
              <p:spPr>
                <a:xfrm>
                  <a:off x="7339268" y="919502"/>
                  <a:ext cx="115816" cy="3335"/>
                </a:xfrm>
                <a:custGeom>
                  <a:avLst/>
                  <a:gdLst/>
                  <a:ahLst/>
                  <a:cxnLst/>
                  <a:rect l="l" t="t" r="r" b="b"/>
                  <a:pathLst>
                    <a:path w="242570" h="6985">
                      <a:moveTo>
                        <a:pt x="242527" y="0"/>
                      </a:moveTo>
                      <a:lnTo>
                        <a:pt x="0" y="0"/>
                      </a:lnTo>
                      <a:lnTo>
                        <a:pt x="0" y="6381"/>
                      </a:lnTo>
                      <a:lnTo>
                        <a:pt x="242527" y="6381"/>
                      </a:lnTo>
                      <a:lnTo>
                        <a:pt x="242527"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18" name="object 4218"/>
                <p:cNvSpPr txBox="1"/>
                <p:nvPr/>
              </p:nvSpPr>
              <p:spPr>
                <a:xfrm>
                  <a:off x="7957508" y="718083"/>
                  <a:ext cx="247094"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tab pos="191934" algn="l"/>
                    </a:tabLst>
                    <a:defRPr/>
                  </a:pPr>
                  <a:r>
                    <a:rPr kumimoji="0" sz="215" b="0" i="0" u="none" strike="noStrike" kern="1200" cap="none" spc="-12" normalizeH="0" baseline="0" noProof="0">
                      <a:ln>
                        <a:noFill/>
                      </a:ln>
                      <a:solidFill>
                        <a:prstClr val="black"/>
                      </a:solidFill>
                      <a:effectLst/>
                      <a:uLnTx/>
                      <a:uFillTx/>
                      <a:latin typeface="Arial"/>
                      <a:ea typeface="+mn-ea"/>
                      <a:cs typeface="Arial"/>
                    </a:rPr>
                    <a:t>AIR</a:t>
                  </a:r>
                  <a:r>
                    <a:rPr kumimoji="0" sz="215" b="0" i="0" u="none" strike="noStrike" kern="1200" cap="none" spc="0" normalizeH="0" baseline="0" noProof="0">
                      <a:ln>
                        <a:noFill/>
                      </a:ln>
                      <a:solidFill>
                        <a:prstClr val="black"/>
                      </a:solidFill>
                      <a:effectLst/>
                      <a:uLnTx/>
                      <a:uFillTx/>
                      <a:latin typeface="Times New Roman"/>
                      <a:ea typeface="+mn-ea"/>
                      <a:cs typeface="Times New Roman"/>
                    </a:rPr>
                    <a:t>	</a:t>
                  </a:r>
                  <a:r>
                    <a:rPr kumimoji="0" sz="215" b="0" i="0" u="none" strike="noStrike" kern="1200" cap="none" spc="-12" normalizeH="0" baseline="0" noProof="0">
                      <a:ln>
                        <a:noFill/>
                      </a:ln>
                      <a:solidFill>
                        <a:prstClr val="black"/>
                      </a:solidFill>
                      <a:effectLst/>
                      <a:uLnTx/>
                      <a:uFillTx/>
                      <a:latin typeface="Arial"/>
                      <a:ea typeface="+mn-ea"/>
                      <a:cs typeface="Arial"/>
                    </a:rPr>
                    <a:t>AIR</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219" name="object 4219"/>
                <p:cNvSpPr txBox="1"/>
                <p:nvPr/>
              </p:nvSpPr>
              <p:spPr>
                <a:xfrm>
                  <a:off x="7876390" y="750842"/>
                  <a:ext cx="408994"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5" normalizeH="0" baseline="0" noProof="0">
                      <a:ln>
                        <a:noFill/>
                      </a:ln>
                      <a:solidFill>
                        <a:prstClr val="black"/>
                      </a:solidFill>
                      <a:effectLst/>
                      <a:uLnTx/>
                      <a:uFillTx/>
                      <a:latin typeface="Arial"/>
                      <a:ea typeface="+mn-ea"/>
                      <a:cs typeface="Arial"/>
                    </a:rPr>
                    <a:t>COMPRESSOCROMPRESSOR</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220" name="object 4220"/>
                <p:cNvSpPr txBox="1"/>
                <p:nvPr/>
              </p:nvSpPr>
              <p:spPr>
                <a:xfrm>
                  <a:off x="7965522" y="783979"/>
                  <a:ext cx="231025"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tab pos="191934" algn="l"/>
                    </a:tabLst>
                    <a:defRPr/>
                  </a:pPr>
                  <a:r>
                    <a:rPr kumimoji="0" sz="215" b="0" i="0" u="none" strike="noStrike" kern="1200" cap="none" spc="-12" normalizeH="0" baseline="0" noProof="0">
                      <a:ln>
                        <a:noFill/>
                      </a:ln>
                      <a:solidFill>
                        <a:prstClr val="black"/>
                      </a:solidFill>
                      <a:effectLst/>
                      <a:uLnTx/>
                      <a:uFillTx/>
                      <a:latin typeface="Arial"/>
                      <a:ea typeface="+mn-ea"/>
                      <a:cs typeface="Arial"/>
                    </a:rPr>
                    <a:t>#1</a:t>
                  </a:r>
                  <a:r>
                    <a:rPr kumimoji="0" sz="215" b="0" i="0" u="none" strike="noStrike" kern="1200" cap="none" spc="0" normalizeH="0" baseline="0" noProof="0">
                      <a:ln>
                        <a:noFill/>
                      </a:ln>
                      <a:solidFill>
                        <a:prstClr val="black"/>
                      </a:solidFill>
                      <a:effectLst/>
                      <a:uLnTx/>
                      <a:uFillTx/>
                      <a:latin typeface="Times New Roman"/>
                      <a:ea typeface="+mn-ea"/>
                      <a:cs typeface="Times New Roman"/>
                    </a:rPr>
                    <a:t>	</a:t>
                  </a:r>
                  <a:r>
                    <a:rPr kumimoji="0" sz="215" b="0" i="0" u="none" strike="noStrike" kern="1200" cap="none" spc="-12" normalizeH="0" baseline="0" noProof="0">
                      <a:ln>
                        <a:noFill/>
                      </a:ln>
                      <a:solidFill>
                        <a:prstClr val="black"/>
                      </a:solidFill>
                      <a:effectLst/>
                      <a:uLnTx/>
                      <a:uFillTx/>
                      <a:latin typeface="Arial"/>
                      <a:ea typeface="+mn-ea"/>
                      <a:cs typeface="Arial"/>
                    </a:rPr>
                    <a:t>#2</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221" name="object 4221"/>
                <p:cNvSpPr txBox="1"/>
                <p:nvPr/>
              </p:nvSpPr>
              <p:spPr>
                <a:xfrm>
                  <a:off x="8536481" y="870523"/>
                  <a:ext cx="107630"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none" strike="noStrike" kern="1200" cap="none" spc="-10" normalizeH="0" baseline="0" noProof="0">
                      <a:ln>
                        <a:noFill/>
                      </a:ln>
                      <a:solidFill>
                        <a:prstClr val="black"/>
                      </a:solidFill>
                      <a:effectLst/>
                      <a:uLnTx/>
                      <a:uFillTx/>
                      <a:latin typeface="Arial"/>
                      <a:ea typeface="+mn-ea"/>
                      <a:cs typeface="Arial"/>
                    </a:rPr>
                    <a:t>CWP-</a:t>
                  </a:r>
                  <a:r>
                    <a:rPr kumimoji="0" sz="239" b="1" i="0" u="none" strike="noStrike" kern="1200" cap="none" spc="-24" normalizeH="0" baseline="0" noProof="0">
                      <a:ln>
                        <a:noFill/>
                      </a:ln>
                      <a:solidFill>
                        <a:prstClr val="black"/>
                      </a:solidFill>
                      <a:effectLst/>
                      <a:uLnTx/>
                      <a:uFillTx/>
                      <a:latin typeface="Arial"/>
                      <a:ea typeface="+mn-ea"/>
                      <a:cs typeface="Arial"/>
                    </a:rPr>
                    <a:t>2</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222" name="object 4222"/>
                <p:cNvSpPr/>
                <p:nvPr/>
              </p:nvSpPr>
              <p:spPr>
                <a:xfrm>
                  <a:off x="8542544" y="909976"/>
                  <a:ext cx="94896" cy="3335"/>
                </a:xfrm>
                <a:custGeom>
                  <a:avLst/>
                  <a:gdLst/>
                  <a:ahLst/>
                  <a:cxnLst/>
                  <a:rect l="l" t="t" r="r" b="b"/>
                  <a:pathLst>
                    <a:path w="198755" h="6985">
                      <a:moveTo>
                        <a:pt x="198646" y="0"/>
                      </a:moveTo>
                      <a:lnTo>
                        <a:pt x="0" y="0"/>
                      </a:lnTo>
                      <a:lnTo>
                        <a:pt x="0" y="6381"/>
                      </a:lnTo>
                      <a:lnTo>
                        <a:pt x="198646" y="6381"/>
                      </a:lnTo>
                      <a:lnTo>
                        <a:pt x="198646"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23" name="object 4223"/>
                <p:cNvSpPr txBox="1"/>
                <p:nvPr/>
              </p:nvSpPr>
              <p:spPr>
                <a:xfrm>
                  <a:off x="8900245" y="865952"/>
                  <a:ext cx="107630"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none" strike="noStrike" kern="1200" cap="none" spc="-10" normalizeH="0" baseline="0" noProof="0">
                      <a:ln>
                        <a:noFill/>
                      </a:ln>
                      <a:solidFill>
                        <a:prstClr val="black"/>
                      </a:solidFill>
                      <a:effectLst/>
                      <a:uLnTx/>
                      <a:uFillTx/>
                      <a:latin typeface="Arial"/>
                      <a:ea typeface="+mn-ea"/>
                      <a:cs typeface="Arial"/>
                    </a:rPr>
                    <a:t>CWP-</a:t>
                  </a:r>
                  <a:r>
                    <a:rPr kumimoji="0" sz="239" b="1" i="0" u="none" strike="noStrike" kern="1200" cap="none" spc="-24" normalizeH="0" baseline="0" noProof="0">
                      <a:ln>
                        <a:noFill/>
                      </a:ln>
                      <a:solidFill>
                        <a:prstClr val="black"/>
                      </a:solidFill>
                      <a:effectLst/>
                      <a:uLnTx/>
                      <a:uFillTx/>
                      <a:latin typeface="Arial"/>
                      <a:ea typeface="+mn-ea"/>
                      <a:cs typeface="Arial"/>
                    </a:rPr>
                    <a:t>3</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224" name="object 4224"/>
                <p:cNvSpPr/>
                <p:nvPr/>
              </p:nvSpPr>
              <p:spPr>
                <a:xfrm>
                  <a:off x="8906342" y="905408"/>
                  <a:ext cx="94896" cy="3335"/>
                </a:xfrm>
                <a:custGeom>
                  <a:avLst/>
                  <a:gdLst/>
                  <a:ahLst/>
                  <a:cxnLst/>
                  <a:rect l="l" t="t" r="r" b="b"/>
                  <a:pathLst>
                    <a:path w="198755" h="6985">
                      <a:moveTo>
                        <a:pt x="198646" y="0"/>
                      </a:moveTo>
                      <a:lnTo>
                        <a:pt x="0" y="0"/>
                      </a:lnTo>
                      <a:lnTo>
                        <a:pt x="0" y="6381"/>
                      </a:lnTo>
                      <a:lnTo>
                        <a:pt x="198646" y="6381"/>
                      </a:lnTo>
                      <a:lnTo>
                        <a:pt x="198646"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25" name="object 4225"/>
                <p:cNvSpPr txBox="1"/>
                <p:nvPr/>
              </p:nvSpPr>
              <p:spPr>
                <a:xfrm>
                  <a:off x="8894912" y="1424357"/>
                  <a:ext cx="107630"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none" strike="noStrike" kern="1200" cap="none" spc="-10" normalizeH="0" baseline="0" noProof="0">
                      <a:ln>
                        <a:noFill/>
                      </a:ln>
                      <a:solidFill>
                        <a:prstClr val="black"/>
                      </a:solidFill>
                      <a:effectLst/>
                      <a:uLnTx/>
                      <a:uFillTx/>
                      <a:latin typeface="Arial"/>
                      <a:ea typeface="+mn-ea"/>
                      <a:cs typeface="Arial"/>
                    </a:rPr>
                    <a:t>CWP-</a:t>
                  </a:r>
                  <a:r>
                    <a:rPr kumimoji="0" sz="239" b="1" i="0" u="none" strike="noStrike" kern="1200" cap="none" spc="-24" normalizeH="0" baseline="0" noProof="0">
                      <a:ln>
                        <a:noFill/>
                      </a:ln>
                      <a:solidFill>
                        <a:prstClr val="black"/>
                      </a:solidFill>
                      <a:effectLst/>
                      <a:uLnTx/>
                      <a:uFillTx/>
                      <a:latin typeface="Arial"/>
                      <a:ea typeface="+mn-ea"/>
                      <a:cs typeface="Arial"/>
                    </a:rPr>
                    <a:t>1</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226" name="object 4226"/>
                <p:cNvSpPr/>
                <p:nvPr/>
              </p:nvSpPr>
              <p:spPr>
                <a:xfrm>
                  <a:off x="8900977" y="1463810"/>
                  <a:ext cx="94896" cy="3335"/>
                </a:xfrm>
                <a:custGeom>
                  <a:avLst/>
                  <a:gdLst/>
                  <a:ahLst/>
                  <a:cxnLst/>
                  <a:rect l="l" t="t" r="r" b="b"/>
                  <a:pathLst>
                    <a:path w="198755" h="6985">
                      <a:moveTo>
                        <a:pt x="198646" y="0"/>
                      </a:moveTo>
                      <a:lnTo>
                        <a:pt x="0" y="0"/>
                      </a:lnTo>
                      <a:lnTo>
                        <a:pt x="0" y="6386"/>
                      </a:lnTo>
                      <a:lnTo>
                        <a:pt x="198646" y="6386"/>
                      </a:lnTo>
                      <a:lnTo>
                        <a:pt x="198646"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27" name="object 4227"/>
                <p:cNvSpPr txBox="1"/>
                <p:nvPr/>
              </p:nvSpPr>
              <p:spPr>
                <a:xfrm>
                  <a:off x="7691256" y="2445560"/>
                  <a:ext cx="79737"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sng" strike="noStrike" kern="1200" cap="none" spc="-10" normalizeH="0" baseline="0" noProof="0">
                      <a:ln>
                        <a:noFill/>
                      </a:ln>
                      <a:solidFill>
                        <a:prstClr val="black"/>
                      </a:solidFill>
                      <a:effectLst/>
                      <a:uLnTx/>
                      <a:uFill>
                        <a:solidFill>
                          <a:srgbClr val="000000"/>
                        </a:solidFill>
                      </a:uFill>
                      <a:latin typeface="Arial"/>
                      <a:ea typeface="+mn-ea"/>
                      <a:cs typeface="Arial"/>
                    </a:rPr>
                    <a:t>RE-</a:t>
                  </a:r>
                  <a:r>
                    <a:rPr kumimoji="0" sz="239" b="1" i="0" u="sng" strike="noStrike" kern="1200" cap="none" spc="-24" normalizeH="0" baseline="0" noProof="0">
                      <a:ln>
                        <a:noFill/>
                      </a:ln>
                      <a:solidFill>
                        <a:prstClr val="black"/>
                      </a:solidFill>
                      <a:effectLst/>
                      <a:uLnTx/>
                      <a:uFill>
                        <a:solidFill>
                          <a:srgbClr val="000000"/>
                        </a:solidFill>
                      </a:uFill>
                      <a:latin typeface="Arial"/>
                      <a:ea typeface="+mn-ea"/>
                      <a:cs typeface="Arial"/>
                    </a:rPr>
                    <a:t>3</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228" name="object 4228"/>
                <p:cNvSpPr txBox="1"/>
                <p:nvPr/>
              </p:nvSpPr>
              <p:spPr>
                <a:xfrm>
                  <a:off x="5977189" y="2445560"/>
                  <a:ext cx="79737"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sng" strike="noStrike" kern="1200" cap="none" spc="-10" normalizeH="0" baseline="0" noProof="0">
                      <a:ln>
                        <a:noFill/>
                      </a:ln>
                      <a:solidFill>
                        <a:prstClr val="black"/>
                      </a:solidFill>
                      <a:effectLst/>
                      <a:uLnTx/>
                      <a:uFill>
                        <a:solidFill>
                          <a:srgbClr val="000000"/>
                        </a:solidFill>
                      </a:uFill>
                      <a:latin typeface="Arial"/>
                      <a:ea typeface="+mn-ea"/>
                      <a:cs typeface="Arial"/>
                    </a:rPr>
                    <a:t>RE-</a:t>
                  </a:r>
                  <a:r>
                    <a:rPr kumimoji="0" sz="239" b="1" i="0" u="sng" strike="noStrike" kern="1200" cap="none" spc="-24" normalizeH="0" baseline="0" noProof="0">
                      <a:ln>
                        <a:noFill/>
                      </a:ln>
                      <a:solidFill>
                        <a:prstClr val="black"/>
                      </a:solidFill>
                      <a:effectLst/>
                      <a:uLnTx/>
                      <a:uFill>
                        <a:solidFill>
                          <a:srgbClr val="000000"/>
                        </a:solidFill>
                      </a:uFill>
                      <a:latin typeface="Arial"/>
                      <a:ea typeface="+mn-ea"/>
                      <a:cs typeface="Arial"/>
                    </a:rPr>
                    <a:t>2</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229" name="object 4229"/>
                <p:cNvSpPr txBox="1"/>
                <p:nvPr/>
              </p:nvSpPr>
              <p:spPr>
                <a:xfrm>
                  <a:off x="4656595" y="1484540"/>
                  <a:ext cx="81253"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none" strike="noStrike" kern="1200" cap="none" spc="-10" normalizeH="0" baseline="0" noProof="0">
                      <a:ln>
                        <a:noFill/>
                      </a:ln>
                      <a:solidFill>
                        <a:prstClr val="black"/>
                      </a:solidFill>
                      <a:effectLst/>
                      <a:uLnTx/>
                      <a:uFillTx/>
                      <a:latin typeface="Arial"/>
                      <a:ea typeface="+mn-ea"/>
                      <a:cs typeface="Arial"/>
                    </a:rPr>
                    <a:t>CH-</a:t>
                  </a:r>
                  <a:r>
                    <a:rPr kumimoji="0" sz="239" b="1" i="0" u="none" strike="noStrike" kern="1200" cap="none" spc="-24" normalizeH="0" baseline="0" noProof="0">
                      <a:ln>
                        <a:noFill/>
                      </a:ln>
                      <a:solidFill>
                        <a:prstClr val="black"/>
                      </a:solidFill>
                      <a:effectLst/>
                      <a:uLnTx/>
                      <a:uFillTx/>
                      <a:latin typeface="Arial"/>
                      <a:ea typeface="+mn-ea"/>
                      <a:cs typeface="Arial"/>
                    </a:rPr>
                    <a:t>1</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230" name="object 4230"/>
                <p:cNvSpPr/>
                <p:nvPr/>
              </p:nvSpPr>
              <p:spPr>
                <a:xfrm>
                  <a:off x="4662655" y="1523996"/>
                  <a:ext cx="68823" cy="3335"/>
                </a:xfrm>
                <a:custGeom>
                  <a:avLst/>
                  <a:gdLst/>
                  <a:ahLst/>
                  <a:cxnLst/>
                  <a:rect l="l" t="t" r="r" b="b"/>
                  <a:pathLst>
                    <a:path w="144145" h="6985">
                      <a:moveTo>
                        <a:pt x="143605" y="0"/>
                      </a:moveTo>
                      <a:lnTo>
                        <a:pt x="0" y="0"/>
                      </a:lnTo>
                      <a:lnTo>
                        <a:pt x="0" y="6381"/>
                      </a:lnTo>
                      <a:lnTo>
                        <a:pt x="143605" y="6381"/>
                      </a:lnTo>
                      <a:lnTo>
                        <a:pt x="143605"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31" name="object 4231"/>
                <p:cNvSpPr txBox="1"/>
                <p:nvPr/>
              </p:nvSpPr>
              <p:spPr>
                <a:xfrm>
                  <a:off x="5498012" y="1531391"/>
                  <a:ext cx="81253"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none" strike="noStrike" kern="1200" cap="none" spc="-10" normalizeH="0" baseline="0" noProof="0">
                      <a:ln>
                        <a:noFill/>
                      </a:ln>
                      <a:solidFill>
                        <a:prstClr val="black"/>
                      </a:solidFill>
                      <a:effectLst/>
                      <a:uLnTx/>
                      <a:uFillTx/>
                      <a:latin typeface="Arial"/>
                      <a:ea typeface="+mn-ea"/>
                      <a:cs typeface="Arial"/>
                    </a:rPr>
                    <a:t>CH-</a:t>
                  </a:r>
                  <a:r>
                    <a:rPr kumimoji="0" sz="239" b="1" i="0" u="none" strike="noStrike" kern="1200" cap="none" spc="-24" normalizeH="0" baseline="0" noProof="0">
                      <a:ln>
                        <a:noFill/>
                      </a:ln>
                      <a:solidFill>
                        <a:prstClr val="black"/>
                      </a:solidFill>
                      <a:effectLst/>
                      <a:uLnTx/>
                      <a:uFillTx/>
                      <a:latin typeface="Arial"/>
                      <a:ea typeface="+mn-ea"/>
                      <a:cs typeface="Arial"/>
                    </a:rPr>
                    <a:t>2</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232" name="object 4232"/>
                <p:cNvSpPr/>
                <p:nvPr/>
              </p:nvSpPr>
              <p:spPr>
                <a:xfrm>
                  <a:off x="5504076" y="1570843"/>
                  <a:ext cx="68823" cy="3335"/>
                </a:xfrm>
                <a:custGeom>
                  <a:avLst/>
                  <a:gdLst/>
                  <a:ahLst/>
                  <a:cxnLst/>
                  <a:rect l="l" t="t" r="r" b="b"/>
                  <a:pathLst>
                    <a:path w="144145" h="6985">
                      <a:moveTo>
                        <a:pt x="143599" y="0"/>
                      </a:moveTo>
                      <a:lnTo>
                        <a:pt x="0" y="0"/>
                      </a:lnTo>
                      <a:lnTo>
                        <a:pt x="0" y="6386"/>
                      </a:lnTo>
                      <a:lnTo>
                        <a:pt x="143599" y="6386"/>
                      </a:lnTo>
                      <a:lnTo>
                        <a:pt x="143599"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33" name="object 4233"/>
                <p:cNvSpPr txBox="1"/>
                <p:nvPr/>
              </p:nvSpPr>
              <p:spPr>
                <a:xfrm>
                  <a:off x="6469317" y="1531391"/>
                  <a:ext cx="81253"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none" strike="noStrike" kern="1200" cap="none" spc="-10" normalizeH="0" baseline="0" noProof="0">
                      <a:ln>
                        <a:noFill/>
                      </a:ln>
                      <a:solidFill>
                        <a:prstClr val="black"/>
                      </a:solidFill>
                      <a:effectLst/>
                      <a:uLnTx/>
                      <a:uFillTx/>
                      <a:latin typeface="Arial"/>
                      <a:ea typeface="+mn-ea"/>
                      <a:cs typeface="Arial"/>
                    </a:rPr>
                    <a:t>CH-</a:t>
                  </a:r>
                  <a:r>
                    <a:rPr kumimoji="0" sz="239" b="1" i="0" u="none" strike="noStrike" kern="1200" cap="none" spc="-24" normalizeH="0" baseline="0" noProof="0">
                      <a:ln>
                        <a:noFill/>
                      </a:ln>
                      <a:solidFill>
                        <a:prstClr val="black"/>
                      </a:solidFill>
                      <a:effectLst/>
                      <a:uLnTx/>
                      <a:uFillTx/>
                      <a:latin typeface="Arial"/>
                      <a:ea typeface="+mn-ea"/>
                      <a:cs typeface="Arial"/>
                    </a:rPr>
                    <a:t>3</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234" name="object 4234"/>
                <p:cNvSpPr/>
                <p:nvPr/>
              </p:nvSpPr>
              <p:spPr>
                <a:xfrm>
                  <a:off x="6475378" y="1570843"/>
                  <a:ext cx="68823" cy="3335"/>
                </a:xfrm>
                <a:custGeom>
                  <a:avLst/>
                  <a:gdLst/>
                  <a:ahLst/>
                  <a:cxnLst/>
                  <a:rect l="l" t="t" r="r" b="b"/>
                  <a:pathLst>
                    <a:path w="144145" h="6985">
                      <a:moveTo>
                        <a:pt x="143605" y="0"/>
                      </a:moveTo>
                      <a:lnTo>
                        <a:pt x="0" y="0"/>
                      </a:lnTo>
                      <a:lnTo>
                        <a:pt x="0" y="6386"/>
                      </a:lnTo>
                      <a:lnTo>
                        <a:pt x="143605" y="6386"/>
                      </a:lnTo>
                      <a:lnTo>
                        <a:pt x="143605"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35" name="object 4235"/>
                <p:cNvSpPr txBox="1"/>
                <p:nvPr/>
              </p:nvSpPr>
              <p:spPr>
                <a:xfrm>
                  <a:off x="7283689" y="1635378"/>
                  <a:ext cx="81253"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sng" strike="noStrike" kern="1200" cap="none" spc="-10" normalizeH="0" baseline="0" noProof="0">
                      <a:ln>
                        <a:noFill/>
                      </a:ln>
                      <a:solidFill>
                        <a:prstClr val="black"/>
                      </a:solidFill>
                      <a:effectLst/>
                      <a:uLnTx/>
                      <a:uFill>
                        <a:solidFill>
                          <a:srgbClr val="000000"/>
                        </a:solidFill>
                      </a:uFill>
                      <a:latin typeface="Arial"/>
                      <a:ea typeface="+mn-ea"/>
                      <a:cs typeface="Arial"/>
                    </a:rPr>
                    <a:t>CH-</a:t>
                  </a:r>
                  <a:r>
                    <a:rPr kumimoji="0" sz="239" b="1" i="0" u="sng" strike="noStrike" kern="1200" cap="none" spc="-24" normalizeH="0" baseline="0" noProof="0">
                      <a:ln>
                        <a:noFill/>
                      </a:ln>
                      <a:solidFill>
                        <a:prstClr val="black"/>
                      </a:solidFill>
                      <a:effectLst/>
                      <a:uLnTx/>
                      <a:uFill>
                        <a:solidFill>
                          <a:srgbClr val="000000"/>
                        </a:solidFill>
                      </a:uFill>
                      <a:latin typeface="Arial"/>
                      <a:ea typeface="+mn-ea"/>
                      <a:cs typeface="Arial"/>
                    </a:rPr>
                    <a:t>4</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236" name="object 4236"/>
                <p:cNvSpPr txBox="1"/>
                <p:nvPr/>
              </p:nvSpPr>
              <p:spPr>
                <a:xfrm>
                  <a:off x="6895929" y="3378315"/>
                  <a:ext cx="80647"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0" normalizeH="0" baseline="0" noProof="0">
                      <a:ln>
                        <a:noFill/>
                      </a:ln>
                      <a:solidFill>
                        <a:prstClr val="black"/>
                      </a:solidFill>
                      <a:effectLst/>
                      <a:uLnTx/>
                      <a:uFillTx/>
                      <a:latin typeface="Arial"/>
                      <a:ea typeface="+mn-ea"/>
                      <a:cs typeface="Arial"/>
                    </a:rPr>
                    <a:t>ET-</a:t>
                  </a:r>
                  <a:r>
                    <a:rPr kumimoji="0" sz="215" b="0" i="0" u="none" strike="noStrike" kern="1200" cap="none" spc="-24" normalizeH="0" baseline="0" noProof="0">
                      <a:ln>
                        <a:noFill/>
                      </a:ln>
                      <a:solidFill>
                        <a:prstClr val="black"/>
                      </a:solidFill>
                      <a:effectLst/>
                      <a:uLnTx/>
                      <a:uFillTx/>
                      <a:latin typeface="Arial"/>
                      <a:ea typeface="+mn-ea"/>
                      <a:cs typeface="Arial"/>
                    </a:rPr>
                    <a:t>H</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237" name="object 4237"/>
                <p:cNvSpPr txBox="1"/>
                <p:nvPr/>
              </p:nvSpPr>
              <p:spPr>
                <a:xfrm>
                  <a:off x="5810353" y="3378315"/>
                  <a:ext cx="80647"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0" normalizeH="0" baseline="0" noProof="0">
                      <a:ln>
                        <a:noFill/>
                      </a:ln>
                      <a:solidFill>
                        <a:prstClr val="black"/>
                      </a:solidFill>
                      <a:effectLst/>
                      <a:uLnTx/>
                      <a:uFillTx/>
                      <a:latin typeface="Arial"/>
                      <a:ea typeface="+mn-ea"/>
                      <a:cs typeface="Arial"/>
                    </a:rPr>
                    <a:t>ET-</a:t>
                  </a:r>
                  <a:r>
                    <a:rPr kumimoji="0" sz="215" b="0" i="0" u="none" strike="noStrike" kern="1200" cap="none" spc="-24" normalizeH="0" baseline="0" noProof="0">
                      <a:ln>
                        <a:noFill/>
                      </a:ln>
                      <a:solidFill>
                        <a:prstClr val="black"/>
                      </a:solidFill>
                      <a:effectLst/>
                      <a:uLnTx/>
                      <a:uFillTx/>
                      <a:latin typeface="Arial"/>
                      <a:ea typeface="+mn-ea"/>
                      <a:cs typeface="Arial"/>
                    </a:rPr>
                    <a:t>H</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238" name="object 4238"/>
                <p:cNvSpPr txBox="1"/>
                <p:nvPr/>
              </p:nvSpPr>
              <p:spPr>
                <a:xfrm>
                  <a:off x="5960047" y="3378315"/>
                  <a:ext cx="80647"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0" normalizeH="0" baseline="0" noProof="0">
                      <a:ln>
                        <a:noFill/>
                      </a:ln>
                      <a:solidFill>
                        <a:prstClr val="black"/>
                      </a:solidFill>
                      <a:effectLst/>
                      <a:uLnTx/>
                      <a:uFillTx/>
                      <a:latin typeface="Arial"/>
                      <a:ea typeface="+mn-ea"/>
                      <a:cs typeface="Arial"/>
                    </a:rPr>
                    <a:t>ET-</a:t>
                  </a:r>
                  <a:r>
                    <a:rPr kumimoji="0" sz="215" b="0" i="0" u="none" strike="noStrike" kern="1200" cap="none" spc="-24" normalizeH="0" baseline="0" noProof="0">
                      <a:ln>
                        <a:noFill/>
                      </a:ln>
                      <a:solidFill>
                        <a:prstClr val="black"/>
                      </a:solidFill>
                      <a:effectLst/>
                      <a:uLnTx/>
                      <a:uFillTx/>
                      <a:latin typeface="Arial"/>
                      <a:ea typeface="+mn-ea"/>
                      <a:cs typeface="Arial"/>
                    </a:rPr>
                    <a:t>H</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239" name="object 4239"/>
                <p:cNvSpPr txBox="1"/>
                <p:nvPr/>
              </p:nvSpPr>
              <p:spPr>
                <a:xfrm>
                  <a:off x="6110123" y="3378315"/>
                  <a:ext cx="80647"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0" normalizeH="0" baseline="0" noProof="0">
                      <a:ln>
                        <a:noFill/>
                      </a:ln>
                      <a:solidFill>
                        <a:prstClr val="black"/>
                      </a:solidFill>
                      <a:effectLst/>
                      <a:uLnTx/>
                      <a:uFillTx/>
                      <a:latin typeface="Arial"/>
                      <a:ea typeface="+mn-ea"/>
                      <a:cs typeface="Arial"/>
                    </a:rPr>
                    <a:t>ET-</a:t>
                  </a:r>
                  <a:r>
                    <a:rPr kumimoji="0" sz="215" b="0" i="0" u="none" strike="noStrike" kern="1200" cap="none" spc="-24" normalizeH="0" baseline="0" noProof="0">
                      <a:ln>
                        <a:noFill/>
                      </a:ln>
                      <a:solidFill>
                        <a:prstClr val="black"/>
                      </a:solidFill>
                      <a:effectLst/>
                      <a:uLnTx/>
                      <a:uFillTx/>
                      <a:latin typeface="Arial"/>
                      <a:ea typeface="+mn-ea"/>
                      <a:cs typeface="Arial"/>
                    </a:rPr>
                    <a:t>H</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240" name="object 4240"/>
                <p:cNvSpPr txBox="1"/>
                <p:nvPr/>
              </p:nvSpPr>
              <p:spPr>
                <a:xfrm>
                  <a:off x="6260201" y="3378315"/>
                  <a:ext cx="80647"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0" normalizeH="0" baseline="0" noProof="0">
                      <a:ln>
                        <a:noFill/>
                      </a:ln>
                      <a:solidFill>
                        <a:prstClr val="black"/>
                      </a:solidFill>
                      <a:effectLst/>
                      <a:uLnTx/>
                      <a:uFillTx/>
                      <a:latin typeface="Arial"/>
                      <a:ea typeface="+mn-ea"/>
                      <a:cs typeface="Arial"/>
                    </a:rPr>
                    <a:t>ET-</a:t>
                  </a:r>
                  <a:r>
                    <a:rPr kumimoji="0" sz="215" b="0" i="0" u="none" strike="noStrike" kern="1200" cap="none" spc="-24" normalizeH="0" baseline="0" noProof="0">
                      <a:ln>
                        <a:noFill/>
                      </a:ln>
                      <a:solidFill>
                        <a:prstClr val="black"/>
                      </a:solidFill>
                      <a:effectLst/>
                      <a:uLnTx/>
                      <a:uFillTx/>
                      <a:latin typeface="Arial"/>
                      <a:ea typeface="+mn-ea"/>
                      <a:cs typeface="Arial"/>
                    </a:rPr>
                    <a:t>H</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241" name="object 4241"/>
                <p:cNvSpPr txBox="1"/>
                <p:nvPr/>
              </p:nvSpPr>
              <p:spPr>
                <a:xfrm>
                  <a:off x="6417134" y="3378315"/>
                  <a:ext cx="80647"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0" normalizeH="0" baseline="0" noProof="0">
                      <a:ln>
                        <a:noFill/>
                      </a:ln>
                      <a:solidFill>
                        <a:prstClr val="black"/>
                      </a:solidFill>
                      <a:effectLst/>
                      <a:uLnTx/>
                      <a:uFillTx/>
                      <a:latin typeface="Arial"/>
                      <a:ea typeface="+mn-ea"/>
                      <a:cs typeface="Arial"/>
                    </a:rPr>
                    <a:t>ET-</a:t>
                  </a:r>
                  <a:r>
                    <a:rPr kumimoji="0" sz="215" b="0" i="0" u="none" strike="noStrike" kern="1200" cap="none" spc="-24" normalizeH="0" baseline="0" noProof="0">
                      <a:ln>
                        <a:noFill/>
                      </a:ln>
                      <a:solidFill>
                        <a:prstClr val="black"/>
                      </a:solidFill>
                      <a:effectLst/>
                      <a:uLnTx/>
                      <a:uFillTx/>
                      <a:latin typeface="Arial"/>
                      <a:ea typeface="+mn-ea"/>
                      <a:cs typeface="Arial"/>
                    </a:rPr>
                    <a:t>H</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242" name="object 4242"/>
                <p:cNvSpPr txBox="1"/>
                <p:nvPr/>
              </p:nvSpPr>
              <p:spPr>
                <a:xfrm>
                  <a:off x="6567209" y="3378315"/>
                  <a:ext cx="80647"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0" normalizeH="0" baseline="0" noProof="0">
                      <a:ln>
                        <a:noFill/>
                      </a:ln>
                      <a:solidFill>
                        <a:prstClr val="black"/>
                      </a:solidFill>
                      <a:effectLst/>
                      <a:uLnTx/>
                      <a:uFillTx/>
                      <a:latin typeface="Arial"/>
                      <a:ea typeface="+mn-ea"/>
                      <a:cs typeface="Arial"/>
                    </a:rPr>
                    <a:t>ET-</a:t>
                  </a:r>
                  <a:r>
                    <a:rPr kumimoji="0" sz="215" b="0" i="0" u="none" strike="noStrike" kern="1200" cap="none" spc="-24" normalizeH="0" baseline="0" noProof="0">
                      <a:ln>
                        <a:noFill/>
                      </a:ln>
                      <a:solidFill>
                        <a:prstClr val="black"/>
                      </a:solidFill>
                      <a:effectLst/>
                      <a:uLnTx/>
                      <a:uFillTx/>
                      <a:latin typeface="Arial"/>
                      <a:ea typeface="+mn-ea"/>
                      <a:cs typeface="Arial"/>
                    </a:rPr>
                    <a:t>H</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243" name="object 4243"/>
                <p:cNvSpPr txBox="1"/>
                <p:nvPr/>
              </p:nvSpPr>
              <p:spPr>
                <a:xfrm>
                  <a:off x="6731378" y="3378315"/>
                  <a:ext cx="80647"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0" normalizeH="0" baseline="0" noProof="0">
                      <a:ln>
                        <a:noFill/>
                      </a:ln>
                      <a:solidFill>
                        <a:prstClr val="black"/>
                      </a:solidFill>
                      <a:effectLst/>
                      <a:uLnTx/>
                      <a:uFillTx/>
                      <a:latin typeface="Arial"/>
                      <a:ea typeface="+mn-ea"/>
                      <a:cs typeface="Arial"/>
                    </a:rPr>
                    <a:t>ET-</a:t>
                  </a:r>
                  <a:r>
                    <a:rPr kumimoji="0" sz="215" b="0" i="0" u="none" strike="noStrike" kern="1200" cap="none" spc="-24" normalizeH="0" baseline="0" noProof="0">
                      <a:ln>
                        <a:noFill/>
                      </a:ln>
                      <a:solidFill>
                        <a:prstClr val="black"/>
                      </a:solidFill>
                      <a:effectLst/>
                      <a:uLnTx/>
                      <a:uFillTx/>
                      <a:latin typeface="Arial"/>
                      <a:ea typeface="+mn-ea"/>
                      <a:cs typeface="Arial"/>
                    </a:rPr>
                    <a:t>H</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244" name="object 4244"/>
                <p:cNvSpPr txBox="1"/>
                <p:nvPr/>
              </p:nvSpPr>
              <p:spPr>
                <a:xfrm>
                  <a:off x="7296639" y="3496777"/>
                  <a:ext cx="107023"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0" normalizeH="0" baseline="0" noProof="0">
                      <a:ln>
                        <a:noFill/>
                      </a:ln>
                      <a:solidFill>
                        <a:prstClr val="black"/>
                      </a:solidFill>
                      <a:effectLst/>
                      <a:uLnTx/>
                      <a:uFillTx/>
                      <a:latin typeface="Arial"/>
                      <a:ea typeface="+mn-ea"/>
                      <a:cs typeface="Arial"/>
                    </a:rPr>
                    <a:t>ET-</a:t>
                  </a:r>
                  <a:r>
                    <a:rPr kumimoji="0" sz="215" b="0" i="0" u="none" strike="noStrike" kern="1200" cap="none" spc="-12" normalizeH="0" baseline="0" noProof="0">
                      <a:ln>
                        <a:noFill/>
                      </a:ln>
                      <a:solidFill>
                        <a:prstClr val="black"/>
                      </a:solidFill>
                      <a:effectLst/>
                      <a:uLnTx/>
                      <a:uFillTx/>
                      <a:latin typeface="Arial"/>
                      <a:ea typeface="+mn-ea"/>
                      <a:cs typeface="Arial"/>
                    </a:rPr>
                    <a:t>CW</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245" name="object 4245"/>
                <p:cNvSpPr txBox="1"/>
                <p:nvPr/>
              </p:nvSpPr>
              <p:spPr>
                <a:xfrm>
                  <a:off x="5653037" y="3678085"/>
                  <a:ext cx="80647"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0" normalizeH="0" baseline="0" noProof="0">
                      <a:ln>
                        <a:noFill/>
                      </a:ln>
                      <a:solidFill>
                        <a:prstClr val="black"/>
                      </a:solidFill>
                      <a:effectLst/>
                      <a:uLnTx/>
                      <a:uFillTx/>
                      <a:latin typeface="Arial"/>
                      <a:ea typeface="+mn-ea"/>
                      <a:cs typeface="Arial"/>
                    </a:rPr>
                    <a:t>ET-</a:t>
                  </a:r>
                  <a:r>
                    <a:rPr kumimoji="0" sz="215" b="0" i="0" u="none" strike="noStrike" kern="1200" cap="none" spc="-24" normalizeH="0" baseline="0" noProof="0">
                      <a:ln>
                        <a:noFill/>
                      </a:ln>
                      <a:solidFill>
                        <a:prstClr val="black"/>
                      </a:solidFill>
                      <a:effectLst/>
                      <a:uLnTx/>
                      <a:uFillTx/>
                      <a:latin typeface="Arial"/>
                      <a:ea typeface="+mn-ea"/>
                      <a:cs typeface="Arial"/>
                    </a:rPr>
                    <a:t>H</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246" name="object 4246"/>
                <p:cNvSpPr txBox="1"/>
                <p:nvPr/>
              </p:nvSpPr>
              <p:spPr>
                <a:xfrm>
                  <a:off x="5810350" y="3678085"/>
                  <a:ext cx="80647"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0" normalizeH="0" baseline="0" noProof="0">
                      <a:ln>
                        <a:noFill/>
                      </a:ln>
                      <a:solidFill>
                        <a:prstClr val="black"/>
                      </a:solidFill>
                      <a:effectLst/>
                      <a:uLnTx/>
                      <a:uFillTx/>
                      <a:latin typeface="Arial"/>
                      <a:ea typeface="+mn-ea"/>
                      <a:cs typeface="Arial"/>
                    </a:rPr>
                    <a:t>ET-</a:t>
                  </a:r>
                  <a:r>
                    <a:rPr kumimoji="0" sz="215" b="0" i="0" u="none" strike="noStrike" kern="1200" cap="none" spc="-24" normalizeH="0" baseline="0" noProof="0">
                      <a:ln>
                        <a:noFill/>
                      </a:ln>
                      <a:solidFill>
                        <a:prstClr val="black"/>
                      </a:solidFill>
                      <a:effectLst/>
                      <a:uLnTx/>
                      <a:uFillTx/>
                      <a:latin typeface="Arial"/>
                      <a:ea typeface="+mn-ea"/>
                      <a:cs typeface="Arial"/>
                    </a:rPr>
                    <a:t>H</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247" name="object 4247"/>
                <p:cNvSpPr txBox="1"/>
                <p:nvPr/>
              </p:nvSpPr>
              <p:spPr>
                <a:xfrm>
                  <a:off x="5960044" y="3678085"/>
                  <a:ext cx="80647"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0" normalizeH="0" baseline="0" noProof="0">
                      <a:ln>
                        <a:noFill/>
                      </a:ln>
                      <a:solidFill>
                        <a:prstClr val="black"/>
                      </a:solidFill>
                      <a:effectLst/>
                      <a:uLnTx/>
                      <a:uFillTx/>
                      <a:latin typeface="Arial"/>
                      <a:ea typeface="+mn-ea"/>
                      <a:cs typeface="Arial"/>
                    </a:rPr>
                    <a:t>ET-</a:t>
                  </a:r>
                  <a:r>
                    <a:rPr kumimoji="0" sz="215" b="0" i="0" u="none" strike="noStrike" kern="1200" cap="none" spc="-24" normalizeH="0" baseline="0" noProof="0">
                      <a:ln>
                        <a:noFill/>
                      </a:ln>
                      <a:solidFill>
                        <a:prstClr val="black"/>
                      </a:solidFill>
                      <a:effectLst/>
                      <a:uLnTx/>
                      <a:uFillTx/>
                      <a:latin typeface="Arial"/>
                      <a:ea typeface="+mn-ea"/>
                      <a:cs typeface="Arial"/>
                    </a:rPr>
                    <a:t>H</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248" name="object 4248"/>
                <p:cNvSpPr txBox="1"/>
                <p:nvPr/>
              </p:nvSpPr>
              <p:spPr>
                <a:xfrm>
                  <a:off x="6110120" y="3678085"/>
                  <a:ext cx="80647"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0" normalizeH="0" baseline="0" noProof="0">
                      <a:ln>
                        <a:noFill/>
                      </a:ln>
                      <a:solidFill>
                        <a:prstClr val="black"/>
                      </a:solidFill>
                      <a:effectLst/>
                      <a:uLnTx/>
                      <a:uFillTx/>
                      <a:latin typeface="Arial"/>
                      <a:ea typeface="+mn-ea"/>
                      <a:cs typeface="Arial"/>
                    </a:rPr>
                    <a:t>ET-</a:t>
                  </a:r>
                  <a:r>
                    <a:rPr kumimoji="0" sz="215" b="0" i="0" u="none" strike="noStrike" kern="1200" cap="none" spc="-24" normalizeH="0" baseline="0" noProof="0">
                      <a:ln>
                        <a:noFill/>
                      </a:ln>
                      <a:solidFill>
                        <a:prstClr val="black"/>
                      </a:solidFill>
                      <a:effectLst/>
                      <a:uLnTx/>
                      <a:uFillTx/>
                      <a:latin typeface="Arial"/>
                      <a:ea typeface="+mn-ea"/>
                      <a:cs typeface="Arial"/>
                    </a:rPr>
                    <a:t>H</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249" name="object 4249"/>
                <p:cNvSpPr txBox="1"/>
                <p:nvPr/>
              </p:nvSpPr>
              <p:spPr>
                <a:xfrm>
                  <a:off x="6260198" y="3678085"/>
                  <a:ext cx="80647"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0" normalizeH="0" baseline="0" noProof="0">
                      <a:ln>
                        <a:noFill/>
                      </a:ln>
                      <a:solidFill>
                        <a:prstClr val="black"/>
                      </a:solidFill>
                      <a:effectLst/>
                      <a:uLnTx/>
                      <a:uFillTx/>
                      <a:latin typeface="Arial"/>
                      <a:ea typeface="+mn-ea"/>
                      <a:cs typeface="Arial"/>
                    </a:rPr>
                    <a:t>ET-</a:t>
                  </a:r>
                  <a:r>
                    <a:rPr kumimoji="0" sz="215" b="0" i="0" u="none" strike="noStrike" kern="1200" cap="none" spc="-24" normalizeH="0" baseline="0" noProof="0">
                      <a:ln>
                        <a:noFill/>
                      </a:ln>
                      <a:solidFill>
                        <a:prstClr val="black"/>
                      </a:solidFill>
                      <a:effectLst/>
                      <a:uLnTx/>
                      <a:uFillTx/>
                      <a:latin typeface="Arial"/>
                      <a:ea typeface="+mn-ea"/>
                      <a:cs typeface="Arial"/>
                    </a:rPr>
                    <a:t>H</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250" name="object 4250"/>
                <p:cNvSpPr txBox="1"/>
                <p:nvPr/>
              </p:nvSpPr>
              <p:spPr>
                <a:xfrm>
                  <a:off x="6417131" y="3678085"/>
                  <a:ext cx="80647"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0" normalizeH="0" baseline="0" noProof="0">
                      <a:ln>
                        <a:noFill/>
                      </a:ln>
                      <a:solidFill>
                        <a:prstClr val="black"/>
                      </a:solidFill>
                      <a:effectLst/>
                      <a:uLnTx/>
                      <a:uFillTx/>
                      <a:latin typeface="Arial"/>
                      <a:ea typeface="+mn-ea"/>
                      <a:cs typeface="Arial"/>
                    </a:rPr>
                    <a:t>ET-</a:t>
                  </a:r>
                  <a:r>
                    <a:rPr kumimoji="0" sz="215" b="0" i="0" u="none" strike="noStrike" kern="1200" cap="none" spc="-24" normalizeH="0" baseline="0" noProof="0">
                      <a:ln>
                        <a:noFill/>
                      </a:ln>
                      <a:solidFill>
                        <a:prstClr val="black"/>
                      </a:solidFill>
                      <a:effectLst/>
                      <a:uLnTx/>
                      <a:uFillTx/>
                      <a:latin typeface="Arial"/>
                      <a:ea typeface="+mn-ea"/>
                      <a:cs typeface="Arial"/>
                    </a:rPr>
                    <a:t>H</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251" name="object 4251"/>
                <p:cNvSpPr txBox="1"/>
                <p:nvPr/>
              </p:nvSpPr>
              <p:spPr>
                <a:xfrm>
                  <a:off x="6567206" y="3678085"/>
                  <a:ext cx="80647"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0" normalizeH="0" baseline="0" noProof="0">
                      <a:ln>
                        <a:noFill/>
                      </a:ln>
                      <a:solidFill>
                        <a:prstClr val="black"/>
                      </a:solidFill>
                      <a:effectLst/>
                      <a:uLnTx/>
                      <a:uFillTx/>
                      <a:latin typeface="Arial"/>
                      <a:ea typeface="+mn-ea"/>
                      <a:cs typeface="Arial"/>
                    </a:rPr>
                    <a:t>ET-</a:t>
                  </a:r>
                  <a:r>
                    <a:rPr kumimoji="0" sz="215" b="0" i="0" u="none" strike="noStrike" kern="1200" cap="none" spc="-24" normalizeH="0" baseline="0" noProof="0">
                      <a:ln>
                        <a:noFill/>
                      </a:ln>
                      <a:solidFill>
                        <a:prstClr val="black"/>
                      </a:solidFill>
                      <a:effectLst/>
                      <a:uLnTx/>
                      <a:uFillTx/>
                      <a:latin typeface="Arial"/>
                      <a:ea typeface="+mn-ea"/>
                      <a:cs typeface="Arial"/>
                    </a:rPr>
                    <a:t>H</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252" name="object 4252"/>
                <p:cNvSpPr txBox="1"/>
                <p:nvPr/>
              </p:nvSpPr>
              <p:spPr>
                <a:xfrm>
                  <a:off x="6731375" y="3678085"/>
                  <a:ext cx="80647"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0" normalizeH="0" baseline="0" noProof="0">
                      <a:ln>
                        <a:noFill/>
                      </a:ln>
                      <a:solidFill>
                        <a:prstClr val="black"/>
                      </a:solidFill>
                      <a:effectLst/>
                      <a:uLnTx/>
                      <a:uFillTx/>
                      <a:latin typeface="Arial"/>
                      <a:ea typeface="+mn-ea"/>
                      <a:cs typeface="Arial"/>
                    </a:rPr>
                    <a:t>ET-</a:t>
                  </a:r>
                  <a:r>
                    <a:rPr kumimoji="0" sz="215" b="0" i="0" u="none" strike="noStrike" kern="1200" cap="none" spc="-24" normalizeH="0" baseline="0" noProof="0">
                      <a:ln>
                        <a:noFill/>
                      </a:ln>
                      <a:solidFill>
                        <a:prstClr val="black"/>
                      </a:solidFill>
                      <a:effectLst/>
                      <a:uLnTx/>
                      <a:uFillTx/>
                      <a:latin typeface="Arial"/>
                      <a:ea typeface="+mn-ea"/>
                      <a:cs typeface="Arial"/>
                    </a:rPr>
                    <a:t>H</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253" name="object 4253"/>
                <p:cNvSpPr txBox="1"/>
                <p:nvPr/>
              </p:nvSpPr>
              <p:spPr>
                <a:xfrm>
                  <a:off x="6858599" y="3678085"/>
                  <a:ext cx="469327"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0" normalizeH="0" baseline="0" noProof="0">
                      <a:ln>
                        <a:noFill/>
                      </a:ln>
                      <a:solidFill>
                        <a:prstClr val="black"/>
                      </a:solidFill>
                      <a:effectLst/>
                      <a:uLnTx/>
                      <a:uFillTx/>
                      <a:latin typeface="Arial"/>
                      <a:ea typeface="+mn-ea"/>
                      <a:cs typeface="Arial"/>
                    </a:rPr>
                    <a:t>ET-CHW-1</a:t>
                  </a:r>
                  <a:r>
                    <a:rPr kumimoji="0" sz="215" b="0" i="0" u="none" strike="noStrike" kern="1200" cap="none" spc="41"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ET-CHW-1</a:t>
                  </a:r>
                  <a:r>
                    <a:rPr kumimoji="0" sz="215" b="0" i="0" u="none" strike="noStrike" kern="1200" cap="none" spc="93"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ET-CHW-</a:t>
                  </a:r>
                  <a:r>
                    <a:rPr kumimoji="0" sz="215" b="0" i="0" u="none" strike="noStrike" kern="1200" cap="none" spc="-24" normalizeH="0" baseline="0" noProof="0">
                      <a:ln>
                        <a:noFill/>
                      </a:ln>
                      <a:solidFill>
                        <a:prstClr val="black"/>
                      </a:solidFill>
                      <a:effectLst/>
                      <a:uLnTx/>
                      <a:uFillTx/>
                      <a:latin typeface="Arial"/>
                      <a:ea typeface="+mn-ea"/>
                      <a:cs typeface="Arial"/>
                    </a:rPr>
                    <a:t>1</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254" name="object 4254"/>
                <p:cNvSpPr txBox="1"/>
                <p:nvPr/>
              </p:nvSpPr>
              <p:spPr>
                <a:xfrm>
                  <a:off x="8222998" y="1359223"/>
                  <a:ext cx="107630"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none" strike="noStrike" kern="1200" cap="none" spc="-10" normalizeH="0" baseline="0" noProof="0">
                      <a:ln>
                        <a:noFill/>
                      </a:ln>
                      <a:solidFill>
                        <a:prstClr val="black"/>
                      </a:solidFill>
                      <a:effectLst/>
                      <a:uLnTx/>
                      <a:uFillTx/>
                      <a:latin typeface="Arial"/>
                      <a:ea typeface="+mn-ea"/>
                      <a:cs typeface="Arial"/>
                    </a:rPr>
                    <a:t>CWP-</a:t>
                  </a:r>
                  <a:r>
                    <a:rPr kumimoji="0" sz="239" b="1" i="0" u="none" strike="noStrike" kern="1200" cap="none" spc="-24" normalizeH="0" baseline="0" noProof="0">
                      <a:ln>
                        <a:noFill/>
                      </a:ln>
                      <a:solidFill>
                        <a:prstClr val="black"/>
                      </a:solidFill>
                      <a:effectLst/>
                      <a:uLnTx/>
                      <a:uFillTx/>
                      <a:latin typeface="Arial"/>
                      <a:ea typeface="+mn-ea"/>
                      <a:cs typeface="Arial"/>
                    </a:rPr>
                    <a:t>5</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grpSp>
              <p:nvGrpSpPr>
                <p:cNvPr id="4255" name="object 4255"/>
                <p:cNvGrpSpPr/>
                <p:nvPr/>
              </p:nvGrpSpPr>
              <p:grpSpPr>
                <a:xfrm>
                  <a:off x="8229062" y="1398673"/>
                  <a:ext cx="94896" cy="301364"/>
                  <a:chOff x="14519630" y="2929442"/>
                  <a:chExt cx="198755" cy="631190"/>
                </a:xfrm>
              </p:grpSpPr>
              <p:sp>
                <p:nvSpPr>
                  <p:cNvPr id="4256" name="object 4256"/>
                  <p:cNvSpPr/>
                  <p:nvPr/>
                </p:nvSpPr>
                <p:spPr>
                  <a:xfrm>
                    <a:off x="14519630" y="2929442"/>
                    <a:ext cx="198755" cy="6985"/>
                  </a:xfrm>
                  <a:custGeom>
                    <a:avLst/>
                    <a:gdLst/>
                    <a:ahLst/>
                    <a:cxnLst/>
                    <a:rect l="l" t="t" r="r" b="b"/>
                    <a:pathLst>
                      <a:path w="198755" h="6985">
                        <a:moveTo>
                          <a:pt x="198646" y="0"/>
                        </a:moveTo>
                        <a:lnTo>
                          <a:pt x="0" y="0"/>
                        </a:lnTo>
                        <a:lnTo>
                          <a:pt x="0" y="6386"/>
                        </a:lnTo>
                        <a:lnTo>
                          <a:pt x="198646" y="6386"/>
                        </a:lnTo>
                        <a:lnTo>
                          <a:pt x="198646"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57" name="object 4257"/>
                  <p:cNvSpPr/>
                  <p:nvPr/>
                </p:nvSpPr>
                <p:spPr>
                  <a:xfrm>
                    <a:off x="14519630" y="3489495"/>
                    <a:ext cx="198755" cy="71120"/>
                  </a:xfrm>
                  <a:custGeom>
                    <a:avLst/>
                    <a:gdLst/>
                    <a:ahLst/>
                    <a:cxnLst/>
                    <a:rect l="l" t="t" r="r" b="b"/>
                    <a:pathLst>
                      <a:path w="198755" h="71120">
                        <a:moveTo>
                          <a:pt x="198646" y="0"/>
                        </a:moveTo>
                        <a:lnTo>
                          <a:pt x="0" y="0"/>
                        </a:lnTo>
                        <a:lnTo>
                          <a:pt x="0" y="70999"/>
                        </a:lnTo>
                        <a:lnTo>
                          <a:pt x="198646" y="70999"/>
                        </a:lnTo>
                        <a:lnTo>
                          <a:pt x="19864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258" name="object 4258"/>
                <p:cNvSpPr txBox="1"/>
                <p:nvPr/>
              </p:nvSpPr>
              <p:spPr>
                <a:xfrm>
                  <a:off x="8222998" y="1656709"/>
                  <a:ext cx="107630"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none" strike="noStrike" kern="1200" cap="none" spc="-10" normalizeH="0" baseline="0" noProof="0">
                      <a:ln>
                        <a:noFill/>
                      </a:ln>
                      <a:solidFill>
                        <a:prstClr val="black"/>
                      </a:solidFill>
                      <a:effectLst/>
                      <a:uLnTx/>
                      <a:uFillTx/>
                      <a:latin typeface="Arial"/>
                      <a:ea typeface="+mn-ea"/>
                      <a:cs typeface="Arial"/>
                    </a:rPr>
                    <a:t>CWP-</a:t>
                  </a:r>
                  <a:r>
                    <a:rPr kumimoji="0" sz="239" b="1" i="0" u="none" strike="noStrike" kern="1200" cap="none" spc="-24" normalizeH="0" baseline="0" noProof="0">
                      <a:ln>
                        <a:noFill/>
                      </a:ln>
                      <a:solidFill>
                        <a:prstClr val="black"/>
                      </a:solidFill>
                      <a:effectLst/>
                      <a:uLnTx/>
                      <a:uFillTx/>
                      <a:latin typeface="Arial"/>
                      <a:ea typeface="+mn-ea"/>
                      <a:cs typeface="Arial"/>
                    </a:rPr>
                    <a:t>4</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259" name="object 4259"/>
                <p:cNvSpPr/>
                <p:nvPr/>
              </p:nvSpPr>
              <p:spPr>
                <a:xfrm>
                  <a:off x="8229062" y="1696166"/>
                  <a:ext cx="94896" cy="3335"/>
                </a:xfrm>
                <a:custGeom>
                  <a:avLst/>
                  <a:gdLst/>
                  <a:ahLst/>
                  <a:cxnLst/>
                  <a:rect l="l" t="t" r="r" b="b"/>
                  <a:pathLst>
                    <a:path w="198755" h="6985">
                      <a:moveTo>
                        <a:pt x="198646" y="0"/>
                      </a:moveTo>
                      <a:lnTo>
                        <a:pt x="0" y="0"/>
                      </a:lnTo>
                      <a:lnTo>
                        <a:pt x="0" y="6381"/>
                      </a:lnTo>
                      <a:lnTo>
                        <a:pt x="198646" y="6381"/>
                      </a:lnTo>
                      <a:lnTo>
                        <a:pt x="198646"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60" name="object 4260"/>
                <p:cNvSpPr txBox="1"/>
                <p:nvPr/>
              </p:nvSpPr>
              <p:spPr>
                <a:xfrm>
                  <a:off x="6494456" y="890711"/>
                  <a:ext cx="128550"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none" strike="noStrike" kern="1200" cap="none" spc="-12" normalizeH="0" baseline="0" noProof="0">
                      <a:ln>
                        <a:noFill/>
                      </a:ln>
                      <a:solidFill>
                        <a:prstClr val="black"/>
                      </a:solidFill>
                      <a:effectLst/>
                      <a:uLnTx/>
                      <a:uFillTx/>
                      <a:latin typeface="Arial"/>
                      <a:ea typeface="+mn-ea"/>
                      <a:cs typeface="Arial"/>
                    </a:rPr>
                    <a:t>CHWP-</a:t>
                  </a:r>
                  <a:r>
                    <a:rPr kumimoji="0" sz="239" b="1" i="0" u="none" strike="noStrike" kern="1200" cap="none" spc="-24" normalizeH="0" baseline="0" noProof="0">
                      <a:ln>
                        <a:noFill/>
                      </a:ln>
                      <a:solidFill>
                        <a:prstClr val="black"/>
                      </a:solidFill>
                      <a:effectLst/>
                      <a:uLnTx/>
                      <a:uFillTx/>
                      <a:latin typeface="Arial"/>
                      <a:ea typeface="+mn-ea"/>
                      <a:cs typeface="Arial"/>
                    </a:rPr>
                    <a:t>3</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261" name="object 4261"/>
                <p:cNvSpPr/>
                <p:nvPr/>
              </p:nvSpPr>
              <p:spPr>
                <a:xfrm>
                  <a:off x="6500517" y="930165"/>
                  <a:ext cx="115816" cy="3335"/>
                </a:xfrm>
                <a:custGeom>
                  <a:avLst/>
                  <a:gdLst/>
                  <a:ahLst/>
                  <a:cxnLst/>
                  <a:rect l="l" t="t" r="r" b="b"/>
                  <a:pathLst>
                    <a:path w="242570" h="6985">
                      <a:moveTo>
                        <a:pt x="242527" y="0"/>
                      </a:moveTo>
                      <a:lnTo>
                        <a:pt x="0" y="0"/>
                      </a:lnTo>
                      <a:lnTo>
                        <a:pt x="0" y="6386"/>
                      </a:lnTo>
                      <a:lnTo>
                        <a:pt x="242527" y="6386"/>
                      </a:lnTo>
                      <a:lnTo>
                        <a:pt x="242527"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62" name="object 4262"/>
                <p:cNvSpPr txBox="1"/>
                <p:nvPr/>
              </p:nvSpPr>
              <p:spPr>
                <a:xfrm>
                  <a:off x="6216778" y="867857"/>
                  <a:ext cx="107630"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none" strike="noStrike" kern="1200" cap="none" spc="-10" normalizeH="0" baseline="0" noProof="0">
                      <a:ln>
                        <a:noFill/>
                      </a:ln>
                      <a:solidFill>
                        <a:prstClr val="black"/>
                      </a:solidFill>
                      <a:effectLst/>
                      <a:uLnTx/>
                      <a:uFillTx/>
                      <a:latin typeface="Arial"/>
                      <a:ea typeface="+mn-ea"/>
                      <a:cs typeface="Arial"/>
                    </a:rPr>
                    <a:t>CWP-</a:t>
                  </a:r>
                  <a:r>
                    <a:rPr kumimoji="0" sz="239" b="1" i="0" u="none" strike="noStrike" kern="1200" cap="none" spc="-24" normalizeH="0" baseline="0" noProof="0">
                      <a:ln>
                        <a:noFill/>
                      </a:ln>
                      <a:solidFill>
                        <a:prstClr val="black"/>
                      </a:solidFill>
                      <a:effectLst/>
                      <a:uLnTx/>
                      <a:uFillTx/>
                      <a:latin typeface="Arial"/>
                      <a:ea typeface="+mn-ea"/>
                      <a:cs typeface="Arial"/>
                    </a:rPr>
                    <a:t>7</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263" name="object 4263"/>
                <p:cNvSpPr/>
                <p:nvPr/>
              </p:nvSpPr>
              <p:spPr>
                <a:xfrm>
                  <a:off x="6222840" y="907312"/>
                  <a:ext cx="94896" cy="3335"/>
                </a:xfrm>
                <a:custGeom>
                  <a:avLst/>
                  <a:gdLst/>
                  <a:ahLst/>
                  <a:cxnLst/>
                  <a:rect l="l" t="t" r="r" b="b"/>
                  <a:pathLst>
                    <a:path w="198754" h="6985">
                      <a:moveTo>
                        <a:pt x="198646" y="0"/>
                      </a:moveTo>
                      <a:lnTo>
                        <a:pt x="0" y="0"/>
                      </a:lnTo>
                      <a:lnTo>
                        <a:pt x="0" y="6381"/>
                      </a:lnTo>
                      <a:lnTo>
                        <a:pt x="198646" y="6381"/>
                      </a:lnTo>
                      <a:lnTo>
                        <a:pt x="198646"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64" name="object 4264"/>
                <p:cNvSpPr txBox="1"/>
                <p:nvPr/>
              </p:nvSpPr>
              <p:spPr>
                <a:xfrm>
                  <a:off x="5938337" y="867857"/>
                  <a:ext cx="107630"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none" strike="noStrike" kern="1200" cap="none" spc="-10" normalizeH="0" baseline="0" noProof="0">
                      <a:ln>
                        <a:noFill/>
                      </a:ln>
                      <a:solidFill>
                        <a:prstClr val="black"/>
                      </a:solidFill>
                      <a:effectLst/>
                      <a:uLnTx/>
                      <a:uFillTx/>
                      <a:latin typeface="Arial"/>
                      <a:ea typeface="+mn-ea"/>
                      <a:cs typeface="Arial"/>
                    </a:rPr>
                    <a:t>CWP-</a:t>
                  </a:r>
                  <a:r>
                    <a:rPr kumimoji="0" sz="239" b="1" i="0" u="none" strike="noStrike" kern="1200" cap="none" spc="-24" normalizeH="0" baseline="0" noProof="0">
                      <a:ln>
                        <a:noFill/>
                      </a:ln>
                      <a:solidFill>
                        <a:prstClr val="black"/>
                      </a:solidFill>
                      <a:effectLst/>
                      <a:uLnTx/>
                      <a:uFillTx/>
                      <a:latin typeface="Arial"/>
                      <a:ea typeface="+mn-ea"/>
                      <a:cs typeface="Arial"/>
                    </a:rPr>
                    <a:t>6</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grpSp>
              <p:nvGrpSpPr>
                <p:cNvPr id="4265" name="object 4265"/>
                <p:cNvGrpSpPr/>
                <p:nvPr/>
              </p:nvGrpSpPr>
              <p:grpSpPr>
                <a:xfrm>
                  <a:off x="5006919" y="907312"/>
                  <a:ext cx="1032338" cy="197979"/>
                  <a:chOff x="7771030" y="1900315"/>
                  <a:chExt cx="2162175" cy="414655"/>
                </a:xfrm>
              </p:grpSpPr>
              <p:sp>
                <p:nvSpPr>
                  <p:cNvPr id="4266" name="object 4266"/>
                  <p:cNvSpPr/>
                  <p:nvPr/>
                </p:nvSpPr>
                <p:spPr>
                  <a:xfrm>
                    <a:off x="9734537" y="1900315"/>
                    <a:ext cx="198755" cy="6985"/>
                  </a:xfrm>
                  <a:custGeom>
                    <a:avLst/>
                    <a:gdLst/>
                    <a:ahLst/>
                    <a:cxnLst/>
                    <a:rect l="l" t="t" r="r" b="b"/>
                    <a:pathLst>
                      <a:path w="198754" h="6985">
                        <a:moveTo>
                          <a:pt x="198646" y="0"/>
                        </a:moveTo>
                        <a:lnTo>
                          <a:pt x="0" y="0"/>
                        </a:lnTo>
                        <a:lnTo>
                          <a:pt x="0" y="6381"/>
                        </a:lnTo>
                        <a:lnTo>
                          <a:pt x="198646" y="6381"/>
                        </a:lnTo>
                        <a:lnTo>
                          <a:pt x="198646"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67" name="object 4267"/>
                  <p:cNvSpPr/>
                  <p:nvPr/>
                </p:nvSpPr>
                <p:spPr>
                  <a:xfrm>
                    <a:off x="7771982" y="2224209"/>
                    <a:ext cx="63500" cy="89535"/>
                  </a:xfrm>
                  <a:custGeom>
                    <a:avLst/>
                    <a:gdLst/>
                    <a:ahLst/>
                    <a:cxnLst/>
                    <a:rect l="l" t="t" r="r" b="b"/>
                    <a:pathLst>
                      <a:path w="63500" h="89535">
                        <a:moveTo>
                          <a:pt x="0" y="89351"/>
                        </a:moveTo>
                        <a:lnTo>
                          <a:pt x="63039" y="89351"/>
                        </a:lnTo>
                      </a:path>
                      <a:path w="63500" h="89535">
                        <a:moveTo>
                          <a:pt x="15965" y="0"/>
                        </a:moveTo>
                        <a:lnTo>
                          <a:pt x="0" y="8935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268" name="object 4268"/>
                <p:cNvSpPr txBox="1"/>
                <p:nvPr/>
              </p:nvSpPr>
              <p:spPr>
                <a:xfrm>
                  <a:off x="3448369" y="961178"/>
                  <a:ext cx="79737"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sng" strike="noStrike" kern="1200" cap="none" spc="-10" normalizeH="0" baseline="0" noProof="0">
                      <a:ln>
                        <a:noFill/>
                      </a:ln>
                      <a:solidFill>
                        <a:prstClr val="black"/>
                      </a:solidFill>
                      <a:effectLst/>
                      <a:uLnTx/>
                      <a:uFill>
                        <a:solidFill>
                          <a:srgbClr val="000000"/>
                        </a:solidFill>
                      </a:uFill>
                      <a:latin typeface="Arial"/>
                      <a:ea typeface="+mn-ea"/>
                      <a:cs typeface="Arial"/>
                    </a:rPr>
                    <a:t>RE-</a:t>
                  </a:r>
                  <a:r>
                    <a:rPr kumimoji="0" sz="239" b="1" i="0" u="sng" strike="noStrike" kern="1200" cap="none" spc="-24" normalizeH="0" baseline="0" noProof="0">
                      <a:ln>
                        <a:noFill/>
                      </a:ln>
                      <a:solidFill>
                        <a:prstClr val="black"/>
                      </a:solidFill>
                      <a:effectLst/>
                      <a:uLnTx/>
                      <a:uFill>
                        <a:solidFill>
                          <a:srgbClr val="000000"/>
                        </a:solidFill>
                      </a:uFill>
                      <a:latin typeface="Arial"/>
                      <a:ea typeface="+mn-ea"/>
                      <a:cs typeface="Arial"/>
                    </a:rPr>
                    <a:t>1</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269" name="object 4269"/>
                <p:cNvSpPr txBox="1"/>
                <p:nvPr/>
              </p:nvSpPr>
              <p:spPr>
                <a:xfrm>
                  <a:off x="5031024" y="1061658"/>
                  <a:ext cx="82466"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10" normalizeH="0" baseline="0" noProof="0">
                      <a:ln>
                        <a:noFill/>
                      </a:ln>
                      <a:solidFill>
                        <a:prstClr val="black"/>
                      </a:solidFill>
                      <a:effectLst/>
                      <a:uLnTx/>
                      <a:uFillTx/>
                      <a:latin typeface="Arial"/>
                      <a:ea typeface="+mn-ea"/>
                      <a:cs typeface="Arial"/>
                    </a:rPr>
                    <a:t>RINK</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270" name="object 4270"/>
                <p:cNvSpPr txBox="1"/>
                <p:nvPr/>
              </p:nvSpPr>
              <p:spPr>
                <a:xfrm>
                  <a:off x="5041687" y="1094415"/>
                  <a:ext cx="61243"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12" normalizeH="0" baseline="0" noProof="0">
                      <a:ln>
                        <a:noFill/>
                      </a:ln>
                      <a:solidFill>
                        <a:prstClr val="black"/>
                      </a:solidFill>
                      <a:effectLst/>
                      <a:uLnTx/>
                      <a:uFillTx/>
                      <a:latin typeface="Arial"/>
                      <a:ea typeface="+mn-ea"/>
                      <a:cs typeface="Arial"/>
                    </a:rPr>
                    <a:t>H/X</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271" name="object 4271"/>
                <p:cNvSpPr txBox="1"/>
                <p:nvPr/>
              </p:nvSpPr>
              <p:spPr>
                <a:xfrm>
                  <a:off x="8008166" y="1057469"/>
                  <a:ext cx="156746"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0" normalizeH="0" baseline="0" noProof="0">
                      <a:ln>
                        <a:noFill/>
                      </a:ln>
                      <a:solidFill>
                        <a:prstClr val="black"/>
                      </a:solidFill>
                      <a:effectLst/>
                      <a:uLnTx/>
                      <a:uFillTx/>
                      <a:latin typeface="Arial"/>
                      <a:ea typeface="+mn-ea"/>
                      <a:cs typeface="Arial"/>
                    </a:rPr>
                    <a:t>COND-</a:t>
                  </a:r>
                  <a:r>
                    <a:rPr kumimoji="0" sz="215" b="0" i="0" u="none" strike="noStrike" kern="1200" cap="none" spc="-12" normalizeH="0" baseline="0" noProof="0">
                      <a:ln>
                        <a:noFill/>
                      </a:ln>
                      <a:solidFill>
                        <a:prstClr val="black"/>
                      </a:solidFill>
                      <a:effectLst/>
                      <a:uLnTx/>
                      <a:uFillTx/>
                      <a:latin typeface="Arial"/>
                      <a:ea typeface="+mn-ea"/>
                      <a:cs typeface="Arial"/>
                    </a:rPr>
                    <a:t>H/X</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grpSp>
              <p:nvGrpSpPr>
                <p:cNvPr id="4272" name="object 4272"/>
                <p:cNvGrpSpPr/>
                <p:nvPr/>
              </p:nvGrpSpPr>
              <p:grpSpPr>
                <a:xfrm>
                  <a:off x="2213754" y="2641112"/>
                  <a:ext cx="115210" cy="115210"/>
                  <a:chOff x="1920901" y="5531663"/>
                  <a:chExt cx="241300" cy="241300"/>
                </a:xfrm>
              </p:grpSpPr>
              <p:sp>
                <p:nvSpPr>
                  <p:cNvPr id="4273" name="object 4273"/>
                  <p:cNvSpPr/>
                  <p:nvPr/>
                </p:nvSpPr>
                <p:spPr>
                  <a:xfrm>
                    <a:off x="1921853" y="5532616"/>
                    <a:ext cx="239395" cy="239395"/>
                  </a:xfrm>
                  <a:custGeom>
                    <a:avLst/>
                    <a:gdLst/>
                    <a:ahLst/>
                    <a:cxnLst/>
                    <a:rect l="l" t="t" r="r" b="b"/>
                    <a:pathLst>
                      <a:path w="239394" h="239395">
                        <a:moveTo>
                          <a:pt x="239330" y="119665"/>
                        </a:moveTo>
                        <a:lnTo>
                          <a:pt x="229833" y="165957"/>
                        </a:lnTo>
                        <a:lnTo>
                          <a:pt x="204031" y="204026"/>
                        </a:lnTo>
                        <a:lnTo>
                          <a:pt x="165963" y="229831"/>
                        </a:lnTo>
                        <a:lnTo>
                          <a:pt x="119665" y="239330"/>
                        </a:lnTo>
                        <a:lnTo>
                          <a:pt x="73037" y="229831"/>
                        </a:lnTo>
                        <a:lnTo>
                          <a:pt x="35005" y="204026"/>
                        </a:lnTo>
                        <a:lnTo>
                          <a:pt x="9387" y="165957"/>
                        </a:lnTo>
                        <a:lnTo>
                          <a:pt x="0" y="119665"/>
                        </a:lnTo>
                        <a:lnTo>
                          <a:pt x="9387" y="73031"/>
                        </a:lnTo>
                        <a:lnTo>
                          <a:pt x="35005" y="35000"/>
                        </a:lnTo>
                        <a:lnTo>
                          <a:pt x="73037" y="9385"/>
                        </a:lnTo>
                        <a:lnTo>
                          <a:pt x="119665" y="0"/>
                        </a:lnTo>
                        <a:lnTo>
                          <a:pt x="165963" y="9385"/>
                        </a:lnTo>
                        <a:lnTo>
                          <a:pt x="204031" y="35000"/>
                        </a:lnTo>
                        <a:lnTo>
                          <a:pt x="229833" y="73031"/>
                        </a:lnTo>
                        <a:lnTo>
                          <a:pt x="239330" y="119665"/>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74" name="object 4274"/>
                  <p:cNvSpPr/>
                  <p:nvPr/>
                </p:nvSpPr>
                <p:spPr>
                  <a:xfrm>
                    <a:off x="2002434" y="5581278"/>
                    <a:ext cx="74295" cy="138430"/>
                  </a:xfrm>
                  <a:custGeom>
                    <a:avLst/>
                    <a:gdLst/>
                    <a:ahLst/>
                    <a:cxnLst/>
                    <a:rect l="l" t="t" r="r" b="b"/>
                    <a:pathLst>
                      <a:path w="74294" h="138429">
                        <a:moveTo>
                          <a:pt x="74190" y="0"/>
                        </a:moveTo>
                        <a:lnTo>
                          <a:pt x="0" y="0"/>
                        </a:lnTo>
                        <a:lnTo>
                          <a:pt x="0" y="138016"/>
                        </a:lnTo>
                        <a:lnTo>
                          <a:pt x="74190" y="138016"/>
                        </a:lnTo>
                        <a:lnTo>
                          <a:pt x="74190"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275" name="object 4275"/>
                <p:cNvSpPr txBox="1"/>
                <p:nvPr/>
              </p:nvSpPr>
              <p:spPr>
                <a:xfrm>
                  <a:off x="2246618" y="2652701"/>
                  <a:ext cx="48206"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24" normalizeH="0" baseline="0" noProof="0">
                      <a:ln>
                        <a:noFill/>
                      </a:ln>
                      <a:solidFill>
                        <a:srgbClr val="888888"/>
                      </a:solidFill>
                      <a:effectLst/>
                      <a:uLnTx/>
                      <a:uFillTx/>
                      <a:latin typeface="Arial"/>
                      <a:ea typeface="+mn-ea"/>
                      <a:cs typeface="Arial"/>
                    </a:rPr>
                    <a:t>F</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grpSp>
              <p:nvGrpSpPr>
                <p:cNvPr id="4276" name="object 4276"/>
                <p:cNvGrpSpPr/>
                <p:nvPr/>
              </p:nvGrpSpPr>
              <p:grpSpPr>
                <a:xfrm>
                  <a:off x="9503144" y="2641112"/>
                  <a:ext cx="115210" cy="115210"/>
                  <a:chOff x="17188124" y="5531663"/>
                  <a:chExt cx="241300" cy="241300"/>
                </a:xfrm>
              </p:grpSpPr>
              <p:sp>
                <p:nvSpPr>
                  <p:cNvPr id="4277" name="object 4277"/>
                  <p:cNvSpPr/>
                  <p:nvPr/>
                </p:nvSpPr>
                <p:spPr>
                  <a:xfrm>
                    <a:off x="17189076" y="5532616"/>
                    <a:ext cx="239395" cy="239395"/>
                  </a:xfrm>
                  <a:custGeom>
                    <a:avLst/>
                    <a:gdLst/>
                    <a:ahLst/>
                    <a:cxnLst/>
                    <a:rect l="l" t="t" r="r" b="b"/>
                    <a:pathLst>
                      <a:path w="239394" h="239395">
                        <a:moveTo>
                          <a:pt x="239275" y="119665"/>
                        </a:moveTo>
                        <a:lnTo>
                          <a:pt x="229774" y="165957"/>
                        </a:lnTo>
                        <a:lnTo>
                          <a:pt x="203970" y="204026"/>
                        </a:lnTo>
                        <a:lnTo>
                          <a:pt x="165908" y="229831"/>
                        </a:lnTo>
                        <a:lnTo>
                          <a:pt x="119637" y="239330"/>
                        </a:lnTo>
                        <a:lnTo>
                          <a:pt x="73019" y="229831"/>
                        </a:lnTo>
                        <a:lnTo>
                          <a:pt x="34997" y="204026"/>
                        </a:lnTo>
                        <a:lnTo>
                          <a:pt x="9385" y="165957"/>
                        </a:lnTo>
                        <a:lnTo>
                          <a:pt x="0" y="119665"/>
                        </a:lnTo>
                        <a:lnTo>
                          <a:pt x="9385" y="73031"/>
                        </a:lnTo>
                        <a:lnTo>
                          <a:pt x="34997" y="35000"/>
                        </a:lnTo>
                        <a:lnTo>
                          <a:pt x="73019" y="9385"/>
                        </a:lnTo>
                        <a:lnTo>
                          <a:pt x="119637" y="0"/>
                        </a:lnTo>
                        <a:lnTo>
                          <a:pt x="165908" y="9385"/>
                        </a:lnTo>
                        <a:lnTo>
                          <a:pt x="203970" y="35000"/>
                        </a:lnTo>
                        <a:lnTo>
                          <a:pt x="229774" y="73031"/>
                        </a:lnTo>
                        <a:lnTo>
                          <a:pt x="239275" y="119665"/>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78" name="object 4278"/>
                  <p:cNvSpPr/>
                  <p:nvPr/>
                </p:nvSpPr>
                <p:spPr>
                  <a:xfrm>
                    <a:off x="17270343" y="5581278"/>
                    <a:ext cx="74295" cy="138430"/>
                  </a:xfrm>
                  <a:custGeom>
                    <a:avLst/>
                    <a:gdLst/>
                    <a:ahLst/>
                    <a:cxnLst/>
                    <a:rect l="l" t="t" r="r" b="b"/>
                    <a:pathLst>
                      <a:path w="74294" h="138429">
                        <a:moveTo>
                          <a:pt x="74195" y="0"/>
                        </a:moveTo>
                        <a:lnTo>
                          <a:pt x="0" y="0"/>
                        </a:lnTo>
                        <a:lnTo>
                          <a:pt x="0" y="138016"/>
                        </a:lnTo>
                        <a:lnTo>
                          <a:pt x="74195" y="138016"/>
                        </a:lnTo>
                        <a:lnTo>
                          <a:pt x="74195"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279" name="object 4279"/>
                <p:cNvSpPr txBox="1"/>
                <p:nvPr/>
              </p:nvSpPr>
              <p:spPr>
                <a:xfrm>
                  <a:off x="9536354" y="2652701"/>
                  <a:ext cx="48206"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24" normalizeH="0" baseline="0" noProof="0">
                      <a:ln>
                        <a:noFill/>
                      </a:ln>
                      <a:solidFill>
                        <a:srgbClr val="888888"/>
                      </a:solidFill>
                      <a:effectLst/>
                      <a:uLnTx/>
                      <a:uFillTx/>
                      <a:latin typeface="Arial"/>
                      <a:ea typeface="+mn-ea"/>
                      <a:cs typeface="Arial"/>
                    </a:rPr>
                    <a:t>F</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grpSp>
              <p:nvGrpSpPr>
                <p:cNvPr id="4280" name="object 4280"/>
                <p:cNvGrpSpPr/>
                <p:nvPr/>
              </p:nvGrpSpPr>
              <p:grpSpPr>
                <a:xfrm>
                  <a:off x="2213754" y="2698626"/>
                  <a:ext cx="7290339" cy="1200605"/>
                  <a:chOff x="1920901" y="5652123"/>
                  <a:chExt cx="15269210" cy="2514600"/>
                </a:xfrm>
              </p:grpSpPr>
              <p:sp>
                <p:nvSpPr>
                  <p:cNvPr id="4281" name="object 4281"/>
                  <p:cNvSpPr/>
                  <p:nvPr/>
                </p:nvSpPr>
                <p:spPr>
                  <a:xfrm>
                    <a:off x="1921853" y="5653076"/>
                    <a:ext cx="15267305" cy="2512695"/>
                  </a:xfrm>
                  <a:custGeom>
                    <a:avLst/>
                    <a:gdLst/>
                    <a:ahLst/>
                    <a:cxnLst/>
                    <a:rect l="l" t="t" r="r" b="b"/>
                    <a:pathLst>
                      <a:path w="15267305" h="2512695">
                        <a:moveTo>
                          <a:pt x="238535" y="0"/>
                        </a:moveTo>
                        <a:lnTo>
                          <a:pt x="543290" y="0"/>
                        </a:lnTo>
                      </a:path>
                      <a:path w="15267305" h="2512695">
                        <a:moveTo>
                          <a:pt x="603123" y="0"/>
                        </a:moveTo>
                        <a:lnTo>
                          <a:pt x="662955" y="0"/>
                        </a:lnTo>
                      </a:path>
                      <a:path w="15267305" h="2512695">
                        <a:moveTo>
                          <a:pt x="722788" y="0"/>
                        </a:moveTo>
                        <a:lnTo>
                          <a:pt x="962132" y="0"/>
                        </a:lnTo>
                      </a:path>
                      <a:path w="15267305" h="2512695">
                        <a:moveTo>
                          <a:pt x="1021965" y="0"/>
                        </a:moveTo>
                        <a:lnTo>
                          <a:pt x="1081798" y="0"/>
                        </a:lnTo>
                      </a:path>
                      <a:path w="15267305" h="2512695">
                        <a:moveTo>
                          <a:pt x="1141630" y="0"/>
                        </a:moveTo>
                        <a:lnTo>
                          <a:pt x="1380961" y="0"/>
                        </a:lnTo>
                      </a:path>
                      <a:path w="15267305" h="2512695">
                        <a:moveTo>
                          <a:pt x="1440794" y="0"/>
                        </a:moveTo>
                        <a:lnTo>
                          <a:pt x="1500626" y="0"/>
                        </a:lnTo>
                      </a:path>
                      <a:path w="15267305" h="2512695">
                        <a:moveTo>
                          <a:pt x="1560459" y="0"/>
                        </a:moveTo>
                        <a:lnTo>
                          <a:pt x="1799803" y="0"/>
                        </a:lnTo>
                      </a:path>
                      <a:path w="15267305" h="2512695">
                        <a:moveTo>
                          <a:pt x="1859636" y="0"/>
                        </a:moveTo>
                        <a:lnTo>
                          <a:pt x="1919469" y="0"/>
                        </a:lnTo>
                      </a:path>
                      <a:path w="15267305" h="2512695">
                        <a:moveTo>
                          <a:pt x="1979301" y="0"/>
                        </a:moveTo>
                        <a:lnTo>
                          <a:pt x="2218632" y="0"/>
                        </a:lnTo>
                      </a:path>
                      <a:path w="15267305" h="2512695">
                        <a:moveTo>
                          <a:pt x="2278465" y="0"/>
                        </a:moveTo>
                        <a:lnTo>
                          <a:pt x="2338297" y="0"/>
                        </a:lnTo>
                      </a:path>
                      <a:path w="15267305" h="2512695">
                        <a:moveTo>
                          <a:pt x="2398130" y="0"/>
                        </a:moveTo>
                        <a:lnTo>
                          <a:pt x="2637474" y="0"/>
                        </a:lnTo>
                      </a:path>
                      <a:path w="15267305" h="2512695">
                        <a:moveTo>
                          <a:pt x="2697307" y="0"/>
                        </a:moveTo>
                        <a:lnTo>
                          <a:pt x="2757140" y="0"/>
                        </a:lnTo>
                      </a:path>
                      <a:path w="15267305" h="2512695">
                        <a:moveTo>
                          <a:pt x="2816972" y="0"/>
                        </a:moveTo>
                        <a:lnTo>
                          <a:pt x="3056303" y="0"/>
                        </a:lnTo>
                      </a:path>
                      <a:path w="15267305" h="2512695">
                        <a:moveTo>
                          <a:pt x="3116135" y="0"/>
                        </a:moveTo>
                        <a:lnTo>
                          <a:pt x="3175968" y="0"/>
                        </a:lnTo>
                      </a:path>
                      <a:path w="15267305" h="2512695">
                        <a:moveTo>
                          <a:pt x="3235801" y="0"/>
                        </a:moveTo>
                        <a:lnTo>
                          <a:pt x="3475145" y="0"/>
                        </a:lnTo>
                      </a:path>
                      <a:path w="15267305" h="2512695">
                        <a:moveTo>
                          <a:pt x="3534978" y="0"/>
                        </a:moveTo>
                        <a:lnTo>
                          <a:pt x="3594810" y="0"/>
                        </a:lnTo>
                      </a:path>
                      <a:path w="15267305" h="2512695">
                        <a:moveTo>
                          <a:pt x="3654643" y="0"/>
                        </a:moveTo>
                        <a:lnTo>
                          <a:pt x="3893974" y="0"/>
                        </a:lnTo>
                      </a:path>
                      <a:path w="15267305" h="2512695">
                        <a:moveTo>
                          <a:pt x="3953806" y="0"/>
                        </a:moveTo>
                        <a:lnTo>
                          <a:pt x="4013639" y="0"/>
                        </a:lnTo>
                      </a:path>
                      <a:path w="15267305" h="2512695">
                        <a:moveTo>
                          <a:pt x="4073472" y="0"/>
                        </a:moveTo>
                        <a:lnTo>
                          <a:pt x="4312816" y="0"/>
                        </a:lnTo>
                      </a:path>
                      <a:path w="15267305" h="2512695">
                        <a:moveTo>
                          <a:pt x="4372649" y="0"/>
                        </a:moveTo>
                        <a:lnTo>
                          <a:pt x="4432481" y="0"/>
                        </a:lnTo>
                      </a:path>
                      <a:path w="15267305" h="2512695">
                        <a:moveTo>
                          <a:pt x="4492314" y="0"/>
                        </a:moveTo>
                        <a:lnTo>
                          <a:pt x="4731645" y="0"/>
                        </a:lnTo>
                      </a:path>
                      <a:path w="15267305" h="2512695">
                        <a:moveTo>
                          <a:pt x="4791477" y="0"/>
                        </a:moveTo>
                        <a:lnTo>
                          <a:pt x="4851310" y="0"/>
                        </a:lnTo>
                      </a:path>
                      <a:path w="15267305" h="2512695">
                        <a:moveTo>
                          <a:pt x="4911143" y="0"/>
                        </a:moveTo>
                        <a:lnTo>
                          <a:pt x="5150487" y="0"/>
                        </a:lnTo>
                      </a:path>
                      <a:path w="15267305" h="2512695">
                        <a:moveTo>
                          <a:pt x="5210320" y="0"/>
                        </a:moveTo>
                        <a:lnTo>
                          <a:pt x="5270152" y="0"/>
                        </a:lnTo>
                      </a:path>
                      <a:path w="15267305" h="2512695">
                        <a:moveTo>
                          <a:pt x="5329985" y="0"/>
                        </a:moveTo>
                        <a:lnTo>
                          <a:pt x="5569316" y="0"/>
                        </a:lnTo>
                      </a:path>
                      <a:path w="15267305" h="2512695">
                        <a:moveTo>
                          <a:pt x="5629148" y="0"/>
                        </a:moveTo>
                        <a:lnTo>
                          <a:pt x="5688981" y="0"/>
                        </a:lnTo>
                      </a:path>
                      <a:path w="15267305" h="2512695">
                        <a:moveTo>
                          <a:pt x="5748814" y="0"/>
                        </a:moveTo>
                        <a:lnTo>
                          <a:pt x="5988158" y="0"/>
                        </a:lnTo>
                      </a:path>
                      <a:path w="15267305" h="2512695">
                        <a:moveTo>
                          <a:pt x="6047991" y="0"/>
                        </a:moveTo>
                        <a:lnTo>
                          <a:pt x="6107823" y="0"/>
                        </a:lnTo>
                      </a:path>
                      <a:path w="15267305" h="2512695">
                        <a:moveTo>
                          <a:pt x="6167656" y="0"/>
                        </a:moveTo>
                        <a:lnTo>
                          <a:pt x="6406987" y="0"/>
                        </a:lnTo>
                      </a:path>
                      <a:path w="15267305" h="2512695">
                        <a:moveTo>
                          <a:pt x="6466819" y="0"/>
                        </a:moveTo>
                        <a:lnTo>
                          <a:pt x="6526652" y="0"/>
                        </a:lnTo>
                      </a:path>
                      <a:path w="15267305" h="2512695">
                        <a:moveTo>
                          <a:pt x="6586485" y="0"/>
                        </a:moveTo>
                        <a:lnTo>
                          <a:pt x="6825829" y="0"/>
                        </a:lnTo>
                      </a:path>
                      <a:path w="15267305" h="2512695">
                        <a:moveTo>
                          <a:pt x="6885662" y="0"/>
                        </a:moveTo>
                        <a:lnTo>
                          <a:pt x="6945494" y="0"/>
                        </a:lnTo>
                      </a:path>
                      <a:path w="15267305" h="2512695">
                        <a:moveTo>
                          <a:pt x="7005327" y="0"/>
                        </a:moveTo>
                        <a:lnTo>
                          <a:pt x="7244658" y="0"/>
                        </a:lnTo>
                      </a:path>
                      <a:path w="15267305" h="2512695">
                        <a:moveTo>
                          <a:pt x="7304490" y="0"/>
                        </a:moveTo>
                        <a:lnTo>
                          <a:pt x="7364323" y="0"/>
                        </a:lnTo>
                      </a:path>
                      <a:path w="15267305" h="2512695">
                        <a:moveTo>
                          <a:pt x="7424156" y="0"/>
                        </a:moveTo>
                        <a:lnTo>
                          <a:pt x="7663500" y="0"/>
                        </a:lnTo>
                      </a:path>
                      <a:path w="15267305" h="2512695">
                        <a:moveTo>
                          <a:pt x="7723333" y="0"/>
                        </a:moveTo>
                        <a:lnTo>
                          <a:pt x="7783165" y="0"/>
                        </a:lnTo>
                      </a:path>
                      <a:path w="15267305" h="2512695">
                        <a:moveTo>
                          <a:pt x="7842998" y="0"/>
                        </a:moveTo>
                        <a:lnTo>
                          <a:pt x="8082329" y="0"/>
                        </a:lnTo>
                      </a:path>
                      <a:path w="15267305" h="2512695">
                        <a:moveTo>
                          <a:pt x="8142161" y="0"/>
                        </a:moveTo>
                        <a:lnTo>
                          <a:pt x="8201994" y="0"/>
                        </a:lnTo>
                      </a:path>
                      <a:path w="15267305" h="2512695">
                        <a:moveTo>
                          <a:pt x="8261827" y="0"/>
                        </a:moveTo>
                        <a:lnTo>
                          <a:pt x="8501171" y="0"/>
                        </a:lnTo>
                      </a:path>
                      <a:path w="15267305" h="2512695">
                        <a:moveTo>
                          <a:pt x="8561004" y="0"/>
                        </a:moveTo>
                        <a:lnTo>
                          <a:pt x="8620836" y="0"/>
                        </a:lnTo>
                      </a:path>
                      <a:path w="15267305" h="2512695">
                        <a:moveTo>
                          <a:pt x="8680669" y="0"/>
                        </a:moveTo>
                        <a:lnTo>
                          <a:pt x="8920000" y="0"/>
                        </a:lnTo>
                      </a:path>
                      <a:path w="15267305" h="2512695">
                        <a:moveTo>
                          <a:pt x="8979832" y="0"/>
                        </a:moveTo>
                        <a:lnTo>
                          <a:pt x="9039665" y="0"/>
                        </a:lnTo>
                      </a:path>
                      <a:path w="15267305" h="2512695">
                        <a:moveTo>
                          <a:pt x="9099498" y="0"/>
                        </a:moveTo>
                        <a:lnTo>
                          <a:pt x="9338842" y="0"/>
                        </a:lnTo>
                      </a:path>
                      <a:path w="15267305" h="2512695">
                        <a:moveTo>
                          <a:pt x="9398675" y="0"/>
                        </a:moveTo>
                        <a:lnTo>
                          <a:pt x="9458507" y="0"/>
                        </a:lnTo>
                      </a:path>
                      <a:path w="15267305" h="2512695">
                        <a:moveTo>
                          <a:pt x="9518340" y="0"/>
                        </a:moveTo>
                        <a:lnTo>
                          <a:pt x="9757670" y="0"/>
                        </a:lnTo>
                      </a:path>
                      <a:path w="15267305" h="2512695">
                        <a:moveTo>
                          <a:pt x="9817503" y="0"/>
                        </a:moveTo>
                        <a:lnTo>
                          <a:pt x="9877336" y="0"/>
                        </a:lnTo>
                      </a:path>
                      <a:path w="15267305" h="2512695">
                        <a:moveTo>
                          <a:pt x="9937168" y="0"/>
                        </a:moveTo>
                        <a:lnTo>
                          <a:pt x="10176513" y="0"/>
                        </a:lnTo>
                      </a:path>
                      <a:path w="15267305" h="2512695">
                        <a:moveTo>
                          <a:pt x="10236345" y="0"/>
                        </a:moveTo>
                        <a:lnTo>
                          <a:pt x="10296178" y="0"/>
                        </a:lnTo>
                      </a:path>
                      <a:path w="15267305" h="2512695">
                        <a:moveTo>
                          <a:pt x="10356011" y="0"/>
                        </a:moveTo>
                        <a:lnTo>
                          <a:pt x="10595341" y="0"/>
                        </a:lnTo>
                      </a:path>
                      <a:path w="15267305" h="2512695">
                        <a:moveTo>
                          <a:pt x="10655174" y="0"/>
                        </a:moveTo>
                        <a:lnTo>
                          <a:pt x="10715007" y="0"/>
                        </a:lnTo>
                      </a:path>
                      <a:path w="15267305" h="2512695">
                        <a:moveTo>
                          <a:pt x="10774839" y="0"/>
                        </a:moveTo>
                        <a:lnTo>
                          <a:pt x="11014184" y="0"/>
                        </a:lnTo>
                      </a:path>
                      <a:path w="15267305" h="2512695">
                        <a:moveTo>
                          <a:pt x="11074016" y="0"/>
                        </a:moveTo>
                        <a:lnTo>
                          <a:pt x="11133849" y="0"/>
                        </a:lnTo>
                      </a:path>
                      <a:path w="15267305" h="2512695">
                        <a:moveTo>
                          <a:pt x="11193682" y="0"/>
                        </a:moveTo>
                        <a:lnTo>
                          <a:pt x="11433012" y="0"/>
                        </a:lnTo>
                      </a:path>
                      <a:path w="15267305" h="2512695">
                        <a:moveTo>
                          <a:pt x="11492845" y="0"/>
                        </a:moveTo>
                        <a:lnTo>
                          <a:pt x="11552678" y="0"/>
                        </a:lnTo>
                      </a:path>
                      <a:path w="15267305" h="2512695">
                        <a:moveTo>
                          <a:pt x="11612510" y="0"/>
                        </a:moveTo>
                        <a:lnTo>
                          <a:pt x="11851855" y="0"/>
                        </a:lnTo>
                      </a:path>
                      <a:path w="15267305" h="2512695">
                        <a:moveTo>
                          <a:pt x="11911742" y="0"/>
                        </a:moveTo>
                        <a:lnTo>
                          <a:pt x="11971493" y="0"/>
                        </a:lnTo>
                      </a:path>
                      <a:path w="15267305" h="2512695">
                        <a:moveTo>
                          <a:pt x="12031380" y="0"/>
                        </a:moveTo>
                        <a:lnTo>
                          <a:pt x="12270656" y="0"/>
                        </a:lnTo>
                      </a:path>
                      <a:path w="15267305" h="2512695">
                        <a:moveTo>
                          <a:pt x="12330543" y="0"/>
                        </a:moveTo>
                        <a:lnTo>
                          <a:pt x="12390294" y="0"/>
                        </a:lnTo>
                      </a:path>
                      <a:path w="15267305" h="2512695">
                        <a:moveTo>
                          <a:pt x="12450181" y="0"/>
                        </a:moveTo>
                        <a:lnTo>
                          <a:pt x="12689457" y="0"/>
                        </a:lnTo>
                      </a:path>
                      <a:path w="15267305" h="2512695">
                        <a:moveTo>
                          <a:pt x="12749345" y="0"/>
                        </a:moveTo>
                        <a:lnTo>
                          <a:pt x="12809232" y="0"/>
                        </a:lnTo>
                      </a:path>
                      <a:path w="15267305" h="2512695">
                        <a:moveTo>
                          <a:pt x="12868983" y="0"/>
                        </a:moveTo>
                        <a:lnTo>
                          <a:pt x="13108395" y="0"/>
                        </a:lnTo>
                      </a:path>
                      <a:path w="15267305" h="2512695">
                        <a:moveTo>
                          <a:pt x="13168146" y="0"/>
                        </a:moveTo>
                        <a:lnTo>
                          <a:pt x="13228033" y="0"/>
                        </a:lnTo>
                      </a:path>
                      <a:path w="15267305" h="2512695">
                        <a:moveTo>
                          <a:pt x="13287921" y="0"/>
                        </a:moveTo>
                        <a:lnTo>
                          <a:pt x="13527197" y="0"/>
                        </a:lnTo>
                      </a:path>
                      <a:path w="15267305" h="2512695">
                        <a:moveTo>
                          <a:pt x="13587084" y="0"/>
                        </a:moveTo>
                        <a:lnTo>
                          <a:pt x="13646835" y="0"/>
                        </a:lnTo>
                      </a:path>
                      <a:path w="15267305" h="2512695">
                        <a:moveTo>
                          <a:pt x="13706722" y="0"/>
                        </a:moveTo>
                        <a:lnTo>
                          <a:pt x="13945998" y="0"/>
                        </a:lnTo>
                      </a:path>
                      <a:path w="15267305" h="2512695">
                        <a:moveTo>
                          <a:pt x="14005885" y="0"/>
                        </a:moveTo>
                        <a:lnTo>
                          <a:pt x="14065636" y="0"/>
                        </a:lnTo>
                      </a:path>
                      <a:path w="15267305" h="2512695">
                        <a:moveTo>
                          <a:pt x="14125523" y="0"/>
                        </a:moveTo>
                        <a:lnTo>
                          <a:pt x="14364799" y="0"/>
                        </a:lnTo>
                      </a:path>
                      <a:path w="15267305" h="2512695">
                        <a:moveTo>
                          <a:pt x="14424687" y="0"/>
                        </a:moveTo>
                        <a:lnTo>
                          <a:pt x="14484574" y="0"/>
                        </a:lnTo>
                      </a:path>
                      <a:path w="15267305" h="2512695">
                        <a:moveTo>
                          <a:pt x="14544324" y="0"/>
                        </a:moveTo>
                        <a:lnTo>
                          <a:pt x="14783737" y="0"/>
                        </a:lnTo>
                      </a:path>
                      <a:path w="15267305" h="2512695">
                        <a:moveTo>
                          <a:pt x="14843488" y="0"/>
                        </a:moveTo>
                        <a:lnTo>
                          <a:pt x="14903375" y="0"/>
                        </a:lnTo>
                      </a:path>
                      <a:path w="15267305" h="2512695">
                        <a:moveTo>
                          <a:pt x="14963263" y="0"/>
                        </a:moveTo>
                        <a:lnTo>
                          <a:pt x="15267223" y="0"/>
                        </a:lnTo>
                      </a:path>
                      <a:path w="15267305" h="2512695">
                        <a:moveTo>
                          <a:pt x="239330" y="2392552"/>
                        </a:moveTo>
                        <a:lnTo>
                          <a:pt x="229833" y="2438845"/>
                        </a:lnTo>
                        <a:lnTo>
                          <a:pt x="204031" y="2476914"/>
                        </a:lnTo>
                        <a:lnTo>
                          <a:pt x="165963" y="2502718"/>
                        </a:lnTo>
                        <a:lnTo>
                          <a:pt x="119665" y="2512218"/>
                        </a:lnTo>
                        <a:lnTo>
                          <a:pt x="73037" y="2502718"/>
                        </a:lnTo>
                        <a:lnTo>
                          <a:pt x="35005" y="2476914"/>
                        </a:lnTo>
                        <a:lnTo>
                          <a:pt x="9387" y="2438845"/>
                        </a:lnTo>
                        <a:lnTo>
                          <a:pt x="0" y="2392552"/>
                        </a:lnTo>
                        <a:lnTo>
                          <a:pt x="9387" y="2345918"/>
                        </a:lnTo>
                        <a:lnTo>
                          <a:pt x="35005" y="2307887"/>
                        </a:lnTo>
                        <a:lnTo>
                          <a:pt x="73037" y="2282273"/>
                        </a:lnTo>
                        <a:lnTo>
                          <a:pt x="119665" y="2272887"/>
                        </a:lnTo>
                        <a:lnTo>
                          <a:pt x="165963" y="2282273"/>
                        </a:lnTo>
                        <a:lnTo>
                          <a:pt x="204031" y="2307887"/>
                        </a:lnTo>
                        <a:lnTo>
                          <a:pt x="229833" y="2345918"/>
                        </a:lnTo>
                        <a:lnTo>
                          <a:pt x="239330" y="2392552"/>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82" name="object 4282"/>
                  <p:cNvSpPr/>
                  <p:nvPr/>
                </p:nvSpPr>
                <p:spPr>
                  <a:xfrm>
                    <a:off x="1999241" y="7974625"/>
                    <a:ext cx="81915" cy="138430"/>
                  </a:xfrm>
                  <a:custGeom>
                    <a:avLst/>
                    <a:gdLst/>
                    <a:ahLst/>
                    <a:cxnLst/>
                    <a:rect l="l" t="t" r="r" b="b"/>
                    <a:pathLst>
                      <a:path w="81914" h="138429">
                        <a:moveTo>
                          <a:pt x="81374" y="0"/>
                        </a:moveTo>
                        <a:lnTo>
                          <a:pt x="0" y="0"/>
                        </a:lnTo>
                        <a:lnTo>
                          <a:pt x="0" y="138016"/>
                        </a:lnTo>
                        <a:lnTo>
                          <a:pt x="81374" y="138016"/>
                        </a:lnTo>
                        <a:lnTo>
                          <a:pt x="8137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283" name="object 4283"/>
                <p:cNvSpPr txBox="1"/>
                <p:nvPr/>
              </p:nvSpPr>
              <p:spPr>
                <a:xfrm>
                  <a:off x="2245094" y="3795412"/>
                  <a:ext cx="51541"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24" normalizeH="0" baseline="0" noProof="0">
                      <a:ln>
                        <a:noFill/>
                      </a:ln>
                      <a:solidFill>
                        <a:srgbClr val="888888"/>
                      </a:solidFill>
                      <a:effectLst/>
                      <a:uLnTx/>
                      <a:uFillTx/>
                      <a:latin typeface="Arial"/>
                      <a:ea typeface="+mn-ea"/>
                      <a:cs typeface="Arial"/>
                    </a:rPr>
                    <a:t>E</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grpSp>
              <p:nvGrpSpPr>
                <p:cNvPr id="4284" name="object 4284"/>
                <p:cNvGrpSpPr/>
                <p:nvPr/>
              </p:nvGrpSpPr>
              <p:grpSpPr>
                <a:xfrm>
                  <a:off x="9503144" y="3783824"/>
                  <a:ext cx="115210" cy="115210"/>
                  <a:chOff x="17188124" y="7925010"/>
                  <a:chExt cx="241300" cy="241300"/>
                </a:xfrm>
              </p:grpSpPr>
              <p:sp>
                <p:nvSpPr>
                  <p:cNvPr id="4285" name="object 4285"/>
                  <p:cNvSpPr/>
                  <p:nvPr/>
                </p:nvSpPr>
                <p:spPr>
                  <a:xfrm>
                    <a:off x="17189076" y="7925963"/>
                    <a:ext cx="239395" cy="239395"/>
                  </a:xfrm>
                  <a:custGeom>
                    <a:avLst/>
                    <a:gdLst/>
                    <a:ahLst/>
                    <a:cxnLst/>
                    <a:rect l="l" t="t" r="r" b="b"/>
                    <a:pathLst>
                      <a:path w="239394" h="239395">
                        <a:moveTo>
                          <a:pt x="239275" y="119665"/>
                        </a:moveTo>
                        <a:lnTo>
                          <a:pt x="229774" y="165957"/>
                        </a:lnTo>
                        <a:lnTo>
                          <a:pt x="203970" y="204026"/>
                        </a:lnTo>
                        <a:lnTo>
                          <a:pt x="165908" y="229831"/>
                        </a:lnTo>
                        <a:lnTo>
                          <a:pt x="119637" y="239330"/>
                        </a:lnTo>
                        <a:lnTo>
                          <a:pt x="73019" y="229831"/>
                        </a:lnTo>
                        <a:lnTo>
                          <a:pt x="34997" y="204026"/>
                        </a:lnTo>
                        <a:lnTo>
                          <a:pt x="9385" y="165957"/>
                        </a:lnTo>
                        <a:lnTo>
                          <a:pt x="0" y="119665"/>
                        </a:lnTo>
                        <a:lnTo>
                          <a:pt x="9385" y="73031"/>
                        </a:lnTo>
                        <a:lnTo>
                          <a:pt x="34997" y="35000"/>
                        </a:lnTo>
                        <a:lnTo>
                          <a:pt x="73019" y="9385"/>
                        </a:lnTo>
                        <a:lnTo>
                          <a:pt x="119637" y="0"/>
                        </a:lnTo>
                        <a:lnTo>
                          <a:pt x="165908" y="9385"/>
                        </a:lnTo>
                        <a:lnTo>
                          <a:pt x="203970" y="35000"/>
                        </a:lnTo>
                        <a:lnTo>
                          <a:pt x="229774" y="73031"/>
                        </a:lnTo>
                        <a:lnTo>
                          <a:pt x="239275" y="119665"/>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86" name="object 4286"/>
                  <p:cNvSpPr/>
                  <p:nvPr/>
                </p:nvSpPr>
                <p:spPr>
                  <a:xfrm>
                    <a:off x="17267191" y="7974625"/>
                    <a:ext cx="81915" cy="138430"/>
                  </a:xfrm>
                  <a:custGeom>
                    <a:avLst/>
                    <a:gdLst/>
                    <a:ahLst/>
                    <a:cxnLst/>
                    <a:rect l="l" t="t" r="r" b="b"/>
                    <a:pathLst>
                      <a:path w="81915" h="138429">
                        <a:moveTo>
                          <a:pt x="81374" y="0"/>
                        </a:moveTo>
                        <a:lnTo>
                          <a:pt x="0" y="0"/>
                        </a:lnTo>
                        <a:lnTo>
                          <a:pt x="0" y="138016"/>
                        </a:lnTo>
                        <a:lnTo>
                          <a:pt x="81374" y="138016"/>
                        </a:lnTo>
                        <a:lnTo>
                          <a:pt x="8137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287" name="object 4287"/>
                <p:cNvSpPr txBox="1"/>
                <p:nvPr/>
              </p:nvSpPr>
              <p:spPr>
                <a:xfrm>
                  <a:off x="9534830" y="3795412"/>
                  <a:ext cx="51541"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24" normalizeH="0" baseline="0" noProof="0">
                      <a:ln>
                        <a:noFill/>
                      </a:ln>
                      <a:solidFill>
                        <a:srgbClr val="888888"/>
                      </a:solidFill>
                      <a:effectLst/>
                      <a:uLnTx/>
                      <a:uFillTx/>
                      <a:latin typeface="Arial"/>
                      <a:ea typeface="+mn-ea"/>
                      <a:cs typeface="Arial"/>
                    </a:rPr>
                    <a:t>E</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grpSp>
              <p:nvGrpSpPr>
                <p:cNvPr id="4288" name="object 4288"/>
                <p:cNvGrpSpPr/>
                <p:nvPr/>
              </p:nvGrpSpPr>
              <p:grpSpPr>
                <a:xfrm>
                  <a:off x="2213754" y="3212465"/>
                  <a:ext cx="7290339" cy="630014"/>
                  <a:chOff x="1920901" y="6728330"/>
                  <a:chExt cx="15269210" cy="1319530"/>
                </a:xfrm>
              </p:grpSpPr>
              <p:sp>
                <p:nvSpPr>
                  <p:cNvPr id="4289" name="object 4289"/>
                  <p:cNvSpPr/>
                  <p:nvPr/>
                </p:nvSpPr>
                <p:spPr>
                  <a:xfrm>
                    <a:off x="1921853" y="6729282"/>
                    <a:ext cx="15267305" cy="1317625"/>
                  </a:xfrm>
                  <a:custGeom>
                    <a:avLst/>
                    <a:gdLst/>
                    <a:ahLst/>
                    <a:cxnLst/>
                    <a:rect l="l" t="t" r="r" b="b"/>
                    <a:pathLst>
                      <a:path w="15267305" h="1317625">
                        <a:moveTo>
                          <a:pt x="238535" y="1317140"/>
                        </a:moveTo>
                        <a:lnTo>
                          <a:pt x="543290" y="1317140"/>
                        </a:lnTo>
                      </a:path>
                      <a:path w="15267305" h="1317625">
                        <a:moveTo>
                          <a:pt x="603123" y="1317140"/>
                        </a:moveTo>
                        <a:lnTo>
                          <a:pt x="662955" y="1317140"/>
                        </a:lnTo>
                      </a:path>
                      <a:path w="15267305" h="1317625">
                        <a:moveTo>
                          <a:pt x="722788" y="1317140"/>
                        </a:moveTo>
                        <a:lnTo>
                          <a:pt x="962132" y="1317140"/>
                        </a:lnTo>
                      </a:path>
                      <a:path w="15267305" h="1317625">
                        <a:moveTo>
                          <a:pt x="1021965" y="1317140"/>
                        </a:moveTo>
                        <a:lnTo>
                          <a:pt x="1081798" y="1317140"/>
                        </a:lnTo>
                      </a:path>
                      <a:path w="15267305" h="1317625">
                        <a:moveTo>
                          <a:pt x="1141630" y="1317140"/>
                        </a:moveTo>
                        <a:lnTo>
                          <a:pt x="1380961" y="1317140"/>
                        </a:lnTo>
                      </a:path>
                      <a:path w="15267305" h="1317625">
                        <a:moveTo>
                          <a:pt x="1440794" y="1317140"/>
                        </a:moveTo>
                        <a:lnTo>
                          <a:pt x="1500626" y="1317140"/>
                        </a:lnTo>
                      </a:path>
                      <a:path w="15267305" h="1317625">
                        <a:moveTo>
                          <a:pt x="1560459" y="1317140"/>
                        </a:moveTo>
                        <a:lnTo>
                          <a:pt x="1799803" y="1317140"/>
                        </a:lnTo>
                      </a:path>
                      <a:path w="15267305" h="1317625">
                        <a:moveTo>
                          <a:pt x="1859636" y="1317140"/>
                        </a:moveTo>
                        <a:lnTo>
                          <a:pt x="1919469" y="1317140"/>
                        </a:lnTo>
                      </a:path>
                      <a:path w="15267305" h="1317625">
                        <a:moveTo>
                          <a:pt x="1979301" y="1317140"/>
                        </a:moveTo>
                        <a:lnTo>
                          <a:pt x="2218632" y="1317140"/>
                        </a:lnTo>
                      </a:path>
                      <a:path w="15267305" h="1317625">
                        <a:moveTo>
                          <a:pt x="2278465" y="1317140"/>
                        </a:moveTo>
                        <a:lnTo>
                          <a:pt x="2338297" y="1317140"/>
                        </a:lnTo>
                      </a:path>
                      <a:path w="15267305" h="1317625">
                        <a:moveTo>
                          <a:pt x="2398130" y="1317140"/>
                        </a:moveTo>
                        <a:lnTo>
                          <a:pt x="2637474" y="1317140"/>
                        </a:lnTo>
                      </a:path>
                      <a:path w="15267305" h="1317625">
                        <a:moveTo>
                          <a:pt x="2697307" y="1317140"/>
                        </a:moveTo>
                        <a:lnTo>
                          <a:pt x="2757140" y="1317140"/>
                        </a:lnTo>
                      </a:path>
                      <a:path w="15267305" h="1317625">
                        <a:moveTo>
                          <a:pt x="2816972" y="1317140"/>
                        </a:moveTo>
                        <a:lnTo>
                          <a:pt x="3056303" y="1317140"/>
                        </a:lnTo>
                      </a:path>
                      <a:path w="15267305" h="1317625">
                        <a:moveTo>
                          <a:pt x="3116135" y="1317140"/>
                        </a:moveTo>
                        <a:lnTo>
                          <a:pt x="3175968" y="1317140"/>
                        </a:lnTo>
                      </a:path>
                      <a:path w="15267305" h="1317625">
                        <a:moveTo>
                          <a:pt x="3235801" y="1317140"/>
                        </a:moveTo>
                        <a:lnTo>
                          <a:pt x="3475145" y="1317140"/>
                        </a:lnTo>
                      </a:path>
                      <a:path w="15267305" h="1317625">
                        <a:moveTo>
                          <a:pt x="3534978" y="1317140"/>
                        </a:moveTo>
                        <a:lnTo>
                          <a:pt x="3594810" y="1317140"/>
                        </a:lnTo>
                      </a:path>
                      <a:path w="15267305" h="1317625">
                        <a:moveTo>
                          <a:pt x="3654643" y="1317140"/>
                        </a:moveTo>
                        <a:lnTo>
                          <a:pt x="3893974" y="1317140"/>
                        </a:lnTo>
                      </a:path>
                      <a:path w="15267305" h="1317625">
                        <a:moveTo>
                          <a:pt x="3953806" y="1317140"/>
                        </a:moveTo>
                        <a:lnTo>
                          <a:pt x="4013639" y="1317140"/>
                        </a:lnTo>
                      </a:path>
                      <a:path w="15267305" h="1317625">
                        <a:moveTo>
                          <a:pt x="4073472" y="1317140"/>
                        </a:moveTo>
                        <a:lnTo>
                          <a:pt x="4312816" y="1317140"/>
                        </a:lnTo>
                      </a:path>
                      <a:path w="15267305" h="1317625">
                        <a:moveTo>
                          <a:pt x="4372649" y="1317140"/>
                        </a:moveTo>
                        <a:lnTo>
                          <a:pt x="4432481" y="1317140"/>
                        </a:lnTo>
                      </a:path>
                      <a:path w="15267305" h="1317625">
                        <a:moveTo>
                          <a:pt x="4492314" y="1317140"/>
                        </a:moveTo>
                        <a:lnTo>
                          <a:pt x="4731645" y="1317140"/>
                        </a:lnTo>
                      </a:path>
                      <a:path w="15267305" h="1317625">
                        <a:moveTo>
                          <a:pt x="4791477" y="1317140"/>
                        </a:moveTo>
                        <a:lnTo>
                          <a:pt x="4851310" y="1317140"/>
                        </a:lnTo>
                      </a:path>
                      <a:path w="15267305" h="1317625">
                        <a:moveTo>
                          <a:pt x="4911143" y="1317140"/>
                        </a:moveTo>
                        <a:lnTo>
                          <a:pt x="5150487" y="1317140"/>
                        </a:lnTo>
                      </a:path>
                      <a:path w="15267305" h="1317625">
                        <a:moveTo>
                          <a:pt x="5210320" y="1317140"/>
                        </a:moveTo>
                        <a:lnTo>
                          <a:pt x="5270152" y="1317140"/>
                        </a:lnTo>
                      </a:path>
                      <a:path w="15267305" h="1317625">
                        <a:moveTo>
                          <a:pt x="5329985" y="1317140"/>
                        </a:moveTo>
                        <a:lnTo>
                          <a:pt x="5569316" y="1317140"/>
                        </a:lnTo>
                      </a:path>
                      <a:path w="15267305" h="1317625">
                        <a:moveTo>
                          <a:pt x="5629148" y="1317140"/>
                        </a:moveTo>
                        <a:lnTo>
                          <a:pt x="5688981" y="1317140"/>
                        </a:lnTo>
                      </a:path>
                      <a:path w="15267305" h="1317625">
                        <a:moveTo>
                          <a:pt x="5748814" y="1317140"/>
                        </a:moveTo>
                        <a:lnTo>
                          <a:pt x="5988158" y="1317140"/>
                        </a:lnTo>
                      </a:path>
                      <a:path w="15267305" h="1317625">
                        <a:moveTo>
                          <a:pt x="6047991" y="1317140"/>
                        </a:moveTo>
                        <a:lnTo>
                          <a:pt x="6107823" y="1317140"/>
                        </a:lnTo>
                      </a:path>
                      <a:path w="15267305" h="1317625">
                        <a:moveTo>
                          <a:pt x="6167656" y="1317140"/>
                        </a:moveTo>
                        <a:lnTo>
                          <a:pt x="6406987" y="1317140"/>
                        </a:lnTo>
                      </a:path>
                      <a:path w="15267305" h="1317625">
                        <a:moveTo>
                          <a:pt x="6466819" y="1317140"/>
                        </a:moveTo>
                        <a:lnTo>
                          <a:pt x="6526652" y="1317140"/>
                        </a:lnTo>
                      </a:path>
                      <a:path w="15267305" h="1317625">
                        <a:moveTo>
                          <a:pt x="6586485" y="1317140"/>
                        </a:moveTo>
                        <a:lnTo>
                          <a:pt x="6825829" y="1317140"/>
                        </a:lnTo>
                      </a:path>
                      <a:path w="15267305" h="1317625">
                        <a:moveTo>
                          <a:pt x="6885662" y="1317140"/>
                        </a:moveTo>
                        <a:lnTo>
                          <a:pt x="6945494" y="1317140"/>
                        </a:lnTo>
                      </a:path>
                      <a:path w="15267305" h="1317625">
                        <a:moveTo>
                          <a:pt x="7005327" y="1317140"/>
                        </a:moveTo>
                        <a:lnTo>
                          <a:pt x="7244658" y="1317140"/>
                        </a:lnTo>
                      </a:path>
                      <a:path w="15267305" h="1317625">
                        <a:moveTo>
                          <a:pt x="7304490" y="1317140"/>
                        </a:moveTo>
                        <a:lnTo>
                          <a:pt x="7364323" y="1317140"/>
                        </a:lnTo>
                      </a:path>
                      <a:path w="15267305" h="1317625">
                        <a:moveTo>
                          <a:pt x="7424156" y="1317140"/>
                        </a:moveTo>
                        <a:lnTo>
                          <a:pt x="7663500" y="1317140"/>
                        </a:lnTo>
                      </a:path>
                      <a:path w="15267305" h="1317625">
                        <a:moveTo>
                          <a:pt x="7723333" y="1317140"/>
                        </a:moveTo>
                        <a:lnTo>
                          <a:pt x="7783165" y="1317140"/>
                        </a:lnTo>
                      </a:path>
                      <a:path w="15267305" h="1317625">
                        <a:moveTo>
                          <a:pt x="7842998" y="1317140"/>
                        </a:moveTo>
                        <a:lnTo>
                          <a:pt x="8082329" y="1317140"/>
                        </a:lnTo>
                      </a:path>
                      <a:path w="15267305" h="1317625">
                        <a:moveTo>
                          <a:pt x="8142161" y="1317140"/>
                        </a:moveTo>
                        <a:lnTo>
                          <a:pt x="8201994" y="1317140"/>
                        </a:lnTo>
                      </a:path>
                      <a:path w="15267305" h="1317625">
                        <a:moveTo>
                          <a:pt x="8261827" y="1317140"/>
                        </a:moveTo>
                        <a:lnTo>
                          <a:pt x="8501171" y="1317140"/>
                        </a:lnTo>
                      </a:path>
                      <a:path w="15267305" h="1317625">
                        <a:moveTo>
                          <a:pt x="8561004" y="1317140"/>
                        </a:moveTo>
                        <a:lnTo>
                          <a:pt x="8620836" y="1317140"/>
                        </a:lnTo>
                      </a:path>
                      <a:path w="15267305" h="1317625">
                        <a:moveTo>
                          <a:pt x="8680669" y="1317140"/>
                        </a:moveTo>
                        <a:lnTo>
                          <a:pt x="8920000" y="1317140"/>
                        </a:lnTo>
                      </a:path>
                      <a:path w="15267305" h="1317625">
                        <a:moveTo>
                          <a:pt x="8979832" y="1317140"/>
                        </a:moveTo>
                        <a:lnTo>
                          <a:pt x="9039665" y="1317140"/>
                        </a:lnTo>
                      </a:path>
                      <a:path w="15267305" h="1317625">
                        <a:moveTo>
                          <a:pt x="9099498" y="1317140"/>
                        </a:moveTo>
                        <a:lnTo>
                          <a:pt x="9338842" y="1317140"/>
                        </a:lnTo>
                      </a:path>
                      <a:path w="15267305" h="1317625">
                        <a:moveTo>
                          <a:pt x="9398675" y="1317140"/>
                        </a:moveTo>
                        <a:lnTo>
                          <a:pt x="9458507" y="1317140"/>
                        </a:lnTo>
                      </a:path>
                      <a:path w="15267305" h="1317625">
                        <a:moveTo>
                          <a:pt x="9518340" y="1317140"/>
                        </a:moveTo>
                        <a:lnTo>
                          <a:pt x="9757670" y="1317140"/>
                        </a:lnTo>
                      </a:path>
                      <a:path w="15267305" h="1317625">
                        <a:moveTo>
                          <a:pt x="9817503" y="1317140"/>
                        </a:moveTo>
                        <a:lnTo>
                          <a:pt x="9877336" y="1317140"/>
                        </a:lnTo>
                      </a:path>
                      <a:path w="15267305" h="1317625">
                        <a:moveTo>
                          <a:pt x="9937168" y="1317140"/>
                        </a:moveTo>
                        <a:lnTo>
                          <a:pt x="10176513" y="1317140"/>
                        </a:lnTo>
                      </a:path>
                      <a:path w="15267305" h="1317625">
                        <a:moveTo>
                          <a:pt x="10236345" y="1317140"/>
                        </a:moveTo>
                        <a:lnTo>
                          <a:pt x="10296178" y="1317140"/>
                        </a:lnTo>
                      </a:path>
                      <a:path w="15267305" h="1317625">
                        <a:moveTo>
                          <a:pt x="10356011" y="1317140"/>
                        </a:moveTo>
                        <a:lnTo>
                          <a:pt x="10595341" y="1317140"/>
                        </a:lnTo>
                      </a:path>
                      <a:path w="15267305" h="1317625">
                        <a:moveTo>
                          <a:pt x="10655174" y="1317140"/>
                        </a:moveTo>
                        <a:lnTo>
                          <a:pt x="10715007" y="1317140"/>
                        </a:lnTo>
                      </a:path>
                      <a:path w="15267305" h="1317625">
                        <a:moveTo>
                          <a:pt x="10774839" y="1317140"/>
                        </a:moveTo>
                        <a:lnTo>
                          <a:pt x="11014184" y="1317140"/>
                        </a:lnTo>
                      </a:path>
                      <a:path w="15267305" h="1317625">
                        <a:moveTo>
                          <a:pt x="11074016" y="1317140"/>
                        </a:moveTo>
                        <a:lnTo>
                          <a:pt x="11133849" y="1317140"/>
                        </a:lnTo>
                      </a:path>
                      <a:path w="15267305" h="1317625">
                        <a:moveTo>
                          <a:pt x="11193682" y="1317140"/>
                        </a:moveTo>
                        <a:lnTo>
                          <a:pt x="11433012" y="1317140"/>
                        </a:lnTo>
                      </a:path>
                      <a:path w="15267305" h="1317625">
                        <a:moveTo>
                          <a:pt x="11492845" y="1317140"/>
                        </a:moveTo>
                        <a:lnTo>
                          <a:pt x="11552678" y="1317140"/>
                        </a:lnTo>
                      </a:path>
                      <a:path w="15267305" h="1317625">
                        <a:moveTo>
                          <a:pt x="11612510" y="1317140"/>
                        </a:moveTo>
                        <a:lnTo>
                          <a:pt x="11851855" y="1317140"/>
                        </a:lnTo>
                      </a:path>
                      <a:path w="15267305" h="1317625">
                        <a:moveTo>
                          <a:pt x="11911742" y="1317140"/>
                        </a:moveTo>
                        <a:lnTo>
                          <a:pt x="11971493" y="1317140"/>
                        </a:lnTo>
                      </a:path>
                      <a:path w="15267305" h="1317625">
                        <a:moveTo>
                          <a:pt x="12031380" y="1317140"/>
                        </a:moveTo>
                        <a:lnTo>
                          <a:pt x="12270656" y="1317140"/>
                        </a:lnTo>
                      </a:path>
                      <a:path w="15267305" h="1317625">
                        <a:moveTo>
                          <a:pt x="12330543" y="1317140"/>
                        </a:moveTo>
                        <a:lnTo>
                          <a:pt x="12390294" y="1317140"/>
                        </a:lnTo>
                      </a:path>
                      <a:path w="15267305" h="1317625">
                        <a:moveTo>
                          <a:pt x="12450181" y="1317140"/>
                        </a:moveTo>
                        <a:lnTo>
                          <a:pt x="12689457" y="1317140"/>
                        </a:lnTo>
                      </a:path>
                      <a:path w="15267305" h="1317625">
                        <a:moveTo>
                          <a:pt x="12749345" y="1317140"/>
                        </a:moveTo>
                        <a:lnTo>
                          <a:pt x="12809232" y="1317140"/>
                        </a:lnTo>
                      </a:path>
                      <a:path w="15267305" h="1317625">
                        <a:moveTo>
                          <a:pt x="12868983" y="1317140"/>
                        </a:moveTo>
                        <a:lnTo>
                          <a:pt x="13108395" y="1317140"/>
                        </a:lnTo>
                      </a:path>
                      <a:path w="15267305" h="1317625">
                        <a:moveTo>
                          <a:pt x="13168146" y="1317140"/>
                        </a:moveTo>
                        <a:lnTo>
                          <a:pt x="13228033" y="1317140"/>
                        </a:lnTo>
                      </a:path>
                      <a:path w="15267305" h="1317625">
                        <a:moveTo>
                          <a:pt x="13287921" y="1317140"/>
                        </a:moveTo>
                        <a:lnTo>
                          <a:pt x="13527197" y="1317140"/>
                        </a:lnTo>
                      </a:path>
                      <a:path w="15267305" h="1317625">
                        <a:moveTo>
                          <a:pt x="13587084" y="1317140"/>
                        </a:moveTo>
                        <a:lnTo>
                          <a:pt x="13646835" y="1317140"/>
                        </a:lnTo>
                      </a:path>
                      <a:path w="15267305" h="1317625">
                        <a:moveTo>
                          <a:pt x="13706722" y="1317140"/>
                        </a:moveTo>
                        <a:lnTo>
                          <a:pt x="13945998" y="1317140"/>
                        </a:lnTo>
                      </a:path>
                      <a:path w="15267305" h="1317625">
                        <a:moveTo>
                          <a:pt x="14005885" y="1317140"/>
                        </a:moveTo>
                        <a:lnTo>
                          <a:pt x="14065636" y="1317140"/>
                        </a:lnTo>
                      </a:path>
                      <a:path w="15267305" h="1317625">
                        <a:moveTo>
                          <a:pt x="14125523" y="1317140"/>
                        </a:moveTo>
                        <a:lnTo>
                          <a:pt x="14364799" y="1317140"/>
                        </a:lnTo>
                      </a:path>
                      <a:path w="15267305" h="1317625">
                        <a:moveTo>
                          <a:pt x="14424687" y="1317140"/>
                        </a:moveTo>
                        <a:lnTo>
                          <a:pt x="14484574" y="1317140"/>
                        </a:lnTo>
                      </a:path>
                      <a:path w="15267305" h="1317625">
                        <a:moveTo>
                          <a:pt x="14544324" y="1317140"/>
                        </a:moveTo>
                        <a:lnTo>
                          <a:pt x="14783737" y="1317140"/>
                        </a:lnTo>
                      </a:path>
                      <a:path w="15267305" h="1317625">
                        <a:moveTo>
                          <a:pt x="14843488" y="1317140"/>
                        </a:moveTo>
                        <a:lnTo>
                          <a:pt x="14903375" y="1317140"/>
                        </a:lnTo>
                      </a:path>
                      <a:path w="15267305" h="1317625">
                        <a:moveTo>
                          <a:pt x="14963263" y="1317140"/>
                        </a:moveTo>
                        <a:lnTo>
                          <a:pt x="15267223" y="1317140"/>
                        </a:lnTo>
                      </a:path>
                      <a:path w="15267305" h="1317625">
                        <a:moveTo>
                          <a:pt x="239330" y="119665"/>
                        </a:moveTo>
                        <a:lnTo>
                          <a:pt x="229833" y="165965"/>
                        </a:lnTo>
                        <a:lnTo>
                          <a:pt x="204031" y="204038"/>
                        </a:lnTo>
                        <a:lnTo>
                          <a:pt x="165963" y="229844"/>
                        </a:lnTo>
                        <a:lnTo>
                          <a:pt x="119665" y="239344"/>
                        </a:lnTo>
                        <a:lnTo>
                          <a:pt x="73037" y="229844"/>
                        </a:lnTo>
                        <a:lnTo>
                          <a:pt x="35005" y="204038"/>
                        </a:lnTo>
                        <a:lnTo>
                          <a:pt x="9387" y="165965"/>
                        </a:lnTo>
                        <a:lnTo>
                          <a:pt x="0" y="119665"/>
                        </a:lnTo>
                        <a:lnTo>
                          <a:pt x="9387" y="73037"/>
                        </a:lnTo>
                        <a:lnTo>
                          <a:pt x="35005" y="35005"/>
                        </a:lnTo>
                        <a:lnTo>
                          <a:pt x="73037" y="9387"/>
                        </a:lnTo>
                        <a:lnTo>
                          <a:pt x="119665" y="0"/>
                        </a:lnTo>
                        <a:lnTo>
                          <a:pt x="165963" y="9387"/>
                        </a:lnTo>
                        <a:lnTo>
                          <a:pt x="204031" y="35005"/>
                        </a:lnTo>
                        <a:lnTo>
                          <a:pt x="229833" y="73037"/>
                        </a:lnTo>
                        <a:lnTo>
                          <a:pt x="239330" y="119665"/>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90" name="object 4290"/>
                  <p:cNvSpPr/>
                  <p:nvPr/>
                </p:nvSpPr>
                <p:spPr>
                  <a:xfrm>
                    <a:off x="1947384" y="6777945"/>
                    <a:ext cx="184785" cy="138430"/>
                  </a:xfrm>
                  <a:custGeom>
                    <a:avLst/>
                    <a:gdLst/>
                    <a:ahLst/>
                    <a:cxnLst/>
                    <a:rect l="l" t="t" r="r" b="b"/>
                    <a:pathLst>
                      <a:path w="184785" h="138429">
                        <a:moveTo>
                          <a:pt x="184284" y="0"/>
                        </a:moveTo>
                        <a:lnTo>
                          <a:pt x="0" y="0"/>
                        </a:lnTo>
                        <a:lnTo>
                          <a:pt x="0" y="138016"/>
                        </a:lnTo>
                        <a:lnTo>
                          <a:pt x="184284" y="138016"/>
                        </a:lnTo>
                        <a:lnTo>
                          <a:pt x="18428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291" name="object 4291"/>
                <p:cNvSpPr txBox="1"/>
                <p:nvPr/>
              </p:nvSpPr>
              <p:spPr>
                <a:xfrm>
                  <a:off x="2220335" y="3224057"/>
                  <a:ext cx="100354"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12" normalizeH="0" baseline="0" noProof="0">
                      <a:ln>
                        <a:noFill/>
                      </a:ln>
                      <a:solidFill>
                        <a:srgbClr val="888888"/>
                      </a:solidFill>
                      <a:effectLst/>
                      <a:uLnTx/>
                      <a:uFillTx/>
                      <a:latin typeface="Arial"/>
                      <a:ea typeface="+mn-ea"/>
                      <a:cs typeface="Arial"/>
                    </a:rPr>
                    <a:t>E.5</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grpSp>
              <p:nvGrpSpPr>
                <p:cNvPr id="4292" name="object 4292"/>
                <p:cNvGrpSpPr/>
                <p:nvPr/>
              </p:nvGrpSpPr>
              <p:grpSpPr>
                <a:xfrm>
                  <a:off x="9503144" y="3212465"/>
                  <a:ext cx="115210" cy="115210"/>
                  <a:chOff x="17188124" y="6728330"/>
                  <a:chExt cx="241300" cy="241300"/>
                </a:xfrm>
              </p:grpSpPr>
              <p:sp>
                <p:nvSpPr>
                  <p:cNvPr id="4293" name="object 4293"/>
                  <p:cNvSpPr/>
                  <p:nvPr/>
                </p:nvSpPr>
                <p:spPr>
                  <a:xfrm>
                    <a:off x="17189076" y="6729282"/>
                    <a:ext cx="239395" cy="239395"/>
                  </a:xfrm>
                  <a:custGeom>
                    <a:avLst/>
                    <a:gdLst/>
                    <a:ahLst/>
                    <a:cxnLst/>
                    <a:rect l="l" t="t" r="r" b="b"/>
                    <a:pathLst>
                      <a:path w="239394" h="239395">
                        <a:moveTo>
                          <a:pt x="239275" y="119665"/>
                        </a:moveTo>
                        <a:lnTo>
                          <a:pt x="229774" y="165965"/>
                        </a:lnTo>
                        <a:lnTo>
                          <a:pt x="203970" y="204038"/>
                        </a:lnTo>
                        <a:lnTo>
                          <a:pt x="165908" y="229844"/>
                        </a:lnTo>
                        <a:lnTo>
                          <a:pt x="119637" y="239344"/>
                        </a:lnTo>
                        <a:lnTo>
                          <a:pt x="73019" y="229844"/>
                        </a:lnTo>
                        <a:lnTo>
                          <a:pt x="34997" y="204038"/>
                        </a:lnTo>
                        <a:lnTo>
                          <a:pt x="9385" y="165965"/>
                        </a:lnTo>
                        <a:lnTo>
                          <a:pt x="0" y="119665"/>
                        </a:lnTo>
                        <a:lnTo>
                          <a:pt x="9385" y="73037"/>
                        </a:lnTo>
                        <a:lnTo>
                          <a:pt x="34997" y="35005"/>
                        </a:lnTo>
                        <a:lnTo>
                          <a:pt x="73019" y="9387"/>
                        </a:lnTo>
                        <a:lnTo>
                          <a:pt x="119637" y="0"/>
                        </a:lnTo>
                        <a:lnTo>
                          <a:pt x="165908" y="9387"/>
                        </a:lnTo>
                        <a:lnTo>
                          <a:pt x="203970" y="35005"/>
                        </a:lnTo>
                        <a:lnTo>
                          <a:pt x="229774" y="73037"/>
                        </a:lnTo>
                        <a:lnTo>
                          <a:pt x="239275" y="119665"/>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94" name="object 4294"/>
                  <p:cNvSpPr/>
                  <p:nvPr/>
                </p:nvSpPr>
                <p:spPr>
                  <a:xfrm>
                    <a:off x="17215389" y="6777945"/>
                    <a:ext cx="184785" cy="138430"/>
                  </a:xfrm>
                  <a:custGeom>
                    <a:avLst/>
                    <a:gdLst/>
                    <a:ahLst/>
                    <a:cxnLst/>
                    <a:rect l="l" t="t" r="r" b="b"/>
                    <a:pathLst>
                      <a:path w="184784" h="138429">
                        <a:moveTo>
                          <a:pt x="184284" y="0"/>
                        </a:moveTo>
                        <a:lnTo>
                          <a:pt x="0" y="0"/>
                        </a:lnTo>
                        <a:lnTo>
                          <a:pt x="0" y="138016"/>
                        </a:lnTo>
                        <a:lnTo>
                          <a:pt x="184284" y="138016"/>
                        </a:lnTo>
                        <a:lnTo>
                          <a:pt x="18428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295" name="object 4295"/>
                <p:cNvSpPr txBox="1"/>
                <p:nvPr/>
              </p:nvSpPr>
              <p:spPr>
                <a:xfrm>
                  <a:off x="9510071" y="3224057"/>
                  <a:ext cx="100354"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12" normalizeH="0" baseline="0" noProof="0">
                      <a:ln>
                        <a:noFill/>
                      </a:ln>
                      <a:solidFill>
                        <a:srgbClr val="888888"/>
                      </a:solidFill>
                      <a:effectLst/>
                      <a:uLnTx/>
                      <a:uFillTx/>
                      <a:latin typeface="Arial"/>
                      <a:ea typeface="+mn-ea"/>
                      <a:cs typeface="Arial"/>
                    </a:rPr>
                    <a:t>E.5</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grpSp>
              <p:nvGrpSpPr>
                <p:cNvPr id="4296" name="object 4296"/>
                <p:cNvGrpSpPr/>
                <p:nvPr/>
              </p:nvGrpSpPr>
              <p:grpSpPr>
                <a:xfrm>
                  <a:off x="2327644" y="3269986"/>
                  <a:ext cx="7176645" cy="1614450"/>
                  <a:chOff x="2159436" y="6848804"/>
                  <a:chExt cx="15031085" cy="3381375"/>
                </a:xfrm>
              </p:grpSpPr>
              <p:sp>
                <p:nvSpPr>
                  <p:cNvPr id="4297" name="object 4297"/>
                  <p:cNvSpPr/>
                  <p:nvPr/>
                </p:nvSpPr>
                <p:spPr>
                  <a:xfrm>
                    <a:off x="2160389" y="6849756"/>
                    <a:ext cx="15029180" cy="3379470"/>
                  </a:xfrm>
                  <a:custGeom>
                    <a:avLst/>
                    <a:gdLst/>
                    <a:ahLst/>
                    <a:cxnLst/>
                    <a:rect l="l" t="t" r="r" b="b"/>
                    <a:pathLst>
                      <a:path w="15029180" h="3379470">
                        <a:moveTo>
                          <a:pt x="0" y="0"/>
                        </a:moveTo>
                        <a:lnTo>
                          <a:pt x="304754" y="0"/>
                        </a:lnTo>
                      </a:path>
                      <a:path w="15029180" h="3379470">
                        <a:moveTo>
                          <a:pt x="364587" y="0"/>
                        </a:moveTo>
                        <a:lnTo>
                          <a:pt x="424419" y="0"/>
                        </a:lnTo>
                      </a:path>
                      <a:path w="15029180" h="3379470">
                        <a:moveTo>
                          <a:pt x="484252" y="0"/>
                        </a:moveTo>
                        <a:lnTo>
                          <a:pt x="723596" y="0"/>
                        </a:lnTo>
                      </a:path>
                      <a:path w="15029180" h="3379470">
                        <a:moveTo>
                          <a:pt x="783429" y="0"/>
                        </a:moveTo>
                        <a:lnTo>
                          <a:pt x="843262" y="0"/>
                        </a:lnTo>
                      </a:path>
                      <a:path w="15029180" h="3379470">
                        <a:moveTo>
                          <a:pt x="903094" y="0"/>
                        </a:moveTo>
                        <a:lnTo>
                          <a:pt x="1142425" y="0"/>
                        </a:lnTo>
                      </a:path>
                      <a:path w="15029180" h="3379470">
                        <a:moveTo>
                          <a:pt x="1202258" y="0"/>
                        </a:moveTo>
                        <a:lnTo>
                          <a:pt x="1262090" y="0"/>
                        </a:lnTo>
                      </a:path>
                      <a:path w="15029180" h="3379470">
                        <a:moveTo>
                          <a:pt x="1321923" y="0"/>
                        </a:moveTo>
                        <a:lnTo>
                          <a:pt x="1561267" y="0"/>
                        </a:lnTo>
                      </a:path>
                      <a:path w="15029180" h="3379470">
                        <a:moveTo>
                          <a:pt x="1621100" y="0"/>
                        </a:moveTo>
                        <a:lnTo>
                          <a:pt x="1680933" y="0"/>
                        </a:lnTo>
                      </a:path>
                      <a:path w="15029180" h="3379470">
                        <a:moveTo>
                          <a:pt x="1740765" y="0"/>
                        </a:moveTo>
                        <a:lnTo>
                          <a:pt x="1980096" y="0"/>
                        </a:lnTo>
                      </a:path>
                      <a:path w="15029180" h="3379470">
                        <a:moveTo>
                          <a:pt x="2039929" y="0"/>
                        </a:moveTo>
                        <a:lnTo>
                          <a:pt x="2099761" y="0"/>
                        </a:lnTo>
                      </a:path>
                      <a:path w="15029180" h="3379470">
                        <a:moveTo>
                          <a:pt x="2159594" y="0"/>
                        </a:moveTo>
                        <a:lnTo>
                          <a:pt x="2398938" y="0"/>
                        </a:lnTo>
                      </a:path>
                      <a:path w="15029180" h="3379470">
                        <a:moveTo>
                          <a:pt x="2458771" y="0"/>
                        </a:moveTo>
                        <a:lnTo>
                          <a:pt x="2518604" y="0"/>
                        </a:lnTo>
                      </a:path>
                      <a:path w="15029180" h="3379470">
                        <a:moveTo>
                          <a:pt x="2578436" y="0"/>
                        </a:moveTo>
                        <a:lnTo>
                          <a:pt x="2817767" y="0"/>
                        </a:lnTo>
                      </a:path>
                      <a:path w="15029180" h="3379470">
                        <a:moveTo>
                          <a:pt x="2877600" y="0"/>
                        </a:moveTo>
                        <a:lnTo>
                          <a:pt x="2937432" y="0"/>
                        </a:lnTo>
                      </a:path>
                      <a:path w="15029180" h="3379470">
                        <a:moveTo>
                          <a:pt x="2997265" y="0"/>
                        </a:moveTo>
                        <a:lnTo>
                          <a:pt x="3236609" y="0"/>
                        </a:lnTo>
                      </a:path>
                      <a:path w="15029180" h="3379470">
                        <a:moveTo>
                          <a:pt x="3296442" y="0"/>
                        </a:moveTo>
                        <a:lnTo>
                          <a:pt x="3356275" y="0"/>
                        </a:lnTo>
                      </a:path>
                      <a:path w="15029180" h="3379470">
                        <a:moveTo>
                          <a:pt x="3416107" y="0"/>
                        </a:moveTo>
                        <a:lnTo>
                          <a:pt x="3655438" y="0"/>
                        </a:lnTo>
                      </a:path>
                      <a:path w="15029180" h="3379470">
                        <a:moveTo>
                          <a:pt x="3715271" y="0"/>
                        </a:moveTo>
                        <a:lnTo>
                          <a:pt x="3775103" y="0"/>
                        </a:lnTo>
                      </a:path>
                      <a:path w="15029180" h="3379470">
                        <a:moveTo>
                          <a:pt x="3834936" y="0"/>
                        </a:moveTo>
                        <a:lnTo>
                          <a:pt x="4074280" y="0"/>
                        </a:lnTo>
                      </a:path>
                      <a:path w="15029180" h="3379470">
                        <a:moveTo>
                          <a:pt x="4134113" y="0"/>
                        </a:moveTo>
                        <a:lnTo>
                          <a:pt x="4193946" y="0"/>
                        </a:lnTo>
                      </a:path>
                      <a:path w="15029180" h="3379470">
                        <a:moveTo>
                          <a:pt x="4253778" y="0"/>
                        </a:moveTo>
                        <a:lnTo>
                          <a:pt x="4493109" y="0"/>
                        </a:lnTo>
                      </a:path>
                      <a:path w="15029180" h="3379470">
                        <a:moveTo>
                          <a:pt x="4552942" y="0"/>
                        </a:moveTo>
                        <a:lnTo>
                          <a:pt x="4612774" y="0"/>
                        </a:lnTo>
                      </a:path>
                      <a:path w="15029180" h="3379470">
                        <a:moveTo>
                          <a:pt x="4672607" y="0"/>
                        </a:moveTo>
                        <a:lnTo>
                          <a:pt x="4911951" y="0"/>
                        </a:lnTo>
                      </a:path>
                      <a:path w="15029180" h="3379470">
                        <a:moveTo>
                          <a:pt x="4971784" y="0"/>
                        </a:moveTo>
                        <a:lnTo>
                          <a:pt x="5031617" y="0"/>
                        </a:lnTo>
                      </a:path>
                      <a:path w="15029180" h="3379470">
                        <a:moveTo>
                          <a:pt x="5091449" y="0"/>
                        </a:moveTo>
                        <a:lnTo>
                          <a:pt x="5330780" y="0"/>
                        </a:lnTo>
                      </a:path>
                      <a:path w="15029180" h="3379470">
                        <a:moveTo>
                          <a:pt x="5390613" y="0"/>
                        </a:moveTo>
                        <a:lnTo>
                          <a:pt x="5450445" y="0"/>
                        </a:lnTo>
                      </a:path>
                      <a:path w="15029180" h="3379470">
                        <a:moveTo>
                          <a:pt x="5510278" y="0"/>
                        </a:moveTo>
                        <a:lnTo>
                          <a:pt x="5749622" y="0"/>
                        </a:lnTo>
                      </a:path>
                      <a:path w="15029180" h="3379470">
                        <a:moveTo>
                          <a:pt x="5809455" y="0"/>
                        </a:moveTo>
                        <a:lnTo>
                          <a:pt x="5869288" y="0"/>
                        </a:lnTo>
                      </a:path>
                      <a:path w="15029180" h="3379470">
                        <a:moveTo>
                          <a:pt x="5929120" y="0"/>
                        </a:moveTo>
                        <a:lnTo>
                          <a:pt x="6168451" y="0"/>
                        </a:lnTo>
                      </a:path>
                      <a:path w="15029180" h="3379470">
                        <a:moveTo>
                          <a:pt x="6228284" y="0"/>
                        </a:moveTo>
                        <a:lnTo>
                          <a:pt x="6288116" y="0"/>
                        </a:lnTo>
                      </a:path>
                      <a:path w="15029180" h="3379470">
                        <a:moveTo>
                          <a:pt x="6347949" y="0"/>
                        </a:moveTo>
                        <a:lnTo>
                          <a:pt x="6587293" y="0"/>
                        </a:lnTo>
                      </a:path>
                      <a:path w="15029180" h="3379470">
                        <a:moveTo>
                          <a:pt x="6647126" y="0"/>
                        </a:moveTo>
                        <a:lnTo>
                          <a:pt x="6706959" y="0"/>
                        </a:lnTo>
                      </a:path>
                      <a:path w="15029180" h="3379470">
                        <a:moveTo>
                          <a:pt x="6766791" y="0"/>
                        </a:moveTo>
                        <a:lnTo>
                          <a:pt x="7006122" y="0"/>
                        </a:lnTo>
                      </a:path>
                      <a:path w="15029180" h="3379470">
                        <a:moveTo>
                          <a:pt x="7065954" y="0"/>
                        </a:moveTo>
                        <a:lnTo>
                          <a:pt x="7125787" y="0"/>
                        </a:lnTo>
                      </a:path>
                      <a:path w="15029180" h="3379470">
                        <a:moveTo>
                          <a:pt x="7185620" y="0"/>
                        </a:moveTo>
                        <a:lnTo>
                          <a:pt x="7424964" y="0"/>
                        </a:lnTo>
                      </a:path>
                      <a:path w="15029180" h="3379470">
                        <a:moveTo>
                          <a:pt x="7484797" y="0"/>
                        </a:moveTo>
                        <a:lnTo>
                          <a:pt x="7544629" y="0"/>
                        </a:lnTo>
                      </a:path>
                      <a:path w="15029180" h="3379470">
                        <a:moveTo>
                          <a:pt x="7604462" y="0"/>
                        </a:moveTo>
                        <a:lnTo>
                          <a:pt x="7843793" y="0"/>
                        </a:lnTo>
                      </a:path>
                      <a:path w="15029180" h="3379470">
                        <a:moveTo>
                          <a:pt x="7903625" y="0"/>
                        </a:moveTo>
                        <a:lnTo>
                          <a:pt x="7963458" y="0"/>
                        </a:lnTo>
                      </a:path>
                      <a:path w="15029180" h="3379470">
                        <a:moveTo>
                          <a:pt x="8023291" y="0"/>
                        </a:moveTo>
                        <a:lnTo>
                          <a:pt x="8262635" y="0"/>
                        </a:lnTo>
                      </a:path>
                      <a:path w="15029180" h="3379470">
                        <a:moveTo>
                          <a:pt x="8322468" y="0"/>
                        </a:moveTo>
                        <a:lnTo>
                          <a:pt x="8382300" y="0"/>
                        </a:lnTo>
                      </a:path>
                      <a:path w="15029180" h="3379470">
                        <a:moveTo>
                          <a:pt x="8442133" y="0"/>
                        </a:moveTo>
                        <a:lnTo>
                          <a:pt x="8681464" y="0"/>
                        </a:lnTo>
                      </a:path>
                      <a:path w="15029180" h="3379470">
                        <a:moveTo>
                          <a:pt x="8741296" y="0"/>
                        </a:moveTo>
                        <a:lnTo>
                          <a:pt x="8801129" y="0"/>
                        </a:lnTo>
                      </a:path>
                      <a:path w="15029180" h="3379470">
                        <a:moveTo>
                          <a:pt x="8860962" y="0"/>
                        </a:moveTo>
                        <a:lnTo>
                          <a:pt x="9100306" y="0"/>
                        </a:lnTo>
                      </a:path>
                      <a:path w="15029180" h="3379470">
                        <a:moveTo>
                          <a:pt x="9160139" y="0"/>
                        </a:moveTo>
                        <a:lnTo>
                          <a:pt x="9219971" y="0"/>
                        </a:lnTo>
                      </a:path>
                      <a:path w="15029180" h="3379470">
                        <a:moveTo>
                          <a:pt x="9279804" y="0"/>
                        </a:moveTo>
                        <a:lnTo>
                          <a:pt x="9519135" y="0"/>
                        </a:lnTo>
                      </a:path>
                      <a:path w="15029180" h="3379470">
                        <a:moveTo>
                          <a:pt x="9578967" y="0"/>
                        </a:moveTo>
                        <a:lnTo>
                          <a:pt x="9638800" y="0"/>
                        </a:lnTo>
                      </a:path>
                      <a:path w="15029180" h="3379470">
                        <a:moveTo>
                          <a:pt x="9698633" y="0"/>
                        </a:moveTo>
                        <a:lnTo>
                          <a:pt x="9937977" y="0"/>
                        </a:lnTo>
                      </a:path>
                      <a:path w="15029180" h="3379470">
                        <a:moveTo>
                          <a:pt x="9997810" y="0"/>
                        </a:moveTo>
                        <a:lnTo>
                          <a:pt x="10057642" y="0"/>
                        </a:lnTo>
                      </a:path>
                      <a:path w="15029180" h="3379470">
                        <a:moveTo>
                          <a:pt x="10117475" y="0"/>
                        </a:moveTo>
                        <a:lnTo>
                          <a:pt x="10356806" y="0"/>
                        </a:lnTo>
                      </a:path>
                      <a:path w="15029180" h="3379470">
                        <a:moveTo>
                          <a:pt x="10416638" y="0"/>
                        </a:moveTo>
                        <a:lnTo>
                          <a:pt x="10476471" y="0"/>
                        </a:lnTo>
                      </a:path>
                      <a:path w="15029180" h="3379470">
                        <a:moveTo>
                          <a:pt x="10536304" y="0"/>
                        </a:moveTo>
                        <a:lnTo>
                          <a:pt x="10775648" y="0"/>
                        </a:lnTo>
                      </a:path>
                      <a:path w="15029180" h="3379470">
                        <a:moveTo>
                          <a:pt x="10835481" y="0"/>
                        </a:moveTo>
                        <a:lnTo>
                          <a:pt x="10895313" y="0"/>
                        </a:lnTo>
                      </a:path>
                      <a:path w="15029180" h="3379470">
                        <a:moveTo>
                          <a:pt x="10955146" y="0"/>
                        </a:moveTo>
                        <a:lnTo>
                          <a:pt x="11194477" y="0"/>
                        </a:lnTo>
                      </a:path>
                      <a:path w="15029180" h="3379470">
                        <a:moveTo>
                          <a:pt x="11254309" y="0"/>
                        </a:moveTo>
                        <a:lnTo>
                          <a:pt x="11314142" y="0"/>
                        </a:lnTo>
                      </a:path>
                      <a:path w="15029180" h="3379470">
                        <a:moveTo>
                          <a:pt x="11373975" y="0"/>
                        </a:moveTo>
                        <a:lnTo>
                          <a:pt x="11613319" y="0"/>
                        </a:lnTo>
                      </a:path>
                      <a:path w="15029180" h="3379470">
                        <a:moveTo>
                          <a:pt x="11673206" y="0"/>
                        </a:moveTo>
                        <a:lnTo>
                          <a:pt x="11732957" y="0"/>
                        </a:lnTo>
                      </a:path>
                      <a:path w="15029180" h="3379470">
                        <a:moveTo>
                          <a:pt x="11792844" y="0"/>
                        </a:moveTo>
                        <a:lnTo>
                          <a:pt x="12032120" y="0"/>
                        </a:lnTo>
                      </a:path>
                      <a:path w="15029180" h="3379470">
                        <a:moveTo>
                          <a:pt x="12092008" y="0"/>
                        </a:moveTo>
                        <a:lnTo>
                          <a:pt x="12151758" y="0"/>
                        </a:lnTo>
                      </a:path>
                      <a:path w="15029180" h="3379470">
                        <a:moveTo>
                          <a:pt x="12211646" y="0"/>
                        </a:moveTo>
                        <a:lnTo>
                          <a:pt x="12450921" y="0"/>
                        </a:lnTo>
                      </a:path>
                      <a:path w="15029180" h="3379470">
                        <a:moveTo>
                          <a:pt x="12510809" y="0"/>
                        </a:moveTo>
                        <a:lnTo>
                          <a:pt x="12570696" y="0"/>
                        </a:lnTo>
                      </a:path>
                      <a:path w="15029180" h="3379470">
                        <a:moveTo>
                          <a:pt x="12630447" y="0"/>
                        </a:moveTo>
                        <a:lnTo>
                          <a:pt x="12869860" y="0"/>
                        </a:lnTo>
                      </a:path>
                      <a:path w="15029180" h="3379470">
                        <a:moveTo>
                          <a:pt x="12929610" y="0"/>
                        </a:moveTo>
                        <a:lnTo>
                          <a:pt x="12989498" y="0"/>
                        </a:lnTo>
                      </a:path>
                      <a:path w="15029180" h="3379470">
                        <a:moveTo>
                          <a:pt x="13049385" y="0"/>
                        </a:moveTo>
                        <a:lnTo>
                          <a:pt x="13288661" y="0"/>
                        </a:lnTo>
                      </a:path>
                      <a:path w="15029180" h="3379470">
                        <a:moveTo>
                          <a:pt x="13348548" y="0"/>
                        </a:moveTo>
                        <a:lnTo>
                          <a:pt x="13408299" y="0"/>
                        </a:lnTo>
                      </a:path>
                      <a:path w="15029180" h="3379470">
                        <a:moveTo>
                          <a:pt x="13468186" y="0"/>
                        </a:moveTo>
                        <a:lnTo>
                          <a:pt x="13707462" y="0"/>
                        </a:lnTo>
                      </a:path>
                      <a:path w="15029180" h="3379470">
                        <a:moveTo>
                          <a:pt x="13767350" y="0"/>
                        </a:moveTo>
                        <a:lnTo>
                          <a:pt x="13827100" y="0"/>
                        </a:lnTo>
                      </a:path>
                      <a:path w="15029180" h="3379470">
                        <a:moveTo>
                          <a:pt x="13886987" y="0"/>
                        </a:moveTo>
                        <a:lnTo>
                          <a:pt x="14126263" y="0"/>
                        </a:lnTo>
                      </a:path>
                      <a:path w="15029180" h="3379470">
                        <a:moveTo>
                          <a:pt x="14186151" y="0"/>
                        </a:moveTo>
                        <a:lnTo>
                          <a:pt x="14246038" y="0"/>
                        </a:lnTo>
                      </a:path>
                      <a:path w="15029180" h="3379470">
                        <a:moveTo>
                          <a:pt x="14305789" y="0"/>
                        </a:moveTo>
                        <a:lnTo>
                          <a:pt x="14545202" y="0"/>
                        </a:lnTo>
                      </a:path>
                      <a:path w="15029180" h="3379470">
                        <a:moveTo>
                          <a:pt x="14604952" y="0"/>
                        </a:moveTo>
                        <a:lnTo>
                          <a:pt x="14664839" y="0"/>
                        </a:lnTo>
                      </a:path>
                      <a:path w="15029180" h="3379470">
                        <a:moveTo>
                          <a:pt x="14724727" y="0"/>
                        </a:moveTo>
                        <a:lnTo>
                          <a:pt x="15028687" y="0"/>
                        </a:lnTo>
                      </a:path>
                      <a:path w="15029180" h="3379470">
                        <a:moveTo>
                          <a:pt x="4854503" y="3259728"/>
                        </a:moveTo>
                        <a:lnTo>
                          <a:pt x="4845006" y="3306027"/>
                        </a:lnTo>
                        <a:lnTo>
                          <a:pt x="4819204" y="3344095"/>
                        </a:lnTo>
                        <a:lnTo>
                          <a:pt x="4781136" y="3369896"/>
                        </a:lnTo>
                        <a:lnTo>
                          <a:pt x="4734838" y="3379394"/>
                        </a:lnTo>
                        <a:lnTo>
                          <a:pt x="4688204" y="3369896"/>
                        </a:lnTo>
                        <a:lnTo>
                          <a:pt x="4650173" y="3344095"/>
                        </a:lnTo>
                        <a:lnTo>
                          <a:pt x="4624558" y="3306027"/>
                        </a:lnTo>
                        <a:lnTo>
                          <a:pt x="4615172" y="3259728"/>
                        </a:lnTo>
                        <a:lnTo>
                          <a:pt x="4624558" y="3213095"/>
                        </a:lnTo>
                        <a:lnTo>
                          <a:pt x="4650173" y="3175064"/>
                        </a:lnTo>
                        <a:lnTo>
                          <a:pt x="4688204" y="3149449"/>
                        </a:lnTo>
                        <a:lnTo>
                          <a:pt x="4734838" y="3140063"/>
                        </a:lnTo>
                        <a:lnTo>
                          <a:pt x="4781136" y="3149449"/>
                        </a:lnTo>
                        <a:lnTo>
                          <a:pt x="4819204" y="3175064"/>
                        </a:lnTo>
                        <a:lnTo>
                          <a:pt x="4845006" y="3213095"/>
                        </a:lnTo>
                        <a:lnTo>
                          <a:pt x="4854503" y="3259728"/>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98" name="object 4298"/>
                  <p:cNvSpPr/>
                  <p:nvPr/>
                </p:nvSpPr>
                <p:spPr>
                  <a:xfrm>
                    <a:off x="6860131" y="10039277"/>
                    <a:ext cx="67945" cy="138430"/>
                  </a:xfrm>
                  <a:custGeom>
                    <a:avLst/>
                    <a:gdLst/>
                    <a:ahLst/>
                    <a:cxnLst/>
                    <a:rect l="l" t="t" r="r" b="b"/>
                    <a:pathLst>
                      <a:path w="67945" h="138429">
                        <a:moveTo>
                          <a:pt x="67809" y="0"/>
                        </a:moveTo>
                        <a:lnTo>
                          <a:pt x="0" y="0"/>
                        </a:lnTo>
                        <a:lnTo>
                          <a:pt x="0" y="138016"/>
                        </a:lnTo>
                        <a:lnTo>
                          <a:pt x="67809" y="138016"/>
                        </a:lnTo>
                        <a:lnTo>
                          <a:pt x="6780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299" name="object 4299"/>
                <p:cNvSpPr txBox="1"/>
                <p:nvPr/>
              </p:nvSpPr>
              <p:spPr>
                <a:xfrm>
                  <a:off x="4565941" y="4781191"/>
                  <a:ext cx="45174"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24" normalizeH="0" baseline="0" noProof="0">
                      <a:ln>
                        <a:noFill/>
                      </a:ln>
                      <a:solidFill>
                        <a:srgbClr val="888888"/>
                      </a:solidFill>
                      <a:effectLst/>
                      <a:uLnTx/>
                      <a:uFillTx/>
                      <a:latin typeface="Arial"/>
                      <a:ea typeface="+mn-ea"/>
                      <a:cs typeface="Arial"/>
                    </a:rPr>
                    <a:t>6</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sp>
              <p:nvSpPr>
                <p:cNvPr id="4304" name="object 4304"/>
                <p:cNvSpPr/>
                <p:nvPr/>
              </p:nvSpPr>
              <p:spPr>
                <a:xfrm>
                  <a:off x="4588764" y="4221171"/>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05" name="object 4305"/>
                <p:cNvSpPr/>
                <p:nvPr/>
              </p:nvSpPr>
              <p:spPr>
                <a:xfrm>
                  <a:off x="4588764" y="4021200"/>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06" name="object 4306"/>
                <p:cNvSpPr/>
                <p:nvPr/>
              </p:nvSpPr>
              <p:spPr>
                <a:xfrm>
                  <a:off x="4588764" y="3878363"/>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07" name="object 4307"/>
                <p:cNvSpPr/>
                <p:nvPr/>
              </p:nvSpPr>
              <p:spPr>
                <a:xfrm>
                  <a:off x="4588764" y="3621251"/>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08" name="object 4308"/>
                <p:cNvSpPr/>
                <p:nvPr/>
              </p:nvSpPr>
              <p:spPr>
                <a:xfrm>
                  <a:off x="4588764" y="3221302"/>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09" name="object 4309"/>
                <p:cNvSpPr/>
                <p:nvPr/>
              </p:nvSpPr>
              <p:spPr>
                <a:xfrm>
                  <a:off x="4588764" y="3021324"/>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10" name="object 4310"/>
                <p:cNvSpPr/>
                <p:nvPr/>
              </p:nvSpPr>
              <p:spPr>
                <a:xfrm>
                  <a:off x="4588764" y="2878488"/>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11" name="object 4311"/>
                <p:cNvSpPr/>
                <p:nvPr/>
              </p:nvSpPr>
              <p:spPr>
                <a:xfrm>
                  <a:off x="4588764" y="2821353"/>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12" name="object 4312"/>
                <p:cNvSpPr/>
                <p:nvPr/>
              </p:nvSpPr>
              <p:spPr>
                <a:xfrm>
                  <a:off x="4588764" y="2421404"/>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13" name="object 4313"/>
                <p:cNvSpPr/>
                <p:nvPr/>
              </p:nvSpPr>
              <p:spPr>
                <a:xfrm>
                  <a:off x="4588764" y="2278567"/>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14" name="object 4314"/>
                <p:cNvSpPr/>
                <p:nvPr/>
              </p:nvSpPr>
              <p:spPr>
                <a:xfrm>
                  <a:off x="4588764" y="2021455"/>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15" name="object 4315"/>
                <p:cNvSpPr/>
                <p:nvPr/>
              </p:nvSpPr>
              <p:spPr>
                <a:xfrm>
                  <a:off x="4588764" y="1821478"/>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16" name="object 4316"/>
                <p:cNvSpPr/>
                <p:nvPr/>
              </p:nvSpPr>
              <p:spPr>
                <a:xfrm>
                  <a:off x="4588764" y="1621506"/>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4317" name="object 4317"/>
                <p:cNvGrpSpPr/>
                <p:nvPr/>
              </p:nvGrpSpPr>
              <p:grpSpPr>
                <a:xfrm>
                  <a:off x="4588309" y="100878"/>
                  <a:ext cx="915613" cy="4796659"/>
                  <a:chOff x="6894275" y="211284"/>
                  <a:chExt cx="1917700" cy="10046335"/>
                </a:xfrm>
              </p:grpSpPr>
              <p:sp>
                <p:nvSpPr>
                  <p:cNvPr id="4318" name="object 4318"/>
                  <p:cNvSpPr/>
                  <p:nvPr/>
                </p:nvSpPr>
                <p:spPr>
                  <a:xfrm>
                    <a:off x="6895227" y="3515819"/>
                    <a:ext cx="0" cy="6475095"/>
                  </a:xfrm>
                  <a:custGeom>
                    <a:avLst/>
                    <a:gdLst/>
                    <a:ahLst/>
                    <a:cxnLst/>
                    <a:rect l="l" t="t" r="r" b="b"/>
                    <a:pathLst>
                      <a:path h="6475095">
                        <a:moveTo>
                          <a:pt x="0" y="6474795"/>
                        </a:moveTo>
                        <a:lnTo>
                          <a:pt x="0" y="6282539"/>
                        </a:lnTo>
                      </a:path>
                      <a:path h="6475095">
                        <a:moveTo>
                          <a:pt x="0" y="6222692"/>
                        </a:moveTo>
                        <a:lnTo>
                          <a:pt x="0" y="6162860"/>
                        </a:lnTo>
                      </a:path>
                      <a:path h="6475095">
                        <a:moveTo>
                          <a:pt x="0" y="6103027"/>
                        </a:moveTo>
                        <a:lnTo>
                          <a:pt x="0" y="5863696"/>
                        </a:lnTo>
                      </a:path>
                      <a:path h="6475095">
                        <a:moveTo>
                          <a:pt x="0" y="5803864"/>
                        </a:moveTo>
                        <a:lnTo>
                          <a:pt x="0" y="5744031"/>
                        </a:lnTo>
                      </a:path>
                      <a:path h="6475095">
                        <a:moveTo>
                          <a:pt x="0" y="5684198"/>
                        </a:moveTo>
                        <a:lnTo>
                          <a:pt x="0" y="5444868"/>
                        </a:lnTo>
                      </a:path>
                      <a:path h="6475095">
                        <a:moveTo>
                          <a:pt x="0" y="4547350"/>
                        </a:moveTo>
                        <a:lnTo>
                          <a:pt x="0" y="4487518"/>
                        </a:lnTo>
                      </a:path>
                      <a:path h="6475095">
                        <a:moveTo>
                          <a:pt x="0" y="4427685"/>
                        </a:moveTo>
                        <a:lnTo>
                          <a:pt x="0" y="4188354"/>
                        </a:lnTo>
                      </a:path>
                      <a:path h="6475095">
                        <a:moveTo>
                          <a:pt x="0" y="4008856"/>
                        </a:moveTo>
                        <a:lnTo>
                          <a:pt x="0" y="3769526"/>
                        </a:lnTo>
                      </a:path>
                      <a:path h="6475095">
                        <a:moveTo>
                          <a:pt x="0" y="3709679"/>
                        </a:moveTo>
                        <a:lnTo>
                          <a:pt x="0" y="3649847"/>
                        </a:lnTo>
                      </a:path>
                      <a:path h="6475095">
                        <a:moveTo>
                          <a:pt x="0" y="3590014"/>
                        </a:moveTo>
                        <a:lnTo>
                          <a:pt x="0" y="3350683"/>
                        </a:lnTo>
                      </a:path>
                      <a:path h="6475095">
                        <a:moveTo>
                          <a:pt x="0" y="3171185"/>
                        </a:moveTo>
                        <a:lnTo>
                          <a:pt x="0" y="2931855"/>
                        </a:lnTo>
                      </a:path>
                      <a:path h="6475095">
                        <a:moveTo>
                          <a:pt x="0" y="2333514"/>
                        </a:moveTo>
                        <a:lnTo>
                          <a:pt x="0" y="2094184"/>
                        </a:lnTo>
                      </a:path>
                      <a:path h="6475095">
                        <a:moveTo>
                          <a:pt x="0" y="2034337"/>
                        </a:moveTo>
                        <a:lnTo>
                          <a:pt x="0" y="1974505"/>
                        </a:lnTo>
                      </a:path>
                      <a:path h="6475095">
                        <a:moveTo>
                          <a:pt x="0" y="1914672"/>
                        </a:moveTo>
                        <a:lnTo>
                          <a:pt x="0" y="1675341"/>
                        </a:lnTo>
                      </a:path>
                      <a:path h="6475095">
                        <a:moveTo>
                          <a:pt x="0" y="1196666"/>
                        </a:moveTo>
                        <a:lnTo>
                          <a:pt x="0" y="1136834"/>
                        </a:lnTo>
                      </a:path>
                      <a:path h="6475095">
                        <a:moveTo>
                          <a:pt x="0" y="1077001"/>
                        </a:moveTo>
                        <a:lnTo>
                          <a:pt x="0" y="837670"/>
                        </a:lnTo>
                      </a:path>
                      <a:path h="6475095">
                        <a:moveTo>
                          <a:pt x="0" y="658172"/>
                        </a:moveTo>
                        <a:lnTo>
                          <a:pt x="0" y="418842"/>
                        </a:lnTo>
                      </a:path>
                      <a:path h="64750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19" name="object 4319"/>
                  <p:cNvSpPr/>
                  <p:nvPr/>
                </p:nvSpPr>
                <p:spPr>
                  <a:xfrm>
                    <a:off x="6895227" y="2558483"/>
                    <a:ext cx="0" cy="777875"/>
                  </a:xfrm>
                  <a:custGeom>
                    <a:avLst/>
                    <a:gdLst/>
                    <a:ahLst/>
                    <a:cxnLst/>
                    <a:rect l="l" t="t" r="r" b="b"/>
                    <a:pathLst>
                      <a:path h="777875">
                        <a:moveTo>
                          <a:pt x="0" y="621925"/>
                        </a:moveTo>
                        <a:lnTo>
                          <a:pt x="0" y="777838"/>
                        </a:lnTo>
                      </a:path>
                      <a:path h="777875">
                        <a:moveTo>
                          <a:pt x="0" y="0"/>
                        </a:moveTo>
                        <a:lnTo>
                          <a:pt x="0" y="16771"/>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20" name="object 4320"/>
                  <p:cNvSpPr/>
                  <p:nvPr/>
                </p:nvSpPr>
                <p:spPr>
                  <a:xfrm>
                    <a:off x="6895227" y="212237"/>
                    <a:ext cx="1915795" cy="10044430"/>
                  </a:xfrm>
                  <a:custGeom>
                    <a:avLst/>
                    <a:gdLst/>
                    <a:ahLst/>
                    <a:cxnLst/>
                    <a:rect l="l" t="t" r="r" b="b"/>
                    <a:pathLst>
                      <a:path w="1915795" h="10044430">
                        <a:moveTo>
                          <a:pt x="0" y="2286413"/>
                        </a:moveTo>
                        <a:lnTo>
                          <a:pt x="0" y="2047082"/>
                        </a:lnTo>
                      </a:path>
                      <a:path w="1915795" h="10044430">
                        <a:moveTo>
                          <a:pt x="0" y="1987236"/>
                        </a:moveTo>
                        <a:lnTo>
                          <a:pt x="0" y="1927403"/>
                        </a:lnTo>
                      </a:path>
                      <a:path w="1915795" h="10044430">
                        <a:moveTo>
                          <a:pt x="0" y="1867571"/>
                        </a:moveTo>
                        <a:lnTo>
                          <a:pt x="0" y="1628240"/>
                        </a:lnTo>
                      </a:path>
                      <a:path w="1915795" h="10044430">
                        <a:moveTo>
                          <a:pt x="0" y="1568407"/>
                        </a:moveTo>
                        <a:lnTo>
                          <a:pt x="0" y="1508575"/>
                        </a:lnTo>
                      </a:path>
                      <a:path w="1915795" h="10044430">
                        <a:moveTo>
                          <a:pt x="0" y="1448742"/>
                        </a:moveTo>
                        <a:lnTo>
                          <a:pt x="0" y="1209411"/>
                        </a:lnTo>
                      </a:path>
                      <a:path w="1915795" h="10044430">
                        <a:moveTo>
                          <a:pt x="0" y="1149565"/>
                        </a:moveTo>
                        <a:lnTo>
                          <a:pt x="0" y="1089732"/>
                        </a:lnTo>
                      </a:path>
                      <a:path w="1915795" h="10044430">
                        <a:moveTo>
                          <a:pt x="0" y="1029900"/>
                        </a:moveTo>
                        <a:lnTo>
                          <a:pt x="0" y="790569"/>
                        </a:lnTo>
                      </a:path>
                      <a:path w="1915795" h="10044430">
                        <a:moveTo>
                          <a:pt x="0" y="730736"/>
                        </a:moveTo>
                        <a:lnTo>
                          <a:pt x="0" y="670904"/>
                        </a:lnTo>
                      </a:path>
                      <a:path w="1915795" h="10044430">
                        <a:moveTo>
                          <a:pt x="0" y="611071"/>
                        </a:moveTo>
                        <a:lnTo>
                          <a:pt x="0" y="371795"/>
                        </a:lnTo>
                      </a:path>
                      <a:path w="1915795" h="10044430">
                        <a:moveTo>
                          <a:pt x="0" y="311908"/>
                        </a:moveTo>
                        <a:lnTo>
                          <a:pt x="0" y="252020"/>
                        </a:lnTo>
                      </a:path>
                      <a:path w="1915795" h="10044430">
                        <a:moveTo>
                          <a:pt x="0" y="192270"/>
                        </a:moveTo>
                        <a:lnTo>
                          <a:pt x="0" y="0"/>
                        </a:lnTo>
                      </a:path>
                      <a:path w="1915795" h="10044430">
                        <a:moveTo>
                          <a:pt x="1915481" y="136357"/>
                        </a:moveTo>
                        <a:lnTo>
                          <a:pt x="1905981" y="182685"/>
                        </a:lnTo>
                        <a:lnTo>
                          <a:pt x="1880175" y="220740"/>
                        </a:lnTo>
                        <a:lnTo>
                          <a:pt x="1842102" y="246513"/>
                        </a:lnTo>
                        <a:lnTo>
                          <a:pt x="1795802" y="255994"/>
                        </a:lnTo>
                        <a:lnTo>
                          <a:pt x="1749174" y="246513"/>
                        </a:lnTo>
                        <a:lnTo>
                          <a:pt x="1711142" y="220740"/>
                        </a:lnTo>
                        <a:lnTo>
                          <a:pt x="1685524" y="182685"/>
                        </a:lnTo>
                        <a:lnTo>
                          <a:pt x="1676136" y="136357"/>
                        </a:lnTo>
                        <a:lnTo>
                          <a:pt x="1685524" y="89739"/>
                        </a:lnTo>
                        <a:lnTo>
                          <a:pt x="1711142" y="51716"/>
                        </a:lnTo>
                        <a:lnTo>
                          <a:pt x="1749174" y="26104"/>
                        </a:lnTo>
                        <a:lnTo>
                          <a:pt x="1795802" y="16719"/>
                        </a:lnTo>
                        <a:lnTo>
                          <a:pt x="1842102" y="26104"/>
                        </a:lnTo>
                        <a:lnTo>
                          <a:pt x="1880175" y="51716"/>
                        </a:lnTo>
                        <a:lnTo>
                          <a:pt x="1905981" y="89739"/>
                        </a:lnTo>
                        <a:lnTo>
                          <a:pt x="1915481" y="136357"/>
                        </a:lnTo>
                        <a:close/>
                      </a:path>
                      <a:path w="1915795" h="10044430">
                        <a:moveTo>
                          <a:pt x="1915481" y="9924382"/>
                        </a:moveTo>
                        <a:lnTo>
                          <a:pt x="1905981" y="9970675"/>
                        </a:lnTo>
                        <a:lnTo>
                          <a:pt x="1880175" y="10008744"/>
                        </a:lnTo>
                        <a:lnTo>
                          <a:pt x="1842102" y="10034548"/>
                        </a:lnTo>
                        <a:lnTo>
                          <a:pt x="1795802" y="10044048"/>
                        </a:lnTo>
                        <a:lnTo>
                          <a:pt x="1749174" y="10034548"/>
                        </a:lnTo>
                        <a:lnTo>
                          <a:pt x="1711142" y="10008744"/>
                        </a:lnTo>
                        <a:lnTo>
                          <a:pt x="1685524" y="9970675"/>
                        </a:lnTo>
                        <a:lnTo>
                          <a:pt x="1676136" y="9924382"/>
                        </a:lnTo>
                        <a:lnTo>
                          <a:pt x="1685524" y="9877747"/>
                        </a:lnTo>
                        <a:lnTo>
                          <a:pt x="1711142" y="9839711"/>
                        </a:lnTo>
                        <a:lnTo>
                          <a:pt x="1749174" y="9814091"/>
                        </a:lnTo>
                        <a:lnTo>
                          <a:pt x="1795802" y="9804703"/>
                        </a:lnTo>
                        <a:lnTo>
                          <a:pt x="1842102" y="9814091"/>
                        </a:lnTo>
                        <a:lnTo>
                          <a:pt x="1880175" y="9839711"/>
                        </a:lnTo>
                        <a:lnTo>
                          <a:pt x="1905981" y="9877747"/>
                        </a:lnTo>
                        <a:lnTo>
                          <a:pt x="1915481" y="9924382"/>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21" name="object 4321"/>
                  <p:cNvSpPr/>
                  <p:nvPr/>
                </p:nvSpPr>
                <p:spPr>
                  <a:xfrm>
                    <a:off x="8655933" y="10065617"/>
                    <a:ext cx="67945" cy="138430"/>
                  </a:xfrm>
                  <a:custGeom>
                    <a:avLst/>
                    <a:gdLst/>
                    <a:ahLst/>
                    <a:cxnLst/>
                    <a:rect l="l" t="t" r="r" b="b"/>
                    <a:pathLst>
                      <a:path w="67945" h="138429">
                        <a:moveTo>
                          <a:pt x="67809" y="0"/>
                        </a:moveTo>
                        <a:lnTo>
                          <a:pt x="0" y="0"/>
                        </a:lnTo>
                        <a:lnTo>
                          <a:pt x="0" y="138016"/>
                        </a:lnTo>
                        <a:lnTo>
                          <a:pt x="67809" y="138016"/>
                        </a:lnTo>
                        <a:lnTo>
                          <a:pt x="6780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322" name="object 4322"/>
                <p:cNvSpPr txBox="1"/>
                <p:nvPr/>
              </p:nvSpPr>
              <p:spPr>
                <a:xfrm>
                  <a:off x="5423355" y="4793761"/>
                  <a:ext cx="45174"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24" normalizeH="0" baseline="0" noProof="0">
                      <a:ln>
                        <a:noFill/>
                      </a:ln>
                      <a:solidFill>
                        <a:srgbClr val="888888"/>
                      </a:solidFill>
                      <a:effectLst/>
                      <a:uLnTx/>
                      <a:uFillTx/>
                      <a:latin typeface="Arial"/>
                      <a:ea typeface="+mn-ea"/>
                      <a:cs typeface="Arial"/>
                    </a:rPr>
                    <a:t>8</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sp>
              <p:nvSpPr>
                <p:cNvPr id="4323" name="object 4323"/>
                <p:cNvSpPr/>
                <p:nvPr/>
              </p:nvSpPr>
              <p:spPr>
                <a:xfrm>
                  <a:off x="5445796" y="2446163"/>
                  <a:ext cx="0" cy="114300"/>
                </a:xfrm>
                <a:custGeom>
                  <a:avLst/>
                  <a:gdLst/>
                  <a:ahLst/>
                  <a:cxnLst/>
                  <a:rect l="l" t="t" r="r" b="b"/>
                  <a:pathLst>
                    <a:path h="239395">
                      <a:moveTo>
                        <a:pt x="0" y="0"/>
                      </a:moveTo>
                      <a:lnTo>
                        <a:pt x="0" y="23933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24" name="object 4324"/>
                <p:cNvSpPr/>
                <p:nvPr/>
              </p:nvSpPr>
              <p:spPr>
                <a:xfrm>
                  <a:off x="5445796" y="2589000"/>
                  <a:ext cx="0" cy="28802"/>
                </a:xfrm>
                <a:custGeom>
                  <a:avLst/>
                  <a:gdLst/>
                  <a:ahLst/>
                  <a:cxnLst/>
                  <a:rect l="l" t="t" r="r" b="b"/>
                  <a:pathLst>
                    <a:path h="60325">
                      <a:moveTo>
                        <a:pt x="0" y="0"/>
                      </a:moveTo>
                      <a:lnTo>
                        <a:pt x="0" y="5983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25" name="object 4325"/>
                <p:cNvSpPr/>
                <p:nvPr/>
              </p:nvSpPr>
              <p:spPr>
                <a:xfrm>
                  <a:off x="5445796" y="2788978"/>
                  <a:ext cx="0" cy="28802"/>
                </a:xfrm>
                <a:custGeom>
                  <a:avLst/>
                  <a:gdLst/>
                  <a:ahLst/>
                  <a:cxnLst/>
                  <a:rect l="l" t="t" r="r" b="b"/>
                  <a:pathLst>
                    <a:path h="60325">
                      <a:moveTo>
                        <a:pt x="0" y="0"/>
                      </a:moveTo>
                      <a:lnTo>
                        <a:pt x="0" y="5983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26" name="object 4326"/>
                <p:cNvSpPr/>
                <p:nvPr/>
              </p:nvSpPr>
              <p:spPr>
                <a:xfrm>
                  <a:off x="5445796" y="2846112"/>
                  <a:ext cx="0" cy="114300"/>
                </a:xfrm>
                <a:custGeom>
                  <a:avLst/>
                  <a:gdLst/>
                  <a:ahLst/>
                  <a:cxnLst/>
                  <a:rect l="l" t="t" r="r" b="b"/>
                  <a:pathLst>
                    <a:path h="239395">
                      <a:moveTo>
                        <a:pt x="0" y="0"/>
                      </a:moveTo>
                      <a:lnTo>
                        <a:pt x="0" y="23933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27" name="object 4327"/>
                <p:cNvSpPr/>
                <p:nvPr/>
              </p:nvSpPr>
              <p:spPr>
                <a:xfrm>
                  <a:off x="5445796" y="2988949"/>
                  <a:ext cx="0" cy="28802"/>
                </a:xfrm>
                <a:custGeom>
                  <a:avLst/>
                  <a:gdLst/>
                  <a:ahLst/>
                  <a:cxnLst/>
                  <a:rect l="l" t="t" r="r" b="b"/>
                  <a:pathLst>
                    <a:path h="60325">
                      <a:moveTo>
                        <a:pt x="0" y="0"/>
                      </a:moveTo>
                      <a:lnTo>
                        <a:pt x="0" y="5983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28" name="object 4328"/>
                <p:cNvSpPr/>
                <p:nvPr/>
              </p:nvSpPr>
              <p:spPr>
                <a:xfrm>
                  <a:off x="5445796" y="3188927"/>
                  <a:ext cx="0" cy="28802"/>
                </a:xfrm>
                <a:custGeom>
                  <a:avLst/>
                  <a:gdLst/>
                  <a:ahLst/>
                  <a:cxnLst/>
                  <a:rect l="l" t="t" r="r" b="b"/>
                  <a:pathLst>
                    <a:path h="60325">
                      <a:moveTo>
                        <a:pt x="0" y="0"/>
                      </a:moveTo>
                      <a:lnTo>
                        <a:pt x="0" y="5983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29" name="object 4329"/>
                <p:cNvSpPr/>
                <p:nvPr/>
              </p:nvSpPr>
              <p:spPr>
                <a:xfrm>
                  <a:off x="5445796" y="3388898"/>
                  <a:ext cx="0" cy="28802"/>
                </a:xfrm>
                <a:custGeom>
                  <a:avLst/>
                  <a:gdLst/>
                  <a:ahLst/>
                  <a:cxnLst/>
                  <a:rect l="l" t="t" r="r" b="b"/>
                  <a:pathLst>
                    <a:path h="60325">
                      <a:moveTo>
                        <a:pt x="0" y="0"/>
                      </a:moveTo>
                      <a:lnTo>
                        <a:pt x="0" y="5983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30" name="object 4330"/>
                <p:cNvSpPr/>
                <p:nvPr/>
              </p:nvSpPr>
              <p:spPr>
                <a:xfrm>
                  <a:off x="5445796" y="3588876"/>
                  <a:ext cx="0" cy="28802"/>
                </a:xfrm>
                <a:custGeom>
                  <a:avLst/>
                  <a:gdLst/>
                  <a:ahLst/>
                  <a:cxnLst/>
                  <a:rect l="l" t="t" r="r" b="b"/>
                  <a:pathLst>
                    <a:path h="60325">
                      <a:moveTo>
                        <a:pt x="0" y="0"/>
                      </a:moveTo>
                      <a:lnTo>
                        <a:pt x="0" y="5983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31" name="object 4331"/>
                <p:cNvSpPr/>
                <p:nvPr/>
              </p:nvSpPr>
              <p:spPr>
                <a:xfrm>
                  <a:off x="5445796" y="3788847"/>
                  <a:ext cx="0" cy="28802"/>
                </a:xfrm>
                <a:custGeom>
                  <a:avLst/>
                  <a:gdLst/>
                  <a:ahLst/>
                  <a:cxnLst/>
                  <a:rect l="l" t="t" r="r" b="b"/>
                  <a:pathLst>
                    <a:path h="60325">
                      <a:moveTo>
                        <a:pt x="0" y="0"/>
                      </a:moveTo>
                      <a:lnTo>
                        <a:pt x="0" y="5983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32" name="object 4332"/>
                <p:cNvSpPr/>
                <p:nvPr/>
              </p:nvSpPr>
              <p:spPr>
                <a:xfrm>
                  <a:off x="5445796" y="3988825"/>
                  <a:ext cx="0" cy="28802"/>
                </a:xfrm>
                <a:custGeom>
                  <a:avLst/>
                  <a:gdLst/>
                  <a:ahLst/>
                  <a:cxnLst/>
                  <a:rect l="l" t="t" r="r" b="b"/>
                  <a:pathLst>
                    <a:path h="60325">
                      <a:moveTo>
                        <a:pt x="0" y="0"/>
                      </a:moveTo>
                      <a:lnTo>
                        <a:pt x="0" y="5983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33" name="object 4333"/>
                <p:cNvSpPr/>
                <p:nvPr/>
              </p:nvSpPr>
              <p:spPr>
                <a:xfrm>
                  <a:off x="5445796" y="4045960"/>
                  <a:ext cx="0" cy="114300"/>
                </a:xfrm>
                <a:custGeom>
                  <a:avLst/>
                  <a:gdLst/>
                  <a:ahLst/>
                  <a:cxnLst/>
                  <a:rect l="l" t="t" r="r" b="b"/>
                  <a:pathLst>
                    <a:path h="239395">
                      <a:moveTo>
                        <a:pt x="0" y="0"/>
                      </a:moveTo>
                      <a:lnTo>
                        <a:pt x="0" y="23933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34" name="object 4334"/>
                <p:cNvSpPr/>
                <p:nvPr/>
              </p:nvSpPr>
              <p:spPr>
                <a:xfrm>
                  <a:off x="5445796" y="4188796"/>
                  <a:ext cx="0" cy="28802"/>
                </a:xfrm>
                <a:custGeom>
                  <a:avLst/>
                  <a:gdLst/>
                  <a:ahLst/>
                  <a:cxnLst/>
                  <a:rect l="l" t="t" r="r" b="b"/>
                  <a:pathLst>
                    <a:path h="60325">
                      <a:moveTo>
                        <a:pt x="0" y="0"/>
                      </a:moveTo>
                      <a:lnTo>
                        <a:pt x="0" y="5983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35" name="object 4335"/>
                <p:cNvSpPr/>
                <p:nvPr/>
              </p:nvSpPr>
              <p:spPr>
                <a:xfrm>
                  <a:off x="5445796" y="4245930"/>
                  <a:ext cx="0" cy="114300"/>
                </a:xfrm>
                <a:custGeom>
                  <a:avLst/>
                  <a:gdLst/>
                  <a:ahLst/>
                  <a:cxnLst/>
                  <a:rect l="l" t="t" r="r" b="b"/>
                  <a:pathLst>
                    <a:path h="239395">
                      <a:moveTo>
                        <a:pt x="0" y="0"/>
                      </a:moveTo>
                      <a:lnTo>
                        <a:pt x="0" y="239344"/>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36" name="object 4336"/>
                <p:cNvSpPr/>
                <p:nvPr/>
              </p:nvSpPr>
              <p:spPr>
                <a:xfrm>
                  <a:off x="5445796" y="4388774"/>
                  <a:ext cx="0" cy="28802"/>
                </a:xfrm>
                <a:custGeom>
                  <a:avLst/>
                  <a:gdLst/>
                  <a:ahLst/>
                  <a:cxnLst/>
                  <a:rect l="l" t="t" r="r" b="b"/>
                  <a:pathLst>
                    <a:path h="60325">
                      <a:moveTo>
                        <a:pt x="0" y="0"/>
                      </a:moveTo>
                      <a:lnTo>
                        <a:pt x="0" y="5983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37" name="object 4337"/>
                <p:cNvSpPr/>
                <p:nvPr/>
              </p:nvSpPr>
              <p:spPr>
                <a:xfrm>
                  <a:off x="5445796" y="4445908"/>
                  <a:ext cx="0" cy="114300"/>
                </a:xfrm>
                <a:custGeom>
                  <a:avLst/>
                  <a:gdLst/>
                  <a:ahLst/>
                  <a:cxnLst/>
                  <a:rect l="l" t="t" r="r" b="b"/>
                  <a:pathLst>
                    <a:path h="239395">
                      <a:moveTo>
                        <a:pt x="0" y="0"/>
                      </a:moveTo>
                      <a:lnTo>
                        <a:pt x="0" y="23933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38" name="object 4338"/>
                <p:cNvSpPr/>
                <p:nvPr/>
              </p:nvSpPr>
              <p:spPr>
                <a:xfrm>
                  <a:off x="5445796" y="4588745"/>
                  <a:ext cx="0" cy="28802"/>
                </a:xfrm>
                <a:custGeom>
                  <a:avLst/>
                  <a:gdLst/>
                  <a:ahLst/>
                  <a:cxnLst/>
                  <a:rect l="l" t="t" r="r" b="b"/>
                  <a:pathLst>
                    <a:path h="60325">
                      <a:moveTo>
                        <a:pt x="0" y="0"/>
                      </a:moveTo>
                      <a:lnTo>
                        <a:pt x="0" y="5983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39" name="object 4339"/>
                <p:cNvSpPr/>
                <p:nvPr/>
              </p:nvSpPr>
              <p:spPr>
                <a:xfrm>
                  <a:off x="5445796" y="4645879"/>
                  <a:ext cx="0" cy="137342"/>
                </a:xfrm>
                <a:custGeom>
                  <a:avLst/>
                  <a:gdLst/>
                  <a:ahLst/>
                  <a:cxnLst/>
                  <a:rect l="l" t="t" r="r" b="b"/>
                  <a:pathLst>
                    <a:path h="287654">
                      <a:moveTo>
                        <a:pt x="0" y="0"/>
                      </a:moveTo>
                      <a:lnTo>
                        <a:pt x="0" y="287199"/>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4340" name="object 4340"/>
                <p:cNvGrpSpPr/>
                <p:nvPr/>
              </p:nvGrpSpPr>
              <p:grpSpPr>
                <a:xfrm>
                  <a:off x="5445342" y="597554"/>
                  <a:ext cx="915309" cy="4287008"/>
                  <a:chOff x="8689282" y="1251544"/>
                  <a:chExt cx="1917064" cy="8978900"/>
                </a:xfrm>
              </p:grpSpPr>
              <p:sp>
                <p:nvSpPr>
                  <p:cNvPr id="4341" name="object 4341"/>
                  <p:cNvSpPr/>
                  <p:nvPr/>
                </p:nvSpPr>
                <p:spPr>
                  <a:xfrm>
                    <a:off x="8690235" y="1252496"/>
                    <a:ext cx="0" cy="41910"/>
                  </a:xfrm>
                  <a:custGeom>
                    <a:avLst/>
                    <a:gdLst/>
                    <a:ahLst/>
                    <a:cxnLst/>
                    <a:rect l="l" t="t" r="r" b="b"/>
                    <a:pathLst>
                      <a:path h="41909">
                        <a:moveTo>
                          <a:pt x="0" y="0"/>
                        </a:moveTo>
                        <a:lnTo>
                          <a:pt x="0" y="41497"/>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42" name="object 4342"/>
                  <p:cNvSpPr/>
                  <p:nvPr/>
                </p:nvSpPr>
                <p:spPr>
                  <a:xfrm>
                    <a:off x="8690235" y="1353826"/>
                    <a:ext cx="1915160" cy="8875395"/>
                  </a:xfrm>
                  <a:custGeom>
                    <a:avLst/>
                    <a:gdLst/>
                    <a:ahLst/>
                    <a:cxnLst/>
                    <a:rect l="l" t="t" r="r" b="b"/>
                    <a:pathLst>
                      <a:path w="1915159" h="8875395">
                        <a:moveTo>
                          <a:pt x="0" y="0"/>
                        </a:moveTo>
                        <a:lnTo>
                          <a:pt x="0" y="239344"/>
                        </a:lnTo>
                      </a:path>
                      <a:path w="1915159" h="8875395">
                        <a:moveTo>
                          <a:pt x="0" y="299177"/>
                        </a:moveTo>
                        <a:lnTo>
                          <a:pt x="0" y="359009"/>
                        </a:lnTo>
                      </a:path>
                      <a:path w="1915159" h="8875395">
                        <a:moveTo>
                          <a:pt x="0" y="418842"/>
                        </a:moveTo>
                        <a:lnTo>
                          <a:pt x="0" y="658172"/>
                        </a:lnTo>
                      </a:path>
                      <a:path w="1915159" h="8875395">
                        <a:moveTo>
                          <a:pt x="0" y="718005"/>
                        </a:moveTo>
                        <a:lnTo>
                          <a:pt x="0" y="777838"/>
                        </a:lnTo>
                      </a:path>
                      <a:path w="1915159" h="8875395">
                        <a:moveTo>
                          <a:pt x="0" y="837670"/>
                        </a:moveTo>
                        <a:lnTo>
                          <a:pt x="0" y="1077015"/>
                        </a:lnTo>
                      </a:path>
                      <a:path w="1915159" h="8875395">
                        <a:moveTo>
                          <a:pt x="0" y="1136847"/>
                        </a:moveTo>
                        <a:lnTo>
                          <a:pt x="0" y="1196680"/>
                        </a:lnTo>
                      </a:path>
                      <a:path w="1915159" h="8875395">
                        <a:moveTo>
                          <a:pt x="0" y="1256513"/>
                        </a:moveTo>
                        <a:lnTo>
                          <a:pt x="0" y="1495843"/>
                        </a:lnTo>
                      </a:path>
                      <a:path w="1915159" h="8875395">
                        <a:moveTo>
                          <a:pt x="0" y="1555676"/>
                        </a:moveTo>
                        <a:lnTo>
                          <a:pt x="0" y="1615509"/>
                        </a:lnTo>
                      </a:path>
                      <a:path w="1915159" h="8875395">
                        <a:moveTo>
                          <a:pt x="0" y="1675341"/>
                        </a:moveTo>
                        <a:lnTo>
                          <a:pt x="0" y="1914686"/>
                        </a:lnTo>
                      </a:path>
                      <a:path w="1915159" h="8875395">
                        <a:moveTo>
                          <a:pt x="0" y="1974518"/>
                        </a:moveTo>
                        <a:lnTo>
                          <a:pt x="0" y="2034351"/>
                        </a:lnTo>
                      </a:path>
                      <a:path w="1915159" h="8875395">
                        <a:moveTo>
                          <a:pt x="0" y="2094184"/>
                        </a:moveTo>
                        <a:lnTo>
                          <a:pt x="0" y="2333514"/>
                        </a:lnTo>
                      </a:path>
                      <a:path w="1915159" h="8875395">
                        <a:moveTo>
                          <a:pt x="0" y="2393347"/>
                        </a:moveTo>
                        <a:lnTo>
                          <a:pt x="0" y="2453180"/>
                        </a:lnTo>
                      </a:path>
                      <a:path w="1915159" h="8875395">
                        <a:moveTo>
                          <a:pt x="0" y="2513012"/>
                        </a:moveTo>
                        <a:lnTo>
                          <a:pt x="0" y="2752357"/>
                        </a:lnTo>
                      </a:path>
                      <a:path w="1915159" h="8875395">
                        <a:moveTo>
                          <a:pt x="0" y="2812189"/>
                        </a:moveTo>
                        <a:lnTo>
                          <a:pt x="0" y="2872022"/>
                        </a:lnTo>
                      </a:path>
                      <a:path w="1915159" h="8875395">
                        <a:moveTo>
                          <a:pt x="0" y="2931855"/>
                        </a:moveTo>
                        <a:lnTo>
                          <a:pt x="0" y="3171185"/>
                        </a:lnTo>
                      </a:path>
                      <a:path w="1915159" h="8875395">
                        <a:moveTo>
                          <a:pt x="0" y="3231018"/>
                        </a:moveTo>
                        <a:lnTo>
                          <a:pt x="0" y="3290851"/>
                        </a:lnTo>
                      </a:path>
                      <a:path w="1915159" h="8875395">
                        <a:moveTo>
                          <a:pt x="0" y="3350683"/>
                        </a:moveTo>
                        <a:lnTo>
                          <a:pt x="0" y="3590028"/>
                        </a:lnTo>
                      </a:path>
                      <a:path w="1915159" h="8875395">
                        <a:moveTo>
                          <a:pt x="0" y="3649860"/>
                        </a:moveTo>
                        <a:lnTo>
                          <a:pt x="0" y="3709693"/>
                        </a:lnTo>
                      </a:path>
                      <a:path w="1915159" h="8875395">
                        <a:moveTo>
                          <a:pt x="0" y="4188354"/>
                        </a:moveTo>
                        <a:lnTo>
                          <a:pt x="0" y="4427699"/>
                        </a:lnTo>
                      </a:path>
                      <a:path w="1915159" h="8875395">
                        <a:moveTo>
                          <a:pt x="0" y="5026025"/>
                        </a:moveTo>
                        <a:lnTo>
                          <a:pt x="0" y="5265370"/>
                        </a:lnTo>
                      </a:path>
                      <a:path w="1915159" h="8875395">
                        <a:moveTo>
                          <a:pt x="0" y="5444868"/>
                        </a:moveTo>
                        <a:lnTo>
                          <a:pt x="0" y="5684198"/>
                        </a:lnTo>
                      </a:path>
                      <a:path w="1915159" h="8875395">
                        <a:moveTo>
                          <a:pt x="0" y="5863696"/>
                        </a:moveTo>
                        <a:lnTo>
                          <a:pt x="0" y="6103041"/>
                        </a:lnTo>
                      </a:path>
                      <a:path w="1915159" h="8875395">
                        <a:moveTo>
                          <a:pt x="0" y="6282539"/>
                        </a:moveTo>
                        <a:lnTo>
                          <a:pt x="0" y="6521869"/>
                        </a:lnTo>
                      </a:path>
                      <a:path w="1915159" h="8875395">
                        <a:moveTo>
                          <a:pt x="0" y="6701367"/>
                        </a:moveTo>
                        <a:lnTo>
                          <a:pt x="0" y="6940712"/>
                        </a:lnTo>
                      </a:path>
                      <a:path w="1915159" h="8875395">
                        <a:moveTo>
                          <a:pt x="1914686" y="8755658"/>
                        </a:moveTo>
                        <a:lnTo>
                          <a:pt x="1905186" y="8801957"/>
                        </a:lnTo>
                        <a:lnTo>
                          <a:pt x="1879380" y="8840025"/>
                        </a:lnTo>
                        <a:lnTo>
                          <a:pt x="1841307" y="8865826"/>
                        </a:lnTo>
                        <a:lnTo>
                          <a:pt x="1795007" y="8875324"/>
                        </a:lnTo>
                        <a:lnTo>
                          <a:pt x="1748379" y="8865826"/>
                        </a:lnTo>
                        <a:lnTo>
                          <a:pt x="1710347" y="8840025"/>
                        </a:lnTo>
                        <a:lnTo>
                          <a:pt x="1684729" y="8801957"/>
                        </a:lnTo>
                        <a:lnTo>
                          <a:pt x="1675341" y="8755658"/>
                        </a:lnTo>
                        <a:lnTo>
                          <a:pt x="1684729" y="8709025"/>
                        </a:lnTo>
                        <a:lnTo>
                          <a:pt x="1710347" y="8670994"/>
                        </a:lnTo>
                        <a:lnTo>
                          <a:pt x="1748379" y="8645379"/>
                        </a:lnTo>
                        <a:lnTo>
                          <a:pt x="1795007" y="8635993"/>
                        </a:lnTo>
                        <a:lnTo>
                          <a:pt x="1841307" y="8645379"/>
                        </a:lnTo>
                        <a:lnTo>
                          <a:pt x="1879380" y="8670994"/>
                        </a:lnTo>
                        <a:lnTo>
                          <a:pt x="1905186" y="8709025"/>
                        </a:lnTo>
                        <a:lnTo>
                          <a:pt x="1914686" y="8755658"/>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43" name="object 4343"/>
                  <p:cNvSpPr/>
                  <p:nvPr/>
                </p:nvSpPr>
                <p:spPr>
                  <a:xfrm>
                    <a:off x="10416639" y="10039277"/>
                    <a:ext cx="135890" cy="138430"/>
                  </a:xfrm>
                  <a:custGeom>
                    <a:avLst/>
                    <a:gdLst/>
                    <a:ahLst/>
                    <a:cxnLst/>
                    <a:rect l="l" t="t" r="r" b="b"/>
                    <a:pathLst>
                      <a:path w="135890" h="138429">
                        <a:moveTo>
                          <a:pt x="135623" y="0"/>
                        </a:moveTo>
                        <a:lnTo>
                          <a:pt x="0" y="0"/>
                        </a:lnTo>
                        <a:lnTo>
                          <a:pt x="0" y="138016"/>
                        </a:lnTo>
                        <a:lnTo>
                          <a:pt x="135623" y="138016"/>
                        </a:lnTo>
                        <a:lnTo>
                          <a:pt x="135623"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344" name="object 4344"/>
                <p:cNvSpPr txBox="1"/>
                <p:nvPr/>
              </p:nvSpPr>
              <p:spPr>
                <a:xfrm>
                  <a:off x="6264010" y="4781191"/>
                  <a:ext cx="77312"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12" normalizeH="0" baseline="0" noProof="0">
                      <a:ln>
                        <a:noFill/>
                      </a:ln>
                      <a:solidFill>
                        <a:srgbClr val="888888"/>
                      </a:solidFill>
                      <a:effectLst/>
                      <a:uLnTx/>
                      <a:uFillTx/>
                      <a:latin typeface="Arial"/>
                      <a:ea typeface="+mn-ea"/>
                      <a:cs typeface="Arial"/>
                    </a:rPr>
                    <a:t>10</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sp>
              <p:nvSpPr>
                <p:cNvPr id="4345" name="object 4345"/>
                <p:cNvSpPr txBox="1"/>
                <p:nvPr/>
              </p:nvSpPr>
              <p:spPr>
                <a:xfrm>
                  <a:off x="5429418" y="131722"/>
                  <a:ext cx="1334612" cy="94689"/>
                </a:xfrm>
                <a:prstGeom prst="rect">
                  <a:avLst/>
                </a:prstGeom>
              </p:spPr>
              <p:txBody>
                <a:bodyPr vert="horz" wrap="square" lIns="0" tIns="24558" rIns="0" bIns="0" rtlCol="0">
                  <a:spAutoFit/>
                </a:bodyPr>
                <a:lstStyle/>
                <a:p>
                  <a:pPr marL="0" marR="0" lvl="0" indent="0" algn="l" defTabSz="914400" rtl="0" eaLnBrk="1" fontAlgn="auto" latinLnBrk="0" hangingPunct="1">
                    <a:lnSpc>
                      <a:spcPct val="100000"/>
                    </a:lnSpc>
                    <a:spcBef>
                      <a:spcPts val="193"/>
                    </a:spcBef>
                    <a:spcAft>
                      <a:spcPts val="0"/>
                    </a:spcAft>
                    <a:buClrTx/>
                    <a:buSzTx/>
                    <a:buFontTx/>
                    <a:buNone/>
                    <a:tabLst>
                      <a:tab pos="428136" algn="l"/>
                      <a:tab pos="840505" algn="l"/>
                      <a:tab pos="1269248" algn="l"/>
                    </a:tabLst>
                    <a:defRPr/>
                  </a:pPr>
                  <a:r>
                    <a:rPr kumimoji="0" sz="680" b="0" i="0" u="none" strike="noStrike" kern="1200" cap="none" spc="-36" normalizeH="0" baseline="29239" noProof="0">
                      <a:ln>
                        <a:noFill/>
                      </a:ln>
                      <a:solidFill>
                        <a:srgbClr val="888888"/>
                      </a:solidFill>
                      <a:effectLst/>
                      <a:uLnTx/>
                      <a:uFillTx/>
                      <a:latin typeface="Arial"/>
                      <a:ea typeface="+mn-ea"/>
                      <a:cs typeface="Arial"/>
                    </a:rPr>
                    <a:t>8</a:t>
                  </a:r>
                  <a:r>
                    <a:rPr kumimoji="0" sz="680" b="0" i="0" u="none" strike="noStrike" kern="1200" cap="none" spc="0" normalizeH="0" baseline="29239" noProof="0">
                      <a:ln>
                        <a:noFill/>
                      </a:ln>
                      <a:solidFill>
                        <a:srgbClr val="888888"/>
                      </a:solidFill>
                      <a:effectLst/>
                      <a:uLnTx/>
                      <a:uFillTx/>
                      <a:latin typeface="Times New Roman"/>
                      <a:ea typeface="+mn-ea"/>
                      <a:cs typeface="Times New Roman"/>
                    </a:rPr>
                    <a:t>	</a:t>
                  </a:r>
                  <a:r>
                    <a:rPr kumimoji="0" sz="454" b="0" i="0" u="none" strike="noStrike" kern="1200" cap="none" spc="-24" normalizeH="0" baseline="0" noProof="0">
                      <a:ln>
                        <a:noFill/>
                      </a:ln>
                      <a:solidFill>
                        <a:srgbClr val="888888"/>
                      </a:solidFill>
                      <a:effectLst/>
                      <a:uLnTx/>
                      <a:uFillTx/>
                      <a:latin typeface="Arial"/>
                      <a:ea typeface="+mn-ea"/>
                      <a:cs typeface="Arial"/>
                    </a:rPr>
                    <a:t>9</a:t>
                  </a:r>
                  <a:r>
                    <a:rPr kumimoji="0" sz="454" b="0" i="0" u="none" strike="noStrike" kern="1200" cap="none" spc="0" normalizeH="0" baseline="0" noProof="0">
                      <a:ln>
                        <a:noFill/>
                      </a:ln>
                      <a:solidFill>
                        <a:srgbClr val="888888"/>
                      </a:solidFill>
                      <a:effectLst/>
                      <a:uLnTx/>
                      <a:uFillTx/>
                      <a:latin typeface="Times New Roman"/>
                      <a:ea typeface="+mn-ea"/>
                      <a:cs typeface="Times New Roman"/>
                    </a:rPr>
                    <a:t>	</a:t>
                  </a:r>
                  <a:r>
                    <a:rPr kumimoji="0" sz="454" b="0" i="0" u="none" strike="noStrike" kern="1200" cap="none" spc="-12" normalizeH="0" baseline="0" noProof="0">
                      <a:ln>
                        <a:noFill/>
                      </a:ln>
                      <a:solidFill>
                        <a:srgbClr val="888888"/>
                      </a:solidFill>
                      <a:effectLst/>
                      <a:uLnTx/>
                      <a:uFillTx/>
                      <a:latin typeface="Arial"/>
                      <a:ea typeface="+mn-ea"/>
                      <a:cs typeface="Arial"/>
                    </a:rPr>
                    <a:t>10</a:t>
                  </a:r>
                  <a:r>
                    <a:rPr kumimoji="0" sz="454" b="0" i="0" u="none" strike="noStrike" kern="1200" cap="none" spc="0" normalizeH="0" baseline="0" noProof="0">
                      <a:ln>
                        <a:noFill/>
                      </a:ln>
                      <a:solidFill>
                        <a:srgbClr val="888888"/>
                      </a:solidFill>
                      <a:effectLst/>
                      <a:uLnTx/>
                      <a:uFillTx/>
                      <a:latin typeface="Times New Roman"/>
                      <a:ea typeface="+mn-ea"/>
                      <a:cs typeface="Times New Roman"/>
                    </a:rPr>
                    <a:t>	</a:t>
                  </a:r>
                  <a:r>
                    <a:rPr kumimoji="0" sz="454" b="0" i="0" u="none" strike="noStrike" kern="1200" cap="none" spc="-12" normalizeH="0" baseline="0" noProof="0">
                      <a:ln>
                        <a:noFill/>
                      </a:ln>
                      <a:solidFill>
                        <a:srgbClr val="888888"/>
                      </a:solidFill>
                      <a:effectLst/>
                      <a:uLnTx/>
                      <a:uFillTx/>
                      <a:latin typeface="Arial"/>
                      <a:ea typeface="+mn-ea"/>
                      <a:cs typeface="Arial"/>
                    </a:rPr>
                    <a:t>11</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sp>
              <p:nvSpPr>
                <p:cNvPr id="4346" name="object 4346"/>
                <p:cNvSpPr/>
                <p:nvPr/>
              </p:nvSpPr>
              <p:spPr>
                <a:xfrm>
                  <a:off x="6302829" y="3796463"/>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47" name="object 4347"/>
                <p:cNvSpPr/>
                <p:nvPr/>
              </p:nvSpPr>
              <p:spPr>
                <a:xfrm>
                  <a:off x="6302829" y="3596491"/>
                  <a:ext cx="0" cy="171602"/>
                </a:xfrm>
                <a:custGeom>
                  <a:avLst/>
                  <a:gdLst/>
                  <a:ahLst/>
                  <a:cxnLst/>
                  <a:rect l="l" t="t" r="r" b="b"/>
                  <a:pathLst>
                    <a:path h="359409">
                      <a:moveTo>
                        <a:pt x="0" y="358995"/>
                      </a:moveTo>
                      <a:lnTo>
                        <a:pt x="0" y="119665"/>
                      </a:lnTo>
                    </a:path>
                    <a:path h="359409">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48" name="object 4348"/>
                <p:cNvSpPr/>
                <p:nvPr/>
              </p:nvSpPr>
              <p:spPr>
                <a:xfrm>
                  <a:off x="6302829" y="3196543"/>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49" name="object 4349"/>
                <p:cNvSpPr/>
                <p:nvPr/>
              </p:nvSpPr>
              <p:spPr>
                <a:xfrm>
                  <a:off x="6302829" y="2996565"/>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50" name="object 4350"/>
                <p:cNvSpPr/>
                <p:nvPr/>
              </p:nvSpPr>
              <p:spPr>
                <a:xfrm>
                  <a:off x="6302829" y="2796594"/>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51" name="object 4351"/>
                <p:cNvSpPr/>
                <p:nvPr/>
              </p:nvSpPr>
              <p:spPr>
                <a:xfrm>
                  <a:off x="6302829" y="2596616"/>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52" name="object 4352"/>
                <p:cNvSpPr/>
                <p:nvPr/>
              </p:nvSpPr>
              <p:spPr>
                <a:xfrm>
                  <a:off x="6302829" y="2453779"/>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53" name="object 4353"/>
                <p:cNvSpPr/>
                <p:nvPr/>
              </p:nvSpPr>
              <p:spPr>
                <a:xfrm>
                  <a:off x="6302829" y="1196798"/>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4354" name="object 4354"/>
                <p:cNvGrpSpPr/>
                <p:nvPr/>
              </p:nvGrpSpPr>
              <p:grpSpPr>
                <a:xfrm>
                  <a:off x="6302374" y="597554"/>
                  <a:ext cx="915309" cy="4287008"/>
                  <a:chOff x="10484289" y="1251544"/>
                  <a:chExt cx="1917064" cy="8978900"/>
                </a:xfrm>
              </p:grpSpPr>
              <p:sp>
                <p:nvSpPr>
                  <p:cNvPr id="4355" name="object 4355"/>
                  <p:cNvSpPr/>
                  <p:nvPr/>
                </p:nvSpPr>
                <p:spPr>
                  <a:xfrm>
                    <a:off x="10485242" y="8789151"/>
                    <a:ext cx="0" cy="1202055"/>
                  </a:xfrm>
                  <a:custGeom>
                    <a:avLst/>
                    <a:gdLst/>
                    <a:ahLst/>
                    <a:cxnLst/>
                    <a:rect l="l" t="t" r="r" b="b"/>
                    <a:pathLst>
                      <a:path h="1202054">
                        <a:moveTo>
                          <a:pt x="0" y="1201463"/>
                        </a:moveTo>
                        <a:lnTo>
                          <a:pt x="0" y="957349"/>
                        </a:lnTo>
                      </a:path>
                      <a:path h="1202054">
                        <a:moveTo>
                          <a:pt x="0" y="897517"/>
                        </a:moveTo>
                        <a:lnTo>
                          <a:pt x="0" y="837670"/>
                        </a:lnTo>
                      </a:path>
                      <a:path h="1202054">
                        <a:moveTo>
                          <a:pt x="0" y="777838"/>
                        </a:moveTo>
                        <a:lnTo>
                          <a:pt x="0" y="538507"/>
                        </a:lnTo>
                      </a:path>
                      <a:path h="1202054">
                        <a:moveTo>
                          <a:pt x="0" y="478674"/>
                        </a:moveTo>
                        <a:lnTo>
                          <a:pt x="0" y="418842"/>
                        </a:lnTo>
                      </a:path>
                      <a:path h="1202054">
                        <a:moveTo>
                          <a:pt x="0" y="359009"/>
                        </a:moveTo>
                        <a:lnTo>
                          <a:pt x="0" y="119679"/>
                        </a:lnTo>
                      </a:path>
                      <a:path h="1202054">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56" name="object 4356"/>
                  <p:cNvSpPr/>
                  <p:nvPr/>
                </p:nvSpPr>
                <p:spPr>
                  <a:xfrm>
                    <a:off x="10485242" y="8370322"/>
                    <a:ext cx="0" cy="359410"/>
                  </a:xfrm>
                  <a:custGeom>
                    <a:avLst/>
                    <a:gdLst/>
                    <a:ahLst/>
                    <a:cxnLst/>
                    <a:rect l="l" t="t" r="r" b="b"/>
                    <a:pathLst>
                      <a:path h="359409">
                        <a:moveTo>
                          <a:pt x="0" y="247375"/>
                        </a:moveTo>
                        <a:lnTo>
                          <a:pt x="0" y="358995"/>
                        </a:lnTo>
                      </a:path>
                      <a:path h="359409">
                        <a:moveTo>
                          <a:pt x="0" y="0"/>
                        </a:moveTo>
                        <a:lnTo>
                          <a:pt x="0" y="4716"/>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57" name="object 4357"/>
                  <p:cNvSpPr/>
                  <p:nvPr/>
                </p:nvSpPr>
                <p:spPr>
                  <a:xfrm>
                    <a:off x="10485242" y="1369792"/>
                    <a:ext cx="0" cy="6941184"/>
                  </a:xfrm>
                  <a:custGeom>
                    <a:avLst/>
                    <a:gdLst/>
                    <a:ahLst/>
                    <a:cxnLst/>
                    <a:rect l="l" t="t" r="r" b="b"/>
                    <a:pathLst>
                      <a:path h="6941184">
                        <a:moveTo>
                          <a:pt x="0" y="6940698"/>
                        </a:moveTo>
                        <a:lnTo>
                          <a:pt x="0" y="6701367"/>
                        </a:lnTo>
                      </a:path>
                      <a:path h="6941184">
                        <a:moveTo>
                          <a:pt x="0" y="6103027"/>
                        </a:moveTo>
                        <a:lnTo>
                          <a:pt x="0" y="5863696"/>
                        </a:lnTo>
                      </a:path>
                      <a:path h="6941184">
                        <a:moveTo>
                          <a:pt x="0" y="5803864"/>
                        </a:moveTo>
                        <a:lnTo>
                          <a:pt x="0" y="5744017"/>
                        </a:lnTo>
                      </a:path>
                      <a:path h="6941184">
                        <a:moveTo>
                          <a:pt x="0" y="5684185"/>
                        </a:moveTo>
                        <a:lnTo>
                          <a:pt x="0" y="5444854"/>
                        </a:lnTo>
                      </a:path>
                      <a:path h="6941184">
                        <a:moveTo>
                          <a:pt x="0" y="5265356"/>
                        </a:moveTo>
                        <a:lnTo>
                          <a:pt x="0" y="5026025"/>
                        </a:lnTo>
                      </a:path>
                      <a:path h="6941184">
                        <a:moveTo>
                          <a:pt x="0" y="4846514"/>
                        </a:moveTo>
                        <a:lnTo>
                          <a:pt x="0" y="4607183"/>
                        </a:lnTo>
                      </a:path>
                      <a:path h="6941184">
                        <a:moveTo>
                          <a:pt x="0" y="4427685"/>
                        </a:moveTo>
                        <a:lnTo>
                          <a:pt x="0" y="4188354"/>
                        </a:lnTo>
                      </a:path>
                      <a:path h="6941184">
                        <a:moveTo>
                          <a:pt x="0" y="3709679"/>
                        </a:moveTo>
                        <a:lnTo>
                          <a:pt x="0" y="3649847"/>
                        </a:lnTo>
                      </a:path>
                      <a:path h="6941184">
                        <a:moveTo>
                          <a:pt x="0" y="3590014"/>
                        </a:moveTo>
                        <a:lnTo>
                          <a:pt x="0" y="3350683"/>
                        </a:lnTo>
                      </a:path>
                      <a:path h="6941184">
                        <a:moveTo>
                          <a:pt x="0" y="3290851"/>
                        </a:moveTo>
                        <a:lnTo>
                          <a:pt x="0" y="3231004"/>
                        </a:lnTo>
                      </a:path>
                      <a:path h="6941184">
                        <a:moveTo>
                          <a:pt x="0" y="3171172"/>
                        </a:moveTo>
                        <a:lnTo>
                          <a:pt x="0" y="2931841"/>
                        </a:lnTo>
                      </a:path>
                      <a:path h="6941184">
                        <a:moveTo>
                          <a:pt x="0" y="2872008"/>
                        </a:moveTo>
                        <a:lnTo>
                          <a:pt x="0" y="2812176"/>
                        </a:lnTo>
                      </a:path>
                      <a:path h="6941184">
                        <a:moveTo>
                          <a:pt x="0" y="2752343"/>
                        </a:moveTo>
                        <a:lnTo>
                          <a:pt x="0" y="2513012"/>
                        </a:lnTo>
                      </a:path>
                      <a:path h="6941184">
                        <a:moveTo>
                          <a:pt x="0" y="2453180"/>
                        </a:moveTo>
                        <a:lnTo>
                          <a:pt x="0" y="2393333"/>
                        </a:lnTo>
                      </a:path>
                      <a:path h="6941184">
                        <a:moveTo>
                          <a:pt x="0" y="2333501"/>
                        </a:moveTo>
                        <a:lnTo>
                          <a:pt x="0" y="2094170"/>
                        </a:lnTo>
                      </a:path>
                      <a:path h="6941184">
                        <a:moveTo>
                          <a:pt x="0" y="2034337"/>
                        </a:moveTo>
                        <a:lnTo>
                          <a:pt x="0" y="1974505"/>
                        </a:lnTo>
                      </a:path>
                      <a:path h="6941184">
                        <a:moveTo>
                          <a:pt x="0" y="1914672"/>
                        </a:moveTo>
                        <a:lnTo>
                          <a:pt x="0" y="1675341"/>
                        </a:lnTo>
                      </a:path>
                      <a:path h="6941184">
                        <a:moveTo>
                          <a:pt x="0" y="1615495"/>
                        </a:moveTo>
                        <a:lnTo>
                          <a:pt x="0" y="1555662"/>
                        </a:lnTo>
                      </a:path>
                      <a:path h="6941184">
                        <a:moveTo>
                          <a:pt x="0" y="1495830"/>
                        </a:moveTo>
                        <a:lnTo>
                          <a:pt x="0" y="1256499"/>
                        </a:lnTo>
                      </a:path>
                      <a:path h="6941184">
                        <a:moveTo>
                          <a:pt x="0" y="1077001"/>
                        </a:moveTo>
                        <a:lnTo>
                          <a:pt x="0" y="837670"/>
                        </a:lnTo>
                      </a:path>
                      <a:path h="6941184">
                        <a:moveTo>
                          <a:pt x="0" y="777838"/>
                        </a:moveTo>
                        <a:lnTo>
                          <a:pt x="0" y="717991"/>
                        </a:lnTo>
                      </a:path>
                      <a:path h="6941184">
                        <a:moveTo>
                          <a:pt x="0" y="658159"/>
                        </a:moveTo>
                        <a:lnTo>
                          <a:pt x="0" y="418828"/>
                        </a:lnTo>
                      </a:path>
                      <a:path h="6941184">
                        <a:moveTo>
                          <a:pt x="0" y="358995"/>
                        </a:moveTo>
                        <a:lnTo>
                          <a:pt x="0" y="299163"/>
                        </a:lnTo>
                      </a:path>
                      <a:path h="6941184">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58" name="object 4358"/>
                  <p:cNvSpPr/>
                  <p:nvPr/>
                </p:nvSpPr>
                <p:spPr>
                  <a:xfrm>
                    <a:off x="10485242" y="1252496"/>
                    <a:ext cx="0" cy="57785"/>
                  </a:xfrm>
                  <a:custGeom>
                    <a:avLst/>
                    <a:gdLst/>
                    <a:ahLst/>
                    <a:cxnLst/>
                    <a:rect l="l" t="t" r="r" b="b"/>
                    <a:pathLst>
                      <a:path h="57784">
                        <a:moveTo>
                          <a:pt x="0" y="0"/>
                        </a:moveTo>
                        <a:lnTo>
                          <a:pt x="0" y="57462"/>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59" name="object 4359"/>
                  <p:cNvSpPr/>
                  <p:nvPr/>
                </p:nvSpPr>
                <p:spPr>
                  <a:xfrm>
                    <a:off x="12160597" y="9989820"/>
                    <a:ext cx="239395" cy="239395"/>
                  </a:xfrm>
                  <a:custGeom>
                    <a:avLst/>
                    <a:gdLst/>
                    <a:ahLst/>
                    <a:cxnLst/>
                    <a:rect l="l" t="t" r="r" b="b"/>
                    <a:pathLst>
                      <a:path w="239395" h="239395">
                        <a:moveTo>
                          <a:pt x="239330" y="119665"/>
                        </a:moveTo>
                        <a:lnTo>
                          <a:pt x="229831" y="165963"/>
                        </a:lnTo>
                        <a:lnTo>
                          <a:pt x="204026" y="204031"/>
                        </a:lnTo>
                        <a:lnTo>
                          <a:pt x="165957" y="229833"/>
                        </a:lnTo>
                        <a:lnTo>
                          <a:pt x="119665" y="239330"/>
                        </a:lnTo>
                        <a:lnTo>
                          <a:pt x="73031" y="229833"/>
                        </a:lnTo>
                        <a:lnTo>
                          <a:pt x="35000" y="204031"/>
                        </a:lnTo>
                        <a:lnTo>
                          <a:pt x="9385" y="165963"/>
                        </a:lnTo>
                        <a:lnTo>
                          <a:pt x="0" y="119665"/>
                        </a:lnTo>
                        <a:lnTo>
                          <a:pt x="9385" y="73031"/>
                        </a:lnTo>
                        <a:lnTo>
                          <a:pt x="35000" y="35000"/>
                        </a:lnTo>
                        <a:lnTo>
                          <a:pt x="73031" y="9385"/>
                        </a:lnTo>
                        <a:lnTo>
                          <a:pt x="119665" y="0"/>
                        </a:lnTo>
                        <a:lnTo>
                          <a:pt x="165957" y="9385"/>
                        </a:lnTo>
                        <a:lnTo>
                          <a:pt x="204026" y="35000"/>
                        </a:lnTo>
                        <a:lnTo>
                          <a:pt x="229831" y="73031"/>
                        </a:lnTo>
                        <a:lnTo>
                          <a:pt x="239330" y="119665"/>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60" name="object 4360"/>
                  <p:cNvSpPr/>
                  <p:nvPr/>
                </p:nvSpPr>
                <p:spPr>
                  <a:xfrm>
                    <a:off x="12211645" y="10039277"/>
                    <a:ext cx="135890" cy="138430"/>
                  </a:xfrm>
                  <a:custGeom>
                    <a:avLst/>
                    <a:gdLst/>
                    <a:ahLst/>
                    <a:cxnLst/>
                    <a:rect l="l" t="t" r="r" b="b"/>
                    <a:pathLst>
                      <a:path w="135890" h="138429">
                        <a:moveTo>
                          <a:pt x="135623" y="0"/>
                        </a:moveTo>
                        <a:lnTo>
                          <a:pt x="0" y="0"/>
                        </a:lnTo>
                        <a:lnTo>
                          <a:pt x="0" y="138016"/>
                        </a:lnTo>
                        <a:lnTo>
                          <a:pt x="135623" y="138016"/>
                        </a:lnTo>
                        <a:lnTo>
                          <a:pt x="135623"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361" name="object 4361"/>
                <p:cNvSpPr txBox="1"/>
                <p:nvPr/>
              </p:nvSpPr>
              <p:spPr>
                <a:xfrm>
                  <a:off x="7121043" y="4781191"/>
                  <a:ext cx="77312"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12" normalizeH="0" baseline="0" noProof="0">
                      <a:ln>
                        <a:noFill/>
                      </a:ln>
                      <a:solidFill>
                        <a:srgbClr val="888888"/>
                      </a:solidFill>
                      <a:effectLst/>
                      <a:uLnTx/>
                      <a:uFillTx/>
                      <a:latin typeface="Arial"/>
                      <a:ea typeface="+mn-ea"/>
                      <a:cs typeface="Arial"/>
                    </a:rPr>
                    <a:t>12</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grpSp>
              <p:nvGrpSpPr>
                <p:cNvPr id="4362" name="object 4362"/>
                <p:cNvGrpSpPr/>
                <p:nvPr/>
              </p:nvGrpSpPr>
              <p:grpSpPr>
                <a:xfrm>
                  <a:off x="7102279" y="137062"/>
                  <a:ext cx="115210" cy="115210"/>
                  <a:chOff x="12159645" y="287069"/>
                  <a:chExt cx="241300" cy="241300"/>
                </a:xfrm>
              </p:grpSpPr>
              <p:sp>
                <p:nvSpPr>
                  <p:cNvPr id="4363" name="object 4363"/>
                  <p:cNvSpPr/>
                  <p:nvPr/>
                </p:nvSpPr>
                <p:spPr>
                  <a:xfrm>
                    <a:off x="12160597" y="288021"/>
                    <a:ext cx="239395" cy="239395"/>
                  </a:xfrm>
                  <a:custGeom>
                    <a:avLst/>
                    <a:gdLst/>
                    <a:ahLst/>
                    <a:cxnLst/>
                    <a:rect l="l" t="t" r="r" b="b"/>
                    <a:pathLst>
                      <a:path w="239395" h="239395">
                        <a:moveTo>
                          <a:pt x="239330" y="119637"/>
                        </a:moveTo>
                        <a:lnTo>
                          <a:pt x="229831" y="165908"/>
                        </a:lnTo>
                        <a:lnTo>
                          <a:pt x="204026" y="203970"/>
                        </a:lnTo>
                        <a:lnTo>
                          <a:pt x="165957" y="229774"/>
                        </a:lnTo>
                        <a:lnTo>
                          <a:pt x="119665" y="239275"/>
                        </a:lnTo>
                        <a:lnTo>
                          <a:pt x="73031" y="229774"/>
                        </a:lnTo>
                        <a:lnTo>
                          <a:pt x="35000" y="203970"/>
                        </a:lnTo>
                        <a:lnTo>
                          <a:pt x="9385" y="165908"/>
                        </a:lnTo>
                        <a:lnTo>
                          <a:pt x="0" y="119637"/>
                        </a:lnTo>
                        <a:lnTo>
                          <a:pt x="9385" y="73019"/>
                        </a:lnTo>
                        <a:lnTo>
                          <a:pt x="35000" y="34997"/>
                        </a:lnTo>
                        <a:lnTo>
                          <a:pt x="73031" y="9385"/>
                        </a:lnTo>
                        <a:lnTo>
                          <a:pt x="119665" y="0"/>
                        </a:lnTo>
                        <a:lnTo>
                          <a:pt x="165957" y="9385"/>
                        </a:lnTo>
                        <a:lnTo>
                          <a:pt x="204026" y="34997"/>
                        </a:lnTo>
                        <a:lnTo>
                          <a:pt x="229831" y="73019"/>
                        </a:lnTo>
                        <a:lnTo>
                          <a:pt x="239330" y="119637"/>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64" name="object 4364"/>
                  <p:cNvSpPr/>
                  <p:nvPr/>
                </p:nvSpPr>
                <p:spPr>
                  <a:xfrm>
                    <a:off x="12211646" y="337478"/>
                    <a:ext cx="135890" cy="138430"/>
                  </a:xfrm>
                  <a:custGeom>
                    <a:avLst/>
                    <a:gdLst/>
                    <a:ahLst/>
                    <a:cxnLst/>
                    <a:rect l="l" t="t" r="r" b="b"/>
                    <a:pathLst>
                      <a:path w="135890" h="138429">
                        <a:moveTo>
                          <a:pt x="135623" y="0"/>
                        </a:moveTo>
                        <a:lnTo>
                          <a:pt x="0" y="0"/>
                        </a:lnTo>
                        <a:lnTo>
                          <a:pt x="0" y="138016"/>
                        </a:lnTo>
                        <a:lnTo>
                          <a:pt x="135623" y="138016"/>
                        </a:lnTo>
                        <a:lnTo>
                          <a:pt x="135623"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365" name="object 4365"/>
                <p:cNvSpPr txBox="1"/>
                <p:nvPr/>
              </p:nvSpPr>
              <p:spPr>
                <a:xfrm>
                  <a:off x="7121043" y="149021"/>
                  <a:ext cx="77312"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12" normalizeH="0" baseline="0" noProof="0">
                      <a:ln>
                        <a:noFill/>
                      </a:ln>
                      <a:solidFill>
                        <a:srgbClr val="888888"/>
                      </a:solidFill>
                      <a:effectLst/>
                      <a:uLnTx/>
                      <a:uFillTx/>
                      <a:latin typeface="Arial"/>
                      <a:ea typeface="+mn-ea"/>
                      <a:cs typeface="Arial"/>
                    </a:rPr>
                    <a:t>12</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sp>
              <p:nvSpPr>
                <p:cNvPr id="4366" name="object 4366"/>
                <p:cNvSpPr/>
                <p:nvPr/>
              </p:nvSpPr>
              <p:spPr>
                <a:xfrm>
                  <a:off x="7159868" y="4653502"/>
                  <a:ext cx="0" cy="116725"/>
                </a:xfrm>
                <a:custGeom>
                  <a:avLst/>
                  <a:gdLst/>
                  <a:ahLst/>
                  <a:cxnLst/>
                  <a:rect l="l" t="t" r="r" b="b"/>
                  <a:pathLst>
                    <a:path h="244475">
                      <a:moveTo>
                        <a:pt x="0" y="244113"/>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67" name="object 4367"/>
                <p:cNvSpPr/>
                <p:nvPr/>
              </p:nvSpPr>
              <p:spPr>
                <a:xfrm>
                  <a:off x="7159868" y="4596361"/>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68" name="object 4368"/>
                <p:cNvSpPr/>
                <p:nvPr/>
              </p:nvSpPr>
              <p:spPr>
                <a:xfrm>
                  <a:off x="7159868" y="4453524"/>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69" name="object 4369"/>
                <p:cNvSpPr/>
                <p:nvPr/>
              </p:nvSpPr>
              <p:spPr>
                <a:xfrm>
                  <a:off x="7159868" y="4396390"/>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70" name="object 4370"/>
                <p:cNvSpPr/>
                <p:nvPr/>
              </p:nvSpPr>
              <p:spPr>
                <a:xfrm>
                  <a:off x="7159868" y="4253553"/>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71" name="object 4371"/>
                <p:cNvSpPr/>
                <p:nvPr/>
              </p:nvSpPr>
              <p:spPr>
                <a:xfrm>
                  <a:off x="7159868" y="4196412"/>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72" name="object 4372"/>
                <p:cNvSpPr/>
                <p:nvPr/>
              </p:nvSpPr>
              <p:spPr>
                <a:xfrm>
                  <a:off x="7159868" y="4053575"/>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73" name="object 4373"/>
                <p:cNvSpPr/>
                <p:nvPr/>
              </p:nvSpPr>
              <p:spPr>
                <a:xfrm>
                  <a:off x="7159868" y="3996441"/>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74" name="object 4374"/>
                <p:cNvSpPr/>
                <p:nvPr/>
              </p:nvSpPr>
              <p:spPr>
                <a:xfrm>
                  <a:off x="7159868" y="3796463"/>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75" name="object 4375"/>
                <p:cNvSpPr/>
                <p:nvPr/>
              </p:nvSpPr>
              <p:spPr>
                <a:xfrm>
                  <a:off x="7159868" y="3653626"/>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76" name="object 4376"/>
                <p:cNvSpPr/>
                <p:nvPr/>
              </p:nvSpPr>
              <p:spPr>
                <a:xfrm>
                  <a:off x="7159868" y="3596492"/>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77" name="object 4377"/>
                <p:cNvSpPr/>
                <p:nvPr/>
              </p:nvSpPr>
              <p:spPr>
                <a:xfrm>
                  <a:off x="7159868" y="3396514"/>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78" name="object 4378"/>
                <p:cNvSpPr/>
                <p:nvPr/>
              </p:nvSpPr>
              <p:spPr>
                <a:xfrm>
                  <a:off x="7159868" y="3196543"/>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79" name="object 4379"/>
                <p:cNvSpPr/>
                <p:nvPr/>
              </p:nvSpPr>
              <p:spPr>
                <a:xfrm>
                  <a:off x="7159868" y="3117970"/>
                  <a:ext cx="0" cy="50025"/>
                </a:xfrm>
                <a:custGeom>
                  <a:avLst/>
                  <a:gdLst/>
                  <a:ahLst/>
                  <a:cxnLst/>
                  <a:rect l="l" t="t" r="r" b="b"/>
                  <a:pathLst>
                    <a:path h="104775">
                      <a:moveTo>
                        <a:pt x="0" y="0"/>
                      </a:moveTo>
                      <a:lnTo>
                        <a:pt x="0" y="104733"/>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80" name="object 4380"/>
                <p:cNvSpPr/>
                <p:nvPr/>
              </p:nvSpPr>
              <p:spPr>
                <a:xfrm>
                  <a:off x="7159868" y="2796594"/>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81" name="object 4381"/>
                <p:cNvSpPr/>
                <p:nvPr/>
              </p:nvSpPr>
              <p:spPr>
                <a:xfrm>
                  <a:off x="7159868" y="2596616"/>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82" name="object 4382"/>
                <p:cNvSpPr/>
                <p:nvPr/>
              </p:nvSpPr>
              <p:spPr>
                <a:xfrm>
                  <a:off x="7159868" y="2453779"/>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83" name="object 4383"/>
                <p:cNvSpPr/>
                <p:nvPr/>
              </p:nvSpPr>
              <p:spPr>
                <a:xfrm>
                  <a:off x="7159868" y="1796718"/>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84" name="object 4384"/>
                <p:cNvSpPr/>
                <p:nvPr/>
              </p:nvSpPr>
              <p:spPr>
                <a:xfrm>
                  <a:off x="7159868" y="1196798"/>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4385" name="object 4385"/>
                <p:cNvGrpSpPr/>
                <p:nvPr/>
              </p:nvGrpSpPr>
              <p:grpSpPr>
                <a:xfrm>
                  <a:off x="7159413" y="251305"/>
                  <a:ext cx="915309" cy="4633243"/>
                  <a:chOff x="12279310" y="526344"/>
                  <a:chExt cx="1917064" cy="9704070"/>
                </a:xfrm>
              </p:grpSpPr>
              <p:sp>
                <p:nvSpPr>
                  <p:cNvPr id="4386" name="object 4386"/>
                  <p:cNvSpPr/>
                  <p:nvPr/>
                </p:nvSpPr>
                <p:spPr>
                  <a:xfrm>
                    <a:off x="12280263" y="527297"/>
                    <a:ext cx="1915160" cy="9702165"/>
                  </a:xfrm>
                  <a:custGeom>
                    <a:avLst/>
                    <a:gdLst/>
                    <a:ahLst/>
                    <a:cxnLst/>
                    <a:rect l="l" t="t" r="r" b="b"/>
                    <a:pathLst>
                      <a:path w="1915159" h="9702165">
                        <a:moveTo>
                          <a:pt x="0" y="7783193"/>
                        </a:moveTo>
                        <a:lnTo>
                          <a:pt x="0" y="7543862"/>
                        </a:lnTo>
                      </a:path>
                      <a:path w="1915159" h="9702165">
                        <a:moveTo>
                          <a:pt x="0" y="6945522"/>
                        </a:moveTo>
                        <a:lnTo>
                          <a:pt x="0" y="6706191"/>
                        </a:lnTo>
                      </a:path>
                      <a:path w="1915159" h="9702165">
                        <a:moveTo>
                          <a:pt x="0" y="6526679"/>
                        </a:moveTo>
                        <a:lnTo>
                          <a:pt x="0" y="6287349"/>
                        </a:lnTo>
                      </a:path>
                      <a:path w="1915159" h="9702165">
                        <a:moveTo>
                          <a:pt x="0" y="5270180"/>
                        </a:moveTo>
                        <a:lnTo>
                          <a:pt x="0" y="5030849"/>
                        </a:lnTo>
                      </a:path>
                      <a:path w="1915159" h="9702165">
                        <a:moveTo>
                          <a:pt x="0" y="4552174"/>
                        </a:moveTo>
                        <a:lnTo>
                          <a:pt x="0" y="4492341"/>
                        </a:lnTo>
                      </a:path>
                      <a:path w="1915159" h="9702165">
                        <a:moveTo>
                          <a:pt x="0" y="4432509"/>
                        </a:moveTo>
                        <a:lnTo>
                          <a:pt x="0" y="4193178"/>
                        </a:lnTo>
                      </a:path>
                      <a:path w="1915159" h="9702165">
                        <a:moveTo>
                          <a:pt x="0" y="4133346"/>
                        </a:moveTo>
                        <a:lnTo>
                          <a:pt x="0" y="4073499"/>
                        </a:lnTo>
                      </a:path>
                      <a:path w="1915159" h="9702165">
                        <a:moveTo>
                          <a:pt x="0" y="4013667"/>
                        </a:moveTo>
                        <a:lnTo>
                          <a:pt x="0" y="3774336"/>
                        </a:lnTo>
                      </a:path>
                      <a:path w="1915159" h="9702165">
                        <a:moveTo>
                          <a:pt x="0" y="3714503"/>
                        </a:moveTo>
                        <a:lnTo>
                          <a:pt x="0" y="3654671"/>
                        </a:lnTo>
                      </a:path>
                      <a:path w="1915159" h="9702165">
                        <a:moveTo>
                          <a:pt x="0" y="3594838"/>
                        </a:moveTo>
                        <a:lnTo>
                          <a:pt x="0" y="3355507"/>
                        </a:lnTo>
                      </a:path>
                      <a:path w="1915159" h="9702165">
                        <a:moveTo>
                          <a:pt x="0" y="3175996"/>
                        </a:moveTo>
                        <a:lnTo>
                          <a:pt x="0" y="2936665"/>
                        </a:lnTo>
                      </a:path>
                      <a:path w="1915159" h="9702165">
                        <a:moveTo>
                          <a:pt x="0" y="2876832"/>
                        </a:moveTo>
                        <a:lnTo>
                          <a:pt x="0" y="2817000"/>
                        </a:lnTo>
                      </a:path>
                      <a:path w="1915159" h="9702165">
                        <a:moveTo>
                          <a:pt x="0" y="2757167"/>
                        </a:moveTo>
                        <a:lnTo>
                          <a:pt x="0" y="2517836"/>
                        </a:lnTo>
                      </a:path>
                      <a:path w="1915159" h="9702165">
                        <a:moveTo>
                          <a:pt x="0" y="2457990"/>
                        </a:moveTo>
                        <a:lnTo>
                          <a:pt x="0" y="2398157"/>
                        </a:lnTo>
                      </a:path>
                      <a:path w="1915159" h="9702165">
                        <a:moveTo>
                          <a:pt x="0" y="2338325"/>
                        </a:moveTo>
                        <a:lnTo>
                          <a:pt x="0" y="2098994"/>
                        </a:lnTo>
                      </a:path>
                      <a:path w="1915159" h="9702165">
                        <a:moveTo>
                          <a:pt x="0" y="1919496"/>
                        </a:moveTo>
                        <a:lnTo>
                          <a:pt x="0" y="1680165"/>
                        </a:lnTo>
                      </a:path>
                      <a:path w="1915159" h="9702165">
                        <a:moveTo>
                          <a:pt x="0" y="1620333"/>
                        </a:moveTo>
                        <a:lnTo>
                          <a:pt x="0" y="1560486"/>
                        </a:lnTo>
                      </a:path>
                      <a:path w="1915159" h="9702165">
                        <a:moveTo>
                          <a:pt x="0" y="1500654"/>
                        </a:moveTo>
                        <a:lnTo>
                          <a:pt x="0" y="1261323"/>
                        </a:lnTo>
                      </a:path>
                      <a:path w="1915159" h="9702165">
                        <a:moveTo>
                          <a:pt x="0" y="1201490"/>
                        </a:moveTo>
                        <a:lnTo>
                          <a:pt x="0" y="1141658"/>
                        </a:lnTo>
                      </a:path>
                      <a:path w="1915159" h="9702165">
                        <a:moveTo>
                          <a:pt x="0" y="1081825"/>
                        </a:moveTo>
                        <a:lnTo>
                          <a:pt x="0" y="842494"/>
                        </a:lnTo>
                      </a:path>
                      <a:path w="1915159" h="9702165">
                        <a:moveTo>
                          <a:pt x="0" y="782662"/>
                        </a:moveTo>
                        <a:lnTo>
                          <a:pt x="0" y="722815"/>
                        </a:lnTo>
                      </a:path>
                      <a:path w="1915159" h="9702165">
                        <a:moveTo>
                          <a:pt x="0" y="662983"/>
                        </a:moveTo>
                        <a:lnTo>
                          <a:pt x="0" y="423652"/>
                        </a:lnTo>
                      </a:path>
                      <a:path w="1915159" h="9702165">
                        <a:moveTo>
                          <a:pt x="0" y="363819"/>
                        </a:moveTo>
                        <a:lnTo>
                          <a:pt x="0" y="303987"/>
                        </a:lnTo>
                      </a:path>
                      <a:path w="1915159" h="9702165">
                        <a:moveTo>
                          <a:pt x="0" y="244154"/>
                        </a:moveTo>
                        <a:lnTo>
                          <a:pt x="0" y="0"/>
                        </a:lnTo>
                      </a:path>
                      <a:path w="1915159" h="9702165">
                        <a:moveTo>
                          <a:pt x="1914713" y="9582188"/>
                        </a:moveTo>
                        <a:lnTo>
                          <a:pt x="1905210" y="9628486"/>
                        </a:lnTo>
                        <a:lnTo>
                          <a:pt x="1879391" y="9666555"/>
                        </a:lnTo>
                        <a:lnTo>
                          <a:pt x="1841288" y="9692356"/>
                        </a:lnTo>
                        <a:lnTo>
                          <a:pt x="1794938" y="9701853"/>
                        </a:lnTo>
                        <a:lnTo>
                          <a:pt x="1748320" y="9692356"/>
                        </a:lnTo>
                        <a:lnTo>
                          <a:pt x="1710297" y="9666555"/>
                        </a:lnTo>
                        <a:lnTo>
                          <a:pt x="1684686" y="9628486"/>
                        </a:lnTo>
                        <a:lnTo>
                          <a:pt x="1675300" y="9582188"/>
                        </a:lnTo>
                        <a:lnTo>
                          <a:pt x="1684686" y="9535554"/>
                        </a:lnTo>
                        <a:lnTo>
                          <a:pt x="1710297" y="9497523"/>
                        </a:lnTo>
                        <a:lnTo>
                          <a:pt x="1748320" y="9471908"/>
                        </a:lnTo>
                        <a:lnTo>
                          <a:pt x="1794938" y="9462523"/>
                        </a:lnTo>
                        <a:lnTo>
                          <a:pt x="1841288" y="9471908"/>
                        </a:lnTo>
                        <a:lnTo>
                          <a:pt x="1879391" y="9497523"/>
                        </a:lnTo>
                        <a:lnTo>
                          <a:pt x="1905210" y="9535554"/>
                        </a:lnTo>
                        <a:lnTo>
                          <a:pt x="1914713" y="9582188"/>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87" name="object 4387"/>
                  <p:cNvSpPr/>
                  <p:nvPr/>
                </p:nvSpPr>
                <p:spPr>
                  <a:xfrm>
                    <a:off x="14006681" y="10039277"/>
                    <a:ext cx="135890" cy="138430"/>
                  </a:xfrm>
                  <a:custGeom>
                    <a:avLst/>
                    <a:gdLst/>
                    <a:ahLst/>
                    <a:cxnLst/>
                    <a:rect l="l" t="t" r="r" b="b"/>
                    <a:pathLst>
                      <a:path w="135890" h="138429">
                        <a:moveTo>
                          <a:pt x="135618" y="0"/>
                        </a:moveTo>
                        <a:lnTo>
                          <a:pt x="0" y="0"/>
                        </a:lnTo>
                        <a:lnTo>
                          <a:pt x="0" y="138016"/>
                        </a:lnTo>
                        <a:lnTo>
                          <a:pt x="135618" y="138016"/>
                        </a:lnTo>
                        <a:lnTo>
                          <a:pt x="135618"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388" name="object 4388"/>
                <p:cNvSpPr txBox="1"/>
                <p:nvPr/>
              </p:nvSpPr>
              <p:spPr>
                <a:xfrm>
                  <a:off x="7978077" y="4781191"/>
                  <a:ext cx="77312"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12" normalizeH="0" baseline="0" noProof="0">
                      <a:ln>
                        <a:noFill/>
                      </a:ln>
                      <a:solidFill>
                        <a:srgbClr val="888888"/>
                      </a:solidFill>
                      <a:effectLst/>
                      <a:uLnTx/>
                      <a:uFillTx/>
                      <a:latin typeface="Arial"/>
                      <a:ea typeface="+mn-ea"/>
                      <a:cs typeface="Arial"/>
                    </a:rPr>
                    <a:t>14</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grpSp>
              <p:nvGrpSpPr>
                <p:cNvPr id="4389" name="object 4389"/>
                <p:cNvGrpSpPr/>
                <p:nvPr/>
              </p:nvGrpSpPr>
              <p:grpSpPr>
                <a:xfrm>
                  <a:off x="7959292" y="137062"/>
                  <a:ext cx="115513" cy="115210"/>
                  <a:chOff x="13954611" y="287069"/>
                  <a:chExt cx="241935" cy="241300"/>
                </a:xfrm>
              </p:grpSpPr>
              <p:sp>
                <p:nvSpPr>
                  <p:cNvPr id="4390" name="object 4390"/>
                  <p:cNvSpPr/>
                  <p:nvPr/>
                </p:nvSpPr>
                <p:spPr>
                  <a:xfrm>
                    <a:off x="13955564" y="288021"/>
                    <a:ext cx="240029" cy="239395"/>
                  </a:xfrm>
                  <a:custGeom>
                    <a:avLst/>
                    <a:gdLst/>
                    <a:ahLst/>
                    <a:cxnLst/>
                    <a:rect l="l" t="t" r="r" b="b"/>
                    <a:pathLst>
                      <a:path w="240030" h="239395">
                        <a:moveTo>
                          <a:pt x="239412" y="119637"/>
                        </a:moveTo>
                        <a:lnTo>
                          <a:pt x="229909" y="165908"/>
                        </a:lnTo>
                        <a:lnTo>
                          <a:pt x="204090" y="203970"/>
                        </a:lnTo>
                        <a:lnTo>
                          <a:pt x="165988" y="229774"/>
                        </a:lnTo>
                        <a:lnTo>
                          <a:pt x="119637" y="239275"/>
                        </a:lnTo>
                        <a:lnTo>
                          <a:pt x="73019" y="229774"/>
                        </a:lnTo>
                        <a:lnTo>
                          <a:pt x="34997" y="203970"/>
                        </a:lnTo>
                        <a:lnTo>
                          <a:pt x="9385" y="165908"/>
                        </a:lnTo>
                        <a:lnTo>
                          <a:pt x="0" y="119637"/>
                        </a:lnTo>
                        <a:lnTo>
                          <a:pt x="9385" y="73019"/>
                        </a:lnTo>
                        <a:lnTo>
                          <a:pt x="34997" y="34997"/>
                        </a:lnTo>
                        <a:lnTo>
                          <a:pt x="73019" y="9385"/>
                        </a:lnTo>
                        <a:lnTo>
                          <a:pt x="119637" y="0"/>
                        </a:lnTo>
                        <a:lnTo>
                          <a:pt x="165988" y="9385"/>
                        </a:lnTo>
                        <a:lnTo>
                          <a:pt x="204090" y="34997"/>
                        </a:lnTo>
                        <a:lnTo>
                          <a:pt x="229909" y="73019"/>
                        </a:lnTo>
                        <a:lnTo>
                          <a:pt x="239412" y="119637"/>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91" name="object 4391"/>
                  <p:cNvSpPr/>
                  <p:nvPr/>
                </p:nvSpPr>
                <p:spPr>
                  <a:xfrm>
                    <a:off x="14006681" y="337478"/>
                    <a:ext cx="135890" cy="138430"/>
                  </a:xfrm>
                  <a:custGeom>
                    <a:avLst/>
                    <a:gdLst/>
                    <a:ahLst/>
                    <a:cxnLst/>
                    <a:rect l="l" t="t" r="r" b="b"/>
                    <a:pathLst>
                      <a:path w="135890" h="138429">
                        <a:moveTo>
                          <a:pt x="135618" y="0"/>
                        </a:moveTo>
                        <a:lnTo>
                          <a:pt x="0" y="0"/>
                        </a:lnTo>
                        <a:lnTo>
                          <a:pt x="0" y="138016"/>
                        </a:lnTo>
                        <a:lnTo>
                          <a:pt x="135618" y="138016"/>
                        </a:lnTo>
                        <a:lnTo>
                          <a:pt x="135618"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392" name="object 4392"/>
                <p:cNvSpPr txBox="1"/>
                <p:nvPr/>
              </p:nvSpPr>
              <p:spPr>
                <a:xfrm>
                  <a:off x="7978077" y="149021"/>
                  <a:ext cx="77312"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12" normalizeH="0" baseline="0" noProof="0">
                      <a:ln>
                        <a:noFill/>
                      </a:ln>
                      <a:solidFill>
                        <a:srgbClr val="888888"/>
                      </a:solidFill>
                      <a:effectLst/>
                      <a:uLnTx/>
                      <a:uFillTx/>
                      <a:latin typeface="Arial"/>
                      <a:ea typeface="+mn-ea"/>
                      <a:cs typeface="Arial"/>
                    </a:rPr>
                    <a:t>14</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sp>
              <p:nvSpPr>
                <p:cNvPr id="4393" name="object 4393"/>
                <p:cNvSpPr/>
                <p:nvPr/>
              </p:nvSpPr>
              <p:spPr>
                <a:xfrm>
                  <a:off x="8016868" y="4653502"/>
                  <a:ext cx="0" cy="116725"/>
                </a:xfrm>
                <a:custGeom>
                  <a:avLst/>
                  <a:gdLst/>
                  <a:ahLst/>
                  <a:cxnLst/>
                  <a:rect l="l" t="t" r="r" b="b"/>
                  <a:pathLst>
                    <a:path h="244475">
                      <a:moveTo>
                        <a:pt x="0" y="244113"/>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94" name="object 4394"/>
                <p:cNvSpPr/>
                <p:nvPr/>
              </p:nvSpPr>
              <p:spPr>
                <a:xfrm>
                  <a:off x="8016868" y="4596361"/>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95" name="object 4395"/>
                <p:cNvSpPr/>
                <p:nvPr/>
              </p:nvSpPr>
              <p:spPr>
                <a:xfrm>
                  <a:off x="8016868" y="4453524"/>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96" name="object 4396"/>
                <p:cNvSpPr/>
                <p:nvPr/>
              </p:nvSpPr>
              <p:spPr>
                <a:xfrm>
                  <a:off x="8016868" y="4253553"/>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97" name="object 4397"/>
                <p:cNvSpPr/>
                <p:nvPr/>
              </p:nvSpPr>
              <p:spPr>
                <a:xfrm>
                  <a:off x="8016868" y="3996441"/>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98" name="object 4398"/>
                <p:cNvSpPr/>
                <p:nvPr/>
              </p:nvSpPr>
              <p:spPr>
                <a:xfrm>
                  <a:off x="8016868" y="3796463"/>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99" name="object 4399"/>
                <p:cNvSpPr/>
                <p:nvPr/>
              </p:nvSpPr>
              <p:spPr>
                <a:xfrm>
                  <a:off x="8016868" y="3653626"/>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00" name="object 4400"/>
                <p:cNvSpPr/>
                <p:nvPr/>
              </p:nvSpPr>
              <p:spPr>
                <a:xfrm>
                  <a:off x="8016868" y="3596492"/>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01" name="object 4401"/>
                <p:cNvSpPr/>
                <p:nvPr/>
              </p:nvSpPr>
              <p:spPr>
                <a:xfrm>
                  <a:off x="8016868" y="3453655"/>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02" name="object 4402"/>
                <p:cNvSpPr/>
                <p:nvPr/>
              </p:nvSpPr>
              <p:spPr>
                <a:xfrm>
                  <a:off x="8016868" y="3396514"/>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03" name="object 4403"/>
                <p:cNvSpPr/>
                <p:nvPr/>
              </p:nvSpPr>
              <p:spPr>
                <a:xfrm>
                  <a:off x="8016868" y="3196543"/>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04" name="object 4404"/>
                <p:cNvSpPr/>
                <p:nvPr/>
              </p:nvSpPr>
              <p:spPr>
                <a:xfrm>
                  <a:off x="8016868" y="3053706"/>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05" name="object 4405"/>
                <p:cNvSpPr/>
                <p:nvPr/>
              </p:nvSpPr>
              <p:spPr>
                <a:xfrm>
                  <a:off x="8016868" y="2996565"/>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06" name="object 4406"/>
                <p:cNvSpPr/>
                <p:nvPr/>
              </p:nvSpPr>
              <p:spPr>
                <a:xfrm>
                  <a:off x="8016868" y="2853728"/>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07" name="object 4407"/>
                <p:cNvSpPr/>
                <p:nvPr/>
              </p:nvSpPr>
              <p:spPr>
                <a:xfrm>
                  <a:off x="8016868" y="2796594"/>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08" name="object 4408"/>
                <p:cNvSpPr/>
                <p:nvPr/>
              </p:nvSpPr>
              <p:spPr>
                <a:xfrm>
                  <a:off x="8016868" y="2596616"/>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09" name="object 4409"/>
                <p:cNvSpPr/>
                <p:nvPr/>
              </p:nvSpPr>
              <p:spPr>
                <a:xfrm>
                  <a:off x="8016868" y="2453779"/>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10" name="object 4410"/>
                <p:cNvSpPr/>
                <p:nvPr/>
              </p:nvSpPr>
              <p:spPr>
                <a:xfrm>
                  <a:off x="8016868" y="1196798"/>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4411" name="object 4411"/>
                <p:cNvGrpSpPr/>
                <p:nvPr/>
              </p:nvGrpSpPr>
              <p:grpSpPr>
                <a:xfrm>
                  <a:off x="8016413" y="251305"/>
                  <a:ext cx="915309" cy="4633243"/>
                  <a:chOff x="14074249" y="526344"/>
                  <a:chExt cx="1917064" cy="9704070"/>
                </a:xfrm>
              </p:grpSpPr>
              <p:sp>
                <p:nvSpPr>
                  <p:cNvPr id="4412" name="object 4412"/>
                  <p:cNvSpPr/>
                  <p:nvPr/>
                </p:nvSpPr>
                <p:spPr>
                  <a:xfrm>
                    <a:off x="14075201" y="527297"/>
                    <a:ext cx="1915160" cy="9702165"/>
                  </a:xfrm>
                  <a:custGeom>
                    <a:avLst/>
                    <a:gdLst/>
                    <a:ahLst/>
                    <a:cxnLst/>
                    <a:rect l="l" t="t" r="r" b="b"/>
                    <a:pathLst>
                      <a:path w="1915159" h="9702165">
                        <a:moveTo>
                          <a:pt x="0" y="8740529"/>
                        </a:moveTo>
                        <a:lnTo>
                          <a:pt x="0" y="8680696"/>
                        </a:lnTo>
                      </a:path>
                      <a:path w="1915159" h="9702165">
                        <a:moveTo>
                          <a:pt x="0" y="8321700"/>
                        </a:moveTo>
                        <a:lnTo>
                          <a:pt x="0" y="8261854"/>
                        </a:lnTo>
                      </a:path>
                      <a:path w="1915159" h="9702165">
                        <a:moveTo>
                          <a:pt x="0" y="8202021"/>
                        </a:moveTo>
                        <a:lnTo>
                          <a:pt x="0" y="7962691"/>
                        </a:lnTo>
                      </a:path>
                      <a:path w="1915159" h="9702165">
                        <a:moveTo>
                          <a:pt x="0" y="7783193"/>
                        </a:moveTo>
                        <a:lnTo>
                          <a:pt x="0" y="7543862"/>
                        </a:lnTo>
                      </a:path>
                      <a:path w="1915159" h="9702165">
                        <a:moveTo>
                          <a:pt x="0" y="6526679"/>
                        </a:moveTo>
                        <a:lnTo>
                          <a:pt x="0" y="6287349"/>
                        </a:lnTo>
                      </a:path>
                      <a:path w="1915159" h="9702165">
                        <a:moveTo>
                          <a:pt x="0" y="5270180"/>
                        </a:moveTo>
                        <a:lnTo>
                          <a:pt x="0" y="5030849"/>
                        </a:lnTo>
                      </a:path>
                      <a:path w="1915159" h="9702165">
                        <a:moveTo>
                          <a:pt x="0" y="4552174"/>
                        </a:moveTo>
                        <a:lnTo>
                          <a:pt x="0" y="4492341"/>
                        </a:lnTo>
                      </a:path>
                      <a:path w="1915159" h="9702165">
                        <a:moveTo>
                          <a:pt x="0" y="4432509"/>
                        </a:moveTo>
                        <a:lnTo>
                          <a:pt x="0" y="4193178"/>
                        </a:lnTo>
                      </a:path>
                      <a:path w="1915159" h="9702165">
                        <a:moveTo>
                          <a:pt x="0" y="4133346"/>
                        </a:moveTo>
                        <a:lnTo>
                          <a:pt x="0" y="4073499"/>
                        </a:lnTo>
                      </a:path>
                      <a:path w="1915159" h="9702165">
                        <a:moveTo>
                          <a:pt x="0" y="4013667"/>
                        </a:moveTo>
                        <a:lnTo>
                          <a:pt x="0" y="3774336"/>
                        </a:lnTo>
                      </a:path>
                      <a:path w="1915159" h="9702165">
                        <a:moveTo>
                          <a:pt x="0" y="3714503"/>
                        </a:moveTo>
                        <a:lnTo>
                          <a:pt x="0" y="3654671"/>
                        </a:lnTo>
                      </a:path>
                      <a:path w="1915159" h="9702165">
                        <a:moveTo>
                          <a:pt x="0" y="3594838"/>
                        </a:moveTo>
                        <a:lnTo>
                          <a:pt x="0" y="3355507"/>
                        </a:lnTo>
                      </a:path>
                      <a:path w="1915159" h="9702165">
                        <a:moveTo>
                          <a:pt x="0" y="3295675"/>
                        </a:moveTo>
                        <a:lnTo>
                          <a:pt x="0" y="3235828"/>
                        </a:lnTo>
                      </a:path>
                      <a:path w="1915159" h="9702165">
                        <a:moveTo>
                          <a:pt x="0" y="3175996"/>
                        </a:moveTo>
                        <a:lnTo>
                          <a:pt x="0" y="2936665"/>
                        </a:lnTo>
                      </a:path>
                      <a:path w="1915159" h="9702165">
                        <a:moveTo>
                          <a:pt x="0" y="2876832"/>
                        </a:moveTo>
                        <a:lnTo>
                          <a:pt x="0" y="2817000"/>
                        </a:lnTo>
                      </a:path>
                      <a:path w="1915159" h="9702165">
                        <a:moveTo>
                          <a:pt x="0" y="2757167"/>
                        </a:moveTo>
                        <a:lnTo>
                          <a:pt x="0" y="2517836"/>
                        </a:lnTo>
                      </a:path>
                      <a:path w="1915159" h="9702165">
                        <a:moveTo>
                          <a:pt x="0" y="2457990"/>
                        </a:moveTo>
                        <a:lnTo>
                          <a:pt x="0" y="2398157"/>
                        </a:lnTo>
                      </a:path>
                      <a:path w="1915159" h="9702165">
                        <a:moveTo>
                          <a:pt x="0" y="2338325"/>
                        </a:moveTo>
                        <a:lnTo>
                          <a:pt x="0" y="2098994"/>
                        </a:lnTo>
                      </a:path>
                      <a:path w="1915159" h="9702165">
                        <a:moveTo>
                          <a:pt x="0" y="1919496"/>
                        </a:moveTo>
                        <a:lnTo>
                          <a:pt x="0" y="1680165"/>
                        </a:lnTo>
                      </a:path>
                      <a:path w="1915159" h="9702165">
                        <a:moveTo>
                          <a:pt x="0" y="1620333"/>
                        </a:moveTo>
                        <a:lnTo>
                          <a:pt x="0" y="1560486"/>
                        </a:lnTo>
                      </a:path>
                      <a:path w="1915159" h="9702165">
                        <a:moveTo>
                          <a:pt x="0" y="1500654"/>
                        </a:moveTo>
                        <a:lnTo>
                          <a:pt x="0" y="1261323"/>
                        </a:lnTo>
                      </a:path>
                      <a:path w="1915159" h="9702165">
                        <a:moveTo>
                          <a:pt x="0" y="1201490"/>
                        </a:moveTo>
                        <a:lnTo>
                          <a:pt x="0" y="1141658"/>
                        </a:lnTo>
                      </a:path>
                      <a:path w="1915159" h="9702165">
                        <a:moveTo>
                          <a:pt x="0" y="1081825"/>
                        </a:moveTo>
                        <a:lnTo>
                          <a:pt x="0" y="842494"/>
                        </a:lnTo>
                      </a:path>
                      <a:path w="1915159" h="9702165">
                        <a:moveTo>
                          <a:pt x="0" y="782662"/>
                        </a:moveTo>
                        <a:lnTo>
                          <a:pt x="0" y="722815"/>
                        </a:lnTo>
                      </a:path>
                      <a:path w="1915159" h="9702165">
                        <a:moveTo>
                          <a:pt x="0" y="662983"/>
                        </a:moveTo>
                        <a:lnTo>
                          <a:pt x="0" y="423652"/>
                        </a:lnTo>
                      </a:path>
                      <a:path w="1915159" h="9702165">
                        <a:moveTo>
                          <a:pt x="0" y="363819"/>
                        </a:moveTo>
                        <a:lnTo>
                          <a:pt x="0" y="303987"/>
                        </a:lnTo>
                      </a:path>
                      <a:path w="1915159" h="9702165">
                        <a:moveTo>
                          <a:pt x="0" y="244154"/>
                        </a:moveTo>
                        <a:lnTo>
                          <a:pt x="0" y="0"/>
                        </a:lnTo>
                      </a:path>
                      <a:path w="1915159" h="9702165">
                        <a:moveTo>
                          <a:pt x="1914754" y="9582188"/>
                        </a:moveTo>
                        <a:lnTo>
                          <a:pt x="1905253" y="9628486"/>
                        </a:lnTo>
                        <a:lnTo>
                          <a:pt x="1879449" y="9666555"/>
                        </a:lnTo>
                        <a:lnTo>
                          <a:pt x="1841387" y="9692356"/>
                        </a:lnTo>
                        <a:lnTo>
                          <a:pt x="1795116" y="9701853"/>
                        </a:lnTo>
                        <a:lnTo>
                          <a:pt x="1748477" y="9692356"/>
                        </a:lnTo>
                        <a:lnTo>
                          <a:pt x="1710407" y="9666555"/>
                        </a:lnTo>
                        <a:lnTo>
                          <a:pt x="1684748" y="9628486"/>
                        </a:lnTo>
                        <a:lnTo>
                          <a:pt x="1675341" y="9582188"/>
                        </a:lnTo>
                        <a:lnTo>
                          <a:pt x="1684748" y="9535554"/>
                        </a:lnTo>
                        <a:lnTo>
                          <a:pt x="1710407" y="9497523"/>
                        </a:lnTo>
                        <a:lnTo>
                          <a:pt x="1748477" y="9471908"/>
                        </a:lnTo>
                        <a:lnTo>
                          <a:pt x="1795116" y="9462523"/>
                        </a:lnTo>
                        <a:lnTo>
                          <a:pt x="1841387" y="9471908"/>
                        </a:lnTo>
                        <a:lnTo>
                          <a:pt x="1879449" y="9497523"/>
                        </a:lnTo>
                        <a:lnTo>
                          <a:pt x="1905253" y="9535554"/>
                        </a:lnTo>
                        <a:lnTo>
                          <a:pt x="1914754" y="9582188"/>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13" name="object 4413"/>
                  <p:cNvSpPr/>
                  <p:nvPr/>
                </p:nvSpPr>
                <p:spPr>
                  <a:xfrm>
                    <a:off x="15801660" y="10039277"/>
                    <a:ext cx="135890" cy="138430"/>
                  </a:xfrm>
                  <a:custGeom>
                    <a:avLst/>
                    <a:gdLst/>
                    <a:ahLst/>
                    <a:cxnLst/>
                    <a:rect l="l" t="t" r="r" b="b"/>
                    <a:pathLst>
                      <a:path w="135890" h="138429">
                        <a:moveTo>
                          <a:pt x="135623" y="0"/>
                        </a:moveTo>
                        <a:lnTo>
                          <a:pt x="0" y="0"/>
                        </a:lnTo>
                        <a:lnTo>
                          <a:pt x="0" y="138016"/>
                        </a:lnTo>
                        <a:lnTo>
                          <a:pt x="135623" y="138016"/>
                        </a:lnTo>
                        <a:lnTo>
                          <a:pt x="135623"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414" name="object 4414"/>
                <p:cNvSpPr txBox="1"/>
                <p:nvPr/>
              </p:nvSpPr>
              <p:spPr>
                <a:xfrm>
                  <a:off x="8835110" y="4781191"/>
                  <a:ext cx="77312"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12" normalizeH="0" baseline="0" noProof="0">
                      <a:ln>
                        <a:noFill/>
                      </a:ln>
                      <a:solidFill>
                        <a:srgbClr val="888888"/>
                      </a:solidFill>
                      <a:effectLst/>
                      <a:uLnTx/>
                      <a:uFillTx/>
                      <a:latin typeface="Arial"/>
                      <a:ea typeface="+mn-ea"/>
                      <a:cs typeface="Arial"/>
                    </a:rPr>
                    <a:t>16</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grpSp>
              <p:nvGrpSpPr>
                <p:cNvPr id="4415" name="object 4415"/>
                <p:cNvGrpSpPr/>
                <p:nvPr/>
              </p:nvGrpSpPr>
              <p:grpSpPr>
                <a:xfrm>
                  <a:off x="8816311" y="137062"/>
                  <a:ext cx="115513" cy="115210"/>
                  <a:chOff x="15749590" y="287069"/>
                  <a:chExt cx="241935" cy="241300"/>
                </a:xfrm>
              </p:grpSpPr>
              <p:sp>
                <p:nvSpPr>
                  <p:cNvPr id="4416" name="object 4416"/>
                  <p:cNvSpPr/>
                  <p:nvPr/>
                </p:nvSpPr>
                <p:spPr>
                  <a:xfrm>
                    <a:off x="15750543" y="288021"/>
                    <a:ext cx="240029" cy="239395"/>
                  </a:xfrm>
                  <a:custGeom>
                    <a:avLst/>
                    <a:gdLst/>
                    <a:ahLst/>
                    <a:cxnLst/>
                    <a:rect l="l" t="t" r="r" b="b"/>
                    <a:pathLst>
                      <a:path w="240030" h="239395">
                        <a:moveTo>
                          <a:pt x="239412" y="119637"/>
                        </a:moveTo>
                        <a:lnTo>
                          <a:pt x="229911" y="165908"/>
                        </a:lnTo>
                        <a:lnTo>
                          <a:pt x="204107" y="203970"/>
                        </a:lnTo>
                        <a:lnTo>
                          <a:pt x="166045" y="229774"/>
                        </a:lnTo>
                        <a:lnTo>
                          <a:pt x="119774" y="239275"/>
                        </a:lnTo>
                        <a:lnTo>
                          <a:pt x="73135" y="229774"/>
                        </a:lnTo>
                        <a:lnTo>
                          <a:pt x="35065" y="203970"/>
                        </a:lnTo>
                        <a:lnTo>
                          <a:pt x="9406" y="165908"/>
                        </a:lnTo>
                        <a:lnTo>
                          <a:pt x="0" y="119637"/>
                        </a:lnTo>
                        <a:lnTo>
                          <a:pt x="9406" y="73019"/>
                        </a:lnTo>
                        <a:lnTo>
                          <a:pt x="35065" y="34997"/>
                        </a:lnTo>
                        <a:lnTo>
                          <a:pt x="73135" y="9385"/>
                        </a:lnTo>
                        <a:lnTo>
                          <a:pt x="119774" y="0"/>
                        </a:lnTo>
                        <a:lnTo>
                          <a:pt x="166045" y="9385"/>
                        </a:lnTo>
                        <a:lnTo>
                          <a:pt x="204107" y="34997"/>
                        </a:lnTo>
                        <a:lnTo>
                          <a:pt x="229911" y="73019"/>
                        </a:lnTo>
                        <a:lnTo>
                          <a:pt x="239412" y="119637"/>
                        </a:lnTo>
                        <a:close/>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17" name="object 4417"/>
                  <p:cNvSpPr/>
                  <p:nvPr/>
                </p:nvSpPr>
                <p:spPr>
                  <a:xfrm>
                    <a:off x="15801659" y="337478"/>
                    <a:ext cx="135890" cy="138430"/>
                  </a:xfrm>
                  <a:custGeom>
                    <a:avLst/>
                    <a:gdLst/>
                    <a:ahLst/>
                    <a:cxnLst/>
                    <a:rect l="l" t="t" r="r" b="b"/>
                    <a:pathLst>
                      <a:path w="135890" h="138429">
                        <a:moveTo>
                          <a:pt x="135623" y="0"/>
                        </a:moveTo>
                        <a:lnTo>
                          <a:pt x="0" y="0"/>
                        </a:lnTo>
                        <a:lnTo>
                          <a:pt x="0" y="138016"/>
                        </a:lnTo>
                        <a:lnTo>
                          <a:pt x="135623" y="138016"/>
                        </a:lnTo>
                        <a:lnTo>
                          <a:pt x="135623"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418" name="object 4418"/>
                <p:cNvSpPr txBox="1"/>
                <p:nvPr/>
              </p:nvSpPr>
              <p:spPr>
                <a:xfrm>
                  <a:off x="8835110" y="149021"/>
                  <a:ext cx="77312" cy="77238"/>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454" b="0" i="0" u="none" strike="noStrike" kern="1200" cap="none" spc="-12" normalizeH="0" baseline="0" noProof="0">
                      <a:ln>
                        <a:noFill/>
                      </a:ln>
                      <a:solidFill>
                        <a:srgbClr val="888888"/>
                      </a:solidFill>
                      <a:effectLst/>
                      <a:uLnTx/>
                      <a:uFillTx/>
                      <a:latin typeface="Arial"/>
                      <a:ea typeface="+mn-ea"/>
                      <a:cs typeface="Arial"/>
                    </a:rPr>
                    <a:t>16</a:t>
                  </a:r>
                  <a:endParaRPr kumimoji="0" sz="454" b="0" i="0" u="none" strike="noStrike" kern="1200" cap="none" spc="0" normalizeH="0" baseline="0" noProof="0">
                    <a:ln>
                      <a:noFill/>
                    </a:ln>
                    <a:solidFill>
                      <a:prstClr val="black"/>
                    </a:solidFill>
                    <a:effectLst/>
                    <a:uLnTx/>
                    <a:uFillTx/>
                    <a:latin typeface="Arial"/>
                    <a:ea typeface="+mn-ea"/>
                    <a:cs typeface="Arial"/>
                  </a:endParaRPr>
                </a:p>
              </p:txBody>
            </p:sp>
            <p:sp>
              <p:nvSpPr>
                <p:cNvPr id="4419" name="object 4419"/>
                <p:cNvSpPr/>
                <p:nvPr/>
              </p:nvSpPr>
              <p:spPr>
                <a:xfrm>
                  <a:off x="8873953" y="4653502"/>
                  <a:ext cx="0" cy="116725"/>
                </a:xfrm>
                <a:custGeom>
                  <a:avLst/>
                  <a:gdLst/>
                  <a:ahLst/>
                  <a:cxnLst/>
                  <a:rect l="l" t="t" r="r" b="b"/>
                  <a:pathLst>
                    <a:path h="244475">
                      <a:moveTo>
                        <a:pt x="0" y="244113"/>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20" name="object 4420"/>
                <p:cNvSpPr/>
                <p:nvPr/>
              </p:nvSpPr>
              <p:spPr>
                <a:xfrm>
                  <a:off x="8873953" y="4596361"/>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21" name="object 4421"/>
                <p:cNvSpPr/>
                <p:nvPr/>
              </p:nvSpPr>
              <p:spPr>
                <a:xfrm>
                  <a:off x="8873953" y="4453524"/>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22" name="object 4422"/>
                <p:cNvSpPr/>
                <p:nvPr/>
              </p:nvSpPr>
              <p:spPr>
                <a:xfrm>
                  <a:off x="8873953" y="4253553"/>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23" name="object 4423"/>
                <p:cNvSpPr/>
                <p:nvPr/>
              </p:nvSpPr>
              <p:spPr>
                <a:xfrm>
                  <a:off x="8873953" y="3996441"/>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24" name="object 4424"/>
                <p:cNvSpPr/>
                <p:nvPr/>
              </p:nvSpPr>
              <p:spPr>
                <a:xfrm>
                  <a:off x="8873953" y="3796463"/>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25" name="object 4425"/>
                <p:cNvSpPr/>
                <p:nvPr/>
              </p:nvSpPr>
              <p:spPr>
                <a:xfrm>
                  <a:off x="8873953" y="3653626"/>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26" name="object 4426"/>
                <p:cNvSpPr/>
                <p:nvPr/>
              </p:nvSpPr>
              <p:spPr>
                <a:xfrm>
                  <a:off x="8873953" y="3596492"/>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27" name="object 4427"/>
                <p:cNvSpPr/>
                <p:nvPr/>
              </p:nvSpPr>
              <p:spPr>
                <a:xfrm>
                  <a:off x="8873953" y="3453655"/>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28" name="object 4428"/>
                <p:cNvSpPr/>
                <p:nvPr/>
              </p:nvSpPr>
              <p:spPr>
                <a:xfrm>
                  <a:off x="8873953" y="3196543"/>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29" name="object 4429"/>
                <p:cNvSpPr/>
                <p:nvPr/>
              </p:nvSpPr>
              <p:spPr>
                <a:xfrm>
                  <a:off x="8873953" y="2996565"/>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30" name="object 4430"/>
                <p:cNvSpPr/>
                <p:nvPr/>
              </p:nvSpPr>
              <p:spPr>
                <a:xfrm>
                  <a:off x="8873953" y="2853728"/>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31" name="object 4431"/>
                <p:cNvSpPr/>
                <p:nvPr/>
              </p:nvSpPr>
              <p:spPr>
                <a:xfrm>
                  <a:off x="8873953" y="2796594"/>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32" name="object 4432"/>
                <p:cNvSpPr/>
                <p:nvPr/>
              </p:nvSpPr>
              <p:spPr>
                <a:xfrm>
                  <a:off x="8873953" y="2596616"/>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33" name="object 4433"/>
                <p:cNvSpPr/>
                <p:nvPr/>
              </p:nvSpPr>
              <p:spPr>
                <a:xfrm>
                  <a:off x="8873953" y="2453779"/>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34" name="object 4434"/>
                <p:cNvSpPr/>
                <p:nvPr/>
              </p:nvSpPr>
              <p:spPr>
                <a:xfrm>
                  <a:off x="8873953" y="2396645"/>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35" name="object 4435"/>
                <p:cNvSpPr/>
                <p:nvPr/>
              </p:nvSpPr>
              <p:spPr>
                <a:xfrm>
                  <a:off x="8873953" y="2253808"/>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36" name="object 4436"/>
                <p:cNvSpPr/>
                <p:nvPr/>
              </p:nvSpPr>
              <p:spPr>
                <a:xfrm>
                  <a:off x="8873953" y="2196667"/>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37" name="object 4437"/>
                <p:cNvSpPr/>
                <p:nvPr/>
              </p:nvSpPr>
              <p:spPr>
                <a:xfrm>
                  <a:off x="8873953" y="1996696"/>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38" name="object 4438"/>
                <p:cNvSpPr/>
                <p:nvPr/>
              </p:nvSpPr>
              <p:spPr>
                <a:xfrm>
                  <a:off x="8873953" y="1853859"/>
                  <a:ext cx="0" cy="114300"/>
                </a:xfrm>
                <a:custGeom>
                  <a:avLst/>
                  <a:gdLst/>
                  <a:ahLst/>
                  <a:cxnLst/>
                  <a:rect l="l" t="t" r="r" b="b"/>
                  <a:pathLst>
                    <a:path h="239395">
                      <a:moveTo>
                        <a:pt x="0" y="239330"/>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39" name="object 4439"/>
                <p:cNvSpPr/>
                <p:nvPr/>
              </p:nvSpPr>
              <p:spPr>
                <a:xfrm>
                  <a:off x="8873953" y="1796718"/>
                  <a:ext cx="0" cy="28802"/>
                </a:xfrm>
                <a:custGeom>
                  <a:avLst/>
                  <a:gdLst/>
                  <a:ahLst/>
                  <a:cxnLst/>
                  <a:rect l="l" t="t" r="r" b="b"/>
                  <a:pathLst>
                    <a:path h="60325">
                      <a:moveTo>
                        <a:pt x="0" y="59846"/>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40" name="object 4440"/>
                <p:cNvSpPr/>
                <p:nvPr/>
              </p:nvSpPr>
              <p:spPr>
                <a:xfrm>
                  <a:off x="8873953" y="1196798"/>
                  <a:ext cx="0" cy="28802"/>
                </a:xfrm>
                <a:custGeom>
                  <a:avLst/>
                  <a:gdLst/>
                  <a:ahLst/>
                  <a:cxnLst/>
                  <a:rect l="l" t="t" r="r" b="b"/>
                  <a:pathLst>
                    <a:path h="60325">
                      <a:moveTo>
                        <a:pt x="0" y="59832"/>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4441" name="object 4441"/>
                <p:cNvGrpSpPr/>
                <p:nvPr/>
              </p:nvGrpSpPr>
              <p:grpSpPr>
                <a:xfrm>
                  <a:off x="2669388" y="251305"/>
                  <a:ext cx="6205247" cy="4174224"/>
                  <a:chOff x="2875202" y="526344"/>
                  <a:chExt cx="12996545" cy="8742680"/>
                </a:xfrm>
              </p:grpSpPr>
              <p:sp>
                <p:nvSpPr>
                  <p:cNvPr id="4442" name="object 4442"/>
                  <p:cNvSpPr/>
                  <p:nvPr/>
                </p:nvSpPr>
                <p:spPr>
                  <a:xfrm>
                    <a:off x="15870318" y="527297"/>
                    <a:ext cx="0" cy="8740775"/>
                  </a:xfrm>
                  <a:custGeom>
                    <a:avLst/>
                    <a:gdLst/>
                    <a:ahLst/>
                    <a:cxnLst/>
                    <a:rect l="l" t="t" r="r" b="b"/>
                    <a:pathLst>
                      <a:path h="8740775">
                        <a:moveTo>
                          <a:pt x="0" y="8740529"/>
                        </a:moveTo>
                        <a:lnTo>
                          <a:pt x="0" y="8680696"/>
                        </a:lnTo>
                      </a:path>
                      <a:path h="8740775">
                        <a:moveTo>
                          <a:pt x="0" y="8321700"/>
                        </a:moveTo>
                        <a:lnTo>
                          <a:pt x="0" y="8261854"/>
                        </a:lnTo>
                      </a:path>
                      <a:path h="8740775">
                        <a:moveTo>
                          <a:pt x="0" y="8202021"/>
                        </a:moveTo>
                        <a:lnTo>
                          <a:pt x="0" y="7962691"/>
                        </a:lnTo>
                      </a:path>
                      <a:path h="8740775">
                        <a:moveTo>
                          <a:pt x="0" y="7783193"/>
                        </a:moveTo>
                        <a:lnTo>
                          <a:pt x="0" y="7543862"/>
                        </a:lnTo>
                      </a:path>
                      <a:path h="8740775">
                        <a:moveTo>
                          <a:pt x="0" y="6646358"/>
                        </a:moveTo>
                        <a:lnTo>
                          <a:pt x="0" y="6586512"/>
                        </a:lnTo>
                      </a:path>
                      <a:path h="8740775">
                        <a:moveTo>
                          <a:pt x="0" y="6526679"/>
                        </a:moveTo>
                        <a:lnTo>
                          <a:pt x="0" y="6287349"/>
                        </a:lnTo>
                      </a:path>
                      <a:path h="8740775">
                        <a:moveTo>
                          <a:pt x="0" y="6107851"/>
                        </a:moveTo>
                        <a:lnTo>
                          <a:pt x="0" y="5868520"/>
                        </a:lnTo>
                      </a:path>
                      <a:path h="8740775">
                        <a:moveTo>
                          <a:pt x="0" y="5270180"/>
                        </a:moveTo>
                        <a:lnTo>
                          <a:pt x="0" y="5030849"/>
                        </a:lnTo>
                      </a:path>
                      <a:path h="8740775">
                        <a:moveTo>
                          <a:pt x="0" y="4013667"/>
                        </a:moveTo>
                        <a:lnTo>
                          <a:pt x="0" y="3774336"/>
                        </a:lnTo>
                      </a:path>
                      <a:path h="8740775">
                        <a:moveTo>
                          <a:pt x="0" y="3175996"/>
                        </a:moveTo>
                        <a:lnTo>
                          <a:pt x="0" y="2936665"/>
                        </a:lnTo>
                      </a:path>
                      <a:path h="8740775">
                        <a:moveTo>
                          <a:pt x="0" y="2876832"/>
                        </a:moveTo>
                        <a:lnTo>
                          <a:pt x="0" y="2817000"/>
                        </a:lnTo>
                      </a:path>
                      <a:path h="8740775">
                        <a:moveTo>
                          <a:pt x="0" y="2757167"/>
                        </a:moveTo>
                        <a:lnTo>
                          <a:pt x="0" y="2517836"/>
                        </a:lnTo>
                      </a:path>
                      <a:path h="8740775">
                        <a:moveTo>
                          <a:pt x="0" y="2457990"/>
                        </a:moveTo>
                        <a:lnTo>
                          <a:pt x="0" y="2398157"/>
                        </a:lnTo>
                      </a:path>
                      <a:path h="8740775">
                        <a:moveTo>
                          <a:pt x="0" y="2338325"/>
                        </a:moveTo>
                        <a:lnTo>
                          <a:pt x="0" y="2098994"/>
                        </a:lnTo>
                      </a:path>
                      <a:path h="8740775">
                        <a:moveTo>
                          <a:pt x="0" y="1919496"/>
                        </a:moveTo>
                        <a:lnTo>
                          <a:pt x="0" y="1680165"/>
                        </a:lnTo>
                      </a:path>
                      <a:path h="8740775">
                        <a:moveTo>
                          <a:pt x="0" y="1620333"/>
                        </a:moveTo>
                        <a:lnTo>
                          <a:pt x="0" y="1560486"/>
                        </a:lnTo>
                      </a:path>
                      <a:path h="8740775">
                        <a:moveTo>
                          <a:pt x="0" y="1500654"/>
                        </a:moveTo>
                        <a:lnTo>
                          <a:pt x="0" y="1261323"/>
                        </a:lnTo>
                      </a:path>
                      <a:path h="8740775">
                        <a:moveTo>
                          <a:pt x="0" y="1201490"/>
                        </a:moveTo>
                        <a:lnTo>
                          <a:pt x="0" y="1141658"/>
                        </a:lnTo>
                      </a:path>
                      <a:path h="8740775">
                        <a:moveTo>
                          <a:pt x="0" y="1081825"/>
                        </a:moveTo>
                        <a:lnTo>
                          <a:pt x="0" y="842494"/>
                        </a:lnTo>
                      </a:path>
                      <a:path h="8740775">
                        <a:moveTo>
                          <a:pt x="0" y="782662"/>
                        </a:moveTo>
                        <a:lnTo>
                          <a:pt x="0" y="722815"/>
                        </a:lnTo>
                      </a:path>
                      <a:path h="8740775">
                        <a:moveTo>
                          <a:pt x="0" y="662983"/>
                        </a:moveTo>
                        <a:lnTo>
                          <a:pt x="0" y="423652"/>
                        </a:lnTo>
                      </a:path>
                      <a:path h="8740775">
                        <a:moveTo>
                          <a:pt x="0" y="363819"/>
                        </a:moveTo>
                        <a:lnTo>
                          <a:pt x="0" y="303987"/>
                        </a:lnTo>
                      </a:path>
                      <a:path h="8740775">
                        <a:moveTo>
                          <a:pt x="0" y="244154"/>
                        </a:moveTo>
                        <a:lnTo>
                          <a:pt x="0" y="0"/>
                        </a:lnTo>
                      </a:path>
                    </a:pathLst>
                  </a:custGeom>
                  <a:ln w="3175">
                    <a:solidFill>
                      <a:srgbClr val="88888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43" name="object 4443"/>
                  <p:cNvSpPr/>
                  <p:nvPr/>
                </p:nvSpPr>
                <p:spPr>
                  <a:xfrm>
                    <a:off x="2875202" y="2600771"/>
                    <a:ext cx="198755" cy="71120"/>
                  </a:xfrm>
                  <a:custGeom>
                    <a:avLst/>
                    <a:gdLst/>
                    <a:ahLst/>
                    <a:cxnLst/>
                    <a:rect l="l" t="t" r="r" b="b"/>
                    <a:pathLst>
                      <a:path w="198755" h="71119">
                        <a:moveTo>
                          <a:pt x="198646" y="0"/>
                        </a:moveTo>
                        <a:lnTo>
                          <a:pt x="0" y="0"/>
                        </a:lnTo>
                        <a:lnTo>
                          <a:pt x="0" y="71005"/>
                        </a:lnTo>
                        <a:lnTo>
                          <a:pt x="198646" y="71005"/>
                        </a:lnTo>
                        <a:lnTo>
                          <a:pt x="19864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444" name="object 4444"/>
                <p:cNvSpPr txBox="1"/>
                <p:nvPr/>
              </p:nvSpPr>
              <p:spPr>
                <a:xfrm>
                  <a:off x="2663326" y="1232382"/>
                  <a:ext cx="107630"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none" strike="noStrike" kern="1200" cap="none" spc="-10" normalizeH="0" baseline="0" noProof="0">
                      <a:ln>
                        <a:noFill/>
                      </a:ln>
                      <a:solidFill>
                        <a:prstClr val="black"/>
                      </a:solidFill>
                      <a:effectLst/>
                      <a:uLnTx/>
                      <a:uFillTx/>
                      <a:latin typeface="Arial"/>
                      <a:ea typeface="+mn-ea"/>
                      <a:cs typeface="Arial"/>
                    </a:rPr>
                    <a:t>HW-</a:t>
                  </a:r>
                  <a:r>
                    <a:rPr kumimoji="0" sz="239" b="1" i="0" u="none" strike="noStrike" kern="1200" cap="none" spc="-12" normalizeH="0" baseline="0" noProof="0">
                      <a:ln>
                        <a:noFill/>
                      </a:ln>
                      <a:solidFill>
                        <a:prstClr val="black"/>
                      </a:solidFill>
                      <a:effectLst/>
                      <a:uLnTx/>
                      <a:uFillTx/>
                      <a:latin typeface="Arial"/>
                      <a:ea typeface="+mn-ea"/>
                      <a:cs typeface="Arial"/>
                    </a:rPr>
                    <a:t>S3</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445" name="object 4445"/>
                <p:cNvSpPr/>
                <p:nvPr/>
              </p:nvSpPr>
              <p:spPr>
                <a:xfrm>
                  <a:off x="2669389" y="1271837"/>
                  <a:ext cx="94896" cy="3335"/>
                </a:xfrm>
                <a:custGeom>
                  <a:avLst/>
                  <a:gdLst/>
                  <a:ahLst/>
                  <a:cxnLst/>
                  <a:rect l="l" t="t" r="r" b="b"/>
                  <a:pathLst>
                    <a:path w="198755" h="6985">
                      <a:moveTo>
                        <a:pt x="198646" y="0"/>
                      </a:moveTo>
                      <a:lnTo>
                        <a:pt x="0" y="0"/>
                      </a:lnTo>
                      <a:lnTo>
                        <a:pt x="0" y="6381"/>
                      </a:lnTo>
                      <a:lnTo>
                        <a:pt x="198646" y="6381"/>
                      </a:lnTo>
                      <a:lnTo>
                        <a:pt x="198646"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46" name="object 4446"/>
                <p:cNvSpPr txBox="1"/>
                <p:nvPr/>
              </p:nvSpPr>
              <p:spPr>
                <a:xfrm>
                  <a:off x="4287880" y="913565"/>
                  <a:ext cx="128550"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none" strike="noStrike" kern="1200" cap="none" spc="-12" normalizeH="0" baseline="0" noProof="0">
                      <a:ln>
                        <a:noFill/>
                      </a:ln>
                      <a:solidFill>
                        <a:prstClr val="black"/>
                      </a:solidFill>
                      <a:effectLst/>
                      <a:uLnTx/>
                      <a:uFillTx/>
                      <a:latin typeface="Arial"/>
                      <a:ea typeface="+mn-ea"/>
                      <a:cs typeface="Arial"/>
                    </a:rPr>
                    <a:t>CHWP-</a:t>
                  </a:r>
                  <a:r>
                    <a:rPr kumimoji="0" sz="239" b="1" i="0" u="none" strike="noStrike" kern="1200" cap="none" spc="-24" normalizeH="0" baseline="0" noProof="0">
                      <a:ln>
                        <a:noFill/>
                      </a:ln>
                      <a:solidFill>
                        <a:prstClr val="black"/>
                      </a:solidFill>
                      <a:effectLst/>
                      <a:uLnTx/>
                      <a:uFillTx/>
                      <a:latin typeface="Arial"/>
                      <a:ea typeface="+mn-ea"/>
                      <a:cs typeface="Arial"/>
                    </a:rPr>
                    <a:t>4</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447" name="object 4447"/>
                <p:cNvSpPr/>
                <p:nvPr/>
              </p:nvSpPr>
              <p:spPr>
                <a:xfrm>
                  <a:off x="4293943" y="953023"/>
                  <a:ext cx="115816" cy="3335"/>
                </a:xfrm>
                <a:custGeom>
                  <a:avLst/>
                  <a:gdLst/>
                  <a:ahLst/>
                  <a:cxnLst/>
                  <a:rect l="l" t="t" r="r" b="b"/>
                  <a:pathLst>
                    <a:path w="242570" h="6985">
                      <a:moveTo>
                        <a:pt x="242522" y="0"/>
                      </a:moveTo>
                      <a:lnTo>
                        <a:pt x="0" y="0"/>
                      </a:lnTo>
                      <a:lnTo>
                        <a:pt x="0" y="6381"/>
                      </a:lnTo>
                      <a:lnTo>
                        <a:pt x="242522" y="6381"/>
                      </a:lnTo>
                      <a:lnTo>
                        <a:pt x="242522"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48" name="object 4448"/>
                <p:cNvSpPr txBox="1"/>
                <p:nvPr/>
              </p:nvSpPr>
              <p:spPr>
                <a:xfrm>
                  <a:off x="4650120" y="986699"/>
                  <a:ext cx="128550"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none" strike="noStrike" kern="1200" cap="none" spc="-12" normalizeH="0" baseline="0" noProof="0">
                      <a:ln>
                        <a:noFill/>
                      </a:ln>
                      <a:solidFill>
                        <a:prstClr val="black"/>
                      </a:solidFill>
                      <a:effectLst/>
                      <a:uLnTx/>
                      <a:uFillTx/>
                      <a:latin typeface="Arial"/>
                      <a:ea typeface="+mn-ea"/>
                      <a:cs typeface="Arial"/>
                    </a:rPr>
                    <a:t>CHWP-</a:t>
                  </a:r>
                  <a:r>
                    <a:rPr kumimoji="0" sz="239" b="1" i="0" u="none" strike="noStrike" kern="1200" cap="none" spc="-24" normalizeH="0" baseline="0" noProof="0">
                      <a:ln>
                        <a:noFill/>
                      </a:ln>
                      <a:solidFill>
                        <a:prstClr val="black"/>
                      </a:solidFill>
                      <a:effectLst/>
                      <a:uLnTx/>
                      <a:uFillTx/>
                      <a:latin typeface="Arial"/>
                      <a:ea typeface="+mn-ea"/>
                      <a:cs typeface="Arial"/>
                    </a:rPr>
                    <a:t>5</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grpSp>
              <p:nvGrpSpPr>
                <p:cNvPr id="4449" name="object 4449"/>
                <p:cNvGrpSpPr/>
                <p:nvPr/>
              </p:nvGrpSpPr>
              <p:grpSpPr>
                <a:xfrm>
                  <a:off x="4656184" y="814910"/>
                  <a:ext cx="589085" cy="414754"/>
                  <a:chOff x="7036436" y="1706783"/>
                  <a:chExt cx="1233805" cy="868680"/>
                </a:xfrm>
              </p:grpSpPr>
              <p:sp>
                <p:nvSpPr>
                  <p:cNvPr id="4450" name="object 4450"/>
                  <p:cNvSpPr/>
                  <p:nvPr/>
                </p:nvSpPr>
                <p:spPr>
                  <a:xfrm>
                    <a:off x="7036436" y="2149225"/>
                    <a:ext cx="242570" cy="6985"/>
                  </a:xfrm>
                  <a:custGeom>
                    <a:avLst/>
                    <a:gdLst/>
                    <a:ahLst/>
                    <a:cxnLst/>
                    <a:rect l="l" t="t" r="r" b="b"/>
                    <a:pathLst>
                      <a:path w="242570" h="6985">
                        <a:moveTo>
                          <a:pt x="242527" y="0"/>
                        </a:moveTo>
                        <a:lnTo>
                          <a:pt x="0" y="0"/>
                        </a:lnTo>
                        <a:lnTo>
                          <a:pt x="0" y="6381"/>
                        </a:lnTo>
                        <a:lnTo>
                          <a:pt x="242527" y="6381"/>
                        </a:lnTo>
                        <a:lnTo>
                          <a:pt x="242527"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51" name="object 4451"/>
                  <p:cNvSpPr/>
                  <p:nvPr/>
                </p:nvSpPr>
                <p:spPr>
                  <a:xfrm>
                    <a:off x="7676259" y="1708053"/>
                    <a:ext cx="502920" cy="822325"/>
                  </a:xfrm>
                  <a:custGeom>
                    <a:avLst/>
                    <a:gdLst/>
                    <a:ahLst/>
                    <a:cxnLst/>
                    <a:rect l="l" t="t" r="r" b="b"/>
                    <a:pathLst>
                      <a:path w="502920" h="822325">
                        <a:moveTo>
                          <a:pt x="0" y="623062"/>
                        </a:moveTo>
                        <a:lnTo>
                          <a:pt x="502602" y="821705"/>
                        </a:lnTo>
                      </a:path>
                      <a:path w="502920" h="822325">
                        <a:moveTo>
                          <a:pt x="325489" y="0"/>
                        </a:moveTo>
                        <a:lnTo>
                          <a:pt x="502602" y="82170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4452" name="object 4452"/>
                  <p:cNvPicPr/>
                  <p:nvPr/>
                </p:nvPicPr>
                <p:blipFill>
                  <a:blip r:embed="rId171" cstate="print"/>
                  <a:stretch>
                    <a:fillRect/>
                  </a:stretch>
                </p:blipFill>
                <p:spPr>
                  <a:xfrm>
                    <a:off x="8177665" y="2483091"/>
                    <a:ext cx="92539" cy="91744"/>
                  </a:xfrm>
                  <a:prstGeom prst="rect">
                    <a:avLst/>
                  </a:prstGeom>
                </p:spPr>
              </p:pic>
            </p:grpSp>
            <p:sp>
              <p:nvSpPr>
                <p:cNvPr id="4453" name="object 4453"/>
                <p:cNvSpPr txBox="1"/>
                <p:nvPr/>
              </p:nvSpPr>
              <p:spPr>
                <a:xfrm>
                  <a:off x="8378787" y="4001171"/>
                  <a:ext cx="76402"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sng" strike="noStrike" kern="1200" cap="none" spc="-10" normalizeH="0" baseline="0" noProof="0">
                      <a:ln>
                        <a:noFill/>
                      </a:ln>
                      <a:solidFill>
                        <a:prstClr val="black"/>
                      </a:solidFill>
                      <a:effectLst/>
                      <a:uLnTx/>
                      <a:uFill>
                        <a:solidFill>
                          <a:srgbClr val="000000"/>
                        </a:solidFill>
                      </a:uFill>
                      <a:latin typeface="Arial"/>
                      <a:ea typeface="+mn-ea"/>
                      <a:cs typeface="Arial"/>
                    </a:rPr>
                    <a:t>EF-</a:t>
                  </a:r>
                  <a:r>
                    <a:rPr kumimoji="0" sz="239" b="1" i="0" u="sng" strike="noStrike" kern="1200" cap="none" spc="-24" normalizeH="0" baseline="0" noProof="0">
                      <a:ln>
                        <a:noFill/>
                      </a:ln>
                      <a:solidFill>
                        <a:prstClr val="black"/>
                      </a:solidFill>
                      <a:effectLst/>
                      <a:uLnTx/>
                      <a:uFill>
                        <a:solidFill>
                          <a:srgbClr val="000000"/>
                        </a:solidFill>
                      </a:uFill>
                      <a:latin typeface="Arial"/>
                      <a:ea typeface="+mn-ea"/>
                      <a:cs typeface="Arial"/>
                    </a:rPr>
                    <a:t>1</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454" name="object 4454"/>
                <p:cNvSpPr txBox="1"/>
                <p:nvPr/>
              </p:nvSpPr>
              <p:spPr>
                <a:xfrm>
                  <a:off x="3781660" y="929104"/>
                  <a:ext cx="140980"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0" normalizeH="0" baseline="0" noProof="0">
                      <a:ln>
                        <a:noFill/>
                      </a:ln>
                      <a:solidFill>
                        <a:prstClr val="black"/>
                      </a:solidFill>
                      <a:effectLst/>
                      <a:uLnTx/>
                      <a:uFillTx/>
                      <a:latin typeface="Arial"/>
                      <a:ea typeface="+mn-ea"/>
                      <a:cs typeface="Arial"/>
                    </a:rPr>
                    <a:t>CHW-</a:t>
                  </a:r>
                  <a:r>
                    <a:rPr kumimoji="0" sz="215" b="0" i="0" u="none" strike="noStrike" kern="1200" cap="none" spc="-12" normalizeH="0" baseline="0" noProof="0">
                      <a:ln>
                        <a:noFill/>
                      </a:ln>
                      <a:solidFill>
                        <a:prstClr val="black"/>
                      </a:solidFill>
                      <a:effectLst/>
                      <a:uLnTx/>
                      <a:uFillTx/>
                      <a:latin typeface="Arial"/>
                      <a:ea typeface="+mn-ea"/>
                      <a:cs typeface="Arial"/>
                    </a:rPr>
                    <a:t>H/X</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455" name="object 4455"/>
                <p:cNvSpPr txBox="1"/>
                <p:nvPr/>
              </p:nvSpPr>
              <p:spPr>
                <a:xfrm>
                  <a:off x="3046884" y="2982175"/>
                  <a:ext cx="82163"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0" normalizeH="0" baseline="0" noProof="0">
                      <a:ln>
                        <a:noFill/>
                      </a:ln>
                      <a:solidFill>
                        <a:prstClr val="black"/>
                      </a:solidFill>
                      <a:effectLst/>
                      <a:uLnTx/>
                      <a:uFillTx/>
                      <a:latin typeface="Arial"/>
                      <a:ea typeface="+mn-ea"/>
                      <a:cs typeface="Arial"/>
                    </a:rPr>
                    <a:t>AS-</a:t>
                  </a:r>
                  <a:r>
                    <a:rPr kumimoji="0" sz="215" b="0" i="0" u="none" strike="noStrike" kern="1200" cap="none" spc="-24" normalizeH="0" baseline="0" noProof="0">
                      <a:ln>
                        <a:noFill/>
                      </a:ln>
                      <a:solidFill>
                        <a:prstClr val="black"/>
                      </a:solidFill>
                      <a:effectLst/>
                      <a:uLnTx/>
                      <a:uFillTx/>
                      <a:latin typeface="Arial"/>
                      <a:ea typeface="+mn-ea"/>
                      <a:cs typeface="Arial"/>
                    </a:rPr>
                    <a:t>H</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456" name="object 4456"/>
                <p:cNvSpPr txBox="1"/>
                <p:nvPr/>
              </p:nvSpPr>
              <p:spPr>
                <a:xfrm>
                  <a:off x="2749030" y="3014551"/>
                  <a:ext cx="179484"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0" normalizeH="0" baseline="0" noProof="0">
                      <a:ln>
                        <a:noFill/>
                      </a:ln>
                      <a:solidFill>
                        <a:prstClr val="black"/>
                      </a:solidFill>
                      <a:effectLst/>
                      <a:uLnTx/>
                      <a:uFillTx/>
                      <a:latin typeface="Arial"/>
                      <a:ea typeface="+mn-ea"/>
                      <a:cs typeface="Arial"/>
                    </a:rPr>
                    <a:t>SF-PKG-</a:t>
                  </a:r>
                  <a:r>
                    <a:rPr kumimoji="0" sz="215" b="0" i="0" u="none" strike="noStrike" kern="1200" cap="none" spc="-12" normalizeH="0" baseline="0" noProof="0">
                      <a:ln>
                        <a:noFill/>
                      </a:ln>
                      <a:solidFill>
                        <a:prstClr val="black"/>
                      </a:solidFill>
                      <a:effectLst/>
                      <a:uLnTx/>
                      <a:uFillTx/>
                      <a:latin typeface="Arial"/>
                      <a:ea typeface="+mn-ea"/>
                      <a:cs typeface="Arial"/>
                    </a:rPr>
                    <a:t>100</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457" name="object 4457"/>
                <p:cNvSpPr/>
                <p:nvPr/>
              </p:nvSpPr>
              <p:spPr>
                <a:xfrm>
                  <a:off x="2491507" y="1841669"/>
                  <a:ext cx="36685" cy="0"/>
                </a:xfrm>
                <a:custGeom>
                  <a:avLst/>
                  <a:gdLst/>
                  <a:ahLst/>
                  <a:cxnLst/>
                  <a:rect l="l" t="t" r="r" b="b"/>
                  <a:pathLst>
                    <a:path w="76835">
                      <a:moveTo>
                        <a:pt x="76592"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58" name="object 4458"/>
                <p:cNvSpPr txBox="1"/>
                <p:nvPr/>
              </p:nvSpPr>
              <p:spPr>
                <a:xfrm>
                  <a:off x="2426769" y="1814784"/>
                  <a:ext cx="71551"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none" strike="noStrike" kern="1200" cap="none" spc="-12" normalizeH="0" baseline="0" noProof="0">
                      <a:ln>
                        <a:noFill/>
                      </a:ln>
                      <a:solidFill>
                        <a:prstClr val="black"/>
                      </a:solidFill>
                      <a:effectLst/>
                      <a:uLnTx/>
                      <a:uFillTx/>
                      <a:latin typeface="Arial"/>
                      <a:ea typeface="+mn-ea"/>
                      <a:cs typeface="Arial"/>
                    </a:rPr>
                    <a:t>VFC</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grpSp>
              <p:nvGrpSpPr>
                <p:cNvPr id="4459" name="object 4459"/>
                <p:cNvGrpSpPr/>
                <p:nvPr/>
              </p:nvGrpSpPr>
              <p:grpSpPr>
                <a:xfrm>
                  <a:off x="2432847" y="1854242"/>
                  <a:ext cx="95806" cy="214350"/>
                  <a:chOff x="2379780" y="3883605"/>
                  <a:chExt cx="200660" cy="448945"/>
                </a:xfrm>
              </p:grpSpPr>
              <p:sp>
                <p:nvSpPr>
                  <p:cNvPr id="4460" name="object 4460"/>
                  <p:cNvSpPr/>
                  <p:nvPr/>
                </p:nvSpPr>
                <p:spPr>
                  <a:xfrm>
                    <a:off x="2379780" y="3883605"/>
                    <a:ext cx="123189" cy="6985"/>
                  </a:xfrm>
                  <a:custGeom>
                    <a:avLst/>
                    <a:gdLst/>
                    <a:ahLst/>
                    <a:cxnLst/>
                    <a:rect l="l" t="t" r="r" b="b"/>
                    <a:pathLst>
                      <a:path w="123189" h="6985">
                        <a:moveTo>
                          <a:pt x="122861" y="0"/>
                        </a:moveTo>
                        <a:lnTo>
                          <a:pt x="0" y="0"/>
                        </a:lnTo>
                        <a:lnTo>
                          <a:pt x="0" y="6381"/>
                        </a:lnTo>
                        <a:lnTo>
                          <a:pt x="122861" y="6381"/>
                        </a:lnTo>
                        <a:lnTo>
                          <a:pt x="122861"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61" name="object 4461"/>
                  <p:cNvSpPr/>
                  <p:nvPr/>
                </p:nvSpPr>
                <p:spPr>
                  <a:xfrm>
                    <a:off x="2502638" y="4087039"/>
                    <a:ext cx="76835" cy="0"/>
                  </a:xfrm>
                  <a:custGeom>
                    <a:avLst/>
                    <a:gdLst/>
                    <a:ahLst/>
                    <a:cxnLst/>
                    <a:rect l="l" t="t" r="r" b="b"/>
                    <a:pathLst>
                      <a:path w="76835">
                        <a:moveTo>
                          <a:pt x="76592"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62" name="object 4462"/>
                  <p:cNvSpPr/>
                  <p:nvPr/>
                </p:nvSpPr>
                <p:spPr>
                  <a:xfrm>
                    <a:off x="2379780" y="4050341"/>
                    <a:ext cx="123189" cy="71120"/>
                  </a:xfrm>
                  <a:custGeom>
                    <a:avLst/>
                    <a:gdLst/>
                    <a:ahLst/>
                    <a:cxnLst/>
                    <a:rect l="l" t="t" r="r" b="b"/>
                    <a:pathLst>
                      <a:path w="123189" h="71120">
                        <a:moveTo>
                          <a:pt x="122861" y="0"/>
                        </a:moveTo>
                        <a:lnTo>
                          <a:pt x="0" y="0"/>
                        </a:lnTo>
                        <a:lnTo>
                          <a:pt x="0" y="70999"/>
                        </a:lnTo>
                        <a:lnTo>
                          <a:pt x="122861" y="70999"/>
                        </a:lnTo>
                        <a:lnTo>
                          <a:pt x="122861"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63" name="object 4463"/>
                  <p:cNvSpPr/>
                  <p:nvPr/>
                </p:nvSpPr>
                <p:spPr>
                  <a:xfrm>
                    <a:off x="2379780" y="4113356"/>
                    <a:ext cx="123189" cy="6985"/>
                  </a:xfrm>
                  <a:custGeom>
                    <a:avLst/>
                    <a:gdLst/>
                    <a:ahLst/>
                    <a:cxnLst/>
                    <a:rect l="l" t="t" r="r" b="b"/>
                    <a:pathLst>
                      <a:path w="123189" h="6985">
                        <a:moveTo>
                          <a:pt x="122861" y="0"/>
                        </a:moveTo>
                        <a:lnTo>
                          <a:pt x="0" y="0"/>
                        </a:lnTo>
                        <a:lnTo>
                          <a:pt x="0" y="6381"/>
                        </a:lnTo>
                        <a:lnTo>
                          <a:pt x="122861" y="6381"/>
                        </a:lnTo>
                        <a:lnTo>
                          <a:pt x="122861"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64" name="object 4464"/>
                  <p:cNvSpPr/>
                  <p:nvPr/>
                </p:nvSpPr>
                <p:spPr>
                  <a:xfrm>
                    <a:off x="2502638" y="4331152"/>
                    <a:ext cx="76835" cy="0"/>
                  </a:xfrm>
                  <a:custGeom>
                    <a:avLst/>
                    <a:gdLst/>
                    <a:ahLst/>
                    <a:cxnLst/>
                    <a:rect l="l" t="t" r="r" b="b"/>
                    <a:pathLst>
                      <a:path w="76835">
                        <a:moveTo>
                          <a:pt x="76592"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465" name="object 4465"/>
                <p:cNvSpPr txBox="1"/>
                <p:nvPr/>
              </p:nvSpPr>
              <p:spPr>
                <a:xfrm>
                  <a:off x="2426769" y="1863159"/>
                  <a:ext cx="344113" cy="228620"/>
                </a:xfrm>
                <a:prstGeom prst="rect">
                  <a:avLst/>
                </a:prstGeom>
              </p:spPr>
              <p:txBody>
                <a:bodyPr vert="horz" wrap="square" lIns="0" tIns="6064" rIns="0" bIns="0" rtlCol="0">
                  <a:spAutoFit/>
                </a:bodyPr>
                <a:lstStyle/>
                <a:p>
                  <a:pPr marL="0" marR="2426" lvl="0" indent="0" algn="r" defTabSz="914400" rtl="0" eaLnBrk="1" fontAlgn="auto" latinLnBrk="0" hangingPunct="1">
                    <a:lnSpc>
                      <a:spcPct val="100000"/>
                    </a:lnSpc>
                    <a:spcBef>
                      <a:spcPts val="48"/>
                    </a:spcBef>
                    <a:spcAft>
                      <a:spcPts val="0"/>
                    </a:spcAft>
                    <a:buClrTx/>
                    <a:buSzTx/>
                    <a:buFontTx/>
                    <a:buNone/>
                    <a:tabLst/>
                    <a:defRPr/>
                  </a:pPr>
                  <a:r>
                    <a:rPr kumimoji="0" sz="239" b="1" i="0" u="none" strike="noStrike" kern="1200" cap="none" spc="-10" normalizeH="0" baseline="0" noProof="0">
                      <a:ln>
                        <a:noFill/>
                      </a:ln>
                      <a:solidFill>
                        <a:prstClr val="black"/>
                      </a:solidFill>
                      <a:effectLst/>
                      <a:uLnTx/>
                      <a:uFillTx/>
                      <a:latin typeface="Arial"/>
                      <a:ea typeface="+mn-ea"/>
                      <a:cs typeface="Arial"/>
                    </a:rPr>
                    <a:t>HW-</a:t>
                  </a:r>
                  <a:r>
                    <a:rPr kumimoji="0" sz="239" b="1" i="0" u="none" strike="noStrike" kern="1200" cap="none" spc="-12" normalizeH="0" baseline="0" noProof="0">
                      <a:ln>
                        <a:noFill/>
                      </a:ln>
                      <a:solidFill>
                        <a:prstClr val="black"/>
                      </a:solidFill>
                      <a:effectLst/>
                      <a:uLnTx/>
                      <a:uFillTx/>
                      <a:latin typeface="Arial"/>
                      <a:ea typeface="+mn-ea"/>
                      <a:cs typeface="Arial"/>
                    </a:rPr>
                    <a:t>P2</a:t>
                  </a:r>
                  <a:endParaRPr kumimoji="0" sz="239" b="0" i="0" u="none" strike="noStrike" kern="1200" cap="none" spc="0" normalizeH="0" baseline="0" noProof="0">
                    <a:ln>
                      <a:noFill/>
                    </a:ln>
                    <a:solidFill>
                      <a:prstClr val="black"/>
                    </a:solidFill>
                    <a:effectLst/>
                    <a:uLnTx/>
                    <a:uFillTx/>
                    <a:latin typeface="Arial"/>
                    <a:ea typeface="+mn-ea"/>
                    <a:cs typeface="Arial"/>
                  </a:endParaRPr>
                </a:p>
                <a:p>
                  <a:pPr marL="6064" marR="0" lvl="0" indent="0" algn="l" defTabSz="914400" rtl="0" eaLnBrk="1" fontAlgn="auto" latinLnBrk="0" hangingPunct="1">
                    <a:lnSpc>
                      <a:spcPct val="100000"/>
                    </a:lnSpc>
                    <a:spcBef>
                      <a:spcPts val="195"/>
                    </a:spcBef>
                    <a:spcAft>
                      <a:spcPts val="0"/>
                    </a:spcAft>
                    <a:buClrTx/>
                    <a:buSzTx/>
                    <a:buFontTx/>
                    <a:buNone/>
                    <a:tabLst/>
                    <a:defRPr/>
                  </a:pPr>
                  <a:r>
                    <a:rPr kumimoji="0" sz="239" b="1" i="0" u="none" strike="noStrike" kern="1200" cap="none" spc="-12" normalizeH="0" baseline="0" noProof="0">
                      <a:ln>
                        <a:noFill/>
                      </a:ln>
                      <a:solidFill>
                        <a:prstClr val="black"/>
                      </a:solidFill>
                      <a:effectLst/>
                      <a:uLnTx/>
                      <a:uFillTx/>
                      <a:latin typeface="Arial"/>
                      <a:ea typeface="+mn-ea"/>
                      <a:cs typeface="Arial"/>
                    </a:rPr>
                    <a:t>VFC</a:t>
                  </a:r>
                  <a:endParaRPr kumimoji="0" sz="239" b="0" i="0" u="none" strike="noStrike" kern="1200" cap="none" spc="0" normalizeH="0" baseline="0" noProof="0">
                    <a:ln>
                      <a:noFill/>
                    </a:ln>
                    <a:solidFill>
                      <a:prstClr val="black"/>
                    </a:solidFill>
                    <a:effectLst/>
                    <a:uLnTx/>
                    <a:uFillTx/>
                    <a:latin typeface="Arial"/>
                    <a:ea typeface="+mn-ea"/>
                    <a:cs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 b="0" i="0" u="none" strike="noStrike" kern="1200" cap="none" spc="0" normalizeH="0" baseline="0" noProof="0">
                    <a:ln>
                      <a:noFill/>
                    </a:ln>
                    <a:solidFill>
                      <a:prstClr val="black"/>
                    </a:solidFill>
                    <a:effectLst/>
                    <a:uLnTx/>
                    <a:uFillTx/>
                    <a:latin typeface="Arial"/>
                    <a:ea typeface="+mn-ea"/>
                    <a:cs typeface="Arial"/>
                  </a:endParaRPr>
                </a:p>
                <a:p>
                  <a:pPr marL="0" marR="0" lvl="0" indent="0" algn="l" defTabSz="914400" rtl="0" eaLnBrk="1" fontAlgn="auto" latinLnBrk="0" hangingPunct="1">
                    <a:lnSpc>
                      <a:spcPct val="100000"/>
                    </a:lnSpc>
                    <a:spcBef>
                      <a:spcPts val="81"/>
                    </a:spcBef>
                    <a:spcAft>
                      <a:spcPts val="0"/>
                    </a:spcAft>
                    <a:buClrTx/>
                    <a:buSzTx/>
                    <a:buFontTx/>
                    <a:buNone/>
                    <a:tabLst/>
                    <a:defRPr/>
                  </a:pPr>
                  <a:endParaRPr kumimoji="0" sz="239" b="0" i="0" u="none" strike="noStrike" kern="1200" cap="none" spc="0" normalizeH="0" baseline="0" noProof="0">
                    <a:ln>
                      <a:noFill/>
                    </a:ln>
                    <a:solidFill>
                      <a:prstClr val="black"/>
                    </a:solidFill>
                    <a:effectLst/>
                    <a:uLnTx/>
                    <a:uFillTx/>
                    <a:latin typeface="Arial"/>
                    <a:ea typeface="+mn-ea"/>
                    <a:cs typeface="Arial"/>
                  </a:endParaRPr>
                </a:p>
                <a:p>
                  <a:pPr marL="6064" marR="0" lvl="0" indent="0" algn="l" defTabSz="914400" rtl="0" eaLnBrk="1" fontAlgn="auto" latinLnBrk="0" hangingPunct="1">
                    <a:lnSpc>
                      <a:spcPct val="100000"/>
                    </a:lnSpc>
                    <a:spcBef>
                      <a:spcPts val="2"/>
                    </a:spcBef>
                    <a:spcAft>
                      <a:spcPts val="0"/>
                    </a:spcAft>
                    <a:buClrTx/>
                    <a:buSzTx/>
                    <a:buFontTx/>
                    <a:buNone/>
                    <a:tabLst/>
                    <a:defRPr/>
                  </a:pPr>
                  <a:r>
                    <a:rPr kumimoji="0" sz="239" b="1" i="0" u="none" strike="noStrike" kern="1200" cap="none" spc="-12" normalizeH="0" baseline="0" noProof="0">
                      <a:ln>
                        <a:noFill/>
                      </a:ln>
                      <a:solidFill>
                        <a:prstClr val="black"/>
                      </a:solidFill>
                      <a:effectLst/>
                      <a:uLnTx/>
                      <a:uFillTx/>
                      <a:latin typeface="Arial"/>
                      <a:ea typeface="+mn-ea"/>
                      <a:cs typeface="Arial"/>
                    </a:rPr>
                    <a:t>VFC</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grpSp>
              <p:nvGrpSpPr>
                <p:cNvPr id="4466" name="object 4466"/>
                <p:cNvGrpSpPr/>
                <p:nvPr/>
              </p:nvGrpSpPr>
              <p:grpSpPr>
                <a:xfrm>
                  <a:off x="2432847" y="1741032"/>
                  <a:ext cx="95806" cy="342597"/>
                  <a:chOff x="2379780" y="3646496"/>
                  <a:chExt cx="200660" cy="717550"/>
                </a:xfrm>
              </p:grpSpPr>
              <p:sp>
                <p:nvSpPr>
                  <p:cNvPr id="4467" name="object 4467"/>
                  <p:cNvSpPr/>
                  <p:nvPr/>
                </p:nvSpPr>
                <p:spPr>
                  <a:xfrm>
                    <a:off x="2379780" y="4357483"/>
                    <a:ext cx="123189" cy="6985"/>
                  </a:xfrm>
                  <a:custGeom>
                    <a:avLst/>
                    <a:gdLst/>
                    <a:ahLst/>
                    <a:cxnLst/>
                    <a:rect l="l" t="t" r="r" b="b"/>
                    <a:pathLst>
                      <a:path w="123189" h="6985">
                        <a:moveTo>
                          <a:pt x="122861" y="0"/>
                        </a:moveTo>
                        <a:lnTo>
                          <a:pt x="0" y="0"/>
                        </a:lnTo>
                        <a:lnTo>
                          <a:pt x="0" y="6381"/>
                        </a:lnTo>
                        <a:lnTo>
                          <a:pt x="122861" y="6381"/>
                        </a:lnTo>
                        <a:lnTo>
                          <a:pt x="122861"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68" name="object 4468"/>
                  <p:cNvSpPr/>
                  <p:nvPr/>
                </p:nvSpPr>
                <p:spPr>
                  <a:xfrm>
                    <a:off x="2502638" y="3647448"/>
                    <a:ext cx="76835" cy="0"/>
                  </a:xfrm>
                  <a:custGeom>
                    <a:avLst/>
                    <a:gdLst/>
                    <a:ahLst/>
                    <a:cxnLst/>
                    <a:rect l="l" t="t" r="r" b="b"/>
                    <a:pathLst>
                      <a:path w="76835">
                        <a:moveTo>
                          <a:pt x="76592"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469" name="object 4469"/>
                <p:cNvSpPr txBox="1"/>
                <p:nvPr/>
              </p:nvSpPr>
              <p:spPr>
                <a:xfrm>
                  <a:off x="2426769" y="1714606"/>
                  <a:ext cx="71551"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none" strike="noStrike" kern="1200" cap="none" spc="-12" normalizeH="0" baseline="0" noProof="0">
                      <a:ln>
                        <a:noFill/>
                      </a:ln>
                      <a:solidFill>
                        <a:prstClr val="black"/>
                      </a:solidFill>
                      <a:effectLst/>
                      <a:uLnTx/>
                      <a:uFillTx/>
                      <a:latin typeface="Arial"/>
                      <a:ea typeface="+mn-ea"/>
                      <a:cs typeface="Arial"/>
                    </a:rPr>
                    <a:t>VFC</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grpSp>
              <p:nvGrpSpPr>
                <p:cNvPr id="4470" name="object 4470"/>
                <p:cNvGrpSpPr/>
                <p:nvPr/>
              </p:nvGrpSpPr>
              <p:grpSpPr>
                <a:xfrm>
                  <a:off x="2432847" y="1584488"/>
                  <a:ext cx="75493" cy="172814"/>
                  <a:chOff x="2379780" y="3318622"/>
                  <a:chExt cx="158115" cy="361950"/>
                </a:xfrm>
              </p:grpSpPr>
              <p:sp>
                <p:nvSpPr>
                  <p:cNvPr id="4471" name="object 4471"/>
                  <p:cNvSpPr/>
                  <p:nvPr/>
                </p:nvSpPr>
                <p:spPr>
                  <a:xfrm>
                    <a:off x="2379780" y="3673779"/>
                    <a:ext cx="123189" cy="6985"/>
                  </a:xfrm>
                  <a:custGeom>
                    <a:avLst/>
                    <a:gdLst/>
                    <a:ahLst/>
                    <a:cxnLst/>
                    <a:rect l="l" t="t" r="r" b="b"/>
                    <a:pathLst>
                      <a:path w="123189" h="6985">
                        <a:moveTo>
                          <a:pt x="122861" y="0"/>
                        </a:moveTo>
                        <a:lnTo>
                          <a:pt x="0" y="0"/>
                        </a:lnTo>
                        <a:lnTo>
                          <a:pt x="0" y="6381"/>
                        </a:lnTo>
                        <a:lnTo>
                          <a:pt x="122861" y="6381"/>
                        </a:lnTo>
                        <a:lnTo>
                          <a:pt x="122861"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72" name="object 4472"/>
                  <p:cNvSpPr/>
                  <p:nvPr/>
                </p:nvSpPr>
                <p:spPr>
                  <a:xfrm>
                    <a:off x="2481904" y="3319575"/>
                    <a:ext cx="55244" cy="0"/>
                  </a:xfrm>
                  <a:custGeom>
                    <a:avLst/>
                    <a:gdLst/>
                    <a:ahLst/>
                    <a:cxnLst/>
                    <a:rect l="l" t="t" r="r" b="b"/>
                    <a:pathLst>
                      <a:path w="55244">
                        <a:moveTo>
                          <a:pt x="55036"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473" name="object 4473"/>
                <p:cNvSpPr txBox="1"/>
                <p:nvPr/>
              </p:nvSpPr>
              <p:spPr>
                <a:xfrm>
                  <a:off x="2416866" y="1558055"/>
                  <a:ext cx="71551"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none" strike="noStrike" kern="1200" cap="none" spc="-12" normalizeH="0" baseline="0" noProof="0">
                      <a:ln>
                        <a:noFill/>
                      </a:ln>
                      <a:solidFill>
                        <a:prstClr val="black"/>
                      </a:solidFill>
                      <a:effectLst/>
                      <a:uLnTx/>
                      <a:uFillTx/>
                      <a:latin typeface="Arial"/>
                      <a:ea typeface="+mn-ea"/>
                      <a:cs typeface="Arial"/>
                    </a:rPr>
                    <a:t>VFC</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grpSp>
              <p:nvGrpSpPr>
                <p:cNvPr id="4474" name="object 4474"/>
                <p:cNvGrpSpPr/>
                <p:nvPr/>
              </p:nvGrpSpPr>
              <p:grpSpPr>
                <a:xfrm>
                  <a:off x="2422941" y="1416959"/>
                  <a:ext cx="85498" cy="183729"/>
                  <a:chOff x="2359032" y="2967742"/>
                  <a:chExt cx="179070" cy="384810"/>
                </a:xfrm>
              </p:grpSpPr>
              <p:sp>
                <p:nvSpPr>
                  <p:cNvPr id="4475" name="object 4475"/>
                  <p:cNvSpPr/>
                  <p:nvPr/>
                </p:nvSpPr>
                <p:spPr>
                  <a:xfrm>
                    <a:off x="2359032" y="3345886"/>
                    <a:ext cx="123189" cy="6985"/>
                  </a:xfrm>
                  <a:custGeom>
                    <a:avLst/>
                    <a:gdLst/>
                    <a:ahLst/>
                    <a:cxnLst/>
                    <a:rect l="l" t="t" r="r" b="b"/>
                    <a:pathLst>
                      <a:path w="123189" h="6985">
                        <a:moveTo>
                          <a:pt x="122861" y="0"/>
                        </a:moveTo>
                        <a:lnTo>
                          <a:pt x="0" y="0"/>
                        </a:lnTo>
                        <a:lnTo>
                          <a:pt x="0" y="6386"/>
                        </a:lnTo>
                        <a:lnTo>
                          <a:pt x="122861" y="6386"/>
                        </a:lnTo>
                        <a:lnTo>
                          <a:pt x="122861"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76" name="object 4476"/>
                  <p:cNvSpPr/>
                  <p:nvPr/>
                </p:nvSpPr>
                <p:spPr>
                  <a:xfrm>
                    <a:off x="2481904" y="3004446"/>
                    <a:ext cx="55244" cy="0"/>
                  </a:xfrm>
                  <a:custGeom>
                    <a:avLst/>
                    <a:gdLst/>
                    <a:ahLst/>
                    <a:cxnLst/>
                    <a:rect l="l" t="t" r="r" b="b"/>
                    <a:pathLst>
                      <a:path w="55244">
                        <a:moveTo>
                          <a:pt x="55036" y="0"/>
                        </a:move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77" name="object 4477"/>
                  <p:cNvSpPr/>
                  <p:nvPr/>
                </p:nvSpPr>
                <p:spPr>
                  <a:xfrm>
                    <a:off x="2359032" y="2967742"/>
                    <a:ext cx="123189" cy="71120"/>
                  </a:xfrm>
                  <a:custGeom>
                    <a:avLst/>
                    <a:gdLst/>
                    <a:ahLst/>
                    <a:cxnLst/>
                    <a:rect l="l" t="t" r="r" b="b"/>
                    <a:pathLst>
                      <a:path w="123189" h="71119">
                        <a:moveTo>
                          <a:pt x="122861" y="0"/>
                        </a:moveTo>
                        <a:lnTo>
                          <a:pt x="0" y="0"/>
                        </a:lnTo>
                        <a:lnTo>
                          <a:pt x="0" y="71005"/>
                        </a:lnTo>
                        <a:lnTo>
                          <a:pt x="122861" y="71005"/>
                        </a:lnTo>
                        <a:lnTo>
                          <a:pt x="122861"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478" name="object 4478"/>
                <p:cNvSpPr txBox="1"/>
                <p:nvPr/>
              </p:nvSpPr>
              <p:spPr>
                <a:xfrm>
                  <a:off x="2416866" y="1407598"/>
                  <a:ext cx="71551"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none" strike="noStrike" kern="1200" cap="none" spc="-12" normalizeH="0" baseline="0" noProof="0">
                      <a:ln>
                        <a:noFill/>
                      </a:ln>
                      <a:solidFill>
                        <a:prstClr val="black"/>
                      </a:solidFill>
                      <a:effectLst/>
                      <a:uLnTx/>
                      <a:uFillTx/>
                      <a:latin typeface="Arial"/>
                      <a:ea typeface="+mn-ea"/>
                      <a:cs typeface="Arial"/>
                    </a:rPr>
                    <a:t>VFC</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grpSp>
              <p:nvGrpSpPr>
                <p:cNvPr id="4479" name="object 4479"/>
                <p:cNvGrpSpPr/>
                <p:nvPr/>
              </p:nvGrpSpPr>
              <p:grpSpPr>
                <a:xfrm>
                  <a:off x="2422941" y="1447049"/>
                  <a:ext cx="7559566" cy="5231120"/>
                  <a:chOff x="2359032" y="3030763"/>
                  <a:chExt cx="15833090" cy="10956290"/>
                </a:xfrm>
              </p:grpSpPr>
              <p:sp>
                <p:nvSpPr>
                  <p:cNvPr id="4480" name="object 4480"/>
                  <p:cNvSpPr/>
                  <p:nvPr/>
                </p:nvSpPr>
                <p:spPr>
                  <a:xfrm>
                    <a:off x="2359032" y="3030763"/>
                    <a:ext cx="123189" cy="6985"/>
                  </a:xfrm>
                  <a:custGeom>
                    <a:avLst/>
                    <a:gdLst/>
                    <a:ahLst/>
                    <a:cxnLst/>
                    <a:rect l="l" t="t" r="r" b="b"/>
                    <a:pathLst>
                      <a:path w="123189" h="6985">
                        <a:moveTo>
                          <a:pt x="122861" y="0"/>
                        </a:moveTo>
                        <a:lnTo>
                          <a:pt x="0" y="0"/>
                        </a:lnTo>
                        <a:lnTo>
                          <a:pt x="0" y="6381"/>
                        </a:lnTo>
                        <a:lnTo>
                          <a:pt x="122861" y="6381"/>
                        </a:lnTo>
                        <a:lnTo>
                          <a:pt x="122861"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4481" name="object 4481"/>
                  <p:cNvPicPr/>
                  <p:nvPr/>
                </p:nvPicPr>
                <p:blipFill>
                  <a:blip r:embed="rId172" cstate="print"/>
                  <a:stretch>
                    <a:fillRect/>
                  </a:stretch>
                </p:blipFill>
                <p:spPr>
                  <a:xfrm>
                    <a:off x="17832765" y="13628566"/>
                    <a:ext cx="358997" cy="358140"/>
                  </a:xfrm>
                  <a:prstGeom prst="rect">
                    <a:avLst/>
                  </a:prstGeom>
                </p:spPr>
              </p:pic>
            </p:grpSp>
            <p:sp>
              <p:nvSpPr>
                <p:cNvPr id="4482" name="object 4482"/>
                <p:cNvSpPr txBox="1"/>
                <p:nvPr/>
              </p:nvSpPr>
              <p:spPr>
                <a:xfrm>
                  <a:off x="5774167" y="714734"/>
                  <a:ext cx="71551"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sng" strike="noStrike" kern="1200" cap="none" spc="-12" normalizeH="0" baseline="0" noProof="0">
                      <a:ln>
                        <a:noFill/>
                      </a:ln>
                      <a:solidFill>
                        <a:prstClr val="black"/>
                      </a:solidFill>
                      <a:effectLst/>
                      <a:uLnTx/>
                      <a:uFill>
                        <a:solidFill>
                          <a:srgbClr val="000000"/>
                        </a:solidFill>
                      </a:uFill>
                      <a:latin typeface="Arial"/>
                      <a:ea typeface="+mn-ea"/>
                      <a:cs typeface="Arial"/>
                    </a:rPr>
                    <a:t>VFC</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483" name="object 4483"/>
                <p:cNvSpPr txBox="1"/>
                <p:nvPr/>
              </p:nvSpPr>
              <p:spPr>
                <a:xfrm>
                  <a:off x="6361902" y="714734"/>
                  <a:ext cx="71551"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sng" strike="noStrike" kern="1200" cap="none" spc="-12" normalizeH="0" baseline="0" noProof="0">
                      <a:ln>
                        <a:noFill/>
                      </a:ln>
                      <a:solidFill>
                        <a:prstClr val="black"/>
                      </a:solidFill>
                      <a:effectLst/>
                      <a:uLnTx/>
                      <a:uFill>
                        <a:solidFill>
                          <a:srgbClr val="000000"/>
                        </a:solidFill>
                      </a:uFill>
                      <a:latin typeface="Arial"/>
                      <a:ea typeface="+mn-ea"/>
                      <a:cs typeface="Arial"/>
                    </a:rPr>
                    <a:t>VFC</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484" name="object 4484"/>
                <p:cNvSpPr txBox="1"/>
                <p:nvPr/>
              </p:nvSpPr>
              <p:spPr>
                <a:xfrm>
                  <a:off x="6633867" y="714734"/>
                  <a:ext cx="71551"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sng" strike="noStrike" kern="1200" cap="none" spc="-12" normalizeH="0" baseline="0" noProof="0">
                      <a:ln>
                        <a:noFill/>
                      </a:ln>
                      <a:solidFill>
                        <a:prstClr val="black"/>
                      </a:solidFill>
                      <a:effectLst/>
                      <a:uLnTx/>
                      <a:uFill>
                        <a:solidFill>
                          <a:srgbClr val="000000"/>
                        </a:solidFill>
                      </a:uFill>
                      <a:latin typeface="Arial"/>
                      <a:ea typeface="+mn-ea"/>
                      <a:cs typeface="Arial"/>
                    </a:rPr>
                    <a:t>VFC</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485" name="object 4485"/>
                <p:cNvSpPr txBox="1"/>
                <p:nvPr/>
              </p:nvSpPr>
              <p:spPr>
                <a:xfrm>
                  <a:off x="7014771" y="714734"/>
                  <a:ext cx="71551"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sng" strike="noStrike" kern="1200" cap="none" spc="-12" normalizeH="0" baseline="0" noProof="0">
                      <a:ln>
                        <a:noFill/>
                      </a:ln>
                      <a:solidFill>
                        <a:prstClr val="black"/>
                      </a:solidFill>
                      <a:effectLst/>
                      <a:uLnTx/>
                      <a:uFill>
                        <a:solidFill>
                          <a:srgbClr val="000000"/>
                        </a:solidFill>
                      </a:uFill>
                      <a:latin typeface="Arial"/>
                      <a:ea typeface="+mn-ea"/>
                      <a:cs typeface="Arial"/>
                    </a:rPr>
                    <a:t>VFC</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486" name="object 4486"/>
                <p:cNvSpPr txBox="1"/>
                <p:nvPr/>
              </p:nvSpPr>
              <p:spPr>
                <a:xfrm>
                  <a:off x="7516802" y="714734"/>
                  <a:ext cx="71551"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sng" strike="noStrike" kern="1200" cap="none" spc="-12" normalizeH="0" baseline="0" noProof="0">
                      <a:ln>
                        <a:noFill/>
                      </a:ln>
                      <a:solidFill>
                        <a:prstClr val="black"/>
                      </a:solidFill>
                      <a:effectLst/>
                      <a:uLnTx/>
                      <a:uFill>
                        <a:solidFill>
                          <a:srgbClr val="000000"/>
                        </a:solidFill>
                      </a:uFill>
                      <a:latin typeface="Arial"/>
                      <a:ea typeface="+mn-ea"/>
                      <a:cs typeface="Arial"/>
                    </a:rPr>
                    <a:t>VFC</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487" name="object 4487"/>
                <p:cNvSpPr txBox="1"/>
                <p:nvPr/>
              </p:nvSpPr>
              <p:spPr>
                <a:xfrm>
                  <a:off x="8721220" y="714734"/>
                  <a:ext cx="71551"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sng" strike="noStrike" kern="1200" cap="none" spc="-12" normalizeH="0" baseline="0" noProof="0">
                      <a:ln>
                        <a:noFill/>
                      </a:ln>
                      <a:solidFill>
                        <a:prstClr val="black"/>
                      </a:solidFill>
                      <a:effectLst/>
                      <a:uLnTx/>
                      <a:uFill>
                        <a:solidFill>
                          <a:srgbClr val="000000"/>
                        </a:solidFill>
                      </a:uFill>
                      <a:latin typeface="Arial"/>
                      <a:ea typeface="+mn-ea"/>
                      <a:cs typeface="Arial"/>
                    </a:rPr>
                    <a:t>VFC</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488" name="object 4488"/>
                <p:cNvSpPr txBox="1"/>
                <p:nvPr/>
              </p:nvSpPr>
              <p:spPr>
                <a:xfrm>
                  <a:off x="9132977" y="714734"/>
                  <a:ext cx="71551" cy="42928"/>
                </a:xfrm>
                <a:prstGeom prst="rect">
                  <a:avLst/>
                </a:prstGeom>
              </p:spPr>
              <p:txBody>
                <a:bodyPr vert="horz" wrap="square" lIns="0" tIns="6064" rIns="0" bIns="0" rtlCol="0">
                  <a:spAutoFit/>
                </a:bodyPr>
                <a:lstStyle/>
                <a:p>
                  <a:pPr marL="6064" marR="0" lvl="0" indent="0" algn="l" defTabSz="914400" rtl="0" eaLnBrk="1" fontAlgn="auto" latinLnBrk="0" hangingPunct="1">
                    <a:lnSpc>
                      <a:spcPct val="100000"/>
                    </a:lnSpc>
                    <a:spcBef>
                      <a:spcPts val="48"/>
                    </a:spcBef>
                    <a:spcAft>
                      <a:spcPts val="0"/>
                    </a:spcAft>
                    <a:buClrTx/>
                    <a:buSzTx/>
                    <a:buFontTx/>
                    <a:buNone/>
                    <a:tabLst/>
                    <a:defRPr/>
                  </a:pPr>
                  <a:r>
                    <a:rPr kumimoji="0" sz="239" b="1" i="0" u="sng" strike="noStrike" kern="1200" cap="none" spc="-12" normalizeH="0" baseline="0" noProof="0">
                      <a:ln>
                        <a:noFill/>
                      </a:ln>
                      <a:solidFill>
                        <a:prstClr val="black"/>
                      </a:solidFill>
                      <a:effectLst/>
                      <a:uLnTx/>
                      <a:uFill>
                        <a:solidFill>
                          <a:srgbClr val="000000"/>
                        </a:solidFill>
                      </a:uFill>
                      <a:latin typeface="Arial"/>
                      <a:ea typeface="+mn-ea"/>
                      <a:cs typeface="Arial"/>
                    </a:rPr>
                    <a:t>VFC</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489" name="object 4489"/>
                <p:cNvSpPr txBox="1"/>
                <p:nvPr/>
              </p:nvSpPr>
              <p:spPr>
                <a:xfrm>
                  <a:off x="9192017" y="1078418"/>
                  <a:ext cx="108539"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0" normalizeH="0" baseline="0" noProof="0">
                      <a:ln>
                        <a:noFill/>
                      </a:ln>
                      <a:solidFill>
                        <a:prstClr val="black"/>
                      </a:solidFill>
                      <a:effectLst/>
                      <a:uLnTx/>
                      <a:uFillTx/>
                      <a:latin typeface="Arial"/>
                      <a:ea typeface="+mn-ea"/>
                      <a:cs typeface="Arial"/>
                    </a:rPr>
                    <a:t>AS-</a:t>
                  </a:r>
                  <a:r>
                    <a:rPr kumimoji="0" sz="215" b="0" i="0" u="none" strike="noStrike" kern="1200" cap="none" spc="-12" normalizeH="0" baseline="0" noProof="0">
                      <a:ln>
                        <a:noFill/>
                      </a:ln>
                      <a:solidFill>
                        <a:prstClr val="black"/>
                      </a:solidFill>
                      <a:effectLst/>
                      <a:uLnTx/>
                      <a:uFillTx/>
                      <a:latin typeface="Arial"/>
                      <a:ea typeface="+mn-ea"/>
                      <a:cs typeface="Arial"/>
                    </a:rPr>
                    <a:t>CW</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490" name="object 4490"/>
                <p:cNvSpPr txBox="1"/>
                <p:nvPr/>
              </p:nvSpPr>
              <p:spPr>
                <a:xfrm>
                  <a:off x="7698112" y="1747666"/>
                  <a:ext cx="156746"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0" normalizeH="0" baseline="0" noProof="0">
                      <a:ln>
                        <a:noFill/>
                      </a:ln>
                      <a:solidFill>
                        <a:prstClr val="black"/>
                      </a:solidFill>
                      <a:effectLst/>
                      <a:uLnTx/>
                      <a:uFillTx/>
                      <a:latin typeface="Arial"/>
                      <a:ea typeface="+mn-ea"/>
                      <a:cs typeface="Arial"/>
                    </a:rPr>
                    <a:t>AS-CHW-</a:t>
                  </a:r>
                  <a:r>
                    <a:rPr kumimoji="0" sz="215" b="0" i="0" u="none" strike="noStrike" kern="1200" cap="none" spc="-24" normalizeH="0" baseline="0" noProof="0">
                      <a:ln>
                        <a:noFill/>
                      </a:ln>
                      <a:solidFill>
                        <a:prstClr val="black"/>
                      </a:solidFill>
                      <a:effectLst/>
                      <a:uLnTx/>
                      <a:uFillTx/>
                      <a:latin typeface="Arial"/>
                      <a:ea typeface="+mn-ea"/>
                      <a:cs typeface="Arial"/>
                    </a:rPr>
                    <a:t>1</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pic>
              <p:nvPicPr>
                <p:cNvPr id="4491" name="object 4491"/>
                <p:cNvPicPr/>
                <p:nvPr/>
              </p:nvPicPr>
              <p:blipFill>
                <a:blip r:embed="rId173" cstate="print"/>
                <a:stretch>
                  <a:fillRect/>
                </a:stretch>
              </p:blipFill>
              <p:spPr>
                <a:xfrm>
                  <a:off x="10176200" y="3711001"/>
                  <a:ext cx="601090" cy="530317"/>
                </a:xfrm>
                <a:prstGeom prst="rect">
                  <a:avLst/>
                </a:prstGeom>
              </p:spPr>
            </p:pic>
            <p:pic>
              <p:nvPicPr>
                <p:cNvPr id="4492" name="object 4492"/>
                <p:cNvPicPr/>
                <p:nvPr/>
              </p:nvPicPr>
              <p:blipFill>
                <a:blip r:embed="rId174" cstate="print"/>
                <a:stretch>
                  <a:fillRect/>
                </a:stretch>
              </p:blipFill>
              <p:spPr>
                <a:xfrm>
                  <a:off x="10144468" y="851316"/>
                  <a:ext cx="605161" cy="141696"/>
                </a:xfrm>
                <a:prstGeom prst="rect">
                  <a:avLst/>
                </a:prstGeom>
              </p:spPr>
            </p:pic>
            <p:pic>
              <p:nvPicPr>
                <p:cNvPr id="4493" name="object 4493"/>
                <p:cNvPicPr/>
                <p:nvPr/>
              </p:nvPicPr>
              <p:blipFill>
                <a:blip r:embed="rId175" cstate="print"/>
                <a:stretch>
                  <a:fillRect/>
                </a:stretch>
              </p:blipFill>
              <p:spPr>
                <a:xfrm>
                  <a:off x="10133572" y="177888"/>
                  <a:ext cx="280345" cy="281869"/>
                </a:xfrm>
                <a:prstGeom prst="rect">
                  <a:avLst/>
                </a:prstGeom>
              </p:spPr>
            </p:pic>
            <p:sp>
              <p:nvSpPr>
                <p:cNvPr id="4494" name="object 4494"/>
                <p:cNvSpPr txBox="1"/>
                <p:nvPr/>
              </p:nvSpPr>
              <p:spPr>
                <a:xfrm>
                  <a:off x="9877263" y="6544522"/>
                  <a:ext cx="41536" cy="55052"/>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310" b="1" i="0" u="none" strike="noStrike" kern="1200" cap="none" spc="-24" normalizeH="0" baseline="0" noProof="0">
                      <a:ln>
                        <a:noFill/>
                      </a:ln>
                      <a:solidFill>
                        <a:prstClr val="black"/>
                      </a:solidFill>
                      <a:effectLst/>
                      <a:uLnTx/>
                      <a:uFillTx/>
                      <a:latin typeface="Arial"/>
                      <a:ea typeface="+mn-ea"/>
                      <a:cs typeface="Arial"/>
                    </a:rPr>
                    <a:t>N</a:t>
                  </a:r>
                  <a:endParaRPr kumimoji="0" sz="310" b="0" i="0" u="none" strike="noStrike" kern="1200" cap="none" spc="0" normalizeH="0" baseline="0" noProof="0">
                    <a:ln>
                      <a:noFill/>
                    </a:ln>
                    <a:solidFill>
                      <a:prstClr val="black"/>
                    </a:solidFill>
                    <a:effectLst/>
                    <a:uLnTx/>
                    <a:uFillTx/>
                    <a:latin typeface="Arial"/>
                    <a:ea typeface="+mn-ea"/>
                    <a:cs typeface="Arial"/>
                  </a:endParaRPr>
                </a:p>
              </p:txBody>
            </p:sp>
            <p:sp>
              <p:nvSpPr>
                <p:cNvPr id="4495" name="object 4495"/>
                <p:cNvSpPr/>
                <p:nvPr/>
              </p:nvSpPr>
              <p:spPr>
                <a:xfrm>
                  <a:off x="10321752" y="4918231"/>
                  <a:ext cx="1516" cy="85498"/>
                </a:xfrm>
                <a:custGeom>
                  <a:avLst/>
                  <a:gdLst/>
                  <a:ahLst/>
                  <a:cxnLst/>
                  <a:rect l="l" t="t" r="r" b="b"/>
                  <a:pathLst>
                    <a:path w="3175" h="179070">
                      <a:moveTo>
                        <a:pt x="3151" y="3193"/>
                      </a:moveTo>
                      <a:lnTo>
                        <a:pt x="3151" y="173906"/>
                      </a:lnTo>
                    </a:path>
                    <a:path w="3175" h="179070">
                      <a:moveTo>
                        <a:pt x="0" y="0"/>
                      </a:moveTo>
                      <a:lnTo>
                        <a:pt x="0" y="1787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96" name="object 4496"/>
                <p:cNvSpPr/>
                <p:nvPr/>
              </p:nvSpPr>
              <p:spPr>
                <a:xfrm>
                  <a:off x="10122515" y="1130522"/>
                  <a:ext cx="653359" cy="0"/>
                </a:xfrm>
                <a:custGeom>
                  <a:avLst/>
                  <a:gdLst/>
                  <a:ahLst/>
                  <a:cxnLst/>
                  <a:rect l="l" t="t" r="r" b="b"/>
                  <a:pathLst>
                    <a:path w="1368425">
                      <a:moveTo>
                        <a:pt x="1368230" y="0"/>
                      </a:moveTo>
                      <a:lnTo>
                        <a:pt x="0" y="0"/>
                      </a:lnTo>
                    </a:path>
                  </a:pathLst>
                </a:custGeom>
                <a:ln w="16753">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97" name="object 4497"/>
                <p:cNvSpPr/>
                <p:nvPr/>
              </p:nvSpPr>
              <p:spPr>
                <a:xfrm>
                  <a:off x="10127486" y="5476249"/>
                  <a:ext cx="653663" cy="0"/>
                </a:xfrm>
                <a:custGeom>
                  <a:avLst/>
                  <a:gdLst/>
                  <a:ahLst/>
                  <a:cxnLst/>
                  <a:rect l="l" t="t" r="r" b="b"/>
                  <a:pathLst>
                    <a:path w="1369059">
                      <a:moveTo>
                        <a:pt x="1369052" y="0"/>
                      </a:moveTo>
                      <a:lnTo>
                        <a:pt x="0" y="0"/>
                      </a:lnTo>
                    </a:path>
                  </a:pathLst>
                </a:custGeom>
                <a:ln w="16753">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98" name="object 4498"/>
                <p:cNvSpPr/>
                <p:nvPr/>
              </p:nvSpPr>
              <p:spPr>
                <a:xfrm>
                  <a:off x="10156407" y="5198957"/>
                  <a:ext cx="595451" cy="241637"/>
                </a:xfrm>
                <a:custGeom>
                  <a:avLst/>
                  <a:gdLst/>
                  <a:ahLst/>
                  <a:cxnLst/>
                  <a:rect l="l" t="t" r="r" b="b"/>
                  <a:pathLst>
                    <a:path w="1247140" h="506095">
                      <a:moveTo>
                        <a:pt x="1246947" y="505795"/>
                      </a:moveTo>
                      <a:lnTo>
                        <a:pt x="0" y="505795"/>
                      </a:lnTo>
                    </a:path>
                    <a:path w="1247140" h="506095">
                      <a:moveTo>
                        <a:pt x="1246947" y="433190"/>
                      </a:moveTo>
                      <a:lnTo>
                        <a:pt x="0" y="433190"/>
                      </a:lnTo>
                    </a:path>
                    <a:path w="1247140" h="506095">
                      <a:moveTo>
                        <a:pt x="1246947" y="361380"/>
                      </a:moveTo>
                      <a:lnTo>
                        <a:pt x="0" y="361380"/>
                      </a:lnTo>
                    </a:path>
                    <a:path w="1247140" h="506095">
                      <a:moveTo>
                        <a:pt x="1246947" y="288789"/>
                      </a:moveTo>
                      <a:lnTo>
                        <a:pt x="0" y="288789"/>
                      </a:lnTo>
                    </a:path>
                    <a:path w="1247140" h="506095">
                      <a:moveTo>
                        <a:pt x="1246947" y="216992"/>
                      </a:moveTo>
                      <a:lnTo>
                        <a:pt x="0" y="216992"/>
                      </a:lnTo>
                    </a:path>
                    <a:path w="1247140" h="506095">
                      <a:moveTo>
                        <a:pt x="1246947" y="144387"/>
                      </a:moveTo>
                      <a:lnTo>
                        <a:pt x="0" y="144387"/>
                      </a:lnTo>
                    </a:path>
                    <a:path w="1247140" h="506095">
                      <a:moveTo>
                        <a:pt x="1246947" y="72591"/>
                      </a:moveTo>
                      <a:lnTo>
                        <a:pt x="0" y="72591"/>
                      </a:lnTo>
                    </a:path>
                    <a:path w="1247140" h="506095">
                      <a:moveTo>
                        <a:pt x="532957" y="0"/>
                      </a:moveTo>
                      <a:lnTo>
                        <a:pt x="532957" y="505795"/>
                      </a:lnTo>
                    </a:path>
                    <a:path w="1247140" h="506095">
                      <a:moveTo>
                        <a:pt x="201041" y="0"/>
                      </a:moveTo>
                      <a:lnTo>
                        <a:pt x="201041" y="505795"/>
                      </a:lnTo>
                    </a:path>
                    <a:path w="1247140" h="506095">
                      <a:moveTo>
                        <a:pt x="1246947" y="0"/>
                      </a:moveTo>
                      <a:lnTo>
                        <a:pt x="0" y="0"/>
                      </a:lnTo>
                    </a:path>
                  </a:pathLst>
                </a:custGeom>
                <a:ln w="7977">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99" name="object 4499"/>
                <p:cNvSpPr/>
                <p:nvPr/>
              </p:nvSpPr>
              <p:spPr>
                <a:xfrm>
                  <a:off x="10127486" y="766377"/>
                  <a:ext cx="653663" cy="0"/>
                </a:xfrm>
                <a:custGeom>
                  <a:avLst/>
                  <a:gdLst/>
                  <a:ahLst/>
                  <a:cxnLst/>
                  <a:rect l="l" t="t" r="r" b="b"/>
                  <a:pathLst>
                    <a:path w="1369059">
                      <a:moveTo>
                        <a:pt x="1369052" y="0"/>
                      </a:moveTo>
                      <a:lnTo>
                        <a:pt x="0" y="0"/>
                      </a:lnTo>
                    </a:path>
                  </a:pathLst>
                </a:custGeom>
                <a:ln w="16753">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500" name="object 4500"/>
                <p:cNvSpPr/>
                <p:nvPr/>
              </p:nvSpPr>
              <p:spPr>
                <a:xfrm>
                  <a:off x="10127486" y="6741995"/>
                  <a:ext cx="653663" cy="0"/>
                </a:xfrm>
                <a:custGeom>
                  <a:avLst/>
                  <a:gdLst/>
                  <a:ahLst/>
                  <a:cxnLst/>
                  <a:rect l="l" t="t" r="r" b="b"/>
                  <a:pathLst>
                    <a:path w="1369059">
                      <a:moveTo>
                        <a:pt x="0" y="0"/>
                      </a:moveTo>
                      <a:lnTo>
                        <a:pt x="1369052" y="0"/>
                      </a:lnTo>
                    </a:path>
                  </a:pathLst>
                </a:custGeom>
                <a:ln w="16753">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501" name="object 4501"/>
                <p:cNvSpPr/>
                <p:nvPr/>
              </p:nvSpPr>
              <p:spPr>
                <a:xfrm>
                  <a:off x="10127486" y="112718"/>
                  <a:ext cx="656088" cy="0"/>
                </a:xfrm>
                <a:custGeom>
                  <a:avLst/>
                  <a:gdLst/>
                  <a:ahLst/>
                  <a:cxnLst/>
                  <a:rect l="l" t="t" r="r" b="b"/>
                  <a:pathLst>
                    <a:path w="1374140">
                      <a:moveTo>
                        <a:pt x="1373848" y="0"/>
                      </a:moveTo>
                      <a:lnTo>
                        <a:pt x="0" y="0"/>
                      </a:lnTo>
                    </a:path>
                  </a:pathLst>
                </a:custGeom>
                <a:ln w="16753">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502" name="object 4502"/>
                <p:cNvSpPr/>
                <p:nvPr/>
              </p:nvSpPr>
              <p:spPr>
                <a:xfrm>
                  <a:off x="10127486" y="5832018"/>
                  <a:ext cx="653663" cy="0"/>
                </a:xfrm>
                <a:custGeom>
                  <a:avLst/>
                  <a:gdLst/>
                  <a:ahLst/>
                  <a:cxnLst/>
                  <a:rect l="l" t="t" r="r" b="b"/>
                  <a:pathLst>
                    <a:path w="1369059">
                      <a:moveTo>
                        <a:pt x="1369052" y="0"/>
                      </a:moveTo>
                      <a:lnTo>
                        <a:pt x="0" y="0"/>
                      </a:lnTo>
                    </a:path>
                  </a:pathLst>
                </a:custGeom>
                <a:ln w="16753">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503" name="object 4503"/>
                <p:cNvSpPr/>
                <p:nvPr/>
              </p:nvSpPr>
              <p:spPr>
                <a:xfrm>
                  <a:off x="10127486" y="6339380"/>
                  <a:ext cx="653663" cy="0"/>
                </a:xfrm>
                <a:custGeom>
                  <a:avLst/>
                  <a:gdLst/>
                  <a:ahLst/>
                  <a:cxnLst/>
                  <a:rect l="l" t="t" r="r" b="b"/>
                  <a:pathLst>
                    <a:path w="1369059">
                      <a:moveTo>
                        <a:pt x="1369052" y="0"/>
                      </a:moveTo>
                      <a:lnTo>
                        <a:pt x="0" y="0"/>
                      </a:lnTo>
                    </a:path>
                  </a:pathLst>
                </a:custGeom>
                <a:ln w="16753">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504" name="object 4504"/>
                <p:cNvSpPr/>
                <p:nvPr/>
              </p:nvSpPr>
              <p:spPr>
                <a:xfrm>
                  <a:off x="10127486" y="5119347"/>
                  <a:ext cx="653663" cy="0"/>
                </a:xfrm>
                <a:custGeom>
                  <a:avLst/>
                  <a:gdLst/>
                  <a:ahLst/>
                  <a:cxnLst/>
                  <a:rect l="l" t="t" r="r" b="b"/>
                  <a:pathLst>
                    <a:path w="1369059">
                      <a:moveTo>
                        <a:pt x="1369052" y="0"/>
                      </a:moveTo>
                      <a:lnTo>
                        <a:pt x="0" y="0"/>
                      </a:lnTo>
                    </a:path>
                  </a:pathLst>
                </a:custGeom>
                <a:ln w="16753">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505" name="object 4505"/>
                <p:cNvSpPr/>
                <p:nvPr/>
              </p:nvSpPr>
              <p:spPr>
                <a:xfrm>
                  <a:off x="10127486" y="4602838"/>
                  <a:ext cx="651237" cy="0"/>
                </a:xfrm>
                <a:custGeom>
                  <a:avLst/>
                  <a:gdLst/>
                  <a:ahLst/>
                  <a:cxnLst/>
                  <a:rect l="l" t="t" r="r" b="b"/>
                  <a:pathLst>
                    <a:path w="1363980">
                      <a:moveTo>
                        <a:pt x="1363433" y="0"/>
                      </a:moveTo>
                      <a:lnTo>
                        <a:pt x="0" y="0"/>
                      </a:lnTo>
                    </a:path>
                  </a:pathLst>
                </a:custGeom>
                <a:ln w="16753">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506" name="object 4506"/>
                <p:cNvSpPr/>
                <p:nvPr/>
              </p:nvSpPr>
              <p:spPr>
                <a:xfrm>
                  <a:off x="10288971" y="5654516"/>
                  <a:ext cx="463870" cy="0"/>
                </a:xfrm>
                <a:custGeom>
                  <a:avLst/>
                  <a:gdLst/>
                  <a:ahLst/>
                  <a:cxnLst/>
                  <a:rect l="l" t="t" r="r" b="b"/>
                  <a:pathLst>
                    <a:path w="971550">
                      <a:moveTo>
                        <a:pt x="970944" y="0"/>
                      </a:moveTo>
                      <a:lnTo>
                        <a:pt x="0" y="0"/>
                      </a:lnTo>
                    </a:path>
                  </a:pathLst>
                </a:custGeom>
                <a:ln w="7977">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507" name="object 4507"/>
                <p:cNvSpPr/>
                <p:nvPr/>
              </p:nvSpPr>
              <p:spPr>
                <a:xfrm>
                  <a:off x="10288971" y="5540627"/>
                  <a:ext cx="463870" cy="0"/>
                </a:xfrm>
                <a:custGeom>
                  <a:avLst/>
                  <a:gdLst/>
                  <a:ahLst/>
                  <a:cxnLst/>
                  <a:rect l="l" t="t" r="r" b="b"/>
                  <a:pathLst>
                    <a:path w="971550">
                      <a:moveTo>
                        <a:pt x="970944" y="0"/>
                      </a:moveTo>
                      <a:lnTo>
                        <a:pt x="0" y="0"/>
                      </a:lnTo>
                    </a:path>
                  </a:pathLst>
                </a:custGeom>
                <a:ln w="7977">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508" name="object 4508"/>
                <p:cNvSpPr/>
                <p:nvPr/>
              </p:nvSpPr>
              <p:spPr>
                <a:xfrm>
                  <a:off x="10288971" y="5597382"/>
                  <a:ext cx="463870" cy="0"/>
                </a:xfrm>
                <a:custGeom>
                  <a:avLst/>
                  <a:gdLst/>
                  <a:ahLst/>
                  <a:cxnLst/>
                  <a:rect l="l" t="t" r="r" b="b"/>
                  <a:pathLst>
                    <a:path w="971550">
                      <a:moveTo>
                        <a:pt x="970944" y="0"/>
                      </a:moveTo>
                      <a:lnTo>
                        <a:pt x="0" y="0"/>
                      </a:lnTo>
                    </a:path>
                  </a:pathLst>
                </a:custGeom>
                <a:ln w="7977">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509" name="object 4509"/>
                <p:cNvSpPr/>
                <p:nvPr/>
              </p:nvSpPr>
              <p:spPr>
                <a:xfrm>
                  <a:off x="10288971" y="5711272"/>
                  <a:ext cx="463870" cy="0"/>
                </a:xfrm>
                <a:custGeom>
                  <a:avLst/>
                  <a:gdLst/>
                  <a:ahLst/>
                  <a:cxnLst/>
                  <a:rect l="l" t="t" r="r" b="b"/>
                  <a:pathLst>
                    <a:path w="971550">
                      <a:moveTo>
                        <a:pt x="970944" y="0"/>
                      </a:moveTo>
                      <a:lnTo>
                        <a:pt x="0" y="0"/>
                      </a:lnTo>
                    </a:path>
                  </a:pathLst>
                </a:custGeom>
                <a:ln w="7977">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510" name="object 4510"/>
                <p:cNvSpPr/>
                <p:nvPr/>
              </p:nvSpPr>
              <p:spPr>
                <a:xfrm>
                  <a:off x="10288971" y="5768026"/>
                  <a:ext cx="463870" cy="0"/>
                </a:xfrm>
                <a:custGeom>
                  <a:avLst/>
                  <a:gdLst/>
                  <a:ahLst/>
                  <a:cxnLst/>
                  <a:rect l="l" t="t" r="r" b="b"/>
                  <a:pathLst>
                    <a:path w="971550">
                      <a:moveTo>
                        <a:pt x="970944" y="0"/>
                      </a:moveTo>
                      <a:lnTo>
                        <a:pt x="0" y="0"/>
                      </a:lnTo>
                    </a:path>
                  </a:pathLst>
                </a:custGeom>
                <a:ln w="7977">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521" name="object 4521"/>
                <p:cNvSpPr txBox="1"/>
                <p:nvPr/>
              </p:nvSpPr>
              <p:spPr>
                <a:xfrm>
                  <a:off x="10152275" y="5511698"/>
                  <a:ext cx="80647" cy="37021"/>
                </a:xfrm>
                <a:prstGeom prst="rect">
                  <a:avLst/>
                </a:prstGeom>
              </p:spPr>
              <p:txBody>
                <a:bodyPr vert="horz" wrap="square" lIns="0" tIns="7580" rIns="0" bIns="0" rtlCol="0">
                  <a:spAutoFit/>
                </a:bodyPr>
                <a:lstStyle/>
                <a:p>
                  <a:pPr marL="6064" marR="0" lvl="0" indent="0" algn="l" defTabSz="914400" rtl="0" eaLnBrk="1" fontAlgn="auto" latinLnBrk="0" hangingPunct="1">
                    <a:lnSpc>
                      <a:spcPct val="100000"/>
                    </a:lnSpc>
                    <a:spcBef>
                      <a:spcPts val="60"/>
                    </a:spcBef>
                    <a:spcAft>
                      <a:spcPts val="0"/>
                    </a:spcAft>
                    <a:buClrTx/>
                    <a:buSzTx/>
                    <a:buFontTx/>
                    <a:buNone/>
                    <a:tabLst/>
                    <a:defRPr/>
                  </a:pPr>
                  <a:r>
                    <a:rPr kumimoji="0" sz="191" b="0" i="0" u="none" strike="noStrike" kern="1200" cap="none" spc="-10" normalizeH="0" baseline="0" noProof="0">
                      <a:ln>
                        <a:noFill/>
                      </a:ln>
                      <a:solidFill>
                        <a:prstClr val="black"/>
                      </a:solidFill>
                      <a:effectLst/>
                      <a:uLnTx/>
                      <a:uFillTx/>
                      <a:latin typeface="Arial"/>
                      <a:ea typeface="+mn-ea"/>
                      <a:cs typeface="Arial"/>
                    </a:rPr>
                    <a:t>DATE</a:t>
                  </a:r>
                  <a:endParaRPr kumimoji="0" sz="191" b="0" i="0" u="none" strike="noStrike" kern="1200" cap="none" spc="0" normalizeH="0" baseline="0" noProof="0">
                    <a:ln>
                      <a:noFill/>
                    </a:ln>
                    <a:solidFill>
                      <a:prstClr val="black"/>
                    </a:solidFill>
                    <a:effectLst/>
                    <a:uLnTx/>
                    <a:uFillTx/>
                    <a:latin typeface="Arial"/>
                    <a:ea typeface="+mn-ea"/>
                    <a:cs typeface="Arial"/>
                  </a:endParaRPr>
                </a:p>
              </p:txBody>
            </p:sp>
            <p:sp>
              <p:nvSpPr>
                <p:cNvPr id="4522" name="object 4522"/>
                <p:cNvSpPr txBox="1"/>
                <p:nvPr/>
              </p:nvSpPr>
              <p:spPr>
                <a:xfrm>
                  <a:off x="10152275" y="5682343"/>
                  <a:ext cx="137342" cy="37021"/>
                </a:xfrm>
                <a:prstGeom prst="rect">
                  <a:avLst/>
                </a:prstGeom>
              </p:spPr>
              <p:txBody>
                <a:bodyPr vert="horz" wrap="square" lIns="0" tIns="7580" rIns="0" bIns="0" rtlCol="0">
                  <a:spAutoFit/>
                </a:bodyPr>
                <a:lstStyle/>
                <a:p>
                  <a:pPr marL="6064" marR="0" lvl="0" indent="0" algn="l" defTabSz="914400" rtl="0" eaLnBrk="1" fontAlgn="auto" latinLnBrk="0" hangingPunct="1">
                    <a:lnSpc>
                      <a:spcPct val="100000"/>
                    </a:lnSpc>
                    <a:spcBef>
                      <a:spcPts val="60"/>
                    </a:spcBef>
                    <a:spcAft>
                      <a:spcPts val="0"/>
                    </a:spcAft>
                    <a:buClrTx/>
                    <a:buSzTx/>
                    <a:buFontTx/>
                    <a:buNone/>
                    <a:tabLst/>
                    <a:defRPr/>
                  </a:pPr>
                  <a:r>
                    <a:rPr kumimoji="0" sz="191" b="0" i="0" u="none" strike="noStrike" kern="1200" cap="none" spc="-5" normalizeH="0" baseline="0" noProof="0">
                      <a:ln>
                        <a:noFill/>
                      </a:ln>
                      <a:solidFill>
                        <a:prstClr val="black"/>
                      </a:solidFill>
                      <a:effectLst/>
                      <a:uLnTx/>
                      <a:uFillTx/>
                      <a:latin typeface="Arial"/>
                      <a:ea typeface="+mn-ea"/>
                      <a:cs typeface="Arial"/>
                    </a:rPr>
                    <a:t>CHECKED</a:t>
                  </a:r>
                  <a:endParaRPr kumimoji="0" sz="191" b="0" i="0" u="none" strike="noStrike" kern="1200" cap="none" spc="0" normalizeH="0" baseline="0" noProof="0">
                    <a:ln>
                      <a:noFill/>
                    </a:ln>
                    <a:solidFill>
                      <a:prstClr val="black"/>
                    </a:solidFill>
                    <a:effectLst/>
                    <a:uLnTx/>
                    <a:uFillTx/>
                    <a:latin typeface="Arial"/>
                    <a:ea typeface="+mn-ea"/>
                    <a:cs typeface="Arial"/>
                  </a:endParaRPr>
                </a:p>
              </p:txBody>
            </p:sp>
            <p:sp>
              <p:nvSpPr>
                <p:cNvPr id="4523" name="object 4523"/>
                <p:cNvSpPr txBox="1"/>
                <p:nvPr/>
              </p:nvSpPr>
              <p:spPr>
                <a:xfrm>
                  <a:off x="10152275" y="5739475"/>
                  <a:ext cx="114603" cy="37021"/>
                </a:xfrm>
                <a:prstGeom prst="rect">
                  <a:avLst/>
                </a:prstGeom>
              </p:spPr>
              <p:txBody>
                <a:bodyPr vert="horz" wrap="square" lIns="0" tIns="7580" rIns="0" bIns="0" rtlCol="0">
                  <a:spAutoFit/>
                </a:bodyPr>
                <a:lstStyle/>
                <a:p>
                  <a:pPr marL="6064" marR="0" lvl="0" indent="0" algn="l" defTabSz="914400" rtl="0" eaLnBrk="1" fontAlgn="auto" latinLnBrk="0" hangingPunct="1">
                    <a:lnSpc>
                      <a:spcPct val="100000"/>
                    </a:lnSpc>
                    <a:spcBef>
                      <a:spcPts val="60"/>
                    </a:spcBef>
                    <a:spcAft>
                      <a:spcPts val="0"/>
                    </a:spcAft>
                    <a:buClrTx/>
                    <a:buSzTx/>
                    <a:buFontTx/>
                    <a:buNone/>
                    <a:tabLst/>
                    <a:defRPr/>
                  </a:pPr>
                  <a:r>
                    <a:rPr kumimoji="0" sz="191" b="0" i="0" u="none" strike="noStrike" kern="1200" cap="none" spc="0" normalizeH="0" baseline="0" noProof="0">
                      <a:ln>
                        <a:noFill/>
                      </a:ln>
                      <a:solidFill>
                        <a:prstClr val="black"/>
                      </a:solidFill>
                      <a:effectLst/>
                      <a:uLnTx/>
                      <a:uFillTx/>
                      <a:latin typeface="Arial"/>
                      <a:ea typeface="+mn-ea"/>
                      <a:cs typeface="Arial"/>
                    </a:rPr>
                    <a:t>JOB</a:t>
                  </a:r>
                  <a:r>
                    <a:rPr kumimoji="0" sz="191" b="0" i="0" u="none" strike="noStrike" kern="1200" cap="none" spc="21" normalizeH="0" baseline="0" noProof="0">
                      <a:ln>
                        <a:noFill/>
                      </a:ln>
                      <a:solidFill>
                        <a:prstClr val="black"/>
                      </a:solidFill>
                      <a:effectLst/>
                      <a:uLnTx/>
                      <a:uFillTx/>
                      <a:latin typeface="Times New Roman"/>
                      <a:ea typeface="+mn-ea"/>
                      <a:cs typeface="Times New Roman"/>
                    </a:rPr>
                    <a:t> </a:t>
                  </a:r>
                  <a:r>
                    <a:rPr kumimoji="0" sz="191" b="0" i="0" u="none" strike="noStrike" kern="1200" cap="none" spc="-12" normalizeH="0" baseline="0" noProof="0">
                      <a:ln>
                        <a:noFill/>
                      </a:ln>
                      <a:solidFill>
                        <a:prstClr val="black"/>
                      </a:solidFill>
                      <a:effectLst/>
                      <a:uLnTx/>
                      <a:uFillTx/>
                      <a:latin typeface="Arial"/>
                      <a:ea typeface="+mn-ea"/>
                      <a:cs typeface="Arial"/>
                    </a:rPr>
                    <a:t>NO.</a:t>
                  </a:r>
                  <a:endParaRPr kumimoji="0" sz="191" b="0" i="0" u="none" strike="noStrike" kern="1200" cap="none" spc="0" normalizeH="0" baseline="0" noProof="0">
                    <a:ln>
                      <a:noFill/>
                    </a:ln>
                    <a:solidFill>
                      <a:prstClr val="black"/>
                    </a:solidFill>
                    <a:effectLst/>
                    <a:uLnTx/>
                    <a:uFillTx/>
                    <a:latin typeface="Arial"/>
                    <a:ea typeface="+mn-ea"/>
                    <a:cs typeface="Arial"/>
                  </a:endParaRPr>
                </a:p>
              </p:txBody>
            </p:sp>
            <p:sp>
              <p:nvSpPr>
                <p:cNvPr id="4524" name="object 4524"/>
                <p:cNvSpPr txBox="1"/>
                <p:nvPr/>
              </p:nvSpPr>
              <p:spPr>
                <a:xfrm>
                  <a:off x="10152275" y="5568833"/>
                  <a:ext cx="109146" cy="92036"/>
                </a:xfrm>
                <a:prstGeom prst="rect">
                  <a:avLst/>
                </a:prstGeom>
              </p:spPr>
              <p:txBody>
                <a:bodyPr vert="horz" wrap="square" lIns="0" tIns="7580" rIns="0" bIns="0" rtlCol="0">
                  <a:spAutoFit/>
                </a:bodyPr>
                <a:lstStyle/>
                <a:p>
                  <a:pPr marL="6064" marR="0" lvl="0" indent="0" algn="l" defTabSz="914400" rtl="0" eaLnBrk="1" fontAlgn="auto" latinLnBrk="0" hangingPunct="1">
                    <a:lnSpc>
                      <a:spcPct val="100000"/>
                    </a:lnSpc>
                    <a:spcBef>
                      <a:spcPts val="60"/>
                    </a:spcBef>
                    <a:spcAft>
                      <a:spcPts val="0"/>
                    </a:spcAft>
                    <a:buClrTx/>
                    <a:buSzTx/>
                    <a:buFontTx/>
                    <a:buNone/>
                    <a:tabLst/>
                    <a:defRPr/>
                  </a:pPr>
                  <a:r>
                    <a:rPr kumimoji="0" sz="191" b="0" i="0" u="none" strike="noStrike" kern="1200" cap="none" spc="-5" normalizeH="0" baseline="0" noProof="0">
                      <a:ln>
                        <a:noFill/>
                      </a:ln>
                      <a:solidFill>
                        <a:prstClr val="black"/>
                      </a:solidFill>
                      <a:effectLst/>
                      <a:uLnTx/>
                      <a:uFillTx/>
                      <a:latin typeface="Arial"/>
                      <a:ea typeface="+mn-ea"/>
                      <a:cs typeface="Arial"/>
                    </a:rPr>
                    <a:t>SCALE</a:t>
                  </a:r>
                  <a:endParaRPr kumimoji="0" sz="191" b="0" i="0" u="none" strike="noStrike" kern="1200" cap="none" spc="0" normalizeH="0" baseline="0" noProof="0">
                    <a:ln>
                      <a:noFill/>
                    </a:ln>
                    <a:solidFill>
                      <a:prstClr val="black"/>
                    </a:solidFill>
                    <a:effectLst/>
                    <a:uLnTx/>
                    <a:uFillTx/>
                    <a:latin typeface="Arial"/>
                    <a:ea typeface="+mn-ea"/>
                    <a:cs typeface="Arial"/>
                  </a:endParaRPr>
                </a:p>
                <a:p>
                  <a:pPr marL="6064" marR="0" lvl="0" indent="0" algn="l" defTabSz="914400" rtl="0" eaLnBrk="1" fontAlgn="auto" latinLnBrk="0" hangingPunct="1">
                    <a:lnSpc>
                      <a:spcPct val="100000"/>
                    </a:lnSpc>
                    <a:spcBef>
                      <a:spcPts val="217"/>
                    </a:spcBef>
                    <a:spcAft>
                      <a:spcPts val="0"/>
                    </a:spcAft>
                    <a:buClrTx/>
                    <a:buSzTx/>
                    <a:buFontTx/>
                    <a:buNone/>
                    <a:tabLst/>
                    <a:defRPr/>
                  </a:pPr>
                  <a:r>
                    <a:rPr kumimoji="0" sz="191" b="0" i="0" u="none" strike="noStrike" kern="1200" cap="none" spc="-5" normalizeH="0" baseline="0" noProof="0">
                      <a:ln>
                        <a:noFill/>
                      </a:ln>
                      <a:solidFill>
                        <a:prstClr val="black"/>
                      </a:solidFill>
                      <a:effectLst/>
                      <a:uLnTx/>
                      <a:uFillTx/>
                      <a:latin typeface="Arial"/>
                      <a:ea typeface="+mn-ea"/>
                      <a:cs typeface="Arial"/>
                    </a:rPr>
                    <a:t>DRAWN</a:t>
                  </a:r>
                  <a:endParaRPr kumimoji="0" sz="191" b="0" i="0" u="none" strike="noStrike" kern="1200" cap="none" spc="0" normalizeH="0" baseline="0" noProof="0">
                    <a:ln>
                      <a:noFill/>
                    </a:ln>
                    <a:solidFill>
                      <a:prstClr val="black"/>
                    </a:solidFill>
                    <a:effectLst/>
                    <a:uLnTx/>
                    <a:uFillTx/>
                    <a:latin typeface="Arial"/>
                    <a:ea typeface="+mn-ea"/>
                    <a:cs typeface="Arial"/>
                  </a:endParaRPr>
                </a:p>
              </p:txBody>
            </p:sp>
            <p:sp>
              <p:nvSpPr>
                <p:cNvPr id="4525" name="object 4525"/>
                <p:cNvSpPr txBox="1"/>
                <p:nvPr/>
              </p:nvSpPr>
              <p:spPr>
                <a:xfrm>
                  <a:off x="10455094" y="156303"/>
                  <a:ext cx="318645" cy="186478"/>
                </a:xfrm>
                <a:prstGeom prst="rect">
                  <a:avLst/>
                </a:prstGeom>
              </p:spPr>
              <p:txBody>
                <a:bodyPr vert="horz" wrap="square" lIns="0" tIns="6367" rIns="0" bIns="0" rtlCol="0">
                  <a:spAutoFit/>
                </a:bodyPr>
                <a:lstStyle/>
                <a:p>
                  <a:pPr marL="6064" marR="0" lvl="0" indent="0" algn="l" defTabSz="914400" rtl="0" eaLnBrk="1" fontAlgn="auto" latinLnBrk="0" hangingPunct="1">
                    <a:lnSpc>
                      <a:spcPct val="100000"/>
                    </a:lnSpc>
                    <a:spcBef>
                      <a:spcPts val="50"/>
                    </a:spcBef>
                    <a:spcAft>
                      <a:spcPts val="0"/>
                    </a:spcAft>
                    <a:buClrTx/>
                    <a:buSzTx/>
                    <a:buFontTx/>
                    <a:buNone/>
                    <a:tabLst/>
                    <a:defRPr/>
                  </a:pPr>
                  <a:r>
                    <a:rPr kumimoji="0" sz="1170" b="0" i="0" u="none" strike="noStrike" kern="1200" cap="none" spc="-143" normalizeH="0" baseline="0" noProof="0">
                      <a:ln>
                        <a:noFill/>
                      </a:ln>
                      <a:solidFill>
                        <a:prstClr val="black"/>
                      </a:solidFill>
                      <a:effectLst/>
                      <a:uLnTx/>
                      <a:uFillTx/>
                      <a:latin typeface="Arial Black"/>
                      <a:ea typeface="+mn-ea"/>
                      <a:cs typeface="Arial Black"/>
                    </a:rPr>
                    <a:t>BVH</a:t>
                  </a:r>
                  <a:endParaRPr kumimoji="0" sz="1170" b="0" i="0" u="none" strike="noStrike" kern="1200" cap="none" spc="0" normalizeH="0" baseline="0" noProof="0">
                    <a:ln>
                      <a:noFill/>
                    </a:ln>
                    <a:solidFill>
                      <a:prstClr val="black"/>
                    </a:solidFill>
                    <a:effectLst/>
                    <a:uLnTx/>
                    <a:uFillTx/>
                    <a:latin typeface="Arial Black"/>
                    <a:ea typeface="+mn-ea"/>
                    <a:cs typeface="Arial Black"/>
                  </a:endParaRPr>
                </a:p>
              </p:txBody>
            </p:sp>
            <p:sp>
              <p:nvSpPr>
                <p:cNvPr id="4526" name="object 4526"/>
                <p:cNvSpPr txBox="1"/>
                <p:nvPr/>
              </p:nvSpPr>
              <p:spPr>
                <a:xfrm>
                  <a:off x="10466902" y="285625"/>
                  <a:ext cx="292572" cy="105074"/>
                </a:xfrm>
                <a:prstGeom prst="rect">
                  <a:avLst/>
                </a:prstGeom>
              </p:spPr>
              <p:txBody>
                <a:bodyPr vert="horz" wrap="square" lIns="0" tIns="5760" rIns="0" bIns="0" rtlCol="0">
                  <a:spAutoFit/>
                </a:bodyPr>
                <a:lstStyle/>
                <a:p>
                  <a:pPr marL="6064" marR="0" lvl="0" indent="0" algn="l" defTabSz="914400" rtl="0" eaLnBrk="1" fontAlgn="auto" latinLnBrk="0" hangingPunct="1">
                    <a:lnSpc>
                      <a:spcPct val="100000"/>
                    </a:lnSpc>
                    <a:spcBef>
                      <a:spcPts val="45"/>
                    </a:spcBef>
                    <a:spcAft>
                      <a:spcPts val="0"/>
                    </a:spcAft>
                    <a:buClrTx/>
                    <a:buSzTx/>
                    <a:buFontTx/>
                    <a:buNone/>
                    <a:tabLst/>
                    <a:defRPr/>
                  </a:pPr>
                  <a:r>
                    <a:rPr kumimoji="0" sz="645" b="0" i="0" u="none" strike="noStrike" kern="1200" cap="none" spc="-24" normalizeH="0" baseline="0" noProof="0">
                      <a:ln>
                        <a:noFill/>
                      </a:ln>
                      <a:solidFill>
                        <a:prstClr val="black"/>
                      </a:solidFill>
                      <a:effectLst/>
                      <a:uLnTx/>
                      <a:uFillTx/>
                      <a:latin typeface="Garamond"/>
                      <a:ea typeface="+mn-ea"/>
                      <a:cs typeface="Garamond"/>
                    </a:rPr>
                    <a:t>integrated</a:t>
                  </a:r>
                  <a:endParaRPr kumimoji="0" sz="645" b="0" i="0" u="none" strike="noStrike" kern="1200" cap="none" spc="0" normalizeH="0" baseline="0" noProof="0">
                    <a:ln>
                      <a:noFill/>
                    </a:ln>
                    <a:solidFill>
                      <a:prstClr val="black"/>
                    </a:solidFill>
                    <a:effectLst/>
                    <a:uLnTx/>
                    <a:uFillTx/>
                    <a:latin typeface="Garamond"/>
                    <a:ea typeface="+mn-ea"/>
                    <a:cs typeface="Garamond"/>
                  </a:endParaRPr>
                </a:p>
              </p:txBody>
            </p:sp>
            <p:sp>
              <p:nvSpPr>
                <p:cNvPr id="4527" name="object 4527"/>
                <p:cNvSpPr txBox="1"/>
                <p:nvPr/>
              </p:nvSpPr>
              <p:spPr>
                <a:xfrm>
                  <a:off x="10125996" y="346187"/>
                  <a:ext cx="641535" cy="365851"/>
                </a:xfrm>
                <a:prstGeom prst="rect">
                  <a:avLst/>
                </a:prstGeom>
              </p:spPr>
              <p:txBody>
                <a:bodyPr vert="horz" wrap="square" lIns="0" tIns="5760" rIns="0" bIns="0" rtlCol="0">
                  <a:spAutoFit/>
                </a:bodyPr>
                <a:lstStyle/>
                <a:p>
                  <a:pPr marL="376893" marR="0" lvl="0" indent="0" algn="l" defTabSz="914400" rtl="0" eaLnBrk="1" fontAlgn="auto" latinLnBrk="0" hangingPunct="1">
                    <a:lnSpc>
                      <a:spcPct val="100000"/>
                    </a:lnSpc>
                    <a:spcBef>
                      <a:spcPts val="45"/>
                    </a:spcBef>
                    <a:spcAft>
                      <a:spcPts val="0"/>
                    </a:spcAft>
                    <a:buClrTx/>
                    <a:buSzTx/>
                    <a:buFontTx/>
                    <a:buNone/>
                    <a:tabLst/>
                    <a:defRPr/>
                  </a:pPr>
                  <a:r>
                    <a:rPr kumimoji="0" sz="645" b="0" i="0" u="none" strike="noStrike" kern="1200" cap="none" spc="-5" normalizeH="0" baseline="0" noProof="0">
                      <a:ln>
                        <a:noFill/>
                      </a:ln>
                      <a:solidFill>
                        <a:prstClr val="black"/>
                      </a:solidFill>
                      <a:effectLst/>
                      <a:uLnTx/>
                      <a:uFillTx/>
                      <a:latin typeface="Garamond"/>
                      <a:ea typeface="+mn-ea"/>
                      <a:cs typeface="Garamond"/>
                    </a:rPr>
                    <a:t>services</a:t>
                  </a:r>
                  <a:endParaRPr kumimoji="0" sz="645" b="0" i="0" u="none" strike="noStrike" kern="1200" cap="none" spc="0" normalizeH="0" baseline="0" noProof="0">
                    <a:ln>
                      <a:noFill/>
                    </a:ln>
                    <a:solidFill>
                      <a:prstClr val="black"/>
                    </a:solidFill>
                    <a:effectLst/>
                    <a:uLnTx/>
                    <a:uFillTx/>
                    <a:latin typeface="Garamond"/>
                    <a:ea typeface="+mn-ea"/>
                    <a:cs typeface="Garamond"/>
                  </a:endParaRPr>
                </a:p>
                <a:p>
                  <a:pPr marL="6064" marR="2426" lvl="0" indent="0" algn="l" defTabSz="914400" rtl="0" eaLnBrk="1" fontAlgn="auto" latinLnBrk="0" hangingPunct="1">
                    <a:lnSpc>
                      <a:spcPts val="339"/>
                    </a:lnSpc>
                    <a:spcBef>
                      <a:spcPts val="303"/>
                    </a:spcBef>
                    <a:spcAft>
                      <a:spcPts val="0"/>
                    </a:spcAft>
                    <a:buClrTx/>
                    <a:buSzTx/>
                    <a:buFontTx/>
                    <a:buNone/>
                    <a:tabLst/>
                    <a:defRPr/>
                  </a:pPr>
                  <a:r>
                    <a:rPr kumimoji="0" sz="287" b="0" i="0" u="none" strike="noStrike" kern="1200" cap="none" spc="0" normalizeH="0" baseline="0" noProof="0">
                      <a:ln>
                        <a:noFill/>
                      </a:ln>
                      <a:solidFill>
                        <a:prstClr val="black"/>
                      </a:solidFill>
                      <a:effectLst/>
                      <a:uLnTx/>
                      <a:uFillTx/>
                      <a:latin typeface="Arial Narrow"/>
                      <a:ea typeface="+mn-ea"/>
                      <a:cs typeface="Arial Narrow"/>
                    </a:rPr>
                    <a:t>50</a:t>
                  </a:r>
                  <a:r>
                    <a:rPr kumimoji="0" sz="287" b="0" i="0" u="none" strike="noStrike" kern="1200" cap="none" spc="-2" normalizeH="0" baseline="0" noProof="0">
                      <a:ln>
                        <a:noFill/>
                      </a:ln>
                      <a:solidFill>
                        <a:prstClr val="black"/>
                      </a:solidFill>
                      <a:effectLst/>
                      <a:uLnTx/>
                      <a:uFillTx/>
                      <a:latin typeface="Times New Roman"/>
                      <a:ea typeface="+mn-ea"/>
                      <a:cs typeface="Times New Roman"/>
                    </a:rPr>
                    <a:t> </a:t>
                  </a:r>
                  <a:r>
                    <a:rPr kumimoji="0" sz="287" b="0" i="0" u="none" strike="noStrike" kern="1200" cap="none" spc="0" normalizeH="0" baseline="0" noProof="0">
                      <a:ln>
                        <a:noFill/>
                      </a:ln>
                      <a:solidFill>
                        <a:prstClr val="black"/>
                      </a:solidFill>
                      <a:effectLst/>
                      <a:uLnTx/>
                      <a:uFillTx/>
                      <a:latin typeface="Arial Narrow"/>
                      <a:ea typeface="+mn-ea"/>
                      <a:cs typeface="Arial Narrow"/>
                    </a:rPr>
                    <a:t>Griffin</a:t>
                  </a:r>
                  <a:r>
                    <a:rPr kumimoji="0" sz="287" b="0" i="0" u="none" strike="noStrike" kern="1200" cap="none" spc="2" normalizeH="0" baseline="0" noProof="0">
                      <a:ln>
                        <a:noFill/>
                      </a:ln>
                      <a:solidFill>
                        <a:prstClr val="black"/>
                      </a:solidFill>
                      <a:effectLst/>
                      <a:uLnTx/>
                      <a:uFillTx/>
                      <a:latin typeface="Times New Roman"/>
                      <a:ea typeface="+mn-ea"/>
                      <a:cs typeface="Times New Roman"/>
                    </a:rPr>
                    <a:t> </a:t>
                  </a:r>
                  <a:r>
                    <a:rPr kumimoji="0" sz="287" b="0" i="0" u="none" strike="noStrike" kern="1200" cap="none" spc="0" normalizeH="0" baseline="0" noProof="0">
                      <a:ln>
                        <a:noFill/>
                      </a:ln>
                      <a:solidFill>
                        <a:prstClr val="black"/>
                      </a:solidFill>
                      <a:effectLst/>
                      <a:uLnTx/>
                      <a:uFillTx/>
                      <a:latin typeface="Arial Narrow"/>
                      <a:ea typeface="+mn-ea"/>
                      <a:cs typeface="Arial Narrow"/>
                    </a:rPr>
                    <a:t>Road</a:t>
                  </a:r>
                  <a:r>
                    <a:rPr kumimoji="0" sz="287" b="0" i="0" u="none" strike="noStrike" kern="1200" cap="none" spc="-2" normalizeH="0" baseline="0" noProof="0">
                      <a:ln>
                        <a:noFill/>
                      </a:ln>
                      <a:solidFill>
                        <a:prstClr val="black"/>
                      </a:solidFill>
                      <a:effectLst/>
                      <a:uLnTx/>
                      <a:uFillTx/>
                      <a:latin typeface="Times New Roman"/>
                      <a:ea typeface="+mn-ea"/>
                      <a:cs typeface="Times New Roman"/>
                    </a:rPr>
                    <a:t> </a:t>
                  </a:r>
                  <a:r>
                    <a:rPr kumimoji="0" sz="287" b="0" i="0" u="none" strike="noStrike" kern="1200" cap="none" spc="0" normalizeH="0" baseline="0" noProof="0">
                      <a:ln>
                        <a:noFill/>
                      </a:ln>
                      <a:solidFill>
                        <a:prstClr val="black"/>
                      </a:solidFill>
                      <a:effectLst/>
                      <a:uLnTx/>
                      <a:uFillTx/>
                      <a:latin typeface="Arial Narrow"/>
                      <a:ea typeface="+mn-ea"/>
                      <a:cs typeface="Arial Narrow"/>
                    </a:rPr>
                    <a:t>South</a:t>
                  </a:r>
                  <a:r>
                    <a:rPr kumimoji="0" sz="287" b="0" i="0" u="none" strike="noStrike" kern="1200" cap="none" spc="155" normalizeH="0" baseline="0" noProof="0">
                      <a:ln>
                        <a:noFill/>
                      </a:ln>
                      <a:solidFill>
                        <a:prstClr val="black"/>
                      </a:solidFill>
                      <a:effectLst/>
                      <a:uLnTx/>
                      <a:uFillTx/>
                      <a:latin typeface="Times New Roman"/>
                      <a:ea typeface="+mn-ea"/>
                      <a:cs typeface="Times New Roman"/>
                    </a:rPr>
                    <a:t> </a:t>
                  </a:r>
                  <a:r>
                    <a:rPr kumimoji="0" sz="287" b="0" i="0" u="none" strike="noStrike" kern="1200" cap="none" spc="0" normalizeH="0" baseline="0" noProof="0">
                      <a:ln>
                        <a:noFill/>
                      </a:ln>
                      <a:solidFill>
                        <a:prstClr val="black"/>
                      </a:solidFill>
                      <a:effectLst/>
                      <a:uLnTx/>
                      <a:uFillTx/>
                      <a:latin typeface="Arial Narrow"/>
                      <a:ea typeface="+mn-ea"/>
                      <a:cs typeface="Arial Narrow"/>
                    </a:rPr>
                    <a:t>Bloomfield,</a:t>
                  </a:r>
                  <a:r>
                    <a:rPr kumimoji="0" sz="287" b="0" i="0" u="none" strike="noStrike" kern="1200" cap="none" spc="5" normalizeH="0" baseline="0" noProof="0">
                      <a:ln>
                        <a:noFill/>
                      </a:ln>
                      <a:solidFill>
                        <a:prstClr val="black"/>
                      </a:solidFill>
                      <a:effectLst/>
                      <a:uLnTx/>
                      <a:uFillTx/>
                      <a:latin typeface="Times New Roman"/>
                      <a:ea typeface="+mn-ea"/>
                      <a:cs typeface="Times New Roman"/>
                    </a:rPr>
                    <a:t> </a:t>
                  </a:r>
                  <a:r>
                    <a:rPr kumimoji="0" sz="287" b="0" i="0" u="none" strike="noStrike" kern="1200" cap="none" spc="0" normalizeH="0" baseline="0" noProof="0">
                      <a:ln>
                        <a:noFill/>
                      </a:ln>
                      <a:solidFill>
                        <a:prstClr val="black"/>
                      </a:solidFill>
                      <a:effectLst/>
                      <a:uLnTx/>
                      <a:uFillTx/>
                      <a:latin typeface="Arial Narrow"/>
                      <a:ea typeface="+mn-ea"/>
                      <a:cs typeface="Arial Narrow"/>
                    </a:rPr>
                    <a:t>CT</a:t>
                  </a:r>
                  <a:r>
                    <a:rPr kumimoji="0" sz="287" b="0" i="0" u="none" strike="noStrike" kern="1200" cap="none" spc="76" normalizeH="0" baseline="0" noProof="0">
                      <a:ln>
                        <a:noFill/>
                      </a:ln>
                      <a:solidFill>
                        <a:prstClr val="black"/>
                      </a:solidFill>
                      <a:effectLst/>
                      <a:uLnTx/>
                      <a:uFillTx/>
                      <a:latin typeface="Times New Roman"/>
                      <a:ea typeface="+mn-ea"/>
                      <a:cs typeface="Times New Roman"/>
                    </a:rPr>
                    <a:t> </a:t>
                  </a:r>
                  <a:r>
                    <a:rPr kumimoji="0" sz="287" b="0" i="0" u="none" strike="noStrike" kern="1200" cap="none" spc="-10" normalizeH="0" baseline="0" noProof="0">
                      <a:ln>
                        <a:noFill/>
                      </a:ln>
                      <a:solidFill>
                        <a:prstClr val="black"/>
                      </a:solidFill>
                      <a:effectLst/>
                      <a:uLnTx/>
                      <a:uFillTx/>
                      <a:latin typeface="Arial Narrow"/>
                      <a:ea typeface="+mn-ea"/>
                      <a:cs typeface="Arial Narrow"/>
                    </a:rPr>
                    <a:t>06002</a:t>
                  </a:r>
                  <a:r>
                    <a:rPr kumimoji="0" sz="287" b="0" i="0" u="none" strike="noStrike" kern="1200" cap="none" spc="239" normalizeH="0" baseline="0" noProof="0">
                      <a:ln>
                        <a:noFill/>
                      </a:ln>
                      <a:solidFill>
                        <a:prstClr val="black"/>
                      </a:solidFill>
                      <a:effectLst/>
                      <a:uLnTx/>
                      <a:uFillTx/>
                      <a:latin typeface="Times New Roman"/>
                      <a:ea typeface="+mn-ea"/>
                      <a:cs typeface="Times New Roman"/>
                    </a:rPr>
                    <a:t> </a:t>
                  </a:r>
                  <a:r>
                    <a:rPr kumimoji="0" sz="287" b="0" i="0" u="none" strike="noStrike" kern="1200" cap="none" spc="0" normalizeH="0" baseline="0" noProof="0">
                      <a:ln>
                        <a:noFill/>
                      </a:ln>
                      <a:solidFill>
                        <a:prstClr val="black"/>
                      </a:solidFill>
                      <a:effectLst/>
                      <a:uLnTx/>
                      <a:uFillTx/>
                      <a:latin typeface="Arial Narrow"/>
                      <a:ea typeface="+mn-ea"/>
                      <a:cs typeface="Arial Narrow"/>
                    </a:rPr>
                    <a:t>Tel:</a:t>
                  </a:r>
                  <a:r>
                    <a:rPr kumimoji="0" sz="287" b="0" i="0" u="none" strike="noStrike" kern="1200" cap="none" spc="-2" normalizeH="0" baseline="0" noProof="0">
                      <a:ln>
                        <a:noFill/>
                      </a:ln>
                      <a:solidFill>
                        <a:prstClr val="black"/>
                      </a:solidFill>
                      <a:effectLst/>
                      <a:uLnTx/>
                      <a:uFillTx/>
                      <a:latin typeface="Times New Roman"/>
                      <a:ea typeface="+mn-ea"/>
                      <a:cs typeface="Times New Roman"/>
                    </a:rPr>
                    <a:t> </a:t>
                  </a:r>
                  <a:r>
                    <a:rPr kumimoji="0" sz="287" b="0" i="0" u="none" strike="noStrike" kern="1200" cap="none" spc="0" normalizeH="0" baseline="0" noProof="0">
                      <a:ln>
                        <a:noFill/>
                      </a:ln>
                      <a:solidFill>
                        <a:prstClr val="black"/>
                      </a:solidFill>
                      <a:effectLst/>
                      <a:uLnTx/>
                      <a:uFillTx/>
                      <a:latin typeface="Arial Narrow"/>
                      <a:ea typeface="+mn-ea"/>
                      <a:cs typeface="Arial Narrow"/>
                    </a:rPr>
                    <a:t>(860)</a:t>
                  </a:r>
                  <a:r>
                    <a:rPr kumimoji="0" sz="287" b="0" i="0" u="none" strike="noStrike" kern="1200" cap="none" spc="2" normalizeH="0" baseline="0" noProof="0">
                      <a:ln>
                        <a:noFill/>
                      </a:ln>
                      <a:solidFill>
                        <a:prstClr val="black"/>
                      </a:solidFill>
                      <a:effectLst/>
                      <a:uLnTx/>
                      <a:uFillTx/>
                      <a:latin typeface="Times New Roman"/>
                      <a:ea typeface="+mn-ea"/>
                      <a:cs typeface="Times New Roman"/>
                    </a:rPr>
                    <a:t> </a:t>
                  </a:r>
                  <a:r>
                    <a:rPr kumimoji="0" sz="287" b="0" i="0" u="none" strike="noStrike" kern="1200" cap="none" spc="0" normalizeH="0" baseline="0" noProof="0">
                      <a:ln>
                        <a:noFill/>
                      </a:ln>
                      <a:solidFill>
                        <a:prstClr val="black"/>
                      </a:solidFill>
                      <a:effectLst/>
                      <a:uLnTx/>
                      <a:uFillTx/>
                      <a:latin typeface="Arial Narrow"/>
                      <a:ea typeface="+mn-ea"/>
                      <a:cs typeface="Arial Narrow"/>
                    </a:rPr>
                    <a:t>286-9171</a:t>
                  </a:r>
                  <a:r>
                    <a:rPr kumimoji="0" sz="287" b="0" i="0" u="none" strike="noStrike" kern="1200" cap="none" spc="148" normalizeH="0" baseline="0" noProof="0">
                      <a:ln>
                        <a:noFill/>
                      </a:ln>
                      <a:solidFill>
                        <a:prstClr val="black"/>
                      </a:solidFill>
                      <a:effectLst/>
                      <a:uLnTx/>
                      <a:uFillTx/>
                      <a:latin typeface="Times New Roman"/>
                      <a:ea typeface="+mn-ea"/>
                      <a:cs typeface="Times New Roman"/>
                    </a:rPr>
                    <a:t>  </a:t>
                  </a:r>
                  <a:r>
                    <a:rPr kumimoji="0" sz="287" b="0" i="0" u="none" strike="noStrike" kern="1200" cap="none" spc="0" normalizeH="0" baseline="0" noProof="0">
                      <a:ln>
                        <a:noFill/>
                      </a:ln>
                      <a:solidFill>
                        <a:prstClr val="black"/>
                      </a:solidFill>
                      <a:effectLst/>
                      <a:uLnTx/>
                      <a:uFillTx/>
                      <a:latin typeface="Arial Narrow"/>
                      <a:ea typeface="+mn-ea"/>
                      <a:cs typeface="Arial Narrow"/>
                    </a:rPr>
                    <a:t>Fax:</a:t>
                  </a:r>
                  <a:r>
                    <a:rPr kumimoji="0" sz="287" b="0" i="0" u="none" strike="noStrike" kern="1200" cap="none" spc="0" normalizeH="0" baseline="0" noProof="0">
                      <a:ln>
                        <a:noFill/>
                      </a:ln>
                      <a:solidFill>
                        <a:prstClr val="black"/>
                      </a:solidFill>
                      <a:effectLst/>
                      <a:uLnTx/>
                      <a:uFillTx/>
                      <a:latin typeface="Times New Roman"/>
                      <a:ea typeface="+mn-ea"/>
                      <a:cs typeface="Times New Roman"/>
                    </a:rPr>
                    <a:t> </a:t>
                  </a:r>
                  <a:r>
                    <a:rPr kumimoji="0" sz="287" b="0" i="0" u="none" strike="noStrike" kern="1200" cap="none" spc="0" normalizeH="0" baseline="0" noProof="0">
                      <a:ln>
                        <a:noFill/>
                      </a:ln>
                      <a:solidFill>
                        <a:prstClr val="black"/>
                      </a:solidFill>
                      <a:effectLst/>
                      <a:uLnTx/>
                      <a:uFillTx/>
                      <a:latin typeface="Arial Narrow"/>
                      <a:ea typeface="+mn-ea"/>
                      <a:cs typeface="Arial Narrow"/>
                    </a:rPr>
                    <a:t>(860)</a:t>
                  </a:r>
                  <a:r>
                    <a:rPr kumimoji="0" sz="287" b="0" i="0" u="none" strike="noStrike" kern="1200" cap="none" spc="2" normalizeH="0" baseline="0" noProof="0">
                      <a:ln>
                        <a:noFill/>
                      </a:ln>
                      <a:solidFill>
                        <a:prstClr val="black"/>
                      </a:solidFill>
                      <a:effectLst/>
                      <a:uLnTx/>
                      <a:uFillTx/>
                      <a:latin typeface="Times New Roman"/>
                      <a:ea typeface="+mn-ea"/>
                      <a:cs typeface="Times New Roman"/>
                    </a:rPr>
                    <a:t> </a:t>
                  </a:r>
                  <a:r>
                    <a:rPr kumimoji="0" sz="287" b="0" i="0" u="none" strike="noStrike" kern="1200" cap="none" spc="0" normalizeH="0" baseline="0" noProof="0">
                      <a:ln>
                        <a:noFill/>
                      </a:ln>
                      <a:solidFill>
                        <a:prstClr val="black"/>
                      </a:solidFill>
                      <a:effectLst/>
                      <a:uLnTx/>
                      <a:uFillTx/>
                      <a:latin typeface="Arial Narrow"/>
                      <a:ea typeface="+mn-ea"/>
                      <a:cs typeface="Arial Narrow"/>
                    </a:rPr>
                    <a:t>242-</a:t>
                  </a:r>
                  <a:r>
                    <a:rPr kumimoji="0" sz="287" b="0" i="0" u="none" strike="noStrike" kern="1200" cap="none" spc="-10" normalizeH="0" baseline="0" noProof="0">
                      <a:ln>
                        <a:noFill/>
                      </a:ln>
                      <a:solidFill>
                        <a:prstClr val="black"/>
                      </a:solidFill>
                      <a:effectLst/>
                      <a:uLnTx/>
                      <a:uFillTx/>
                      <a:latin typeface="Arial Narrow"/>
                      <a:ea typeface="+mn-ea"/>
                      <a:cs typeface="Arial Narrow"/>
                    </a:rPr>
                    <a:t>0236</a:t>
                  </a:r>
                  <a:endParaRPr kumimoji="0" sz="287" b="0" i="0" u="none" strike="noStrike" kern="1200" cap="none" spc="0" normalizeH="0" baseline="0" noProof="0">
                    <a:ln>
                      <a:noFill/>
                    </a:ln>
                    <a:solidFill>
                      <a:prstClr val="black"/>
                    </a:solidFill>
                    <a:effectLst/>
                    <a:uLnTx/>
                    <a:uFillTx/>
                    <a:latin typeface="Arial Narrow"/>
                    <a:ea typeface="+mn-ea"/>
                    <a:cs typeface="Arial Narrow"/>
                  </a:endParaRPr>
                </a:p>
                <a:p>
                  <a:pPr marL="118253" marR="98241" lvl="0" indent="-303" algn="ctr" defTabSz="914400" rtl="0" eaLnBrk="1" fontAlgn="auto" latinLnBrk="0" hangingPunct="1">
                    <a:lnSpc>
                      <a:spcPct val="100000"/>
                    </a:lnSpc>
                    <a:spcBef>
                      <a:spcPts val="141"/>
                    </a:spcBef>
                    <a:spcAft>
                      <a:spcPts val="0"/>
                    </a:spcAft>
                    <a:buClrTx/>
                    <a:buSzTx/>
                    <a:buFontTx/>
                    <a:buNone/>
                    <a:tabLst/>
                    <a:defRPr/>
                  </a:pPr>
                  <a:r>
                    <a:rPr kumimoji="0" sz="287" b="0" i="0" u="none" strike="noStrike" kern="1200" cap="none" spc="0" normalizeH="0" baseline="0" noProof="0">
                      <a:ln>
                        <a:noFill/>
                      </a:ln>
                      <a:solidFill>
                        <a:prstClr val="black"/>
                      </a:solidFill>
                      <a:effectLst/>
                      <a:uLnTx/>
                      <a:uFillTx/>
                      <a:latin typeface="Arial Narrow"/>
                      <a:ea typeface="+mn-ea"/>
                      <a:cs typeface="Arial Narrow"/>
                    </a:rPr>
                    <a:t>CIVIL,</a:t>
                  </a:r>
                  <a:r>
                    <a:rPr kumimoji="0" sz="287" b="0" i="0" u="none" strike="noStrike" kern="1200" cap="none" spc="12" normalizeH="0" baseline="0" noProof="0">
                      <a:ln>
                        <a:noFill/>
                      </a:ln>
                      <a:solidFill>
                        <a:prstClr val="black"/>
                      </a:solidFill>
                      <a:effectLst/>
                      <a:uLnTx/>
                      <a:uFillTx/>
                      <a:latin typeface="Times New Roman"/>
                      <a:ea typeface="+mn-ea"/>
                      <a:cs typeface="Times New Roman"/>
                    </a:rPr>
                    <a:t> </a:t>
                  </a:r>
                  <a:r>
                    <a:rPr kumimoji="0" sz="287" b="0" i="0" u="none" strike="noStrike" kern="1200" cap="none" spc="-5" normalizeH="0" baseline="0" noProof="0">
                      <a:ln>
                        <a:noFill/>
                      </a:ln>
                      <a:solidFill>
                        <a:prstClr val="black"/>
                      </a:solidFill>
                      <a:effectLst/>
                      <a:uLnTx/>
                      <a:uFillTx/>
                      <a:latin typeface="Arial Narrow"/>
                      <a:ea typeface="+mn-ea"/>
                      <a:cs typeface="Arial Narrow"/>
                    </a:rPr>
                    <a:t>STRUCTURAL,</a:t>
                  </a:r>
                  <a:r>
                    <a:rPr kumimoji="0" sz="287" b="0" i="0" u="none" strike="noStrike" kern="1200" cap="none" spc="239" normalizeH="0" baseline="0" noProof="0">
                      <a:ln>
                        <a:noFill/>
                      </a:ln>
                      <a:solidFill>
                        <a:prstClr val="black"/>
                      </a:solidFill>
                      <a:effectLst/>
                      <a:uLnTx/>
                      <a:uFillTx/>
                      <a:latin typeface="Times New Roman"/>
                      <a:ea typeface="+mn-ea"/>
                      <a:cs typeface="Times New Roman"/>
                    </a:rPr>
                    <a:t> </a:t>
                  </a:r>
                  <a:r>
                    <a:rPr kumimoji="0" sz="287" b="0" i="0" u="none" strike="noStrike" kern="1200" cap="none" spc="0" normalizeH="0" baseline="0" noProof="0">
                      <a:ln>
                        <a:noFill/>
                      </a:ln>
                      <a:solidFill>
                        <a:prstClr val="black"/>
                      </a:solidFill>
                      <a:effectLst/>
                      <a:uLnTx/>
                      <a:uFillTx/>
                      <a:latin typeface="Arial Narrow"/>
                      <a:ea typeface="+mn-ea"/>
                      <a:cs typeface="Arial Narrow"/>
                    </a:rPr>
                    <a:t>MECHANICAL,</a:t>
                  </a:r>
                  <a:r>
                    <a:rPr kumimoji="0" sz="287" b="0" i="0" u="none" strike="noStrike" kern="1200" cap="none" spc="48" normalizeH="0" baseline="0" noProof="0">
                      <a:ln>
                        <a:noFill/>
                      </a:ln>
                      <a:solidFill>
                        <a:prstClr val="black"/>
                      </a:solidFill>
                      <a:effectLst/>
                      <a:uLnTx/>
                      <a:uFillTx/>
                      <a:latin typeface="Times New Roman"/>
                      <a:ea typeface="+mn-ea"/>
                      <a:cs typeface="Times New Roman"/>
                    </a:rPr>
                    <a:t> </a:t>
                  </a:r>
                  <a:r>
                    <a:rPr kumimoji="0" sz="287" b="0" i="0" u="none" strike="noStrike" kern="1200" cap="none" spc="-5" normalizeH="0" baseline="0" noProof="0">
                      <a:ln>
                        <a:noFill/>
                      </a:ln>
                      <a:solidFill>
                        <a:prstClr val="black"/>
                      </a:solidFill>
                      <a:effectLst/>
                      <a:uLnTx/>
                      <a:uFillTx/>
                      <a:latin typeface="Arial Narrow"/>
                      <a:ea typeface="+mn-ea"/>
                      <a:cs typeface="Arial Narrow"/>
                    </a:rPr>
                    <a:t>ELECTRICAL,</a:t>
                  </a:r>
                  <a:endParaRPr kumimoji="0" sz="287" b="0" i="0" u="none" strike="noStrike" kern="1200" cap="none" spc="0" normalizeH="0" baseline="0" noProof="0">
                    <a:ln>
                      <a:noFill/>
                    </a:ln>
                    <a:solidFill>
                      <a:prstClr val="black"/>
                    </a:solidFill>
                    <a:effectLst/>
                    <a:uLnTx/>
                    <a:uFillTx/>
                    <a:latin typeface="Arial Narrow"/>
                    <a:ea typeface="+mn-ea"/>
                    <a:cs typeface="Arial Narrow"/>
                  </a:endParaRPr>
                </a:p>
                <a:p>
                  <a:pPr marL="16677" marR="0" lvl="0" indent="0" algn="ctr" defTabSz="914400" rtl="0" eaLnBrk="1" fontAlgn="auto" latinLnBrk="0" hangingPunct="1">
                    <a:lnSpc>
                      <a:spcPct val="100000"/>
                    </a:lnSpc>
                    <a:spcBef>
                      <a:spcPts val="2"/>
                    </a:spcBef>
                    <a:spcAft>
                      <a:spcPts val="0"/>
                    </a:spcAft>
                    <a:buClrTx/>
                    <a:buSzTx/>
                    <a:buFontTx/>
                    <a:buNone/>
                    <a:tabLst/>
                    <a:defRPr/>
                  </a:pPr>
                  <a:r>
                    <a:rPr kumimoji="0" sz="287" b="0" i="0" u="none" strike="noStrike" kern="1200" cap="none" spc="0" normalizeH="0" baseline="0" noProof="0">
                      <a:ln>
                        <a:noFill/>
                      </a:ln>
                      <a:solidFill>
                        <a:prstClr val="black"/>
                      </a:solidFill>
                      <a:effectLst/>
                      <a:uLnTx/>
                      <a:uFillTx/>
                      <a:latin typeface="Arial Narrow"/>
                      <a:ea typeface="+mn-ea"/>
                      <a:cs typeface="Arial Narrow"/>
                    </a:rPr>
                    <a:t>COMMISSIONING</a:t>
                  </a:r>
                  <a:r>
                    <a:rPr kumimoji="0" sz="287" b="0" i="0" u="none" strike="noStrike" kern="1200" cap="none" spc="31" normalizeH="0" baseline="0" noProof="0">
                      <a:ln>
                        <a:noFill/>
                      </a:ln>
                      <a:solidFill>
                        <a:prstClr val="black"/>
                      </a:solidFill>
                      <a:effectLst/>
                      <a:uLnTx/>
                      <a:uFillTx/>
                      <a:latin typeface="Times New Roman"/>
                      <a:ea typeface="+mn-ea"/>
                      <a:cs typeface="Times New Roman"/>
                    </a:rPr>
                    <a:t> </a:t>
                  </a:r>
                  <a:r>
                    <a:rPr kumimoji="0" sz="287" b="0" i="0" u="none" strike="noStrike" kern="1200" cap="none" spc="0" normalizeH="0" baseline="0" noProof="0">
                      <a:ln>
                        <a:noFill/>
                      </a:ln>
                      <a:solidFill>
                        <a:prstClr val="black"/>
                      </a:solidFill>
                      <a:effectLst/>
                      <a:uLnTx/>
                      <a:uFillTx/>
                      <a:latin typeface="Arial Narrow"/>
                      <a:ea typeface="+mn-ea"/>
                      <a:cs typeface="Arial Narrow"/>
                    </a:rPr>
                    <a:t>AND</a:t>
                  </a:r>
                  <a:r>
                    <a:rPr kumimoji="0" sz="287" b="0" i="0" u="none" strike="noStrike" kern="1200" cap="none" spc="31" normalizeH="0" baseline="0" noProof="0">
                      <a:ln>
                        <a:noFill/>
                      </a:ln>
                      <a:solidFill>
                        <a:prstClr val="black"/>
                      </a:solidFill>
                      <a:effectLst/>
                      <a:uLnTx/>
                      <a:uFillTx/>
                      <a:latin typeface="Times New Roman"/>
                      <a:ea typeface="+mn-ea"/>
                      <a:cs typeface="Times New Roman"/>
                    </a:rPr>
                    <a:t> </a:t>
                  </a:r>
                  <a:r>
                    <a:rPr kumimoji="0" sz="287" b="0" i="0" u="none" strike="noStrike" kern="1200" cap="none" spc="-5" normalizeH="0" baseline="0" noProof="0">
                      <a:ln>
                        <a:noFill/>
                      </a:ln>
                      <a:solidFill>
                        <a:prstClr val="black"/>
                      </a:solidFill>
                      <a:effectLst/>
                      <a:uLnTx/>
                      <a:uFillTx/>
                      <a:latin typeface="Arial Narrow"/>
                      <a:ea typeface="+mn-ea"/>
                      <a:cs typeface="Arial Narrow"/>
                    </a:rPr>
                    <a:t>TECHNOLOGY</a:t>
                  </a:r>
                  <a:endParaRPr kumimoji="0" sz="287" b="0" i="0" u="none" strike="noStrike" kern="1200" cap="none" spc="0" normalizeH="0" baseline="0" noProof="0">
                    <a:ln>
                      <a:noFill/>
                    </a:ln>
                    <a:solidFill>
                      <a:prstClr val="black"/>
                    </a:solidFill>
                    <a:effectLst/>
                    <a:uLnTx/>
                    <a:uFillTx/>
                    <a:latin typeface="Arial Narrow"/>
                    <a:ea typeface="+mn-ea"/>
                    <a:cs typeface="Arial Narrow"/>
                  </a:endParaRPr>
                </a:p>
              </p:txBody>
            </p:sp>
            <p:sp>
              <p:nvSpPr>
                <p:cNvPr id="4528" name="object 4528"/>
                <p:cNvSpPr txBox="1"/>
                <p:nvPr/>
              </p:nvSpPr>
              <p:spPr>
                <a:xfrm>
                  <a:off x="10299685" y="4472025"/>
                  <a:ext cx="301970" cy="109410"/>
                </a:xfrm>
                <a:prstGeom prst="rect">
                  <a:avLst/>
                </a:prstGeom>
              </p:spPr>
              <p:txBody>
                <a:bodyPr vert="horz" wrap="square" lIns="0" tIns="10308" rIns="0" bIns="0" rtlCol="0">
                  <a:spAutoFit/>
                </a:bodyPr>
                <a:lstStyle/>
                <a:p>
                  <a:pPr marL="6064" marR="2426" lvl="0" indent="33657" algn="l" defTabSz="914400" rtl="0" eaLnBrk="1" fontAlgn="auto" latinLnBrk="0" hangingPunct="1">
                    <a:lnSpc>
                      <a:spcPts val="358"/>
                    </a:lnSpc>
                    <a:spcBef>
                      <a:spcPts val="81"/>
                    </a:spcBef>
                    <a:spcAft>
                      <a:spcPts val="0"/>
                    </a:spcAft>
                    <a:buClrTx/>
                    <a:buSzTx/>
                    <a:buFontTx/>
                    <a:buNone/>
                    <a:tabLst/>
                    <a:defRPr/>
                  </a:pPr>
                  <a:r>
                    <a:rPr kumimoji="0" sz="310" b="1" i="0" u="none" strike="noStrike" kern="1200" cap="none" spc="-60" normalizeH="0" baseline="0" noProof="0">
                      <a:ln>
                        <a:noFill/>
                      </a:ln>
                      <a:solidFill>
                        <a:prstClr val="black"/>
                      </a:solidFill>
                      <a:effectLst/>
                      <a:uLnTx/>
                      <a:uFillTx/>
                      <a:latin typeface="Arial"/>
                      <a:ea typeface="+mn-ea"/>
                      <a:cs typeface="Arial"/>
                    </a:rPr>
                    <a:t>CONFORM</a:t>
                  </a:r>
                  <a:r>
                    <a:rPr kumimoji="0" sz="310" b="0" i="0" u="none" strike="noStrike" kern="1200" cap="none" spc="2" normalizeH="0" baseline="0" noProof="0">
                      <a:ln>
                        <a:noFill/>
                      </a:ln>
                      <a:solidFill>
                        <a:prstClr val="black"/>
                      </a:solidFill>
                      <a:effectLst/>
                      <a:uLnTx/>
                      <a:uFillTx/>
                      <a:latin typeface="Times New Roman"/>
                      <a:ea typeface="+mn-ea"/>
                      <a:cs typeface="Times New Roman"/>
                    </a:rPr>
                    <a:t> </a:t>
                  </a:r>
                  <a:r>
                    <a:rPr kumimoji="0" sz="310" b="1" i="0" u="none" strike="noStrike" kern="1200" cap="none" spc="-12" normalizeH="0" baseline="0" noProof="0">
                      <a:ln>
                        <a:noFill/>
                      </a:ln>
                      <a:solidFill>
                        <a:prstClr val="black"/>
                      </a:solidFill>
                      <a:effectLst/>
                      <a:uLnTx/>
                      <a:uFillTx/>
                      <a:latin typeface="Arial"/>
                      <a:ea typeface="+mn-ea"/>
                      <a:cs typeface="Arial"/>
                    </a:rPr>
                    <a:t>SET</a:t>
                  </a:r>
                  <a:r>
                    <a:rPr kumimoji="0" sz="310" b="0" i="0" u="none" strike="noStrike" kern="1200" cap="none" spc="239" normalizeH="0" baseline="0" noProof="0">
                      <a:ln>
                        <a:noFill/>
                      </a:ln>
                      <a:solidFill>
                        <a:prstClr val="black"/>
                      </a:solidFill>
                      <a:effectLst/>
                      <a:uLnTx/>
                      <a:uFillTx/>
                      <a:latin typeface="Times New Roman"/>
                      <a:ea typeface="+mn-ea"/>
                      <a:cs typeface="Times New Roman"/>
                    </a:rPr>
                    <a:t> </a:t>
                  </a:r>
                  <a:r>
                    <a:rPr kumimoji="0" sz="310" b="1" i="0" u="none" strike="noStrike" kern="1200" cap="none" spc="-48" normalizeH="0" baseline="0" noProof="0">
                      <a:ln>
                        <a:noFill/>
                      </a:ln>
                      <a:solidFill>
                        <a:prstClr val="black"/>
                      </a:solidFill>
                      <a:effectLst/>
                      <a:uLnTx/>
                      <a:uFillTx/>
                      <a:latin typeface="Arial"/>
                      <a:ea typeface="+mn-ea"/>
                      <a:cs typeface="Arial"/>
                    </a:rPr>
                    <a:t>BID</a:t>
                  </a:r>
                  <a:r>
                    <a:rPr kumimoji="0" sz="310" b="0" i="0" u="none" strike="noStrike" kern="1200" cap="none" spc="0" normalizeH="0" baseline="0" noProof="0">
                      <a:ln>
                        <a:noFill/>
                      </a:ln>
                      <a:solidFill>
                        <a:prstClr val="black"/>
                      </a:solidFill>
                      <a:effectLst/>
                      <a:uLnTx/>
                      <a:uFillTx/>
                      <a:latin typeface="Times New Roman"/>
                      <a:ea typeface="+mn-ea"/>
                      <a:cs typeface="Times New Roman"/>
                    </a:rPr>
                    <a:t> </a:t>
                  </a:r>
                  <a:r>
                    <a:rPr kumimoji="0" sz="310" b="1" i="0" u="none" strike="noStrike" kern="1200" cap="none" spc="-60" normalizeH="0" baseline="0" noProof="0">
                      <a:ln>
                        <a:noFill/>
                      </a:ln>
                      <a:solidFill>
                        <a:prstClr val="black"/>
                      </a:solidFill>
                      <a:effectLst/>
                      <a:uLnTx/>
                      <a:uFillTx/>
                      <a:latin typeface="Arial"/>
                      <a:ea typeface="+mn-ea"/>
                      <a:cs typeface="Arial"/>
                    </a:rPr>
                    <a:t>PACKAGE</a:t>
                  </a:r>
                  <a:r>
                    <a:rPr kumimoji="0" sz="310" b="0" i="0" u="none" strike="noStrike" kern="1200" cap="none" spc="2" normalizeH="0" baseline="0" noProof="0">
                      <a:ln>
                        <a:noFill/>
                      </a:ln>
                      <a:solidFill>
                        <a:prstClr val="black"/>
                      </a:solidFill>
                      <a:effectLst/>
                      <a:uLnTx/>
                      <a:uFillTx/>
                      <a:latin typeface="Times New Roman"/>
                      <a:ea typeface="+mn-ea"/>
                      <a:cs typeface="Times New Roman"/>
                    </a:rPr>
                    <a:t> </a:t>
                  </a:r>
                  <a:r>
                    <a:rPr kumimoji="0" sz="310" b="1" i="0" u="none" strike="noStrike" kern="1200" cap="none" spc="-43" normalizeH="0" baseline="0" noProof="0">
                      <a:ln>
                        <a:noFill/>
                      </a:ln>
                      <a:solidFill>
                        <a:prstClr val="black"/>
                      </a:solidFill>
                      <a:effectLst/>
                      <a:uLnTx/>
                      <a:uFillTx/>
                      <a:latin typeface="Arial"/>
                      <a:ea typeface="+mn-ea"/>
                      <a:cs typeface="Arial"/>
                    </a:rPr>
                    <a:t>NO.1</a:t>
                  </a:r>
                  <a:endParaRPr kumimoji="0" sz="310" b="0" i="0" u="none" strike="noStrike" kern="1200" cap="none" spc="0" normalizeH="0" baseline="0" noProof="0">
                    <a:ln>
                      <a:noFill/>
                    </a:ln>
                    <a:solidFill>
                      <a:prstClr val="black"/>
                    </a:solidFill>
                    <a:effectLst/>
                    <a:uLnTx/>
                    <a:uFillTx/>
                    <a:latin typeface="Arial"/>
                    <a:ea typeface="+mn-ea"/>
                    <a:cs typeface="Arial"/>
                  </a:endParaRPr>
                </a:p>
              </p:txBody>
            </p:sp>
            <p:sp>
              <p:nvSpPr>
                <p:cNvPr id="4529" name="object 4529"/>
                <p:cNvSpPr txBox="1"/>
                <p:nvPr/>
              </p:nvSpPr>
              <p:spPr>
                <a:xfrm>
                  <a:off x="10114185" y="1007172"/>
                  <a:ext cx="671550" cy="29648"/>
                </a:xfrm>
                <a:prstGeom prst="rect">
                  <a:avLst/>
                </a:prstGeom>
              </p:spPr>
              <p:txBody>
                <a:bodyPr vert="horz" wrap="square" lIns="0" tIns="7580" rIns="0" bIns="0" rtlCol="0">
                  <a:spAutoFit/>
                </a:bodyPr>
                <a:lstStyle/>
                <a:p>
                  <a:pPr marL="6064" marR="0" lvl="0" indent="0" algn="l" defTabSz="914400" rtl="0" eaLnBrk="1" fontAlgn="auto" latinLnBrk="0" hangingPunct="1">
                    <a:lnSpc>
                      <a:spcPct val="100000"/>
                    </a:lnSpc>
                    <a:spcBef>
                      <a:spcPts val="60"/>
                    </a:spcBef>
                    <a:spcAft>
                      <a:spcPts val="0"/>
                    </a:spcAft>
                    <a:buClrTx/>
                    <a:buSzTx/>
                    <a:buFontTx/>
                    <a:buNone/>
                    <a:tabLst/>
                    <a:defRPr/>
                  </a:pPr>
                  <a:r>
                    <a:rPr kumimoji="0" sz="143" b="0" i="0" u="none" strike="noStrike" kern="1200" cap="none" spc="0" normalizeH="0" baseline="0" noProof="0">
                      <a:ln>
                        <a:noFill/>
                      </a:ln>
                      <a:solidFill>
                        <a:prstClr val="black"/>
                      </a:solidFill>
                      <a:effectLst/>
                      <a:uLnTx/>
                      <a:uFillTx/>
                      <a:latin typeface="Arial"/>
                      <a:ea typeface="+mn-ea"/>
                      <a:cs typeface="Arial"/>
                    </a:rPr>
                    <a:t>6</a:t>
                  </a:r>
                  <a:r>
                    <a:rPr kumimoji="0" sz="143" b="0" i="0" u="none" strike="noStrike" kern="1200" cap="none" spc="7"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4</a:t>
                  </a:r>
                  <a:r>
                    <a:rPr kumimoji="0" sz="143" b="0" i="0" u="none" strike="noStrike" kern="1200" cap="none" spc="103"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P</a:t>
                  </a:r>
                  <a:r>
                    <a:rPr kumimoji="0" sz="143" b="0" i="0" u="none" strike="noStrike" kern="1200" cap="none" spc="7"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l</a:t>
                  </a:r>
                  <a:r>
                    <a:rPr kumimoji="0" sz="143" b="0" i="0" u="none" strike="noStrike" kern="1200" cap="none" spc="7"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e</a:t>
                  </a:r>
                  <a:r>
                    <a:rPr kumimoji="0" sz="143" b="0" i="0" u="none" strike="noStrike" kern="1200" cap="none" spc="10"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a</a:t>
                  </a:r>
                  <a:r>
                    <a:rPr kumimoji="0" sz="143" b="0" i="0" u="none" strike="noStrike" kern="1200" cap="none" spc="10"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s</a:t>
                  </a:r>
                  <a:r>
                    <a:rPr kumimoji="0" sz="143" b="0" i="0" u="none" strike="noStrike" kern="1200" cap="none" spc="12"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a</a:t>
                  </a:r>
                  <a:r>
                    <a:rPr kumimoji="0" sz="143" b="0" i="0" u="none" strike="noStrike" kern="1200" cap="none" spc="7"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n</a:t>
                  </a:r>
                  <a:r>
                    <a:rPr kumimoji="0" sz="143" b="0" i="0" u="none" strike="noStrike" kern="1200" cap="none" spc="7"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t</a:t>
                  </a:r>
                  <a:r>
                    <a:rPr kumimoji="0" sz="143" b="0" i="0" u="none" strike="noStrike" kern="1200" cap="none" spc="107"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S</a:t>
                  </a:r>
                  <a:r>
                    <a:rPr kumimoji="0" sz="143" b="0" i="0" u="none" strike="noStrike" kern="1200" cap="none" spc="12"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t</a:t>
                  </a:r>
                  <a:r>
                    <a:rPr kumimoji="0" sz="143" b="0" i="0" u="none" strike="noStrike" kern="1200" cap="none" spc="10"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r</a:t>
                  </a:r>
                  <a:r>
                    <a:rPr kumimoji="0" sz="143" b="0" i="0" u="none" strike="noStrike" kern="1200" cap="none" spc="10"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e</a:t>
                  </a:r>
                  <a:r>
                    <a:rPr kumimoji="0" sz="143" b="0" i="0" u="none" strike="noStrike" kern="1200" cap="none" spc="12"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e</a:t>
                  </a:r>
                  <a:r>
                    <a:rPr kumimoji="0" sz="143" b="0" i="0" u="none" strike="noStrike" kern="1200" cap="none" spc="7"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t</a:t>
                  </a:r>
                  <a:r>
                    <a:rPr kumimoji="0" sz="143" b="0" i="0" u="none" strike="noStrike" kern="1200" cap="none" spc="10"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a:t>
                  </a:r>
                  <a:r>
                    <a:rPr kumimoji="0" sz="143" b="0" i="0" u="none" strike="noStrike" kern="1200" cap="none" spc="57"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W</a:t>
                  </a:r>
                  <a:r>
                    <a:rPr kumimoji="0" sz="143" b="0" i="0" u="none" strike="noStrike" kern="1200" cap="none" spc="14"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a</a:t>
                  </a:r>
                  <a:r>
                    <a:rPr kumimoji="0" sz="143" b="0" i="0" u="none" strike="noStrike" kern="1200" cap="none" spc="10"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t</a:t>
                  </a:r>
                  <a:r>
                    <a:rPr kumimoji="0" sz="143" b="0" i="0" u="none" strike="noStrike" kern="1200" cap="none" spc="10"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e</a:t>
                  </a:r>
                  <a:r>
                    <a:rPr kumimoji="0" sz="143" b="0" i="0" u="none" strike="noStrike" kern="1200" cap="none" spc="10"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r</a:t>
                  </a:r>
                  <a:r>
                    <a:rPr kumimoji="0" sz="143" b="0" i="0" u="none" strike="noStrike" kern="1200" cap="none" spc="10"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t</a:t>
                  </a:r>
                  <a:r>
                    <a:rPr kumimoji="0" sz="143" b="0" i="0" u="none" strike="noStrike" kern="1200" cap="none" spc="7"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o</a:t>
                  </a:r>
                  <a:r>
                    <a:rPr kumimoji="0" sz="143" b="0" i="0" u="none" strike="noStrike" kern="1200" cap="none" spc="10"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w</a:t>
                  </a:r>
                  <a:r>
                    <a:rPr kumimoji="0" sz="143" b="0" i="0" u="none" strike="noStrike" kern="1200" cap="none" spc="7"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n</a:t>
                  </a:r>
                  <a:r>
                    <a:rPr kumimoji="0" sz="143" b="0" i="0" u="none" strike="noStrike" kern="1200" cap="none" spc="12"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a:t>
                  </a:r>
                  <a:r>
                    <a:rPr kumimoji="0" sz="143" b="0" i="0" u="none" strike="noStrike" kern="1200" cap="none" spc="103"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M</a:t>
                  </a:r>
                  <a:r>
                    <a:rPr kumimoji="0" sz="143" b="0" i="0" u="none" strike="noStrike" kern="1200" cap="none" spc="14"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a</a:t>
                  </a:r>
                  <a:r>
                    <a:rPr kumimoji="0" sz="143" b="0" i="0" u="none" strike="noStrike" kern="1200" cap="none" spc="7"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s</a:t>
                  </a:r>
                  <a:r>
                    <a:rPr kumimoji="0" sz="143" b="0" i="0" u="none" strike="noStrike" kern="1200" cap="none" spc="10"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s</a:t>
                  </a:r>
                  <a:r>
                    <a:rPr kumimoji="0" sz="143" b="0" i="0" u="none" strike="noStrike" kern="1200" cap="none" spc="109"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0</a:t>
                  </a:r>
                  <a:r>
                    <a:rPr kumimoji="0" sz="143" b="0" i="0" u="none" strike="noStrike" kern="1200" cap="none" spc="10"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2</a:t>
                  </a:r>
                  <a:r>
                    <a:rPr kumimoji="0" sz="143" b="0" i="0" u="none" strike="noStrike" kern="1200" cap="none" spc="7"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4</a:t>
                  </a:r>
                  <a:r>
                    <a:rPr kumimoji="0" sz="143" b="0" i="0" u="none" strike="noStrike" kern="1200" cap="none" spc="7"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7</a:t>
                  </a:r>
                  <a:r>
                    <a:rPr kumimoji="0" sz="143" b="0" i="0" u="none" strike="noStrike" kern="1200" cap="none" spc="10"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2</a:t>
                  </a:r>
                  <a:r>
                    <a:rPr kumimoji="0" sz="143" b="0" i="0" u="none" strike="noStrike" kern="1200" cap="none" spc="105"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U</a:t>
                  </a:r>
                  <a:r>
                    <a:rPr kumimoji="0" sz="143" b="0" i="0" u="none" strike="noStrike" kern="1200" cap="none" spc="7"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S</a:t>
                  </a:r>
                  <a:r>
                    <a:rPr kumimoji="0" sz="143" b="0" i="0" u="none" strike="noStrike" kern="1200" cap="none" spc="7" normalizeH="0" baseline="0" noProof="0">
                      <a:ln>
                        <a:noFill/>
                      </a:ln>
                      <a:solidFill>
                        <a:prstClr val="black"/>
                      </a:solidFill>
                      <a:effectLst/>
                      <a:uLnTx/>
                      <a:uFillTx/>
                      <a:latin typeface="Times New Roman"/>
                      <a:ea typeface="+mn-ea"/>
                      <a:cs typeface="Times New Roman"/>
                    </a:rPr>
                    <a:t> </a:t>
                  </a:r>
                  <a:r>
                    <a:rPr kumimoji="0" sz="143" b="0" i="0" u="none" strike="noStrike" kern="1200" cap="none" spc="-24" normalizeH="0" baseline="0" noProof="0">
                      <a:ln>
                        <a:noFill/>
                      </a:ln>
                      <a:solidFill>
                        <a:prstClr val="black"/>
                      </a:solidFill>
                      <a:effectLst/>
                      <a:uLnTx/>
                      <a:uFillTx/>
                      <a:latin typeface="Arial"/>
                      <a:ea typeface="+mn-ea"/>
                      <a:cs typeface="Arial"/>
                    </a:rPr>
                    <a:t>A</a:t>
                  </a:r>
                  <a:endParaRPr kumimoji="0" sz="143" b="0" i="0" u="none" strike="noStrike" kern="1200" cap="none" spc="0" normalizeH="0" baseline="0" noProof="0">
                    <a:ln>
                      <a:noFill/>
                    </a:ln>
                    <a:solidFill>
                      <a:prstClr val="black"/>
                    </a:solidFill>
                    <a:effectLst/>
                    <a:uLnTx/>
                    <a:uFillTx/>
                    <a:latin typeface="Arial"/>
                    <a:ea typeface="+mn-ea"/>
                    <a:cs typeface="Arial"/>
                  </a:endParaRPr>
                </a:p>
              </p:txBody>
            </p:sp>
            <p:sp>
              <p:nvSpPr>
                <p:cNvPr id="4530" name="object 4530"/>
                <p:cNvSpPr txBox="1"/>
                <p:nvPr/>
              </p:nvSpPr>
              <p:spPr>
                <a:xfrm>
                  <a:off x="10118374" y="1061341"/>
                  <a:ext cx="665184" cy="30260"/>
                </a:xfrm>
                <a:prstGeom prst="rect">
                  <a:avLst/>
                </a:prstGeom>
              </p:spPr>
              <p:txBody>
                <a:bodyPr vert="horz" wrap="square" lIns="0" tIns="8186" rIns="0" bIns="0" rtlCol="0">
                  <a:spAutoFit/>
                </a:bodyPr>
                <a:lstStyle/>
                <a:p>
                  <a:pPr marL="6064" marR="0" lvl="0" indent="0" algn="l" defTabSz="914400" rtl="0" eaLnBrk="1" fontAlgn="auto" latinLnBrk="0" hangingPunct="1">
                    <a:lnSpc>
                      <a:spcPct val="100000"/>
                    </a:lnSpc>
                    <a:spcBef>
                      <a:spcPts val="64"/>
                    </a:spcBef>
                    <a:spcAft>
                      <a:spcPts val="0"/>
                    </a:spcAft>
                    <a:buClrTx/>
                    <a:buSzTx/>
                    <a:buFontTx/>
                    <a:buNone/>
                    <a:tabLst/>
                    <a:defRPr/>
                  </a:pPr>
                  <a:r>
                    <a:rPr kumimoji="0" sz="143" b="1" i="0" u="none" strike="noStrike" kern="1200" cap="none" spc="0" normalizeH="0" baseline="0" noProof="0">
                      <a:ln>
                        <a:noFill/>
                      </a:ln>
                      <a:solidFill>
                        <a:prstClr val="black"/>
                      </a:solidFill>
                      <a:effectLst/>
                      <a:uLnTx/>
                      <a:uFillTx/>
                      <a:latin typeface="Arial"/>
                      <a:ea typeface="+mn-ea"/>
                      <a:cs typeface="Arial"/>
                    </a:rPr>
                    <a:t>t</a:t>
                  </a:r>
                  <a:r>
                    <a:rPr kumimoji="0" sz="143" b="0" i="0" u="none" strike="noStrike" kern="1200" cap="none" spc="67"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6</a:t>
                  </a:r>
                  <a:r>
                    <a:rPr kumimoji="0" sz="143" b="0" i="0" u="none" strike="noStrike" kern="1200" cap="none" spc="2"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1</a:t>
                  </a:r>
                  <a:r>
                    <a:rPr kumimoji="0" sz="143" b="0" i="0" u="none" strike="noStrike" kern="1200" cap="none" spc="0"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7</a:t>
                  </a:r>
                  <a:r>
                    <a:rPr kumimoji="0" sz="143" b="0" i="0" u="none" strike="noStrike" kern="1200" cap="none" spc="74"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9</a:t>
                  </a:r>
                  <a:r>
                    <a:rPr kumimoji="0" sz="143" b="0" i="0" u="none" strike="noStrike" kern="1200" cap="none" spc="2"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2</a:t>
                  </a:r>
                  <a:r>
                    <a:rPr kumimoji="0" sz="143" b="0" i="0" u="none" strike="noStrike" kern="1200" cap="none" spc="2"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6</a:t>
                  </a:r>
                  <a:r>
                    <a:rPr kumimoji="0" sz="143" b="0" i="0" u="none" strike="noStrike" kern="1200" cap="none" spc="74"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3</a:t>
                  </a:r>
                  <a:r>
                    <a:rPr kumimoji="0" sz="143" b="0" i="0" u="none" strike="noStrike" kern="1200" cap="none" spc="0"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3</a:t>
                  </a:r>
                  <a:r>
                    <a:rPr kumimoji="0" sz="143" b="0" i="0" u="none" strike="noStrike" kern="1200" cap="none" spc="5"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0</a:t>
                  </a:r>
                  <a:r>
                    <a:rPr kumimoji="0" sz="143" b="0" i="0" u="none" strike="noStrike" kern="1200" cap="none" spc="0"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0</a:t>
                  </a:r>
                  <a:r>
                    <a:rPr kumimoji="0" sz="143" b="0" i="0" u="none" strike="noStrike" kern="1200" cap="none" spc="184" normalizeH="0" baseline="0" noProof="0">
                      <a:ln>
                        <a:noFill/>
                      </a:ln>
                      <a:solidFill>
                        <a:prstClr val="black"/>
                      </a:solidFill>
                      <a:effectLst/>
                      <a:uLnTx/>
                      <a:uFillTx/>
                      <a:latin typeface="Times New Roman"/>
                      <a:ea typeface="+mn-ea"/>
                      <a:cs typeface="Times New Roman"/>
                    </a:rPr>
                    <a:t> </a:t>
                  </a:r>
                  <a:r>
                    <a:rPr kumimoji="0" sz="143" b="1" i="0" u="none" strike="noStrike" kern="1200" cap="none" spc="0" normalizeH="0" baseline="0" noProof="0">
                      <a:ln>
                        <a:noFill/>
                      </a:ln>
                      <a:solidFill>
                        <a:prstClr val="black"/>
                      </a:solidFill>
                      <a:effectLst/>
                      <a:uLnTx/>
                      <a:uFillTx/>
                      <a:latin typeface="Arial"/>
                      <a:ea typeface="+mn-ea"/>
                      <a:cs typeface="Arial"/>
                    </a:rPr>
                    <a:t>f</a:t>
                  </a:r>
                  <a:r>
                    <a:rPr kumimoji="0" sz="143" b="0" i="0" u="none" strike="noStrike" kern="1200" cap="none" spc="146"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6</a:t>
                  </a:r>
                  <a:r>
                    <a:rPr kumimoji="0" sz="143" b="0" i="0" u="none" strike="noStrike" kern="1200" cap="none" spc="2"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1</a:t>
                  </a:r>
                  <a:r>
                    <a:rPr kumimoji="0" sz="143" b="0" i="0" u="none" strike="noStrike" kern="1200" cap="none" spc="0"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7</a:t>
                  </a:r>
                  <a:r>
                    <a:rPr kumimoji="0" sz="143" b="0" i="0" u="none" strike="noStrike" kern="1200" cap="none" spc="74"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9</a:t>
                  </a:r>
                  <a:r>
                    <a:rPr kumimoji="0" sz="143" b="0" i="0" u="none" strike="noStrike" kern="1200" cap="none" spc="2"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2</a:t>
                  </a:r>
                  <a:r>
                    <a:rPr kumimoji="0" sz="143" b="0" i="0" u="none" strike="noStrike" kern="1200" cap="none" spc="2"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4</a:t>
                  </a:r>
                  <a:r>
                    <a:rPr kumimoji="0" sz="143" b="0" i="0" u="none" strike="noStrike" kern="1200" cap="none" spc="74"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2</a:t>
                  </a:r>
                  <a:r>
                    <a:rPr kumimoji="0" sz="143" b="0" i="0" u="none" strike="noStrike" kern="1200" cap="none" spc="0"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7</a:t>
                  </a:r>
                  <a:r>
                    <a:rPr kumimoji="0" sz="143" b="0" i="0" u="none" strike="noStrike" kern="1200" cap="none" spc="5"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4</a:t>
                  </a:r>
                  <a:r>
                    <a:rPr kumimoji="0" sz="143" b="0" i="0" u="none" strike="noStrike" kern="1200" cap="none" spc="0"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rPr>
                    <a:t>8</a:t>
                  </a:r>
                  <a:r>
                    <a:rPr kumimoji="0" sz="143" b="0" i="0" u="none" strike="noStrike" kern="1200" cap="none" spc="189" normalizeH="0" baseline="0" noProof="0">
                      <a:ln>
                        <a:noFill/>
                      </a:ln>
                      <a:solidFill>
                        <a:prstClr val="black"/>
                      </a:solidFill>
                      <a:effectLst/>
                      <a:uLnTx/>
                      <a:uFillTx/>
                      <a:latin typeface="Times New Roman"/>
                      <a:ea typeface="+mn-ea"/>
                      <a:cs typeface="Times New Roman"/>
                    </a:rPr>
                    <a:t> </a:t>
                  </a:r>
                  <a:r>
                    <a:rPr kumimoji="0" sz="143" b="1" i="0" u="none" strike="noStrike" kern="1200" cap="none" spc="0" normalizeH="0" baseline="0" noProof="0">
                      <a:ln>
                        <a:noFill/>
                      </a:ln>
                      <a:solidFill>
                        <a:prstClr val="black"/>
                      </a:solidFill>
                      <a:effectLst/>
                      <a:uLnTx/>
                      <a:uFillTx/>
                      <a:latin typeface="Arial"/>
                      <a:ea typeface="+mn-ea"/>
                      <a:cs typeface="Arial"/>
                    </a:rPr>
                    <a:t>w</a:t>
                  </a:r>
                  <a:r>
                    <a:rPr kumimoji="0" sz="143" b="0" i="0" u="none" strike="noStrike" kern="1200" cap="none" spc="81" normalizeH="0" baseline="0" noProof="0">
                      <a:ln>
                        <a:noFill/>
                      </a:ln>
                      <a:solidFill>
                        <a:prstClr val="black"/>
                      </a:solidFill>
                      <a:effectLst/>
                      <a:uLnTx/>
                      <a:uFillTx/>
                      <a:latin typeface="Times New Roman"/>
                      <a:ea typeface="+mn-ea"/>
                      <a:cs typeface="Times New Roman"/>
                    </a:rPr>
                    <a:t> </a:t>
                  </a:r>
                  <a:r>
                    <a:rPr kumimoji="0" sz="143" b="0" i="0" u="none" strike="noStrike" kern="1200" cap="none" spc="0" normalizeH="0" baseline="0" noProof="0">
                      <a:ln>
                        <a:noFill/>
                      </a:ln>
                      <a:solidFill>
                        <a:prstClr val="black"/>
                      </a:solidFill>
                      <a:effectLst/>
                      <a:uLnTx/>
                      <a:uFillTx/>
                      <a:latin typeface="Arial"/>
                      <a:ea typeface="+mn-ea"/>
                      <a:cs typeface="Arial"/>
                      <a:hlinkClick r:id="rId176"/>
                    </a:rPr>
                    <a:t>w</a:t>
                  </a:r>
                  <a:r>
                    <a:rPr kumimoji="0" sz="143" b="0" i="0" u="none" strike="noStrike" kern="1200" cap="none" spc="-2" normalizeH="0" baseline="0" noProof="0">
                      <a:ln>
                        <a:noFill/>
                      </a:ln>
                      <a:solidFill>
                        <a:prstClr val="black"/>
                      </a:solidFill>
                      <a:effectLst/>
                      <a:uLnTx/>
                      <a:uFillTx/>
                      <a:latin typeface="Times New Roman"/>
                      <a:ea typeface="+mn-ea"/>
                      <a:cs typeface="Times New Roman"/>
                      <a:hlinkClick r:id="rId176"/>
                    </a:rPr>
                    <a:t> </a:t>
                  </a:r>
                  <a:r>
                    <a:rPr kumimoji="0" sz="143" b="0" i="0" u="none" strike="noStrike" kern="1200" cap="none" spc="0" normalizeH="0" baseline="0" noProof="0">
                      <a:ln>
                        <a:noFill/>
                      </a:ln>
                      <a:solidFill>
                        <a:prstClr val="black"/>
                      </a:solidFill>
                      <a:effectLst/>
                      <a:uLnTx/>
                      <a:uFillTx/>
                      <a:latin typeface="Arial"/>
                      <a:ea typeface="+mn-ea"/>
                      <a:cs typeface="Arial"/>
                      <a:hlinkClick r:id="rId176"/>
                    </a:rPr>
                    <a:t>w</a:t>
                  </a:r>
                  <a:r>
                    <a:rPr kumimoji="0" sz="143" b="0" i="0" u="none" strike="noStrike" kern="1200" cap="none" spc="0" normalizeH="0" baseline="0" noProof="0">
                      <a:ln>
                        <a:noFill/>
                      </a:ln>
                      <a:solidFill>
                        <a:prstClr val="black"/>
                      </a:solidFill>
                      <a:effectLst/>
                      <a:uLnTx/>
                      <a:uFillTx/>
                      <a:latin typeface="Times New Roman"/>
                      <a:ea typeface="+mn-ea"/>
                      <a:cs typeface="Times New Roman"/>
                      <a:hlinkClick r:id="rId176"/>
                    </a:rPr>
                    <a:t> </a:t>
                  </a:r>
                  <a:r>
                    <a:rPr kumimoji="0" sz="143" b="0" i="0" u="none" strike="noStrike" kern="1200" cap="none" spc="0" normalizeH="0" baseline="0" noProof="0">
                      <a:ln>
                        <a:noFill/>
                      </a:ln>
                      <a:solidFill>
                        <a:prstClr val="black"/>
                      </a:solidFill>
                      <a:effectLst/>
                      <a:uLnTx/>
                      <a:uFillTx/>
                      <a:latin typeface="Arial"/>
                      <a:ea typeface="+mn-ea"/>
                      <a:cs typeface="Arial"/>
                      <a:hlinkClick r:id="rId176"/>
                    </a:rPr>
                    <a:t>w</a:t>
                  </a:r>
                  <a:r>
                    <a:rPr kumimoji="0" sz="143" b="0" i="0" u="none" strike="noStrike" kern="1200" cap="none" spc="2" normalizeH="0" baseline="0" noProof="0">
                      <a:ln>
                        <a:noFill/>
                      </a:ln>
                      <a:solidFill>
                        <a:prstClr val="black"/>
                      </a:solidFill>
                      <a:effectLst/>
                      <a:uLnTx/>
                      <a:uFillTx/>
                      <a:latin typeface="Times New Roman"/>
                      <a:ea typeface="+mn-ea"/>
                      <a:cs typeface="Times New Roman"/>
                      <a:hlinkClick r:id="rId176"/>
                    </a:rPr>
                    <a:t> </a:t>
                  </a:r>
                  <a:r>
                    <a:rPr kumimoji="0" sz="143" b="0" i="0" u="none" strike="noStrike" kern="1200" cap="none" spc="0" normalizeH="0" baseline="0" noProof="0">
                      <a:ln>
                        <a:noFill/>
                      </a:ln>
                      <a:solidFill>
                        <a:prstClr val="black"/>
                      </a:solidFill>
                      <a:effectLst/>
                      <a:uLnTx/>
                      <a:uFillTx/>
                      <a:latin typeface="Arial"/>
                      <a:ea typeface="+mn-ea"/>
                      <a:cs typeface="Arial"/>
                      <a:hlinkClick r:id="rId176"/>
                    </a:rPr>
                    <a:t>.</a:t>
                  </a:r>
                  <a:r>
                    <a:rPr kumimoji="0" sz="143" b="0" i="0" u="none" strike="noStrike" kern="1200" cap="none" spc="-2" normalizeH="0" baseline="0" noProof="0">
                      <a:ln>
                        <a:noFill/>
                      </a:ln>
                      <a:solidFill>
                        <a:prstClr val="black"/>
                      </a:solidFill>
                      <a:effectLst/>
                      <a:uLnTx/>
                      <a:uFillTx/>
                      <a:latin typeface="Times New Roman"/>
                      <a:ea typeface="+mn-ea"/>
                      <a:cs typeface="Times New Roman"/>
                      <a:hlinkClick r:id="rId176"/>
                    </a:rPr>
                    <a:t> </a:t>
                  </a:r>
                  <a:r>
                    <a:rPr kumimoji="0" sz="143" b="0" i="0" u="none" strike="noStrike" kern="1200" cap="none" spc="0" normalizeH="0" baseline="0" noProof="0">
                      <a:ln>
                        <a:noFill/>
                      </a:ln>
                      <a:solidFill>
                        <a:prstClr val="black"/>
                      </a:solidFill>
                      <a:effectLst/>
                      <a:uLnTx/>
                      <a:uFillTx/>
                      <a:latin typeface="Arial"/>
                      <a:ea typeface="+mn-ea"/>
                      <a:cs typeface="Arial"/>
                      <a:hlinkClick r:id="rId176"/>
                    </a:rPr>
                    <a:t>s</a:t>
                  </a:r>
                  <a:r>
                    <a:rPr kumimoji="0" sz="143" b="0" i="0" u="none" strike="noStrike" kern="1200" cap="none" spc="2" normalizeH="0" baseline="0" noProof="0">
                      <a:ln>
                        <a:noFill/>
                      </a:ln>
                      <a:solidFill>
                        <a:prstClr val="black"/>
                      </a:solidFill>
                      <a:effectLst/>
                      <a:uLnTx/>
                      <a:uFillTx/>
                      <a:latin typeface="Times New Roman"/>
                      <a:ea typeface="+mn-ea"/>
                      <a:cs typeface="Times New Roman"/>
                      <a:hlinkClick r:id="rId176"/>
                    </a:rPr>
                    <a:t> </a:t>
                  </a:r>
                  <a:r>
                    <a:rPr kumimoji="0" sz="143" b="0" i="0" u="none" strike="noStrike" kern="1200" cap="none" spc="0" normalizeH="0" baseline="0" noProof="0">
                      <a:ln>
                        <a:noFill/>
                      </a:ln>
                      <a:solidFill>
                        <a:prstClr val="black"/>
                      </a:solidFill>
                      <a:effectLst/>
                      <a:uLnTx/>
                      <a:uFillTx/>
                      <a:latin typeface="Arial"/>
                      <a:ea typeface="+mn-ea"/>
                      <a:cs typeface="Arial"/>
                      <a:hlinkClick r:id="rId176"/>
                    </a:rPr>
                    <a:t>a</a:t>
                  </a:r>
                  <a:r>
                    <a:rPr kumimoji="0" sz="143" b="0" i="0" u="none" strike="noStrike" kern="1200" cap="none" spc="0" normalizeH="0" baseline="0" noProof="0">
                      <a:ln>
                        <a:noFill/>
                      </a:ln>
                      <a:solidFill>
                        <a:prstClr val="black"/>
                      </a:solidFill>
                      <a:effectLst/>
                      <a:uLnTx/>
                      <a:uFillTx/>
                      <a:latin typeface="Times New Roman"/>
                      <a:ea typeface="+mn-ea"/>
                      <a:cs typeface="Times New Roman"/>
                      <a:hlinkClick r:id="rId176"/>
                    </a:rPr>
                    <a:t> </a:t>
                  </a:r>
                  <a:r>
                    <a:rPr kumimoji="0" sz="143" b="0" i="0" u="none" strike="noStrike" kern="1200" cap="none" spc="0" normalizeH="0" baseline="0" noProof="0">
                      <a:ln>
                        <a:noFill/>
                      </a:ln>
                      <a:solidFill>
                        <a:prstClr val="black"/>
                      </a:solidFill>
                      <a:effectLst/>
                      <a:uLnTx/>
                      <a:uFillTx/>
                      <a:latin typeface="Arial"/>
                      <a:ea typeface="+mn-ea"/>
                      <a:cs typeface="Arial"/>
                      <a:hlinkClick r:id="rId176"/>
                    </a:rPr>
                    <a:t>s</a:t>
                  </a:r>
                  <a:r>
                    <a:rPr kumimoji="0" sz="143" b="0" i="0" u="none" strike="noStrike" kern="1200" cap="none" spc="2" normalizeH="0" baseline="0" noProof="0">
                      <a:ln>
                        <a:noFill/>
                      </a:ln>
                      <a:solidFill>
                        <a:prstClr val="black"/>
                      </a:solidFill>
                      <a:effectLst/>
                      <a:uLnTx/>
                      <a:uFillTx/>
                      <a:latin typeface="Times New Roman"/>
                      <a:ea typeface="+mn-ea"/>
                      <a:cs typeface="Times New Roman"/>
                      <a:hlinkClick r:id="rId176"/>
                    </a:rPr>
                    <a:t> </a:t>
                  </a:r>
                  <a:r>
                    <a:rPr kumimoji="0" sz="143" b="0" i="0" u="none" strike="noStrike" kern="1200" cap="none" spc="0" normalizeH="0" baseline="0" noProof="0">
                      <a:ln>
                        <a:noFill/>
                      </a:ln>
                      <a:solidFill>
                        <a:prstClr val="black"/>
                      </a:solidFill>
                      <a:effectLst/>
                      <a:uLnTx/>
                      <a:uFillTx/>
                      <a:latin typeface="Arial"/>
                      <a:ea typeface="+mn-ea"/>
                      <a:cs typeface="Arial"/>
                      <a:hlinkClick r:id="rId176"/>
                    </a:rPr>
                    <a:t>a</a:t>
                  </a:r>
                  <a:r>
                    <a:rPr kumimoji="0" sz="143" b="0" i="0" u="none" strike="noStrike" kern="1200" cap="none" spc="0" normalizeH="0" baseline="0" noProof="0">
                      <a:ln>
                        <a:noFill/>
                      </a:ln>
                      <a:solidFill>
                        <a:prstClr val="black"/>
                      </a:solidFill>
                      <a:effectLst/>
                      <a:uLnTx/>
                      <a:uFillTx/>
                      <a:latin typeface="Times New Roman"/>
                      <a:ea typeface="+mn-ea"/>
                      <a:cs typeface="Times New Roman"/>
                      <a:hlinkClick r:id="rId176"/>
                    </a:rPr>
                    <a:t> </a:t>
                  </a:r>
                  <a:r>
                    <a:rPr kumimoji="0" sz="143" b="0" i="0" u="none" strike="noStrike" kern="1200" cap="none" spc="0" normalizeH="0" baseline="0" noProof="0">
                      <a:ln>
                        <a:noFill/>
                      </a:ln>
                      <a:solidFill>
                        <a:prstClr val="black"/>
                      </a:solidFill>
                      <a:effectLst/>
                      <a:uLnTx/>
                      <a:uFillTx/>
                      <a:latin typeface="Arial"/>
                      <a:ea typeface="+mn-ea"/>
                      <a:cs typeface="Arial"/>
                      <a:hlinkClick r:id="rId176"/>
                    </a:rPr>
                    <a:t>k</a:t>
                  </a:r>
                  <a:r>
                    <a:rPr kumimoji="0" sz="143" b="0" i="0" u="none" strike="noStrike" kern="1200" cap="none" spc="2" normalizeH="0" baseline="0" noProof="0">
                      <a:ln>
                        <a:noFill/>
                      </a:ln>
                      <a:solidFill>
                        <a:prstClr val="black"/>
                      </a:solidFill>
                      <a:effectLst/>
                      <a:uLnTx/>
                      <a:uFillTx/>
                      <a:latin typeface="Times New Roman"/>
                      <a:ea typeface="+mn-ea"/>
                      <a:cs typeface="Times New Roman"/>
                      <a:hlinkClick r:id="rId176"/>
                    </a:rPr>
                    <a:t> </a:t>
                  </a:r>
                  <a:r>
                    <a:rPr kumimoji="0" sz="143" b="0" i="0" u="none" strike="noStrike" kern="1200" cap="none" spc="0" normalizeH="0" baseline="0" noProof="0">
                      <a:ln>
                        <a:noFill/>
                      </a:ln>
                      <a:solidFill>
                        <a:prstClr val="black"/>
                      </a:solidFill>
                      <a:effectLst/>
                      <a:uLnTx/>
                      <a:uFillTx/>
                      <a:latin typeface="Arial"/>
                      <a:ea typeface="+mn-ea"/>
                      <a:cs typeface="Arial"/>
                      <a:hlinkClick r:id="rId176"/>
                    </a:rPr>
                    <a:t>i</a:t>
                  </a:r>
                  <a:r>
                    <a:rPr kumimoji="0" sz="143" b="0" i="0" u="none" strike="noStrike" kern="1200" cap="none" spc="0" normalizeH="0" baseline="0" noProof="0">
                      <a:ln>
                        <a:noFill/>
                      </a:ln>
                      <a:solidFill>
                        <a:prstClr val="black"/>
                      </a:solidFill>
                      <a:effectLst/>
                      <a:uLnTx/>
                      <a:uFillTx/>
                      <a:latin typeface="Times New Roman"/>
                      <a:ea typeface="+mn-ea"/>
                      <a:cs typeface="Times New Roman"/>
                      <a:hlinkClick r:id="rId176"/>
                    </a:rPr>
                    <a:t> </a:t>
                  </a:r>
                  <a:r>
                    <a:rPr kumimoji="0" sz="143" b="0" i="0" u="none" strike="noStrike" kern="1200" cap="none" spc="0" normalizeH="0" baseline="0" noProof="0">
                      <a:ln>
                        <a:noFill/>
                      </a:ln>
                      <a:solidFill>
                        <a:prstClr val="black"/>
                      </a:solidFill>
                      <a:effectLst/>
                      <a:uLnTx/>
                      <a:uFillTx/>
                      <a:latin typeface="Arial"/>
                      <a:ea typeface="+mn-ea"/>
                      <a:cs typeface="Arial"/>
                      <a:hlinkClick r:id="rId176"/>
                    </a:rPr>
                    <a:t>.</a:t>
                  </a:r>
                  <a:r>
                    <a:rPr kumimoji="0" sz="143" b="0" i="0" u="none" strike="noStrike" kern="1200" cap="none" spc="2" normalizeH="0" baseline="0" noProof="0">
                      <a:ln>
                        <a:noFill/>
                      </a:ln>
                      <a:solidFill>
                        <a:prstClr val="black"/>
                      </a:solidFill>
                      <a:effectLst/>
                      <a:uLnTx/>
                      <a:uFillTx/>
                      <a:latin typeface="Times New Roman"/>
                      <a:ea typeface="+mn-ea"/>
                      <a:cs typeface="Times New Roman"/>
                      <a:hlinkClick r:id="rId176"/>
                    </a:rPr>
                    <a:t> </a:t>
                  </a:r>
                  <a:r>
                    <a:rPr kumimoji="0" sz="143" b="0" i="0" u="none" strike="noStrike" kern="1200" cap="none" spc="0" normalizeH="0" baseline="0" noProof="0">
                      <a:ln>
                        <a:noFill/>
                      </a:ln>
                      <a:solidFill>
                        <a:prstClr val="black"/>
                      </a:solidFill>
                      <a:effectLst/>
                      <a:uLnTx/>
                      <a:uFillTx/>
                      <a:latin typeface="Arial"/>
                      <a:ea typeface="+mn-ea"/>
                      <a:cs typeface="Arial"/>
                      <a:hlinkClick r:id="rId176"/>
                    </a:rPr>
                    <a:t>c</a:t>
                  </a:r>
                  <a:r>
                    <a:rPr kumimoji="0" sz="143" b="0" i="0" u="none" strike="noStrike" kern="1200" cap="none" spc="-2" normalizeH="0" baseline="0" noProof="0">
                      <a:ln>
                        <a:noFill/>
                      </a:ln>
                      <a:solidFill>
                        <a:prstClr val="black"/>
                      </a:solidFill>
                      <a:effectLst/>
                      <a:uLnTx/>
                      <a:uFillTx/>
                      <a:latin typeface="Times New Roman"/>
                      <a:ea typeface="+mn-ea"/>
                      <a:cs typeface="Times New Roman"/>
                      <a:hlinkClick r:id="rId176"/>
                    </a:rPr>
                    <a:t> </a:t>
                  </a:r>
                  <a:r>
                    <a:rPr kumimoji="0" sz="143" b="0" i="0" u="none" strike="noStrike" kern="1200" cap="none" spc="0" normalizeH="0" baseline="0" noProof="0">
                      <a:ln>
                        <a:noFill/>
                      </a:ln>
                      <a:solidFill>
                        <a:prstClr val="black"/>
                      </a:solidFill>
                      <a:effectLst/>
                      <a:uLnTx/>
                      <a:uFillTx/>
                      <a:latin typeface="Arial"/>
                      <a:ea typeface="+mn-ea"/>
                      <a:cs typeface="Arial"/>
                      <a:hlinkClick r:id="rId176"/>
                    </a:rPr>
                    <a:t>o</a:t>
                  </a:r>
                  <a:r>
                    <a:rPr kumimoji="0" sz="143" b="0" i="0" u="none" strike="noStrike" kern="1200" cap="none" spc="5" normalizeH="0" baseline="0" noProof="0">
                      <a:ln>
                        <a:noFill/>
                      </a:ln>
                      <a:solidFill>
                        <a:prstClr val="black"/>
                      </a:solidFill>
                      <a:effectLst/>
                      <a:uLnTx/>
                      <a:uFillTx/>
                      <a:latin typeface="Times New Roman"/>
                      <a:ea typeface="+mn-ea"/>
                      <a:cs typeface="Times New Roman"/>
                      <a:hlinkClick r:id="rId176"/>
                    </a:rPr>
                    <a:t> </a:t>
                  </a:r>
                  <a:r>
                    <a:rPr kumimoji="0" sz="143" b="0" i="0" u="none" strike="noStrike" kern="1200" cap="none" spc="-24" normalizeH="0" baseline="0" noProof="0">
                      <a:ln>
                        <a:noFill/>
                      </a:ln>
                      <a:solidFill>
                        <a:prstClr val="black"/>
                      </a:solidFill>
                      <a:effectLst/>
                      <a:uLnTx/>
                      <a:uFillTx/>
                      <a:latin typeface="Arial"/>
                      <a:ea typeface="+mn-ea"/>
                      <a:cs typeface="Arial"/>
                      <a:hlinkClick r:id="rId176"/>
                    </a:rPr>
                    <a:t>m</a:t>
                  </a:r>
                  <a:endParaRPr kumimoji="0" sz="143" b="0" i="0" u="none" strike="noStrike" kern="1200" cap="none" spc="0" normalizeH="0" baseline="0" noProof="0">
                    <a:ln>
                      <a:noFill/>
                    </a:ln>
                    <a:solidFill>
                      <a:prstClr val="black"/>
                    </a:solidFill>
                    <a:effectLst/>
                    <a:uLnTx/>
                    <a:uFillTx/>
                    <a:latin typeface="Arial"/>
                    <a:ea typeface="+mn-ea"/>
                    <a:cs typeface="Arial"/>
                  </a:endParaRPr>
                </a:p>
              </p:txBody>
            </p:sp>
            <p:sp>
              <p:nvSpPr>
                <p:cNvPr id="4531" name="object 4531"/>
                <p:cNvSpPr txBox="1"/>
                <p:nvPr/>
              </p:nvSpPr>
              <p:spPr>
                <a:xfrm>
                  <a:off x="10734359" y="2084195"/>
                  <a:ext cx="66172" cy="619706"/>
                </a:xfrm>
                <a:prstGeom prst="rect">
                  <a:avLst/>
                </a:prstGeom>
              </p:spPr>
              <p:txBody>
                <a:bodyPr vert="vert270" wrap="square" lIns="0" tIns="1516" rIns="0" bIns="0" rtlCol="0">
                  <a:spAutoFit/>
                </a:bodyPr>
                <a:lstStyle/>
                <a:p>
                  <a:pPr marL="6064" marR="0" lvl="0" indent="0" algn="l" defTabSz="914400" rtl="0" eaLnBrk="1" fontAlgn="auto" latinLnBrk="0" hangingPunct="1">
                    <a:lnSpc>
                      <a:spcPct val="100000"/>
                    </a:lnSpc>
                    <a:spcBef>
                      <a:spcPts val="12"/>
                    </a:spcBef>
                    <a:spcAft>
                      <a:spcPts val="0"/>
                    </a:spcAft>
                    <a:buClrTx/>
                    <a:buSzTx/>
                    <a:buFontTx/>
                    <a:buNone/>
                    <a:tabLst/>
                    <a:defRPr/>
                  </a:pPr>
                  <a:r>
                    <a:rPr kumimoji="0" sz="430" b="0" i="0" u="none" strike="noStrike" kern="1200" cap="none" spc="0" normalizeH="0" baseline="0" noProof="0">
                      <a:ln>
                        <a:noFill/>
                      </a:ln>
                      <a:solidFill>
                        <a:prstClr val="black"/>
                      </a:solidFill>
                      <a:effectLst/>
                      <a:uLnTx/>
                      <a:uFillTx/>
                      <a:latin typeface="Arial"/>
                      <a:ea typeface="+mn-ea"/>
                      <a:cs typeface="Arial"/>
                    </a:rPr>
                    <a:t>UMBA</a:t>
                  </a:r>
                  <a:r>
                    <a:rPr kumimoji="0" sz="430" b="0" i="0" u="none" strike="noStrike" kern="1200" cap="none" spc="-12" normalizeH="0" baseline="0" noProof="0">
                      <a:ln>
                        <a:noFill/>
                      </a:ln>
                      <a:solidFill>
                        <a:prstClr val="black"/>
                      </a:solidFill>
                      <a:effectLst/>
                      <a:uLnTx/>
                      <a:uFillTx/>
                      <a:latin typeface="Times New Roman"/>
                      <a:ea typeface="+mn-ea"/>
                      <a:cs typeface="Times New Roman"/>
                    </a:rPr>
                    <a:t> </a:t>
                  </a:r>
                  <a:r>
                    <a:rPr kumimoji="0" sz="430" b="0" i="0" u="none" strike="noStrike" kern="1200" cap="none" spc="-5" normalizeH="0" baseline="0" noProof="0">
                      <a:ln>
                        <a:noFill/>
                      </a:ln>
                      <a:solidFill>
                        <a:prstClr val="black"/>
                      </a:solidFill>
                      <a:effectLst/>
                      <a:uLnTx/>
                      <a:uFillTx/>
                      <a:latin typeface="Arial"/>
                      <a:ea typeface="+mn-ea"/>
                      <a:cs typeface="Arial"/>
                    </a:rPr>
                    <a:t>PROJECT</a:t>
                  </a:r>
                  <a:r>
                    <a:rPr kumimoji="0" sz="430" b="0" i="0" u="none" strike="noStrike" kern="1200" cap="none" spc="-12" normalizeH="0" baseline="0" noProof="0">
                      <a:ln>
                        <a:noFill/>
                      </a:ln>
                      <a:solidFill>
                        <a:prstClr val="black"/>
                      </a:solidFill>
                      <a:effectLst/>
                      <a:uLnTx/>
                      <a:uFillTx/>
                      <a:latin typeface="Times New Roman"/>
                      <a:ea typeface="+mn-ea"/>
                      <a:cs typeface="Times New Roman"/>
                    </a:rPr>
                    <a:t> </a:t>
                  </a:r>
                  <a:r>
                    <a:rPr kumimoji="0" sz="430" b="0" i="0" u="none" strike="noStrike" kern="1200" cap="none" spc="-12" normalizeH="0" baseline="0" noProof="0">
                      <a:ln>
                        <a:noFill/>
                      </a:ln>
                      <a:solidFill>
                        <a:prstClr val="black"/>
                      </a:solidFill>
                      <a:effectLst/>
                      <a:uLnTx/>
                      <a:uFillTx/>
                      <a:latin typeface="Arial"/>
                      <a:ea typeface="+mn-ea"/>
                      <a:cs typeface="Arial"/>
                    </a:rPr>
                    <a:t>#10-B1</a:t>
                  </a:r>
                  <a:endParaRPr kumimoji="0" sz="430" b="0" i="0" u="none" strike="noStrike" kern="1200" cap="none" spc="0" normalizeH="0" baseline="0" noProof="0">
                    <a:ln>
                      <a:noFill/>
                    </a:ln>
                    <a:solidFill>
                      <a:prstClr val="black"/>
                    </a:solidFill>
                    <a:effectLst/>
                    <a:uLnTx/>
                    <a:uFillTx/>
                    <a:latin typeface="Arial"/>
                    <a:ea typeface="+mn-ea"/>
                    <a:cs typeface="Arial"/>
                  </a:endParaRPr>
                </a:p>
              </p:txBody>
            </p:sp>
            <p:sp>
              <p:nvSpPr>
                <p:cNvPr id="4532" name="object 4532"/>
                <p:cNvSpPr txBox="1"/>
                <p:nvPr/>
              </p:nvSpPr>
              <p:spPr>
                <a:xfrm>
                  <a:off x="10588886" y="2302618"/>
                  <a:ext cx="115416" cy="895602"/>
                </a:xfrm>
                <a:prstGeom prst="rect">
                  <a:avLst/>
                </a:prstGeom>
              </p:spPr>
              <p:txBody>
                <a:bodyPr vert="vert270" wrap="square" lIns="0" tIns="0" rIns="0" bIns="0" rtlCol="0">
                  <a:spAutoFit/>
                </a:bodyPr>
                <a:lstStyle/>
                <a:p>
                  <a:pPr marL="6064" marR="0" lvl="0" indent="0" algn="l" defTabSz="914400" rtl="0" eaLnBrk="1" fontAlgn="auto" latinLnBrk="0" hangingPunct="1">
                    <a:lnSpc>
                      <a:spcPts val="895"/>
                    </a:lnSpc>
                    <a:spcBef>
                      <a:spcPts val="0"/>
                    </a:spcBef>
                    <a:spcAft>
                      <a:spcPts val="0"/>
                    </a:spcAft>
                    <a:buClrTx/>
                    <a:buSzTx/>
                    <a:buFontTx/>
                    <a:buNone/>
                    <a:tabLst/>
                    <a:defRPr/>
                  </a:pPr>
                  <a:r>
                    <a:rPr kumimoji="0" sz="764" b="1" i="0" u="none" strike="noStrike" kern="1200" cap="none" spc="0" normalizeH="0" baseline="0" noProof="0">
                      <a:ln>
                        <a:noFill/>
                      </a:ln>
                      <a:solidFill>
                        <a:prstClr val="black"/>
                      </a:solidFill>
                      <a:effectLst/>
                      <a:uLnTx/>
                      <a:uFillTx/>
                      <a:latin typeface="Arial"/>
                      <a:ea typeface="+mn-ea"/>
                      <a:cs typeface="Arial"/>
                    </a:rPr>
                    <a:t>100</a:t>
                  </a:r>
                  <a:r>
                    <a:rPr kumimoji="0" sz="764" b="0" i="0" u="none" strike="noStrike" kern="1200" cap="none" spc="-31" normalizeH="0" baseline="0" noProof="0">
                      <a:ln>
                        <a:noFill/>
                      </a:ln>
                      <a:solidFill>
                        <a:prstClr val="black"/>
                      </a:solidFill>
                      <a:effectLst/>
                      <a:uLnTx/>
                      <a:uFillTx/>
                      <a:latin typeface="Times New Roman"/>
                      <a:ea typeface="+mn-ea"/>
                      <a:cs typeface="Times New Roman"/>
                    </a:rPr>
                    <a:t> </a:t>
                  </a:r>
                  <a:r>
                    <a:rPr kumimoji="0" sz="764" b="1" i="0" u="none" strike="noStrike" kern="1200" cap="none" spc="-12" normalizeH="0" baseline="0" noProof="0">
                      <a:ln>
                        <a:noFill/>
                      </a:ln>
                      <a:solidFill>
                        <a:prstClr val="black"/>
                      </a:solidFill>
                      <a:effectLst/>
                      <a:uLnTx/>
                      <a:uFillTx/>
                      <a:latin typeface="Arial"/>
                      <a:ea typeface="+mn-ea"/>
                      <a:cs typeface="Arial"/>
                    </a:rPr>
                    <a:t>Morrissey</a:t>
                  </a:r>
                  <a:r>
                    <a:rPr kumimoji="0" sz="764" b="0" i="0" u="none" strike="noStrike" kern="1200" cap="none" spc="-31" normalizeH="0" baseline="0" noProof="0">
                      <a:ln>
                        <a:noFill/>
                      </a:ln>
                      <a:solidFill>
                        <a:prstClr val="black"/>
                      </a:solidFill>
                      <a:effectLst/>
                      <a:uLnTx/>
                      <a:uFillTx/>
                      <a:latin typeface="Times New Roman"/>
                      <a:ea typeface="+mn-ea"/>
                      <a:cs typeface="Times New Roman"/>
                    </a:rPr>
                    <a:t> </a:t>
                  </a:r>
                  <a:r>
                    <a:rPr kumimoji="0" sz="764" b="1" i="0" u="none" strike="noStrike" kern="1200" cap="none" spc="-5" normalizeH="0" baseline="0" noProof="0">
                      <a:ln>
                        <a:noFill/>
                      </a:ln>
                      <a:solidFill>
                        <a:prstClr val="black"/>
                      </a:solidFill>
                      <a:effectLst/>
                      <a:uLnTx/>
                      <a:uFillTx/>
                      <a:latin typeface="Arial"/>
                      <a:ea typeface="+mn-ea"/>
                      <a:cs typeface="Arial"/>
                    </a:rPr>
                    <a:t>Blvd.</a:t>
                  </a:r>
                  <a:endParaRPr kumimoji="0" sz="764" b="0" i="0" u="none" strike="noStrike" kern="1200" cap="none" spc="0" normalizeH="0" baseline="0" noProof="0">
                    <a:ln>
                      <a:noFill/>
                    </a:ln>
                    <a:solidFill>
                      <a:prstClr val="black"/>
                    </a:solidFill>
                    <a:effectLst/>
                    <a:uLnTx/>
                    <a:uFillTx/>
                    <a:latin typeface="Arial"/>
                    <a:ea typeface="+mn-ea"/>
                    <a:cs typeface="Arial"/>
                  </a:endParaRPr>
                </a:p>
              </p:txBody>
            </p:sp>
            <p:sp>
              <p:nvSpPr>
                <p:cNvPr id="4533" name="object 4533"/>
                <p:cNvSpPr txBox="1"/>
                <p:nvPr/>
              </p:nvSpPr>
              <p:spPr>
                <a:xfrm>
                  <a:off x="10588886" y="1416106"/>
                  <a:ext cx="115416" cy="824354"/>
                </a:xfrm>
                <a:prstGeom prst="rect">
                  <a:avLst/>
                </a:prstGeom>
              </p:spPr>
              <p:txBody>
                <a:bodyPr vert="vert270" wrap="square" lIns="0" tIns="0" rIns="0" bIns="0" rtlCol="0">
                  <a:spAutoFit/>
                </a:bodyPr>
                <a:lstStyle/>
                <a:p>
                  <a:pPr marL="6064" marR="0" lvl="0" indent="0" algn="l" defTabSz="914400" rtl="0" eaLnBrk="1" fontAlgn="auto" latinLnBrk="0" hangingPunct="1">
                    <a:lnSpc>
                      <a:spcPts val="895"/>
                    </a:lnSpc>
                    <a:spcBef>
                      <a:spcPts val="0"/>
                    </a:spcBef>
                    <a:spcAft>
                      <a:spcPts val="0"/>
                    </a:spcAft>
                    <a:buClrTx/>
                    <a:buSzTx/>
                    <a:buFontTx/>
                    <a:buNone/>
                    <a:tabLst/>
                    <a:defRPr/>
                  </a:pPr>
                  <a:r>
                    <a:rPr kumimoji="0" sz="764" b="1" i="0" u="none" strike="noStrike" kern="1200" cap="none" spc="-12" normalizeH="0" baseline="0" noProof="0">
                      <a:ln>
                        <a:noFill/>
                      </a:ln>
                      <a:solidFill>
                        <a:prstClr val="black"/>
                      </a:solidFill>
                      <a:effectLst/>
                      <a:uLnTx/>
                      <a:uFillTx/>
                      <a:latin typeface="Arial"/>
                      <a:ea typeface="+mn-ea"/>
                      <a:cs typeface="Arial"/>
                    </a:rPr>
                    <a:t>Boston,</a:t>
                  </a:r>
                  <a:r>
                    <a:rPr kumimoji="0" sz="764" b="0" i="0" u="none" strike="noStrike" kern="1200" cap="none" spc="-24" normalizeH="0" baseline="0" noProof="0">
                      <a:ln>
                        <a:noFill/>
                      </a:ln>
                      <a:solidFill>
                        <a:prstClr val="black"/>
                      </a:solidFill>
                      <a:effectLst/>
                      <a:uLnTx/>
                      <a:uFillTx/>
                      <a:latin typeface="Times New Roman"/>
                      <a:ea typeface="+mn-ea"/>
                      <a:cs typeface="Times New Roman"/>
                    </a:rPr>
                    <a:t> </a:t>
                  </a:r>
                  <a:r>
                    <a:rPr kumimoji="0" sz="764" b="1" i="0" u="none" strike="noStrike" kern="1200" cap="none" spc="0" normalizeH="0" baseline="0" noProof="0">
                      <a:ln>
                        <a:noFill/>
                      </a:ln>
                      <a:solidFill>
                        <a:prstClr val="black"/>
                      </a:solidFill>
                      <a:effectLst/>
                      <a:uLnTx/>
                      <a:uFillTx/>
                      <a:latin typeface="Arial"/>
                      <a:ea typeface="+mn-ea"/>
                      <a:cs typeface="Arial"/>
                    </a:rPr>
                    <a:t>MA</a:t>
                  </a:r>
                  <a:r>
                    <a:rPr kumimoji="0" sz="764" b="0" i="0" u="none" strike="noStrike" kern="1200" cap="none" spc="-24" normalizeH="0" baseline="0" noProof="0">
                      <a:ln>
                        <a:noFill/>
                      </a:ln>
                      <a:solidFill>
                        <a:prstClr val="black"/>
                      </a:solidFill>
                      <a:effectLst/>
                      <a:uLnTx/>
                      <a:uFillTx/>
                      <a:latin typeface="Times New Roman"/>
                      <a:ea typeface="+mn-ea"/>
                      <a:cs typeface="Times New Roman"/>
                    </a:rPr>
                    <a:t> </a:t>
                  </a:r>
                  <a:r>
                    <a:rPr kumimoji="0" sz="764" b="1" i="0" u="none" strike="noStrike" kern="1200" cap="none" spc="-10" normalizeH="0" baseline="0" noProof="0">
                      <a:ln>
                        <a:noFill/>
                      </a:ln>
                      <a:solidFill>
                        <a:prstClr val="black"/>
                      </a:solidFill>
                      <a:effectLst/>
                      <a:uLnTx/>
                      <a:uFillTx/>
                      <a:latin typeface="Arial"/>
                      <a:ea typeface="+mn-ea"/>
                      <a:cs typeface="Arial"/>
                    </a:rPr>
                    <a:t>02125</a:t>
                  </a:r>
                  <a:endParaRPr kumimoji="0" sz="764" b="0" i="0" u="none" strike="noStrike" kern="1200" cap="none" spc="0" normalizeH="0" baseline="0" noProof="0">
                    <a:ln>
                      <a:noFill/>
                    </a:ln>
                    <a:solidFill>
                      <a:prstClr val="black"/>
                    </a:solidFill>
                    <a:effectLst/>
                    <a:uLnTx/>
                    <a:uFillTx/>
                    <a:latin typeface="Arial"/>
                    <a:ea typeface="+mn-ea"/>
                    <a:cs typeface="Arial"/>
                  </a:endParaRPr>
                </a:p>
              </p:txBody>
            </p:sp>
            <p:sp>
              <p:nvSpPr>
                <p:cNvPr id="4534" name="object 4534"/>
                <p:cNvSpPr txBox="1"/>
                <p:nvPr/>
              </p:nvSpPr>
              <p:spPr>
                <a:xfrm>
                  <a:off x="1443229" y="6423966"/>
                  <a:ext cx="36805" cy="324103"/>
                </a:xfrm>
                <a:prstGeom prst="rect">
                  <a:avLst/>
                </a:prstGeom>
              </p:spPr>
              <p:txBody>
                <a:bodyPr vert="vert270" wrap="square" lIns="0" tIns="4548" rIns="0" bIns="0" rtlCol="0">
                  <a:spAutoFit/>
                </a:bodyPr>
                <a:lstStyle/>
                <a:p>
                  <a:pPr marL="6064" marR="0" lvl="0" indent="0" algn="l" defTabSz="914400" rtl="0" eaLnBrk="1" fontAlgn="auto" latinLnBrk="0" hangingPunct="1">
                    <a:lnSpc>
                      <a:spcPct val="100000"/>
                    </a:lnSpc>
                    <a:spcBef>
                      <a:spcPts val="36"/>
                    </a:spcBef>
                    <a:spcAft>
                      <a:spcPts val="0"/>
                    </a:spcAft>
                    <a:buClrTx/>
                    <a:buSzTx/>
                    <a:buFontTx/>
                    <a:buNone/>
                    <a:tabLst/>
                    <a:defRPr/>
                  </a:pPr>
                  <a:r>
                    <a:rPr kumimoji="0" sz="239" b="0" i="0" u="none" strike="noStrike" kern="1200" cap="none" spc="0" normalizeH="0" baseline="0" noProof="0">
                      <a:ln>
                        <a:noFill/>
                      </a:ln>
                      <a:solidFill>
                        <a:prstClr val="black"/>
                      </a:solidFill>
                      <a:effectLst/>
                      <a:uLnTx/>
                      <a:uFillTx/>
                      <a:latin typeface="Arial"/>
                      <a:ea typeface="+mn-ea"/>
                      <a:cs typeface="Arial"/>
                    </a:rPr>
                    <a:t>2/14/2013</a:t>
                  </a:r>
                  <a:r>
                    <a:rPr kumimoji="0" sz="239" b="0" i="0" u="none" strike="noStrike" kern="1200" cap="none" spc="43" normalizeH="0" baseline="0" noProof="0">
                      <a:ln>
                        <a:noFill/>
                      </a:ln>
                      <a:solidFill>
                        <a:prstClr val="black"/>
                      </a:solidFill>
                      <a:effectLst/>
                      <a:uLnTx/>
                      <a:uFillTx/>
                      <a:latin typeface="Times New Roman"/>
                      <a:ea typeface="+mn-ea"/>
                      <a:cs typeface="Times New Roman"/>
                    </a:rPr>
                    <a:t> </a:t>
                  </a:r>
                  <a:r>
                    <a:rPr kumimoji="0" sz="239" b="0" i="0" u="none" strike="noStrike" kern="1200" cap="none" spc="0" normalizeH="0" baseline="0" noProof="0">
                      <a:ln>
                        <a:noFill/>
                      </a:ln>
                      <a:solidFill>
                        <a:prstClr val="black"/>
                      </a:solidFill>
                      <a:effectLst/>
                      <a:uLnTx/>
                      <a:uFillTx/>
                      <a:latin typeface="Arial"/>
                      <a:ea typeface="+mn-ea"/>
                      <a:cs typeface="Arial"/>
                    </a:rPr>
                    <a:t>1:22:10</a:t>
                  </a:r>
                  <a:r>
                    <a:rPr kumimoji="0" sz="239" b="0" i="0" u="none" strike="noStrike" kern="1200" cap="none" spc="43" normalizeH="0" baseline="0" noProof="0">
                      <a:ln>
                        <a:noFill/>
                      </a:ln>
                      <a:solidFill>
                        <a:prstClr val="black"/>
                      </a:solidFill>
                      <a:effectLst/>
                      <a:uLnTx/>
                      <a:uFillTx/>
                      <a:latin typeface="Times New Roman"/>
                      <a:ea typeface="+mn-ea"/>
                      <a:cs typeface="Times New Roman"/>
                    </a:rPr>
                    <a:t> </a:t>
                  </a:r>
                  <a:r>
                    <a:rPr kumimoji="0" sz="239" b="0" i="0" u="none" strike="noStrike" kern="1200" cap="none" spc="-12" normalizeH="0" baseline="0" noProof="0">
                      <a:ln>
                        <a:noFill/>
                      </a:ln>
                      <a:solidFill>
                        <a:prstClr val="black"/>
                      </a:solidFill>
                      <a:effectLst/>
                      <a:uLnTx/>
                      <a:uFillTx/>
                      <a:latin typeface="Arial"/>
                      <a:ea typeface="+mn-ea"/>
                      <a:cs typeface="Arial"/>
                    </a:rPr>
                    <a:t>PM</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535" name="object 4535"/>
                <p:cNvSpPr txBox="1"/>
                <p:nvPr/>
              </p:nvSpPr>
              <p:spPr>
                <a:xfrm>
                  <a:off x="1443229" y="5374829"/>
                  <a:ext cx="36805" cy="905001"/>
                </a:xfrm>
                <a:prstGeom prst="rect">
                  <a:avLst/>
                </a:prstGeom>
              </p:spPr>
              <p:txBody>
                <a:bodyPr vert="vert270" wrap="square" lIns="0" tIns="4548" rIns="0" bIns="0" rtlCol="0">
                  <a:spAutoFit/>
                </a:bodyPr>
                <a:lstStyle/>
                <a:p>
                  <a:pPr marL="6064" marR="0" lvl="0" indent="0" algn="l" defTabSz="914400" rtl="0" eaLnBrk="1" fontAlgn="auto" latinLnBrk="0" hangingPunct="1">
                    <a:lnSpc>
                      <a:spcPct val="100000"/>
                    </a:lnSpc>
                    <a:spcBef>
                      <a:spcPts val="36"/>
                    </a:spcBef>
                    <a:spcAft>
                      <a:spcPts val="0"/>
                    </a:spcAft>
                    <a:buClrTx/>
                    <a:buSzTx/>
                    <a:buFontTx/>
                    <a:buNone/>
                    <a:tabLst/>
                    <a:defRPr/>
                  </a:pPr>
                  <a:r>
                    <a:rPr kumimoji="0" sz="239" b="0" i="0" u="none" strike="noStrike" kern="1200" cap="none" spc="5" normalizeH="0" baseline="0" noProof="0">
                      <a:ln>
                        <a:noFill/>
                      </a:ln>
                      <a:solidFill>
                        <a:prstClr val="black"/>
                      </a:solidFill>
                      <a:effectLst/>
                      <a:uLnTx/>
                      <a:uFillTx/>
                      <a:latin typeface="Arial"/>
                      <a:ea typeface="+mn-ea"/>
                      <a:cs typeface="Arial"/>
                    </a:rPr>
                    <a:t>E:\Revit</a:t>
                  </a:r>
                  <a:r>
                    <a:rPr kumimoji="0" sz="239" b="0" i="0" u="none" strike="noStrike" kern="1200" cap="none" spc="2" normalizeH="0" baseline="0" noProof="0">
                      <a:ln>
                        <a:noFill/>
                      </a:ln>
                      <a:solidFill>
                        <a:prstClr val="black"/>
                      </a:solidFill>
                      <a:effectLst/>
                      <a:uLnTx/>
                      <a:uFillTx/>
                      <a:latin typeface="Times New Roman"/>
                      <a:ea typeface="+mn-ea"/>
                      <a:cs typeface="Times New Roman"/>
                    </a:rPr>
                    <a:t> </a:t>
                  </a:r>
                  <a:r>
                    <a:rPr kumimoji="0" sz="239" b="0" i="0" u="none" strike="noStrike" kern="1200" cap="none" spc="5" normalizeH="0" baseline="0" noProof="0">
                      <a:ln>
                        <a:noFill/>
                      </a:ln>
                      <a:solidFill>
                        <a:prstClr val="black"/>
                      </a:solidFill>
                      <a:effectLst/>
                      <a:uLnTx/>
                      <a:uFillTx/>
                      <a:latin typeface="Arial"/>
                      <a:ea typeface="+mn-ea"/>
                      <a:cs typeface="Arial"/>
                    </a:rPr>
                    <a:t>Local</a:t>
                  </a:r>
                  <a:r>
                    <a:rPr kumimoji="0" sz="239" b="0" i="0" u="none" strike="noStrike" kern="1200" cap="none" spc="7" normalizeH="0" baseline="0" noProof="0">
                      <a:ln>
                        <a:noFill/>
                      </a:ln>
                      <a:solidFill>
                        <a:prstClr val="black"/>
                      </a:solidFill>
                      <a:effectLst/>
                      <a:uLnTx/>
                      <a:uFillTx/>
                      <a:latin typeface="Times New Roman"/>
                      <a:ea typeface="+mn-ea"/>
                      <a:cs typeface="Times New Roman"/>
                    </a:rPr>
                    <a:t> </a:t>
                  </a:r>
                  <a:r>
                    <a:rPr kumimoji="0" sz="239" b="0" i="0" u="none" strike="noStrike" kern="1200" cap="none" spc="5" normalizeH="0" baseline="0" noProof="0">
                      <a:ln>
                        <a:noFill/>
                      </a:ln>
                      <a:solidFill>
                        <a:prstClr val="black"/>
                      </a:solidFill>
                      <a:effectLst/>
                      <a:uLnTx/>
                      <a:uFillTx/>
                      <a:latin typeface="Arial"/>
                      <a:ea typeface="+mn-ea"/>
                      <a:cs typeface="Arial"/>
                    </a:rPr>
                    <a:t>Files\2111184\2111184</a:t>
                  </a:r>
                  <a:r>
                    <a:rPr kumimoji="0" sz="239" b="0" i="0" u="none" strike="noStrike" kern="1200" cap="none" spc="5" normalizeH="0" baseline="0" noProof="0">
                      <a:ln>
                        <a:noFill/>
                      </a:ln>
                      <a:solidFill>
                        <a:prstClr val="black"/>
                      </a:solidFill>
                      <a:effectLst/>
                      <a:uLnTx/>
                      <a:uFillTx/>
                      <a:latin typeface="Times New Roman"/>
                      <a:ea typeface="+mn-ea"/>
                      <a:cs typeface="Times New Roman"/>
                    </a:rPr>
                    <a:t> </a:t>
                  </a:r>
                  <a:r>
                    <a:rPr kumimoji="0" sz="239" b="0" i="0" u="none" strike="noStrike" kern="1200" cap="none" spc="5" normalizeH="0" baseline="0" noProof="0">
                      <a:ln>
                        <a:noFill/>
                      </a:ln>
                      <a:solidFill>
                        <a:prstClr val="black"/>
                      </a:solidFill>
                      <a:effectLst/>
                      <a:uLnTx/>
                      <a:uFillTx/>
                      <a:latin typeface="Arial"/>
                      <a:ea typeface="+mn-ea"/>
                      <a:cs typeface="Arial"/>
                    </a:rPr>
                    <a:t>-</a:t>
                  </a:r>
                  <a:r>
                    <a:rPr kumimoji="0" sz="239" b="0" i="0" u="none" strike="noStrike" kern="1200" cap="none" spc="2" normalizeH="0" baseline="0" noProof="0">
                      <a:ln>
                        <a:noFill/>
                      </a:ln>
                      <a:solidFill>
                        <a:prstClr val="black"/>
                      </a:solidFill>
                      <a:effectLst/>
                      <a:uLnTx/>
                      <a:uFillTx/>
                      <a:latin typeface="Times New Roman"/>
                      <a:ea typeface="+mn-ea"/>
                      <a:cs typeface="Times New Roman"/>
                    </a:rPr>
                    <a:t> </a:t>
                  </a:r>
                  <a:r>
                    <a:rPr kumimoji="0" sz="239" b="0" i="0" u="none" strike="noStrike" kern="1200" cap="none" spc="5" normalizeH="0" baseline="0" noProof="0">
                      <a:ln>
                        <a:noFill/>
                      </a:ln>
                      <a:solidFill>
                        <a:prstClr val="black"/>
                      </a:solidFill>
                      <a:effectLst/>
                      <a:uLnTx/>
                      <a:uFillTx/>
                      <a:latin typeface="Arial"/>
                      <a:ea typeface="+mn-ea"/>
                      <a:cs typeface="Arial"/>
                    </a:rPr>
                    <a:t>SMEP</a:t>
                  </a:r>
                  <a:r>
                    <a:rPr kumimoji="0" sz="239" b="0" i="0" u="none" strike="noStrike" kern="1200" cap="none" spc="5" normalizeH="0" baseline="0" noProof="0">
                      <a:ln>
                        <a:noFill/>
                      </a:ln>
                      <a:solidFill>
                        <a:prstClr val="black"/>
                      </a:solidFill>
                      <a:effectLst/>
                      <a:uLnTx/>
                      <a:uFillTx/>
                      <a:latin typeface="Times New Roman"/>
                      <a:ea typeface="+mn-ea"/>
                      <a:cs typeface="Times New Roman"/>
                    </a:rPr>
                    <a:t> </a:t>
                  </a:r>
                  <a:r>
                    <a:rPr kumimoji="0" sz="239" b="0" i="0" u="none" strike="noStrike" kern="1200" cap="none" spc="5" normalizeH="0" baseline="0" noProof="0">
                      <a:ln>
                        <a:noFill/>
                      </a:ln>
                      <a:solidFill>
                        <a:prstClr val="black"/>
                      </a:solidFill>
                      <a:effectLst/>
                      <a:uLnTx/>
                      <a:uFillTx/>
                      <a:latin typeface="Arial"/>
                      <a:ea typeface="+mn-ea"/>
                      <a:cs typeface="Arial"/>
                    </a:rPr>
                    <a:t>-</a:t>
                  </a:r>
                  <a:r>
                    <a:rPr kumimoji="0" sz="239" b="0" i="0" u="none" strike="noStrike" kern="1200" cap="none" spc="2" normalizeH="0" baseline="0" noProof="0">
                      <a:ln>
                        <a:noFill/>
                      </a:ln>
                      <a:solidFill>
                        <a:prstClr val="black"/>
                      </a:solidFill>
                      <a:effectLst/>
                      <a:uLnTx/>
                      <a:uFillTx/>
                      <a:latin typeface="Times New Roman"/>
                      <a:ea typeface="+mn-ea"/>
                      <a:cs typeface="Times New Roman"/>
                    </a:rPr>
                    <a:t> </a:t>
                  </a:r>
                  <a:r>
                    <a:rPr kumimoji="0" sz="239" b="0" i="0" u="none" strike="noStrike" kern="1200" cap="none" spc="5" normalizeH="0" baseline="0" noProof="0">
                      <a:ln>
                        <a:noFill/>
                      </a:ln>
                      <a:solidFill>
                        <a:prstClr val="black"/>
                      </a:solidFill>
                      <a:effectLst/>
                      <a:uLnTx/>
                      <a:uFillTx/>
                      <a:latin typeface="Arial"/>
                      <a:ea typeface="+mn-ea"/>
                      <a:cs typeface="Arial"/>
                    </a:rPr>
                    <a:t>2012</a:t>
                  </a:r>
                  <a:r>
                    <a:rPr kumimoji="0" sz="239" b="0" i="0" u="none" strike="noStrike" kern="1200" cap="none" spc="5" normalizeH="0" baseline="0" noProof="0">
                      <a:ln>
                        <a:noFill/>
                      </a:ln>
                      <a:solidFill>
                        <a:prstClr val="black"/>
                      </a:solidFill>
                      <a:effectLst/>
                      <a:uLnTx/>
                      <a:uFillTx/>
                      <a:latin typeface="Times New Roman"/>
                      <a:ea typeface="+mn-ea"/>
                      <a:cs typeface="Times New Roman"/>
                    </a:rPr>
                    <a:t> </a:t>
                  </a:r>
                  <a:r>
                    <a:rPr kumimoji="0" sz="239" b="0" i="0" u="none" strike="noStrike" kern="1200" cap="none" spc="-5" normalizeH="0" baseline="0" noProof="0">
                      <a:ln>
                        <a:noFill/>
                      </a:ln>
                      <a:solidFill>
                        <a:prstClr val="black"/>
                      </a:solidFill>
                      <a:effectLst/>
                      <a:uLnTx/>
                      <a:uFillTx/>
                      <a:latin typeface="Arial"/>
                      <a:ea typeface="+mn-ea"/>
                      <a:cs typeface="Arial"/>
                    </a:rPr>
                    <a:t>(JWB).rvt</a:t>
                  </a:r>
                  <a:endParaRPr kumimoji="0" sz="239" b="0" i="0" u="none" strike="noStrike" kern="1200" cap="none" spc="0" normalizeH="0" baseline="0" noProof="0">
                    <a:ln>
                      <a:noFill/>
                    </a:ln>
                    <a:solidFill>
                      <a:prstClr val="black"/>
                    </a:solidFill>
                    <a:effectLst/>
                    <a:uLnTx/>
                    <a:uFillTx/>
                    <a:latin typeface="Arial"/>
                    <a:ea typeface="+mn-ea"/>
                    <a:cs typeface="Arial"/>
                  </a:endParaRPr>
                </a:p>
              </p:txBody>
            </p:sp>
            <p:sp>
              <p:nvSpPr>
                <p:cNvPr id="4536" name="object 4536"/>
                <p:cNvSpPr txBox="1"/>
                <p:nvPr/>
              </p:nvSpPr>
              <p:spPr>
                <a:xfrm>
                  <a:off x="10389202" y="5552151"/>
                  <a:ext cx="145225" cy="37633"/>
                </a:xfrm>
                <a:prstGeom prst="rect">
                  <a:avLst/>
                </a:prstGeom>
              </p:spPr>
              <p:txBody>
                <a:bodyPr vert="horz" wrap="square" lIns="0" tIns="8186" rIns="0" bIns="0" rtlCol="0">
                  <a:spAutoFit/>
                </a:bodyPr>
                <a:lstStyle/>
                <a:p>
                  <a:pPr marL="6064" marR="0" lvl="0" indent="0" algn="l" defTabSz="914400" rtl="0" eaLnBrk="1" fontAlgn="auto" latinLnBrk="0" hangingPunct="1">
                    <a:lnSpc>
                      <a:spcPct val="100000"/>
                    </a:lnSpc>
                    <a:spcBef>
                      <a:spcPts val="64"/>
                    </a:spcBef>
                    <a:spcAft>
                      <a:spcPts val="0"/>
                    </a:spcAft>
                    <a:buClrTx/>
                    <a:buSzTx/>
                    <a:buFontTx/>
                    <a:buNone/>
                    <a:tabLst/>
                    <a:defRPr/>
                  </a:pPr>
                  <a:r>
                    <a:rPr kumimoji="0" sz="191" b="1" i="0" u="none" strike="noStrike" kern="1200" cap="none" spc="0" normalizeH="0" baseline="0" noProof="0">
                      <a:ln>
                        <a:noFill/>
                      </a:ln>
                      <a:solidFill>
                        <a:prstClr val="black"/>
                      </a:solidFill>
                      <a:effectLst/>
                      <a:uLnTx/>
                      <a:uFillTx/>
                      <a:latin typeface="Arial"/>
                      <a:ea typeface="+mn-ea"/>
                      <a:cs typeface="Arial"/>
                    </a:rPr>
                    <a:t>1/8"</a:t>
                  </a:r>
                  <a:r>
                    <a:rPr kumimoji="0" sz="191" b="0" i="0" u="none" strike="noStrike" kern="1200" cap="none" spc="14" normalizeH="0" baseline="0" noProof="0">
                      <a:ln>
                        <a:noFill/>
                      </a:ln>
                      <a:solidFill>
                        <a:prstClr val="black"/>
                      </a:solidFill>
                      <a:effectLst/>
                      <a:uLnTx/>
                      <a:uFillTx/>
                      <a:latin typeface="Times New Roman"/>
                      <a:ea typeface="+mn-ea"/>
                      <a:cs typeface="Times New Roman"/>
                    </a:rPr>
                    <a:t> </a:t>
                  </a:r>
                  <a:r>
                    <a:rPr kumimoji="0" sz="191" b="1" i="0" u="none" strike="noStrike" kern="1200" cap="none" spc="0" normalizeH="0" baseline="0" noProof="0">
                      <a:ln>
                        <a:noFill/>
                      </a:ln>
                      <a:solidFill>
                        <a:prstClr val="black"/>
                      </a:solidFill>
                      <a:effectLst/>
                      <a:uLnTx/>
                      <a:uFillTx/>
                      <a:latin typeface="Arial"/>
                      <a:ea typeface="+mn-ea"/>
                      <a:cs typeface="Arial"/>
                    </a:rPr>
                    <a:t>=</a:t>
                  </a:r>
                  <a:r>
                    <a:rPr kumimoji="0" sz="191" b="0" i="0" u="none" strike="noStrike" kern="1200" cap="none" spc="17" normalizeH="0" baseline="0" noProof="0">
                      <a:ln>
                        <a:noFill/>
                      </a:ln>
                      <a:solidFill>
                        <a:prstClr val="black"/>
                      </a:solidFill>
                      <a:effectLst/>
                      <a:uLnTx/>
                      <a:uFillTx/>
                      <a:latin typeface="Times New Roman"/>
                      <a:ea typeface="+mn-ea"/>
                      <a:cs typeface="Times New Roman"/>
                    </a:rPr>
                    <a:t> </a:t>
                  </a:r>
                  <a:r>
                    <a:rPr kumimoji="0" sz="191" b="1" i="0" u="none" strike="noStrike" kern="1200" cap="none" spc="0" normalizeH="0" baseline="0" noProof="0">
                      <a:ln>
                        <a:noFill/>
                      </a:ln>
                      <a:solidFill>
                        <a:prstClr val="black"/>
                      </a:solidFill>
                      <a:effectLst/>
                      <a:uLnTx/>
                      <a:uFillTx/>
                      <a:latin typeface="Arial"/>
                      <a:ea typeface="+mn-ea"/>
                      <a:cs typeface="Arial"/>
                    </a:rPr>
                    <a:t>1'-</a:t>
                  </a:r>
                  <a:r>
                    <a:rPr kumimoji="0" sz="191" b="1" i="0" u="none" strike="noStrike" kern="1200" cap="none" spc="-12" normalizeH="0" baseline="0" noProof="0">
                      <a:ln>
                        <a:noFill/>
                      </a:ln>
                      <a:solidFill>
                        <a:prstClr val="black"/>
                      </a:solidFill>
                      <a:effectLst/>
                      <a:uLnTx/>
                      <a:uFillTx/>
                      <a:latin typeface="Arial"/>
                      <a:ea typeface="+mn-ea"/>
                      <a:cs typeface="Arial"/>
                    </a:rPr>
                    <a:t>0"</a:t>
                  </a:r>
                  <a:endParaRPr kumimoji="0" sz="191" b="0" i="0" u="none" strike="noStrike" kern="1200" cap="none" spc="0" normalizeH="0" baseline="0" noProof="0">
                    <a:ln>
                      <a:noFill/>
                    </a:ln>
                    <a:solidFill>
                      <a:prstClr val="black"/>
                    </a:solidFill>
                    <a:effectLst/>
                    <a:uLnTx/>
                    <a:uFillTx/>
                    <a:latin typeface="Arial"/>
                    <a:ea typeface="+mn-ea"/>
                    <a:cs typeface="Arial"/>
                  </a:endParaRPr>
                </a:p>
              </p:txBody>
            </p:sp>
            <p:sp>
              <p:nvSpPr>
                <p:cNvPr id="4537" name="object 4537"/>
                <p:cNvSpPr txBox="1"/>
                <p:nvPr/>
              </p:nvSpPr>
              <p:spPr>
                <a:xfrm>
                  <a:off x="10152275" y="5845996"/>
                  <a:ext cx="489641" cy="206488"/>
                </a:xfrm>
                <a:prstGeom prst="rect">
                  <a:avLst/>
                </a:prstGeom>
              </p:spPr>
              <p:txBody>
                <a:bodyPr vert="horz" wrap="square" lIns="0" tIns="10308" rIns="0" bIns="0" rtlCol="0">
                  <a:spAutoFit/>
                </a:bodyPr>
                <a:lstStyle/>
                <a:p>
                  <a:pPr marL="6064" marR="0" lvl="0" indent="0" algn="l" defTabSz="914400" rtl="0" eaLnBrk="1" fontAlgn="auto" latinLnBrk="0" hangingPunct="1">
                    <a:lnSpc>
                      <a:spcPct val="100000"/>
                    </a:lnSpc>
                    <a:spcBef>
                      <a:spcPts val="81"/>
                    </a:spcBef>
                    <a:spcAft>
                      <a:spcPts val="0"/>
                    </a:spcAft>
                    <a:buClrTx/>
                    <a:buSzTx/>
                    <a:buFontTx/>
                    <a:buNone/>
                    <a:tabLst/>
                    <a:defRPr/>
                  </a:pPr>
                  <a:r>
                    <a:rPr kumimoji="0" sz="191" b="0" i="0" u="none" strike="noStrike" kern="1200" cap="none" spc="0" normalizeH="0" baseline="0" noProof="0">
                      <a:ln>
                        <a:noFill/>
                      </a:ln>
                      <a:solidFill>
                        <a:prstClr val="black"/>
                      </a:solidFill>
                      <a:effectLst/>
                      <a:uLnTx/>
                      <a:uFillTx/>
                      <a:latin typeface="Arial"/>
                      <a:ea typeface="+mn-ea"/>
                      <a:cs typeface="Arial"/>
                    </a:rPr>
                    <a:t>SHEET</a:t>
                  </a:r>
                  <a:r>
                    <a:rPr kumimoji="0" sz="191" b="0" i="0" u="none" strike="noStrike" kern="1200" cap="none" spc="33" normalizeH="0" baseline="0" noProof="0">
                      <a:ln>
                        <a:noFill/>
                      </a:ln>
                      <a:solidFill>
                        <a:prstClr val="black"/>
                      </a:solidFill>
                      <a:effectLst/>
                      <a:uLnTx/>
                      <a:uFillTx/>
                      <a:latin typeface="Times New Roman"/>
                      <a:ea typeface="+mn-ea"/>
                      <a:cs typeface="Times New Roman"/>
                    </a:rPr>
                    <a:t> </a:t>
                  </a:r>
                  <a:r>
                    <a:rPr kumimoji="0" sz="191" b="0" i="0" u="none" strike="noStrike" kern="1200" cap="none" spc="-5" normalizeH="0" baseline="0" noProof="0">
                      <a:ln>
                        <a:noFill/>
                      </a:ln>
                      <a:solidFill>
                        <a:prstClr val="black"/>
                      </a:solidFill>
                      <a:effectLst/>
                      <a:uLnTx/>
                      <a:uFillTx/>
                      <a:latin typeface="Arial"/>
                      <a:ea typeface="+mn-ea"/>
                      <a:cs typeface="Arial"/>
                    </a:rPr>
                    <a:t>TITLE:</a:t>
                  </a:r>
                  <a:endParaRPr kumimoji="0" sz="191" b="0" i="0" u="none" strike="noStrike" kern="1200" cap="none" spc="0" normalizeH="0" baseline="0" noProof="0">
                    <a:ln>
                      <a:noFill/>
                    </a:ln>
                    <a:solidFill>
                      <a:prstClr val="black"/>
                    </a:solidFill>
                    <a:effectLst/>
                    <a:uLnTx/>
                    <a:uFillTx/>
                    <a:latin typeface="Arial"/>
                    <a:ea typeface="+mn-ea"/>
                    <a:cs typeface="Arial"/>
                  </a:endParaRPr>
                </a:p>
                <a:p>
                  <a:pPr marL="6064" marR="2426" lvl="0" indent="0" algn="l" defTabSz="914400" rtl="0" eaLnBrk="1" fontAlgn="auto" latinLnBrk="0" hangingPunct="1">
                    <a:lnSpc>
                      <a:spcPts val="592"/>
                    </a:lnSpc>
                    <a:spcBef>
                      <a:spcPts val="117"/>
                    </a:spcBef>
                    <a:spcAft>
                      <a:spcPts val="0"/>
                    </a:spcAft>
                    <a:buClrTx/>
                    <a:buSzTx/>
                    <a:buFontTx/>
                    <a:buNone/>
                    <a:tabLst/>
                    <a:defRPr/>
                  </a:pPr>
                  <a:r>
                    <a:rPr kumimoji="0" sz="525" b="1" i="0" u="none" strike="noStrike" kern="1200" cap="none" spc="-12" normalizeH="0" baseline="0" noProof="0">
                      <a:ln>
                        <a:noFill/>
                      </a:ln>
                      <a:solidFill>
                        <a:prstClr val="black"/>
                      </a:solidFill>
                      <a:effectLst/>
                      <a:uLnTx/>
                      <a:uFillTx/>
                      <a:latin typeface="Arial"/>
                      <a:ea typeface="+mn-ea"/>
                      <a:cs typeface="Arial"/>
                    </a:rPr>
                    <a:t>PHASE</a:t>
                  </a:r>
                  <a:r>
                    <a:rPr kumimoji="0" sz="525" b="0" i="0" u="none" strike="noStrike" kern="1200" cap="none" spc="-17" normalizeH="0" baseline="0" noProof="0">
                      <a:ln>
                        <a:noFill/>
                      </a:ln>
                      <a:solidFill>
                        <a:prstClr val="black"/>
                      </a:solidFill>
                      <a:effectLst/>
                      <a:uLnTx/>
                      <a:uFillTx/>
                      <a:latin typeface="Times New Roman"/>
                      <a:ea typeface="+mn-ea"/>
                      <a:cs typeface="Times New Roman"/>
                    </a:rPr>
                    <a:t> </a:t>
                  </a:r>
                  <a:r>
                    <a:rPr kumimoji="0" sz="525" b="1" i="0" u="none" strike="noStrike" kern="1200" cap="none" spc="0" normalizeH="0" baseline="0" noProof="0">
                      <a:ln>
                        <a:noFill/>
                      </a:ln>
                      <a:solidFill>
                        <a:prstClr val="black"/>
                      </a:solidFill>
                      <a:effectLst/>
                      <a:uLnTx/>
                      <a:uFillTx/>
                      <a:latin typeface="Arial"/>
                      <a:ea typeface="+mn-ea"/>
                      <a:cs typeface="Arial"/>
                    </a:rPr>
                    <a:t>3</a:t>
                  </a:r>
                  <a:r>
                    <a:rPr kumimoji="0" sz="525" b="0" i="0" u="none" strike="noStrike" kern="1200" cap="none" spc="-14" normalizeH="0" baseline="0" noProof="0">
                      <a:ln>
                        <a:noFill/>
                      </a:ln>
                      <a:solidFill>
                        <a:prstClr val="black"/>
                      </a:solidFill>
                      <a:effectLst/>
                      <a:uLnTx/>
                      <a:uFillTx/>
                      <a:latin typeface="Times New Roman"/>
                      <a:ea typeface="+mn-ea"/>
                      <a:cs typeface="Times New Roman"/>
                    </a:rPr>
                    <a:t> </a:t>
                  </a:r>
                  <a:r>
                    <a:rPr kumimoji="0" sz="525" b="1" i="0" u="none" strike="noStrike" kern="1200" cap="none" spc="-14" normalizeH="0" baseline="0" noProof="0">
                      <a:ln>
                        <a:noFill/>
                      </a:ln>
                      <a:solidFill>
                        <a:prstClr val="black"/>
                      </a:solidFill>
                      <a:effectLst/>
                      <a:uLnTx/>
                      <a:uFillTx/>
                      <a:latin typeface="Arial"/>
                      <a:ea typeface="+mn-ea"/>
                      <a:cs typeface="Arial"/>
                    </a:rPr>
                    <a:t>HVAC</a:t>
                  </a:r>
                  <a:r>
                    <a:rPr kumimoji="0" sz="525" b="0" i="0" u="none" strike="noStrike" kern="1200" cap="none" spc="-14" normalizeH="0" baseline="0" noProof="0">
                      <a:ln>
                        <a:noFill/>
                      </a:ln>
                      <a:solidFill>
                        <a:prstClr val="black"/>
                      </a:solidFill>
                      <a:effectLst/>
                      <a:uLnTx/>
                      <a:uFillTx/>
                      <a:latin typeface="Times New Roman"/>
                      <a:ea typeface="+mn-ea"/>
                      <a:cs typeface="Times New Roman"/>
                    </a:rPr>
                    <a:t> </a:t>
                  </a:r>
                  <a:r>
                    <a:rPr kumimoji="0" sz="525" b="1" i="0" u="none" strike="noStrike" kern="1200" cap="none" spc="-10" normalizeH="0" baseline="0" noProof="0">
                      <a:ln>
                        <a:noFill/>
                      </a:ln>
                      <a:solidFill>
                        <a:prstClr val="black"/>
                      </a:solidFill>
                      <a:effectLst/>
                      <a:uLnTx/>
                      <a:uFillTx/>
                      <a:latin typeface="Arial"/>
                      <a:ea typeface="+mn-ea"/>
                      <a:cs typeface="Arial"/>
                    </a:rPr>
                    <a:t>PART</a:t>
                  </a:r>
                  <a:r>
                    <a:rPr kumimoji="0" sz="525" b="0" i="0" u="none" strike="noStrike" kern="1200" cap="none" spc="-21" normalizeH="0" baseline="0" noProof="0">
                      <a:ln>
                        <a:noFill/>
                      </a:ln>
                      <a:solidFill>
                        <a:prstClr val="black"/>
                      </a:solidFill>
                      <a:effectLst/>
                      <a:uLnTx/>
                      <a:uFillTx/>
                      <a:latin typeface="Times New Roman"/>
                      <a:ea typeface="+mn-ea"/>
                      <a:cs typeface="Times New Roman"/>
                    </a:rPr>
                    <a:t> </a:t>
                  </a:r>
                  <a:r>
                    <a:rPr kumimoji="0" sz="525" b="1" i="0" u="none" strike="noStrike" kern="1200" cap="none" spc="-10" normalizeH="0" baseline="0" noProof="0">
                      <a:ln>
                        <a:noFill/>
                      </a:ln>
                      <a:solidFill>
                        <a:prstClr val="black"/>
                      </a:solidFill>
                      <a:effectLst/>
                      <a:uLnTx/>
                      <a:uFillTx/>
                      <a:latin typeface="Arial"/>
                      <a:ea typeface="+mn-ea"/>
                      <a:cs typeface="Arial"/>
                    </a:rPr>
                    <a:t>PLAN</a:t>
                  </a:r>
                  <a:r>
                    <a:rPr kumimoji="0" sz="525" b="0" i="0" u="none" strike="noStrike" kern="1200" cap="none" spc="-21" normalizeH="0" baseline="0" noProof="0">
                      <a:ln>
                        <a:noFill/>
                      </a:ln>
                      <a:solidFill>
                        <a:prstClr val="black"/>
                      </a:solidFill>
                      <a:effectLst/>
                      <a:uLnTx/>
                      <a:uFillTx/>
                      <a:latin typeface="Times New Roman"/>
                      <a:ea typeface="+mn-ea"/>
                      <a:cs typeface="Times New Roman"/>
                    </a:rPr>
                    <a:t> </a:t>
                  </a:r>
                  <a:r>
                    <a:rPr kumimoji="0" sz="525" b="1" i="0" u="none" strike="noStrike" kern="1200" cap="none" spc="-12" normalizeH="0" baseline="0" noProof="0">
                      <a:ln>
                        <a:noFill/>
                      </a:ln>
                      <a:solidFill>
                        <a:prstClr val="black"/>
                      </a:solidFill>
                      <a:effectLst/>
                      <a:uLnTx/>
                      <a:uFillTx/>
                      <a:latin typeface="Arial"/>
                      <a:ea typeface="+mn-ea"/>
                      <a:cs typeface="Arial"/>
                    </a:rPr>
                    <a:t>'A'</a:t>
                  </a:r>
                  <a:endParaRPr kumimoji="0" sz="525" b="0" i="0" u="none" strike="noStrike" kern="1200" cap="none" spc="0" normalizeH="0" baseline="0" noProof="0">
                    <a:ln>
                      <a:noFill/>
                    </a:ln>
                    <a:solidFill>
                      <a:prstClr val="black"/>
                    </a:solidFill>
                    <a:effectLst/>
                    <a:uLnTx/>
                    <a:uFillTx/>
                    <a:latin typeface="Arial"/>
                    <a:ea typeface="+mn-ea"/>
                    <a:cs typeface="Arial"/>
                  </a:endParaRPr>
                </a:p>
              </p:txBody>
            </p:sp>
            <p:sp>
              <p:nvSpPr>
                <p:cNvPr id="4538" name="object 4538"/>
                <p:cNvSpPr txBox="1"/>
                <p:nvPr/>
              </p:nvSpPr>
              <p:spPr>
                <a:xfrm>
                  <a:off x="10152275" y="6355781"/>
                  <a:ext cx="556644" cy="244514"/>
                </a:xfrm>
                <a:prstGeom prst="rect">
                  <a:avLst/>
                </a:prstGeom>
              </p:spPr>
              <p:txBody>
                <a:bodyPr vert="horz" wrap="square" lIns="0" tIns="7580" rIns="0" bIns="0" rtlCol="0">
                  <a:spAutoFit/>
                </a:bodyPr>
                <a:lstStyle/>
                <a:p>
                  <a:pPr marL="6064" marR="0" lvl="0" indent="0" algn="l" defTabSz="914400" rtl="0" eaLnBrk="1" fontAlgn="auto" latinLnBrk="0" hangingPunct="1">
                    <a:lnSpc>
                      <a:spcPct val="100000"/>
                    </a:lnSpc>
                    <a:spcBef>
                      <a:spcPts val="60"/>
                    </a:spcBef>
                    <a:spcAft>
                      <a:spcPts val="0"/>
                    </a:spcAft>
                    <a:buClrTx/>
                    <a:buSzTx/>
                    <a:buFontTx/>
                    <a:buNone/>
                    <a:tabLst/>
                    <a:defRPr/>
                  </a:pPr>
                  <a:r>
                    <a:rPr kumimoji="0" sz="191" b="0" i="0" u="none" strike="noStrike" kern="1200" cap="none" spc="0" normalizeH="0" baseline="0" noProof="0">
                      <a:ln>
                        <a:noFill/>
                      </a:ln>
                      <a:solidFill>
                        <a:prstClr val="black"/>
                      </a:solidFill>
                      <a:effectLst/>
                      <a:uLnTx/>
                      <a:uFillTx/>
                      <a:latin typeface="Arial"/>
                      <a:ea typeface="+mn-ea"/>
                      <a:cs typeface="Arial"/>
                    </a:rPr>
                    <a:t>DRAWING</a:t>
                  </a:r>
                  <a:r>
                    <a:rPr kumimoji="0" sz="191" b="0" i="0" u="none" strike="noStrike" kern="1200" cap="none" spc="48" normalizeH="0" baseline="0" noProof="0">
                      <a:ln>
                        <a:noFill/>
                      </a:ln>
                      <a:solidFill>
                        <a:prstClr val="black"/>
                      </a:solidFill>
                      <a:effectLst/>
                      <a:uLnTx/>
                      <a:uFillTx/>
                      <a:latin typeface="Times New Roman"/>
                      <a:ea typeface="+mn-ea"/>
                      <a:cs typeface="Times New Roman"/>
                    </a:rPr>
                    <a:t> </a:t>
                  </a:r>
                  <a:r>
                    <a:rPr kumimoji="0" sz="191" b="0" i="0" u="none" strike="noStrike" kern="1200" cap="none" spc="-12" normalizeH="0" baseline="0" noProof="0">
                      <a:ln>
                        <a:noFill/>
                      </a:ln>
                      <a:solidFill>
                        <a:prstClr val="black"/>
                      </a:solidFill>
                      <a:effectLst/>
                      <a:uLnTx/>
                      <a:uFillTx/>
                      <a:latin typeface="Arial"/>
                      <a:ea typeface="+mn-ea"/>
                      <a:cs typeface="Arial"/>
                    </a:rPr>
                    <a:t>NO.</a:t>
                  </a:r>
                  <a:endParaRPr kumimoji="0" sz="191" b="0" i="0" u="none" strike="noStrike" kern="1200" cap="none" spc="0" normalizeH="0" baseline="0" noProof="0">
                    <a:ln>
                      <a:noFill/>
                    </a:ln>
                    <a:solidFill>
                      <a:prstClr val="black"/>
                    </a:solidFill>
                    <a:effectLst/>
                    <a:uLnTx/>
                    <a:uFillTx/>
                    <a:latin typeface="Arial"/>
                    <a:ea typeface="+mn-ea"/>
                    <a:cs typeface="Arial"/>
                  </a:endParaRPr>
                </a:p>
                <a:p>
                  <a:pPr marL="61855" marR="0" lvl="0" indent="0" algn="l" defTabSz="914400" rtl="0" eaLnBrk="1" fontAlgn="auto" latinLnBrk="0" hangingPunct="1">
                    <a:lnSpc>
                      <a:spcPct val="100000"/>
                    </a:lnSpc>
                    <a:spcBef>
                      <a:spcPts val="86"/>
                    </a:spcBef>
                    <a:spcAft>
                      <a:spcPts val="0"/>
                    </a:spcAft>
                    <a:buClrTx/>
                    <a:buSzTx/>
                    <a:buFontTx/>
                    <a:buNone/>
                    <a:tabLst/>
                    <a:defRPr/>
                  </a:pPr>
                  <a:r>
                    <a:rPr kumimoji="0" sz="1265" b="1" i="0" u="none" strike="noStrike" kern="1200" cap="none" spc="-107" normalizeH="0" baseline="0" noProof="0">
                      <a:ln>
                        <a:noFill/>
                      </a:ln>
                      <a:solidFill>
                        <a:prstClr val="black"/>
                      </a:solidFill>
                      <a:effectLst/>
                      <a:uLnTx/>
                      <a:uFillTx/>
                      <a:latin typeface="Arial"/>
                      <a:ea typeface="+mn-ea"/>
                      <a:cs typeface="Arial"/>
                    </a:rPr>
                    <a:t>H-</a:t>
                  </a:r>
                  <a:r>
                    <a:rPr kumimoji="0" sz="1265" b="1" i="0" u="none" strike="noStrike" kern="1200" cap="none" spc="-88" normalizeH="0" baseline="0" noProof="0">
                      <a:ln>
                        <a:noFill/>
                      </a:ln>
                      <a:solidFill>
                        <a:prstClr val="black"/>
                      </a:solidFill>
                      <a:effectLst/>
                      <a:uLnTx/>
                      <a:uFillTx/>
                      <a:latin typeface="Arial"/>
                      <a:ea typeface="+mn-ea"/>
                      <a:cs typeface="Arial"/>
                    </a:rPr>
                    <a:t>201.3</a:t>
                  </a:r>
                  <a:endParaRPr kumimoji="0" sz="1265" b="0" i="0" u="none" strike="noStrike" kern="1200" cap="none" spc="0" normalizeH="0" baseline="0" noProof="0">
                    <a:ln>
                      <a:noFill/>
                    </a:ln>
                    <a:solidFill>
                      <a:prstClr val="black"/>
                    </a:solidFill>
                    <a:effectLst/>
                    <a:uLnTx/>
                    <a:uFillTx/>
                    <a:latin typeface="Arial"/>
                    <a:ea typeface="+mn-ea"/>
                    <a:cs typeface="Arial"/>
                  </a:endParaRPr>
                </a:p>
              </p:txBody>
            </p:sp>
            <p:sp>
              <p:nvSpPr>
                <p:cNvPr id="4539" name="object 4539"/>
                <p:cNvSpPr txBox="1"/>
                <p:nvPr/>
              </p:nvSpPr>
              <p:spPr>
                <a:xfrm>
                  <a:off x="10140943" y="1250581"/>
                  <a:ext cx="411010" cy="2374226"/>
                </a:xfrm>
                <a:prstGeom prst="rect">
                  <a:avLst/>
                </a:prstGeom>
              </p:spPr>
              <p:txBody>
                <a:bodyPr vert="vert270" wrap="square" lIns="0" tIns="0" rIns="0" bIns="0" rtlCol="0">
                  <a:spAutoFit/>
                </a:bodyPr>
                <a:lstStyle/>
                <a:p>
                  <a:pPr marL="611883" marR="0" lvl="0" indent="0" algn="l" defTabSz="914400" rtl="0" eaLnBrk="1" fontAlgn="auto" latinLnBrk="0" hangingPunct="1">
                    <a:lnSpc>
                      <a:spcPts val="895"/>
                    </a:lnSpc>
                    <a:spcBef>
                      <a:spcPts val="0"/>
                    </a:spcBef>
                    <a:spcAft>
                      <a:spcPts val="0"/>
                    </a:spcAft>
                    <a:buClrTx/>
                    <a:buSzTx/>
                    <a:buFontTx/>
                    <a:buNone/>
                    <a:tabLst/>
                    <a:defRPr/>
                  </a:pPr>
                  <a:r>
                    <a:rPr kumimoji="0" sz="764" b="1" i="0" u="none" strike="noStrike" kern="1200" cap="none" spc="-14" normalizeH="0" baseline="0" noProof="0">
                      <a:ln>
                        <a:noFill/>
                      </a:ln>
                      <a:solidFill>
                        <a:prstClr val="black"/>
                      </a:solidFill>
                      <a:effectLst/>
                      <a:uLnTx/>
                      <a:uFillTx/>
                      <a:latin typeface="Arial"/>
                      <a:ea typeface="+mn-ea"/>
                      <a:cs typeface="Arial"/>
                    </a:rPr>
                    <a:t>UTILITY</a:t>
                  </a:r>
                  <a:r>
                    <a:rPr kumimoji="0" sz="764" b="0" i="0" u="none" strike="noStrike" kern="1200" cap="none" spc="-26" normalizeH="0" baseline="0" noProof="0">
                      <a:ln>
                        <a:noFill/>
                      </a:ln>
                      <a:solidFill>
                        <a:prstClr val="black"/>
                      </a:solidFill>
                      <a:effectLst/>
                      <a:uLnTx/>
                      <a:uFillTx/>
                      <a:latin typeface="Times New Roman"/>
                      <a:ea typeface="+mn-ea"/>
                      <a:cs typeface="Times New Roman"/>
                    </a:rPr>
                    <a:t> </a:t>
                  </a:r>
                  <a:r>
                    <a:rPr kumimoji="0" sz="764" b="1" i="0" u="none" strike="noStrike" kern="1200" cap="none" spc="-12" normalizeH="0" baseline="0" noProof="0">
                      <a:ln>
                        <a:noFill/>
                      </a:ln>
                      <a:solidFill>
                        <a:prstClr val="black"/>
                      </a:solidFill>
                      <a:effectLst/>
                      <a:uLnTx/>
                      <a:uFillTx/>
                      <a:latin typeface="Arial"/>
                      <a:ea typeface="+mn-ea"/>
                      <a:cs typeface="Arial"/>
                    </a:rPr>
                    <a:t>PLANT</a:t>
                  </a:r>
                  <a:r>
                    <a:rPr kumimoji="0" sz="764" b="0" i="0" u="none" strike="noStrike" kern="1200" cap="none" spc="-26" normalizeH="0" baseline="0" noProof="0">
                      <a:ln>
                        <a:noFill/>
                      </a:ln>
                      <a:solidFill>
                        <a:prstClr val="black"/>
                      </a:solidFill>
                      <a:effectLst/>
                      <a:uLnTx/>
                      <a:uFillTx/>
                      <a:latin typeface="Times New Roman"/>
                      <a:ea typeface="+mn-ea"/>
                      <a:cs typeface="Times New Roman"/>
                    </a:rPr>
                    <a:t> </a:t>
                  </a:r>
                  <a:r>
                    <a:rPr kumimoji="0" sz="764" b="1" i="0" u="none" strike="noStrike" kern="1200" cap="none" spc="-5" normalizeH="0" baseline="0" noProof="0">
                      <a:ln>
                        <a:noFill/>
                      </a:ln>
                      <a:solidFill>
                        <a:prstClr val="black"/>
                      </a:solidFill>
                      <a:effectLst/>
                      <a:uLnTx/>
                      <a:uFillTx/>
                      <a:latin typeface="Arial"/>
                      <a:ea typeface="+mn-ea"/>
                      <a:cs typeface="Arial"/>
                    </a:rPr>
                    <a:t>RENOVATIONS</a:t>
                  </a:r>
                  <a:endParaRPr kumimoji="0" sz="764" b="0" i="0" u="none" strike="noStrike" kern="1200" cap="none" spc="0" normalizeH="0" baseline="0" noProof="0">
                    <a:ln>
                      <a:noFill/>
                    </a:ln>
                    <a:solidFill>
                      <a:prstClr val="black"/>
                    </a:solidFill>
                    <a:effectLst/>
                    <a:uLnTx/>
                    <a:uFillTx/>
                    <a:latin typeface="Arial"/>
                    <a:ea typeface="+mn-ea"/>
                    <a:cs typeface="Arial"/>
                  </a:endParaRPr>
                </a:p>
                <a:p>
                  <a:pPr marL="6064" marR="0" lvl="0" indent="0" algn="l" defTabSz="914400" rtl="0" eaLnBrk="1" fontAlgn="auto" latinLnBrk="0" hangingPunct="1">
                    <a:lnSpc>
                      <a:spcPct val="100000"/>
                    </a:lnSpc>
                    <a:spcBef>
                      <a:spcPts val="219"/>
                    </a:spcBef>
                    <a:spcAft>
                      <a:spcPts val="0"/>
                    </a:spcAft>
                    <a:buClrTx/>
                    <a:buSzTx/>
                    <a:buFontTx/>
                    <a:buNone/>
                    <a:tabLst/>
                    <a:defRPr/>
                  </a:pPr>
                  <a:r>
                    <a:rPr kumimoji="0" sz="740" b="1" i="0" u="none" strike="noStrike" kern="1200" cap="none" spc="-14" normalizeH="0" baseline="0" noProof="0">
                      <a:ln>
                        <a:noFill/>
                      </a:ln>
                      <a:solidFill>
                        <a:prstClr val="black"/>
                      </a:solidFill>
                      <a:effectLst/>
                      <a:uLnTx/>
                      <a:uFillTx/>
                      <a:latin typeface="Arial"/>
                      <a:ea typeface="+mn-ea"/>
                      <a:cs typeface="Arial"/>
                    </a:rPr>
                    <a:t>UMASS</a:t>
                  </a:r>
                  <a:r>
                    <a:rPr kumimoji="0" sz="740" b="0" i="0" u="none" strike="noStrike" kern="1200" cap="none" spc="-26" normalizeH="0" baseline="0" noProof="0">
                      <a:ln>
                        <a:noFill/>
                      </a:ln>
                      <a:solidFill>
                        <a:prstClr val="black"/>
                      </a:solidFill>
                      <a:effectLst/>
                      <a:uLnTx/>
                      <a:uFillTx/>
                      <a:latin typeface="Times New Roman"/>
                      <a:ea typeface="+mn-ea"/>
                      <a:cs typeface="Times New Roman"/>
                    </a:rPr>
                    <a:t> </a:t>
                  </a:r>
                  <a:r>
                    <a:rPr kumimoji="0" sz="740" b="1" i="0" u="none" strike="noStrike" kern="1200" cap="none" spc="-12" normalizeH="0" baseline="0" noProof="0">
                      <a:ln>
                        <a:noFill/>
                      </a:ln>
                      <a:solidFill>
                        <a:prstClr val="black"/>
                      </a:solidFill>
                      <a:effectLst/>
                      <a:uLnTx/>
                      <a:uFillTx/>
                      <a:latin typeface="Arial"/>
                      <a:ea typeface="+mn-ea"/>
                      <a:cs typeface="Arial"/>
                    </a:rPr>
                    <a:t>BOSTON</a:t>
                  </a:r>
                  <a:r>
                    <a:rPr kumimoji="0" sz="740" b="0" i="0" u="none" strike="noStrike" kern="1200" cap="none" spc="-21" normalizeH="0" baseline="0" noProof="0">
                      <a:ln>
                        <a:noFill/>
                      </a:ln>
                      <a:solidFill>
                        <a:prstClr val="black"/>
                      </a:solidFill>
                      <a:effectLst/>
                      <a:uLnTx/>
                      <a:uFillTx/>
                      <a:latin typeface="Times New Roman"/>
                      <a:ea typeface="+mn-ea"/>
                      <a:cs typeface="Times New Roman"/>
                    </a:rPr>
                    <a:t> </a:t>
                  </a:r>
                  <a:r>
                    <a:rPr kumimoji="0" sz="740" b="1" i="0" u="none" strike="noStrike" kern="1200" cap="none" spc="-17" normalizeH="0" baseline="0" noProof="0">
                      <a:ln>
                        <a:noFill/>
                      </a:ln>
                      <a:solidFill>
                        <a:prstClr val="black"/>
                      </a:solidFill>
                      <a:effectLst/>
                      <a:uLnTx/>
                      <a:uFillTx/>
                      <a:latin typeface="Arial"/>
                      <a:ea typeface="+mn-ea"/>
                      <a:cs typeface="Arial"/>
                    </a:rPr>
                    <a:t>UTILITY</a:t>
                  </a:r>
                  <a:r>
                    <a:rPr kumimoji="0" sz="740" b="0" i="0" u="none" strike="noStrike" kern="1200" cap="none" spc="-21" normalizeH="0" baseline="0" noProof="0">
                      <a:ln>
                        <a:noFill/>
                      </a:ln>
                      <a:solidFill>
                        <a:prstClr val="black"/>
                      </a:solidFill>
                      <a:effectLst/>
                      <a:uLnTx/>
                      <a:uFillTx/>
                      <a:latin typeface="Times New Roman"/>
                      <a:ea typeface="+mn-ea"/>
                      <a:cs typeface="Times New Roman"/>
                    </a:rPr>
                    <a:t> </a:t>
                  </a:r>
                  <a:r>
                    <a:rPr kumimoji="0" sz="740" b="1" i="0" u="none" strike="noStrike" kern="1200" cap="none" spc="-17" normalizeH="0" baseline="0" noProof="0">
                      <a:ln>
                        <a:noFill/>
                      </a:ln>
                      <a:solidFill>
                        <a:prstClr val="black"/>
                      </a:solidFill>
                      <a:effectLst/>
                      <a:uLnTx/>
                      <a:uFillTx/>
                      <a:latin typeface="Arial"/>
                      <a:ea typeface="+mn-ea"/>
                      <a:cs typeface="Arial"/>
                    </a:rPr>
                    <a:t>CORRIDOR</a:t>
                  </a:r>
                  <a:r>
                    <a:rPr kumimoji="0" sz="740" b="0" i="0" u="none" strike="noStrike" kern="1200" cap="none" spc="-21" normalizeH="0" baseline="0" noProof="0">
                      <a:ln>
                        <a:noFill/>
                      </a:ln>
                      <a:solidFill>
                        <a:prstClr val="black"/>
                      </a:solidFill>
                      <a:effectLst/>
                      <a:uLnTx/>
                      <a:uFillTx/>
                      <a:latin typeface="Times New Roman"/>
                      <a:ea typeface="+mn-ea"/>
                      <a:cs typeface="Times New Roman"/>
                    </a:rPr>
                    <a:t> </a:t>
                  </a:r>
                  <a:r>
                    <a:rPr kumimoji="0" sz="740" b="1" i="0" u="none" strike="noStrike" kern="1200" cap="none" spc="-10" normalizeH="0" baseline="0" noProof="0">
                      <a:ln>
                        <a:noFill/>
                      </a:ln>
                      <a:solidFill>
                        <a:prstClr val="black"/>
                      </a:solidFill>
                      <a:effectLst/>
                      <a:uLnTx/>
                      <a:uFillTx/>
                      <a:latin typeface="Arial"/>
                      <a:ea typeface="+mn-ea"/>
                      <a:cs typeface="Arial"/>
                    </a:rPr>
                    <a:t>AND</a:t>
                  </a:r>
                  <a:r>
                    <a:rPr kumimoji="0" sz="740" b="0" i="0" u="none" strike="noStrike" kern="1200" cap="none" spc="-21" normalizeH="0" baseline="0" noProof="0">
                      <a:ln>
                        <a:noFill/>
                      </a:ln>
                      <a:solidFill>
                        <a:prstClr val="black"/>
                      </a:solidFill>
                      <a:effectLst/>
                      <a:uLnTx/>
                      <a:uFillTx/>
                      <a:latin typeface="Times New Roman"/>
                      <a:ea typeface="+mn-ea"/>
                      <a:cs typeface="Times New Roman"/>
                    </a:rPr>
                    <a:t> </a:t>
                  </a:r>
                  <a:r>
                    <a:rPr kumimoji="0" sz="740" b="1" i="0" u="none" strike="noStrike" kern="1200" cap="none" spc="-5" normalizeH="0" baseline="0" noProof="0">
                      <a:ln>
                        <a:noFill/>
                      </a:ln>
                      <a:solidFill>
                        <a:prstClr val="black"/>
                      </a:solidFill>
                      <a:effectLst/>
                      <a:uLnTx/>
                      <a:uFillTx/>
                      <a:latin typeface="Arial"/>
                      <a:ea typeface="+mn-ea"/>
                      <a:cs typeface="Arial"/>
                    </a:rPr>
                    <a:t>ROADWAY</a:t>
                  </a:r>
                  <a:endParaRPr kumimoji="0" sz="740" b="0" i="0" u="none" strike="noStrike" kern="1200" cap="none" spc="0" normalizeH="0" baseline="0" noProof="0">
                    <a:ln>
                      <a:noFill/>
                    </a:ln>
                    <a:solidFill>
                      <a:prstClr val="black"/>
                    </a:solidFill>
                    <a:effectLst/>
                    <a:uLnTx/>
                    <a:uFillTx/>
                    <a:latin typeface="Arial"/>
                    <a:ea typeface="+mn-ea"/>
                    <a:cs typeface="Arial"/>
                  </a:endParaRPr>
                </a:p>
                <a:p>
                  <a:pPr marL="521222" marR="0" lvl="0" indent="0" algn="l" defTabSz="914400" rtl="0" eaLnBrk="1" fontAlgn="auto" latinLnBrk="0" hangingPunct="1">
                    <a:lnSpc>
                      <a:spcPct val="100000"/>
                    </a:lnSpc>
                    <a:spcBef>
                      <a:spcPts val="306"/>
                    </a:spcBef>
                    <a:spcAft>
                      <a:spcPts val="0"/>
                    </a:spcAft>
                    <a:buClrTx/>
                    <a:buSzTx/>
                    <a:buFontTx/>
                    <a:buNone/>
                    <a:tabLst/>
                    <a:defRPr/>
                  </a:pPr>
                  <a:r>
                    <a:rPr kumimoji="0" sz="764" b="1" i="0" u="none" strike="noStrike" kern="1200" cap="none" spc="-19" normalizeH="0" baseline="0" noProof="0">
                      <a:ln>
                        <a:noFill/>
                      </a:ln>
                      <a:solidFill>
                        <a:prstClr val="black"/>
                      </a:solidFill>
                      <a:effectLst/>
                      <a:uLnTx/>
                      <a:uFillTx/>
                      <a:latin typeface="Arial"/>
                      <a:ea typeface="+mn-ea"/>
                      <a:cs typeface="Arial"/>
                    </a:rPr>
                    <a:t>UNIVERSITY</a:t>
                  </a:r>
                  <a:r>
                    <a:rPr kumimoji="0" sz="764" b="0" i="0" u="none" strike="noStrike" kern="1200" cap="none" spc="-19" normalizeH="0" baseline="0" noProof="0">
                      <a:ln>
                        <a:noFill/>
                      </a:ln>
                      <a:solidFill>
                        <a:prstClr val="black"/>
                      </a:solidFill>
                      <a:effectLst/>
                      <a:uLnTx/>
                      <a:uFillTx/>
                      <a:latin typeface="Times New Roman"/>
                      <a:ea typeface="+mn-ea"/>
                      <a:cs typeface="Times New Roman"/>
                    </a:rPr>
                    <a:t> </a:t>
                  </a:r>
                  <a:r>
                    <a:rPr kumimoji="0" sz="764" b="1" i="0" u="none" strike="noStrike" kern="1200" cap="none" spc="0" normalizeH="0" baseline="0" noProof="0">
                      <a:ln>
                        <a:noFill/>
                      </a:ln>
                      <a:solidFill>
                        <a:prstClr val="black"/>
                      </a:solidFill>
                      <a:effectLst/>
                      <a:uLnTx/>
                      <a:uFillTx/>
                      <a:latin typeface="Arial"/>
                      <a:ea typeface="+mn-ea"/>
                      <a:cs typeface="Arial"/>
                    </a:rPr>
                    <a:t>OF</a:t>
                  </a:r>
                  <a:r>
                    <a:rPr kumimoji="0" sz="764" b="0" i="0" u="none" strike="noStrike" kern="1200" cap="none" spc="-21" normalizeH="0" baseline="0" noProof="0">
                      <a:ln>
                        <a:noFill/>
                      </a:ln>
                      <a:solidFill>
                        <a:prstClr val="black"/>
                      </a:solidFill>
                      <a:effectLst/>
                      <a:uLnTx/>
                      <a:uFillTx/>
                      <a:latin typeface="Times New Roman"/>
                      <a:ea typeface="+mn-ea"/>
                      <a:cs typeface="Times New Roman"/>
                    </a:rPr>
                    <a:t> </a:t>
                  </a:r>
                  <a:r>
                    <a:rPr kumimoji="0" sz="764" b="1" i="0" u="none" strike="noStrike" kern="1200" cap="none" spc="-5" normalizeH="0" baseline="0" noProof="0">
                      <a:ln>
                        <a:noFill/>
                      </a:ln>
                      <a:solidFill>
                        <a:prstClr val="black"/>
                      </a:solidFill>
                      <a:effectLst/>
                      <a:uLnTx/>
                      <a:uFillTx/>
                      <a:latin typeface="Arial"/>
                      <a:ea typeface="+mn-ea"/>
                      <a:cs typeface="Arial"/>
                    </a:rPr>
                    <a:t>MASSACHUSETTS</a:t>
                  </a:r>
                  <a:endParaRPr kumimoji="0" sz="764" b="0" i="0" u="none" strike="noStrike" kern="1200" cap="none" spc="0" normalizeH="0" baseline="0" noProof="0">
                    <a:ln>
                      <a:noFill/>
                    </a:ln>
                    <a:solidFill>
                      <a:prstClr val="black"/>
                    </a:solidFill>
                    <a:effectLst/>
                    <a:uLnTx/>
                    <a:uFillTx/>
                    <a:latin typeface="Arial"/>
                    <a:ea typeface="+mn-ea"/>
                    <a:cs typeface="Arial"/>
                  </a:endParaRPr>
                </a:p>
              </p:txBody>
            </p:sp>
            <p:sp>
              <p:nvSpPr>
                <p:cNvPr id="4540" name="object 4540"/>
                <p:cNvSpPr txBox="1"/>
                <p:nvPr/>
              </p:nvSpPr>
              <p:spPr>
                <a:xfrm>
                  <a:off x="10382341" y="5495018"/>
                  <a:ext cx="97928" cy="37633"/>
                </a:xfrm>
                <a:prstGeom prst="rect">
                  <a:avLst/>
                </a:prstGeom>
              </p:spPr>
              <p:txBody>
                <a:bodyPr vert="horz" wrap="square" lIns="0" tIns="8186" rIns="0" bIns="0" rtlCol="0">
                  <a:spAutoFit/>
                </a:bodyPr>
                <a:lstStyle/>
                <a:p>
                  <a:pPr marL="6064" marR="0" lvl="0" indent="0" algn="l" defTabSz="914400" rtl="0" eaLnBrk="1" fontAlgn="auto" latinLnBrk="0" hangingPunct="1">
                    <a:lnSpc>
                      <a:spcPct val="100000"/>
                    </a:lnSpc>
                    <a:spcBef>
                      <a:spcPts val="64"/>
                    </a:spcBef>
                    <a:spcAft>
                      <a:spcPts val="0"/>
                    </a:spcAft>
                    <a:buClrTx/>
                    <a:buSzTx/>
                    <a:buFontTx/>
                    <a:buNone/>
                    <a:tabLst/>
                    <a:defRPr/>
                  </a:pPr>
                  <a:r>
                    <a:rPr kumimoji="0" sz="191" b="1" i="0" u="none" strike="noStrike" kern="1200" cap="none" spc="-5" normalizeH="0" baseline="0" noProof="0">
                      <a:ln>
                        <a:noFill/>
                      </a:ln>
                      <a:solidFill>
                        <a:prstClr val="black"/>
                      </a:solidFill>
                      <a:effectLst/>
                      <a:uLnTx/>
                      <a:uFillTx/>
                      <a:latin typeface="Arial"/>
                      <a:ea typeface="+mn-ea"/>
                      <a:cs typeface="Arial"/>
                    </a:rPr>
                    <a:t>9/14/12</a:t>
                  </a:r>
                  <a:endParaRPr kumimoji="0" sz="191" b="0" i="0" u="none" strike="noStrike" kern="1200" cap="none" spc="0" normalizeH="0" baseline="0" noProof="0">
                    <a:ln>
                      <a:noFill/>
                    </a:ln>
                    <a:solidFill>
                      <a:prstClr val="black"/>
                    </a:solidFill>
                    <a:effectLst/>
                    <a:uLnTx/>
                    <a:uFillTx/>
                    <a:latin typeface="Arial"/>
                    <a:ea typeface="+mn-ea"/>
                    <a:cs typeface="Arial"/>
                  </a:endParaRPr>
                </a:p>
              </p:txBody>
            </p:sp>
            <p:sp>
              <p:nvSpPr>
                <p:cNvPr id="4541" name="object 4541"/>
                <p:cNvSpPr txBox="1"/>
                <p:nvPr/>
              </p:nvSpPr>
              <p:spPr>
                <a:xfrm>
                  <a:off x="10382341" y="5608910"/>
                  <a:ext cx="63972" cy="37633"/>
                </a:xfrm>
                <a:prstGeom prst="rect">
                  <a:avLst/>
                </a:prstGeom>
              </p:spPr>
              <p:txBody>
                <a:bodyPr vert="horz" wrap="square" lIns="0" tIns="8186" rIns="0" bIns="0" rtlCol="0">
                  <a:spAutoFit/>
                </a:bodyPr>
                <a:lstStyle/>
                <a:p>
                  <a:pPr marL="6064" marR="0" lvl="0" indent="0" algn="l" defTabSz="914400" rtl="0" eaLnBrk="1" fontAlgn="auto" latinLnBrk="0" hangingPunct="1">
                    <a:lnSpc>
                      <a:spcPct val="100000"/>
                    </a:lnSpc>
                    <a:spcBef>
                      <a:spcPts val="64"/>
                    </a:spcBef>
                    <a:spcAft>
                      <a:spcPts val="0"/>
                    </a:spcAft>
                    <a:buClrTx/>
                    <a:buSzTx/>
                    <a:buFontTx/>
                    <a:buNone/>
                    <a:tabLst/>
                    <a:defRPr/>
                  </a:pPr>
                  <a:r>
                    <a:rPr kumimoji="0" sz="191" b="1" i="0" u="none" strike="noStrike" kern="1200" cap="none" spc="-12" normalizeH="0" baseline="0" noProof="0">
                      <a:ln>
                        <a:noFill/>
                      </a:ln>
                      <a:solidFill>
                        <a:prstClr val="black"/>
                      </a:solidFill>
                      <a:effectLst/>
                      <a:uLnTx/>
                      <a:uFillTx/>
                      <a:latin typeface="Arial"/>
                      <a:ea typeface="+mn-ea"/>
                      <a:cs typeface="Arial"/>
                    </a:rPr>
                    <a:t>JNR</a:t>
                  </a:r>
                  <a:endParaRPr kumimoji="0" sz="191" b="0" i="0" u="none" strike="noStrike" kern="1200" cap="none" spc="0" normalizeH="0" baseline="0" noProof="0">
                    <a:ln>
                      <a:noFill/>
                    </a:ln>
                    <a:solidFill>
                      <a:prstClr val="black"/>
                    </a:solidFill>
                    <a:effectLst/>
                    <a:uLnTx/>
                    <a:uFillTx/>
                    <a:latin typeface="Arial"/>
                    <a:ea typeface="+mn-ea"/>
                    <a:cs typeface="Arial"/>
                  </a:endParaRPr>
                </a:p>
              </p:txBody>
            </p:sp>
            <p:sp>
              <p:nvSpPr>
                <p:cNvPr id="4542" name="object 4542"/>
                <p:cNvSpPr txBox="1"/>
                <p:nvPr/>
              </p:nvSpPr>
              <p:spPr>
                <a:xfrm>
                  <a:off x="10382341" y="5665664"/>
                  <a:ext cx="47600" cy="37633"/>
                </a:xfrm>
                <a:prstGeom prst="rect">
                  <a:avLst/>
                </a:prstGeom>
              </p:spPr>
              <p:txBody>
                <a:bodyPr vert="horz" wrap="square" lIns="0" tIns="8186" rIns="0" bIns="0" rtlCol="0">
                  <a:spAutoFit/>
                </a:bodyPr>
                <a:lstStyle/>
                <a:p>
                  <a:pPr marL="6064" marR="0" lvl="0" indent="0" algn="l" defTabSz="914400" rtl="0" eaLnBrk="1" fontAlgn="auto" latinLnBrk="0" hangingPunct="1">
                    <a:lnSpc>
                      <a:spcPct val="100000"/>
                    </a:lnSpc>
                    <a:spcBef>
                      <a:spcPts val="64"/>
                    </a:spcBef>
                    <a:spcAft>
                      <a:spcPts val="0"/>
                    </a:spcAft>
                    <a:buClrTx/>
                    <a:buSzTx/>
                    <a:buFontTx/>
                    <a:buNone/>
                    <a:tabLst/>
                    <a:defRPr/>
                  </a:pPr>
                  <a:r>
                    <a:rPr kumimoji="0" sz="191" b="1" i="0" u="none" strike="noStrike" kern="1200" cap="none" spc="-12" normalizeH="0" baseline="0" noProof="0">
                      <a:ln>
                        <a:noFill/>
                      </a:ln>
                      <a:solidFill>
                        <a:prstClr val="black"/>
                      </a:solidFill>
                      <a:effectLst/>
                      <a:uLnTx/>
                      <a:uFillTx/>
                      <a:latin typeface="Arial"/>
                      <a:ea typeface="+mn-ea"/>
                      <a:cs typeface="Arial"/>
                    </a:rPr>
                    <a:t>AV</a:t>
                  </a:r>
                  <a:endParaRPr kumimoji="0" sz="191" b="0" i="0" u="none" strike="noStrike" kern="1200" cap="none" spc="0" normalizeH="0" baseline="0" noProof="0">
                    <a:ln>
                      <a:noFill/>
                    </a:ln>
                    <a:solidFill>
                      <a:prstClr val="black"/>
                    </a:solidFill>
                    <a:effectLst/>
                    <a:uLnTx/>
                    <a:uFillTx/>
                    <a:latin typeface="Arial"/>
                    <a:ea typeface="+mn-ea"/>
                    <a:cs typeface="Arial"/>
                  </a:endParaRPr>
                </a:p>
              </p:txBody>
            </p:sp>
            <p:sp>
              <p:nvSpPr>
                <p:cNvPr id="4543" name="object 4543"/>
                <p:cNvSpPr txBox="1"/>
                <p:nvPr/>
              </p:nvSpPr>
              <p:spPr>
                <a:xfrm>
                  <a:off x="10382341" y="5722799"/>
                  <a:ext cx="129459" cy="37633"/>
                </a:xfrm>
                <a:prstGeom prst="rect">
                  <a:avLst/>
                </a:prstGeom>
              </p:spPr>
              <p:txBody>
                <a:bodyPr vert="horz" wrap="square" lIns="0" tIns="8186" rIns="0" bIns="0" rtlCol="0">
                  <a:spAutoFit/>
                </a:bodyPr>
                <a:lstStyle/>
                <a:p>
                  <a:pPr marL="6064" marR="0" lvl="0" indent="0" algn="l" defTabSz="914400" rtl="0" eaLnBrk="1" fontAlgn="auto" latinLnBrk="0" hangingPunct="1">
                    <a:lnSpc>
                      <a:spcPct val="100000"/>
                    </a:lnSpc>
                    <a:spcBef>
                      <a:spcPts val="64"/>
                    </a:spcBef>
                    <a:spcAft>
                      <a:spcPts val="0"/>
                    </a:spcAft>
                    <a:buClrTx/>
                    <a:buSzTx/>
                    <a:buFontTx/>
                    <a:buNone/>
                    <a:tabLst/>
                    <a:defRPr/>
                  </a:pPr>
                  <a:r>
                    <a:rPr kumimoji="0" sz="191" b="1" i="0" u="none" strike="noStrike" kern="1200" cap="none" spc="0" normalizeH="0" baseline="0" noProof="0">
                      <a:ln>
                        <a:noFill/>
                      </a:ln>
                      <a:solidFill>
                        <a:prstClr val="black"/>
                      </a:solidFill>
                      <a:effectLst/>
                      <a:uLnTx/>
                      <a:uFillTx/>
                      <a:latin typeface="Arial"/>
                      <a:ea typeface="+mn-ea"/>
                      <a:cs typeface="Arial"/>
                    </a:rPr>
                    <a:t>21-11-</a:t>
                  </a:r>
                  <a:r>
                    <a:rPr kumimoji="0" sz="191" b="1" i="0" u="none" strike="noStrike" kern="1200" cap="none" spc="-12" normalizeH="0" baseline="0" noProof="0">
                      <a:ln>
                        <a:noFill/>
                      </a:ln>
                      <a:solidFill>
                        <a:prstClr val="black"/>
                      </a:solidFill>
                      <a:effectLst/>
                      <a:uLnTx/>
                      <a:uFillTx/>
                      <a:latin typeface="Arial"/>
                      <a:ea typeface="+mn-ea"/>
                      <a:cs typeface="Arial"/>
                    </a:rPr>
                    <a:t>184</a:t>
                  </a:r>
                  <a:endParaRPr kumimoji="0" sz="191" b="0" i="0" u="none" strike="noStrike" kern="1200" cap="none" spc="0" normalizeH="0" baseline="0" noProof="0">
                    <a:ln>
                      <a:noFill/>
                    </a:ln>
                    <a:solidFill>
                      <a:prstClr val="black"/>
                    </a:solidFill>
                    <a:effectLst/>
                    <a:uLnTx/>
                    <a:uFillTx/>
                    <a:latin typeface="Arial"/>
                    <a:ea typeface="+mn-ea"/>
                    <a:cs typeface="Arial"/>
                  </a:endParaRPr>
                </a:p>
              </p:txBody>
            </p:sp>
            <p:sp>
              <p:nvSpPr>
                <p:cNvPr id="4544" name="object 4544"/>
                <p:cNvSpPr txBox="1"/>
                <p:nvPr/>
              </p:nvSpPr>
              <p:spPr>
                <a:xfrm>
                  <a:off x="2751315" y="5773954"/>
                  <a:ext cx="995350" cy="126610"/>
                </a:xfrm>
                <a:prstGeom prst="rect">
                  <a:avLst/>
                </a:prstGeom>
              </p:spPr>
              <p:txBody>
                <a:bodyPr vert="horz" wrap="square" lIns="0" tIns="7276" rIns="0" bIns="0" rtlCol="0">
                  <a:spAutoFit/>
                </a:bodyPr>
                <a:lstStyle/>
                <a:p>
                  <a:pPr marL="318373" marR="0" lvl="0" indent="0" algn="l" defTabSz="914400" rtl="0" eaLnBrk="1" fontAlgn="auto" latinLnBrk="0" hangingPunct="1">
                    <a:lnSpc>
                      <a:spcPct val="100000"/>
                    </a:lnSpc>
                    <a:spcBef>
                      <a:spcPts val="57"/>
                    </a:spcBef>
                    <a:spcAft>
                      <a:spcPts val="0"/>
                    </a:spcAft>
                    <a:buClrTx/>
                    <a:buSzTx/>
                    <a:buFontTx/>
                    <a:buNone/>
                    <a:tabLst/>
                    <a:defRPr/>
                  </a:pPr>
                  <a:r>
                    <a:rPr kumimoji="0" sz="310" b="1" i="0" u="sng" strike="noStrike" kern="1200" cap="none" spc="-5" normalizeH="0" baseline="0" noProof="0">
                      <a:ln>
                        <a:noFill/>
                      </a:ln>
                      <a:solidFill>
                        <a:prstClr val="black"/>
                      </a:solidFill>
                      <a:effectLst/>
                      <a:uLnTx/>
                      <a:uFill>
                        <a:solidFill>
                          <a:srgbClr val="000000"/>
                        </a:solidFill>
                      </a:uFill>
                      <a:latin typeface="Arial"/>
                      <a:ea typeface="+mn-ea"/>
                      <a:cs typeface="Arial"/>
                    </a:rPr>
                    <a:t>HVAC</a:t>
                  </a:r>
                  <a:r>
                    <a:rPr kumimoji="0" sz="310" b="0" i="0" u="sng" strike="noStrike" kern="1200" cap="none" spc="-5" normalizeH="0" baseline="0" noProof="0">
                      <a:ln>
                        <a:noFill/>
                      </a:ln>
                      <a:solidFill>
                        <a:prstClr val="black"/>
                      </a:solidFill>
                      <a:effectLst/>
                      <a:uLnTx/>
                      <a:uFill>
                        <a:solidFill>
                          <a:srgbClr val="000000"/>
                        </a:solidFill>
                      </a:uFill>
                      <a:latin typeface="Times New Roman"/>
                      <a:ea typeface="+mn-ea"/>
                      <a:cs typeface="Times New Roman"/>
                    </a:rPr>
                    <a:t> </a:t>
                  </a:r>
                  <a:r>
                    <a:rPr kumimoji="0" sz="310" b="1" i="0" u="sng" strike="noStrike" kern="1200" cap="none" spc="-5" normalizeH="0" baseline="0" noProof="0">
                      <a:ln>
                        <a:noFill/>
                      </a:ln>
                      <a:solidFill>
                        <a:prstClr val="black"/>
                      </a:solidFill>
                      <a:effectLst/>
                      <a:uLnTx/>
                      <a:uFill>
                        <a:solidFill>
                          <a:srgbClr val="000000"/>
                        </a:solidFill>
                      </a:uFill>
                      <a:latin typeface="Arial"/>
                      <a:ea typeface="+mn-ea"/>
                      <a:cs typeface="Arial"/>
                    </a:rPr>
                    <a:t>GENERAL</a:t>
                  </a:r>
                  <a:r>
                    <a:rPr kumimoji="0" sz="310" b="0" i="0" u="sng" strike="noStrike" kern="1200" cap="none" spc="0" normalizeH="0" baseline="0" noProof="0">
                      <a:ln>
                        <a:noFill/>
                      </a:ln>
                      <a:solidFill>
                        <a:prstClr val="black"/>
                      </a:solidFill>
                      <a:effectLst/>
                      <a:uLnTx/>
                      <a:uFill>
                        <a:solidFill>
                          <a:srgbClr val="000000"/>
                        </a:solidFill>
                      </a:uFill>
                      <a:latin typeface="Times New Roman"/>
                      <a:ea typeface="+mn-ea"/>
                      <a:cs typeface="Times New Roman"/>
                    </a:rPr>
                    <a:t> </a:t>
                  </a:r>
                  <a:r>
                    <a:rPr kumimoji="0" sz="310" b="1" i="0" u="sng" strike="noStrike" kern="1200" cap="none" spc="-5" normalizeH="0" baseline="0" noProof="0">
                      <a:ln>
                        <a:noFill/>
                      </a:ln>
                      <a:solidFill>
                        <a:prstClr val="black"/>
                      </a:solidFill>
                      <a:effectLst/>
                      <a:uLnTx/>
                      <a:uFill>
                        <a:solidFill>
                          <a:srgbClr val="000000"/>
                        </a:solidFill>
                      </a:uFill>
                      <a:latin typeface="Arial"/>
                      <a:ea typeface="+mn-ea"/>
                      <a:cs typeface="Arial"/>
                    </a:rPr>
                    <a:t>NOTES</a:t>
                  </a:r>
                  <a:endParaRPr kumimoji="0" sz="310" b="0" i="0" u="none" strike="noStrike" kern="1200" cap="none" spc="0" normalizeH="0" baseline="0" noProof="0">
                    <a:ln>
                      <a:noFill/>
                    </a:ln>
                    <a:solidFill>
                      <a:prstClr val="black"/>
                    </a:solidFill>
                    <a:effectLst/>
                    <a:uLnTx/>
                    <a:uFillTx/>
                    <a:latin typeface="Arial"/>
                    <a:ea typeface="+mn-ea"/>
                    <a:cs typeface="Arial"/>
                  </a:endParaRPr>
                </a:p>
                <a:p>
                  <a:pPr marL="6064" marR="0" lvl="0" indent="0" algn="l" defTabSz="914400" rtl="0" eaLnBrk="1" fontAlgn="auto" latinLnBrk="0" hangingPunct="1">
                    <a:lnSpc>
                      <a:spcPct val="100000"/>
                    </a:lnSpc>
                    <a:spcBef>
                      <a:spcPts val="325"/>
                    </a:spcBef>
                    <a:spcAft>
                      <a:spcPts val="0"/>
                    </a:spcAft>
                    <a:buClrTx/>
                    <a:buSzTx/>
                    <a:buFontTx/>
                    <a:buNone/>
                    <a:tabLst/>
                    <a:defRPr/>
                  </a:pPr>
                  <a:r>
                    <a:rPr kumimoji="0" sz="215" b="0" i="0" u="none" strike="noStrike" kern="1200" cap="none" spc="5" normalizeH="0" baseline="0" noProof="0">
                      <a:ln>
                        <a:noFill/>
                      </a:ln>
                      <a:solidFill>
                        <a:prstClr val="black"/>
                      </a:solidFill>
                      <a:effectLst/>
                      <a:uLnTx/>
                      <a:uFillTx/>
                      <a:latin typeface="Arial"/>
                      <a:ea typeface="+mn-ea"/>
                      <a:cs typeface="Arial"/>
                    </a:rPr>
                    <a:t>1.</a:t>
                  </a:r>
                  <a:r>
                    <a:rPr kumimoji="0" sz="215" b="0" i="0" u="none" strike="noStrike" kern="1200" cap="none" spc="100"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SEE</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H-300.3</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FOR</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CORRESPONDING</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HOT</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WATER</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RISER</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DIAGRAM.</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545" name="object 4545"/>
                <p:cNvSpPr txBox="1"/>
                <p:nvPr/>
              </p:nvSpPr>
              <p:spPr>
                <a:xfrm>
                  <a:off x="2751315" y="5927323"/>
                  <a:ext cx="1056896"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5" normalizeH="0" baseline="0" noProof="0">
                      <a:ln>
                        <a:noFill/>
                      </a:ln>
                      <a:solidFill>
                        <a:prstClr val="black"/>
                      </a:solidFill>
                      <a:effectLst/>
                      <a:uLnTx/>
                      <a:uFillTx/>
                      <a:latin typeface="Arial"/>
                      <a:ea typeface="+mn-ea"/>
                      <a:cs typeface="Arial"/>
                    </a:rPr>
                    <a:t>2.</a:t>
                  </a:r>
                  <a:r>
                    <a:rPr kumimoji="0" sz="215" b="0" i="0" u="none" strike="noStrike" kern="1200" cap="none" spc="103"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SEE</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H-301.3</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FOR</a:t>
                  </a:r>
                  <a:r>
                    <a:rPr kumimoji="0" sz="215" b="0" i="0" u="none" strike="noStrike" kern="1200" cap="none" spc="26"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CORRESPONDING</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CHILLED</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WATER</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RISER</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DIAGRAM.</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546" name="object 4546"/>
                <p:cNvSpPr txBox="1"/>
                <p:nvPr/>
              </p:nvSpPr>
              <p:spPr>
                <a:xfrm>
                  <a:off x="6544355" y="5718342"/>
                  <a:ext cx="470237" cy="55052"/>
                </a:xfrm>
                <a:prstGeom prst="rect">
                  <a:avLst/>
                </a:prstGeom>
              </p:spPr>
              <p:txBody>
                <a:bodyPr vert="horz" wrap="square" lIns="0" tIns="7276" rIns="0" bIns="0" rtlCol="0">
                  <a:spAutoFit/>
                </a:bodyPr>
                <a:lstStyle/>
                <a:p>
                  <a:pPr marL="6064" marR="0" lvl="0" indent="0" algn="l" defTabSz="914400" rtl="0" eaLnBrk="1" fontAlgn="auto" latinLnBrk="0" hangingPunct="1">
                    <a:lnSpc>
                      <a:spcPct val="100000"/>
                    </a:lnSpc>
                    <a:spcBef>
                      <a:spcPts val="57"/>
                    </a:spcBef>
                    <a:spcAft>
                      <a:spcPts val="0"/>
                    </a:spcAft>
                    <a:buClrTx/>
                    <a:buSzTx/>
                    <a:buFontTx/>
                    <a:buNone/>
                    <a:tabLst/>
                    <a:defRPr/>
                  </a:pPr>
                  <a:r>
                    <a:rPr kumimoji="0" sz="310" b="1" i="0" u="sng" strike="noStrike" kern="1200" cap="none" spc="-5" normalizeH="0" baseline="0" noProof="0">
                      <a:ln>
                        <a:noFill/>
                      </a:ln>
                      <a:solidFill>
                        <a:prstClr val="black"/>
                      </a:solidFill>
                      <a:effectLst/>
                      <a:uLnTx/>
                      <a:uFill>
                        <a:solidFill>
                          <a:srgbClr val="000000"/>
                        </a:solidFill>
                      </a:uFill>
                      <a:latin typeface="Arial"/>
                      <a:ea typeface="+mn-ea"/>
                      <a:cs typeface="Arial"/>
                    </a:rPr>
                    <a:t>HVAC</a:t>
                  </a:r>
                  <a:r>
                    <a:rPr kumimoji="0" sz="310" b="0" i="0" u="sng" strike="noStrike" kern="1200" cap="none" spc="-2" normalizeH="0" baseline="0" noProof="0">
                      <a:ln>
                        <a:noFill/>
                      </a:ln>
                      <a:solidFill>
                        <a:prstClr val="black"/>
                      </a:solidFill>
                      <a:effectLst/>
                      <a:uLnTx/>
                      <a:uFill>
                        <a:solidFill>
                          <a:srgbClr val="000000"/>
                        </a:solidFill>
                      </a:uFill>
                      <a:latin typeface="Times New Roman"/>
                      <a:ea typeface="+mn-ea"/>
                      <a:cs typeface="Times New Roman"/>
                    </a:rPr>
                    <a:t> </a:t>
                  </a:r>
                  <a:r>
                    <a:rPr kumimoji="0" sz="310" b="1" i="0" u="sng" strike="noStrike" kern="1200" cap="none" spc="-5" normalizeH="0" baseline="0" noProof="0">
                      <a:ln>
                        <a:noFill/>
                      </a:ln>
                      <a:solidFill>
                        <a:prstClr val="black"/>
                      </a:solidFill>
                      <a:effectLst/>
                      <a:uLnTx/>
                      <a:uFill>
                        <a:solidFill>
                          <a:srgbClr val="000000"/>
                        </a:solidFill>
                      </a:uFill>
                      <a:latin typeface="Arial"/>
                      <a:ea typeface="+mn-ea"/>
                      <a:cs typeface="Arial"/>
                    </a:rPr>
                    <a:t>DRAWING</a:t>
                  </a:r>
                  <a:r>
                    <a:rPr kumimoji="0" sz="310" b="0" i="0" u="sng" strike="noStrike" kern="1200" cap="none" spc="0" normalizeH="0" baseline="0" noProof="0">
                      <a:ln>
                        <a:noFill/>
                      </a:ln>
                      <a:solidFill>
                        <a:prstClr val="black"/>
                      </a:solidFill>
                      <a:effectLst/>
                      <a:uLnTx/>
                      <a:uFill>
                        <a:solidFill>
                          <a:srgbClr val="000000"/>
                        </a:solidFill>
                      </a:uFill>
                      <a:latin typeface="Times New Roman"/>
                      <a:ea typeface="+mn-ea"/>
                      <a:cs typeface="Times New Roman"/>
                    </a:rPr>
                    <a:t> </a:t>
                  </a:r>
                  <a:r>
                    <a:rPr kumimoji="0" sz="310" b="1" i="0" u="sng" strike="noStrike" kern="1200" cap="none" spc="-10" normalizeH="0" baseline="0" noProof="0">
                      <a:ln>
                        <a:noFill/>
                      </a:ln>
                      <a:solidFill>
                        <a:prstClr val="black"/>
                      </a:solidFill>
                      <a:effectLst/>
                      <a:uLnTx/>
                      <a:uFill>
                        <a:solidFill>
                          <a:srgbClr val="000000"/>
                        </a:solidFill>
                      </a:uFill>
                      <a:latin typeface="Arial"/>
                      <a:ea typeface="+mn-ea"/>
                      <a:cs typeface="Arial"/>
                    </a:rPr>
                    <a:t>NOTES</a:t>
                  </a:r>
                  <a:endParaRPr kumimoji="0" sz="310" b="0" i="0" u="none" strike="noStrike" kern="1200" cap="none" spc="0" normalizeH="0" baseline="0" noProof="0">
                    <a:ln>
                      <a:noFill/>
                    </a:ln>
                    <a:solidFill>
                      <a:prstClr val="black"/>
                    </a:solidFill>
                    <a:effectLst/>
                    <a:uLnTx/>
                    <a:uFillTx/>
                    <a:latin typeface="Arial"/>
                    <a:ea typeface="+mn-ea"/>
                    <a:cs typeface="Arial"/>
                  </a:endParaRPr>
                </a:p>
              </p:txBody>
            </p:sp>
            <p:sp>
              <p:nvSpPr>
                <p:cNvPr id="4547" name="object 4547"/>
                <p:cNvSpPr txBox="1"/>
                <p:nvPr/>
              </p:nvSpPr>
              <p:spPr>
                <a:xfrm>
                  <a:off x="5087017" y="5823717"/>
                  <a:ext cx="693683"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5" normalizeH="0" baseline="0" noProof="0">
                      <a:ln>
                        <a:noFill/>
                      </a:ln>
                      <a:solidFill>
                        <a:prstClr val="black"/>
                      </a:solidFill>
                      <a:effectLst/>
                      <a:uLnTx/>
                      <a:uFillTx/>
                      <a:latin typeface="Arial"/>
                      <a:ea typeface="+mn-ea"/>
                      <a:cs typeface="Arial"/>
                    </a:rPr>
                    <a:t>PROVIDE</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NEW</a:t>
                  </a:r>
                  <a:r>
                    <a:rPr kumimoji="0" sz="215" b="0" i="0" u="none" strike="noStrike" kern="1200" cap="none" spc="38"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PUMP</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AND</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ASSOCIATED</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PIPING.</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548" name="object 4548"/>
                <p:cNvSpPr txBox="1"/>
                <p:nvPr/>
              </p:nvSpPr>
              <p:spPr>
                <a:xfrm>
                  <a:off x="5087017" y="5889613"/>
                  <a:ext cx="294694"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0" normalizeH="0" baseline="0" noProof="0">
                      <a:ln>
                        <a:noFill/>
                      </a:ln>
                      <a:solidFill>
                        <a:prstClr val="black"/>
                      </a:solidFill>
                      <a:effectLst/>
                      <a:uLnTx/>
                      <a:uFillTx/>
                      <a:latin typeface="Arial"/>
                      <a:ea typeface="+mn-ea"/>
                      <a:cs typeface="Arial"/>
                    </a:rPr>
                    <a:t>PROVIDE</a:t>
                  </a:r>
                  <a:r>
                    <a:rPr kumimoji="0" sz="215" b="0" i="0" u="none" strike="noStrike" kern="1200" cap="none" spc="38"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NEW</a:t>
                  </a:r>
                  <a:r>
                    <a:rPr kumimoji="0" sz="215" b="0" i="0" u="none" strike="noStrike" kern="1200" cap="none" spc="62" normalizeH="0" baseline="0" noProof="0">
                      <a:ln>
                        <a:noFill/>
                      </a:ln>
                      <a:solidFill>
                        <a:prstClr val="black"/>
                      </a:solidFill>
                      <a:effectLst/>
                      <a:uLnTx/>
                      <a:uFillTx/>
                      <a:latin typeface="Times New Roman"/>
                      <a:ea typeface="+mn-ea"/>
                      <a:cs typeface="Times New Roman"/>
                    </a:rPr>
                    <a:t> </a:t>
                  </a:r>
                  <a:r>
                    <a:rPr kumimoji="0" sz="215" b="0" i="0" u="none" strike="noStrike" kern="1200" cap="none" spc="-10" normalizeH="0" baseline="0" noProof="0">
                      <a:ln>
                        <a:noFill/>
                      </a:ln>
                      <a:solidFill>
                        <a:prstClr val="black"/>
                      </a:solidFill>
                      <a:effectLst/>
                      <a:uLnTx/>
                      <a:uFillTx/>
                      <a:latin typeface="Arial"/>
                      <a:ea typeface="+mn-ea"/>
                      <a:cs typeface="Arial"/>
                    </a:rPr>
                    <a:t>FAN.</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549" name="object 4549"/>
                <p:cNvSpPr txBox="1"/>
                <p:nvPr/>
              </p:nvSpPr>
              <p:spPr>
                <a:xfrm>
                  <a:off x="5087017" y="5955510"/>
                  <a:ext cx="880140"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5" normalizeH="0" baseline="0" noProof="0">
                      <a:ln>
                        <a:noFill/>
                      </a:ln>
                      <a:solidFill>
                        <a:prstClr val="black"/>
                      </a:solidFill>
                      <a:effectLst/>
                      <a:uLnTx/>
                      <a:uFillTx/>
                      <a:latin typeface="Arial"/>
                      <a:ea typeface="+mn-ea"/>
                      <a:cs typeface="Arial"/>
                    </a:rPr>
                    <a:t>PROVIDE</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NEW</a:t>
                  </a:r>
                  <a:r>
                    <a:rPr kumimoji="0" sz="215" b="0" i="0" u="none" strike="noStrike" kern="1200" cap="none" spc="4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HEAT</a:t>
                  </a:r>
                  <a:r>
                    <a:rPr kumimoji="0" sz="215" b="0" i="0" u="none" strike="noStrike" kern="1200" cap="none" spc="2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EXCHANGER</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AND</a:t>
                  </a:r>
                  <a:r>
                    <a:rPr kumimoji="0" sz="215" b="0" i="0" u="none" strike="noStrike" kern="1200" cap="none" spc="26"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ASSOCIATED</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PIPING.</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550" name="object 4550"/>
                <p:cNvSpPr txBox="1"/>
                <p:nvPr/>
              </p:nvSpPr>
              <p:spPr>
                <a:xfrm>
                  <a:off x="5087017" y="6021406"/>
                  <a:ext cx="512379"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5" normalizeH="0" baseline="0" noProof="0">
                      <a:ln>
                        <a:noFill/>
                      </a:ln>
                      <a:solidFill>
                        <a:prstClr val="black"/>
                      </a:solidFill>
                      <a:effectLst/>
                      <a:uLnTx/>
                      <a:uFillTx/>
                      <a:latin typeface="Arial"/>
                      <a:ea typeface="+mn-ea"/>
                      <a:cs typeface="Arial"/>
                    </a:rPr>
                    <a:t>PROVIDE</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NEW</a:t>
                  </a:r>
                  <a:r>
                    <a:rPr kumimoji="0" sz="215" b="0" i="0" u="none" strike="noStrike" kern="1200" cap="none" spc="4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EXPANSION</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TANKS.</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551" name="object 4551"/>
                <p:cNvSpPr txBox="1"/>
                <p:nvPr/>
              </p:nvSpPr>
              <p:spPr>
                <a:xfrm>
                  <a:off x="5087017" y="6087303"/>
                  <a:ext cx="1201818" cy="74744"/>
                </a:xfrm>
                <a:prstGeom prst="rect">
                  <a:avLst/>
                </a:prstGeom>
              </p:spPr>
              <p:txBody>
                <a:bodyPr vert="horz" wrap="square" lIns="0" tIns="8489" rIns="0" bIns="0" rtlCol="0">
                  <a:spAutoFit/>
                </a:bodyPr>
                <a:lstStyle/>
                <a:p>
                  <a:pPr marL="6064" marR="2426"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5" normalizeH="0" baseline="0" noProof="0">
                      <a:ln>
                        <a:noFill/>
                      </a:ln>
                      <a:solidFill>
                        <a:prstClr val="black"/>
                      </a:solidFill>
                      <a:effectLst/>
                      <a:uLnTx/>
                      <a:uFillTx/>
                      <a:latin typeface="Arial"/>
                      <a:ea typeface="+mn-ea"/>
                      <a:cs typeface="Arial"/>
                    </a:rPr>
                    <a:t>EXISTING</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EXPANSION</a:t>
                  </a:r>
                  <a:r>
                    <a:rPr kumimoji="0" sz="215" b="0" i="0" u="none" strike="noStrike" kern="1200" cap="none" spc="26"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TANKS</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ON</a:t>
                  </a:r>
                  <a:r>
                    <a:rPr kumimoji="0" sz="215" b="0" i="0" u="none" strike="noStrike" kern="1200" cap="none" spc="2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HOT</a:t>
                  </a:r>
                  <a:r>
                    <a:rPr kumimoji="0" sz="215" b="0" i="0" u="none" strike="noStrike" kern="1200" cap="none" spc="26"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WATER</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SYSTEM</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RELOCATED</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FOR</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USE</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10" normalizeH="0" baseline="0" noProof="0">
                      <a:ln>
                        <a:noFill/>
                      </a:ln>
                      <a:solidFill>
                        <a:prstClr val="black"/>
                      </a:solidFill>
                      <a:effectLst/>
                      <a:uLnTx/>
                      <a:uFillTx/>
                      <a:latin typeface="Arial"/>
                      <a:ea typeface="+mn-ea"/>
                      <a:cs typeface="Arial"/>
                    </a:rPr>
                    <a:t>WITH</a:t>
                  </a:r>
                  <a:r>
                    <a:rPr kumimoji="0" sz="215" b="0" i="0" u="none" strike="noStrike" kern="1200" cap="none" spc="239"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CHILLED</a:t>
                  </a:r>
                  <a:r>
                    <a:rPr kumimoji="0" sz="215" b="0" i="0" u="none" strike="noStrike" kern="1200" cap="none" spc="57"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WATER</a:t>
                  </a:r>
                  <a:r>
                    <a:rPr kumimoji="0" sz="215" b="0" i="0" u="none" strike="noStrike" kern="1200" cap="none" spc="6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SYSTEM.</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552" name="object 4552"/>
                <p:cNvSpPr txBox="1"/>
                <p:nvPr/>
              </p:nvSpPr>
              <p:spPr>
                <a:xfrm>
                  <a:off x="5087017" y="6185956"/>
                  <a:ext cx="1212732" cy="74744"/>
                </a:xfrm>
                <a:prstGeom prst="rect">
                  <a:avLst/>
                </a:prstGeom>
              </p:spPr>
              <p:txBody>
                <a:bodyPr vert="horz" wrap="square" lIns="0" tIns="8489" rIns="0" bIns="0" rtlCol="0">
                  <a:spAutoFit/>
                </a:bodyPr>
                <a:lstStyle/>
                <a:p>
                  <a:pPr marL="6064" marR="2426"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5" normalizeH="0" baseline="0" noProof="0">
                      <a:ln>
                        <a:noFill/>
                      </a:ln>
                      <a:solidFill>
                        <a:prstClr val="black"/>
                      </a:solidFill>
                      <a:effectLst/>
                      <a:uLnTx/>
                      <a:uFillTx/>
                      <a:latin typeface="Arial"/>
                      <a:ea typeface="+mn-ea"/>
                      <a:cs typeface="Arial"/>
                    </a:rPr>
                    <a:t>PROVIDE</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1"X1"</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STAINLESS</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STEEL</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MESH</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ON</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BOHT</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SIDES</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OF</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THE</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EXISTING</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20"</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X</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12" normalizeH="0" baseline="0" noProof="0">
                      <a:ln>
                        <a:noFill/>
                      </a:ln>
                      <a:solidFill>
                        <a:prstClr val="black"/>
                      </a:solidFill>
                      <a:effectLst/>
                      <a:uLnTx/>
                      <a:uFillTx/>
                      <a:latin typeface="Arial"/>
                      <a:ea typeface="+mn-ea"/>
                      <a:cs typeface="Arial"/>
                    </a:rPr>
                    <a:t>56"</a:t>
                  </a:r>
                  <a:r>
                    <a:rPr kumimoji="0" sz="215" b="0" i="0" u="none" strike="noStrike" kern="1200" cap="none" spc="23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OPENING.</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553" name="object 4553"/>
                <p:cNvSpPr txBox="1"/>
                <p:nvPr/>
              </p:nvSpPr>
              <p:spPr>
                <a:xfrm>
                  <a:off x="5087002" y="6284991"/>
                  <a:ext cx="1230317" cy="273260"/>
                </a:xfrm>
                <a:prstGeom prst="rect">
                  <a:avLst/>
                </a:prstGeom>
              </p:spPr>
              <p:txBody>
                <a:bodyPr vert="horz" wrap="square" lIns="0" tIns="8489" rIns="0" bIns="0" rtlCol="0">
                  <a:spAutoFit/>
                </a:bodyPr>
                <a:lstStyle/>
                <a:p>
                  <a:pPr marL="6064" marR="1607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0" normalizeH="0" baseline="0" noProof="0">
                      <a:ln>
                        <a:noFill/>
                      </a:ln>
                      <a:solidFill>
                        <a:prstClr val="black"/>
                      </a:solidFill>
                      <a:effectLst/>
                      <a:uLnTx/>
                      <a:uFillTx/>
                      <a:latin typeface="Arial"/>
                      <a:ea typeface="+mn-ea"/>
                      <a:cs typeface="Arial"/>
                    </a:rPr>
                    <a:t>PROVIDE</a:t>
                  </a:r>
                  <a:r>
                    <a:rPr kumimoji="0" sz="215" b="0" i="0" u="none" strike="noStrike" kern="1200" cap="none" spc="33"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NEW</a:t>
                  </a:r>
                  <a:r>
                    <a:rPr kumimoji="0" sz="215" b="0" i="0" u="none" strike="noStrike" kern="1200" cap="none" spc="54"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72"</a:t>
                  </a:r>
                  <a:r>
                    <a:rPr kumimoji="0" sz="215" b="0" i="0" u="none" strike="noStrike" kern="1200" cap="none" spc="36"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X</a:t>
                  </a:r>
                  <a:r>
                    <a:rPr kumimoji="0" sz="215" b="0" i="0" u="none" strike="noStrike" kern="1200" cap="none" spc="31"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60"</a:t>
                  </a:r>
                  <a:r>
                    <a:rPr kumimoji="0" sz="215" b="0" i="0" u="none" strike="noStrike" kern="1200" cap="none" spc="38"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OPENING</a:t>
                  </a:r>
                  <a:r>
                    <a:rPr kumimoji="0" sz="215" b="0" i="0" u="none" strike="noStrike" kern="1200" cap="none" spc="36"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THEN</a:t>
                  </a:r>
                  <a:r>
                    <a:rPr kumimoji="0" sz="215" b="0" i="0" u="none" strike="noStrike" kern="1200" cap="none" spc="38"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BOTTOM</a:t>
                  </a:r>
                  <a:r>
                    <a:rPr kumimoji="0" sz="215" b="0" i="0" u="none" strike="noStrike" kern="1200" cap="none" spc="31"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OF</a:t>
                  </a:r>
                  <a:r>
                    <a:rPr kumimoji="0" sz="215" b="0" i="0" u="none" strike="noStrike" kern="1200" cap="none" spc="29"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WHICH</a:t>
                  </a:r>
                  <a:r>
                    <a:rPr kumimoji="0" sz="215" b="0" i="0" u="none" strike="noStrike" kern="1200" cap="none" spc="38"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IS</a:t>
                  </a:r>
                  <a:r>
                    <a:rPr kumimoji="0" sz="215" b="0" i="0" u="none" strike="noStrike" kern="1200" cap="none" spc="31"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16"</a:t>
                  </a:r>
                  <a:r>
                    <a:rPr kumimoji="0" sz="215" b="0" i="0" u="none" strike="noStrike" kern="1200" cap="none" spc="29"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AFF.</a:t>
                  </a:r>
                  <a:r>
                    <a:rPr kumimoji="0" sz="215" b="0" i="0" u="none" strike="noStrike" kern="1200" cap="none" spc="1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PROVIDE</a:t>
                  </a:r>
                  <a:r>
                    <a:rPr kumimoji="0" sz="215" b="0" i="0" u="none" strike="noStrike" kern="1200" cap="none" spc="23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72"</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x</a:t>
                  </a:r>
                  <a:r>
                    <a:rPr kumimoji="0" sz="215" b="0" i="0" u="none" strike="noStrike" kern="1200" cap="none" spc="12"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60"</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FLAT</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FILTER</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BOX</a:t>
                  </a:r>
                  <a:r>
                    <a:rPr kumimoji="0" sz="215" b="0" i="0" u="none" strike="noStrike" kern="1200" cap="none" spc="1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WITH</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9</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24"</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x</a:t>
                  </a:r>
                  <a:r>
                    <a:rPr kumimoji="0" sz="215" b="0" i="0" u="none" strike="noStrike" kern="1200" cap="none" spc="10"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20"</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x2"</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MERV</a:t>
                  </a:r>
                  <a:r>
                    <a:rPr kumimoji="0" sz="215" b="0" i="0" u="none" strike="noStrike" kern="1200" cap="none" spc="1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5</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FILTERS</a:t>
                  </a:r>
                  <a:r>
                    <a:rPr kumimoji="0" sz="215" b="0" i="0" u="none" strike="noStrike" kern="1200" cap="none" spc="1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ACCESSIBLE</a:t>
                  </a:r>
                  <a:r>
                    <a:rPr kumimoji="0" sz="215" b="0" i="0" u="none" strike="noStrike" kern="1200" cap="none" spc="14" normalizeH="0" baseline="0" noProof="0">
                      <a:ln>
                        <a:noFill/>
                      </a:ln>
                      <a:solidFill>
                        <a:prstClr val="black"/>
                      </a:solidFill>
                      <a:effectLst/>
                      <a:uLnTx/>
                      <a:uFillTx/>
                      <a:latin typeface="Times New Roman"/>
                      <a:ea typeface="+mn-ea"/>
                      <a:cs typeface="Times New Roman"/>
                    </a:rPr>
                    <a:t> </a:t>
                  </a:r>
                  <a:r>
                    <a:rPr kumimoji="0" sz="215" b="0" i="0" u="none" strike="noStrike" kern="1200" cap="none" spc="-10" normalizeH="0" baseline="0" noProof="0">
                      <a:ln>
                        <a:noFill/>
                      </a:ln>
                      <a:solidFill>
                        <a:prstClr val="black"/>
                      </a:solidFill>
                      <a:effectLst/>
                      <a:uLnTx/>
                      <a:uFillTx/>
                      <a:latin typeface="Arial"/>
                      <a:ea typeface="+mn-ea"/>
                      <a:cs typeface="Arial"/>
                    </a:rPr>
                    <a:t>FROM</a:t>
                  </a:r>
                  <a:endParaRPr kumimoji="0" sz="215" b="0" i="0" u="none" strike="noStrike" kern="1200" cap="none" spc="0" normalizeH="0" baseline="0" noProof="0">
                    <a:ln>
                      <a:noFill/>
                    </a:ln>
                    <a:solidFill>
                      <a:prstClr val="black"/>
                    </a:solidFill>
                    <a:effectLst/>
                    <a:uLnTx/>
                    <a:uFillTx/>
                    <a:latin typeface="Arial"/>
                    <a:ea typeface="+mn-ea"/>
                    <a:cs typeface="Arial"/>
                  </a:endParaRPr>
                </a:p>
                <a:p>
                  <a:pPr marL="6064" marR="2426" lvl="0" indent="0" algn="l" defTabSz="914400" rtl="0" eaLnBrk="1" fontAlgn="auto" latinLnBrk="0" hangingPunct="1">
                    <a:lnSpc>
                      <a:spcPct val="100000"/>
                    </a:lnSpc>
                    <a:spcBef>
                      <a:spcPts val="2"/>
                    </a:spcBef>
                    <a:spcAft>
                      <a:spcPts val="0"/>
                    </a:spcAft>
                    <a:buClrTx/>
                    <a:buSzTx/>
                    <a:buFontTx/>
                    <a:buNone/>
                    <a:tabLst/>
                    <a:defRPr/>
                  </a:pPr>
                  <a:r>
                    <a:rPr kumimoji="0" sz="215" b="0" i="0" u="none" strike="noStrike" kern="1200" cap="none" spc="5" normalizeH="0" baseline="0" noProof="0">
                      <a:ln>
                        <a:noFill/>
                      </a:ln>
                      <a:solidFill>
                        <a:prstClr val="black"/>
                      </a:solidFill>
                      <a:effectLst/>
                      <a:uLnTx/>
                      <a:uFillTx/>
                      <a:latin typeface="Arial"/>
                      <a:ea typeface="+mn-ea"/>
                      <a:cs typeface="Arial"/>
                    </a:rPr>
                    <a:t>EXPANSION</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TANK</a:t>
                  </a:r>
                  <a:r>
                    <a:rPr kumimoji="0" sz="215" b="0" i="0" u="none" strike="noStrike" kern="1200" cap="none" spc="1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ROOM.</a:t>
                  </a:r>
                  <a:r>
                    <a:rPr kumimoji="0" sz="215" b="0" i="0" u="none" strike="noStrike" kern="1200" cap="none" spc="93"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PROVIDE</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A</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1"</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X</a:t>
                  </a:r>
                  <a:r>
                    <a:rPr kumimoji="0" sz="215" b="0" i="0" u="none" strike="noStrike" kern="1200" cap="none" spc="1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1"</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WIRE</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MESH</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ON</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THE</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ELECTRICAL</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10" normalizeH="0" baseline="0" noProof="0">
                      <a:ln>
                        <a:noFill/>
                      </a:ln>
                      <a:solidFill>
                        <a:prstClr val="black"/>
                      </a:solidFill>
                      <a:effectLst/>
                      <a:uLnTx/>
                      <a:uFillTx/>
                      <a:latin typeface="Arial"/>
                      <a:ea typeface="+mn-ea"/>
                      <a:cs typeface="Arial"/>
                    </a:rPr>
                    <a:t>ROOM</a:t>
                  </a:r>
                  <a:r>
                    <a:rPr kumimoji="0" sz="215" b="0" i="0" u="none" strike="noStrike" kern="1200" cap="none" spc="239"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SIDE</a:t>
                  </a:r>
                  <a:r>
                    <a:rPr kumimoji="0" sz="215" b="0" i="0" u="none" strike="noStrike" kern="1200" cap="none" spc="31"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OF</a:t>
                  </a:r>
                  <a:r>
                    <a:rPr kumimoji="0" sz="215" b="0" i="0" u="none" strike="noStrike" kern="1200" cap="none" spc="29"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THE</a:t>
                  </a:r>
                  <a:r>
                    <a:rPr kumimoji="0" sz="215" b="0" i="0" u="none" strike="noStrike" kern="1200" cap="none" spc="33"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OPENING.</a:t>
                  </a:r>
                  <a:endParaRPr kumimoji="0" sz="215" b="0" i="0" u="none" strike="noStrike" kern="1200" cap="none" spc="0" normalizeH="0" baseline="0" noProof="0">
                    <a:ln>
                      <a:noFill/>
                    </a:ln>
                    <a:solidFill>
                      <a:prstClr val="black"/>
                    </a:solidFill>
                    <a:effectLst/>
                    <a:uLnTx/>
                    <a:uFillTx/>
                    <a:latin typeface="Arial"/>
                    <a:ea typeface="+mn-ea"/>
                    <a:cs typeface="Arial"/>
                  </a:endParaRPr>
                </a:p>
                <a:p>
                  <a:pPr marL="0" marR="0" lvl="0" indent="0" algn="l" defTabSz="914400" rtl="0" eaLnBrk="1" fontAlgn="auto" latinLnBrk="0" hangingPunct="1">
                    <a:lnSpc>
                      <a:spcPct val="100000"/>
                    </a:lnSpc>
                    <a:spcBef>
                      <a:spcPts val="17"/>
                    </a:spcBef>
                    <a:spcAft>
                      <a:spcPts val="0"/>
                    </a:spcAft>
                    <a:buClrTx/>
                    <a:buSzTx/>
                    <a:buFontTx/>
                    <a:buNone/>
                    <a:tabLst/>
                    <a:defRPr/>
                  </a:pPr>
                  <a:endParaRPr kumimoji="0" sz="215" b="0" i="0" u="none" strike="noStrike" kern="1200" cap="none" spc="0" normalizeH="0" baseline="0" noProof="0">
                    <a:ln>
                      <a:noFill/>
                    </a:ln>
                    <a:solidFill>
                      <a:prstClr val="black"/>
                    </a:solidFill>
                    <a:effectLst/>
                    <a:uLnTx/>
                    <a:uFillTx/>
                    <a:latin typeface="Arial"/>
                    <a:ea typeface="+mn-ea"/>
                    <a:cs typeface="Arial"/>
                  </a:endParaRPr>
                </a:p>
                <a:p>
                  <a:pPr marL="6064" marR="56094" lvl="0" indent="-303" algn="just" defTabSz="914400" rtl="0" eaLnBrk="1" fontAlgn="auto" latinLnBrk="0" hangingPunct="1">
                    <a:lnSpc>
                      <a:spcPct val="100000"/>
                    </a:lnSpc>
                    <a:spcBef>
                      <a:spcPts val="0"/>
                    </a:spcBef>
                    <a:spcAft>
                      <a:spcPts val="0"/>
                    </a:spcAft>
                    <a:buClrTx/>
                    <a:buSzTx/>
                    <a:buFontTx/>
                    <a:buNone/>
                    <a:tabLst/>
                    <a:defRPr/>
                  </a:pPr>
                  <a:r>
                    <a:rPr kumimoji="0" sz="215" b="0" i="0" u="none" strike="noStrike" kern="1200" cap="none" spc="5" normalizeH="0" baseline="0" noProof="0">
                      <a:ln>
                        <a:noFill/>
                      </a:ln>
                      <a:solidFill>
                        <a:prstClr val="black"/>
                      </a:solidFill>
                      <a:effectLst/>
                      <a:uLnTx/>
                      <a:uFillTx/>
                      <a:latin typeface="Arial"/>
                      <a:ea typeface="+mn-ea"/>
                      <a:cs typeface="Arial"/>
                    </a:rPr>
                    <a:t>ATTACHED</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TO</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THE</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EXISTING</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72"</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x</a:t>
                  </a:r>
                  <a:r>
                    <a:rPr kumimoji="0" sz="215" b="0" i="0" u="none" strike="noStrike" kern="1200" cap="none" spc="1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60"</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OPENING</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PROVIDE</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A</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72"</a:t>
                  </a:r>
                  <a:r>
                    <a:rPr kumimoji="0" sz="215" b="0" i="0" u="none" strike="noStrike" kern="1200" cap="none" spc="12"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x</a:t>
                  </a:r>
                  <a:r>
                    <a:rPr kumimoji="0" sz="215" b="0" i="0" u="none" strike="noStrike" kern="1200" cap="none" spc="1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60"</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FLAT</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FILTER</a:t>
                  </a:r>
                  <a:r>
                    <a:rPr kumimoji="0" sz="215" b="0" i="0" u="none" strike="noStrike" kern="1200" cap="none" spc="23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BOX</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WITH</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9</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24"</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x</a:t>
                  </a:r>
                  <a:r>
                    <a:rPr kumimoji="0" sz="215" b="0" i="0" u="none" strike="noStrike" kern="1200" cap="none" spc="1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20"</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x</a:t>
                  </a:r>
                  <a:r>
                    <a:rPr kumimoji="0" sz="215" b="0" i="0" u="none" strike="noStrike" kern="1200" cap="none" spc="1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2"</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MERV</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5</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FILTERS</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ACCESSIBLE</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FROM</a:t>
                  </a:r>
                  <a:r>
                    <a:rPr kumimoji="0" sz="215" b="0" i="0" u="none" strike="noStrike" kern="1200" cap="none" spc="10"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EXPANSION</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10" normalizeH="0" baseline="0" noProof="0">
                      <a:ln>
                        <a:noFill/>
                      </a:ln>
                      <a:solidFill>
                        <a:prstClr val="black"/>
                      </a:solidFill>
                      <a:effectLst/>
                      <a:uLnTx/>
                      <a:uFillTx/>
                      <a:latin typeface="Arial"/>
                      <a:ea typeface="+mn-ea"/>
                      <a:cs typeface="Arial"/>
                    </a:rPr>
                    <a:t>TANK</a:t>
                  </a:r>
                  <a:r>
                    <a:rPr kumimoji="0" sz="215" b="0" i="0" u="none" strike="noStrike" kern="1200" cap="none" spc="23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ROOM.</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554" name="object 4554"/>
                <p:cNvSpPr txBox="1"/>
                <p:nvPr/>
              </p:nvSpPr>
              <p:spPr>
                <a:xfrm>
                  <a:off x="5087019" y="6581715"/>
                  <a:ext cx="589691"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0" normalizeH="0" baseline="0" noProof="0">
                      <a:ln>
                        <a:noFill/>
                      </a:ln>
                      <a:solidFill>
                        <a:prstClr val="black"/>
                      </a:solidFill>
                      <a:effectLst/>
                      <a:uLnTx/>
                      <a:uFillTx/>
                      <a:latin typeface="Arial"/>
                      <a:ea typeface="+mn-ea"/>
                      <a:cs typeface="Arial"/>
                    </a:rPr>
                    <a:t>EXISTING</a:t>
                  </a:r>
                  <a:r>
                    <a:rPr kumimoji="0" sz="215" b="0" i="0" u="none" strike="noStrike" kern="1200" cap="none" spc="48"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OPENING</a:t>
                  </a:r>
                  <a:r>
                    <a:rPr kumimoji="0" sz="215" b="0" i="0" u="none" strike="noStrike" kern="1200" cap="none" spc="57"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WITH</a:t>
                  </a:r>
                  <a:r>
                    <a:rPr kumimoji="0" sz="215" b="0" i="0" u="none" strike="noStrike" kern="1200" cap="none" spc="53"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FIRE</a:t>
                  </a:r>
                  <a:r>
                    <a:rPr kumimoji="0" sz="215" b="0" i="0" u="none" strike="noStrike" kern="1200" cap="none" spc="48"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DAMPER.</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grpSp>
              <p:nvGrpSpPr>
                <p:cNvPr id="4555" name="object 4555"/>
                <p:cNvGrpSpPr/>
                <p:nvPr/>
              </p:nvGrpSpPr>
              <p:grpSpPr>
                <a:xfrm>
                  <a:off x="5002994" y="5825349"/>
                  <a:ext cx="44265" cy="103991"/>
                  <a:chOff x="7762810" y="12200870"/>
                  <a:chExt cx="92710" cy="217804"/>
                </a:xfrm>
              </p:grpSpPr>
              <p:pic>
                <p:nvPicPr>
                  <p:cNvPr id="4556" name="object 4556"/>
                  <p:cNvPicPr/>
                  <p:nvPr/>
                </p:nvPicPr>
                <p:blipFill>
                  <a:blip r:embed="rId177" cstate="print"/>
                  <a:stretch>
                    <a:fillRect/>
                  </a:stretch>
                </p:blipFill>
                <p:spPr>
                  <a:xfrm>
                    <a:off x="7762810" y="12200870"/>
                    <a:ext cx="92553" cy="91744"/>
                  </a:xfrm>
                  <a:prstGeom prst="rect">
                    <a:avLst/>
                  </a:prstGeom>
                </p:spPr>
              </p:pic>
              <p:pic>
                <p:nvPicPr>
                  <p:cNvPr id="4557" name="object 4557"/>
                  <p:cNvPicPr/>
                  <p:nvPr/>
                </p:nvPicPr>
                <p:blipFill>
                  <a:blip r:embed="rId178" cstate="print"/>
                  <a:stretch>
                    <a:fillRect/>
                  </a:stretch>
                </p:blipFill>
                <p:spPr>
                  <a:xfrm>
                    <a:off x="7762810" y="12326126"/>
                    <a:ext cx="92553" cy="92539"/>
                  </a:xfrm>
                  <a:prstGeom prst="rect">
                    <a:avLst/>
                  </a:prstGeom>
                </p:spPr>
              </p:pic>
            </p:grpSp>
            <p:sp>
              <p:nvSpPr>
                <p:cNvPr id="4558" name="object 4558"/>
                <p:cNvSpPr txBox="1"/>
                <p:nvPr/>
              </p:nvSpPr>
              <p:spPr>
                <a:xfrm>
                  <a:off x="5010455" y="5821432"/>
                  <a:ext cx="28802" cy="100392"/>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24" normalizeH="0" baseline="0" noProof="0">
                      <a:ln>
                        <a:noFill/>
                      </a:ln>
                      <a:solidFill>
                        <a:prstClr val="black"/>
                      </a:solidFill>
                      <a:effectLst/>
                      <a:uLnTx/>
                      <a:uFillTx/>
                      <a:latin typeface="Arial"/>
                      <a:ea typeface="+mn-ea"/>
                      <a:cs typeface="Arial"/>
                    </a:rPr>
                    <a:t>1</a:t>
                  </a:r>
                  <a:endParaRPr kumimoji="0" sz="215" b="0" i="0" u="none" strike="noStrike" kern="1200" cap="none" spc="0" normalizeH="0" baseline="0" noProof="0">
                    <a:ln>
                      <a:noFill/>
                    </a:ln>
                    <a:solidFill>
                      <a:prstClr val="black"/>
                    </a:solidFill>
                    <a:effectLst/>
                    <a:uLnTx/>
                    <a:uFillTx/>
                    <a:latin typeface="Arial"/>
                    <a:ea typeface="+mn-ea"/>
                    <a:cs typeface="Arial"/>
                  </a:endParaRPr>
                </a:p>
                <a:p>
                  <a:pPr marL="6064" marR="0" lvl="0" indent="0" algn="l" defTabSz="914400" rtl="0" eaLnBrk="1" fontAlgn="auto" latinLnBrk="0" hangingPunct="1">
                    <a:lnSpc>
                      <a:spcPct val="100000"/>
                    </a:lnSpc>
                    <a:spcBef>
                      <a:spcPts val="215"/>
                    </a:spcBef>
                    <a:spcAft>
                      <a:spcPts val="0"/>
                    </a:spcAft>
                    <a:buClrTx/>
                    <a:buSzTx/>
                    <a:buFontTx/>
                    <a:buNone/>
                    <a:tabLst/>
                    <a:defRPr/>
                  </a:pPr>
                  <a:r>
                    <a:rPr kumimoji="0" sz="215" b="0" i="0" u="none" strike="noStrike" kern="1200" cap="none" spc="-24" normalizeH="0" baseline="0" noProof="0">
                      <a:ln>
                        <a:noFill/>
                      </a:ln>
                      <a:solidFill>
                        <a:prstClr val="black"/>
                      </a:solidFill>
                      <a:effectLst/>
                      <a:uLnTx/>
                      <a:uFillTx/>
                      <a:latin typeface="Arial"/>
                      <a:ea typeface="+mn-ea"/>
                      <a:cs typeface="Arial"/>
                    </a:rPr>
                    <a:t>2</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pic>
              <p:nvPicPr>
                <p:cNvPr id="4559" name="object 4559"/>
                <p:cNvPicPr/>
                <p:nvPr/>
              </p:nvPicPr>
              <p:blipFill>
                <a:blip r:embed="rId179" cstate="print"/>
                <a:stretch>
                  <a:fillRect/>
                </a:stretch>
              </p:blipFill>
              <p:spPr>
                <a:xfrm>
                  <a:off x="5002994" y="5956003"/>
                  <a:ext cx="44190" cy="44183"/>
                </a:xfrm>
                <a:prstGeom prst="rect">
                  <a:avLst/>
                </a:prstGeom>
              </p:spPr>
            </p:pic>
            <p:sp>
              <p:nvSpPr>
                <p:cNvPr id="4560" name="object 4560"/>
                <p:cNvSpPr txBox="1"/>
                <p:nvPr/>
              </p:nvSpPr>
              <p:spPr>
                <a:xfrm>
                  <a:off x="5010455" y="5952463"/>
                  <a:ext cx="28802"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24" normalizeH="0" baseline="0" noProof="0">
                      <a:ln>
                        <a:noFill/>
                      </a:ln>
                      <a:solidFill>
                        <a:prstClr val="black"/>
                      </a:solidFill>
                      <a:effectLst/>
                      <a:uLnTx/>
                      <a:uFillTx/>
                      <a:latin typeface="Arial"/>
                      <a:ea typeface="+mn-ea"/>
                      <a:cs typeface="Arial"/>
                    </a:rPr>
                    <a:t>3</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pic>
              <p:nvPicPr>
                <p:cNvPr id="4561" name="object 4561"/>
                <p:cNvPicPr/>
                <p:nvPr/>
              </p:nvPicPr>
              <p:blipFill>
                <a:blip r:embed="rId178" cstate="print"/>
                <a:stretch>
                  <a:fillRect/>
                </a:stretch>
              </p:blipFill>
              <p:spPr>
                <a:xfrm>
                  <a:off x="5002994" y="6018469"/>
                  <a:ext cx="44190" cy="44183"/>
                </a:xfrm>
                <a:prstGeom prst="rect">
                  <a:avLst/>
                </a:prstGeom>
              </p:spPr>
            </p:pic>
            <p:sp>
              <p:nvSpPr>
                <p:cNvPr id="4562" name="object 4562"/>
                <p:cNvSpPr txBox="1"/>
                <p:nvPr/>
              </p:nvSpPr>
              <p:spPr>
                <a:xfrm>
                  <a:off x="5010455" y="6014931"/>
                  <a:ext cx="28802"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24" normalizeH="0" baseline="0" noProof="0">
                      <a:ln>
                        <a:noFill/>
                      </a:ln>
                      <a:solidFill>
                        <a:prstClr val="black"/>
                      </a:solidFill>
                      <a:effectLst/>
                      <a:uLnTx/>
                      <a:uFillTx/>
                      <a:latin typeface="Arial"/>
                      <a:ea typeface="+mn-ea"/>
                      <a:cs typeface="Arial"/>
                    </a:rPr>
                    <a:t>4</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pic>
              <p:nvPicPr>
                <p:cNvPr id="4563" name="object 4563"/>
                <p:cNvPicPr/>
                <p:nvPr/>
              </p:nvPicPr>
              <p:blipFill>
                <a:blip r:embed="rId180" cstate="print"/>
                <a:stretch>
                  <a:fillRect/>
                </a:stretch>
              </p:blipFill>
              <p:spPr>
                <a:xfrm>
                  <a:off x="5002994" y="6088174"/>
                  <a:ext cx="44190" cy="44183"/>
                </a:xfrm>
                <a:prstGeom prst="rect">
                  <a:avLst/>
                </a:prstGeom>
              </p:spPr>
            </p:pic>
            <p:sp>
              <p:nvSpPr>
                <p:cNvPr id="4564" name="object 4564"/>
                <p:cNvSpPr txBox="1"/>
                <p:nvPr/>
              </p:nvSpPr>
              <p:spPr>
                <a:xfrm>
                  <a:off x="5010455" y="6084636"/>
                  <a:ext cx="28802"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24" normalizeH="0" baseline="0" noProof="0">
                      <a:ln>
                        <a:noFill/>
                      </a:ln>
                      <a:solidFill>
                        <a:prstClr val="black"/>
                      </a:solidFill>
                      <a:effectLst/>
                      <a:uLnTx/>
                      <a:uFillTx/>
                      <a:latin typeface="Arial"/>
                      <a:ea typeface="+mn-ea"/>
                      <a:cs typeface="Arial"/>
                    </a:rPr>
                    <a:t>5</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565" name="object 4565"/>
                <p:cNvSpPr txBox="1"/>
                <p:nvPr/>
              </p:nvSpPr>
              <p:spPr>
                <a:xfrm>
                  <a:off x="7715252" y="5730774"/>
                  <a:ext cx="1136936" cy="74744"/>
                </a:xfrm>
                <a:prstGeom prst="rect">
                  <a:avLst/>
                </a:prstGeom>
              </p:spPr>
              <p:txBody>
                <a:bodyPr vert="horz" wrap="square" lIns="0" tIns="8489" rIns="0" bIns="0" rtlCol="0">
                  <a:spAutoFit/>
                </a:bodyPr>
                <a:lstStyle/>
                <a:p>
                  <a:pPr marL="6064" marR="2426"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5" normalizeH="0" baseline="0" noProof="0">
                      <a:ln>
                        <a:noFill/>
                      </a:ln>
                      <a:solidFill>
                        <a:prstClr val="black"/>
                      </a:solidFill>
                      <a:effectLst/>
                      <a:uLnTx/>
                      <a:uFillTx/>
                      <a:latin typeface="Arial"/>
                      <a:ea typeface="+mn-ea"/>
                      <a:cs typeface="Arial"/>
                    </a:rPr>
                    <a:t>DEMO</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PIPE</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ADJACENT</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TO</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BOILER</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#3</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ISOLCATION</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VALVES.</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PROVIDE</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NEW</a:t>
                  </a:r>
                  <a:r>
                    <a:rPr kumimoji="0" sz="215" b="0" i="0" u="none" strike="noStrike" kern="1200" cap="none" spc="38" normalizeH="0" baseline="0" noProof="0">
                      <a:ln>
                        <a:noFill/>
                      </a:ln>
                      <a:solidFill>
                        <a:prstClr val="black"/>
                      </a:solidFill>
                      <a:effectLst/>
                      <a:uLnTx/>
                      <a:uFillTx/>
                      <a:latin typeface="Times New Roman"/>
                      <a:ea typeface="+mn-ea"/>
                      <a:cs typeface="Times New Roman"/>
                    </a:rPr>
                    <a:t> </a:t>
                  </a:r>
                  <a:r>
                    <a:rPr kumimoji="0" sz="215" b="0" i="0" u="none" strike="noStrike" kern="1200" cap="none" spc="-12" normalizeH="0" baseline="0" noProof="0">
                      <a:ln>
                        <a:noFill/>
                      </a:ln>
                      <a:solidFill>
                        <a:prstClr val="black"/>
                      </a:solidFill>
                      <a:effectLst/>
                      <a:uLnTx/>
                      <a:uFillTx/>
                      <a:latin typeface="Arial"/>
                      <a:ea typeface="+mn-ea"/>
                      <a:cs typeface="Arial"/>
                    </a:rPr>
                    <a:t>TEE</a:t>
                  </a:r>
                  <a:r>
                    <a:rPr kumimoji="0" sz="215" b="0" i="0" u="none" strike="noStrike" kern="1200" cap="none" spc="23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FITTING</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WITH</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ISOLATION</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VALVES</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ON</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EACH</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SIDE</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OF</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THE</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NEW</a:t>
                  </a:r>
                  <a:r>
                    <a:rPr kumimoji="0" sz="215" b="0" i="0" u="none" strike="noStrike" kern="1200" cap="none" spc="36" normalizeH="0" baseline="0" noProof="0">
                      <a:ln>
                        <a:noFill/>
                      </a:ln>
                      <a:solidFill>
                        <a:prstClr val="black"/>
                      </a:solidFill>
                      <a:effectLst/>
                      <a:uLnTx/>
                      <a:uFillTx/>
                      <a:latin typeface="Times New Roman"/>
                      <a:ea typeface="+mn-ea"/>
                      <a:cs typeface="Times New Roman"/>
                    </a:rPr>
                    <a:t> </a:t>
                  </a:r>
                  <a:r>
                    <a:rPr kumimoji="0" sz="215" b="0" i="0" u="none" strike="noStrike" kern="1200" cap="none" spc="-10" normalizeH="0" baseline="0" noProof="0">
                      <a:ln>
                        <a:noFill/>
                      </a:ln>
                      <a:solidFill>
                        <a:prstClr val="black"/>
                      </a:solidFill>
                      <a:effectLst/>
                      <a:uLnTx/>
                      <a:uFillTx/>
                      <a:latin typeface="Arial"/>
                      <a:ea typeface="+mn-ea"/>
                      <a:cs typeface="Arial"/>
                    </a:rPr>
                    <a:t>TEE.</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566" name="object 4566"/>
                <p:cNvSpPr txBox="1"/>
                <p:nvPr/>
              </p:nvSpPr>
              <p:spPr>
                <a:xfrm>
                  <a:off x="7715252" y="5829427"/>
                  <a:ext cx="1179988" cy="174002"/>
                </a:xfrm>
                <a:prstGeom prst="rect">
                  <a:avLst/>
                </a:prstGeom>
              </p:spPr>
              <p:txBody>
                <a:bodyPr vert="horz" wrap="square" lIns="0" tIns="8489" rIns="0" bIns="0" rtlCol="0">
                  <a:spAutoFit/>
                </a:bodyPr>
                <a:lstStyle/>
                <a:p>
                  <a:pPr marL="6064" marR="94299"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5" normalizeH="0" baseline="0" noProof="0">
                      <a:ln>
                        <a:noFill/>
                      </a:ln>
                      <a:solidFill>
                        <a:prstClr val="black"/>
                      </a:solidFill>
                      <a:effectLst/>
                      <a:uLnTx/>
                      <a:uFillTx/>
                      <a:latin typeface="Arial"/>
                      <a:ea typeface="+mn-ea"/>
                      <a:cs typeface="Arial"/>
                    </a:rPr>
                    <a:t>PROVIDE</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TWO</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(2)</a:t>
                  </a:r>
                  <a:r>
                    <a:rPr kumimoji="0" sz="215" b="0" i="0" u="none" strike="noStrike" kern="1200" cap="none" spc="2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12"</a:t>
                  </a:r>
                  <a:r>
                    <a:rPr kumimoji="0" sz="215" b="0" i="0" u="none" strike="noStrike" kern="1200" cap="none" spc="26"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MANUALLY</a:t>
                  </a:r>
                  <a:r>
                    <a:rPr kumimoji="0" sz="215" b="0" i="0" u="none" strike="noStrike" kern="1200" cap="none" spc="12"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OPERATED</a:t>
                  </a:r>
                  <a:r>
                    <a:rPr kumimoji="0" sz="215" b="0" i="0" u="none" strike="noStrike" kern="1200" cap="none" spc="26"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BUTTERFLY</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VALVES</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ON</a:t>
                  </a:r>
                  <a:r>
                    <a:rPr kumimoji="0" sz="215" b="0" i="0" u="none" strike="noStrike" kern="1200" cap="none" spc="29" normalizeH="0" baseline="0" noProof="0">
                      <a:ln>
                        <a:noFill/>
                      </a:ln>
                      <a:solidFill>
                        <a:prstClr val="black"/>
                      </a:solidFill>
                      <a:effectLst/>
                      <a:uLnTx/>
                      <a:uFillTx/>
                      <a:latin typeface="Times New Roman"/>
                      <a:ea typeface="+mn-ea"/>
                      <a:cs typeface="Times New Roman"/>
                    </a:rPr>
                    <a:t> </a:t>
                  </a:r>
                  <a:r>
                    <a:rPr kumimoji="0" sz="215" b="0" i="0" u="none" strike="noStrike" kern="1200" cap="none" spc="-12" normalizeH="0" baseline="0" noProof="0">
                      <a:ln>
                        <a:noFill/>
                      </a:ln>
                      <a:solidFill>
                        <a:prstClr val="black"/>
                      </a:solidFill>
                      <a:effectLst/>
                      <a:uLnTx/>
                      <a:uFillTx/>
                      <a:latin typeface="Arial"/>
                      <a:ea typeface="+mn-ea"/>
                      <a:cs typeface="Arial"/>
                    </a:rPr>
                    <a:t>THE</a:t>
                  </a:r>
                  <a:r>
                    <a:rPr kumimoji="0" sz="215" b="0" i="0" u="none" strike="noStrike" kern="1200" cap="none" spc="239"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HYDRONIC</a:t>
                  </a:r>
                  <a:r>
                    <a:rPr kumimoji="0" sz="215" b="0" i="0" u="none" strike="noStrike" kern="1200" cap="none" spc="53"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HEATING</a:t>
                  </a:r>
                  <a:r>
                    <a:rPr kumimoji="0" sz="215" b="0" i="0" u="none" strike="noStrike" kern="1200" cap="none" spc="53"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WATER</a:t>
                  </a:r>
                  <a:r>
                    <a:rPr kumimoji="0" sz="215" b="0" i="0" u="none" strike="noStrike" kern="1200" cap="none" spc="54"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SUPPLY</a:t>
                  </a:r>
                  <a:r>
                    <a:rPr kumimoji="0" sz="215" b="0" i="0" u="none" strike="noStrike" kern="1200" cap="none" spc="41"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&amp;</a:t>
                  </a:r>
                  <a:r>
                    <a:rPr kumimoji="0" sz="215" b="0" i="0" u="none" strike="noStrike" kern="1200" cap="none" spc="45"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RETURN</a:t>
                  </a:r>
                  <a:r>
                    <a:rPr kumimoji="0" sz="215" b="0" i="0" u="none" strike="noStrike" kern="1200" cap="none" spc="48"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MAINS</a:t>
                  </a:r>
                  <a:r>
                    <a:rPr kumimoji="0" sz="215" b="0" i="0" u="none" strike="noStrike" kern="1200" cap="none" spc="45"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WITHIN</a:t>
                  </a:r>
                  <a:r>
                    <a:rPr kumimoji="0" sz="215" b="0" i="0" u="none" strike="noStrike" kern="1200" cap="none" spc="50"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THE</a:t>
                  </a:r>
                  <a:r>
                    <a:rPr kumimoji="0" sz="215" b="0" i="0" u="none" strike="noStrike" kern="1200" cap="none" spc="45"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PLANT.</a:t>
                  </a:r>
                  <a:endParaRPr kumimoji="0" sz="215" b="0" i="0" u="none" strike="noStrike" kern="1200" cap="none" spc="0" normalizeH="0" baseline="0" noProof="0">
                    <a:ln>
                      <a:noFill/>
                    </a:ln>
                    <a:solidFill>
                      <a:prstClr val="black"/>
                    </a:solidFill>
                    <a:effectLst/>
                    <a:uLnTx/>
                    <a:uFillTx/>
                    <a:latin typeface="Arial"/>
                    <a:ea typeface="+mn-ea"/>
                    <a:cs typeface="Arial"/>
                  </a:endParaRPr>
                </a:p>
                <a:p>
                  <a:pPr marL="0" marR="0" lvl="0" indent="0" algn="l" defTabSz="914400" rtl="0" eaLnBrk="1" fontAlgn="auto" latinLnBrk="0" hangingPunct="1">
                    <a:lnSpc>
                      <a:spcPct val="100000"/>
                    </a:lnSpc>
                    <a:spcBef>
                      <a:spcPts val="17"/>
                    </a:spcBef>
                    <a:spcAft>
                      <a:spcPts val="0"/>
                    </a:spcAft>
                    <a:buClrTx/>
                    <a:buSzTx/>
                    <a:buFontTx/>
                    <a:buNone/>
                    <a:tabLst/>
                    <a:defRPr/>
                  </a:pPr>
                  <a:endParaRPr kumimoji="0" sz="215" b="0" i="0" u="none" strike="noStrike" kern="1200" cap="none" spc="0" normalizeH="0" baseline="0" noProof="0">
                    <a:ln>
                      <a:noFill/>
                    </a:ln>
                    <a:solidFill>
                      <a:prstClr val="black"/>
                    </a:solidFill>
                    <a:effectLst/>
                    <a:uLnTx/>
                    <a:uFillTx/>
                    <a:latin typeface="Arial"/>
                    <a:ea typeface="+mn-ea"/>
                    <a:cs typeface="Arial"/>
                  </a:endParaRPr>
                </a:p>
                <a:p>
                  <a:pPr marL="6064" marR="2426" lvl="0" indent="0" algn="l" defTabSz="914400" rtl="0" eaLnBrk="1" fontAlgn="auto" latinLnBrk="0" hangingPunct="1">
                    <a:lnSpc>
                      <a:spcPct val="100000"/>
                    </a:lnSpc>
                    <a:spcBef>
                      <a:spcPts val="0"/>
                    </a:spcBef>
                    <a:spcAft>
                      <a:spcPts val="0"/>
                    </a:spcAft>
                    <a:buClrTx/>
                    <a:buSzTx/>
                    <a:buFontTx/>
                    <a:buNone/>
                    <a:tabLst/>
                    <a:defRPr/>
                  </a:pPr>
                  <a:r>
                    <a:rPr kumimoji="0" sz="215" b="0" i="0" u="none" strike="noStrike" kern="1200" cap="none" spc="0" normalizeH="0" baseline="0" noProof="0">
                      <a:ln>
                        <a:noFill/>
                      </a:ln>
                      <a:solidFill>
                        <a:prstClr val="black"/>
                      </a:solidFill>
                      <a:effectLst/>
                      <a:uLnTx/>
                      <a:uFillTx/>
                      <a:latin typeface="Arial"/>
                      <a:ea typeface="+mn-ea"/>
                      <a:cs typeface="Arial"/>
                    </a:rPr>
                    <a:t>PROVIDE</a:t>
                  </a:r>
                  <a:r>
                    <a:rPr kumimoji="0" sz="215" b="0" i="0" u="none" strike="noStrike" kern="1200" cap="none" spc="36"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TWO</a:t>
                  </a:r>
                  <a:r>
                    <a:rPr kumimoji="0" sz="215" b="0" i="0" u="none" strike="noStrike" kern="1200" cap="none" spc="33"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(2)</a:t>
                  </a:r>
                  <a:r>
                    <a:rPr kumimoji="0" sz="215" b="0" i="0" u="none" strike="noStrike" kern="1200" cap="none" spc="41"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6"</a:t>
                  </a:r>
                  <a:r>
                    <a:rPr kumimoji="0" sz="215" b="0" i="0" u="none" strike="noStrike" kern="1200" cap="none" spc="38"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TAPS,</a:t>
                  </a:r>
                  <a:r>
                    <a:rPr kumimoji="0" sz="215" b="0" i="0" u="none" strike="noStrike" kern="1200" cap="none" spc="41"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ONE</a:t>
                  </a:r>
                  <a:r>
                    <a:rPr kumimoji="0" sz="215" b="0" i="0" u="none" strike="noStrike" kern="1200" cap="none" spc="38"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ON</a:t>
                  </a:r>
                  <a:r>
                    <a:rPr kumimoji="0" sz="215" b="0" i="0" u="none" strike="noStrike" kern="1200" cap="none" spc="41"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EACH</a:t>
                  </a:r>
                  <a:r>
                    <a:rPr kumimoji="0" sz="215" b="0" i="0" u="none" strike="noStrike" kern="1200" cap="none" spc="41"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OF</a:t>
                  </a:r>
                  <a:r>
                    <a:rPr kumimoji="0" sz="215" b="0" i="0" u="none" strike="noStrike" kern="1200" cap="none" spc="38"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THE</a:t>
                  </a:r>
                  <a:r>
                    <a:rPr kumimoji="0" sz="215" b="0" i="0" u="none" strike="noStrike" kern="1200" cap="none" spc="33"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SUPPLY</a:t>
                  </a:r>
                  <a:r>
                    <a:rPr kumimoji="0" sz="215" b="0" i="0" u="none" strike="noStrike" kern="1200" cap="none" spc="31"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&amp;</a:t>
                  </a:r>
                  <a:r>
                    <a:rPr kumimoji="0" sz="215" b="0" i="0" u="none" strike="noStrike" kern="1200" cap="none" spc="36"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RETURN</a:t>
                  </a:r>
                  <a:r>
                    <a:rPr kumimoji="0" sz="215" b="0" i="0" u="none" strike="noStrike" kern="1200" cap="none" spc="36"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MAINS</a:t>
                  </a:r>
                  <a:r>
                    <a:rPr kumimoji="0" sz="215" b="0" i="0" u="none" strike="noStrike" kern="1200" cap="none" spc="33" normalizeH="0" baseline="0" noProof="0">
                      <a:ln>
                        <a:noFill/>
                      </a:ln>
                      <a:solidFill>
                        <a:prstClr val="black"/>
                      </a:solidFill>
                      <a:effectLst/>
                      <a:uLnTx/>
                      <a:uFillTx/>
                      <a:latin typeface="Times New Roman"/>
                      <a:ea typeface="+mn-ea"/>
                      <a:cs typeface="Times New Roman"/>
                    </a:rPr>
                    <a:t> </a:t>
                  </a:r>
                  <a:r>
                    <a:rPr kumimoji="0" sz="215" b="0" i="0" u="none" strike="noStrike" kern="1200" cap="none" spc="-10" normalizeH="0" baseline="0" noProof="0">
                      <a:ln>
                        <a:noFill/>
                      </a:ln>
                      <a:solidFill>
                        <a:prstClr val="black"/>
                      </a:solidFill>
                      <a:effectLst/>
                      <a:uLnTx/>
                      <a:uFillTx/>
                      <a:latin typeface="Arial"/>
                      <a:ea typeface="+mn-ea"/>
                      <a:cs typeface="Arial"/>
                    </a:rPr>
                    <a:t>JUST</a:t>
                  </a:r>
                  <a:r>
                    <a:rPr kumimoji="0" sz="215" b="0" i="0" u="none" strike="noStrike" kern="1200" cap="none" spc="23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NORTH</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OF</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THE</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NEW</a:t>
                  </a:r>
                  <a:r>
                    <a:rPr kumimoji="0" sz="215" b="0" i="0" u="none" strike="noStrike" kern="1200" cap="none" spc="4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MAIN</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ISOLATION</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VALVES.</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567" name="object 4567"/>
                <p:cNvSpPr txBox="1"/>
                <p:nvPr/>
              </p:nvSpPr>
              <p:spPr>
                <a:xfrm>
                  <a:off x="7715253" y="6027116"/>
                  <a:ext cx="1194238" cy="74744"/>
                </a:xfrm>
                <a:prstGeom prst="rect">
                  <a:avLst/>
                </a:prstGeom>
              </p:spPr>
              <p:txBody>
                <a:bodyPr vert="horz" wrap="square" lIns="0" tIns="8489" rIns="0" bIns="0" rtlCol="0">
                  <a:spAutoFit/>
                </a:bodyPr>
                <a:lstStyle/>
                <a:p>
                  <a:pPr marL="6064" marR="2426"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5" normalizeH="0" baseline="0" noProof="0">
                      <a:ln>
                        <a:noFill/>
                      </a:ln>
                      <a:solidFill>
                        <a:prstClr val="black"/>
                      </a:solidFill>
                      <a:effectLst/>
                      <a:uLnTx/>
                      <a:uFillTx/>
                      <a:latin typeface="Arial"/>
                      <a:ea typeface="+mn-ea"/>
                      <a:cs typeface="Arial"/>
                    </a:rPr>
                    <a:t>CONNECT</a:t>
                  </a:r>
                  <a:r>
                    <a:rPr kumimoji="0" sz="215" b="0" i="0" u="none" strike="noStrike" kern="1200" cap="none" spc="1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PIPING</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TO</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EXISTING</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DISCHARGE</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AND</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SUCTION</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OF</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EXISTING</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PUMP,</a:t>
                  </a:r>
                  <a:r>
                    <a:rPr kumimoji="0" sz="215" b="0" i="0" u="none" strike="noStrike" kern="1200" cap="none" spc="179" normalizeH="0" baseline="0" noProof="0">
                      <a:ln>
                        <a:noFill/>
                      </a:ln>
                      <a:solidFill>
                        <a:prstClr val="black"/>
                      </a:solidFill>
                      <a:effectLst/>
                      <a:uLnTx/>
                      <a:uFillTx/>
                      <a:latin typeface="Times New Roman"/>
                      <a:ea typeface="+mn-ea"/>
                      <a:cs typeface="Times New Roman"/>
                    </a:rPr>
                    <a:t> </a:t>
                  </a:r>
                  <a:r>
                    <a:rPr kumimoji="0" sz="215" b="0" i="0" u="none" strike="noStrike" kern="1200" cap="none" spc="-12" normalizeH="0" baseline="0" noProof="0">
                      <a:ln>
                        <a:noFill/>
                      </a:ln>
                      <a:solidFill>
                        <a:prstClr val="black"/>
                      </a:solidFill>
                      <a:effectLst/>
                      <a:uLnTx/>
                      <a:uFillTx/>
                      <a:latin typeface="Arial"/>
                      <a:ea typeface="+mn-ea"/>
                      <a:cs typeface="Arial"/>
                    </a:rPr>
                    <a:t>P-</a:t>
                  </a:r>
                  <a:r>
                    <a:rPr kumimoji="0" sz="215" b="0" i="0" u="none" strike="noStrike" kern="1200" cap="none" spc="239" normalizeH="0" baseline="0" noProof="0">
                      <a:ln>
                        <a:noFill/>
                      </a:ln>
                      <a:solidFill>
                        <a:prstClr val="black"/>
                      </a:solidFill>
                      <a:effectLst/>
                      <a:uLnTx/>
                      <a:uFillTx/>
                      <a:latin typeface="Times New Roman"/>
                      <a:ea typeface="+mn-ea"/>
                      <a:cs typeface="Times New Roman"/>
                    </a:rPr>
                    <a:t> </a:t>
                  </a:r>
                  <a:r>
                    <a:rPr kumimoji="0" sz="215" b="0" i="0" u="none" strike="noStrike" kern="1200" cap="none" spc="-12" normalizeH="0" baseline="0" noProof="0">
                      <a:ln>
                        <a:noFill/>
                      </a:ln>
                      <a:solidFill>
                        <a:prstClr val="black"/>
                      </a:solidFill>
                      <a:effectLst/>
                      <a:uLnTx/>
                      <a:uFillTx/>
                      <a:latin typeface="Arial"/>
                      <a:ea typeface="+mn-ea"/>
                      <a:cs typeface="Arial"/>
                    </a:rPr>
                    <a:t>9.</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568" name="object 4568"/>
                <p:cNvSpPr txBox="1"/>
                <p:nvPr/>
              </p:nvSpPr>
              <p:spPr>
                <a:xfrm>
                  <a:off x="7715253" y="6291082"/>
                  <a:ext cx="985648" cy="74744"/>
                </a:xfrm>
                <a:prstGeom prst="rect">
                  <a:avLst/>
                </a:prstGeom>
              </p:spPr>
              <p:txBody>
                <a:bodyPr vert="horz" wrap="square" lIns="0" tIns="8489" rIns="0" bIns="0" rtlCol="0">
                  <a:spAutoFit/>
                </a:bodyPr>
                <a:lstStyle/>
                <a:p>
                  <a:pPr marL="6064" marR="2426"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5" normalizeH="0" baseline="0" noProof="0">
                      <a:ln>
                        <a:noFill/>
                      </a:ln>
                      <a:solidFill>
                        <a:prstClr val="black"/>
                      </a:solidFill>
                      <a:effectLst/>
                      <a:uLnTx/>
                      <a:uFillTx/>
                      <a:latin typeface="Arial"/>
                      <a:ea typeface="+mn-ea"/>
                      <a:cs typeface="Arial"/>
                    </a:rPr>
                    <a:t>TERMINATE</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HW</a:t>
                  </a:r>
                  <a:r>
                    <a:rPr kumimoji="0" sz="215" b="0" i="0" u="none" strike="noStrike" kern="1200" cap="none" spc="33"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PIPES</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5'</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FROM</a:t>
                  </a:r>
                  <a:r>
                    <a:rPr kumimoji="0" sz="215" b="0" i="0" u="none" strike="noStrike" kern="1200" cap="none" spc="1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WALL</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TO</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ALLOW</a:t>
                  </a:r>
                  <a:r>
                    <a:rPr kumimoji="0" sz="215" b="0" i="0" u="none" strike="noStrike" kern="1200" cap="none" spc="36"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FOR</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FUTURE</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10" normalizeH="0" baseline="0" noProof="0">
                      <a:ln>
                        <a:noFill/>
                      </a:ln>
                      <a:solidFill>
                        <a:prstClr val="black"/>
                      </a:solidFill>
                      <a:effectLst/>
                      <a:uLnTx/>
                      <a:uFillTx/>
                      <a:latin typeface="Arial"/>
                      <a:ea typeface="+mn-ea"/>
                      <a:cs typeface="Arial"/>
                    </a:rPr>
                    <a:t>WALL</a:t>
                  </a:r>
                  <a:r>
                    <a:rPr kumimoji="0" sz="215" b="0" i="0" u="none" strike="noStrike" kern="1200" cap="none" spc="23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PENETRATIONS</a:t>
                  </a:r>
                  <a:r>
                    <a:rPr kumimoji="0" sz="215" b="0" i="0" u="none" strike="noStrike" kern="1200" cap="none" spc="3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TO</a:t>
                  </a:r>
                  <a:r>
                    <a:rPr kumimoji="0" sz="215" b="0" i="0" u="none" strike="noStrike" kern="1200" cap="none" spc="36"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ACCOMODATE</a:t>
                  </a:r>
                  <a:r>
                    <a:rPr kumimoji="0" sz="215" b="0" i="0" u="none" strike="noStrike" kern="1200" cap="none" spc="2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FUTURE</a:t>
                  </a:r>
                  <a:r>
                    <a:rPr kumimoji="0" sz="215" b="0" i="0" u="none" strike="noStrike" kern="1200" cap="none" spc="2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CAMPUS</a:t>
                  </a:r>
                  <a:r>
                    <a:rPr kumimoji="0" sz="215" b="0" i="0" u="none" strike="noStrike" kern="1200" cap="none" spc="3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LOOP</a:t>
                  </a:r>
                  <a:r>
                    <a:rPr kumimoji="0" sz="215" b="0" i="0" u="none" strike="noStrike" kern="1200" cap="none" spc="3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PIPING.</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569" name="object 4569"/>
                <p:cNvSpPr txBox="1"/>
                <p:nvPr/>
              </p:nvSpPr>
              <p:spPr>
                <a:xfrm>
                  <a:off x="7715252" y="6389735"/>
                  <a:ext cx="1155127" cy="74744"/>
                </a:xfrm>
                <a:prstGeom prst="rect">
                  <a:avLst/>
                </a:prstGeom>
              </p:spPr>
              <p:txBody>
                <a:bodyPr vert="horz" wrap="square" lIns="0" tIns="8489" rIns="0" bIns="0" rtlCol="0">
                  <a:spAutoFit/>
                </a:bodyPr>
                <a:lstStyle/>
                <a:p>
                  <a:pPr marL="6064" marR="2426"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5" normalizeH="0" baseline="0" noProof="0">
                      <a:ln>
                        <a:noFill/>
                      </a:ln>
                      <a:solidFill>
                        <a:prstClr val="black"/>
                      </a:solidFill>
                      <a:effectLst/>
                      <a:uLnTx/>
                      <a:uFillTx/>
                      <a:latin typeface="Arial"/>
                      <a:ea typeface="+mn-ea"/>
                      <a:cs typeface="Arial"/>
                    </a:rPr>
                    <a:t>INSTALLATION</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OF</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FIRE</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PUMP</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MUFFLER</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FURNISHED</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AS</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PART</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OF</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THE</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WORK</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12" normalizeH="0" baseline="0" noProof="0">
                      <a:ln>
                        <a:noFill/>
                      </a:ln>
                      <a:solidFill>
                        <a:prstClr val="black"/>
                      </a:solidFill>
                      <a:effectLst/>
                      <a:uLnTx/>
                      <a:uFillTx/>
                      <a:latin typeface="Arial"/>
                      <a:ea typeface="+mn-ea"/>
                      <a:cs typeface="Arial"/>
                    </a:rPr>
                    <a:t>OF</a:t>
                  </a:r>
                  <a:r>
                    <a:rPr kumimoji="0" sz="215" b="0" i="0" u="none" strike="noStrike" kern="1200" cap="none" spc="23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DIVISION</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21</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AND</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INSTALLED</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AS</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PART</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OF</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THE</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WORK</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OF</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DIVISION</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12" normalizeH="0" baseline="0" noProof="0">
                      <a:ln>
                        <a:noFill/>
                      </a:ln>
                      <a:solidFill>
                        <a:prstClr val="black"/>
                      </a:solidFill>
                      <a:effectLst/>
                      <a:uLnTx/>
                      <a:uFillTx/>
                      <a:latin typeface="Arial"/>
                      <a:ea typeface="+mn-ea"/>
                      <a:cs typeface="Arial"/>
                    </a:rPr>
                    <a:t>23.</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570" name="object 4570"/>
                <p:cNvSpPr txBox="1"/>
                <p:nvPr/>
              </p:nvSpPr>
              <p:spPr>
                <a:xfrm>
                  <a:off x="7715253" y="6488772"/>
                  <a:ext cx="1101464"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5" normalizeH="0" baseline="0" noProof="0">
                      <a:ln>
                        <a:noFill/>
                      </a:ln>
                      <a:solidFill>
                        <a:prstClr val="black"/>
                      </a:solidFill>
                      <a:effectLst/>
                      <a:uLnTx/>
                      <a:uFillTx/>
                      <a:latin typeface="Arial"/>
                      <a:ea typeface="+mn-ea"/>
                      <a:cs typeface="Arial"/>
                    </a:rPr>
                    <a:t>CONNECT</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TO</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3"</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CWF.</a:t>
                  </a:r>
                  <a:r>
                    <a:rPr kumimoji="0" sz="215" b="0" i="0" u="none" strike="noStrike" kern="1200" cap="none" spc="100"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CONNECTION</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TO</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PLUMBING</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BY</a:t>
                  </a:r>
                  <a:r>
                    <a:rPr kumimoji="0" sz="215" b="0" i="0" u="none" strike="noStrike" kern="1200" cap="none" spc="10"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HVAC</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CONTRACTOR.</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571" name="object 4571"/>
                <p:cNvSpPr txBox="1"/>
                <p:nvPr/>
              </p:nvSpPr>
              <p:spPr>
                <a:xfrm>
                  <a:off x="7715252" y="6554668"/>
                  <a:ext cx="1086608" cy="74744"/>
                </a:xfrm>
                <a:prstGeom prst="rect">
                  <a:avLst/>
                </a:prstGeom>
              </p:spPr>
              <p:txBody>
                <a:bodyPr vert="horz" wrap="square" lIns="0" tIns="8489" rIns="0" bIns="0" rtlCol="0">
                  <a:spAutoFit/>
                </a:bodyPr>
                <a:lstStyle/>
                <a:p>
                  <a:pPr marL="6064" marR="2426"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5" normalizeH="0" baseline="0" noProof="0">
                      <a:ln>
                        <a:noFill/>
                      </a:ln>
                      <a:solidFill>
                        <a:prstClr val="black"/>
                      </a:solidFill>
                      <a:effectLst/>
                      <a:uLnTx/>
                      <a:uFillTx/>
                      <a:latin typeface="Arial"/>
                      <a:ea typeface="+mn-ea"/>
                      <a:cs typeface="Arial"/>
                    </a:rPr>
                    <a:t>TERMINATE</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24"</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CHW</a:t>
                  </a:r>
                  <a:r>
                    <a:rPr kumimoji="0" sz="215" b="0" i="0" u="none" strike="noStrike" kern="1200" cap="none" spc="36"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PIPES</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3'</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FROM</a:t>
                  </a:r>
                  <a:r>
                    <a:rPr kumimoji="0" sz="215" b="0" i="0" u="none" strike="noStrike" kern="1200" cap="none" spc="1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SOUTH</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WALL,</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WITH</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ELBOW</a:t>
                  </a:r>
                  <a:r>
                    <a:rPr kumimoji="0" sz="215" b="0" i="0" u="none" strike="noStrike" kern="1200" cap="none" spc="36"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DIRECTED</a:t>
                  </a:r>
                  <a:r>
                    <a:rPr kumimoji="0" sz="215" b="0" i="0" u="none" strike="noStrike" kern="1200" cap="none" spc="23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DOWN,</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WITH</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A</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BLIND</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FLANGE.</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pic>
              <p:nvPicPr>
                <p:cNvPr id="4572" name="object 4572"/>
                <p:cNvPicPr/>
                <p:nvPr/>
              </p:nvPicPr>
              <p:blipFill>
                <a:blip r:embed="rId181" cstate="print"/>
                <a:stretch>
                  <a:fillRect/>
                </a:stretch>
              </p:blipFill>
              <p:spPr>
                <a:xfrm>
                  <a:off x="6381488" y="5828019"/>
                  <a:ext cx="43804" cy="44183"/>
                </a:xfrm>
                <a:prstGeom prst="rect">
                  <a:avLst/>
                </a:prstGeom>
              </p:spPr>
            </p:pic>
            <p:sp>
              <p:nvSpPr>
                <p:cNvPr id="4573" name="object 4573"/>
                <p:cNvSpPr txBox="1"/>
                <p:nvPr/>
              </p:nvSpPr>
              <p:spPr>
                <a:xfrm>
                  <a:off x="6380185" y="5824479"/>
                  <a:ext cx="911975"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5" normalizeH="0" baseline="0" noProof="0">
                      <a:ln>
                        <a:noFill/>
                      </a:ln>
                      <a:solidFill>
                        <a:prstClr val="black"/>
                      </a:solidFill>
                      <a:effectLst/>
                      <a:uLnTx/>
                      <a:uFillTx/>
                      <a:latin typeface="Arial"/>
                      <a:ea typeface="+mn-ea"/>
                      <a:cs typeface="Arial"/>
                    </a:rPr>
                    <a:t>10</a:t>
                  </a:r>
                  <a:r>
                    <a:rPr kumimoji="0" sz="215" b="0" i="0" u="none" strike="noStrike" kern="1200" cap="none" spc="93"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EXISTING</a:t>
                  </a:r>
                  <a:r>
                    <a:rPr kumimoji="0" sz="215" b="0" i="0" u="none" strike="noStrike" kern="1200" cap="none" spc="1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OPENING</a:t>
                  </a:r>
                  <a:r>
                    <a:rPr kumimoji="0" sz="215" b="0" i="0" u="none" strike="noStrike" kern="1200" cap="none" spc="1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WITH</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EXISTING</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FIRE</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SMOKE</a:t>
                  </a:r>
                  <a:r>
                    <a:rPr kumimoji="0" sz="215" b="0" i="0" u="none" strike="noStrike" kern="1200" cap="none" spc="1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DAMPER.</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grpSp>
              <p:nvGrpSpPr>
                <p:cNvPr id="4574" name="object 4574"/>
                <p:cNvGrpSpPr/>
                <p:nvPr/>
              </p:nvGrpSpPr>
              <p:grpSpPr>
                <a:xfrm>
                  <a:off x="6381489" y="5892010"/>
                  <a:ext cx="43962" cy="275897"/>
                  <a:chOff x="10649990" y="12340488"/>
                  <a:chExt cx="92075" cy="577850"/>
                </a:xfrm>
              </p:grpSpPr>
              <p:pic>
                <p:nvPicPr>
                  <p:cNvPr id="4575" name="object 4575"/>
                  <p:cNvPicPr/>
                  <p:nvPr/>
                </p:nvPicPr>
                <p:blipFill>
                  <a:blip r:embed="rId182" cstate="print"/>
                  <a:stretch>
                    <a:fillRect/>
                  </a:stretch>
                </p:blipFill>
                <p:spPr>
                  <a:xfrm>
                    <a:off x="10649990" y="12340488"/>
                    <a:ext cx="91744" cy="91744"/>
                  </a:xfrm>
                  <a:prstGeom prst="rect">
                    <a:avLst/>
                  </a:prstGeom>
                </p:spPr>
              </p:pic>
              <p:pic>
                <p:nvPicPr>
                  <p:cNvPr id="4576" name="object 4576"/>
                  <p:cNvPicPr/>
                  <p:nvPr/>
                </p:nvPicPr>
                <p:blipFill>
                  <a:blip r:embed="rId183" cstate="print"/>
                  <a:stretch>
                    <a:fillRect/>
                  </a:stretch>
                </p:blipFill>
                <p:spPr>
                  <a:xfrm>
                    <a:off x="10649990" y="12695496"/>
                    <a:ext cx="91744" cy="91744"/>
                  </a:xfrm>
                  <a:prstGeom prst="rect">
                    <a:avLst/>
                  </a:prstGeom>
                </p:spPr>
              </p:pic>
              <p:pic>
                <p:nvPicPr>
                  <p:cNvPr id="4577" name="object 4577"/>
                  <p:cNvPicPr/>
                  <p:nvPr/>
                </p:nvPicPr>
                <p:blipFill>
                  <a:blip r:embed="rId184" cstate="print"/>
                  <a:stretch>
                    <a:fillRect/>
                  </a:stretch>
                </p:blipFill>
                <p:spPr>
                  <a:xfrm>
                    <a:off x="10649990" y="12826330"/>
                    <a:ext cx="91744" cy="91744"/>
                  </a:xfrm>
                  <a:prstGeom prst="rect">
                    <a:avLst/>
                  </a:prstGeom>
                </p:spPr>
              </p:pic>
            </p:grpSp>
            <p:sp>
              <p:nvSpPr>
                <p:cNvPr id="4578" name="object 4578"/>
                <p:cNvSpPr txBox="1"/>
                <p:nvPr/>
              </p:nvSpPr>
              <p:spPr>
                <a:xfrm>
                  <a:off x="6368058" y="6057592"/>
                  <a:ext cx="1010509" cy="100328"/>
                </a:xfrm>
                <a:prstGeom prst="rect">
                  <a:avLst/>
                </a:prstGeom>
              </p:spPr>
              <p:txBody>
                <a:bodyPr vert="horz" wrap="square" lIns="0" tIns="8489" rIns="0" bIns="0" rtlCol="0">
                  <a:spAutoFit/>
                </a:bodyPr>
                <a:lstStyle/>
                <a:p>
                  <a:pPr marL="81867" marR="0" lvl="0" indent="-63675" algn="l" defTabSz="914400" rtl="0" eaLnBrk="1" fontAlgn="auto" latinLnBrk="0" hangingPunct="1">
                    <a:lnSpc>
                      <a:spcPct val="100000"/>
                    </a:lnSpc>
                    <a:spcBef>
                      <a:spcPts val="67"/>
                    </a:spcBef>
                    <a:spcAft>
                      <a:spcPts val="0"/>
                    </a:spcAft>
                    <a:buClrTx/>
                    <a:buSzTx/>
                    <a:buFontTx/>
                    <a:buAutoNum type="arabicPlain" startAt="12"/>
                    <a:tabLst>
                      <a:tab pos="81867" algn="l"/>
                    </a:tabLst>
                    <a:defRPr/>
                  </a:pPr>
                  <a:r>
                    <a:rPr kumimoji="0" sz="322" b="0" i="0" u="none" strike="noStrike" kern="1200" cap="none" spc="7" normalizeH="0" baseline="6172" noProof="0">
                      <a:ln>
                        <a:noFill/>
                      </a:ln>
                      <a:solidFill>
                        <a:prstClr val="black"/>
                      </a:solidFill>
                      <a:effectLst/>
                      <a:uLnTx/>
                      <a:uFillTx/>
                      <a:latin typeface="Arial"/>
                      <a:ea typeface="+mn-ea"/>
                      <a:cs typeface="Arial"/>
                    </a:rPr>
                    <a:t>PROVIDE</a:t>
                  </a:r>
                  <a:r>
                    <a:rPr kumimoji="0" sz="322" b="0" i="0" u="none" strike="noStrike" kern="1200" cap="none" spc="32" normalizeH="0" baseline="6172" noProof="0">
                      <a:ln>
                        <a:noFill/>
                      </a:ln>
                      <a:solidFill>
                        <a:prstClr val="black"/>
                      </a:solidFill>
                      <a:effectLst/>
                      <a:uLnTx/>
                      <a:uFillTx/>
                      <a:latin typeface="Times New Roman"/>
                      <a:ea typeface="+mn-ea"/>
                      <a:cs typeface="Times New Roman"/>
                    </a:rPr>
                    <a:t> </a:t>
                  </a:r>
                  <a:r>
                    <a:rPr kumimoji="0" sz="322" b="0" i="0" u="none" strike="noStrike" kern="1200" cap="none" spc="7" normalizeH="0" baseline="6172" noProof="0">
                      <a:ln>
                        <a:noFill/>
                      </a:ln>
                      <a:solidFill>
                        <a:prstClr val="black"/>
                      </a:solidFill>
                      <a:effectLst/>
                      <a:uLnTx/>
                      <a:uFillTx/>
                      <a:latin typeface="Arial"/>
                      <a:ea typeface="+mn-ea"/>
                      <a:cs typeface="Arial"/>
                    </a:rPr>
                    <a:t>AIR</a:t>
                  </a:r>
                  <a:r>
                    <a:rPr kumimoji="0" sz="322" b="0" i="0" u="none" strike="noStrike" kern="1200" cap="none" spc="42" normalizeH="0" baseline="6172" noProof="0">
                      <a:ln>
                        <a:noFill/>
                      </a:ln>
                      <a:solidFill>
                        <a:prstClr val="black"/>
                      </a:solidFill>
                      <a:effectLst/>
                      <a:uLnTx/>
                      <a:uFillTx/>
                      <a:latin typeface="Times New Roman"/>
                      <a:ea typeface="+mn-ea"/>
                      <a:cs typeface="Times New Roman"/>
                    </a:rPr>
                    <a:t> </a:t>
                  </a:r>
                  <a:r>
                    <a:rPr kumimoji="0" sz="322" b="0" i="0" u="none" strike="noStrike" kern="1200" cap="none" spc="7" normalizeH="0" baseline="6172" noProof="0">
                      <a:ln>
                        <a:noFill/>
                      </a:ln>
                      <a:solidFill>
                        <a:prstClr val="black"/>
                      </a:solidFill>
                      <a:effectLst/>
                      <a:uLnTx/>
                      <a:uFillTx/>
                      <a:latin typeface="Arial"/>
                      <a:ea typeface="+mn-ea"/>
                      <a:cs typeface="Arial"/>
                    </a:rPr>
                    <a:t>SEPARATOR</a:t>
                  </a:r>
                  <a:r>
                    <a:rPr kumimoji="0" sz="322" b="0" i="0" u="none" strike="noStrike" kern="1200" cap="none" spc="36" normalizeH="0" baseline="6172" noProof="0">
                      <a:ln>
                        <a:noFill/>
                      </a:ln>
                      <a:solidFill>
                        <a:prstClr val="black"/>
                      </a:solidFill>
                      <a:effectLst/>
                      <a:uLnTx/>
                      <a:uFillTx/>
                      <a:latin typeface="Times New Roman"/>
                      <a:ea typeface="+mn-ea"/>
                      <a:cs typeface="Times New Roman"/>
                    </a:rPr>
                    <a:t> </a:t>
                  </a:r>
                  <a:r>
                    <a:rPr kumimoji="0" sz="322" b="0" i="0" u="none" strike="noStrike" kern="1200" cap="none" spc="7" normalizeH="0" baseline="6172" noProof="0">
                      <a:ln>
                        <a:noFill/>
                      </a:ln>
                      <a:solidFill>
                        <a:prstClr val="black"/>
                      </a:solidFill>
                      <a:effectLst/>
                      <a:uLnTx/>
                      <a:uFillTx/>
                      <a:latin typeface="Arial"/>
                      <a:ea typeface="+mn-ea"/>
                      <a:cs typeface="Arial"/>
                    </a:rPr>
                    <a:t>MOUNTED</a:t>
                  </a:r>
                  <a:r>
                    <a:rPr kumimoji="0" sz="322" b="0" i="0" u="none" strike="noStrike" kern="1200" cap="none" spc="39" normalizeH="0" baseline="6172" noProof="0">
                      <a:ln>
                        <a:noFill/>
                      </a:ln>
                      <a:solidFill>
                        <a:prstClr val="black"/>
                      </a:solidFill>
                      <a:effectLst/>
                      <a:uLnTx/>
                      <a:uFillTx/>
                      <a:latin typeface="Times New Roman"/>
                      <a:ea typeface="+mn-ea"/>
                      <a:cs typeface="Times New Roman"/>
                    </a:rPr>
                    <a:t> </a:t>
                  </a:r>
                  <a:r>
                    <a:rPr kumimoji="0" sz="322" b="0" i="0" u="none" strike="noStrike" kern="1200" cap="none" spc="7" normalizeH="0" baseline="6172" noProof="0">
                      <a:ln>
                        <a:noFill/>
                      </a:ln>
                      <a:solidFill>
                        <a:prstClr val="black"/>
                      </a:solidFill>
                      <a:effectLst/>
                      <a:uLnTx/>
                      <a:uFillTx/>
                      <a:latin typeface="Arial"/>
                      <a:ea typeface="+mn-ea"/>
                      <a:cs typeface="Arial"/>
                    </a:rPr>
                    <a:t>ON</a:t>
                  </a:r>
                  <a:r>
                    <a:rPr kumimoji="0" sz="322" b="0" i="0" u="none" strike="noStrike" kern="1200" cap="none" spc="42" normalizeH="0" baseline="6172" noProof="0">
                      <a:ln>
                        <a:noFill/>
                      </a:ln>
                      <a:solidFill>
                        <a:prstClr val="black"/>
                      </a:solidFill>
                      <a:effectLst/>
                      <a:uLnTx/>
                      <a:uFillTx/>
                      <a:latin typeface="Times New Roman"/>
                      <a:ea typeface="+mn-ea"/>
                      <a:cs typeface="Times New Roman"/>
                    </a:rPr>
                    <a:t> </a:t>
                  </a:r>
                  <a:r>
                    <a:rPr kumimoji="0" sz="322" b="0" i="0" u="none" strike="noStrike" kern="1200" cap="none" spc="7" normalizeH="0" baseline="6172" noProof="0">
                      <a:ln>
                        <a:noFill/>
                      </a:ln>
                      <a:solidFill>
                        <a:prstClr val="black"/>
                      </a:solidFill>
                      <a:effectLst/>
                      <a:uLnTx/>
                      <a:uFillTx/>
                      <a:latin typeface="Arial"/>
                      <a:ea typeface="+mn-ea"/>
                      <a:cs typeface="Arial"/>
                    </a:rPr>
                    <a:t>HOUSE</a:t>
                  </a:r>
                  <a:r>
                    <a:rPr kumimoji="0" sz="322" b="0" i="0" u="none" strike="noStrike" kern="1200" cap="none" spc="36" normalizeH="0" baseline="6172" noProof="0">
                      <a:ln>
                        <a:noFill/>
                      </a:ln>
                      <a:solidFill>
                        <a:prstClr val="black"/>
                      </a:solidFill>
                      <a:effectLst/>
                      <a:uLnTx/>
                      <a:uFillTx/>
                      <a:latin typeface="Times New Roman"/>
                      <a:ea typeface="+mn-ea"/>
                      <a:cs typeface="Times New Roman"/>
                    </a:rPr>
                    <a:t> </a:t>
                  </a:r>
                  <a:r>
                    <a:rPr kumimoji="0" sz="322" b="0" i="0" u="none" strike="noStrike" kern="1200" cap="none" spc="7" normalizeH="0" baseline="6172" noProof="0">
                      <a:ln>
                        <a:noFill/>
                      </a:ln>
                      <a:solidFill>
                        <a:prstClr val="black"/>
                      </a:solidFill>
                      <a:effectLst/>
                      <a:uLnTx/>
                      <a:uFillTx/>
                      <a:latin typeface="Arial"/>
                      <a:ea typeface="+mn-ea"/>
                      <a:cs typeface="Arial"/>
                    </a:rPr>
                    <a:t>KEEPING</a:t>
                  </a:r>
                  <a:r>
                    <a:rPr kumimoji="0" sz="322" b="0" i="0" u="none" strike="noStrike" kern="1200" cap="none" spc="42" normalizeH="0" baseline="6172" noProof="0">
                      <a:ln>
                        <a:noFill/>
                      </a:ln>
                      <a:solidFill>
                        <a:prstClr val="black"/>
                      </a:solidFill>
                      <a:effectLst/>
                      <a:uLnTx/>
                      <a:uFillTx/>
                      <a:latin typeface="Times New Roman"/>
                      <a:ea typeface="+mn-ea"/>
                      <a:cs typeface="Times New Roman"/>
                    </a:rPr>
                    <a:t> </a:t>
                  </a:r>
                  <a:r>
                    <a:rPr kumimoji="0" sz="322" b="0" i="0" u="none" strike="noStrike" kern="1200" cap="none" spc="-14" normalizeH="0" baseline="6172" noProof="0">
                      <a:ln>
                        <a:noFill/>
                      </a:ln>
                      <a:solidFill>
                        <a:prstClr val="black"/>
                      </a:solidFill>
                      <a:effectLst/>
                      <a:uLnTx/>
                      <a:uFillTx/>
                      <a:latin typeface="Arial"/>
                      <a:ea typeface="+mn-ea"/>
                      <a:cs typeface="Arial"/>
                    </a:rPr>
                    <a:t>PAD.</a:t>
                  </a:r>
                  <a:endParaRPr kumimoji="0" sz="322" b="0" i="0" u="none" strike="noStrike" kern="1200" cap="none" spc="0" normalizeH="0" baseline="6172" noProof="0">
                    <a:ln>
                      <a:noFill/>
                    </a:ln>
                    <a:solidFill>
                      <a:prstClr val="black"/>
                    </a:solidFill>
                    <a:effectLst/>
                    <a:uLnTx/>
                    <a:uFillTx/>
                    <a:latin typeface="Arial"/>
                    <a:ea typeface="+mn-ea"/>
                    <a:cs typeface="Arial"/>
                  </a:endParaRPr>
                </a:p>
                <a:p>
                  <a:pPr marL="81867" marR="0" lvl="0" indent="-63675" algn="l" defTabSz="914400" rtl="0" eaLnBrk="1" fontAlgn="auto" latinLnBrk="0" hangingPunct="1">
                    <a:lnSpc>
                      <a:spcPct val="100000"/>
                    </a:lnSpc>
                    <a:spcBef>
                      <a:spcPts val="233"/>
                    </a:spcBef>
                    <a:spcAft>
                      <a:spcPts val="0"/>
                    </a:spcAft>
                    <a:buClrTx/>
                    <a:buSzTx/>
                    <a:buFontTx/>
                    <a:buAutoNum type="arabicPlain" startAt="12"/>
                    <a:tabLst>
                      <a:tab pos="81867" algn="l"/>
                    </a:tabLst>
                    <a:defRPr/>
                  </a:pPr>
                  <a:r>
                    <a:rPr kumimoji="0" sz="215" b="0" i="0" u="none" strike="noStrike" kern="1200" cap="none" spc="5" normalizeH="0" baseline="0" noProof="0">
                      <a:ln>
                        <a:noFill/>
                      </a:ln>
                      <a:solidFill>
                        <a:prstClr val="black"/>
                      </a:solidFill>
                      <a:effectLst/>
                      <a:uLnTx/>
                      <a:uFillTx/>
                      <a:latin typeface="Arial"/>
                      <a:ea typeface="+mn-ea"/>
                      <a:cs typeface="Arial"/>
                    </a:rPr>
                    <a:t>PROVIDE</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SUSPENDED</a:t>
                  </a:r>
                  <a:r>
                    <a:rPr kumimoji="0" sz="215" b="0" i="0" u="none" strike="noStrike" kern="1200" cap="none" spc="26"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AIR</a:t>
                  </a:r>
                  <a:r>
                    <a:rPr kumimoji="0" sz="215" b="0" i="0" u="none" strike="noStrike" kern="1200" cap="none" spc="2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SEPARATOR.</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pic>
              <p:nvPicPr>
                <p:cNvPr id="4579" name="object 4579"/>
                <p:cNvPicPr/>
                <p:nvPr/>
              </p:nvPicPr>
              <p:blipFill>
                <a:blip r:embed="rId185" cstate="print"/>
                <a:stretch>
                  <a:fillRect/>
                </a:stretch>
              </p:blipFill>
              <p:spPr>
                <a:xfrm>
                  <a:off x="7631234" y="5746883"/>
                  <a:ext cx="44183" cy="43804"/>
                </a:xfrm>
                <a:prstGeom prst="rect">
                  <a:avLst/>
                </a:prstGeom>
              </p:spPr>
            </p:pic>
            <p:sp>
              <p:nvSpPr>
                <p:cNvPr id="4580" name="object 4580"/>
                <p:cNvSpPr txBox="1"/>
                <p:nvPr/>
              </p:nvSpPr>
              <p:spPr>
                <a:xfrm>
                  <a:off x="7630311" y="5742966"/>
                  <a:ext cx="45174"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12" normalizeH="0" baseline="0" noProof="0">
                      <a:ln>
                        <a:noFill/>
                      </a:ln>
                      <a:solidFill>
                        <a:prstClr val="black"/>
                      </a:solidFill>
                      <a:effectLst/>
                      <a:uLnTx/>
                      <a:uFillTx/>
                      <a:latin typeface="Arial"/>
                      <a:ea typeface="+mn-ea"/>
                      <a:cs typeface="Arial"/>
                    </a:rPr>
                    <a:t>19</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pic>
              <p:nvPicPr>
                <p:cNvPr id="4581" name="object 4581"/>
                <p:cNvPicPr/>
                <p:nvPr/>
              </p:nvPicPr>
              <p:blipFill>
                <a:blip r:embed="rId186" cstate="print"/>
                <a:stretch>
                  <a:fillRect/>
                </a:stretch>
              </p:blipFill>
              <p:spPr>
                <a:xfrm>
                  <a:off x="7631234" y="5842491"/>
                  <a:ext cx="44183" cy="43804"/>
                </a:xfrm>
                <a:prstGeom prst="rect">
                  <a:avLst/>
                </a:prstGeom>
              </p:spPr>
            </p:pic>
            <p:sp>
              <p:nvSpPr>
                <p:cNvPr id="4582" name="object 4582"/>
                <p:cNvSpPr txBox="1"/>
                <p:nvPr/>
              </p:nvSpPr>
              <p:spPr>
                <a:xfrm>
                  <a:off x="7630311" y="5838572"/>
                  <a:ext cx="45174"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12" normalizeH="0" baseline="0" noProof="0">
                      <a:ln>
                        <a:noFill/>
                      </a:ln>
                      <a:solidFill>
                        <a:prstClr val="black"/>
                      </a:solidFill>
                      <a:effectLst/>
                      <a:uLnTx/>
                      <a:uFillTx/>
                      <a:latin typeface="Arial"/>
                      <a:ea typeface="+mn-ea"/>
                      <a:cs typeface="Arial"/>
                    </a:rPr>
                    <a:t>20</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pic>
              <p:nvPicPr>
                <p:cNvPr id="4583" name="object 4583"/>
                <p:cNvPicPr/>
                <p:nvPr/>
              </p:nvPicPr>
              <p:blipFill>
                <a:blip r:embed="rId187" cstate="print"/>
                <a:stretch>
                  <a:fillRect/>
                </a:stretch>
              </p:blipFill>
              <p:spPr>
                <a:xfrm>
                  <a:off x="7631234" y="5934672"/>
                  <a:ext cx="44183" cy="44183"/>
                </a:xfrm>
                <a:prstGeom prst="rect">
                  <a:avLst/>
                </a:prstGeom>
              </p:spPr>
            </p:pic>
            <p:sp>
              <p:nvSpPr>
                <p:cNvPr id="4584" name="object 4584"/>
                <p:cNvSpPr txBox="1"/>
                <p:nvPr/>
              </p:nvSpPr>
              <p:spPr>
                <a:xfrm>
                  <a:off x="6368058" y="5889612"/>
                  <a:ext cx="1319453" cy="140916"/>
                </a:xfrm>
                <a:prstGeom prst="rect">
                  <a:avLst/>
                </a:prstGeom>
              </p:spPr>
              <p:txBody>
                <a:bodyPr vert="horz" wrap="square" lIns="0" tIns="8489" rIns="0" bIns="0" rtlCol="0">
                  <a:spAutoFit/>
                </a:bodyPr>
                <a:lstStyle/>
                <a:p>
                  <a:pPr marL="82171" marR="14554" lvl="0" indent="-64281" algn="l" defTabSz="914400" rtl="0" eaLnBrk="1" fontAlgn="auto" latinLnBrk="0" hangingPunct="1">
                    <a:lnSpc>
                      <a:spcPct val="100000"/>
                    </a:lnSpc>
                    <a:spcBef>
                      <a:spcPts val="67"/>
                    </a:spcBef>
                    <a:spcAft>
                      <a:spcPts val="0"/>
                    </a:spcAft>
                    <a:buClrTx/>
                    <a:buSzTx/>
                    <a:buFontTx/>
                    <a:buNone/>
                    <a:tabLst/>
                    <a:defRPr/>
                  </a:pPr>
                  <a:r>
                    <a:rPr kumimoji="0" sz="322" b="0" i="0" u="none" strike="noStrike" kern="1200" cap="none" spc="7" normalizeH="0" baseline="6172" noProof="0">
                      <a:ln>
                        <a:noFill/>
                      </a:ln>
                      <a:solidFill>
                        <a:prstClr val="black"/>
                      </a:solidFill>
                      <a:effectLst/>
                      <a:uLnTx/>
                      <a:uFillTx/>
                      <a:latin typeface="Arial"/>
                      <a:ea typeface="+mn-ea"/>
                      <a:cs typeface="Arial"/>
                    </a:rPr>
                    <a:t>11</a:t>
                  </a:r>
                  <a:r>
                    <a:rPr kumimoji="0" sz="322" b="0" i="0" u="none" strike="noStrike" kern="1200" cap="none" spc="143" normalizeH="0" baseline="6172"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RE-3.</a:t>
                  </a:r>
                  <a:r>
                    <a:rPr kumimoji="0" sz="215" b="0" i="0" u="none" strike="noStrike" kern="1200" cap="none" spc="9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REMOVE</a:t>
                  </a:r>
                  <a:r>
                    <a:rPr kumimoji="0" sz="215" b="0" i="0" u="none" strike="noStrike" kern="1200" cap="none" spc="1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PNEUMATIC</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CONTROL</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DAMPER</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ACTUATORS</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(QTY</a:t>
                  </a:r>
                  <a:r>
                    <a:rPr kumimoji="0" sz="215" b="0" i="0" u="none" strike="noStrike" kern="1200" cap="none" spc="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4)</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AN</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REPLACE</a:t>
                  </a:r>
                  <a:r>
                    <a:rPr kumimoji="0" sz="215" b="0" i="0" u="none" strike="noStrike" kern="1200" cap="none" spc="23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WITH</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MANUAL</a:t>
                  </a:r>
                  <a:r>
                    <a:rPr kumimoji="0" sz="215" b="0" i="0" u="none" strike="noStrike" kern="1200" cap="none" spc="26"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DAMPER</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OPERATORS.</a:t>
                  </a:r>
                  <a:r>
                    <a:rPr kumimoji="0" sz="215" b="0" i="0" u="none" strike="noStrike" kern="1200" cap="none" spc="103"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BALANCE</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AIR</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FLOWS</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TO</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VALUES</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LISTED</a:t>
                  </a:r>
                  <a:r>
                    <a:rPr kumimoji="0" sz="215" b="0" i="0" u="none" strike="noStrike" kern="1200" cap="none" spc="26" normalizeH="0" baseline="0" noProof="0">
                      <a:ln>
                        <a:noFill/>
                      </a:ln>
                      <a:solidFill>
                        <a:prstClr val="black"/>
                      </a:solidFill>
                      <a:effectLst/>
                      <a:uLnTx/>
                      <a:uFillTx/>
                      <a:latin typeface="Times New Roman"/>
                      <a:ea typeface="+mn-ea"/>
                      <a:cs typeface="Times New Roman"/>
                    </a:rPr>
                    <a:t> </a:t>
                  </a:r>
                  <a:r>
                    <a:rPr kumimoji="0" sz="215" b="0" i="0" u="none" strike="noStrike" kern="1200" cap="none" spc="-10" normalizeH="0" baseline="0" noProof="0">
                      <a:ln>
                        <a:noFill/>
                      </a:ln>
                      <a:solidFill>
                        <a:prstClr val="black"/>
                      </a:solidFill>
                      <a:effectLst/>
                      <a:uLnTx/>
                      <a:uFillTx/>
                      <a:latin typeface="Arial"/>
                      <a:ea typeface="+mn-ea"/>
                      <a:cs typeface="Arial"/>
                    </a:rPr>
                    <a:t>ON</a:t>
                  </a:r>
                  <a:r>
                    <a:rPr kumimoji="0" sz="322" b="0" i="0" u="none" strike="noStrike" kern="1200" cap="none" spc="-14" normalizeH="0" baseline="-18518" noProof="0">
                      <a:ln>
                        <a:noFill/>
                      </a:ln>
                      <a:solidFill>
                        <a:prstClr val="black"/>
                      </a:solidFill>
                      <a:effectLst/>
                      <a:uLnTx/>
                      <a:uFillTx/>
                      <a:latin typeface="Arial"/>
                      <a:ea typeface="+mn-ea"/>
                      <a:cs typeface="Arial"/>
                    </a:rPr>
                    <a:t>21</a:t>
                  </a:r>
                  <a:r>
                    <a:rPr kumimoji="0" sz="322" b="0" i="0" u="none" strike="noStrike" kern="1200" cap="none" spc="358" normalizeH="0" baseline="-18518"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PLAN.</a:t>
                  </a:r>
                  <a:r>
                    <a:rPr kumimoji="0" sz="215" b="0" i="0" u="none" strike="noStrike" kern="1200" cap="none" spc="100"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NOTE</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THAT</a:t>
                  </a:r>
                  <a:r>
                    <a:rPr kumimoji="0" sz="215" b="0" i="0" u="none" strike="noStrike" kern="1200" cap="none" spc="26"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THE</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ELECTRIC</a:t>
                  </a:r>
                  <a:r>
                    <a:rPr kumimoji="0" sz="215" b="0" i="0" u="none" strike="noStrike" kern="1200" cap="none" spc="26"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ACTUATORS</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CONTROL</a:t>
                  </a:r>
                  <a:r>
                    <a:rPr kumimoji="0" sz="215" b="0" i="0" u="none" strike="noStrike" kern="1200" cap="none" spc="26"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THE</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SMOKE</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DAMPER</a:t>
                  </a:r>
                  <a:r>
                    <a:rPr kumimoji="0" sz="215" b="0" i="0" u="none" strike="noStrike" kern="1200" cap="none" spc="26" normalizeH="0" baseline="0" noProof="0">
                      <a:ln>
                        <a:noFill/>
                      </a:ln>
                      <a:solidFill>
                        <a:prstClr val="black"/>
                      </a:solidFill>
                      <a:effectLst/>
                      <a:uLnTx/>
                      <a:uFillTx/>
                      <a:latin typeface="Times New Roman"/>
                      <a:ea typeface="+mn-ea"/>
                      <a:cs typeface="Times New Roman"/>
                    </a:rPr>
                    <a:t> </a:t>
                  </a:r>
                  <a:r>
                    <a:rPr kumimoji="0" sz="215" b="0" i="0" u="none" strike="noStrike" kern="1200" cap="none" spc="-12" normalizeH="0" baseline="0" noProof="0">
                      <a:ln>
                        <a:noFill/>
                      </a:ln>
                      <a:solidFill>
                        <a:prstClr val="black"/>
                      </a:solidFill>
                      <a:effectLst/>
                      <a:uLnTx/>
                      <a:uFillTx/>
                      <a:latin typeface="Arial"/>
                      <a:ea typeface="+mn-ea"/>
                      <a:cs typeface="Arial"/>
                    </a:rPr>
                    <a:t>TO</a:t>
                  </a:r>
                  <a:r>
                    <a:rPr kumimoji="0" sz="215" b="0" i="0" u="none" strike="noStrike" kern="1200" cap="none" spc="23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REMAIN.</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pic>
              <p:nvPicPr>
                <p:cNvPr id="4585" name="object 4585"/>
                <p:cNvPicPr/>
                <p:nvPr/>
              </p:nvPicPr>
              <p:blipFill>
                <a:blip r:embed="rId185" cstate="print"/>
                <a:stretch>
                  <a:fillRect/>
                </a:stretch>
              </p:blipFill>
              <p:spPr>
                <a:xfrm>
                  <a:off x="7631234" y="6040179"/>
                  <a:ext cx="44183" cy="43804"/>
                </a:xfrm>
                <a:prstGeom prst="rect">
                  <a:avLst/>
                </a:prstGeom>
              </p:spPr>
            </p:pic>
            <p:sp>
              <p:nvSpPr>
                <p:cNvPr id="4586" name="object 4586"/>
                <p:cNvSpPr txBox="1"/>
                <p:nvPr/>
              </p:nvSpPr>
              <p:spPr>
                <a:xfrm>
                  <a:off x="7630311" y="6036261"/>
                  <a:ext cx="45174"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12" normalizeH="0" baseline="0" noProof="0">
                      <a:ln>
                        <a:noFill/>
                      </a:ln>
                      <a:solidFill>
                        <a:prstClr val="black"/>
                      </a:solidFill>
                      <a:effectLst/>
                      <a:uLnTx/>
                      <a:uFillTx/>
                      <a:latin typeface="Arial"/>
                      <a:ea typeface="+mn-ea"/>
                      <a:cs typeface="Arial"/>
                    </a:rPr>
                    <a:t>22</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pic>
              <p:nvPicPr>
                <p:cNvPr id="4587" name="object 4587"/>
                <p:cNvPicPr/>
                <p:nvPr/>
              </p:nvPicPr>
              <p:blipFill>
                <a:blip r:embed="rId188" cstate="print"/>
                <a:stretch>
                  <a:fillRect/>
                </a:stretch>
              </p:blipFill>
              <p:spPr>
                <a:xfrm>
                  <a:off x="7631234" y="6131214"/>
                  <a:ext cx="44183" cy="43804"/>
                </a:xfrm>
                <a:prstGeom prst="rect">
                  <a:avLst/>
                </a:prstGeom>
              </p:spPr>
            </p:pic>
            <p:sp>
              <p:nvSpPr>
                <p:cNvPr id="4588" name="object 4588"/>
                <p:cNvSpPr txBox="1"/>
                <p:nvPr/>
              </p:nvSpPr>
              <p:spPr>
                <a:xfrm>
                  <a:off x="7630311" y="6127298"/>
                  <a:ext cx="1201818"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5" normalizeH="0" baseline="0" noProof="0">
                      <a:ln>
                        <a:noFill/>
                      </a:ln>
                      <a:solidFill>
                        <a:prstClr val="black"/>
                      </a:solidFill>
                      <a:effectLst/>
                      <a:uLnTx/>
                      <a:uFillTx/>
                      <a:latin typeface="Arial"/>
                      <a:ea typeface="+mn-ea"/>
                      <a:cs typeface="Arial"/>
                    </a:rPr>
                    <a:t>23</a:t>
                  </a:r>
                  <a:r>
                    <a:rPr kumimoji="0" sz="215" b="0" i="0" u="none" strike="noStrike" kern="1200" cap="none" spc="19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RECONFIGURE</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PIPING,</a:t>
                  </a:r>
                  <a:r>
                    <a:rPr kumimoji="0" sz="215" b="0" i="0" u="none" strike="noStrike" kern="1200" cap="none" spc="12"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SEE</a:t>
                  </a:r>
                  <a:r>
                    <a:rPr kumimoji="0" sz="215" b="0" i="0" u="none" strike="noStrike" kern="1200" cap="none" spc="1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MUA-1</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PIPING</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SCHEMATIC</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ON</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DRAWING</a:t>
                  </a:r>
                  <a:r>
                    <a:rPr kumimoji="0" sz="215" b="0" i="0" u="none" strike="noStrike" kern="1200" cap="none" spc="12"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H-</a:t>
                  </a:r>
                  <a:r>
                    <a:rPr kumimoji="0" sz="215" b="0" i="0" u="none" strike="noStrike" kern="1200" cap="none" spc="-5" normalizeH="0" baseline="0" noProof="0">
                      <a:ln>
                        <a:noFill/>
                      </a:ln>
                      <a:solidFill>
                        <a:prstClr val="black"/>
                      </a:solidFill>
                      <a:effectLst/>
                      <a:uLnTx/>
                      <a:uFillTx/>
                      <a:latin typeface="Arial"/>
                      <a:ea typeface="+mn-ea"/>
                      <a:cs typeface="Arial"/>
                    </a:rPr>
                    <a:t>401.2.</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pic>
              <p:nvPicPr>
                <p:cNvPr id="4589" name="object 4589"/>
                <p:cNvPicPr/>
                <p:nvPr/>
              </p:nvPicPr>
              <p:blipFill>
                <a:blip r:embed="rId189" cstate="print"/>
                <a:stretch>
                  <a:fillRect/>
                </a:stretch>
              </p:blipFill>
              <p:spPr>
                <a:xfrm>
                  <a:off x="5002994" y="6185686"/>
                  <a:ext cx="44190" cy="44185"/>
                </a:xfrm>
                <a:prstGeom prst="rect">
                  <a:avLst/>
                </a:prstGeom>
              </p:spPr>
            </p:pic>
            <p:sp>
              <p:nvSpPr>
                <p:cNvPr id="4590" name="object 4590"/>
                <p:cNvSpPr txBox="1"/>
                <p:nvPr/>
              </p:nvSpPr>
              <p:spPr>
                <a:xfrm>
                  <a:off x="5010455" y="6182148"/>
                  <a:ext cx="28802"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24" normalizeH="0" baseline="0" noProof="0">
                      <a:ln>
                        <a:noFill/>
                      </a:ln>
                      <a:solidFill>
                        <a:prstClr val="black"/>
                      </a:solidFill>
                      <a:effectLst/>
                      <a:uLnTx/>
                      <a:uFillTx/>
                      <a:latin typeface="Arial"/>
                      <a:ea typeface="+mn-ea"/>
                      <a:cs typeface="Arial"/>
                    </a:rPr>
                    <a:t>6</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pic>
              <p:nvPicPr>
                <p:cNvPr id="4591" name="object 4591"/>
                <p:cNvPicPr/>
                <p:nvPr/>
              </p:nvPicPr>
              <p:blipFill>
                <a:blip r:embed="rId190" cstate="print"/>
                <a:stretch>
                  <a:fillRect/>
                </a:stretch>
              </p:blipFill>
              <p:spPr>
                <a:xfrm>
                  <a:off x="5002994" y="6287386"/>
                  <a:ext cx="44190" cy="43804"/>
                </a:xfrm>
                <a:prstGeom prst="rect">
                  <a:avLst/>
                </a:prstGeom>
              </p:spPr>
            </p:pic>
            <p:sp>
              <p:nvSpPr>
                <p:cNvPr id="4592" name="object 4592"/>
                <p:cNvSpPr txBox="1"/>
                <p:nvPr/>
              </p:nvSpPr>
              <p:spPr>
                <a:xfrm>
                  <a:off x="5010455" y="6283468"/>
                  <a:ext cx="28802"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24" normalizeH="0" baseline="0" noProof="0">
                      <a:ln>
                        <a:noFill/>
                      </a:ln>
                      <a:solidFill>
                        <a:prstClr val="black"/>
                      </a:solidFill>
                      <a:effectLst/>
                      <a:uLnTx/>
                      <a:uFillTx/>
                      <a:latin typeface="Arial"/>
                      <a:ea typeface="+mn-ea"/>
                      <a:cs typeface="Arial"/>
                    </a:rPr>
                    <a:t>7</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pic>
              <p:nvPicPr>
                <p:cNvPr id="4593" name="object 4593"/>
                <p:cNvPicPr/>
                <p:nvPr/>
              </p:nvPicPr>
              <p:blipFill>
                <a:blip r:embed="rId191" cstate="print"/>
                <a:stretch>
                  <a:fillRect/>
                </a:stretch>
              </p:blipFill>
              <p:spPr>
                <a:xfrm>
                  <a:off x="5002994" y="6453843"/>
                  <a:ext cx="44190" cy="43803"/>
                </a:xfrm>
                <a:prstGeom prst="rect">
                  <a:avLst/>
                </a:prstGeom>
              </p:spPr>
            </p:pic>
            <p:sp>
              <p:nvSpPr>
                <p:cNvPr id="4594" name="object 4594"/>
                <p:cNvSpPr txBox="1"/>
                <p:nvPr/>
              </p:nvSpPr>
              <p:spPr>
                <a:xfrm>
                  <a:off x="5010455" y="6449923"/>
                  <a:ext cx="28802"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24" normalizeH="0" baseline="0" noProof="0">
                      <a:ln>
                        <a:noFill/>
                      </a:ln>
                      <a:solidFill>
                        <a:prstClr val="black"/>
                      </a:solidFill>
                      <a:effectLst/>
                      <a:uLnTx/>
                      <a:uFillTx/>
                      <a:latin typeface="Arial"/>
                      <a:ea typeface="+mn-ea"/>
                      <a:cs typeface="Arial"/>
                    </a:rPr>
                    <a:t>8</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pic>
              <p:nvPicPr>
                <p:cNvPr id="4595" name="object 4595"/>
                <p:cNvPicPr/>
                <p:nvPr/>
              </p:nvPicPr>
              <p:blipFill>
                <a:blip r:embed="rId192" cstate="print"/>
                <a:stretch>
                  <a:fillRect/>
                </a:stretch>
              </p:blipFill>
              <p:spPr>
                <a:xfrm>
                  <a:off x="5002994" y="6577255"/>
                  <a:ext cx="44190" cy="44184"/>
                </a:xfrm>
                <a:prstGeom prst="rect">
                  <a:avLst/>
                </a:prstGeom>
              </p:spPr>
            </p:pic>
            <p:sp>
              <p:nvSpPr>
                <p:cNvPr id="4596" name="object 4596"/>
                <p:cNvSpPr txBox="1"/>
                <p:nvPr/>
              </p:nvSpPr>
              <p:spPr>
                <a:xfrm>
                  <a:off x="5010455" y="6573716"/>
                  <a:ext cx="28802"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24" normalizeH="0" baseline="0" noProof="0">
                      <a:ln>
                        <a:noFill/>
                      </a:ln>
                      <a:solidFill>
                        <a:prstClr val="black"/>
                      </a:solidFill>
                      <a:effectLst/>
                      <a:uLnTx/>
                      <a:uFillTx/>
                      <a:latin typeface="Arial"/>
                      <a:ea typeface="+mn-ea"/>
                      <a:cs typeface="Arial"/>
                    </a:rPr>
                    <a:t>9</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grpSp>
              <p:nvGrpSpPr>
                <p:cNvPr id="4597" name="object 4597"/>
                <p:cNvGrpSpPr/>
                <p:nvPr/>
              </p:nvGrpSpPr>
              <p:grpSpPr>
                <a:xfrm>
                  <a:off x="6381489" y="6190260"/>
                  <a:ext cx="43962" cy="171298"/>
                  <a:chOff x="10649990" y="12965154"/>
                  <a:chExt cx="92075" cy="358775"/>
                </a:xfrm>
              </p:grpSpPr>
              <p:pic>
                <p:nvPicPr>
                  <p:cNvPr id="4598" name="object 4598"/>
                  <p:cNvPicPr/>
                  <p:nvPr/>
                </p:nvPicPr>
                <p:blipFill>
                  <a:blip r:embed="rId193" cstate="print"/>
                  <a:stretch>
                    <a:fillRect/>
                  </a:stretch>
                </p:blipFill>
                <p:spPr>
                  <a:xfrm>
                    <a:off x="10649990" y="12965154"/>
                    <a:ext cx="91744" cy="92535"/>
                  </a:xfrm>
                  <a:prstGeom prst="rect">
                    <a:avLst/>
                  </a:prstGeom>
                </p:spPr>
              </p:pic>
              <p:pic>
                <p:nvPicPr>
                  <p:cNvPr id="4599" name="object 4599"/>
                  <p:cNvPicPr/>
                  <p:nvPr/>
                </p:nvPicPr>
                <p:blipFill>
                  <a:blip r:embed="rId194" cstate="print"/>
                  <a:stretch>
                    <a:fillRect/>
                  </a:stretch>
                </p:blipFill>
                <p:spPr>
                  <a:xfrm>
                    <a:off x="10649990" y="13230808"/>
                    <a:ext cx="91744" cy="92546"/>
                  </a:xfrm>
                  <a:prstGeom prst="rect">
                    <a:avLst/>
                  </a:prstGeom>
                </p:spPr>
              </p:pic>
            </p:grpSp>
            <p:sp>
              <p:nvSpPr>
                <p:cNvPr id="4600" name="object 4600"/>
                <p:cNvSpPr txBox="1"/>
                <p:nvPr/>
              </p:nvSpPr>
              <p:spPr>
                <a:xfrm>
                  <a:off x="6368058" y="6186719"/>
                  <a:ext cx="1203333" cy="174002"/>
                </a:xfrm>
                <a:prstGeom prst="rect">
                  <a:avLst/>
                </a:prstGeom>
              </p:spPr>
              <p:txBody>
                <a:bodyPr vert="horz" wrap="square" lIns="0" tIns="8489" rIns="0" bIns="0" rtlCol="0">
                  <a:spAutoFit/>
                </a:bodyPr>
                <a:lstStyle/>
                <a:p>
                  <a:pPr marL="81564" marR="14554" lvl="0" indent="-63675" algn="l" defTabSz="914400" rtl="0" eaLnBrk="1" fontAlgn="auto" latinLnBrk="0" hangingPunct="1">
                    <a:lnSpc>
                      <a:spcPct val="100000"/>
                    </a:lnSpc>
                    <a:spcBef>
                      <a:spcPts val="67"/>
                    </a:spcBef>
                    <a:spcAft>
                      <a:spcPts val="0"/>
                    </a:spcAft>
                    <a:buClrTx/>
                    <a:buSzTx/>
                    <a:buFontTx/>
                    <a:buAutoNum type="arabicPlain" startAt="14"/>
                    <a:tabLst>
                      <a:tab pos="82171" algn="l"/>
                    </a:tabLst>
                    <a:defRPr/>
                  </a:pPr>
                  <a:r>
                    <a:rPr kumimoji="0" sz="215" b="0" i="0" u="none" strike="noStrike" kern="1200" cap="none" spc="5" normalizeH="0" baseline="0" noProof="0">
                      <a:ln>
                        <a:noFill/>
                      </a:ln>
                      <a:solidFill>
                        <a:prstClr val="black"/>
                      </a:solidFill>
                      <a:effectLst/>
                      <a:uLnTx/>
                      <a:uFillTx/>
                      <a:latin typeface="Arial"/>
                      <a:ea typeface="+mn-ea"/>
                      <a:cs typeface="Arial"/>
                    </a:rPr>
                    <a:t>REMOVE</a:t>
                  </a:r>
                  <a:r>
                    <a:rPr kumimoji="0" sz="215" b="0" i="0" u="none" strike="noStrike" kern="1200" cap="none" spc="26"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EXISTING</a:t>
                  </a:r>
                  <a:r>
                    <a:rPr kumimoji="0" sz="215" b="0" i="0" u="none" strike="noStrike" kern="1200" cap="none" spc="3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GROOVED</a:t>
                  </a:r>
                  <a:r>
                    <a:rPr kumimoji="0" sz="215" b="0" i="0" u="none" strike="noStrike" kern="1200" cap="none" spc="3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COUPLINGS</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AND</a:t>
                  </a:r>
                  <a:r>
                    <a:rPr kumimoji="0" sz="215" b="0" i="0" u="none" strike="noStrike" kern="1200" cap="none" spc="2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REPLACE</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WITH</a:t>
                  </a:r>
                  <a:r>
                    <a:rPr kumimoji="0" sz="215" b="0" i="0" u="none" strike="noStrike" kern="1200" cap="none" spc="3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FLANGED</a:t>
                  </a:r>
                  <a:r>
                    <a:rPr kumimoji="0" sz="215" b="0" i="0" u="none" strike="noStrike" kern="1200" cap="none" spc="31" normalizeH="0" baseline="0" noProof="0">
                      <a:ln>
                        <a:noFill/>
                      </a:ln>
                      <a:solidFill>
                        <a:prstClr val="black"/>
                      </a:solidFill>
                      <a:effectLst/>
                      <a:uLnTx/>
                      <a:uFillTx/>
                      <a:latin typeface="Times New Roman"/>
                      <a:ea typeface="+mn-ea"/>
                      <a:cs typeface="Times New Roman"/>
                    </a:rPr>
                    <a:t> </a:t>
                  </a:r>
                  <a:r>
                    <a:rPr kumimoji="0" sz="215" b="0" i="0" u="none" strike="noStrike" kern="1200" cap="none" spc="-12" normalizeH="0" baseline="0" noProof="0">
                      <a:ln>
                        <a:noFill/>
                      </a:ln>
                      <a:solidFill>
                        <a:prstClr val="black"/>
                      </a:solidFill>
                      <a:effectLst/>
                      <a:uLnTx/>
                      <a:uFillTx/>
                      <a:latin typeface="Arial"/>
                      <a:ea typeface="+mn-ea"/>
                      <a:cs typeface="Arial"/>
                    </a:rPr>
                    <a:t>OR</a:t>
                  </a:r>
                  <a:r>
                    <a:rPr kumimoji="0" sz="215" b="0" i="0" u="none" strike="noStrike" kern="1200" cap="none" spc="23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WELDED</a:t>
                  </a:r>
                  <a:r>
                    <a:rPr kumimoji="0" sz="215" b="0" i="0" u="none" strike="noStrike" kern="1200" cap="none" spc="2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COUPLINGS</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ALLOWING</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THE</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PIPING</a:t>
                  </a:r>
                  <a:r>
                    <a:rPr kumimoji="0" sz="215" b="0" i="0" u="none" strike="noStrike" kern="1200" cap="none" spc="3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SYSTEM</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TO</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OPERATE</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AT</a:t>
                  </a:r>
                  <a:r>
                    <a:rPr kumimoji="0" sz="215" b="0" i="0" u="none" strike="noStrike" kern="1200" cap="none" spc="31" normalizeH="0" baseline="0" noProof="0">
                      <a:ln>
                        <a:noFill/>
                      </a:ln>
                      <a:solidFill>
                        <a:prstClr val="black"/>
                      </a:solidFill>
                      <a:effectLst/>
                      <a:uLnTx/>
                      <a:uFillTx/>
                      <a:latin typeface="Times New Roman"/>
                      <a:ea typeface="+mn-ea"/>
                      <a:cs typeface="Times New Roman"/>
                    </a:rPr>
                    <a:t> </a:t>
                  </a:r>
                  <a:r>
                    <a:rPr kumimoji="0" sz="215" b="0" i="0" u="none" strike="noStrike" kern="1200" cap="none" spc="-24" normalizeH="0" baseline="0" noProof="0">
                      <a:ln>
                        <a:noFill/>
                      </a:ln>
                      <a:solidFill>
                        <a:prstClr val="black"/>
                      </a:solidFill>
                      <a:effectLst/>
                      <a:uLnTx/>
                      <a:uFillTx/>
                      <a:latin typeface="Arial"/>
                      <a:ea typeface="+mn-ea"/>
                      <a:cs typeface="Arial"/>
                    </a:rPr>
                    <a:t>A</a:t>
                  </a:r>
                  <a:r>
                    <a:rPr kumimoji="0" sz="215" b="0" i="0" u="none" strike="noStrike" kern="1200" cap="none" spc="23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CONTINUOUS</a:t>
                  </a:r>
                  <a:r>
                    <a:rPr kumimoji="0" sz="215" b="0" i="0" u="none" strike="noStrike" kern="1200" cap="none" spc="43"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225°F.</a:t>
                  </a:r>
                  <a:endParaRPr kumimoji="0" sz="215" b="0" i="0" u="none" strike="noStrike" kern="1200" cap="none" spc="0" normalizeH="0" baseline="0" noProof="0">
                    <a:ln>
                      <a:noFill/>
                    </a:ln>
                    <a:solidFill>
                      <a:prstClr val="black"/>
                    </a:solidFill>
                    <a:effectLst/>
                    <a:uLnTx/>
                    <a:uFillTx/>
                    <a:latin typeface="Arial"/>
                    <a:ea typeface="+mn-ea"/>
                    <a:cs typeface="Arial"/>
                  </a:endParaRPr>
                </a:p>
                <a:p>
                  <a:pPr marL="0" marR="0" lvl="0" indent="0" algn="l" defTabSz="914400" rtl="0" eaLnBrk="1" fontAlgn="auto" latinLnBrk="0" hangingPunct="1">
                    <a:lnSpc>
                      <a:spcPct val="100000"/>
                    </a:lnSpc>
                    <a:spcBef>
                      <a:spcPts val="12"/>
                    </a:spcBef>
                    <a:spcAft>
                      <a:spcPts val="0"/>
                    </a:spcAft>
                    <a:buClrTx/>
                    <a:buSzTx/>
                    <a:buFontTx/>
                    <a:buAutoNum type="arabicPlain" startAt="14"/>
                    <a:tabLst/>
                    <a:defRPr/>
                  </a:pPr>
                  <a:endParaRPr kumimoji="0" sz="215" b="0" i="0" u="none" strike="noStrike" kern="1200" cap="none" spc="0" normalizeH="0" baseline="0" noProof="0">
                    <a:ln>
                      <a:noFill/>
                    </a:ln>
                    <a:solidFill>
                      <a:prstClr val="black"/>
                    </a:solidFill>
                    <a:effectLst/>
                    <a:uLnTx/>
                    <a:uFillTx/>
                    <a:latin typeface="Arial"/>
                    <a:ea typeface="+mn-ea"/>
                    <a:cs typeface="Arial"/>
                  </a:endParaRPr>
                </a:p>
                <a:p>
                  <a:pPr marL="81867" marR="0" lvl="0" indent="-63675" algn="l" defTabSz="914400" rtl="0" eaLnBrk="1" fontAlgn="auto" latinLnBrk="0" hangingPunct="1">
                    <a:lnSpc>
                      <a:spcPct val="100000"/>
                    </a:lnSpc>
                    <a:spcBef>
                      <a:spcPts val="0"/>
                    </a:spcBef>
                    <a:spcAft>
                      <a:spcPts val="0"/>
                    </a:spcAft>
                    <a:buClrTx/>
                    <a:buSzTx/>
                    <a:buFontTx/>
                    <a:buAutoNum type="arabicPlain" startAt="14"/>
                    <a:tabLst>
                      <a:tab pos="81867" algn="l"/>
                    </a:tabLst>
                    <a:defRPr/>
                  </a:pPr>
                  <a:r>
                    <a:rPr kumimoji="0" sz="215" b="0" i="0" u="none" strike="noStrike" kern="1200" cap="none" spc="0" normalizeH="0" baseline="0" noProof="0">
                      <a:ln>
                        <a:noFill/>
                      </a:ln>
                      <a:solidFill>
                        <a:prstClr val="black"/>
                      </a:solidFill>
                      <a:effectLst/>
                      <a:uLnTx/>
                      <a:uFillTx/>
                      <a:latin typeface="Arial"/>
                      <a:ea typeface="+mn-ea"/>
                      <a:cs typeface="Arial"/>
                    </a:rPr>
                    <a:t>16"</a:t>
                  </a:r>
                  <a:r>
                    <a:rPr kumimoji="0" sz="215" b="0" i="0" u="none" strike="noStrike" kern="1200" cap="none" spc="45"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BRIDGE</a:t>
                  </a:r>
                  <a:r>
                    <a:rPr kumimoji="0" sz="215" b="0" i="0" u="none" strike="noStrike" kern="1200" cap="none" spc="41"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FOR</a:t>
                  </a:r>
                  <a:r>
                    <a:rPr kumimoji="0" sz="215" b="0" i="0" u="none" strike="noStrike" kern="1200" cap="none" spc="48"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HEATING</a:t>
                  </a:r>
                  <a:r>
                    <a:rPr kumimoji="0" sz="215" b="0" i="0" u="none" strike="noStrike" kern="1200" cap="none" spc="38" normalizeH="0" baseline="0" noProof="0">
                      <a:ln>
                        <a:noFill/>
                      </a:ln>
                      <a:solidFill>
                        <a:prstClr val="black"/>
                      </a:solidFill>
                      <a:effectLst/>
                      <a:uLnTx/>
                      <a:uFillTx/>
                      <a:latin typeface="Times New Roman"/>
                      <a:ea typeface="+mn-ea"/>
                      <a:cs typeface="Times New Roman"/>
                    </a:rPr>
                    <a:t> </a:t>
                  </a:r>
                  <a:r>
                    <a:rPr kumimoji="0" sz="215" b="0" i="0" u="none" strike="noStrike" kern="1200" cap="none" spc="-10" normalizeH="0" baseline="0" noProof="0">
                      <a:ln>
                        <a:noFill/>
                      </a:ln>
                      <a:solidFill>
                        <a:prstClr val="black"/>
                      </a:solidFill>
                      <a:effectLst/>
                      <a:uLnTx/>
                      <a:uFillTx/>
                      <a:latin typeface="Arial"/>
                      <a:ea typeface="+mn-ea"/>
                      <a:cs typeface="Arial"/>
                    </a:rPr>
                    <a:t>LOOP</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grpSp>
              <p:nvGrpSpPr>
                <p:cNvPr id="4601" name="object 4601"/>
                <p:cNvGrpSpPr/>
                <p:nvPr/>
              </p:nvGrpSpPr>
              <p:grpSpPr>
                <a:xfrm>
                  <a:off x="6381489" y="6390993"/>
                  <a:ext cx="43962" cy="108236"/>
                  <a:chOff x="10649990" y="13385579"/>
                  <a:chExt cx="92075" cy="226695"/>
                </a:xfrm>
              </p:grpSpPr>
              <p:pic>
                <p:nvPicPr>
                  <p:cNvPr id="4602" name="object 4602"/>
                  <p:cNvPicPr/>
                  <p:nvPr/>
                </p:nvPicPr>
                <p:blipFill>
                  <a:blip r:embed="rId195" cstate="print"/>
                  <a:stretch>
                    <a:fillRect/>
                  </a:stretch>
                </p:blipFill>
                <p:spPr>
                  <a:xfrm>
                    <a:off x="10649990" y="13385579"/>
                    <a:ext cx="91744" cy="92541"/>
                  </a:xfrm>
                  <a:prstGeom prst="rect">
                    <a:avLst/>
                  </a:prstGeom>
                </p:spPr>
              </p:pic>
              <p:pic>
                <p:nvPicPr>
                  <p:cNvPr id="4603" name="object 4603"/>
                  <p:cNvPicPr/>
                  <p:nvPr/>
                </p:nvPicPr>
                <p:blipFill>
                  <a:blip r:embed="rId196" cstate="print"/>
                  <a:stretch>
                    <a:fillRect/>
                  </a:stretch>
                </p:blipFill>
                <p:spPr>
                  <a:xfrm>
                    <a:off x="10649990" y="13520406"/>
                    <a:ext cx="91744" cy="91743"/>
                  </a:xfrm>
                  <a:prstGeom prst="rect">
                    <a:avLst/>
                  </a:prstGeom>
                </p:spPr>
              </p:pic>
            </p:grpSp>
            <p:sp>
              <p:nvSpPr>
                <p:cNvPr id="4604" name="object 4604"/>
                <p:cNvSpPr txBox="1"/>
                <p:nvPr/>
              </p:nvSpPr>
              <p:spPr>
                <a:xfrm>
                  <a:off x="6368058" y="6387455"/>
                  <a:ext cx="1245476" cy="125976"/>
                </a:xfrm>
                <a:prstGeom prst="rect">
                  <a:avLst/>
                </a:prstGeom>
              </p:spPr>
              <p:txBody>
                <a:bodyPr vert="horz" wrap="square" lIns="0" tIns="8489" rIns="0" bIns="0" rtlCol="0">
                  <a:spAutoFit/>
                </a:bodyPr>
                <a:lstStyle/>
                <a:p>
                  <a:pPr marL="81867" marR="0" lvl="0" indent="-63675" algn="l" defTabSz="914400" rtl="0" eaLnBrk="1" fontAlgn="auto" latinLnBrk="0" hangingPunct="1">
                    <a:lnSpc>
                      <a:spcPct val="100000"/>
                    </a:lnSpc>
                    <a:spcBef>
                      <a:spcPts val="67"/>
                    </a:spcBef>
                    <a:spcAft>
                      <a:spcPts val="0"/>
                    </a:spcAft>
                    <a:buClrTx/>
                    <a:buSzTx/>
                    <a:buFontTx/>
                    <a:buAutoNum type="arabicPlain" startAt="16"/>
                    <a:tabLst>
                      <a:tab pos="81867" algn="l"/>
                    </a:tabLst>
                    <a:defRPr/>
                  </a:pPr>
                  <a:r>
                    <a:rPr kumimoji="0" sz="322" b="0" i="0" u="none" strike="noStrike" kern="1200" cap="none" spc="7" normalizeH="0" baseline="6172" noProof="0">
                      <a:ln>
                        <a:noFill/>
                      </a:ln>
                      <a:solidFill>
                        <a:prstClr val="black"/>
                      </a:solidFill>
                      <a:effectLst/>
                      <a:uLnTx/>
                      <a:uFillTx/>
                      <a:latin typeface="Arial"/>
                      <a:ea typeface="+mn-ea"/>
                      <a:cs typeface="Arial"/>
                    </a:rPr>
                    <a:t>6"</a:t>
                  </a:r>
                  <a:r>
                    <a:rPr kumimoji="0" sz="322" b="0" i="0" u="none" strike="noStrike" kern="1200" cap="none" spc="29" normalizeH="0" baseline="6172" noProof="0">
                      <a:ln>
                        <a:noFill/>
                      </a:ln>
                      <a:solidFill>
                        <a:prstClr val="black"/>
                      </a:solidFill>
                      <a:effectLst/>
                      <a:uLnTx/>
                      <a:uFillTx/>
                      <a:latin typeface="Times New Roman"/>
                      <a:ea typeface="+mn-ea"/>
                      <a:cs typeface="Times New Roman"/>
                    </a:rPr>
                    <a:t> </a:t>
                  </a:r>
                  <a:r>
                    <a:rPr kumimoji="0" sz="322" b="0" i="0" u="none" strike="noStrike" kern="1200" cap="none" spc="7" normalizeH="0" baseline="6172" noProof="0">
                      <a:ln>
                        <a:noFill/>
                      </a:ln>
                      <a:solidFill>
                        <a:prstClr val="black"/>
                      </a:solidFill>
                      <a:effectLst/>
                      <a:uLnTx/>
                      <a:uFillTx/>
                      <a:latin typeface="Arial"/>
                      <a:ea typeface="+mn-ea"/>
                      <a:cs typeface="Arial"/>
                    </a:rPr>
                    <a:t>STANDBY</a:t>
                  </a:r>
                  <a:r>
                    <a:rPr kumimoji="0" sz="322" b="0" i="0" u="none" strike="noStrike" kern="1200" cap="none" spc="18" normalizeH="0" baseline="6172" noProof="0">
                      <a:ln>
                        <a:noFill/>
                      </a:ln>
                      <a:solidFill>
                        <a:prstClr val="black"/>
                      </a:solidFill>
                      <a:effectLst/>
                      <a:uLnTx/>
                      <a:uFillTx/>
                      <a:latin typeface="Times New Roman"/>
                      <a:ea typeface="+mn-ea"/>
                      <a:cs typeface="Times New Roman"/>
                    </a:rPr>
                    <a:t> </a:t>
                  </a:r>
                  <a:r>
                    <a:rPr kumimoji="0" sz="322" b="0" i="0" u="none" strike="noStrike" kern="1200" cap="none" spc="-7" normalizeH="0" baseline="6172" noProof="0">
                      <a:ln>
                        <a:noFill/>
                      </a:ln>
                      <a:solidFill>
                        <a:prstClr val="black"/>
                      </a:solidFill>
                      <a:effectLst/>
                      <a:uLnTx/>
                      <a:uFillTx/>
                      <a:latin typeface="Arial"/>
                      <a:ea typeface="+mn-ea"/>
                      <a:cs typeface="Arial"/>
                    </a:rPr>
                    <a:t>HEADER.</a:t>
                  </a:r>
                  <a:endParaRPr kumimoji="0" sz="322" b="0" i="0" u="none" strike="noStrike" kern="1200" cap="none" spc="0" normalizeH="0" baseline="6172" noProof="0">
                    <a:ln>
                      <a:noFill/>
                    </a:ln>
                    <a:solidFill>
                      <a:prstClr val="black"/>
                    </a:solidFill>
                    <a:effectLst/>
                    <a:uLnTx/>
                    <a:uFillTx/>
                    <a:latin typeface="Arial"/>
                    <a:ea typeface="+mn-ea"/>
                    <a:cs typeface="Arial"/>
                  </a:endParaRPr>
                </a:p>
                <a:p>
                  <a:pPr marL="0" marR="0" lvl="0" indent="0" algn="l" defTabSz="914400" rtl="0" eaLnBrk="1" fontAlgn="auto" latinLnBrk="0" hangingPunct="1">
                    <a:lnSpc>
                      <a:spcPct val="100000"/>
                    </a:lnSpc>
                    <a:spcBef>
                      <a:spcPts val="14"/>
                    </a:spcBef>
                    <a:spcAft>
                      <a:spcPts val="0"/>
                    </a:spcAft>
                    <a:buClrTx/>
                    <a:buSzTx/>
                    <a:buFont typeface="Arial"/>
                    <a:buAutoNum type="arabicPlain" startAt="16"/>
                    <a:tabLst/>
                    <a:defRPr/>
                  </a:pPr>
                  <a:endParaRPr kumimoji="0" sz="215" b="0" i="0" u="none" strike="noStrike" kern="1200" cap="none" spc="0" normalizeH="0" baseline="0" noProof="0">
                    <a:ln>
                      <a:noFill/>
                    </a:ln>
                    <a:solidFill>
                      <a:prstClr val="black"/>
                    </a:solidFill>
                    <a:effectLst/>
                    <a:uLnTx/>
                    <a:uFillTx/>
                    <a:latin typeface="Arial"/>
                    <a:ea typeface="+mn-ea"/>
                    <a:cs typeface="Arial"/>
                  </a:endParaRPr>
                </a:p>
                <a:p>
                  <a:pPr marL="81564" marR="14554" lvl="0" indent="-63675" algn="l" defTabSz="914400" rtl="0" eaLnBrk="1" fontAlgn="auto" latinLnBrk="0" hangingPunct="1">
                    <a:lnSpc>
                      <a:spcPts val="248"/>
                    </a:lnSpc>
                    <a:spcBef>
                      <a:spcPts val="0"/>
                    </a:spcBef>
                    <a:spcAft>
                      <a:spcPts val="0"/>
                    </a:spcAft>
                    <a:buClrTx/>
                    <a:buSzTx/>
                    <a:buFontTx/>
                    <a:buAutoNum type="arabicPlain" startAt="16"/>
                    <a:tabLst>
                      <a:tab pos="82171" algn="l"/>
                    </a:tabLst>
                    <a:defRPr/>
                  </a:pPr>
                  <a:r>
                    <a:rPr kumimoji="0" sz="322" b="0" i="0" u="none" strike="noStrike" kern="1200" cap="none" spc="7" normalizeH="0" baseline="6172" noProof="0">
                      <a:ln>
                        <a:noFill/>
                      </a:ln>
                      <a:solidFill>
                        <a:prstClr val="black"/>
                      </a:solidFill>
                      <a:effectLst/>
                      <a:uLnTx/>
                      <a:uFillTx/>
                      <a:latin typeface="Arial"/>
                      <a:ea typeface="+mn-ea"/>
                      <a:cs typeface="Arial"/>
                    </a:rPr>
                    <a:t>INSTALL</a:t>
                  </a:r>
                  <a:r>
                    <a:rPr kumimoji="0" sz="322" b="0" i="0" u="none" strike="noStrike" kern="1200" cap="none" spc="36" normalizeH="0" baseline="6172" noProof="0">
                      <a:ln>
                        <a:noFill/>
                      </a:ln>
                      <a:solidFill>
                        <a:prstClr val="black"/>
                      </a:solidFill>
                      <a:effectLst/>
                      <a:uLnTx/>
                      <a:uFillTx/>
                      <a:latin typeface="Times New Roman"/>
                      <a:ea typeface="+mn-ea"/>
                      <a:cs typeface="Times New Roman"/>
                    </a:rPr>
                    <a:t> </a:t>
                  </a:r>
                  <a:r>
                    <a:rPr kumimoji="0" sz="322" b="0" i="0" u="none" strike="noStrike" kern="1200" cap="none" spc="7" normalizeH="0" baseline="6172" noProof="0">
                      <a:ln>
                        <a:noFill/>
                      </a:ln>
                      <a:solidFill>
                        <a:prstClr val="black"/>
                      </a:solidFill>
                      <a:effectLst/>
                      <a:uLnTx/>
                      <a:uFillTx/>
                      <a:latin typeface="Arial"/>
                      <a:ea typeface="+mn-ea"/>
                      <a:cs typeface="Arial"/>
                    </a:rPr>
                    <a:t>30"</a:t>
                  </a:r>
                  <a:r>
                    <a:rPr kumimoji="0" sz="322" b="0" i="0" u="none" strike="noStrike" kern="1200" cap="none" spc="46" normalizeH="0" baseline="6172" noProof="0">
                      <a:ln>
                        <a:noFill/>
                      </a:ln>
                      <a:solidFill>
                        <a:prstClr val="black"/>
                      </a:solidFill>
                      <a:effectLst/>
                      <a:uLnTx/>
                      <a:uFillTx/>
                      <a:latin typeface="Times New Roman"/>
                      <a:ea typeface="+mn-ea"/>
                      <a:cs typeface="Times New Roman"/>
                    </a:rPr>
                    <a:t> </a:t>
                  </a:r>
                  <a:r>
                    <a:rPr kumimoji="0" sz="322" b="0" i="0" u="none" strike="noStrike" kern="1200" cap="none" spc="7" normalizeH="0" baseline="6172" noProof="0">
                      <a:ln>
                        <a:noFill/>
                      </a:ln>
                      <a:solidFill>
                        <a:prstClr val="black"/>
                      </a:solidFill>
                      <a:effectLst/>
                      <a:uLnTx/>
                      <a:uFillTx/>
                      <a:latin typeface="Arial"/>
                      <a:ea typeface="+mn-ea"/>
                      <a:cs typeface="Arial"/>
                    </a:rPr>
                    <a:t>MANUALLY</a:t>
                  </a:r>
                  <a:r>
                    <a:rPr kumimoji="0" sz="322" b="0" i="0" u="none" strike="noStrike" kern="1200" cap="none" spc="18" normalizeH="0" baseline="6172" noProof="0">
                      <a:ln>
                        <a:noFill/>
                      </a:ln>
                      <a:solidFill>
                        <a:prstClr val="black"/>
                      </a:solidFill>
                      <a:effectLst/>
                      <a:uLnTx/>
                      <a:uFillTx/>
                      <a:latin typeface="Times New Roman"/>
                      <a:ea typeface="+mn-ea"/>
                      <a:cs typeface="Times New Roman"/>
                    </a:rPr>
                    <a:t> </a:t>
                  </a:r>
                  <a:r>
                    <a:rPr kumimoji="0" sz="322" b="0" i="0" u="none" strike="noStrike" kern="1200" cap="none" spc="7" normalizeH="0" baseline="6172" noProof="0">
                      <a:ln>
                        <a:noFill/>
                      </a:ln>
                      <a:solidFill>
                        <a:prstClr val="black"/>
                      </a:solidFill>
                      <a:effectLst/>
                      <a:uLnTx/>
                      <a:uFillTx/>
                      <a:latin typeface="Arial"/>
                      <a:ea typeface="+mn-ea"/>
                      <a:cs typeface="Arial"/>
                    </a:rPr>
                    <a:t>OPERATED</a:t>
                  </a:r>
                  <a:r>
                    <a:rPr kumimoji="0" sz="322" b="0" i="0" u="none" strike="noStrike" kern="1200" cap="none" spc="46" normalizeH="0" baseline="6172" noProof="0">
                      <a:ln>
                        <a:noFill/>
                      </a:ln>
                      <a:solidFill>
                        <a:prstClr val="black"/>
                      </a:solidFill>
                      <a:effectLst/>
                      <a:uLnTx/>
                      <a:uFillTx/>
                      <a:latin typeface="Times New Roman"/>
                      <a:ea typeface="+mn-ea"/>
                      <a:cs typeface="Times New Roman"/>
                    </a:rPr>
                    <a:t> </a:t>
                  </a:r>
                  <a:r>
                    <a:rPr kumimoji="0" sz="322" b="0" i="0" u="none" strike="noStrike" kern="1200" cap="none" spc="7" normalizeH="0" baseline="6172" noProof="0">
                      <a:ln>
                        <a:noFill/>
                      </a:ln>
                      <a:solidFill>
                        <a:prstClr val="black"/>
                      </a:solidFill>
                      <a:effectLst/>
                      <a:uLnTx/>
                      <a:uFillTx/>
                      <a:latin typeface="Arial"/>
                      <a:ea typeface="+mn-ea"/>
                      <a:cs typeface="Arial"/>
                    </a:rPr>
                    <a:t>BUTTERFLY</a:t>
                  </a:r>
                  <a:r>
                    <a:rPr kumimoji="0" sz="322" b="0" i="0" u="none" strike="noStrike" kern="1200" cap="none" spc="18" normalizeH="0" baseline="6172" noProof="0">
                      <a:ln>
                        <a:noFill/>
                      </a:ln>
                      <a:solidFill>
                        <a:prstClr val="black"/>
                      </a:solidFill>
                      <a:effectLst/>
                      <a:uLnTx/>
                      <a:uFillTx/>
                      <a:latin typeface="Times New Roman"/>
                      <a:ea typeface="+mn-ea"/>
                      <a:cs typeface="Times New Roman"/>
                    </a:rPr>
                    <a:t> </a:t>
                  </a:r>
                  <a:r>
                    <a:rPr kumimoji="0" sz="322" b="0" i="0" u="none" strike="noStrike" kern="1200" cap="none" spc="7" normalizeH="0" baseline="6172" noProof="0">
                      <a:ln>
                        <a:noFill/>
                      </a:ln>
                      <a:solidFill>
                        <a:prstClr val="black"/>
                      </a:solidFill>
                      <a:effectLst/>
                      <a:uLnTx/>
                      <a:uFillTx/>
                      <a:latin typeface="Arial"/>
                      <a:ea typeface="+mn-ea"/>
                      <a:cs typeface="Arial"/>
                    </a:rPr>
                    <a:t>VALVES</a:t>
                  </a:r>
                  <a:r>
                    <a:rPr kumimoji="0" sz="322" b="0" i="0" u="none" strike="noStrike" kern="1200" cap="none" spc="36" normalizeH="0" baseline="6172" noProof="0">
                      <a:ln>
                        <a:noFill/>
                      </a:ln>
                      <a:solidFill>
                        <a:prstClr val="black"/>
                      </a:solidFill>
                      <a:effectLst/>
                      <a:uLnTx/>
                      <a:uFillTx/>
                      <a:latin typeface="Times New Roman"/>
                      <a:ea typeface="+mn-ea"/>
                      <a:cs typeface="Times New Roman"/>
                    </a:rPr>
                    <a:t> </a:t>
                  </a:r>
                  <a:r>
                    <a:rPr kumimoji="0" sz="322" b="0" i="0" u="none" strike="noStrike" kern="1200" cap="none" spc="7" normalizeH="0" baseline="6172" noProof="0">
                      <a:ln>
                        <a:noFill/>
                      </a:ln>
                      <a:solidFill>
                        <a:prstClr val="black"/>
                      </a:solidFill>
                      <a:effectLst/>
                      <a:uLnTx/>
                      <a:uFillTx/>
                      <a:latin typeface="Arial"/>
                      <a:ea typeface="+mn-ea"/>
                      <a:cs typeface="Arial"/>
                    </a:rPr>
                    <a:t>IN</a:t>
                  </a:r>
                  <a:r>
                    <a:rPr kumimoji="0" sz="322" b="0" i="0" u="none" strike="noStrike" kern="1200" cap="none" spc="42" normalizeH="0" baseline="6172" noProof="0">
                      <a:ln>
                        <a:noFill/>
                      </a:ln>
                      <a:solidFill>
                        <a:prstClr val="black"/>
                      </a:solidFill>
                      <a:effectLst/>
                      <a:uLnTx/>
                      <a:uFillTx/>
                      <a:latin typeface="Times New Roman"/>
                      <a:ea typeface="+mn-ea"/>
                      <a:cs typeface="Times New Roman"/>
                    </a:rPr>
                    <a:t> </a:t>
                  </a:r>
                  <a:r>
                    <a:rPr kumimoji="0" sz="322" b="0" i="0" u="none" strike="noStrike" kern="1200" cap="none" spc="7" normalizeH="0" baseline="6172" noProof="0">
                      <a:ln>
                        <a:noFill/>
                      </a:ln>
                      <a:solidFill>
                        <a:prstClr val="black"/>
                      </a:solidFill>
                      <a:effectLst/>
                      <a:uLnTx/>
                      <a:uFillTx/>
                      <a:latin typeface="Arial"/>
                      <a:ea typeface="+mn-ea"/>
                      <a:cs typeface="Arial"/>
                    </a:rPr>
                    <a:t>THE</a:t>
                  </a:r>
                  <a:r>
                    <a:rPr kumimoji="0" sz="322" b="0" i="0" u="none" strike="noStrike" kern="1200" cap="none" spc="36" normalizeH="0" baseline="6172" noProof="0">
                      <a:ln>
                        <a:noFill/>
                      </a:ln>
                      <a:solidFill>
                        <a:prstClr val="black"/>
                      </a:solidFill>
                      <a:effectLst/>
                      <a:uLnTx/>
                      <a:uFillTx/>
                      <a:latin typeface="Times New Roman"/>
                      <a:ea typeface="+mn-ea"/>
                      <a:cs typeface="Times New Roman"/>
                    </a:rPr>
                    <a:t> </a:t>
                  </a:r>
                  <a:r>
                    <a:rPr kumimoji="0" sz="322" b="0" i="0" u="none" strike="noStrike" kern="1200" cap="none" spc="7" normalizeH="0" baseline="6172" noProof="0">
                      <a:ln>
                        <a:noFill/>
                      </a:ln>
                      <a:solidFill>
                        <a:prstClr val="black"/>
                      </a:solidFill>
                      <a:effectLst/>
                      <a:uLnTx/>
                      <a:uFillTx/>
                      <a:latin typeface="Arial"/>
                      <a:ea typeface="+mn-ea"/>
                      <a:cs typeface="Arial"/>
                    </a:rPr>
                    <a:t>CHWS&amp;R</a:t>
                  </a:r>
                  <a:r>
                    <a:rPr kumimoji="0" sz="322" b="0" i="0" u="none" strike="noStrike" kern="1200" cap="none" spc="39" normalizeH="0" baseline="6172" noProof="0">
                      <a:ln>
                        <a:noFill/>
                      </a:ln>
                      <a:solidFill>
                        <a:prstClr val="black"/>
                      </a:solidFill>
                      <a:effectLst/>
                      <a:uLnTx/>
                      <a:uFillTx/>
                      <a:latin typeface="Times New Roman"/>
                      <a:ea typeface="+mn-ea"/>
                      <a:cs typeface="Times New Roman"/>
                    </a:rPr>
                    <a:t> </a:t>
                  </a:r>
                  <a:r>
                    <a:rPr kumimoji="0" sz="322" b="0" i="0" u="none" strike="noStrike" kern="1200" cap="none" spc="-14" normalizeH="0" baseline="6172" noProof="0">
                      <a:ln>
                        <a:noFill/>
                      </a:ln>
                      <a:solidFill>
                        <a:prstClr val="black"/>
                      </a:solidFill>
                      <a:effectLst/>
                      <a:uLnTx/>
                      <a:uFillTx/>
                      <a:latin typeface="Arial"/>
                      <a:ea typeface="+mn-ea"/>
                      <a:cs typeface="Arial"/>
                    </a:rPr>
                    <a:t>MAINS</a:t>
                  </a:r>
                  <a:r>
                    <a:rPr kumimoji="0" sz="322" b="0" i="0" u="none" strike="noStrike" kern="1200" cap="none" spc="358" normalizeH="0" baseline="6172"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JUST</a:t>
                  </a:r>
                  <a:r>
                    <a:rPr kumimoji="0" sz="215" b="0" i="0" u="none" strike="noStrike" kern="1200" cap="none" spc="1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NORTH</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OF</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COLUMN</a:t>
                  </a:r>
                  <a:r>
                    <a:rPr kumimoji="0" sz="215" b="0" i="0" u="none" strike="noStrike" kern="1200" cap="none" spc="26"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LINE</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H</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AS</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SHOWN</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ON</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10" normalizeH="0" baseline="0" noProof="0">
                      <a:ln>
                        <a:noFill/>
                      </a:ln>
                      <a:solidFill>
                        <a:prstClr val="black"/>
                      </a:solidFill>
                      <a:effectLst/>
                      <a:uLnTx/>
                      <a:uFillTx/>
                      <a:latin typeface="Arial"/>
                      <a:ea typeface="+mn-ea"/>
                      <a:cs typeface="Arial"/>
                    </a:rPr>
                    <a:t>PLAN.</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grpSp>
              <p:nvGrpSpPr>
                <p:cNvPr id="4605" name="object 4605"/>
                <p:cNvGrpSpPr/>
                <p:nvPr/>
              </p:nvGrpSpPr>
              <p:grpSpPr>
                <a:xfrm>
                  <a:off x="6381489" y="6194068"/>
                  <a:ext cx="1293985" cy="407781"/>
                  <a:chOff x="10649990" y="12973130"/>
                  <a:chExt cx="2710180" cy="854075"/>
                </a:xfrm>
              </p:grpSpPr>
              <p:pic>
                <p:nvPicPr>
                  <p:cNvPr id="4606" name="object 4606"/>
                  <p:cNvPicPr/>
                  <p:nvPr/>
                </p:nvPicPr>
                <p:blipFill>
                  <a:blip r:embed="rId194" cstate="print"/>
                  <a:stretch>
                    <a:fillRect/>
                  </a:stretch>
                </p:blipFill>
                <p:spPr>
                  <a:xfrm>
                    <a:off x="10649990" y="13734208"/>
                    <a:ext cx="91744" cy="92546"/>
                  </a:xfrm>
                  <a:prstGeom prst="rect">
                    <a:avLst/>
                  </a:prstGeom>
                </p:spPr>
              </p:pic>
              <p:pic>
                <p:nvPicPr>
                  <p:cNvPr id="4607" name="object 4607"/>
                  <p:cNvPicPr/>
                  <p:nvPr/>
                </p:nvPicPr>
                <p:blipFill>
                  <a:blip r:embed="rId187" cstate="print"/>
                  <a:stretch>
                    <a:fillRect/>
                  </a:stretch>
                </p:blipFill>
                <p:spPr>
                  <a:xfrm>
                    <a:off x="13267511" y="12973130"/>
                    <a:ext cx="92539" cy="92537"/>
                  </a:xfrm>
                  <a:prstGeom prst="rect">
                    <a:avLst/>
                  </a:prstGeom>
                </p:spPr>
              </p:pic>
            </p:grpSp>
            <p:sp>
              <p:nvSpPr>
                <p:cNvPr id="4608" name="object 4608"/>
                <p:cNvSpPr txBox="1"/>
                <p:nvPr/>
              </p:nvSpPr>
              <p:spPr>
                <a:xfrm>
                  <a:off x="7630311" y="6192049"/>
                  <a:ext cx="1020211" cy="74744"/>
                </a:xfrm>
                <a:prstGeom prst="rect">
                  <a:avLst/>
                </a:prstGeom>
              </p:spPr>
              <p:txBody>
                <a:bodyPr vert="horz" wrap="square" lIns="0" tIns="8489" rIns="0" bIns="0" rtlCol="0">
                  <a:spAutoFit/>
                </a:bodyPr>
                <a:lstStyle/>
                <a:p>
                  <a:pPr marL="90964" marR="2426" lvl="0" indent="-85203" algn="l" defTabSz="914400" rtl="0" eaLnBrk="1" fontAlgn="auto" latinLnBrk="0" hangingPunct="1">
                    <a:lnSpc>
                      <a:spcPct val="100000"/>
                    </a:lnSpc>
                    <a:spcBef>
                      <a:spcPts val="67"/>
                    </a:spcBef>
                    <a:spcAft>
                      <a:spcPts val="0"/>
                    </a:spcAft>
                    <a:buClrTx/>
                    <a:buSzTx/>
                    <a:buFontTx/>
                    <a:buNone/>
                    <a:tabLst/>
                    <a:defRPr/>
                  </a:pPr>
                  <a:r>
                    <a:rPr kumimoji="0" sz="322" b="0" i="0" u="none" strike="noStrike" kern="1200" cap="none" spc="7" normalizeH="0" baseline="6172" noProof="0">
                      <a:ln>
                        <a:noFill/>
                      </a:ln>
                      <a:solidFill>
                        <a:prstClr val="black"/>
                      </a:solidFill>
                      <a:effectLst/>
                      <a:uLnTx/>
                      <a:uFillTx/>
                      <a:latin typeface="Arial"/>
                      <a:ea typeface="+mn-ea"/>
                      <a:cs typeface="Arial"/>
                    </a:rPr>
                    <a:t>24</a:t>
                  </a:r>
                  <a:r>
                    <a:rPr kumimoji="0" sz="322" b="0" i="0" u="none" strike="noStrike" kern="1200" cap="none" spc="268" normalizeH="0" baseline="6172"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CONNECT</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TO</a:t>
                  </a:r>
                  <a:r>
                    <a:rPr kumimoji="0" sz="215" b="0" i="0" u="none" strike="noStrike" kern="1200" cap="none" spc="10"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EXISTING</a:t>
                  </a:r>
                  <a:r>
                    <a:rPr kumimoji="0" sz="215" b="0" i="0" u="none" strike="noStrike" kern="1200" cap="none" spc="12"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RINK</a:t>
                  </a:r>
                  <a:r>
                    <a:rPr kumimoji="0" sz="215" b="0" i="0" u="none" strike="noStrike" kern="1200" cap="none" spc="12"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H/X</a:t>
                  </a:r>
                  <a:r>
                    <a:rPr kumimoji="0" sz="215" b="0" i="0" u="none" strike="noStrike" kern="1200" cap="none" spc="10"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PIPING.</a:t>
                  </a:r>
                  <a:r>
                    <a:rPr kumimoji="0" sz="215" b="0" i="0" u="none" strike="noStrike" kern="1200" cap="none" spc="88"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SEE</a:t>
                  </a:r>
                  <a:r>
                    <a:rPr kumimoji="0" sz="215" b="0" i="0" u="none" strike="noStrike" kern="1200" cap="none" spc="1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DWG</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H-301.1</a:t>
                  </a:r>
                  <a:r>
                    <a:rPr kumimoji="0" sz="215" b="0" i="0" u="none" strike="noStrike" kern="1200" cap="none" spc="12" normalizeH="0" baseline="0" noProof="0">
                      <a:ln>
                        <a:noFill/>
                      </a:ln>
                      <a:solidFill>
                        <a:prstClr val="black"/>
                      </a:solidFill>
                      <a:effectLst/>
                      <a:uLnTx/>
                      <a:uFillTx/>
                      <a:latin typeface="Times New Roman"/>
                      <a:ea typeface="+mn-ea"/>
                      <a:cs typeface="Times New Roman"/>
                    </a:rPr>
                    <a:t> </a:t>
                  </a:r>
                  <a:r>
                    <a:rPr kumimoji="0" sz="215" b="0" i="0" u="none" strike="noStrike" kern="1200" cap="none" spc="-12" normalizeH="0" baseline="0" noProof="0">
                      <a:ln>
                        <a:noFill/>
                      </a:ln>
                      <a:solidFill>
                        <a:prstClr val="black"/>
                      </a:solidFill>
                      <a:effectLst/>
                      <a:uLnTx/>
                      <a:uFillTx/>
                      <a:latin typeface="Arial"/>
                      <a:ea typeface="+mn-ea"/>
                      <a:cs typeface="Arial"/>
                    </a:rPr>
                    <a:t>FOR</a:t>
                  </a:r>
                  <a:r>
                    <a:rPr kumimoji="0" sz="215" b="0" i="0" u="none" strike="noStrike" kern="1200" cap="none" spc="23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CORRESPONDING</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CHW</a:t>
                  </a:r>
                  <a:r>
                    <a:rPr kumimoji="0" sz="215" b="0" i="0" u="none" strike="noStrike" kern="1200" cap="none" spc="45"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RISER</a:t>
                  </a:r>
                  <a:r>
                    <a:rPr kumimoji="0" sz="215" b="0" i="0" u="none" strike="noStrike" kern="1200" cap="none" spc="2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DIAGRAM.</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pic>
              <p:nvPicPr>
                <p:cNvPr id="4609" name="object 4609"/>
                <p:cNvPicPr/>
                <p:nvPr/>
              </p:nvPicPr>
              <p:blipFill>
                <a:blip r:embed="rId197" cstate="print"/>
                <a:stretch>
                  <a:fillRect/>
                </a:stretch>
              </p:blipFill>
              <p:spPr>
                <a:xfrm>
                  <a:off x="7631234" y="6298433"/>
                  <a:ext cx="44183" cy="44184"/>
                </a:xfrm>
                <a:prstGeom prst="rect">
                  <a:avLst/>
                </a:prstGeom>
              </p:spPr>
            </p:pic>
            <p:sp>
              <p:nvSpPr>
                <p:cNvPr id="4610" name="object 4610"/>
                <p:cNvSpPr txBox="1"/>
                <p:nvPr/>
              </p:nvSpPr>
              <p:spPr>
                <a:xfrm>
                  <a:off x="7630311" y="6294895"/>
                  <a:ext cx="45174"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12" normalizeH="0" baseline="0" noProof="0">
                      <a:ln>
                        <a:noFill/>
                      </a:ln>
                      <a:solidFill>
                        <a:prstClr val="black"/>
                      </a:solidFill>
                      <a:effectLst/>
                      <a:uLnTx/>
                      <a:uFillTx/>
                      <a:latin typeface="Arial"/>
                      <a:ea typeface="+mn-ea"/>
                      <a:cs typeface="Arial"/>
                    </a:rPr>
                    <a:t>25</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pic>
              <p:nvPicPr>
                <p:cNvPr id="4611" name="object 4611"/>
                <p:cNvPicPr/>
                <p:nvPr/>
              </p:nvPicPr>
              <p:blipFill>
                <a:blip r:embed="rId198" cstate="print"/>
                <a:stretch>
                  <a:fillRect/>
                </a:stretch>
              </p:blipFill>
              <p:spPr>
                <a:xfrm>
                  <a:off x="7631234" y="6397468"/>
                  <a:ext cx="44183" cy="43806"/>
                </a:xfrm>
                <a:prstGeom prst="rect">
                  <a:avLst/>
                </a:prstGeom>
              </p:spPr>
            </p:pic>
            <p:sp>
              <p:nvSpPr>
                <p:cNvPr id="4612" name="object 4612"/>
                <p:cNvSpPr txBox="1"/>
                <p:nvPr/>
              </p:nvSpPr>
              <p:spPr>
                <a:xfrm>
                  <a:off x="7630311" y="6393550"/>
                  <a:ext cx="45174"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12" normalizeH="0" baseline="0" noProof="0">
                      <a:ln>
                        <a:noFill/>
                      </a:ln>
                      <a:solidFill>
                        <a:prstClr val="black"/>
                      </a:solidFill>
                      <a:effectLst/>
                      <a:uLnTx/>
                      <a:uFillTx/>
                      <a:latin typeface="Arial"/>
                      <a:ea typeface="+mn-ea"/>
                      <a:cs typeface="Arial"/>
                    </a:rPr>
                    <a:t>26</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pic>
              <p:nvPicPr>
                <p:cNvPr id="4613" name="object 4613"/>
                <p:cNvPicPr/>
                <p:nvPr/>
              </p:nvPicPr>
              <p:blipFill>
                <a:blip r:embed="rId199" cstate="print"/>
                <a:stretch>
                  <a:fillRect/>
                </a:stretch>
              </p:blipFill>
              <p:spPr>
                <a:xfrm>
                  <a:off x="7631234" y="6479745"/>
                  <a:ext cx="44183" cy="43803"/>
                </a:xfrm>
                <a:prstGeom prst="rect">
                  <a:avLst/>
                </a:prstGeom>
              </p:spPr>
            </p:pic>
            <p:sp>
              <p:nvSpPr>
                <p:cNvPr id="4614" name="object 4614"/>
                <p:cNvSpPr txBox="1"/>
                <p:nvPr/>
              </p:nvSpPr>
              <p:spPr>
                <a:xfrm>
                  <a:off x="7630311" y="6475824"/>
                  <a:ext cx="45174"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12" normalizeH="0" baseline="0" noProof="0">
                      <a:ln>
                        <a:noFill/>
                      </a:ln>
                      <a:solidFill>
                        <a:prstClr val="black"/>
                      </a:solidFill>
                      <a:effectLst/>
                      <a:uLnTx/>
                      <a:uFillTx/>
                      <a:latin typeface="Arial"/>
                      <a:ea typeface="+mn-ea"/>
                      <a:cs typeface="Arial"/>
                    </a:rPr>
                    <a:t>27</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pic>
              <p:nvPicPr>
                <p:cNvPr id="4615" name="object 4615"/>
                <p:cNvPicPr/>
                <p:nvPr/>
              </p:nvPicPr>
              <p:blipFill>
                <a:blip r:embed="rId198" cstate="print"/>
                <a:stretch>
                  <a:fillRect/>
                </a:stretch>
              </p:blipFill>
              <p:spPr>
                <a:xfrm>
                  <a:off x="7631234" y="6559735"/>
                  <a:ext cx="44183" cy="43803"/>
                </a:xfrm>
                <a:prstGeom prst="rect">
                  <a:avLst/>
                </a:prstGeom>
              </p:spPr>
            </p:pic>
            <p:sp>
              <p:nvSpPr>
                <p:cNvPr id="4616" name="object 4616"/>
                <p:cNvSpPr txBox="1"/>
                <p:nvPr/>
              </p:nvSpPr>
              <p:spPr>
                <a:xfrm>
                  <a:off x="6368058" y="6548573"/>
                  <a:ext cx="1319453" cy="74744"/>
                </a:xfrm>
                <a:prstGeom prst="rect">
                  <a:avLst/>
                </a:prstGeom>
              </p:spPr>
              <p:txBody>
                <a:bodyPr vert="horz" wrap="square" lIns="0" tIns="8489" rIns="0" bIns="0" rtlCol="0">
                  <a:spAutoFit/>
                </a:bodyPr>
                <a:lstStyle/>
                <a:p>
                  <a:pPr marL="82171" marR="14554" lvl="0" indent="-64281" algn="l" defTabSz="914400" rtl="0" eaLnBrk="1" fontAlgn="auto" latinLnBrk="0" hangingPunct="1">
                    <a:lnSpc>
                      <a:spcPct val="100000"/>
                    </a:lnSpc>
                    <a:spcBef>
                      <a:spcPts val="67"/>
                    </a:spcBef>
                    <a:spcAft>
                      <a:spcPts val="0"/>
                    </a:spcAft>
                    <a:buClrTx/>
                    <a:buSzTx/>
                    <a:buFontTx/>
                    <a:buNone/>
                    <a:tabLst/>
                    <a:defRPr/>
                  </a:pPr>
                  <a:r>
                    <a:rPr kumimoji="0" sz="322" b="0" i="0" u="none" strike="noStrike" kern="1200" cap="none" spc="7" normalizeH="0" baseline="-12345" noProof="0">
                      <a:ln>
                        <a:noFill/>
                      </a:ln>
                      <a:solidFill>
                        <a:prstClr val="black"/>
                      </a:solidFill>
                      <a:effectLst/>
                      <a:uLnTx/>
                      <a:uFillTx/>
                      <a:latin typeface="Arial"/>
                      <a:ea typeface="+mn-ea"/>
                      <a:cs typeface="Arial"/>
                    </a:rPr>
                    <a:t>18</a:t>
                  </a:r>
                  <a:r>
                    <a:rPr kumimoji="0" sz="322" b="0" i="0" u="none" strike="noStrike" kern="1200" cap="none" spc="351" normalizeH="0" baseline="-12345"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PROVIDE</a:t>
                  </a:r>
                  <a:r>
                    <a:rPr kumimoji="0" sz="215" b="0" i="0" u="none" strike="noStrike" kern="1200" cap="none" spc="12"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TWO</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(2)</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12"</a:t>
                  </a:r>
                  <a:r>
                    <a:rPr kumimoji="0" sz="215" b="0" i="0" u="none" strike="noStrike" kern="1200" cap="none" spc="12"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TAPS,</a:t>
                  </a:r>
                  <a:r>
                    <a:rPr kumimoji="0" sz="215" b="0" i="0" u="none" strike="noStrike" kern="1200" cap="none" spc="12"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ONE</a:t>
                  </a:r>
                  <a:r>
                    <a:rPr kumimoji="0" sz="215" b="0" i="0" u="none" strike="noStrike" kern="1200" cap="none" spc="12"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EACH</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ON</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THE</a:t>
                  </a:r>
                  <a:r>
                    <a:rPr kumimoji="0" sz="215" b="0" i="0" u="none" strike="noStrike" kern="1200" cap="none" spc="1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CHWS&amp;R</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MAINS</a:t>
                  </a:r>
                  <a:r>
                    <a:rPr kumimoji="0" sz="215" b="0" i="0" u="none" strike="noStrike" kern="1200" cap="none" spc="1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JUST</a:t>
                  </a:r>
                  <a:r>
                    <a:rPr kumimoji="0" sz="215" b="0" i="0" u="none" strike="noStrike" kern="1200" cap="none" spc="12"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NORTH</a:t>
                  </a:r>
                  <a:r>
                    <a:rPr kumimoji="0" sz="215" b="0" i="0" u="none" strike="noStrike" kern="1200" cap="none" spc="1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OF</a:t>
                  </a:r>
                  <a:r>
                    <a:rPr kumimoji="0" sz="215" b="0" i="0" u="none" strike="noStrike" kern="1200" cap="none" spc="97" normalizeH="0" baseline="0" noProof="0">
                      <a:ln>
                        <a:noFill/>
                      </a:ln>
                      <a:solidFill>
                        <a:prstClr val="black"/>
                      </a:solidFill>
                      <a:effectLst/>
                      <a:uLnTx/>
                      <a:uFillTx/>
                      <a:latin typeface="Times New Roman"/>
                      <a:ea typeface="+mn-ea"/>
                      <a:cs typeface="Times New Roman"/>
                    </a:rPr>
                    <a:t>  </a:t>
                  </a:r>
                  <a:r>
                    <a:rPr kumimoji="0" sz="322" b="0" i="0" u="none" strike="noStrike" kern="1200" cap="none" spc="-18" normalizeH="0" baseline="-12345" noProof="0">
                      <a:ln>
                        <a:noFill/>
                      </a:ln>
                      <a:solidFill>
                        <a:prstClr val="black"/>
                      </a:solidFill>
                      <a:effectLst/>
                      <a:uLnTx/>
                      <a:uFillTx/>
                      <a:latin typeface="Arial"/>
                      <a:ea typeface="+mn-ea"/>
                      <a:cs typeface="Arial"/>
                    </a:rPr>
                    <a:t>28</a:t>
                  </a:r>
                  <a:r>
                    <a:rPr kumimoji="0" sz="322" b="0" i="0" u="none" strike="noStrike" kern="1200" cap="none" spc="358" normalizeH="0" baseline="-12345"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THE</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NEW</a:t>
                  </a:r>
                  <a:r>
                    <a:rPr kumimoji="0" sz="215" b="0" i="0" u="none" strike="noStrike" kern="1200" cap="none" spc="33"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ISOLATION</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VALVES.</a:t>
                  </a:r>
                  <a:r>
                    <a:rPr kumimoji="0" sz="215" b="0" i="0" u="none" strike="noStrike" kern="1200" cap="none" spc="9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SEE</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NOTE</a:t>
                  </a:r>
                  <a:r>
                    <a:rPr kumimoji="0" sz="215" b="0" i="0" u="none" strike="noStrike" kern="1200" cap="none" spc="1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17</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ABOVE.</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617" name="object 4617"/>
                <p:cNvSpPr txBox="1"/>
                <p:nvPr/>
              </p:nvSpPr>
              <p:spPr>
                <a:xfrm>
                  <a:off x="9029368" y="5876663"/>
                  <a:ext cx="545729"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0" normalizeH="0" baseline="0" noProof="0">
                      <a:ln>
                        <a:noFill/>
                      </a:ln>
                      <a:solidFill>
                        <a:prstClr val="black"/>
                      </a:solidFill>
                      <a:effectLst/>
                      <a:uLnTx/>
                      <a:uFillTx/>
                      <a:latin typeface="Arial"/>
                      <a:ea typeface="+mn-ea"/>
                      <a:cs typeface="Arial"/>
                    </a:rPr>
                    <a:t>NEW</a:t>
                  </a:r>
                  <a:r>
                    <a:rPr kumimoji="0" sz="215" b="0" i="0" u="none" strike="noStrike" kern="1200" cap="none" spc="64"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30"</a:t>
                  </a:r>
                  <a:r>
                    <a:rPr kumimoji="0" sz="215" b="0" i="0" u="none" strike="noStrike" kern="1200" cap="none" spc="36"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ISOLATED</a:t>
                  </a:r>
                  <a:r>
                    <a:rPr kumimoji="0" sz="215" b="0" i="0" u="none" strike="noStrike" kern="1200" cap="none" spc="45"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VALVES</a:t>
                  </a:r>
                  <a:r>
                    <a:rPr kumimoji="0" sz="215" b="0" i="0" u="none" strike="noStrike" kern="1200" cap="none" spc="43"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PHASE</a:t>
                  </a:r>
                  <a:r>
                    <a:rPr kumimoji="0" sz="215" b="0" i="0" u="none" strike="noStrike" kern="1200" cap="none" spc="41" normalizeH="0" baseline="0" noProof="0">
                      <a:ln>
                        <a:noFill/>
                      </a:ln>
                      <a:solidFill>
                        <a:prstClr val="black"/>
                      </a:solidFill>
                      <a:effectLst/>
                      <a:uLnTx/>
                      <a:uFillTx/>
                      <a:latin typeface="Times New Roman"/>
                      <a:ea typeface="+mn-ea"/>
                      <a:cs typeface="Times New Roman"/>
                    </a:rPr>
                    <a:t> </a:t>
                  </a:r>
                  <a:r>
                    <a:rPr kumimoji="0" sz="215" b="0" i="0" u="none" strike="noStrike" kern="1200" cap="none" spc="-12" normalizeH="0" baseline="0" noProof="0">
                      <a:ln>
                        <a:noFill/>
                      </a:ln>
                      <a:solidFill>
                        <a:prstClr val="black"/>
                      </a:solidFill>
                      <a:effectLst/>
                      <a:uLnTx/>
                      <a:uFillTx/>
                      <a:latin typeface="Arial"/>
                      <a:ea typeface="+mn-ea"/>
                      <a:cs typeface="Arial"/>
                    </a:rPr>
                    <a:t>1.</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618" name="object 4618"/>
                <p:cNvSpPr txBox="1"/>
                <p:nvPr/>
              </p:nvSpPr>
              <p:spPr>
                <a:xfrm>
                  <a:off x="9029368" y="5942559"/>
                  <a:ext cx="557250"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5" normalizeH="0" baseline="0" noProof="0">
                      <a:ln>
                        <a:noFill/>
                      </a:ln>
                      <a:solidFill>
                        <a:prstClr val="black"/>
                      </a:solidFill>
                      <a:effectLst/>
                      <a:uLnTx/>
                      <a:uFillTx/>
                      <a:latin typeface="Arial"/>
                      <a:ea typeface="+mn-ea"/>
                      <a:cs typeface="Arial"/>
                    </a:rPr>
                    <a:t>NEW</a:t>
                  </a:r>
                  <a:r>
                    <a:rPr kumimoji="0" sz="215" b="0" i="0" u="none" strike="noStrike" kern="1200" cap="none" spc="36"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10"</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ISOLATION</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VALVES</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PHASE</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12" normalizeH="0" baseline="0" noProof="0">
                      <a:ln>
                        <a:noFill/>
                      </a:ln>
                      <a:solidFill>
                        <a:prstClr val="black"/>
                      </a:solidFill>
                      <a:effectLst/>
                      <a:uLnTx/>
                      <a:uFillTx/>
                      <a:latin typeface="Arial"/>
                      <a:ea typeface="+mn-ea"/>
                      <a:cs typeface="Arial"/>
                    </a:rPr>
                    <a:t>1.</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619" name="object 4619"/>
                <p:cNvSpPr txBox="1"/>
                <p:nvPr/>
              </p:nvSpPr>
              <p:spPr>
                <a:xfrm>
                  <a:off x="9029368" y="6074352"/>
                  <a:ext cx="719453"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0" normalizeH="0" baseline="0" noProof="0">
                      <a:ln>
                        <a:noFill/>
                      </a:ln>
                      <a:solidFill>
                        <a:prstClr val="black"/>
                      </a:solidFill>
                      <a:effectLst/>
                      <a:uLnTx/>
                      <a:uFillTx/>
                      <a:latin typeface="Arial"/>
                      <a:ea typeface="+mn-ea"/>
                      <a:cs typeface="Arial"/>
                    </a:rPr>
                    <a:t>NEW</a:t>
                  </a:r>
                  <a:r>
                    <a:rPr kumimoji="0" sz="215" b="0" i="0" u="none" strike="noStrike" kern="1200" cap="none" spc="57"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12"</a:t>
                  </a:r>
                  <a:r>
                    <a:rPr kumimoji="0" sz="215" b="0" i="0" u="none" strike="noStrike" kern="1200" cap="none" spc="41"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TAPS</a:t>
                  </a:r>
                  <a:r>
                    <a:rPr kumimoji="0" sz="215" b="0" i="0" u="none" strike="noStrike" kern="1200" cap="none" spc="36"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AND</a:t>
                  </a:r>
                  <a:r>
                    <a:rPr kumimoji="0" sz="215" b="0" i="0" u="none" strike="noStrike" kern="1200" cap="none" spc="38"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ISOLATION</a:t>
                  </a:r>
                  <a:r>
                    <a:rPr kumimoji="0" sz="215" b="0" i="0" u="none" strike="noStrike" kern="1200" cap="none" spc="131"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VALVES</a:t>
                  </a:r>
                  <a:r>
                    <a:rPr kumimoji="0" sz="215" b="0" i="0" u="none" strike="noStrike" kern="1200" cap="none" spc="33"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PHASE</a:t>
                  </a:r>
                  <a:r>
                    <a:rPr kumimoji="0" sz="215" b="0" i="0" u="none" strike="noStrike" kern="1200" cap="none" spc="36" normalizeH="0" baseline="0" noProof="0">
                      <a:ln>
                        <a:noFill/>
                      </a:ln>
                      <a:solidFill>
                        <a:prstClr val="black"/>
                      </a:solidFill>
                      <a:effectLst/>
                      <a:uLnTx/>
                      <a:uFillTx/>
                      <a:latin typeface="Times New Roman"/>
                      <a:ea typeface="+mn-ea"/>
                      <a:cs typeface="Times New Roman"/>
                    </a:rPr>
                    <a:t> </a:t>
                  </a:r>
                  <a:r>
                    <a:rPr kumimoji="0" sz="215" b="0" i="0" u="none" strike="noStrike" kern="1200" cap="none" spc="-12" normalizeH="0" baseline="0" noProof="0">
                      <a:ln>
                        <a:noFill/>
                      </a:ln>
                      <a:solidFill>
                        <a:prstClr val="black"/>
                      </a:solidFill>
                      <a:effectLst/>
                      <a:uLnTx/>
                      <a:uFillTx/>
                      <a:latin typeface="Arial"/>
                      <a:ea typeface="+mn-ea"/>
                      <a:cs typeface="Arial"/>
                    </a:rPr>
                    <a:t>1.</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620" name="object 4620"/>
                <p:cNvSpPr txBox="1"/>
                <p:nvPr/>
              </p:nvSpPr>
              <p:spPr>
                <a:xfrm>
                  <a:off x="9029367" y="6140248"/>
                  <a:ext cx="639110" cy="74744"/>
                </a:xfrm>
                <a:prstGeom prst="rect">
                  <a:avLst/>
                </a:prstGeom>
              </p:spPr>
              <p:txBody>
                <a:bodyPr vert="horz" wrap="square" lIns="0" tIns="8489" rIns="0" bIns="0" rtlCol="0">
                  <a:spAutoFit/>
                </a:bodyPr>
                <a:lstStyle/>
                <a:p>
                  <a:pPr marL="6064" marR="2426"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5" normalizeH="0" baseline="0" noProof="0">
                      <a:ln>
                        <a:noFill/>
                      </a:ln>
                      <a:solidFill>
                        <a:prstClr val="black"/>
                      </a:solidFill>
                      <a:effectLst/>
                      <a:uLnTx/>
                      <a:uFillTx/>
                      <a:latin typeface="Arial"/>
                      <a:ea typeface="+mn-ea"/>
                      <a:cs typeface="Arial"/>
                    </a:rPr>
                    <a:t>REMOVE</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6"</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GROOVED</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TAPS</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BY</a:t>
                  </a:r>
                  <a:r>
                    <a:rPr kumimoji="0" sz="215" b="0" i="0" u="none" strike="noStrike" kern="1200" cap="none" spc="1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REPLACING</a:t>
                  </a:r>
                  <a:r>
                    <a:rPr kumimoji="0" sz="215" b="0" i="0" u="none" strike="noStrike" kern="1200" cap="none" spc="239"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SECTION</a:t>
                  </a:r>
                  <a:r>
                    <a:rPr kumimoji="0" sz="215" b="0" i="0" u="none" strike="noStrike" kern="1200" cap="none" spc="36"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OF</a:t>
                  </a:r>
                  <a:r>
                    <a:rPr kumimoji="0" sz="215" b="0" i="0" u="none" strike="noStrike" kern="1200" cap="none" spc="33"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PIPE</a:t>
                  </a:r>
                  <a:r>
                    <a:rPr kumimoji="0" sz="215" b="0" i="0" u="none" strike="noStrike" kern="1200" cap="none" spc="36"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AND</a:t>
                  </a:r>
                  <a:r>
                    <a:rPr kumimoji="0" sz="215" b="0" i="0" u="none" strike="noStrike" kern="1200" cap="none" spc="41"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REWELDING.</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pic>
              <p:nvPicPr>
                <p:cNvPr id="4621" name="object 4621"/>
                <p:cNvPicPr/>
                <p:nvPr/>
              </p:nvPicPr>
              <p:blipFill>
                <a:blip r:embed="rId200" cstate="print"/>
                <a:stretch>
                  <a:fillRect/>
                </a:stretch>
              </p:blipFill>
              <p:spPr>
                <a:xfrm>
                  <a:off x="8945357" y="5746883"/>
                  <a:ext cx="44196" cy="43804"/>
                </a:xfrm>
                <a:prstGeom prst="rect">
                  <a:avLst/>
                </a:prstGeom>
              </p:spPr>
            </p:pic>
            <p:sp>
              <p:nvSpPr>
                <p:cNvPr id="4622" name="object 4622"/>
                <p:cNvSpPr txBox="1"/>
                <p:nvPr/>
              </p:nvSpPr>
              <p:spPr>
                <a:xfrm>
                  <a:off x="8944430" y="5744870"/>
                  <a:ext cx="383223"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322" b="0" i="0" u="none" strike="noStrike" kern="1200" cap="none" spc="7" normalizeH="0" baseline="6172" noProof="0">
                      <a:ln>
                        <a:noFill/>
                      </a:ln>
                      <a:solidFill>
                        <a:prstClr val="black"/>
                      </a:solidFill>
                      <a:effectLst/>
                      <a:uLnTx/>
                      <a:uFillTx/>
                      <a:latin typeface="Arial"/>
                      <a:ea typeface="+mn-ea"/>
                      <a:cs typeface="Arial"/>
                    </a:rPr>
                    <a:t>30</a:t>
                  </a:r>
                  <a:r>
                    <a:rPr kumimoji="0" sz="322" b="0" i="0" u="none" strike="noStrike" kern="1200" cap="none" spc="251" normalizeH="0" baseline="6172"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MOTORIZED</a:t>
                  </a:r>
                  <a:r>
                    <a:rPr kumimoji="0" sz="215" b="0" i="0" u="none" strike="noStrike" kern="1200" cap="none" spc="12"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VALVE.</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pic>
              <p:nvPicPr>
                <p:cNvPr id="4623" name="object 4623"/>
                <p:cNvPicPr/>
                <p:nvPr/>
              </p:nvPicPr>
              <p:blipFill>
                <a:blip r:embed="rId201" cstate="print"/>
                <a:stretch>
                  <a:fillRect/>
                </a:stretch>
              </p:blipFill>
              <p:spPr>
                <a:xfrm>
                  <a:off x="8945357" y="5812400"/>
                  <a:ext cx="44196" cy="43804"/>
                </a:xfrm>
                <a:prstGeom prst="rect">
                  <a:avLst/>
                </a:prstGeom>
              </p:spPr>
            </p:pic>
            <p:sp>
              <p:nvSpPr>
                <p:cNvPr id="4624" name="object 4624"/>
                <p:cNvSpPr txBox="1"/>
                <p:nvPr/>
              </p:nvSpPr>
              <p:spPr>
                <a:xfrm>
                  <a:off x="8944429" y="5810766"/>
                  <a:ext cx="614249"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322" b="0" i="0" u="none" strike="noStrike" kern="1200" cap="none" spc="0" normalizeH="0" baseline="6172" noProof="0">
                      <a:ln>
                        <a:noFill/>
                      </a:ln>
                      <a:solidFill>
                        <a:prstClr val="black"/>
                      </a:solidFill>
                      <a:effectLst/>
                      <a:uLnTx/>
                      <a:uFillTx/>
                      <a:latin typeface="Arial"/>
                      <a:ea typeface="+mn-ea"/>
                      <a:cs typeface="Arial"/>
                    </a:rPr>
                    <a:t>31</a:t>
                  </a:r>
                  <a:r>
                    <a:rPr kumimoji="0" sz="322" b="0" i="0" u="none" strike="noStrike" kern="1200" cap="none" spc="308" normalizeH="0" baseline="6172"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NEW</a:t>
                  </a:r>
                  <a:r>
                    <a:rPr kumimoji="0" sz="215" b="0" i="0" u="none" strike="noStrike" kern="1200" cap="none" spc="43"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3"</a:t>
                  </a:r>
                  <a:r>
                    <a:rPr kumimoji="0" sz="215" b="0" i="0" u="none" strike="noStrike" kern="1200" cap="none" spc="19"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ISOLATED</a:t>
                  </a:r>
                  <a:r>
                    <a:rPr kumimoji="0" sz="215" b="0" i="0" u="none" strike="noStrike" kern="1200" cap="none" spc="24"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VALVES</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0" normalizeH="0" baseline="0" noProof="0">
                      <a:ln>
                        <a:noFill/>
                      </a:ln>
                      <a:solidFill>
                        <a:prstClr val="black"/>
                      </a:solidFill>
                      <a:effectLst/>
                      <a:uLnTx/>
                      <a:uFillTx/>
                      <a:latin typeface="Arial"/>
                      <a:ea typeface="+mn-ea"/>
                      <a:cs typeface="Arial"/>
                    </a:rPr>
                    <a:t>PHASE</a:t>
                  </a:r>
                  <a:r>
                    <a:rPr kumimoji="0" sz="215" b="0" i="0" u="none" strike="noStrike" kern="1200" cap="none" spc="21" normalizeH="0" baseline="0" noProof="0">
                      <a:ln>
                        <a:noFill/>
                      </a:ln>
                      <a:solidFill>
                        <a:prstClr val="black"/>
                      </a:solidFill>
                      <a:effectLst/>
                      <a:uLnTx/>
                      <a:uFillTx/>
                      <a:latin typeface="Times New Roman"/>
                      <a:ea typeface="+mn-ea"/>
                      <a:cs typeface="Times New Roman"/>
                    </a:rPr>
                    <a:t> </a:t>
                  </a:r>
                  <a:r>
                    <a:rPr kumimoji="0" sz="215" b="0" i="0" u="none" strike="noStrike" kern="1200" cap="none" spc="-12" normalizeH="0" baseline="0" noProof="0">
                      <a:ln>
                        <a:noFill/>
                      </a:ln>
                      <a:solidFill>
                        <a:prstClr val="black"/>
                      </a:solidFill>
                      <a:effectLst/>
                      <a:uLnTx/>
                      <a:uFillTx/>
                      <a:latin typeface="Arial"/>
                      <a:ea typeface="+mn-ea"/>
                      <a:cs typeface="Arial"/>
                    </a:rPr>
                    <a:t>1.</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pic>
              <p:nvPicPr>
                <p:cNvPr id="4625" name="object 4625"/>
                <p:cNvPicPr/>
                <p:nvPr/>
              </p:nvPicPr>
              <p:blipFill>
                <a:blip r:embed="rId202" cstate="print"/>
                <a:stretch>
                  <a:fillRect/>
                </a:stretch>
              </p:blipFill>
              <p:spPr>
                <a:xfrm>
                  <a:off x="8945357" y="5877917"/>
                  <a:ext cx="44196" cy="44183"/>
                </a:xfrm>
                <a:prstGeom prst="rect">
                  <a:avLst/>
                </a:prstGeom>
              </p:spPr>
            </p:pic>
            <p:sp>
              <p:nvSpPr>
                <p:cNvPr id="4626" name="object 4626"/>
                <p:cNvSpPr txBox="1"/>
                <p:nvPr/>
              </p:nvSpPr>
              <p:spPr>
                <a:xfrm>
                  <a:off x="8944430" y="5874377"/>
                  <a:ext cx="45174"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12" normalizeH="0" baseline="0" noProof="0">
                      <a:ln>
                        <a:noFill/>
                      </a:ln>
                      <a:solidFill>
                        <a:prstClr val="black"/>
                      </a:solidFill>
                      <a:effectLst/>
                      <a:uLnTx/>
                      <a:uFillTx/>
                      <a:latin typeface="Arial"/>
                      <a:ea typeface="+mn-ea"/>
                      <a:cs typeface="Arial"/>
                    </a:rPr>
                    <a:t>32</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pic>
              <p:nvPicPr>
                <p:cNvPr id="4627" name="object 4627"/>
                <p:cNvPicPr/>
                <p:nvPr/>
              </p:nvPicPr>
              <p:blipFill>
                <a:blip r:embed="rId202" cstate="print"/>
                <a:stretch>
                  <a:fillRect/>
                </a:stretch>
              </p:blipFill>
              <p:spPr>
                <a:xfrm>
                  <a:off x="8945357" y="5942288"/>
                  <a:ext cx="44196" cy="44183"/>
                </a:xfrm>
                <a:prstGeom prst="rect">
                  <a:avLst/>
                </a:prstGeom>
              </p:spPr>
            </p:pic>
            <p:sp>
              <p:nvSpPr>
                <p:cNvPr id="4628" name="object 4628"/>
                <p:cNvSpPr txBox="1"/>
                <p:nvPr/>
              </p:nvSpPr>
              <p:spPr>
                <a:xfrm>
                  <a:off x="8944430" y="5938750"/>
                  <a:ext cx="45174"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12" normalizeH="0" baseline="0" noProof="0">
                      <a:ln>
                        <a:noFill/>
                      </a:ln>
                      <a:solidFill>
                        <a:prstClr val="black"/>
                      </a:solidFill>
                      <a:effectLst/>
                      <a:uLnTx/>
                      <a:uFillTx/>
                      <a:latin typeface="Arial"/>
                      <a:ea typeface="+mn-ea"/>
                      <a:cs typeface="Arial"/>
                    </a:rPr>
                    <a:t>33</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grpSp>
              <p:nvGrpSpPr>
                <p:cNvPr id="4629" name="object 4629"/>
                <p:cNvGrpSpPr/>
                <p:nvPr/>
              </p:nvGrpSpPr>
              <p:grpSpPr>
                <a:xfrm>
                  <a:off x="8945356" y="6011613"/>
                  <a:ext cx="44265" cy="101566"/>
                  <a:chOff x="16019868" y="12590988"/>
                  <a:chExt cx="92710" cy="212725"/>
                </a:xfrm>
              </p:grpSpPr>
              <p:pic>
                <p:nvPicPr>
                  <p:cNvPr id="4630" name="object 4630"/>
                  <p:cNvPicPr/>
                  <p:nvPr/>
                </p:nvPicPr>
                <p:blipFill>
                  <a:blip r:embed="rId202" cstate="print"/>
                  <a:stretch>
                    <a:fillRect/>
                  </a:stretch>
                </p:blipFill>
                <p:spPr>
                  <a:xfrm>
                    <a:off x="16019868" y="12590988"/>
                    <a:ext cx="92567" cy="92539"/>
                  </a:xfrm>
                  <a:prstGeom prst="rect">
                    <a:avLst/>
                  </a:prstGeom>
                </p:spPr>
              </p:pic>
              <p:pic>
                <p:nvPicPr>
                  <p:cNvPr id="4631" name="object 4631"/>
                  <p:cNvPicPr/>
                  <p:nvPr/>
                </p:nvPicPr>
                <p:blipFill>
                  <a:blip r:embed="rId202" cstate="print"/>
                  <a:stretch>
                    <a:fillRect/>
                  </a:stretch>
                </p:blipFill>
                <p:spPr>
                  <a:xfrm>
                    <a:off x="16019868" y="12710653"/>
                    <a:ext cx="92567" cy="92539"/>
                  </a:xfrm>
                  <a:prstGeom prst="rect">
                    <a:avLst/>
                  </a:prstGeom>
                </p:spPr>
              </p:pic>
            </p:grpSp>
            <p:sp>
              <p:nvSpPr>
                <p:cNvPr id="4632" name="object 4632"/>
                <p:cNvSpPr txBox="1"/>
                <p:nvPr/>
              </p:nvSpPr>
              <p:spPr>
                <a:xfrm>
                  <a:off x="8944429" y="6008455"/>
                  <a:ext cx="804345" cy="100392"/>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5" normalizeH="0" baseline="0" noProof="0">
                      <a:ln>
                        <a:noFill/>
                      </a:ln>
                      <a:solidFill>
                        <a:prstClr val="black"/>
                      </a:solidFill>
                      <a:effectLst/>
                      <a:uLnTx/>
                      <a:uFillTx/>
                      <a:latin typeface="Arial"/>
                      <a:ea typeface="+mn-ea"/>
                      <a:cs typeface="Arial"/>
                    </a:rPr>
                    <a:t>34</a:t>
                  </a:r>
                  <a:r>
                    <a:rPr kumimoji="0" sz="215" b="0" i="0" u="none" strike="noStrike" kern="1200" cap="none" spc="177"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NEW</a:t>
                  </a:r>
                  <a:r>
                    <a:rPr kumimoji="0" sz="215" b="0" i="0" u="none" strike="noStrike" kern="1200" cap="none" spc="29"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10"</a:t>
                  </a:r>
                  <a:r>
                    <a:rPr kumimoji="0" sz="215" b="0" i="0" u="none" strike="noStrike" kern="1200" cap="none" spc="1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TAP[S</a:t>
                  </a:r>
                  <a:r>
                    <a:rPr kumimoji="0" sz="215" b="0" i="0" u="none" strike="noStrike" kern="1200" cap="none" spc="12"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AND</a:t>
                  </a:r>
                  <a:r>
                    <a:rPr kumimoji="0" sz="215" b="0" i="0" u="none" strike="noStrike" kern="1200" cap="none" spc="1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ISOLATION</a:t>
                  </a:r>
                  <a:r>
                    <a:rPr kumimoji="0" sz="215" b="0" i="0" u="none" strike="noStrike" kern="1200" cap="none" spc="14"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VALVES</a:t>
                  </a:r>
                  <a:r>
                    <a:rPr kumimoji="0" sz="215" b="0" i="0" u="none" strike="noStrike" kern="1200" cap="none" spc="10" normalizeH="0" baseline="0" noProof="0">
                      <a:ln>
                        <a:noFill/>
                      </a:ln>
                      <a:solidFill>
                        <a:prstClr val="black"/>
                      </a:solidFill>
                      <a:effectLst/>
                      <a:uLnTx/>
                      <a:uFillTx/>
                      <a:latin typeface="Times New Roman"/>
                      <a:ea typeface="+mn-ea"/>
                      <a:cs typeface="Times New Roman"/>
                    </a:rPr>
                    <a:t> </a:t>
                  </a:r>
                  <a:r>
                    <a:rPr kumimoji="0" sz="215" b="0" i="0" u="none" strike="noStrike" kern="1200" cap="none" spc="5" normalizeH="0" baseline="0" noProof="0">
                      <a:ln>
                        <a:noFill/>
                      </a:ln>
                      <a:solidFill>
                        <a:prstClr val="black"/>
                      </a:solidFill>
                      <a:effectLst/>
                      <a:uLnTx/>
                      <a:uFillTx/>
                      <a:latin typeface="Arial"/>
                      <a:ea typeface="+mn-ea"/>
                      <a:cs typeface="Arial"/>
                    </a:rPr>
                    <a:t>PHASE</a:t>
                  </a:r>
                  <a:r>
                    <a:rPr kumimoji="0" sz="215" b="0" i="0" u="none" strike="noStrike" kern="1200" cap="none" spc="14" normalizeH="0" baseline="0" noProof="0">
                      <a:ln>
                        <a:noFill/>
                      </a:ln>
                      <a:solidFill>
                        <a:prstClr val="black"/>
                      </a:solidFill>
                      <a:effectLst/>
                      <a:uLnTx/>
                      <a:uFillTx/>
                      <a:latin typeface="Times New Roman"/>
                      <a:ea typeface="+mn-ea"/>
                      <a:cs typeface="Times New Roman"/>
                    </a:rPr>
                    <a:t> </a:t>
                  </a:r>
                  <a:r>
                    <a:rPr kumimoji="0" sz="215" b="0" i="0" u="none" strike="noStrike" kern="1200" cap="none" spc="-12" normalizeH="0" baseline="0" noProof="0">
                      <a:ln>
                        <a:noFill/>
                      </a:ln>
                      <a:solidFill>
                        <a:prstClr val="black"/>
                      </a:solidFill>
                      <a:effectLst/>
                      <a:uLnTx/>
                      <a:uFillTx/>
                      <a:latin typeface="Arial"/>
                      <a:ea typeface="+mn-ea"/>
                      <a:cs typeface="Arial"/>
                    </a:rPr>
                    <a:t>1.</a:t>
                  </a:r>
                  <a:endParaRPr kumimoji="0" sz="215" b="0" i="0" u="none" strike="noStrike" kern="1200" cap="none" spc="0" normalizeH="0" baseline="0" noProof="0">
                    <a:ln>
                      <a:noFill/>
                    </a:ln>
                    <a:solidFill>
                      <a:prstClr val="black"/>
                    </a:solidFill>
                    <a:effectLst/>
                    <a:uLnTx/>
                    <a:uFillTx/>
                    <a:latin typeface="Arial"/>
                    <a:ea typeface="+mn-ea"/>
                    <a:cs typeface="Arial"/>
                  </a:endParaRPr>
                </a:p>
                <a:p>
                  <a:pPr marL="6064" marR="0" lvl="0" indent="0" algn="l" defTabSz="914400" rtl="0" eaLnBrk="1" fontAlgn="auto" latinLnBrk="0" hangingPunct="1">
                    <a:lnSpc>
                      <a:spcPct val="100000"/>
                    </a:lnSpc>
                    <a:spcBef>
                      <a:spcPts val="189"/>
                    </a:spcBef>
                    <a:spcAft>
                      <a:spcPts val="0"/>
                    </a:spcAft>
                    <a:buClrTx/>
                    <a:buSzTx/>
                    <a:buFontTx/>
                    <a:buNone/>
                    <a:tabLst/>
                    <a:defRPr/>
                  </a:pPr>
                  <a:r>
                    <a:rPr kumimoji="0" sz="215" b="0" i="0" u="none" strike="noStrike" kern="1200" cap="none" spc="-12" normalizeH="0" baseline="0" noProof="0">
                      <a:ln>
                        <a:noFill/>
                      </a:ln>
                      <a:solidFill>
                        <a:prstClr val="black"/>
                      </a:solidFill>
                      <a:effectLst/>
                      <a:uLnTx/>
                      <a:uFillTx/>
                      <a:latin typeface="Arial"/>
                      <a:ea typeface="+mn-ea"/>
                      <a:cs typeface="Arial"/>
                    </a:rPr>
                    <a:t>35</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pic>
              <p:nvPicPr>
                <p:cNvPr id="4633" name="object 4633"/>
                <p:cNvPicPr/>
                <p:nvPr/>
              </p:nvPicPr>
              <p:blipFill>
                <a:blip r:embed="rId203" cstate="print"/>
                <a:stretch>
                  <a:fillRect/>
                </a:stretch>
              </p:blipFill>
              <p:spPr>
                <a:xfrm>
                  <a:off x="8945357" y="6145694"/>
                  <a:ext cx="44196" cy="43804"/>
                </a:xfrm>
                <a:prstGeom prst="rect">
                  <a:avLst/>
                </a:prstGeom>
              </p:spPr>
            </p:pic>
            <p:sp>
              <p:nvSpPr>
                <p:cNvPr id="4634" name="object 4634"/>
                <p:cNvSpPr txBox="1"/>
                <p:nvPr/>
              </p:nvSpPr>
              <p:spPr>
                <a:xfrm>
                  <a:off x="8944430" y="6141772"/>
                  <a:ext cx="45174" cy="41658"/>
                </a:xfrm>
                <a:prstGeom prst="rect">
                  <a:avLst/>
                </a:prstGeom>
              </p:spPr>
              <p:txBody>
                <a:bodyPr vert="horz" wrap="square" lIns="0" tIns="8489" rIns="0" bIns="0" rtlCol="0">
                  <a:spAutoFit/>
                </a:bodyPr>
                <a:lstStyle/>
                <a:p>
                  <a:pPr marL="6064" marR="0" lvl="0" indent="0" algn="l" defTabSz="914400" rtl="0" eaLnBrk="1" fontAlgn="auto" latinLnBrk="0" hangingPunct="1">
                    <a:lnSpc>
                      <a:spcPct val="100000"/>
                    </a:lnSpc>
                    <a:spcBef>
                      <a:spcPts val="67"/>
                    </a:spcBef>
                    <a:spcAft>
                      <a:spcPts val="0"/>
                    </a:spcAft>
                    <a:buClrTx/>
                    <a:buSzTx/>
                    <a:buFontTx/>
                    <a:buNone/>
                    <a:tabLst/>
                    <a:defRPr/>
                  </a:pPr>
                  <a:r>
                    <a:rPr kumimoji="0" sz="215" b="0" i="0" u="none" strike="noStrike" kern="1200" cap="none" spc="-12" normalizeH="0" baseline="0" noProof="0">
                      <a:ln>
                        <a:noFill/>
                      </a:ln>
                      <a:solidFill>
                        <a:prstClr val="black"/>
                      </a:solidFill>
                      <a:effectLst/>
                      <a:uLnTx/>
                      <a:uFillTx/>
                      <a:latin typeface="Arial"/>
                      <a:ea typeface="+mn-ea"/>
                      <a:cs typeface="Arial"/>
                    </a:rPr>
                    <a:t>36</a:t>
                  </a:r>
                  <a:endParaRPr kumimoji="0" sz="215" b="0" i="0" u="none" strike="noStrike" kern="1200" cap="none" spc="0" normalizeH="0" baseline="0" noProof="0">
                    <a:ln>
                      <a:noFill/>
                    </a:ln>
                    <a:solidFill>
                      <a:prstClr val="black"/>
                    </a:solidFill>
                    <a:effectLst/>
                    <a:uLnTx/>
                    <a:uFillTx/>
                    <a:latin typeface="Arial"/>
                    <a:ea typeface="+mn-ea"/>
                    <a:cs typeface="Arial"/>
                  </a:endParaRPr>
                </a:p>
              </p:txBody>
            </p:sp>
            <p:sp>
              <p:nvSpPr>
                <p:cNvPr id="4635" name="object 4635"/>
                <p:cNvSpPr txBox="1"/>
                <p:nvPr/>
              </p:nvSpPr>
              <p:spPr>
                <a:xfrm>
                  <a:off x="10378151" y="5053089"/>
                  <a:ext cx="151895" cy="150770"/>
                </a:xfrm>
                <a:prstGeom prst="rect">
                  <a:avLst/>
                </a:prstGeom>
              </p:spPr>
              <p:txBody>
                <a:bodyPr vert="horz" wrap="square" lIns="0" tIns="7580" rIns="0" bIns="0" rtlCol="0">
                  <a:spAutoFit/>
                </a:bodyPr>
                <a:lstStyle/>
                <a:p>
                  <a:pPr marL="15463" marR="0" lvl="0" indent="0" algn="l" defTabSz="914400" rtl="0" eaLnBrk="1" fontAlgn="auto" latinLnBrk="0" hangingPunct="1">
                    <a:lnSpc>
                      <a:spcPct val="100000"/>
                    </a:lnSpc>
                    <a:spcBef>
                      <a:spcPts val="60"/>
                    </a:spcBef>
                    <a:spcAft>
                      <a:spcPts val="0"/>
                    </a:spcAft>
                    <a:buClrTx/>
                    <a:buSzTx/>
                    <a:buFontTx/>
                    <a:buNone/>
                    <a:tabLst/>
                    <a:defRPr/>
                  </a:pPr>
                  <a:r>
                    <a:rPr kumimoji="0" sz="191" b="0" i="0" u="none" strike="noStrike" kern="1200" cap="none" spc="0" normalizeH="0" baseline="0" noProof="0">
                      <a:ln>
                        <a:noFill/>
                      </a:ln>
                      <a:solidFill>
                        <a:prstClr val="black"/>
                      </a:solidFill>
                      <a:effectLst/>
                      <a:uLnTx/>
                      <a:uFillTx/>
                      <a:latin typeface="Arial"/>
                      <a:ea typeface="+mn-ea"/>
                      <a:cs typeface="Arial"/>
                    </a:rPr>
                    <a:t>KEY</a:t>
                  </a:r>
                  <a:r>
                    <a:rPr kumimoji="0" sz="191" b="0" i="0" u="none" strike="noStrike" kern="1200" cap="none" spc="29" normalizeH="0" baseline="0" noProof="0">
                      <a:ln>
                        <a:noFill/>
                      </a:ln>
                      <a:solidFill>
                        <a:prstClr val="black"/>
                      </a:solidFill>
                      <a:effectLst/>
                      <a:uLnTx/>
                      <a:uFillTx/>
                      <a:latin typeface="Times New Roman"/>
                      <a:ea typeface="+mn-ea"/>
                      <a:cs typeface="Times New Roman"/>
                    </a:rPr>
                    <a:t> </a:t>
                  </a:r>
                  <a:r>
                    <a:rPr kumimoji="0" sz="191" b="0" i="0" u="none" strike="noStrike" kern="1200" cap="none" spc="-10" normalizeH="0" baseline="0" noProof="0">
                      <a:ln>
                        <a:noFill/>
                      </a:ln>
                      <a:solidFill>
                        <a:prstClr val="black"/>
                      </a:solidFill>
                      <a:effectLst/>
                      <a:uLnTx/>
                      <a:uFillTx/>
                      <a:latin typeface="Arial"/>
                      <a:ea typeface="+mn-ea"/>
                      <a:cs typeface="Arial"/>
                    </a:rPr>
                    <a:t>PLAN</a:t>
                  </a:r>
                  <a:endParaRPr kumimoji="0" sz="191" b="0" i="0" u="none" strike="noStrike" kern="1200" cap="none" spc="0" normalizeH="0" baseline="0" noProof="0">
                    <a:ln>
                      <a:noFill/>
                    </a:ln>
                    <a:solidFill>
                      <a:prstClr val="black"/>
                    </a:solidFill>
                    <a:effectLst/>
                    <a:uLnTx/>
                    <a:uFillTx/>
                    <a:latin typeface="Arial"/>
                    <a:ea typeface="+mn-ea"/>
                    <a:cs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sz="191" b="0" i="0" u="none" strike="noStrike" kern="1200" cap="none" spc="0" normalizeH="0" baseline="0" noProof="0">
                    <a:ln>
                      <a:noFill/>
                    </a:ln>
                    <a:solidFill>
                      <a:prstClr val="black"/>
                    </a:solidFill>
                    <a:effectLst/>
                    <a:uLnTx/>
                    <a:uFillTx/>
                    <a:latin typeface="Arial"/>
                    <a:ea typeface="+mn-ea"/>
                    <a:cs typeface="Arial"/>
                  </a:endParaRPr>
                </a:p>
                <a:p>
                  <a:pPr marL="0" marR="0" lvl="0" indent="0" algn="l" defTabSz="914400" rtl="0" eaLnBrk="1" fontAlgn="auto" latinLnBrk="0" hangingPunct="1">
                    <a:lnSpc>
                      <a:spcPct val="100000"/>
                    </a:lnSpc>
                    <a:spcBef>
                      <a:spcPts val="153"/>
                    </a:spcBef>
                    <a:spcAft>
                      <a:spcPts val="0"/>
                    </a:spcAft>
                    <a:buClrTx/>
                    <a:buSzTx/>
                    <a:buFontTx/>
                    <a:buNone/>
                    <a:tabLst/>
                    <a:defRPr/>
                  </a:pPr>
                  <a:endParaRPr kumimoji="0" sz="191" b="0" i="0" u="none" strike="noStrike" kern="1200" cap="none" spc="0" normalizeH="0" baseline="0" noProof="0">
                    <a:ln>
                      <a:noFill/>
                    </a:ln>
                    <a:solidFill>
                      <a:prstClr val="black"/>
                    </a:solidFill>
                    <a:effectLst/>
                    <a:uLnTx/>
                    <a:uFillTx/>
                    <a:latin typeface="Arial"/>
                    <a:ea typeface="+mn-ea"/>
                    <a:cs typeface="Arial"/>
                  </a:endParaRPr>
                </a:p>
                <a:p>
                  <a:pPr marL="6064" marR="0" lvl="0" indent="0" algn="l" defTabSz="914400" rtl="0" eaLnBrk="1" fontAlgn="auto" latinLnBrk="0" hangingPunct="1">
                    <a:lnSpc>
                      <a:spcPct val="100000"/>
                    </a:lnSpc>
                    <a:spcBef>
                      <a:spcPts val="0"/>
                    </a:spcBef>
                    <a:spcAft>
                      <a:spcPts val="0"/>
                    </a:spcAft>
                    <a:buClrTx/>
                    <a:buSzTx/>
                    <a:buFontTx/>
                    <a:buNone/>
                    <a:tabLst/>
                    <a:defRPr/>
                  </a:pPr>
                  <a:r>
                    <a:rPr kumimoji="0" sz="191" b="0" i="0" u="none" strike="noStrike" kern="1200" cap="none" spc="-5" normalizeH="0" baseline="0" noProof="0">
                      <a:ln>
                        <a:noFill/>
                      </a:ln>
                      <a:solidFill>
                        <a:prstClr val="black"/>
                      </a:solidFill>
                      <a:effectLst/>
                      <a:uLnTx/>
                      <a:uFillTx/>
                      <a:latin typeface="Arial"/>
                      <a:ea typeface="+mn-ea"/>
                      <a:cs typeface="Arial"/>
                    </a:rPr>
                    <a:t>REVISIONS</a:t>
                  </a:r>
                  <a:endParaRPr kumimoji="0" sz="191" b="0" i="0" u="none" strike="noStrike" kern="1200" cap="none" spc="0" normalizeH="0" baseline="0" noProof="0">
                    <a:ln>
                      <a:noFill/>
                    </a:ln>
                    <a:solidFill>
                      <a:prstClr val="black"/>
                    </a:solidFill>
                    <a:effectLst/>
                    <a:uLnTx/>
                    <a:uFillTx/>
                    <a:latin typeface="Arial"/>
                    <a:ea typeface="+mn-ea"/>
                    <a:cs typeface="Arial"/>
                  </a:endParaRPr>
                </a:p>
              </p:txBody>
            </p:sp>
            <p:sp>
              <p:nvSpPr>
                <p:cNvPr id="4636" name="object 4636"/>
                <p:cNvSpPr txBox="1"/>
                <p:nvPr/>
              </p:nvSpPr>
              <p:spPr>
                <a:xfrm>
                  <a:off x="10175128" y="5192882"/>
                  <a:ext cx="57908" cy="37021"/>
                </a:xfrm>
                <a:prstGeom prst="rect">
                  <a:avLst/>
                </a:prstGeom>
              </p:spPr>
              <p:txBody>
                <a:bodyPr vert="horz" wrap="square" lIns="0" tIns="7580" rIns="0" bIns="0" rtlCol="0">
                  <a:spAutoFit/>
                </a:bodyPr>
                <a:lstStyle/>
                <a:p>
                  <a:pPr marL="6064" marR="0" lvl="0" indent="0" algn="l" defTabSz="914400" rtl="0" eaLnBrk="1" fontAlgn="auto" latinLnBrk="0" hangingPunct="1">
                    <a:lnSpc>
                      <a:spcPct val="100000"/>
                    </a:lnSpc>
                    <a:spcBef>
                      <a:spcPts val="60"/>
                    </a:spcBef>
                    <a:spcAft>
                      <a:spcPts val="0"/>
                    </a:spcAft>
                    <a:buClrTx/>
                    <a:buSzTx/>
                    <a:buFontTx/>
                    <a:buNone/>
                    <a:tabLst/>
                    <a:defRPr/>
                  </a:pPr>
                  <a:r>
                    <a:rPr kumimoji="0" sz="191" b="0" i="0" u="none" strike="noStrike" kern="1200" cap="none" spc="-12" normalizeH="0" baseline="0" noProof="0">
                      <a:ln>
                        <a:noFill/>
                      </a:ln>
                      <a:solidFill>
                        <a:prstClr val="black"/>
                      </a:solidFill>
                      <a:effectLst/>
                      <a:uLnTx/>
                      <a:uFillTx/>
                      <a:latin typeface="Arial"/>
                      <a:ea typeface="+mn-ea"/>
                      <a:cs typeface="Arial"/>
                    </a:rPr>
                    <a:t>NO.</a:t>
                  </a:r>
                  <a:endParaRPr kumimoji="0" sz="191" b="0" i="0" u="none" strike="noStrike" kern="1200" cap="none" spc="0" normalizeH="0" baseline="0" noProof="0">
                    <a:ln>
                      <a:noFill/>
                    </a:ln>
                    <a:solidFill>
                      <a:prstClr val="black"/>
                    </a:solidFill>
                    <a:effectLst/>
                    <a:uLnTx/>
                    <a:uFillTx/>
                    <a:latin typeface="Arial"/>
                    <a:ea typeface="+mn-ea"/>
                    <a:cs typeface="Arial"/>
                  </a:endParaRPr>
                </a:p>
              </p:txBody>
            </p:sp>
            <p:sp>
              <p:nvSpPr>
                <p:cNvPr id="4637" name="object 4637"/>
                <p:cNvSpPr txBox="1"/>
                <p:nvPr/>
              </p:nvSpPr>
              <p:spPr>
                <a:xfrm>
                  <a:off x="10190747" y="5227924"/>
                  <a:ext cx="26680" cy="37021"/>
                </a:xfrm>
                <a:prstGeom prst="rect">
                  <a:avLst/>
                </a:prstGeom>
              </p:spPr>
              <p:txBody>
                <a:bodyPr vert="horz" wrap="square" lIns="0" tIns="7580" rIns="0" bIns="0" rtlCol="0">
                  <a:spAutoFit/>
                </a:bodyPr>
                <a:lstStyle/>
                <a:p>
                  <a:pPr marL="6064" marR="0" lvl="0" indent="0" algn="l" defTabSz="914400" rtl="0" eaLnBrk="1" fontAlgn="auto" latinLnBrk="0" hangingPunct="1">
                    <a:lnSpc>
                      <a:spcPct val="100000"/>
                    </a:lnSpc>
                    <a:spcBef>
                      <a:spcPts val="60"/>
                    </a:spcBef>
                    <a:spcAft>
                      <a:spcPts val="0"/>
                    </a:spcAft>
                    <a:buClrTx/>
                    <a:buSzTx/>
                    <a:buFontTx/>
                    <a:buNone/>
                    <a:tabLst/>
                    <a:defRPr/>
                  </a:pPr>
                  <a:r>
                    <a:rPr kumimoji="0" sz="191" b="0" i="0" u="none" strike="noStrike" kern="1200" cap="none" spc="-24" normalizeH="0" baseline="0" noProof="0">
                      <a:ln>
                        <a:noFill/>
                      </a:ln>
                      <a:solidFill>
                        <a:prstClr val="black"/>
                      </a:solidFill>
                      <a:effectLst/>
                      <a:uLnTx/>
                      <a:uFillTx/>
                      <a:latin typeface="Arial"/>
                      <a:ea typeface="+mn-ea"/>
                      <a:cs typeface="Arial"/>
                    </a:rPr>
                    <a:t>1</a:t>
                  </a:r>
                  <a:endParaRPr kumimoji="0" sz="191" b="0" i="0" u="none" strike="noStrike" kern="1200" cap="none" spc="0" normalizeH="0" baseline="0" noProof="0">
                    <a:ln>
                      <a:noFill/>
                    </a:ln>
                    <a:solidFill>
                      <a:prstClr val="black"/>
                    </a:solidFill>
                    <a:effectLst/>
                    <a:uLnTx/>
                    <a:uFillTx/>
                    <a:latin typeface="Arial"/>
                    <a:ea typeface="+mn-ea"/>
                    <a:cs typeface="Arial"/>
                  </a:endParaRPr>
                </a:p>
              </p:txBody>
            </p:sp>
            <p:sp>
              <p:nvSpPr>
                <p:cNvPr id="4638" name="object 4638"/>
                <p:cNvSpPr txBox="1"/>
                <p:nvPr/>
              </p:nvSpPr>
              <p:spPr>
                <a:xfrm>
                  <a:off x="10275684" y="5188935"/>
                  <a:ext cx="350783" cy="70368"/>
                </a:xfrm>
                <a:prstGeom prst="rect">
                  <a:avLst/>
                </a:prstGeom>
              </p:spPr>
              <p:txBody>
                <a:bodyPr vert="horz" wrap="square" lIns="0" tIns="11521" rIns="0" bIns="0" rtlCol="0">
                  <a:spAutoFit/>
                </a:bodyPr>
                <a:lstStyle/>
                <a:p>
                  <a:pPr marL="21831" marR="0" lvl="0" indent="0" algn="l" defTabSz="914400" rtl="0" eaLnBrk="1" fontAlgn="auto" latinLnBrk="0" hangingPunct="1">
                    <a:lnSpc>
                      <a:spcPct val="100000"/>
                    </a:lnSpc>
                    <a:spcBef>
                      <a:spcPts val="91"/>
                    </a:spcBef>
                    <a:spcAft>
                      <a:spcPts val="0"/>
                    </a:spcAft>
                    <a:buClrTx/>
                    <a:buSzTx/>
                    <a:buFontTx/>
                    <a:buNone/>
                    <a:tabLst>
                      <a:tab pos="267130" algn="l"/>
                    </a:tabLst>
                    <a:defRPr/>
                  </a:pPr>
                  <a:r>
                    <a:rPr kumimoji="0" sz="191" b="0" i="0" u="none" strike="noStrike" kern="1200" cap="none" spc="-10" normalizeH="0" baseline="0" noProof="0">
                      <a:ln>
                        <a:noFill/>
                      </a:ln>
                      <a:solidFill>
                        <a:prstClr val="black"/>
                      </a:solidFill>
                      <a:effectLst/>
                      <a:uLnTx/>
                      <a:uFillTx/>
                      <a:latin typeface="Arial"/>
                      <a:ea typeface="+mn-ea"/>
                      <a:cs typeface="Arial"/>
                    </a:rPr>
                    <a:t>DATE</a:t>
                  </a:r>
                  <a:r>
                    <a:rPr kumimoji="0" sz="191" b="0" i="0" u="none" strike="noStrike" kern="1200" cap="none" spc="0" normalizeH="0" baseline="0" noProof="0">
                      <a:ln>
                        <a:noFill/>
                      </a:ln>
                      <a:solidFill>
                        <a:prstClr val="black"/>
                      </a:solidFill>
                      <a:effectLst/>
                      <a:uLnTx/>
                      <a:uFillTx/>
                      <a:latin typeface="Times New Roman"/>
                      <a:ea typeface="+mn-ea"/>
                      <a:cs typeface="Times New Roman"/>
                    </a:rPr>
                    <a:t>	</a:t>
                  </a:r>
                  <a:r>
                    <a:rPr kumimoji="0" sz="191" b="0" i="0" u="none" strike="noStrike" kern="1200" cap="none" spc="-5" normalizeH="0" baseline="0" noProof="0">
                      <a:ln>
                        <a:noFill/>
                      </a:ln>
                      <a:solidFill>
                        <a:prstClr val="black"/>
                      </a:solidFill>
                      <a:effectLst/>
                      <a:uLnTx/>
                      <a:uFillTx/>
                      <a:latin typeface="Arial"/>
                      <a:ea typeface="+mn-ea"/>
                      <a:cs typeface="Arial"/>
                    </a:rPr>
                    <a:t>ISSUE</a:t>
                  </a:r>
                  <a:endParaRPr kumimoji="0" sz="191" b="0" i="0" u="none" strike="noStrike" kern="1200" cap="none" spc="0" normalizeH="0" baseline="0" noProof="0">
                    <a:ln>
                      <a:noFill/>
                    </a:ln>
                    <a:solidFill>
                      <a:prstClr val="black"/>
                    </a:solidFill>
                    <a:effectLst/>
                    <a:uLnTx/>
                    <a:uFillTx/>
                    <a:latin typeface="Arial"/>
                    <a:ea typeface="+mn-ea"/>
                    <a:cs typeface="Arial"/>
                  </a:endParaRPr>
                </a:p>
                <a:p>
                  <a:pPr marL="6064" marR="0" lvl="0" indent="0" algn="l" defTabSz="914400" rtl="0" eaLnBrk="1" fontAlgn="auto" latinLnBrk="0" hangingPunct="1">
                    <a:lnSpc>
                      <a:spcPct val="100000"/>
                    </a:lnSpc>
                    <a:spcBef>
                      <a:spcPts val="48"/>
                    </a:spcBef>
                    <a:spcAft>
                      <a:spcPts val="0"/>
                    </a:spcAft>
                    <a:buClrTx/>
                    <a:buSzTx/>
                    <a:buFontTx/>
                    <a:buNone/>
                    <a:tabLst/>
                    <a:defRPr/>
                  </a:pPr>
                  <a:r>
                    <a:rPr kumimoji="0" sz="191" b="0" i="0" u="none" strike="noStrike" kern="1200" cap="none" spc="0" normalizeH="0" baseline="0" noProof="0">
                      <a:ln>
                        <a:noFill/>
                      </a:ln>
                      <a:solidFill>
                        <a:prstClr val="black"/>
                      </a:solidFill>
                      <a:effectLst/>
                      <a:uLnTx/>
                      <a:uFillTx/>
                      <a:latin typeface="Arial"/>
                      <a:ea typeface="+mn-ea"/>
                      <a:cs typeface="Arial"/>
                    </a:rPr>
                    <a:t>10/12/12</a:t>
                  </a:r>
                  <a:r>
                    <a:rPr kumimoji="0" sz="191" b="0" i="0" u="none" strike="noStrike" kern="1200" cap="none" spc="107" normalizeH="0" baseline="0" noProof="0">
                      <a:ln>
                        <a:noFill/>
                      </a:ln>
                      <a:solidFill>
                        <a:prstClr val="black"/>
                      </a:solidFill>
                      <a:effectLst/>
                      <a:uLnTx/>
                      <a:uFillTx/>
                      <a:latin typeface="Times New Roman"/>
                      <a:ea typeface="+mn-ea"/>
                      <a:cs typeface="Times New Roman"/>
                    </a:rPr>
                    <a:t>  </a:t>
                  </a:r>
                  <a:r>
                    <a:rPr kumimoji="0" sz="191" b="0" i="0" u="none" strike="noStrike" kern="1200" cap="none" spc="0" normalizeH="0" baseline="0" noProof="0">
                      <a:ln>
                        <a:noFill/>
                      </a:ln>
                      <a:solidFill>
                        <a:prstClr val="black"/>
                      </a:solidFill>
                      <a:effectLst/>
                      <a:uLnTx/>
                      <a:uFillTx/>
                      <a:latin typeface="Arial"/>
                      <a:ea typeface="+mn-ea"/>
                      <a:cs typeface="Arial"/>
                    </a:rPr>
                    <a:t>Addendum</a:t>
                  </a:r>
                  <a:r>
                    <a:rPr kumimoji="0" sz="191" b="0" i="0" u="none" strike="noStrike" kern="1200" cap="none" spc="17" normalizeH="0" baseline="0" noProof="0">
                      <a:ln>
                        <a:noFill/>
                      </a:ln>
                      <a:solidFill>
                        <a:prstClr val="black"/>
                      </a:solidFill>
                      <a:effectLst/>
                      <a:uLnTx/>
                      <a:uFillTx/>
                      <a:latin typeface="Times New Roman"/>
                      <a:ea typeface="+mn-ea"/>
                      <a:cs typeface="Times New Roman"/>
                    </a:rPr>
                    <a:t> </a:t>
                  </a:r>
                  <a:r>
                    <a:rPr kumimoji="0" sz="191" b="0" i="0" u="none" strike="noStrike" kern="1200" cap="none" spc="-12" normalizeH="0" baseline="0" noProof="0">
                      <a:ln>
                        <a:noFill/>
                      </a:ln>
                      <a:solidFill>
                        <a:prstClr val="black"/>
                      </a:solidFill>
                      <a:effectLst/>
                      <a:uLnTx/>
                      <a:uFillTx/>
                      <a:latin typeface="Arial"/>
                      <a:ea typeface="+mn-ea"/>
                      <a:cs typeface="Arial"/>
                    </a:rPr>
                    <a:t>#2</a:t>
                  </a:r>
                  <a:endParaRPr kumimoji="0" sz="191" b="0" i="0" u="none" strike="noStrike" kern="1200" cap="none" spc="0" normalizeH="0" baseline="0" noProof="0">
                    <a:ln>
                      <a:noFill/>
                    </a:ln>
                    <a:solidFill>
                      <a:prstClr val="black"/>
                    </a:solidFill>
                    <a:effectLst/>
                    <a:uLnTx/>
                    <a:uFillTx/>
                    <a:latin typeface="Arial"/>
                    <a:ea typeface="+mn-ea"/>
                    <a:cs typeface="Arial"/>
                  </a:endParaRPr>
                </a:p>
              </p:txBody>
            </p:sp>
            <p:sp>
              <p:nvSpPr>
                <p:cNvPr id="4639" name="object 4639"/>
                <p:cNvSpPr txBox="1"/>
                <p:nvPr/>
              </p:nvSpPr>
              <p:spPr>
                <a:xfrm>
                  <a:off x="10190747" y="5263349"/>
                  <a:ext cx="26680" cy="37021"/>
                </a:xfrm>
                <a:prstGeom prst="rect">
                  <a:avLst/>
                </a:prstGeom>
              </p:spPr>
              <p:txBody>
                <a:bodyPr vert="horz" wrap="square" lIns="0" tIns="7580" rIns="0" bIns="0" rtlCol="0">
                  <a:spAutoFit/>
                </a:bodyPr>
                <a:lstStyle/>
                <a:p>
                  <a:pPr marL="6064" marR="0" lvl="0" indent="0" algn="l" defTabSz="914400" rtl="0" eaLnBrk="1" fontAlgn="auto" latinLnBrk="0" hangingPunct="1">
                    <a:lnSpc>
                      <a:spcPct val="100000"/>
                    </a:lnSpc>
                    <a:spcBef>
                      <a:spcPts val="60"/>
                    </a:spcBef>
                    <a:spcAft>
                      <a:spcPts val="0"/>
                    </a:spcAft>
                    <a:buClrTx/>
                    <a:buSzTx/>
                    <a:buFontTx/>
                    <a:buNone/>
                    <a:tabLst/>
                    <a:defRPr/>
                  </a:pPr>
                  <a:r>
                    <a:rPr kumimoji="0" sz="191" b="0" i="0" u="none" strike="noStrike" kern="1200" cap="none" spc="-24" normalizeH="0" baseline="0" noProof="0">
                      <a:ln>
                        <a:noFill/>
                      </a:ln>
                      <a:solidFill>
                        <a:prstClr val="black"/>
                      </a:solidFill>
                      <a:effectLst/>
                      <a:uLnTx/>
                      <a:uFillTx/>
                      <a:latin typeface="Arial"/>
                      <a:ea typeface="+mn-ea"/>
                      <a:cs typeface="Arial"/>
                    </a:rPr>
                    <a:t>2</a:t>
                  </a:r>
                  <a:endParaRPr kumimoji="0" sz="191" b="0" i="0" u="none" strike="noStrike" kern="1200" cap="none" spc="0" normalizeH="0" baseline="0" noProof="0">
                    <a:ln>
                      <a:noFill/>
                    </a:ln>
                    <a:solidFill>
                      <a:prstClr val="black"/>
                    </a:solidFill>
                    <a:effectLst/>
                    <a:uLnTx/>
                    <a:uFillTx/>
                    <a:latin typeface="Arial"/>
                    <a:ea typeface="+mn-ea"/>
                    <a:cs typeface="Arial"/>
                  </a:endParaRPr>
                </a:p>
              </p:txBody>
            </p:sp>
            <p:sp>
              <p:nvSpPr>
                <p:cNvPr id="4640" name="object 4640"/>
                <p:cNvSpPr txBox="1"/>
                <p:nvPr/>
              </p:nvSpPr>
              <p:spPr>
                <a:xfrm>
                  <a:off x="10268445" y="5263349"/>
                  <a:ext cx="259828" cy="37021"/>
                </a:xfrm>
                <a:prstGeom prst="rect">
                  <a:avLst/>
                </a:prstGeom>
              </p:spPr>
              <p:txBody>
                <a:bodyPr vert="horz" wrap="square" lIns="0" tIns="7580" rIns="0" bIns="0" rtlCol="0">
                  <a:spAutoFit/>
                </a:bodyPr>
                <a:lstStyle/>
                <a:p>
                  <a:pPr marL="6064" marR="0" lvl="0" indent="0" algn="l" defTabSz="914400" rtl="0" eaLnBrk="1" fontAlgn="auto" latinLnBrk="0" hangingPunct="1">
                    <a:lnSpc>
                      <a:spcPct val="100000"/>
                    </a:lnSpc>
                    <a:spcBef>
                      <a:spcPts val="60"/>
                    </a:spcBef>
                    <a:spcAft>
                      <a:spcPts val="0"/>
                    </a:spcAft>
                    <a:buClrTx/>
                    <a:buSzTx/>
                    <a:buFontTx/>
                    <a:buNone/>
                    <a:tabLst/>
                    <a:defRPr/>
                  </a:pPr>
                  <a:r>
                    <a:rPr kumimoji="0" sz="191" b="0" i="0" u="none" strike="noStrike" kern="1200" cap="none" spc="0" normalizeH="0" baseline="0" noProof="0">
                      <a:ln>
                        <a:noFill/>
                      </a:ln>
                      <a:solidFill>
                        <a:prstClr val="black"/>
                      </a:solidFill>
                      <a:effectLst/>
                      <a:uLnTx/>
                      <a:uFillTx/>
                      <a:latin typeface="Arial"/>
                      <a:ea typeface="+mn-ea"/>
                      <a:cs typeface="Arial"/>
                    </a:rPr>
                    <a:t>1/28/2013</a:t>
                  </a:r>
                  <a:r>
                    <a:rPr kumimoji="0" sz="191" b="0" i="0" u="none" strike="noStrike" kern="1200" cap="none" spc="203" normalizeH="0" baseline="0" noProof="0">
                      <a:ln>
                        <a:noFill/>
                      </a:ln>
                      <a:solidFill>
                        <a:prstClr val="black"/>
                      </a:solidFill>
                      <a:effectLst/>
                      <a:uLnTx/>
                      <a:uFillTx/>
                      <a:latin typeface="Times New Roman"/>
                      <a:ea typeface="+mn-ea"/>
                      <a:cs typeface="Times New Roman"/>
                    </a:rPr>
                    <a:t> </a:t>
                  </a:r>
                  <a:r>
                    <a:rPr kumimoji="0" sz="191" b="0" i="0" u="none" strike="noStrike" kern="1200" cap="none" spc="0" normalizeH="0" baseline="0" noProof="0">
                      <a:ln>
                        <a:noFill/>
                      </a:ln>
                      <a:solidFill>
                        <a:prstClr val="black"/>
                      </a:solidFill>
                      <a:effectLst/>
                      <a:uLnTx/>
                      <a:uFillTx/>
                      <a:latin typeface="Arial"/>
                      <a:ea typeface="+mn-ea"/>
                      <a:cs typeface="Arial"/>
                    </a:rPr>
                    <a:t>ESI</a:t>
                  </a:r>
                  <a:r>
                    <a:rPr kumimoji="0" sz="191" b="0" i="0" u="none" strike="noStrike" kern="1200" cap="none" spc="12" normalizeH="0" baseline="0" noProof="0">
                      <a:ln>
                        <a:noFill/>
                      </a:ln>
                      <a:solidFill>
                        <a:prstClr val="black"/>
                      </a:solidFill>
                      <a:effectLst/>
                      <a:uLnTx/>
                      <a:uFillTx/>
                      <a:latin typeface="Times New Roman"/>
                      <a:ea typeface="+mn-ea"/>
                      <a:cs typeface="Times New Roman"/>
                    </a:rPr>
                    <a:t> </a:t>
                  </a:r>
                  <a:r>
                    <a:rPr kumimoji="0" sz="191" b="0" i="0" u="none" strike="noStrike" kern="1200" cap="none" spc="-10" normalizeH="0" baseline="0" noProof="0">
                      <a:ln>
                        <a:noFill/>
                      </a:ln>
                      <a:solidFill>
                        <a:prstClr val="black"/>
                      </a:solidFill>
                      <a:effectLst/>
                      <a:uLnTx/>
                      <a:uFillTx/>
                      <a:latin typeface="Arial"/>
                      <a:ea typeface="+mn-ea"/>
                      <a:cs typeface="Arial"/>
                    </a:rPr>
                    <a:t>#002</a:t>
                  </a:r>
                  <a:endParaRPr kumimoji="0" sz="191" b="0" i="0" u="none" strike="noStrike" kern="1200" cap="none" spc="0" normalizeH="0" baseline="0" noProof="0">
                    <a:ln>
                      <a:noFill/>
                    </a:ln>
                    <a:solidFill>
                      <a:prstClr val="black"/>
                    </a:solidFill>
                    <a:effectLst/>
                    <a:uLnTx/>
                    <a:uFillTx/>
                    <a:latin typeface="Arial"/>
                    <a:ea typeface="+mn-ea"/>
                    <a:cs typeface="Arial"/>
                  </a:endParaRPr>
                </a:p>
              </p:txBody>
            </p:sp>
            <p:sp>
              <p:nvSpPr>
                <p:cNvPr id="4641" name="object 4641"/>
                <p:cNvSpPr txBox="1"/>
                <p:nvPr/>
              </p:nvSpPr>
              <p:spPr>
                <a:xfrm>
                  <a:off x="10282923" y="5298771"/>
                  <a:ext cx="327741" cy="37021"/>
                </a:xfrm>
                <a:prstGeom prst="rect">
                  <a:avLst/>
                </a:prstGeom>
              </p:spPr>
              <p:txBody>
                <a:bodyPr vert="horz" wrap="square" lIns="0" tIns="7580" rIns="0" bIns="0" rtlCol="0">
                  <a:spAutoFit/>
                </a:bodyPr>
                <a:lstStyle/>
                <a:p>
                  <a:pPr marL="6064" marR="0" lvl="0" indent="0" algn="l" defTabSz="914400" rtl="0" eaLnBrk="1" fontAlgn="auto" latinLnBrk="0" hangingPunct="1">
                    <a:lnSpc>
                      <a:spcPct val="100000"/>
                    </a:lnSpc>
                    <a:spcBef>
                      <a:spcPts val="60"/>
                    </a:spcBef>
                    <a:spcAft>
                      <a:spcPts val="0"/>
                    </a:spcAft>
                    <a:buClrTx/>
                    <a:buSzTx/>
                    <a:buFontTx/>
                    <a:buNone/>
                    <a:tabLst/>
                    <a:defRPr/>
                  </a:pPr>
                  <a:r>
                    <a:rPr kumimoji="0" sz="191" b="0" i="0" u="none" strike="noStrike" kern="1200" cap="none" spc="0" normalizeH="0" baseline="0" noProof="0">
                      <a:ln>
                        <a:noFill/>
                      </a:ln>
                      <a:solidFill>
                        <a:prstClr val="black"/>
                      </a:solidFill>
                      <a:effectLst/>
                      <a:uLnTx/>
                      <a:uFillTx/>
                      <a:latin typeface="Arial"/>
                      <a:ea typeface="+mn-ea"/>
                      <a:cs typeface="Arial"/>
                    </a:rPr>
                    <a:t>2/15/13</a:t>
                  </a:r>
                  <a:r>
                    <a:rPr kumimoji="0" sz="191" b="0" i="0" u="none" strike="noStrike" kern="1200" cap="none" spc="138" normalizeH="0" baseline="0" noProof="0">
                      <a:ln>
                        <a:noFill/>
                      </a:ln>
                      <a:solidFill>
                        <a:prstClr val="black"/>
                      </a:solidFill>
                      <a:effectLst/>
                      <a:uLnTx/>
                      <a:uFillTx/>
                      <a:latin typeface="Times New Roman"/>
                      <a:ea typeface="+mn-ea"/>
                      <a:cs typeface="Times New Roman"/>
                    </a:rPr>
                    <a:t>  </a:t>
                  </a:r>
                  <a:r>
                    <a:rPr kumimoji="0" sz="191" b="0" i="0" u="none" strike="noStrike" kern="1200" cap="none" spc="0" normalizeH="0" baseline="0" noProof="0">
                      <a:ln>
                        <a:noFill/>
                      </a:ln>
                      <a:solidFill>
                        <a:prstClr val="black"/>
                      </a:solidFill>
                      <a:effectLst/>
                      <a:uLnTx/>
                      <a:uFillTx/>
                      <a:latin typeface="Arial"/>
                      <a:ea typeface="+mn-ea"/>
                      <a:cs typeface="Arial"/>
                    </a:rPr>
                    <a:t>CONFORM</a:t>
                  </a:r>
                  <a:r>
                    <a:rPr kumimoji="0" sz="191" b="0" i="0" u="none" strike="noStrike" kern="1200" cap="none" spc="12" normalizeH="0" baseline="0" noProof="0">
                      <a:ln>
                        <a:noFill/>
                      </a:ln>
                      <a:solidFill>
                        <a:prstClr val="black"/>
                      </a:solidFill>
                      <a:effectLst/>
                      <a:uLnTx/>
                      <a:uFillTx/>
                      <a:latin typeface="Times New Roman"/>
                      <a:ea typeface="+mn-ea"/>
                      <a:cs typeface="Times New Roman"/>
                    </a:rPr>
                    <a:t> </a:t>
                  </a:r>
                  <a:r>
                    <a:rPr kumimoji="0" sz="191" b="0" i="0" u="none" strike="noStrike" kern="1200" cap="none" spc="-12" normalizeH="0" baseline="0" noProof="0">
                      <a:ln>
                        <a:noFill/>
                      </a:ln>
                      <a:solidFill>
                        <a:prstClr val="black"/>
                      </a:solidFill>
                      <a:effectLst/>
                      <a:uLnTx/>
                      <a:uFillTx/>
                      <a:latin typeface="Arial"/>
                      <a:ea typeface="+mn-ea"/>
                      <a:cs typeface="Arial"/>
                    </a:rPr>
                    <a:t>SET</a:t>
                  </a:r>
                  <a:endParaRPr kumimoji="0" sz="191" b="0" i="0" u="none" strike="noStrike" kern="1200" cap="none" spc="0" normalizeH="0" baseline="0" noProof="0">
                    <a:ln>
                      <a:noFill/>
                    </a:ln>
                    <a:solidFill>
                      <a:prstClr val="black"/>
                    </a:solidFill>
                    <a:effectLst/>
                    <a:uLnTx/>
                    <a:uFillTx/>
                    <a:latin typeface="Arial"/>
                    <a:ea typeface="+mn-ea"/>
                    <a:cs typeface="Arial"/>
                  </a:endParaRPr>
                </a:p>
              </p:txBody>
            </p:sp>
            <p:sp>
              <p:nvSpPr>
                <p:cNvPr id="4642" name="object 4642"/>
                <p:cNvSpPr/>
                <p:nvPr/>
              </p:nvSpPr>
              <p:spPr>
                <a:xfrm>
                  <a:off x="4598776" y="115531"/>
                  <a:ext cx="2463968" cy="482667"/>
                </a:xfrm>
                <a:custGeom>
                  <a:avLst/>
                  <a:gdLst/>
                  <a:ahLst/>
                  <a:cxnLst/>
                  <a:rect l="l" t="t" r="r" b="b"/>
                  <a:pathLst>
                    <a:path w="5160645" h="1010919">
                      <a:moveTo>
                        <a:pt x="5160584" y="0"/>
                      </a:moveTo>
                      <a:lnTo>
                        <a:pt x="0" y="0"/>
                      </a:lnTo>
                      <a:lnTo>
                        <a:pt x="0" y="1010522"/>
                      </a:lnTo>
                      <a:lnTo>
                        <a:pt x="5160584" y="1010522"/>
                      </a:lnTo>
                      <a:lnTo>
                        <a:pt x="516058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44" name="object 4644"/>
                <p:cNvSpPr/>
                <p:nvPr/>
              </p:nvSpPr>
              <p:spPr>
                <a:xfrm>
                  <a:off x="5578904" y="4380435"/>
                  <a:ext cx="396867" cy="320464"/>
                </a:xfrm>
                <a:custGeom>
                  <a:avLst/>
                  <a:gdLst/>
                  <a:ahLst/>
                  <a:cxnLst/>
                  <a:rect l="l" t="t" r="r" b="b"/>
                  <a:pathLst>
                    <a:path w="831215" h="671195">
                      <a:moveTo>
                        <a:pt x="0" y="670801"/>
                      </a:moveTo>
                      <a:lnTo>
                        <a:pt x="830890" y="670801"/>
                      </a:lnTo>
                      <a:lnTo>
                        <a:pt x="830890" y="0"/>
                      </a:lnTo>
                      <a:lnTo>
                        <a:pt x="0" y="0"/>
                      </a:lnTo>
                      <a:lnTo>
                        <a:pt x="0" y="670801"/>
                      </a:lnTo>
                      <a:close/>
                    </a:path>
                  </a:pathLst>
                </a:custGeom>
                <a:ln w="3324">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45" name="object 4645"/>
                <p:cNvSpPr txBox="1"/>
                <p:nvPr/>
              </p:nvSpPr>
              <p:spPr>
                <a:xfrm>
                  <a:off x="5586331" y="4367972"/>
                  <a:ext cx="382011" cy="314818"/>
                </a:xfrm>
                <a:prstGeom prst="rect">
                  <a:avLst/>
                </a:prstGeom>
              </p:spPr>
              <p:txBody>
                <a:bodyPr vert="horz" wrap="square" lIns="0" tIns="6973" rIns="0" bIns="0" rtlCol="0">
                  <a:spAutoFit/>
                </a:bodyPr>
                <a:lstStyle/>
                <a:p>
                  <a:pPr marL="6064" marR="0" lvl="0" indent="0" algn="l" defTabSz="914400" rtl="0" eaLnBrk="1" fontAlgn="auto" latinLnBrk="0" hangingPunct="1">
                    <a:lnSpc>
                      <a:spcPts val="818"/>
                    </a:lnSpc>
                    <a:spcBef>
                      <a:spcPts val="54"/>
                    </a:spcBef>
                    <a:spcAft>
                      <a:spcPts val="0"/>
                    </a:spcAft>
                    <a:buClrTx/>
                    <a:buSzTx/>
                    <a:buFontTx/>
                    <a:buNone/>
                    <a:tabLst/>
                    <a:defRPr/>
                  </a:pPr>
                  <a:r>
                    <a:rPr kumimoji="0" sz="692" b="0" i="0" u="none" strike="noStrike" kern="1200" cap="none" spc="0" normalizeH="0" baseline="0" noProof="0">
                      <a:ln>
                        <a:noFill/>
                      </a:ln>
                      <a:solidFill>
                        <a:srgbClr val="FF0000"/>
                      </a:solidFill>
                      <a:effectLst/>
                      <a:uLnTx/>
                      <a:uFillTx/>
                      <a:latin typeface="Arial"/>
                      <a:ea typeface="+mn-ea"/>
                      <a:cs typeface="Arial"/>
                    </a:rPr>
                    <a:t>L: 17' </a:t>
                  </a:r>
                  <a:r>
                    <a:rPr kumimoji="0" sz="692" b="0" i="0" u="none" strike="noStrike" kern="1200" cap="none" spc="-12" normalizeH="0" baseline="0" noProof="0">
                      <a:ln>
                        <a:noFill/>
                      </a:ln>
                      <a:solidFill>
                        <a:srgbClr val="FF0000"/>
                      </a:solidFill>
                      <a:effectLst/>
                      <a:uLnTx/>
                      <a:uFillTx/>
                      <a:latin typeface="Arial"/>
                      <a:ea typeface="+mn-ea"/>
                      <a:cs typeface="Arial"/>
                    </a:rPr>
                    <a:t>10"</a:t>
                  </a:r>
                  <a:endParaRPr kumimoji="0" sz="692" b="0" i="0" u="none" strike="noStrike" kern="1200" cap="none" spc="0" normalizeH="0" baseline="0" noProof="0">
                    <a:ln>
                      <a:noFill/>
                    </a:ln>
                    <a:solidFill>
                      <a:prstClr val="black"/>
                    </a:solidFill>
                    <a:effectLst/>
                    <a:uLnTx/>
                    <a:uFillTx/>
                    <a:latin typeface="Arial"/>
                    <a:ea typeface="+mn-ea"/>
                    <a:cs typeface="Arial"/>
                  </a:endParaRPr>
                </a:p>
                <a:p>
                  <a:pPr marL="6064" marR="0" lvl="0" indent="0" algn="l" defTabSz="914400" rtl="0" eaLnBrk="1" fontAlgn="auto" latinLnBrk="0" hangingPunct="1">
                    <a:lnSpc>
                      <a:spcPts val="805"/>
                    </a:lnSpc>
                    <a:spcBef>
                      <a:spcPts val="0"/>
                    </a:spcBef>
                    <a:spcAft>
                      <a:spcPts val="0"/>
                    </a:spcAft>
                    <a:buClrTx/>
                    <a:buSzTx/>
                    <a:buFontTx/>
                    <a:buNone/>
                    <a:tabLst/>
                    <a:defRPr/>
                  </a:pPr>
                  <a:r>
                    <a:rPr kumimoji="0" sz="692" b="0" i="0" u="none" strike="noStrike" kern="1200" cap="none" spc="0" normalizeH="0" baseline="0" noProof="0">
                      <a:ln>
                        <a:noFill/>
                      </a:ln>
                      <a:solidFill>
                        <a:srgbClr val="FF0000"/>
                      </a:solidFill>
                      <a:effectLst/>
                      <a:uLnTx/>
                      <a:uFillTx/>
                      <a:latin typeface="Arial"/>
                      <a:ea typeface="+mn-ea"/>
                      <a:cs typeface="Arial"/>
                    </a:rPr>
                    <a:t>W:</a:t>
                  </a:r>
                  <a:r>
                    <a:rPr kumimoji="0" sz="692" b="0" i="0" u="none" strike="noStrike" kern="1200" cap="none" spc="2" normalizeH="0" baseline="0" noProof="0">
                      <a:ln>
                        <a:noFill/>
                      </a:ln>
                      <a:solidFill>
                        <a:srgbClr val="FF0000"/>
                      </a:solidFill>
                      <a:effectLst/>
                      <a:uLnTx/>
                      <a:uFillTx/>
                      <a:latin typeface="Arial"/>
                      <a:ea typeface="+mn-ea"/>
                      <a:cs typeface="Arial"/>
                    </a:rPr>
                    <a:t> </a:t>
                  </a:r>
                  <a:r>
                    <a:rPr kumimoji="0" sz="692" b="0" i="0" u="none" strike="noStrike" kern="1200" cap="none" spc="0" normalizeH="0" baseline="0" noProof="0">
                      <a:ln>
                        <a:noFill/>
                      </a:ln>
                      <a:solidFill>
                        <a:srgbClr val="FF0000"/>
                      </a:solidFill>
                      <a:effectLst/>
                      <a:uLnTx/>
                      <a:uFillTx/>
                      <a:latin typeface="Arial"/>
                      <a:ea typeface="+mn-ea"/>
                      <a:cs typeface="Arial"/>
                    </a:rPr>
                    <a:t>12'</a:t>
                  </a:r>
                  <a:r>
                    <a:rPr kumimoji="0" sz="692" b="0" i="0" u="none" strike="noStrike" kern="1200" cap="none" spc="5" normalizeH="0" baseline="0" noProof="0">
                      <a:ln>
                        <a:noFill/>
                      </a:ln>
                      <a:solidFill>
                        <a:srgbClr val="FF0000"/>
                      </a:solidFill>
                      <a:effectLst/>
                      <a:uLnTx/>
                      <a:uFillTx/>
                      <a:latin typeface="Arial"/>
                      <a:ea typeface="+mn-ea"/>
                      <a:cs typeface="Arial"/>
                    </a:rPr>
                    <a:t> </a:t>
                  </a:r>
                  <a:r>
                    <a:rPr kumimoji="0" sz="692" b="0" i="0" u="none" strike="noStrike" kern="1200" cap="none" spc="-12" normalizeH="0" baseline="0" noProof="0">
                      <a:ln>
                        <a:noFill/>
                      </a:ln>
                      <a:solidFill>
                        <a:srgbClr val="FF0000"/>
                      </a:solidFill>
                      <a:effectLst/>
                      <a:uLnTx/>
                      <a:uFillTx/>
                      <a:latin typeface="Arial"/>
                      <a:ea typeface="+mn-ea"/>
                      <a:cs typeface="Arial"/>
                    </a:rPr>
                    <a:t>1"</a:t>
                  </a:r>
                  <a:endParaRPr kumimoji="0" sz="692" b="0" i="0" u="none" strike="noStrike" kern="1200" cap="none" spc="0" normalizeH="0" baseline="0" noProof="0">
                    <a:ln>
                      <a:noFill/>
                    </a:ln>
                    <a:solidFill>
                      <a:prstClr val="black"/>
                    </a:solidFill>
                    <a:effectLst/>
                    <a:uLnTx/>
                    <a:uFillTx/>
                    <a:latin typeface="Arial"/>
                    <a:ea typeface="+mn-ea"/>
                    <a:cs typeface="Arial"/>
                  </a:endParaRPr>
                </a:p>
                <a:p>
                  <a:pPr marL="6064" marR="0" lvl="0" indent="0" algn="l" defTabSz="914400" rtl="0" eaLnBrk="1" fontAlgn="auto" latinLnBrk="0" hangingPunct="1">
                    <a:lnSpc>
                      <a:spcPts val="818"/>
                    </a:lnSpc>
                    <a:spcBef>
                      <a:spcPts val="0"/>
                    </a:spcBef>
                    <a:spcAft>
                      <a:spcPts val="0"/>
                    </a:spcAft>
                    <a:buClrTx/>
                    <a:buSzTx/>
                    <a:buFontTx/>
                    <a:buNone/>
                    <a:tabLst/>
                    <a:defRPr/>
                  </a:pPr>
                  <a:r>
                    <a:rPr kumimoji="0" sz="692" b="0" i="0" u="none" strike="noStrike" kern="1200" cap="none" spc="0" normalizeH="0" baseline="0" noProof="0">
                      <a:ln>
                        <a:noFill/>
                      </a:ln>
                      <a:solidFill>
                        <a:srgbClr val="FF0000"/>
                      </a:solidFill>
                      <a:effectLst/>
                      <a:uLnTx/>
                      <a:uFillTx/>
                      <a:latin typeface="Arial"/>
                      <a:ea typeface="+mn-ea"/>
                      <a:cs typeface="Arial"/>
                    </a:rPr>
                    <a:t>H:10' </a:t>
                  </a:r>
                  <a:r>
                    <a:rPr kumimoji="0" sz="692" b="0" i="0" u="none" strike="noStrike" kern="1200" cap="none" spc="-12" normalizeH="0" baseline="0" noProof="0">
                      <a:ln>
                        <a:noFill/>
                      </a:ln>
                      <a:solidFill>
                        <a:srgbClr val="FF0000"/>
                      </a:solidFill>
                      <a:effectLst/>
                      <a:uLnTx/>
                      <a:uFillTx/>
                      <a:latin typeface="Arial"/>
                      <a:ea typeface="+mn-ea"/>
                      <a:cs typeface="Arial"/>
                    </a:rPr>
                    <a:t>8"</a:t>
                  </a:r>
                  <a:endParaRPr kumimoji="0" sz="692" b="0" i="0" u="none" strike="noStrike" kern="1200" cap="none" spc="0" normalizeH="0" baseline="0" noProof="0">
                    <a:ln>
                      <a:noFill/>
                    </a:ln>
                    <a:solidFill>
                      <a:prstClr val="black"/>
                    </a:solidFill>
                    <a:effectLst/>
                    <a:uLnTx/>
                    <a:uFillTx/>
                    <a:latin typeface="Arial"/>
                    <a:ea typeface="+mn-ea"/>
                    <a:cs typeface="Arial"/>
                  </a:endParaRPr>
                </a:p>
              </p:txBody>
            </p:sp>
            <p:sp>
              <p:nvSpPr>
                <p:cNvPr id="4646" name="object 4646"/>
                <p:cNvSpPr/>
                <p:nvPr/>
              </p:nvSpPr>
              <p:spPr>
                <a:xfrm>
                  <a:off x="5990344" y="3998692"/>
                  <a:ext cx="931075" cy="116119"/>
                </a:xfrm>
                <a:custGeom>
                  <a:avLst/>
                  <a:gdLst/>
                  <a:ahLst/>
                  <a:cxnLst/>
                  <a:rect l="l" t="t" r="r" b="b"/>
                  <a:pathLst>
                    <a:path w="1950084" h="243204">
                      <a:moveTo>
                        <a:pt x="0" y="242658"/>
                      </a:moveTo>
                      <a:lnTo>
                        <a:pt x="1949832" y="242658"/>
                      </a:lnTo>
                      <a:lnTo>
                        <a:pt x="1949832" y="0"/>
                      </a:lnTo>
                      <a:lnTo>
                        <a:pt x="0" y="0"/>
                      </a:lnTo>
                      <a:lnTo>
                        <a:pt x="0" y="242658"/>
                      </a:lnTo>
                      <a:close/>
                    </a:path>
                  </a:pathLst>
                </a:custGeom>
                <a:ln w="3324">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47" name="object 4647"/>
                <p:cNvSpPr txBox="1"/>
                <p:nvPr/>
              </p:nvSpPr>
              <p:spPr>
                <a:xfrm>
                  <a:off x="5997770" y="3986230"/>
                  <a:ext cx="812531" cy="113545"/>
                </a:xfrm>
                <a:prstGeom prst="rect">
                  <a:avLst/>
                </a:prstGeom>
              </p:spPr>
              <p:txBody>
                <a:bodyPr vert="horz" wrap="square" lIns="0" tIns="6973" rIns="0" bIns="0" rtlCol="0">
                  <a:spAutoFit/>
                </a:bodyPr>
                <a:lstStyle/>
                <a:p>
                  <a:pPr marL="6064" marR="0" lvl="0" indent="0" algn="l" defTabSz="914400" rtl="0" eaLnBrk="1" fontAlgn="auto" latinLnBrk="0" hangingPunct="1">
                    <a:lnSpc>
                      <a:spcPct val="100000"/>
                    </a:lnSpc>
                    <a:spcBef>
                      <a:spcPts val="54"/>
                    </a:spcBef>
                    <a:spcAft>
                      <a:spcPts val="0"/>
                    </a:spcAft>
                    <a:buClrTx/>
                    <a:buSzTx/>
                    <a:buFontTx/>
                    <a:buNone/>
                    <a:tabLst/>
                    <a:defRPr/>
                  </a:pPr>
                  <a:r>
                    <a:rPr kumimoji="0" sz="692" b="0" i="0" u="none" strike="noStrike" kern="1200" cap="none" spc="0" normalizeH="0" baseline="0" noProof="0">
                      <a:ln>
                        <a:noFill/>
                      </a:ln>
                      <a:solidFill>
                        <a:srgbClr val="FF0000"/>
                      </a:solidFill>
                      <a:effectLst/>
                      <a:uLnTx/>
                      <a:uFillTx/>
                      <a:latin typeface="Arial"/>
                      <a:ea typeface="+mn-ea"/>
                      <a:cs typeface="Arial"/>
                    </a:rPr>
                    <a:t>400 Ton York </a:t>
                  </a:r>
                  <a:r>
                    <a:rPr kumimoji="0" sz="692" b="0" i="0" u="none" strike="noStrike" kern="1200" cap="none" spc="-10" normalizeH="0" baseline="0" noProof="0">
                      <a:ln>
                        <a:noFill/>
                      </a:ln>
                      <a:solidFill>
                        <a:srgbClr val="FF0000"/>
                      </a:solidFill>
                      <a:effectLst/>
                      <a:uLnTx/>
                      <a:uFillTx/>
                      <a:latin typeface="Arial"/>
                      <a:ea typeface="+mn-ea"/>
                      <a:cs typeface="Arial"/>
                    </a:rPr>
                    <a:t>SCYK</a:t>
                  </a:r>
                  <a:endParaRPr kumimoji="0" sz="692" b="0" i="0" u="none" strike="noStrike" kern="1200" cap="none" spc="0" normalizeH="0" baseline="0" noProof="0">
                    <a:ln>
                      <a:noFill/>
                    </a:ln>
                    <a:solidFill>
                      <a:prstClr val="black"/>
                    </a:solidFill>
                    <a:effectLst/>
                    <a:uLnTx/>
                    <a:uFillTx/>
                    <a:latin typeface="Arial"/>
                    <a:ea typeface="+mn-ea"/>
                    <a:cs typeface="Arial"/>
                  </a:endParaRPr>
                </a:p>
              </p:txBody>
            </p:sp>
            <p:grpSp>
              <p:nvGrpSpPr>
                <p:cNvPr id="4648" name="object 4648"/>
                <p:cNvGrpSpPr/>
                <p:nvPr/>
              </p:nvGrpSpPr>
              <p:grpSpPr>
                <a:xfrm>
                  <a:off x="6414330" y="4333602"/>
                  <a:ext cx="512986" cy="384739"/>
                  <a:chOff x="10718774" y="9076487"/>
                  <a:chExt cx="1074420" cy="805815"/>
                </a:xfrm>
              </p:grpSpPr>
              <p:sp>
                <p:nvSpPr>
                  <p:cNvPr id="4649" name="object 4649"/>
                  <p:cNvSpPr/>
                  <p:nvPr/>
                </p:nvSpPr>
                <p:spPr>
                  <a:xfrm>
                    <a:off x="10728130" y="9161466"/>
                    <a:ext cx="1058545" cy="714375"/>
                  </a:xfrm>
                  <a:custGeom>
                    <a:avLst/>
                    <a:gdLst/>
                    <a:ahLst/>
                    <a:cxnLst/>
                    <a:rect l="l" t="t" r="r" b="b"/>
                    <a:pathLst>
                      <a:path w="1058545" h="714375">
                        <a:moveTo>
                          <a:pt x="1058210" y="0"/>
                        </a:moveTo>
                        <a:lnTo>
                          <a:pt x="0" y="0"/>
                        </a:lnTo>
                        <a:lnTo>
                          <a:pt x="0" y="713801"/>
                        </a:lnTo>
                        <a:lnTo>
                          <a:pt x="1058210" y="713801"/>
                        </a:lnTo>
                        <a:lnTo>
                          <a:pt x="1058210" y="0"/>
                        </a:lnTo>
                        <a:close/>
                      </a:path>
                    </a:pathLst>
                  </a:custGeom>
                  <a:solidFill>
                    <a:srgbClr val="8000FF">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50" name="object 4650"/>
                  <p:cNvSpPr/>
                  <p:nvPr/>
                </p:nvSpPr>
                <p:spPr>
                  <a:xfrm>
                    <a:off x="10728130" y="9161466"/>
                    <a:ext cx="1058545" cy="714375"/>
                  </a:xfrm>
                  <a:custGeom>
                    <a:avLst/>
                    <a:gdLst/>
                    <a:ahLst/>
                    <a:cxnLst/>
                    <a:rect l="l" t="t" r="r" b="b"/>
                    <a:pathLst>
                      <a:path w="1058545" h="714375">
                        <a:moveTo>
                          <a:pt x="0" y="713801"/>
                        </a:moveTo>
                        <a:lnTo>
                          <a:pt x="1058210" y="713801"/>
                        </a:lnTo>
                        <a:lnTo>
                          <a:pt x="1058210" y="0"/>
                        </a:lnTo>
                        <a:lnTo>
                          <a:pt x="0" y="0"/>
                        </a:lnTo>
                        <a:lnTo>
                          <a:pt x="0" y="713801"/>
                        </a:lnTo>
                        <a:close/>
                      </a:path>
                    </a:pathLst>
                  </a:custGeom>
                  <a:ln w="13296">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51" name="object 4651"/>
                  <p:cNvSpPr/>
                  <p:nvPr/>
                </p:nvSpPr>
                <p:spPr>
                  <a:xfrm>
                    <a:off x="10722266" y="9079979"/>
                    <a:ext cx="1067435" cy="80010"/>
                  </a:xfrm>
                  <a:custGeom>
                    <a:avLst/>
                    <a:gdLst/>
                    <a:ahLst/>
                    <a:cxnLst/>
                    <a:rect l="l" t="t" r="r" b="b"/>
                    <a:pathLst>
                      <a:path w="1067434" h="80009">
                        <a:moveTo>
                          <a:pt x="0" y="79778"/>
                        </a:moveTo>
                        <a:lnTo>
                          <a:pt x="0" y="0"/>
                        </a:lnTo>
                      </a:path>
                      <a:path w="1067434" h="80009">
                        <a:moveTo>
                          <a:pt x="1067033" y="79778"/>
                        </a:moveTo>
                        <a:lnTo>
                          <a:pt x="1067033" y="0"/>
                        </a:lnTo>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652" name="object 4652"/>
                <p:cNvSpPr txBox="1"/>
                <p:nvPr/>
              </p:nvSpPr>
              <p:spPr>
                <a:xfrm>
                  <a:off x="6605566" y="4316509"/>
                  <a:ext cx="130369" cy="51833"/>
                </a:xfrm>
                <a:prstGeom prst="rect">
                  <a:avLst/>
                </a:prstGeom>
              </p:spPr>
              <p:txBody>
                <a:bodyPr vert="horz" wrap="square" lIns="0" tIns="7580" rIns="0" bIns="0" rtlCol="0">
                  <a:spAutoFit/>
                </a:bodyPr>
                <a:lstStyle/>
                <a:p>
                  <a:pPr marL="6064" marR="0" lvl="0" indent="0" algn="l" defTabSz="914400" rtl="0" eaLnBrk="1" fontAlgn="auto" latinLnBrk="0" hangingPunct="1">
                    <a:lnSpc>
                      <a:spcPct val="100000"/>
                    </a:lnSpc>
                    <a:spcBef>
                      <a:spcPts val="60"/>
                    </a:spcBef>
                    <a:spcAft>
                      <a:spcPts val="0"/>
                    </a:spcAft>
                    <a:buClrTx/>
                    <a:buSzTx/>
                    <a:buFontTx/>
                    <a:buNone/>
                    <a:tabLst/>
                    <a:defRPr/>
                  </a:pPr>
                  <a:r>
                    <a:rPr kumimoji="0" sz="287" b="0" i="0" u="none" strike="noStrike" kern="1200" cap="none" spc="0" normalizeH="0" baseline="0" noProof="0">
                      <a:ln>
                        <a:noFill/>
                      </a:ln>
                      <a:solidFill>
                        <a:srgbClr val="FF0000"/>
                      </a:solidFill>
                      <a:effectLst/>
                      <a:uLnTx/>
                      <a:uFillTx/>
                      <a:latin typeface="Arial"/>
                      <a:ea typeface="+mn-ea"/>
                      <a:cs typeface="Arial"/>
                    </a:rPr>
                    <a:t>17'-</a:t>
                  </a:r>
                  <a:r>
                    <a:rPr kumimoji="0" sz="287" b="0" i="0" u="none" strike="noStrike" kern="1200" cap="none" spc="-12" normalizeH="0" baseline="0" noProof="0">
                      <a:ln>
                        <a:noFill/>
                      </a:ln>
                      <a:solidFill>
                        <a:srgbClr val="FF0000"/>
                      </a:solidFill>
                      <a:effectLst/>
                      <a:uLnTx/>
                      <a:uFillTx/>
                      <a:latin typeface="Arial"/>
                      <a:ea typeface="+mn-ea"/>
                      <a:cs typeface="Arial"/>
                    </a:rPr>
                    <a:t>10"</a:t>
                  </a:r>
                  <a:endParaRPr kumimoji="0" sz="287" b="0" i="0" u="none" strike="noStrike" kern="1200" cap="none" spc="0" normalizeH="0" baseline="0" noProof="0">
                    <a:ln>
                      <a:noFill/>
                    </a:ln>
                    <a:solidFill>
                      <a:prstClr val="black"/>
                    </a:solidFill>
                    <a:effectLst/>
                    <a:uLnTx/>
                    <a:uFillTx/>
                    <a:latin typeface="Arial"/>
                    <a:ea typeface="+mn-ea"/>
                    <a:cs typeface="Arial"/>
                  </a:endParaRPr>
                </a:p>
              </p:txBody>
            </p:sp>
            <p:grpSp>
              <p:nvGrpSpPr>
                <p:cNvPr id="4653" name="object 4653"/>
                <p:cNvGrpSpPr/>
                <p:nvPr/>
              </p:nvGrpSpPr>
              <p:grpSpPr>
                <a:xfrm>
                  <a:off x="6415282" y="4325666"/>
                  <a:ext cx="508741" cy="393532"/>
                  <a:chOff x="10720769" y="9059867"/>
                  <a:chExt cx="1065530" cy="824230"/>
                </a:xfrm>
              </p:grpSpPr>
              <p:sp>
                <p:nvSpPr>
                  <p:cNvPr id="4654" name="object 4654"/>
                  <p:cNvSpPr/>
                  <p:nvPr/>
                </p:nvSpPr>
                <p:spPr>
                  <a:xfrm>
                    <a:off x="10728915" y="9093276"/>
                    <a:ext cx="1054100" cy="0"/>
                  </a:xfrm>
                  <a:custGeom>
                    <a:avLst/>
                    <a:gdLst/>
                    <a:ahLst/>
                    <a:cxnLst/>
                    <a:rect l="l" t="t" r="r" b="b"/>
                    <a:pathLst>
                      <a:path w="1054100">
                        <a:moveTo>
                          <a:pt x="0" y="0"/>
                        </a:moveTo>
                        <a:lnTo>
                          <a:pt x="389796" y="0"/>
                        </a:lnTo>
                      </a:path>
                      <a:path w="1054100">
                        <a:moveTo>
                          <a:pt x="1053736" y="0"/>
                        </a:moveTo>
                        <a:lnTo>
                          <a:pt x="663940" y="0"/>
                        </a:lnTo>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55" name="object 4655"/>
                  <p:cNvSpPr/>
                  <p:nvPr/>
                </p:nvSpPr>
                <p:spPr>
                  <a:xfrm>
                    <a:off x="10728915" y="9063359"/>
                    <a:ext cx="52069" cy="60325"/>
                  </a:xfrm>
                  <a:custGeom>
                    <a:avLst/>
                    <a:gdLst/>
                    <a:ahLst/>
                    <a:cxnLst/>
                    <a:rect l="l" t="t" r="r" b="b"/>
                    <a:pathLst>
                      <a:path w="52070" h="60325">
                        <a:moveTo>
                          <a:pt x="51855" y="0"/>
                        </a:moveTo>
                        <a:lnTo>
                          <a:pt x="0" y="29916"/>
                        </a:lnTo>
                        <a:lnTo>
                          <a:pt x="51855" y="59833"/>
                        </a:lnTo>
                        <a:lnTo>
                          <a:pt x="51855"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56" name="object 4656"/>
                  <p:cNvSpPr/>
                  <p:nvPr/>
                </p:nvSpPr>
                <p:spPr>
                  <a:xfrm>
                    <a:off x="10728915" y="9063359"/>
                    <a:ext cx="52069" cy="60325"/>
                  </a:xfrm>
                  <a:custGeom>
                    <a:avLst/>
                    <a:gdLst/>
                    <a:ahLst/>
                    <a:cxnLst/>
                    <a:rect l="l" t="t" r="r" b="b"/>
                    <a:pathLst>
                      <a:path w="52070" h="60325">
                        <a:moveTo>
                          <a:pt x="51855" y="59833"/>
                        </a:moveTo>
                        <a:lnTo>
                          <a:pt x="0" y="29916"/>
                        </a:lnTo>
                        <a:lnTo>
                          <a:pt x="51855" y="0"/>
                        </a:lnTo>
                        <a:lnTo>
                          <a:pt x="51855" y="59833"/>
                        </a:lnTo>
                        <a:close/>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57" name="object 4657"/>
                  <p:cNvSpPr/>
                  <p:nvPr/>
                </p:nvSpPr>
                <p:spPr>
                  <a:xfrm>
                    <a:off x="11730796" y="9063359"/>
                    <a:ext cx="52069" cy="60325"/>
                  </a:xfrm>
                  <a:custGeom>
                    <a:avLst/>
                    <a:gdLst/>
                    <a:ahLst/>
                    <a:cxnLst/>
                    <a:rect l="l" t="t" r="r" b="b"/>
                    <a:pathLst>
                      <a:path w="52070" h="60325">
                        <a:moveTo>
                          <a:pt x="0" y="0"/>
                        </a:moveTo>
                        <a:lnTo>
                          <a:pt x="0" y="59833"/>
                        </a:lnTo>
                        <a:lnTo>
                          <a:pt x="51855" y="29916"/>
                        </a:lnTo>
                        <a:lnTo>
                          <a:pt x="0"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58" name="object 4658"/>
                  <p:cNvSpPr/>
                  <p:nvPr/>
                </p:nvSpPr>
                <p:spPr>
                  <a:xfrm>
                    <a:off x="11730796" y="9063359"/>
                    <a:ext cx="52069" cy="60325"/>
                  </a:xfrm>
                  <a:custGeom>
                    <a:avLst/>
                    <a:gdLst/>
                    <a:ahLst/>
                    <a:cxnLst/>
                    <a:rect l="l" t="t" r="r" b="b"/>
                    <a:pathLst>
                      <a:path w="52070" h="60325">
                        <a:moveTo>
                          <a:pt x="0" y="0"/>
                        </a:moveTo>
                        <a:lnTo>
                          <a:pt x="51855" y="29916"/>
                        </a:lnTo>
                        <a:lnTo>
                          <a:pt x="0" y="59833"/>
                        </a:lnTo>
                        <a:lnTo>
                          <a:pt x="0" y="0"/>
                        </a:lnTo>
                        <a:close/>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59" name="object 4659"/>
                  <p:cNvSpPr/>
                  <p:nvPr/>
                </p:nvSpPr>
                <p:spPr>
                  <a:xfrm>
                    <a:off x="10724262" y="9157538"/>
                    <a:ext cx="80010" cy="723265"/>
                  </a:xfrm>
                  <a:custGeom>
                    <a:avLst/>
                    <a:gdLst/>
                    <a:ahLst/>
                    <a:cxnLst/>
                    <a:rect l="l" t="t" r="r" b="b"/>
                    <a:pathLst>
                      <a:path w="80009" h="723265">
                        <a:moveTo>
                          <a:pt x="0" y="722989"/>
                        </a:moveTo>
                        <a:lnTo>
                          <a:pt x="79778" y="722989"/>
                        </a:lnTo>
                      </a:path>
                      <a:path w="80009" h="723265">
                        <a:moveTo>
                          <a:pt x="0" y="0"/>
                        </a:moveTo>
                        <a:lnTo>
                          <a:pt x="79778" y="0"/>
                        </a:lnTo>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660" name="object 4660"/>
                <p:cNvSpPr txBox="1"/>
                <p:nvPr/>
              </p:nvSpPr>
              <p:spPr>
                <a:xfrm>
                  <a:off x="6427191" y="4490310"/>
                  <a:ext cx="44179" cy="109449"/>
                </a:xfrm>
                <a:prstGeom prst="rect">
                  <a:avLst/>
                </a:prstGeom>
              </p:spPr>
              <p:txBody>
                <a:bodyPr vert="vert270" wrap="square" lIns="0" tIns="3941" rIns="0" bIns="0" rtlCol="0">
                  <a:spAutoFit/>
                </a:bodyPr>
                <a:lstStyle/>
                <a:p>
                  <a:pPr marL="6064" marR="0" lvl="0" indent="0" algn="l" defTabSz="914400" rtl="0" eaLnBrk="1" fontAlgn="auto" latinLnBrk="0" hangingPunct="1">
                    <a:lnSpc>
                      <a:spcPct val="100000"/>
                    </a:lnSpc>
                    <a:spcBef>
                      <a:spcPts val="31"/>
                    </a:spcBef>
                    <a:spcAft>
                      <a:spcPts val="0"/>
                    </a:spcAft>
                    <a:buClrTx/>
                    <a:buSzTx/>
                    <a:buFontTx/>
                    <a:buNone/>
                    <a:tabLst/>
                    <a:defRPr/>
                  </a:pPr>
                  <a:r>
                    <a:rPr kumimoji="0" sz="287" b="0" i="0" u="none" strike="noStrike" kern="1200" cap="none" spc="0" normalizeH="0" baseline="0" noProof="0">
                      <a:ln>
                        <a:noFill/>
                      </a:ln>
                      <a:solidFill>
                        <a:srgbClr val="FF0000"/>
                      </a:solidFill>
                      <a:effectLst/>
                      <a:uLnTx/>
                      <a:uFillTx/>
                      <a:latin typeface="Arial"/>
                      <a:ea typeface="+mn-ea"/>
                      <a:cs typeface="Arial"/>
                    </a:rPr>
                    <a:t>12'-</a:t>
                  </a:r>
                  <a:r>
                    <a:rPr kumimoji="0" sz="287" b="0" i="0" u="none" strike="noStrike" kern="1200" cap="none" spc="-12" normalizeH="0" baseline="0" noProof="0">
                      <a:ln>
                        <a:noFill/>
                      </a:ln>
                      <a:solidFill>
                        <a:srgbClr val="FF0000"/>
                      </a:solidFill>
                      <a:effectLst/>
                      <a:uLnTx/>
                      <a:uFillTx/>
                      <a:latin typeface="Arial"/>
                      <a:ea typeface="+mn-ea"/>
                      <a:cs typeface="Arial"/>
                    </a:rPr>
                    <a:t>1"</a:t>
                  </a:r>
                  <a:endParaRPr kumimoji="0" sz="287" b="0" i="0" u="none" strike="noStrike" kern="1200" cap="none" spc="0" normalizeH="0" baseline="0" noProof="0">
                    <a:ln>
                      <a:noFill/>
                    </a:ln>
                    <a:solidFill>
                      <a:prstClr val="black"/>
                    </a:solidFill>
                    <a:effectLst/>
                    <a:uLnTx/>
                    <a:uFillTx/>
                    <a:latin typeface="Arial"/>
                    <a:ea typeface="+mn-ea"/>
                    <a:cs typeface="Arial"/>
                  </a:endParaRPr>
                </a:p>
              </p:txBody>
            </p:sp>
            <p:grpSp>
              <p:nvGrpSpPr>
                <p:cNvPr id="4661" name="object 4661"/>
                <p:cNvGrpSpPr/>
                <p:nvPr/>
              </p:nvGrpSpPr>
              <p:grpSpPr>
                <a:xfrm>
                  <a:off x="6416272" y="4199827"/>
                  <a:ext cx="596664" cy="516321"/>
                  <a:chOff x="10722841" y="8796304"/>
                  <a:chExt cx="1249680" cy="1081405"/>
                </a:xfrm>
              </p:grpSpPr>
              <p:sp>
                <p:nvSpPr>
                  <p:cNvPr id="4662" name="object 4662"/>
                  <p:cNvSpPr/>
                  <p:nvPr/>
                </p:nvSpPr>
                <p:spPr>
                  <a:xfrm>
                    <a:off x="10790743" y="9164186"/>
                    <a:ext cx="0" cy="709930"/>
                  </a:xfrm>
                  <a:custGeom>
                    <a:avLst/>
                    <a:gdLst/>
                    <a:ahLst/>
                    <a:cxnLst/>
                    <a:rect l="l" t="t" r="r" b="b"/>
                    <a:pathLst>
                      <a:path h="709929">
                        <a:moveTo>
                          <a:pt x="0" y="709693"/>
                        </a:moveTo>
                        <a:lnTo>
                          <a:pt x="0" y="469740"/>
                        </a:lnTo>
                      </a:path>
                      <a:path h="709929">
                        <a:moveTo>
                          <a:pt x="0" y="0"/>
                        </a:moveTo>
                        <a:lnTo>
                          <a:pt x="0" y="239952"/>
                        </a:lnTo>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63" name="object 4663"/>
                  <p:cNvSpPr/>
                  <p:nvPr/>
                </p:nvSpPr>
                <p:spPr>
                  <a:xfrm>
                    <a:off x="10760826" y="9822023"/>
                    <a:ext cx="60325" cy="52069"/>
                  </a:xfrm>
                  <a:custGeom>
                    <a:avLst/>
                    <a:gdLst/>
                    <a:ahLst/>
                    <a:cxnLst/>
                    <a:rect l="l" t="t" r="r" b="b"/>
                    <a:pathLst>
                      <a:path w="60325" h="52070">
                        <a:moveTo>
                          <a:pt x="59833" y="0"/>
                        </a:moveTo>
                        <a:lnTo>
                          <a:pt x="0" y="0"/>
                        </a:lnTo>
                        <a:lnTo>
                          <a:pt x="29916" y="51855"/>
                        </a:lnTo>
                        <a:lnTo>
                          <a:pt x="59833"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64" name="object 4664"/>
                  <p:cNvSpPr/>
                  <p:nvPr/>
                </p:nvSpPr>
                <p:spPr>
                  <a:xfrm>
                    <a:off x="10760826" y="9822023"/>
                    <a:ext cx="60325" cy="52069"/>
                  </a:xfrm>
                  <a:custGeom>
                    <a:avLst/>
                    <a:gdLst/>
                    <a:ahLst/>
                    <a:cxnLst/>
                    <a:rect l="l" t="t" r="r" b="b"/>
                    <a:pathLst>
                      <a:path w="60325" h="52070">
                        <a:moveTo>
                          <a:pt x="59833" y="0"/>
                        </a:moveTo>
                        <a:lnTo>
                          <a:pt x="29916" y="51855"/>
                        </a:lnTo>
                        <a:lnTo>
                          <a:pt x="0" y="0"/>
                        </a:lnTo>
                        <a:lnTo>
                          <a:pt x="59833" y="0"/>
                        </a:lnTo>
                        <a:close/>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65" name="object 4665"/>
                  <p:cNvSpPr/>
                  <p:nvPr/>
                </p:nvSpPr>
                <p:spPr>
                  <a:xfrm>
                    <a:off x="10760826" y="9164186"/>
                    <a:ext cx="60325" cy="52069"/>
                  </a:xfrm>
                  <a:custGeom>
                    <a:avLst/>
                    <a:gdLst/>
                    <a:ahLst/>
                    <a:cxnLst/>
                    <a:rect l="l" t="t" r="r" b="b"/>
                    <a:pathLst>
                      <a:path w="60325" h="52070">
                        <a:moveTo>
                          <a:pt x="29916" y="0"/>
                        </a:moveTo>
                        <a:lnTo>
                          <a:pt x="0" y="51855"/>
                        </a:lnTo>
                        <a:lnTo>
                          <a:pt x="59833" y="51855"/>
                        </a:lnTo>
                        <a:lnTo>
                          <a:pt x="29916"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66" name="object 4666"/>
                  <p:cNvSpPr/>
                  <p:nvPr/>
                </p:nvSpPr>
                <p:spPr>
                  <a:xfrm>
                    <a:off x="10760826" y="9164186"/>
                    <a:ext cx="60325" cy="52069"/>
                  </a:xfrm>
                  <a:custGeom>
                    <a:avLst/>
                    <a:gdLst/>
                    <a:ahLst/>
                    <a:cxnLst/>
                    <a:rect l="l" t="t" r="r" b="b"/>
                    <a:pathLst>
                      <a:path w="60325" h="52070">
                        <a:moveTo>
                          <a:pt x="0" y="51855"/>
                        </a:moveTo>
                        <a:lnTo>
                          <a:pt x="29916" y="0"/>
                        </a:lnTo>
                        <a:lnTo>
                          <a:pt x="59833" y="51855"/>
                        </a:lnTo>
                        <a:lnTo>
                          <a:pt x="0" y="51855"/>
                        </a:lnTo>
                        <a:close/>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67" name="object 4667"/>
                  <p:cNvSpPr/>
                  <p:nvPr/>
                </p:nvSpPr>
                <p:spPr>
                  <a:xfrm>
                    <a:off x="10724746" y="8798209"/>
                    <a:ext cx="1066165" cy="361950"/>
                  </a:xfrm>
                  <a:custGeom>
                    <a:avLst/>
                    <a:gdLst/>
                    <a:ahLst/>
                    <a:cxnLst/>
                    <a:rect l="l" t="t" r="r" b="b"/>
                    <a:pathLst>
                      <a:path w="1066165" h="361950">
                        <a:moveTo>
                          <a:pt x="1065984" y="0"/>
                        </a:moveTo>
                        <a:lnTo>
                          <a:pt x="0" y="0"/>
                        </a:lnTo>
                        <a:lnTo>
                          <a:pt x="0" y="361701"/>
                        </a:lnTo>
                        <a:lnTo>
                          <a:pt x="1065984" y="361701"/>
                        </a:lnTo>
                        <a:lnTo>
                          <a:pt x="1065984"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68" name="object 4668"/>
                  <p:cNvSpPr/>
                  <p:nvPr/>
                </p:nvSpPr>
                <p:spPr>
                  <a:xfrm>
                    <a:off x="10724746" y="8798209"/>
                    <a:ext cx="1066165" cy="361950"/>
                  </a:xfrm>
                  <a:custGeom>
                    <a:avLst/>
                    <a:gdLst/>
                    <a:ahLst/>
                    <a:cxnLst/>
                    <a:rect l="l" t="t" r="r" b="b"/>
                    <a:pathLst>
                      <a:path w="1066165" h="361950">
                        <a:moveTo>
                          <a:pt x="0" y="361701"/>
                        </a:moveTo>
                        <a:lnTo>
                          <a:pt x="1065984" y="361701"/>
                        </a:lnTo>
                        <a:lnTo>
                          <a:pt x="1065984" y="0"/>
                        </a:lnTo>
                        <a:lnTo>
                          <a:pt x="0" y="0"/>
                        </a:lnTo>
                        <a:lnTo>
                          <a:pt x="0" y="361701"/>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69" name="object 4669"/>
                  <p:cNvSpPr/>
                  <p:nvPr/>
                </p:nvSpPr>
                <p:spPr>
                  <a:xfrm>
                    <a:off x="11789479" y="9163974"/>
                    <a:ext cx="179705" cy="80010"/>
                  </a:xfrm>
                  <a:custGeom>
                    <a:avLst/>
                    <a:gdLst/>
                    <a:ahLst/>
                    <a:cxnLst/>
                    <a:rect l="l" t="t" r="r" b="b"/>
                    <a:pathLst>
                      <a:path w="179704" h="80009">
                        <a:moveTo>
                          <a:pt x="0" y="79778"/>
                        </a:moveTo>
                        <a:lnTo>
                          <a:pt x="0" y="0"/>
                        </a:lnTo>
                      </a:path>
                      <a:path w="179704" h="80009">
                        <a:moveTo>
                          <a:pt x="179500" y="79778"/>
                        </a:moveTo>
                        <a:lnTo>
                          <a:pt x="179500" y="0"/>
                        </a:lnTo>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670" name="object 4670"/>
                <p:cNvSpPr txBox="1"/>
                <p:nvPr/>
              </p:nvSpPr>
              <p:spPr>
                <a:xfrm>
                  <a:off x="6924411" y="4356612"/>
                  <a:ext cx="88226" cy="51833"/>
                </a:xfrm>
                <a:prstGeom prst="rect">
                  <a:avLst/>
                </a:prstGeom>
              </p:spPr>
              <p:txBody>
                <a:bodyPr vert="horz" wrap="square" lIns="0" tIns="7580" rIns="0" bIns="0" rtlCol="0">
                  <a:spAutoFit/>
                </a:bodyPr>
                <a:lstStyle/>
                <a:p>
                  <a:pPr marL="6064" marR="0" lvl="0" indent="0" algn="l" defTabSz="914400" rtl="0" eaLnBrk="1" fontAlgn="auto" latinLnBrk="0" hangingPunct="1">
                    <a:lnSpc>
                      <a:spcPct val="100000"/>
                    </a:lnSpc>
                    <a:spcBef>
                      <a:spcPts val="60"/>
                    </a:spcBef>
                    <a:spcAft>
                      <a:spcPts val="0"/>
                    </a:spcAft>
                    <a:buClrTx/>
                    <a:buSzTx/>
                    <a:buFontTx/>
                    <a:buNone/>
                    <a:tabLst/>
                    <a:defRPr/>
                  </a:pPr>
                  <a:r>
                    <a:rPr kumimoji="0" sz="287" b="0" i="0" u="none" strike="noStrike" kern="1200" cap="none" spc="0" normalizeH="0" baseline="0" noProof="0">
                      <a:ln>
                        <a:noFill/>
                      </a:ln>
                      <a:solidFill>
                        <a:srgbClr val="FF0000"/>
                      </a:solidFill>
                      <a:effectLst/>
                      <a:uLnTx/>
                      <a:uFillTx/>
                      <a:latin typeface="Arial"/>
                      <a:ea typeface="+mn-ea"/>
                      <a:cs typeface="Arial"/>
                    </a:rPr>
                    <a:t>3'-</a:t>
                  </a:r>
                  <a:r>
                    <a:rPr kumimoji="0" sz="287" b="0" i="0" u="none" strike="noStrike" kern="1200" cap="none" spc="-12" normalizeH="0" baseline="0" noProof="0">
                      <a:ln>
                        <a:noFill/>
                      </a:ln>
                      <a:solidFill>
                        <a:srgbClr val="FF0000"/>
                      </a:solidFill>
                      <a:effectLst/>
                      <a:uLnTx/>
                      <a:uFillTx/>
                      <a:latin typeface="Arial"/>
                      <a:ea typeface="+mn-ea"/>
                      <a:cs typeface="Arial"/>
                    </a:rPr>
                    <a:t>0"</a:t>
                  </a:r>
                  <a:endParaRPr kumimoji="0" sz="287" b="0" i="0" u="none" strike="noStrike" kern="1200" cap="none" spc="0" normalizeH="0" baseline="0" noProof="0">
                    <a:ln>
                      <a:noFill/>
                    </a:ln>
                    <a:solidFill>
                      <a:prstClr val="black"/>
                    </a:solidFill>
                    <a:effectLst/>
                    <a:uLnTx/>
                    <a:uFillTx/>
                    <a:latin typeface="Arial"/>
                    <a:ea typeface="+mn-ea"/>
                    <a:cs typeface="Arial"/>
                  </a:endParaRPr>
                </a:p>
              </p:txBody>
            </p:sp>
            <p:grpSp>
              <p:nvGrpSpPr>
                <p:cNvPr id="4671" name="object 4671"/>
                <p:cNvGrpSpPr/>
                <p:nvPr/>
              </p:nvGrpSpPr>
              <p:grpSpPr>
                <a:xfrm>
                  <a:off x="6415222" y="4199349"/>
                  <a:ext cx="650631" cy="198585"/>
                  <a:chOff x="10720642" y="8795302"/>
                  <a:chExt cx="1362710" cy="415925"/>
                </a:xfrm>
              </p:grpSpPr>
              <p:sp>
                <p:nvSpPr>
                  <p:cNvPr id="4672" name="object 4672"/>
                  <p:cNvSpPr/>
                  <p:nvPr/>
                </p:nvSpPr>
                <p:spPr>
                  <a:xfrm>
                    <a:off x="11679119" y="9177271"/>
                    <a:ext cx="400685" cy="0"/>
                  </a:xfrm>
                  <a:custGeom>
                    <a:avLst/>
                    <a:gdLst/>
                    <a:ahLst/>
                    <a:cxnLst/>
                    <a:rect l="l" t="t" r="r" b="b"/>
                    <a:pathLst>
                      <a:path w="400684">
                        <a:moveTo>
                          <a:pt x="103711" y="0"/>
                        </a:moveTo>
                        <a:lnTo>
                          <a:pt x="0" y="0"/>
                        </a:lnTo>
                      </a:path>
                      <a:path w="400684">
                        <a:moveTo>
                          <a:pt x="296508" y="0"/>
                        </a:moveTo>
                        <a:lnTo>
                          <a:pt x="400220" y="0"/>
                        </a:lnTo>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73" name="object 4673"/>
                  <p:cNvSpPr/>
                  <p:nvPr/>
                </p:nvSpPr>
                <p:spPr>
                  <a:xfrm>
                    <a:off x="11730975" y="9147354"/>
                    <a:ext cx="52069" cy="60325"/>
                  </a:xfrm>
                  <a:custGeom>
                    <a:avLst/>
                    <a:gdLst/>
                    <a:ahLst/>
                    <a:cxnLst/>
                    <a:rect l="l" t="t" r="r" b="b"/>
                    <a:pathLst>
                      <a:path w="52070" h="60325">
                        <a:moveTo>
                          <a:pt x="0" y="0"/>
                        </a:moveTo>
                        <a:lnTo>
                          <a:pt x="0" y="59833"/>
                        </a:lnTo>
                        <a:lnTo>
                          <a:pt x="51855" y="29916"/>
                        </a:lnTo>
                        <a:lnTo>
                          <a:pt x="0"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74" name="object 4674"/>
                  <p:cNvSpPr/>
                  <p:nvPr/>
                </p:nvSpPr>
                <p:spPr>
                  <a:xfrm>
                    <a:off x="11730975" y="9147354"/>
                    <a:ext cx="52069" cy="60325"/>
                  </a:xfrm>
                  <a:custGeom>
                    <a:avLst/>
                    <a:gdLst/>
                    <a:ahLst/>
                    <a:cxnLst/>
                    <a:rect l="l" t="t" r="r" b="b"/>
                    <a:pathLst>
                      <a:path w="52070" h="60325">
                        <a:moveTo>
                          <a:pt x="0" y="0"/>
                        </a:moveTo>
                        <a:lnTo>
                          <a:pt x="51855" y="29916"/>
                        </a:lnTo>
                        <a:lnTo>
                          <a:pt x="0" y="59833"/>
                        </a:lnTo>
                        <a:lnTo>
                          <a:pt x="0" y="0"/>
                        </a:lnTo>
                        <a:close/>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75" name="object 4675"/>
                  <p:cNvSpPr/>
                  <p:nvPr/>
                </p:nvSpPr>
                <p:spPr>
                  <a:xfrm>
                    <a:off x="11975628" y="9147354"/>
                    <a:ext cx="52069" cy="60325"/>
                  </a:xfrm>
                  <a:custGeom>
                    <a:avLst/>
                    <a:gdLst/>
                    <a:ahLst/>
                    <a:cxnLst/>
                    <a:rect l="l" t="t" r="r" b="b"/>
                    <a:pathLst>
                      <a:path w="52070" h="60325">
                        <a:moveTo>
                          <a:pt x="51855" y="0"/>
                        </a:moveTo>
                        <a:lnTo>
                          <a:pt x="0" y="29916"/>
                        </a:lnTo>
                        <a:lnTo>
                          <a:pt x="51855" y="59833"/>
                        </a:lnTo>
                        <a:lnTo>
                          <a:pt x="51855"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76" name="object 4676"/>
                  <p:cNvSpPr/>
                  <p:nvPr/>
                </p:nvSpPr>
                <p:spPr>
                  <a:xfrm>
                    <a:off x="11975628" y="9147354"/>
                    <a:ext cx="52069" cy="60325"/>
                  </a:xfrm>
                  <a:custGeom>
                    <a:avLst/>
                    <a:gdLst/>
                    <a:ahLst/>
                    <a:cxnLst/>
                    <a:rect l="l" t="t" r="r" b="b"/>
                    <a:pathLst>
                      <a:path w="52070" h="60325">
                        <a:moveTo>
                          <a:pt x="51855" y="59833"/>
                        </a:moveTo>
                        <a:lnTo>
                          <a:pt x="0" y="29916"/>
                        </a:lnTo>
                        <a:lnTo>
                          <a:pt x="51855" y="0"/>
                        </a:lnTo>
                        <a:lnTo>
                          <a:pt x="51855" y="59833"/>
                        </a:lnTo>
                        <a:close/>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77" name="object 4677"/>
                  <p:cNvSpPr/>
                  <p:nvPr/>
                </p:nvSpPr>
                <p:spPr>
                  <a:xfrm>
                    <a:off x="10724135" y="8798795"/>
                    <a:ext cx="80010" cy="359410"/>
                  </a:xfrm>
                  <a:custGeom>
                    <a:avLst/>
                    <a:gdLst/>
                    <a:ahLst/>
                    <a:cxnLst/>
                    <a:rect l="l" t="t" r="r" b="b"/>
                    <a:pathLst>
                      <a:path w="80009" h="359409">
                        <a:moveTo>
                          <a:pt x="0" y="359003"/>
                        </a:moveTo>
                        <a:lnTo>
                          <a:pt x="79778" y="359003"/>
                        </a:lnTo>
                      </a:path>
                      <a:path w="80009" h="359409">
                        <a:moveTo>
                          <a:pt x="0" y="0"/>
                        </a:moveTo>
                        <a:lnTo>
                          <a:pt x="79778" y="0"/>
                        </a:lnTo>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678" name="object 4678"/>
                <p:cNvSpPr txBox="1"/>
                <p:nvPr/>
              </p:nvSpPr>
              <p:spPr>
                <a:xfrm>
                  <a:off x="6427131" y="4242731"/>
                  <a:ext cx="44179" cy="88226"/>
                </a:xfrm>
                <a:prstGeom prst="rect">
                  <a:avLst/>
                </a:prstGeom>
              </p:spPr>
              <p:txBody>
                <a:bodyPr vert="vert270" wrap="square" lIns="0" tIns="3941" rIns="0" bIns="0" rtlCol="0">
                  <a:spAutoFit/>
                </a:bodyPr>
                <a:lstStyle/>
                <a:p>
                  <a:pPr marL="6064" marR="0" lvl="0" indent="0" algn="l" defTabSz="914400" rtl="0" eaLnBrk="1" fontAlgn="auto" latinLnBrk="0" hangingPunct="1">
                    <a:lnSpc>
                      <a:spcPct val="100000"/>
                    </a:lnSpc>
                    <a:spcBef>
                      <a:spcPts val="31"/>
                    </a:spcBef>
                    <a:spcAft>
                      <a:spcPts val="0"/>
                    </a:spcAft>
                    <a:buClrTx/>
                    <a:buSzTx/>
                    <a:buFontTx/>
                    <a:buNone/>
                    <a:tabLst/>
                    <a:defRPr/>
                  </a:pPr>
                  <a:r>
                    <a:rPr kumimoji="0" sz="287" b="0" i="0" u="none" strike="noStrike" kern="1200" cap="none" spc="0" normalizeH="0" baseline="0" noProof="0">
                      <a:ln>
                        <a:noFill/>
                      </a:ln>
                      <a:solidFill>
                        <a:srgbClr val="FF0000"/>
                      </a:solidFill>
                      <a:effectLst/>
                      <a:uLnTx/>
                      <a:uFillTx/>
                      <a:latin typeface="Arial"/>
                      <a:ea typeface="+mn-ea"/>
                      <a:cs typeface="Arial"/>
                    </a:rPr>
                    <a:t>6'-</a:t>
                  </a:r>
                  <a:r>
                    <a:rPr kumimoji="0" sz="287" b="0" i="0" u="none" strike="noStrike" kern="1200" cap="none" spc="-12" normalizeH="0" baseline="0" noProof="0">
                      <a:ln>
                        <a:noFill/>
                      </a:ln>
                      <a:solidFill>
                        <a:srgbClr val="FF0000"/>
                      </a:solidFill>
                      <a:effectLst/>
                      <a:uLnTx/>
                      <a:uFillTx/>
                      <a:latin typeface="Arial"/>
                      <a:ea typeface="+mn-ea"/>
                      <a:cs typeface="Arial"/>
                    </a:rPr>
                    <a:t>0"</a:t>
                  </a:r>
                  <a:endParaRPr kumimoji="0" sz="287" b="0" i="0" u="none" strike="noStrike" kern="1200" cap="none" spc="0" normalizeH="0" baseline="0" noProof="0">
                    <a:ln>
                      <a:noFill/>
                    </a:ln>
                    <a:solidFill>
                      <a:prstClr val="black"/>
                    </a:solidFill>
                    <a:effectLst/>
                    <a:uLnTx/>
                    <a:uFillTx/>
                    <a:latin typeface="Arial"/>
                    <a:ea typeface="+mn-ea"/>
                    <a:cs typeface="Arial"/>
                  </a:endParaRPr>
                </a:p>
              </p:txBody>
            </p:sp>
            <p:grpSp>
              <p:nvGrpSpPr>
                <p:cNvPr id="4679" name="object 4679"/>
                <p:cNvGrpSpPr/>
                <p:nvPr/>
              </p:nvGrpSpPr>
              <p:grpSpPr>
                <a:xfrm>
                  <a:off x="6413743" y="4202522"/>
                  <a:ext cx="513592" cy="690045"/>
                  <a:chOff x="10717544" y="8801950"/>
                  <a:chExt cx="1075690" cy="1445260"/>
                </a:xfrm>
              </p:grpSpPr>
              <p:sp>
                <p:nvSpPr>
                  <p:cNvPr id="4680" name="object 4680"/>
                  <p:cNvSpPr/>
                  <p:nvPr/>
                </p:nvSpPr>
                <p:spPr>
                  <a:xfrm>
                    <a:off x="10790617" y="8805442"/>
                    <a:ext cx="0" cy="346075"/>
                  </a:xfrm>
                  <a:custGeom>
                    <a:avLst/>
                    <a:gdLst/>
                    <a:ahLst/>
                    <a:cxnLst/>
                    <a:rect l="l" t="t" r="r" b="b"/>
                    <a:pathLst>
                      <a:path h="346075">
                        <a:moveTo>
                          <a:pt x="0" y="345706"/>
                        </a:moveTo>
                        <a:lnTo>
                          <a:pt x="0" y="265568"/>
                        </a:lnTo>
                      </a:path>
                      <a:path h="346075">
                        <a:moveTo>
                          <a:pt x="0" y="0"/>
                        </a:moveTo>
                        <a:lnTo>
                          <a:pt x="0" y="80137"/>
                        </a:lnTo>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81" name="object 4681"/>
                  <p:cNvSpPr/>
                  <p:nvPr/>
                </p:nvSpPr>
                <p:spPr>
                  <a:xfrm>
                    <a:off x="10760700" y="9099293"/>
                    <a:ext cx="60325" cy="52069"/>
                  </a:xfrm>
                  <a:custGeom>
                    <a:avLst/>
                    <a:gdLst/>
                    <a:ahLst/>
                    <a:cxnLst/>
                    <a:rect l="l" t="t" r="r" b="b"/>
                    <a:pathLst>
                      <a:path w="60325" h="52070">
                        <a:moveTo>
                          <a:pt x="59833" y="0"/>
                        </a:moveTo>
                        <a:lnTo>
                          <a:pt x="0" y="0"/>
                        </a:lnTo>
                        <a:lnTo>
                          <a:pt x="29916" y="51855"/>
                        </a:lnTo>
                        <a:lnTo>
                          <a:pt x="59833"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82" name="object 4682"/>
                  <p:cNvSpPr/>
                  <p:nvPr/>
                </p:nvSpPr>
                <p:spPr>
                  <a:xfrm>
                    <a:off x="10760700" y="9099293"/>
                    <a:ext cx="60325" cy="52069"/>
                  </a:xfrm>
                  <a:custGeom>
                    <a:avLst/>
                    <a:gdLst/>
                    <a:ahLst/>
                    <a:cxnLst/>
                    <a:rect l="l" t="t" r="r" b="b"/>
                    <a:pathLst>
                      <a:path w="60325" h="52070">
                        <a:moveTo>
                          <a:pt x="59833" y="0"/>
                        </a:moveTo>
                        <a:lnTo>
                          <a:pt x="29916" y="51855"/>
                        </a:lnTo>
                        <a:lnTo>
                          <a:pt x="0" y="0"/>
                        </a:lnTo>
                        <a:lnTo>
                          <a:pt x="59833" y="0"/>
                        </a:lnTo>
                        <a:close/>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83" name="object 4683"/>
                  <p:cNvSpPr/>
                  <p:nvPr/>
                </p:nvSpPr>
                <p:spPr>
                  <a:xfrm>
                    <a:off x="10760700" y="8805442"/>
                    <a:ext cx="60325" cy="52069"/>
                  </a:xfrm>
                  <a:custGeom>
                    <a:avLst/>
                    <a:gdLst/>
                    <a:ahLst/>
                    <a:cxnLst/>
                    <a:rect l="l" t="t" r="r" b="b"/>
                    <a:pathLst>
                      <a:path w="60325" h="52070">
                        <a:moveTo>
                          <a:pt x="29916" y="0"/>
                        </a:moveTo>
                        <a:lnTo>
                          <a:pt x="0" y="51855"/>
                        </a:lnTo>
                        <a:lnTo>
                          <a:pt x="59833" y="51855"/>
                        </a:lnTo>
                        <a:lnTo>
                          <a:pt x="29916"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84" name="object 4684"/>
                  <p:cNvSpPr/>
                  <p:nvPr/>
                </p:nvSpPr>
                <p:spPr>
                  <a:xfrm>
                    <a:off x="10760700" y="8805442"/>
                    <a:ext cx="60325" cy="52069"/>
                  </a:xfrm>
                  <a:custGeom>
                    <a:avLst/>
                    <a:gdLst/>
                    <a:ahLst/>
                    <a:cxnLst/>
                    <a:rect l="l" t="t" r="r" b="b"/>
                    <a:pathLst>
                      <a:path w="60325" h="52070">
                        <a:moveTo>
                          <a:pt x="0" y="51855"/>
                        </a:moveTo>
                        <a:lnTo>
                          <a:pt x="29916" y="0"/>
                        </a:lnTo>
                        <a:lnTo>
                          <a:pt x="59833" y="51855"/>
                        </a:lnTo>
                        <a:lnTo>
                          <a:pt x="0" y="51855"/>
                        </a:lnTo>
                        <a:close/>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85" name="object 4685"/>
                  <p:cNvSpPr/>
                  <p:nvPr/>
                </p:nvSpPr>
                <p:spPr>
                  <a:xfrm>
                    <a:off x="10721641" y="9883266"/>
                    <a:ext cx="1069340" cy="361950"/>
                  </a:xfrm>
                  <a:custGeom>
                    <a:avLst/>
                    <a:gdLst/>
                    <a:ahLst/>
                    <a:cxnLst/>
                    <a:rect l="l" t="t" r="r" b="b"/>
                    <a:pathLst>
                      <a:path w="1069340" h="361950">
                        <a:moveTo>
                          <a:pt x="1069084" y="0"/>
                        </a:moveTo>
                        <a:lnTo>
                          <a:pt x="0" y="0"/>
                        </a:lnTo>
                        <a:lnTo>
                          <a:pt x="0" y="361704"/>
                        </a:lnTo>
                        <a:lnTo>
                          <a:pt x="1069084" y="361704"/>
                        </a:lnTo>
                        <a:lnTo>
                          <a:pt x="1069084"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86" name="object 4686"/>
                  <p:cNvSpPr/>
                  <p:nvPr/>
                </p:nvSpPr>
                <p:spPr>
                  <a:xfrm>
                    <a:off x="10721641" y="9883266"/>
                    <a:ext cx="1069340" cy="361950"/>
                  </a:xfrm>
                  <a:custGeom>
                    <a:avLst/>
                    <a:gdLst/>
                    <a:ahLst/>
                    <a:cxnLst/>
                    <a:rect l="l" t="t" r="r" b="b"/>
                    <a:pathLst>
                      <a:path w="1069340" h="361950">
                        <a:moveTo>
                          <a:pt x="0" y="361704"/>
                        </a:moveTo>
                        <a:lnTo>
                          <a:pt x="1069084" y="361704"/>
                        </a:lnTo>
                        <a:lnTo>
                          <a:pt x="1069084" y="0"/>
                        </a:lnTo>
                        <a:lnTo>
                          <a:pt x="0" y="0"/>
                        </a:lnTo>
                        <a:lnTo>
                          <a:pt x="0" y="361704"/>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87" name="object 4687"/>
                  <p:cNvSpPr/>
                  <p:nvPr/>
                </p:nvSpPr>
                <p:spPr>
                  <a:xfrm>
                    <a:off x="10721036" y="9883851"/>
                    <a:ext cx="80010" cy="359410"/>
                  </a:xfrm>
                  <a:custGeom>
                    <a:avLst/>
                    <a:gdLst/>
                    <a:ahLst/>
                    <a:cxnLst/>
                    <a:rect l="l" t="t" r="r" b="b"/>
                    <a:pathLst>
                      <a:path w="80009" h="359409">
                        <a:moveTo>
                          <a:pt x="0" y="359001"/>
                        </a:moveTo>
                        <a:lnTo>
                          <a:pt x="79778" y="359001"/>
                        </a:lnTo>
                      </a:path>
                      <a:path w="80009" h="359409">
                        <a:moveTo>
                          <a:pt x="0" y="0"/>
                        </a:moveTo>
                        <a:lnTo>
                          <a:pt x="79778" y="0"/>
                        </a:lnTo>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688" name="object 4688"/>
                <p:cNvSpPr txBox="1"/>
                <p:nvPr/>
              </p:nvSpPr>
              <p:spPr>
                <a:xfrm>
                  <a:off x="6425652" y="4760793"/>
                  <a:ext cx="44179" cy="88226"/>
                </a:xfrm>
                <a:prstGeom prst="rect">
                  <a:avLst/>
                </a:prstGeom>
              </p:spPr>
              <p:txBody>
                <a:bodyPr vert="vert270" wrap="square" lIns="0" tIns="3941" rIns="0" bIns="0" rtlCol="0">
                  <a:spAutoFit/>
                </a:bodyPr>
                <a:lstStyle/>
                <a:p>
                  <a:pPr marL="6064" marR="0" lvl="0" indent="0" algn="l" defTabSz="914400" rtl="0" eaLnBrk="1" fontAlgn="auto" latinLnBrk="0" hangingPunct="1">
                    <a:lnSpc>
                      <a:spcPct val="100000"/>
                    </a:lnSpc>
                    <a:spcBef>
                      <a:spcPts val="31"/>
                    </a:spcBef>
                    <a:spcAft>
                      <a:spcPts val="0"/>
                    </a:spcAft>
                    <a:buClrTx/>
                    <a:buSzTx/>
                    <a:buFontTx/>
                    <a:buNone/>
                    <a:tabLst/>
                    <a:defRPr/>
                  </a:pPr>
                  <a:r>
                    <a:rPr kumimoji="0" sz="287" b="0" i="0" u="none" strike="noStrike" kern="1200" cap="none" spc="0" normalizeH="0" baseline="0" noProof="0">
                      <a:ln>
                        <a:noFill/>
                      </a:ln>
                      <a:solidFill>
                        <a:srgbClr val="FF0000"/>
                      </a:solidFill>
                      <a:effectLst/>
                      <a:uLnTx/>
                      <a:uFillTx/>
                      <a:latin typeface="Arial"/>
                      <a:ea typeface="+mn-ea"/>
                      <a:cs typeface="Arial"/>
                    </a:rPr>
                    <a:t>6'-</a:t>
                  </a:r>
                  <a:r>
                    <a:rPr kumimoji="0" sz="287" b="0" i="0" u="none" strike="noStrike" kern="1200" cap="none" spc="-12" normalizeH="0" baseline="0" noProof="0">
                      <a:ln>
                        <a:noFill/>
                      </a:ln>
                      <a:solidFill>
                        <a:srgbClr val="FF0000"/>
                      </a:solidFill>
                      <a:effectLst/>
                      <a:uLnTx/>
                      <a:uFillTx/>
                      <a:latin typeface="Arial"/>
                      <a:ea typeface="+mn-ea"/>
                      <a:cs typeface="Arial"/>
                    </a:rPr>
                    <a:t>0"</a:t>
                  </a:r>
                  <a:endParaRPr kumimoji="0" sz="287" b="0" i="0" u="none" strike="noStrike" kern="1200" cap="none" spc="0" normalizeH="0" baseline="0" noProof="0">
                    <a:ln>
                      <a:noFill/>
                    </a:ln>
                    <a:solidFill>
                      <a:prstClr val="black"/>
                    </a:solidFill>
                    <a:effectLst/>
                    <a:uLnTx/>
                    <a:uFillTx/>
                    <a:latin typeface="Arial"/>
                    <a:ea typeface="+mn-ea"/>
                    <a:cs typeface="Arial"/>
                  </a:endParaRPr>
                </a:p>
              </p:txBody>
            </p:sp>
            <p:grpSp>
              <p:nvGrpSpPr>
                <p:cNvPr id="4689" name="object 4689"/>
                <p:cNvGrpSpPr/>
                <p:nvPr/>
              </p:nvGrpSpPr>
              <p:grpSpPr>
                <a:xfrm>
                  <a:off x="6014540" y="4372695"/>
                  <a:ext cx="998684" cy="516321"/>
                  <a:chOff x="9881435" y="9158366"/>
                  <a:chExt cx="2091689" cy="1081405"/>
                </a:xfrm>
              </p:grpSpPr>
              <p:sp>
                <p:nvSpPr>
                  <p:cNvPr id="4690" name="object 4690"/>
                  <p:cNvSpPr/>
                  <p:nvPr/>
                </p:nvSpPr>
                <p:spPr>
                  <a:xfrm>
                    <a:off x="10787518" y="9890499"/>
                    <a:ext cx="0" cy="346075"/>
                  </a:xfrm>
                  <a:custGeom>
                    <a:avLst/>
                    <a:gdLst/>
                    <a:ahLst/>
                    <a:cxnLst/>
                    <a:rect l="l" t="t" r="r" b="b"/>
                    <a:pathLst>
                      <a:path h="346075">
                        <a:moveTo>
                          <a:pt x="0" y="345705"/>
                        </a:moveTo>
                        <a:lnTo>
                          <a:pt x="0" y="265568"/>
                        </a:lnTo>
                      </a:path>
                      <a:path h="346075">
                        <a:moveTo>
                          <a:pt x="0" y="0"/>
                        </a:moveTo>
                        <a:lnTo>
                          <a:pt x="0" y="80137"/>
                        </a:lnTo>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91" name="object 4691"/>
                  <p:cNvSpPr/>
                  <p:nvPr/>
                </p:nvSpPr>
                <p:spPr>
                  <a:xfrm>
                    <a:off x="10757601" y="10184349"/>
                    <a:ext cx="60325" cy="52069"/>
                  </a:xfrm>
                  <a:custGeom>
                    <a:avLst/>
                    <a:gdLst/>
                    <a:ahLst/>
                    <a:cxnLst/>
                    <a:rect l="l" t="t" r="r" b="b"/>
                    <a:pathLst>
                      <a:path w="60325" h="52070">
                        <a:moveTo>
                          <a:pt x="59833" y="0"/>
                        </a:moveTo>
                        <a:lnTo>
                          <a:pt x="0" y="0"/>
                        </a:lnTo>
                        <a:lnTo>
                          <a:pt x="29916" y="51855"/>
                        </a:lnTo>
                        <a:lnTo>
                          <a:pt x="59833"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92" name="object 4692"/>
                  <p:cNvSpPr/>
                  <p:nvPr/>
                </p:nvSpPr>
                <p:spPr>
                  <a:xfrm>
                    <a:off x="10757601" y="10184349"/>
                    <a:ext cx="60325" cy="52069"/>
                  </a:xfrm>
                  <a:custGeom>
                    <a:avLst/>
                    <a:gdLst/>
                    <a:ahLst/>
                    <a:cxnLst/>
                    <a:rect l="l" t="t" r="r" b="b"/>
                    <a:pathLst>
                      <a:path w="60325" h="52070">
                        <a:moveTo>
                          <a:pt x="59833" y="0"/>
                        </a:moveTo>
                        <a:lnTo>
                          <a:pt x="29916" y="51855"/>
                        </a:lnTo>
                        <a:lnTo>
                          <a:pt x="0" y="0"/>
                        </a:lnTo>
                        <a:lnTo>
                          <a:pt x="59833" y="0"/>
                        </a:lnTo>
                        <a:close/>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93" name="object 4693"/>
                  <p:cNvSpPr/>
                  <p:nvPr/>
                </p:nvSpPr>
                <p:spPr>
                  <a:xfrm>
                    <a:off x="10757601" y="9890499"/>
                    <a:ext cx="60325" cy="52069"/>
                  </a:xfrm>
                  <a:custGeom>
                    <a:avLst/>
                    <a:gdLst/>
                    <a:ahLst/>
                    <a:cxnLst/>
                    <a:rect l="l" t="t" r="r" b="b"/>
                    <a:pathLst>
                      <a:path w="60325" h="52070">
                        <a:moveTo>
                          <a:pt x="29916" y="0"/>
                        </a:moveTo>
                        <a:lnTo>
                          <a:pt x="0" y="51855"/>
                        </a:lnTo>
                        <a:lnTo>
                          <a:pt x="59833" y="51855"/>
                        </a:lnTo>
                        <a:lnTo>
                          <a:pt x="29916"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94" name="object 4694"/>
                  <p:cNvSpPr/>
                  <p:nvPr/>
                </p:nvSpPr>
                <p:spPr>
                  <a:xfrm>
                    <a:off x="10757601" y="9890499"/>
                    <a:ext cx="60325" cy="52069"/>
                  </a:xfrm>
                  <a:custGeom>
                    <a:avLst/>
                    <a:gdLst/>
                    <a:ahLst/>
                    <a:cxnLst/>
                    <a:rect l="l" t="t" r="r" b="b"/>
                    <a:pathLst>
                      <a:path w="60325" h="52070">
                        <a:moveTo>
                          <a:pt x="0" y="51855"/>
                        </a:moveTo>
                        <a:lnTo>
                          <a:pt x="29916" y="0"/>
                        </a:lnTo>
                        <a:lnTo>
                          <a:pt x="59833" y="51855"/>
                        </a:lnTo>
                        <a:lnTo>
                          <a:pt x="0" y="51855"/>
                        </a:lnTo>
                        <a:close/>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95" name="object 4695"/>
                  <p:cNvSpPr/>
                  <p:nvPr/>
                </p:nvSpPr>
                <p:spPr>
                  <a:xfrm>
                    <a:off x="11793036" y="9166732"/>
                    <a:ext cx="177800" cy="713105"/>
                  </a:xfrm>
                  <a:custGeom>
                    <a:avLst/>
                    <a:gdLst/>
                    <a:ahLst/>
                    <a:cxnLst/>
                    <a:rect l="l" t="t" r="r" b="b"/>
                    <a:pathLst>
                      <a:path w="177800" h="713104">
                        <a:moveTo>
                          <a:pt x="177661" y="0"/>
                        </a:moveTo>
                        <a:lnTo>
                          <a:pt x="0" y="0"/>
                        </a:lnTo>
                        <a:lnTo>
                          <a:pt x="0" y="712578"/>
                        </a:lnTo>
                        <a:lnTo>
                          <a:pt x="177661" y="712578"/>
                        </a:lnTo>
                        <a:lnTo>
                          <a:pt x="177661"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96" name="object 4696"/>
                  <p:cNvSpPr/>
                  <p:nvPr/>
                </p:nvSpPr>
                <p:spPr>
                  <a:xfrm>
                    <a:off x="11793036" y="9166732"/>
                    <a:ext cx="177800" cy="713105"/>
                  </a:xfrm>
                  <a:custGeom>
                    <a:avLst/>
                    <a:gdLst/>
                    <a:ahLst/>
                    <a:cxnLst/>
                    <a:rect l="l" t="t" r="r" b="b"/>
                    <a:pathLst>
                      <a:path w="177800" h="713104">
                        <a:moveTo>
                          <a:pt x="0" y="712578"/>
                        </a:moveTo>
                        <a:lnTo>
                          <a:pt x="177661" y="712578"/>
                        </a:lnTo>
                        <a:lnTo>
                          <a:pt x="177661" y="0"/>
                        </a:lnTo>
                        <a:lnTo>
                          <a:pt x="0" y="0"/>
                        </a:lnTo>
                        <a:lnTo>
                          <a:pt x="0" y="712578"/>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97" name="object 4697"/>
                  <p:cNvSpPr/>
                  <p:nvPr/>
                </p:nvSpPr>
                <p:spPr>
                  <a:xfrm>
                    <a:off x="9884928" y="9161859"/>
                    <a:ext cx="838200" cy="80010"/>
                  </a:xfrm>
                  <a:custGeom>
                    <a:avLst/>
                    <a:gdLst/>
                    <a:ahLst/>
                    <a:cxnLst/>
                    <a:rect l="l" t="t" r="r" b="b"/>
                    <a:pathLst>
                      <a:path w="838200" h="80009">
                        <a:moveTo>
                          <a:pt x="0" y="79778"/>
                        </a:moveTo>
                        <a:lnTo>
                          <a:pt x="0" y="0"/>
                        </a:lnTo>
                      </a:path>
                      <a:path w="838200" h="80009">
                        <a:moveTo>
                          <a:pt x="837670" y="79778"/>
                        </a:moveTo>
                        <a:lnTo>
                          <a:pt x="837670" y="0"/>
                        </a:lnTo>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698" name="object 4698"/>
                <p:cNvSpPr txBox="1"/>
                <p:nvPr/>
              </p:nvSpPr>
              <p:spPr>
                <a:xfrm>
                  <a:off x="6161610" y="4355602"/>
                  <a:ext cx="109449" cy="51833"/>
                </a:xfrm>
                <a:prstGeom prst="rect">
                  <a:avLst/>
                </a:prstGeom>
              </p:spPr>
              <p:txBody>
                <a:bodyPr vert="horz" wrap="square" lIns="0" tIns="7580" rIns="0" bIns="0" rtlCol="0">
                  <a:spAutoFit/>
                </a:bodyPr>
                <a:lstStyle/>
                <a:p>
                  <a:pPr marL="6064" marR="0" lvl="0" indent="0" algn="l" defTabSz="914400" rtl="0" eaLnBrk="1" fontAlgn="auto" latinLnBrk="0" hangingPunct="1">
                    <a:lnSpc>
                      <a:spcPct val="100000"/>
                    </a:lnSpc>
                    <a:spcBef>
                      <a:spcPts val="60"/>
                    </a:spcBef>
                    <a:spcAft>
                      <a:spcPts val="0"/>
                    </a:spcAft>
                    <a:buClrTx/>
                    <a:buSzTx/>
                    <a:buFontTx/>
                    <a:buNone/>
                    <a:tabLst/>
                    <a:defRPr/>
                  </a:pPr>
                  <a:r>
                    <a:rPr kumimoji="0" sz="287" b="0" i="0" u="none" strike="noStrike" kern="1200" cap="none" spc="0" normalizeH="0" baseline="0" noProof="0">
                      <a:ln>
                        <a:noFill/>
                      </a:ln>
                      <a:solidFill>
                        <a:srgbClr val="FF0000"/>
                      </a:solidFill>
                      <a:effectLst/>
                      <a:uLnTx/>
                      <a:uFillTx/>
                      <a:latin typeface="Arial"/>
                      <a:ea typeface="+mn-ea"/>
                      <a:cs typeface="Arial"/>
                    </a:rPr>
                    <a:t>14'-</a:t>
                  </a:r>
                  <a:r>
                    <a:rPr kumimoji="0" sz="287" b="0" i="0" u="none" strike="noStrike" kern="1200" cap="none" spc="-12" normalizeH="0" baseline="0" noProof="0">
                      <a:ln>
                        <a:noFill/>
                      </a:ln>
                      <a:solidFill>
                        <a:srgbClr val="FF0000"/>
                      </a:solidFill>
                      <a:effectLst/>
                      <a:uLnTx/>
                      <a:uFillTx/>
                      <a:latin typeface="Arial"/>
                      <a:ea typeface="+mn-ea"/>
                      <a:cs typeface="Arial"/>
                    </a:rPr>
                    <a:t>0"</a:t>
                  </a:r>
                  <a:endParaRPr kumimoji="0" sz="287" b="0" i="0" u="none" strike="noStrike" kern="1200" cap="none" spc="0" normalizeH="0" baseline="0" noProof="0">
                    <a:ln>
                      <a:noFill/>
                    </a:ln>
                    <a:solidFill>
                      <a:prstClr val="black"/>
                    </a:solidFill>
                    <a:effectLst/>
                    <a:uLnTx/>
                    <a:uFillTx/>
                    <a:latin typeface="Arial"/>
                    <a:ea typeface="+mn-ea"/>
                    <a:cs typeface="Arial"/>
                  </a:endParaRPr>
                </a:p>
              </p:txBody>
            </p:sp>
            <p:grpSp>
              <p:nvGrpSpPr>
                <p:cNvPr id="4699" name="object 4699"/>
                <p:cNvGrpSpPr/>
                <p:nvPr/>
              </p:nvGrpSpPr>
              <p:grpSpPr>
                <a:xfrm>
                  <a:off x="4117697" y="4077860"/>
                  <a:ext cx="2299037" cy="639110"/>
                  <a:chOff x="5908604" y="8540851"/>
                  <a:chExt cx="4815205" cy="1338580"/>
                </a:xfrm>
              </p:grpSpPr>
              <p:sp>
                <p:nvSpPr>
                  <p:cNvPr id="4700" name="object 4700"/>
                  <p:cNvSpPr/>
                  <p:nvPr/>
                </p:nvSpPr>
                <p:spPr>
                  <a:xfrm>
                    <a:off x="9891576" y="9175155"/>
                    <a:ext cx="824865" cy="0"/>
                  </a:xfrm>
                  <a:custGeom>
                    <a:avLst/>
                    <a:gdLst/>
                    <a:ahLst/>
                    <a:cxnLst/>
                    <a:rect l="l" t="t" r="r" b="b"/>
                    <a:pathLst>
                      <a:path w="824865">
                        <a:moveTo>
                          <a:pt x="0" y="0"/>
                        </a:moveTo>
                        <a:lnTo>
                          <a:pt x="297293" y="0"/>
                        </a:lnTo>
                      </a:path>
                      <a:path w="824865">
                        <a:moveTo>
                          <a:pt x="824374" y="0"/>
                        </a:moveTo>
                        <a:lnTo>
                          <a:pt x="527081" y="0"/>
                        </a:lnTo>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01" name="object 4701"/>
                  <p:cNvSpPr/>
                  <p:nvPr/>
                </p:nvSpPr>
                <p:spPr>
                  <a:xfrm>
                    <a:off x="9891576" y="9145238"/>
                    <a:ext cx="52069" cy="60325"/>
                  </a:xfrm>
                  <a:custGeom>
                    <a:avLst/>
                    <a:gdLst/>
                    <a:ahLst/>
                    <a:cxnLst/>
                    <a:rect l="l" t="t" r="r" b="b"/>
                    <a:pathLst>
                      <a:path w="52070" h="60325">
                        <a:moveTo>
                          <a:pt x="51855" y="0"/>
                        </a:moveTo>
                        <a:lnTo>
                          <a:pt x="0" y="29916"/>
                        </a:lnTo>
                        <a:lnTo>
                          <a:pt x="51855" y="59833"/>
                        </a:lnTo>
                        <a:lnTo>
                          <a:pt x="51855"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02" name="object 4702"/>
                  <p:cNvSpPr/>
                  <p:nvPr/>
                </p:nvSpPr>
                <p:spPr>
                  <a:xfrm>
                    <a:off x="9891576" y="9145238"/>
                    <a:ext cx="52069" cy="60325"/>
                  </a:xfrm>
                  <a:custGeom>
                    <a:avLst/>
                    <a:gdLst/>
                    <a:ahLst/>
                    <a:cxnLst/>
                    <a:rect l="l" t="t" r="r" b="b"/>
                    <a:pathLst>
                      <a:path w="52070" h="60325">
                        <a:moveTo>
                          <a:pt x="51855" y="59833"/>
                        </a:moveTo>
                        <a:lnTo>
                          <a:pt x="0" y="29916"/>
                        </a:lnTo>
                        <a:lnTo>
                          <a:pt x="51855" y="0"/>
                        </a:lnTo>
                        <a:lnTo>
                          <a:pt x="51855" y="59833"/>
                        </a:lnTo>
                        <a:close/>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03" name="object 4703"/>
                  <p:cNvSpPr/>
                  <p:nvPr/>
                </p:nvSpPr>
                <p:spPr>
                  <a:xfrm>
                    <a:off x="10664095" y="9145238"/>
                    <a:ext cx="52069" cy="60325"/>
                  </a:xfrm>
                  <a:custGeom>
                    <a:avLst/>
                    <a:gdLst/>
                    <a:ahLst/>
                    <a:cxnLst/>
                    <a:rect l="l" t="t" r="r" b="b"/>
                    <a:pathLst>
                      <a:path w="52070" h="60325">
                        <a:moveTo>
                          <a:pt x="0" y="0"/>
                        </a:moveTo>
                        <a:lnTo>
                          <a:pt x="0" y="59833"/>
                        </a:lnTo>
                        <a:lnTo>
                          <a:pt x="51855" y="29916"/>
                        </a:lnTo>
                        <a:lnTo>
                          <a:pt x="0"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04" name="object 4704"/>
                  <p:cNvSpPr/>
                  <p:nvPr/>
                </p:nvSpPr>
                <p:spPr>
                  <a:xfrm>
                    <a:off x="10664095" y="9145238"/>
                    <a:ext cx="52069" cy="60325"/>
                  </a:xfrm>
                  <a:custGeom>
                    <a:avLst/>
                    <a:gdLst/>
                    <a:ahLst/>
                    <a:cxnLst/>
                    <a:rect l="l" t="t" r="r" b="b"/>
                    <a:pathLst>
                      <a:path w="52070" h="60325">
                        <a:moveTo>
                          <a:pt x="0" y="0"/>
                        </a:moveTo>
                        <a:lnTo>
                          <a:pt x="51855" y="29916"/>
                        </a:lnTo>
                        <a:lnTo>
                          <a:pt x="0" y="59833"/>
                        </a:lnTo>
                        <a:lnTo>
                          <a:pt x="0" y="0"/>
                        </a:lnTo>
                        <a:close/>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05" name="object 4705"/>
                  <p:cNvSpPr/>
                  <p:nvPr/>
                </p:nvSpPr>
                <p:spPr>
                  <a:xfrm>
                    <a:off x="9888492" y="9164617"/>
                    <a:ext cx="833755" cy="713105"/>
                  </a:xfrm>
                  <a:custGeom>
                    <a:avLst/>
                    <a:gdLst/>
                    <a:ahLst/>
                    <a:cxnLst/>
                    <a:rect l="l" t="t" r="r" b="b"/>
                    <a:pathLst>
                      <a:path w="833754" h="713104">
                        <a:moveTo>
                          <a:pt x="833195" y="0"/>
                        </a:moveTo>
                        <a:lnTo>
                          <a:pt x="0" y="0"/>
                        </a:lnTo>
                        <a:lnTo>
                          <a:pt x="0" y="712578"/>
                        </a:lnTo>
                        <a:lnTo>
                          <a:pt x="833195" y="712578"/>
                        </a:lnTo>
                        <a:lnTo>
                          <a:pt x="833195"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06" name="object 4706"/>
                  <p:cNvSpPr/>
                  <p:nvPr/>
                </p:nvSpPr>
                <p:spPr>
                  <a:xfrm>
                    <a:off x="9888492" y="9164617"/>
                    <a:ext cx="833755" cy="713105"/>
                  </a:xfrm>
                  <a:custGeom>
                    <a:avLst/>
                    <a:gdLst/>
                    <a:ahLst/>
                    <a:cxnLst/>
                    <a:rect l="l" t="t" r="r" b="b"/>
                    <a:pathLst>
                      <a:path w="833754" h="713104">
                        <a:moveTo>
                          <a:pt x="0" y="712578"/>
                        </a:moveTo>
                        <a:lnTo>
                          <a:pt x="833195" y="712578"/>
                        </a:lnTo>
                        <a:lnTo>
                          <a:pt x="833195" y="0"/>
                        </a:lnTo>
                        <a:lnTo>
                          <a:pt x="0" y="0"/>
                        </a:lnTo>
                        <a:lnTo>
                          <a:pt x="0" y="712578"/>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07" name="object 4707"/>
                  <p:cNvSpPr/>
                  <p:nvPr/>
                </p:nvSpPr>
                <p:spPr>
                  <a:xfrm>
                    <a:off x="7171201" y="8919769"/>
                    <a:ext cx="1042035" cy="179705"/>
                  </a:xfrm>
                  <a:custGeom>
                    <a:avLst/>
                    <a:gdLst/>
                    <a:ahLst/>
                    <a:cxnLst/>
                    <a:rect l="l" t="t" r="r" b="b"/>
                    <a:pathLst>
                      <a:path w="1042034" h="179704">
                        <a:moveTo>
                          <a:pt x="1041889" y="179101"/>
                        </a:moveTo>
                        <a:lnTo>
                          <a:pt x="1041889" y="0"/>
                        </a:lnTo>
                        <a:lnTo>
                          <a:pt x="0" y="0"/>
                        </a:lnTo>
                        <a:lnTo>
                          <a:pt x="0" y="179101"/>
                        </a:lnTo>
                        <a:lnTo>
                          <a:pt x="1041889" y="179101"/>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08" name="object 4708"/>
                  <p:cNvSpPr/>
                  <p:nvPr/>
                </p:nvSpPr>
                <p:spPr>
                  <a:xfrm>
                    <a:off x="7171201" y="8919769"/>
                    <a:ext cx="1042035" cy="179705"/>
                  </a:xfrm>
                  <a:custGeom>
                    <a:avLst/>
                    <a:gdLst/>
                    <a:ahLst/>
                    <a:cxnLst/>
                    <a:rect l="l" t="t" r="r" b="b"/>
                    <a:pathLst>
                      <a:path w="1042034" h="179704">
                        <a:moveTo>
                          <a:pt x="0" y="0"/>
                        </a:moveTo>
                        <a:lnTo>
                          <a:pt x="0" y="179101"/>
                        </a:lnTo>
                        <a:lnTo>
                          <a:pt x="1041889" y="179101"/>
                        </a:lnTo>
                        <a:lnTo>
                          <a:pt x="1041889" y="0"/>
                        </a:lnTo>
                        <a:lnTo>
                          <a:pt x="0" y="0"/>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09" name="object 4709"/>
                  <p:cNvSpPr/>
                  <p:nvPr/>
                </p:nvSpPr>
                <p:spPr>
                  <a:xfrm>
                    <a:off x="5910509" y="8542756"/>
                    <a:ext cx="1950085" cy="243204"/>
                  </a:xfrm>
                  <a:custGeom>
                    <a:avLst/>
                    <a:gdLst/>
                    <a:ahLst/>
                    <a:cxnLst/>
                    <a:rect l="l" t="t" r="r" b="b"/>
                    <a:pathLst>
                      <a:path w="1950084" h="243204">
                        <a:moveTo>
                          <a:pt x="0" y="242658"/>
                        </a:moveTo>
                        <a:lnTo>
                          <a:pt x="1949832" y="242658"/>
                        </a:lnTo>
                        <a:lnTo>
                          <a:pt x="1949832" y="0"/>
                        </a:lnTo>
                        <a:lnTo>
                          <a:pt x="0" y="0"/>
                        </a:lnTo>
                        <a:lnTo>
                          <a:pt x="0" y="242658"/>
                        </a:lnTo>
                        <a:close/>
                      </a:path>
                    </a:pathLst>
                  </a:custGeom>
                  <a:ln w="3324">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710" name="object 4710"/>
                <p:cNvSpPr txBox="1"/>
                <p:nvPr/>
              </p:nvSpPr>
              <p:spPr>
                <a:xfrm>
                  <a:off x="4126033" y="4066307"/>
                  <a:ext cx="916219" cy="113545"/>
                </a:xfrm>
                <a:prstGeom prst="rect">
                  <a:avLst/>
                </a:prstGeom>
              </p:spPr>
              <p:txBody>
                <a:bodyPr vert="horz" wrap="square" lIns="0" tIns="6973" rIns="0" bIns="0" rtlCol="0">
                  <a:spAutoFit/>
                </a:bodyPr>
                <a:lstStyle/>
                <a:p>
                  <a:pPr marL="6064" marR="0" lvl="0" indent="0" algn="l" defTabSz="914400" rtl="0" eaLnBrk="1" fontAlgn="auto" latinLnBrk="0" hangingPunct="1">
                    <a:lnSpc>
                      <a:spcPct val="100000"/>
                    </a:lnSpc>
                    <a:spcBef>
                      <a:spcPts val="54"/>
                    </a:spcBef>
                    <a:spcAft>
                      <a:spcPts val="0"/>
                    </a:spcAft>
                    <a:buClrTx/>
                    <a:buSzTx/>
                    <a:buFontTx/>
                    <a:buNone/>
                    <a:tabLst/>
                    <a:defRPr/>
                  </a:pPr>
                  <a:r>
                    <a:rPr kumimoji="0" sz="692" b="0" i="0" u="none" strike="noStrike" kern="1200" cap="none" spc="0" normalizeH="0" baseline="0" noProof="0">
                      <a:ln>
                        <a:noFill/>
                      </a:ln>
                      <a:solidFill>
                        <a:srgbClr val="FF0000"/>
                      </a:solidFill>
                      <a:effectLst/>
                      <a:uLnTx/>
                      <a:uFillTx/>
                      <a:latin typeface="Arial"/>
                      <a:ea typeface="+mn-ea"/>
                      <a:cs typeface="Arial"/>
                    </a:rPr>
                    <a:t>2200 Ton Trane </a:t>
                  </a:r>
                  <a:r>
                    <a:rPr kumimoji="0" sz="692" b="0" i="0" u="none" strike="noStrike" kern="1200" cap="none" spc="-10" normalizeH="0" baseline="0" noProof="0">
                      <a:ln>
                        <a:noFill/>
                      </a:ln>
                      <a:solidFill>
                        <a:srgbClr val="FF0000"/>
                      </a:solidFill>
                      <a:effectLst/>
                      <a:uLnTx/>
                      <a:uFillTx/>
                      <a:latin typeface="Arial"/>
                      <a:ea typeface="+mn-ea"/>
                      <a:cs typeface="Arial"/>
                    </a:rPr>
                    <a:t>CVVH</a:t>
                  </a:r>
                  <a:endParaRPr kumimoji="0" sz="692" b="0" i="0" u="none" strike="noStrike" kern="1200" cap="none" spc="0" normalizeH="0" baseline="0" noProof="0">
                    <a:ln>
                      <a:noFill/>
                    </a:ln>
                    <a:solidFill>
                      <a:prstClr val="black"/>
                    </a:solidFill>
                    <a:effectLst/>
                    <a:uLnTx/>
                    <a:uFillTx/>
                    <a:latin typeface="Arial"/>
                    <a:ea typeface="+mn-ea"/>
                    <a:cs typeface="Arial"/>
                  </a:endParaRPr>
                </a:p>
              </p:txBody>
            </p:sp>
            <p:grpSp>
              <p:nvGrpSpPr>
                <p:cNvPr id="4711" name="object 4711"/>
                <p:cNvGrpSpPr/>
                <p:nvPr/>
              </p:nvGrpSpPr>
              <p:grpSpPr>
                <a:xfrm>
                  <a:off x="3794237" y="4344817"/>
                  <a:ext cx="388680" cy="322284"/>
                  <a:chOff x="5231134" y="9099977"/>
                  <a:chExt cx="814069" cy="675005"/>
                </a:xfrm>
              </p:grpSpPr>
              <p:sp>
                <p:nvSpPr>
                  <p:cNvPr id="4712" name="object 4712"/>
                  <p:cNvSpPr/>
                  <p:nvPr/>
                </p:nvSpPr>
                <p:spPr>
                  <a:xfrm>
                    <a:off x="5233039" y="9101882"/>
                    <a:ext cx="810260" cy="671195"/>
                  </a:xfrm>
                  <a:custGeom>
                    <a:avLst/>
                    <a:gdLst/>
                    <a:ahLst/>
                    <a:cxnLst/>
                    <a:rect l="l" t="t" r="r" b="b"/>
                    <a:pathLst>
                      <a:path w="810260" h="671195">
                        <a:moveTo>
                          <a:pt x="810040" y="0"/>
                        </a:moveTo>
                        <a:lnTo>
                          <a:pt x="0" y="0"/>
                        </a:lnTo>
                        <a:lnTo>
                          <a:pt x="0" y="670802"/>
                        </a:lnTo>
                        <a:lnTo>
                          <a:pt x="810040" y="670802"/>
                        </a:lnTo>
                        <a:lnTo>
                          <a:pt x="810040"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13" name="object 4713"/>
                  <p:cNvSpPr/>
                  <p:nvPr/>
                </p:nvSpPr>
                <p:spPr>
                  <a:xfrm>
                    <a:off x="5233039" y="9101882"/>
                    <a:ext cx="810260" cy="671195"/>
                  </a:xfrm>
                  <a:custGeom>
                    <a:avLst/>
                    <a:gdLst/>
                    <a:ahLst/>
                    <a:cxnLst/>
                    <a:rect l="l" t="t" r="r" b="b"/>
                    <a:pathLst>
                      <a:path w="810260" h="671195">
                        <a:moveTo>
                          <a:pt x="0" y="670802"/>
                        </a:moveTo>
                        <a:lnTo>
                          <a:pt x="810040" y="670802"/>
                        </a:lnTo>
                        <a:lnTo>
                          <a:pt x="810040" y="0"/>
                        </a:lnTo>
                        <a:lnTo>
                          <a:pt x="0" y="0"/>
                        </a:lnTo>
                        <a:lnTo>
                          <a:pt x="0" y="670802"/>
                        </a:lnTo>
                        <a:close/>
                      </a:path>
                    </a:pathLst>
                  </a:custGeom>
                  <a:ln w="3324">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714" name="object 4714"/>
                <p:cNvSpPr txBox="1"/>
                <p:nvPr/>
              </p:nvSpPr>
              <p:spPr>
                <a:xfrm>
                  <a:off x="3802573" y="4333264"/>
                  <a:ext cx="372006" cy="314818"/>
                </a:xfrm>
                <a:prstGeom prst="rect">
                  <a:avLst/>
                </a:prstGeom>
              </p:spPr>
              <p:txBody>
                <a:bodyPr vert="horz" wrap="square" lIns="0" tIns="6973" rIns="0" bIns="0" rtlCol="0">
                  <a:spAutoFit/>
                </a:bodyPr>
                <a:lstStyle/>
                <a:p>
                  <a:pPr marL="6064" marR="0" lvl="0" indent="0" algn="l" defTabSz="914400" rtl="0" eaLnBrk="1" fontAlgn="auto" latinLnBrk="0" hangingPunct="1">
                    <a:lnSpc>
                      <a:spcPts val="818"/>
                    </a:lnSpc>
                    <a:spcBef>
                      <a:spcPts val="54"/>
                    </a:spcBef>
                    <a:spcAft>
                      <a:spcPts val="0"/>
                    </a:spcAft>
                    <a:buClrTx/>
                    <a:buSzTx/>
                    <a:buFontTx/>
                    <a:buNone/>
                    <a:tabLst/>
                    <a:defRPr/>
                  </a:pPr>
                  <a:r>
                    <a:rPr kumimoji="0" sz="692" b="0" i="0" u="none" strike="noStrike" kern="1200" cap="none" spc="0" normalizeH="0" baseline="0" noProof="0">
                      <a:ln>
                        <a:noFill/>
                      </a:ln>
                      <a:solidFill>
                        <a:srgbClr val="FF0000"/>
                      </a:solidFill>
                      <a:effectLst/>
                      <a:uLnTx/>
                      <a:uFillTx/>
                      <a:latin typeface="Arial"/>
                      <a:ea typeface="+mn-ea"/>
                      <a:cs typeface="Arial"/>
                    </a:rPr>
                    <a:t>L: 17' </a:t>
                  </a:r>
                  <a:r>
                    <a:rPr kumimoji="0" sz="692" b="0" i="0" u="none" strike="noStrike" kern="1200" cap="none" spc="-12" normalizeH="0" baseline="0" noProof="0">
                      <a:ln>
                        <a:noFill/>
                      </a:ln>
                      <a:solidFill>
                        <a:srgbClr val="FF0000"/>
                      </a:solidFill>
                      <a:effectLst/>
                      <a:uLnTx/>
                      <a:uFillTx/>
                      <a:latin typeface="Arial"/>
                      <a:ea typeface="+mn-ea"/>
                      <a:cs typeface="Arial"/>
                    </a:rPr>
                    <a:t>5"</a:t>
                  </a:r>
                  <a:endParaRPr kumimoji="0" sz="692" b="0" i="0" u="none" strike="noStrike" kern="1200" cap="none" spc="0" normalizeH="0" baseline="0" noProof="0">
                    <a:ln>
                      <a:noFill/>
                    </a:ln>
                    <a:solidFill>
                      <a:prstClr val="black"/>
                    </a:solidFill>
                    <a:effectLst/>
                    <a:uLnTx/>
                    <a:uFillTx/>
                    <a:latin typeface="Arial"/>
                    <a:ea typeface="+mn-ea"/>
                    <a:cs typeface="Arial"/>
                  </a:endParaRPr>
                </a:p>
                <a:p>
                  <a:pPr marL="6064" marR="0" lvl="0" indent="0" algn="l" defTabSz="914400" rtl="0" eaLnBrk="1" fontAlgn="auto" latinLnBrk="0" hangingPunct="1">
                    <a:lnSpc>
                      <a:spcPts val="805"/>
                    </a:lnSpc>
                    <a:spcBef>
                      <a:spcPts val="0"/>
                    </a:spcBef>
                    <a:spcAft>
                      <a:spcPts val="0"/>
                    </a:spcAft>
                    <a:buClrTx/>
                    <a:buSzTx/>
                    <a:buFontTx/>
                    <a:buNone/>
                    <a:tabLst/>
                    <a:defRPr/>
                  </a:pPr>
                  <a:r>
                    <a:rPr kumimoji="0" sz="692" b="0" i="0" u="none" strike="noStrike" kern="1200" cap="none" spc="0" normalizeH="0" baseline="0" noProof="0">
                      <a:ln>
                        <a:noFill/>
                      </a:ln>
                      <a:solidFill>
                        <a:srgbClr val="FF0000"/>
                      </a:solidFill>
                      <a:effectLst/>
                      <a:uLnTx/>
                      <a:uFillTx/>
                      <a:latin typeface="Arial"/>
                      <a:ea typeface="+mn-ea"/>
                      <a:cs typeface="Arial"/>
                    </a:rPr>
                    <a:t>W:</a:t>
                  </a:r>
                  <a:r>
                    <a:rPr kumimoji="0" sz="692" b="0" i="0" u="none" strike="noStrike" kern="1200" cap="none" spc="2" normalizeH="0" baseline="0" noProof="0">
                      <a:ln>
                        <a:noFill/>
                      </a:ln>
                      <a:solidFill>
                        <a:srgbClr val="FF0000"/>
                      </a:solidFill>
                      <a:effectLst/>
                      <a:uLnTx/>
                      <a:uFillTx/>
                      <a:latin typeface="Arial"/>
                      <a:ea typeface="+mn-ea"/>
                      <a:cs typeface="Arial"/>
                    </a:rPr>
                    <a:t> </a:t>
                  </a:r>
                  <a:r>
                    <a:rPr kumimoji="0" sz="692" b="0" i="0" u="none" strike="noStrike" kern="1200" cap="none" spc="0" normalizeH="0" baseline="0" noProof="0">
                      <a:ln>
                        <a:noFill/>
                      </a:ln>
                      <a:solidFill>
                        <a:srgbClr val="FF0000"/>
                      </a:solidFill>
                      <a:effectLst/>
                      <a:uLnTx/>
                      <a:uFillTx/>
                      <a:latin typeface="Arial"/>
                      <a:ea typeface="+mn-ea"/>
                      <a:cs typeface="Arial"/>
                    </a:rPr>
                    <a:t>11'</a:t>
                  </a:r>
                  <a:r>
                    <a:rPr kumimoji="0" sz="692" b="0" i="0" u="none" strike="noStrike" kern="1200" cap="none" spc="5" normalizeH="0" baseline="0" noProof="0">
                      <a:ln>
                        <a:noFill/>
                      </a:ln>
                      <a:solidFill>
                        <a:srgbClr val="FF0000"/>
                      </a:solidFill>
                      <a:effectLst/>
                      <a:uLnTx/>
                      <a:uFillTx/>
                      <a:latin typeface="Arial"/>
                      <a:ea typeface="+mn-ea"/>
                      <a:cs typeface="Arial"/>
                    </a:rPr>
                    <a:t> </a:t>
                  </a:r>
                  <a:r>
                    <a:rPr kumimoji="0" sz="692" b="0" i="0" u="none" strike="noStrike" kern="1200" cap="none" spc="-12" normalizeH="0" baseline="0" noProof="0">
                      <a:ln>
                        <a:noFill/>
                      </a:ln>
                      <a:solidFill>
                        <a:srgbClr val="FF0000"/>
                      </a:solidFill>
                      <a:effectLst/>
                      <a:uLnTx/>
                      <a:uFillTx/>
                      <a:latin typeface="Arial"/>
                      <a:ea typeface="+mn-ea"/>
                      <a:cs typeface="Arial"/>
                    </a:rPr>
                    <a:t>6"</a:t>
                  </a:r>
                  <a:endParaRPr kumimoji="0" sz="692" b="0" i="0" u="none" strike="noStrike" kern="1200" cap="none" spc="0" normalizeH="0" baseline="0" noProof="0">
                    <a:ln>
                      <a:noFill/>
                    </a:ln>
                    <a:solidFill>
                      <a:prstClr val="black"/>
                    </a:solidFill>
                    <a:effectLst/>
                    <a:uLnTx/>
                    <a:uFillTx/>
                    <a:latin typeface="Arial"/>
                    <a:ea typeface="+mn-ea"/>
                    <a:cs typeface="Arial"/>
                  </a:endParaRPr>
                </a:p>
                <a:p>
                  <a:pPr marL="6064" marR="0" lvl="0" indent="0" algn="l" defTabSz="914400" rtl="0" eaLnBrk="1" fontAlgn="auto" latinLnBrk="0" hangingPunct="1">
                    <a:lnSpc>
                      <a:spcPts val="818"/>
                    </a:lnSpc>
                    <a:spcBef>
                      <a:spcPts val="0"/>
                    </a:spcBef>
                    <a:spcAft>
                      <a:spcPts val="0"/>
                    </a:spcAft>
                    <a:buClrTx/>
                    <a:buSzTx/>
                    <a:buFontTx/>
                    <a:buNone/>
                    <a:tabLst/>
                    <a:defRPr/>
                  </a:pPr>
                  <a:r>
                    <a:rPr kumimoji="0" sz="692" b="0" i="0" u="none" strike="noStrike" kern="1200" cap="none" spc="0" normalizeH="0" baseline="0" noProof="0">
                      <a:ln>
                        <a:noFill/>
                      </a:ln>
                      <a:solidFill>
                        <a:srgbClr val="FF0000"/>
                      </a:solidFill>
                      <a:effectLst/>
                      <a:uLnTx/>
                      <a:uFillTx/>
                      <a:latin typeface="Arial"/>
                      <a:ea typeface="+mn-ea"/>
                      <a:cs typeface="Arial"/>
                    </a:rPr>
                    <a:t>H:11' </a:t>
                  </a:r>
                  <a:r>
                    <a:rPr kumimoji="0" sz="692" b="0" i="0" u="none" strike="noStrike" kern="1200" cap="none" spc="-12" normalizeH="0" baseline="0" noProof="0">
                      <a:ln>
                        <a:noFill/>
                      </a:ln>
                      <a:solidFill>
                        <a:srgbClr val="FF0000"/>
                      </a:solidFill>
                      <a:effectLst/>
                      <a:uLnTx/>
                      <a:uFillTx/>
                      <a:latin typeface="Arial"/>
                      <a:ea typeface="+mn-ea"/>
                      <a:cs typeface="Arial"/>
                    </a:rPr>
                    <a:t>10"</a:t>
                  </a:r>
                  <a:endParaRPr kumimoji="0" sz="692" b="0" i="0" u="none" strike="noStrike" kern="1200" cap="none" spc="0" normalizeH="0" baseline="0" noProof="0">
                    <a:ln>
                      <a:noFill/>
                    </a:ln>
                    <a:solidFill>
                      <a:prstClr val="black"/>
                    </a:solidFill>
                    <a:effectLst/>
                    <a:uLnTx/>
                    <a:uFillTx/>
                    <a:latin typeface="Arial"/>
                    <a:ea typeface="+mn-ea"/>
                    <a:cs typeface="Arial"/>
                  </a:endParaRPr>
                </a:p>
              </p:txBody>
            </p:sp>
            <p:grpSp>
              <p:nvGrpSpPr>
                <p:cNvPr id="4715" name="object 4715"/>
                <p:cNvGrpSpPr/>
                <p:nvPr/>
              </p:nvGrpSpPr>
              <p:grpSpPr>
                <a:xfrm>
                  <a:off x="4718775" y="4313929"/>
                  <a:ext cx="501162" cy="362304"/>
                  <a:chOff x="7167528" y="9035284"/>
                  <a:chExt cx="1049655" cy="758825"/>
                </a:xfrm>
              </p:grpSpPr>
              <p:pic>
                <p:nvPicPr>
                  <p:cNvPr id="4716" name="object 4716"/>
                  <p:cNvPicPr/>
                  <p:nvPr/>
                </p:nvPicPr>
                <p:blipFill>
                  <a:blip r:embed="rId204" cstate="print"/>
                  <a:stretch>
                    <a:fillRect/>
                  </a:stretch>
                </p:blipFill>
                <p:spPr>
                  <a:xfrm>
                    <a:off x="7176884" y="9107999"/>
                    <a:ext cx="1031140" cy="679377"/>
                  </a:xfrm>
                  <a:prstGeom prst="rect">
                    <a:avLst/>
                  </a:prstGeom>
                </p:spPr>
              </p:pic>
              <p:sp>
                <p:nvSpPr>
                  <p:cNvPr id="4717" name="object 4717"/>
                  <p:cNvSpPr/>
                  <p:nvPr/>
                </p:nvSpPr>
                <p:spPr>
                  <a:xfrm>
                    <a:off x="7176884" y="9107999"/>
                    <a:ext cx="1031240" cy="679450"/>
                  </a:xfrm>
                  <a:custGeom>
                    <a:avLst/>
                    <a:gdLst/>
                    <a:ahLst/>
                    <a:cxnLst/>
                    <a:rect l="l" t="t" r="r" b="b"/>
                    <a:pathLst>
                      <a:path w="1031240" h="679450">
                        <a:moveTo>
                          <a:pt x="0" y="679377"/>
                        </a:moveTo>
                        <a:lnTo>
                          <a:pt x="1031140" y="679377"/>
                        </a:lnTo>
                        <a:lnTo>
                          <a:pt x="1031140" y="0"/>
                        </a:lnTo>
                        <a:lnTo>
                          <a:pt x="0" y="0"/>
                        </a:lnTo>
                        <a:lnTo>
                          <a:pt x="0" y="679377"/>
                        </a:lnTo>
                        <a:close/>
                      </a:path>
                    </a:pathLst>
                  </a:custGeom>
                  <a:ln w="13296">
                    <a:solidFill>
                      <a:srgbClr val="008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18" name="object 4718"/>
                  <p:cNvSpPr/>
                  <p:nvPr/>
                </p:nvSpPr>
                <p:spPr>
                  <a:xfrm>
                    <a:off x="7171020" y="9038777"/>
                    <a:ext cx="1042669" cy="80010"/>
                  </a:xfrm>
                  <a:custGeom>
                    <a:avLst/>
                    <a:gdLst/>
                    <a:ahLst/>
                    <a:cxnLst/>
                    <a:rect l="l" t="t" r="r" b="b"/>
                    <a:pathLst>
                      <a:path w="1042670" h="80009">
                        <a:moveTo>
                          <a:pt x="0" y="79778"/>
                        </a:moveTo>
                        <a:lnTo>
                          <a:pt x="0" y="0"/>
                        </a:lnTo>
                      </a:path>
                      <a:path w="1042670" h="80009">
                        <a:moveTo>
                          <a:pt x="1042102" y="79778"/>
                        </a:moveTo>
                        <a:lnTo>
                          <a:pt x="1042102" y="0"/>
                        </a:lnTo>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719" name="object 4719"/>
                <p:cNvSpPr txBox="1"/>
                <p:nvPr/>
              </p:nvSpPr>
              <p:spPr>
                <a:xfrm>
                  <a:off x="4914648" y="4296836"/>
                  <a:ext cx="109449" cy="51833"/>
                </a:xfrm>
                <a:prstGeom prst="rect">
                  <a:avLst/>
                </a:prstGeom>
              </p:spPr>
              <p:txBody>
                <a:bodyPr vert="horz" wrap="square" lIns="0" tIns="7580" rIns="0" bIns="0" rtlCol="0">
                  <a:spAutoFit/>
                </a:bodyPr>
                <a:lstStyle/>
                <a:p>
                  <a:pPr marL="6064" marR="0" lvl="0" indent="0" algn="l" defTabSz="914400" rtl="0" eaLnBrk="1" fontAlgn="auto" latinLnBrk="0" hangingPunct="1">
                    <a:lnSpc>
                      <a:spcPct val="100000"/>
                    </a:lnSpc>
                    <a:spcBef>
                      <a:spcPts val="60"/>
                    </a:spcBef>
                    <a:spcAft>
                      <a:spcPts val="0"/>
                    </a:spcAft>
                    <a:buClrTx/>
                    <a:buSzTx/>
                    <a:buFontTx/>
                    <a:buNone/>
                    <a:tabLst/>
                    <a:defRPr/>
                  </a:pPr>
                  <a:r>
                    <a:rPr kumimoji="0" sz="287" b="0" i="0" u="none" strike="noStrike" kern="1200" cap="none" spc="0" normalizeH="0" baseline="0" noProof="0">
                      <a:ln>
                        <a:noFill/>
                      </a:ln>
                      <a:solidFill>
                        <a:srgbClr val="FF0000"/>
                      </a:solidFill>
                      <a:effectLst/>
                      <a:uLnTx/>
                      <a:uFillTx/>
                      <a:latin typeface="Arial"/>
                      <a:ea typeface="+mn-ea"/>
                      <a:cs typeface="Arial"/>
                    </a:rPr>
                    <a:t>17'-</a:t>
                  </a:r>
                  <a:r>
                    <a:rPr kumimoji="0" sz="287" b="0" i="0" u="none" strike="noStrike" kern="1200" cap="none" spc="-12" normalizeH="0" baseline="0" noProof="0">
                      <a:ln>
                        <a:noFill/>
                      </a:ln>
                      <a:solidFill>
                        <a:srgbClr val="FF0000"/>
                      </a:solidFill>
                      <a:effectLst/>
                      <a:uLnTx/>
                      <a:uFillTx/>
                      <a:latin typeface="Arial"/>
                      <a:ea typeface="+mn-ea"/>
                      <a:cs typeface="Arial"/>
                    </a:rPr>
                    <a:t>5"</a:t>
                  </a:r>
                  <a:endParaRPr kumimoji="0" sz="287" b="0" i="0" u="none" strike="noStrike" kern="1200" cap="none" spc="0" normalizeH="0" baseline="0" noProof="0">
                    <a:ln>
                      <a:noFill/>
                    </a:ln>
                    <a:solidFill>
                      <a:prstClr val="black"/>
                    </a:solidFill>
                    <a:effectLst/>
                    <a:uLnTx/>
                    <a:uFillTx/>
                    <a:latin typeface="Arial"/>
                    <a:ea typeface="+mn-ea"/>
                    <a:cs typeface="Arial"/>
                  </a:endParaRPr>
                </a:p>
              </p:txBody>
            </p:sp>
            <p:grpSp>
              <p:nvGrpSpPr>
                <p:cNvPr id="4720" name="object 4720"/>
                <p:cNvGrpSpPr/>
                <p:nvPr/>
              </p:nvGrpSpPr>
              <p:grpSpPr>
                <a:xfrm>
                  <a:off x="4721949" y="4305993"/>
                  <a:ext cx="494794" cy="370490"/>
                  <a:chOff x="7174176" y="9018664"/>
                  <a:chExt cx="1036319" cy="775970"/>
                </a:xfrm>
              </p:grpSpPr>
              <p:sp>
                <p:nvSpPr>
                  <p:cNvPr id="4721" name="object 4721"/>
                  <p:cNvSpPr/>
                  <p:nvPr/>
                </p:nvSpPr>
                <p:spPr>
                  <a:xfrm>
                    <a:off x="7177669" y="9052073"/>
                    <a:ext cx="1029335" cy="0"/>
                  </a:xfrm>
                  <a:custGeom>
                    <a:avLst/>
                    <a:gdLst/>
                    <a:ahLst/>
                    <a:cxnLst/>
                    <a:rect l="l" t="t" r="r" b="b"/>
                    <a:pathLst>
                      <a:path w="1029334">
                        <a:moveTo>
                          <a:pt x="0" y="0"/>
                        </a:moveTo>
                        <a:lnTo>
                          <a:pt x="399509" y="0"/>
                        </a:lnTo>
                      </a:path>
                      <a:path w="1029334">
                        <a:moveTo>
                          <a:pt x="1028806" y="0"/>
                        </a:moveTo>
                        <a:lnTo>
                          <a:pt x="629296" y="0"/>
                        </a:lnTo>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22" name="object 4722"/>
                  <p:cNvSpPr/>
                  <p:nvPr/>
                </p:nvSpPr>
                <p:spPr>
                  <a:xfrm>
                    <a:off x="7177669" y="9022156"/>
                    <a:ext cx="52069" cy="60325"/>
                  </a:xfrm>
                  <a:custGeom>
                    <a:avLst/>
                    <a:gdLst/>
                    <a:ahLst/>
                    <a:cxnLst/>
                    <a:rect l="l" t="t" r="r" b="b"/>
                    <a:pathLst>
                      <a:path w="52070" h="60325">
                        <a:moveTo>
                          <a:pt x="51855" y="0"/>
                        </a:moveTo>
                        <a:lnTo>
                          <a:pt x="0" y="29916"/>
                        </a:lnTo>
                        <a:lnTo>
                          <a:pt x="51855" y="59833"/>
                        </a:lnTo>
                        <a:lnTo>
                          <a:pt x="51855"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23" name="object 4723"/>
                  <p:cNvSpPr/>
                  <p:nvPr/>
                </p:nvSpPr>
                <p:spPr>
                  <a:xfrm>
                    <a:off x="7177669" y="9022156"/>
                    <a:ext cx="52069" cy="60325"/>
                  </a:xfrm>
                  <a:custGeom>
                    <a:avLst/>
                    <a:gdLst/>
                    <a:ahLst/>
                    <a:cxnLst/>
                    <a:rect l="l" t="t" r="r" b="b"/>
                    <a:pathLst>
                      <a:path w="52070" h="60325">
                        <a:moveTo>
                          <a:pt x="51855" y="59833"/>
                        </a:moveTo>
                        <a:lnTo>
                          <a:pt x="0" y="29916"/>
                        </a:lnTo>
                        <a:lnTo>
                          <a:pt x="51855" y="0"/>
                        </a:lnTo>
                        <a:lnTo>
                          <a:pt x="51855" y="59833"/>
                        </a:lnTo>
                        <a:close/>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24" name="object 4724"/>
                  <p:cNvSpPr/>
                  <p:nvPr/>
                </p:nvSpPr>
                <p:spPr>
                  <a:xfrm>
                    <a:off x="8154619" y="9022156"/>
                    <a:ext cx="52069" cy="60325"/>
                  </a:xfrm>
                  <a:custGeom>
                    <a:avLst/>
                    <a:gdLst/>
                    <a:ahLst/>
                    <a:cxnLst/>
                    <a:rect l="l" t="t" r="r" b="b"/>
                    <a:pathLst>
                      <a:path w="52070" h="60325">
                        <a:moveTo>
                          <a:pt x="0" y="0"/>
                        </a:moveTo>
                        <a:lnTo>
                          <a:pt x="0" y="59833"/>
                        </a:lnTo>
                        <a:lnTo>
                          <a:pt x="51855" y="29916"/>
                        </a:lnTo>
                        <a:lnTo>
                          <a:pt x="0"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25" name="object 4725"/>
                  <p:cNvSpPr/>
                  <p:nvPr/>
                </p:nvSpPr>
                <p:spPr>
                  <a:xfrm>
                    <a:off x="8154619" y="9022156"/>
                    <a:ext cx="52069" cy="60325"/>
                  </a:xfrm>
                  <a:custGeom>
                    <a:avLst/>
                    <a:gdLst/>
                    <a:ahLst/>
                    <a:cxnLst/>
                    <a:rect l="l" t="t" r="r" b="b"/>
                    <a:pathLst>
                      <a:path w="52070" h="60325">
                        <a:moveTo>
                          <a:pt x="0" y="0"/>
                        </a:moveTo>
                        <a:lnTo>
                          <a:pt x="51855" y="29916"/>
                        </a:lnTo>
                        <a:lnTo>
                          <a:pt x="0" y="59833"/>
                        </a:lnTo>
                        <a:lnTo>
                          <a:pt x="0" y="0"/>
                        </a:lnTo>
                        <a:close/>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26" name="object 4726"/>
                  <p:cNvSpPr/>
                  <p:nvPr/>
                </p:nvSpPr>
                <p:spPr>
                  <a:xfrm>
                    <a:off x="7179304" y="9102635"/>
                    <a:ext cx="80010" cy="688340"/>
                  </a:xfrm>
                  <a:custGeom>
                    <a:avLst/>
                    <a:gdLst/>
                    <a:ahLst/>
                    <a:cxnLst/>
                    <a:rect l="l" t="t" r="r" b="b"/>
                    <a:pathLst>
                      <a:path w="80009" h="688340">
                        <a:moveTo>
                          <a:pt x="0" y="688086"/>
                        </a:moveTo>
                        <a:lnTo>
                          <a:pt x="79778" y="688086"/>
                        </a:lnTo>
                      </a:path>
                      <a:path w="80009" h="688340">
                        <a:moveTo>
                          <a:pt x="0" y="0"/>
                        </a:moveTo>
                        <a:lnTo>
                          <a:pt x="79778" y="0"/>
                        </a:lnTo>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727" name="object 4727"/>
                <p:cNvSpPr txBox="1"/>
                <p:nvPr/>
              </p:nvSpPr>
              <p:spPr>
                <a:xfrm>
                  <a:off x="4734638" y="4455765"/>
                  <a:ext cx="44179" cy="109449"/>
                </a:xfrm>
                <a:prstGeom prst="rect">
                  <a:avLst/>
                </a:prstGeom>
              </p:spPr>
              <p:txBody>
                <a:bodyPr vert="vert270" wrap="square" lIns="0" tIns="3941" rIns="0" bIns="0" rtlCol="0">
                  <a:spAutoFit/>
                </a:bodyPr>
                <a:lstStyle/>
                <a:p>
                  <a:pPr marL="6064" marR="0" lvl="0" indent="0" algn="l" defTabSz="914400" rtl="0" eaLnBrk="1" fontAlgn="auto" latinLnBrk="0" hangingPunct="1">
                    <a:lnSpc>
                      <a:spcPct val="100000"/>
                    </a:lnSpc>
                    <a:spcBef>
                      <a:spcPts val="31"/>
                    </a:spcBef>
                    <a:spcAft>
                      <a:spcPts val="0"/>
                    </a:spcAft>
                    <a:buClrTx/>
                    <a:buSzTx/>
                    <a:buFontTx/>
                    <a:buNone/>
                    <a:tabLst/>
                    <a:defRPr/>
                  </a:pPr>
                  <a:r>
                    <a:rPr kumimoji="0" sz="287" b="0" i="0" u="none" strike="noStrike" kern="1200" cap="none" spc="0" normalizeH="0" baseline="0" noProof="0">
                      <a:ln>
                        <a:noFill/>
                      </a:ln>
                      <a:solidFill>
                        <a:srgbClr val="FF0000"/>
                      </a:solidFill>
                      <a:effectLst/>
                      <a:uLnTx/>
                      <a:uFillTx/>
                      <a:latin typeface="Arial"/>
                      <a:ea typeface="+mn-ea"/>
                      <a:cs typeface="Arial"/>
                    </a:rPr>
                    <a:t>11'-</a:t>
                  </a:r>
                  <a:r>
                    <a:rPr kumimoji="0" sz="287" b="0" i="0" u="none" strike="noStrike" kern="1200" cap="none" spc="-12" normalizeH="0" baseline="0" noProof="0">
                      <a:ln>
                        <a:noFill/>
                      </a:ln>
                      <a:solidFill>
                        <a:srgbClr val="FF0000"/>
                      </a:solidFill>
                      <a:effectLst/>
                      <a:uLnTx/>
                      <a:uFillTx/>
                      <a:latin typeface="Arial"/>
                      <a:ea typeface="+mn-ea"/>
                      <a:cs typeface="Arial"/>
                    </a:rPr>
                    <a:t>6"</a:t>
                  </a:r>
                  <a:endParaRPr kumimoji="0" sz="287" b="0" i="0" u="none" strike="noStrike" kern="1200" cap="none" spc="0" normalizeH="0" baseline="0" noProof="0">
                    <a:ln>
                      <a:noFill/>
                    </a:ln>
                    <a:solidFill>
                      <a:prstClr val="black"/>
                    </a:solidFill>
                    <a:effectLst/>
                    <a:uLnTx/>
                    <a:uFillTx/>
                    <a:latin typeface="Arial"/>
                    <a:ea typeface="+mn-ea"/>
                    <a:cs typeface="Arial"/>
                  </a:endParaRPr>
                </a:p>
              </p:txBody>
            </p:sp>
            <p:grpSp>
              <p:nvGrpSpPr>
                <p:cNvPr id="4728" name="object 4728"/>
                <p:cNvGrpSpPr/>
                <p:nvPr/>
              </p:nvGrpSpPr>
              <p:grpSpPr>
                <a:xfrm>
                  <a:off x="4708281" y="4347592"/>
                  <a:ext cx="511773" cy="443860"/>
                  <a:chOff x="7145549" y="9105790"/>
                  <a:chExt cx="1071880" cy="929640"/>
                </a:xfrm>
              </p:grpSpPr>
              <p:sp>
                <p:nvSpPr>
                  <p:cNvPr id="4729" name="object 4729"/>
                  <p:cNvSpPr/>
                  <p:nvPr/>
                </p:nvSpPr>
                <p:spPr>
                  <a:xfrm>
                    <a:off x="7245786" y="9109283"/>
                    <a:ext cx="0" cy="675005"/>
                  </a:xfrm>
                  <a:custGeom>
                    <a:avLst/>
                    <a:gdLst/>
                    <a:ahLst/>
                    <a:cxnLst/>
                    <a:rect l="l" t="t" r="r" b="b"/>
                    <a:pathLst>
                      <a:path h="675004">
                        <a:moveTo>
                          <a:pt x="0" y="674790"/>
                        </a:moveTo>
                        <a:lnTo>
                          <a:pt x="0" y="452289"/>
                        </a:lnTo>
                      </a:path>
                      <a:path h="675004">
                        <a:moveTo>
                          <a:pt x="0" y="0"/>
                        </a:moveTo>
                        <a:lnTo>
                          <a:pt x="0" y="222501"/>
                        </a:lnTo>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30" name="object 4730"/>
                  <p:cNvSpPr/>
                  <p:nvPr/>
                </p:nvSpPr>
                <p:spPr>
                  <a:xfrm>
                    <a:off x="7215869" y="9732217"/>
                    <a:ext cx="60325" cy="52069"/>
                  </a:xfrm>
                  <a:custGeom>
                    <a:avLst/>
                    <a:gdLst/>
                    <a:ahLst/>
                    <a:cxnLst/>
                    <a:rect l="l" t="t" r="r" b="b"/>
                    <a:pathLst>
                      <a:path w="60325" h="52070">
                        <a:moveTo>
                          <a:pt x="59833" y="0"/>
                        </a:moveTo>
                        <a:lnTo>
                          <a:pt x="0" y="0"/>
                        </a:lnTo>
                        <a:lnTo>
                          <a:pt x="29916" y="51855"/>
                        </a:lnTo>
                        <a:lnTo>
                          <a:pt x="59833"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31" name="object 4731"/>
                  <p:cNvSpPr/>
                  <p:nvPr/>
                </p:nvSpPr>
                <p:spPr>
                  <a:xfrm>
                    <a:off x="7215869" y="9732217"/>
                    <a:ext cx="60325" cy="52069"/>
                  </a:xfrm>
                  <a:custGeom>
                    <a:avLst/>
                    <a:gdLst/>
                    <a:ahLst/>
                    <a:cxnLst/>
                    <a:rect l="l" t="t" r="r" b="b"/>
                    <a:pathLst>
                      <a:path w="60325" h="52070">
                        <a:moveTo>
                          <a:pt x="59833" y="0"/>
                        </a:moveTo>
                        <a:lnTo>
                          <a:pt x="29916" y="51855"/>
                        </a:lnTo>
                        <a:lnTo>
                          <a:pt x="0" y="0"/>
                        </a:lnTo>
                        <a:lnTo>
                          <a:pt x="59833" y="0"/>
                        </a:lnTo>
                        <a:close/>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32" name="object 4732"/>
                  <p:cNvSpPr/>
                  <p:nvPr/>
                </p:nvSpPr>
                <p:spPr>
                  <a:xfrm>
                    <a:off x="7215869" y="9109283"/>
                    <a:ext cx="60325" cy="52069"/>
                  </a:xfrm>
                  <a:custGeom>
                    <a:avLst/>
                    <a:gdLst/>
                    <a:ahLst/>
                    <a:cxnLst/>
                    <a:rect l="l" t="t" r="r" b="b"/>
                    <a:pathLst>
                      <a:path w="60325" h="52070">
                        <a:moveTo>
                          <a:pt x="29916" y="0"/>
                        </a:moveTo>
                        <a:lnTo>
                          <a:pt x="0" y="51855"/>
                        </a:lnTo>
                        <a:lnTo>
                          <a:pt x="59833" y="51855"/>
                        </a:lnTo>
                        <a:lnTo>
                          <a:pt x="29916"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33" name="object 4733"/>
                  <p:cNvSpPr/>
                  <p:nvPr/>
                </p:nvSpPr>
                <p:spPr>
                  <a:xfrm>
                    <a:off x="7215869" y="9109283"/>
                    <a:ext cx="60325" cy="52069"/>
                  </a:xfrm>
                  <a:custGeom>
                    <a:avLst/>
                    <a:gdLst/>
                    <a:ahLst/>
                    <a:cxnLst/>
                    <a:rect l="l" t="t" r="r" b="b"/>
                    <a:pathLst>
                      <a:path w="60325" h="52070">
                        <a:moveTo>
                          <a:pt x="0" y="51855"/>
                        </a:moveTo>
                        <a:lnTo>
                          <a:pt x="29916" y="0"/>
                        </a:lnTo>
                        <a:lnTo>
                          <a:pt x="59833" y="51855"/>
                        </a:lnTo>
                        <a:lnTo>
                          <a:pt x="0" y="51855"/>
                        </a:lnTo>
                        <a:close/>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34" name="object 4734"/>
                  <p:cNvSpPr/>
                  <p:nvPr/>
                </p:nvSpPr>
                <p:spPr>
                  <a:xfrm>
                    <a:off x="7171040" y="9794971"/>
                    <a:ext cx="1043940" cy="235585"/>
                  </a:xfrm>
                  <a:custGeom>
                    <a:avLst/>
                    <a:gdLst/>
                    <a:ahLst/>
                    <a:cxnLst/>
                    <a:rect l="l" t="t" r="r" b="b"/>
                    <a:pathLst>
                      <a:path w="1043940" h="235584">
                        <a:moveTo>
                          <a:pt x="1043897" y="235091"/>
                        </a:moveTo>
                        <a:lnTo>
                          <a:pt x="1043897" y="0"/>
                        </a:lnTo>
                        <a:lnTo>
                          <a:pt x="0" y="0"/>
                        </a:lnTo>
                        <a:lnTo>
                          <a:pt x="0" y="235091"/>
                        </a:lnTo>
                        <a:lnTo>
                          <a:pt x="1043897" y="235091"/>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35" name="object 4735"/>
                  <p:cNvSpPr/>
                  <p:nvPr/>
                </p:nvSpPr>
                <p:spPr>
                  <a:xfrm>
                    <a:off x="7171040" y="9794971"/>
                    <a:ext cx="1043940" cy="235585"/>
                  </a:xfrm>
                  <a:custGeom>
                    <a:avLst/>
                    <a:gdLst/>
                    <a:ahLst/>
                    <a:cxnLst/>
                    <a:rect l="l" t="t" r="r" b="b"/>
                    <a:pathLst>
                      <a:path w="1043940" h="235584">
                        <a:moveTo>
                          <a:pt x="0" y="0"/>
                        </a:moveTo>
                        <a:lnTo>
                          <a:pt x="0" y="235091"/>
                        </a:lnTo>
                        <a:lnTo>
                          <a:pt x="1043897" y="235091"/>
                        </a:lnTo>
                        <a:lnTo>
                          <a:pt x="1043897" y="0"/>
                        </a:lnTo>
                        <a:lnTo>
                          <a:pt x="0" y="0"/>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36" name="object 4736"/>
                  <p:cNvSpPr/>
                  <p:nvPr/>
                </p:nvSpPr>
                <p:spPr>
                  <a:xfrm>
                    <a:off x="7149042" y="9792295"/>
                    <a:ext cx="80010" cy="239395"/>
                  </a:xfrm>
                  <a:custGeom>
                    <a:avLst/>
                    <a:gdLst/>
                    <a:ahLst/>
                    <a:cxnLst/>
                    <a:rect l="l" t="t" r="r" b="b"/>
                    <a:pathLst>
                      <a:path w="80009" h="239395">
                        <a:moveTo>
                          <a:pt x="79778" y="239334"/>
                        </a:moveTo>
                        <a:lnTo>
                          <a:pt x="0" y="239334"/>
                        </a:lnTo>
                      </a:path>
                      <a:path w="80009" h="239395">
                        <a:moveTo>
                          <a:pt x="79778" y="0"/>
                        </a:moveTo>
                        <a:lnTo>
                          <a:pt x="0" y="0"/>
                        </a:lnTo>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737" name="object 4737"/>
                <p:cNvSpPr txBox="1"/>
                <p:nvPr/>
              </p:nvSpPr>
              <p:spPr>
                <a:xfrm>
                  <a:off x="4694795" y="4688511"/>
                  <a:ext cx="44179" cy="88226"/>
                </a:xfrm>
                <a:prstGeom prst="rect">
                  <a:avLst/>
                </a:prstGeom>
              </p:spPr>
              <p:txBody>
                <a:bodyPr vert="vert270" wrap="square" lIns="0" tIns="3941" rIns="0" bIns="0" rtlCol="0">
                  <a:spAutoFit/>
                </a:bodyPr>
                <a:lstStyle/>
                <a:p>
                  <a:pPr marL="6064" marR="0" lvl="0" indent="0" algn="l" defTabSz="914400" rtl="0" eaLnBrk="1" fontAlgn="auto" latinLnBrk="0" hangingPunct="1">
                    <a:lnSpc>
                      <a:spcPct val="100000"/>
                    </a:lnSpc>
                    <a:spcBef>
                      <a:spcPts val="31"/>
                    </a:spcBef>
                    <a:spcAft>
                      <a:spcPts val="0"/>
                    </a:spcAft>
                    <a:buClrTx/>
                    <a:buSzTx/>
                    <a:buFontTx/>
                    <a:buNone/>
                    <a:tabLst/>
                    <a:defRPr/>
                  </a:pPr>
                  <a:r>
                    <a:rPr kumimoji="0" sz="287" b="0" i="0" u="none" strike="noStrike" kern="1200" cap="none" spc="0" normalizeH="0" baseline="0" noProof="0">
                      <a:ln>
                        <a:noFill/>
                      </a:ln>
                      <a:solidFill>
                        <a:srgbClr val="FF0000"/>
                      </a:solidFill>
                      <a:effectLst/>
                      <a:uLnTx/>
                      <a:uFillTx/>
                      <a:latin typeface="Arial"/>
                      <a:ea typeface="+mn-ea"/>
                      <a:cs typeface="Arial"/>
                    </a:rPr>
                    <a:t>4'-</a:t>
                  </a:r>
                  <a:r>
                    <a:rPr kumimoji="0" sz="287" b="0" i="0" u="none" strike="noStrike" kern="1200" cap="none" spc="-12" normalizeH="0" baseline="0" noProof="0">
                      <a:ln>
                        <a:noFill/>
                      </a:ln>
                      <a:solidFill>
                        <a:srgbClr val="FF0000"/>
                      </a:solidFill>
                      <a:effectLst/>
                      <a:uLnTx/>
                      <a:uFillTx/>
                      <a:latin typeface="Arial"/>
                      <a:ea typeface="+mn-ea"/>
                      <a:cs typeface="Arial"/>
                    </a:rPr>
                    <a:t>0"</a:t>
                  </a:r>
                  <a:endParaRPr kumimoji="0" sz="287" b="0" i="0" u="none" strike="noStrike" kern="1200" cap="none" spc="0" normalizeH="0" baseline="0" noProof="0">
                    <a:ln>
                      <a:noFill/>
                    </a:ln>
                    <a:solidFill>
                      <a:prstClr val="black"/>
                    </a:solidFill>
                    <a:effectLst/>
                    <a:uLnTx/>
                    <a:uFillTx/>
                    <a:latin typeface="Arial"/>
                    <a:ea typeface="+mn-ea"/>
                    <a:cs typeface="Arial"/>
                  </a:endParaRPr>
                </a:p>
              </p:txBody>
            </p:sp>
            <p:sp>
              <p:nvSpPr>
                <p:cNvPr id="4738" name="object 4738"/>
                <p:cNvSpPr/>
                <p:nvPr/>
              </p:nvSpPr>
              <p:spPr>
                <a:xfrm>
                  <a:off x="4716297" y="4792812"/>
                  <a:ext cx="0" cy="49722"/>
                </a:xfrm>
                <a:custGeom>
                  <a:avLst/>
                  <a:gdLst/>
                  <a:ahLst/>
                  <a:cxnLst/>
                  <a:rect l="l" t="t" r="r" b="b"/>
                  <a:pathLst>
                    <a:path h="104140">
                      <a:moveTo>
                        <a:pt x="0" y="0"/>
                      </a:moveTo>
                      <a:lnTo>
                        <a:pt x="0" y="103711"/>
                      </a:lnTo>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4739" name="object 4739"/>
                <p:cNvGrpSpPr/>
                <p:nvPr/>
              </p:nvGrpSpPr>
              <p:grpSpPr>
                <a:xfrm>
                  <a:off x="4700346" y="4345286"/>
                  <a:ext cx="606669" cy="474178"/>
                  <a:chOff x="7128929" y="9100960"/>
                  <a:chExt cx="1270635" cy="993140"/>
                </a:xfrm>
              </p:grpSpPr>
              <p:sp>
                <p:nvSpPr>
                  <p:cNvPr id="4740" name="object 4740"/>
                  <p:cNvSpPr/>
                  <p:nvPr/>
                </p:nvSpPr>
                <p:spPr>
                  <a:xfrm>
                    <a:off x="7162338" y="9681935"/>
                    <a:ext cx="0" cy="104139"/>
                  </a:xfrm>
                  <a:custGeom>
                    <a:avLst/>
                    <a:gdLst/>
                    <a:ahLst/>
                    <a:cxnLst/>
                    <a:rect l="l" t="t" r="r" b="b"/>
                    <a:pathLst>
                      <a:path h="104140">
                        <a:moveTo>
                          <a:pt x="0" y="103711"/>
                        </a:moveTo>
                        <a:lnTo>
                          <a:pt x="0" y="0"/>
                        </a:lnTo>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41" name="object 4741"/>
                  <p:cNvSpPr/>
                  <p:nvPr/>
                </p:nvSpPr>
                <p:spPr>
                  <a:xfrm>
                    <a:off x="7132421" y="10038278"/>
                    <a:ext cx="60325" cy="52069"/>
                  </a:xfrm>
                  <a:custGeom>
                    <a:avLst/>
                    <a:gdLst/>
                    <a:ahLst/>
                    <a:cxnLst/>
                    <a:rect l="l" t="t" r="r" b="b"/>
                    <a:pathLst>
                      <a:path w="60325" h="52070">
                        <a:moveTo>
                          <a:pt x="29916" y="0"/>
                        </a:moveTo>
                        <a:lnTo>
                          <a:pt x="0" y="51855"/>
                        </a:lnTo>
                        <a:lnTo>
                          <a:pt x="59833" y="51855"/>
                        </a:lnTo>
                        <a:lnTo>
                          <a:pt x="29916"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42" name="object 4742"/>
                  <p:cNvSpPr/>
                  <p:nvPr/>
                </p:nvSpPr>
                <p:spPr>
                  <a:xfrm>
                    <a:off x="7132421" y="10038278"/>
                    <a:ext cx="60325" cy="52069"/>
                  </a:xfrm>
                  <a:custGeom>
                    <a:avLst/>
                    <a:gdLst/>
                    <a:ahLst/>
                    <a:cxnLst/>
                    <a:rect l="l" t="t" r="r" b="b"/>
                    <a:pathLst>
                      <a:path w="60325" h="52070">
                        <a:moveTo>
                          <a:pt x="0" y="51855"/>
                        </a:moveTo>
                        <a:lnTo>
                          <a:pt x="29916" y="0"/>
                        </a:lnTo>
                        <a:lnTo>
                          <a:pt x="59833" y="51855"/>
                        </a:lnTo>
                        <a:lnTo>
                          <a:pt x="0" y="51855"/>
                        </a:lnTo>
                        <a:close/>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43" name="object 4743"/>
                  <p:cNvSpPr/>
                  <p:nvPr/>
                </p:nvSpPr>
                <p:spPr>
                  <a:xfrm>
                    <a:off x="7132421" y="9733791"/>
                    <a:ext cx="60325" cy="52069"/>
                  </a:xfrm>
                  <a:custGeom>
                    <a:avLst/>
                    <a:gdLst/>
                    <a:ahLst/>
                    <a:cxnLst/>
                    <a:rect l="l" t="t" r="r" b="b"/>
                    <a:pathLst>
                      <a:path w="60325" h="52070">
                        <a:moveTo>
                          <a:pt x="59833" y="0"/>
                        </a:moveTo>
                        <a:lnTo>
                          <a:pt x="0" y="0"/>
                        </a:lnTo>
                        <a:lnTo>
                          <a:pt x="29916" y="51855"/>
                        </a:lnTo>
                        <a:lnTo>
                          <a:pt x="59833"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44" name="object 4744"/>
                  <p:cNvSpPr/>
                  <p:nvPr/>
                </p:nvSpPr>
                <p:spPr>
                  <a:xfrm>
                    <a:off x="7132421" y="9733791"/>
                    <a:ext cx="60325" cy="52069"/>
                  </a:xfrm>
                  <a:custGeom>
                    <a:avLst/>
                    <a:gdLst/>
                    <a:ahLst/>
                    <a:cxnLst/>
                    <a:rect l="l" t="t" r="r" b="b"/>
                    <a:pathLst>
                      <a:path w="60325" h="52070">
                        <a:moveTo>
                          <a:pt x="59833" y="0"/>
                        </a:moveTo>
                        <a:lnTo>
                          <a:pt x="29916" y="51855"/>
                        </a:lnTo>
                        <a:lnTo>
                          <a:pt x="0" y="0"/>
                        </a:lnTo>
                        <a:lnTo>
                          <a:pt x="59833" y="0"/>
                        </a:lnTo>
                        <a:close/>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45" name="object 4745"/>
                  <p:cNvSpPr/>
                  <p:nvPr/>
                </p:nvSpPr>
                <p:spPr>
                  <a:xfrm>
                    <a:off x="8213116" y="9102865"/>
                    <a:ext cx="178435" cy="693420"/>
                  </a:xfrm>
                  <a:custGeom>
                    <a:avLst/>
                    <a:gdLst/>
                    <a:ahLst/>
                    <a:cxnLst/>
                    <a:rect l="l" t="t" r="r" b="b"/>
                    <a:pathLst>
                      <a:path w="178434" h="693420">
                        <a:moveTo>
                          <a:pt x="177885" y="0"/>
                        </a:moveTo>
                        <a:lnTo>
                          <a:pt x="0" y="0"/>
                        </a:lnTo>
                        <a:lnTo>
                          <a:pt x="0" y="693159"/>
                        </a:lnTo>
                        <a:lnTo>
                          <a:pt x="177885" y="693159"/>
                        </a:lnTo>
                        <a:lnTo>
                          <a:pt x="177885"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46" name="object 4746"/>
                  <p:cNvSpPr/>
                  <p:nvPr/>
                </p:nvSpPr>
                <p:spPr>
                  <a:xfrm>
                    <a:off x="8213116" y="9102865"/>
                    <a:ext cx="178435" cy="693420"/>
                  </a:xfrm>
                  <a:custGeom>
                    <a:avLst/>
                    <a:gdLst/>
                    <a:ahLst/>
                    <a:cxnLst/>
                    <a:rect l="l" t="t" r="r" b="b"/>
                    <a:pathLst>
                      <a:path w="178434" h="693420">
                        <a:moveTo>
                          <a:pt x="0" y="693159"/>
                        </a:moveTo>
                        <a:lnTo>
                          <a:pt x="177885" y="693159"/>
                        </a:lnTo>
                        <a:lnTo>
                          <a:pt x="177885" y="0"/>
                        </a:lnTo>
                        <a:lnTo>
                          <a:pt x="0" y="0"/>
                        </a:lnTo>
                        <a:lnTo>
                          <a:pt x="0" y="693159"/>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47" name="object 4747"/>
                  <p:cNvSpPr/>
                  <p:nvPr/>
                </p:nvSpPr>
                <p:spPr>
                  <a:xfrm>
                    <a:off x="8215982" y="9718101"/>
                    <a:ext cx="179705" cy="80010"/>
                  </a:xfrm>
                  <a:custGeom>
                    <a:avLst/>
                    <a:gdLst/>
                    <a:ahLst/>
                    <a:cxnLst/>
                    <a:rect l="l" t="t" r="r" b="b"/>
                    <a:pathLst>
                      <a:path w="179704" h="80009">
                        <a:moveTo>
                          <a:pt x="0" y="79778"/>
                        </a:moveTo>
                        <a:lnTo>
                          <a:pt x="0" y="0"/>
                        </a:lnTo>
                      </a:path>
                      <a:path w="179704" h="80009">
                        <a:moveTo>
                          <a:pt x="179500" y="79778"/>
                        </a:moveTo>
                        <a:lnTo>
                          <a:pt x="179500" y="0"/>
                        </a:lnTo>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748" name="object 4748"/>
                <p:cNvSpPr txBox="1"/>
                <p:nvPr/>
              </p:nvSpPr>
              <p:spPr>
                <a:xfrm>
                  <a:off x="5218232" y="4621182"/>
                  <a:ext cx="88226" cy="51833"/>
                </a:xfrm>
                <a:prstGeom prst="rect">
                  <a:avLst/>
                </a:prstGeom>
              </p:spPr>
              <p:txBody>
                <a:bodyPr vert="horz" wrap="square" lIns="0" tIns="7580" rIns="0" bIns="0" rtlCol="0">
                  <a:spAutoFit/>
                </a:bodyPr>
                <a:lstStyle/>
                <a:p>
                  <a:pPr marL="6064" marR="0" lvl="0" indent="0" algn="l" defTabSz="914400" rtl="0" eaLnBrk="1" fontAlgn="auto" latinLnBrk="0" hangingPunct="1">
                    <a:lnSpc>
                      <a:spcPct val="100000"/>
                    </a:lnSpc>
                    <a:spcBef>
                      <a:spcPts val="60"/>
                    </a:spcBef>
                    <a:spcAft>
                      <a:spcPts val="0"/>
                    </a:spcAft>
                    <a:buClrTx/>
                    <a:buSzTx/>
                    <a:buFontTx/>
                    <a:buNone/>
                    <a:tabLst/>
                    <a:defRPr/>
                  </a:pPr>
                  <a:r>
                    <a:rPr kumimoji="0" sz="287" b="0" i="0" u="none" strike="noStrike" kern="1200" cap="none" spc="0" normalizeH="0" baseline="0" noProof="0">
                      <a:ln>
                        <a:noFill/>
                      </a:ln>
                      <a:solidFill>
                        <a:srgbClr val="FF0000"/>
                      </a:solidFill>
                      <a:effectLst/>
                      <a:uLnTx/>
                      <a:uFillTx/>
                      <a:latin typeface="Arial"/>
                      <a:ea typeface="+mn-ea"/>
                      <a:cs typeface="Arial"/>
                    </a:rPr>
                    <a:t>3'-</a:t>
                  </a:r>
                  <a:r>
                    <a:rPr kumimoji="0" sz="287" b="0" i="0" u="none" strike="noStrike" kern="1200" cap="none" spc="-12" normalizeH="0" baseline="0" noProof="0">
                      <a:ln>
                        <a:noFill/>
                      </a:ln>
                      <a:solidFill>
                        <a:srgbClr val="FF0000"/>
                      </a:solidFill>
                      <a:effectLst/>
                      <a:uLnTx/>
                      <a:uFillTx/>
                      <a:latin typeface="Arial"/>
                      <a:ea typeface="+mn-ea"/>
                      <a:cs typeface="Arial"/>
                    </a:rPr>
                    <a:t>0"</a:t>
                  </a:r>
                  <a:endParaRPr kumimoji="0" sz="287" b="0" i="0" u="none" strike="noStrike" kern="1200" cap="none" spc="0" normalizeH="0" baseline="0" noProof="0">
                    <a:ln>
                      <a:noFill/>
                    </a:ln>
                    <a:solidFill>
                      <a:prstClr val="black"/>
                    </a:solidFill>
                    <a:effectLst/>
                    <a:uLnTx/>
                    <a:uFillTx/>
                    <a:latin typeface="Arial"/>
                    <a:ea typeface="+mn-ea"/>
                    <a:cs typeface="Arial"/>
                  </a:endParaRPr>
                </a:p>
              </p:txBody>
            </p:sp>
            <p:grpSp>
              <p:nvGrpSpPr>
                <p:cNvPr id="4749" name="object 4749"/>
                <p:cNvGrpSpPr/>
                <p:nvPr/>
              </p:nvGrpSpPr>
              <p:grpSpPr>
                <a:xfrm>
                  <a:off x="4230383" y="4310530"/>
                  <a:ext cx="1129054" cy="364729"/>
                  <a:chOff x="6144619" y="9028165"/>
                  <a:chExt cx="2364740" cy="763905"/>
                </a:xfrm>
              </p:grpSpPr>
              <p:sp>
                <p:nvSpPr>
                  <p:cNvPr id="4750" name="object 4750"/>
                  <p:cNvSpPr/>
                  <p:nvPr/>
                </p:nvSpPr>
                <p:spPr>
                  <a:xfrm>
                    <a:off x="8105622" y="9731398"/>
                    <a:ext cx="400685" cy="0"/>
                  </a:xfrm>
                  <a:custGeom>
                    <a:avLst/>
                    <a:gdLst/>
                    <a:ahLst/>
                    <a:cxnLst/>
                    <a:rect l="l" t="t" r="r" b="b"/>
                    <a:pathLst>
                      <a:path w="400684">
                        <a:moveTo>
                          <a:pt x="103711" y="0"/>
                        </a:moveTo>
                        <a:lnTo>
                          <a:pt x="0" y="0"/>
                        </a:lnTo>
                      </a:path>
                      <a:path w="400684">
                        <a:moveTo>
                          <a:pt x="296508" y="0"/>
                        </a:moveTo>
                        <a:lnTo>
                          <a:pt x="400220" y="0"/>
                        </a:lnTo>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51" name="object 4751"/>
                  <p:cNvSpPr/>
                  <p:nvPr/>
                </p:nvSpPr>
                <p:spPr>
                  <a:xfrm>
                    <a:off x="8157478" y="9701482"/>
                    <a:ext cx="52069" cy="60325"/>
                  </a:xfrm>
                  <a:custGeom>
                    <a:avLst/>
                    <a:gdLst/>
                    <a:ahLst/>
                    <a:cxnLst/>
                    <a:rect l="l" t="t" r="r" b="b"/>
                    <a:pathLst>
                      <a:path w="52070" h="60325">
                        <a:moveTo>
                          <a:pt x="0" y="0"/>
                        </a:moveTo>
                        <a:lnTo>
                          <a:pt x="0" y="59833"/>
                        </a:lnTo>
                        <a:lnTo>
                          <a:pt x="51855" y="29916"/>
                        </a:lnTo>
                        <a:lnTo>
                          <a:pt x="0"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52" name="object 4752"/>
                  <p:cNvSpPr/>
                  <p:nvPr/>
                </p:nvSpPr>
                <p:spPr>
                  <a:xfrm>
                    <a:off x="8157478" y="9701482"/>
                    <a:ext cx="52069" cy="60325"/>
                  </a:xfrm>
                  <a:custGeom>
                    <a:avLst/>
                    <a:gdLst/>
                    <a:ahLst/>
                    <a:cxnLst/>
                    <a:rect l="l" t="t" r="r" b="b"/>
                    <a:pathLst>
                      <a:path w="52070" h="60325">
                        <a:moveTo>
                          <a:pt x="0" y="0"/>
                        </a:moveTo>
                        <a:lnTo>
                          <a:pt x="51855" y="29916"/>
                        </a:lnTo>
                        <a:lnTo>
                          <a:pt x="0" y="59833"/>
                        </a:lnTo>
                        <a:lnTo>
                          <a:pt x="0" y="0"/>
                        </a:lnTo>
                        <a:close/>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53" name="object 4753"/>
                  <p:cNvSpPr/>
                  <p:nvPr/>
                </p:nvSpPr>
                <p:spPr>
                  <a:xfrm>
                    <a:off x="8402131" y="9701482"/>
                    <a:ext cx="52069" cy="60325"/>
                  </a:xfrm>
                  <a:custGeom>
                    <a:avLst/>
                    <a:gdLst/>
                    <a:ahLst/>
                    <a:cxnLst/>
                    <a:rect l="l" t="t" r="r" b="b"/>
                    <a:pathLst>
                      <a:path w="52070" h="60325">
                        <a:moveTo>
                          <a:pt x="51855" y="0"/>
                        </a:moveTo>
                        <a:lnTo>
                          <a:pt x="0" y="29916"/>
                        </a:lnTo>
                        <a:lnTo>
                          <a:pt x="51855" y="59833"/>
                        </a:lnTo>
                        <a:lnTo>
                          <a:pt x="51855"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54" name="object 4754"/>
                  <p:cNvSpPr/>
                  <p:nvPr/>
                </p:nvSpPr>
                <p:spPr>
                  <a:xfrm>
                    <a:off x="8402131" y="9701482"/>
                    <a:ext cx="52069" cy="60325"/>
                  </a:xfrm>
                  <a:custGeom>
                    <a:avLst/>
                    <a:gdLst/>
                    <a:ahLst/>
                    <a:cxnLst/>
                    <a:rect l="l" t="t" r="r" b="b"/>
                    <a:pathLst>
                      <a:path w="52070" h="60325">
                        <a:moveTo>
                          <a:pt x="51855" y="59833"/>
                        </a:moveTo>
                        <a:lnTo>
                          <a:pt x="0" y="29916"/>
                        </a:lnTo>
                        <a:lnTo>
                          <a:pt x="51855" y="0"/>
                        </a:lnTo>
                        <a:lnTo>
                          <a:pt x="51855" y="59833"/>
                        </a:lnTo>
                        <a:close/>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55" name="object 4755"/>
                  <p:cNvSpPr/>
                  <p:nvPr/>
                </p:nvSpPr>
                <p:spPr>
                  <a:xfrm>
                    <a:off x="6146999" y="9104226"/>
                    <a:ext cx="1021080" cy="685800"/>
                  </a:xfrm>
                  <a:custGeom>
                    <a:avLst/>
                    <a:gdLst/>
                    <a:ahLst/>
                    <a:cxnLst/>
                    <a:rect l="l" t="t" r="r" b="b"/>
                    <a:pathLst>
                      <a:path w="1021079" h="685800">
                        <a:moveTo>
                          <a:pt x="1020696" y="685686"/>
                        </a:moveTo>
                        <a:lnTo>
                          <a:pt x="1020696" y="0"/>
                        </a:lnTo>
                        <a:lnTo>
                          <a:pt x="0" y="0"/>
                        </a:lnTo>
                        <a:lnTo>
                          <a:pt x="0" y="685686"/>
                        </a:lnTo>
                        <a:lnTo>
                          <a:pt x="1020696" y="685686"/>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56" name="object 4756"/>
                  <p:cNvSpPr/>
                  <p:nvPr/>
                </p:nvSpPr>
                <p:spPr>
                  <a:xfrm>
                    <a:off x="6146999" y="9104226"/>
                    <a:ext cx="1021080" cy="685800"/>
                  </a:xfrm>
                  <a:custGeom>
                    <a:avLst/>
                    <a:gdLst/>
                    <a:ahLst/>
                    <a:cxnLst/>
                    <a:rect l="l" t="t" r="r" b="b"/>
                    <a:pathLst>
                      <a:path w="1021079" h="685800">
                        <a:moveTo>
                          <a:pt x="0" y="0"/>
                        </a:moveTo>
                        <a:lnTo>
                          <a:pt x="0" y="685686"/>
                        </a:lnTo>
                        <a:lnTo>
                          <a:pt x="1020696" y="685686"/>
                        </a:lnTo>
                        <a:lnTo>
                          <a:pt x="1020696" y="0"/>
                        </a:lnTo>
                        <a:lnTo>
                          <a:pt x="0" y="0"/>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57" name="object 4757"/>
                  <p:cNvSpPr/>
                  <p:nvPr/>
                </p:nvSpPr>
                <p:spPr>
                  <a:xfrm>
                    <a:off x="6148111" y="9031657"/>
                    <a:ext cx="1017269" cy="80010"/>
                  </a:xfrm>
                  <a:custGeom>
                    <a:avLst/>
                    <a:gdLst/>
                    <a:ahLst/>
                    <a:cxnLst/>
                    <a:rect l="l" t="t" r="r" b="b"/>
                    <a:pathLst>
                      <a:path w="1017270" h="80009">
                        <a:moveTo>
                          <a:pt x="0" y="79778"/>
                        </a:moveTo>
                        <a:lnTo>
                          <a:pt x="0" y="0"/>
                        </a:lnTo>
                      </a:path>
                      <a:path w="1017270" h="80009">
                        <a:moveTo>
                          <a:pt x="1017172" y="79778"/>
                        </a:moveTo>
                        <a:lnTo>
                          <a:pt x="1017172" y="0"/>
                        </a:lnTo>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758" name="object 4758"/>
                <p:cNvSpPr txBox="1"/>
                <p:nvPr/>
              </p:nvSpPr>
              <p:spPr>
                <a:xfrm>
                  <a:off x="4420305" y="4293437"/>
                  <a:ext cx="109449" cy="51833"/>
                </a:xfrm>
                <a:prstGeom prst="rect">
                  <a:avLst/>
                </a:prstGeom>
              </p:spPr>
              <p:txBody>
                <a:bodyPr vert="horz" wrap="square" lIns="0" tIns="7580" rIns="0" bIns="0" rtlCol="0">
                  <a:spAutoFit/>
                </a:bodyPr>
                <a:lstStyle/>
                <a:p>
                  <a:pPr marL="6064" marR="0" lvl="0" indent="0" algn="l" defTabSz="914400" rtl="0" eaLnBrk="1" fontAlgn="auto" latinLnBrk="0" hangingPunct="1">
                    <a:lnSpc>
                      <a:spcPct val="100000"/>
                    </a:lnSpc>
                    <a:spcBef>
                      <a:spcPts val="60"/>
                    </a:spcBef>
                    <a:spcAft>
                      <a:spcPts val="0"/>
                    </a:spcAft>
                    <a:buClrTx/>
                    <a:buSzTx/>
                    <a:buFontTx/>
                    <a:buNone/>
                    <a:tabLst/>
                    <a:defRPr/>
                  </a:pPr>
                  <a:r>
                    <a:rPr kumimoji="0" sz="287" b="0" i="0" u="none" strike="noStrike" kern="1200" cap="none" spc="0" normalizeH="0" baseline="0" noProof="0">
                      <a:ln>
                        <a:noFill/>
                      </a:ln>
                      <a:solidFill>
                        <a:srgbClr val="FF0000"/>
                      </a:solidFill>
                      <a:effectLst/>
                      <a:uLnTx/>
                      <a:uFillTx/>
                      <a:latin typeface="Arial"/>
                      <a:ea typeface="+mn-ea"/>
                      <a:cs typeface="Arial"/>
                    </a:rPr>
                    <a:t>17'-</a:t>
                  </a:r>
                  <a:r>
                    <a:rPr kumimoji="0" sz="287" b="0" i="0" u="none" strike="noStrike" kern="1200" cap="none" spc="-12" normalizeH="0" baseline="0" noProof="0">
                      <a:ln>
                        <a:noFill/>
                      </a:ln>
                      <a:solidFill>
                        <a:srgbClr val="FF0000"/>
                      </a:solidFill>
                      <a:effectLst/>
                      <a:uLnTx/>
                      <a:uFillTx/>
                      <a:latin typeface="Arial"/>
                      <a:ea typeface="+mn-ea"/>
                      <a:cs typeface="Arial"/>
                    </a:rPr>
                    <a:t>0"</a:t>
                  </a:r>
                  <a:endParaRPr kumimoji="0" sz="287" b="0" i="0" u="none" strike="noStrike" kern="1200" cap="none" spc="0" normalizeH="0" baseline="0" noProof="0">
                    <a:ln>
                      <a:noFill/>
                    </a:ln>
                    <a:solidFill>
                      <a:prstClr val="black"/>
                    </a:solidFill>
                    <a:effectLst/>
                    <a:uLnTx/>
                    <a:uFillTx/>
                    <a:latin typeface="Arial"/>
                    <a:ea typeface="+mn-ea"/>
                    <a:cs typeface="Arial"/>
                  </a:endParaRPr>
                </a:p>
              </p:txBody>
            </p:sp>
            <p:grpSp>
              <p:nvGrpSpPr>
                <p:cNvPr id="4759" name="object 4759"/>
                <p:cNvGrpSpPr/>
                <p:nvPr/>
              </p:nvGrpSpPr>
              <p:grpSpPr>
                <a:xfrm>
                  <a:off x="4233557" y="4302594"/>
                  <a:ext cx="482667" cy="32137"/>
                  <a:chOff x="6151267" y="9011544"/>
                  <a:chExt cx="1010919" cy="67310"/>
                </a:xfrm>
              </p:grpSpPr>
              <p:sp>
                <p:nvSpPr>
                  <p:cNvPr id="4760" name="object 4760"/>
                  <p:cNvSpPr/>
                  <p:nvPr/>
                </p:nvSpPr>
                <p:spPr>
                  <a:xfrm>
                    <a:off x="6154759" y="9044953"/>
                    <a:ext cx="1003935" cy="0"/>
                  </a:xfrm>
                  <a:custGeom>
                    <a:avLst/>
                    <a:gdLst/>
                    <a:ahLst/>
                    <a:cxnLst/>
                    <a:rect l="l" t="t" r="r" b="b"/>
                    <a:pathLst>
                      <a:path w="1003934">
                        <a:moveTo>
                          <a:pt x="0" y="0"/>
                        </a:moveTo>
                        <a:lnTo>
                          <a:pt x="387043" y="0"/>
                        </a:lnTo>
                      </a:path>
                      <a:path w="1003934">
                        <a:moveTo>
                          <a:pt x="1003876" y="0"/>
                        </a:moveTo>
                        <a:lnTo>
                          <a:pt x="616832" y="0"/>
                        </a:lnTo>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61" name="object 4761"/>
                  <p:cNvSpPr/>
                  <p:nvPr/>
                </p:nvSpPr>
                <p:spPr>
                  <a:xfrm>
                    <a:off x="6154759" y="9015037"/>
                    <a:ext cx="52069" cy="60325"/>
                  </a:xfrm>
                  <a:custGeom>
                    <a:avLst/>
                    <a:gdLst/>
                    <a:ahLst/>
                    <a:cxnLst/>
                    <a:rect l="l" t="t" r="r" b="b"/>
                    <a:pathLst>
                      <a:path w="52070" h="60325">
                        <a:moveTo>
                          <a:pt x="51855" y="0"/>
                        </a:moveTo>
                        <a:lnTo>
                          <a:pt x="0" y="29916"/>
                        </a:lnTo>
                        <a:lnTo>
                          <a:pt x="51855" y="59833"/>
                        </a:lnTo>
                        <a:lnTo>
                          <a:pt x="51855"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62" name="object 4762"/>
                  <p:cNvSpPr/>
                  <p:nvPr/>
                </p:nvSpPr>
                <p:spPr>
                  <a:xfrm>
                    <a:off x="6154759" y="9015037"/>
                    <a:ext cx="52069" cy="60325"/>
                  </a:xfrm>
                  <a:custGeom>
                    <a:avLst/>
                    <a:gdLst/>
                    <a:ahLst/>
                    <a:cxnLst/>
                    <a:rect l="l" t="t" r="r" b="b"/>
                    <a:pathLst>
                      <a:path w="52070" h="60325">
                        <a:moveTo>
                          <a:pt x="51855" y="59833"/>
                        </a:moveTo>
                        <a:lnTo>
                          <a:pt x="0" y="29916"/>
                        </a:lnTo>
                        <a:lnTo>
                          <a:pt x="51855" y="0"/>
                        </a:lnTo>
                        <a:lnTo>
                          <a:pt x="51855" y="59833"/>
                        </a:lnTo>
                        <a:close/>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63" name="object 4763"/>
                  <p:cNvSpPr/>
                  <p:nvPr/>
                </p:nvSpPr>
                <p:spPr>
                  <a:xfrm>
                    <a:off x="7106779" y="9015037"/>
                    <a:ext cx="52069" cy="60325"/>
                  </a:xfrm>
                  <a:custGeom>
                    <a:avLst/>
                    <a:gdLst/>
                    <a:ahLst/>
                    <a:cxnLst/>
                    <a:rect l="l" t="t" r="r" b="b"/>
                    <a:pathLst>
                      <a:path w="52070" h="60325">
                        <a:moveTo>
                          <a:pt x="0" y="0"/>
                        </a:moveTo>
                        <a:lnTo>
                          <a:pt x="0" y="59833"/>
                        </a:lnTo>
                        <a:lnTo>
                          <a:pt x="51855" y="29916"/>
                        </a:lnTo>
                        <a:lnTo>
                          <a:pt x="0"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64" name="object 4764"/>
                  <p:cNvSpPr/>
                  <p:nvPr/>
                </p:nvSpPr>
                <p:spPr>
                  <a:xfrm>
                    <a:off x="7106779" y="9015037"/>
                    <a:ext cx="52069" cy="60325"/>
                  </a:xfrm>
                  <a:custGeom>
                    <a:avLst/>
                    <a:gdLst/>
                    <a:ahLst/>
                    <a:cxnLst/>
                    <a:rect l="l" t="t" r="r" b="b"/>
                    <a:pathLst>
                      <a:path w="52070" h="60325">
                        <a:moveTo>
                          <a:pt x="0" y="0"/>
                        </a:moveTo>
                        <a:lnTo>
                          <a:pt x="51855" y="29916"/>
                        </a:lnTo>
                        <a:lnTo>
                          <a:pt x="0" y="59833"/>
                        </a:lnTo>
                        <a:lnTo>
                          <a:pt x="0" y="0"/>
                        </a:lnTo>
                        <a:close/>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765" name="object 4765"/>
                <p:cNvSpPr/>
                <p:nvPr/>
              </p:nvSpPr>
              <p:spPr>
                <a:xfrm>
                  <a:off x="3383667" y="5474066"/>
                  <a:ext cx="0" cy="38201"/>
                </a:xfrm>
                <a:custGeom>
                  <a:avLst/>
                  <a:gdLst/>
                  <a:ahLst/>
                  <a:cxnLst/>
                  <a:rect l="l" t="t" r="r" b="b"/>
                  <a:pathLst>
                    <a:path h="80009">
                      <a:moveTo>
                        <a:pt x="0" y="79778"/>
                      </a:moveTo>
                      <a:lnTo>
                        <a:pt x="0" y="0"/>
                      </a:lnTo>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66" name="object 4766"/>
                <p:cNvSpPr/>
                <p:nvPr/>
              </p:nvSpPr>
              <p:spPr>
                <a:xfrm>
                  <a:off x="3469371" y="5474066"/>
                  <a:ext cx="0" cy="38201"/>
                </a:xfrm>
                <a:custGeom>
                  <a:avLst/>
                  <a:gdLst/>
                  <a:ahLst/>
                  <a:cxnLst/>
                  <a:rect l="l" t="t" r="r" b="b"/>
                  <a:pathLst>
                    <a:path h="80009">
                      <a:moveTo>
                        <a:pt x="0" y="79778"/>
                      </a:moveTo>
                      <a:lnTo>
                        <a:pt x="0" y="0"/>
                      </a:lnTo>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67" name="object 4767"/>
                <p:cNvSpPr txBox="1"/>
                <p:nvPr/>
              </p:nvSpPr>
              <p:spPr>
                <a:xfrm>
                  <a:off x="2751315" y="5455306"/>
                  <a:ext cx="995047" cy="51833"/>
                </a:xfrm>
                <a:prstGeom prst="rect">
                  <a:avLst/>
                </a:prstGeom>
              </p:spPr>
              <p:txBody>
                <a:bodyPr vert="horz" wrap="square" lIns="0" tIns="7580" rIns="0" bIns="0" rtlCol="0">
                  <a:spAutoFit/>
                </a:bodyPr>
                <a:lstStyle/>
                <a:p>
                  <a:pPr marL="6064" marR="0" lvl="0" indent="0" algn="l" defTabSz="914400" rtl="0" eaLnBrk="1" fontAlgn="auto" latinLnBrk="0" hangingPunct="1">
                    <a:lnSpc>
                      <a:spcPct val="100000"/>
                    </a:lnSpc>
                    <a:spcBef>
                      <a:spcPts val="60"/>
                    </a:spcBef>
                    <a:spcAft>
                      <a:spcPts val="0"/>
                    </a:spcAft>
                    <a:buClrTx/>
                    <a:buSzTx/>
                    <a:buFontTx/>
                    <a:buNone/>
                    <a:tabLst/>
                    <a:defRPr/>
                  </a:pPr>
                  <a:r>
                    <a:rPr kumimoji="0" sz="322" b="0" i="0" u="none" strike="noStrike" kern="1200" cap="none" spc="0" normalizeH="0" baseline="6172" noProof="0">
                      <a:ln>
                        <a:noFill/>
                      </a:ln>
                      <a:solidFill>
                        <a:prstClr val="black"/>
                      </a:solidFill>
                      <a:effectLst/>
                      <a:uLnTx/>
                      <a:uFillTx/>
                      <a:latin typeface="Arial"/>
                      <a:ea typeface="+mn-ea"/>
                      <a:cs typeface="Arial"/>
                    </a:rPr>
                    <a:t>This</a:t>
                  </a:r>
                  <a:r>
                    <a:rPr kumimoji="0" sz="322" b="0" i="0" u="none" strike="noStrike" kern="1200" cap="none" spc="50" normalizeH="0" baseline="6172" noProof="0">
                      <a:ln>
                        <a:noFill/>
                      </a:ln>
                      <a:solidFill>
                        <a:prstClr val="black"/>
                      </a:solidFill>
                      <a:effectLst/>
                      <a:uLnTx/>
                      <a:uFillTx/>
                      <a:latin typeface="Times New Roman"/>
                      <a:ea typeface="+mn-ea"/>
                      <a:cs typeface="Times New Roman"/>
                    </a:rPr>
                    <a:t> </a:t>
                  </a:r>
                  <a:r>
                    <a:rPr kumimoji="0" sz="322" b="0" i="0" u="none" strike="noStrike" kern="1200" cap="none" spc="0" normalizeH="0" baseline="6172" noProof="0">
                      <a:ln>
                        <a:noFill/>
                      </a:ln>
                      <a:solidFill>
                        <a:prstClr val="black"/>
                      </a:solidFill>
                      <a:effectLst/>
                      <a:uLnTx/>
                      <a:uFillTx/>
                      <a:latin typeface="Arial"/>
                      <a:ea typeface="+mn-ea"/>
                      <a:cs typeface="Arial"/>
                    </a:rPr>
                    <a:t>drawing</a:t>
                  </a:r>
                  <a:r>
                    <a:rPr kumimoji="0" sz="322" b="0" i="0" u="none" strike="noStrike" kern="1200" cap="none" spc="53" normalizeH="0" baseline="6172" noProof="0">
                      <a:ln>
                        <a:noFill/>
                      </a:ln>
                      <a:solidFill>
                        <a:prstClr val="black"/>
                      </a:solidFill>
                      <a:effectLst/>
                      <a:uLnTx/>
                      <a:uFillTx/>
                      <a:latin typeface="Times New Roman"/>
                      <a:ea typeface="+mn-ea"/>
                      <a:cs typeface="Times New Roman"/>
                    </a:rPr>
                    <a:t> </a:t>
                  </a:r>
                  <a:r>
                    <a:rPr kumimoji="0" sz="322" b="0" i="0" u="none" strike="noStrike" kern="1200" cap="none" spc="0" normalizeH="0" baseline="6172" noProof="0">
                      <a:ln>
                        <a:noFill/>
                      </a:ln>
                      <a:solidFill>
                        <a:prstClr val="black"/>
                      </a:solidFill>
                      <a:effectLst/>
                      <a:uLnTx/>
                      <a:uFillTx/>
                      <a:latin typeface="Arial"/>
                      <a:ea typeface="+mn-ea"/>
                      <a:cs typeface="Arial"/>
                    </a:rPr>
                    <a:t>reflects</a:t>
                  </a:r>
                  <a:r>
                    <a:rPr kumimoji="0" sz="322" b="0" i="0" u="none" strike="noStrike" kern="1200" cap="none" spc="57" normalizeH="0" baseline="6172" noProof="0">
                      <a:ln>
                        <a:noFill/>
                      </a:ln>
                      <a:solidFill>
                        <a:prstClr val="black"/>
                      </a:solidFill>
                      <a:effectLst/>
                      <a:uLnTx/>
                      <a:uFillTx/>
                      <a:latin typeface="Times New Roman"/>
                      <a:ea typeface="+mn-ea"/>
                      <a:cs typeface="Times New Roman"/>
                    </a:rPr>
                    <a:t> </a:t>
                  </a:r>
                  <a:r>
                    <a:rPr kumimoji="0" sz="322" b="0" i="0" u="none" strike="noStrike" kern="1200" cap="none" spc="0" normalizeH="0" baseline="6172" noProof="0">
                      <a:ln>
                        <a:noFill/>
                      </a:ln>
                      <a:solidFill>
                        <a:prstClr val="black"/>
                      </a:solidFill>
                      <a:effectLst/>
                      <a:uLnTx/>
                      <a:uFillTx/>
                      <a:latin typeface="Arial"/>
                      <a:ea typeface="+mn-ea"/>
                      <a:cs typeface="Arial"/>
                    </a:rPr>
                    <a:t>the</a:t>
                  </a:r>
                  <a:r>
                    <a:rPr kumimoji="0" sz="322" b="0" i="0" u="none" strike="noStrike" kern="1200" cap="none" spc="57" normalizeH="0" baseline="6172" noProof="0">
                      <a:ln>
                        <a:noFill/>
                      </a:ln>
                      <a:solidFill>
                        <a:prstClr val="black"/>
                      </a:solidFill>
                      <a:effectLst/>
                      <a:uLnTx/>
                      <a:uFillTx/>
                      <a:latin typeface="Times New Roman"/>
                      <a:ea typeface="+mn-ea"/>
                      <a:cs typeface="Times New Roman"/>
                    </a:rPr>
                    <a:t> </a:t>
                  </a:r>
                  <a:r>
                    <a:rPr kumimoji="0" sz="322" b="0" i="0" u="none" strike="noStrike" kern="1200" cap="none" spc="0" normalizeH="0" baseline="6172" noProof="0">
                      <a:ln>
                        <a:noFill/>
                      </a:ln>
                      <a:solidFill>
                        <a:prstClr val="black"/>
                      </a:solidFill>
                      <a:effectLst/>
                      <a:uLnTx/>
                      <a:uFillTx/>
                      <a:latin typeface="Arial"/>
                      <a:ea typeface="+mn-ea"/>
                      <a:cs typeface="Arial"/>
                    </a:rPr>
                    <a:t>Addendum</a:t>
                  </a:r>
                  <a:r>
                    <a:rPr kumimoji="0" sz="322" b="0" i="0" u="none" strike="noStrike" kern="1200" cap="none" spc="61" normalizeH="0" baseline="6172" noProof="0">
                      <a:ln>
                        <a:noFill/>
                      </a:ln>
                      <a:solidFill>
                        <a:prstClr val="black"/>
                      </a:solidFill>
                      <a:effectLst/>
                      <a:uLnTx/>
                      <a:uFillTx/>
                      <a:latin typeface="Times New Roman"/>
                      <a:ea typeface="+mn-ea"/>
                      <a:cs typeface="Times New Roman"/>
                    </a:rPr>
                    <a:t> </a:t>
                  </a:r>
                  <a:r>
                    <a:rPr kumimoji="0" sz="322" b="0" i="0" u="none" strike="noStrike" kern="1200" cap="none" spc="0" normalizeH="0" baseline="6172" noProof="0">
                      <a:ln>
                        <a:noFill/>
                      </a:ln>
                      <a:solidFill>
                        <a:prstClr val="black"/>
                      </a:solidFill>
                      <a:effectLst/>
                      <a:uLnTx/>
                      <a:uFillTx/>
                      <a:latin typeface="Arial"/>
                      <a:ea typeface="+mn-ea"/>
                      <a:cs typeface="Arial"/>
                    </a:rPr>
                    <a:t>2</a:t>
                  </a:r>
                  <a:r>
                    <a:rPr kumimoji="0" sz="322" b="0" i="0" u="none" strike="noStrike" kern="1200" cap="none" spc="50" normalizeH="0" baseline="6172" noProof="0">
                      <a:ln>
                        <a:noFill/>
                      </a:ln>
                      <a:solidFill>
                        <a:prstClr val="black"/>
                      </a:solidFill>
                      <a:effectLst/>
                      <a:uLnTx/>
                      <a:uFillTx/>
                      <a:latin typeface="Times New Roman"/>
                      <a:ea typeface="+mn-ea"/>
                      <a:cs typeface="Times New Roman"/>
                    </a:rPr>
                    <a:t> </a:t>
                  </a:r>
                  <a:r>
                    <a:rPr kumimoji="0" sz="322" b="0" i="0" u="none" strike="noStrike" kern="1200" cap="none" spc="0" normalizeH="0" baseline="6172" noProof="0">
                      <a:ln>
                        <a:noFill/>
                      </a:ln>
                      <a:solidFill>
                        <a:prstClr val="black"/>
                      </a:solidFill>
                      <a:effectLst/>
                      <a:uLnTx/>
                      <a:uFillTx/>
                      <a:latin typeface="Arial"/>
                      <a:ea typeface="+mn-ea"/>
                      <a:cs typeface="Arial"/>
                    </a:rPr>
                    <a:t>changes</a:t>
                  </a:r>
                  <a:r>
                    <a:rPr kumimoji="0" sz="322" b="0" i="0" u="none" strike="noStrike" kern="1200" cap="none" spc="50" normalizeH="0" baseline="6172" noProof="0">
                      <a:ln>
                        <a:noFill/>
                      </a:ln>
                      <a:solidFill>
                        <a:prstClr val="black"/>
                      </a:solidFill>
                      <a:effectLst/>
                      <a:uLnTx/>
                      <a:uFillTx/>
                      <a:latin typeface="Times New Roman"/>
                      <a:ea typeface="+mn-ea"/>
                      <a:cs typeface="Times New Roman"/>
                    </a:rPr>
                    <a:t> </a:t>
                  </a:r>
                  <a:r>
                    <a:rPr kumimoji="0" sz="322" b="0" i="0" u="none" strike="noStrike" kern="1200" cap="none" spc="-82" normalizeH="0" baseline="6172" noProof="0">
                      <a:ln>
                        <a:noFill/>
                      </a:ln>
                      <a:solidFill>
                        <a:prstClr val="black"/>
                      </a:solidFill>
                      <a:effectLst/>
                      <a:uLnTx/>
                      <a:uFillTx/>
                      <a:latin typeface="Arial"/>
                      <a:ea typeface="+mn-ea"/>
                      <a:cs typeface="Arial"/>
                    </a:rPr>
                    <a:t>m</a:t>
                  </a:r>
                  <a:r>
                    <a:rPr kumimoji="0" sz="287" b="0" i="0" u="none" strike="noStrike" kern="1200" cap="none" spc="-54" normalizeH="0" baseline="0" noProof="0">
                      <a:ln>
                        <a:noFill/>
                      </a:ln>
                      <a:solidFill>
                        <a:srgbClr val="FF0000"/>
                      </a:solidFill>
                      <a:effectLst/>
                      <a:uLnTx/>
                      <a:uFillTx/>
                      <a:latin typeface="Arial"/>
                      <a:ea typeface="+mn-ea"/>
                      <a:cs typeface="Arial"/>
                    </a:rPr>
                    <a:t>3</a:t>
                  </a:r>
                  <a:r>
                    <a:rPr kumimoji="0" sz="322" b="0" i="0" u="none" strike="noStrike" kern="1200" cap="none" spc="-82" normalizeH="0" baseline="6172" noProof="0">
                      <a:ln>
                        <a:noFill/>
                      </a:ln>
                      <a:solidFill>
                        <a:prstClr val="black"/>
                      </a:solidFill>
                      <a:effectLst/>
                      <a:uLnTx/>
                      <a:uFillTx/>
                      <a:latin typeface="Arial"/>
                      <a:ea typeface="+mn-ea"/>
                      <a:cs typeface="Arial"/>
                    </a:rPr>
                    <a:t>a</a:t>
                  </a:r>
                  <a:r>
                    <a:rPr kumimoji="0" sz="287" b="0" i="0" u="none" strike="noStrike" kern="1200" cap="none" spc="-54" normalizeH="0" baseline="0" noProof="0">
                      <a:ln>
                        <a:noFill/>
                      </a:ln>
                      <a:solidFill>
                        <a:srgbClr val="FF0000"/>
                      </a:solidFill>
                      <a:effectLst/>
                      <a:uLnTx/>
                      <a:uFillTx/>
                      <a:latin typeface="Arial"/>
                      <a:ea typeface="+mn-ea"/>
                      <a:cs typeface="Arial"/>
                    </a:rPr>
                    <a:t>'</a:t>
                  </a:r>
                  <a:r>
                    <a:rPr kumimoji="0" sz="322" b="0" i="0" u="none" strike="noStrike" kern="1200" cap="none" spc="-82" normalizeH="0" baseline="6172" noProof="0">
                      <a:ln>
                        <a:noFill/>
                      </a:ln>
                      <a:solidFill>
                        <a:prstClr val="black"/>
                      </a:solidFill>
                      <a:effectLst/>
                      <a:uLnTx/>
                      <a:uFillTx/>
                      <a:latin typeface="Arial"/>
                      <a:ea typeface="+mn-ea"/>
                      <a:cs typeface="Arial"/>
                    </a:rPr>
                    <a:t>d</a:t>
                  </a:r>
                  <a:r>
                    <a:rPr kumimoji="0" sz="287" b="0" i="0" u="none" strike="noStrike" kern="1200" cap="none" spc="-54" normalizeH="0" baseline="0" noProof="0">
                      <a:ln>
                        <a:noFill/>
                      </a:ln>
                      <a:solidFill>
                        <a:srgbClr val="FF0000"/>
                      </a:solidFill>
                      <a:effectLst/>
                      <a:uLnTx/>
                      <a:uFillTx/>
                      <a:latin typeface="Arial"/>
                      <a:ea typeface="+mn-ea"/>
                      <a:cs typeface="Arial"/>
                    </a:rPr>
                    <a:t>-</a:t>
                  </a:r>
                  <a:r>
                    <a:rPr kumimoji="0" sz="287" b="0" i="0" u="none" strike="noStrike" kern="1200" cap="none" spc="-72" normalizeH="0" baseline="0" noProof="0">
                      <a:ln>
                        <a:noFill/>
                      </a:ln>
                      <a:solidFill>
                        <a:srgbClr val="FF0000"/>
                      </a:solidFill>
                      <a:effectLst/>
                      <a:uLnTx/>
                      <a:uFillTx/>
                      <a:latin typeface="Arial"/>
                      <a:ea typeface="+mn-ea"/>
                      <a:cs typeface="Arial"/>
                    </a:rPr>
                    <a:t>0</a:t>
                  </a:r>
                  <a:r>
                    <a:rPr kumimoji="0" sz="322" b="0" i="0" u="none" strike="noStrike" kern="1200" cap="none" spc="-107" normalizeH="0" baseline="6172" noProof="0">
                      <a:ln>
                        <a:noFill/>
                      </a:ln>
                      <a:solidFill>
                        <a:prstClr val="black"/>
                      </a:solidFill>
                      <a:effectLst/>
                      <a:uLnTx/>
                      <a:uFillTx/>
                      <a:latin typeface="Arial"/>
                      <a:ea typeface="+mn-ea"/>
                      <a:cs typeface="Arial"/>
                    </a:rPr>
                    <a:t>e</a:t>
                  </a:r>
                  <a:r>
                    <a:rPr kumimoji="0" sz="322" b="0" i="0" u="none" strike="noStrike" kern="1200" cap="none" spc="-39" normalizeH="0" baseline="6172" noProof="0">
                      <a:ln>
                        <a:noFill/>
                      </a:ln>
                      <a:solidFill>
                        <a:prstClr val="black"/>
                      </a:solidFill>
                      <a:effectLst/>
                      <a:uLnTx/>
                      <a:uFillTx/>
                      <a:latin typeface="Times New Roman"/>
                      <a:ea typeface="+mn-ea"/>
                      <a:cs typeface="Times New Roman"/>
                    </a:rPr>
                    <a:t> </a:t>
                  </a:r>
                  <a:r>
                    <a:rPr kumimoji="0" sz="287" b="0" i="0" u="none" strike="noStrike" kern="1200" cap="none" spc="-19" normalizeH="0" baseline="0" noProof="0">
                      <a:ln>
                        <a:noFill/>
                      </a:ln>
                      <a:solidFill>
                        <a:srgbClr val="FF0000"/>
                      </a:solidFill>
                      <a:effectLst/>
                      <a:uLnTx/>
                      <a:uFillTx/>
                      <a:latin typeface="Arial"/>
                      <a:ea typeface="+mn-ea"/>
                      <a:cs typeface="Arial"/>
                    </a:rPr>
                    <a:t>"</a:t>
                  </a:r>
                  <a:r>
                    <a:rPr kumimoji="0" sz="322" b="0" i="0" u="none" strike="noStrike" kern="1200" cap="none" spc="-29" normalizeH="0" baseline="6172" noProof="0">
                      <a:ln>
                        <a:noFill/>
                      </a:ln>
                      <a:solidFill>
                        <a:prstClr val="black"/>
                      </a:solidFill>
                      <a:effectLst/>
                      <a:uLnTx/>
                      <a:uFillTx/>
                      <a:latin typeface="Arial"/>
                      <a:ea typeface="+mn-ea"/>
                      <a:cs typeface="Arial"/>
                    </a:rPr>
                    <a:t>in</a:t>
                  </a:r>
                  <a:r>
                    <a:rPr kumimoji="0" sz="322" b="0" i="0" u="none" strike="noStrike" kern="1200" cap="none" spc="57" normalizeH="0" baseline="6172" noProof="0">
                      <a:ln>
                        <a:noFill/>
                      </a:ln>
                      <a:solidFill>
                        <a:prstClr val="black"/>
                      </a:solidFill>
                      <a:effectLst/>
                      <a:uLnTx/>
                      <a:uFillTx/>
                      <a:latin typeface="Times New Roman"/>
                      <a:ea typeface="+mn-ea"/>
                      <a:cs typeface="Times New Roman"/>
                    </a:rPr>
                    <a:t> </a:t>
                  </a:r>
                  <a:r>
                    <a:rPr kumimoji="0" sz="322" b="0" i="0" u="none" strike="noStrike" kern="1200" cap="none" spc="0" normalizeH="0" baseline="6172" noProof="0">
                      <a:ln>
                        <a:noFill/>
                      </a:ln>
                      <a:solidFill>
                        <a:prstClr val="black"/>
                      </a:solidFill>
                      <a:effectLst/>
                      <a:uLnTx/>
                      <a:uFillTx/>
                      <a:latin typeface="Arial"/>
                      <a:ea typeface="+mn-ea"/>
                      <a:cs typeface="Arial"/>
                    </a:rPr>
                    <a:t>phases</a:t>
                  </a:r>
                  <a:r>
                    <a:rPr kumimoji="0" sz="322" b="0" i="0" u="none" strike="noStrike" kern="1200" cap="none" spc="57" normalizeH="0" baseline="6172" noProof="0">
                      <a:ln>
                        <a:noFill/>
                      </a:ln>
                      <a:solidFill>
                        <a:prstClr val="black"/>
                      </a:solidFill>
                      <a:effectLst/>
                      <a:uLnTx/>
                      <a:uFillTx/>
                      <a:latin typeface="Times New Roman"/>
                      <a:ea typeface="+mn-ea"/>
                      <a:cs typeface="Times New Roman"/>
                    </a:rPr>
                    <a:t> </a:t>
                  </a:r>
                  <a:r>
                    <a:rPr kumimoji="0" sz="322" b="0" i="0" u="none" strike="noStrike" kern="1200" cap="none" spc="0" normalizeH="0" baseline="6172" noProof="0">
                      <a:ln>
                        <a:noFill/>
                      </a:ln>
                      <a:solidFill>
                        <a:prstClr val="black"/>
                      </a:solidFill>
                      <a:effectLst/>
                      <a:uLnTx/>
                      <a:uFillTx/>
                      <a:latin typeface="Arial"/>
                      <a:ea typeface="+mn-ea"/>
                      <a:cs typeface="Arial"/>
                    </a:rPr>
                    <a:t>1,</a:t>
                  </a:r>
                  <a:r>
                    <a:rPr kumimoji="0" sz="322" b="0" i="0" u="none" strike="noStrike" kern="1200" cap="none" spc="42" normalizeH="0" baseline="6172" noProof="0">
                      <a:ln>
                        <a:noFill/>
                      </a:ln>
                      <a:solidFill>
                        <a:prstClr val="black"/>
                      </a:solidFill>
                      <a:effectLst/>
                      <a:uLnTx/>
                      <a:uFillTx/>
                      <a:latin typeface="Times New Roman"/>
                      <a:ea typeface="+mn-ea"/>
                      <a:cs typeface="Times New Roman"/>
                    </a:rPr>
                    <a:t> </a:t>
                  </a:r>
                  <a:r>
                    <a:rPr kumimoji="0" sz="322" b="0" i="0" u="none" strike="noStrike" kern="1200" cap="none" spc="0" normalizeH="0" baseline="6172" noProof="0">
                      <a:ln>
                        <a:noFill/>
                      </a:ln>
                      <a:solidFill>
                        <a:prstClr val="black"/>
                      </a:solidFill>
                      <a:effectLst/>
                      <a:uLnTx/>
                      <a:uFillTx/>
                      <a:latin typeface="Arial"/>
                      <a:ea typeface="+mn-ea"/>
                      <a:cs typeface="Arial"/>
                    </a:rPr>
                    <a:t>1D</a:t>
                  </a:r>
                  <a:r>
                    <a:rPr kumimoji="0" sz="322" b="0" i="0" u="none" strike="noStrike" kern="1200" cap="none" spc="57" normalizeH="0" baseline="6172" noProof="0">
                      <a:ln>
                        <a:noFill/>
                      </a:ln>
                      <a:solidFill>
                        <a:prstClr val="black"/>
                      </a:solidFill>
                      <a:effectLst/>
                      <a:uLnTx/>
                      <a:uFillTx/>
                      <a:latin typeface="Times New Roman"/>
                      <a:ea typeface="+mn-ea"/>
                      <a:cs typeface="Times New Roman"/>
                    </a:rPr>
                    <a:t> </a:t>
                  </a:r>
                  <a:r>
                    <a:rPr kumimoji="0" sz="322" b="0" i="0" u="none" strike="noStrike" kern="1200" cap="none" spc="0" normalizeH="0" baseline="6172" noProof="0">
                      <a:ln>
                        <a:noFill/>
                      </a:ln>
                      <a:solidFill>
                        <a:prstClr val="black"/>
                      </a:solidFill>
                      <a:effectLst/>
                      <a:uLnTx/>
                      <a:uFillTx/>
                      <a:latin typeface="Arial"/>
                      <a:ea typeface="+mn-ea"/>
                      <a:cs typeface="Arial"/>
                    </a:rPr>
                    <a:t>and</a:t>
                  </a:r>
                  <a:r>
                    <a:rPr kumimoji="0" sz="322" b="0" i="0" u="none" strike="noStrike" kern="1200" cap="none" spc="57" normalizeH="0" baseline="6172" noProof="0">
                      <a:ln>
                        <a:noFill/>
                      </a:ln>
                      <a:solidFill>
                        <a:prstClr val="black"/>
                      </a:solidFill>
                      <a:effectLst/>
                      <a:uLnTx/>
                      <a:uFillTx/>
                      <a:latin typeface="Times New Roman"/>
                      <a:ea typeface="+mn-ea"/>
                      <a:cs typeface="Times New Roman"/>
                    </a:rPr>
                    <a:t> </a:t>
                  </a:r>
                  <a:r>
                    <a:rPr kumimoji="0" sz="322" b="0" i="0" u="none" strike="noStrike" kern="1200" cap="none" spc="-36" normalizeH="0" baseline="6172" noProof="0">
                      <a:ln>
                        <a:noFill/>
                      </a:ln>
                      <a:solidFill>
                        <a:prstClr val="black"/>
                      </a:solidFill>
                      <a:effectLst/>
                      <a:uLnTx/>
                      <a:uFillTx/>
                      <a:latin typeface="Arial"/>
                      <a:ea typeface="+mn-ea"/>
                      <a:cs typeface="Arial"/>
                    </a:rPr>
                    <a:t>2</a:t>
                  </a:r>
                  <a:endParaRPr kumimoji="0" sz="322" b="0" i="0" u="none" strike="noStrike" kern="1200" cap="none" spc="0" normalizeH="0" baseline="6172" noProof="0">
                    <a:ln>
                      <a:noFill/>
                    </a:ln>
                    <a:solidFill>
                      <a:prstClr val="black"/>
                    </a:solidFill>
                    <a:effectLst/>
                    <a:uLnTx/>
                    <a:uFillTx/>
                    <a:latin typeface="Arial"/>
                    <a:ea typeface="+mn-ea"/>
                    <a:cs typeface="Arial"/>
                  </a:endParaRPr>
                </a:p>
              </p:txBody>
            </p:sp>
            <p:grpSp>
              <p:nvGrpSpPr>
                <p:cNvPr id="4768" name="object 4768"/>
                <p:cNvGrpSpPr/>
                <p:nvPr/>
              </p:nvGrpSpPr>
              <p:grpSpPr>
                <a:xfrm>
                  <a:off x="2371859" y="1944782"/>
                  <a:ext cx="4902166" cy="3551789"/>
                  <a:chOff x="2252043" y="4073238"/>
                  <a:chExt cx="10267315" cy="7439025"/>
                </a:xfrm>
              </p:grpSpPr>
              <p:sp>
                <p:nvSpPr>
                  <p:cNvPr id="4769" name="object 4769"/>
                  <p:cNvSpPr/>
                  <p:nvPr/>
                </p:nvSpPr>
                <p:spPr>
                  <a:xfrm>
                    <a:off x="4260861" y="11478424"/>
                    <a:ext cx="400685" cy="0"/>
                  </a:xfrm>
                  <a:custGeom>
                    <a:avLst/>
                    <a:gdLst/>
                    <a:ahLst/>
                    <a:cxnLst/>
                    <a:rect l="l" t="t" r="r" b="b"/>
                    <a:pathLst>
                      <a:path w="400685">
                        <a:moveTo>
                          <a:pt x="103710" y="0"/>
                        </a:moveTo>
                        <a:lnTo>
                          <a:pt x="0" y="0"/>
                        </a:lnTo>
                      </a:path>
                      <a:path w="400685">
                        <a:moveTo>
                          <a:pt x="296508" y="0"/>
                        </a:moveTo>
                        <a:lnTo>
                          <a:pt x="400219" y="0"/>
                        </a:lnTo>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70" name="object 4770"/>
                  <p:cNvSpPr/>
                  <p:nvPr/>
                </p:nvSpPr>
                <p:spPr>
                  <a:xfrm>
                    <a:off x="4312716" y="11448508"/>
                    <a:ext cx="52069" cy="60325"/>
                  </a:xfrm>
                  <a:custGeom>
                    <a:avLst/>
                    <a:gdLst/>
                    <a:ahLst/>
                    <a:cxnLst/>
                    <a:rect l="l" t="t" r="r" b="b"/>
                    <a:pathLst>
                      <a:path w="52070" h="60325">
                        <a:moveTo>
                          <a:pt x="0" y="0"/>
                        </a:moveTo>
                        <a:lnTo>
                          <a:pt x="0" y="59833"/>
                        </a:lnTo>
                        <a:lnTo>
                          <a:pt x="51855" y="29916"/>
                        </a:lnTo>
                        <a:lnTo>
                          <a:pt x="0"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71" name="object 4771"/>
                  <p:cNvSpPr/>
                  <p:nvPr/>
                </p:nvSpPr>
                <p:spPr>
                  <a:xfrm>
                    <a:off x="4312716" y="11448508"/>
                    <a:ext cx="52069" cy="60325"/>
                  </a:xfrm>
                  <a:custGeom>
                    <a:avLst/>
                    <a:gdLst/>
                    <a:ahLst/>
                    <a:cxnLst/>
                    <a:rect l="l" t="t" r="r" b="b"/>
                    <a:pathLst>
                      <a:path w="52070" h="60325">
                        <a:moveTo>
                          <a:pt x="0" y="0"/>
                        </a:moveTo>
                        <a:lnTo>
                          <a:pt x="51855" y="29916"/>
                        </a:lnTo>
                        <a:lnTo>
                          <a:pt x="0" y="59833"/>
                        </a:lnTo>
                        <a:lnTo>
                          <a:pt x="0" y="0"/>
                        </a:lnTo>
                        <a:close/>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72" name="object 4772"/>
                  <p:cNvSpPr/>
                  <p:nvPr/>
                </p:nvSpPr>
                <p:spPr>
                  <a:xfrm>
                    <a:off x="4557369" y="11448508"/>
                    <a:ext cx="52069" cy="60325"/>
                  </a:xfrm>
                  <a:custGeom>
                    <a:avLst/>
                    <a:gdLst/>
                    <a:ahLst/>
                    <a:cxnLst/>
                    <a:rect l="l" t="t" r="r" b="b"/>
                    <a:pathLst>
                      <a:path w="52070" h="60325">
                        <a:moveTo>
                          <a:pt x="51855" y="0"/>
                        </a:moveTo>
                        <a:lnTo>
                          <a:pt x="0" y="29916"/>
                        </a:lnTo>
                        <a:lnTo>
                          <a:pt x="51855" y="59833"/>
                        </a:lnTo>
                        <a:lnTo>
                          <a:pt x="51855" y="0"/>
                        </a:lnTo>
                        <a:close/>
                      </a:path>
                    </a:pathLst>
                  </a:custGeom>
                  <a:solidFill>
                    <a:srgbClr val="FF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73" name="object 4773"/>
                  <p:cNvSpPr/>
                  <p:nvPr/>
                </p:nvSpPr>
                <p:spPr>
                  <a:xfrm>
                    <a:off x="4557369" y="11448508"/>
                    <a:ext cx="52069" cy="60325"/>
                  </a:xfrm>
                  <a:custGeom>
                    <a:avLst/>
                    <a:gdLst/>
                    <a:ahLst/>
                    <a:cxnLst/>
                    <a:rect l="l" t="t" r="r" b="b"/>
                    <a:pathLst>
                      <a:path w="52070" h="60325">
                        <a:moveTo>
                          <a:pt x="51855" y="59833"/>
                        </a:moveTo>
                        <a:lnTo>
                          <a:pt x="0" y="29916"/>
                        </a:lnTo>
                        <a:lnTo>
                          <a:pt x="51855" y="0"/>
                        </a:lnTo>
                        <a:lnTo>
                          <a:pt x="51855" y="59833"/>
                        </a:lnTo>
                        <a:close/>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74" name="object 4774"/>
                  <p:cNvSpPr/>
                  <p:nvPr/>
                </p:nvSpPr>
                <p:spPr>
                  <a:xfrm>
                    <a:off x="2255535" y="5229259"/>
                    <a:ext cx="842644" cy="365125"/>
                  </a:xfrm>
                  <a:custGeom>
                    <a:avLst/>
                    <a:gdLst/>
                    <a:ahLst/>
                    <a:cxnLst/>
                    <a:rect l="l" t="t" r="r" b="b"/>
                    <a:pathLst>
                      <a:path w="842644" h="365125">
                        <a:moveTo>
                          <a:pt x="0" y="0"/>
                        </a:moveTo>
                        <a:lnTo>
                          <a:pt x="131634" y="0"/>
                        </a:lnTo>
                        <a:lnTo>
                          <a:pt x="842645" y="361873"/>
                        </a:lnTo>
                      </a:path>
                      <a:path w="842644" h="365125">
                        <a:moveTo>
                          <a:pt x="810001" y="311693"/>
                        </a:moveTo>
                        <a:lnTo>
                          <a:pt x="842645" y="361873"/>
                        </a:lnTo>
                        <a:lnTo>
                          <a:pt x="782861" y="365018"/>
                        </a:lnTo>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75" name="object 4775"/>
                  <p:cNvSpPr/>
                  <p:nvPr/>
                </p:nvSpPr>
                <p:spPr>
                  <a:xfrm>
                    <a:off x="11759868" y="4076730"/>
                    <a:ext cx="756285" cy="1849120"/>
                  </a:xfrm>
                  <a:custGeom>
                    <a:avLst/>
                    <a:gdLst/>
                    <a:ahLst/>
                    <a:cxnLst/>
                    <a:rect l="l" t="t" r="r" b="b"/>
                    <a:pathLst>
                      <a:path w="756284" h="1849120">
                        <a:moveTo>
                          <a:pt x="300012" y="1848526"/>
                        </a:moveTo>
                        <a:lnTo>
                          <a:pt x="300012" y="1716892"/>
                        </a:lnTo>
                        <a:lnTo>
                          <a:pt x="740175" y="34643"/>
                        </a:lnTo>
                      </a:path>
                      <a:path w="756284" h="1849120">
                        <a:moveTo>
                          <a:pt x="300012" y="1716892"/>
                        </a:moveTo>
                        <a:lnTo>
                          <a:pt x="21220" y="0"/>
                        </a:lnTo>
                      </a:path>
                      <a:path w="756284" h="1849120">
                        <a:moveTo>
                          <a:pt x="698105" y="77238"/>
                        </a:moveTo>
                        <a:lnTo>
                          <a:pt x="740175" y="34643"/>
                        </a:lnTo>
                        <a:lnTo>
                          <a:pt x="755991" y="92383"/>
                        </a:lnTo>
                      </a:path>
                      <a:path w="756284" h="1849120">
                        <a:moveTo>
                          <a:pt x="0" y="55977"/>
                        </a:moveTo>
                        <a:lnTo>
                          <a:pt x="21220" y="0"/>
                        </a:lnTo>
                        <a:lnTo>
                          <a:pt x="59062" y="46384"/>
                        </a:lnTo>
                      </a:path>
                    </a:pathLst>
                  </a:custGeom>
                  <a:ln w="6648">
                    <a:solidFill>
                      <a:srgbClr val="0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776" name="object 4776"/>
                <p:cNvSpPr txBox="1"/>
                <p:nvPr/>
              </p:nvSpPr>
              <p:spPr>
                <a:xfrm>
                  <a:off x="1759488" y="2341849"/>
                  <a:ext cx="473875" cy="281856"/>
                </a:xfrm>
                <a:prstGeom prst="rect">
                  <a:avLst/>
                </a:prstGeom>
              </p:spPr>
              <p:txBody>
                <a:bodyPr vert="horz" wrap="square" lIns="0" tIns="12430" rIns="0" bIns="0" rtlCol="0">
                  <a:spAutoFit/>
                </a:bodyPr>
                <a:lstStyle/>
                <a:p>
                  <a:pPr marL="6064" marR="2426" lvl="0" indent="0" algn="l" defTabSz="914400" rtl="0" eaLnBrk="1" fontAlgn="auto" latinLnBrk="0" hangingPunct="1">
                    <a:lnSpc>
                      <a:spcPts val="688"/>
                    </a:lnSpc>
                    <a:spcBef>
                      <a:spcPts val="97"/>
                    </a:spcBef>
                    <a:spcAft>
                      <a:spcPts val="0"/>
                    </a:spcAft>
                    <a:buClrTx/>
                    <a:buSzTx/>
                    <a:buFontTx/>
                    <a:buNone/>
                    <a:tabLst/>
                    <a:defRPr/>
                  </a:pPr>
                  <a:r>
                    <a:rPr kumimoji="0" sz="597" b="0" i="0" u="none" strike="noStrike" kern="1200" cap="none" spc="-5" normalizeH="0" baseline="0" noProof="0">
                      <a:ln>
                        <a:noFill/>
                      </a:ln>
                      <a:solidFill>
                        <a:srgbClr val="FF0000"/>
                      </a:solidFill>
                      <a:effectLst/>
                      <a:uLnTx/>
                      <a:uFillTx/>
                      <a:latin typeface="Arial"/>
                      <a:ea typeface="+mn-ea"/>
                      <a:cs typeface="Arial"/>
                    </a:rPr>
                    <a:t>Simultaneous </a:t>
                  </a:r>
                  <a:r>
                    <a:rPr kumimoji="0" sz="597" b="0" i="0" u="none" strike="noStrike" kern="1200" cap="none" spc="0" normalizeH="0" baseline="0" noProof="0">
                      <a:ln>
                        <a:noFill/>
                      </a:ln>
                      <a:solidFill>
                        <a:srgbClr val="FF0000"/>
                      </a:solidFill>
                      <a:effectLst/>
                      <a:uLnTx/>
                      <a:uFillTx/>
                      <a:latin typeface="Arial"/>
                      <a:ea typeface="+mn-ea"/>
                      <a:cs typeface="Arial"/>
                    </a:rPr>
                    <a:t>Heating </a:t>
                  </a:r>
                  <a:r>
                    <a:rPr kumimoji="0" sz="597" b="0" i="0" u="none" strike="noStrike" kern="1200" cap="none" spc="-12" normalizeH="0" baseline="0" noProof="0">
                      <a:ln>
                        <a:noFill/>
                      </a:ln>
                      <a:solidFill>
                        <a:srgbClr val="FF0000"/>
                      </a:solidFill>
                      <a:effectLst/>
                      <a:uLnTx/>
                      <a:uFillTx/>
                      <a:latin typeface="Arial"/>
                      <a:ea typeface="+mn-ea"/>
                      <a:cs typeface="Arial"/>
                    </a:rPr>
                    <a:t>and </a:t>
                  </a:r>
                  <a:r>
                    <a:rPr kumimoji="0" sz="597" b="0" i="0" u="none" strike="noStrike" kern="1200" cap="none" spc="0" normalizeH="0" baseline="0" noProof="0">
                      <a:ln>
                        <a:noFill/>
                      </a:ln>
                      <a:solidFill>
                        <a:srgbClr val="FF0000"/>
                      </a:solidFill>
                      <a:effectLst/>
                      <a:uLnTx/>
                      <a:uFillTx/>
                      <a:latin typeface="Arial"/>
                      <a:ea typeface="+mn-ea"/>
                      <a:cs typeface="Arial"/>
                    </a:rPr>
                    <a:t>Cooling </a:t>
                  </a:r>
                  <a:r>
                    <a:rPr kumimoji="0" sz="597" b="0" i="0" u="none" strike="noStrike" kern="1200" cap="none" spc="-5" normalizeH="0" baseline="0" noProof="0">
                      <a:ln>
                        <a:noFill/>
                      </a:ln>
                      <a:solidFill>
                        <a:srgbClr val="FF0000"/>
                      </a:solidFill>
                      <a:effectLst/>
                      <a:uLnTx/>
                      <a:uFillTx/>
                      <a:latin typeface="Arial"/>
                      <a:ea typeface="+mn-ea"/>
                      <a:cs typeface="Arial"/>
                    </a:rPr>
                    <a:t>(typ)</a:t>
                  </a:r>
                  <a:endParaRPr kumimoji="0" sz="597" b="0" i="0" u="none" strike="noStrike" kern="1200" cap="none" spc="0" normalizeH="0" baseline="0" noProof="0">
                    <a:ln>
                      <a:noFill/>
                    </a:ln>
                    <a:solidFill>
                      <a:prstClr val="black"/>
                    </a:solidFill>
                    <a:effectLst/>
                    <a:uLnTx/>
                    <a:uFillTx/>
                    <a:latin typeface="Arial"/>
                    <a:ea typeface="+mn-ea"/>
                    <a:cs typeface="Arial"/>
                  </a:endParaRPr>
                </a:p>
              </p:txBody>
            </p:sp>
            <p:sp>
              <p:nvSpPr>
                <p:cNvPr id="4777" name="object 4777"/>
                <p:cNvSpPr txBox="1"/>
                <p:nvPr/>
              </p:nvSpPr>
              <p:spPr>
                <a:xfrm>
                  <a:off x="6750941" y="2818620"/>
                  <a:ext cx="554219" cy="281856"/>
                </a:xfrm>
                <a:prstGeom prst="rect">
                  <a:avLst/>
                </a:prstGeom>
              </p:spPr>
              <p:txBody>
                <a:bodyPr vert="horz" wrap="square" lIns="0" tIns="12430" rIns="0" bIns="0" rtlCol="0">
                  <a:spAutoFit/>
                </a:bodyPr>
                <a:lstStyle/>
                <a:p>
                  <a:pPr marL="6064" marR="2426" lvl="0" indent="0" algn="l" defTabSz="914400" rtl="0" eaLnBrk="1" fontAlgn="auto" latinLnBrk="0" hangingPunct="1">
                    <a:lnSpc>
                      <a:spcPts val="688"/>
                    </a:lnSpc>
                    <a:spcBef>
                      <a:spcPts val="97"/>
                    </a:spcBef>
                    <a:spcAft>
                      <a:spcPts val="0"/>
                    </a:spcAft>
                    <a:buClrTx/>
                    <a:buSzTx/>
                    <a:buFontTx/>
                    <a:buNone/>
                    <a:tabLst/>
                    <a:defRPr/>
                  </a:pPr>
                  <a:r>
                    <a:rPr kumimoji="0" sz="597" b="0" i="0" u="none" strike="noStrike" kern="1200" cap="none" spc="-5" normalizeH="0" baseline="0" noProof="0">
                      <a:ln>
                        <a:noFill/>
                      </a:ln>
                      <a:solidFill>
                        <a:srgbClr val="0000A0"/>
                      </a:solidFill>
                      <a:effectLst/>
                      <a:uLnTx/>
                      <a:uFillTx/>
                      <a:latin typeface="Arial"/>
                      <a:ea typeface="+mn-ea"/>
                      <a:cs typeface="Arial"/>
                    </a:rPr>
                    <a:t>Primary Heating/Cooling </a:t>
                  </a:r>
                  <a:r>
                    <a:rPr kumimoji="0" sz="597" b="0" i="0" u="none" strike="noStrike" kern="1200" cap="none" spc="0" normalizeH="0" baseline="0" noProof="0">
                      <a:ln>
                        <a:noFill/>
                      </a:ln>
                      <a:solidFill>
                        <a:srgbClr val="0000A0"/>
                      </a:solidFill>
                      <a:effectLst/>
                      <a:uLnTx/>
                      <a:uFillTx/>
                      <a:latin typeface="Arial"/>
                      <a:ea typeface="+mn-ea"/>
                      <a:cs typeface="Arial"/>
                    </a:rPr>
                    <a:t>HSC </a:t>
                  </a:r>
                  <a:r>
                    <a:rPr kumimoji="0" sz="597" b="0" i="0" u="none" strike="noStrike" kern="1200" cap="none" spc="-12" normalizeH="0" baseline="0" noProof="0">
                      <a:ln>
                        <a:noFill/>
                      </a:ln>
                      <a:solidFill>
                        <a:srgbClr val="0000A0"/>
                      </a:solidFill>
                      <a:effectLst/>
                      <a:uLnTx/>
                      <a:uFillTx/>
                      <a:latin typeface="Arial"/>
                      <a:ea typeface="+mn-ea"/>
                      <a:cs typeface="Arial"/>
                    </a:rPr>
                    <a:t>(3)</a:t>
                  </a:r>
                  <a:endParaRPr kumimoji="0" sz="597" b="0" i="0" u="none" strike="noStrike" kern="1200" cap="none" spc="0" normalizeH="0" baseline="0" noProof="0">
                    <a:ln>
                      <a:noFill/>
                    </a:ln>
                    <a:solidFill>
                      <a:prstClr val="black"/>
                    </a:solidFill>
                    <a:effectLst/>
                    <a:uLnTx/>
                    <a:uFillTx/>
                    <a:latin typeface="Arial"/>
                    <a:ea typeface="+mn-ea"/>
                    <a:cs typeface="Arial"/>
                  </a:endParaRPr>
                </a:p>
              </p:txBody>
            </p:sp>
            <p:grpSp>
              <p:nvGrpSpPr>
                <p:cNvPr id="4778" name="object 4778"/>
                <p:cNvGrpSpPr/>
                <p:nvPr/>
              </p:nvGrpSpPr>
              <p:grpSpPr>
                <a:xfrm>
                  <a:off x="2501502" y="1372366"/>
                  <a:ext cx="2798682" cy="2449416"/>
                  <a:chOff x="2523573" y="2874344"/>
                  <a:chExt cx="5861685" cy="5130165"/>
                </a:xfrm>
              </p:grpSpPr>
              <p:sp>
                <p:nvSpPr>
                  <p:cNvPr id="4779" name="object 4779"/>
                  <p:cNvSpPr/>
                  <p:nvPr/>
                </p:nvSpPr>
                <p:spPr>
                  <a:xfrm>
                    <a:off x="2888727" y="4834657"/>
                    <a:ext cx="714375" cy="1058545"/>
                  </a:xfrm>
                  <a:custGeom>
                    <a:avLst/>
                    <a:gdLst/>
                    <a:ahLst/>
                    <a:cxnLst/>
                    <a:rect l="l" t="t" r="r" b="b"/>
                    <a:pathLst>
                      <a:path w="714375" h="1058545">
                        <a:moveTo>
                          <a:pt x="0" y="0"/>
                        </a:moveTo>
                        <a:lnTo>
                          <a:pt x="0" y="1058210"/>
                        </a:lnTo>
                        <a:lnTo>
                          <a:pt x="713803" y="1058210"/>
                        </a:lnTo>
                        <a:lnTo>
                          <a:pt x="713803" y="0"/>
                        </a:lnTo>
                        <a:lnTo>
                          <a:pt x="0" y="0"/>
                        </a:lnTo>
                        <a:close/>
                      </a:path>
                    </a:pathLst>
                  </a:custGeom>
                  <a:solidFill>
                    <a:srgbClr val="8000FF">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80" name="object 4780"/>
                  <p:cNvSpPr/>
                  <p:nvPr/>
                </p:nvSpPr>
                <p:spPr>
                  <a:xfrm>
                    <a:off x="2888727" y="4834657"/>
                    <a:ext cx="714375" cy="1058545"/>
                  </a:xfrm>
                  <a:custGeom>
                    <a:avLst/>
                    <a:gdLst/>
                    <a:ahLst/>
                    <a:cxnLst/>
                    <a:rect l="l" t="t" r="r" b="b"/>
                    <a:pathLst>
                      <a:path w="714375" h="1058545">
                        <a:moveTo>
                          <a:pt x="713803" y="1058210"/>
                        </a:moveTo>
                        <a:lnTo>
                          <a:pt x="713803" y="0"/>
                        </a:lnTo>
                        <a:lnTo>
                          <a:pt x="0" y="0"/>
                        </a:lnTo>
                        <a:lnTo>
                          <a:pt x="0" y="1058210"/>
                        </a:lnTo>
                        <a:lnTo>
                          <a:pt x="713803" y="1058210"/>
                        </a:lnTo>
                        <a:close/>
                      </a:path>
                    </a:pathLst>
                  </a:custGeom>
                  <a:ln w="13296">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81" name="object 4781"/>
                  <p:cNvSpPr/>
                  <p:nvPr/>
                </p:nvSpPr>
                <p:spPr>
                  <a:xfrm>
                    <a:off x="2525478" y="4830261"/>
                    <a:ext cx="361950" cy="1066165"/>
                  </a:xfrm>
                  <a:custGeom>
                    <a:avLst/>
                    <a:gdLst/>
                    <a:ahLst/>
                    <a:cxnLst/>
                    <a:rect l="l" t="t" r="r" b="b"/>
                    <a:pathLst>
                      <a:path w="361950" h="1066164">
                        <a:moveTo>
                          <a:pt x="0" y="0"/>
                        </a:moveTo>
                        <a:lnTo>
                          <a:pt x="0" y="1065983"/>
                        </a:lnTo>
                        <a:lnTo>
                          <a:pt x="361701" y="1065983"/>
                        </a:lnTo>
                        <a:lnTo>
                          <a:pt x="361701" y="0"/>
                        </a:lnTo>
                        <a:lnTo>
                          <a:pt x="0"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82" name="object 4782"/>
                  <p:cNvSpPr/>
                  <p:nvPr/>
                </p:nvSpPr>
                <p:spPr>
                  <a:xfrm>
                    <a:off x="2525478" y="4830261"/>
                    <a:ext cx="361950" cy="1066165"/>
                  </a:xfrm>
                  <a:custGeom>
                    <a:avLst/>
                    <a:gdLst/>
                    <a:ahLst/>
                    <a:cxnLst/>
                    <a:rect l="l" t="t" r="r" b="b"/>
                    <a:pathLst>
                      <a:path w="361950" h="1066164">
                        <a:moveTo>
                          <a:pt x="361701" y="1065983"/>
                        </a:moveTo>
                        <a:lnTo>
                          <a:pt x="361701" y="0"/>
                        </a:lnTo>
                        <a:lnTo>
                          <a:pt x="0" y="0"/>
                        </a:lnTo>
                        <a:lnTo>
                          <a:pt x="0" y="1065983"/>
                        </a:lnTo>
                        <a:lnTo>
                          <a:pt x="361701" y="1065983"/>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83" name="object 4783"/>
                  <p:cNvSpPr/>
                  <p:nvPr/>
                </p:nvSpPr>
                <p:spPr>
                  <a:xfrm>
                    <a:off x="3610529" y="4830268"/>
                    <a:ext cx="361950" cy="1069340"/>
                  </a:xfrm>
                  <a:custGeom>
                    <a:avLst/>
                    <a:gdLst/>
                    <a:ahLst/>
                    <a:cxnLst/>
                    <a:rect l="l" t="t" r="r" b="b"/>
                    <a:pathLst>
                      <a:path w="361950" h="1069339">
                        <a:moveTo>
                          <a:pt x="0" y="0"/>
                        </a:moveTo>
                        <a:lnTo>
                          <a:pt x="0" y="1069081"/>
                        </a:lnTo>
                        <a:lnTo>
                          <a:pt x="361701" y="1069081"/>
                        </a:lnTo>
                        <a:lnTo>
                          <a:pt x="361701" y="0"/>
                        </a:lnTo>
                        <a:lnTo>
                          <a:pt x="0"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84" name="object 4784"/>
                  <p:cNvSpPr/>
                  <p:nvPr/>
                </p:nvSpPr>
                <p:spPr>
                  <a:xfrm>
                    <a:off x="3610529" y="4830268"/>
                    <a:ext cx="361950" cy="1069340"/>
                  </a:xfrm>
                  <a:custGeom>
                    <a:avLst/>
                    <a:gdLst/>
                    <a:ahLst/>
                    <a:cxnLst/>
                    <a:rect l="l" t="t" r="r" b="b"/>
                    <a:pathLst>
                      <a:path w="361950" h="1069339">
                        <a:moveTo>
                          <a:pt x="361701" y="1069081"/>
                        </a:moveTo>
                        <a:lnTo>
                          <a:pt x="361701" y="0"/>
                        </a:lnTo>
                        <a:lnTo>
                          <a:pt x="0" y="0"/>
                        </a:lnTo>
                        <a:lnTo>
                          <a:pt x="0" y="1069081"/>
                        </a:lnTo>
                        <a:lnTo>
                          <a:pt x="361701" y="1069081"/>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85" name="object 4785"/>
                  <p:cNvSpPr/>
                  <p:nvPr/>
                </p:nvSpPr>
                <p:spPr>
                  <a:xfrm>
                    <a:off x="2893998" y="4650290"/>
                    <a:ext cx="713105" cy="177800"/>
                  </a:xfrm>
                  <a:custGeom>
                    <a:avLst/>
                    <a:gdLst/>
                    <a:ahLst/>
                    <a:cxnLst/>
                    <a:rect l="l" t="t" r="r" b="b"/>
                    <a:pathLst>
                      <a:path w="713104" h="177800">
                        <a:moveTo>
                          <a:pt x="0" y="0"/>
                        </a:moveTo>
                        <a:lnTo>
                          <a:pt x="0" y="177658"/>
                        </a:lnTo>
                        <a:lnTo>
                          <a:pt x="712578" y="177658"/>
                        </a:lnTo>
                        <a:lnTo>
                          <a:pt x="712578" y="0"/>
                        </a:lnTo>
                        <a:lnTo>
                          <a:pt x="0"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86" name="object 4786"/>
                  <p:cNvSpPr/>
                  <p:nvPr/>
                </p:nvSpPr>
                <p:spPr>
                  <a:xfrm>
                    <a:off x="2893998" y="4650290"/>
                    <a:ext cx="713105" cy="177800"/>
                  </a:xfrm>
                  <a:custGeom>
                    <a:avLst/>
                    <a:gdLst/>
                    <a:ahLst/>
                    <a:cxnLst/>
                    <a:rect l="l" t="t" r="r" b="b"/>
                    <a:pathLst>
                      <a:path w="713104" h="177800">
                        <a:moveTo>
                          <a:pt x="712578" y="177658"/>
                        </a:moveTo>
                        <a:lnTo>
                          <a:pt x="712578" y="0"/>
                        </a:lnTo>
                        <a:lnTo>
                          <a:pt x="0" y="0"/>
                        </a:lnTo>
                        <a:lnTo>
                          <a:pt x="0" y="177658"/>
                        </a:lnTo>
                        <a:lnTo>
                          <a:pt x="712578" y="177658"/>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87" name="object 4787"/>
                  <p:cNvSpPr/>
                  <p:nvPr/>
                </p:nvSpPr>
                <p:spPr>
                  <a:xfrm>
                    <a:off x="2891884" y="5899303"/>
                    <a:ext cx="713105" cy="833755"/>
                  </a:xfrm>
                  <a:custGeom>
                    <a:avLst/>
                    <a:gdLst/>
                    <a:ahLst/>
                    <a:cxnLst/>
                    <a:rect l="l" t="t" r="r" b="b"/>
                    <a:pathLst>
                      <a:path w="713104" h="833754">
                        <a:moveTo>
                          <a:pt x="0" y="0"/>
                        </a:moveTo>
                        <a:lnTo>
                          <a:pt x="0" y="833197"/>
                        </a:lnTo>
                        <a:lnTo>
                          <a:pt x="712572" y="833197"/>
                        </a:lnTo>
                        <a:lnTo>
                          <a:pt x="712572" y="0"/>
                        </a:lnTo>
                        <a:lnTo>
                          <a:pt x="0"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88" name="object 4788"/>
                  <p:cNvSpPr/>
                  <p:nvPr/>
                </p:nvSpPr>
                <p:spPr>
                  <a:xfrm>
                    <a:off x="2891884" y="5899303"/>
                    <a:ext cx="713105" cy="833755"/>
                  </a:xfrm>
                  <a:custGeom>
                    <a:avLst/>
                    <a:gdLst/>
                    <a:ahLst/>
                    <a:cxnLst/>
                    <a:rect l="l" t="t" r="r" b="b"/>
                    <a:pathLst>
                      <a:path w="713104" h="833754">
                        <a:moveTo>
                          <a:pt x="712572" y="833197"/>
                        </a:moveTo>
                        <a:lnTo>
                          <a:pt x="712572" y="0"/>
                        </a:lnTo>
                        <a:lnTo>
                          <a:pt x="0" y="0"/>
                        </a:lnTo>
                        <a:lnTo>
                          <a:pt x="0" y="833197"/>
                        </a:lnTo>
                        <a:lnTo>
                          <a:pt x="712572" y="833197"/>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89" name="object 4789"/>
                  <p:cNvSpPr/>
                  <p:nvPr/>
                </p:nvSpPr>
                <p:spPr>
                  <a:xfrm>
                    <a:off x="4016761" y="6760008"/>
                    <a:ext cx="714375" cy="1058545"/>
                  </a:xfrm>
                  <a:custGeom>
                    <a:avLst/>
                    <a:gdLst/>
                    <a:ahLst/>
                    <a:cxnLst/>
                    <a:rect l="l" t="t" r="r" b="b"/>
                    <a:pathLst>
                      <a:path w="714375" h="1058545">
                        <a:moveTo>
                          <a:pt x="713801" y="1058210"/>
                        </a:moveTo>
                        <a:lnTo>
                          <a:pt x="713801" y="0"/>
                        </a:lnTo>
                        <a:lnTo>
                          <a:pt x="0" y="0"/>
                        </a:lnTo>
                        <a:lnTo>
                          <a:pt x="0" y="1058210"/>
                        </a:lnTo>
                        <a:lnTo>
                          <a:pt x="713801" y="1058210"/>
                        </a:lnTo>
                        <a:close/>
                      </a:path>
                    </a:pathLst>
                  </a:custGeom>
                  <a:solidFill>
                    <a:srgbClr val="8000FF">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90" name="object 4790"/>
                  <p:cNvSpPr/>
                  <p:nvPr/>
                </p:nvSpPr>
                <p:spPr>
                  <a:xfrm>
                    <a:off x="4016761" y="6760008"/>
                    <a:ext cx="714375" cy="1058545"/>
                  </a:xfrm>
                  <a:custGeom>
                    <a:avLst/>
                    <a:gdLst/>
                    <a:ahLst/>
                    <a:cxnLst/>
                    <a:rect l="l" t="t" r="r" b="b"/>
                    <a:pathLst>
                      <a:path w="714375" h="1058545">
                        <a:moveTo>
                          <a:pt x="0" y="0"/>
                        </a:moveTo>
                        <a:lnTo>
                          <a:pt x="0" y="1058210"/>
                        </a:lnTo>
                        <a:lnTo>
                          <a:pt x="713801" y="1058210"/>
                        </a:lnTo>
                        <a:lnTo>
                          <a:pt x="713801" y="0"/>
                        </a:lnTo>
                        <a:lnTo>
                          <a:pt x="0" y="0"/>
                        </a:lnTo>
                        <a:close/>
                      </a:path>
                    </a:pathLst>
                  </a:custGeom>
                  <a:ln w="13296">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91" name="object 4791"/>
                  <p:cNvSpPr/>
                  <p:nvPr/>
                </p:nvSpPr>
                <p:spPr>
                  <a:xfrm>
                    <a:off x="4732103" y="6756616"/>
                    <a:ext cx="361950" cy="1066165"/>
                  </a:xfrm>
                  <a:custGeom>
                    <a:avLst/>
                    <a:gdLst/>
                    <a:ahLst/>
                    <a:cxnLst/>
                    <a:rect l="l" t="t" r="r" b="b"/>
                    <a:pathLst>
                      <a:path w="361950" h="1066165">
                        <a:moveTo>
                          <a:pt x="361701" y="1065982"/>
                        </a:moveTo>
                        <a:lnTo>
                          <a:pt x="361701" y="0"/>
                        </a:lnTo>
                        <a:lnTo>
                          <a:pt x="0" y="0"/>
                        </a:lnTo>
                        <a:lnTo>
                          <a:pt x="0" y="1065982"/>
                        </a:lnTo>
                        <a:lnTo>
                          <a:pt x="361701" y="1065982"/>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92" name="object 4792"/>
                  <p:cNvSpPr/>
                  <p:nvPr/>
                </p:nvSpPr>
                <p:spPr>
                  <a:xfrm>
                    <a:off x="4732103" y="6756616"/>
                    <a:ext cx="361950" cy="1066165"/>
                  </a:xfrm>
                  <a:custGeom>
                    <a:avLst/>
                    <a:gdLst/>
                    <a:ahLst/>
                    <a:cxnLst/>
                    <a:rect l="l" t="t" r="r" b="b"/>
                    <a:pathLst>
                      <a:path w="361950" h="1066165">
                        <a:moveTo>
                          <a:pt x="0" y="0"/>
                        </a:moveTo>
                        <a:lnTo>
                          <a:pt x="0" y="1065982"/>
                        </a:lnTo>
                        <a:lnTo>
                          <a:pt x="361701" y="1065982"/>
                        </a:lnTo>
                        <a:lnTo>
                          <a:pt x="361701" y="0"/>
                        </a:lnTo>
                        <a:lnTo>
                          <a:pt x="0" y="0"/>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93" name="object 4793"/>
                  <p:cNvSpPr/>
                  <p:nvPr/>
                </p:nvSpPr>
                <p:spPr>
                  <a:xfrm>
                    <a:off x="3647053" y="6753517"/>
                    <a:ext cx="361950" cy="1069340"/>
                  </a:xfrm>
                  <a:custGeom>
                    <a:avLst/>
                    <a:gdLst/>
                    <a:ahLst/>
                    <a:cxnLst/>
                    <a:rect l="l" t="t" r="r" b="b"/>
                    <a:pathLst>
                      <a:path w="361950" h="1069340">
                        <a:moveTo>
                          <a:pt x="361693" y="1069086"/>
                        </a:moveTo>
                        <a:lnTo>
                          <a:pt x="361693" y="0"/>
                        </a:lnTo>
                        <a:lnTo>
                          <a:pt x="0" y="0"/>
                        </a:lnTo>
                        <a:lnTo>
                          <a:pt x="0" y="1069086"/>
                        </a:lnTo>
                        <a:lnTo>
                          <a:pt x="361693" y="1069086"/>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94" name="object 4794"/>
                  <p:cNvSpPr/>
                  <p:nvPr/>
                </p:nvSpPr>
                <p:spPr>
                  <a:xfrm>
                    <a:off x="3647053" y="6753517"/>
                    <a:ext cx="361950" cy="1069340"/>
                  </a:xfrm>
                  <a:custGeom>
                    <a:avLst/>
                    <a:gdLst/>
                    <a:ahLst/>
                    <a:cxnLst/>
                    <a:rect l="l" t="t" r="r" b="b"/>
                    <a:pathLst>
                      <a:path w="361950" h="1069340">
                        <a:moveTo>
                          <a:pt x="0" y="0"/>
                        </a:moveTo>
                        <a:lnTo>
                          <a:pt x="0" y="1069086"/>
                        </a:lnTo>
                        <a:lnTo>
                          <a:pt x="361693" y="1069086"/>
                        </a:lnTo>
                        <a:lnTo>
                          <a:pt x="361693" y="0"/>
                        </a:lnTo>
                        <a:lnTo>
                          <a:pt x="0" y="0"/>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95" name="object 4795"/>
                  <p:cNvSpPr/>
                  <p:nvPr/>
                </p:nvSpPr>
                <p:spPr>
                  <a:xfrm>
                    <a:off x="4012709" y="7824910"/>
                    <a:ext cx="713105" cy="177800"/>
                  </a:xfrm>
                  <a:custGeom>
                    <a:avLst/>
                    <a:gdLst/>
                    <a:ahLst/>
                    <a:cxnLst/>
                    <a:rect l="l" t="t" r="r" b="b"/>
                    <a:pathLst>
                      <a:path w="713104" h="177800">
                        <a:moveTo>
                          <a:pt x="712573" y="177661"/>
                        </a:moveTo>
                        <a:lnTo>
                          <a:pt x="712573" y="0"/>
                        </a:lnTo>
                        <a:lnTo>
                          <a:pt x="0" y="0"/>
                        </a:lnTo>
                        <a:lnTo>
                          <a:pt x="0" y="177661"/>
                        </a:lnTo>
                        <a:lnTo>
                          <a:pt x="712573" y="177661"/>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96" name="object 4796"/>
                  <p:cNvSpPr/>
                  <p:nvPr/>
                </p:nvSpPr>
                <p:spPr>
                  <a:xfrm>
                    <a:off x="4012709" y="7824910"/>
                    <a:ext cx="713105" cy="177800"/>
                  </a:xfrm>
                  <a:custGeom>
                    <a:avLst/>
                    <a:gdLst/>
                    <a:ahLst/>
                    <a:cxnLst/>
                    <a:rect l="l" t="t" r="r" b="b"/>
                    <a:pathLst>
                      <a:path w="713104" h="177800">
                        <a:moveTo>
                          <a:pt x="0" y="0"/>
                        </a:moveTo>
                        <a:lnTo>
                          <a:pt x="0" y="177661"/>
                        </a:lnTo>
                        <a:lnTo>
                          <a:pt x="712573" y="177661"/>
                        </a:lnTo>
                        <a:lnTo>
                          <a:pt x="712573" y="0"/>
                        </a:lnTo>
                        <a:lnTo>
                          <a:pt x="0" y="0"/>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97" name="object 4797"/>
                  <p:cNvSpPr/>
                  <p:nvPr/>
                </p:nvSpPr>
                <p:spPr>
                  <a:xfrm>
                    <a:off x="4014822" y="5920359"/>
                    <a:ext cx="713105" cy="833755"/>
                  </a:xfrm>
                  <a:custGeom>
                    <a:avLst/>
                    <a:gdLst/>
                    <a:ahLst/>
                    <a:cxnLst/>
                    <a:rect l="l" t="t" r="r" b="b"/>
                    <a:pathLst>
                      <a:path w="713104" h="833754">
                        <a:moveTo>
                          <a:pt x="712571" y="833195"/>
                        </a:moveTo>
                        <a:lnTo>
                          <a:pt x="712571" y="0"/>
                        </a:lnTo>
                        <a:lnTo>
                          <a:pt x="0" y="0"/>
                        </a:lnTo>
                        <a:lnTo>
                          <a:pt x="0" y="833195"/>
                        </a:lnTo>
                        <a:lnTo>
                          <a:pt x="712571" y="833195"/>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98" name="object 4798"/>
                  <p:cNvSpPr/>
                  <p:nvPr/>
                </p:nvSpPr>
                <p:spPr>
                  <a:xfrm>
                    <a:off x="4014822" y="5920359"/>
                    <a:ext cx="713105" cy="833755"/>
                  </a:xfrm>
                  <a:custGeom>
                    <a:avLst/>
                    <a:gdLst/>
                    <a:ahLst/>
                    <a:cxnLst/>
                    <a:rect l="l" t="t" r="r" b="b"/>
                    <a:pathLst>
                      <a:path w="713104" h="833754">
                        <a:moveTo>
                          <a:pt x="0" y="0"/>
                        </a:moveTo>
                        <a:lnTo>
                          <a:pt x="0" y="833195"/>
                        </a:lnTo>
                        <a:lnTo>
                          <a:pt x="712571" y="833195"/>
                        </a:lnTo>
                        <a:lnTo>
                          <a:pt x="712571" y="0"/>
                        </a:lnTo>
                        <a:lnTo>
                          <a:pt x="0" y="0"/>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99" name="object 4799"/>
                  <p:cNvSpPr/>
                  <p:nvPr/>
                </p:nvSpPr>
                <p:spPr>
                  <a:xfrm>
                    <a:off x="2910834" y="6753198"/>
                    <a:ext cx="714375" cy="1058545"/>
                  </a:xfrm>
                  <a:custGeom>
                    <a:avLst/>
                    <a:gdLst/>
                    <a:ahLst/>
                    <a:cxnLst/>
                    <a:rect l="l" t="t" r="r" b="b"/>
                    <a:pathLst>
                      <a:path w="714375" h="1058545">
                        <a:moveTo>
                          <a:pt x="713801" y="1058211"/>
                        </a:moveTo>
                        <a:lnTo>
                          <a:pt x="713801" y="0"/>
                        </a:lnTo>
                        <a:lnTo>
                          <a:pt x="0" y="0"/>
                        </a:lnTo>
                        <a:lnTo>
                          <a:pt x="0" y="1058211"/>
                        </a:lnTo>
                        <a:lnTo>
                          <a:pt x="713801" y="1058211"/>
                        </a:lnTo>
                        <a:close/>
                      </a:path>
                    </a:pathLst>
                  </a:custGeom>
                  <a:solidFill>
                    <a:srgbClr val="8000FF">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00" name="object 4800"/>
                  <p:cNvSpPr/>
                  <p:nvPr/>
                </p:nvSpPr>
                <p:spPr>
                  <a:xfrm>
                    <a:off x="2910834" y="6753198"/>
                    <a:ext cx="714375" cy="1058545"/>
                  </a:xfrm>
                  <a:custGeom>
                    <a:avLst/>
                    <a:gdLst/>
                    <a:ahLst/>
                    <a:cxnLst/>
                    <a:rect l="l" t="t" r="r" b="b"/>
                    <a:pathLst>
                      <a:path w="714375" h="1058545">
                        <a:moveTo>
                          <a:pt x="0" y="0"/>
                        </a:moveTo>
                        <a:lnTo>
                          <a:pt x="0" y="1058211"/>
                        </a:lnTo>
                        <a:lnTo>
                          <a:pt x="713801" y="1058211"/>
                        </a:lnTo>
                        <a:lnTo>
                          <a:pt x="713801" y="0"/>
                        </a:lnTo>
                        <a:lnTo>
                          <a:pt x="0" y="0"/>
                        </a:lnTo>
                        <a:close/>
                      </a:path>
                    </a:pathLst>
                  </a:custGeom>
                  <a:ln w="13296">
                    <a:solidFill>
                      <a:srgbClr val="8000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01" name="object 4801"/>
                  <p:cNvSpPr/>
                  <p:nvPr/>
                </p:nvSpPr>
                <p:spPr>
                  <a:xfrm>
                    <a:off x="3626187" y="6749813"/>
                    <a:ext cx="361950" cy="1066165"/>
                  </a:xfrm>
                  <a:custGeom>
                    <a:avLst/>
                    <a:gdLst/>
                    <a:ahLst/>
                    <a:cxnLst/>
                    <a:rect l="l" t="t" r="r" b="b"/>
                    <a:pathLst>
                      <a:path w="361950" h="1066165">
                        <a:moveTo>
                          <a:pt x="361694" y="1065982"/>
                        </a:moveTo>
                        <a:lnTo>
                          <a:pt x="361694" y="0"/>
                        </a:lnTo>
                        <a:lnTo>
                          <a:pt x="0" y="0"/>
                        </a:lnTo>
                        <a:lnTo>
                          <a:pt x="0" y="1065982"/>
                        </a:lnTo>
                        <a:lnTo>
                          <a:pt x="361694" y="1065982"/>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02" name="object 4802"/>
                  <p:cNvSpPr/>
                  <p:nvPr/>
                </p:nvSpPr>
                <p:spPr>
                  <a:xfrm>
                    <a:off x="3626187" y="6749813"/>
                    <a:ext cx="361950" cy="1066165"/>
                  </a:xfrm>
                  <a:custGeom>
                    <a:avLst/>
                    <a:gdLst/>
                    <a:ahLst/>
                    <a:cxnLst/>
                    <a:rect l="l" t="t" r="r" b="b"/>
                    <a:pathLst>
                      <a:path w="361950" h="1066165">
                        <a:moveTo>
                          <a:pt x="0" y="0"/>
                        </a:moveTo>
                        <a:lnTo>
                          <a:pt x="0" y="1065982"/>
                        </a:lnTo>
                        <a:lnTo>
                          <a:pt x="361694" y="1065982"/>
                        </a:lnTo>
                        <a:lnTo>
                          <a:pt x="361694" y="0"/>
                        </a:lnTo>
                        <a:lnTo>
                          <a:pt x="0" y="0"/>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03" name="object 4803"/>
                  <p:cNvSpPr/>
                  <p:nvPr/>
                </p:nvSpPr>
                <p:spPr>
                  <a:xfrm>
                    <a:off x="2541125" y="6746712"/>
                    <a:ext cx="361950" cy="1069340"/>
                  </a:xfrm>
                  <a:custGeom>
                    <a:avLst/>
                    <a:gdLst/>
                    <a:ahLst/>
                    <a:cxnLst/>
                    <a:rect l="l" t="t" r="r" b="b"/>
                    <a:pathLst>
                      <a:path w="361950" h="1069340">
                        <a:moveTo>
                          <a:pt x="361707" y="1069088"/>
                        </a:moveTo>
                        <a:lnTo>
                          <a:pt x="361707" y="0"/>
                        </a:lnTo>
                        <a:lnTo>
                          <a:pt x="0" y="0"/>
                        </a:lnTo>
                        <a:lnTo>
                          <a:pt x="0" y="1069088"/>
                        </a:lnTo>
                        <a:lnTo>
                          <a:pt x="361707" y="1069088"/>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04" name="object 4804"/>
                  <p:cNvSpPr/>
                  <p:nvPr/>
                </p:nvSpPr>
                <p:spPr>
                  <a:xfrm>
                    <a:off x="2541125" y="6746712"/>
                    <a:ext cx="361950" cy="1069340"/>
                  </a:xfrm>
                  <a:custGeom>
                    <a:avLst/>
                    <a:gdLst/>
                    <a:ahLst/>
                    <a:cxnLst/>
                    <a:rect l="l" t="t" r="r" b="b"/>
                    <a:pathLst>
                      <a:path w="361950" h="1069340">
                        <a:moveTo>
                          <a:pt x="0" y="0"/>
                        </a:moveTo>
                        <a:lnTo>
                          <a:pt x="0" y="1069088"/>
                        </a:lnTo>
                        <a:lnTo>
                          <a:pt x="361707" y="1069088"/>
                        </a:lnTo>
                        <a:lnTo>
                          <a:pt x="361707" y="0"/>
                        </a:lnTo>
                        <a:lnTo>
                          <a:pt x="0" y="0"/>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05" name="object 4805"/>
                  <p:cNvSpPr/>
                  <p:nvPr/>
                </p:nvSpPr>
                <p:spPr>
                  <a:xfrm>
                    <a:off x="2906794" y="7818113"/>
                    <a:ext cx="713105" cy="177800"/>
                  </a:xfrm>
                  <a:custGeom>
                    <a:avLst/>
                    <a:gdLst/>
                    <a:ahLst/>
                    <a:cxnLst/>
                    <a:rect l="l" t="t" r="r" b="b"/>
                    <a:pathLst>
                      <a:path w="713104" h="177800">
                        <a:moveTo>
                          <a:pt x="712569" y="177658"/>
                        </a:moveTo>
                        <a:lnTo>
                          <a:pt x="712569" y="0"/>
                        </a:lnTo>
                        <a:lnTo>
                          <a:pt x="0" y="0"/>
                        </a:lnTo>
                        <a:lnTo>
                          <a:pt x="0" y="177658"/>
                        </a:lnTo>
                        <a:lnTo>
                          <a:pt x="712569" y="177658"/>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06" name="object 4806"/>
                  <p:cNvSpPr/>
                  <p:nvPr/>
                </p:nvSpPr>
                <p:spPr>
                  <a:xfrm>
                    <a:off x="2906794" y="7818113"/>
                    <a:ext cx="713105" cy="177800"/>
                  </a:xfrm>
                  <a:custGeom>
                    <a:avLst/>
                    <a:gdLst/>
                    <a:ahLst/>
                    <a:cxnLst/>
                    <a:rect l="l" t="t" r="r" b="b"/>
                    <a:pathLst>
                      <a:path w="713104" h="177800">
                        <a:moveTo>
                          <a:pt x="0" y="0"/>
                        </a:moveTo>
                        <a:lnTo>
                          <a:pt x="0" y="177658"/>
                        </a:lnTo>
                        <a:lnTo>
                          <a:pt x="712569" y="177658"/>
                        </a:lnTo>
                        <a:lnTo>
                          <a:pt x="712569" y="0"/>
                        </a:lnTo>
                        <a:lnTo>
                          <a:pt x="0" y="0"/>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07" name="object 4807"/>
                  <p:cNvSpPr/>
                  <p:nvPr/>
                </p:nvSpPr>
                <p:spPr>
                  <a:xfrm>
                    <a:off x="2908910" y="5913557"/>
                    <a:ext cx="713105" cy="833755"/>
                  </a:xfrm>
                  <a:custGeom>
                    <a:avLst/>
                    <a:gdLst/>
                    <a:ahLst/>
                    <a:cxnLst/>
                    <a:rect l="l" t="t" r="r" b="b"/>
                    <a:pathLst>
                      <a:path w="713104" h="833754">
                        <a:moveTo>
                          <a:pt x="712572" y="833195"/>
                        </a:moveTo>
                        <a:lnTo>
                          <a:pt x="712572" y="0"/>
                        </a:lnTo>
                        <a:lnTo>
                          <a:pt x="0" y="0"/>
                        </a:lnTo>
                        <a:lnTo>
                          <a:pt x="0" y="833195"/>
                        </a:lnTo>
                        <a:lnTo>
                          <a:pt x="712572" y="833195"/>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08" name="object 4808"/>
                  <p:cNvSpPr/>
                  <p:nvPr/>
                </p:nvSpPr>
                <p:spPr>
                  <a:xfrm>
                    <a:off x="2908910" y="5913557"/>
                    <a:ext cx="713105" cy="833755"/>
                  </a:xfrm>
                  <a:custGeom>
                    <a:avLst/>
                    <a:gdLst/>
                    <a:ahLst/>
                    <a:cxnLst/>
                    <a:rect l="l" t="t" r="r" b="b"/>
                    <a:pathLst>
                      <a:path w="713104" h="833754">
                        <a:moveTo>
                          <a:pt x="0" y="0"/>
                        </a:moveTo>
                        <a:lnTo>
                          <a:pt x="0" y="833195"/>
                        </a:lnTo>
                        <a:lnTo>
                          <a:pt x="712572" y="833195"/>
                        </a:lnTo>
                        <a:lnTo>
                          <a:pt x="712572" y="0"/>
                        </a:lnTo>
                        <a:lnTo>
                          <a:pt x="0" y="0"/>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09" name="object 4809"/>
                  <p:cNvSpPr/>
                  <p:nvPr/>
                </p:nvSpPr>
                <p:spPr>
                  <a:xfrm>
                    <a:off x="6981893" y="2877837"/>
                    <a:ext cx="1399540" cy="323215"/>
                  </a:xfrm>
                  <a:custGeom>
                    <a:avLst/>
                    <a:gdLst/>
                    <a:ahLst/>
                    <a:cxnLst/>
                    <a:rect l="l" t="t" r="r" b="b"/>
                    <a:pathLst>
                      <a:path w="1399540" h="323214">
                        <a:moveTo>
                          <a:pt x="0" y="0"/>
                        </a:moveTo>
                        <a:lnTo>
                          <a:pt x="346875" y="0"/>
                        </a:lnTo>
                        <a:lnTo>
                          <a:pt x="1399482" y="309040"/>
                        </a:lnTo>
                      </a:path>
                      <a:path w="1399540" h="323214">
                        <a:moveTo>
                          <a:pt x="1358157" y="265727"/>
                        </a:moveTo>
                        <a:lnTo>
                          <a:pt x="1399482" y="309040"/>
                        </a:lnTo>
                        <a:lnTo>
                          <a:pt x="1341297" y="323141"/>
                        </a:lnTo>
                      </a:path>
                    </a:pathLst>
                  </a:custGeom>
                  <a:ln w="6648">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sp>
              <p:nvSpPr>
                <p:cNvPr id="4810" name="object 4810"/>
                <p:cNvSpPr txBox="1"/>
                <p:nvPr/>
              </p:nvSpPr>
              <p:spPr>
                <a:xfrm>
                  <a:off x="4016104" y="1219151"/>
                  <a:ext cx="605153" cy="192088"/>
                </a:xfrm>
                <a:prstGeom prst="rect">
                  <a:avLst/>
                </a:prstGeom>
              </p:spPr>
              <p:txBody>
                <a:bodyPr vert="horz" wrap="square" lIns="0" tIns="12430" rIns="0" bIns="0" rtlCol="0">
                  <a:spAutoFit/>
                </a:bodyPr>
                <a:lstStyle/>
                <a:p>
                  <a:pPr marL="6064" marR="2426" lvl="0" indent="0" algn="l" defTabSz="914400" rtl="0" eaLnBrk="1" fontAlgn="auto" latinLnBrk="0" hangingPunct="1">
                    <a:lnSpc>
                      <a:spcPts val="688"/>
                    </a:lnSpc>
                    <a:spcBef>
                      <a:spcPts val="97"/>
                    </a:spcBef>
                    <a:spcAft>
                      <a:spcPts val="0"/>
                    </a:spcAft>
                    <a:buClrTx/>
                    <a:buSzTx/>
                    <a:buFontTx/>
                    <a:buNone/>
                    <a:tabLst/>
                    <a:defRPr/>
                  </a:pPr>
                  <a:r>
                    <a:rPr kumimoji="0" sz="597" b="0" i="0" u="none" strike="noStrike" kern="1200" cap="none" spc="0" normalizeH="0" baseline="0" noProof="0">
                      <a:ln>
                        <a:noFill/>
                      </a:ln>
                      <a:solidFill>
                        <a:srgbClr val="FF0000"/>
                      </a:solidFill>
                      <a:effectLst/>
                      <a:uLnTx/>
                      <a:uFillTx/>
                      <a:latin typeface="Arial"/>
                      <a:ea typeface="+mn-ea"/>
                      <a:cs typeface="Arial"/>
                    </a:rPr>
                    <a:t>High Temp </a:t>
                  </a:r>
                  <a:r>
                    <a:rPr kumimoji="0" sz="597" b="0" i="0" u="none" strike="noStrike" kern="1200" cap="none" spc="-12" normalizeH="0" baseline="0" noProof="0">
                      <a:ln>
                        <a:noFill/>
                      </a:ln>
                      <a:solidFill>
                        <a:srgbClr val="FF0000"/>
                      </a:solidFill>
                      <a:effectLst/>
                      <a:uLnTx/>
                      <a:uFillTx/>
                      <a:latin typeface="Arial"/>
                      <a:ea typeface="+mn-ea"/>
                      <a:cs typeface="Arial"/>
                    </a:rPr>
                    <a:t>HW </a:t>
                  </a:r>
                  <a:r>
                    <a:rPr kumimoji="0" sz="597" b="0" i="0" u="none" strike="noStrike" kern="1200" cap="none" spc="0" normalizeH="0" baseline="0" noProof="0">
                      <a:ln>
                        <a:noFill/>
                      </a:ln>
                      <a:solidFill>
                        <a:srgbClr val="FF0000"/>
                      </a:solidFill>
                      <a:effectLst/>
                      <a:uLnTx/>
                      <a:uFillTx/>
                      <a:latin typeface="Arial"/>
                      <a:ea typeface="+mn-ea"/>
                      <a:cs typeface="Arial"/>
                    </a:rPr>
                    <a:t>Boosting HSC </a:t>
                  </a:r>
                  <a:r>
                    <a:rPr kumimoji="0" sz="597" b="0" i="0" u="none" strike="noStrike" kern="1200" cap="none" spc="-12" normalizeH="0" baseline="0" noProof="0">
                      <a:ln>
                        <a:noFill/>
                      </a:ln>
                      <a:solidFill>
                        <a:srgbClr val="FF0000"/>
                      </a:solidFill>
                      <a:effectLst/>
                      <a:uLnTx/>
                      <a:uFillTx/>
                      <a:latin typeface="Arial"/>
                      <a:ea typeface="+mn-ea"/>
                      <a:cs typeface="Arial"/>
                    </a:rPr>
                    <a:t>(3)</a:t>
                  </a:r>
                  <a:endParaRPr kumimoji="0" sz="597" b="0" i="0" u="none" strike="noStrike" kern="1200" cap="none" spc="0" normalizeH="0" baseline="0" noProof="0">
                    <a:ln>
                      <a:noFill/>
                    </a:ln>
                    <a:solidFill>
                      <a:prstClr val="black"/>
                    </a:solidFill>
                    <a:effectLst/>
                    <a:uLnTx/>
                    <a:uFillTx/>
                    <a:latin typeface="Arial"/>
                    <a:ea typeface="+mn-ea"/>
                    <a:cs typeface="Arial"/>
                  </a:endParaRPr>
                </a:p>
              </p:txBody>
            </p:sp>
            <p:sp>
              <p:nvSpPr>
                <p:cNvPr id="4811" name="object 4811"/>
                <p:cNvSpPr/>
                <p:nvPr/>
              </p:nvSpPr>
              <p:spPr>
                <a:xfrm>
                  <a:off x="7131103" y="1443225"/>
                  <a:ext cx="85801" cy="497523"/>
                </a:xfrm>
                <a:custGeom>
                  <a:avLst/>
                  <a:gdLst/>
                  <a:ahLst/>
                  <a:cxnLst/>
                  <a:rect l="l" t="t" r="r" b="b"/>
                  <a:pathLst>
                    <a:path w="179704" h="1042035">
                      <a:moveTo>
                        <a:pt x="0" y="1041889"/>
                      </a:moveTo>
                      <a:lnTo>
                        <a:pt x="179107" y="1041889"/>
                      </a:lnTo>
                      <a:lnTo>
                        <a:pt x="179107" y="0"/>
                      </a:lnTo>
                      <a:lnTo>
                        <a:pt x="0" y="0"/>
                      </a:lnTo>
                      <a:lnTo>
                        <a:pt x="0" y="1041889"/>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4812" name="object 4812"/>
                <p:cNvGrpSpPr/>
                <p:nvPr/>
              </p:nvGrpSpPr>
              <p:grpSpPr>
                <a:xfrm>
                  <a:off x="6692023" y="1280591"/>
                  <a:ext cx="1412530" cy="1150276"/>
                  <a:chOff x="11300386" y="2682127"/>
                  <a:chExt cx="2958465" cy="2409190"/>
                </a:xfrm>
              </p:grpSpPr>
              <p:sp>
                <p:nvSpPr>
                  <p:cNvPr id="4813" name="object 4813"/>
                  <p:cNvSpPr/>
                  <p:nvPr/>
                </p:nvSpPr>
                <p:spPr>
                  <a:xfrm>
                    <a:off x="13127811" y="3018659"/>
                    <a:ext cx="179705" cy="1042035"/>
                  </a:xfrm>
                  <a:custGeom>
                    <a:avLst/>
                    <a:gdLst/>
                    <a:ahLst/>
                    <a:cxnLst/>
                    <a:rect l="l" t="t" r="r" b="b"/>
                    <a:pathLst>
                      <a:path w="179705" h="1042035">
                        <a:moveTo>
                          <a:pt x="179109" y="0"/>
                        </a:moveTo>
                        <a:lnTo>
                          <a:pt x="0" y="0"/>
                        </a:lnTo>
                        <a:lnTo>
                          <a:pt x="0" y="1041889"/>
                        </a:lnTo>
                        <a:lnTo>
                          <a:pt x="179109" y="1041889"/>
                        </a:lnTo>
                        <a:lnTo>
                          <a:pt x="179109"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14" name="object 4814"/>
                  <p:cNvSpPr/>
                  <p:nvPr/>
                </p:nvSpPr>
                <p:spPr>
                  <a:xfrm>
                    <a:off x="13127811" y="3018659"/>
                    <a:ext cx="179705" cy="1042035"/>
                  </a:xfrm>
                  <a:custGeom>
                    <a:avLst/>
                    <a:gdLst/>
                    <a:ahLst/>
                    <a:cxnLst/>
                    <a:rect l="l" t="t" r="r" b="b"/>
                    <a:pathLst>
                      <a:path w="179705" h="1042035">
                        <a:moveTo>
                          <a:pt x="0" y="1041889"/>
                        </a:moveTo>
                        <a:lnTo>
                          <a:pt x="179109" y="1041889"/>
                        </a:lnTo>
                        <a:lnTo>
                          <a:pt x="179109" y="0"/>
                        </a:lnTo>
                        <a:lnTo>
                          <a:pt x="0" y="0"/>
                        </a:lnTo>
                        <a:lnTo>
                          <a:pt x="0" y="1041889"/>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4815" name="object 4815"/>
                  <p:cNvPicPr/>
                  <p:nvPr/>
                </p:nvPicPr>
                <p:blipFill>
                  <a:blip r:embed="rId205" cstate="print"/>
                  <a:stretch>
                    <a:fillRect/>
                  </a:stretch>
                </p:blipFill>
                <p:spPr>
                  <a:xfrm>
                    <a:off x="13316046" y="3023725"/>
                    <a:ext cx="679378" cy="1031139"/>
                  </a:xfrm>
                  <a:prstGeom prst="rect">
                    <a:avLst/>
                  </a:prstGeom>
                </p:spPr>
              </p:pic>
              <p:sp>
                <p:nvSpPr>
                  <p:cNvPr id="4816" name="object 4816"/>
                  <p:cNvSpPr/>
                  <p:nvPr/>
                </p:nvSpPr>
                <p:spPr>
                  <a:xfrm>
                    <a:off x="13316046" y="3023725"/>
                    <a:ext cx="679450" cy="1031240"/>
                  </a:xfrm>
                  <a:custGeom>
                    <a:avLst/>
                    <a:gdLst/>
                    <a:ahLst/>
                    <a:cxnLst/>
                    <a:rect l="l" t="t" r="r" b="b"/>
                    <a:pathLst>
                      <a:path w="679450" h="1031239">
                        <a:moveTo>
                          <a:pt x="679378" y="1031139"/>
                        </a:moveTo>
                        <a:lnTo>
                          <a:pt x="679378" y="0"/>
                        </a:lnTo>
                        <a:lnTo>
                          <a:pt x="0" y="0"/>
                        </a:lnTo>
                        <a:lnTo>
                          <a:pt x="0" y="1031139"/>
                        </a:lnTo>
                        <a:lnTo>
                          <a:pt x="679378" y="1031139"/>
                        </a:lnTo>
                        <a:close/>
                      </a:path>
                    </a:pathLst>
                  </a:custGeom>
                  <a:ln w="13296">
                    <a:solidFill>
                      <a:srgbClr val="008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17" name="object 4817"/>
                  <p:cNvSpPr/>
                  <p:nvPr/>
                </p:nvSpPr>
                <p:spPr>
                  <a:xfrm>
                    <a:off x="14003011" y="3016817"/>
                    <a:ext cx="235585" cy="1043940"/>
                  </a:xfrm>
                  <a:custGeom>
                    <a:avLst/>
                    <a:gdLst/>
                    <a:ahLst/>
                    <a:cxnLst/>
                    <a:rect l="l" t="t" r="r" b="b"/>
                    <a:pathLst>
                      <a:path w="235584" h="1043939">
                        <a:moveTo>
                          <a:pt x="235093" y="0"/>
                        </a:moveTo>
                        <a:lnTo>
                          <a:pt x="0" y="0"/>
                        </a:lnTo>
                        <a:lnTo>
                          <a:pt x="0" y="1043897"/>
                        </a:lnTo>
                        <a:lnTo>
                          <a:pt x="235093" y="1043897"/>
                        </a:lnTo>
                        <a:lnTo>
                          <a:pt x="235093"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18" name="object 4818"/>
                  <p:cNvSpPr/>
                  <p:nvPr/>
                </p:nvSpPr>
                <p:spPr>
                  <a:xfrm>
                    <a:off x="14003011" y="3016817"/>
                    <a:ext cx="235585" cy="1043940"/>
                  </a:xfrm>
                  <a:custGeom>
                    <a:avLst/>
                    <a:gdLst/>
                    <a:ahLst/>
                    <a:cxnLst/>
                    <a:rect l="l" t="t" r="r" b="b"/>
                    <a:pathLst>
                      <a:path w="235584" h="1043939">
                        <a:moveTo>
                          <a:pt x="0" y="1043897"/>
                        </a:moveTo>
                        <a:lnTo>
                          <a:pt x="235093" y="1043897"/>
                        </a:lnTo>
                        <a:lnTo>
                          <a:pt x="235093" y="0"/>
                        </a:lnTo>
                        <a:lnTo>
                          <a:pt x="0" y="0"/>
                        </a:lnTo>
                        <a:lnTo>
                          <a:pt x="0" y="1043897"/>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19" name="object 4819"/>
                  <p:cNvSpPr/>
                  <p:nvPr/>
                </p:nvSpPr>
                <p:spPr>
                  <a:xfrm>
                    <a:off x="13310908" y="2840753"/>
                    <a:ext cx="693420" cy="178435"/>
                  </a:xfrm>
                  <a:custGeom>
                    <a:avLst/>
                    <a:gdLst/>
                    <a:ahLst/>
                    <a:cxnLst/>
                    <a:rect l="l" t="t" r="r" b="b"/>
                    <a:pathLst>
                      <a:path w="693419" h="178435">
                        <a:moveTo>
                          <a:pt x="0" y="0"/>
                        </a:moveTo>
                        <a:lnTo>
                          <a:pt x="0" y="177885"/>
                        </a:lnTo>
                        <a:lnTo>
                          <a:pt x="693158" y="177885"/>
                        </a:lnTo>
                        <a:lnTo>
                          <a:pt x="693158" y="0"/>
                        </a:lnTo>
                        <a:lnTo>
                          <a:pt x="0"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20" name="object 4820"/>
                  <p:cNvSpPr/>
                  <p:nvPr/>
                </p:nvSpPr>
                <p:spPr>
                  <a:xfrm>
                    <a:off x="13310908" y="2840753"/>
                    <a:ext cx="693420" cy="178435"/>
                  </a:xfrm>
                  <a:custGeom>
                    <a:avLst/>
                    <a:gdLst/>
                    <a:ahLst/>
                    <a:cxnLst/>
                    <a:rect l="l" t="t" r="r" b="b"/>
                    <a:pathLst>
                      <a:path w="693419" h="178435">
                        <a:moveTo>
                          <a:pt x="693158" y="177885"/>
                        </a:moveTo>
                        <a:lnTo>
                          <a:pt x="693158" y="0"/>
                        </a:lnTo>
                        <a:lnTo>
                          <a:pt x="0" y="0"/>
                        </a:lnTo>
                        <a:lnTo>
                          <a:pt x="0" y="177885"/>
                        </a:lnTo>
                        <a:lnTo>
                          <a:pt x="693158" y="177885"/>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21" name="object 4821"/>
                  <p:cNvSpPr/>
                  <p:nvPr/>
                </p:nvSpPr>
                <p:spPr>
                  <a:xfrm>
                    <a:off x="13312265" y="4064059"/>
                    <a:ext cx="685800" cy="1021080"/>
                  </a:xfrm>
                  <a:custGeom>
                    <a:avLst/>
                    <a:gdLst/>
                    <a:ahLst/>
                    <a:cxnLst/>
                    <a:rect l="l" t="t" r="r" b="b"/>
                    <a:pathLst>
                      <a:path w="685800" h="1021079">
                        <a:moveTo>
                          <a:pt x="685686" y="0"/>
                        </a:moveTo>
                        <a:lnTo>
                          <a:pt x="0" y="0"/>
                        </a:lnTo>
                        <a:lnTo>
                          <a:pt x="0" y="1020695"/>
                        </a:lnTo>
                        <a:lnTo>
                          <a:pt x="685686" y="1020695"/>
                        </a:lnTo>
                        <a:lnTo>
                          <a:pt x="685686"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22" name="object 4822"/>
                  <p:cNvSpPr/>
                  <p:nvPr/>
                </p:nvSpPr>
                <p:spPr>
                  <a:xfrm>
                    <a:off x="13312265" y="4064059"/>
                    <a:ext cx="685800" cy="1021080"/>
                  </a:xfrm>
                  <a:custGeom>
                    <a:avLst/>
                    <a:gdLst/>
                    <a:ahLst/>
                    <a:cxnLst/>
                    <a:rect l="l" t="t" r="r" b="b"/>
                    <a:pathLst>
                      <a:path w="685800" h="1021079">
                        <a:moveTo>
                          <a:pt x="0" y="1020695"/>
                        </a:moveTo>
                        <a:lnTo>
                          <a:pt x="685686" y="1020695"/>
                        </a:lnTo>
                        <a:lnTo>
                          <a:pt x="685686" y="0"/>
                        </a:lnTo>
                        <a:lnTo>
                          <a:pt x="0" y="0"/>
                        </a:lnTo>
                        <a:lnTo>
                          <a:pt x="0" y="1020695"/>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23" name="object 4823"/>
                  <p:cNvSpPr/>
                  <p:nvPr/>
                </p:nvSpPr>
                <p:spPr>
                  <a:xfrm>
                    <a:off x="11302048" y="3023067"/>
                    <a:ext cx="179705" cy="1042035"/>
                  </a:xfrm>
                  <a:custGeom>
                    <a:avLst/>
                    <a:gdLst/>
                    <a:ahLst/>
                    <a:cxnLst/>
                    <a:rect l="l" t="t" r="r" b="b"/>
                    <a:pathLst>
                      <a:path w="179704" h="1042035">
                        <a:moveTo>
                          <a:pt x="179108" y="0"/>
                        </a:moveTo>
                        <a:lnTo>
                          <a:pt x="0" y="0"/>
                        </a:lnTo>
                        <a:lnTo>
                          <a:pt x="0" y="1041889"/>
                        </a:lnTo>
                        <a:lnTo>
                          <a:pt x="179108" y="1041889"/>
                        </a:lnTo>
                        <a:lnTo>
                          <a:pt x="179108"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24" name="object 4824"/>
                  <p:cNvSpPr/>
                  <p:nvPr/>
                </p:nvSpPr>
                <p:spPr>
                  <a:xfrm>
                    <a:off x="11302048" y="3023067"/>
                    <a:ext cx="179705" cy="1042035"/>
                  </a:xfrm>
                  <a:custGeom>
                    <a:avLst/>
                    <a:gdLst/>
                    <a:ahLst/>
                    <a:cxnLst/>
                    <a:rect l="l" t="t" r="r" b="b"/>
                    <a:pathLst>
                      <a:path w="179704" h="1042035">
                        <a:moveTo>
                          <a:pt x="0" y="1041889"/>
                        </a:moveTo>
                        <a:lnTo>
                          <a:pt x="179108" y="1041889"/>
                        </a:lnTo>
                        <a:lnTo>
                          <a:pt x="179108" y="0"/>
                        </a:lnTo>
                        <a:lnTo>
                          <a:pt x="0" y="0"/>
                        </a:lnTo>
                        <a:lnTo>
                          <a:pt x="0" y="1041889"/>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4825" name="object 4825"/>
                  <p:cNvPicPr/>
                  <p:nvPr/>
                </p:nvPicPr>
                <p:blipFill>
                  <a:blip r:embed="rId206" cstate="print"/>
                  <a:stretch>
                    <a:fillRect/>
                  </a:stretch>
                </p:blipFill>
                <p:spPr>
                  <a:xfrm>
                    <a:off x="11490282" y="3028125"/>
                    <a:ext cx="679378" cy="1031140"/>
                  </a:xfrm>
                  <a:prstGeom prst="rect">
                    <a:avLst/>
                  </a:prstGeom>
                </p:spPr>
              </p:pic>
              <p:sp>
                <p:nvSpPr>
                  <p:cNvPr id="4826" name="object 4826"/>
                  <p:cNvSpPr/>
                  <p:nvPr/>
                </p:nvSpPr>
                <p:spPr>
                  <a:xfrm>
                    <a:off x="11490282" y="3028125"/>
                    <a:ext cx="679450" cy="1031240"/>
                  </a:xfrm>
                  <a:custGeom>
                    <a:avLst/>
                    <a:gdLst/>
                    <a:ahLst/>
                    <a:cxnLst/>
                    <a:rect l="l" t="t" r="r" b="b"/>
                    <a:pathLst>
                      <a:path w="679450" h="1031239">
                        <a:moveTo>
                          <a:pt x="679378" y="1031140"/>
                        </a:moveTo>
                        <a:lnTo>
                          <a:pt x="679378" y="0"/>
                        </a:lnTo>
                        <a:lnTo>
                          <a:pt x="0" y="0"/>
                        </a:lnTo>
                        <a:lnTo>
                          <a:pt x="0" y="1031140"/>
                        </a:lnTo>
                        <a:lnTo>
                          <a:pt x="679378" y="1031140"/>
                        </a:lnTo>
                        <a:close/>
                      </a:path>
                    </a:pathLst>
                  </a:custGeom>
                  <a:ln w="13296">
                    <a:solidFill>
                      <a:srgbClr val="008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27" name="object 4827"/>
                  <p:cNvSpPr/>
                  <p:nvPr/>
                </p:nvSpPr>
                <p:spPr>
                  <a:xfrm>
                    <a:off x="12177254" y="3021218"/>
                    <a:ext cx="235585" cy="1043940"/>
                  </a:xfrm>
                  <a:custGeom>
                    <a:avLst/>
                    <a:gdLst/>
                    <a:ahLst/>
                    <a:cxnLst/>
                    <a:rect l="l" t="t" r="r" b="b"/>
                    <a:pathLst>
                      <a:path w="235584" h="1043939">
                        <a:moveTo>
                          <a:pt x="235093" y="0"/>
                        </a:moveTo>
                        <a:lnTo>
                          <a:pt x="0" y="0"/>
                        </a:lnTo>
                        <a:lnTo>
                          <a:pt x="0" y="1043897"/>
                        </a:lnTo>
                        <a:lnTo>
                          <a:pt x="235093" y="1043897"/>
                        </a:lnTo>
                        <a:lnTo>
                          <a:pt x="235093"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28" name="object 4828"/>
                  <p:cNvSpPr/>
                  <p:nvPr/>
                </p:nvSpPr>
                <p:spPr>
                  <a:xfrm>
                    <a:off x="12177254" y="3021218"/>
                    <a:ext cx="235585" cy="1043940"/>
                  </a:xfrm>
                  <a:custGeom>
                    <a:avLst/>
                    <a:gdLst/>
                    <a:ahLst/>
                    <a:cxnLst/>
                    <a:rect l="l" t="t" r="r" b="b"/>
                    <a:pathLst>
                      <a:path w="235584" h="1043939">
                        <a:moveTo>
                          <a:pt x="0" y="1043897"/>
                        </a:moveTo>
                        <a:lnTo>
                          <a:pt x="235093" y="1043897"/>
                        </a:lnTo>
                        <a:lnTo>
                          <a:pt x="235093" y="0"/>
                        </a:lnTo>
                        <a:lnTo>
                          <a:pt x="0" y="0"/>
                        </a:lnTo>
                        <a:lnTo>
                          <a:pt x="0" y="1043897"/>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29" name="object 4829"/>
                  <p:cNvSpPr/>
                  <p:nvPr/>
                </p:nvSpPr>
                <p:spPr>
                  <a:xfrm>
                    <a:off x="11485149" y="2845154"/>
                    <a:ext cx="693420" cy="178435"/>
                  </a:xfrm>
                  <a:custGeom>
                    <a:avLst/>
                    <a:gdLst/>
                    <a:ahLst/>
                    <a:cxnLst/>
                    <a:rect l="l" t="t" r="r" b="b"/>
                    <a:pathLst>
                      <a:path w="693420" h="178435">
                        <a:moveTo>
                          <a:pt x="0" y="0"/>
                        </a:moveTo>
                        <a:lnTo>
                          <a:pt x="0" y="177892"/>
                        </a:lnTo>
                        <a:lnTo>
                          <a:pt x="693160" y="177892"/>
                        </a:lnTo>
                        <a:lnTo>
                          <a:pt x="693160" y="0"/>
                        </a:lnTo>
                        <a:lnTo>
                          <a:pt x="0"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30" name="object 4830"/>
                  <p:cNvSpPr/>
                  <p:nvPr/>
                </p:nvSpPr>
                <p:spPr>
                  <a:xfrm>
                    <a:off x="11485149" y="2845154"/>
                    <a:ext cx="693420" cy="178435"/>
                  </a:xfrm>
                  <a:custGeom>
                    <a:avLst/>
                    <a:gdLst/>
                    <a:ahLst/>
                    <a:cxnLst/>
                    <a:rect l="l" t="t" r="r" b="b"/>
                    <a:pathLst>
                      <a:path w="693420" h="178435">
                        <a:moveTo>
                          <a:pt x="693160" y="177892"/>
                        </a:moveTo>
                        <a:lnTo>
                          <a:pt x="693160" y="0"/>
                        </a:lnTo>
                        <a:lnTo>
                          <a:pt x="0" y="0"/>
                        </a:lnTo>
                        <a:lnTo>
                          <a:pt x="0" y="177892"/>
                        </a:lnTo>
                        <a:lnTo>
                          <a:pt x="693160" y="177892"/>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31" name="object 4831"/>
                  <p:cNvSpPr/>
                  <p:nvPr/>
                </p:nvSpPr>
                <p:spPr>
                  <a:xfrm>
                    <a:off x="11486508" y="4068460"/>
                    <a:ext cx="685800" cy="1021080"/>
                  </a:xfrm>
                  <a:custGeom>
                    <a:avLst/>
                    <a:gdLst/>
                    <a:ahLst/>
                    <a:cxnLst/>
                    <a:rect l="l" t="t" r="r" b="b"/>
                    <a:pathLst>
                      <a:path w="685800" h="1021079">
                        <a:moveTo>
                          <a:pt x="685688" y="0"/>
                        </a:moveTo>
                        <a:lnTo>
                          <a:pt x="0" y="0"/>
                        </a:lnTo>
                        <a:lnTo>
                          <a:pt x="0" y="1020695"/>
                        </a:lnTo>
                        <a:lnTo>
                          <a:pt x="685688" y="1020695"/>
                        </a:lnTo>
                        <a:lnTo>
                          <a:pt x="685688"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32" name="object 4832"/>
                  <p:cNvSpPr/>
                  <p:nvPr/>
                </p:nvSpPr>
                <p:spPr>
                  <a:xfrm>
                    <a:off x="11486508" y="4068460"/>
                    <a:ext cx="685800" cy="1021080"/>
                  </a:xfrm>
                  <a:custGeom>
                    <a:avLst/>
                    <a:gdLst/>
                    <a:ahLst/>
                    <a:cxnLst/>
                    <a:rect l="l" t="t" r="r" b="b"/>
                    <a:pathLst>
                      <a:path w="685800" h="1021079">
                        <a:moveTo>
                          <a:pt x="0" y="1020695"/>
                        </a:moveTo>
                        <a:lnTo>
                          <a:pt x="685688" y="1020695"/>
                        </a:lnTo>
                        <a:lnTo>
                          <a:pt x="685688" y="0"/>
                        </a:lnTo>
                        <a:lnTo>
                          <a:pt x="0" y="0"/>
                        </a:lnTo>
                        <a:lnTo>
                          <a:pt x="0" y="1020695"/>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33" name="object 4833"/>
                  <p:cNvSpPr/>
                  <p:nvPr/>
                </p:nvSpPr>
                <p:spPr>
                  <a:xfrm>
                    <a:off x="12220015" y="3022754"/>
                    <a:ext cx="179705" cy="1042035"/>
                  </a:xfrm>
                  <a:custGeom>
                    <a:avLst/>
                    <a:gdLst/>
                    <a:ahLst/>
                    <a:cxnLst/>
                    <a:rect l="l" t="t" r="r" b="b"/>
                    <a:pathLst>
                      <a:path w="179704" h="1042035">
                        <a:moveTo>
                          <a:pt x="179107" y="0"/>
                        </a:moveTo>
                        <a:lnTo>
                          <a:pt x="0" y="0"/>
                        </a:lnTo>
                        <a:lnTo>
                          <a:pt x="0" y="1041889"/>
                        </a:lnTo>
                        <a:lnTo>
                          <a:pt x="179107" y="1041889"/>
                        </a:lnTo>
                        <a:lnTo>
                          <a:pt x="179107"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4834" name="object 4834"/>
                  <p:cNvPicPr/>
                  <p:nvPr/>
                </p:nvPicPr>
                <p:blipFill>
                  <a:blip r:embed="rId207" cstate="print"/>
                  <a:stretch>
                    <a:fillRect/>
                  </a:stretch>
                </p:blipFill>
                <p:spPr>
                  <a:xfrm>
                    <a:off x="12408252" y="3027819"/>
                    <a:ext cx="679377" cy="1031140"/>
                  </a:xfrm>
                  <a:prstGeom prst="rect">
                    <a:avLst/>
                  </a:prstGeom>
                </p:spPr>
              </p:pic>
              <p:sp>
                <p:nvSpPr>
                  <p:cNvPr id="4835" name="object 4835"/>
                  <p:cNvSpPr/>
                  <p:nvPr/>
                </p:nvSpPr>
                <p:spPr>
                  <a:xfrm>
                    <a:off x="12408252" y="3027819"/>
                    <a:ext cx="679450" cy="1031240"/>
                  </a:xfrm>
                  <a:custGeom>
                    <a:avLst/>
                    <a:gdLst/>
                    <a:ahLst/>
                    <a:cxnLst/>
                    <a:rect l="l" t="t" r="r" b="b"/>
                    <a:pathLst>
                      <a:path w="679450" h="1031239">
                        <a:moveTo>
                          <a:pt x="679377" y="1031140"/>
                        </a:moveTo>
                        <a:lnTo>
                          <a:pt x="679377" y="0"/>
                        </a:lnTo>
                        <a:lnTo>
                          <a:pt x="0" y="0"/>
                        </a:lnTo>
                        <a:lnTo>
                          <a:pt x="0" y="1031140"/>
                        </a:lnTo>
                        <a:lnTo>
                          <a:pt x="679377" y="1031140"/>
                        </a:lnTo>
                        <a:close/>
                      </a:path>
                    </a:pathLst>
                  </a:custGeom>
                  <a:ln w="13296">
                    <a:solidFill>
                      <a:srgbClr val="008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36" name="object 4836"/>
                  <p:cNvSpPr/>
                  <p:nvPr/>
                </p:nvSpPr>
                <p:spPr>
                  <a:xfrm>
                    <a:off x="13095222" y="3020913"/>
                    <a:ext cx="235585" cy="1043940"/>
                  </a:xfrm>
                  <a:custGeom>
                    <a:avLst/>
                    <a:gdLst/>
                    <a:ahLst/>
                    <a:cxnLst/>
                    <a:rect l="l" t="t" r="r" b="b"/>
                    <a:pathLst>
                      <a:path w="235584" h="1043939">
                        <a:moveTo>
                          <a:pt x="235092" y="0"/>
                        </a:moveTo>
                        <a:lnTo>
                          <a:pt x="0" y="0"/>
                        </a:lnTo>
                        <a:lnTo>
                          <a:pt x="0" y="1043896"/>
                        </a:lnTo>
                        <a:lnTo>
                          <a:pt x="235092" y="1043896"/>
                        </a:lnTo>
                        <a:lnTo>
                          <a:pt x="235092"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37" name="object 4837"/>
                  <p:cNvSpPr/>
                  <p:nvPr/>
                </p:nvSpPr>
                <p:spPr>
                  <a:xfrm>
                    <a:off x="13095222" y="3020913"/>
                    <a:ext cx="235585" cy="1043940"/>
                  </a:xfrm>
                  <a:custGeom>
                    <a:avLst/>
                    <a:gdLst/>
                    <a:ahLst/>
                    <a:cxnLst/>
                    <a:rect l="l" t="t" r="r" b="b"/>
                    <a:pathLst>
                      <a:path w="235584" h="1043939">
                        <a:moveTo>
                          <a:pt x="0" y="1043896"/>
                        </a:moveTo>
                        <a:lnTo>
                          <a:pt x="235092" y="1043896"/>
                        </a:lnTo>
                        <a:lnTo>
                          <a:pt x="235092" y="0"/>
                        </a:lnTo>
                        <a:lnTo>
                          <a:pt x="0" y="0"/>
                        </a:lnTo>
                        <a:lnTo>
                          <a:pt x="0" y="1043896"/>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38" name="object 4838"/>
                  <p:cNvSpPr/>
                  <p:nvPr/>
                </p:nvSpPr>
                <p:spPr>
                  <a:xfrm>
                    <a:off x="12403117" y="2844850"/>
                    <a:ext cx="693420" cy="178435"/>
                  </a:xfrm>
                  <a:custGeom>
                    <a:avLst/>
                    <a:gdLst/>
                    <a:ahLst/>
                    <a:cxnLst/>
                    <a:rect l="l" t="t" r="r" b="b"/>
                    <a:pathLst>
                      <a:path w="693419" h="178435">
                        <a:moveTo>
                          <a:pt x="0" y="0"/>
                        </a:moveTo>
                        <a:lnTo>
                          <a:pt x="0" y="177877"/>
                        </a:lnTo>
                        <a:lnTo>
                          <a:pt x="693160" y="177877"/>
                        </a:lnTo>
                        <a:lnTo>
                          <a:pt x="693160" y="0"/>
                        </a:lnTo>
                        <a:lnTo>
                          <a:pt x="0"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39" name="object 4839"/>
                  <p:cNvSpPr/>
                  <p:nvPr/>
                </p:nvSpPr>
                <p:spPr>
                  <a:xfrm>
                    <a:off x="12403117" y="2844850"/>
                    <a:ext cx="693420" cy="178435"/>
                  </a:xfrm>
                  <a:custGeom>
                    <a:avLst/>
                    <a:gdLst/>
                    <a:ahLst/>
                    <a:cxnLst/>
                    <a:rect l="l" t="t" r="r" b="b"/>
                    <a:pathLst>
                      <a:path w="693419" h="178435">
                        <a:moveTo>
                          <a:pt x="693160" y="177877"/>
                        </a:moveTo>
                        <a:lnTo>
                          <a:pt x="693160" y="0"/>
                        </a:lnTo>
                        <a:lnTo>
                          <a:pt x="0" y="0"/>
                        </a:lnTo>
                        <a:lnTo>
                          <a:pt x="0" y="177877"/>
                        </a:lnTo>
                        <a:lnTo>
                          <a:pt x="693160" y="177877"/>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40" name="object 4840"/>
                  <p:cNvSpPr/>
                  <p:nvPr/>
                </p:nvSpPr>
                <p:spPr>
                  <a:xfrm>
                    <a:off x="12404476" y="4068154"/>
                    <a:ext cx="685800" cy="1021080"/>
                  </a:xfrm>
                  <a:custGeom>
                    <a:avLst/>
                    <a:gdLst/>
                    <a:ahLst/>
                    <a:cxnLst/>
                    <a:rect l="l" t="t" r="r" b="b"/>
                    <a:pathLst>
                      <a:path w="685800" h="1021079">
                        <a:moveTo>
                          <a:pt x="685686" y="0"/>
                        </a:moveTo>
                        <a:lnTo>
                          <a:pt x="0" y="0"/>
                        </a:lnTo>
                        <a:lnTo>
                          <a:pt x="0" y="1020695"/>
                        </a:lnTo>
                        <a:lnTo>
                          <a:pt x="685686" y="1020695"/>
                        </a:lnTo>
                        <a:lnTo>
                          <a:pt x="685686"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41" name="object 4841"/>
                  <p:cNvSpPr/>
                  <p:nvPr/>
                </p:nvSpPr>
                <p:spPr>
                  <a:xfrm>
                    <a:off x="12404476" y="4068154"/>
                    <a:ext cx="685800" cy="1021080"/>
                  </a:xfrm>
                  <a:custGeom>
                    <a:avLst/>
                    <a:gdLst/>
                    <a:ahLst/>
                    <a:cxnLst/>
                    <a:rect l="l" t="t" r="r" b="b"/>
                    <a:pathLst>
                      <a:path w="685800" h="1021079">
                        <a:moveTo>
                          <a:pt x="0" y="1020695"/>
                        </a:moveTo>
                        <a:lnTo>
                          <a:pt x="685686" y="1020695"/>
                        </a:lnTo>
                        <a:lnTo>
                          <a:pt x="685686" y="0"/>
                        </a:lnTo>
                        <a:lnTo>
                          <a:pt x="0" y="0"/>
                        </a:lnTo>
                        <a:lnTo>
                          <a:pt x="0" y="1020695"/>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42" name="object 4842"/>
                  <p:cNvSpPr/>
                  <p:nvPr/>
                </p:nvSpPr>
                <p:spPr>
                  <a:xfrm>
                    <a:off x="11375277" y="2692100"/>
                    <a:ext cx="2873375" cy="1747520"/>
                  </a:xfrm>
                  <a:custGeom>
                    <a:avLst/>
                    <a:gdLst/>
                    <a:ahLst/>
                    <a:cxnLst/>
                    <a:rect l="l" t="t" r="r" b="b"/>
                    <a:pathLst>
                      <a:path w="2873375" h="1747520">
                        <a:moveTo>
                          <a:pt x="0" y="1747122"/>
                        </a:moveTo>
                        <a:lnTo>
                          <a:pt x="2873197" y="1747122"/>
                        </a:lnTo>
                        <a:lnTo>
                          <a:pt x="2873197" y="0"/>
                        </a:lnTo>
                        <a:lnTo>
                          <a:pt x="0" y="0"/>
                        </a:lnTo>
                        <a:lnTo>
                          <a:pt x="0" y="1747122"/>
                        </a:lnTo>
                        <a:close/>
                      </a:path>
                    </a:pathLst>
                  </a:custGeom>
                  <a:ln w="19944">
                    <a:solidFill>
                      <a:srgbClr val="0000FF"/>
                    </a:solidFill>
                    <a:prstDash val="dash"/>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grpSp>
              <p:nvGrpSpPr>
                <p:cNvPr id="4843" name="object 4843"/>
                <p:cNvGrpSpPr/>
                <p:nvPr/>
              </p:nvGrpSpPr>
              <p:grpSpPr>
                <a:xfrm>
                  <a:off x="5203210" y="1281715"/>
                  <a:ext cx="1464071" cy="1158462"/>
                  <a:chOff x="8182150" y="2684481"/>
                  <a:chExt cx="3066415" cy="2426335"/>
                </a:xfrm>
              </p:grpSpPr>
              <p:sp>
                <p:nvSpPr>
                  <p:cNvPr id="4844" name="object 4844"/>
                  <p:cNvSpPr/>
                  <p:nvPr/>
                </p:nvSpPr>
                <p:spPr>
                  <a:xfrm>
                    <a:off x="10089194" y="3032108"/>
                    <a:ext cx="179705" cy="1042035"/>
                  </a:xfrm>
                  <a:custGeom>
                    <a:avLst/>
                    <a:gdLst/>
                    <a:ahLst/>
                    <a:cxnLst/>
                    <a:rect l="l" t="t" r="r" b="b"/>
                    <a:pathLst>
                      <a:path w="179704" h="1042035">
                        <a:moveTo>
                          <a:pt x="179108" y="0"/>
                        </a:moveTo>
                        <a:lnTo>
                          <a:pt x="0" y="0"/>
                        </a:lnTo>
                        <a:lnTo>
                          <a:pt x="0" y="1041889"/>
                        </a:lnTo>
                        <a:lnTo>
                          <a:pt x="179108" y="1041889"/>
                        </a:lnTo>
                        <a:lnTo>
                          <a:pt x="179108"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45" name="object 4845"/>
                  <p:cNvSpPr/>
                  <p:nvPr/>
                </p:nvSpPr>
                <p:spPr>
                  <a:xfrm>
                    <a:off x="10089194" y="3032108"/>
                    <a:ext cx="179705" cy="1042035"/>
                  </a:xfrm>
                  <a:custGeom>
                    <a:avLst/>
                    <a:gdLst/>
                    <a:ahLst/>
                    <a:cxnLst/>
                    <a:rect l="l" t="t" r="r" b="b"/>
                    <a:pathLst>
                      <a:path w="179704" h="1042035">
                        <a:moveTo>
                          <a:pt x="0" y="1041889"/>
                        </a:moveTo>
                        <a:lnTo>
                          <a:pt x="179108" y="1041889"/>
                        </a:lnTo>
                        <a:lnTo>
                          <a:pt x="179108" y="0"/>
                        </a:lnTo>
                        <a:lnTo>
                          <a:pt x="0" y="0"/>
                        </a:lnTo>
                        <a:lnTo>
                          <a:pt x="0" y="1041889"/>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4846" name="object 4846"/>
                  <p:cNvPicPr/>
                  <p:nvPr/>
                </p:nvPicPr>
                <p:blipFill>
                  <a:blip r:embed="rId208" cstate="print"/>
                  <a:stretch>
                    <a:fillRect/>
                  </a:stretch>
                </p:blipFill>
                <p:spPr>
                  <a:xfrm>
                    <a:off x="10277430" y="3037174"/>
                    <a:ext cx="679377" cy="1031145"/>
                  </a:xfrm>
                  <a:prstGeom prst="rect">
                    <a:avLst/>
                  </a:prstGeom>
                </p:spPr>
              </p:pic>
              <p:sp>
                <p:nvSpPr>
                  <p:cNvPr id="4847" name="object 4847"/>
                  <p:cNvSpPr/>
                  <p:nvPr/>
                </p:nvSpPr>
                <p:spPr>
                  <a:xfrm>
                    <a:off x="10277430" y="3037174"/>
                    <a:ext cx="679450" cy="1031240"/>
                  </a:xfrm>
                  <a:custGeom>
                    <a:avLst/>
                    <a:gdLst/>
                    <a:ahLst/>
                    <a:cxnLst/>
                    <a:rect l="l" t="t" r="r" b="b"/>
                    <a:pathLst>
                      <a:path w="679450" h="1031239">
                        <a:moveTo>
                          <a:pt x="679377" y="1031145"/>
                        </a:moveTo>
                        <a:lnTo>
                          <a:pt x="679377" y="0"/>
                        </a:lnTo>
                        <a:lnTo>
                          <a:pt x="0" y="0"/>
                        </a:lnTo>
                        <a:lnTo>
                          <a:pt x="0" y="1031145"/>
                        </a:lnTo>
                        <a:lnTo>
                          <a:pt x="679377" y="1031145"/>
                        </a:lnTo>
                        <a:close/>
                      </a:path>
                    </a:pathLst>
                  </a:custGeom>
                  <a:ln w="13296">
                    <a:solidFill>
                      <a:srgbClr val="008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48" name="object 4848"/>
                  <p:cNvSpPr/>
                  <p:nvPr/>
                </p:nvSpPr>
                <p:spPr>
                  <a:xfrm>
                    <a:off x="10964400" y="3030267"/>
                    <a:ext cx="235585" cy="1043940"/>
                  </a:xfrm>
                  <a:custGeom>
                    <a:avLst/>
                    <a:gdLst/>
                    <a:ahLst/>
                    <a:cxnLst/>
                    <a:rect l="l" t="t" r="r" b="b"/>
                    <a:pathLst>
                      <a:path w="235584" h="1043939">
                        <a:moveTo>
                          <a:pt x="235092" y="0"/>
                        </a:moveTo>
                        <a:lnTo>
                          <a:pt x="0" y="0"/>
                        </a:lnTo>
                        <a:lnTo>
                          <a:pt x="0" y="1043890"/>
                        </a:lnTo>
                        <a:lnTo>
                          <a:pt x="235092" y="1043890"/>
                        </a:lnTo>
                        <a:lnTo>
                          <a:pt x="235092"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49" name="object 4849"/>
                  <p:cNvSpPr/>
                  <p:nvPr/>
                </p:nvSpPr>
                <p:spPr>
                  <a:xfrm>
                    <a:off x="10964400" y="3030267"/>
                    <a:ext cx="235585" cy="1043940"/>
                  </a:xfrm>
                  <a:custGeom>
                    <a:avLst/>
                    <a:gdLst/>
                    <a:ahLst/>
                    <a:cxnLst/>
                    <a:rect l="l" t="t" r="r" b="b"/>
                    <a:pathLst>
                      <a:path w="235584" h="1043939">
                        <a:moveTo>
                          <a:pt x="0" y="1043890"/>
                        </a:moveTo>
                        <a:lnTo>
                          <a:pt x="235092" y="1043890"/>
                        </a:lnTo>
                        <a:lnTo>
                          <a:pt x="235092" y="0"/>
                        </a:lnTo>
                        <a:lnTo>
                          <a:pt x="0" y="0"/>
                        </a:lnTo>
                        <a:lnTo>
                          <a:pt x="0" y="1043890"/>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50" name="object 4850"/>
                  <p:cNvSpPr/>
                  <p:nvPr/>
                </p:nvSpPr>
                <p:spPr>
                  <a:xfrm>
                    <a:off x="10272289" y="2854196"/>
                    <a:ext cx="693420" cy="178435"/>
                  </a:xfrm>
                  <a:custGeom>
                    <a:avLst/>
                    <a:gdLst/>
                    <a:ahLst/>
                    <a:cxnLst/>
                    <a:rect l="l" t="t" r="r" b="b"/>
                    <a:pathLst>
                      <a:path w="693420" h="178435">
                        <a:moveTo>
                          <a:pt x="0" y="0"/>
                        </a:moveTo>
                        <a:lnTo>
                          <a:pt x="0" y="177885"/>
                        </a:lnTo>
                        <a:lnTo>
                          <a:pt x="693160" y="177885"/>
                        </a:lnTo>
                        <a:lnTo>
                          <a:pt x="693160" y="0"/>
                        </a:lnTo>
                        <a:lnTo>
                          <a:pt x="0"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51" name="object 4851"/>
                  <p:cNvSpPr/>
                  <p:nvPr/>
                </p:nvSpPr>
                <p:spPr>
                  <a:xfrm>
                    <a:off x="10272289" y="2854196"/>
                    <a:ext cx="693420" cy="178435"/>
                  </a:xfrm>
                  <a:custGeom>
                    <a:avLst/>
                    <a:gdLst/>
                    <a:ahLst/>
                    <a:cxnLst/>
                    <a:rect l="l" t="t" r="r" b="b"/>
                    <a:pathLst>
                      <a:path w="693420" h="178435">
                        <a:moveTo>
                          <a:pt x="693160" y="177885"/>
                        </a:moveTo>
                        <a:lnTo>
                          <a:pt x="693160" y="0"/>
                        </a:lnTo>
                        <a:lnTo>
                          <a:pt x="0" y="0"/>
                        </a:lnTo>
                        <a:lnTo>
                          <a:pt x="0" y="177885"/>
                        </a:lnTo>
                        <a:lnTo>
                          <a:pt x="693160" y="177885"/>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52" name="object 4852"/>
                  <p:cNvSpPr/>
                  <p:nvPr/>
                </p:nvSpPr>
                <p:spPr>
                  <a:xfrm>
                    <a:off x="10273654" y="4077508"/>
                    <a:ext cx="685800" cy="1021080"/>
                  </a:xfrm>
                  <a:custGeom>
                    <a:avLst/>
                    <a:gdLst/>
                    <a:ahLst/>
                    <a:cxnLst/>
                    <a:rect l="l" t="t" r="r" b="b"/>
                    <a:pathLst>
                      <a:path w="685800" h="1021079">
                        <a:moveTo>
                          <a:pt x="685686" y="0"/>
                        </a:moveTo>
                        <a:lnTo>
                          <a:pt x="0" y="0"/>
                        </a:lnTo>
                        <a:lnTo>
                          <a:pt x="0" y="1020695"/>
                        </a:lnTo>
                        <a:lnTo>
                          <a:pt x="685686" y="1020695"/>
                        </a:lnTo>
                        <a:lnTo>
                          <a:pt x="685686"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53" name="object 4853"/>
                  <p:cNvSpPr/>
                  <p:nvPr/>
                </p:nvSpPr>
                <p:spPr>
                  <a:xfrm>
                    <a:off x="10273654" y="4077508"/>
                    <a:ext cx="685800" cy="1021080"/>
                  </a:xfrm>
                  <a:custGeom>
                    <a:avLst/>
                    <a:gdLst/>
                    <a:ahLst/>
                    <a:cxnLst/>
                    <a:rect l="l" t="t" r="r" b="b"/>
                    <a:pathLst>
                      <a:path w="685800" h="1021079">
                        <a:moveTo>
                          <a:pt x="0" y="1020695"/>
                        </a:moveTo>
                        <a:lnTo>
                          <a:pt x="685686" y="1020695"/>
                        </a:lnTo>
                        <a:lnTo>
                          <a:pt x="685686" y="0"/>
                        </a:lnTo>
                        <a:lnTo>
                          <a:pt x="0" y="0"/>
                        </a:lnTo>
                        <a:lnTo>
                          <a:pt x="0" y="1020695"/>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54" name="object 4854"/>
                  <p:cNvSpPr/>
                  <p:nvPr/>
                </p:nvSpPr>
                <p:spPr>
                  <a:xfrm>
                    <a:off x="8219998" y="3024482"/>
                    <a:ext cx="179705" cy="1042035"/>
                  </a:xfrm>
                  <a:custGeom>
                    <a:avLst/>
                    <a:gdLst/>
                    <a:ahLst/>
                    <a:cxnLst/>
                    <a:rect l="l" t="t" r="r" b="b"/>
                    <a:pathLst>
                      <a:path w="179704" h="1042035">
                        <a:moveTo>
                          <a:pt x="179108" y="0"/>
                        </a:moveTo>
                        <a:lnTo>
                          <a:pt x="0" y="0"/>
                        </a:lnTo>
                        <a:lnTo>
                          <a:pt x="0" y="1041890"/>
                        </a:lnTo>
                        <a:lnTo>
                          <a:pt x="179108" y="1041890"/>
                        </a:lnTo>
                        <a:lnTo>
                          <a:pt x="179108"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55" name="object 4855"/>
                  <p:cNvSpPr/>
                  <p:nvPr/>
                </p:nvSpPr>
                <p:spPr>
                  <a:xfrm>
                    <a:off x="8219998" y="3024482"/>
                    <a:ext cx="179705" cy="1042035"/>
                  </a:xfrm>
                  <a:custGeom>
                    <a:avLst/>
                    <a:gdLst/>
                    <a:ahLst/>
                    <a:cxnLst/>
                    <a:rect l="l" t="t" r="r" b="b"/>
                    <a:pathLst>
                      <a:path w="179704" h="1042035">
                        <a:moveTo>
                          <a:pt x="0" y="1041890"/>
                        </a:moveTo>
                        <a:lnTo>
                          <a:pt x="179108" y="1041890"/>
                        </a:lnTo>
                        <a:lnTo>
                          <a:pt x="179108" y="0"/>
                        </a:lnTo>
                        <a:lnTo>
                          <a:pt x="0" y="0"/>
                        </a:lnTo>
                        <a:lnTo>
                          <a:pt x="0" y="1041890"/>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4856" name="object 4856"/>
                  <p:cNvPicPr/>
                  <p:nvPr/>
                </p:nvPicPr>
                <p:blipFill>
                  <a:blip r:embed="rId209" cstate="print"/>
                  <a:stretch>
                    <a:fillRect/>
                  </a:stretch>
                </p:blipFill>
                <p:spPr>
                  <a:xfrm>
                    <a:off x="8408233" y="3029543"/>
                    <a:ext cx="679378" cy="1031145"/>
                  </a:xfrm>
                  <a:prstGeom prst="rect">
                    <a:avLst/>
                  </a:prstGeom>
                </p:spPr>
              </p:pic>
              <p:sp>
                <p:nvSpPr>
                  <p:cNvPr id="4857" name="object 4857"/>
                  <p:cNvSpPr/>
                  <p:nvPr/>
                </p:nvSpPr>
                <p:spPr>
                  <a:xfrm>
                    <a:off x="8408233" y="3029543"/>
                    <a:ext cx="679450" cy="1031240"/>
                  </a:xfrm>
                  <a:custGeom>
                    <a:avLst/>
                    <a:gdLst/>
                    <a:ahLst/>
                    <a:cxnLst/>
                    <a:rect l="l" t="t" r="r" b="b"/>
                    <a:pathLst>
                      <a:path w="679450" h="1031239">
                        <a:moveTo>
                          <a:pt x="679378" y="1031145"/>
                        </a:moveTo>
                        <a:lnTo>
                          <a:pt x="679378" y="0"/>
                        </a:lnTo>
                        <a:lnTo>
                          <a:pt x="0" y="0"/>
                        </a:lnTo>
                        <a:lnTo>
                          <a:pt x="0" y="1031145"/>
                        </a:lnTo>
                        <a:lnTo>
                          <a:pt x="679378" y="1031145"/>
                        </a:lnTo>
                        <a:close/>
                      </a:path>
                    </a:pathLst>
                  </a:custGeom>
                  <a:ln w="13296">
                    <a:solidFill>
                      <a:srgbClr val="008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58" name="object 4858"/>
                  <p:cNvSpPr/>
                  <p:nvPr/>
                </p:nvSpPr>
                <p:spPr>
                  <a:xfrm>
                    <a:off x="9095198" y="3022642"/>
                    <a:ext cx="235585" cy="1043940"/>
                  </a:xfrm>
                  <a:custGeom>
                    <a:avLst/>
                    <a:gdLst/>
                    <a:ahLst/>
                    <a:cxnLst/>
                    <a:rect l="l" t="t" r="r" b="b"/>
                    <a:pathLst>
                      <a:path w="235584" h="1043939">
                        <a:moveTo>
                          <a:pt x="235093" y="0"/>
                        </a:moveTo>
                        <a:lnTo>
                          <a:pt x="0" y="0"/>
                        </a:lnTo>
                        <a:lnTo>
                          <a:pt x="0" y="1043896"/>
                        </a:lnTo>
                        <a:lnTo>
                          <a:pt x="235093" y="1043896"/>
                        </a:lnTo>
                        <a:lnTo>
                          <a:pt x="235093"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59" name="object 4859"/>
                  <p:cNvSpPr/>
                  <p:nvPr/>
                </p:nvSpPr>
                <p:spPr>
                  <a:xfrm>
                    <a:off x="9095198" y="3022642"/>
                    <a:ext cx="235585" cy="1043940"/>
                  </a:xfrm>
                  <a:custGeom>
                    <a:avLst/>
                    <a:gdLst/>
                    <a:ahLst/>
                    <a:cxnLst/>
                    <a:rect l="l" t="t" r="r" b="b"/>
                    <a:pathLst>
                      <a:path w="235584" h="1043939">
                        <a:moveTo>
                          <a:pt x="0" y="1043896"/>
                        </a:moveTo>
                        <a:lnTo>
                          <a:pt x="235093" y="1043896"/>
                        </a:lnTo>
                        <a:lnTo>
                          <a:pt x="235093" y="0"/>
                        </a:lnTo>
                        <a:lnTo>
                          <a:pt x="0" y="0"/>
                        </a:lnTo>
                        <a:lnTo>
                          <a:pt x="0" y="1043896"/>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60" name="object 4860"/>
                  <p:cNvSpPr/>
                  <p:nvPr/>
                </p:nvSpPr>
                <p:spPr>
                  <a:xfrm>
                    <a:off x="8403093" y="2846577"/>
                    <a:ext cx="693420" cy="178435"/>
                  </a:xfrm>
                  <a:custGeom>
                    <a:avLst/>
                    <a:gdLst/>
                    <a:ahLst/>
                    <a:cxnLst/>
                    <a:rect l="l" t="t" r="r" b="b"/>
                    <a:pathLst>
                      <a:path w="693420" h="178435">
                        <a:moveTo>
                          <a:pt x="0" y="0"/>
                        </a:moveTo>
                        <a:lnTo>
                          <a:pt x="0" y="177885"/>
                        </a:lnTo>
                        <a:lnTo>
                          <a:pt x="693160" y="177885"/>
                        </a:lnTo>
                        <a:lnTo>
                          <a:pt x="693160" y="0"/>
                        </a:lnTo>
                        <a:lnTo>
                          <a:pt x="0"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61" name="object 4861"/>
                  <p:cNvSpPr/>
                  <p:nvPr/>
                </p:nvSpPr>
                <p:spPr>
                  <a:xfrm>
                    <a:off x="8403093" y="2846577"/>
                    <a:ext cx="693420" cy="178435"/>
                  </a:xfrm>
                  <a:custGeom>
                    <a:avLst/>
                    <a:gdLst/>
                    <a:ahLst/>
                    <a:cxnLst/>
                    <a:rect l="l" t="t" r="r" b="b"/>
                    <a:pathLst>
                      <a:path w="693420" h="178435">
                        <a:moveTo>
                          <a:pt x="693160" y="177885"/>
                        </a:moveTo>
                        <a:lnTo>
                          <a:pt x="693160" y="0"/>
                        </a:lnTo>
                        <a:lnTo>
                          <a:pt x="0" y="0"/>
                        </a:lnTo>
                        <a:lnTo>
                          <a:pt x="0" y="177885"/>
                        </a:lnTo>
                        <a:lnTo>
                          <a:pt x="693160" y="177885"/>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62" name="object 4862"/>
                  <p:cNvSpPr/>
                  <p:nvPr/>
                </p:nvSpPr>
                <p:spPr>
                  <a:xfrm>
                    <a:off x="8404445" y="4069876"/>
                    <a:ext cx="685800" cy="1021080"/>
                  </a:xfrm>
                  <a:custGeom>
                    <a:avLst/>
                    <a:gdLst/>
                    <a:ahLst/>
                    <a:cxnLst/>
                    <a:rect l="l" t="t" r="r" b="b"/>
                    <a:pathLst>
                      <a:path w="685800" h="1021079">
                        <a:moveTo>
                          <a:pt x="685686" y="0"/>
                        </a:moveTo>
                        <a:lnTo>
                          <a:pt x="0" y="0"/>
                        </a:lnTo>
                        <a:lnTo>
                          <a:pt x="0" y="1020695"/>
                        </a:lnTo>
                        <a:lnTo>
                          <a:pt x="685686" y="1020695"/>
                        </a:lnTo>
                        <a:lnTo>
                          <a:pt x="685686"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63" name="object 4863"/>
                  <p:cNvSpPr/>
                  <p:nvPr/>
                </p:nvSpPr>
                <p:spPr>
                  <a:xfrm>
                    <a:off x="8404445" y="4069876"/>
                    <a:ext cx="685800" cy="1021080"/>
                  </a:xfrm>
                  <a:custGeom>
                    <a:avLst/>
                    <a:gdLst/>
                    <a:ahLst/>
                    <a:cxnLst/>
                    <a:rect l="l" t="t" r="r" b="b"/>
                    <a:pathLst>
                      <a:path w="685800" h="1021079">
                        <a:moveTo>
                          <a:pt x="0" y="1020695"/>
                        </a:moveTo>
                        <a:lnTo>
                          <a:pt x="685686" y="1020695"/>
                        </a:lnTo>
                        <a:lnTo>
                          <a:pt x="685686" y="0"/>
                        </a:lnTo>
                        <a:lnTo>
                          <a:pt x="0" y="0"/>
                        </a:lnTo>
                        <a:lnTo>
                          <a:pt x="0" y="1020695"/>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64" name="object 4864"/>
                  <p:cNvSpPr/>
                  <p:nvPr/>
                </p:nvSpPr>
                <p:spPr>
                  <a:xfrm>
                    <a:off x="9141855" y="3042878"/>
                    <a:ext cx="179705" cy="1042035"/>
                  </a:xfrm>
                  <a:custGeom>
                    <a:avLst/>
                    <a:gdLst/>
                    <a:ahLst/>
                    <a:cxnLst/>
                    <a:rect l="l" t="t" r="r" b="b"/>
                    <a:pathLst>
                      <a:path w="179704" h="1042035">
                        <a:moveTo>
                          <a:pt x="179108" y="0"/>
                        </a:moveTo>
                        <a:lnTo>
                          <a:pt x="0" y="0"/>
                        </a:lnTo>
                        <a:lnTo>
                          <a:pt x="0" y="1041889"/>
                        </a:lnTo>
                        <a:lnTo>
                          <a:pt x="179108" y="1041889"/>
                        </a:lnTo>
                        <a:lnTo>
                          <a:pt x="179108"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65" name="object 4865"/>
                  <p:cNvSpPr/>
                  <p:nvPr/>
                </p:nvSpPr>
                <p:spPr>
                  <a:xfrm>
                    <a:off x="9141855" y="3042878"/>
                    <a:ext cx="179705" cy="1042035"/>
                  </a:xfrm>
                  <a:custGeom>
                    <a:avLst/>
                    <a:gdLst/>
                    <a:ahLst/>
                    <a:cxnLst/>
                    <a:rect l="l" t="t" r="r" b="b"/>
                    <a:pathLst>
                      <a:path w="179704" h="1042035">
                        <a:moveTo>
                          <a:pt x="0" y="1041889"/>
                        </a:moveTo>
                        <a:lnTo>
                          <a:pt x="179108" y="1041889"/>
                        </a:lnTo>
                        <a:lnTo>
                          <a:pt x="179108" y="0"/>
                        </a:lnTo>
                        <a:lnTo>
                          <a:pt x="0" y="0"/>
                        </a:lnTo>
                        <a:lnTo>
                          <a:pt x="0" y="1041889"/>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4866" name="object 4866"/>
                  <p:cNvPicPr/>
                  <p:nvPr/>
                </p:nvPicPr>
                <p:blipFill>
                  <a:blip r:embed="rId210" cstate="print"/>
                  <a:stretch>
                    <a:fillRect/>
                  </a:stretch>
                </p:blipFill>
                <p:spPr>
                  <a:xfrm>
                    <a:off x="9330091" y="3047937"/>
                    <a:ext cx="679377" cy="1031146"/>
                  </a:xfrm>
                  <a:prstGeom prst="rect">
                    <a:avLst/>
                  </a:prstGeom>
                </p:spPr>
              </p:pic>
              <p:sp>
                <p:nvSpPr>
                  <p:cNvPr id="4867" name="object 4867"/>
                  <p:cNvSpPr/>
                  <p:nvPr/>
                </p:nvSpPr>
                <p:spPr>
                  <a:xfrm>
                    <a:off x="9330091" y="3047937"/>
                    <a:ext cx="679450" cy="1031240"/>
                  </a:xfrm>
                  <a:custGeom>
                    <a:avLst/>
                    <a:gdLst/>
                    <a:ahLst/>
                    <a:cxnLst/>
                    <a:rect l="l" t="t" r="r" b="b"/>
                    <a:pathLst>
                      <a:path w="679450" h="1031239">
                        <a:moveTo>
                          <a:pt x="679377" y="1031146"/>
                        </a:moveTo>
                        <a:lnTo>
                          <a:pt x="679377" y="0"/>
                        </a:lnTo>
                        <a:lnTo>
                          <a:pt x="0" y="0"/>
                        </a:lnTo>
                        <a:lnTo>
                          <a:pt x="0" y="1031146"/>
                        </a:lnTo>
                        <a:lnTo>
                          <a:pt x="679377" y="1031146"/>
                        </a:lnTo>
                        <a:close/>
                      </a:path>
                    </a:pathLst>
                  </a:custGeom>
                  <a:ln w="13296">
                    <a:solidFill>
                      <a:srgbClr val="008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68" name="object 4868"/>
                  <p:cNvSpPr/>
                  <p:nvPr/>
                </p:nvSpPr>
                <p:spPr>
                  <a:xfrm>
                    <a:off x="10017061" y="3041037"/>
                    <a:ext cx="235585" cy="1043940"/>
                  </a:xfrm>
                  <a:custGeom>
                    <a:avLst/>
                    <a:gdLst/>
                    <a:ahLst/>
                    <a:cxnLst/>
                    <a:rect l="l" t="t" r="r" b="b"/>
                    <a:pathLst>
                      <a:path w="235584" h="1043939">
                        <a:moveTo>
                          <a:pt x="235092" y="0"/>
                        </a:moveTo>
                        <a:lnTo>
                          <a:pt x="0" y="0"/>
                        </a:lnTo>
                        <a:lnTo>
                          <a:pt x="0" y="1043890"/>
                        </a:lnTo>
                        <a:lnTo>
                          <a:pt x="235092" y="1043890"/>
                        </a:lnTo>
                        <a:lnTo>
                          <a:pt x="235092"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69" name="object 4869"/>
                  <p:cNvSpPr/>
                  <p:nvPr/>
                </p:nvSpPr>
                <p:spPr>
                  <a:xfrm>
                    <a:off x="10017061" y="3041037"/>
                    <a:ext cx="235585" cy="1043940"/>
                  </a:xfrm>
                  <a:custGeom>
                    <a:avLst/>
                    <a:gdLst/>
                    <a:ahLst/>
                    <a:cxnLst/>
                    <a:rect l="l" t="t" r="r" b="b"/>
                    <a:pathLst>
                      <a:path w="235584" h="1043939">
                        <a:moveTo>
                          <a:pt x="0" y="1043890"/>
                        </a:moveTo>
                        <a:lnTo>
                          <a:pt x="235092" y="1043890"/>
                        </a:lnTo>
                        <a:lnTo>
                          <a:pt x="235092" y="0"/>
                        </a:lnTo>
                        <a:lnTo>
                          <a:pt x="0" y="0"/>
                        </a:lnTo>
                        <a:lnTo>
                          <a:pt x="0" y="1043890"/>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70" name="object 4870"/>
                  <p:cNvSpPr/>
                  <p:nvPr/>
                </p:nvSpPr>
                <p:spPr>
                  <a:xfrm>
                    <a:off x="9324950" y="2864966"/>
                    <a:ext cx="693420" cy="178435"/>
                  </a:xfrm>
                  <a:custGeom>
                    <a:avLst/>
                    <a:gdLst/>
                    <a:ahLst/>
                    <a:cxnLst/>
                    <a:rect l="l" t="t" r="r" b="b"/>
                    <a:pathLst>
                      <a:path w="693420" h="178435">
                        <a:moveTo>
                          <a:pt x="0" y="0"/>
                        </a:moveTo>
                        <a:lnTo>
                          <a:pt x="0" y="177885"/>
                        </a:lnTo>
                        <a:lnTo>
                          <a:pt x="693160" y="177885"/>
                        </a:lnTo>
                        <a:lnTo>
                          <a:pt x="693160" y="0"/>
                        </a:lnTo>
                        <a:lnTo>
                          <a:pt x="0"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71" name="object 4871"/>
                  <p:cNvSpPr/>
                  <p:nvPr/>
                </p:nvSpPr>
                <p:spPr>
                  <a:xfrm>
                    <a:off x="9324950" y="2864966"/>
                    <a:ext cx="693420" cy="178435"/>
                  </a:xfrm>
                  <a:custGeom>
                    <a:avLst/>
                    <a:gdLst/>
                    <a:ahLst/>
                    <a:cxnLst/>
                    <a:rect l="l" t="t" r="r" b="b"/>
                    <a:pathLst>
                      <a:path w="693420" h="178435">
                        <a:moveTo>
                          <a:pt x="693160" y="177885"/>
                        </a:moveTo>
                        <a:lnTo>
                          <a:pt x="693160" y="0"/>
                        </a:lnTo>
                        <a:lnTo>
                          <a:pt x="0" y="0"/>
                        </a:lnTo>
                        <a:lnTo>
                          <a:pt x="0" y="177885"/>
                        </a:lnTo>
                        <a:lnTo>
                          <a:pt x="693160" y="177885"/>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72" name="object 4872"/>
                  <p:cNvSpPr/>
                  <p:nvPr/>
                </p:nvSpPr>
                <p:spPr>
                  <a:xfrm>
                    <a:off x="9326315" y="4088278"/>
                    <a:ext cx="685800" cy="1021080"/>
                  </a:xfrm>
                  <a:custGeom>
                    <a:avLst/>
                    <a:gdLst/>
                    <a:ahLst/>
                    <a:cxnLst/>
                    <a:rect l="l" t="t" r="r" b="b"/>
                    <a:pathLst>
                      <a:path w="685800" h="1021079">
                        <a:moveTo>
                          <a:pt x="685686" y="0"/>
                        </a:moveTo>
                        <a:lnTo>
                          <a:pt x="0" y="0"/>
                        </a:lnTo>
                        <a:lnTo>
                          <a:pt x="0" y="1020695"/>
                        </a:lnTo>
                        <a:lnTo>
                          <a:pt x="685686" y="1020695"/>
                        </a:lnTo>
                        <a:lnTo>
                          <a:pt x="685686" y="0"/>
                        </a:lnTo>
                        <a:close/>
                      </a:path>
                    </a:pathLst>
                  </a:custGeom>
                  <a:solidFill>
                    <a:srgbClr val="FF8040">
                      <a:alpha val="19999"/>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73" name="object 4873"/>
                  <p:cNvSpPr/>
                  <p:nvPr/>
                </p:nvSpPr>
                <p:spPr>
                  <a:xfrm>
                    <a:off x="9326315" y="4088278"/>
                    <a:ext cx="685800" cy="1021080"/>
                  </a:xfrm>
                  <a:custGeom>
                    <a:avLst/>
                    <a:gdLst/>
                    <a:ahLst/>
                    <a:cxnLst/>
                    <a:rect l="l" t="t" r="r" b="b"/>
                    <a:pathLst>
                      <a:path w="685800" h="1021079">
                        <a:moveTo>
                          <a:pt x="0" y="1020695"/>
                        </a:moveTo>
                        <a:lnTo>
                          <a:pt x="685686" y="1020695"/>
                        </a:lnTo>
                        <a:lnTo>
                          <a:pt x="685686" y="0"/>
                        </a:lnTo>
                        <a:lnTo>
                          <a:pt x="0" y="0"/>
                        </a:lnTo>
                        <a:lnTo>
                          <a:pt x="0" y="1020695"/>
                        </a:lnTo>
                        <a:close/>
                      </a:path>
                    </a:pathLst>
                  </a:custGeom>
                  <a:ln w="3324">
                    <a:solidFill>
                      <a:srgbClr val="FF80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74" name="object 4874"/>
                  <p:cNvSpPr/>
                  <p:nvPr/>
                </p:nvSpPr>
                <p:spPr>
                  <a:xfrm>
                    <a:off x="8192122" y="2694453"/>
                    <a:ext cx="3046730" cy="1747520"/>
                  </a:xfrm>
                  <a:custGeom>
                    <a:avLst/>
                    <a:gdLst/>
                    <a:ahLst/>
                    <a:cxnLst/>
                    <a:rect l="l" t="t" r="r" b="b"/>
                    <a:pathLst>
                      <a:path w="3046729" h="1747520">
                        <a:moveTo>
                          <a:pt x="0" y="1747122"/>
                        </a:moveTo>
                        <a:lnTo>
                          <a:pt x="3046437" y="1747122"/>
                        </a:lnTo>
                        <a:lnTo>
                          <a:pt x="3046437" y="0"/>
                        </a:lnTo>
                        <a:lnTo>
                          <a:pt x="0" y="0"/>
                        </a:lnTo>
                        <a:lnTo>
                          <a:pt x="0" y="1747122"/>
                        </a:lnTo>
                        <a:close/>
                      </a:path>
                    </a:pathLst>
                  </a:custGeom>
                  <a:ln w="19944">
                    <a:solidFill>
                      <a:srgbClr val="FF0000"/>
                    </a:solidFill>
                    <a:prstDash val="dash"/>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6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grpSp>
        </p:grpSp>
      </p:grpSp>
      <p:sp>
        <p:nvSpPr>
          <p:cNvPr id="4875" name="Title 4874">
            <a:extLst>
              <a:ext uri="{FF2B5EF4-FFF2-40B4-BE49-F238E27FC236}">
                <a16:creationId xmlns:a16="http://schemas.microsoft.com/office/drawing/2014/main" id="{E9EE8323-5A5A-60F8-DE2F-25E2604E9FEC}"/>
              </a:ext>
            </a:extLst>
          </p:cNvPr>
          <p:cNvSpPr>
            <a:spLocks noGrp="1"/>
          </p:cNvSpPr>
          <p:nvPr>
            <p:ph type="title"/>
          </p:nvPr>
        </p:nvSpPr>
        <p:spPr>
          <a:xfrm>
            <a:off x="3606478" y="4724923"/>
            <a:ext cx="5434155" cy="1325563"/>
          </a:xfrm>
        </p:spPr>
        <p:txBody>
          <a:bodyPr/>
          <a:lstStyle/>
          <a:p>
            <a:r>
              <a:rPr lang="en-US">
                <a:cs typeface="Arial"/>
              </a:rPr>
              <a:t>Layout of New Plant</a:t>
            </a:r>
            <a:endParaRPr lang="en-US"/>
          </a:p>
        </p:txBody>
      </p:sp>
      <p:sp>
        <p:nvSpPr>
          <p:cNvPr id="4643" name="object 4643"/>
          <p:cNvSpPr txBox="1"/>
          <p:nvPr/>
        </p:nvSpPr>
        <p:spPr>
          <a:xfrm>
            <a:off x="4748821" y="36802"/>
            <a:ext cx="2490095" cy="559314"/>
          </a:xfrm>
          <a:prstGeom prst="rect">
            <a:avLst/>
          </a:prstGeom>
        </p:spPr>
        <p:txBody>
          <a:bodyPr vert="horz" wrap="square" lIns="0" tIns="8186" rIns="0" bIns="0" rtlCol="0">
            <a:spAutoFit/>
          </a:bodyPr>
          <a:lstStyle/>
          <a:p>
            <a:pPr marL="6064" marR="0" lvl="0" indent="0" algn="l" defTabSz="914400" rtl="0" eaLnBrk="1" fontAlgn="auto" latinLnBrk="0" hangingPunct="1">
              <a:lnSpc>
                <a:spcPct val="100000"/>
              </a:lnSpc>
              <a:spcBef>
                <a:spcPts val="64"/>
              </a:spcBef>
              <a:spcAft>
                <a:spcPts val="0"/>
              </a:spcAft>
              <a:buClrTx/>
              <a:buSzTx/>
              <a:buFontTx/>
              <a:buNone/>
              <a:tabLst/>
              <a:defRPr/>
            </a:pPr>
            <a:r>
              <a:rPr kumimoji="0" sz="3581" b="0" i="0" u="none" strike="noStrike" kern="1200" cap="none" spc="0" normalizeH="0" baseline="0" noProof="0">
                <a:ln>
                  <a:noFill/>
                </a:ln>
                <a:solidFill>
                  <a:srgbClr val="FF0000"/>
                </a:solidFill>
                <a:effectLst/>
                <a:uLnTx/>
                <a:uFillTx/>
                <a:latin typeface="Arial"/>
                <a:ea typeface="+mn-ea"/>
                <a:cs typeface="Arial"/>
              </a:rPr>
              <a:t>OPTION</a:t>
            </a:r>
            <a:r>
              <a:rPr kumimoji="0" sz="3581" b="0" i="0" u="none" strike="noStrike" kern="1200" cap="none" spc="5" normalizeH="0" baseline="0" noProof="0">
                <a:ln>
                  <a:noFill/>
                </a:ln>
                <a:solidFill>
                  <a:srgbClr val="FF0000"/>
                </a:solidFill>
                <a:effectLst/>
                <a:uLnTx/>
                <a:uFillTx/>
                <a:latin typeface="Arial"/>
                <a:ea typeface="+mn-ea"/>
                <a:cs typeface="Arial"/>
              </a:rPr>
              <a:t> </a:t>
            </a:r>
            <a:r>
              <a:rPr kumimoji="0" sz="3581" b="0" i="0" u="none" strike="noStrike" kern="1200" cap="none" spc="-12" normalizeH="0" baseline="0" noProof="0">
                <a:ln>
                  <a:noFill/>
                </a:ln>
                <a:solidFill>
                  <a:srgbClr val="FF0000"/>
                </a:solidFill>
                <a:effectLst/>
                <a:uLnTx/>
                <a:uFillTx/>
                <a:latin typeface="Arial"/>
                <a:ea typeface="+mn-ea"/>
                <a:cs typeface="Arial"/>
              </a:rPr>
              <a:t>3B</a:t>
            </a:r>
            <a:endParaRPr kumimoji="0" sz="3581" b="0" i="0" u="none" strike="noStrike" kern="1200" cap="none" spc="0" normalizeH="0" baseline="0" noProof="0">
              <a:ln>
                <a:noFill/>
              </a:ln>
              <a:solidFill>
                <a:prstClr val="black"/>
              </a:solidFill>
              <a:effectLst/>
              <a:uLnTx/>
              <a:uFillTx/>
              <a:latin typeface="Arial"/>
              <a:ea typeface="+mn-ea"/>
              <a:cs typeface="Arial"/>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A column chart showing UMB's Central Utilities Plant capacity (in tons) between 2023 and 2050. The capacity is broken into source: natural gas boiler, air-source heat pumps, seawater, and geothermal. Capacity increases over time, as does the diversity of sources; by 2050, natural gas is gone, replaced by the other sources. Over the chart, there are lines indicating the new load on the grid.">
            <a:extLst>
              <a:ext uri="{FF2B5EF4-FFF2-40B4-BE49-F238E27FC236}">
                <a16:creationId xmlns:a16="http://schemas.microsoft.com/office/drawing/2014/main" id="{3A09D50E-6A46-462A-EF9D-16FC54A2EDDE}"/>
              </a:ext>
            </a:extLst>
          </p:cNvPr>
          <p:cNvPicPr>
            <a:picLocks noChangeAspect="1"/>
          </p:cNvPicPr>
          <p:nvPr/>
        </p:nvPicPr>
        <p:blipFill rotWithShape="1">
          <a:blip r:embed="rId2"/>
          <a:srcRect t="13355" b="8589"/>
          <a:stretch/>
        </p:blipFill>
        <p:spPr>
          <a:xfrm>
            <a:off x="429410" y="1815351"/>
            <a:ext cx="9645030" cy="4155143"/>
          </a:xfrm>
          <a:prstGeom prst="rect">
            <a:avLst/>
          </a:prstGeom>
        </p:spPr>
      </p:pic>
      <p:sp>
        <p:nvSpPr>
          <p:cNvPr id="7" name="Title 1">
            <a:extLst>
              <a:ext uri="{FF2B5EF4-FFF2-40B4-BE49-F238E27FC236}">
                <a16:creationId xmlns:a16="http://schemas.microsoft.com/office/drawing/2014/main" id="{A07ED4AA-AD49-D227-09E0-853842F4C8A3}"/>
              </a:ext>
            </a:extLst>
          </p:cNvPr>
          <p:cNvSpPr>
            <a:spLocks noGrp="1"/>
          </p:cNvSpPr>
          <p:nvPr>
            <p:ph type="title"/>
          </p:nvPr>
        </p:nvSpPr>
        <p:spPr>
          <a:xfrm>
            <a:off x="838200" y="365126"/>
            <a:ext cx="10515600" cy="1325563"/>
          </a:xfrm>
        </p:spPr>
        <p:txBody>
          <a:bodyPr>
            <a:normAutofit/>
          </a:bodyPr>
          <a:lstStyle/>
          <a:p>
            <a:r>
              <a:rPr lang="en-US"/>
              <a:t>Heating Electrification Proposed </a:t>
            </a:r>
          </a:p>
        </p:txBody>
      </p:sp>
      <p:sp>
        <p:nvSpPr>
          <p:cNvPr id="2" name="TextBox 1">
            <a:extLst>
              <a:ext uri="{FF2B5EF4-FFF2-40B4-BE49-F238E27FC236}">
                <a16:creationId xmlns:a16="http://schemas.microsoft.com/office/drawing/2014/main" id="{FE49F242-8F03-3688-E8DD-A1E516468F13}"/>
              </a:ext>
            </a:extLst>
          </p:cNvPr>
          <p:cNvSpPr txBox="1"/>
          <p:nvPr/>
        </p:nvSpPr>
        <p:spPr>
          <a:xfrm>
            <a:off x="838200" y="5948588"/>
            <a:ext cx="9236240" cy="369332"/>
          </a:xfrm>
          <a:prstGeom prst="rect">
            <a:avLst/>
          </a:prstGeom>
          <a:noFill/>
        </p:spPr>
        <p:txBody>
          <a:bodyPr wrap="square" lIns="91440" tIns="45720" rIns="91440" bIns="45720"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5A8B"/>
                </a:solidFill>
                <a:effectLst/>
                <a:uLnTx/>
                <a:uFillTx/>
                <a:ea typeface="+mn-ea"/>
                <a:cs typeface="+mn-cs"/>
              </a:rPr>
              <a:t>Heat Pumps use electricity from the grid</a:t>
            </a:r>
            <a:endParaRPr kumimoji="0" lang="en-US" sz="1800" b="0" i="0" u="none" strike="noStrike" kern="1200" cap="none" spc="0" normalizeH="0" baseline="0" noProof="0">
              <a:ln>
                <a:noFill/>
              </a:ln>
              <a:solidFill>
                <a:prstClr val="black"/>
              </a:solidFill>
              <a:effectLst/>
              <a:uLnTx/>
              <a:uFillTx/>
              <a:ea typeface="+mn-ea"/>
              <a:cs typeface="+mn-cs"/>
            </a:endParaRPr>
          </a:p>
        </p:txBody>
      </p:sp>
      <p:sp>
        <p:nvSpPr>
          <p:cNvPr id="3" name="Footer Placeholder 2">
            <a:extLst>
              <a:ext uri="{FF2B5EF4-FFF2-40B4-BE49-F238E27FC236}">
                <a16:creationId xmlns:a16="http://schemas.microsoft.com/office/drawing/2014/main" id="{7B466C9F-630E-76D7-7EEB-2E64331A51FE}"/>
              </a:ext>
              <a:ext uri="{C183D7F6-B498-43B3-948B-1728B52AA6E4}">
                <adec:decorative xmlns:adec="http://schemas.microsoft.com/office/drawing/2017/decorative" val="1"/>
              </a:ext>
            </a:extLst>
          </p:cNvPr>
          <p:cNvSpPr>
            <a:spLocks noGrp="1"/>
          </p:cNvSpPr>
          <p:nvPr>
            <p:ph type="ftr" sz="quarter" idx="11"/>
          </p:nvPr>
        </p:nvSpPr>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srgbClr val="005A8B">
                    <a:tint val="75000"/>
                  </a:srgbClr>
                </a:solidFill>
                <a:effectLst/>
                <a:uLnTx/>
                <a:uFillTx/>
                <a:ea typeface="+mn-ea"/>
                <a:cs typeface="+mn-cs"/>
              </a:rPr>
              <a:t>UMB - Facilities Department</a:t>
            </a:r>
          </a:p>
        </p:txBody>
      </p:sp>
    </p:spTree>
    <p:extLst>
      <p:ext uri="{BB962C8B-B14F-4D97-AF65-F5344CB8AC3E}">
        <p14:creationId xmlns:p14="http://schemas.microsoft.com/office/powerpoint/2010/main" val="245873898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CFDDAA89-F8E5-D21E-EB55-C878161D4038}"/>
              </a:ext>
            </a:extLst>
          </p:cNvPr>
          <p:cNvSpPr>
            <a:spLocks noGrp="1"/>
          </p:cNvSpPr>
          <p:nvPr>
            <p:ph type="title" idx="4294967295"/>
          </p:nvPr>
        </p:nvSpPr>
        <p:spPr>
          <a:xfrm>
            <a:off x="381000" y="330200"/>
            <a:ext cx="8699500" cy="1430338"/>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4400" b="0" i="0" u="none" strike="noStrike" kern="1200" cap="none" spc="0" normalizeH="0" baseline="0" noProof="0">
                <a:ln>
                  <a:noFill/>
                </a:ln>
                <a:solidFill>
                  <a:schemeClr val="tx1"/>
                </a:solidFill>
                <a:effectLst/>
                <a:uLnTx/>
                <a:uFillTx/>
                <a:latin typeface="+mj-lt"/>
                <a:ea typeface="+mn-ea"/>
                <a:cs typeface="+mn-cs"/>
              </a:rPr>
              <a:t>Decarbonizing DCR</a:t>
            </a:r>
          </a:p>
        </p:txBody>
      </p:sp>
      <p:sp>
        <p:nvSpPr>
          <p:cNvPr id="4" name="Text Placeholder 3">
            <a:extLst>
              <a:ext uri="{FF2B5EF4-FFF2-40B4-BE49-F238E27FC236}">
                <a16:creationId xmlns:a16="http://schemas.microsoft.com/office/drawing/2014/main" id="{EF6DCA4B-329E-9C09-1B88-72905018F700}"/>
              </a:ext>
            </a:extLst>
          </p:cNvPr>
          <p:cNvSpPr>
            <a:spLocks noGrp="1"/>
          </p:cNvSpPr>
          <p:nvPr>
            <p:ph type="body" sz="quarter" idx="12"/>
          </p:nvPr>
        </p:nvSpPr>
        <p:spPr/>
        <p:txBody>
          <a:bodyPr/>
          <a:lstStyle/>
          <a:p>
            <a:r>
              <a:rPr lang="en-US"/>
              <a:t>LBE Council Meeting</a:t>
            </a:r>
          </a:p>
        </p:txBody>
      </p:sp>
      <p:sp>
        <p:nvSpPr>
          <p:cNvPr id="5" name="Text Placeholder 4">
            <a:extLst>
              <a:ext uri="{FF2B5EF4-FFF2-40B4-BE49-F238E27FC236}">
                <a16:creationId xmlns:a16="http://schemas.microsoft.com/office/drawing/2014/main" id="{08E7A749-63B8-BE9E-17A9-3788D2E127F8}"/>
              </a:ext>
            </a:extLst>
          </p:cNvPr>
          <p:cNvSpPr>
            <a:spLocks noGrp="1"/>
          </p:cNvSpPr>
          <p:nvPr>
            <p:ph type="body" sz="quarter" idx="13"/>
          </p:nvPr>
        </p:nvSpPr>
        <p:spPr/>
        <p:txBody>
          <a:bodyPr/>
          <a:lstStyle/>
          <a:p>
            <a:r>
              <a:rPr lang="en-US"/>
              <a:t>LBE Council Meeting</a:t>
            </a:r>
          </a:p>
          <a:p>
            <a:r>
              <a:rPr lang="en-US"/>
              <a:t>May 12, 2026</a:t>
            </a:r>
          </a:p>
        </p:txBody>
      </p:sp>
      <p:sp>
        <p:nvSpPr>
          <p:cNvPr id="6" name="Text Placeholder 5">
            <a:extLst>
              <a:ext uri="{FF2B5EF4-FFF2-40B4-BE49-F238E27FC236}">
                <a16:creationId xmlns:a16="http://schemas.microsoft.com/office/drawing/2014/main" id="{64B028A8-8887-9FCD-6C41-7590EFBB22C6}"/>
              </a:ext>
            </a:extLst>
          </p:cNvPr>
          <p:cNvSpPr>
            <a:spLocks noGrp="1"/>
          </p:cNvSpPr>
          <p:nvPr>
            <p:ph type="body" sz="quarter" idx="14"/>
          </p:nvPr>
        </p:nvSpPr>
        <p:spPr>
          <a:xfrm>
            <a:off x="8039100" y="4295140"/>
            <a:ext cx="3594100" cy="699261"/>
          </a:xfrm>
        </p:spPr>
        <p:txBody>
          <a:bodyPr/>
          <a:lstStyle/>
          <a:p>
            <a:r>
              <a:rPr lang="en-US"/>
              <a:t>Massachusetts Department of Conservation and Recreation</a:t>
            </a:r>
          </a:p>
        </p:txBody>
      </p:sp>
      <p:sp>
        <p:nvSpPr>
          <p:cNvPr id="7" name="Text Placeholder 6">
            <a:extLst>
              <a:ext uri="{FF2B5EF4-FFF2-40B4-BE49-F238E27FC236}">
                <a16:creationId xmlns:a16="http://schemas.microsoft.com/office/drawing/2014/main" id="{881D698D-E213-1DF0-FDCF-37D3A67A8EFF}"/>
              </a:ext>
            </a:extLst>
          </p:cNvPr>
          <p:cNvSpPr>
            <a:spLocks noGrp="1"/>
          </p:cNvSpPr>
          <p:nvPr>
            <p:ph type="body" sz="quarter" idx="15"/>
          </p:nvPr>
        </p:nvSpPr>
        <p:spPr/>
        <p:txBody>
          <a:bodyPr/>
          <a:lstStyle/>
          <a:p>
            <a:r>
              <a:rPr lang="en-US"/>
              <a:t>Ryan Kingston, Decarbonization Planning Manager</a:t>
            </a:r>
          </a:p>
          <a:p>
            <a:r>
              <a:rPr lang="en-US"/>
              <a:t>JP Allen, Project Manager – Architecture Section</a:t>
            </a:r>
          </a:p>
        </p:txBody>
      </p:sp>
      <p:pic>
        <p:nvPicPr>
          <p:cNvPr id="9" name="Picture 8" descr="An image of a DCR facility with solar panels on the roof.">
            <a:extLst>
              <a:ext uri="{FF2B5EF4-FFF2-40B4-BE49-F238E27FC236}">
                <a16:creationId xmlns:a16="http://schemas.microsoft.com/office/drawing/2014/main" id="{488F6FB8-C935-D759-56A9-E2DA25EFCFCA}"/>
              </a:ext>
            </a:extLst>
          </p:cNvPr>
          <p:cNvPicPr/>
          <p:nvPr/>
        </p:nvPicPr>
        <p:blipFill>
          <a:blip r:embed="rId3"/>
          <a:srcRect l="-35491" t="16774" r="2" b="3"/>
          <a:stretch>
            <a:fillRect/>
          </a:stretch>
        </p:blipFill>
        <p:spPr>
          <a:xfrm>
            <a:off x="1362456" y="2912540"/>
            <a:ext cx="6775704" cy="3637105"/>
          </a:xfrm>
          <a:custGeom>
            <a:avLst/>
            <a:gdLst/>
            <a:ahLst/>
            <a:cxnLst/>
            <a:rect l="l" t="t" r="r" b="b"/>
            <a:pathLst>
              <a:path w="6023811" h="3346404">
                <a:moveTo>
                  <a:pt x="0" y="0"/>
                </a:moveTo>
                <a:lnTo>
                  <a:pt x="6023811" y="0"/>
                </a:lnTo>
                <a:lnTo>
                  <a:pt x="6023811" y="3346404"/>
                </a:lnTo>
                <a:lnTo>
                  <a:pt x="1549824" y="3346404"/>
                </a:lnTo>
                <a:close/>
              </a:path>
            </a:pathLst>
          </a:custGeom>
        </p:spPr>
      </p:pic>
      <p:pic>
        <p:nvPicPr>
          <p:cNvPr id="8" name="Picture 2" descr="An image of a heat pump outside a building.">
            <a:extLst>
              <a:ext uri="{FF2B5EF4-FFF2-40B4-BE49-F238E27FC236}">
                <a16:creationId xmlns:a16="http://schemas.microsoft.com/office/drawing/2014/main" id="{60A60FCA-FFD7-7385-43F0-BB081896FE4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t="14733" r="1" b="7468"/>
          <a:stretch/>
        </p:blipFill>
        <p:spPr bwMode="auto">
          <a:xfrm>
            <a:off x="381000" y="2890695"/>
            <a:ext cx="3506191" cy="363710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3367862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object 2" descr="A rendered diagram of the UMass Boston Saltwater Pumphouse and Utility Plant in 2024 - Existing. "/>
          <p:cNvPicPr/>
          <p:nvPr/>
        </p:nvPicPr>
        <p:blipFill>
          <a:blip r:embed="rId3" cstate="print"/>
          <a:stretch>
            <a:fillRect/>
          </a:stretch>
        </p:blipFill>
        <p:spPr>
          <a:xfrm>
            <a:off x="1658472" y="557382"/>
            <a:ext cx="8875058" cy="5743238"/>
          </a:xfrm>
          <a:prstGeom prst="rect">
            <a:avLst/>
          </a:prstGeom>
        </p:spPr>
      </p:pic>
      <p:sp>
        <p:nvSpPr>
          <p:cNvPr id="3" name="object 3"/>
          <p:cNvSpPr txBox="1"/>
          <p:nvPr/>
        </p:nvSpPr>
        <p:spPr>
          <a:xfrm>
            <a:off x="9268162" y="6444209"/>
            <a:ext cx="458881" cy="211212"/>
          </a:xfrm>
          <a:prstGeom prst="rect">
            <a:avLst/>
          </a:prstGeom>
        </p:spPr>
        <p:txBody>
          <a:bodyPr vert="horz" wrap="square" lIns="0" tIns="0" rIns="0" bIns="0" rtlCol="0">
            <a:spAutoFit/>
          </a:bodyPr>
          <a:lstStyle/>
          <a:p>
            <a:pPr marL="0" marR="0" lvl="0" indent="0" algn="l" defTabSz="914400" rtl="0" eaLnBrk="1" fontAlgn="auto" latinLnBrk="0" hangingPunct="1">
              <a:lnSpc>
                <a:spcPts val="781"/>
              </a:lnSpc>
              <a:spcBef>
                <a:spcPts val="0"/>
              </a:spcBef>
              <a:spcAft>
                <a:spcPts val="0"/>
              </a:spcAft>
              <a:buClrTx/>
              <a:buSzTx/>
              <a:buFontTx/>
              <a:buNone/>
              <a:tabLst/>
              <a:defRPr/>
            </a:pPr>
            <a:r>
              <a:rPr kumimoji="0" sz="706" b="0" i="0" u="none" strike="noStrike" kern="1200" cap="none" spc="0" normalizeH="0" baseline="0" noProof="0">
                <a:ln>
                  <a:noFill/>
                </a:ln>
                <a:solidFill>
                  <a:srgbClr val="005A8B"/>
                </a:solidFill>
                <a:effectLst/>
                <a:uLnTx/>
                <a:uFillTx/>
                <a:latin typeface="Arial"/>
                <a:ea typeface="+mn-ea"/>
                <a:cs typeface="Arial"/>
              </a:rPr>
              <a:t>Page</a:t>
            </a:r>
            <a:r>
              <a:rPr kumimoji="0" sz="706" b="0" i="0" u="none" strike="noStrike" kern="1200" cap="none" spc="-22" normalizeH="0" baseline="0" noProof="0">
                <a:ln>
                  <a:noFill/>
                </a:ln>
                <a:solidFill>
                  <a:srgbClr val="005A8B"/>
                </a:solidFill>
                <a:effectLst/>
                <a:uLnTx/>
                <a:uFillTx/>
                <a:latin typeface="Arial"/>
                <a:ea typeface="+mn-ea"/>
                <a:cs typeface="Arial"/>
              </a:rPr>
              <a:t> </a:t>
            </a:r>
            <a:r>
              <a:rPr kumimoji="0" sz="706" b="0" i="0" u="none" strike="noStrike" kern="1200" cap="none" spc="0" normalizeH="0" baseline="0" noProof="0">
                <a:ln>
                  <a:noFill/>
                </a:ln>
                <a:solidFill>
                  <a:srgbClr val="005A8B"/>
                </a:solidFill>
                <a:effectLst/>
                <a:uLnTx/>
                <a:uFillTx/>
                <a:latin typeface="Arial"/>
                <a:ea typeface="+mn-ea"/>
                <a:cs typeface="Arial"/>
              </a:rPr>
              <a:t>1</a:t>
            </a:r>
            <a:r>
              <a:rPr kumimoji="0" sz="706" b="0" i="0" u="none" strike="noStrike" kern="1200" cap="none" spc="-18" normalizeH="0" baseline="0" noProof="0">
                <a:ln>
                  <a:noFill/>
                </a:ln>
                <a:solidFill>
                  <a:srgbClr val="005A8B"/>
                </a:solidFill>
                <a:effectLst/>
                <a:uLnTx/>
                <a:uFillTx/>
                <a:latin typeface="Arial"/>
                <a:ea typeface="+mn-ea"/>
                <a:cs typeface="Arial"/>
              </a:rPr>
              <a:t> </a:t>
            </a:r>
            <a:r>
              <a:rPr kumimoji="0" sz="706" b="0" i="0" u="none" strike="noStrike" kern="1200" cap="none" spc="0" normalizeH="0" baseline="0" noProof="0">
                <a:ln>
                  <a:noFill/>
                </a:ln>
                <a:solidFill>
                  <a:srgbClr val="005A8B"/>
                </a:solidFill>
                <a:effectLst/>
                <a:uLnTx/>
                <a:uFillTx/>
                <a:latin typeface="Arial"/>
                <a:ea typeface="+mn-ea"/>
                <a:cs typeface="Arial"/>
              </a:rPr>
              <a:t>of</a:t>
            </a:r>
            <a:r>
              <a:rPr kumimoji="0" sz="706" b="0" i="0" u="none" strike="noStrike" kern="1200" cap="none" spc="-18" normalizeH="0" baseline="0" noProof="0">
                <a:ln>
                  <a:noFill/>
                </a:ln>
                <a:solidFill>
                  <a:srgbClr val="005A8B"/>
                </a:solidFill>
                <a:effectLst/>
                <a:uLnTx/>
                <a:uFillTx/>
                <a:latin typeface="Arial"/>
                <a:ea typeface="+mn-ea"/>
                <a:cs typeface="Arial"/>
              </a:rPr>
              <a:t> </a:t>
            </a:r>
            <a:r>
              <a:rPr kumimoji="0" sz="706" b="0" i="0" u="none" strike="noStrike" kern="1200" cap="none" spc="-44" normalizeH="0" baseline="0" noProof="0">
                <a:ln>
                  <a:noFill/>
                </a:ln>
                <a:solidFill>
                  <a:srgbClr val="005A8B"/>
                </a:solidFill>
                <a:effectLst/>
                <a:uLnTx/>
                <a:uFillTx/>
                <a:latin typeface="Arial"/>
                <a:ea typeface="+mn-ea"/>
                <a:cs typeface="Arial"/>
              </a:rPr>
              <a:t>6</a:t>
            </a:r>
            <a:endParaRPr kumimoji="0" sz="706" b="0" i="0" u="none" strike="noStrike" kern="1200" cap="none" spc="0" normalizeH="0" baseline="0" noProof="0">
              <a:ln>
                <a:noFill/>
              </a:ln>
              <a:solidFill>
                <a:srgbClr val="005A8B"/>
              </a:solidFill>
              <a:effectLst/>
              <a:uLnTx/>
              <a:uFillTx/>
              <a:latin typeface="Arial"/>
              <a:ea typeface="+mn-ea"/>
              <a:cs typeface="Arial"/>
            </a:endParaRPr>
          </a:p>
          <a:p>
            <a:pPr marL="9526" marR="0" lvl="0" indent="0" algn="l" defTabSz="914400" rtl="0" eaLnBrk="1" fontAlgn="auto" latinLnBrk="0" hangingPunct="1">
              <a:lnSpc>
                <a:spcPct val="100000"/>
              </a:lnSpc>
              <a:spcBef>
                <a:spcPts val="4"/>
              </a:spcBef>
              <a:spcAft>
                <a:spcPts val="0"/>
              </a:spcAft>
              <a:buClrTx/>
              <a:buSzTx/>
              <a:buFontTx/>
              <a:buNone/>
              <a:tabLst/>
              <a:defRPr/>
            </a:pPr>
            <a:r>
              <a:rPr kumimoji="0" sz="706" b="0" i="0" u="none" strike="noStrike" kern="1200" cap="none" spc="-9" normalizeH="0" baseline="0" noProof="0">
                <a:ln>
                  <a:noFill/>
                </a:ln>
                <a:solidFill>
                  <a:srgbClr val="005A8B"/>
                </a:solidFill>
                <a:effectLst/>
                <a:uLnTx/>
                <a:uFillTx/>
                <a:latin typeface="Arial"/>
                <a:ea typeface="+mn-ea"/>
                <a:cs typeface="Arial"/>
              </a:rPr>
              <a:t>04/24/2024</a:t>
            </a:r>
            <a:endParaRPr kumimoji="0" sz="706" b="0" i="0" u="none" strike="noStrike" kern="1200" cap="none" spc="0" normalizeH="0" baseline="0" noProof="0">
              <a:ln>
                <a:noFill/>
              </a:ln>
              <a:solidFill>
                <a:srgbClr val="005A8B"/>
              </a:solidFill>
              <a:effectLst/>
              <a:uLnTx/>
              <a:uFillTx/>
              <a:latin typeface="Arial"/>
              <a:ea typeface="+mn-ea"/>
              <a:cs typeface="Arial"/>
            </a:endParaRPr>
          </a:p>
        </p:txBody>
      </p:sp>
      <p:sp>
        <p:nvSpPr>
          <p:cNvPr id="4" name="object 4"/>
          <p:cNvSpPr txBox="1"/>
          <p:nvPr/>
        </p:nvSpPr>
        <p:spPr>
          <a:xfrm>
            <a:off x="6894388" y="1926877"/>
            <a:ext cx="656665" cy="147058"/>
          </a:xfrm>
          <a:prstGeom prst="rect">
            <a:avLst/>
          </a:prstGeom>
        </p:spPr>
        <p:txBody>
          <a:bodyPr vert="horz" wrap="square" lIns="0" tIns="11206" rIns="0" bIns="0" rtlCol="0">
            <a:spAutoFit/>
          </a:bodyPr>
          <a:lstStyle/>
          <a:p>
            <a:pPr marL="11206" marR="0" lvl="0" indent="0" algn="l" defTabSz="914400" rtl="0" eaLnBrk="1" fontAlgn="auto" latinLnBrk="0" hangingPunct="1">
              <a:lnSpc>
                <a:spcPct val="100000"/>
              </a:lnSpc>
              <a:spcBef>
                <a:spcPts val="88"/>
              </a:spcBef>
              <a:spcAft>
                <a:spcPts val="0"/>
              </a:spcAft>
              <a:buClrTx/>
              <a:buSzTx/>
              <a:buFontTx/>
              <a:buNone/>
              <a:tabLst/>
              <a:defRPr/>
            </a:pPr>
            <a:r>
              <a:rPr kumimoji="0" sz="882" b="0" i="0" u="none" strike="noStrike" kern="1200" cap="none" spc="0" normalizeH="0" baseline="0" noProof="0">
                <a:ln>
                  <a:noFill/>
                </a:ln>
                <a:solidFill>
                  <a:srgbClr val="005A8B"/>
                </a:solidFill>
                <a:effectLst/>
                <a:uLnTx/>
                <a:uFillTx/>
                <a:latin typeface="Arial"/>
                <a:ea typeface="+mn-ea"/>
                <a:cs typeface="Arial"/>
              </a:rPr>
              <a:t>[4</a:t>
            </a:r>
            <a:r>
              <a:rPr kumimoji="0" sz="882" b="0" i="0" u="none" strike="noStrike" kern="1200" cap="none" spc="-4" normalizeH="0" baseline="0" noProof="0">
                <a:ln>
                  <a:noFill/>
                </a:ln>
                <a:solidFill>
                  <a:srgbClr val="005A8B"/>
                </a:solidFill>
                <a:effectLst/>
                <a:uLnTx/>
                <a:uFillTx/>
                <a:latin typeface="Arial"/>
                <a:ea typeface="+mn-ea"/>
                <a:cs typeface="Arial"/>
              </a:rPr>
              <a:t> </a:t>
            </a:r>
            <a:r>
              <a:rPr kumimoji="0" sz="882" b="0" i="0" u="none" strike="noStrike" kern="1200" cap="none" spc="0" normalizeH="0" baseline="0" noProof="0">
                <a:ln>
                  <a:noFill/>
                </a:ln>
                <a:solidFill>
                  <a:srgbClr val="005A8B"/>
                </a:solidFill>
                <a:effectLst/>
                <a:uLnTx/>
                <a:uFillTx/>
                <a:latin typeface="Arial"/>
                <a:ea typeface="+mn-ea"/>
                <a:cs typeface="Arial"/>
              </a:rPr>
              <a:t>x</a:t>
            </a:r>
            <a:r>
              <a:rPr kumimoji="0" sz="882" b="0" i="0" u="none" strike="noStrike" kern="1200" cap="none" spc="-4" normalizeH="0" baseline="0" noProof="0">
                <a:ln>
                  <a:noFill/>
                </a:ln>
                <a:solidFill>
                  <a:srgbClr val="005A8B"/>
                </a:solidFill>
                <a:effectLst/>
                <a:uLnTx/>
                <a:uFillTx/>
                <a:latin typeface="Arial"/>
                <a:ea typeface="+mn-ea"/>
                <a:cs typeface="Arial"/>
              </a:rPr>
              <a:t> </a:t>
            </a:r>
            <a:r>
              <a:rPr kumimoji="0" sz="882" b="0" i="0" u="none" strike="noStrike" kern="1200" cap="none" spc="-9" normalizeH="0" baseline="0" noProof="0">
                <a:ln>
                  <a:noFill/>
                </a:ln>
                <a:solidFill>
                  <a:srgbClr val="005A8B"/>
                </a:solidFill>
                <a:effectLst/>
                <a:uLnTx/>
                <a:uFillTx/>
                <a:latin typeface="Arial"/>
                <a:ea typeface="+mn-ea"/>
                <a:cs typeface="Arial"/>
              </a:rPr>
              <a:t>Existing]</a:t>
            </a:r>
            <a:endParaRPr kumimoji="0" sz="882" b="0" i="0" u="none" strike="noStrike" kern="1200" cap="none" spc="0" normalizeH="0" baseline="0" noProof="0">
              <a:ln>
                <a:noFill/>
              </a:ln>
              <a:solidFill>
                <a:srgbClr val="005A8B"/>
              </a:solidFill>
              <a:effectLst/>
              <a:uLnTx/>
              <a:uFillTx/>
              <a:latin typeface="Arial"/>
              <a:ea typeface="+mn-ea"/>
              <a:cs typeface="Arial"/>
            </a:endParaRPr>
          </a:p>
        </p:txBody>
      </p:sp>
      <p:sp>
        <p:nvSpPr>
          <p:cNvPr id="5" name="object 5"/>
          <p:cNvSpPr txBox="1"/>
          <p:nvPr/>
        </p:nvSpPr>
        <p:spPr>
          <a:xfrm>
            <a:off x="3626064" y="3082791"/>
            <a:ext cx="476250" cy="147058"/>
          </a:xfrm>
          <a:prstGeom prst="rect">
            <a:avLst/>
          </a:prstGeom>
        </p:spPr>
        <p:txBody>
          <a:bodyPr vert="horz" wrap="square" lIns="0" tIns="11206" rIns="0" bIns="0" rtlCol="0">
            <a:spAutoFit/>
          </a:bodyPr>
          <a:lstStyle/>
          <a:p>
            <a:pPr marL="11206" marR="0" lvl="0" indent="0" algn="l" defTabSz="914400" rtl="0" eaLnBrk="1" fontAlgn="auto" latinLnBrk="0" hangingPunct="1">
              <a:lnSpc>
                <a:spcPct val="100000"/>
              </a:lnSpc>
              <a:spcBef>
                <a:spcPts val="88"/>
              </a:spcBef>
              <a:spcAft>
                <a:spcPts val="0"/>
              </a:spcAft>
              <a:buClrTx/>
              <a:buSzTx/>
              <a:buFontTx/>
              <a:buNone/>
              <a:tabLst/>
              <a:defRPr/>
            </a:pPr>
            <a:r>
              <a:rPr kumimoji="0" sz="882" b="0" i="0" u="none" strike="noStrike" kern="1200" cap="none" spc="-9" normalizeH="0" baseline="0" noProof="0">
                <a:ln>
                  <a:noFill/>
                </a:ln>
                <a:solidFill>
                  <a:srgbClr val="005A8B"/>
                </a:solidFill>
                <a:effectLst/>
                <a:uLnTx/>
                <a:uFillTx/>
                <a:latin typeface="Arial"/>
                <a:ea typeface="+mn-ea"/>
                <a:cs typeface="Arial"/>
              </a:rPr>
              <a:t>[Existing]</a:t>
            </a:r>
            <a:endParaRPr kumimoji="0" sz="882" b="0" i="0" u="none" strike="noStrike" kern="1200" cap="none" spc="0" normalizeH="0" baseline="0" noProof="0">
              <a:ln>
                <a:noFill/>
              </a:ln>
              <a:solidFill>
                <a:srgbClr val="005A8B"/>
              </a:solidFill>
              <a:effectLst/>
              <a:uLnTx/>
              <a:uFillTx/>
              <a:latin typeface="Arial"/>
              <a:ea typeface="+mn-ea"/>
              <a:cs typeface="Arial"/>
            </a:endParaRPr>
          </a:p>
        </p:txBody>
      </p:sp>
      <p:grpSp>
        <p:nvGrpSpPr>
          <p:cNvPr id="6" name="object 6" descr="A bar chart showing the UMass Boston Pumphouse Heat and Cooling Carbon Footprint under business as usual conditions. It is mostly natural gas."/>
          <p:cNvGrpSpPr/>
          <p:nvPr/>
        </p:nvGrpSpPr>
        <p:grpSpPr>
          <a:xfrm>
            <a:off x="1696940" y="4271675"/>
            <a:ext cx="8605557" cy="1736351"/>
            <a:chOff x="122483" y="4890461"/>
            <a:chExt cx="9752965" cy="1967864"/>
          </a:xfrm>
        </p:grpSpPr>
        <p:sp>
          <p:nvSpPr>
            <p:cNvPr id="7" name="object 7"/>
            <p:cNvSpPr/>
            <p:nvPr/>
          </p:nvSpPr>
          <p:spPr>
            <a:xfrm>
              <a:off x="221884" y="6477740"/>
              <a:ext cx="9647555" cy="374650"/>
            </a:xfrm>
            <a:custGeom>
              <a:avLst/>
              <a:gdLst/>
              <a:ahLst/>
              <a:cxnLst/>
              <a:rect l="l" t="t" r="r" b="b"/>
              <a:pathLst>
                <a:path w="9647555" h="374650">
                  <a:moveTo>
                    <a:pt x="7018442" y="0"/>
                  </a:moveTo>
                  <a:lnTo>
                    <a:pt x="6479966" y="182533"/>
                  </a:lnTo>
                  <a:lnTo>
                    <a:pt x="6041884" y="182533"/>
                  </a:lnTo>
                  <a:lnTo>
                    <a:pt x="5795463" y="63886"/>
                  </a:lnTo>
                  <a:lnTo>
                    <a:pt x="18253" y="36506"/>
                  </a:lnTo>
                  <a:lnTo>
                    <a:pt x="0" y="355941"/>
                  </a:lnTo>
                  <a:lnTo>
                    <a:pt x="9601301" y="374194"/>
                  </a:lnTo>
                  <a:lnTo>
                    <a:pt x="9646935" y="73013"/>
                  </a:lnTo>
                  <a:lnTo>
                    <a:pt x="701844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588" b="0" i="0" u="none" strike="noStrike" kern="1200" cap="none" spc="0" normalizeH="0" baseline="0" noProof="0">
                <a:ln>
                  <a:noFill/>
                </a:ln>
                <a:solidFill>
                  <a:srgbClr val="005A8B"/>
                </a:solidFill>
                <a:effectLst/>
                <a:uLnTx/>
                <a:uFillTx/>
                <a:latin typeface="Calibri Light"/>
                <a:ea typeface="+mn-ea"/>
                <a:cs typeface="+mn-cs"/>
              </a:endParaRPr>
            </a:p>
          </p:txBody>
        </p:sp>
        <p:sp>
          <p:nvSpPr>
            <p:cNvPr id="8" name="object 8"/>
            <p:cNvSpPr/>
            <p:nvPr/>
          </p:nvSpPr>
          <p:spPr>
            <a:xfrm>
              <a:off x="221884" y="6477740"/>
              <a:ext cx="9647555" cy="374650"/>
            </a:xfrm>
            <a:custGeom>
              <a:avLst/>
              <a:gdLst/>
              <a:ahLst/>
              <a:cxnLst/>
              <a:rect l="l" t="t" r="r" b="b"/>
              <a:pathLst>
                <a:path w="9647555" h="374650">
                  <a:moveTo>
                    <a:pt x="18253" y="36506"/>
                  </a:moveTo>
                  <a:lnTo>
                    <a:pt x="5795463" y="63886"/>
                  </a:lnTo>
                  <a:lnTo>
                    <a:pt x="6041884" y="182533"/>
                  </a:lnTo>
                  <a:lnTo>
                    <a:pt x="6479966" y="182533"/>
                  </a:lnTo>
                  <a:lnTo>
                    <a:pt x="7018442" y="0"/>
                  </a:lnTo>
                  <a:lnTo>
                    <a:pt x="9646935" y="73013"/>
                  </a:lnTo>
                  <a:lnTo>
                    <a:pt x="9601301" y="374194"/>
                  </a:lnTo>
                  <a:lnTo>
                    <a:pt x="0" y="355941"/>
                  </a:lnTo>
                  <a:lnTo>
                    <a:pt x="18253" y="36506"/>
                  </a:lnTo>
                  <a:close/>
                </a:path>
              </a:pathLst>
            </a:custGeom>
            <a:ln w="12700">
              <a:solidFill>
                <a:srgbClr val="FFFF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588" b="0" i="0" u="none" strike="noStrike" kern="1200" cap="none" spc="0" normalizeH="0" baseline="0" noProof="0">
                <a:ln>
                  <a:noFill/>
                </a:ln>
                <a:solidFill>
                  <a:srgbClr val="005A8B"/>
                </a:solidFill>
                <a:effectLst/>
                <a:uLnTx/>
                <a:uFillTx/>
                <a:latin typeface="Calibri Light"/>
                <a:ea typeface="+mn-ea"/>
                <a:cs typeface="+mn-cs"/>
              </a:endParaRPr>
            </a:p>
          </p:txBody>
        </p:sp>
        <p:pic>
          <p:nvPicPr>
            <p:cNvPr id="9" name="object 9"/>
            <p:cNvPicPr/>
            <p:nvPr/>
          </p:nvPicPr>
          <p:blipFill>
            <a:blip r:embed="rId4" cstate="print"/>
            <a:stretch>
              <a:fillRect/>
            </a:stretch>
          </p:blipFill>
          <p:spPr>
            <a:xfrm>
              <a:off x="122483" y="4890461"/>
              <a:ext cx="3543034" cy="1942512"/>
            </a:xfrm>
            <a:prstGeom prst="rect">
              <a:avLst/>
            </a:prstGeom>
          </p:spPr>
        </p:pic>
      </p:grpSp>
      <p:sp>
        <p:nvSpPr>
          <p:cNvPr id="10" name="object 10">
            <a:extLst>
              <a:ext uri="{C183D7F6-B498-43B3-948B-1728B52AA6E4}">
                <adec:decorative xmlns:adec="http://schemas.microsoft.com/office/drawing/2017/decorative" val="1"/>
              </a:ext>
            </a:extLst>
          </p:cNvPr>
          <p:cNvSpPr/>
          <p:nvPr/>
        </p:nvSpPr>
        <p:spPr>
          <a:xfrm>
            <a:off x="9201588" y="6443424"/>
            <a:ext cx="639856" cy="230841"/>
          </a:xfrm>
          <a:custGeom>
            <a:avLst/>
            <a:gdLst/>
            <a:ahLst/>
            <a:cxnLst/>
            <a:rect l="l" t="t" r="r" b="b"/>
            <a:pathLst>
              <a:path w="725170" h="261620">
                <a:moveTo>
                  <a:pt x="725042" y="0"/>
                </a:moveTo>
                <a:lnTo>
                  <a:pt x="0" y="0"/>
                </a:lnTo>
                <a:lnTo>
                  <a:pt x="0" y="261101"/>
                </a:lnTo>
                <a:lnTo>
                  <a:pt x="725042" y="261101"/>
                </a:lnTo>
                <a:lnTo>
                  <a:pt x="72504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588" b="0" i="0" u="none" strike="noStrike" kern="1200" cap="none" spc="0" normalizeH="0" baseline="0" noProof="0">
              <a:ln>
                <a:noFill/>
              </a:ln>
              <a:solidFill>
                <a:srgbClr val="005A8B"/>
              </a:solidFill>
              <a:effectLst/>
              <a:uLnTx/>
              <a:uFillTx/>
              <a:latin typeface="Calibri Light"/>
              <a:ea typeface="+mn-ea"/>
              <a:cs typeface="+mn-cs"/>
            </a:endParaRPr>
          </a:p>
        </p:txBody>
      </p:sp>
      <p:grpSp>
        <p:nvGrpSpPr>
          <p:cNvPr id="11" name="object 11">
            <a:extLst>
              <a:ext uri="{C183D7F6-B498-43B3-948B-1728B52AA6E4}">
                <adec:decorative xmlns:adec="http://schemas.microsoft.com/office/drawing/2017/decorative" val="1"/>
              </a:ext>
            </a:extLst>
          </p:cNvPr>
          <p:cNvGrpSpPr/>
          <p:nvPr/>
        </p:nvGrpSpPr>
        <p:grpSpPr>
          <a:xfrm>
            <a:off x="1766545" y="6138836"/>
            <a:ext cx="8466604" cy="288551"/>
            <a:chOff x="232277" y="7218001"/>
            <a:chExt cx="9595485" cy="327025"/>
          </a:xfrm>
        </p:grpSpPr>
        <p:pic>
          <p:nvPicPr>
            <p:cNvPr id="12" name="object 12"/>
            <p:cNvPicPr/>
            <p:nvPr/>
          </p:nvPicPr>
          <p:blipFill>
            <a:blip r:embed="rId5" cstate="print"/>
            <a:stretch>
              <a:fillRect/>
            </a:stretch>
          </p:blipFill>
          <p:spPr>
            <a:xfrm>
              <a:off x="244649" y="7231205"/>
              <a:ext cx="3614569" cy="21900"/>
            </a:xfrm>
            <a:prstGeom prst="rect">
              <a:avLst/>
            </a:prstGeom>
          </p:spPr>
        </p:pic>
        <p:pic>
          <p:nvPicPr>
            <p:cNvPr id="13" name="object 13"/>
            <p:cNvPicPr/>
            <p:nvPr/>
          </p:nvPicPr>
          <p:blipFill>
            <a:blip r:embed="rId6" cstate="print"/>
            <a:stretch>
              <a:fillRect/>
            </a:stretch>
          </p:blipFill>
          <p:spPr>
            <a:xfrm>
              <a:off x="6989438" y="7218001"/>
              <a:ext cx="2537521" cy="35104"/>
            </a:xfrm>
            <a:prstGeom prst="rect">
              <a:avLst/>
            </a:prstGeom>
          </p:spPr>
        </p:pic>
        <p:pic>
          <p:nvPicPr>
            <p:cNvPr id="14" name="object 14"/>
            <p:cNvPicPr/>
            <p:nvPr/>
          </p:nvPicPr>
          <p:blipFill>
            <a:blip r:embed="rId7" cstate="print"/>
            <a:stretch>
              <a:fillRect/>
            </a:stretch>
          </p:blipFill>
          <p:spPr>
            <a:xfrm>
              <a:off x="232277" y="7253105"/>
              <a:ext cx="9595195" cy="291393"/>
            </a:xfrm>
            <a:prstGeom prst="rect">
              <a:avLst/>
            </a:prstGeom>
          </p:spPr>
        </p:pic>
      </p:grpSp>
      <p:sp>
        <p:nvSpPr>
          <p:cNvPr id="15" name="Title 14">
            <a:extLst>
              <a:ext uri="{FF2B5EF4-FFF2-40B4-BE49-F238E27FC236}">
                <a16:creationId xmlns:a16="http://schemas.microsoft.com/office/drawing/2014/main" id="{0DDB495F-29E3-1078-333B-27B2F1C07B54}"/>
              </a:ext>
            </a:extLst>
          </p:cNvPr>
          <p:cNvSpPr>
            <a:spLocks noGrp="1"/>
          </p:cNvSpPr>
          <p:nvPr>
            <p:ph type="title"/>
          </p:nvPr>
        </p:nvSpPr>
        <p:spPr>
          <a:xfrm>
            <a:off x="341244" y="177212"/>
            <a:ext cx="10515600" cy="1269122"/>
          </a:xfrm>
        </p:spPr>
        <p:txBody>
          <a:bodyPr lIns="91440" tIns="45720" rIns="91440" bIns="45720" anchor="t"/>
          <a:lstStyle/>
          <a:p>
            <a:r>
              <a:rPr lang="en-US" b="1">
                <a:solidFill>
                  <a:schemeClr val="tx2"/>
                </a:solidFill>
                <a:latin typeface="Calibri"/>
                <a:ea typeface="Calibri"/>
                <a:cs typeface="Calibri"/>
              </a:rPr>
              <a:t>Existing</a:t>
            </a:r>
          </a:p>
        </p:txBody>
      </p:sp>
      <p:sp>
        <p:nvSpPr>
          <p:cNvPr id="16" name="Footer Placeholder 15">
            <a:extLst>
              <a:ext uri="{FF2B5EF4-FFF2-40B4-BE49-F238E27FC236}">
                <a16:creationId xmlns:a16="http://schemas.microsoft.com/office/drawing/2014/main" id="{1428D8F0-DAEC-FBEF-A12B-891D0ACA7845}"/>
              </a:ext>
              <a:ext uri="{C183D7F6-B498-43B3-948B-1728B52AA6E4}">
                <adec:decorative xmlns:adec="http://schemas.microsoft.com/office/drawing/2017/decorative" val="1"/>
              </a:ext>
            </a:extLst>
          </p:cNvPr>
          <p:cNvSpPr>
            <a:spLocks noGrp="1"/>
          </p:cNvSpPr>
          <p:nvPr>
            <p:ph type="ftr" sz="quarter" idx="11"/>
          </p:nvPr>
        </p:nvSpPr>
        <p:spPr>
          <a:xfrm>
            <a:off x="0" y="6491702"/>
            <a:ext cx="7539825" cy="365125"/>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all" spc="0" normalizeH="0" baseline="0" noProof="0">
                <a:ln>
                  <a:noFill/>
                </a:ln>
                <a:solidFill>
                  <a:srgbClr val="005A8B">
                    <a:tint val="82000"/>
                  </a:srgbClr>
                </a:solidFill>
                <a:effectLst/>
                <a:uLnTx/>
                <a:uFillTx/>
                <a:latin typeface="Calibri Light"/>
                <a:ea typeface="+mn-ea"/>
                <a:cs typeface="+mn-cs"/>
              </a:rPr>
              <a:t>UMass Boston Facilities Department | </a:t>
            </a:r>
            <a:r>
              <a:rPr kumimoji="0" lang="en-US" sz="1600" b="0" i="0" u="none" strike="noStrike" kern="1200" cap="none" spc="0" normalizeH="0" baseline="0" noProof="0">
                <a:ln>
                  <a:noFill/>
                </a:ln>
                <a:solidFill>
                  <a:srgbClr val="005A8B">
                    <a:tint val="82000"/>
                  </a:srgbClr>
                </a:solidFill>
                <a:effectLst/>
                <a:uLnTx/>
                <a:uFillTx/>
                <a:latin typeface="Calibri Light"/>
                <a:ea typeface="+mn-ea"/>
                <a:cs typeface="+mn-cs"/>
              </a:rPr>
              <a:t>Office of Campus Planning &amp; Sustainability</a:t>
            </a:r>
          </a:p>
        </p:txBody>
      </p:sp>
    </p:spTree>
    <p:extLst>
      <p:ext uri="{BB962C8B-B14F-4D97-AF65-F5344CB8AC3E}">
        <p14:creationId xmlns:p14="http://schemas.microsoft.com/office/powerpoint/2010/main" val="223029240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bject 4"/>
          <p:cNvSpPr txBox="1"/>
          <p:nvPr/>
        </p:nvSpPr>
        <p:spPr>
          <a:xfrm>
            <a:off x="3631228" y="3061101"/>
            <a:ext cx="476250" cy="147058"/>
          </a:xfrm>
          <a:prstGeom prst="rect">
            <a:avLst/>
          </a:prstGeom>
        </p:spPr>
        <p:txBody>
          <a:bodyPr vert="horz" wrap="square" lIns="0" tIns="11206" rIns="0" bIns="0" rtlCol="0">
            <a:spAutoFit/>
          </a:bodyPr>
          <a:lstStyle/>
          <a:p>
            <a:pPr marL="11206" marR="0" lvl="0" indent="0" algn="l" defTabSz="914400" rtl="0" eaLnBrk="1" fontAlgn="auto" latinLnBrk="0" hangingPunct="1">
              <a:lnSpc>
                <a:spcPct val="100000"/>
              </a:lnSpc>
              <a:spcBef>
                <a:spcPts val="88"/>
              </a:spcBef>
              <a:spcAft>
                <a:spcPts val="0"/>
              </a:spcAft>
              <a:buClrTx/>
              <a:buSzTx/>
              <a:buFontTx/>
              <a:buNone/>
              <a:tabLst/>
              <a:defRPr/>
            </a:pPr>
            <a:r>
              <a:rPr kumimoji="0" sz="882" b="0" i="0" u="none" strike="noStrike" kern="1200" cap="none" spc="-9" normalizeH="0" baseline="0" noProof="0">
                <a:ln>
                  <a:noFill/>
                </a:ln>
                <a:solidFill>
                  <a:srgbClr val="005A8B"/>
                </a:solidFill>
                <a:effectLst/>
                <a:uLnTx/>
                <a:uFillTx/>
                <a:latin typeface="Arial"/>
                <a:ea typeface="+mn-ea"/>
                <a:cs typeface="Arial"/>
              </a:rPr>
              <a:t>[Existing]</a:t>
            </a:r>
            <a:endParaRPr kumimoji="0" sz="882" b="0" i="0" u="none" strike="noStrike" kern="1200" cap="none" spc="0" normalizeH="0" baseline="0" noProof="0">
              <a:ln>
                <a:noFill/>
              </a:ln>
              <a:solidFill>
                <a:srgbClr val="005A8B"/>
              </a:solidFill>
              <a:effectLst/>
              <a:uLnTx/>
              <a:uFillTx/>
              <a:latin typeface="Arial"/>
              <a:ea typeface="+mn-ea"/>
              <a:cs typeface="Arial"/>
            </a:endParaRPr>
          </a:p>
        </p:txBody>
      </p:sp>
      <p:sp>
        <p:nvSpPr>
          <p:cNvPr id="8" name="object 8"/>
          <p:cNvSpPr txBox="1"/>
          <p:nvPr/>
        </p:nvSpPr>
        <p:spPr>
          <a:xfrm>
            <a:off x="4630295" y="3732603"/>
            <a:ext cx="308722" cy="147058"/>
          </a:xfrm>
          <a:prstGeom prst="rect">
            <a:avLst/>
          </a:prstGeom>
        </p:spPr>
        <p:txBody>
          <a:bodyPr vert="horz" wrap="square" lIns="0" tIns="11206" rIns="0" bIns="0" rtlCol="0">
            <a:spAutoFit/>
          </a:bodyPr>
          <a:lstStyle/>
          <a:p>
            <a:pPr marL="11206" marR="0" lvl="0" indent="0" algn="l" defTabSz="914400" rtl="0" eaLnBrk="1" fontAlgn="auto" latinLnBrk="0" hangingPunct="1">
              <a:lnSpc>
                <a:spcPct val="100000"/>
              </a:lnSpc>
              <a:spcBef>
                <a:spcPts val="88"/>
              </a:spcBef>
              <a:spcAft>
                <a:spcPts val="0"/>
              </a:spcAft>
              <a:buClrTx/>
              <a:buSzTx/>
              <a:buFontTx/>
              <a:buNone/>
              <a:tabLst/>
              <a:defRPr/>
            </a:pPr>
            <a:r>
              <a:rPr kumimoji="0" sz="882" b="0" i="0" u="none" strike="noStrike" kern="1200" cap="none" spc="-9" normalizeH="0" baseline="0" noProof="0">
                <a:ln>
                  <a:noFill/>
                </a:ln>
                <a:solidFill>
                  <a:srgbClr val="005A8B"/>
                </a:solidFill>
                <a:effectLst/>
                <a:uLnTx/>
                <a:uFillTx/>
                <a:latin typeface="Arial"/>
                <a:ea typeface="+mn-ea"/>
                <a:cs typeface="Arial"/>
              </a:rPr>
              <a:t>[New]</a:t>
            </a:r>
            <a:endParaRPr kumimoji="0" sz="882" b="0" i="0" u="none" strike="noStrike" kern="1200" cap="none" spc="0" normalizeH="0" baseline="0" noProof="0">
              <a:ln>
                <a:noFill/>
              </a:ln>
              <a:solidFill>
                <a:srgbClr val="005A8B"/>
              </a:solidFill>
              <a:effectLst/>
              <a:uLnTx/>
              <a:uFillTx/>
              <a:latin typeface="Arial"/>
              <a:ea typeface="+mn-ea"/>
              <a:cs typeface="Arial"/>
            </a:endParaRPr>
          </a:p>
        </p:txBody>
      </p:sp>
      <p:sp>
        <p:nvSpPr>
          <p:cNvPr id="9" name="object 9"/>
          <p:cNvSpPr txBox="1"/>
          <p:nvPr/>
        </p:nvSpPr>
        <p:spPr>
          <a:xfrm>
            <a:off x="6873225" y="1922058"/>
            <a:ext cx="656665" cy="147058"/>
          </a:xfrm>
          <a:prstGeom prst="rect">
            <a:avLst/>
          </a:prstGeom>
        </p:spPr>
        <p:txBody>
          <a:bodyPr vert="horz" wrap="square" lIns="0" tIns="11206" rIns="0" bIns="0" rtlCol="0">
            <a:spAutoFit/>
          </a:bodyPr>
          <a:lstStyle/>
          <a:p>
            <a:pPr marL="11206" marR="0" lvl="0" indent="0" algn="l" defTabSz="914400" rtl="0" eaLnBrk="1" fontAlgn="auto" latinLnBrk="0" hangingPunct="1">
              <a:lnSpc>
                <a:spcPct val="100000"/>
              </a:lnSpc>
              <a:spcBef>
                <a:spcPts val="88"/>
              </a:spcBef>
              <a:spcAft>
                <a:spcPts val="0"/>
              </a:spcAft>
              <a:buClrTx/>
              <a:buSzTx/>
              <a:buFontTx/>
              <a:buNone/>
              <a:tabLst/>
              <a:defRPr/>
            </a:pPr>
            <a:r>
              <a:rPr kumimoji="0" sz="882" b="0" i="0" u="none" strike="noStrike" kern="1200" cap="none" spc="0" normalizeH="0" baseline="0" noProof="0">
                <a:ln>
                  <a:noFill/>
                </a:ln>
                <a:solidFill>
                  <a:srgbClr val="005A8B"/>
                </a:solidFill>
                <a:effectLst/>
                <a:uLnTx/>
                <a:uFillTx/>
                <a:latin typeface="Arial"/>
                <a:ea typeface="+mn-ea"/>
                <a:cs typeface="Arial"/>
              </a:rPr>
              <a:t>[3</a:t>
            </a:r>
            <a:r>
              <a:rPr kumimoji="0" sz="882" b="0" i="0" u="none" strike="noStrike" kern="1200" cap="none" spc="-4" normalizeH="0" baseline="0" noProof="0">
                <a:ln>
                  <a:noFill/>
                </a:ln>
                <a:solidFill>
                  <a:srgbClr val="005A8B"/>
                </a:solidFill>
                <a:effectLst/>
                <a:uLnTx/>
                <a:uFillTx/>
                <a:latin typeface="Arial"/>
                <a:ea typeface="+mn-ea"/>
                <a:cs typeface="Arial"/>
              </a:rPr>
              <a:t> </a:t>
            </a:r>
            <a:r>
              <a:rPr kumimoji="0" sz="882" b="0" i="0" u="none" strike="noStrike" kern="1200" cap="none" spc="0" normalizeH="0" baseline="0" noProof="0">
                <a:ln>
                  <a:noFill/>
                </a:ln>
                <a:solidFill>
                  <a:srgbClr val="005A8B"/>
                </a:solidFill>
                <a:effectLst/>
                <a:uLnTx/>
                <a:uFillTx/>
                <a:latin typeface="Arial"/>
                <a:ea typeface="+mn-ea"/>
                <a:cs typeface="Arial"/>
              </a:rPr>
              <a:t>x</a:t>
            </a:r>
            <a:r>
              <a:rPr kumimoji="0" sz="882" b="0" i="0" u="none" strike="noStrike" kern="1200" cap="none" spc="-4" normalizeH="0" baseline="0" noProof="0">
                <a:ln>
                  <a:noFill/>
                </a:ln>
                <a:solidFill>
                  <a:srgbClr val="005A8B"/>
                </a:solidFill>
                <a:effectLst/>
                <a:uLnTx/>
                <a:uFillTx/>
                <a:latin typeface="Arial"/>
                <a:ea typeface="+mn-ea"/>
                <a:cs typeface="Arial"/>
              </a:rPr>
              <a:t> </a:t>
            </a:r>
            <a:r>
              <a:rPr kumimoji="0" sz="882" b="0" i="0" u="none" strike="noStrike" kern="1200" cap="none" spc="-9" normalizeH="0" baseline="0" noProof="0">
                <a:ln>
                  <a:noFill/>
                </a:ln>
                <a:solidFill>
                  <a:srgbClr val="005A8B"/>
                </a:solidFill>
                <a:effectLst/>
                <a:uLnTx/>
                <a:uFillTx/>
                <a:latin typeface="Arial"/>
                <a:ea typeface="+mn-ea"/>
                <a:cs typeface="Arial"/>
              </a:rPr>
              <a:t>Existing]</a:t>
            </a:r>
            <a:endParaRPr kumimoji="0" sz="882" b="0" i="0" u="none" strike="noStrike" kern="1200" cap="none" spc="0" normalizeH="0" baseline="0" noProof="0">
              <a:ln>
                <a:noFill/>
              </a:ln>
              <a:solidFill>
                <a:srgbClr val="005A8B"/>
              </a:solidFill>
              <a:effectLst/>
              <a:uLnTx/>
              <a:uFillTx/>
              <a:latin typeface="Arial"/>
              <a:ea typeface="+mn-ea"/>
              <a:cs typeface="Arial"/>
            </a:endParaRPr>
          </a:p>
        </p:txBody>
      </p:sp>
      <p:grpSp>
        <p:nvGrpSpPr>
          <p:cNvPr id="25" name="Group 24" descr="A rendered diagram of the UMass Boston Saltwater Pumphouse and Utility Plant in 2026-2030 with added heat shift chillers and a new booster heat pump.">
            <a:extLst>
              <a:ext uri="{FF2B5EF4-FFF2-40B4-BE49-F238E27FC236}">
                <a16:creationId xmlns:a16="http://schemas.microsoft.com/office/drawing/2014/main" id="{7AD62E07-5EB8-DA31-BAC7-63EE8BD7199C}"/>
              </a:ext>
            </a:extLst>
          </p:cNvPr>
          <p:cNvGrpSpPr/>
          <p:nvPr/>
        </p:nvGrpSpPr>
        <p:grpSpPr>
          <a:xfrm>
            <a:off x="1658472" y="557382"/>
            <a:ext cx="8875058" cy="5743238"/>
            <a:chOff x="1658472" y="557382"/>
            <a:chExt cx="8875058" cy="5743238"/>
          </a:xfrm>
        </p:grpSpPr>
        <p:grpSp>
          <p:nvGrpSpPr>
            <p:cNvPr id="24" name="Group 23" descr="A rendered diagram of the UMass Boston Saltwater Pumphouse and Utility Plant in 2026-2030 with added heat shift chillers.">
              <a:extLst>
                <a:ext uri="{FF2B5EF4-FFF2-40B4-BE49-F238E27FC236}">
                  <a16:creationId xmlns:a16="http://schemas.microsoft.com/office/drawing/2014/main" id="{9EA4A4F3-63EF-FE11-3E6E-ADFF31C53E4A}"/>
                </a:ext>
              </a:extLst>
            </p:cNvPr>
            <p:cNvGrpSpPr/>
            <p:nvPr/>
          </p:nvGrpSpPr>
          <p:grpSpPr>
            <a:xfrm>
              <a:off x="1658472" y="557382"/>
              <a:ext cx="8875058" cy="5743238"/>
              <a:chOff x="1658472" y="557382"/>
              <a:chExt cx="8875058" cy="5743238"/>
            </a:xfrm>
          </p:grpSpPr>
          <p:pic>
            <p:nvPicPr>
              <p:cNvPr id="2" name="object 2" descr="A rendered diagram of the UMass Boston Saltwater Pumphouse and Utility Plant in 2026-2030 during heat shift chiller recovery. "/>
              <p:cNvPicPr/>
              <p:nvPr/>
            </p:nvPicPr>
            <p:blipFill>
              <a:blip r:embed="rId3" cstate="print"/>
              <a:stretch>
                <a:fillRect/>
              </a:stretch>
            </p:blipFill>
            <p:spPr>
              <a:xfrm>
                <a:off x="1658472" y="557382"/>
                <a:ext cx="8875058" cy="5743238"/>
              </a:xfrm>
              <a:prstGeom prst="rect">
                <a:avLst/>
              </a:prstGeom>
            </p:spPr>
          </p:pic>
          <p:grpSp>
            <p:nvGrpSpPr>
              <p:cNvPr id="5" name="object 5"/>
              <p:cNvGrpSpPr/>
              <p:nvPr/>
            </p:nvGrpSpPr>
            <p:grpSpPr>
              <a:xfrm>
                <a:off x="5251487" y="1740571"/>
                <a:ext cx="1224803" cy="920563"/>
                <a:chOff x="4072085" y="1972645"/>
                <a:chExt cx="1388110" cy="1043305"/>
              </a:xfrm>
            </p:grpSpPr>
            <p:sp>
              <p:nvSpPr>
                <p:cNvPr id="6" name="object 6"/>
                <p:cNvSpPr/>
                <p:nvPr/>
              </p:nvSpPr>
              <p:spPr>
                <a:xfrm>
                  <a:off x="4438234" y="2271236"/>
                  <a:ext cx="699135" cy="436245"/>
                </a:xfrm>
                <a:custGeom>
                  <a:avLst/>
                  <a:gdLst/>
                  <a:ahLst/>
                  <a:cxnLst/>
                  <a:rect l="l" t="t" r="r" b="b"/>
                  <a:pathLst>
                    <a:path w="699135" h="436244">
                      <a:moveTo>
                        <a:pt x="176793" y="0"/>
                      </a:moveTo>
                      <a:lnTo>
                        <a:pt x="0" y="106654"/>
                      </a:lnTo>
                      <a:lnTo>
                        <a:pt x="541571" y="436006"/>
                      </a:lnTo>
                      <a:lnTo>
                        <a:pt x="699137" y="330241"/>
                      </a:lnTo>
                      <a:lnTo>
                        <a:pt x="174635" y="0"/>
                      </a:lnTo>
                    </a:path>
                  </a:pathLst>
                </a:custGeom>
                <a:ln w="28575">
                  <a:solidFill>
                    <a:srgbClr val="000000"/>
                  </a:solidFill>
                  <a:prstDash val="sys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588" b="0" i="0" u="none" strike="noStrike" kern="1200" cap="none" spc="0" normalizeH="0" baseline="0" noProof="0">
                    <a:ln>
                      <a:noFill/>
                    </a:ln>
                    <a:solidFill>
                      <a:srgbClr val="005A8B"/>
                    </a:solidFill>
                    <a:effectLst/>
                    <a:uLnTx/>
                    <a:uFillTx/>
                    <a:latin typeface="Calibri Light"/>
                    <a:ea typeface="+mn-ea"/>
                    <a:cs typeface="+mn-cs"/>
                  </a:endParaRPr>
                </a:p>
              </p:txBody>
            </p:sp>
            <p:sp>
              <p:nvSpPr>
                <p:cNvPr id="7" name="object 7"/>
                <p:cNvSpPr/>
                <p:nvPr/>
              </p:nvSpPr>
              <p:spPr>
                <a:xfrm>
                  <a:off x="4084785" y="1985345"/>
                  <a:ext cx="1362710" cy="1017905"/>
                </a:xfrm>
                <a:custGeom>
                  <a:avLst/>
                  <a:gdLst/>
                  <a:ahLst/>
                  <a:cxnLst/>
                  <a:rect l="l" t="t" r="r" b="b"/>
                  <a:pathLst>
                    <a:path w="1362710" h="1017905">
                      <a:moveTo>
                        <a:pt x="607570" y="107426"/>
                      </a:moveTo>
                      <a:lnTo>
                        <a:pt x="650014" y="97973"/>
                      </a:lnTo>
                      <a:lnTo>
                        <a:pt x="691353" y="105275"/>
                      </a:lnTo>
                      <a:lnTo>
                        <a:pt x="726938" y="127545"/>
                      </a:lnTo>
                      <a:lnTo>
                        <a:pt x="752118" y="162996"/>
                      </a:lnTo>
                      <a:lnTo>
                        <a:pt x="757931" y="182038"/>
                      </a:lnTo>
                      <a:lnTo>
                        <a:pt x="760390" y="203837"/>
                      </a:lnTo>
                      <a:lnTo>
                        <a:pt x="759404" y="225752"/>
                      </a:lnTo>
                      <a:lnTo>
                        <a:pt x="754885" y="245141"/>
                      </a:lnTo>
                      <a:lnTo>
                        <a:pt x="757597" y="236041"/>
                      </a:lnTo>
                      <a:lnTo>
                        <a:pt x="759753" y="225534"/>
                      </a:lnTo>
                      <a:lnTo>
                        <a:pt x="761140" y="214897"/>
                      </a:lnTo>
                      <a:lnTo>
                        <a:pt x="761544" y="205411"/>
                      </a:lnTo>
                      <a:lnTo>
                        <a:pt x="803987" y="195957"/>
                      </a:lnTo>
                      <a:lnTo>
                        <a:pt x="845325" y="203258"/>
                      </a:lnTo>
                      <a:lnTo>
                        <a:pt x="880910" y="225529"/>
                      </a:lnTo>
                      <a:lnTo>
                        <a:pt x="906090" y="260980"/>
                      </a:lnTo>
                      <a:lnTo>
                        <a:pt x="914362" y="301820"/>
                      </a:lnTo>
                      <a:lnTo>
                        <a:pt x="913376" y="323735"/>
                      </a:lnTo>
                      <a:lnTo>
                        <a:pt x="908857" y="343124"/>
                      </a:lnTo>
                      <a:lnTo>
                        <a:pt x="911569" y="334024"/>
                      </a:lnTo>
                      <a:lnTo>
                        <a:pt x="913726" y="323517"/>
                      </a:lnTo>
                      <a:lnTo>
                        <a:pt x="915112" y="312880"/>
                      </a:lnTo>
                      <a:lnTo>
                        <a:pt x="915515" y="303392"/>
                      </a:lnTo>
                      <a:lnTo>
                        <a:pt x="957958" y="293938"/>
                      </a:lnTo>
                      <a:lnTo>
                        <a:pt x="999298" y="301240"/>
                      </a:lnTo>
                      <a:lnTo>
                        <a:pt x="1034883" y="323510"/>
                      </a:lnTo>
                      <a:lnTo>
                        <a:pt x="1060063" y="358961"/>
                      </a:lnTo>
                      <a:lnTo>
                        <a:pt x="1068335" y="399801"/>
                      </a:lnTo>
                      <a:lnTo>
                        <a:pt x="1067349" y="421717"/>
                      </a:lnTo>
                      <a:lnTo>
                        <a:pt x="1062829" y="441106"/>
                      </a:lnTo>
                      <a:lnTo>
                        <a:pt x="1065542" y="432006"/>
                      </a:lnTo>
                      <a:lnTo>
                        <a:pt x="1067699" y="421498"/>
                      </a:lnTo>
                      <a:lnTo>
                        <a:pt x="1069086" y="410862"/>
                      </a:lnTo>
                      <a:lnTo>
                        <a:pt x="1069488" y="401375"/>
                      </a:lnTo>
                      <a:lnTo>
                        <a:pt x="1111931" y="391921"/>
                      </a:lnTo>
                      <a:lnTo>
                        <a:pt x="1153270" y="399223"/>
                      </a:lnTo>
                      <a:lnTo>
                        <a:pt x="1188855" y="421494"/>
                      </a:lnTo>
                      <a:lnTo>
                        <a:pt x="1214036" y="456944"/>
                      </a:lnTo>
                      <a:lnTo>
                        <a:pt x="1222303" y="498289"/>
                      </a:lnTo>
                      <a:lnTo>
                        <a:pt x="1221179" y="520452"/>
                      </a:lnTo>
                      <a:lnTo>
                        <a:pt x="1216447" y="540044"/>
                      </a:lnTo>
                      <a:lnTo>
                        <a:pt x="1219244" y="530970"/>
                      </a:lnTo>
                      <a:lnTo>
                        <a:pt x="1221498" y="520483"/>
                      </a:lnTo>
                      <a:lnTo>
                        <a:pt x="1222984" y="509860"/>
                      </a:lnTo>
                      <a:lnTo>
                        <a:pt x="1223476" y="500377"/>
                      </a:lnTo>
                      <a:lnTo>
                        <a:pt x="1266815" y="496842"/>
                      </a:lnTo>
                      <a:lnTo>
                        <a:pt x="1306759" y="509753"/>
                      </a:lnTo>
                      <a:lnTo>
                        <a:pt x="1338947" y="536701"/>
                      </a:lnTo>
                      <a:lnTo>
                        <a:pt x="1359019" y="575274"/>
                      </a:lnTo>
                      <a:lnTo>
                        <a:pt x="1362553" y="618614"/>
                      </a:lnTo>
                      <a:lnTo>
                        <a:pt x="1349642" y="658558"/>
                      </a:lnTo>
                      <a:lnTo>
                        <a:pt x="1322695" y="690746"/>
                      </a:lnTo>
                      <a:lnTo>
                        <a:pt x="1284122" y="710819"/>
                      </a:lnTo>
                      <a:lnTo>
                        <a:pt x="1264030" y="713984"/>
                      </a:lnTo>
                      <a:lnTo>
                        <a:pt x="1241661" y="713272"/>
                      </a:lnTo>
                      <a:lnTo>
                        <a:pt x="1219695" y="708986"/>
                      </a:lnTo>
                      <a:lnTo>
                        <a:pt x="1200811" y="701427"/>
                      </a:lnTo>
                      <a:lnTo>
                        <a:pt x="1209388" y="705504"/>
                      </a:lnTo>
                      <a:lnTo>
                        <a:pt x="1219440" y="709247"/>
                      </a:lnTo>
                      <a:lnTo>
                        <a:pt x="1229738" y="712250"/>
                      </a:lnTo>
                      <a:lnTo>
                        <a:pt x="1239051" y="714103"/>
                      </a:lnTo>
                      <a:lnTo>
                        <a:pt x="1239943" y="757577"/>
                      </a:lnTo>
                      <a:lnTo>
                        <a:pt x="1224627" y="796662"/>
                      </a:lnTo>
                      <a:lnTo>
                        <a:pt x="1195772" y="827152"/>
                      </a:lnTo>
                      <a:lnTo>
                        <a:pt x="1156049" y="844842"/>
                      </a:lnTo>
                      <a:lnTo>
                        <a:pt x="1129458" y="846586"/>
                      </a:lnTo>
                      <a:lnTo>
                        <a:pt x="1101339" y="841427"/>
                      </a:lnTo>
                      <a:lnTo>
                        <a:pt x="1074985" y="830347"/>
                      </a:lnTo>
                      <a:lnTo>
                        <a:pt x="1053689" y="814326"/>
                      </a:lnTo>
                      <a:lnTo>
                        <a:pt x="1060716" y="820714"/>
                      </a:lnTo>
                      <a:lnTo>
                        <a:pt x="1069251" y="827210"/>
                      </a:lnTo>
                      <a:lnTo>
                        <a:pt x="1078236" y="833069"/>
                      </a:lnTo>
                      <a:lnTo>
                        <a:pt x="1086611" y="837543"/>
                      </a:lnTo>
                      <a:lnTo>
                        <a:pt x="1076590" y="879856"/>
                      </a:lnTo>
                      <a:lnTo>
                        <a:pt x="1051976" y="913861"/>
                      </a:lnTo>
                      <a:lnTo>
                        <a:pt x="1016405" y="936155"/>
                      </a:lnTo>
                      <a:lnTo>
                        <a:pt x="973518" y="943334"/>
                      </a:lnTo>
                      <a:lnTo>
                        <a:pt x="950124" y="939207"/>
                      </a:lnTo>
                      <a:lnTo>
                        <a:pt x="926299" y="929284"/>
                      </a:lnTo>
                      <a:lnTo>
                        <a:pt x="904786" y="915029"/>
                      </a:lnTo>
                      <a:lnTo>
                        <a:pt x="888324" y="897902"/>
                      </a:lnTo>
                      <a:lnTo>
                        <a:pt x="894337" y="905252"/>
                      </a:lnTo>
                      <a:lnTo>
                        <a:pt x="901827" y="912930"/>
                      </a:lnTo>
                      <a:lnTo>
                        <a:pt x="909855" y="920044"/>
                      </a:lnTo>
                      <a:lnTo>
                        <a:pt x="917483" y="925699"/>
                      </a:lnTo>
                      <a:lnTo>
                        <a:pt x="900740" y="965829"/>
                      </a:lnTo>
                      <a:lnTo>
                        <a:pt x="870941" y="995397"/>
                      </a:lnTo>
                      <a:lnTo>
                        <a:pt x="832230" y="1011634"/>
                      </a:lnTo>
                      <a:lnTo>
                        <a:pt x="788746" y="1011772"/>
                      </a:lnTo>
                      <a:lnTo>
                        <a:pt x="761886" y="1001706"/>
                      </a:lnTo>
                      <a:lnTo>
                        <a:pt x="737165" y="983894"/>
                      </a:lnTo>
                      <a:lnTo>
                        <a:pt x="717279" y="960809"/>
                      </a:lnTo>
                      <a:lnTo>
                        <a:pt x="704924" y="934923"/>
                      </a:lnTo>
                      <a:lnTo>
                        <a:pt x="708129" y="943862"/>
                      </a:lnTo>
                      <a:lnTo>
                        <a:pt x="712614" y="953606"/>
                      </a:lnTo>
                      <a:lnTo>
                        <a:pt x="717796" y="962998"/>
                      </a:lnTo>
                      <a:lnTo>
                        <a:pt x="723091" y="970880"/>
                      </a:lnTo>
                      <a:lnTo>
                        <a:pt x="692325" y="1001610"/>
                      </a:lnTo>
                      <a:lnTo>
                        <a:pt x="653511" y="1017601"/>
                      </a:lnTo>
                      <a:lnTo>
                        <a:pt x="611533" y="1017872"/>
                      </a:lnTo>
                      <a:lnTo>
                        <a:pt x="571275" y="1001438"/>
                      </a:lnTo>
                      <a:lnTo>
                        <a:pt x="548896" y="980296"/>
                      </a:lnTo>
                      <a:lnTo>
                        <a:pt x="532582" y="952368"/>
                      </a:lnTo>
                      <a:lnTo>
                        <a:pt x="523848" y="921227"/>
                      </a:lnTo>
                      <a:lnTo>
                        <a:pt x="524207" y="890442"/>
                      </a:lnTo>
                      <a:lnTo>
                        <a:pt x="523065" y="899869"/>
                      </a:lnTo>
                      <a:lnTo>
                        <a:pt x="522708" y="910589"/>
                      </a:lnTo>
                      <a:lnTo>
                        <a:pt x="523132" y="921307"/>
                      </a:lnTo>
                      <a:lnTo>
                        <a:pt x="524332" y="930727"/>
                      </a:lnTo>
                      <a:lnTo>
                        <a:pt x="483526" y="945750"/>
                      </a:lnTo>
                      <a:lnTo>
                        <a:pt x="441583" y="944020"/>
                      </a:lnTo>
                      <a:lnTo>
                        <a:pt x="403349" y="926688"/>
                      </a:lnTo>
                      <a:lnTo>
                        <a:pt x="373670" y="894908"/>
                      </a:lnTo>
                      <a:lnTo>
                        <a:pt x="359044" y="841612"/>
                      </a:lnTo>
                      <a:lnTo>
                        <a:pt x="361092" y="812874"/>
                      </a:lnTo>
                      <a:lnTo>
                        <a:pt x="369557" y="787355"/>
                      </a:lnTo>
                      <a:lnTo>
                        <a:pt x="365736" y="796048"/>
                      </a:lnTo>
                      <a:lnTo>
                        <a:pt x="362291" y="806206"/>
                      </a:lnTo>
                      <a:lnTo>
                        <a:pt x="359595" y="816588"/>
                      </a:lnTo>
                      <a:lnTo>
                        <a:pt x="358018" y="825952"/>
                      </a:lnTo>
                      <a:lnTo>
                        <a:pt x="314687" y="829609"/>
                      </a:lnTo>
                      <a:lnTo>
                        <a:pt x="274706" y="816811"/>
                      </a:lnTo>
                      <a:lnTo>
                        <a:pt x="242442" y="789955"/>
                      </a:lnTo>
                      <a:lnTo>
                        <a:pt x="222261" y="751438"/>
                      </a:lnTo>
                      <a:lnTo>
                        <a:pt x="218876" y="727234"/>
                      </a:lnTo>
                      <a:lnTo>
                        <a:pt x="221188" y="700860"/>
                      </a:lnTo>
                      <a:lnTo>
                        <a:pt x="228608" y="675445"/>
                      </a:lnTo>
                      <a:lnTo>
                        <a:pt x="240548" y="654121"/>
                      </a:lnTo>
                      <a:lnTo>
                        <a:pt x="235237" y="661993"/>
                      </a:lnTo>
                      <a:lnTo>
                        <a:pt x="230035" y="671374"/>
                      </a:lnTo>
                      <a:lnTo>
                        <a:pt x="225530" y="681108"/>
                      </a:lnTo>
                      <a:lnTo>
                        <a:pt x="222307" y="690040"/>
                      </a:lnTo>
                      <a:lnTo>
                        <a:pt x="178991" y="686227"/>
                      </a:lnTo>
                      <a:lnTo>
                        <a:pt x="141791" y="666775"/>
                      </a:lnTo>
                      <a:lnTo>
                        <a:pt x="114599" y="634792"/>
                      </a:lnTo>
                      <a:lnTo>
                        <a:pt x="101309" y="593389"/>
                      </a:lnTo>
                      <a:lnTo>
                        <a:pt x="101899" y="570496"/>
                      </a:lnTo>
                      <a:lnTo>
                        <a:pt x="107780" y="546235"/>
                      </a:lnTo>
                      <a:lnTo>
                        <a:pt x="117979" y="523449"/>
                      </a:lnTo>
                      <a:lnTo>
                        <a:pt x="131523" y="504983"/>
                      </a:lnTo>
                      <a:lnTo>
                        <a:pt x="125343" y="512193"/>
                      </a:lnTo>
                      <a:lnTo>
                        <a:pt x="119098" y="520913"/>
                      </a:lnTo>
                      <a:lnTo>
                        <a:pt x="113503" y="530066"/>
                      </a:lnTo>
                      <a:lnTo>
                        <a:pt x="109275" y="538568"/>
                      </a:lnTo>
                      <a:lnTo>
                        <a:pt x="66670" y="529875"/>
                      </a:lnTo>
                      <a:lnTo>
                        <a:pt x="31912" y="506336"/>
                      </a:lnTo>
                      <a:lnTo>
                        <a:pt x="8516" y="471481"/>
                      </a:lnTo>
                      <a:lnTo>
                        <a:pt x="0" y="428839"/>
                      </a:lnTo>
                      <a:lnTo>
                        <a:pt x="8693" y="386233"/>
                      </a:lnTo>
                      <a:lnTo>
                        <a:pt x="32232" y="351475"/>
                      </a:lnTo>
                      <a:lnTo>
                        <a:pt x="67087" y="328079"/>
                      </a:lnTo>
                      <a:lnTo>
                        <a:pt x="109729" y="319562"/>
                      </a:lnTo>
                      <a:lnTo>
                        <a:pt x="114141" y="319572"/>
                      </a:lnTo>
                      <a:lnTo>
                        <a:pt x="121255" y="320106"/>
                      </a:lnTo>
                      <a:lnTo>
                        <a:pt x="125619" y="320755"/>
                      </a:lnTo>
                      <a:lnTo>
                        <a:pt x="116159" y="319935"/>
                      </a:lnTo>
                      <a:lnTo>
                        <a:pt x="105433" y="319945"/>
                      </a:lnTo>
                      <a:lnTo>
                        <a:pt x="94735" y="320735"/>
                      </a:lnTo>
                      <a:lnTo>
                        <a:pt x="85361" y="322257"/>
                      </a:lnTo>
                      <a:lnTo>
                        <a:pt x="89927" y="279014"/>
                      </a:lnTo>
                      <a:lnTo>
                        <a:pt x="110022" y="242157"/>
                      </a:lnTo>
                      <a:lnTo>
                        <a:pt x="142472" y="215525"/>
                      </a:lnTo>
                      <a:lnTo>
                        <a:pt x="184099" y="202956"/>
                      </a:lnTo>
                      <a:lnTo>
                        <a:pt x="206435" y="203861"/>
                      </a:lnTo>
                      <a:lnTo>
                        <a:pt x="230111" y="209841"/>
                      </a:lnTo>
                      <a:lnTo>
                        <a:pt x="252352" y="219925"/>
                      </a:lnTo>
                      <a:lnTo>
                        <a:pt x="270381" y="233141"/>
                      </a:lnTo>
                      <a:lnTo>
                        <a:pt x="263154" y="226982"/>
                      </a:lnTo>
                      <a:lnTo>
                        <a:pt x="254414" y="220763"/>
                      </a:lnTo>
                      <a:lnTo>
                        <a:pt x="245246" y="215196"/>
                      </a:lnTo>
                      <a:lnTo>
                        <a:pt x="236731" y="210994"/>
                      </a:lnTo>
                      <a:lnTo>
                        <a:pt x="245237" y="168350"/>
                      </a:lnTo>
                      <a:lnTo>
                        <a:pt x="268624" y="133488"/>
                      </a:lnTo>
                      <a:lnTo>
                        <a:pt x="303376" y="109940"/>
                      </a:lnTo>
                      <a:lnTo>
                        <a:pt x="345979" y="101236"/>
                      </a:lnTo>
                      <a:lnTo>
                        <a:pt x="365746" y="103614"/>
                      </a:lnTo>
                      <a:lnTo>
                        <a:pt x="386679" y="110176"/>
                      </a:lnTo>
                      <a:lnTo>
                        <a:pt x="406326" y="119936"/>
                      </a:lnTo>
                      <a:lnTo>
                        <a:pt x="422235" y="131906"/>
                      </a:lnTo>
                      <a:lnTo>
                        <a:pt x="415007" y="125747"/>
                      </a:lnTo>
                      <a:lnTo>
                        <a:pt x="406268" y="119527"/>
                      </a:lnTo>
                      <a:lnTo>
                        <a:pt x="397100" y="113960"/>
                      </a:lnTo>
                      <a:lnTo>
                        <a:pt x="388584" y="109757"/>
                      </a:lnTo>
                      <a:lnTo>
                        <a:pt x="397091" y="67114"/>
                      </a:lnTo>
                      <a:lnTo>
                        <a:pt x="420478" y="32253"/>
                      </a:lnTo>
                      <a:lnTo>
                        <a:pt x="455230" y="8704"/>
                      </a:lnTo>
                      <a:lnTo>
                        <a:pt x="497833" y="0"/>
                      </a:lnTo>
                      <a:lnTo>
                        <a:pt x="540476" y="8506"/>
                      </a:lnTo>
                      <a:lnTo>
                        <a:pt x="575337" y="31893"/>
                      </a:lnTo>
                      <a:lnTo>
                        <a:pt x="598886" y="66646"/>
                      </a:lnTo>
                      <a:lnTo>
                        <a:pt x="607590" y="109249"/>
                      </a:lnTo>
                      <a:lnTo>
                        <a:pt x="607079" y="118301"/>
                      </a:lnTo>
                      <a:lnTo>
                        <a:pt x="605652" y="128450"/>
                      </a:lnTo>
                      <a:lnTo>
                        <a:pt x="603525" y="138476"/>
                      </a:lnTo>
                      <a:lnTo>
                        <a:pt x="600911" y="147158"/>
                      </a:lnTo>
                      <a:lnTo>
                        <a:pt x="603624" y="138058"/>
                      </a:lnTo>
                      <a:lnTo>
                        <a:pt x="605781" y="127550"/>
                      </a:lnTo>
                      <a:lnTo>
                        <a:pt x="607168" y="116914"/>
                      </a:lnTo>
                      <a:lnTo>
                        <a:pt x="607570" y="107426"/>
                      </a:lnTo>
                    </a:path>
                  </a:pathLst>
                </a:custGeom>
                <a:ln w="254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588" b="0" i="0" u="none" strike="noStrike" kern="1200" cap="none" spc="0" normalizeH="0" baseline="0" noProof="0">
                    <a:ln>
                      <a:noFill/>
                    </a:ln>
                    <a:solidFill>
                      <a:srgbClr val="005A8B"/>
                    </a:solidFill>
                    <a:effectLst/>
                    <a:uLnTx/>
                    <a:uFillTx/>
                    <a:latin typeface="Calibri Light"/>
                    <a:ea typeface="+mn-ea"/>
                    <a:cs typeface="+mn-cs"/>
                  </a:endParaRPr>
                </a:p>
              </p:txBody>
            </p:sp>
          </p:grpSp>
          <p:sp>
            <p:nvSpPr>
              <p:cNvPr id="10" name="object 10"/>
              <p:cNvSpPr/>
              <p:nvPr/>
            </p:nvSpPr>
            <p:spPr>
              <a:xfrm>
                <a:off x="5360039" y="3196523"/>
                <a:ext cx="903754" cy="888066"/>
              </a:xfrm>
              <a:custGeom>
                <a:avLst/>
                <a:gdLst/>
                <a:ahLst/>
                <a:cxnLst/>
                <a:rect l="l" t="t" r="r" b="b"/>
                <a:pathLst>
                  <a:path w="1024254" h="1006475">
                    <a:moveTo>
                      <a:pt x="402420" y="87355"/>
                    </a:moveTo>
                    <a:lnTo>
                      <a:pt x="443412" y="68411"/>
                    </a:lnTo>
                    <a:lnTo>
                      <a:pt x="486973" y="66716"/>
                    </a:lnTo>
                    <a:lnTo>
                      <a:pt x="527991" y="81478"/>
                    </a:lnTo>
                    <a:lnTo>
                      <a:pt x="561354" y="111909"/>
                    </a:lnTo>
                    <a:lnTo>
                      <a:pt x="571679" y="130491"/>
                    </a:lnTo>
                    <a:lnTo>
                      <a:pt x="578986" y="152699"/>
                    </a:lnTo>
                    <a:lnTo>
                      <a:pt x="582614" y="175796"/>
                    </a:lnTo>
                    <a:lnTo>
                      <a:pt x="581903" y="197041"/>
                    </a:lnTo>
                    <a:lnTo>
                      <a:pt x="582859" y="187227"/>
                    </a:lnTo>
                    <a:lnTo>
                      <a:pt x="582968" y="176088"/>
                    </a:lnTo>
                    <a:lnTo>
                      <a:pt x="582267" y="164970"/>
                    </a:lnTo>
                    <a:lnTo>
                      <a:pt x="580792" y="155220"/>
                    </a:lnTo>
                    <a:lnTo>
                      <a:pt x="622501" y="137914"/>
                    </a:lnTo>
                    <a:lnTo>
                      <a:pt x="666096" y="137945"/>
                    </a:lnTo>
                    <a:lnTo>
                      <a:pt x="706499" y="154320"/>
                    </a:lnTo>
                    <a:lnTo>
                      <a:pt x="738631" y="186048"/>
                    </a:lnTo>
                    <a:lnTo>
                      <a:pt x="756323" y="248277"/>
                    </a:lnTo>
                    <a:lnTo>
                      <a:pt x="752456" y="281544"/>
                    </a:lnTo>
                    <a:lnTo>
                      <a:pt x="740054" y="310892"/>
                    </a:lnTo>
                    <a:lnTo>
                      <a:pt x="744854" y="302277"/>
                    </a:lnTo>
                    <a:lnTo>
                      <a:pt x="749407" y="292111"/>
                    </a:lnTo>
                    <a:lnTo>
                      <a:pt x="753209" y="281640"/>
                    </a:lnTo>
                    <a:lnTo>
                      <a:pt x="755755" y="272114"/>
                    </a:lnTo>
                    <a:lnTo>
                      <a:pt x="800911" y="272091"/>
                    </a:lnTo>
                    <a:lnTo>
                      <a:pt x="841174" y="288806"/>
                    </a:lnTo>
                    <a:lnTo>
                      <a:pt x="872231" y="319399"/>
                    </a:lnTo>
                    <a:lnTo>
                      <a:pt x="889771" y="361011"/>
                    </a:lnTo>
                    <a:lnTo>
                      <a:pt x="891375" y="381623"/>
                    </a:lnTo>
                    <a:lnTo>
                      <a:pt x="888956" y="404276"/>
                    </a:lnTo>
                    <a:lnTo>
                      <a:pt x="883019" y="426271"/>
                    </a:lnTo>
                    <a:lnTo>
                      <a:pt x="874070" y="444908"/>
                    </a:lnTo>
                    <a:lnTo>
                      <a:pt x="878870" y="436295"/>
                    </a:lnTo>
                    <a:lnTo>
                      <a:pt x="883424" y="426128"/>
                    </a:lnTo>
                    <a:lnTo>
                      <a:pt x="887226" y="415658"/>
                    </a:lnTo>
                    <a:lnTo>
                      <a:pt x="889771" y="406130"/>
                    </a:lnTo>
                    <a:lnTo>
                      <a:pt x="934928" y="406108"/>
                    </a:lnTo>
                    <a:lnTo>
                      <a:pt x="975191" y="422824"/>
                    </a:lnTo>
                    <a:lnTo>
                      <a:pt x="1006248" y="453417"/>
                    </a:lnTo>
                    <a:lnTo>
                      <a:pt x="1023788" y="495028"/>
                    </a:lnTo>
                    <a:lnTo>
                      <a:pt x="1023810" y="540184"/>
                    </a:lnTo>
                    <a:lnTo>
                      <a:pt x="1007095" y="580447"/>
                    </a:lnTo>
                    <a:lnTo>
                      <a:pt x="976502" y="611504"/>
                    </a:lnTo>
                    <a:lnTo>
                      <a:pt x="934891" y="629044"/>
                    </a:lnTo>
                    <a:lnTo>
                      <a:pt x="918170" y="630691"/>
                    </a:lnTo>
                    <a:lnTo>
                      <a:pt x="899474" y="629735"/>
                    </a:lnTo>
                    <a:lnTo>
                      <a:pt x="881047" y="626435"/>
                    </a:lnTo>
                    <a:lnTo>
                      <a:pt x="865132" y="621047"/>
                    </a:lnTo>
                    <a:lnTo>
                      <a:pt x="874338" y="624582"/>
                    </a:lnTo>
                    <a:lnTo>
                      <a:pt x="885046" y="627654"/>
                    </a:lnTo>
                    <a:lnTo>
                      <a:pt x="895948" y="629939"/>
                    </a:lnTo>
                    <a:lnTo>
                      <a:pt x="905739" y="631113"/>
                    </a:lnTo>
                    <a:lnTo>
                      <a:pt x="901614" y="676082"/>
                    </a:lnTo>
                    <a:lnTo>
                      <a:pt x="881272" y="714639"/>
                    </a:lnTo>
                    <a:lnTo>
                      <a:pt x="847956" y="742755"/>
                    </a:lnTo>
                    <a:lnTo>
                      <a:pt x="804910" y="756400"/>
                    </a:lnTo>
                    <a:lnTo>
                      <a:pt x="784974" y="756190"/>
                    </a:lnTo>
                    <a:lnTo>
                      <a:pt x="763342" y="752076"/>
                    </a:lnTo>
                    <a:lnTo>
                      <a:pt x="742577" y="744750"/>
                    </a:lnTo>
                    <a:lnTo>
                      <a:pt x="725242" y="734904"/>
                    </a:lnTo>
                    <a:lnTo>
                      <a:pt x="733525" y="740254"/>
                    </a:lnTo>
                    <a:lnTo>
                      <a:pt x="743373" y="745459"/>
                    </a:lnTo>
                    <a:lnTo>
                      <a:pt x="753574" y="749935"/>
                    </a:lnTo>
                    <a:lnTo>
                      <a:pt x="762915" y="753094"/>
                    </a:lnTo>
                    <a:lnTo>
                      <a:pt x="759999" y="798157"/>
                    </a:lnTo>
                    <a:lnTo>
                      <a:pt x="740699" y="837247"/>
                    </a:lnTo>
                    <a:lnTo>
                      <a:pt x="708149" y="866247"/>
                    </a:lnTo>
                    <a:lnTo>
                      <a:pt x="665484" y="881042"/>
                    </a:lnTo>
                    <a:lnTo>
                      <a:pt x="644812" y="881301"/>
                    </a:lnTo>
                    <a:lnTo>
                      <a:pt x="622364" y="877413"/>
                    </a:lnTo>
                    <a:lnTo>
                      <a:pt x="600802" y="870057"/>
                    </a:lnTo>
                    <a:lnTo>
                      <a:pt x="582787" y="859914"/>
                    </a:lnTo>
                    <a:lnTo>
                      <a:pt x="591070" y="865265"/>
                    </a:lnTo>
                    <a:lnTo>
                      <a:pt x="600918" y="870470"/>
                    </a:lnTo>
                    <a:lnTo>
                      <a:pt x="611119" y="874946"/>
                    </a:lnTo>
                    <a:lnTo>
                      <a:pt x="620460" y="878105"/>
                    </a:lnTo>
                    <a:lnTo>
                      <a:pt x="617544" y="923168"/>
                    </a:lnTo>
                    <a:lnTo>
                      <a:pt x="598244" y="962257"/>
                    </a:lnTo>
                    <a:lnTo>
                      <a:pt x="565695" y="991258"/>
                    </a:lnTo>
                    <a:lnTo>
                      <a:pt x="523031" y="1006053"/>
                    </a:lnTo>
                    <a:lnTo>
                      <a:pt x="477968" y="1003137"/>
                    </a:lnTo>
                    <a:lnTo>
                      <a:pt x="438879" y="983837"/>
                    </a:lnTo>
                    <a:lnTo>
                      <a:pt x="409878" y="951287"/>
                    </a:lnTo>
                    <a:lnTo>
                      <a:pt x="395084" y="908624"/>
                    </a:lnTo>
                    <a:lnTo>
                      <a:pt x="394125" y="897352"/>
                    </a:lnTo>
                    <a:lnTo>
                      <a:pt x="395074" y="907168"/>
                    </a:lnTo>
                    <a:lnTo>
                      <a:pt x="397109" y="918119"/>
                    </a:lnTo>
                    <a:lnTo>
                      <a:pt x="399934" y="928894"/>
                    </a:lnTo>
                    <a:lnTo>
                      <a:pt x="403257" y="938179"/>
                    </a:lnTo>
                    <a:lnTo>
                      <a:pt x="360209" y="951818"/>
                    </a:lnTo>
                    <a:lnTo>
                      <a:pt x="316780" y="948023"/>
                    </a:lnTo>
                    <a:lnTo>
                      <a:pt x="277943" y="928220"/>
                    </a:lnTo>
                    <a:lnTo>
                      <a:pt x="248672" y="893836"/>
                    </a:lnTo>
                    <a:lnTo>
                      <a:pt x="236201" y="849501"/>
                    </a:lnTo>
                    <a:lnTo>
                      <a:pt x="235917" y="825295"/>
                    </a:lnTo>
                    <a:lnTo>
                      <a:pt x="239975" y="803601"/>
                    </a:lnTo>
                    <a:lnTo>
                      <a:pt x="237511" y="813149"/>
                    </a:lnTo>
                    <a:lnTo>
                      <a:pt x="235678" y="824136"/>
                    </a:lnTo>
                    <a:lnTo>
                      <a:pt x="234649" y="835228"/>
                    </a:lnTo>
                    <a:lnTo>
                      <a:pt x="234597" y="845089"/>
                    </a:lnTo>
                    <a:lnTo>
                      <a:pt x="190915" y="856537"/>
                    </a:lnTo>
                    <a:lnTo>
                      <a:pt x="147734" y="850554"/>
                    </a:lnTo>
                    <a:lnTo>
                      <a:pt x="109946" y="828815"/>
                    </a:lnTo>
                    <a:lnTo>
                      <a:pt x="82448" y="792996"/>
                    </a:lnTo>
                    <a:lnTo>
                      <a:pt x="73376" y="761907"/>
                    </a:lnTo>
                    <a:lnTo>
                      <a:pt x="73541" y="727959"/>
                    </a:lnTo>
                    <a:lnTo>
                      <a:pt x="82396" y="695186"/>
                    </a:lnTo>
                    <a:lnTo>
                      <a:pt x="99397" y="667621"/>
                    </a:lnTo>
                    <a:lnTo>
                      <a:pt x="93328" y="675393"/>
                    </a:lnTo>
                    <a:lnTo>
                      <a:pt x="87264" y="684737"/>
                    </a:lnTo>
                    <a:lnTo>
                      <a:pt x="81896" y="694497"/>
                    </a:lnTo>
                    <a:lnTo>
                      <a:pt x="77914" y="703519"/>
                    </a:lnTo>
                    <a:lnTo>
                      <a:pt x="38640" y="681231"/>
                    </a:lnTo>
                    <a:lnTo>
                      <a:pt x="11890" y="646809"/>
                    </a:lnTo>
                    <a:lnTo>
                      <a:pt x="0" y="604868"/>
                    </a:lnTo>
                    <a:lnTo>
                      <a:pt x="5304" y="560024"/>
                    </a:lnTo>
                    <a:lnTo>
                      <a:pt x="18489" y="534426"/>
                    </a:lnTo>
                    <a:lnTo>
                      <a:pt x="39043" y="511579"/>
                    </a:lnTo>
                    <a:lnTo>
                      <a:pt x="64201" y="493931"/>
                    </a:lnTo>
                    <a:lnTo>
                      <a:pt x="91202" y="483928"/>
                    </a:lnTo>
                    <a:lnTo>
                      <a:pt x="81665" y="486439"/>
                    </a:lnTo>
                    <a:lnTo>
                      <a:pt x="71181" y="490203"/>
                    </a:lnTo>
                    <a:lnTo>
                      <a:pt x="60998" y="494720"/>
                    </a:lnTo>
                    <a:lnTo>
                      <a:pt x="52366" y="499488"/>
                    </a:lnTo>
                    <a:lnTo>
                      <a:pt x="21052" y="466953"/>
                    </a:lnTo>
                    <a:lnTo>
                      <a:pt x="5194" y="426345"/>
                    </a:lnTo>
                    <a:lnTo>
                      <a:pt x="5721" y="382754"/>
                    </a:lnTo>
                    <a:lnTo>
                      <a:pt x="23558" y="341269"/>
                    </a:lnTo>
                    <a:lnTo>
                      <a:pt x="38134" y="325077"/>
                    </a:lnTo>
                    <a:lnTo>
                      <a:pt x="57264" y="310719"/>
                    </a:lnTo>
                    <a:lnTo>
                      <a:pt x="78508" y="299727"/>
                    </a:lnTo>
                    <a:lnTo>
                      <a:pt x="99425" y="293634"/>
                    </a:lnTo>
                    <a:lnTo>
                      <a:pt x="89795" y="295759"/>
                    </a:lnTo>
                    <a:lnTo>
                      <a:pt x="79168" y="299098"/>
                    </a:lnTo>
                    <a:lnTo>
                      <a:pt x="68812" y="303201"/>
                    </a:lnTo>
                    <a:lnTo>
                      <a:pt x="59995" y="307618"/>
                    </a:lnTo>
                    <a:lnTo>
                      <a:pt x="34452" y="270379"/>
                    </a:lnTo>
                    <a:lnTo>
                      <a:pt x="25482" y="227717"/>
                    </a:lnTo>
                    <a:lnTo>
                      <a:pt x="33163" y="184805"/>
                    </a:lnTo>
                    <a:lnTo>
                      <a:pt x="57575" y="146815"/>
                    </a:lnTo>
                    <a:lnTo>
                      <a:pt x="93276" y="122210"/>
                    </a:lnTo>
                    <a:lnTo>
                      <a:pt x="134636" y="112824"/>
                    </a:lnTo>
                    <a:lnTo>
                      <a:pt x="176615" y="118859"/>
                    </a:lnTo>
                    <a:lnTo>
                      <a:pt x="214177" y="140519"/>
                    </a:lnTo>
                    <a:lnTo>
                      <a:pt x="206379" y="134483"/>
                    </a:lnTo>
                    <a:lnTo>
                      <a:pt x="197010" y="128458"/>
                    </a:lnTo>
                    <a:lnTo>
                      <a:pt x="187227" y="123130"/>
                    </a:lnTo>
                    <a:lnTo>
                      <a:pt x="178189" y="119186"/>
                    </a:lnTo>
                    <a:lnTo>
                      <a:pt x="184932" y="74536"/>
                    </a:lnTo>
                    <a:lnTo>
                      <a:pt x="207490" y="37232"/>
                    </a:lnTo>
                    <a:lnTo>
                      <a:pt x="242390" y="11108"/>
                    </a:lnTo>
                    <a:lnTo>
                      <a:pt x="286159" y="0"/>
                    </a:lnTo>
                    <a:lnTo>
                      <a:pt x="330810" y="6742"/>
                    </a:lnTo>
                    <a:lnTo>
                      <a:pt x="368114" y="29300"/>
                    </a:lnTo>
                    <a:lnTo>
                      <a:pt x="394238" y="64201"/>
                    </a:lnTo>
                    <a:lnTo>
                      <a:pt x="405346" y="107970"/>
                    </a:lnTo>
                    <a:lnTo>
                      <a:pt x="405636" y="113841"/>
                    </a:lnTo>
                    <a:lnTo>
                      <a:pt x="405219" y="123320"/>
                    </a:lnTo>
                    <a:lnTo>
                      <a:pt x="404414" y="129143"/>
                    </a:lnTo>
                    <a:lnTo>
                      <a:pt x="405163" y="119311"/>
                    </a:lnTo>
                    <a:lnTo>
                      <a:pt x="405037" y="108172"/>
                    </a:lnTo>
                    <a:lnTo>
                      <a:pt x="404101" y="97072"/>
                    </a:lnTo>
                    <a:lnTo>
                      <a:pt x="402420" y="87355"/>
                    </a:lnTo>
                  </a:path>
                </a:pathLst>
              </a:custGeom>
              <a:ln w="254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588" b="0" i="0" u="none" strike="noStrike" kern="1200" cap="none" spc="0" normalizeH="0" baseline="0" noProof="0">
                  <a:ln>
                    <a:noFill/>
                  </a:ln>
                  <a:solidFill>
                    <a:srgbClr val="005A8B"/>
                  </a:solidFill>
                  <a:effectLst/>
                  <a:uLnTx/>
                  <a:uFillTx/>
                  <a:latin typeface="Calibri Light"/>
                  <a:ea typeface="+mn-ea"/>
                  <a:cs typeface="+mn-cs"/>
                </a:endParaRPr>
              </a:p>
            </p:txBody>
          </p:sp>
        </p:grpSp>
        <p:sp>
          <p:nvSpPr>
            <p:cNvPr id="11" name="object 11"/>
            <p:cNvSpPr txBox="1"/>
            <p:nvPr/>
          </p:nvSpPr>
          <p:spPr>
            <a:xfrm>
              <a:off x="6489920" y="3962050"/>
              <a:ext cx="308722" cy="147058"/>
            </a:xfrm>
            <a:prstGeom prst="rect">
              <a:avLst/>
            </a:prstGeom>
          </p:spPr>
          <p:txBody>
            <a:bodyPr vert="horz" wrap="square" lIns="0" tIns="11206" rIns="0" bIns="0" rtlCol="0">
              <a:spAutoFit/>
            </a:bodyPr>
            <a:lstStyle/>
            <a:p>
              <a:pPr marL="11206" marR="0" lvl="0" indent="0" algn="l" defTabSz="914400" rtl="0" eaLnBrk="1" fontAlgn="auto" latinLnBrk="0" hangingPunct="1">
                <a:lnSpc>
                  <a:spcPct val="100000"/>
                </a:lnSpc>
                <a:spcBef>
                  <a:spcPts val="88"/>
                </a:spcBef>
                <a:spcAft>
                  <a:spcPts val="0"/>
                </a:spcAft>
                <a:buClrTx/>
                <a:buSzTx/>
                <a:buFontTx/>
                <a:buNone/>
                <a:tabLst/>
                <a:defRPr/>
              </a:pPr>
              <a:r>
                <a:rPr kumimoji="0" sz="882" b="0" i="0" u="none" strike="noStrike" kern="1200" cap="none" spc="-9" normalizeH="0" baseline="0" noProof="0">
                  <a:ln>
                    <a:noFill/>
                  </a:ln>
                  <a:solidFill>
                    <a:srgbClr val="005A8B"/>
                  </a:solidFill>
                  <a:effectLst/>
                  <a:uLnTx/>
                  <a:uFillTx/>
                  <a:latin typeface="Arial"/>
                  <a:ea typeface="+mn-ea"/>
                  <a:cs typeface="Arial"/>
                </a:rPr>
                <a:t>[New]</a:t>
              </a:r>
              <a:endParaRPr kumimoji="0" sz="882" b="0" i="0" u="none" strike="noStrike" kern="1200" cap="none" spc="0" normalizeH="0" baseline="0" noProof="0">
                <a:ln>
                  <a:noFill/>
                </a:ln>
                <a:solidFill>
                  <a:srgbClr val="005A8B"/>
                </a:solidFill>
                <a:effectLst/>
                <a:uLnTx/>
                <a:uFillTx/>
                <a:latin typeface="Arial"/>
                <a:ea typeface="+mn-ea"/>
                <a:cs typeface="Arial"/>
              </a:endParaRPr>
            </a:p>
          </p:txBody>
        </p:sp>
        <p:sp>
          <p:nvSpPr>
            <p:cNvPr id="12" name="object 12"/>
            <p:cNvSpPr/>
            <p:nvPr/>
          </p:nvSpPr>
          <p:spPr>
            <a:xfrm>
              <a:off x="6584998" y="3294656"/>
              <a:ext cx="755276" cy="554131"/>
            </a:xfrm>
            <a:custGeom>
              <a:avLst/>
              <a:gdLst/>
              <a:ahLst/>
              <a:cxnLst/>
              <a:rect l="l" t="t" r="r" b="b"/>
              <a:pathLst>
                <a:path w="855979" h="628014">
                  <a:moveTo>
                    <a:pt x="414264" y="107723"/>
                  </a:moveTo>
                  <a:lnTo>
                    <a:pt x="455919" y="99651"/>
                  </a:lnTo>
                  <a:lnTo>
                    <a:pt x="496043" y="107893"/>
                  </a:lnTo>
                  <a:lnTo>
                    <a:pt x="530149" y="130578"/>
                  </a:lnTo>
                  <a:lnTo>
                    <a:pt x="553750" y="165839"/>
                  </a:lnTo>
                  <a:lnTo>
                    <a:pt x="560713" y="205898"/>
                  </a:lnTo>
                  <a:lnTo>
                    <a:pt x="559158" y="227247"/>
                  </a:lnTo>
                  <a:lnTo>
                    <a:pt x="554225" y="246036"/>
                  </a:lnTo>
                  <a:lnTo>
                    <a:pt x="557118" y="237234"/>
                  </a:lnTo>
                  <a:lnTo>
                    <a:pt x="559506" y="227044"/>
                  </a:lnTo>
                  <a:lnTo>
                    <a:pt x="561147" y="216707"/>
                  </a:lnTo>
                  <a:lnTo>
                    <a:pt x="561796" y="207464"/>
                  </a:lnTo>
                  <a:lnTo>
                    <a:pt x="603451" y="199391"/>
                  </a:lnTo>
                  <a:lnTo>
                    <a:pt x="643575" y="207632"/>
                  </a:lnTo>
                  <a:lnTo>
                    <a:pt x="677681" y="230318"/>
                  </a:lnTo>
                  <a:lnTo>
                    <a:pt x="701282" y="265578"/>
                  </a:lnTo>
                  <a:lnTo>
                    <a:pt x="708245" y="305638"/>
                  </a:lnTo>
                  <a:lnTo>
                    <a:pt x="706690" y="326987"/>
                  </a:lnTo>
                  <a:lnTo>
                    <a:pt x="701757" y="345777"/>
                  </a:lnTo>
                  <a:lnTo>
                    <a:pt x="704650" y="336974"/>
                  </a:lnTo>
                  <a:lnTo>
                    <a:pt x="707038" y="326783"/>
                  </a:lnTo>
                  <a:lnTo>
                    <a:pt x="708678" y="316446"/>
                  </a:lnTo>
                  <a:lnTo>
                    <a:pt x="709328" y="307203"/>
                  </a:lnTo>
                  <a:lnTo>
                    <a:pt x="750983" y="299131"/>
                  </a:lnTo>
                  <a:lnTo>
                    <a:pt x="791107" y="307372"/>
                  </a:lnTo>
                  <a:lnTo>
                    <a:pt x="825213" y="330057"/>
                  </a:lnTo>
                  <a:lnTo>
                    <a:pt x="848815" y="365317"/>
                  </a:lnTo>
                  <a:lnTo>
                    <a:pt x="855773" y="398092"/>
                  </a:lnTo>
                  <a:lnTo>
                    <a:pt x="852059" y="432369"/>
                  </a:lnTo>
                  <a:lnTo>
                    <a:pt x="838704" y="464156"/>
                  </a:lnTo>
                  <a:lnTo>
                    <a:pt x="816741" y="489457"/>
                  </a:lnTo>
                  <a:lnTo>
                    <a:pt x="823609" y="483238"/>
                  </a:lnTo>
                  <a:lnTo>
                    <a:pt x="830727" y="475563"/>
                  </a:lnTo>
                  <a:lnTo>
                    <a:pt x="837266" y="467391"/>
                  </a:lnTo>
                  <a:lnTo>
                    <a:pt x="842404" y="459680"/>
                  </a:lnTo>
                  <a:lnTo>
                    <a:pt x="850072" y="501411"/>
                  </a:lnTo>
                  <a:lnTo>
                    <a:pt x="841442" y="541453"/>
                  </a:lnTo>
                  <a:lnTo>
                    <a:pt x="818427" y="575338"/>
                  </a:lnTo>
                  <a:lnTo>
                    <a:pt x="782940" y="598596"/>
                  </a:lnTo>
                  <a:lnTo>
                    <a:pt x="745388" y="605747"/>
                  </a:lnTo>
                  <a:lnTo>
                    <a:pt x="707847" y="599268"/>
                  </a:lnTo>
                  <a:lnTo>
                    <a:pt x="674596" y="580675"/>
                  </a:lnTo>
                  <a:lnTo>
                    <a:pt x="649915" y="551484"/>
                  </a:lnTo>
                  <a:lnTo>
                    <a:pt x="654918" y="559283"/>
                  </a:lnTo>
                  <a:lnTo>
                    <a:pt x="661317" y="567566"/>
                  </a:lnTo>
                  <a:lnTo>
                    <a:pt x="668300" y="575362"/>
                  </a:lnTo>
                  <a:lnTo>
                    <a:pt x="675061" y="581699"/>
                  </a:lnTo>
                  <a:lnTo>
                    <a:pt x="645022" y="611665"/>
                  </a:lnTo>
                  <a:lnTo>
                    <a:pt x="607139" y="627246"/>
                  </a:lnTo>
                  <a:lnTo>
                    <a:pt x="566178" y="627484"/>
                  </a:lnTo>
                  <a:lnTo>
                    <a:pt x="526905" y="611424"/>
                  </a:lnTo>
                  <a:lnTo>
                    <a:pt x="504055" y="589575"/>
                  </a:lnTo>
                  <a:lnTo>
                    <a:pt x="488045" y="560820"/>
                  </a:lnTo>
                  <a:lnTo>
                    <a:pt x="480310" y="528830"/>
                  </a:lnTo>
                  <a:lnTo>
                    <a:pt x="482286" y="497277"/>
                  </a:lnTo>
                  <a:lnTo>
                    <a:pt x="480656" y="506398"/>
                  </a:lnTo>
                  <a:lnTo>
                    <a:pt x="479720" y="516822"/>
                  </a:lnTo>
                  <a:lnTo>
                    <a:pt x="479545" y="527287"/>
                  </a:lnTo>
                  <a:lnTo>
                    <a:pt x="480197" y="536530"/>
                  </a:lnTo>
                  <a:lnTo>
                    <a:pt x="440085" y="550362"/>
                  </a:lnTo>
                  <a:lnTo>
                    <a:pt x="399202" y="547826"/>
                  </a:lnTo>
                  <a:lnTo>
                    <a:pt x="362252" y="530145"/>
                  </a:lnTo>
                  <a:lnTo>
                    <a:pt x="333943" y="498540"/>
                  </a:lnTo>
                  <a:lnTo>
                    <a:pt x="321433" y="459853"/>
                  </a:lnTo>
                  <a:lnTo>
                    <a:pt x="319980" y="438496"/>
                  </a:lnTo>
                  <a:lnTo>
                    <a:pt x="322231" y="419201"/>
                  </a:lnTo>
                  <a:lnTo>
                    <a:pt x="320601" y="428322"/>
                  </a:lnTo>
                  <a:lnTo>
                    <a:pt x="319664" y="438747"/>
                  </a:lnTo>
                  <a:lnTo>
                    <a:pt x="319489" y="449211"/>
                  </a:lnTo>
                  <a:lnTo>
                    <a:pt x="320141" y="458454"/>
                  </a:lnTo>
                  <a:lnTo>
                    <a:pt x="280029" y="472286"/>
                  </a:lnTo>
                  <a:lnTo>
                    <a:pt x="239146" y="469750"/>
                  </a:lnTo>
                  <a:lnTo>
                    <a:pt x="202196" y="452069"/>
                  </a:lnTo>
                  <a:lnTo>
                    <a:pt x="173886" y="420465"/>
                  </a:lnTo>
                  <a:lnTo>
                    <a:pt x="161377" y="381777"/>
                  </a:lnTo>
                  <a:lnTo>
                    <a:pt x="159924" y="360420"/>
                  </a:lnTo>
                  <a:lnTo>
                    <a:pt x="162175" y="341125"/>
                  </a:lnTo>
                  <a:lnTo>
                    <a:pt x="160545" y="350246"/>
                  </a:lnTo>
                  <a:lnTo>
                    <a:pt x="159609" y="360671"/>
                  </a:lnTo>
                  <a:lnTo>
                    <a:pt x="159433" y="371136"/>
                  </a:lnTo>
                  <a:lnTo>
                    <a:pt x="160086" y="380378"/>
                  </a:lnTo>
                  <a:lnTo>
                    <a:pt x="119974" y="394210"/>
                  </a:lnTo>
                  <a:lnTo>
                    <a:pt x="79091" y="391674"/>
                  </a:lnTo>
                  <a:lnTo>
                    <a:pt x="42141" y="373993"/>
                  </a:lnTo>
                  <a:lnTo>
                    <a:pt x="13831" y="342389"/>
                  </a:lnTo>
                  <a:lnTo>
                    <a:pt x="0" y="302277"/>
                  </a:lnTo>
                  <a:lnTo>
                    <a:pt x="2535" y="261393"/>
                  </a:lnTo>
                  <a:lnTo>
                    <a:pt x="20216" y="224444"/>
                  </a:lnTo>
                  <a:lnTo>
                    <a:pt x="51821" y="196134"/>
                  </a:lnTo>
                  <a:lnTo>
                    <a:pt x="85369" y="183408"/>
                  </a:lnTo>
                  <a:lnTo>
                    <a:pt x="76404" y="185747"/>
                  </a:lnTo>
                  <a:lnTo>
                    <a:pt x="66545" y="189262"/>
                  </a:lnTo>
                  <a:lnTo>
                    <a:pt x="56968" y="193484"/>
                  </a:lnTo>
                  <a:lnTo>
                    <a:pt x="48848" y="197947"/>
                  </a:lnTo>
                  <a:lnTo>
                    <a:pt x="58041" y="156524"/>
                  </a:lnTo>
                  <a:lnTo>
                    <a:pt x="81588" y="123006"/>
                  </a:lnTo>
                  <a:lnTo>
                    <a:pt x="115984" y="100763"/>
                  </a:lnTo>
                  <a:lnTo>
                    <a:pt x="157729" y="93167"/>
                  </a:lnTo>
                  <a:lnTo>
                    <a:pt x="177356" y="96001"/>
                  </a:lnTo>
                  <a:lnTo>
                    <a:pt x="197991" y="103099"/>
                  </a:lnTo>
                  <a:lnTo>
                    <a:pt x="217224" y="113409"/>
                  </a:lnTo>
                  <a:lnTo>
                    <a:pt x="232644" y="125879"/>
                  </a:lnTo>
                  <a:lnTo>
                    <a:pt x="225819" y="119612"/>
                  </a:lnTo>
                  <a:lnTo>
                    <a:pt x="217522" y="113231"/>
                  </a:lnTo>
                  <a:lnTo>
                    <a:pt x="208784" y="107470"/>
                  </a:lnTo>
                  <a:lnTo>
                    <a:pt x="200633" y="103064"/>
                  </a:lnTo>
                  <a:lnTo>
                    <a:pt x="210473" y="61790"/>
                  </a:lnTo>
                  <a:lnTo>
                    <a:pt x="234541" y="28645"/>
                  </a:lnTo>
                  <a:lnTo>
                    <a:pt x="269281" y="6943"/>
                  </a:lnTo>
                  <a:lnTo>
                    <a:pt x="311140" y="0"/>
                  </a:lnTo>
                  <a:lnTo>
                    <a:pt x="352413" y="9839"/>
                  </a:lnTo>
                  <a:lnTo>
                    <a:pt x="385558" y="33907"/>
                  </a:lnTo>
                  <a:lnTo>
                    <a:pt x="407260" y="68648"/>
                  </a:lnTo>
                  <a:lnTo>
                    <a:pt x="414204" y="110506"/>
                  </a:lnTo>
                  <a:lnTo>
                    <a:pt x="413413" y="119081"/>
                  </a:lnTo>
                  <a:lnTo>
                    <a:pt x="411737" y="128672"/>
                  </a:lnTo>
                  <a:lnTo>
                    <a:pt x="409416" y="138128"/>
                  </a:lnTo>
                  <a:lnTo>
                    <a:pt x="406694" y="146297"/>
                  </a:lnTo>
                  <a:lnTo>
                    <a:pt x="409586" y="137494"/>
                  </a:lnTo>
                  <a:lnTo>
                    <a:pt x="411974" y="127304"/>
                  </a:lnTo>
                  <a:lnTo>
                    <a:pt x="413615" y="116967"/>
                  </a:lnTo>
                  <a:lnTo>
                    <a:pt x="414265" y="107723"/>
                  </a:lnTo>
                </a:path>
              </a:pathLst>
            </a:custGeom>
            <a:ln w="12700">
              <a:solidFill>
                <a:srgbClr val="646464"/>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588" b="0" i="0" u="none" strike="noStrike" kern="1200" cap="none" spc="0" normalizeH="0" baseline="0" noProof="0">
                <a:ln>
                  <a:noFill/>
                </a:ln>
                <a:solidFill>
                  <a:srgbClr val="005A8B"/>
                </a:solidFill>
                <a:effectLst/>
                <a:uLnTx/>
                <a:uFillTx/>
                <a:latin typeface="Calibri Light"/>
                <a:ea typeface="+mn-ea"/>
                <a:cs typeface="+mn-cs"/>
              </a:endParaRPr>
            </a:p>
          </p:txBody>
        </p:sp>
      </p:grpSp>
      <p:grpSp>
        <p:nvGrpSpPr>
          <p:cNvPr id="13" name="object 13" descr="A chart showing the UMB Pumphouse Heating and Cooling Carbon Footprint over time. From 2026 to 2030, there is an expected drastic decline in natural gas emissions."/>
          <p:cNvGrpSpPr/>
          <p:nvPr/>
        </p:nvGrpSpPr>
        <p:grpSpPr>
          <a:xfrm>
            <a:off x="1765018" y="4315737"/>
            <a:ext cx="8607238" cy="1735791"/>
            <a:chOff x="120754" y="4891168"/>
            <a:chExt cx="9754870" cy="1967230"/>
          </a:xfrm>
        </p:grpSpPr>
        <p:sp>
          <p:nvSpPr>
            <p:cNvPr id="14" name="object 14"/>
            <p:cNvSpPr/>
            <p:nvPr/>
          </p:nvSpPr>
          <p:spPr>
            <a:xfrm>
              <a:off x="221884" y="6477740"/>
              <a:ext cx="9647555" cy="374650"/>
            </a:xfrm>
            <a:custGeom>
              <a:avLst/>
              <a:gdLst/>
              <a:ahLst/>
              <a:cxnLst/>
              <a:rect l="l" t="t" r="r" b="b"/>
              <a:pathLst>
                <a:path w="9647555" h="374650">
                  <a:moveTo>
                    <a:pt x="7018442" y="0"/>
                  </a:moveTo>
                  <a:lnTo>
                    <a:pt x="6479966" y="182533"/>
                  </a:lnTo>
                  <a:lnTo>
                    <a:pt x="6041884" y="182533"/>
                  </a:lnTo>
                  <a:lnTo>
                    <a:pt x="5795463" y="63886"/>
                  </a:lnTo>
                  <a:lnTo>
                    <a:pt x="18253" y="36506"/>
                  </a:lnTo>
                  <a:lnTo>
                    <a:pt x="0" y="355941"/>
                  </a:lnTo>
                  <a:lnTo>
                    <a:pt x="9601301" y="374194"/>
                  </a:lnTo>
                  <a:lnTo>
                    <a:pt x="9646935" y="73013"/>
                  </a:lnTo>
                  <a:lnTo>
                    <a:pt x="701844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588" b="0" i="0" u="none" strike="noStrike" kern="1200" cap="none" spc="0" normalizeH="0" baseline="0" noProof="0">
                <a:ln>
                  <a:noFill/>
                </a:ln>
                <a:solidFill>
                  <a:srgbClr val="005A8B"/>
                </a:solidFill>
                <a:effectLst/>
                <a:uLnTx/>
                <a:uFillTx/>
                <a:latin typeface="Calibri Light"/>
                <a:ea typeface="+mn-ea"/>
                <a:cs typeface="+mn-cs"/>
              </a:endParaRPr>
            </a:p>
          </p:txBody>
        </p:sp>
        <p:sp>
          <p:nvSpPr>
            <p:cNvPr id="15" name="object 15"/>
            <p:cNvSpPr/>
            <p:nvPr/>
          </p:nvSpPr>
          <p:spPr>
            <a:xfrm>
              <a:off x="221884" y="6477740"/>
              <a:ext cx="9647555" cy="374650"/>
            </a:xfrm>
            <a:custGeom>
              <a:avLst/>
              <a:gdLst/>
              <a:ahLst/>
              <a:cxnLst/>
              <a:rect l="l" t="t" r="r" b="b"/>
              <a:pathLst>
                <a:path w="9647555" h="374650">
                  <a:moveTo>
                    <a:pt x="18253" y="36506"/>
                  </a:moveTo>
                  <a:lnTo>
                    <a:pt x="5795463" y="63886"/>
                  </a:lnTo>
                  <a:lnTo>
                    <a:pt x="6041884" y="182533"/>
                  </a:lnTo>
                  <a:lnTo>
                    <a:pt x="6479966" y="182533"/>
                  </a:lnTo>
                  <a:lnTo>
                    <a:pt x="7018442" y="0"/>
                  </a:lnTo>
                  <a:lnTo>
                    <a:pt x="9646935" y="73013"/>
                  </a:lnTo>
                  <a:lnTo>
                    <a:pt x="9601301" y="374194"/>
                  </a:lnTo>
                  <a:lnTo>
                    <a:pt x="0" y="355941"/>
                  </a:lnTo>
                  <a:lnTo>
                    <a:pt x="18253" y="36506"/>
                  </a:lnTo>
                  <a:close/>
                </a:path>
              </a:pathLst>
            </a:custGeom>
            <a:ln w="12700">
              <a:solidFill>
                <a:srgbClr val="FFFF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588" b="0" i="0" u="none" strike="noStrike" kern="1200" cap="none" spc="0" normalizeH="0" baseline="0" noProof="0">
                <a:ln>
                  <a:noFill/>
                </a:ln>
                <a:solidFill>
                  <a:srgbClr val="005A8B"/>
                </a:solidFill>
                <a:effectLst/>
                <a:uLnTx/>
                <a:uFillTx/>
                <a:latin typeface="Calibri Light"/>
                <a:ea typeface="+mn-ea"/>
                <a:cs typeface="+mn-cs"/>
              </a:endParaRPr>
            </a:p>
          </p:txBody>
        </p:sp>
        <p:pic>
          <p:nvPicPr>
            <p:cNvPr id="16" name="object 16"/>
            <p:cNvPicPr/>
            <p:nvPr/>
          </p:nvPicPr>
          <p:blipFill>
            <a:blip r:embed="rId4" cstate="print"/>
            <a:stretch>
              <a:fillRect/>
            </a:stretch>
          </p:blipFill>
          <p:spPr>
            <a:xfrm>
              <a:off x="120754" y="4891168"/>
              <a:ext cx="3541840" cy="1891471"/>
            </a:xfrm>
            <a:prstGeom prst="rect">
              <a:avLst/>
            </a:prstGeom>
          </p:spPr>
        </p:pic>
      </p:grpSp>
      <p:grpSp>
        <p:nvGrpSpPr>
          <p:cNvPr id="18" name="object 18">
            <a:extLst>
              <a:ext uri="{C183D7F6-B498-43B3-948B-1728B52AA6E4}">
                <adec:decorative xmlns:adec="http://schemas.microsoft.com/office/drawing/2017/decorative" val="1"/>
              </a:ext>
            </a:extLst>
          </p:cNvPr>
          <p:cNvGrpSpPr/>
          <p:nvPr/>
        </p:nvGrpSpPr>
        <p:grpSpPr>
          <a:xfrm>
            <a:off x="1854250" y="6161763"/>
            <a:ext cx="8440271" cy="321609"/>
            <a:chOff x="273831" y="7250307"/>
            <a:chExt cx="9565640" cy="364490"/>
          </a:xfrm>
        </p:grpSpPr>
        <p:pic>
          <p:nvPicPr>
            <p:cNvPr id="19" name="object 19"/>
            <p:cNvPicPr/>
            <p:nvPr/>
          </p:nvPicPr>
          <p:blipFill>
            <a:blip r:embed="rId5" cstate="print"/>
            <a:stretch>
              <a:fillRect/>
            </a:stretch>
          </p:blipFill>
          <p:spPr>
            <a:xfrm>
              <a:off x="283137" y="7250307"/>
              <a:ext cx="5648058" cy="56954"/>
            </a:xfrm>
            <a:prstGeom prst="rect">
              <a:avLst/>
            </a:prstGeom>
          </p:spPr>
        </p:pic>
        <p:pic>
          <p:nvPicPr>
            <p:cNvPr id="20" name="object 20"/>
            <p:cNvPicPr/>
            <p:nvPr/>
          </p:nvPicPr>
          <p:blipFill>
            <a:blip r:embed="rId6" cstate="print"/>
            <a:stretch>
              <a:fillRect/>
            </a:stretch>
          </p:blipFill>
          <p:spPr>
            <a:xfrm>
              <a:off x="6968462" y="7266153"/>
              <a:ext cx="2870456" cy="41108"/>
            </a:xfrm>
            <a:prstGeom prst="rect">
              <a:avLst/>
            </a:prstGeom>
          </p:spPr>
        </p:pic>
        <p:pic>
          <p:nvPicPr>
            <p:cNvPr id="21" name="object 21"/>
            <p:cNvPicPr/>
            <p:nvPr/>
          </p:nvPicPr>
          <p:blipFill>
            <a:blip r:embed="rId7" cstate="print"/>
            <a:stretch>
              <a:fillRect/>
            </a:stretch>
          </p:blipFill>
          <p:spPr>
            <a:xfrm>
              <a:off x="273831" y="7307262"/>
              <a:ext cx="9565088" cy="307480"/>
            </a:xfrm>
            <a:prstGeom prst="rect">
              <a:avLst/>
            </a:prstGeom>
          </p:spPr>
        </p:pic>
      </p:grpSp>
      <p:sp>
        <p:nvSpPr>
          <p:cNvPr id="22" name="Footer Placeholder 21">
            <a:extLst>
              <a:ext uri="{FF2B5EF4-FFF2-40B4-BE49-F238E27FC236}">
                <a16:creationId xmlns:a16="http://schemas.microsoft.com/office/drawing/2014/main" id="{991A0F56-7EAC-658F-A2B1-A4EAEEA9718E}"/>
              </a:ext>
              <a:ext uri="{C183D7F6-B498-43B3-948B-1728B52AA6E4}">
                <adec:decorative xmlns:adec="http://schemas.microsoft.com/office/drawing/2017/decorative" val="1"/>
              </a:ext>
            </a:extLst>
          </p:cNvPr>
          <p:cNvSpPr>
            <a:spLocks noGrp="1"/>
          </p:cNvSpPr>
          <p:nvPr>
            <p:ph type="ftr" sz="quarter" idx="11"/>
          </p:nvPr>
        </p:nvSpPr>
        <p:spPr>
          <a:xfrm>
            <a:off x="0" y="6486861"/>
            <a:ext cx="7539825" cy="365125"/>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all" spc="0" normalizeH="0" baseline="0" noProof="0">
                <a:ln>
                  <a:noFill/>
                </a:ln>
                <a:solidFill>
                  <a:srgbClr val="005A8B">
                    <a:tint val="82000"/>
                  </a:srgbClr>
                </a:solidFill>
                <a:effectLst/>
                <a:uLnTx/>
                <a:uFillTx/>
                <a:latin typeface="Calibri Light"/>
                <a:ea typeface="+mn-ea"/>
                <a:cs typeface="+mn-cs"/>
              </a:rPr>
              <a:t>UMass Boston Facilities Department | </a:t>
            </a:r>
            <a:r>
              <a:rPr kumimoji="0" lang="en-US" sz="1600" b="0" i="0" u="none" strike="noStrike" kern="1200" cap="none" spc="0" normalizeH="0" baseline="0" noProof="0">
                <a:ln>
                  <a:noFill/>
                </a:ln>
                <a:solidFill>
                  <a:srgbClr val="005A8B">
                    <a:tint val="82000"/>
                  </a:srgbClr>
                </a:solidFill>
                <a:effectLst/>
                <a:uLnTx/>
                <a:uFillTx/>
                <a:latin typeface="Calibri Light"/>
                <a:ea typeface="+mn-ea"/>
                <a:cs typeface="+mn-cs"/>
              </a:rPr>
              <a:t>Office of Campus Planning &amp; Sustainability</a:t>
            </a:r>
          </a:p>
        </p:txBody>
      </p:sp>
      <p:sp>
        <p:nvSpPr>
          <p:cNvPr id="23" name="Title 14">
            <a:extLst>
              <a:ext uri="{FF2B5EF4-FFF2-40B4-BE49-F238E27FC236}">
                <a16:creationId xmlns:a16="http://schemas.microsoft.com/office/drawing/2014/main" id="{CCC29693-087D-D261-1AC0-3BAE2AD72530}"/>
              </a:ext>
            </a:extLst>
          </p:cNvPr>
          <p:cNvSpPr>
            <a:spLocks noGrp="1"/>
          </p:cNvSpPr>
          <p:nvPr>
            <p:ph type="title"/>
          </p:nvPr>
        </p:nvSpPr>
        <p:spPr>
          <a:xfrm>
            <a:off x="341244" y="177212"/>
            <a:ext cx="10515600" cy="1269122"/>
          </a:xfrm>
        </p:spPr>
        <p:txBody>
          <a:bodyPr lIns="91440" tIns="45720" rIns="91440" bIns="45720" anchor="t"/>
          <a:lstStyle/>
          <a:p>
            <a:r>
              <a:rPr lang="en-US" b="1">
                <a:solidFill>
                  <a:schemeClr val="tx2"/>
                </a:solidFill>
                <a:latin typeface="Calibri"/>
                <a:ea typeface="Calibri"/>
                <a:cs typeface="Calibri"/>
              </a:rPr>
              <a:t>2026-2030: Heat Shift Chillers (Recovery)</a:t>
            </a:r>
          </a:p>
        </p:txBody>
      </p:sp>
    </p:spTree>
    <p:extLst>
      <p:ext uri="{BB962C8B-B14F-4D97-AF65-F5344CB8AC3E}">
        <p14:creationId xmlns:p14="http://schemas.microsoft.com/office/powerpoint/2010/main" val="2571347128"/>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 name="Group 27" descr="A rendered diagram of the UMass Boston Saltwater Pumphouse and Utility Plant in 2026-2030 with the phase-out of the gas-fired boilers.">
            <a:extLst>
              <a:ext uri="{FF2B5EF4-FFF2-40B4-BE49-F238E27FC236}">
                <a16:creationId xmlns:a16="http://schemas.microsoft.com/office/drawing/2014/main" id="{A0ADD4ED-4716-7475-BF57-0783E87EDD0A}"/>
              </a:ext>
            </a:extLst>
          </p:cNvPr>
          <p:cNvGrpSpPr/>
          <p:nvPr/>
        </p:nvGrpSpPr>
        <p:grpSpPr>
          <a:xfrm>
            <a:off x="1620372" y="640687"/>
            <a:ext cx="8875058" cy="5743238"/>
            <a:chOff x="1620372" y="640687"/>
            <a:chExt cx="8875058" cy="5743238"/>
          </a:xfrm>
        </p:grpSpPr>
        <p:grpSp>
          <p:nvGrpSpPr>
            <p:cNvPr id="27" name="Group 26">
              <a:extLst>
                <a:ext uri="{FF2B5EF4-FFF2-40B4-BE49-F238E27FC236}">
                  <a16:creationId xmlns:a16="http://schemas.microsoft.com/office/drawing/2014/main" id="{E57BAB03-C90E-2850-158B-6B8486356E63}"/>
                </a:ext>
              </a:extLst>
            </p:cNvPr>
            <p:cNvGrpSpPr/>
            <p:nvPr/>
          </p:nvGrpSpPr>
          <p:grpSpPr>
            <a:xfrm>
              <a:off x="1620372" y="640687"/>
              <a:ext cx="8875058" cy="5743238"/>
              <a:chOff x="1658472" y="626955"/>
              <a:chExt cx="8875058" cy="5743238"/>
            </a:xfrm>
          </p:grpSpPr>
          <p:pic>
            <p:nvPicPr>
              <p:cNvPr id="2" name="object 2"/>
              <p:cNvPicPr/>
              <p:nvPr/>
            </p:nvPicPr>
            <p:blipFill>
              <a:blip r:embed="rId3" cstate="print"/>
              <a:stretch>
                <a:fillRect/>
              </a:stretch>
            </p:blipFill>
            <p:spPr>
              <a:xfrm>
                <a:off x="1658472" y="626955"/>
                <a:ext cx="8875058" cy="5743238"/>
              </a:xfrm>
              <a:prstGeom prst="rect">
                <a:avLst/>
              </a:prstGeom>
            </p:spPr>
          </p:pic>
          <p:grpSp>
            <p:nvGrpSpPr>
              <p:cNvPr id="8" name="object 8"/>
              <p:cNvGrpSpPr/>
              <p:nvPr/>
            </p:nvGrpSpPr>
            <p:grpSpPr>
              <a:xfrm>
                <a:off x="6019211" y="2135311"/>
                <a:ext cx="1179419" cy="862853"/>
                <a:chOff x="4942171" y="2420019"/>
                <a:chExt cx="1336675" cy="977900"/>
              </a:xfrm>
            </p:grpSpPr>
            <p:pic>
              <p:nvPicPr>
                <p:cNvPr id="9" name="object 9"/>
                <p:cNvPicPr/>
                <p:nvPr/>
              </p:nvPicPr>
              <p:blipFill>
                <a:blip r:embed="rId4" cstate="print"/>
                <a:stretch>
                  <a:fillRect/>
                </a:stretch>
              </p:blipFill>
              <p:spPr>
                <a:xfrm>
                  <a:off x="5462722" y="2420019"/>
                  <a:ext cx="815892" cy="123894"/>
                </a:xfrm>
                <a:prstGeom prst="rect">
                  <a:avLst/>
                </a:prstGeom>
              </p:spPr>
            </p:pic>
            <p:sp>
              <p:nvSpPr>
                <p:cNvPr id="10" name="object 10"/>
                <p:cNvSpPr/>
                <p:nvPr/>
              </p:nvSpPr>
              <p:spPr>
                <a:xfrm>
                  <a:off x="5993617" y="2539563"/>
                  <a:ext cx="0" cy="535305"/>
                </a:xfrm>
                <a:custGeom>
                  <a:avLst/>
                  <a:gdLst/>
                  <a:ahLst/>
                  <a:cxnLst/>
                  <a:rect l="l" t="t" r="r" b="b"/>
                  <a:pathLst>
                    <a:path h="535305">
                      <a:moveTo>
                        <a:pt x="0" y="0"/>
                      </a:moveTo>
                      <a:lnTo>
                        <a:pt x="0" y="535198"/>
                      </a:lnTo>
                    </a:path>
                  </a:pathLst>
                </a:custGeom>
                <a:ln w="635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588" b="0" i="0" u="none" strike="noStrike" kern="1200" cap="none" spc="0" normalizeH="0" baseline="0" noProof="0">
                    <a:ln>
                      <a:noFill/>
                    </a:ln>
                    <a:solidFill>
                      <a:srgbClr val="005A8B"/>
                    </a:solidFill>
                    <a:effectLst/>
                    <a:uLnTx/>
                    <a:uFillTx/>
                    <a:latin typeface="Calibri Light"/>
                    <a:ea typeface="+mn-ea"/>
                    <a:cs typeface="+mn-cs"/>
                  </a:endParaRPr>
                </a:p>
              </p:txBody>
            </p:sp>
            <p:sp>
              <p:nvSpPr>
                <p:cNvPr id="11" name="object 11"/>
                <p:cNvSpPr/>
                <p:nvPr/>
              </p:nvSpPr>
              <p:spPr>
                <a:xfrm>
                  <a:off x="5984092" y="3065236"/>
                  <a:ext cx="19050" cy="19050"/>
                </a:xfrm>
                <a:custGeom>
                  <a:avLst/>
                  <a:gdLst/>
                  <a:ahLst/>
                  <a:cxnLst/>
                  <a:rect l="l" t="t" r="r" b="b"/>
                  <a:pathLst>
                    <a:path w="19050" h="19050">
                      <a:moveTo>
                        <a:pt x="14785" y="0"/>
                      </a:moveTo>
                      <a:lnTo>
                        <a:pt x="4264" y="0"/>
                      </a:lnTo>
                      <a:lnTo>
                        <a:pt x="0" y="4264"/>
                      </a:lnTo>
                      <a:lnTo>
                        <a:pt x="0" y="14785"/>
                      </a:lnTo>
                      <a:lnTo>
                        <a:pt x="4264" y="19049"/>
                      </a:lnTo>
                      <a:lnTo>
                        <a:pt x="9525" y="19049"/>
                      </a:lnTo>
                      <a:lnTo>
                        <a:pt x="14785" y="19049"/>
                      </a:lnTo>
                      <a:lnTo>
                        <a:pt x="19050" y="14785"/>
                      </a:lnTo>
                      <a:lnTo>
                        <a:pt x="19050" y="4264"/>
                      </a:lnTo>
                      <a:lnTo>
                        <a:pt x="14785"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588" b="0" i="0" u="none" strike="noStrike" kern="1200" cap="none" spc="0" normalizeH="0" baseline="0" noProof="0">
                    <a:ln>
                      <a:noFill/>
                    </a:ln>
                    <a:solidFill>
                      <a:srgbClr val="005A8B"/>
                    </a:solidFill>
                    <a:effectLst/>
                    <a:uLnTx/>
                    <a:uFillTx/>
                    <a:latin typeface="Calibri Light"/>
                    <a:ea typeface="+mn-ea"/>
                    <a:cs typeface="+mn-cs"/>
                  </a:endParaRPr>
                </a:p>
              </p:txBody>
            </p:sp>
            <p:sp>
              <p:nvSpPr>
                <p:cNvPr id="12" name="object 12"/>
                <p:cNvSpPr/>
                <p:nvPr/>
              </p:nvSpPr>
              <p:spPr>
                <a:xfrm>
                  <a:off x="5984092" y="3065236"/>
                  <a:ext cx="19050" cy="19050"/>
                </a:xfrm>
                <a:custGeom>
                  <a:avLst/>
                  <a:gdLst/>
                  <a:ahLst/>
                  <a:cxnLst/>
                  <a:rect l="l" t="t" r="r" b="b"/>
                  <a:pathLst>
                    <a:path w="19050" h="19050">
                      <a:moveTo>
                        <a:pt x="9525" y="19049"/>
                      </a:moveTo>
                      <a:lnTo>
                        <a:pt x="14785" y="19049"/>
                      </a:lnTo>
                      <a:lnTo>
                        <a:pt x="19050" y="14785"/>
                      </a:lnTo>
                      <a:lnTo>
                        <a:pt x="19050" y="9524"/>
                      </a:lnTo>
                      <a:lnTo>
                        <a:pt x="19050" y="4264"/>
                      </a:lnTo>
                      <a:lnTo>
                        <a:pt x="14785" y="0"/>
                      </a:lnTo>
                      <a:lnTo>
                        <a:pt x="9525" y="0"/>
                      </a:lnTo>
                      <a:lnTo>
                        <a:pt x="4264" y="0"/>
                      </a:lnTo>
                      <a:lnTo>
                        <a:pt x="0" y="4264"/>
                      </a:lnTo>
                      <a:lnTo>
                        <a:pt x="0" y="9524"/>
                      </a:lnTo>
                      <a:lnTo>
                        <a:pt x="0" y="14785"/>
                      </a:lnTo>
                      <a:lnTo>
                        <a:pt x="4264" y="19049"/>
                      </a:lnTo>
                      <a:lnTo>
                        <a:pt x="9525" y="19049"/>
                      </a:lnTo>
                      <a:close/>
                    </a:path>
                  </a:pathLst>
                </a:custGeom>
                <a:ln w="635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588" b="0" i="0" u="none" strike="noStrike" kern="1200" cap="none" spc="0" normalizeH="0" baseline="0" noProof="0">
                    <a:ln>
                      <a:noFill/>
                    </a:ln>
                    <a:solidFill>
                      <a:srgbClr val="005A8B"/>
                    </a:solidFill>
                    <a:effectLst/>
                    <a:uLnTx/>
                    <a:uFillTx/>
                    <a:latin typeface="Calibri Light"/>
                    <a:ea typeface="+mn-ea"/>
                    <a:cs typeface="+mn-cs"/>
                  </a:endParaRPr>
                </a:p>
              </p:txBody>
            </p:sp>
            <p:sp>
              <p:nvSpPr>
                <p:cNvPr id="13" name="object 13"/>
                <p:cNvSpPr/>
                <p:nvPr/>
              </p:nvSpPr>
              <p:spPr>
                <a:xfrm>
                  <a:off x="4954871" y="2434368"/>
                  <a:ext cx="1092200" cy="950594"/>
                </a:xfrm>
                <a:custGeom>
                  <a:avLst/>
                  <a:gdLst/>
                  <a:ahLst/>
                  <a:cxnLst/>
                  <a:rect l="l" t="t" r="r" b="b"/>
                  <a:pathLst>
                    <a:path w="1092200" h="950595">
                      <a:moveTo>
                        <a:pt x="484475" y="106603"/>
                      </a:moveTo>
                      <a:lnTo>
                        <a:pt x="526561" y="97826"/>
                      </a:lnTo>
                      <a:lnTo>
                        <a:pt x="567331" y="105598"/>
                      </a:lnTo>
                      <a:lnTo>
                        <a:pt x="602212" y="128091"/>
                      </a:lnTo>
                      <a:lnTo>
                        <a:pt x="626630" y="163475"/>
                      </a:lnTo>
                      <a:lnTo>
                        <a:pt x="632122" y="182376"/>
                      </a:lnTo>
                      <a:lnTo>
                        <a:pt x="634261" y="203960"/>
                      </a:lnTo>
                      <a:lnTo>
                        <a:pt x="632993" y="225612"/>
                      </a:lnTo>
                      <a:lnTo>
                        <a:pt x="628266" y="244719"/>
                      </a:lnTo>
                      <a:lnTo>
                        <a:pt x="631069" y="235760"/>
                      </a:lnTo>
                      <a:lnTo>
                        <a:pt x="633342" y="225401"/>
                      </a:lnTo>
                      <a:lnTo>
                        <a:pt x="634855" y="214905"/>
                      </a:lnTo>
                      <a:lnTo>
                        <a:pt x="635381" y="205531"/>
                      </a:lnTo>
                      <a:lnTo>
                        <a:pt x="677466" y="196753"/>
                      </a:lnTo>
                      <a:lnTo>
                        <a:pt x="718236" y="204524"/>
                      </a:lnTo>
                      <a:lnTo>
                        <a:pt x="753117" y="227017"/>
                      </a:lnTo>
                      <a:lnTo>
                        <a:pt x="777536" y="262400"/>
                      </a:lnTo>
                      <a:lnTo>
                        <a:pt x="785166" y="302886"/>
                      </a:lnTo>
                      <a:lnTo>
                        <a:pt x="783898" y="324538"/>
                      </a:lnTo>
                      <a:lnTo>
                        <a:pt x="779171" y="343646"/>
                      </a:lnTo>
                      <a:lnTo>
                        <a:pt x="781974" y="334686"/>
                      </a:lnTo>
                      <a:lnTo>
                        <a:pt x="784247" y="324327"/>
                      </a:lnTo>
                      <a:lnTo>
                        <a:pt x="785760" y="313830"/>
                      </a:lnTo>
                      <a:lnTo>
                        <a:pt x="786285" y="304456"/>
                      </a:lnTo>
                      <a:lnTo>
                        <a:pt x="828371" y="295679"/>
                      </a:lnTo>
                      <a:lnTo>
                        <a:pt x="869141" y="303452"/>
                      </a:lnTo>
                      <a:lnTo>
                        <a:pt x="904022" y="325944"/>
                      </a:lnTo>
                      <a:lnTo>
                        <a:pt x="928441" y="361328"/>
                      </a:lnTo>
                      <a:lnTo>
                        <a:pt x="936071" y="401814"/>
                      </a:lnTo>
                      <a:lnTo>
                        <a:pt x="934803" y="423466"/>
                      </a:lnTo>
                      <a:lnTo>
                        <a:pt x="930075" y="442573"/>
                      </a:lnTo>
                      <a:lnTo>
                        <a:pt x="932879" y="433613"/>
                      </a:lnTo>
                      <a:lnTo>
                        <a:pt x="935152" y="423255"/>
                      </a:lnTo>
                      <a:lnTo>
                        <a:pt x="936666" y="412758"/>
                      </a:lnTo>
                      <a:lnTo>
                        <a:pt x="937191" y="403384"/>
                      </a:lnTo>
                      <a:lnTo>
                        <a:pt x="979276" y="394606"/>
                      </a:lnTo>
                      <a:lnTo>
                        <a:pt x="1020046" y="402378"/>
                      </a:lnTo>
                      <a:lnTo>
                        <a:pt x="1054927" y="424871"/>
                      </a:lnTo>
                      <a:lnTo>
                        <a:pt x="1079345" y="460255"/>
                      </a:lnTo>
                      <a:lnTo>
                        <a:pt x="1086797" y="492813"/>
                      </a:lnTo>
                      <a:lnTo>
                        <a:pt x="1083794" y="527168"/>
                      </a:lnTo>
                      <a:lnTo>
                        <a:pt x="1071274" y="559301"/>
                      </a:lnTo>
                      <a:lnTo>
                        <a:pt x="1050177" y="585194"/>
                      </a:lnTo>
                      <a:lnTo>
                        <a:pt x="1056926" y="578667"/>
                      </a:lnTo>
                      <a:lnTo>
                        <a:pt x="1063879" y="570659"/>
                      </a:lnTo>
                      <a:lnTo>
                        <a:pt x="1070230" y="562166"/>
                      </a:lnTo>
                      <a:lnTo>
                        <a:pt x="1075177" y="554187"/>
                      </a:lnTo>
                      <a:lnTo>
                        <a:pt x="1091799" y="593835"/>
                      </a:lnTo>
                      <a:lnTo>
                        <a:pt x="1091922" y="635339"/>
                      </a:lnTo>
                      <a:lnTo>
                        <a:pt x="1076474" y="673861"/>
                      </a:lnTo>
                      <a:lnTo>
                        <a:pt x="1046379" y="704564"/>
                      </a:lnTo>
                      <a:lnTo>
                        <a:pt x="985701" y="721649"/>
                      </a:lnTo>
                      <a:lnTo>
                        <a:pt x="953396" y="717427"/>
                      </a:lnTo>
                      <a:lnTo>
                        <a:pt x="924986" y="704691"/>
                      </a:lnTo>
                      <a:lnTo>
                        <a:pt x="933074" y="709459"/>
                      </a:lnTo>
                      <a:lnTo>
                        <a:pt x="942645" y="714029"/>
                      </a:lnTo>
                      <a:lnTo>
                        <a:pt x="952522" y="717890"/>
                      </a:lnTo>
                      <a:lnTo>
                        <a:pt x="961531" y="720534"/>
                      </a:lnTo>
                      <a:lnTo>
                        <a:pt x="960504" y="763513"/>
                      </a:lnTo>
                      <a:lnTo>
                        <a:pt x="943660" y="801446"/>
                      </a:lnTo>
                      <a:lnTo>
                        <a:pt x="913822" y="830294"/>
                      </a:lnTo>
                      <a:lnTo>
                        <a:pt x="873810" y="846023"/>
                      </a:lnTo>
                      <a:lnTo>
                        <a:pt x="854026" y="847064"/>
                      </a:lnTo>
                      <a:lnTo>
                        <a:pt x="832397" y="844178"/>
                      </a:lnTo>
                      <a:lnTo>
                        <a:pt x="811493" y="837918"/>
                      </a:lnTo>
                      <a:lnTo>
                        <a:pt x="793887" y="828836"/>
                      </a:lnTo>
                      <a:lnTo>
                        <a:pt x="801951" y="833643"/>
                      </a:lnTo>
                      <a:lnTo>
                        <a:pt x="811498" y="838260"/>
                      </a:lnTo>
                      <a:lnTo>
                        <a:pt x="821356" y="842169"/>
                      </a:lnTo>
                      <a:lnTo>
                        <a:pt x="830351" y="844857"/>
                      </a:lnTo>
                      <a:lnTo>
                        <a:pt x="820762" y="886766"/>
                      </a:lnTo>
                      <a:lnTo>
                        <a:pt x="796683" y="920571"/>
                      </a:lnTo>
                      <a:lnTo>
                        <a:pt x="761684" y="942880"/>
                      </a:lnTo>
                      <a:lnTo>
                        <a:pt x="719338" y="950301"/>
                      </a:lnTo>
                      <a:lnTo>
                        <a:pt x="677430" y="940712"/>
                      </a:lnTo>
                      <a:lnTo>
                        <a:pt x="643625" y="916632"/>
                      </a:lnTo>
                      <a:lnTo>
                        <a:pt x="621316" y="881634"/>
                      </a:lnTo>
                      <a:lnTo>
                        <a:pt x="613895" y="839288"/>
                      </a:lnTo>
                      <a:lnTo>
                        <a:pt x="614548" y="831098"/>
                      </a:lnTo>
                      <a:lnTo>
                        <a:pt x="615992" y="821916"/>
                      </a:lnTo>
                      <a:lnTo>
                        <a:pt x="618015" y="812843"/>
                      </a:lnTo>
                      <a:lnTo>
                        <a:pt x="620410" y="804985"/>
                      </a:lnTo>
                      <a:lnTo>
                        <a:pt x="617741" y="813986"/>
                      </a:lnTo>
                      <a:lnTo>
                        <a:pt x="615623" y="824378"/>
                      </a:lnTo>
                      <a:lnTo>
                        <a:pt x="614267" y="834896"/>
                      </a:lnTo>
                      <a:lnTo>
                        <a:pt x="613882" y="844276"/>
                      </a:lnTo>
                      <a:lnTo>
                        <a:pt x="571931" y="853682"/>
                      </a:lnTo>
                      <a:lnTo>
                        <a:pt x="531050" y="846519"/>
                      </a:lnTo>
                      <a:lnTo>
                        <a:pt x="495837" y="824550"/>
                      </a:lnTo>
                      <a:lnTo>
                        <a:pt x="470893" y="789534"/>
                      </a:lnTo>
                      <a:lnTo>
                        <a:pt x="462659" y="749168"/>
                      </a:lnTo>
                      <a:lnTo>
                        <a:pt x="463603" y="727499"/>
                      </a:lnTo>
                      <a:lnTo>
                        <a:pt x="468044" y="708323"/>
                      </a:lnTo>
                      <a:lnTo>
                        <a:pt x="465375" y="717323"/>
                      </a:lnTo>
                      <a:lnTo>
                        <a:pt x="463257" y="727715"/>
                      </a:lnTo>
                      <a:lnTo>
                        <a:pt x="461900" y="738233"/>
                      </a:lnTo>
                      <a:lnTo>
                        <a:pt x="461515" y="747614"/>
                      </a:lnTo>
                      <a:lnTo>
                        <a:pt x="419565" y="757019"/>
                      </a:lnTo>
                      <a:lnTo>
                        <a:pt x="378684" y="749857"/>
                      </a:lnTo>
                      <a:lnTo>
                        <a:pt x="343471" y="727887"/>
                      </a:lnTo>
                      <a:lnTo>
                        <a:pt x="318527" y="692872"/>
                      </a:lnTo>
                      <a:lnTo>
                        <a:pt x="310293" y="652505"/>
                      </a:lnTo>
                      <a:lnTo>
                        <a:pt x="311237" y="630836"/>
                      </a:lnTo>
                      <a:lnTo>
                        <a:pt x="315678" y="611661"/>
                      </a:lnTo>
                      <a:lnTo>
                        <a:pt x="313009" y="620662"/>
                      </a:lnTo>
                      <a:lnTo>
                        <a:pt x="310892" y="631053"/>
                      </a:lnTo>
                      <a:lnTo>
                        <a:pt x="309535" y="641571"/>
                      </a:lnTo>
                      <a:lnTo>
                        <a:pt x="309151" y="650952"/>
                      </a:lnTo>
                      <a:lnTo>
                        <a:pt x="267200" y="660357"/>
                      </a:lnTo>
                      <a:lnTo>
                        <a:pt x="226318" y="653195"/>
                      </a:lnTo>
                      <a:lnTo>
                        <a:pt x="191106" y="631226"/>
                      </a:lnTo>
                      <a:lnTo>
                        <a:pt x="166161" y="596211"/>
                      </a:lnTo>
                      <a:lnTo>
                        <a:pt x="157927" y="555844"/>
                      </a:lnTo>
                      <a:lnTo>
                        <a:pt x="158872" y="534175"/>
                      </a:lnTo>
                      <a:lnTo>
                        <a:pt x="163313" y="515000"/>
                      </a:lnTo>
                      <a:lnTo>
                        <a:pt x="160644" y="524000"/>
                      </a:lnTo>
                      <a:lnTo>
                        <a:pt x="158526" y="534392"/>
                      </a:lnTo>
                      <a:lnTo>
                        <a:pt x="157169" y="544910"/>
                      </a:lnTo>
                      <a:lnTo>
                        <a:pt x="156784" y="554290"/>
                      </a:lnTo>
                      <a:lnTo>
                        <a:pt x="114834" y="563695"/>
                      </a:lnTo>
                      <a:lnTo>
                        <a:pt x="73953" y="556533"/>
                      </a:lnTo>
                      <a:lnTo>
                        <a:pt x="38740" y="534564"/>
                      </a:lnTo>
                      <a:lnTo>
                        <a:pt x="13796" y="499549"/>
                      </a:lnTo>
                      <a:lnTo>
                        <a:pt x="5900" y="467392"/>
                      </a:lnTo>
                      <a:lnTo>
                        <a:pt x="8254" y="433224"/>
                      </a:lnTo>
                      <a:lnTo>
                        <a:pt x="20006" y="401054"/>
                      </a:lnTo>
                      <a:lnTo>
                        <a:pt x="40304" y="374892"/>
                      </a:lnTo>
                      <a:lnTo>
                        <a:pt x="33719" y="381583"/>
                      </a:lnTo>
                      <a:lnTo>
                        <a:pt x="26966" y="389761"/>
                      </a:lnTo>
                      <a:lnTo>
                        <a:pt x="20827" y="398408"/>
                      </a:lnTo>
                      <a:lnTo>
                        <a:pt x="16079" y="406507"/>
                      </a:lnTo>
                      <a:lnTo>
                        <a:pt x="0" y="366636"/>
                      </a:lnTo>
                      <a:lnTo>
                        <a:pt x="443" y="325134"/>
                      </a:lnTo>
                      <a:lnTo>
                        <a:pt x="16416" y="286826"/>
                      </a:lnTo>
                      <a:lnTo>
                        <a:pt x="46926" y="256538"/>
                      </a:lnTo>
                      <a:lnTo>
                        <a:pt x="108937" y="240289"/>
                      </a:lnTo>
                      <a:lnTo>
                        <a:pt x="141620" y="245458"/>
                      </a:lnTo>
                      <a:lnTo>
                        <a:pt x="170136" y="259369"/>
                      </a:lnTo>
                      <a:lnTo>
                        <a:pt x="162218" y="254325"/>
                      </a:lnTo>
                      <a:lnTo>
                        <a:pt x="152811" y="249429"/>
                      </a:lnTo>
                      <a:lnTo>
                        <a:pt x="143072" y="245230"/>
                      </a:lnTo>
                      <a:lnTo>
                        <a:pt x="134160" y="242278"/>
                      </a:lnTo>
                      <a:lnTo>
                        <a:pt x="136663" y="199360"/>
                      </a:lnTo>
                      <a:lnTo>
                        <a:pt x="154799" y="162028"/>
                      </a:lnTo>
                      <a:lnTo>
                        <a:pt x="185612" y="134222"/>
                      </a:lnTo>
                      <a:lnTo>
                        <a:pt x="226140" y="119878"/>
                      </a:lnTo>
                      <a:lnTo>
                        <a:pt x="245819" y="119506"/>
                      </a:lnTo>
                      <a:lnTo>
                        <a:pt x="267214" y="123071"/>
                      </a:lnTo>
                      <a:lnTo>
                        <a:pt x="287786" y="129943"/>
                      </a:lnTo>
                      <a:lnTo>
                        <a:pt x="304999" y="139490"/>
                      </a:lnTo>
                      <a:lnTo>
                        <a:pt x="297080" y="134447"/>
                      </a:lnTo>
                      <a:lnTo>
                        <a:pt x="287673" y="129551"/>
                      </a:lnTo>
                      <a:lnTo>
                        <a:pt x="277935" y="125352"/>
                      </a:lnTo>
                      <a:lnTo>
                        <a:pt x="269022" y="122401"/>
                      </a:lnTo>
                      <a:lnTo>
                        <a:pt x="271526" y="79482"/>
                      </a:lnTo>
                      <a:lnTo>
                        <a:pt x="289663" y="42150"/>
                      </a:lnTo>
                      <a:lnTo>
                        <a:pt x="320475" y="14344"/>
                      </a:lnTo>
                      <a:lnTo>
                        <a:pt x="361002" y="0"/>
                      </a:lnTo>
                      <a:lnTo>
                        <a:pt x="403921" y="2503"/>
                      </a:lnTo>
                      <a:lnTo>
                        <a:pt x="441252" y="20640"/>
                      </a:lnTo>
                      <a:lnTo>
                        <a:pt x="469059" y="51452"/>
                      </a:lnTo>
                      <a:lnTo>
                        <a:pt x="483404" y="91980"/>
                      </a:lnTo>
                      <a:lnTo>
                        <a:pt x="484149" y="104810"/>
                      </a:lnTo>
                      <a:lnTo>
                        <a:pt x="483261" y="119209"/>
                      </a:lnTo>
                      <a:lnTo>
                        <a:pt x="480933" y="133447"/>
                      </a:lnTo>
                      <a:lnTo>
                        <a:pt x="477361" y="145793"/>
                      </a:lnTo>
                      <a:lnTo>
                        <a:pt x="480164" y="136832"/>
                      </a:lnTo>
                      <a:lnTo>
                        <a:pt x="482436" y="126474"/>
                      </a:lnTo>
                      <a:lnTo>
                        <a:pt x="483950" y="115977"/>
                      </a:lnTo>
                      <a:lnTo>
                        <a:pt x="484475" y="106603"/>
                      </a:lnTo>
                    </a:path>
                  </a:pathLst>
                </a:custGeom>
                <a:ln w="25399">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588" b="0" i="0" u="none" strike="noStrike" kern="1200" cap="none" spc="0" normalizeH="0" baseline="0" noProof="0">
                    <a:ln>
                      <a:noFill/>
                    </a:ln>
                    <a:solidFill>
                      <a:srgbClr val="005A8B"/>
                    </a:solidFill>
                    <a:effectLst/>
                    <a:uLnTx/>
                    <a:uFillTx/>
                    <a:latin typeface="Calibri Light"/>
                    <a:ea typeface="+mn-ea"/>
                    <a:cs typeface="+mn-cs"/>
                  </a:endParaRPr>
                </a:p>
              </p:txBody>
            </p:sp>
          </p:grpSp>
          <p:sp>
            <p:nvSpPr>
              <p:cNvPr id="15" name="object 15"/>
              <p:cNvSpPr/>
              <p:nvPr/>
            </p:nvSpPr>
            <p:spPr>
              <a:xfrm>
                <a:off x="4159551" y="2544417"/>
                <a:ext cx="970429" cy="743509"/>
              </a:xfrm>
              <a:custGeom>
                <a:avLst/>
                <a:gdLst/>
                <a:ahLst/>
                <a:cxnLst/>
                <a:rect l="l" t="t" r="r" b="b"/>
                <a:pathLst>
                  <a:path w="1099820" h="842645">
                    <a:moveTo>
                      <a:pt x="680046" y="120751"/>
                    </a:moveTo>
                    <a:lnTo>
                      <a:pt x="723178" y="116742"/>
                    </a:lnTo>
                    <a:lnTo>
                      <a:pt x="763111" y="129153"/>
                    </a:lnTo>
                    <a:lnTo>
                      <a:pt x="795478" y="155633"/>
                    </a:lnTo>
                    <a:lnTo>
                      <a:pt x="815906" y="193831"/>
                    </a:lnTo>
                    <a:lnTo>
                      <a:pt x="819258" y="213378"/>
                    </a:lnTo>
                    <a:lnTo>
                      <a:pt x="818947" y="235229"/>
                    </a:lnTo>
                    <a:lnTo>
                      <a:pt x="815219" y="256762"/>
                    </a:lnTo>
                    <a:lnTo>
                      <a:pt x="808316" y="275355"/>
                    </a:lnTo>
                    <a:lnTo>
                      <a:pt x="812141" y="266703"/>
                    </a:lnTo>
                    <a:lnTo>
                      <a:pt x="815592" y="256590"/>
                    </a:lnTo>
                    <a:lnTo>
                      <a:pt x="818300" y="246253"/>
                    </a:lnTo>
                    <a:lnTo>
                      <a:pt x="819890" y="236928"/>
                    </a:lnTo>
                    <a:lnTo>
                      <a:pt x="863020" y="232920"/>
                    </a:lnTo>
                    <a:lnTo>
                      <a:pt x="902954" y="245331"/>
                    </a:lnTo>
                    <a:lnTo>
                      <a:pt x="935320" y="271811"/>
                    </a:lnTo>
                    <a:lnTo>
                      <a:pt x="955748" y="310008"/>
                    </a:lnTo>
                    <a:lnTo>
                      <a:pt x="959100" y="329555"/>
                    </a:lnTo>
                    <a:lnTo>
                      <a:pt x="958789" y="351406"/>
                    </a:lnTo>
                    <a:lnTo>
                      <a:pt x="955061" y="372939"/>
                    </a:lnTo>
                    <a:lnTo>
                      <a:pt x="948159" y="391532"/>
                    </a:lnTo>
                    <a:lnTo>
                      <a:pt x="951983" y="382880"/>
                    </a:lnTo>
                    <a:lnTo>
                      <a:pt x="955435" y="372767"/>
                    </a:lnTo>
                    <a:lnTo>
                      <a:pt x="958142" y="362430"/>
                    </a:lnTo>
                    <a:lnTo>
                      <a:pt x="959732" y="353105"/>
                    </a:lnTo>
                    <a:lnTo>
                      <a:pt x="1002863" y="349097"/>
                    </a:lnTo>
                    <a:lnTo>
                      <a:pt x="1042797" y="361508"/>
                    </a:lnTo>
                    <a:lnTo>
                      <a:pt x="1075163" y="387988"/>
                    </a:lnTo>
                    <a:lnTo>
                      <a:pt x="1095592" y="426185"/>
                    </a:lnTo>
                    <a:lnTo>
                      <a:pt x="1099351" y="459390"/>
                    </a:lnTo>
                    <a:lnTo>
                      <a:pt x="1092577" y="493274"/>
                    </a:lnTo>
                    <a:lnTo>
                      <a:pt x="1076641" y="523933"/>
                    </a:lnTo>
                    <a:lnTo>
                      <a:pt x="1052916" y="547467"/>
                    </a:lnTo>
                    <a:lnTo>
                      <a:pt x="1060368" y="541641"/>
                    </a:lnTo>
                    <a:lnTo>
                      <a:pt x="1068180" y="534351"/>
                    </a:lnTo>
                    <a:lnTo>
                      <a:pt x="1075442" y="526512"/>
                    </a:lnTo>
                    <a:lnTo>
                      <a:pt x="1081241" y="519038"/>
                    </a:lnTo>
                    <a:lnTo>
                      <a:pt x="1088876" y="561677"/>
                    </a:lnTo>
                    <a:lnTo>
                      <a:pt x="1079880" y="602516"/>
                    </a:lnTo>
                    <a:lnTo>
                      <a:pt x="1056227" y="637003"/>
                    </a:lnTo>
                    <a:lnTo>
                      <a:pt x="1019891" y="660582"/>
                    </a:lnTo>
                    <a:lnTo>
                      <a:pt x="987985" y="667047"/>
                    </a:lnTo>
                    <a:lnTo>
                      <a:pt x="954328" y="663588"/>
                    </a:lnTo>
                    <a:lnTo>
                      <a:pt x="922856" y="651168"/>
                    </a:lnTo>
                    <a:lnTo>
                      <a:pt x="897506" y="630745"/>
                    </a:lnTo>
                    <a:lnTo>
                      <a:pt x="904142" y="637486"/>
                    </a:lnTo>
                    <a:lnTo>
                      <a:pt x="912273" y="644419"/>
                    </a:lnTo>
                    <a:lnTo>
                      <a:pt x="920886" y="650743"/>
                    </a:lnTo>
                    <a:lnTo>
                      <a:pt x="928970" y="655655"/>
                    </a:lnTo>
                    <a:lnTo>
                      <a:pt x="916814" y="697231"/>
                    </a:lnTo>
                    <a:lnTo>
                      <a:pt x="890569" y="729788"/>
                    </a:lnTo>
                    <a:lnTo>
                      <a:pt x="854031" y="750128"/>
                    </a:lnTo>
                    <a:lnTo>
                      <a:pt x="810995" y="755054"/>
                    </a:lnTo>
                    <a:lnTo>
                      <a:pt x="791588" y="750972"/>
                    </a:lnTo>
                    <a:lnTo>
                      <a:pt x="771387" y="742637"/>
                    </a:lnTo>
                    <a:lnTo>
                      <a:pt x="752740" y="731241"/>
                    </a:lnTo>
                    <a:lnTo>
                      <a:pt x="737996" y="717978"/>
                    </a:lnTo>
                    <a:lnTo>
                      <a:pt x="744632" y="724719"/>
                    </a:lnTo>
                    <a:lnTo>
                      <a:pt x="752762" y="731652"/>
                    </a:lnTo>
                    <a:lnTo>
                      <a:pt x="761375" y="737975"/>
                    </a:lnTo>
                    <a:lnTo>
                      <a:pt x="769459" y="742887"/>
                    </a:lnTo>
                    <a:lnTo>
                      <a:pt x="757303" y="784464"/>
                    </a:lnTo>
                    <a:lnTo>
                      <a:pt x="731059" y="817021"/>
                    </a:lnTo>
                    <a:lnTo>
                      <a:pt x="694521" y="837362"/>
                    </a:lnTo>
                    <a:lnTo>
                      <a:pt x="651485" y="842288"/>
                    </a:lnTo>
                    <a:lnTo>
                      <a:pt x="623098" y="835024"/>
                    </a:lnTo>
                    <a:lnTo>
                      <a:pt x="596235" y="819534"/>
                    </a:lnTo>
                    <a:lnTo>
                      <a:pt x="573871" y="798053"/>
                    </a:lnTo>
                    <a:lnTo>
                      <a:pt x="558982" y="772816"/>
                    </a:lnTo>
                    <a:lnTo>
                      <a:pt x="562918" y="781418"/>
                    </a:lnTo>
                    <a:lnTo>
                      <a:pt x="568193" y="790710"/>
                    </a:lnTo>
                    <a:lnTo>
                      <a:pt x="574130" y="799594"/>
                    </a:lnTo>
                    <a:lnTo>
                      <a:pt x="580052" y="806972"/>
                    </a:lnTo>
                    <a:lnTo>
                      <a:pt x="542442" y="828462"/>
                    </a:lnTo>
                    <a:lnTo>
                      <a:pt x="500951" y="833682"/>
                    </a:lnTo>
                    <a:lnTo>
                      <a:pt x="460531" y="822963"/>
                    </a:lnTo>
                    <a:lnTo>
                      <a:pt x="426131" y="796638"/>
                    </a:lnTo>
                    <a:lnTo>
                      <a:pt x="401906" y="740271"/>
                    </a:lnTo>
                    <a:lnTo>
                      <a:pt x="401308" y="708491"/>
                    </a:lnTo>
                    <a:lnTo>
                      <a:pt x="409117" y="679344"/>
                    </a:lnTo>
                    <a:lnTo>
                      <a:pt x="405707" y="688167"/>
                    </a:lnTo>
                    <a:lnTo>
                      <a:pt x="402737" y="698431"/>
                    </a:lnTo>
                    <a:lnTo>
                      <a:pt x="400521" y="708884"/>
                    </a:lnTo>
                    <a:lnTo>
                      <a:pt x="399374" y="718274"/>
                    </a:lnTo>
                    <a:lnTo>
                      <a:pt x="356480" y="724316"/>
                    </a:lnTo>
                    <a:lnTo>
                      <a:pt x="316004" y="713806"/>
                    </a:lnTo>
                    <a:lnTo>
                      <a:pt x="282422" y="688885"/>
                    </a:lnTo>
                    <a:lnTo>
                      <a:pt x="260212" y="651695"/>
                    </a:lnTo>
                    <a:lnTo>
                      <a:pt x="255219" y="610487"/>
                    </a:lnTo>
                    <a:lnTo>
                      <a:pt x="257925" y="588802"/>
                    </a:lnTo>
                    <a:lnTo>
                      <a:pt x="263941" y="569904"/>
                    </a:lnTo>
                    <a:lnTo>
                      <a:pt x="260531" y="578727"/>
                    </a:lnTo>
                    <a:lnTo>
                      <a:pt x="257561" y="588991"/>
                    </a:lnTo>
                    <a:lnTo>
                      <a:pt x="255345" y="599444"/>
                    </a:lnTo>
                    <a:lnTo>
                      <a:pt x="254198" y="608834"/>
                    </a:lnTo>
                    <a:lnTo>
                      <a:pt x="211304" y="614876"/>
                    </a:lnTo>
                    <a:lnTo>
                      <a:pt x="170828" y="604366"/>
                    </a:lnTo>
                    <a:lnTo>
                      <a:pt x="137246" y="579445"/>
                    </a:lnTo>
                    <a:lnTo>
                      <a:pt x="115036" y="542255"/>
                    </a:lnTo>
                    <a:lnTo>
                      <a:pt x="109781" y="504908"/>
                    </a:lnTo>
                    <a:lnTo>
                      <a:pt x="111380" y="485075"/>
                    </a:lnTo>
                    <a:lnTo>
                      <a:pt x="115765" y="467669"/>
                    </a:lnTo>
                    <a:lnTo>
                      <a:pt x="112994" y="476714"/>
                    </a:lnTo>
                    <a:lnTo>
                      <a:pt x="110766" y="487164"/>
                    </a:lnTo>
                    <a:lnTo>
                      <a:pt x="109303" y="497749"/>
                    </a:lnTo>
                    <a:lnTo>
                      <a:pt x="108830" y="507197"/>
                    </a:lnTo>
                    <a:lnTo>
                      <a:pt x="66389" y="498526"/>
                    </a:lnTo>
                    <a:lnTo>
                      <a:pt x="31770" y="475069"/>
                    </a:lnTo>
                    <a:lnTo>
                      <a:pt x="8473" y="440341"/>
                    </a:lnTo>
                    <a:lnTo>
                      <a:pt x="0" y="397861"/>
                    </a:lnTo>
                    <a:lnTo>
                      <a:pt x="8670" y="355421"/>
                    </a:lnTo>
                    <a:lnTo>
                      <a:pt x="32127" y="320802"/>
                    </a:lnTo>
                    <a:lnTo>
                      <a:pt x="66854" y="297505"/>
                    </a:lnTo>
                    <a:lnTo>
                      <a:pt x="109334" y="289031"/>
                    </a:lnTo>
                    <a:lnTo>
                      <a:pt x="129654" y="291642"/>
                    </a:lnTo>
                    <a:lnTo>
                      <a:pt x="151051" y="298685"/>
                    </a:lnTo>
                    <a:lnTo>
                      <a:pt x="171022" y="309103"/>
                    </a:lnTo>
                    <a:lnTo>
                      <a:pt x="187068" y="321842"/>
                    </a:lnTo>
                    <a:lnTo>
                      <a:pt x="180052" y="315498"/>
                    </a:lnTo>
                    <a:lnTo>
                      <a:pt x="171532" y="309049"/>
                    </a:lnTo>
                    <a:lnTo>
                      <a:pt x="162565" y="303237"/>
                    </a:lnTo>
                    <a:lnTo>
                      <a:pt x="154209" y="298803"/>
                    </a:lnTo>
                    <a:lnTo>
                      <a:pt x="163928" y="256590"/>
                    </a:lnTo>
                    <a:lnTo>
                      <a:pt x="188236" y="222562"/>
                    </a:lnTo>
                    <a:lnTo>
                      <a:pt x="223530" y="200132"/>
                    </a:lnTo>
                    <a:lnTo>
                      <a:pt x="266207" y="192713"/>
                    </a:lnTo>
                    <a:lnTo>
                      <a:pt x="285819" y="195660"/>
                    </a:lnTo>
                    <a:lnTo>
                      <a:pt x="306471" y="202807"/>
                    </a:lnTo>
                    <a:lnTo>
                      <a:pt x="325749" y="213100"/>
                    </a:lnTo>
                    <a:lnTo>
                      <a:pt x="341240" y="225486"/>
                    </a:lnTo>
                    <a:lnTo>
                      <a:pt x="334223" y="219141"/>
                    </a:lnTo>
                    <a:lnTo>
                      <a:pt x="325703" y="212692"/>
                    </a:lnTo>
                    <a:lnTo>
                      <a:pt x="316737" y="206880"/>
                    </a:lnTo>
                    <a:lnTo>
                      <a:pt x="308381" y="202445"/>
                    </a:lnTo>
                    <a:lnTo>
                      <a:pt x="318099" y="160233"/>
                    </a:lnTo>
                    <a:lnTo>
                      <a:pt x="342407" y="126206"/>
                    </a:lnTo>
                    <a:lnTo>
                      <a:pt x="377701" y="103776"/>
                    </a:lnTo>
                    <a:lnTo>
                      <a:pt x="420377" y="96357"/>
                    </a:lnTo>
                    <a:lnTo>
                      <a:pt x="439989" y="99304"/>
                    </a:lnTo>
                    <a:lnTo>
                      <a:pt x="460641" y="106451"/>
                    </a:lnTo>
                    <a:lnTo>
                      <a:pt x="479919" y="116744"/>
                    </a:lnTo>
                    <a:lnTo>
                      <a:pt x="495409" y="129128"/>
                    </a:lnTo>
                    <a:lnTo>
                      <a:pt x="488392" y="122784"/>
                    </a:lnTo>
                    <a:lnTo>
                      <a:pt x="479872" y="116336"/>
                    </a:lnTo>
                    <a:lnTo>
                      <a:pt x="470906" y="110523"/>
                    </a:lnTo>
                    <a:lnTo>
                      <a:pt x="462550" y="106089"/>
                    </a:lnTo>
                    <a:lnTo>
                      <a:pt x="472269" y="63876"/>
                    </a:lnTo>
                    <a:lnTo>
                      <a:pt x="496577" y="29849"/>
                    </a:lnTo>
                    <a:lnTo>
                      <a:pt x="531871" y="7419"/>
                    </a:lnTo>
                    <a:lnTo>
                      <a:pt x="574547" y="0"/>
                    </a:lnTo>
                    <a:lnTo>
                      <a:pt x="616760" y="9719"/>
                    </a:lnTo>
                    <a:lnTo>
                      <a:pt x="650788" y="34027"/>
                    </a:lnTo>
                    <a:lnTo>
                      <a:pt x="673218" y="69320"/>
                    </a:lnTo>
                    <a:lnTo>
                      <a:pt x="680637" y="111997"/>
                    </a:lnTo>
                    <a:lnTo>
                      <a:pt x="679471" y="123466"/>
                    </a:lnTo>
                    <a:lnTo>
                      <a:pt x="676794" y="136165"/>
                    </a:lnTo>
                    <a:lnTo>
                      <a:pt x="672998" y="148574"/>
                    </a:lnTo>
                    <a:lnTo>
                      <a:pt x="668474" y="159178"/>
                    </a:lnTo>
                    <a:lnTo>
                      <a:pt x="672298" y="150525"/>
                    </a:lnTo>
                    <a:lnTo>
                      <a:pt x="675750" y="140413"/>
                    </a:lnTo>
                    <a:lnTo>
                      <a:pt x="678457" y="130076"/>
                    </a:lnTo>
                    <a:lnTo>
                      <a:pt x="680046" y="120751"/>
                    </a:lnTo>
                  </a:path>
                </a:pathLst>
              </a:custGeom>
              <a:ln w="254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588" b="0" i="0" u="none" strike="noStrike" kern="1200" cap="none" spc="0" normalizeH="0" baseline="0" noProof="0">
                  <a:ln>
                    <a:noFill/>
                  </a:ln>
                  <a:solidFill>
                    <a:srgbClr val="005A8B"/>
                  </a:solidFill>
                  <a:effectLst/>
                  <a:uLnTx/>
                  <a:uFillTx/>
                  <a:latin typeface="Calibri Light"/>
                  <a:ea typeface="+mn-ea"/>
                  <a:cs typeface="+mn-cs"/>
                </a:endParaRPr>
              </a:p>
            </p:txBody>
          </p:sp>
        </p:grpSp>
        <p:sp>
          <p:nvSpPr>
            <p:cNvPr id="6" name="object 6"/>
            <p:cNvSpPr/>
            <p:nvPr/>
          </p:nvSpPr>
          <p:spPr>
            <a:xfrm>
              <a:off x="6222051" y="2364822"/>
              <a:ext cx="600635" cy="384922"/>
            </a:xfrm>
            <a:custGeom>
              <a:avLst/>
              <a:gdLst/>
              <a:ahLst/>
              <a:cxnLst/>
              <a:rect l="l" t="t" r="r" b="b"/>
              <a:pathLst>
                <a:path w="680720" h="436244">
                  <a:moveTo>
                    <a:pt x="169841" y="0"/>
                  </a:moveTo>
                  <a:lnTo>
                    <a:pt x="0" y="110845"/>
                  </a:lnTo>
                  <a:lnTo>
                    <a:pt x="534619" y="436006"/>
                  </a:lnTo>
                  <a:lnTo>
                    <a:pt x="680509" y="325192"/>
                  </a:lnTo>
                  <a:lnTo>
                    <a:pt x="167682" y="0"/>
                  </a:lnTo>
                </a:path>
              </a:pathLst>
            </a:custGeom>
            <a:ln w="28575">
              <a:solidFill>
                <a:srgbClr val="000000"/>
              </a:solidFill>
              <a:prstDash val="sys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588" b="0" i="0" u="none" strike="noStrike" kern="1200" cap="none" spc="0" normalizeH="0" baseline="0" noProof="0">
                <a:ln>
                  <a:noFill/>
                </a:ln>
                <a:solidFill>
                  <a:srgbClr val="005A8B"/>
                </a:solidFill>
                <a:effectLst/>
                <a:uLnTx/>
                <a:uFillTx/>
                <a:latin typeface="Calibri Light"/>
                <a:ea typeface="+mn-ea"/>
                <a:cs typeface="+mn-cs"/>
              </a:endParaRPr>
            </a:p>
          </p:txBody>
        </p:sp>
      </p:grpSp>
      <p:sp>
        <p:nvSpPr>
          <p:cNvPr id="7" name="object 7"/>
          <p:cNvSpPr txBox="1"/>
          <p:nvPr/>
        </p:nvSpPr>
        <p:spPr>
          <a:xfrm>
            <a:off x="7213748" y="2101366"/>
            <a:ext cx="656665" cy="147058"/>
          </a:xfrm>
          <a:prstGeom prst="rect">
            <a:avLst/>
          </a:prstGeom>
        </p:spPr>
        <p:txBody>
          <a:bodyPr vert="horz" wrap="square" lIns="0" tIns="11206" rIns="0" bIns="0" rtlCol="0">
            <a:spAutoFit/>
          </a:bodyPr>
          <a:lstStyle/>
          <a:p>
            <a:pPr marL="11206" marR="0" lvl="0" indent="0" algn="l" defTabSz="914400" rtl="0" eaLnBrk="1" fontAlgn="auto" latinLnBrk="0" hangingPunct="1">
              <a:lnSpc>
                <a:spcPct val="100000"/>
              </a:lnSpc>
              <a:spcBef>
                <a:spcPts val="88"/>
              </a:spcBef>
              <a:spcAft>
                <a:spcPts val="0"/>
              </a:spcAft>
              <a:buClrTx/>
              <a:buSzTx/>
              <a:buFontTx/>
              <a:buNone/>
              <a:tabLst/>
              <a:defRPr/>
            </a:pPr>
            <a:r>
              <a:rPr kumimoji="0" sz="882" b="0" i="0" u="none" strike="noStrike" kern="1200" cap="none" spc="0" normalizeH="0" baseline="0" noProof="0">
                <a:ln>
                  <a:noFill/>
                </a:ln>
                <a:solidFill>
                  <a:srgbClr val="005A8B"/>
                </a:solidFill>
                <a:effectLst/>
                <a:uLnTx/>
                <a:uFillTx/>
                <a:latin typeface="Arial"/>
                <a:ea typeface="+mn-ea"/>
                <a:cs typeface="Arial"/>
              </a:rPr>
              <a:t>[2</a:t>
            </a:r>
            <a:r>
              <a:rPr kumimoji="0" sz="882" b="0" i="0" u="none" strike="noStrike" kern="1200" cap="none" spc="-4" normalizeH="0" baseline="0" noProof="0">
                <a:ln>
                  <a:noFill/>
                </a:ln>
                <a:solidFill>
                  <a:srgbClr val="005A8B"/>
                </a:solidFill>
                <a:effectLst/>
                <a:uLnTx/>
                <a:uFillTx/>
                <a:latin typeface="Arial"/>
                <a:ea typeface="+mn-ea"/>
                <a:cs typeface="Arial"/>
              </a:rPr>
              <a:t> </a:t>
            </a:r>
            <a:r>
              <a:rPr kumimoji="0" sz="882" b="0" i="0" u="none" strike="noStrike" kern="1200" cap="none" spc="0" normalizeH="0" baseline="0" noProof="0">
                <a:ln>
                  <a:noFill/>
                </a:ln>
                <a:solidFill>
                  <a:srgbClr val="005A8B"/>
                </a:solidFill>
                <a:effectLst/>
                <a:uLnTx/>
                <a:uFillTx/>
                <a:latin typeface="Arial"/>
                <a:ea typeface="+mn-ea"/>
                <a:cs typeface="Arial"/>
              </a:rPr>
              <a:t>x</a:t>
            </a:r>
            <a:r>
              <a:rPr kumimoji="0" sz="882" b="0" i="0" u="none" strike="noStrike" kern="1200" cap="none" spc="-4" normalizeH="0" baseline="0" noProof="0">
                <a:ln>
                  <a:noFill/>
                </a:ln>
                <a:solidFill>
                  <a:srgbClr val="005A8B"/>
                </a:solidFill>
                <a:effectLst/>
                <a:uLnTx/>
                <a:uFillTx/>
                <a:latin typeface="Arial"/>
                <a:ea typeface="+mn-ea"/>
                <a:cs typeface="Arial"/>
              </a:rPr>
              <a:t> </a:t>
            </a:r>
            <a:r>
              <a:rPr kumimoji="0" sz="882" b="0" i="0" u="none" strike="noStrike" kern="1200" cap="none" spc="-9" normalizeH="0" baseline="0" noProof="0">
                <a:ln>
                  <a:noFill/>
                </a:ln>
                <a:solidFill>
                  <a:srgbClr val="005A8B"/>
                </a:solidFill>
                <a:effectLst/>
                <a:uLnTx/>
                <a:uFillTx/>
                <a:latin typeface="Arial"/>
                <a:ea typeface="+mn-ea"/>
                <a:cs typeface="Arial"/>
              </a:rPr>
              <a:t>Existing]</a:t>
            </a:r>
            <a:endParaRPr kumimoji="0" sz="882" b="0" i="0" u="none" strike="noStrike" kern="1200" cap="none" spc="0" normalizeH="0" baseline="0" noProof="0">
              <a:ln>
                <a:noFill/>
              </a:ln>
              <a:solidFill>
                <a:srgbClr val="005A8B"/>
              </a:solidFill>
              <a:effectLst/>
              <a:uLnTx/>
              <a:uFillTx/>
              <a:latin typeface="Arial"/>
              <a:ea typeface="+mn-ea"/>
              <a:cs typeface="Arial"/>
            </a:endParaRPr>
          </a:p>
        </p:txBody>
      </p:sp>
      <p:sp>
        <p:nvSpPr>
          <p:cNvPr id="14" name="object 14"/>
          <p:cNvSpPr txBox="1"/>
          <p:nvPr/>
        </p:nvSpPr>
        <p:spPr>
          <a:xfrm>
            <a:off x="3330043" y="3237481"/>
            <a:ext cx="501463" cy="147058"/>
          </a:xfrm>
          <a:prstGeom prst="rect">
            <a:avLst/>
          </a:prstGeom>
        </p:spPr>
        <p:txBody>
          <a:bodyPr vert="horz" wrap="square" lIns="0" tIns="11206" rIns="0" bIns="0" rtlCol="0">
            <a:spAutoFit/>
          </a:bodyPr>
          <a:lstStyle/>
          <a:p>
            <a:pPr marL="11206" marR="0" lvl="0" indent="0" algn="l" defTabSz="914400" rtl="0" eaLnBrk="1" fontAlgn="auto" latinLnBrk="0" hangingPunct="1">
              <a:lnSpc>
                <a:spcPct val="100000"/>
              </a:lnSpc>
              <a:spcBef>
                <a:spcPts val="88"/>
              </a:spcBef>
              <a:spcAft>
                <a:spcPts val="0"/>
              </a:spcAft>
              <a:buClrTx/>
              <a:buSzTx/>
              <a:buFontTx/>
              <a:buNone/>
              <a:tabLst/>
              <a:defRPr/>
            </a:pPr>
            <a:r>
              <a:rPr kumimoji="0" sz="882" b="0" i="0" u="none" strike="noStrike" kern="1200" cap="none" spc="0" normalizeH="0" baseline="0" noProof="0">
                <a:ln>
                  <a:noFill/>
                </a:ln>
                <a:solidFill>
                  <a:srgbClr val="005A8B"/>
                </a:solidFill>
                <a:effectLst/>
                <a:uLnTx/>
                <a:uFillTx/>
                <a:latin typeface="Arial"/>
                <a:ea typeface="+mn-ea"/>
                <a:cs typeface="Arial"/>
              </a:rPr>
              <a:t>[X</a:t>
            </a:r>
            <a:r>
              <a:rPr kumimoji="0" sz="882" b="0" i="0" u="none" strike="noStrike" kern="1200" cap="none" spc="-9" normalizeH="0" baseline="0" noProof="0">
                <a:ln>
                  <a:noFill/>
                </a:ln>
                <a:solidFill>
                  <a:srgbClr val="005A8B"/>
                </a:solidFill>
                <a:effectLst/>
                <a:uLnTx/>
                <a:uFillTx/>
                <a:latin typeface="Arial"/>
                <a:ea typeface="+mn-ea"/>
                <a:cs typeface="Arial"/>
              </a:rPr>
              <a:t> </a:t>
            </a:r>
            <a:r>
              <a:rPr kumimoji="0" sz="882" b="0" i="0" u="none" strike="noStrike" kern="1200" cap="none" spc="0" normalizeH="0" baseline="0" noProof="0">
                <a:ln>
                  <a:noFill/>
                </a:ln>
                <a:solidFill>
                  <a:srgbClr val="005A8B"/>
                </a:solidFill>
                <a:effectLst/>
                <a:uLnTx/>
                <a:uFillTx/>
                <a:latin typeface="Arial"/>
                <a:ea typeface="+mn-ea"/>
                <a:cs typeface="Arial"/>
              </a:rPr>
              <a:t>x</a:t>
            </a:r>
            <a:r>
              <a:rPr kumimoji="0" sz="882" b="0" i="0" u="none" strike="noStrike" kern="1200" cap="none" spc="-4" normalizeH="0" baseline="0" noProof="0">
                <a:ln>
                  <a:noFill/>
                </a:ln>
                <a:solidFill>
                  <a:srgbClr val="005A8B"/>
                </a:solidFill>
                <a:effectLst/>
                <a:uLnTx/>
                <a:uFillTx/>
                <a:latin typeface="Arial"/>
                <a:ea typeface="+mn-ea"/>
                <a:cs typeface="Arial"/>
              </a:rPr>
              <a:t> </a:t>
            </a:r>
            <a:r>
              <a:rPr kumimoji="0" sz="882" b="0" i="0" u="none" strike="noStrike" kern="1200" cap="none" spc="-18" normalizeH="0" baseline="0" noProof="0">
                <a:ln>
                  <a:noFill/>
                </a:ln>
                <a:solidFill>
                  <a:srgbClr val="005A8B"/>
                </a:solidFill>
                <a:effectLst/>
                <a:uLnTx/>
                <a:uFillTx/>
                <a:latin typeface="Arial"/>
                <a:ea typeface="+mn-ea"/>
                <a:cs typeface="Arial"/>
              </a:rPr>
              <a:t>New]</a:t>
            </a:r>
            <a:endParaRPr kumimoji="0" sz="882" b="0" i="0" u="none" strike="noStrike" kern="1200" cap="none" spc="0" normalizeH="0" baseline="0" noProof="0">
              <a:ln>
                <a:noFill/>
              </a:ln>
              <a:solidFill>
                <a:srgbClr val="005A8B"/>
              </a:solidFill>
              <a:effectLst/>
              <a:uLnTx/>
              <a:uFillTx/>
              <a:latin typeface="Arial"/>
              <a:ea typeface="+mn-ea"/>
              <a:cs typeface="Arial"/>
            </a:endParaRPr>
          </a:p>
        </p:txBody>
      </p:sp>
      <p:grpSp>
        <p:nvGrpSpPr>
          <p:cNvPr id="17" name="object 17" descr="A chart showing the increase in electricity emissions and the descrease in natural gas emissions at the UMB Pumphouse."/>
          <p:cNvGrpSpPr/>
          <p:nvPr/>
        </p:nvGrpSpPr>
        <p:grpSpPr>
          <a:xfrm>
            <a:off x="1766538" y="4318400"/>
            <a:ext cx="8590990" cy="1749238"/>
            <a:chOff x="122475" y="4894186"/>
            <a:chExt cx="9736455" cy="1982470"/>
          </a:xfrm>
        </p:grpSpPr>
        <p:sp>
          <p:nvSpPr>
            <p:cNvPr id="18" name="object 18"/>
            <p:cNvSpPr/>
            <p:nvPr/>
          </p:nvSpPr>
          <p:spPr>
            <a:xfrm>
              <a:off x="205152" y="6495992"/>
              <a:ext cx="9647555" cy="374650"/>
            </a:xfrm>
            <a:custGeom>
              <a:avLst/>
              <a:gdLst/>
              <a:ahLst/>
              <a:cxnLst/>
              <a:rect l="l" t="t" r="r" b="b"/>
              <a:pathLst>
                <a:path w="9647555" h="374650">
                  <a:moveTo>
                    <a:pt x="7018442" y="0"/>
                  </a:moveTo>
                  <a:lnTo>
                    <a:pt x="6479966" y="182534"/>
                  </a:lnTo>
                  <a:lnTo>
                    <a:pt x="6041883" y="182534"/>
                  </a:lnTo>
                  <a:lnTo>
                    <a:pt x="5795463" y="63887"/>
                  </a:lnTo>
                  <a:lnTo>
                    <a:pt x="18253" y="36506"/>
                  </a:lnTo>
                  <a:lnTo>
                    <a:pt x="0" y="355942"/>
                  </a:lnTo>
                  <a:lnTo>
                    <a:pt x="9601301" y="374195"/>
                  </a:lnTo>
                  <a:lnTo>
                    <a:pt x="9646934" y="73013"/>
                  </a:lnTo>
                  <a:lnTo>
                    <a:pt x="701844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588" b="0" i="0" u="none" strike="noStrike" kern="1200" cap="none" spc="0" normalizeH="0" baseline="0" noProof="0">
                <a:ln>
                  <a:noFill/>
                </a:ln>
                <a:solidFill>
                  <a:srgbClr val="005A8B"/>
                </a:solidFill>
                <a:effectLst/>
                <a:uLnTx/>
                <a:uFillTx/>
                <a:latin typeface="Calibri Light"/>
                <a:ea typeface="+mn-ea"/>
                <a:cs typeface="+mn-cs"/>
              </a:endParaRPr>
            </a:p>
          </p:txBody>
        </p:sp>
        <p:sp>
          <p:nvSpPr>
            <p:cNvPr id="19" name="object 19"/>
            <p:cNvSpPr/>
            <p:nvPr/>
          </p:nvSpPr>
          <p:spPr>
            <a:xfrm>
              <a:off x="205152" y="6495992"/>
              <a:ext cx="9647555" cy="374650"/>
            </a:xfrm>
            <a:custGeom>
              <a:avLst/>
              <a:gdLst/>
              <a:ahLst/>
              <a:cxnLst/>
              <a:rect l="l" t="t" r="r" b="b"/>
              <a:pathLst>
                <a:path w="9647555" h="374650">
                  <a:moveTo>
                    <a:pt x="18253" y="36506"/>
                  </a:moveTo>
                  <a:lnTo>
                    <a:pt x="5795463" y="63887"/>
                  </a:lnTo>
                  <a:lnTo>
                    <a:pt x="6041883" y="182534"/>
                  </a:lnTo>
                  <a:lnTo>
                    <a:pt x="6479966" y="182534"/>
                  </a:lnTo>
                  <a:lnTo>
                    <a:pt x="7018442" y="0"/>
                  </a:lnTo>
                  <a:lnTo>
                    <a:pt x="9646934" y="73013"/>
                  </a:lnTo>
                  <a:lnTo>
                    <a:pt x="9601301" y="374195"/>
                  </a:lnTo>
                  <a:lnTo>
                    <a:pt x="0" y="355942"/>
                  </a:lnTo>
                  <a:lnTo>
                    <a:pt x="18253" y="36506"/>
                  </a:lnTo>
                  <a:close/>
                </a:path>
              </a:pathLst>
            </a:custGeom>
            <a:ln w="12700">
              <a:solidFill>
                <a:srgbClr val="FFFF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588" b="0" i="0" u="none" strike="noStrike" kern="1200" cap="none" spc="0" normalizeH="0" baseline="0" noProof="0">
                <a:ln>
                  <a:noFill/>
                </a:ln>
                <a:solidFill>
                  <a:srgbClr val="005A8B"/>
                </a:solidFill>
                <a:effectLst/>
                <a:uLnTx/>
                <a:uFillTx/>
                <a:latin typeface="Calibri Light"/>
                <a:ea typeface="+mn-ea"/>
                <a:cs typeface="+mn-cs"/>
              </a:endParaRPr>
            </a:p>
          </p:txBody>
        </p:sp>
        <p:pic>
          <p:nvPicPr>
            <p:cNvPr id="20" name="object 20"/>
            <p:cNvPicPr/>
            <p:nvPr/>
          </p:nvPicPr>
          <p:blipFill>
            <a:blip r:embed="rId5" cstate="print"/>
            <a:stretch>
              <a:fillRect/>
            </a:stretch>
          </p:blipFill>
          <p:spPr>
            <a:xfrm>
              <a:off x="122475" y="4894186"/>
              <a:ext cx="3502650" cy="1865396"/>
            </a:xfrm>
            <a:prstGeom prst="rect">
              <a:avLst/>
            </a:prstGeom>
          </p:spPr>
        </p:pic>
      </p:grpSp>
      <p:grpSp>
        <p:nvGrpSpPr>
          <p:cNvPr id="21" name="object 21">
            <a:extLst>
              <a:ext uri="{C183D7F6-B498-43B3-948B-1728B52AA6E4}">
                <adec:decorative xmlns:adec="http://schemas.microsoft.com/office/drawing/2017/decorative" val="1"/>
              </a:ext>
            </a:extLst>
          </p:cNvPr>
          <p:cNvGrpSpPr/>
          <p:nvPr/>
        </p:nvGrpSpPr>
        <p:grpSpPr>
          <a:xfrm>
            <a:off x="1657628" y="6095240"/>
            <a:ext cx="8478371" cy="322729"/>
            <a:chOff x="153452" y="7299039"/>
            <a:chExt cx="9608820" cy="365760"/>
          </a:xfrm>
        </p:grpSpPr>
        <p:pic>
          <p:nvPicPr>
            <p:cNvPr id="22" name="object 22"/>
            <p:cNvPicPr/>
            <p:nvPr/>
          </p:nvPicPr>
          <p:blipFill>
            <a:blip r:embed="rId6" cstate="print"/>
            <a:stretch>
              <a:fillRect/>
            </a:stretch>
          </p:blipFill>
          <p:spPr>
            <a:xfrm>
              <a:off x="153452" y="7299039"/>
              <a:ext cx="5803054" cy="63187"/>
            </a:xfrm>
            <a:prstGeom prst="rect">
              <a:avLst/>
            </a:prstGeom>
          </p:spPr>
        </p:pic>
        <p:pic>
          <p:nvPicPr>
            <p:cNvPr id="23" name="object 23"/>
            <p:cNvPicPr/>
            <p:nvPr/>
          </p:nvPicPr>
          <p:blipFill>
            <a:blip r:embed="rId7" cstate="print"/>
            <a:stretch>
              <a:fillRect/>
            </a:stretch>
          </p:blipFill>
          <p:spPr>
            <a:xfrm>
              <a:off x="6712707" y="7303441"/>
              <a:ext cx="3048960" cy="58785"/>
            </a:xfrm>
            <a:prstGeom prst="rect">
              <a:avLst/>
            </a:prstGeom>
          </p:spPr>
        </p:pic>
        <p:pic>
          <p:nvPicPr>
            <p:cNvPr id="24" name="object 24"/>
            <p:cNvPicPr/>
            <p:nvPr/>
          </p:nvPicPr>
          <p:blipFill>
            <a:blip r:embed="rId8" cstate="print"/>
            <a:stretch>
              <a:fillRect/>
            </a:stretch>
          </p:blipFill>
          <p:spPr>
            <a:xfrm>
              <a:off x="154300" y="7362227"/>
              <a:ext cx="9606414" cy="302127"/>
            </a:xfrm>
            <a:prstGeom prst="rect">
              <a:avLst/>
            </a:prstGeom>
          </p:spPr>
        </p:pic>
      </p:grpSp>
      <p:sp>
        <p:nvSpPr>
          <p:cNvPr id="25" name="Footer Placeholder 24">
            <a:extLst>
              <a:ext uri="{FF2B5EF4-FFF2-40B4-BE49-F238E27FC236}">
                <a16:creationId xmlns:a16="http://schemas.microsoft.com/office/drawing/2014/main" id="{E173510F-F7B8-56CD-EE49-E65D6CBE1FFD}"/>
              </a:ext>
              <a:ext uri="{C183D7F6-B498-43B3-948B-1728B52AA6E4}">
                <adec:decorative xmlns:adec="http://schemas.microsoft.com/office/drawing/2017/decorative" val="1"/>
              </a:ext>
            </a:extLst>
          </p:cNvPr>
          <p:cNvSpPr>
            <a:spLocks noGrp="1"/>
          </p:cNvSpPr>
          <p:nvPr>
            <p:ph type="ftr" sz="quarter" idx="11"/>
          </p:nvPr>
        </p:nvSpPr>
        <p:spPr>
          <a:xfrm>
            <a:off x="0" y="6536574"/>
            <a:ext cx="7539825" cy="365125"/>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all" spc="0" normalizeH="0" baseline="0" noProof="0">
                <a:ln>
                  <a:noFill/>
                </a:ln>
                <a:solidFill>
                  <a:srgbClr val="005A8B">
                    <a:tint val="82000"/>
                  </a:srgbClr>
                </a:solidFill>
                <a:effectLst/>
                <a:uLnTx/>
                <a:uFillTx/>
                <a:latin typeface="Calibri Light"/>
                <a:ea typeface="+mn-ea"/>
                <a:cs typeface="+mn-cs"/>
              </a:rPr>
              <a:t>UMass Boston Facilities Department | </a:t>
            </a:r>
            <a:r>
              <a:rPr kumimoji="0" lang="en-US" sz="1600" b="0" i="0" u="none" strike="noStrike" kern="1200" cap="none" spc="0" normalizeH="0" baseline="0" noProof="0">
                <a:ln>
                  <a:noFill/>
                </a:ln>
                <a:solidFill>
                  <a:srgbClr val="005A8B">
                    <a:tint val="82000"/>
                  </a:srgbClr>
                </a:solidFill>
                <a:effectLst/>
                <a:uLnTx/>
                <a:uFillTx/>
                <a:latin typeface="Calibri Light"/>
                <a:ea typeface="+mn-ea"/>
                <a:cs typeface="+mn-cs"/>
              </a:rPr>
              <a:t>Office of Campus Planning &amp; Sustainability</a:t>
            </a:r>
          </a:p>
        </p:txBody>
      </p:sp>
      <p:sp>
        <p:nvSpPr>
          <p:cNvPr id="26" name="Title 14">
            <a:extLst>
              <a:ext uri="{FF2B5EF4-FFF2-40B4-BE49-F238E27FC236}">
                <a16:creationId xmlns:a16="http://schemas.microsoft.com/office/drawing/2014/main" id="{DCD1E3B0-4F0F-4F81-FA03-3B4C74F017F6}"/>
              </a:ext>
            </a:extLst>
          </p:cNvPr>
          <p:cNvSpPr>
            <a:spLocks noGrp="1"/>
          </p:cNvSpPr>
          <p:nvPr>
            <p:ph type="title"/>
          </p:nvPr>
        </p:nvSpPr>
        <p:spPr>
          <a:xfrm>
            <a:off x="341243" y="177212"/>
            <a:ext cx="11575773" cy="1269122"/>
          </a:xfrm>
        </p:spPr>
        <p:txBody>
          <a:bodyPr lIns="91440" tIns="45720" rIns="91440" bIns="45720" anchor="t"/>
          <a:lstStyle/>
          <a:p>
            <a:r>
              <a:rPr lang="en-US" b="1">
                <a:solidFill>
                  <a:schemeClr val="tx2"/>
                </a:solidFill>
                <a:latin typeface="Calibri"/>
                <a:ea typeface="Calibri"/>
                <a:cs typeface="Calibri"/>
              </a:rPr>
              <a:t>2026-2030 Heat Shift Chillers (Seawater) &amp; Phase out Boilers</a:t>
            </a:r>
          </a:p>
        </p:txBody>
      </p:sp>
    </p:spTree>
    <p:extLst>
      <p:ext uri="{BB962C8B-B14F-4D97-AF65-F5344CB8AC3E}">
        <p14:creationId xmlns:p14="http://schemas.microsoft.com/office/powerpoint/2010/main" val="2175178306"/>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bject 4"/>
          <p:cNvSpPr txBox="1"/>
          <p:nvPr/>
        </p:nvSpPr>
        <p:spPr>
          <a:xfrm>
            <a:off x="7097058" y="2063375"/>
            <a:ext cx="800100" cy="147058"/>
          </a:xfrm>
          <a:prstGeom prst="rect">
            <a:avLst/>
          </a:prstGeom>
        </p:spPr>
        <p:txBody>
          <a:bodyPr vert="horz" wrap="square" lIns="0" tIns="11206" rIns="0" bIns="0" rtlCol="0">
            <a:spAutoFit/>
          </a:bodyPr>
          <a:lstStyle/>
          <a:p>
            <a:pPr marL="11206" marR="0" lvl="0" indent="0" algn="l" defTabSz="914400" rtl="0" eaLnBrk="1" fontAlgn="auto" latinLnBrk="0" hangingPunct="1">
              <a:lnSpc>
                <a:spcPct val="100000"/>
              </a:lnSpc>
              <a:spcBef>
                <a:spcPts val="88"/>
              </a:spcBef>
              <a:spcAft>
                <a:spcPts val="0"/>
              </a:spcAft>
              <a:buClrTx/>
              <a:buSzTx/>
              <a:buFontTx/>
              <a:buNone/>
              <a:tabLst/>
              <a:defRPr/>
            </a:pPr>
            <a:r>
              <a:rPr kumimoji="0" sz="882" b="0" i="0" u="none" strike="noStrike" kern="1200" cap="none" spc="0" normalizeH="0" baseline="0" noProof="0">
                <a:ln>
                  <a:noFill/>
                </a:ln>
                <a:solidFill>
                  <a:srgbClr val="005A8B"/>
                </a:solidFill>
                <a:effectLst/>
                <a:uLnTx/>
                <a:uFillTx/>
                <a:latin typeface="Arial"/>
                <a:ea typeface="+mn-ea"/>
                <a:cs typeface="Arial"/>
              </a:rPr>
              <a:t>[1</a:t>
            </a:r>
            <a:r>
              <a:rPr kumimoji="0" sz="882" b="0" i="0" u="none" strike="noStrike" kern="1200" cap="none" spc="-4" normalizeH="0" baseline="0" noProof="0">
                <a:ln>
                  <a:noFill/>
                </a:ln>
                <a:solidFill>
                  <a:srgbClr val="005A8B"/>
                </a:solidFill>
                <a:effectLst/>
                <a:uLnTx/>
                <a:uFillTx/>
                <a:latin typeface="Arial"/>
                <a:ea typeface="+mn-ea"/>
                <a:cs typeface="Arial"/>
              </a:rPr>
              <a:t> </a:t>
            </a:r>
            <a:r>
              <a:rPr kumimoji="0" sz="882" b="0" i="0" u="none" strike="noStrike" kern="1200" cap="none" spc="0" normalizeH="0" baseline="0" noProof="0">
                <a:ln>
                  <a:noFill/>
                </a:ln>
                <a:solidFill>
                  <a:srgbClr val="005A8B"/>
                </a:solidFill>
                <a:effectLst/>
                <a:uLnTx/>
                <a:uFillTx/>
                <a:latin typeface="Arial"/>
                <a:ea typeface="+mn-ea"/>
                <a:cs typeface="Arial"/>
              </a:rPr>
              <a:t>x</a:t>
            </a:r>
            <a:r>
              <a:rPr kumimoji="0" sz="882" b="0" i="0" u="none" strike="noStrike" kern="1200" cap="none" spc="-4" normalizeH="0" baseline="0" noProof="0">
                <a:ln>
                  <a:noFill/>
                </a:ln>
                <a:solidFill>
                  <a:srgbClr val="005A8B"/>
                </a:solidFill>
                <a:effectLst/>
                <a:uLnTx/>
                <a:uFillTx/>
                <a:latin typeface="Arial"/>
                <a:ea typeface="+mn-ea"/>
                <a:cs typeface="Arial"/>
              </a:rPr>
              <a:t> </a:t>
            </a:r>
            <a:r>
              <a:rPr kumimoji="0" sz="882" b="0" i="0" u="none" strike="noStrike" kern="1200" cap="none" spc="-9" normalizeH="0" baseline="0" noProof="0">
                <a:ln>
                  <a:noFill/>
                </a:ln>
                <a:solidFill>
                  <a:srgbClr val="005A8B"/>
                </a:solidFill>
                <a:effectLst/>
                <a:uLnTx/>
                <a:uFillTx/>
                <a:latin typeface="Arial"/>
                <a:ea typeface="+mn-ea"/>
                <a:cs typeface="Arial"/>
              </a:rPr>
              <a:t>Remaining]</a:t>
            </a:r>
            <a:endParaRPr kumimoji="0" sz="882" b="0" i="0" u="none" strike="noStrike" kern="1200" cap="none" spc="0" normalizeH="0" baseline="0" noProof="0">
              <a:ln>
                <a:noFill/>
              </a:ln>
              <a:solidFill>
                <a:srgbClr val="005A8B"/>
              </a:solidFill>
              <a:effectLst/>
              <a:uLnTx/>
              <a:uFillTx/>
              <a:latin typeface="Arial"/>
              <a:ea typeface="+mn-ea"/>
              <a:cs typeface="Arial"/>
            </a:endParaRPr>
          </a:p>
        </p:txBody>
      </p:sp>
      <p:grpSp>
        <p:nvGrpSpPr>
          <p:cNvPr id="23" name="Group 22" descr="A rendered diagram of the UMass Boston Saltwater Pumphouse and Utility Plant in 2036-2050 with the conversion to low-temperature heating hot water.">
            <a:extLst>
              <a:ext uri="{FF2B5EF4-FFF2-40B4-BE49-F238E27FC236}">
                <a16:creationId xmlns:a16="http://schemas.microsoft.com/office/drawing/2014/main" id="{B6C3860A-B683-42A5-23C1-97806122DF07}"/>
              </a:ext>
            </a:extLst>
          </p:cNvPr>
          <p:cNvGrpSpPr/>
          <p:nvPr/>
        </p:nvGrpSpPr>
        <p:grpSpPr>
          <a:xfrm>
            <a:off x="1658472" y="557382"/>
            <a:ext cx="8875058" cy="5743238"/>
            <a:chOff x="1658472" y="557382"/>
            <a:chExt cx="8875058" cy="5743238"/>
          </a:xfrm>
        </p:grpSpPr>
        <p:pic>
          <p:nvPicPr>
            <p:cNvPr id="2" name="object 2"/>
            <p:cNvPicPr/>
            <p:nvPr/>
          </p:nvPicPr>
          <p:blipFill>
            <a:blip r:embed="rId3" cstate="print"/>
            <a:stretch>
              <a:fillRect/>
            </a:stretch>
          </p:blipFill>
          <p:spPr>
            <a:xfrm>
              <a:off x="1658472" y="557382"/>
              <a:ext cx="8875058" cy="5743238"/>
            </a:xfrm>
            <a:prstGeom prst="rect">
              <a:avLst/>
            </a:prstGeom>
          </p:spPr>
        </p:pic>
        <p:grpSp>
          <p:nvGrpSpPr>
            <p:cNvPr id="5" name="object 5">
              <a:extLst>
                <a:ext uri="{C183D7F6-B498-43B3-948B-1728B52AA6E4}">
                  <adec:decorative xmlns:adec="http://schemas.microsoft.com/office/drawing/2017/decorative" val="1"/>
                </a:ext>
              </a:extLst>
            </p:cNvPr>
            <p:cNvGrpSpPr/>
            <p:nvPr/>
          </p:nvGrpSpPr>
          <p:grpSpPr>
            <a:xfrm>
              <a:off x="6524416" y="2232754"/>
              <a:ext cx="1321174" cy="1067360"/>
              <a:chOff x="5514738" y="2530453"/>
              <a:chExt cx="1497330" cy="1209675"/>
            </a:xfrm>
          </p:grpSpPr>
          <p:pic>
            <p:nvPicPr>
              <p:cNvPr id="6" name="object 6"/>
              <p:cNvPicPr/>
              <p:nvPr/>
            </p:nvPicPr>
            <p:blipFill>
              <a:blip r:embed="rId4" cstate="print"/>
              <a:stretch>
                <a:fillRect/>
              </a:stretch>
            </p:blipFill>
            <p:spPr>
              <a:xfrm>
                <a:off x="6195790" y="2530453"/>
                <a:ext cx="815892" cy="123894"/>
              </a:xfrm>
              <a:prstGeom prst="rect">
                <a:avLst/>
              </a:prstGeom>
            </p:spPr>
          </p:pic>
          <p:sp>
            <p:nvSpPr>
              <p:cNvPr id="7" name="object 7"/>
              <p:cNvSpPr/>
              <p:nvPr/>
            </p:nvSpPr>
            <p:spPr>
              <a:xfrm>
                <a:off x="6718456" y="2649997"/>
                <a:ext cx="8255" cy="784225"/>
              </a:xfrm>
              <a:custGeom>
                <a:avLst/>
                <a:gdLst/>
                <a:ahLst/>
                <a:cxnLst/>
                <a:rect l="l" t="t" r="r" b="b"/>
                <a:pathLst>
                  <a:path w="8254" h="784225">
                    <a:moveTo>
                      <a:pt x="8226" y="0"/>
                    </a:moveTo>
                    <a:lnTo>
                      <a:pt x="0" y="783626"/>
                    </a:lnTo>
                  </a:path>
                </a:pathLst>
              </a:custGeom>
              <a:ln w="635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588" b="0" i="0" u="none" strike="noStrike" kern="1200" cap="none" spc="0" normalizeH="0" baseline="0" noProof="0">
                  <a:ln>
                    <a:noFill/>
                  </a:ln>
                  <a:solidFill>
                    <a:srgbClr val="005A8B"/>
                  </a:solidFill>
                  <a:effectLst/>
                  <a:uLnTx/>
                  <a:uFillTx/>
                  <a:latin typeface="Calibri Light"/>
                  <a:ea typeface="+mn-ea"/>
                  <a:cs typeface="+mn-cs"/>
                </a:endParaRPr>
              </a:p>
            </p:txBody>
          </p:sp>
          <p:sp>
            <p:nvSpPr>
              <p:cNvPr id="8" name="object 8"/>
              <p:cNvSpPr/>
              <p:nvPr/>
            </p:nvSpPr>
            <p:spPr>
              <a:xfrm>
                <a:off x="6708931" y="3424099"/>
                <a:ext cx="19050" cy="19050"/>
              </a:xfrm>
              <a:custGeom>
                <a:avLst/>
                <a:gdLst/>
                <a:ahLst/>
                <a:cxnLst/>
                <a:rect l="l" t="t" r="r" b="b"/>
                <a:pathLst>
                  <a:path w="19050" h="19050">
                    <a:moveTo>
                      <a:pt x="14784" y="0"/>
                    </a:moveTo>
                    <a:lnTo>
                      <a:pt x="4264" y="0"/>
                    </a:lnTo>
                    <a:lnTo>
                      <a:pt x="0" y="4264"/>
                    </a:lnTo>
                    <a:lnTo>
                      <a:pt x="0" y="14785"/>
                    </a:lnTo>
                    <a:lnTo>
                      <a:pt x="4264" y="19049"/>
                    </a:lnTo>
                    <a:lnTo>
                      <a:pt x="9524" y="19049"/>
                    </a:lnTo>
                    <a:lnTo>
                      <a:pt x="14784" y="19049"/>
                    </a:lnTo>
                    <a:lnTo>
                      <a:pt x="19049" y="14785"/>
                    </a:lnTo>
                    <a:lnTo>
                      <a:pt x="19049" y="4264"/>
                    </a:lnTo>
                    <a:lnTo>
                      <a:pt x="14784"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588" b="0" i="0" u="none" strike="noStrike" kern="1200" cap="none" spc="0" normalizeH="0" baseline="0" noProof="0">
                  <a:ln>
                    <a:noFill/>
                  </a:ln>
                  <a:solidFill>
                    <a:srgbClr val="005A8B"/>
                  </a:solidFill>
                  <a:effectLst/>
                  <a:uLnTx/>
                  <a:uFillTx/>
                  <a:latin typeface="Calibri Light"/>
                  <a:ea typeface="+mn-ea"/>
                  <a:cs typeface="+mn-cs"/>
                </a:endParaRPr>
              </a:p>
            </p:txBody>
          </p:sp>
          <p:sp>
            <p:nvSpPr>
              <p:cNvPr id="9" name="object 9"/>
              <p:cNvSpPr/>
              <p:nvPr/>
            </p:nvSpPr>
            <p:spPr>
              <a:xfrm>
                <a:off x="6708931" y="3424099"/>
                <a:ext cx="19050" cy="19050"/>
              </a:xfrm>
              <a:custGeom>
                <a:avLst/>
                <a:gdLst/>
                <a:ahLst/>
                <a:cxnLst/>
                <a:rect l="l" t="t" r="r" b="b"/>
                <a:pathLst>
                  <a:path w="19050" h="19050">
                    <a:moveTo>
                      <a:pt x="9524" y="19049"/>
                    </a:moveTo>
                    <a:lnTo>
                      <a:pt x="14784" y="19049"/>
                    </a:lnTo>
                    <a:lnTo>
                      <a:pt x="19049" y="14785"/>
                    </a:lnTo>
                    <a:lnTo>
                      <a:pt x="19049" y="9524"/>
                    </a:lnTo>
                    <a:lnTo>
                      <a:pt x="19049" y="4264"/>
                    </a:lnTo>
                    <a:lnTo>
                      <a:pt x="14784" y="0"/>
                    </a:lnTo>
                    <a:lnTo>
                      <a:pt x="9524" y="0"/>
                    </a:lnTo>
                    <a:lnTo>
                      <a:pt x="4264" y="0"/>
                    </a:lnTo>
                    <a:lnTo>
                      <a:pt x="0" y="4264"/>
                    </a:lnTo>
                    <a:lnTo>
                      <a:pt x="0" y="9524"/>
                    </a:lnTo>
                    <a:lnTo>
                      <a:pt x="0" y="14785"/>
                    </a:lnTo>
                    <a:lnTo>
                      <a:pt x="4264" y="19049"/>
                    </a:lnTo>
                    <a:lnTo>
                      <a:pt x="9524" y="19049"/>
                    </a:lnTo>
                    <a:close/>
                  </a:path>
                </a:pathLst>
              </a:custGeom>
              <a:ln w="635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588" b="0" i="0" u="none" strike="noStrike" kern="1200" cap="none" spc="0" normalizeH="0" baseline="0" noProof="0">
                  <a:ln>
                    <a:noFill/>
                  </a:ln>
                  <a:solidFill>
                    <a:srgbClr val="005A8B"/>
                  </a:solidFill>
                  <a:effectLst/>
                  <a:uLnTx/>
                  <a:uFillTx/>
                  <a:latin typeface="Calibri Light"/>
                  <a:ea typeface="+mn-ea"/>
                  <a:cs typeface="+mn-cs"/>
                </a:endParaRPr>
              </a:p>
            </p:txBody>
          </p:sp>
          <p:sp>
            <p:nvSpPr>
              <p:cNvPr id="10" name="object 10"/>
              <p:cNvSpPr/>
              <p:nvPr/>
            </p:nvSpPr>
            <p:spPr>
              <a:xfrm>
                <a:off x="5830765" y="3049833"/>
                <a:ext cx="680720" cy="436245"/>
              </a:xfrm>
              <a:custGeom>
                <a:avLst/>
                <a:gdLst/>
                <a:ahLst/>
                <a:cxnLst/>
                <a:rect l="l" t="t" r="r" b="b"/>
                <a:pathLst>
                  <a:path w="680720" h="436245">
                    <a:moveTo>
                      <a:pt x="169841" y="0"/>
                    </a:moveTo>
                    <a:lnTo>
                      <a:pt x="0" y="110845"/>
                    </a:lnTo>
                    <a:lnTo>
                      <a:pt x="534620" y="436006"/>
                    </a:lnTo>
                    <a:lnTo>
                      <a:pt x="680510" y="325193"/>
                    </a:lnTo>
                    <a:lnTo>
                      <a:pt x="167683" y="0"/>
                    </a:lnTo>
                  </a:path>
                </a:pathLst>
              </a:custGeom>
              <a:ln w="28575">
                <a:solidFill>
                  <a:srgbClr val="000000"/>
                </a:solidFill>
                <a:prstDash val="sys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588" b="0" i="0" u="none" strike="noStrike" kern="1200" cap="none" spc="0" normalizeH="0" baseline="0" noProof="0">
                  <a:ln>
                    <a:noFill/>
                  </a:ln>
                  <a:solidFill>
                    <a:srgbClr val="005A8B"/>
                  </a:solidFill>
                  <a:effectLst/>
                  <a:uLnTx/>
                  <a:uFillTx/>
                  <a:latin typeface="Calibri Light"/>
                  <a:ea typeface="+mn-ea"/>
                  <a:cs typeface="+mn-cs"/>
                </a:endParaRPr>
              </a:p>
            </p:txBody>
          </p:sp>
          <p:sp>
            <p:nvSpPr>
              <p:cNvPr id="11" name="object 11"/>
              <p:cNvSpPr/>
              <p:nvPr/>
            </p:nvSpPr>
            <p:spPr>
              <a:xfrm>
                <a:off x="5527438" y="2736325"/>
                <a:ext cx="1250315" cy="991235"/>
              </a:xfrm>
              <a:custGeom>
                <a:avLst/>
                <a:gdLst/>
                <a:ahLst/>
                <a:cxnLst/>
                <a:rect l="l" t="t" r="r" b="b"/>
                <a:pathLst>
                  <a:path w="1250315" h="991235">
                    <a:moveTo>
                      <a:pt x="552974" y="108165"/>
                    </a:moveTo>
                    <a:lnTo>
                      <a:pt x="595347" y="99921"/>
                    </a:lnTo>
                    <a:lnTo>
                      <a:pt x="636176" y="108277"/>
                    </a:lnTo>
                    <a:lnTo>
                      <a:pt x="670892" y="131332"/>
                    </a:lnTo>
                    <a:lnTo>
                      <a:pt x="694930" y="167189"/>
                    </a:lnTo>
                    <a:lnTo>
                      <a:pt x="702043" y="207940"/>
                    </a:lnTo>
                    <a:lnTo>
                      <a:pt x="700477" y="229662"/>
                    </a:lnTo>
                    <a:lnTo>
                      <a:pt x="695473" y="248782"/>
                    </a:lnTo>
                    <a:lnTo>
                      <a:pt x="698408" y="239824"/>
                    </a:lnTo>
                    <a:lnTo>
                      <a:pt x="700830" y="229454"/>
                    </a:lnTo>
                    <a:lnTo>
                      <a:pt x="702492" y="218936"/>
                    </a:lnTo>
                    <a:lnTo>
                      <a:pt x="703146" y="209532"/>
                    </a:lnTo>
                    <a:lnTo>
                      <a:pt x="745519" y="201288"/>
                    </a:lnTo>
                    <a:lnTo>
                      <a:pt x="786347" y="209642"/>
                    </a:lnTo>
                    <a:lnTo>
                      <a:pt x="821064" y="232697"/>
                    </a:lnTo>
                    <a:lnTo>
                      <a:pt x="845101" y="268554"/>
                    </a:lnTo>
                    <a:lnTo>
                      <a:pt x="852215" y="309305"/>
                    </a:lnTo>
                    <a:lnTo>
                      <a:pt x="850649" y="331027"/>
                    </a:lnTo>
                    <a:lnTo>
                      <a:pt x="845644" y="350147"/>
                    </a:lnTo>
                    <a:lnTo>
                      <a:pt x="848580" y="341189"/>
                    </a:lnTo>
                    <a:lnTo>
                      <a:pt x="851002" y="330820"/>
                    </a:lnTo>
                    <a:lnTo>
                      <a:pt x="852663" y="320301"/>
                    </a:lnTo>
                    <a:lnTo>
                      <a:pt x="853317" y="310897"/>
                    </a:lnTo>
                    <a:lnTo>
                      <a:pt x="895691" y="302653"/>
                    </a:lnTo>
                    <a:lnTo>
                      <a:pt x="936519" y="311008"/>
                    </a:lnTo>
                    <a:lnTo>
                      <a:pt x="971236" y="334064"/>
                    </a:lnTo>
                    <a:lnTo>
                      <a:pt x="995274" y="369920"/>
                    </a:lnTo>
                    <a:lnTo>
                      <a:pt x="1002387" y="410672"/>
                    </a:lnTo>
                    <a:lnTo>
                      <a:pt x="1000821" y="432394"/>
                    </a:lnTo>
                    <a:lnTo>
                      <a:pt x="995816" y="451514"/>
                    </a:lnTo>
                    <a:lnTo>
                      <a:pt x="998752" y="442556"/>
                    </a:lnTo>
                    <a:lnTo>
                      <a:pt x="1001174" y="432186"/>
                    </a:lnTo>
                    <a:lnTo>
                      <a:pt x="1002836" y="421668"/>
                    </a:lnTo>
                    <a:lnTo>
                      <a:pt x="1003490" y="412263"/>
                    </a:lnTo>
                    <a:lnTo>
                      <a:pt x="1045863" y="404020"/>
                    </a:lnTo>
                    <a:lnTo>
                      <a:pt x="1086692" y="412375"/>
                    </a:lnTo>
                    <a:lnTo>
                      <a:pt x="1121408" y="435430"/>
                    </a:lnTo>
                    <a:lnTo>
                      <a:pt x="1145445" y="471286"/>
                    </a:lnTo>
                    <a:lnTo>
                      <a:pt x="1152583" y="511195"/>
                    </a:lnTo>
                    <a:lnTo>
                      <a:pt x="1151252" y="532508"/>
                    </a:lnTo>
                    <a:lnTo>
                      <a:pt x="1146603" y="551294"/>
                    </a:lnTo>
                    <a:lnTo>
                      <a:pt x="1149399" y="542291"/>
                    </a:lnTo>
                    <a:lnTo>
                      <a:pt x="1151659" y="531885"/>
                    </a:lnTo>
                    <a:lnTo>
                      <a:pt x="1153155" y="521341"/>
                    </a:lnTo>
                    <a:lnTo>
                      <a:pt x="1153662" y="511928"/>
                    </a:lnTo>
                    <a:lnTo>
                      <a:pt x="1194831" y="524910"/>
                    </a:lnTo>
                    <a:lnTo>
                      <a:pt x="1226720" y="551741"/>
                    </a:lnTo>
                    <a:lnTo>
                      <a:pt x="1246221" y="588571"/>
                    </a:lnTo>
                    <a:lnTo>
                      <a:pt x="1250228" y="631553"/>
                    </a:lnTo>
                    <a:lnTo>
                      <a:pt x="1237245" y="672723"/>
                    </a:lnTo>
                    <a:lnTo>
                      <a:pt x="1210415" y="704611"/>
                    </a:lnTo>
                    <a:lnTo>
                      <a:pt x="1173585" y="724112"/>
                    </a:lnTo>
                    <a:lnTo>
                      <a:pt x="1130603" y="728118"/>
                    </a:lnTo>
                    <a:lnTo>
                      <a:pt x="1119732" y="726166"/>
                    </a:lnTo>
                    <a:lnTo>
                      <a:pt x="1107773" y="722726"/>
                    </a:lnTo>
                    <a:lnTo>
                      <a:pt x="1096153" y="718277"/>
                    </a:lnTo>
                    <a:lnTo>
                      <a:pt x="1086295" y="713295"/>
                    </a:lnTo>
                    <a:lnTo>
                      <a:pt x="1094665" y="717633"/>
                    </a:lnTo>
                    <a:lnTo>
                      <a:pt x="1104511" y="721689"/>
                    </a:lnTo>
                    <a:lnTo>
                      <a:pt x="1114625" y="725019"/>
                    </a:lnTo>
                    <a:lnTo>
                      <a:pt x="1123802" y="727175"/>
                    </a:lnTo>
                    <a:lnTo>
                      <a:pt x="1125132" y="770322"/>
                    </a:lnTo>
                    <a:lnTo>
                      <a:pt x="1110326" y="809279"/>
                    </a:lnTo>
                    <a:lnTo>
                      <a:pt x="1081994" y="839840"/>
                    </a:lnTo>
                    <a:lnTo>
                      <a:pt x="1042741" y="857806"/>
                    </a:lnTo>
                    <a:lnTo>
                      <a:pt x="1023092" y="859935"/>
                    </a:lnTo>
                    <a:lnTo>
                      <a:pt x="1001377" y="858280"/>
                    </a:lnTo>
                    <a:lnTo>
                      <a:pt x="980188" y="853244"/>
                    </a:lnTo>
                    <a:lnTo>
                      <a:pt x="962121" y="845233"/>
                    </a:lnTo>
                    <a:lnTo>
                      <a:pt x="970490" y="849570"/>
                    </a:lnTo>
                    <a:lnTo>
                      <a:pt x="980336" y="853626"/>
                    </a:lnTo>
                    <a:lnTo>
                      <a:pt x="990451" y="856955"/>
                    </a:lnTo>
                    <a:lnTo>
                      <a:pt x="999627" y="859111"/>
                    </a:lnTo>
                    <a:lnTo>
                      <a:pt x="1000957" y="902259"/>
                    </a:lnTo>
                    <a:lnTo>
                      <a:pt x="986151" y="941215"/>
                    </a:lnTo>
                    <a:lnTo>
                      <a:pt x="957818" y="971777"/>
                    </a:lnTo>
                    <a:lnTo>
                      <a:pt x="918566" y="989741"/>
                    </a:lnTo>
                    <a:lnTo>
                      <a:pt x="875418" y="991070"/>
                    </a:lnTo>
                    <a:lnTo>
                      <a:pt x="836463" y="976265"/>
                    </a:lnTo>
                    <a:lnTo>
                      <a:pt x="805901" y="947932"/>
                    </a:lnTo>
                    <a:lnTo>
                      <a:pt x="787936" y="908679"/>
                    </a:lnTo>
                    <a:lnTo>
                      <a:pt x="785118" y="880770"/>
                    </a:lnTo>
                    <a:lnTo>
                      <a:pt x="785426" y="890192"/>
                    </a:lnTo>
                    <a:lnTo>
                      <a:pt x="786699" y="900764"/>
                    </a:lnTo>
                    <a:lnTo>
                      <a:pt x="788738" y="911215"/>
                    </a:lnTo>
                    <a:lnTo>
                      <a:pt x="791342" y="920276"/>
                    </a:lnTo>
                    <a:lnTo>
                      <a:pt x="749973" y="932608"/>
                    </a:lnTo>
                    <a:lnTo>
                      <a:pt x="708525" y="928270"/>
                    </a:lnTo>
                    <a:lnTo>
                      <a:pt x="671728" y="908706"/>
                    </a:lnTo>
                    <a:lnTo>
                      <a:pt x="644312" y="875361"/>
                    </a:lnTo>
                    <a:lnTo>
                      <a:pt x="633211" y="834655"/>
                    </a:lnTo>
                    <a:lnTo>
                      <a:pt x="632856" y="812455"/>
                    </a:lnTo>
                    <a:lnTo>
                      <a:pt x="636308" y="792576"/>
                    </a:lnTo>
                    <a:lnTo>
                      <a:pt x="634115" y="801744"/>
                    </a:lnTo>
                    <a:lnTo>
                      <a:pt x="632550" y="812277"/>
                    </a:lnTo>
                    <a:lnTo>
                      <a:pt x="631754" y="822895"/>
                    </a:lnTo>
                    <a:lnTo>
                      <a:pt x="631871" y="832322"/>
                    </a:lnTo>
                    <a:lnTo>
                      <a:pt x="590314" y="844004"/>
                    </a:lnTo>
                    <a:lnTo>
                      <a:pt x="548939" y="839017"/>
                    </a:lnTo>
                    <a:lnTo>
                      <a:pt x="512453" y="818879"/>
                    </a:lnTo>
                    <a:lnTo>
                      <a:pt x="485563" y="785110"/>
                    </a:lnTo>
                    <a:lnTo>
                      <a:pt x="475140" y="745077"/>
                    </a:lnTo>
                    <a:lnTo>
                      <a:pt x="474924" y="723300"/>
                    </a:lnTo>
                    <a:lnTo>
                      <a:pt x="478348" y="703835"/>
                    </a:lnTo>
                    <a:lnTo>
                      <a:pt x="476155" y="713003"/>
                    </a:lnTo>
                    <a:lnTo>
                      <a:pt x="474589" y="723535"/>
                    </a:lnTo>
                    <a:lnTo>
                      <a:pt x="473794" y="734154"/>
                    </a:lnTo>
                    <a:lnTo>
                      <a:pt x="473911" y="743581"/>
                    </a:lnTo>
                    <a:lnTo>
                      <a:pt x="432354" y="755263"/>
                    </a:lnTo>
                    <a:lnTo>
                      <a:pt x="390979" y="750276"/>
                    </a:lnTo>
                    <a:lnTo>
                      <a:pt x="354493" y="730138"/>
                    </a:lnTo>
                    <a:lnTo>
                      <a:pt x="327603" y="696367"/>
                    </a:lnTo>
                    <a:lnTo>
                      <a:pt x="317180" y="656335"/>
                    </a:lnTo>
                    <a:lnTo>
                      <a:pt x="316964" y="634557"/>
                    </a:lnTo>
                    <a:lnTo>
                      <a:pt x="320388" y="615092"/>
                    </a:lnTo>
                    <a:lnTo>
                      <a:pt x="318195" y="624260"/>
                    </a:lnTo>
                    <a:lnTo>
                      <a:pt x="316629" y="634793"/>
                    </a:lnTo>
                    <a:lnTo>
                      <a:pt x="315834" y="645412"/>
                    </a:lnTo>
                    <a:lnTo>
                      <a:pt x="315951" y="654838"/>
                    </a:lnTo>
                    <a:lnTo>
                      <a:pt x="274394" y="666521"/>
                    </a:lnTo>
                    <a:lnTo>
                      <a:pt x="233019" y="661533"/>
                    </a:lnTo>
                    <a:lnTo>
                      <a:pt x="196533" y="641396"/>
                    </a:lnTo>
                    <a:lnTo>
                      <a:pt x="169643" y="607626"/>
                    </a:lnTo>
                    <a:lnTo>
                      <a:pt x="159220" y="567593"/>
                    </a:lnTo>
                    <a:lnTo>
                      <a:pt x="159004" y="545815"/>
                    </a:lnTo>
                    <a:lnTo>
                      <a:pt x="162428" y="526350"/>
                    </a:lnTo>
                    <a:lnTo>
                      <a:pt x="160234" y="535518"/>
                    </a:lnTo>
                    <a:lnTo>
                      <a:pt x="158668" y="546051"/>
                    </a:lnTo>
                    <a:lnTo>
                      <a:pt x="157873" y="556670"/>
                    </a:lnTo>
                    <a:lnTo>
                      <a:pt x="157991" y="566097"/>
                    </a:lnTo>
                    <a:lnTo>
                      <a:pt x="116434" y="577779"/>
                    </a:lnTo>
                    <a:lnTo>
                      <a:pt x="75058" y="572792"/>
                    </a:lnTo>
                    <a:lnTo>
                      <a:pt x="38572" y="552654"/>
                    </a:lnTo>
                    <a:lnTo>
                      <a:pt x="11682" y="518885"/>
                    </a:lnTo>
                    <a:lnTo>
                      <a:pt x="0" y="477327"/>
                    </a:lnTo>
                    <a:lnTo>
                      <a:pt x="4986" y="435952"/>
                    </a:lnTo>
                    <a:lnTo>
                      <a:pt x="25124" y="399466"/>
                    </a:lnTo>
                    <a:lnTo>
                      <a:pt x="58894" y="372576"/>
                    </a:lnTo>
                    <a:lnTo>
                      <a:pt x="97652" y="361450"/>
                    </a:lnTo>
                    <a:lnTo>
                      <a:pt x="110089" y="360640"/>
                    </a:lnTo>
                    <a:lnTo>
                      <a:pt x="100672" y="361076"/>
                    </a:lnTo>
                    <a:lnTo>
                      <a:pt x="90118" y="362492"/>
                    </a:lnTo>
                    <a:lnTo>
                      <a:pt x="79695" y="364673"/>
                    </a:lnTo>
                    <a:lnTo>
                      <a:pt x="70671" y="367400"/>
                    </a:lnTo>
                    <a:lnTo>
                      <a:pt x="73777" y="324344"/>
                    </a:lnTo>
                    <a:lnTo>
                      <a:pt x="92503" y="287114"/>
                    </a:lnTo>
                    <a:lnTo>
                      <a:pt x="123823" y="259622"/>
                    </a:lnTo>
                    <a:lnTo>
                      <a:pt x="164712" y="245780"/>
                    </a:lnTo>
                    <a:lnTo>
                      <a:pt x="183567" y="245592"/>
                    </a:lnTo>
                    <a:lnTo>
                      <a:pt x="204122" y="249024"/>
                    </a:lnTo>
                    <a:lnTo>
                      <a:pt x="223937" y="255481"/>
                    </a:lnTo>
                    <a:lnTo>
                      <a:pt x="240570" y="264363"/>
                    </a:lnTo>
                    <a:lnTo>
                      <a:pt x="232515" y="259465"/>
                    </a:lnTo>
                    <a:lnTo>
                      <a:pt x="222968" y="254747"/>
                    </a:lnTo>
                    <a:lnTo>
                      <a:pt x="213104" y="250735"/>
                    </a:lnTo>
                    <a:lnTo>
                      <a:pt x="204096" y="247958"/>
                    </a:lnTo>
                    <a:lnTo>
                      <a:pt x="205713" y="204820"/>
                    </a:lnTo>
                    <a:lnTo>
                      <a:pt x="223141" y="166965"/>
                    </a:lnTo>
                    <a:lnTo>
                      <a:pt x="253492" y="138407"/>
                    </a:lnTo>
                    <a:lnTo>
                      <a:pt x="293878" y="123160"/>
                    </a:lnTo>
                    <a:lnTo>
                      <a:pt x="313626" y="122376"/>
                    </a:lnTo>
                    <a:lnTo>
                      <a:pt x="335178" y="125509"/>
                    </a:lnTo>
                    <a:lnTo>
                      <a:pt x="355974" y="131977"/>
                    </a:lnTo>
                    <a:lnTo>
                      <a:pt x="373453" y="141202"/>
                    </a:lnTo>
                    <a:lnTo>
                      <a:pt x="365398" y="136304"/>
                    </a:lnTo>
                    <a:lnTo>
                      <a:pt x="355852" y="131586"/>
                    </a:lnTo>
                    <a:lnTo>
                      <a:pt x="345988" y="127574"/>
                    </a:lnTo>
                    <a:lnTo>
                      <a:pt x="336980" y="124797"/>
                    </a:lnTo>
                    <a:lnTo>
                      <a:pt x="338596" y="81659"/>
                    </a:lnTo>
                    <a:lnTo>
                      <a:pt x="356024" y="43804"/>
                    </a:lnTo>
                    <a:lnTo>
                      <a:pt x="386375" y="15245"/>
                    </a:lnTo>
                    <a:lnTo>
                      <a:pt x="426761" y="0"/>
                    </a:lnTo>
                    <a:lnTo>
                      <a:pt x="469899" y="1616"/>
                    </a:lnTo>
                    <a:lnTo>
                      <a:pt x="507755" y="19044"/>
                    </a:lnTo>
                    <a:lnTo>
                      <a:pt x="536313" y="49395"/>
                    </a:lnTo>
                    <a:lnTo>
                      <a:pt x="551559" y="89781"/>
                    </a:lnTo>
                    <a:lnTo>
                      <a:pt x="552571" y="103531"/>
                    </a:lnTo>
                    <a:lnTo>
                      <a:pt x="551732" y="118957"/>
                    </a:lnTo>
                    <a:lnTo>
                      <a:pt x="549242" y="134203"/>
                    </a:lnTo>
                    <a:lnTo>
                      <a:pt x="545301" y="147416"/>
                    </a:lnTo>
                    <a:lnTo>
                      <a:pt x="548237" y="138457"/>
                    </a:lnTo>
                    <a:lnTo>
                      <a:pt x="550659" y="128088"/>
                    </a:lnTo>
                    <a:lnTo>
                      <a:pt x="552320" y="117570"/>
                    </a:lnTo>
                    <a:lnTo>
                      <a:pt x="552975" y="108165"/>
                    </a:lnTo>
                  </a:path>
                </a:pathLst>
              </a:custGeom>
              <a:ln w="25400">
                <a:solidFill>
                  <a:srgbClr val="FF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588" b="0" i="0" u="none" strike="noStrike" kern="1200" cap="none" spc="0" normalizeH="0" baseline="0" noProof="0">
                  <a:ln>
                    <a:noFill/>
                  </a:ln>
                  <a:solidFill>
                    <a:srgbClr val="005A8B"/>
                  </a:solidFill>
                  <a:effectLst/>
                  <a:uLnTx/>
                  <a:uFillTx/>
                  <a:latin typeface="Calibri Light"/>
                  <a:ea typeface="+mn-ea"/>
                  <a:cs typeface="+mn-cs"/>
                </a:endParaRPr>
              </a:p>
            </p:txBody>
          </p:sp>
        </p:grpSp>
      </p:grpSp>
      <p:grpSp>
        <p:nvGrpSpPr>
          <p:cNvPr id="13" name="object 13" descr="A chart showing the UMass Boston Pumphouse Heating and Cooling Carbon Footprint in 2036 to 2050, showing the ultimate phase-out of natural gas, transition to grid electricity emissions, and the goal of a carbon neutral grid by 2050."/>
          <p:cNvGrpSpPr/>
          <p:nvPr/>
        </p:nvGrpSpPr>
        <p:grpSpPr>
          <a:xfrm>
            <a:off x="1757961" y="4323018"/>
            <a:ext cx="8554571" cy="1734110"/>
            <a:chOff x="112756" y="4899419"/>
            <a:chExt cx="9695180" cy="1965325"/>
          </a:xfrm>
        </p:grpSpPr>
        <p:sp>
          <p:nvSpPr>
            <p:cNvPr id="14" name="object 14"/>
            <p:cNvSpPr/>
            <p:nvPr/>
          </p:nvSpPr>
          <p:spPr>
            <a:xfrm>
              <a:off x="154289" y="6484078"/>
              <a:ext cx="9647555" cy="374650"/>
            </a:xfrm>
            <a:custGeom>
              <a:avLst/>
              <a:gdLst/>
              <a:ahLst/>
              <a:cxnLst/>
              <a:rect l="l" t="t" r="r" b="b"/>
              <a:pathLst>
                <a:path w="9647555" h="374650">
                  <a:moveTo>
                    <a:pt x="7018442" y="0"/>
                  </a:moveTo>
                  <a:lnTo>
                    <a:pt x="6479966" y="182533"/>
                  </a:lnTo>
                  <a:lnTo>
                    <a:pt x="6041884" y="182533"/>
                  </a:lnTo>
                  <a:lnTo>
                    <a:pt x="5795463" y="63886"/>
                  </a:lnTo>
                  <a:lnTo>
                    <a:pt x="18253" y="36506"/>
                  </a:lnTo>
                  <a:lnTo>
                    <a:pt x="0" y="355941"/>
                  </a:lnTo>
                  <a:lnTo>
                    <a:pt x="9601302" y="374195"/>
                  </a:lnTo>
                  <a:lnTo>
                    <a:pt x="9646935" y="73013"/>
                  </a:lnTo>
                  <a:lnTo>
                    <a:pt x="701844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588" b="0" i="0" u="none" strike="noStrike" kern="1200" cap="none" spc="0" normalizeH="0" baseline="0" noProof="0">
                <a:ln>
                  <a:noFill/>
                </a:ln>
                <a:solidFill>
                  <a:srgbClr val="005A8B"/>
                </a:solidFill>
                <a:effectLst/>
                <a:uLnTx/>
                <a:uFillTx/>
                <a:latin typeface="Calibri Light"/>
                <a:ea typeface="+mn-ea"/>
                <a:cs typeface="+mn-cs"/>
              </a:endParaRPr>
            </a:p>
          </p:txBody>
        </p:sp>
        <p:sp>
          <p:nvSpPr>
            <p:cNvPr id="15" name="object 15"/>
            <p:cNvSpPr/>
            <p:nvPr/>
          </p:nvSpPr>
          <p:spPr>
            <a:xfrm>
              <a:off x="154289" y="6484078"/>
              <a:ext cx="9647555" cy="374650"/>
            </a:xfrm>
            <a:custGeom>
              <a:avLst/>
              <a:gdLst/>
              <a:ahLst/>
              <a:cxnLst/>
              <a:rect l="l" t="t" r="r" b="b"/>
              <a:pathLst>
                <a:path w="9647555" h="374650">
                  <a:moveTo>
                    <a:pt x="18253" y="36506"/>
                  </a:moveTo>
                  <a:lnTo>
                    <a:pt x="5795463" y="63886"/>
                  </a:lnTo>
                  <a:lnTo>
                    <a:pt x="6041884" y="182533"/>
                  </a:lnTo>
                  <a:lnTo>
                    <a:pt x="6479966" y="182533"/>
                  </a:lnTo>
                  <a:lnTo>
                    <a:pt x="7018442" y="0"/>
                  </a:lnTo>
                  <a:lnTo>
                    <a:pt x="9646935" y="73013"/>
                  </a:lnTo>
                  <a:lnTo>
                    <a:pt x="9601302" y="374195"/>
                  </a:lnTo>
                  <a:lnTo>
                    <a:pt x="0" y="355941"/>
                  </a:lnTo>
                  <a:lnTo>
                    <a:pt x="18253" y="36506"/>
                  </a:lnTo>
                  <a:close/>
                </a:path>
              </a:pathLst>
            </a:custGeom>
            <a:ln w="12700">
              <a:solidFill>
                <a:srgbClr val="FFFFF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588" b="0" i="0" u="none" strike="noStrike" kern="1200" cap="none" spc="0" normalizeH="0" baseline="0" noProof="0">
                <a:ln>
                  <a:noFill/>
                </a:ln>
                <a:solidFill>
                  <a:srgbClr val="005A8B"/>
                </a:solidFill>
                <a:effectLst/>
                <a:uLnTx/>
                <a:uFillTx/>
                <a:latin typeface="Calibri Light"/>
                <a:ea typeface="+mn-ea"/>
                <a:cs typeface="+mn-cs"/>
              </a:endParaRPr>
            </a:p>
          </p:txBody>
        </p:sp>
        <p:pic>
          <p:nvPicPr>
            <p:cNvPr id="16" name="object 16"/>
            <p:cNvPicPr/>
            <p:nvPr/>
          </p:nvPicPr>
          <p:blipFill>
            <a:blip r:embed="rId5" cstate="print"/>
            <a:stretch>
              <a:fillRect/>
            </a:stretch>
          </p:blipFill>
          <p:spPr>
            <a:xfrm>
              <a:off x="112756" y="4899419"/>
              <a:ext cx="3407996" cy="1887504"/>
            </a:xfrm>
            <a:prstGeom prst="rect">
              <a:avLst/>
            </a:prstGeom>
          </p:spPr>
        </p:pic>
      </p:grpSp>
      <p:grpSp>
        <p:nvGrpSpPr>
          <p:cNvPr id="17" name="object 17">
            <a:extLst>
              <a:ext uri="{C183D7F6-B498-43B3-948B-1728B52AA6E4}">
                <adec:decorative xmlns:adec="http://schemas.microsoft.com/office/drawing/2017/decorative" val="1"/>
              </a:ext>
            </a:extLst>
          </p:cNvPr>
          <p:cNvGrpSpPr/>
          <p:nvPr/>
        </p:nvGrpSpPr>
        <p:grpSpPr>
          <a:xfrm>
            <a:off x="1868007" y="6107708"/>
            <a:ext cx="8439150" cy="377078"/>
            <a:chOff x="259091" y="7337706"/>
            <a:chExt cx="9564370" cy="427355"/>
          </a:xfrm>
        </p:grpSpPr>
        <p:pic>
          <p:nvPicPr>
            <p:cNvPr id="18" name="object 18"/>
            <p:cNvPicPr/>
            <p:nvPr/>
          </p:nvPicPr>
          <p:blipFill>
            <a:blip r:embed="rId6" cstate="print"/>
            <a:stretch>
              <a:fillRect/>
            </a:stretch>
          </p:blipFill>
          <p:spPr>
            <a:xfrm>
              <a:off x="259091" y="7342107"/>
              <a:ext cx="5826687" cy="57056"/>
            </a:xfrm>
            <a:prstGeom prst="rect">
              <a:avLst/>
            </a:prstGeom>
          </p:spPr>
        </p:pic>
        <p:pic>
          <p:nvPicPr>
            <p:cNvPr id="19" name="object 19"/>
            <p:cNvPicPr/>
            <p:nvPr/>
          </p:nvPicPr>
          <p:blipFill>
            <a:blip r:embed="rId7" cstate="print"/>
            <a:stretch>
              <a:fillRect/>
            </a:stretch>
          </p:blipFill>
          <p:spPr>
            <a:xfrm>
              <a:off x="6697102" y="7337706"/>
              <a:ext cx="3122423" cy="61456"/>
            </a:xfrm>
            <a:prstGeom prst="rect">
              <a:avLst/>
            </a:prstGeom>
          </p:spPr>
        </p:pic>
        <p:pic>
          <p:nvPicPr>
            <p:cNvPr id="20" name="object 20"/>
            <p:cNvPicPr/>
            <p:nvPr/>
          </p:nvPicPr>
          <p:blipFill>
            <a:blip r:embed="rId8" cstate="print"/>
            <a:stretch>
              <a:fillRect/>
            </a:stretch>
          </p:blipFill>
          <p:spPr>
            <a:xfrm>
              <a:off x="259091" y="7399163"/>
              <a:ext cx="9564202" cy="365477"/>
            </a:xfrm>
            <a:prstGeom prst="rect">
              <a:avLst/>
            </a:prstGeom>
          </p:spPr>
        </p:pic>
      </p:grpSp>
      <p:sp>
        <p:nvSpPr>
          <p:cNvPr id="21" name="Footer Placeholder 20">
            <a:extLst>
              <a:ext uri="{FF2B5EF4-FFF2-40B4-BE49-F238E27FC236}">
                <a16:creationId xmlns:a16="http://schemas.microsoft.com/office/drawing/2014/main" id="{3F5B0693-1B56-9247-410D-9665ED8AA4D0}"/>
              </a:ext>
            </a:extLst>
          </p:cNvPr>
          <p:cNvSpPr>
            <a:spLocks noGrp="1"/>
          </p:cNvSpPr>
          <p:nvPr>
            <p:ph type="ftr" sz="quarter" idx="11"/>
          </p:nvPr>
        </p:nvSpPr>
        <p:spPr>
          <a:xfrm>
            <a:off x="8780" y="6504593"/>
            <a:ext cx="7539825" cy="365125"/>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all" spc="0" normalizeH="0" baseline="0" noProof="0">
                <a:ln>
                  <a:noFill/>
                </a:ln>
                <a:solidFill>
                  <a:srgbClr val="005A8B">
                    <a:tint val="82000"/>
                  </a:srgbClr>
                </a:solidFill>
                <a:effectLst/>
                <a:uLnTx/>
                <a:uFillTx/>
                <a:latin typeface="Calibri Light"/>
                <a:ea typeface="+mn-ea"/>
                <a:cs typeface="+mn-cs"/>
              </a:rPr>
              <a:t>UMass Boston Facilities Department | </a:t>
            </a:r>
            <a:r>
              <a:rPr kumimoji="0" lang="en-US" sz="1600" b="0" i="0" u="none" strike="noStrike" kern="1200" cap="none" spc="0" normalizeH="0" baseline="0" noProof="0">
                <a:ln>
                  <a:noFill/>
                </a:ln>
                <a:solidFill>
                  <a:srgbClr val="005A8B">
                    <a:tint val="82000"/>
                  </a:srgbClr>
                </a:solidFill>
                <a:effectLst/>
                <a:uLnTx/>
                <a:uFillTx/>
                <a:latin typeface="Calibri Light"/>
                <a:ea typeface="+mn-ea"/>
                <a:cs typeface="+mn-cs"/>
              </a:rPr>
              <a:t>Office of Campus Planning &amp; Sustainability</a:t>
            </a:r>
          </a:p>
        </p:txBody>
      </p:sp>
      <p:sp>
        <p:nvSpPr>
          <p:cNvPr id="22" name="Title 14">
            <a:extLst>
              <a:ext uri="{FF2B5EF4-FFF2-40B4-BE49-F238E27FC236}">
                <a16:creationId xmlns:a16="http://schemas.microsoft.com/office/drawing/2014/main" id="{596BF8D1-B5D0-43AC-5A33-39C4948BCD04}"/>
              </a:ext>
            </a:extLst>
          </p:cNvPr>
          <p:cNvSpPr>
            <a:spLocks noGrp="1"/>
          </p:cNvSpPr>
          <p:nvPr>
            <p:ph type="title"/>
          </p:nvPr>
        </p:nvSpPr>
        <p:spPr>
          <a:xfrm>
            <a:off x="341243" y="177212"/>
            <a:ext cx="11575773" cy="1269122"/>
          </a:xfrm>
        </p:spPr>
        <p:txBody>
          <a:bodyPr lIns="91440" tIns="45720" rIns="91440" bIns="45720" anchor="t"/>
          <a:lstStyle/>
          <a:p>
            <a:r>
              <a:rPr lang="en-US" b="1">
                <a:solidFill>
                  <a:schemeClr val="tx2"/>
                </a:solidFill>
                <a:latin typeface="Calibri"/>
                <a:ea typeface="Calibri"/>
                <a:cs typeface="Calibri"/>
              </a:rPr>
              <a:t>2036-2050 Convert Campus to Low Temp. Heating Hot Water</a:t>
            </a:r>
          </a:p>
        </p:txBody>
      </p:sp>
    </p:spTree>
    <p:extLst>
      <p:ext uri="{BB962C8B-B14F-4D97-AF65-F5344CB8AC3E}">
        <p14:creationId xmlns:p14="http://schemas.microsoft.com/office/powerpoint/2010/main" val="1140338317"/>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descr="An exterior photo of the University of Massachusetts - Dartmouth Liberal Arts &amp; Sciences (LARTS) Building."/>
          <p:cNvGrpSpPr/>
          <p:nvPr/>
        </p:nvGrpSpPr>
        <p:grpSpPr>
          <a:xfrm>
            <a:off x="2" y="0"/>
            <a:ext cx="12191998" cy="6858000"/>
            <a:chOff x="0" y="0"/>
            <a:chExt cx="12191998" cy="6858000"/>
          </a:xfrm>
        </p:grpSpPr>
        <p:pic>
          <p:nvPicPr>
            <p:cNvPr id="3" name="object 3"/>
            <p:cNvPicPr/>
            <p:nvPr/>
          </p:nvPicPr>
          <p:blipFill>
            <a:blip r:embed="rId2" cstate="print">
              <a:extLst>
                <a:ext uri="{BEBA8EAE-BF5A-486C-A8C5-ECC9F3942E4B}">
                  <a14:imgProps xmlns:a14="http://schemas.microsoft.com/office/drawing/2010/main">
                    <a14:imgLayer r:embed="rId3">
                      <a14:imgEffect>
                        <a14:brightnessContrast bright="-40000" contrast="20000"/>
                      </a14:imgEffect>
                    </a14:imgLayer>
                  </a14:imgProps>
                </a:ext>
              </a:extLst>
            </a:blip>
            <a:stretch>
              <a:fillRect/>
            </a:stretch>
          </p:blipFill>
          <p:spPr>
            <a:xfrm>
              <a:off x="0" y="0"/>
              <a:ext cx="12191998" cy="6858000"/>
            </a:xfrm>
            <a:prstGeom prst="rect">
              <a:avLst/>
            </a:prstGeom>
          </p:spPr>
        </p:pic>
        <p:sp>
          <p:nvSpPr>
            <p:cNvPr id="4" name="object 4"/>
            <p:cNvSpPr/>
            <p:nvPr/>
          </p:nvSpPr>
          <p:spPr>
            <a:xfrm>
              <a:off x="5620511" y="3003626"/>
              <a:ext cx="951230" cy="238125"/>
            </a:xfrm>
            <a:custGeom>
              <a:avLst/>
              <a:gdLst/>
              <a:ahLst/>
              <a:cxnLst/>
              <a:rect l="l" t="t" r="r" b="b"/>
              <a:pathLst>
                <a:path w="951229" h="238125">
                  <a:moveTo>
                    <a:pt x="950976" y="0"/>
                  </a:moveTo>
                  <a:lnTo>
                    <a:pt x="0" y="0"/>
                  </a:lnTo>
                  <a:lnTo>
                    <a:pt x="0" y="237744"/>
                  </a:lnTo>
                  <a:lnTo>
                    <a:pt x="950976" y="237744"/>
                  </a:lnTo>
                  <a:lnTo>
                    <a:pt x="950976" y="0"/>
                  </a:lnTo>
                  <a:close/>
                </a:path>
              </a:pathLst>
            </a:custGeom>
            <a:solidFill>
              <a:srgbClr val="441CC1"/>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grpSp>
      <p:sp>
        <p:nvSpPr>
          <p:cNvPr id="6" name="object 6" descr="$PPTXTitle"/>
          <p:cNvSpPr txBox="1">
            <a:spLocks noGrp="1"/>
          </p:cNvSpPr>
          <p:nvPr>
            <p:ph type="title"/>
          </p:nvPr>
        </p:nvSpPr>
        <p:spPr>
          <a:xfrm>
            <a:off x="680678" y="1938015"/>
            <a:ext cx="10825480" cy="636270"/>
          </a:xfrm>
          <a:prstGeom prst="rect">
            <a:avLst/>
          </a:prstGeom>
        </p:spPr>
        <p:txBody>
          <a:bodyPr vert="horz" wrap="square" lIns="0" tIns="13335" rIns="0" bIns="0" rtlCol="0">
            <a:spAutoFit/>
          </a:bodyPr>
          <a:lstStyle/>
          <a:p>
            <a:pPr marL="12700">
              <a:lnSpc>
                <a:spcPct val="100000"/>
              </a:lnSpc>
              <a:spcBef>
                <a:spcPts val="105"/>
              </a:spcBef>
            </a:pPr>
            <a:r>
              <a:rPr sz="4000">
                <a:solidFill>
                  <a:srgbClr val="441CC1"/>
                </a:solidFill>
              </a:rPr>
              <a:t>Liberal</a:t>
            </a:r>
            <a:r>
              <a:rPr sz="4000" spc="-185">
                <a:solidFill>
                  <a:srgbClr val="441CC1"/>
                </a:solidFill>
              </a:rPr>
              <a:t> </a:t>
            </a:r>
            <a:r>
              <a:rPr sz="4000">
                <a:solidFill>
                  <a:srgbClr val="441CC1"/>
                </a:solidFill>
              </a:rPr>
              <a:t>Arts</a:t>
            </a:r>
            <a:r>
              <a:rPr sz="4000" spc="-45">
                <a:solidFill>
                  <a:srgbClr val="441CC1"/>
                </a:solidFill>
              </a:rPr>
              <a:t> </a:t>
            </a:r>
            <a:r>
              <a:rPr sz="4000">
                <a:solidFill>
                  <a:srgbClr val="441CC1"/>
                </a:solidFill>
              </a:rPr>
              <a:t>&amp;</a:t>
            </a:r>
            <a:r>
              <a:rPr sz="4000" spc="-45">
                <a:solidFill>
                  <a:srgbClr val="441CC1"/>
                </a:solidFill>
              </a:rPr>
              <a:t> </a:t>
            </a:r>
            <a:r>
              <a:rPr sz="4000">
                <a:solidFill>
                  <a:srgbClr val="441CC1"/>
                </a:solidFill>
              </a:rPr>
              <a:t>Sciences</a:t>
            </a:r>
            <a:r>
              <a:rPr sz="4000" spc="-50">
                <a:solidFill>
                  <a:srgbClr val="441CC1"/>
                </a:solidFill>
              </a:rPr>
              <a:t> </a:t>
            </a:r>
            <a:r>
              <a:rPr sz="4000">
                <a:solidFill>
                  <a:srgbClr val="441CC1"/>
                </a:solidFill>
              </a:rPr>
              <a:t>Building</a:t>
            </a:r>
            <a:r>
              <a:rPr sz="4000" spc="-50">
                <a:solidFill>
                  <a:srgbClr val="441CC1"/>
                </a:solidFill>
              </a:rPr>
              <a:t> </a:t>
            </a:r>
            <a:r>
              <a:rPr sz="4000" spc="-10">
                <a:solidFill>
                  <a:srgbClr val="441CC1"/>
                </a:solidFill>
              </a:rPr>
              <a:t>Restoration</a:t>
            </a:r>
            <a:endParaRPr sz="4000"/>
          </a:p>
        </p:txBody>
      </p:sp>
      <p:sp>
        <p:nvSpPr>
          <p:cNvPr id="8" name="object 8"/>
          <p:cNvSpPr txBox="1"/>
          <p:nvPr/>
        </p:nvSpPr>
        <p:spPr>
          <a:xfrm>
            <a:off x="3208931" y="3787279"/>
            <a:ext cx="5768975" cy="1633220"/>
          </a:xfrm>
          <a:prstGeom prst="rect">
            <a:avLst/>
          </a:prstGeom>
        </p:spPr>
        <p:txBody>
          <a:bodyPr vert="horz" wrap="square" lIns="0" tIns="154305" rIns="0" bIns="0" rtlCol="0">
            <a:spAutoFit/>
          </a:bodyPr>
          <a:lstStyle/>
          <a:p>
            <a:pPr marL="0" marR="0" lvl="0" indent="0" algn="ctr" defTabSz="914400" eaLnBrk="1" fontAlgn="auto" latinLnBrk="0" hangingPunct="1">
              <a:lnSpc>
                <a:spcPct val="100000"/>
              </a:lnSpc>
              <a:spcBef>
                <a:spcPts val="1215"/>
              </a:spcBef>
              <a:spcAft>
                <a:spcPts val="0"/>
              </a:spcAft>
              <a:buClrTx/>
              <a:buSzTx/>
              <a:buFontTx/>
              <a:buNone/>
              <a:tabLst/>
              <a:defRPr/>
            </a:pPr>
            <a:r>
              <a:rPr kumimoji="0" lang="en-US" sz="3600" b="1" i="0" u="none" strike="noStrike" kern="0" cap="none" spc="0" normalizeH="0" baseline="0" noProof="0" err="1">
                <a:ln>
                  <a:noFill/>
                </a:ln>
                <a:solidFill>
                  <a:srgbClr val="441CC1"/>
                </a:solidFill>
                <a:effectLst/>
                <a:uLnTx/>
                <a:uFillTx/>
                <a:latin typeface="Arial"/>
                <a:cs typeface="Arial"/>
              </a:rPr>
              <a:t>GeoConnect</a:t>
            </a:r>
            <a:r>
              <a:rPr kumimoji="0" lang="en-US" sz="3600" b="1" i="0" u="none" strike="noStrike" kern="0" cap="none" spc="-170" normalizeH="0" baseline="0" noProof="0">
                <a:ln>
                  <a:noFill/>
                </a:ln>
                <a:solidFill>
                  <a:srgbClr val="441CC1"/>
                </a:solidFill>
                <a:effectLst/>
                <a:uLnTx/>
                <a:uFillTx/>
                <a:latin typeface="Arial"/>
                <a:cs typeface="Arial"/>
              </a:rPr>
              <a:t> </a:t>
            </a:r>
            <a:r>
              <a:rPr kumimoji="0" lang="en-US" sz="3600" b="1" i="0" u="none" strike="noStrike" kern="0" cap="none" spc="-10" normalizeH="0" baseline="0" noProof="0">
                <a:ln>
                  <a:noFill/>
                </a:ln>
                <a:solidFill>
                  <a:srgbClr val="441CC1"/>
                </a:solidFill>
                <a:effectLst/>
                <a:uLnTx/>
                <a:uFillTx/>
                <a:latin typeface="Arial"/>
                <a:cs typeface="Arial"/>
              </a:rPr>
              <a:t>Study</a:t>
            </a:r>
            <a:endParaRPr kumimoji="0" lang="en-US" sz="3600" b="0" i="0" u="none" strike="noStrike" kern="0" cap="none" spc="0" normalizeH="0" baseline="0" noProof="0">
              <a:ln>
                <a:noFill/>
              </a:ln>
              <a:solidFill>
                <a:sysClr val="windowText" lastClr="000000"/>
              </a:solidFill>
              <a:effectLst/>
              <a:uLnTx/>
              <a:uFillTx/>
              <a:latin typeface="Arial"/>
              <a:cs typeface="Arial"/>
            </a:endParaRPr>
          </a:p>
          <a:p>
            <a:pPr marL="12065" marR="5080" lvl="0" indent="0" algn="ctr" defTabSz="914400" eaLnBrk="1" fontAlgn="auto" latinLnBrk="0" hangingPunct="1">
              <a:lnSpc>
                <a:spcPct val="125000"/>
              </a:lnSpc>
              <a:spcBef>
                <a:spcPts val="25"/>
              </a:spcBef>
              <a:spcAft>
                <a:spcPts val="0"/>
              </a:spcAft>
              <a:buClrTx/>
              <a:buSzTx/>
              <a:buFontTx/>
              <a:buNone/>
              <a:tabLst/>
              <a:defRPr/>
            </a:pPr>
            <a:r>
              <a:rPr kumimoji="0" lang="en-US" sz="2400" b="1" i="0" u="none" strike="noStrike" kern="0" cap="none" spc="0" normalizeH="0" baseline="0" noProof="0">
                <a:ln>
                  <a:noFill/>
                </a:ln>
                <a:solidFill>
                  <a:srgbClr val="441CC1"/>
                </a:solidFill>
                <a:effectLst/>
                <a:uLnTx/>
                <a:uFillTx/>
                <a:latin typeface="Arial"/>
                <a:cs typeface="Arial"/>
              </a:rPr>
              <a:t>University</a:t>
            </a:r>
            <a:r>
              <a:rPr kumimoji="0" lang="en-US" sz="2400" b="1" i="0" u="none" strike="noStrike" kern="0" cap="none" spc="-85" normalizeH="0" baseline="0" noProof="0">
                <a:ln>
                  <a:noFill/>
                </a:ln>
                <a:solidFill>
                  <a:srgbClr val="441CC1"/>
                </a:solidFill>
                <a:effectLst/>
                <a:uLnTx/>
                <a:uFillTx/>
                <a:latin typeface="Arial"/>
                <a:cs typeface="Arial"/>
              </a:rPr>
              <a:t> </a:t>
            </a:r>
            <a:r>
              <a:rPr kumimoji="0" lang="en-US" sz="2400" b="1" i="0" u="none" strike="noStrike" kern="0" cap="none" spc="0" normalizeH="0" baseline="0" noProof="0">
                <a:ln>
                  <a:noFill/>
                </a:ln>
                <a:solidFill>
                  <a:srgbClr val="441CC1"/>
                </a:solidFill>
                <a:effectLst/>
                <a:uLnTx/>
                <a:uFillTx/>
                <a:latin typeface="Arial"/>
                <a:cs typeface="Arial"/>
              </a:rPr>
              <a:t>of</a:t>
            </a:r>
            <a:r>
              <a:rPr kumimoji="0" lang="en-US" sz="2400" b="1" i="0" u="none" strike="noStrike" kern="0" cap="none" spc="-90" normalizeH="0" baseline="0" noProof="0">
                <a:ln>
                  <a:noFill/>
                </a:ln>
                <a:solidFill>
                  <a:srgbClr val="441CC1"/>
                </a:solidFill>
                <a:effectLst/>
                <a:uLnTx/>
                <a:uFillTx/>
                <a:latin typeface="Arial"/>
                <a:cs typeface="Arial"/>
              </a:rPr>
              <a:t> </a:t>
            </a:r>
            <a:r>
              <a:rPr kumimoji="0" lang="en-US" sz="2400" b="1" i="0" u="none" strike="noStrike" kern="0" cap="none" spc="0" normalizeH="0" baseline="0" noProof="0">
                <a:ln>
                  <a:noFill/>
                </a:ln>
                <a:solidFill>
                  <a:srgbClr val="441CC1"/>
                </a:solidFill>
                <a:effectLst/>
                <a:uLnTx/>
                <a:uFillTx/>
                <a:latin typeface="Arial"/>
                <a:cs typeface="Arial"/>
              </a:rPr>
              <a:t>Massachusetts</a:t>
            </a:r>
            <a:r>
              <a:rPr kumimoji="0" lang="en-US" sz="2400" b="1" i="0" u="none" strike="noStrike" kern="0" cap="none" spc="-100" normalizeH="0" baseline="0" noProof="0">
                <a:ln>
                  <a:noFill/>
                </a:ln>
                <a:solidFill>
                  <a:srgbClr val="441CC1"/>
                </a:solidFill>
                <a:effectLst/>
                <a:uLnTx/>
                <a:uFillTx/>
                <a:latin typeface="Arial"/>
                <a:cs typeface="Arial"/>
              </a:rPr>
              <a:t> </a:t>
            </a:r>
            <a:r>
              <a:rPr kumimoji="0" lang="en-US" sz="2400" b="1" i="0" u="none" strike="noStrike" kern="0" cap="none" spc="-10" normalizeH="0" baseline="0" noProof="0">
                <a:ln>
                  <a:noFill/>
                </a:ln>
                <a:solidFill>
                  <a:srgbClr val="441CC1"/>
                </a:solidFill>
                <a:effectLst/>
                <a:uLnTx/>
                <a:uFillTx/>
                <a:latin typeface="Arial"/>
                <a:cs typeface="Arial"/>
              </a:rPr>
              <a:t>Dartmouth </a:t>
            </a:r>
            <a:r>
              <a:rPr kumimoji="0" lang="en-US" sz="2400" b="1" i="0" u="none" strike="noStrike" kern="0" cap="none" spc="0" normalizeH="0" baseline="0" noProof="0">
                <a:ln>
                  <a:noFill/>
                </a:ln>
                <a:solidFill>
                  <a:srgbClr val="441CC1"/>
                </a:solidFill>
                <a:effectLst/>
                <a:uLnTx/>
                <a:uFillTx/>
                <a:latin typeface="Arial"/>
                <a:cs typeface="Arial"/>
              </a:rPr>
              <a:t>May</a:t>
            </a:r>
            <a:r>
              <a:rPr kumimoji="0" lang="en-US" sz="2400" b="1" i="0" u="none" strike="noStrike" kern="0" cap="none" spc="-114" normalizeH="0" baseline="0" noProof="0">
                <a:ln>
                  <a:noFill/>
                </a:ln>
                <a:solidFill>
                  <a:srgbClr val="441CC1"/>
                </a:solidFill>
                <a:effectLst/>
                <a:uLnTx/>
                <a:uFillTx/>
                <a:latin typeface="Arial"/>
                <a:cs typeface="Arial"/>
              </a:rPr>
              <a:t> </a:t>
            </a:r>
            <a:r>
              <a:rPr kumimoji="0" lang="en-US" sz="2400" b="1" i="0" u="none" strike="noStrike" kern="0" cap="none" spc="0" normalizeH="0" baseline="0" noProof="0">
                <a:ln>
                  <a:noFill/>
                </a:ln>
                <a:solidFill>
                  <a:srgbClr val="441CC1"/>
                </a:solidFill>
                <a:effectLst/>
                <a:uLnTx/>
                <a:uFillTx/>
                <a:latin typeface="Arial"/>
                <a:cs typeface="Arial"/>
              </a:rPr>
              <a:t>11,</a:t>
            </a:r>
            <a:r>
              <a:rPr kumimoji="0" lang="en-US" sz="2400" b="1" i="0" u="none" strike="noStrike" kern="0" cap="none" spc="-90" normalizeH="0" baseline="0" noProof="0">
                <a:ln>
                  <a:noFill/>
                </a:ln>
                <a:solidFill>
                  <a:srgbClr val="441CC1"/>
                </a:solidFill>
                <a:effectLst/>
                <a:uLnTx/>
                <a:uFillTx/>
                <a:latin typeface="Arial"/>
                <a:cs typeface="Arial"/>
              </a:rPr>
              <a:t> </a:t>
            </a:r>
            <a:r>
              <a:rPr kumimoji="0" lang="en-US" sz="2400" b="1" i="0" u="none" strike="noStrike" kern="0" cap="none" spc="-20" normalizeH="0" baseline="0" noProof="0">
                <a:ln>
                  <a:noFill/>
                </a:ln>
                <a:solidFill>
                  <a:srgbClr val="441CC1"/>
                </a:solidFill>
                <a:effectLst/>
                <a:uLnTx/>
                <a:uFillTx/>
                <a:latin typeface="Arial"/>
                <a:cs typeface="Arial"/>
              </a:rPr>
              <a:t>2025</a:t>
            </a:r>
            <a:endParaRPr kumimoji="0" lang="en-US" sz="2400" b="0" i="0" u="none" strike="noStrike" kern="0" cap="none" spc="0" normalizeH="0" baseline="0" noProof="0">
              <a:ln>
                <a:noFill/>
              </a:ln>
              <a:solidFill>
                <a:sysClr val="windowText" lastClr="000000"/>
              </a:solidFill>
              <a:effectLst/>
              <a:uLnTx/>
              <a:uFillTx/>
              <a:latin typeface="Arial"/>
              <a:cs typeface="Arial"/>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descr="$PPTXTitle"/>
          <p:cNvSpPr txBox="1">
            <a:spLocks noGrp="1"/>
          </p:cNvSpPr>
          <p:nvPr>
            <p:ph type="title"/>
          </p:nvPr>
        </p:nvSpPr>
        <p:spPr>
          <a:xfrm>
            <a:off x="918527" y="327572"/>
            <a:ext cx="8714740" cy="636270"/>
          </a:xfrm>
          <a:prstGeom prst="rect">
            <a:avLst/>
          </a:prstGeom>
        </p:spPr>
        <p:txBody>
          <a:bodyPr vert="horz" wrap="square" lIns="0" tIns="13335" rIns="0" bIns="0" rtlCol="0">
            <a:spAutoFit/>
          </a:bodyPr>
          <a:lstStyle/>
          <a:p>
            <a:pPr marL="12700">
              <a:lnSpc>
                <a:spcPct val="100000"/>
              </a:lnSpc>
              <a:spcBef>
                <a:spcPts val="105"/>
              </a:spcBef>
            </a:pPr>
            <a:r>
              <a:rPr sz="4000"/>
              <a:t>LARTS</a:t>
            </a:r>
            <a:r>
              <a:rPr sz="4000" spc="-85"/>
              <a:t> </a:t>
            </a:r>
            <a:r>
              <a:rPr sz="4000"/>
              <a:t>Building</a:t>
            </a:r>
            <a:r>
              <a:rPr sz="4000" spc="-50"/>
              <a:t> </a:t>
            </a:r>
            <a:r>
              <a:rPr sz="4000"/>
              <a:t>Restoration</a:t>
            </a:r>
            <a:r>
              <a:rPr sz="4000" spc="-100"/>
              <a:t> </a:t>
            </a:r>
            <a:r>
              <a:rPr sz="4000" spc="-10"/>
              <a:t>Project</a:t>
            </a:r>
            <a:endParaRPr sz="4000"/>
          </a:p>
        </p:txBody>
      </p:sp>
      <p:sp>
        <p:nvSpPr>
          <p:cNvPr id="3" name="object 3"/>
          <p:cNvSpPr txBox="1"/>
          <p:nvPr/>
        </p:nvSpPr>
        <p:spPr>
          <a:xfrm>
            <a:off x="918527" y="1429765"/>
            <a:ext cx="3932554" cy="4379660"/>
          </a:xfrm>
          <a:prstGeom prst="rect">
            <a:avLst/>
          </a:prstGeom>
        </p:spPr>
        <p:txBody>
          <a:bodyPr vert="horz" wrap="square" lIns="0" tIns="43815" rIns="0" bIns="0" rtlCol="0">
            <a:spAutoFit/>
          </a:bodyPr>
          <a:lstStyle/>
          <a:p>
            <a:pPr marL="299085" marR="129539" lvl="0" indent="-287020" defTabSz="914400" eaLnBrk="1" fontAlgn="auto" latinLnBrk="0" hangingPunct="1">
              <a:lnSpc>
                <a:spcPct val="114000"/>
              </a:lnSpc>
              <a:spcBef>
                <a:spcPts val="345"/>
              </a:spcBef>
              <a:spcAft>
                <a:spcPts val="0"/>
              </a:spcAft>
              <a:buClrTx/>
              <a:buSzTx/>
              <a:buFont typeface="Arial"/>
              <a:buChar char="•"/>
              <a:tabLst>
                <a:tab pos="299085" algn="l"/>
              </a:tabLst>
              <a:defRPr/>
            </a:pPr>
            <a:r>
              <a:rPr kumimoji="0" sz="1800" b="1" i="0" u="none" strike="noStrike" kern="0" cap="none" spc="0" normalizeH="0" baseline="0" noProof="0">
                <a:ln>
                  <a:noFill/>
                </a:ln>
                <a:solidFill>
                  <a:srgbClr val="3A3A3A"/>
                </a:solidFill>
                <a:effectLst/>
                <a:uLnTx/>
                <a:uFillTx/>
                <a:latin typeface="Arial"/>
                <a:cs typeface="Arial"/>
              </a:rPr>
              <a:t>The</a:t>
            </a:r>
            <a:r>
              <a:rPr kumimoji="0" sz="1800" b="1" i="0" u="none" strike="noStrike" kern="0" cap="none" spc="-50" normalizeH="0" baseline="0" noProof="0">
                <a:ln>
                  <a:noFill/>
                </a:ln>
                <a:solidFill>
                  <a:srgbClr val="3A3A3A"/>
                </a:solidFill>
                <a:effectLst/>
                <a:uLnTx/>
                <a:uFillTx/>
                <a:latin typeface="Arial"/>
                <a:cs typeface="Arial"/>
              </a:rPr>
              <a:t> </a:t>
            </a:r>
            <a:r>
              <a:rPr kumimoji="0" sz="1800" b="1" i="0" u="none" strike="noStrike" kern="0" cap="none" spc="0" normalizeH="0" baseline="0" noProof="0">
                <a:ln>
                  <a:noFill/>
                </a:ln>
                <a:solidFill>
                  <a:srgbClr val="3A3A3A"/>
                </a:solidFill>
                <a:effectLst/>
                <a:uLnTx/>
                <a:uFillTx/>
                <a:latin typeface="Arial"/>
                <a:cs typeface="Arial"/>
              </a:rPr>
              <a:t>LARTS</a:t>
            </a:r>
            <a:r>
              <a:rPr kumimoji="0" sz="1800" b="1" i="0" u="none" strike="noStrike" kern="0" cap="none" spc="-10" normalizeH="0" baseline="0" noProof="0">
                <a:ln>
                  <a:noFill/>
                </a:ln>
                <a:solidFill>
                  <a:srgbClr val="3A3A3A"/>
                </a:solidFill>
                <a:effectLst/>
                <a:uLnTx/>
                <a:uFillTx/>
                <a:latin typeface="Arial"/>
                <a:cs typeface="Arial"/>
              </a:rPr>
              <a:t> </a:t>
            </a:r>
            <a:r>
              <a:rPr kumimoji="0" sz="1800" b="1" i="0" u="none" strike="noStrike" kern="0" cap="none" spc="0" normalizeH="0" baseline="0" noProof="0">
                <a:ln>
                  <a:noFill/>
                </a:ln>
                <a:solidFill>
                  <a:srgbClr val="3A3A3A"/>
                </a:solidFill>
                <a:effectLst/>
                <a:uLnTx/>
                <a:uFillTx/>
                <a:latin typeface="Arial"/>
                <a:cs typeface="Arial"/>
              </a:rPr>
              <a:t>building</a:t>
            </a:r>
            <a:r>
              <a:rPr kumimoji="0" sz="1800" b="1" i="0" u="none" strike="noStrike" kern="0" cap="none" spc="-55" normalizeH="0" baseline="0" noProof="0">
                <a:ln>
                  <a:noFill/>
                </a:ln>
                <a:solidFill>
                  <a:srgbClr val="3A3A3A"/>
                </a:solidFill>
                <a:effectLst/>
                <a:uLnTx/>
                <a:uFillTx/>
                <a:latin typeface="Arial"/>
                <a:cs typeface="Arial"/>
              </a:rPr>
              <a:t> </a:t>
            </a:r>
            <a:r>
              <a:rPr kumimoji="0" sz="1800" b="1" i="0" u="none" strike="noStrike" kern="0" cap="none" spc="0" normalizeH="0" baseline="0" noProof="0">
                <a:ln>
                  <a:noFill/>
                </a:ln>
                <a:solidFill>
                  <a:srgbClr val="3A3A3A"/>
                </a:solidFill>
                <a:effectLst/>
                <a:uLnTx/>
                <a:uFillTx/>
                <a:latin typeface="Arial"/>
                <a:cs typeface="Arial"/>
              </a:rPr>
              <a:t>is</a:t>
            </a:r>
            <a:r>
              <a:rPr kumimoji="0" sz="1800" b="1" i="0" u="none" strike="noStrike" kern="0" cap="none" spc="-45" normalizeH="0" baseline="0" noProof="0">
                <a:ln>
                  <a:noFill/>
                </a:ln>
                <a:solidFill>
                  <a:srgbClr val="3A3A3A"/>
                </a:solidFill>
                <a:effectLst/>
                <a:uLnTx/>
                <a:uFillTx/>
                <a:latin typeface="Arial"/>
                <a:cs typeface="Arial"/>
              </a:rPr>
              <a:t> </a:t>
            </a:r>
            <a:r>
              <a:rPr kumimoji="0" sz="1800" b="1" i="0" u="none" strike="noStrike" kern="0" cap="none" spc="0" normalizeH="0" baseline="0" noProof="0">
                <a:ln>
                  <a:noFill/>
                </a:ln>
                <a:solidFill>
                  <a:srgbClr val="3A3A3A"/>
                </a:solidFill>
                <a:effectLst/>
                <a:uLnTx/>
                <a:uFillTx/>
                <a:latin typeface="Arial"/>
                <a:cs typeface="Arial"/>
              </a:rPr>
              <a:t>an</a:t>
            </a:r>
            <a:r>
              <a:rPr kumimoji="0" sz="1800" b="1" i="0" u="none" strike="noStrike" kern="0" cap="none" spc="-55" normalizeH="0" baseline="0" noProof="0">
                <a:ln>
                  <a:noFill/>
                </a:ln>
                <a:solidFill>
                  <a:srgbClr val="3A3A3A"/>
                </a:solidFill>
                <a:effectLst/>
                <a:uLnTx/>
                <a:uFillTx/>
                <a:latin typeface="Arial"/>
                <a:cs typeface="Arial"/>
              </a:rPr>
              <a:t> </a:t>
            </a:r>
            <a:r>
              <a:rPr kumimoji="0" sz="1800" b="1" i="0" u="none" strike="noStrike" kern="0" cap="none" spc="-10" normalizeH="0" baseline="0" noProof="0">
                <a:ln>
                  <a:noFill/>
                </a:ln>
                <a:solidFill>
                  <a:srgbClr val="3A3A3A"/>
                </a:solidFill>
                <a:effectLst/>
                <a:uLnTx/>
                <a:uFillTx/>
                <a:latin typeface="Arial"/>
                <a:cs typeface="Arial"/>
              </a:rPr>
              <a:t>iconic </a:t>
            </a:r>
            <a:r>
              <a:rPr kumimoji="0" sz="1800" b="1" i="0" u="none" strike="noStrike" kern="0" cap="none" spc="0" normalizeH="0" baseline="0" noProof="0">
                <a:ln>
                  <a:noFill/>
                </a:ln>
                <a:solidFill>
                  <a:srgbClr val="3A3A3A"/>
                </a:solidFill>
                <a:effectLst/>
                <a:uLnTx/>
                <a:uFillTx/>
                <a:latin typeface="Arial"/>
                <a:cs typeface="Arial"/>
              </a:rPr>
              <a:t>1966</a:t>
            </a:r>
            <a:r>
              <a:rPr kumimoji="0" sz="1800" b="1" i="0" u="none" strike="noStrike" kern="0" cap="none" spc="-10" normalizeH="0" baseline="0" noProof="0">
                <a:ln>
                  <a:noFill/>
                </a:ln>
                <a:solidFill>
                  <a:srgbClr val="3A3A3A"/>
                </a:solidFill>
                <a:effectLst/>
                <a:uLnTx/>
                <a:uFillTx/>
                <a:latin typeface="Arial"/>
                <a:cs typeface="Arial"/>
              </a:rPr>
              <a:t> </a:t>
            </a:r>
            <a:r>
              <a:rPr kumimoji="0" sz="1800" b="1" i="0" u="none" strike="noStrike" kern="0" cap="none" spc="0" normalizeH="0" baseline="0" noProof="0">
                <a:ln>
                  <a:noFill/>
                </a:ln>
                <a:solidFill>
                  <a:srgbClr val="3A3A3A"/>
                </a:solidFill>
                <a:effectLst/>
                <a:uLnTx/>
                <a:uFillTx/>
                <a:latin typeface="Arial"/>
                <a:cs typeface="Arial"/>
              </a:rPr>
              <a:t>work</a:t>
            </a:r>
            <a:r>
              <a:rPr kumimoji="0" sz="1800" b="1" i="0" u="none" strike="noStrike" kern="0" cap="none" spc="-60" normalizeH="0" baseline="0" noProof="0">
                <a:ln>
                  <a:noFill/>
                </a:ln>
                <a:solidFill>
                  <a:srgbClr val="3A3A3A"/>
                </a:solidFill>
                <a:effectLst/>
                <a:uLnTx/>
                <a:uFillTx/>
                <a:latin typeface="Arial"/>
                <a:cs typeface="Arial"/>
              </a:rPr>
              <a:t> </a:t>
            </a:r>
            <a:r>
              <a:rPr kumimoji="0" sz="1800" b="1" i="0" u="none" strike="noStrike" kern="0" cap="none" spc="0" normalizeH="0" baseline="0" noProof="0">
                <a:ln>
                  <a:noFill/>
                </a:ln>
                <a:solidFill>
                  <a:srgbClr val="3A3A3A"/>
                </a:solidFill>
                <a:effectLst/>
                <a:uLnTx/>
                <a:uFillTx/>
                <a:latin typeface="Arial"/>
                <a:cs typeface="Arial"/>
              </a:rPr>
              <a:t>of</a:t>
            </a:r>
            <a:r>
              <a:rPr kumimoji="0" sz="1800" b="1" i="0" u="none" strike="noStrike" kern="0" cap="none" spc="5" normalizeH="0" baseline="0" noProof="0">
                <a:ln>
                  <a:noFill/>
                </a:ln>
                <a:solidFill>
                  <a:srgbClr val="3A3A3A"/>
                </a:solidFill>
                <a:effectLst/>
                <a:uLnTx/>
                <a:uFillTx/>
                <a:latin typeface="Arial"/>
                <a:cs typeface="Arial"/>
              </a:rPr>
              <a:t> </a:t>
            </a:r>
            <a:r>
              <a:rPr kumimoji="0" sz="1800" b="1" i="0" u="none" strike="noStrike" kern="0" cap="none" spc="-10" normalizeH="0" baseline="0" noProof="0">
                <a:ln>
                  <a:noFill/>
                </a:ln>
                <a:solidFill>
                  <a:srgbClr val="3A3A3A"/>
                </a:solidFill>
                <a:effectLst/>
                <a:uLnTx/>
                <a:uFillTx/>
                <a:latin typeface="Arial"/>
                <a:cs typeface="Arial"/>
              </a:rPr>
              <a:t>Brutalist </a:t>
            </a:r>
            <a:r>
              <a:rPr kumimoji="0" sz="1800" b="1" i="0" u="none" strike="noStrike" kern="0" cap="none" spc="0" normalizeH="0" baseline="0" noProof="0">
                <a:ln>
                  <a:noFill/>
                </a:ln>
                <a:solidFill>
                  <a:srgbClr val="3A3A3A"/>
                </a:solidFill>
                <a:effectLst/>
                <a:uLnTx/>
                <a:uFillTx/>
                <a:latin typeface="Arial"/>
                <a:cs typeface="Arial"/>
              </a:rPr>
              <a:t>architecture</a:t>
            </a:r>
            <a:r>
              <a:rPr kumimoji="0" sz="1800" b="1" i="0" u="none" strike="noStrike" kern="0" cap="none" spc="-55" normalizeH="0" baseline="0" noProof="0">
                <a:ln>
                  <a:noFill/>
                </a:ln>
                <a:solidFill>
                  <a:srgbClr val="3A3A3A"/>
                </a:solidFill>
                <a:effectLst/>
                <a:uLnTx/>
                <a:uFillTx/>
                <a:latin typeface="Arial"/>
                <a:cs typeface="Arial"/>
              </a:rPr>
              <a:t> </a:t>
            </a:r>
            <a:r>
              <a:rPr kumimoji="0" sz="1800" b="1" i="0" u="none" strike="noStrike" kern="0" cap="none" spc="0" normalizeH="0" baseline="0" noProof="0">
                <a:ln>
                  <a:noFill/>
                </a:ln>
                <a:solidFill>
                  <a:srgbClr val="3A3A3A"/>
                </a:solidFill>
                <a:effectLst/>
                <a:uLnTx/>
                <a:uFillTx/>
                <a:latin typeface="Arial"/>
                <a:cs typeface="Arial"/>
              </a:rPr>
              <a:t>by</a:t>
            </a:r>
            <a:r>
              <a:rPr kumimoji="0" sz="1800" b="1" i="0" u="none" strike="noStrike" kern="0" cap="none" spc="-30" normalizeH="0" baseline="0" noProof="0">
                <a:ln>
                  <a:noFill/>
                </a:ln>
                <a:solidFill>
                  <a:srgbClr val="3A3A3A"/>
                </a:solidFill>
                <a:effectLst/>
                <a:uLnTx/>
                <a:uFillTx/>
                <a:latin typeface="Arial"/>
                <a:cs typeface="Arial"/>
              </a:rPr>
              <a:t> </a:t>
            </a:r>
            <a:r>
              <a:rPr kumimoji="0" sz="1800" b="1" i="0" u="none" strike="noStrike" kern="0" cap="none" spc="0" normalizeH="0" baseline="0" noProof="0">
                <a:ln>
                  <a:noFill/>
                </a:ln>
                <a:solidFill>
                  <a:srgbClr val="3A3A3A"/>
                </a:solidFill>
                <a:effectLst/>
                <a:uLnTx/>
                <a:uFillTx/>
                <a:latin typeface="Arial"/>
                <a:cs typeface="Arial"/>
              </a:rPr>
              <a:t>Paul</a:t>
            </a:r>
            <a:r>
              <a:rPr kumimoji="0" sz="1800" b="1" i="0" u="none" strike="noStrike" kern="0" cap="none" spc="-15" normalizeH="0" baseline="0" noProof="0">
                <a:ln>
                  <a:noFill/>
                </a:ln>
                <a:solidFill>
                  <a:srgbClr val="3A3A3A"/>
                </a:solidFill>
                <a:effectLst/>
                <a:uLnTx/>
                <a:uFillTx/>
                <a:latin typeface="Arial"/>
                <a:cs typeface="Arial"/>
              </a:rPr>
              <a:t> </a:t>
            </a:r>
            <a:r>
              <a:rPr kumimoji="0" sz="1800" b="1" i="0" u="none" strike="noStrike" kern="0" cap="none" spc="-10" normalizeH="0" baseline="0" noProof="0">
                <a:ln>
                  <a:noFill/>
                </a:ln>
                <a:solidFill>
                  <a:srgbClr val="3A3A3A"/>
                </a:solidFill>
                <a:effectLst/>
                <a:uLnTx/>
                <a:uFillTx/>
                <a:latin typeface="Arial"/>
                <a:cs typeface="Arial"/>
              </a:rPr>
              <a:t>Rudolph</a:t>
            </a:r>
            <a:endParaRPr kumimoji="0" sz="1800" b="0" i="0" u="none" strike="noStrike" kern="0" cap="none" spc="0" normalizeH="0" baseline="0" noProof="0">
              <a:ln>
                <a:noFill/>
              </a:ln>
              <a:solidFill>
                <a:sysClr val="windowText" lastClr="000000"/>
              </a:solidFill>
              <a:effectLst/>
              <a:uLnTx/>
              <a:uFillTx/>
              <a:latin typeface="Arial"/>
              <a:cs typeface="Arial"/>
            </a:endParaRPr>
          </a:p>
          <a:p>
            <a:pPr marL="299085" marR="77470" lvl="0" indent="-287020" defTabSz="914400" eaLnBrk="1" fontAlgn="auto" latinLnBrk="0" hangingPunct="1">
              <a:lnSpc>
                <a:spcPct val="114000"/>
              </a:lnSpc>
              <a:spcBef>
                <a:spcPts val="1019"/>
              </a:spcBef>
              <a:spcAft>
                <a:spcPts val="0"/>
              </a:spcAft>
              <a:buClrTx/>
              <a:buSzTx/>
              <a:buFont typeface="Arial"/>
              <a:buChar char="•"/>
              <a:tabLst>
                <a:tab pos="299085" algn="l"/>
              </a:tabLst>
              <a:defRPr/>
            </a:pPr>
            <a:r>
              <a:rPr kumimoji="0" sz="1800" b="1" i="0" u="none" strike="noStrike" kern="0" cap="none" spc="0" normalizeH="0" baseline="0" noProof="0">
                <a:ln>
                  <a:noFill/>
                </a:ln>
                <a:solidFill>
                  <a:srgbClr val="3A3A3A"/>
                </a:solidFill>
                <a:effectLst/>
                <a:uLnTx/>
                <a:uFillTx/>
                <a:latin typeface="Arial"/>
                <a:cs typeface="Arial"/>
              </a:rPr>
              <a:t>With</a:t>
            </a:r>
            <a:r>
              <a:rPr kumimoji="0" sz="1800" b="1" i="0" u="none" strike="noStrike" kern="0" cap="none" spc="-5" normalizeH="0" baseline="0" noProof="0">
                <a:ln>
                  <a:noFill/>
                </a:ln>
                <a:solidFill>
                  <a:srgbClr val="3A3A3A"/>
                </a:solidFill>
                <a:effectLst/>
                <a:uLnTx/>
                <a:uFillTx/>
                <a:latin typeface="Arial"/>
                <a:cs typeface="Arial"/>
              </a:rPr>
              <a:t> </a:t>
            </a:r>
            <a:r>
              <a:rPr kumimoji="0" sz="1800" b="1" i="0" u="none" strike="noStrike" kern="0" cap="none" spc="0" normalizeH="0" baseline="0" noProof="0">
                <a:ln>
                  <a:noFill/>
                </a:ln>
                <a:solidFill>
                  <a:srgbClr val="3A3A3A"/>
                </a:solidFill>
                <a:effectLst/>
                <a:uLnTx/>
                <a:uFillTx/>
                <a:latin typeface="Arial"/>
                <a:cs typeface="Arial"/>
              </a:rPr>
              <a:t>34</a:t>
            </a:r>
            <a:r>
              <a:rPr kumimoji="0" sz="1800" b="1" i="0" u="none" strike="noStrike" kern="0" cap="none" spc="-25" normalizeH="0" baseline="0" noProof="0">
                <a:ln>
                  <a:noFill/>
                </a:ln>
                <a:solidFill>
                  <a:srgbClr val="3A3A3A"/>
                </a:solidFill>
                <a:effectLst/>
                <a:uLnTx/>
                <a:uFillTx/>
                <a:latin typeface="Arial"/>
                <a:cs typeface="Arial"/>
              </a:rPr>
              <a:t> </a:t>
            </a:r>
            <a:r>
              <a:rPr kumimoji="0" sz="1800" b="1" i="0" u="none" strike="noStrike" kern="0" cap="none" spc="0" normalizeH="0" baseline="0" noProof="0">
                <a:ln>
                  <a:noFill/>
                </a:ln>
                <a:solidFill>
                  <a:srgbClr val="3A3A3A"/>
                </a:solidFill>
                <a:effectLst/>
                <a:uLnTx/>
                <a:uFillTx/>
                <a:latin typeface="Arial"/>
                <a:cs typeface="Arial"/>
              </a:rPr>
              <a:t>classrooms,</a:t>
            </a:r>
            <a:r>
              <a:rPr kumimoji="0" sz="1800" b="1" i="0" u="none" strike="noStrike" kern="0" cap="none" spc="-75" normalizeH="0" baseline="0" noProof="0">
                <a:ln>
                  <a:noFill/>
                </a:ln>
                <a:solidFill>
                  <a:srgbClr val="3A3A3A"/>
                </a:solidFill>
                <a:effectLst/>
                <a:uLnTx/>
                <a:uFillTx/>
                <a:latin typeface="Arial"/>
                <a:cs typeface="Arial"/>
              </a:rPr>
              <a:t> </a:t>
            </a:r>
            <a:r>
              <a:rPr kumimoji="0" sz="1800" b="1" i="0" u="none" strike="noStrike" kern="0" cap="none" spc="0" normalizeH="0" baseline="0" noProof="0">
                <a:ln>
                  <a:noFill/>
                </a:ln>
                <a:solidFill>
                  <a:srgbClr val="3A3A3A"/>
                </a:solidFill>
                <a:effectLst/>
                <a:uLnTx/>
                <a:uFillTx/>
                <a:latin typeface="Arial"/>
                <a:cs typeface="Arial"/>
              </a:rPr>
              <a:t>173</a:t>
            </a:r>
            <a:r>
              <a:rPr kumimoji="0" sz="1800" b="1" i="0" u="none" strike="noStrike" kern="0" cap="none" spc="-25" normalizeH="0" baseline="0" noProof="0">
                <a:ln>
                  <a:noFill/>
                </a:ln>
                <a:solidFill>
                  <a:srgbClr val="3A3A3A"/>
                </a:solidFill>
                <a:effectLst/>
                <a:uLnTx/>
                <a:uFillTx/>
                <a:latin typeface="Arial"/>
                <a:cs typeface="Arial"/>
              </a:rPr>
              <a:t> </a:t>
            </a:r>
            <a:r>
              <a:rPr kumimoji="0" sz="1800" b="1" i="0" u="none" strike="noStrike" kern="0" cap="none" spc="-10" normalizeH="0" baseline="0" noProof="0">
                <a:ln>
                  <a:noFill/>
                </a:ln>
                <a:solidFill>
                  <a:srgbClr val="3A3A3A"/>
                </a:solidFill>
                <a:effectLst/>
                <a:uLnTx/>
                <a:uFillTx/>
                <a:latin typeface="Arial"/>
                <a:cs typeface="Arial"/>
              </a:rPr>
              <a:t>offices, </a:t>
            </a:r>
            <a:r>
              <a:rPr kumimoji="0" sz="1800" b="1" i="0" u="none" strike="noStrike" kern="0" cap="none" spc="0" normalizeH="0" baseline="0" noProof="0">
                <a:ln>
                  <a:noFill/>
                </a:ln>
                <a:solidFill>
                  <a:srgbClr val="3A3A3A"/>
                </a:solidFill>
                <a:effectLst/>
                <a:uLnTx/>
                <a:uFillTx/>
                <a:latin typeface="Arial"/>
                <a:cs typeface="Arial"/>
              </a:rPr>
              <a:t>several</a:t>
            </a:r>
            <a:r>
              <a:rPr kumimoji="0" sz="1800" b="1" i="0" u="none" strike="noStrike" kern="0" cap="none" spc="-25" normalizeH="0" baseline="0" noProof="0">
                <a:ln>
                  <a:noFill/>
                </a:ln>
                <a:solidFill>
                  <a:srgbClr val="3A3A3A"/>
                </a:solidFill>
                <a:effectLst/>
                <a:uLnTx/>
                <a:uFillTx/>
                <a:latin typeface="Arial"/>
                <a:cs typeface="Arial"/>
              </a:rPr>
              <a:t> </a:t>
            </a:r>
            <a:r>
              <a:rPr kumimoji="0" sz="1800" b="1" i="0" u="none" strike="noStrike" kern="0" cap="none" spc="-10" normalizeH="0" baseline="0" noProof="0">
                <a:ln>
                  <a:noFill/>
                </a:ln>
                <a:solidFill>
                  <a:srgbClr val="3A3A3A"/>
                </a:solidFill>
                <a:effectLst/>
                <a:uLnTx/>
                <a:uFillTx/>
                <a:latin typeface="Arial"/>
                <a:cs typeface="Arial"/>
              </a:rPr>
              <a:t>student-</a:t>
            </a:r>
            <a:r>
              <a:rPr kumimoji="0" sz="1800" b="1" i="0" u="none" strike="noStrike" kern="0" cap="none" spc="0" normalizeH="0" baseline="0" noProof="0">
                <a:ln>
                  <a:noFill/>
                </a:ln>
                <a:solidFill>
                  <a:srgbClr val="3A3A3A"/>
                </a:solidFill>
                <a:effectLst/>
                <a:uLnTx/>
                <a:uFillTx/>
                <a:latin typeface="Arial"/>
                <a:cs typeface="Arial"/>
              </a:rPr>
              <a:t>support</a:t>
            </a:r>
            <a:r>
              <a:rPr kumimoji="0" sz="1800" b="1" i="0" u="none" strike="noStrike" kern="0" cap="none" spc="-45" normalizeH="0" baseline="0" noProof="0">
                <a:ln>
                  <a:noFill/>
                </a:ln>
                <a:solidFill>
                  <a:srgbClr val="3A3A3A"/>
                </a:solidFill>
                <a:effectLst/>
                <a:uLnTx/>
                <a:uFillTx/>
                <a:latin typeface="Arial"/>
                <a:cs typeface="Arial"/>
              </a:rPr>
              <a:t> </a:t>
            </a:r>
            <a:r>
              <a:rPr kumimoji="0" sz="1800" b="1" i="0" u="none" strike="noStrike" kern="0" cap="none" spc="-10" normalizeH="0" baseline="0" noProof="0">
                <a:ln>
                  <a:noFill/>
                </a:ln>
                <a:solidFill>
                  <a:srgbClr val="3A3A3A"/>
                </a:solidFill>
                <a:effectLst/>
                <a:uLnTx/>
                <a:uFillTx/>
                <a:latin typeface="Arial"/>
                <a:cs typeface="Arial"/>
              </a:rPr>
              <a:t>centers, </a:t>
            </a:r>
            <a:r>
              <a:rPr kumimoji="0" sz="1800" b="1" i="0" u="none" strike="noStrike" kern="0" cap="none" spc="0" normalizeH="0" baseline="0" noProof="0">
                <a:ln>
                  <a:noFill/>
                </a:ln>
                <a:solidFill>
                  <a:srgbClr val="3A3A3A"/>
                </a:solidFill>
                <a:effectLst/>
                <a:uLnTx/>
                <a:uFillTx/>
                <a:latin typeface="Arial"/>
                <a:cs typeface="Arial"/>
              </a:rPr>
              <a:t>academic</a:t>
            </a:r>
            <a:r>
              <a:rPr kumimoji="0" sz="1800" b="1" i="0" u="none" strike="noStrike" kern="0" cap="none" spc="-30" normalizeH="0" baseline="0" noProof="0">
                <a:ln>
                  <a:noFill/>
                </a:ln>
                <a:solidFill>
                  <a:srgbClr val="3A3A3A"/>
                </a:solidFill>
                <a:effectLst/>
                <a:uLnTx/>
                <a:uFillTx/>
                <a:latin typeface="Arial"/>
                <a:cs typeface="Arial"/>
              </a:rPr>
              <a:t> </a:t>
            </a:r>
            <a:r>
              <a:rPr kumimoji="0" sz="1800" b="1" i="0" u="none" strike="noStrike" kern="0" cap="none" spc="0" normalizeH="0" baseline="0" noProof="0">
                <a:ln>
                  <a:noFill/>
                </a:ln>
                <a:solidFill>
                  <a:srgbClr val="3A3A3A"/>
                </a:solidFill>
                <a:effectLst/>
                <a:uLnTx/>
                <a:uFillTx/>
                <a:latin typeface="Arial"/>
                <a:cs typeface="Arial"/>
              </a:rPr>
              <a:t>departments,</a:t>
            </a:r>
            <a:r>
              <a:rPr kumimoji="0" sz="1800" b="1" i="0" u="none" strike="noStrike" kern="0" cap="none" spc="-55" normalizeH="0" baseline="0" noProof="0">
                <a:ln>
                  <a:noFill/>
                </a:ln>
                <a:solidFill>
                  <a:srgbClr val="3A3A3A"/>
                </a:solidFill>
                <a:effectLst/>
                <a:uLnTx/>
                <a:uFillTx/>
                <a:latin typeface="Arial"/>
                <a:cs typeface="Arial"/>
              </a:rPr>
              <a:t> </a:t>
            </a:r>
            <a:r>
              <a:rPr kumimoji="0" sz="1800" b="1" i="0" u="none" strike="noStrike" kern="0" cap="none" spc="-25" normalizeH="0" baseline="0" noProof="0">
                <a:ln>
                  <a:noFill/>
                </a:ln>
                <a:solidFill>
                  <a:srgbClr val="3A3A3A"/>
                </a:solidFill>
                <a:effectLst/>
                <a:uLnTx/>
                <a:uFillTx/>
                <a:latin typeface="Arial"/>
                <a:cs typeface="Arial"/>
              </a:rPr>
              <a:t>and </a:t>
            </a:r>
            <a:r>
              <a:rPr kumimoji="0" sz="1800" b="1" i="0" u="none" strike="noStrike" kern="0" cap="none" spc="0" normalizeH="0" baseline="0" noProof="0">
                <a:ln>
                  <a:noFill/>
                </a:ln>
                <a:solidFill>
                  <a:srgbClr val="3A3A3A"/>
                </a:solidFill>
                <a:effectLst/>
                <a:uLnTx/>
                <a:uFillTx/>
                <a:latin typeface="Arial"/>
                <a:cs typeface="Arial"/>
              </a:rPr>
              <a:t>common</a:t>
            </a:r>
            <a:r>
              <a:rPr kumimoji="0" sz="1800" b="1" i="0" u="none" strike="noStrike" kern="0" cap="none" spc="-30" normalizeH="0" baseline="0" noProof="0">
                <a:ln>
                  <a:noFill/>
                </a:ln>
                <a:solidFill>
                  <a:srgbClr val="3A3A3A"/>
                </a:solidFill>
                <a:effectLst/>
                <a:uLnTx/>
                <a:uFillTx/>
                <a:latin typeface="Arial"/>
                <a:cs typeface="Arial"/>
              </a:rPr>
              <a:t> </a:t>
            </a:r>
            <a:r>
              <a:rPr kumimoji="0" sz="1800" b="1" i="0" u="none" strike="noStrike" kern="0" cap="none" spc="0" normalizeH="0" baseline="0" noProof="0">
                <a:ln>
                  <a:noFill/>
                </a:ln>
                <a:solidFill>
                  <a:srgbClr val="3A3A3A"/>
                </a:solidFill>
                <a:effectLst/>
                <a:uLnTx/>
                <a:uFillTx/>
                <a:latin typeface="Arial"/>
                <a:cs typeface="Arial"/>
              </a:rPr>
              <a:t>space,</a:t>
            </a:r>
            <a:r>
              <a:rPr kumimoji="0" sz="1800" b="1" i="0" u="none" strike="noStrike" kern="0" cap="none" spc="-10" normalizeH="0" baseline="0" noProof="0">
                <a:ln>
                  <a:noFill/>
                </a:ln>
                <a:solidFill>
                  <a:srgbClr val="3A3A3A"/>
                </a:solidFill>
                <a:effectLst/>
                <a:uLnTx/>
                <a:uFillTx/>
                <a:latin typeface="Arial"/>
                <a:cs typeface="Arial"/>
              </a:rPr>
              <a:t> </a:t>
            </a:r>
            <a:r>
              <a:rPr kumimoji="0" sz="1800" b="1" i="0" u="none" strike="noStrike" kern="0" cap="none" spc="0" normalizeH="0" baseline="0" noProof="0">
                <a:ln>
                  <a:noFill/>
                </a:ln>
                <a:solidFill>
                  <a:srgbClr val="3A3A3A"/>
                </a:solidFill>
                <a:effectLst/>
                <a:uLnTx/>
                <a:uFillTx/>
                <a:latin typeface="Arial"/>
                <a:cs typeface="Arial"/>
              </a:rPr>
              <a:t>the</a:t>
            </a:r>
            <a:r>
              <a:rPr kumimoji="0" sz="1800" b="1" i="0" u="none" strike="noStrike" kern="0" cap="none" spc="-5" normalizeH="0" baseline="0" noProof="0">
                <a:ln>
                  <a:noFill/>
                </a:ln>
                <a:solidFill>
                  <a:srgbClr val="3A3A3A"/>
                </a:solidFill>
                <a:effectLst/>
                <a:uLnTx/>
                <a:uFillTx/>
                <a:latin typeface="Arial"/>
                <a:cs typeface="Arial"/>
              </a:rPr>
              <a:t> </a:t>
            </a:r>
            <a:r>
              <a:rPr kumimoji="0" sz="1800" b="1" i="0" u="none" strike="noStrike" kern="0" cap="none" spc="0" normalizeH="0" baseline="0" noProof="0">
                <a:ln>
                  <a:noFill/>
                </a:ln>
                <a:solidFill>
                  <a:srgbClr val="3A3A3A"/>
                </a:solidFill>
                <a:effectLst/>
                <a:uLnTx/>
                <a:uFillTx/>
                <a:latin typeface="Arial"/>
                <a:cs typeface="Arial"/>
              </a:rPr>
              <a:t>125,000-</a:t>
            </a:r>
            <a:r>
              <a:rPr kumimoji="0" sz="1800" b="1" i="0" u="none" strike="noStrike" kern="0" cap="none" spc="-25" normalizeH="0" baseline="0" noProof="0">
                <a:ln>
                  <a:noFill/>
                </a:ln>
                <a:solidFill>
                  <a:srgbClr val="3A3A3A"/>
                </a:solidFill>
                <a:effectLst/>
                <a:uLnTx/>
                <a:uFillTx/>
                <a:latin typeface="Arial"/>
                <a:cs typeface="Arial"/>
              </a:rPr>
              <a:t>sf </a:t>
            </a:r>
            <a:r>
              <a:rPr kumimoji="0" sz="1800" b="1" i="0" u="none" strike="noStrike" kern="0" cap="none" spc="0" normalizeH="0" baseline="0" noProof="0">
                <a:ln>
                  <a:noFill/>
                </a:ln>
                <a:solidFill>
                  <a:srgbClr val="3A3A3A"/>
                </a:solidFill>
                <a:effectLst/>
                <a:uLnTx/>
                <a:uFillTx/>
                <a:latin typeface="Arial"/>
                <a:cs typeface="Arial"/>
              </a:rPr>
              <a:t>building</a:t>
            </a:r>
            <a:r>
              <a:rPr kumimoji="0" sz="1800" b="1" i="0" u="none" strike="noStrike" kern="0" cap="none" spc="-45" normalizeH="0" baseline="0" noProof="0">
                <a:ln>
                  <a:noFill/>
                </a:ln>
                <a:solidFill>
                  <a:srgbClr val="3A3A3A"/>
                </a:solidFill>
                <a:effectLst/>
                <a:uLnTx/>
                <a:uFillTx/>
                <a:latin typeface="Arial"/>
                <a:cs typeface="Arial"/>
              </a:rPr>
              <a:t> </a:t>
            </a:r>
            <a:r>
              <a:rPr kumimoji="0" sz="1800" b="1" i="0" u="none" strike="noStrike" kern="0" cap="none" spc="0" normalizeH="0" baseline="0" noProof="0">
                <a:ln>
                  <a:noFill/>
                </a:ln>
                <a:solidFill>
                  <a:srgbClr val="3A3A3A"/>
                </a:solidFill>
                <a:effectLst/>
                <a:uLnTx/>
                <a:uFillTx/>
                <a:latin typeface="Arial"/>
                <a:cs typeface="Arial"/>
              </a:rPr>
              <a:t>is</a:t>
            </a:r>
            <a:r>
              <a:rPr kumimoji="0" sz="1800" b="1" i="0" u="none" strike="noStrike" kern="0" cap="none" spc="-40" normalizeH="0" baseline="0" noProof="0">
                <a:ln>
                  <a:noFill/>
                </a:ln>
                <a:solidFill>
                  <a:srgbClr val="3A3A3A"/>
                </a:solidFill>
                <a:effectLst/>
                <a:uLnTx/>
                <a:uFillTx/>
                <a:latin typeface="Arial"/>
                <a:cs typeface="Arial"/>
              </a:rPr>
              <a:t> </a:t>
            </a:r>
            <a:r>
              <a:rPr kumimoji="0" sz="1800" b="1" i="0" u="none" strike="noStrike" kern="0" cap="none" spc="0" normalizeH="0" baseline="0" noProof="0">
                <a:ln>
                  <a:noFill/>
                </a:ln>
                <a:solidFill>
                  <a:srgbClr val="3A3A3A"/>
                </a:solidFill>
                <a:effectLst/>
                <a:uLnTx/>
                <a:uFillTx/>
                <a:latin typeface="Arial"/>
                <a:cs typeface="Arial"/>
              </a:rPr>
              <a:t>the</a:t>
            </a:r>
            <a:r>
              <a:rPr kumimoji="0" sz="1800" b="1" i="0" u="none" strike="noStrike" kern="0" cap="none" spc="-40" normalizeH="0" baseline="0" noProof="0">
                <a:ln>
                  <a:noFill/>
                </a:ln>
                <a:solidFill>
                  <a:srgbClr val="3A3A3A"/>
                </a:solidFill>
                <a:effectLst/>
                <a:uLnTx/>
                <a:uFillTx/>
                <a:latin typeface="Arial"/>
                <a:cs typeface="Arial"/>
              </a:rPr>
              <a:t> </a:t>
            </a:r>
            <a:r>
              <a:rPr kumimoji="0" sz="1800" b="1" i="0" u="none" strike="noStrike" kern="0" cap="none" spc="-10" normalizeH="0" baseline="0" noProof="0">
                <a:ln>
                  <a:noFill/>
                </a:ln>
                <a:solidFill>
                  <a:srgbClr val="3A3A3A"/>
                </a:solidFill>
                <a:effectLst/>
                <a:uLnTx/>
                <a:uFillTx/>
                <a:latin typeface="Arial"/>
                <a:cs typeface="Arial"/>
              </a:rPr>
              <a:t>academic </a:t>
            </a:r>
            <a:r>
              <a:rPr kumimoji="0" sz="1800" b="1" i="0" u="none" strike="noStrike" kern="0" cap="none" spc="0" normalizeH="0" baseline="0" noProof="0">
                <a:ln>
                  <a:noFill/>
                </a:ln>
                <a:solidFill>
                  <a:srgbClr val="3A3A3A"/>
                </a:solidFill>
                <a:effectLst/>
                <a:uLnTx/>
                <a:uFillTx/>
                <a:latin typeface="Arial"/>
                <a:cs typeface="Arial"/>
              </a:rPr>
              <a:t>workhorse</a:t>
            </a:r>
            <a:r>
              <a:rPr kumimoji="0" sz="1800" b="1" i="0" u="none" strike="noStrike" kern="0" cap="none" spc="-75" normalizeH="0" baseline="0" noProof="0">
                <a:ln>
                  <a:noFill/>
                </a:ln>
                <a:solidFill>
                  <a:srgbClr val="3A3A3A"/>
                </a:solidFill>
                <a:effectLst/>
                <a:uLnTx/>
                <a:uFillTx/>
                <a:latin typeface="Arial"/>
                <a:cs typeface="Arial"/>
              </a:rPr>
              <a:t> </a:t>
            </a:r>
            <a:r>
              <a:rPr kumimoji="0" sz="1800" b="1" i="0" u="none" strike="noStrike" kern="0" cap="none" spc="0" normalizeH="0" baseline="0" noProof="0">
                <a:ln>
                  <a:noFill/>
                </a:ln>
                <a:solidFill>
                  <a:srgbClr val="3A3A3A"/>
                </a:solidFill>
                <a:effectLst/>
                <a:uLnTx/>
                <a:uFillTx/>
                <a:latin typeface="Arial"/>
                <a:cs typeface="Arial"/>
              </a:rPr>
              <a:t>of</a:t>
            </a:r>
            <a:r>
              <a:rPr kumimoji="0" sz="1800" b="1" i="0" u="none" strike="noStrike" kern="0" cap="none" spc="-5" normalizeH="0" baseline="0" noProof="0">
                <a:ln>
                  <a:noFill/>
                </a:ln>
                <a:solidFill>
                  <a:srgbClr val="3A3A3A"/>
                </a:solidFill>
                <a:effectLst/>
                <a:uLnTx/>
                <a:uFillTx/>
                <a:latin typeface="Arial"/>
                <a:cs typeface="Arial"/>
              </a:rPr>
              <a:t> </a:t>
            </a:r>
            <a:r>
              <a:rPr kumimoji="0" sz="1800" b="1" i="0" u="none" strike="noStrike" kern="0" cap="none" spc="0" normalizeH="0" baseline="0" noProof="0">
                <a:ln>
                  <a:noFill/>
                </a:ln>
                <a:solidFill>
                  <a:srgbClr val="3A3A3A"/>
                </a:solidFill>
                <a:effectLst/>
                <a:uLnTx/>
                <a:uFillTx/>
                <a:latin typeface="Arial"/>
                <a:cs typeface="Arial"/>
              </a:rPr>
              <a:t>the</a:t>
            </a:r>
            <a:r>
              <a:rPr kumimoji="0" sz="1800" b="1" i="0" u="none" strike="noStrike" kern="0" cap="none" spc="-25" normalizeH="0" baseline="0" noProof="0">
                <a:ln>
                  <a:noFill/>
                </a:ln>
                <a:solidFill>
                  <a:srgbClr val="3A3A3A"/>
                </a:solidFill>
                <a:effectLst/>
                <a:uLnTx/>
                <a:uFillTx/>
                <a:latin typeface="Arial"/>
                <a:cs typeface="Arial"/>
              </a:rPr>
              <a:t> </a:t>
            </a:r>
            <a:r>
              <a:rPr kumimoji="0" sz="1800" b="1" i="0" u="none" strike="noStrike" kern="0" cap="none" spc="-10" normalizeH="0" baseline="0" noProof="0">
                <a:ln>
                  <a:noFill/>
                </a:ln>
                <a:solidFill>
                  <a:srgbClr val="3A3A3A"/>
                </a:solidFill>
                <a:effectLst/>
                <a:uLnTx/>
                <a:uFillTx/>
                <a:latin typeface="Arial"/>
                <a:cs typeface="Arial"/>
              </a:rPr>
              <a:t>campus</a:t>
            </a:r>
            <a:endParaRPr kumimoji="0" sz="1800" b="0" i="0" u="none" strike="noStrike" kern="0" cap="none" spc="0" normalizeH="0" baseline="0" noProof="0">
              <a:ln>
                <a:noFill/>
              </a:ln>
              <a:solidFill>
                <a:sysClr val="windowText" lastClr="000000"/>
              </a:solidFill>
              <a:effectLst/>
              <a:uLnTx/>
              <a:uFillTx/>
              <a:latin typeface="Arial"/>
              <a:cs typeface="Arial"/>
            </a:endParaRPr>
          </a:p>
          <a:p>
            <a:pPr marL="299085" marR="5080" lvl="0" indent="-287020" defTabSz="914400" eaLnBrk="1" fontAlgn="auto" latinLnBrk="0" hangingPunct="1">
              <a:lnSpc>
                <a:spcPct val="114000"/>
              </a:lnSpc>
              <a:spcBef>
                <a:spcPts val="1010"/>
              </a:spcBef>
              <a:spcAft>
                <a:spcPts val="0"/>
              </a:spcAft>
              <a:buClrTx/>
              <a:buSzTx/>
              <a:buFont typeface="Arial"/>
              <a:buChar char="•"/>
              <a:tabLst>
                <a:tab pos="299085" algn="l"/>
              </a:tabLst>
              <a:defRPr/>
            </a:pPr>
            <a:r>
              <a:rPr kumimoji="0" sz="1800" b="1" i="0" u="none" strike="noStrike" kern="0" cap="none" spc="0" normalizeH="0" baseline="0" noProof="0">
                <a:ln>
                  <a:noFill/>
                </a:ln>
                <a:solidFill>
                  <a:srgbClr val="3A3A3A"/>
                </a:solidFill>
                <a:effectLst/>
                <a:uLnTx/>
                <a:uFillTx/>
                <a:latin typeface="Arial"/>
                <a:cs typeface="Arial"/>
              </a:rPr>
              <a:t>This</a:t>
            </a:r>
            <a:r>
              <a:rPr kumimoji="0" sz="1800" b="1" i="0" u="none" strike="noStrike" kern="0" cap="none" spc="-30" normalizeH="0" baseline="0" noProof="0">
                <a:ln>
                  <a:noFill/>
                </a:ln>
                <a:solidFill>
                  <a:srgbClr val="3A3A3A"/>
                </a:solidFill>
                <a:effectLst/>
                <a:uLnTx/>
                <a:uFillTx/>
                <a:latin typeface="Arial"/>
                <a:cs typeface="Arial"/>
              </a:rPr>
              <a:t> </a:t>
            </a:r>
            <a:r>
              <a:rPr kumimoji="0" sz="1800" b="1" i="0" u="none" strike="noStrike" kern="0" cap="none" spc="0" normalizeH="0" baseline="0" noProof="0">
                <a:ln>
                  <a:noFill/>
                </a:ln>
                <a:solidFill>
                  <a:srgbClr val="3A3A3A"/>
                </a:solidFill>
                <a:effectLst/>
                <a:uLnTx/>
                <a:uFillTx/>
                <a:latin typeface="Arial"/>
                <a:cs typeface="Arial"/>
              </a:rPr>
              <a:t>project</a:t>
            </a:r>
            <a:r>
              <a:rPr kumimoji="0" sz="1800" b="1" i="0" u="none" strike="noStrike" kern="0" cap="none" spc="-35" normalizeH="0" baseline="0" noProof="0">
                <a:ln>
                  <a:noFill/>
                </a:ln>
                <a:solidFill>
                  <a:srgbClr val="3A3A3A"/>
                </a:solidFill>
                <a:effectLst/>
                <a:uLnTx/>
                <a:uFillTx/>
                <a:latin typeface="Arial"/>
                <a:cs typeface="Arial"/>
              </a:rPr>
              <a:t> </a:t>
            </a:r>
            <a:r>
              <a:rPr kumimoji="0" sz="1800" b="1" i="0" u="none" strike="noStrike" kern="0" cap="none" spc="0" normalizeH="0" baseline="0" noProof="0">
                <a:ln>
                  <a:noFill/>
                </a:ln>
                <a:solidFill>
                  <a:srgbClr val="3A3A3A"/>
                </a:solidFill>
                <a:effectLst/>
                <a:uLnTx/>
                <a:uFillTx/>
                <a:latin typeface="Arial"/>
                <a:cs typeface="Arial"/>
              </a:rPr>
              <a:t>will</a:t>
            </a:r>
            <a:r>
              <a:rPr kumimoji="0" sz="1800" b="1" i="0" u="none" strike="noStrike" kern="0" cap="none" spc="-55" normalizeH="0" baseline="0" noProof="0">
                <a:ln>
                  <a:noFill/>
                </a:ln>
                <a:solidFill>
                  <a:srgbClr val="3A3A3A"/>
                </a:solidFill>
                <a:effectLst/>
                <a:uLnTx/>
                <a:uFillTx/>
                <a:latin typeface="Arial"/>
                <a:cs typeface="Arial"/>
              </a:rPr>
              <a:t> </a:t>
            </a:r>
            <a:r>
              <a:rPr kumimoji="0" sz="1800" b="1" i="0" u="none" strike="noStrike" kern="0" cap="none" spc="0" normalizeH="0" baseline="0" noProof="0">
                <a:ln>
                  <a:noFill/>
                </a:ln>
                <a:solidFill>
                  <a:srgbClr val="3A3A3A"/>
                </a:solidFill>
                <a:effectLst/>
                <a:uLnTx/>
                <a:uFillTx/>
                <a:latin typeface="Arial"/>
                <a:cs typeface="Arial"/>
              </a:rPr>
              <a:t>improve</a:t>
            </a:r>
            <a:r>
              <a:rPr kumimoji="0" sz="1800" b="1" i="0" u="none" strike="noStrike" kern="0" cap="none" spc="-30" normalizeH="0" baseline="0" noProof="0">
                <a:ln>
                  <a:noFill/>
                </a:ln>
                <a:solidFill>
                  <a:srgbClr val="3A3A3A"/>
                </a:solidFill>
                <a:effectLst/>
                <a:uLnTx/>
                <a:uFillTx/>
                <a:latin typeface="Arial"/>
                <a:cs typeface="Arial"/>
              </a:rPr>
              <a:t> </a:t>
            </a:r>
            <a:r>
              <a:rPr kumimoji="0" sz="1800" b="1" i="0" u="none" strike="noStrike" kern="0" cap="none" spc="-25" normalizeH="0" baseline="0" noProof="0">
                <a:ln>
                  <a:noFill/>
                </a:ln>
                <a:solidFill>
                  <a:srgbClr val="3A3A3A"/>
                </a:solidFill>
                <a:effectLst/>
                <a:uLnTx/>
                <a:uFillTx/>
                <a:latin typeface="Arial"/>
                <a:cs typeface="Arial"/>
              </a:rPr>
              <a:t>the </a:t>
            </a:r>
            <a:r>
              <a:rPr kumimoji="0" sz="1800" b="1" i="0" u="none" strike="noStrike" kern="0" cap="none" spc="0" normalizeH="0" baseline="0" noProof="0">
                <a:ln>
                  <a:noFill/>
                </a:ln>
                <a:solidFill>
                  <a:srgbClr val="3A3A3A"/>
                </a:solidFill>
                <a:effectLst/>
                <a:uLnTx/>
                <a:uFillTx/>
                <a:latin typeface="Arial"/>
                <a:cs typeface="Arial"/>
              </a:rPr>
              <a:t>student</a:t>
            </a:r>
            <a:r>
              <a:rPr kumimoji="0" sz="1800" b="1" i="0" u="none" strike="noStrike" kern="0" cap="none" spc="-40" normalizeH="0" baseline="0" noProof="0">
                <a:ln>
                  <a:noFill/>
                </a:ln>
                <a:solidFill>
                  <a:srgbClr val="3A3A3A"/>
                </a:solidFill>
                <a:effectLst/>
                <a:uLnTx/>
                <a:uFillTx/>
                <a:latin typeface="Arial"/>
                <a:cs typeface="Arial"/>
              </a:rPr>
              <a:t> </a:t>
            </a:r>
            <a:r>
              <a:rPr kumimoji="0" sz="1800" b="1" i="0" u="none" strike="noStrike" kern="0" cap="none" spc="0" normalizeH="0" baseline="0" noProof="0">
                <a:ln>
                  <a:noFill/>
                </a:ln>
                <a:solidFill>
                  <a:srgbClr val="3A3A3A"/>
                </a:solidFill>
                <a:effectLst/>
                <a:uLnTx/>
                <a:uFillTx/>
                <a:latin typeface="Arial"/>
                <a:cs typeface="Arial"/>
              </a:rPr>
              <a:t>experience</a:t>
            </a:r>
            <a:r>
              <a:rPr kumimoji="0" sz="1800" b="1" i="0" u="none" strike="noStrike" kern="0" cap="none" spc="-85" normalizeH="0" baseline="0" noProof="0">
                <a:ln>
                  <a:noFill/>
                </a:ln>
                <a:solidFill>
                  <a:srgbClr val="3A3A3A"/>
                </a:solidFill>
                <a:effectLst/>
                <a:uLnTx/>
                <a:uFillTx/>
                <a:latin typeface="Arial"/>
                <a:cs typeface="Arial"/>
              </a:rPr>
              <a:t> </a:t>
            </a:r>
            <a:r>
              <a:rPr kumimoji="0" sz="1800" b="1" i="0" u="none" strike="noStrike" kern="0" cap="none" spc="0" normalizeH="0" baseline="0" noProof="0">
                <a:ln>
                  <a:noFill/>
                </a:ln>
                <a:solidFill>
                  <a:srgbClr val="3A3A3A"/>
                </a:solidFill>
                <a:effectLst/>
                <a:uLnTx/>
                <a:uFillTx/>
                <a:latin typeface="Arial"/>
                <a:cs typeface="Arial"/>
              </a:rPr>
              <a:t>and</a:t>
            </a:r>
            <a:r>
              <a:rPr kumimoji="0" sz="1800" b="1" i="0" u="none" strike="noStrike" kern="0" cap="none" spc="-35" normalizeH="0" baseline="0" noProof="0">
                <a:ln>
                  <a:noFill/>
                </a:ln>
                <a:solidFill>
                  <a:srgbClr val="3A3A3A"/>
                </a:solidFill>
                <a:effectLst/>
                <a:uLnTx/>
                <a:uFillTx/>
                <a:latin typeface="Arial"/>
                <a:cs typeface="Arial"/>
              </a:rPr>
              <a:t> </a:t>
            </a:r>
            <a:r>
              <a:rPr kumimoji="0" sz="1800" b="1" i="0" u="none" strike="noStrike" kern="0" cap="none" spc="-10" normalizeH="0" baseline="0" noProof="0">
                <a:ln>
                  <a:noFill/>
                </a:ln>
                <a:solidFill>
                  <a:srgbClr val="3A3A3A"/>
                </a:solidFill>
                <a:effectLst/>
                <a:uLnTx/>
                <a:uFillTx/>
                <a:latin typeface="Arial"/>
                <a:cs typeface="Arial"/>
              </a:rPr>
              <a:t>longevity </a:t>
            </a:r>
            <a:r>
              <a:rPr kumimoji="0" sz="1800" b="1" i="0" u="none" strike="noStrike" kern="0" cap="none" spc="0" normalizeH="0" baseline="0" noProof="0">
                <a:ln>
                  <a:noFill/>
                </a:ln>
                <a:solidFill>
                  <a:srgbClr val="3A3A3A"/>
                </a:solidFill>
                <a:effectLst/>
                <a:uLnTx/>
                <a:uFillTx/>
                <a:latin typeface="Arial"/>
                <a:cs typeface="Arial"/>
              </a:rPr>
              <a:t>of</a:t>
            </a:r>
            <a:r>
              <a:rPr kumimoji="0" sz="1800" b="1" i="0" u="none" strike="noStrike" kern="0" cap="none" spc="-20" normalizeH="0" baseline="0" noProof="0">
                <a:ln>
                  <a:noFill/>
                </a:ln>
                <a:solidFill>
                  <a:srgbClr val="3A3A3A"/>
                </a:solidFill>
                <a:effectLst/>
                <a:uLnTx/>
                <a:uFillTx/>
                <a:latin typeface="Arial"/>
                <a:cs typeface="Arial"/>
              </a:rPr>
              <a:t> </a:t>
            </a:r>
            <a:r>
              <a:rPr kumimoji="0" sz="1800" b="1" i="0" u="none" strike="noStrike" kern="0" cap="none" spc="0" normalizeH="0" baseline="0" noProof="0">
                <a:ln>
                  <a:noFill/>
                </a:ln>
                <a:solidFill>
                  <a:srgbClr val="3A3A3A"/>
                </a:solidFill>
                <a:effectLst/>
                <a:uLnTx/>
                <a:uFillTx/>
                <a:latin typeface="Arial"/>
                <a:cs typeface="Arial"/>
              </a:rPr>
              <a:t>the</a:t>
            </a:r>
            <a:r>
              <a:rPr kumimoji="0" sz="1800" b="1" i="0" u="none" strike="noStrike" kern="0" cap="none" spc="-30" normalizeH="0" baseline="0" noProof="0">
                <a:ln>
                  <a:noFill/>
                </a:ln>
                <a:solidFill>
                  <a:srgbClr val="3A3A3A"/>
                </a:solidFill>
                <a:effectLst/>
                <a:uLnTx/>
                <a:uFillTx/>
                <a:latin typeface="Arial"/>
                <a:cs typeface="Arial"/>
              </a:rPr>
              <a:t> </a:t>
            </a:r>
            <a:r>
              <a:rPr kumimoji="0" sz="1800" b="1" i="0" u="none" strike="noStrike" kern="0" cap="none" spc="0" normalizeH="0" baseline="0" noProof="0">
                <a:ln>
                  <a:noFill/>
                </a:ln>
                <a:solidFill>
                  <a:srgbClr val="3A3A3A"/>
                </a:solidFill>
                <a:effectLst/>
                <a:uLnTx/>
                <a:uFillTx/>
                <a:latin typeface="Arial"/>
                <a:cs typeface="Arial"/>
              </a:rPr>
              <a:t>building</a:t>
            </a:r>
            <a:r>
              <a:rPr kumimoji="0" sz="1800" b="1" i="0" u="none" strike="noStrike" kern="0" cap="none" spc="-40" normalizeH="0" baseline="0" noProof="0">
                <a:ln>
                  <a:noFill/>
                </a:ln>
                <a:solidFill>
                  <a:srgbClr val="3A3A3A"/>
                </a:solidFill>
                <a:effectLst/>
                <a:uLnTx/>
                <a:uFillTx/>
                <a:latin typeface="Arial"/>
                <a:cs typeface="Arial"/>
              </a:rPr>
              <a:t> </a:t>
            </a:r>
            <a:r>
              <a:rPr kumimoji="0" sz="1800" b="1" i="0" u="none" strike="noStrike" kern="0" cap="none" spc="0" normalizeH="0" baseline="0" noProof="0">
                <a:ln>
                  <a:noFill/>
                </a:ln>
                <a:solidFill>
                  <a:srgbClr val="3A3A3A"/>
                </a:solidFill>
                <a:effectLst/>
                <a:uLnTx/>
                <a:uFillTx/>
                <a:latin typeface="Arial"/>
                <a:cs typeface="Arial"/>
              </a:rPr>
              <a:t>while</a:t>
            </a:r>
            <a:r>
              <a:rPr kumimoji="0" sz="1800" b="1" i="0" u="none" strike="noStrike" kern="0" cap="none" spc="-75" normalizeH="0" baseline="0" noProof="0">
                <a:ln>
                  <a:noFill/>
                </a:ln>
                <a:solidFill>
                  <a:srgbClr val="3A3A3A"/>
                </a:solidFill>
                <a:effectLst/>
                <a:uLnTx/>
                <a:uFillTx/>
                <a:latin typeface="Arial"/>
                <a:cs typeface="Arial"/>
              </a:rPr>
              <a:t> </a:t>
            </a:r>
            <a:r>
              <a:rPr kumimoji="0" sz="1800" b="1" i="0" u="none" strike="noStrike" kern="0" cap="none" spc="-10" normalizeH="0" baseline="0" noProof="0">
                <a:ln>
                  <a:noFill/>
                </a:ln>
                <a:solidFill>
                  <a:srgbClr val="3A3A3A"/>
                </a:solidFill>
                <a:effectLst/>
                <a:uLnTx/>
                <a:uFillTx/>
                <a:latin typeface="Arial"/>
                <a:cs typeface="Arial"/>
              </a:rPr>
              <a:t>protecting </a:t>
            </a:r>
            <a:r>
              <a:rPr kumimoji="0" sz="1800" b="1" i="0" u="none" strike="noStrike" kern="0" cap="none" spc="0" normalizeH="0" baseline="0" noProof="0">
                <a:ln>
                  <a:noFill/>
                </a:ln>
                <a:solidFill>
                  <a:srgbClr val="3A3A3A"/>
                </a:solidFill>
                <a:effectLst/>
                <a:uLnTx/>
                <a:uFillTx/>
                <a:latin typeface="Arial"/>
                <a:cs typeface="Arial"/>
              </a:rPr>
              <a:t>its</a:t>
            </a:r>
            <a:r>
              <a:rPr kumimoji="0" sz="1800" b="1" i="0" u="none" strike="noStrike" kern="0" cap="none" spc="-20" normalizeH="0" baseline="0" noProof="0">
                <a:ln>
                  <a:noFill/>
                </a:ln>
                <a:solidFill>
                  <a:srgbClr val="3A3A3A"/>
                </a:solidFill>
                <a:effectLst/>
                <a:uLnTx/>
                <a:uFillTx/>
                <a:latin typeface="Arial"/>
                <a:cs typeface="Arial"/>
              </a:rPr>
              <a:t> </a:t>
            </a:r>
            <a:r>
              <a:rPr kumimoji="0" sz="1800" b="1" i="0" u="none" strike="noStrike" kern="0" cap="none" spc="0" normalizeH="0" baseline="0" noProof="0">
                <a:ln>
                  <a:noFill/>
                </a:ln>
                <a:solidFill>
                  <a:srgbClr val="3A3A3A"/>
                </a:solidFill>
                <a:effectLst/>
                <a:uLnTx/>
                <a:uFillTx/>
                <a:latin typeface="Arial"/>
                <a:cs typeface="Arial"/>
              </a:rPr>
              <a:t>architectural</a:t>
            </a:r>
            <a:r>
              <a:rPr kumimoji="0" sz="1800" b="1" i="0" u="none" strike="noStrike" kern="0" cap="none" spc="-50" normalizeH="0" baseline="0" noProof="0">
                <a:ln>
                  <a:noFill/>
                </a:ln>
                <a:solidFill>
                  <a:srgbClr val="3A3A3A"/>
                </a:solidFill>
                <a:effectLst/>
                <a:uLnTx/>
                <a:uFillTx/>
                <a:latin typeface="Arial"/>
                <a:cs typeface="Arial"/>
              </a:rPr>
              <a:t> </a:t>
            </a:r>
            <a:r>
              <a:rPr kumimoji="0" sz="1800" b="1" i="0" u="none" strike="noStrike" kern="0" cap="none" spc="-10" normalizeH="0" baseline="0" noProof="0">
                <a:ln>
                  <a:noFill/>
                </a:ln>
                <a:solidFill>
                  <a:srgbClr val="3A3A3A"/>
                </a:solidFill>
                <a:effectLst/>
                <a:uLnTx/>
                <a:uFillTx/>
                <a:latin typeface="Arial"/>
                <a:cs typeface="Arial"/>
              </a:rPr>
              <a:t>integrity</a:t>
            </a:r>
            <a:endParaRPr kumimoji="0" sz="1800" b="0" i="0" u="none" strike="noStrike" kern="0" cap="none" spc="0" normalizeH="0" baseline="0" noProof="0">
              <a:ln>
                <a:noFill/>
              </a:ln>
              <a:solidFill>
                <a:sysClr val="windowText" lastClr="000000"/>
              </a:solidFill>
              <a:effectLst/>
              <a:uLnTx/>
              <a:uFillTx/>
              <a:latin typeface="Arial"/>
              <a:cs typeface="Arial"/>
            </a:endParaRPr>
          </a:p>
        </p:txBody>
      </p:sp>
      <p:pic>
        <p:nvPicPr>
          <p:cNvPr id="4" name="object 4" descr="A historic photo of the LARTS Building."/>
          <p:cNvPicPr/>
          <p:nvPr/>
        </p:nvPicPr>
        <p:blipFill>
          <a:blip r:embed="rId2" cstate="print"/>
          <a:stretch>
            <a:fillRect/>
          </a:stretch>
        </p:blipFill>
        <p:spPr>
          <a:xfrm>
            <a:off x="5183187" y="1430274"/>
            <a:ext cx="6172199" cy="4873624"/>
          </a:xfrm>
          <a:prstGeom prst="rect">
            <a:avLst/>
          </a:prstGeom>
        </p:spPr>
      </p:pic>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14" name="Group 13" descr="A cross-section diagram of the updated UMD LARTS building. The diagram shows the building with the ground-loop heat exchanger, as well as several additional benefits from the project described in the text below.">
            <a:extLst>
              <a:ext uri="{FF2B5EF4-FFF2-40B4-BE49-F238E27FC236}">
                <a16:creationId xmlns:a16="http://schemas.microsoft.com/office/drawing/2014/main" id="{1C1396E2-0112-724D-71FA-CC17B5FFD857}"/>
              </a:ext>
              <a:ext uri="{C183D7F6-B498-43B3-948B-1728B52AA6E4}">
                <adec:decorative xmlns:adec="http://schemas.microsoft.com/office/drawing/2017/decorative" val="0"/>
              </a:ext>
            </a:extLst>
          </p:cNvPr>
          <p:cNvGrpSpPr/>
          <p:nvPr/>
        </p:nvGrpSpPr>
        <p:grpSpPr>
          <a:xfrm>
            <a:off x="0" y="0"/>
            <a:ext cx="12192000" cy="5824220"/>
            <a:chOff x="0" y="0"/>
            <a:chExt cx="12192000" cy="5824220"/>
          </a:xfrm>
        </p:grpSpPr>
        <p:grpSp>
          <p:nvGrpSpPr>
            <p:cNvPr id="13" name="Group 12">
              <a:extLst>
                <a:ext uri="{FF2B5EF4-FFF2-40B4-BE49-F238E27FC236}">
                  <a16:creationId xmlns:a16="http://schemas.microsoft.com/office/drawing/2014/main" id="{D349D65A-07AB-FCF5-5470-7A71E2EB9D6C}"/>
                </a:ext>
              </a:extLst>
            </p:cNvPr>
            <p:cNvGrpSpPr/>
            <p:nvPr/>
          </p:nvGrpSpPr>
          <p:grpSpPr>
            <a:xfrm>
              <a:off x="0" y="0"/>
              <a:ext cx="12192000" cy="5824220"/>
              <a:chOff x="0" y="0"/>
              <a:chExt cx="12192000" cy="5824220"/>
            </a:xfrm>
          </p:grpSpPr>
          <p:grpSp>
            <p:nvGrpSpPr>
              <p:cNvPr id="2" name="object 2" descr="A cross-section diagram of the updated UMD LARTS building. The diagram shows the building with the ground-loop heat exchanger, as well as several additional benefits from the project described in the text below."/>
              <p:cNvGrpSpPr/>
              <p:nvPr/>
            </p:nvGrpSpPr>
            <p:grpSpPr>
              <a:xfrm>
                <a:off x="0" y="0"/>
                <a:ext cx="12192000" cy="5824220"/>
                <a:chOff x="0" y="0"/>
                <a:chExt cx="12192000" cy="5824220"/>
              </a:xfrm>
            </p:grpSpPr>
            <p:pic>
              <p:nvPicPr>
                <p:cNvPr id="4" name="object 4" descr="A drawing of a building  Description automatically generated"/>
                <p:cNvPicPr/>
                <p:nvPr/>
              </p:nvPicPr>
              <p:blipFill>
                <a:blip r:embed="rId2" cstate="print"/>
                <a:stretch>
                  <a:fillRect/>
                </a:stretch>
              </p:blipFill>
              <p:spPr>
                <a:xfrm>
                  <a:off x="0" y="779437"/>
                  <a:ext cx="12191998" cy="5044567"/>
                </a:xfrm>
                <a:prstGeom prst="rect">
                  <a:avLst/>
                </a:prstGeom>
              </p:spPr>
            </p:pic>
            <p:sp>
              <p:nvSpPr>
                <p:cNvPr id="3" name="object 3"/>
                <p:cNvSpPr/>
                <p:nvPr/>
              </p:nvSpPr>
              <p:spPr>
                <a:xfrm>
                  <a:off x="0" y="0"/>
                  <a:ext cx="12192000" cy="787400"/>
                </a:xfrm>
                <a:custGeom>
                  <a:avLst/>
                  <a:gdLst/>
                  <a:ahLst/>
                  <a:cxnLst/>
                  <a:rect l="l" t="t" r="r" b="b"/>
                  <a:pathLst>
                    <a:path w="12192000" h="787400">
                      <a:moveTo>
                        <a:pt x="12192000" y="0"/>
                      </a:moveTo>
                      <a:lnTo>
                        <a:pt x="0" y="0"/>
                      </a:lnTo>
                      <a:lnTo>
                        <a:pt x="0" y="787184"/>
                      </a:lnTo>
                      <a:lnTo>
                        <a:pt x="12192000" y="787184"/>
                      </a:lnTo>
                      <a:lnTo>
                        <a:pt x="12192000" y="0"/>
                      </a:lnTo>
                      <a:close/>
                    </a:path>
                  </a:pathLst>
                </a:custGeom>
                <a:solidFill>
                  <a:srgbClr val="8FB1D7"/>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grpSp>
          <p:grpSp>
            <p:nvGrpSpPr>
              <p:cNvPr id="10" name="object 10" descr="A cross-section diagram of the updated UMD LARTS building. The diagram shows the building with the ground-loop heat exchanger, as well as several additional benefits from the project described in the text below.">
                <a:extLst>
                  <a:ext uri="{C183D7F6-B498-43B3-948B-1728B52AA6E4}">
                    <adec:decorative xmlns:adec="http://schemas.microsoft.com/office/drawing/2017/decorative" val="1"/>
                  </a:ext>
                </a:extLst>
              </p:cNvPr>
              <p:cNvGrpSpPr/>
              <p:nvPr/>
            </p:nvGrpSpPr>
            <p:grpSpPr>
              <a:xfrm>
                <a:off x="7076503" y="4229087"/>
                <a:ext cx="514984" cy="274320"/>
                <a:chOff x="7076503" y="4229087"/>
                <a:chExt cx="514984" cy="274320"/>
              </a:xfrm>
            </p:grpSpPr>
            <p:sp>
              <p:nvSpPr>
                <p:cNvPr id="11" name="object 11"/>
                <p:cNvSpPr/>
                <p:nvPr/>
              </p:nvSpPr>
              <p:spPr>
                <a:xfrm>
                  <a:off x="7082853" y="4235437"/>
                  <a:ext cx="502284" cy="261620"/>
                </a:xfrm>
                <a:custGeom>
                  <a:avLst/>
                  <a:gdLst/>
                  <a:ahLst/>
                  <a:cxnLst/>
                  <a:rect l="l" t="t" r="r" b="b"/>
                  <a:pathLst>
                    <a:path w="502284" h="261620">
                      <a:moveTo>
                        <a:pt x="502170" y="0"/>
                      </a:moveTo>
                      <a:lnTo>
                        <a:pt x="0" y="0"/>
                      </a:lnTo>
                      <a:lnTo>
                        <a:pt x="0" y="261607"/>
                      </a:lnTo>
                      <a:lnTo>
                        <a:pt x="502170" y="261607"/>
                      </a:lnTo>
                      <a:lnTo>
                        <a:pt x="502170" y="0"/>
                      </a:lnTo>
                      <a:close/>
                    </a:path>
                  </a:pathLst>
                </a:custGeom>
                <a:solidFill>
                  <a:srgbClr val="C7C7C7"/>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12" name="object 12"/>
                <p:cNvSpPr/>
                <p:nvPr/>
              </p:nvSpPr>
              <p:spPr>
                <a:xfrm>
                  <a:off x="7082853" y="4235437"/>
                  <a:ext cx="502284" cy="261620"/>
                </a:xfrm>
                <a:custGeom>
                  <a:avLst/>
                  <a:gdLst/>
                  <a:ahLst/>
                  <a:cxnLst/>
                  <a:rect l="l" t="t" r="r" b="b"/>
                  <a:pathLst>
                    <a:path w="502284" h="261620">
                      <a:moveTo>
                        <a:pt x="0" y="0"/>
                      </a:moveTo>
                      <a:lnTo>
                        <a:pt x="502170" y="0"/>
                      </a:lnTo>
                      <a:lnTo>
                        <a:pt x="502170" y="261607"/>
                      </a:lnTo>
                      <a:lnTo>
                        <a:pt x="0" y="261607"/>
                      </a:lnTo>
                      <a:lnTo>
                        <a:pt x="0" y="0"/>
                      </a:lnTo>
                      <a:close/>
                    </a:path>
                  </a:pathLst>
                </a:custGeom>
                <a:ln w="12700">
                  <a:solidFill>
                    <a:srgbClr val="56525B"/>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grpSp>
        </p:grpSp>
        <p:sp>
          <p:nvSpPr>
            <p:cNvPr id="9" name="object 9"/>
            <p:cNvSpPr txBox="1"/>
            <p:nvPr/>
          </p:nvSpPr>
          <p:spPr>
            <a:xfrm>
              <a:off x="9211462" y="3994873"/>
              <a:ext cx="2630805" cy="261620"/>
            </a:xfrm>
            <a:prstGeom prst="rect">
              <a:avLst/>
            </a:prstGeom>
            <a:solidFill>
              <a:srgbClr val="FFFFFF"/>
            </a:solidFill>
          </p:spPr>
          <p:txBody>
            <a:bodyPr vert="horz" wrap="square" lIns="0" tIns="43180" rIns="0" bIns="0" rtlCol="0">
              <a:spAutoFit/>
            </a:bodyPr>
            <a:lstStyle/>
            <a:p>
              <a:pPr marL="90805" marR="0" lvl="0" indent="0" defTabSz="914400" eaLnBrk="1" fontAlgn="auto" latinLnBrk="0" hangingPunct="1">
                <a:lnSpc>
                  <a:spcPct val="100000"/>
                </a:lnSpc>
                <a:spcBef>
                  <a:spcPts val="340"/>
                </a:spcBef>
                <a:spcAft>
                  <a:spcPts val="0"/>
                </a:spcAft>
                <a:buClrTx/>
                <a:buSzTx/>
                <a:buFontTx/>
                <a:buNone/>
                <a:tabLst/>
                <a:defRPr/>
              </a:pPr>
              <a:r>
                <a:rPr kumimoji="0" sz="1050" b="0" i="0" u="none" strike="noStrike" kern="0" cap="none" spc="0" normalizeH="0" baseline="0" noProof="0">
                  <a:ln>
                    <a:noFill/>
                  </a:ln>
                  <a:solidFill>
                    <a:srgbClr val="3A3A3A"/>
                  </a:solidFill>
                  <a:effectLst/>
                  <a:uLnTx/>
                  <a:uFillTx/>
                  <a:latin typeface="Arial"/>
                  <a:cs typeface="Arial"/>
                </a:rPr>
                <a:t>GROUND-LOOP</a:t>
              </a:r>
              <a:r>
                <a:rPr kumimoji="0" sz="1050" b="0" i="0" u="none" strike="noStrike" kern="0" cap="none" spc="-55" normalizeH="0" baseline="0" noProof="0">
                  <a:ln>
                    <a:noFill/>
                  </a:ln>
                  <a:solidFill>
                    <a:srgbClr val="3A3A3A"/>
                  </a:solidFill>
                  <a:effectLst/>
                  <a:uLnTx/>
                  <a:uFillTx/>
                  <a:latin typeface="Arial"/>
                  <a:cs typeface="Arial"/>
                </a:rPr>
                <a:t> </a:t>
              </a:r>
              <a:r>
                <a:rPr kumimoji="0" sz="1050" b="0" i="0" u="none" strike="noStrike" kern="0" cap="none" spc="0" normalizeH="0" baseline="0" noProof="0">
                  <a:ln>
                    <a:noFill/>
                  </a:ln>
                  <a:solidFill>
                    <a:srgbClr val="3A3A3A"/>
                  </a:solidFill>
                  <a:effectLst/>
                  <a:uLnTx/>
                  <a:uFillTx/>
                  <a:latin typeface="Arial"/>
                  <a:cs typeface="Arial"/>
                </a:rPr>
                <a:t>HEAT</a:t>
              </a:r>
              <a:r>
                <a:rPr kumimoji="0" sz="1050" b="0" i="0" u="none" strike="noStrike" kern="0" cap="none" spc="-40" normalizeH="0" baseline="0" noProof="0">
                  <a:ln>
                    <a:noFill/>
                  </a:ln>
                  <a:solidFill>
                    <a:srgbClr val="3A3A3A"/>
                  </a:solidFill>
                  <a:effectLst/>
                  <a:uLnTx/>
                  <a:uFillTx/>
                  <a:latin typeface="Arial"/>
                  <a:cs typeface="Arial"/>
                </a:rPr>
                <a:t> </a:t>
              </a:r>
              <a:r>
                <a:rPr kumimoji="0" sz="1050" b="0" i="0" u="none" strike="noStrike" kern="0" cap="none" spc="-10" normalizeH="0" baseline="0" noProof="0">
                  <a:ln>
                    <a:noFill/>
                  </a:ln>
                  <a:solidFill>
                    <a:srgbClr val="3A3A3A"/>
                  </a:solidFill>
                  <a:effectLst/>
                  <a:uLnTx/>
                  <a:uFillTx/>
                  <a:latin typeface="Arial"/>
                  <a:cs typeface="Arial"/>
                </a:rPr>
                <a:t>EXCHANGER</a:t>
              </a:r>
              <a:endParaRPr kumimoji="0" sz="1050" b="0" i="0" u="none" strike="noStrike" kern="0" cap="none" spc="0" normalizeH="0" baseline="0" noProof="0">
                <a:ln>
                  <a:noFill/>
                </a:ln>
                <a:solidFill>
                  <a:sysClr val="windowText" lastClr="000000"/>
                </a:solidFill>
                <a:effectLst/>
                <a:uLnTx/>
                <a:uFillTx/>
                <a:latin typeface="Arial"/>
                <a:cs typeface="Arial"/>
              </a:endParaRPr>
            </a:p>
          </p:txBody>
        </p:sp>
      </p:grpSp>
      <p:sp>
        <p:nvSpPr>
          <p:cNvPr id="5" name="object 5" descr="$PPTXTitle"/>
          <p:cNvSpPr txBox="1">
            <a:spLocks noGrp="1"/>
          </p:cNvSpPr>
          <p:nvPr>
            <p:ph type="title"/>
          </p:nvPr>
        </p:nvSpPr>
        <p:spPr>
          <a:xfrm>
            <a:off x="916939" y="344002"/>
            <a:ext cx="3414395" cy="636270"/>
          </a:xfrm>
          <a:prstGeom prst="rect">
            <a:avLst/>
          </a:prstGeom>
        </p:spPr>
        <p:txBody>
          <a:bodyPr vert="horz" wrap="square" lIns="0" tIns="13335" rIns="0" bIns="0" rtlCol="0">
            <a:spAutoFit/>
          </a:bodyPr>
          <a:lstStyle/>
          <a:p>
            <a:pPr marL="12700">
              <a:lnSpc>
                <a:spcPct val="100000"/>
              </a:lnSpc>
              <a:spcBef>
                <a:spcPts val="105"/>
              </a:spcBef>
            </a:pPr>
            <a:r>
              <a:rPr sz="4000"/>
              <a:t>Project</a:t>
            </a:r>
            <a:r>
              <a:rPr sz="4000" spc="-60"/>
              <a:t> </a:t>
            </a:r>
            <a:r>
              <a:rPr sz="4000" spc="-10"/>
              <a:t>Scope</a:t>
            </a:r>
            <a:endParaRPr sz="4000"/>
          </a:p>
        </p:txBody>
      </p:sp>
      <p:sp>
        <p:nvSpPr>
          <p:cNvPr id="6" name="object 6"/>
          <p:cNvSpPr txBox="1"/>
          <p:nvPr/>
        </p:nvSpPr>
        <p:spPr>
          <a:xfrm>
            <a:off x="668455" y="5347733"/>
            <a:ext cx="3107690" cy="1186815"/>
          </a:xfrm>
          <a:prstGeom prst="rect">
            <a:avLst/>
          </a:prstGeom>
        </p:spPr>
        <p:txBody>
          <a:bodyPr vert="horz" wrap="square" lIns="0" tIns="91440" rIns="0" bIns="0" rtlCol="0">
            <a:spAutoFit/>
          </a:bodyPr>
          <a:lstStyle/>
          <a:p>
            <a:pPr marL="240665" marR="0" lvl="0" indent="-227965" defTabSz="914400" eaLnBrk="1" fontAlgn="auto" latinLnBrk="0" hangingPunct="1">
              <a:lnSpc>
                <a:spcPct val="100000"/>
              </a:lnSpc>
              <a:spcBef>
                <a:spcPts val="720"/>
              </a:spcBef>
              <a:spcAft>
                <a:spcPts val="0"/>
              </a:spcAft>
              <a:buClrTx/>
              <a:buSzTx/>
              <a:buFont typeface="Arial"/>
              <a:buChar char="•"/>
              <a:tabLst>
                <a:tab pos="240665" algn="l"/>
              </a:tabLst>
              <a:defRPr/>
            </a:pPr>
            <a:r>
              <a:rPr kumimoji="0" sz="1600" b="1" i="0" u="none" strike="noStrike" kern="0" cap="none" spc="0" normalizeH="0" baseline="0" noProof="0">
                <a:ln>
                  <a:noFill/>
                </a:ln>
                <a:solidFill>
                  <a:srgbClr val="3A3A3A"/>
                </a:solidFill>
                <a:effectLst/>
                <a:uLnTx/>
                <a:uFillTx/>
                <a:latin typeface="Arial"/>
                <a:cs typeface="Arial"/>
              </a:rPr>
              <a:t>Dry</a:t>
            </a:r>
            <a:r>
              <a:rPr kumimoji="0" sz="1600" b="1" i="0" u="none" strike="noStrike" kern="0" cap="none" spc="-10"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and</a:t>
            </a:r>
            <a:r>
              <a:rPr kumimoji="0" sz="1600" b="1" i="0" u="none" strike="noStrike" kern="0" cap="none" spc="-25" normalizeH="0" baseline="0" noProof="0">
                <a:ln>
                  <a:noFill/>
                </a:ln>
                <a:solidFill>
                  <a:srgbClr val="3A3A3A"/>
                </a:solidFill>
                <a:effectLst/>
                <a:uLnTx/>
                <a:uFillTx/>
                <a:latin typeface="Arial"/>
                <a:cs typeface="Arial"/>
              </a:rPr>
              <a:t> </a:t>
            </a:r>
            <a:r>
              <a:rPr kumimoji="0" sz="1600" b="1" i="0" u="none" strike="noStrike" kern="0" cap="none" spc="-10" normalizeH="0" baseline="0" noProof="0">
                <a:ln>
                  <a:noFill/>
                </a:ln>
                <a:solidFill>
                  <a:srgbClr val="3A3A3A"/>
                </a:solidFill>
                <a:effectLst/>
                <a:uLnTx/>
                <a:uFillTx/>
                <a:latin typeface="Arial"/>
                <a:cs typeface="Arial"/>
              </a:rPr>
              <a:t>comfortable</a:t>
            </a:r>
            <a:endParaRPr kumimoji="0" sz="1600" b="0" i="0" u="none" strike="noStrike" kern="0" cap="none" spc="0" normalizeH="0" baseline="0" noProof="0">
              <a:ln>
                <a:noFill/>
              </a:ln>
              <a:solidFill>
                <a:sysClr val="windowText" lastClr="000000"/>
              </a:solidFill>
              <a:effectLst/>
              <a:uLnTx/>
              <a:uFillTx/>
              <a:latin typeface="Arial"/>
              <a:cs typeface="Arial"/>
            </a:endParaRPr>
          </a:p>
          <a:p>
            <a:pPr marL="240665" marR="5080" lvl="0" indent="-228600" defTabSz="914400" eaLnBrk="1" fontAlgn="auto" latinLnBrk="0" hangingPunct="1">
              <a:lnSpc>
                <a:spcPct val="80000"/>
              </a:lnSpc>
              <a:spcBef>
                <a:spcPts val="1010"/>
              </a:spcBef>
              <a:spcAft>
                <a:spcPts val="0"/>
              </a:spcAft>
              <a:buClrTx/>
              <a:buSzTx/>
              <a:buFont typeface="Arial"/>
              <a:buChar char="•"/>
              <a:tabLst>
                <a:tab pos="240665" algn="l"/>
              </a:tabLst>
              <a:defRPr/>
            </a:pPr>
            <a:r>
              <a:rPr kumimoji="0" sz="1600" b="1" i="0" u="none" strike="noStrike" kern="0" cap="none" spc="0" normalizeH="0" baseline="0" noProof="0">
                <a:ln>
                  <a:noFill/>
                </a:ln>
                <a:solidFill>
                  <a:srgbClr val="3A3A3A"/>
                </a:solidFill>
                <a:effectLst/>
                <a:uLnTx/>
                <a:uFillTx/>
                <a:latin typeface="Arial"/>
                <a:cs typeface="Arial"/>
              </a:rPr>
              <a:t>New,</a:t>
            </a:r>
            <a:r>
              <a:rPr kumimoji="0" sz="1600" b="1" i="0" u="none" strike="noStrike" kern="0" cap="none" spc="-55"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insulated</a:t>
            </a:r>
            <a:r>
              <a:rPr kumimoji="0" sz="1600" b="1" i="0" u="none" strike="noStrike" kern="0" cap="none" spc="-60"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windows;</a:t>
            </a:r>
            <a:r>
              <a:rPr kumimoji="0" sz="1600" b="1" i="0" u="none" strike="noStrike" kern="0" cap="none" spc="-90" normalizeH="0" baseline="0" noProof="0">
                <a:ln>
                  <a:noFill/>
                </a:ln>
                <a:solidFill>
                  <a:srgbClr val="3A3A3A"/>
                </a:solidFill>
                <a:effectLst/>
                <a:uLnTx/>
                <a:uFillTx/>
                <a:latin typeface="Arial"/>
                <a:cs typeface="Arial"/>
              </a:rPr>
              <a:t> </a:t>
            </a:r>
            <a:r>
              <a:rPr kumimoji="0" sz="1600" b="1" i="0" u="none" strike="noStrike" kern="0" cap="none" spc="-25" normalizeH="0" baseline="0" noProof="0">
                <a:ln>
                  <a:noFill/>
                </a:ln>
                <a:solidFill>
                  <a:srgbClr val="3A3A3A"/>
                </a:solidFill>
                <a:effectLst/>
                <a:uLnTx/>
                <a:uFillTx/>
                <a:latin typeface="Arial"/>
                <a:cs typeface="Arial"/>
              </a:rPr>
              <a:t>new </a:t>
            </a:r>
            <a:r>
              <a:rPr kumimoji="0" sz="1600" b="1" i="0" u="none" strike="noStrike" kern="0" cap="none" spc="0" normalizeH="0" baseline="0" noProof="0">
                <a:ln>
                  <a:noFill/>
                </a:ln>
                <a:solidFill>
                  <a:srgbClr val="3A3A3A"/>
                </a:solidFill>
                <a:effectLst/>
                <a:uLnTx/>
                <a:uFillTx/>
                <a:latin typeface="Arial"/>
                <a:cs typeface="Arial"/>
              </a:rPr>
              <a:t>window</a:t>
            </a:r>
            <a:r>
              <a:rPr kumimoji="0" sz="1600" b="1" i="0" u="none" strike="noStrike" kern="0" cap="none" spc="-20" normalizeH="0" baseline="0" noProof="0">
                <a:ln>
                  <a:noFill/>
                </a:ln>
                <a:solidFill>
                  <a:srgbClr val="3A3A3A"/>
                </a:solidFill>
                <a:effectLst/>
                <a:uLnTx/>
                <a:uFillTx/>
                <a:latin typeface="Arial"/>
                <a:cs typeface="Arial"/>
              </a:rPr>
              <a:t> </a:t>
            </a:r>
            <a:r>
              <a:rPr kumimoji="0" sz="1600" b="1" i="0" u="none" strike="noStrike" kern="0" cap="none" spc="-10" normalizeH="0" baseline="0" noProof="0">
                <a:ln>
                  <a:noFill/>
                </a:ln>
                <a:solidFill>
                  <a:srgbClr val="3A3A3A"/>
                </a:solidFill>
                <a:effectLst/>
                <a:uLnTx/>
                <a:uFillTx/>
                <a:latin typeface="Arial"/>
                <a:cs typeface="Arial"/>
              </a:rPr>
              <a:t>coverings</a:t>
            </a:r>
            <a:endParaRPr kumimoji="0" sz="1600" b="0" i="0" u="none" strike="noStrike" kern="0" cap="none" spc="0" normalizeH="0" baseline="0" noProof="0">
              <a:ln>
                <a:noFill/>
              </a:ln>
              <a:solidFill>
                <a:sysClr val="windowText" lastClr="000000"/>
              </a:solidFill>
              <a:effectLst/>
              <a:uLnTx/>
              <a:uFillTx/>
              <a:latin typeface="Arial"/>
              <a:cs typeface="Arial"/>
            </a:endParaRPr>
          </a:p>
          <a:p>
            <a:pPr marL="240665" marR="0" lvl="0" indent="-227965" defTabSz="914400" eaLnBrk="1" fontAlgn="auto" latinLnBrk="0" hangingPunct="1">
              <a:lnSpc>
                <a:spcPct val="100000"/>
              </a:lnSpc>
              <a:spcBef>
                <a:spcPts val="600"/>
              </a:spcBef>
              <a:spcAft>
                <a:spcPts val="0"/>
              </a:spcAft>
              <a:buClrTx/>
              <a:buSzTx/>
              <a:buFont typeface="Arial"/>
              <a:buChar char="•"/>
              <a:tabLst>
                <a:tab pos="240665" algn="l"/>
              </a:tabLst>
              <a:defRPr/>
            </a:pPr>
            <a:r>
              <a:rPr kumimoji="0" sz="1600" b="1" i="0" u="none" strike="noStrike" kern="0" cap="none" spc="0" normalizeH="0" baseline="0" noProof="0">
                <a:ln>
                  <a:noFill/>
                </a:ln>
                <a:solidFill>
                  <a:srgbClr val="3A3A3A"/>
                </a:solidFill>
                <a:effectLst/>
                <a:uLnTx/>
                <a:uFillTx/>
                <a:latin typeface="Arial"/>
                <a:cs typeface="Arial"/>
              </a:rPr>
              <a:t>Fresh</a:t>
            </a:r>
            <a:r>
              <a:rPr kumimoji="0" sz="1600" b="1" i="0" u="none" strike="noStrike" kern="0" cap="none" spc="-40" normalizeH="0" baseline="0" noProof="0">
                <a:ln>
                  <a:noFill/>
                </a:ln>
                <a:solidFill>
                  <a:srgbClr val="3A3A3A"/>
                </a:solidFill>
                <a:effectLst/>
                <a:uLnTx/>
                <a:uFillTx/>
                <a:latin typeface="Arial"/>
                <a:cs typeface="Arial"/>
              </a:rPr>
              <a:t> </a:t>
            </a:r>
            <a:r>
              <a:rPr kumimoji="0" sz="1600" b="1" i="0" u="none" strike="noStrike" kern="0" cap="none" spc="-20" normalizeH="0" baseline="0" noProof="0">
                <a:ln>
                  <a:noFill/>
                </a:ln>
                <a:solidFill>
                  <a:srgbClr val="3A3A3A"/>
                </a:solidFill>
                <a:effectLst/>
                <a:uLnTx/>
                <a:uFillTx/>
                <a:latin typeface="Arial"/>
                <a:cs typeface="Arial"/>
              </a:rPr>
              <a:t>feel</a:t>
            </a:r>
            <a:endParaRPr kumimoji="0" sz="1600" b="0" i="0" u="none" strike="noStrike" kern="0" cap="none" spc="0" normalizeH="0" baseline="0" noProof="0">
              <a:ln>
                <a:noFill/>
              </a:ln>
              <a:solidFill>
                <a:sysClr val="windowText" lastClr="000000"/>
              </a:solidFill>
              <a:effectLst/>
              <a:uLnTx/>
              <a:uFillTx/>
              <a:latin typeface="Arial"/>
              <a:cs typeface="Arial"/>
            </a:endParaRPr>
          </a:p>
        </p:txBody>
      </p:sp>
      <p:sp>
        <p:nvSpPr>
          <p:cNvPr id="7" name="object 7"/>
          <p:cNvSpPr txBox="1"/>
          <p:nvPr/>
        </p:nvSpPr>
        <p:spPr>
          <a:xfrm>
            <a:off x="4438859" y="5450146"/>
            <a:ext cx="3308350" cy="837565"/>
          </a:xfrm>
          <a:prstGeom prst="rect">
            <a:avLst/>
          </a:prstGeom>
        </p:spPr>
        <p:txBody>
          <a:bodyPr vert="horz" wrap="square" lIns="0" tIns="40640" rIns="0" bIns="0" rtlCol="0">
            <a:spAutoFit/>
          </a:bodyPr>
          <a:lstStyle/>
          <a:p>
            <a:pPr marL="241300" marR="5080" lvl="0" indent="-228600" defTabSz="914400" eaLnBrk="1" fontAlgn="auto" latinLnBrk="0" hangingPunct="1">
              <a:lnSpc>
                <a:spcPts val="1730"/>
              </a:lnSpc>
              <a:spcBef>
                <a:spcPts val="320"/>
              </a:spcBef>
              <a:spcAft>
                <a:spcPts val="0"/>
              </a:spcAft>
              <a:buClrTx/>
              <a:buSzTx/>
              <a:buFont typeface="Arial"/>
              <a:buChar char="•"/>
              <a:tabLst>
                <a:tab pos="241300" algn="l"/>
              </a:tabLst>
              <a:defRPr/>
            </a:pPr>
            <a:r>
              <a:rPr kumimoji="0" sz="1600" b="1" i="0" u="none" strike="noStrike" kern="0" cap="none" spc="0" normalizeH="0" baseline="0" noProof="0">
                <a:ln>
                  <a:noFill/>
                </a:ln>
                <a:solidFill>
                  <a:srgbClr val="3A3A3A"/>
                </a:solidFill>
                <a:effectLst/>
                <a:uLnTx/>
                <a:uFillTx/>
                <a:latin typeface="Arial"/>
                <a:cs typeface="Arial"/>
              </a:rPr>
              <a:t>More</a:t>
            </a:r>
            <a:r>
              <a:rPr kumimoji="0" sz="1600" b="1" i="0" u="none" strike="noStrike" kern="0" cap="none" spc="-45"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inclusive,</a:t>
            </a:r>
            <a:r>
              <a:rPr kumimoji="0" sz="1600" b="1" i="0" u="none" strike="noStrike" kern="0" cap="none" spc="-30"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welcoming,</a:t>
            </a:r>
            <a:r>
              <a:rPr kumimoji="0" sz="1600" b="1" i="0" u="none" strike="noStrike" kern="0" cap="none" spc="-80" normalizeH="0" baseline="0" noProof="0">
                <a:ln>
                  <a:noFill/>
                </a:ln>
                <a:solidFill>
                  <a:srgbClr val="3A3A3A"/>
                </a:solidFill>
                <a:effectLst/>
                <a:uLnTx/>
                <a:uFillTx/>
                <a:latin typeface="Arial"/>
                <a:cs typeface="Arial"/>
              </a:rPr>
              <a:t> </a:t>
            </a:r>
            <a:r>
              <a:rPr kumimoji="0" sz="1600" b="1" i="0" u="none" strike="noStrike" kern="0" cap="none" spc="-25" normalizeH="0" baseline="0" noProof="0">
                <a:ln>
                  <a:noFill/>
                </a:ln>
                <a:solidFill>
                  <a:srgbClr val="3A3A3A"/>
                </a:solidFill>
                <a:effectLst/>
                <a:uLnTx/>
                <a:uFillTx/>
                <a:latin typeface="Arial"/>
                <a:cs typeface="Arial"/>
              </a:rPr>
              <a:t>and </a:t>
            </a:r>
            <a:r>
              <a:rPr kumimoji="0" sz="1600" b="1" i="0" u="none" strike="noStrike" kern="0" cap="none" spc="-10" normalizeH="0" baseline="0" noProof="0">
                <a:ln>
                  <a:noFill/>
                </a:ln>
                <a:solidFill>
                  <a:srgbClr val="3A3A3A"/>
                </a:solidFill>
                <a:effectLst/>
                <a:uLnTx/>
                <a:uFillTx/>
                <a:latin typeface="Arial"/>
                <a:cs typeface="Arial"/>
              </a:rPr>
              <a:t>user-friendly</a:t>
            </a:r>
            <a:endParaRPr kumimoji="0" sz="1600" b="0" i="0" u="none" strike="noStrike" kern="0" cap="none" spc="0" normalizeH="0" baseline="0" noProof="0">
              <a:ln>
                <a:noFill/>
              </a:ln>
              <a:solidFill>
                <a:sysClr val="windowText" lastClr="000000"/>
              </a:solidFill>
              <a:effectLst/>
              <a:uLnTx/>
              <a:uFillTx/>
              <a:latin typeface="Arial"/>
              <a:cs typeface="Arial"/>
            </a:endParaRPr>
          </a:p>
          <a:p>
            <a:pPr marL="240665" marR="0" lvl="0" indent="-227965" defTabSz="914400" eaLnBrk="1" fontAlgn="auto" latinLnBrk="0" hangingPunct="1">
              <a:lnSpc>
                <a:spcPct val="100000"/>
              </a:lnSpc>
              <a:spcBef>
                <a:spcPts val="790"/>
              </a:spcBef>
              <a:spcAft>
                <a:spcPts val="0"/>
              </a:spcAft>
              <a:buClrTx/>
              <a:buSzTx/>
              <a:buFont typeface="Arial"/>
              <a:buChar char="•"/>
              <a:tabLst>
                <a:tab pos="240665" algn="l"/>
              </a:tabLst>
              <a:defRPr/>
            </a:pPr>
            <a:r>
              <a:rPr kumimoji="0" sz="1600" b="1" i="0" u="none" strike="noStrike" kern="0" cap="none" spc="0" normalizeH="0" baseline="0" noProof="0">
                <a:ln>
                  <a:noFill/>
                </a:ln>
                <a:solidFill>
                  <a:srgbClr val="3A3A3A"/>
                </a:solidFill>
                <a:effectLst/>
                <a:uLnTx/>
                <a:uFillTx/>
                <a:latin typeface="Arial"/>
                <a:cs typeface="Arial"/>
              </a:rPr>
              <a:t>Safer</a:t>
            </a:r>
            <a:r>
              <a:rPr kumimoji="0" sz="1600" b="1" i="0" u="none" strike="noStrike" kern="0" cap="none" spc="-30"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and</a:t>
            </a:r>
            <a:r>
              <a:rPr kumimoji="0" sz="1600" b="1" i="0" u="none" strike="noStrike" kern="0" cap="none" spc="-25" normalizeH="0" baseline="0" noProof="0">
                <a:ln>
                  <a:noFill/>
                </a:ln>
                <a:solidFill>
                  <a:srgbClr val="3A3A3A"/>
                </a:solidFill>
                <a:effectLst/>
                <a:uLnTx/>
                <a:uFillTx/>
                <a:latin typeface="Arial"/>
                <a:cs typeface="Arial"/>
              </a:rPr>
              <a:t> </a:t>
            </a:r>
            <a:r>
              <a:rPr kumimoji="0" sz="1600" b="1" i="0" u="none" strike="noStrike" kern="0" cap="none" spc="-10" normalizeH="0" baseline="0" noProof="0">
                <a:ln>
                  <a:noFill/>
                </a:ln>
                <a:solidFill>
                  <a:srgbClr val="3A3A3A"/>
                </a:solidFill>
                <a:effectLst/>
                <a:uLnTx/>
                <a:uFillTx/>
                <a:latin typeface="Arial"/>
                <a:cs typeface="Arial"/>
              </a:rPr>
              <a:t>code-compliant</a:t>
            </a:r>
            <a:endParaRPr kumimoji="0" sz="1600" b="0" i="0" u="none" strike="noStrike" kern="0" cap="none" spc="0" normalizeH="0" baseline="0" noProof="0">
              <a:ln>
                <a:noFill/>
              </a:ln>
              <a:solidFill>
                <a:sysClr val="windowText" lastClr="000000"/>
              </a:solidFill>
              <a:effectLst/>
              <a:uLnTx/>
              <a:uFillTx/>
              <a:latin typeface="Arial"/>
              <a:cs typeface="Arial"/>
            </a:endParaRPr>
          </a:p>
        </p:txBody>
      </p:sp>
      <p:sp>
        <p:nvSpPr>
          <p:cNvPr id="8" name="object 8"/>
          <p:cNvSpPr txBox="1"/>
          <p:nvPr/>
        </p:nvSpPr>
        <p:spPr>
          <a:xfrm>
            <a:off x="8338503" y="5450145"/>
            <a:ext cx="3135630" cy="1276985"/>
          </a:xfrm>
          <a:prstGeom prst="rect">
            <a:avLst/>
          </a:prstGeom>
        </p:spPr>
        <p:txBody>
          <a:bodyPr vert="horz" wrap="square" lIns="0" tIns="40640" rIns="0" bIns="0" rtlCol="0">
            <a:spAutoFit/>
          </a:bodyPr>
          <a:lstStyle/>
          <a:p>
            <a:pPr marL="241300" marR="48895" lvl="0" indent="-228600" defTabSz="914400" eaLnBrk="1" fontAlgn="auto" latinLnBrk="0" hangingPunct="1">
              <a:lnSpc>
                <a:spcPts val="1730"/>
              </a:lnSpc>
              <a:spcBef>
                <a:spcPts val="320"/>
              </a:spcBef>
              <a:spcAft>
                <a:spcPts val="0"/>
              </a:spcAft>
              <a:buClrTx/>
              <a:buSzTx/>
              <a:buFont typeface="Arial"/>
              <a:buChar char="•"/>
              <a:tabLst>
                <a:tab pos="241300" algn="l"/>
              </a:tabLst>
              <a:defRPr/>
            </a:pPr>
            <a:r>
              <a:rPr kumimoji="0" sz="1600" b="1" i="0" u="none" strike="noStrike" kern="0" cap="none" spc="0" normalizeH="0" baseline="0" noProof="0">
                <a:ln>
                  <a:noFill/>
                </a:ln>
                <a:solidFill>
                  <a:srgbClr val="3A3A3A"/>
                </a:solidFill>
                <a:effectLst/>
                <a:uLnTx/>
                <a:uFillTx/>
                <a:latin typeface="Arial"/>
                <a:cs typeface="Arial"/>
              </a:rPr>
              <a:t>Executive</a:t>
            </a:r>
            <a:r>
              <a:rPr kumimoji="0" sz="1600" b="1" i="0" u="none" strike="noStrike" kern="0" cap="none" spc="-45"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Order</a:t>
            </a:r>
            <a:r>
              <a:rPr kumimoji="0" sz="1600" b="1" i="0" u="none" strike="noStrike" kern="0" cap="none" spc="-40"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594:</a:t>
            </a:r>
            <a:r>
              <a:rPr kumimoji="0" sz="1600" b="1" i="0" u="none" strike="noStrike" kern="0" cap="none" spc="420"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Shift</a:t>
            </a:r>
            <a:r>
              <a:rPr kumimoji="0" sz="1600" b="1" i="0" u="none" strike="noStrike" kern="0" cap="none" spc="-45" normalizeH="0" baseline="0" noProof="0">
                <a:ln>
                  <a:noFill/>
                </a:ln>
                <a:solidFill>
                  <a:srgbClr val="3A3A3A"/>
                </a:solidFill>
                <a:effectLst/>
                <a:uLnTx/>
                <a:uFillTx/>
                <a:latin typeface="Arial"/>
                <a:cs typeface="Arial"/>
              </a:rPr>
              <a:t> </a:t>
            </a:r>
            <a:r>
              <a:rPr kumimoji="0" sz="1600" b="1" i="0" u="none" strike="noStrike" kern="0" cap="none" spc="-25" normalizeH="0" baseline="0" noProof="0">
                <a:ln>
                  <a:noFill/>
                </a:ln>
                <a:solidFill>
                  <a:srgbClr val="3A3A3A"/>
                </a:solidFill>
                <a:effectLst/>
                <a:uLnTx/>
                <a:uFillTx/>
                <a:latin typeface="Arial"/>
                <a:cs typeface="Arial"/>
              </a:rPr>
              <a:t>to </a:t>
            </a:r>
            <a:r>
              <a:rPr kumimoji="0" sz="1600" b="1" i="0" u="none" strike="noStrike" kern="0" cap="none" spc="0" normalizeH="0" baseline="0" noProof="0">
                <a:ln>
                  <a:noFill/>
                </a:ln>
                <a:solidFill>
                  <a:srgbClr val="3A3A3A"/>
                </a:solidFill>
                <a:effectLst/>
                <a:uLnTx/>
                <a:uFillTx/>
                <a:latin typeface="Arial"/>
                <a:cs typeface="Arial"/>
              </a:rPr>
              <a:t>clean</a:t>
            </a:r>
            <a:r>
              <a:rPr kumimoji="0" sz="1600" b="1" i="0" u="none" strike="noStrike" kern="0" cap="none" spc="-40"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energy</a:t>
            </a:r>
            <a:r>
              <a:rPr kumimoji="0" sz="1600" b="1" i="0" u="none" strike="noStrike" kern="0" cap="none" spc="-45"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for</a:t>
            </a:r>
            <a:r>
              <a:rPr kumimoji="0" sz="1600" b="1" i="0" u="none" strike="noStrike" kern="0" cap="none" spc="-15" normalizeH="0" baseline="0" noProof="0">
                <a:ln>
                  <a:noFill/>
                </a:ln>
                <a:solidFill>
                  <a:srgbClr val="3A3A3A"/>
                </a:solidFill>
                <a:effectLst/>
                <a:uLnTx/>
                <a:uFillTx/>
                <a:latin typeface="Arial"/>
                <a:cs typeface="Arial"/>
              </a:rPr>
              <a:t> </a:t>
            </a:r>
            <a:r>
              <a:rPr kumimoji="0" sz="1600" b="1" i="0" u="none" strike="noStrike" kern="0" cap="none" spc="-10" normalizeH="0" baseline="0" noProof="0">
                <a:ln>
                  <a:noFill/>
                </a:ln>
                <a:solidFill>
                  <a:srgbClr val="3A3A3A"/>
                </a:solidFill>
                <a:effectLst/>
                <a:uLnTx/>
                <a:uFillTx/>
                <a:latin typeface="Arial"/>
                <a:cs typeface="Arial"/>
              </a:rPr>
              <a:t>public </a:t>
            </a:r>
            <a:r>
              <a:rPr kumimoji="0" sz="1600" b="1" i="0" u="none" strike="noStrike" kern="0" cap="none" spc="0" normalizeH="0" baseline="0" noProof="0">
                <a:ln>
                  <a:noFill/>
                </a:ln>
                <a:solidFill>
                  <a:srgbClr val="3A3A3A"/>
                </a:solidFill>
                <a:effectLst/>
                <a:uLnTx/>
                <a:uFillTx/>
                <a:latin typeface="Arial"/>
                <a:cs typeface="Arial"/>
              </a:rPr>
              <a:t>buildings</a:t>
            </a:r>
            <a:r>
              <a:rPr kumimoji="0" sz="1600" b="1" i="0" u="none" strike="noStrike" kern="0" cap="none" spc="-70"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and</a:t>
            </a:r>
            <a:r>
              <a:rPr kumimoji="0" sz="1600" b="1" i="0" u="none" strike="noStrike" kern="0" cap="none" spc="-15" normalizeH="0" baseline="0" noProof="0">
                <a:ln>
                  <a:noFill/>
                </a:ln>
                <a:solidFill>
                  <a:srgbClr val="3A3A3A"/>
                </a:solidFill>
                <a:effectLst/>
                <a:uLnTx/>
                <a:uFillTx/>
                <a:latin typeface="Arial"/>
                <a:cs typeface="Arial"/>
              </a:rPr>
              <a:t> </a:t>
            </a:r>
            <a:r>
              <a:rPr kumimoji="0" sz="1600" b="1" i="0" u="none" strike="noStrike" kern="0" cap="none" spc="-10" normalizeH="0" baseline="0" noProof="0">
                <a:ln>
                  <a:noFill/>
                </a:ln>
                <a:solidFill>
                  <a:srgbClr val="3A3A3A"/>
                </a:solidFill>
                <a:effectLst/>
                <a:uLnTx/>
                <a:uFillTx/>
                <a:latin typeface="Arial"/>
                <a:cs typeface="Arial"/>
              </a:rPr>
              <a:t>campuses</a:t>
            </a:r>
            <a:endParaRPr kumimoji="0" sz="1600" b="0" i="0" u="none" strike="noStrike" kern="0" cap="none" spc="0" normalizeH="0" baseline="0" noProof="0">
              <a:ln>
                <a:noFill/>
              </a:ln>
              <a:solidFill>
                <a:sysClr val="windowText" lastClr="000000"/>
              </a:solidFill>
              <a:effectLst/>
              <a:uLnTx/>
              <a:uFillTx/>
              <a:latin typeface="Arial"/>
              <a:cs typeface="Arial"/>
            </a:endParaRPr>
          </a:p>
          <a:p>
            <a:pPr marL="241300" marR="5080" lvl="0" indent="-228600" defTabSz="914400" eaLnBrk="1" fontAlgn="auto" latinLnBrk="0" hangingPunct="1">
              <a:lnSpc>
                <a:spcPts val="1730"/>
              </a:lnSpc>
              <a:spcBef>
                <a:spcPts val="1005"/>
              </a:spcBef>
              <a:spcAft>
                <a:spcPts val="0"/>
              </a:spcAft>
              <a:buClrTx/>
              <a:buSzTx/>
              <a:buFont typeface="Arial"/>
              <a:buChar char="•"/>
              <a:tabLst>
                <a:tab pos="241300" algn="l"/>
              </a:tabLst>
              <a:defRPr/>
            </a:pPr>
            <a:r>
              <a:rPr kumimoji="0" sz="1600" b="1" i="0" u="none" strike="noStrike" kern="0" cap="none" spc="0" normalizeH="0" baseline="0" noProof="0">
                <a:ln>
                  <a:noFill/>
                </a:ln>
                <a:solidFill>
                  <a:srgbClr val="3A3A3A"/>
                </a:solidFill>
                <a:effectLst/>
                <a:uLnTx/>
                <a:uFillTx/>
                <a:latin typeface="Arial"/>
                <a:cs typeface="Arial"/>
              </a:rPr>
              <a:t>LARTS</a:t>
            </a:r>
            <a:r>
              <a:rPr kumimoji="0" sz="1600" b="1" i="0" u="none" strike="noStrike" kern="0" cap="none" spc="25"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is</a:t>
            </a:r>
            <a:r>
              <a:rPr kumimoji="0" sz="1600" b="1" i="0" u="none" strike="noStrike" kern="0" cap="none" spc="-30"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an</a:t>
            </a:r>
            <a:r>
              <a:rPr kumimoji="0" sz="1600" b="1" i="0" u="none" strike="noStrike" kern="0" cap="none" spc="-50"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important</a:t>
            </a:r>
            <a:r>
              <a:rPr kumimoji="0" sz="1600" b="1" i="0" u="none" strike="noStrike" kern="0" cap="none" spc="-50"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part</a:t>
            </a:r>
            <a:r>
              <a:rPr kumimoji="0" sz="1600" b="1" i="0" u="none" strike="noStrike" kern="0" cap="none" spc="-50" normalizeH="0" baseline="0" noProof="0">
                <a:ln>
                  <a:noFill/>
                </a:ln>
                <a:solidFill>
                  <a:srgbClr val="3A3A3A"/>
                </a:solidFill>
                <a:effectLst/>
                <a:uLnTx/>
                <a:uFillTx/>
                <a:latin typeface="Arial"/>
                <a:cs typeface="Arial"/>
              </a:rPr>
              <a:t> </a:t>
            </a:r>
            <a:r>
              <a:rPr kumimoji="0" sz="1600" b="1" i="0" u="none" strike="noStrike" kern="0" cap="none" spc="-25" normalizeH="0" baseline="0" noProof="0">
                <a:ln>
                  <a:noFill/>
                </a:ln>
                <a:solidFill>
                  <a:srgbClr val="3A3A3A"/>
                </a:solidFill>
                <a:effectLst/>
                <a:uLnTx/>
                <a:uFillTx/>
                <a:latin typeface="Arial"/>
                <a:cs typeface="Arial"/>
              </a:rPr>
              <a:t>of </a:t>
            </a:r>
            <a:r>
              <a:rPr kumimoji="0" sz="1600" b="1" i="0" u="none" strike="noStrike" kern="0" cap="none" spc="0" normalizeH="0" baseline="0" noProof="0">
                <a:ln>
                  <a:noFill/>
                </a:ln>
                <a:solidFill>
                  <a:srgbClr val="3A3A3A"/>
                </a:solidFill>
                <a:effectLst/>
                <a:uLnTx/>
                <a:uFillTx/>
                <a:latin typeface="Arial"/>
                <a:cs typeface="Arial"/>
              </a:rPr>
              <a:t>UMass</a:t>
            </a:r>
            <a:r>
              <a:rPr kumimoji="0" sz="1600" b="1" i="0" u="none" strike="noStrike" kern="0" cap="none" spc="-40" normalizeH="0" baseline="0" noProof="0">
                <a:ln>
                  <a:noFill/>
                </a:ln>
                <a:solidFill>
                  <a:srgbClr val="3A3A3A"/>
                </a:solidFill>
                <a:effectLst/>
                <a:uLnTx/>
                <a:uFillTx/>
                <a:latin typeface="Arial"/>
                <a:cs typeface="Arial"/>
              </a:rPr>
              <a:t> </a:t>
            </a:r>
            <a:r>
              <a:rPr kumimoji="0" sz="1600" b="1" i="0" u="none" strike="noStrike" kern="0" cap="none" spc="-10" normalizeH="0" baseline="0" noProof="0">
                <a:ln>
                  <a:noFill/>
                </a:ln>
                <a:solidFill>
                  <a:srgbClr val="3A3A3A"/>
                </a:solidFill>
                <a:effectLst/>
                <a:uLnTx/>
                <a:uFillTx/>
                <a:latin typeface="Arial"/>
                <a:cs typeface="Arial"/>
              </a:rPr>
              <a:t>Dartmouth’s</a:t>
            </a:r>
            <a:r>
              <a:rPr kumimoji="0" sz="1600" b="1" i="0" u="none" strike="noStrike" kern="0" cap="none" spc="-40" normalizeH="0" baseline="0" noProof="0">
                <a:ln>
                  <a:noFill/>
                </a:ln>
                <a:solidFill>
                  <a:srgbClr val="3A3A3A"/>
                </a:solidFill>
                <a:effectLst/>
                <a:uLnTx/>
                <a:uFillTx/>
                <a:latin typeface="Arial"/>
                <a:cs typeface="Arial"/>
              </a:rPr>
              <a:t> </a:t>
            </a:r>
            <a:r>
              <a:rPr kumimoji="0" sz="1600" b="1" i="0" u="none" strike="noStrike" kern="0" cap="none" spc="-10" normalizeH="0" baseline="0" noProof="0">
                <a:ln>
                  <a:noFill/>
                </a:ln>
                <a:solidFill>
                  <a:srgbClr val="3A3A3A"/>
                </a:solidFill>
                <a:effectLst/>
                <a:uLnTx/>
                <a:uFillTx/>
                <a:latin typeface="Arial"/>
                <a:cs typeface="Arial"/>
              </a:rPr>
              <a:t>strategy</a:t>
            </a:r>
            <a:endParaRPr kumimoji="0" sz="1600" b="0" i="0" u="none" strike="noStrike" kern="0" cap="none" spc="0" normalizeH="0" baseline="0" noProof="0">
              <a:ln>
                <a:noFill/>
              </a:ln>
              <a:solidFill>
                <a:sysClr val="windowText" lastClr="000000"/>
              </a:solidFill>
              <a:effectLst/>
              <a:uLnTx/>
              <a:uFillTx/>
              <a:latin typeface="Arial"/>
              <a:cs typeface="Arial"/>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object 2" descr="A cross-section diagram of the LARTS Building."/>
          <p:cNvPicPr/>
          <p:nvPr/>
        </p:nvPicPr>
        <p:blipFill>
          <a:blip r:embed="rId2" cstate="print"/>
          <a:stretch>
            <a:fillRect/>
          </a:stretch>
        </p:blipFill>
        <p:spPr>
          <a:xfrm>
            <a:off x="0" y="711466"/>
            <a:ext cx="12192000" cy="6146533"/>
          </a:xfrm>
          <a:prstGeom prst="rect">
            <a:avLst/>
          </a:prstGeom>
        </p:spPr>
      </p:pic>
      <p:sp>
        <p:nvSpPr>
          <p:cNvPr id="3" name="object 3" descr="$PPTXTitle"/>
          <p:cNvSpPr txBox="1">
            <a:spLocks noGrp="1"/>
          </p:cNvSpPr>
          <p:nvPr>
            <p:ph type="title"/>
          </p:nvPr>
        </p:nvSpPr>
        <p:spPr>
          <a:prstGeom prst="rect">
            <a:avLst/>
          </a:prstGeom>
        </p:spPr>
        <p:txBody>
          <a:bodyPr vert="horz" wrap="square" lIns="0" tIns="11430" rIns="0" bIns="0" rtlCol="0">
            <a:spAutoFit/>
          </a:bodyPr>
          <a:lstStyle/>
          <a:p>
            <a:pPr marL="12700">
              <a:lnSpc>
                <a:spcPct val="100000"/>
              </a:lnSpc>
              <a:spcBef>
                <a:spcPts val="90"/>
              </a:spcBef>
            </a:pPr>
            <a:r>
              <a:t>Modernizing</a:t>
            </a:r>
            <a:r>
              <a:rPr spc="-105"/>
              <a:t> </a:t>
            </a:r>
            <a:r>
              <a:t>an</a:t>
            </a:r>
            <a:r>
              <a:rPr spc="-120"/>
              <a:t> </a:t>
            </a:r>
            <a:r>
              <a:rPr spc="-20"/>
              <a:t>Icon</a:t>
            </a:r>
          </a:p>
        </p:txBody>
      </p:sp>
      <p:sp>
        <p:nvSpPr>
          <p:cNvPr id="4" name="object 4"/>
          <p:cNvSpPr txBox="1">
            <a:spLocks noGrp="1"/>
          </p:cNvSpPr>
          <p:nvPr>
            <p:ph type="body" idx="1"/>
          </p:nvPr>
        </p:nvSpPr>
        <p:spPr>
          <a:xfrm>
            <a:off x="918527" y="1331806"/>
            <a:ext cx="9760195" cy="1219180"/>
          </a:xfrm>
          <a:prstGeom prst="rect">
            <a:avLst/>
          </a:prstGeom>
        </p:spPr>
        <p:txBody>
          <a:bodyPr vert="horz" wrap="square" lIns="0" tIns="41275" rIns="0" bIns="0" rtlCol="0">
            <a:spAutoFit/>
          </a:bodyPr>
          <a:lstStyle/>
          <a:p>
            <a:pPr marL="299085" marR="5080" indent="-287020">
              <a:lnSpc>
                <a:spcPct val="114000"/>
              </a:lnSpc>
              <a:spcBef>
                <a:spcPts val="325"/>
              </a:spcBef>
              <a:buFont typeface="Arial"/>
              <a:buChar char="•"/>
              <a:tabLst>
                <a:tab pos="299085" algn="l"/>
              </a:tabLst>
            </a:pPr>
            <a:r>
              <a:rPr sz="1800"/>
              <a:t>The</a:t>
            </a:r>
            <a:r>
              <a:rPr sz="1800" spc="-45"/>
              <a:t> </a:t>
            </a:r>
            <a:r>
              <a:rPr sz="1800"/>
              <a:t>design</a:t>
            </a:r>
            <a:r>
              <a:rPr sz="1800" spc="-75"/>
              <a:t> </a:t>
            </a:r>
            <a:r>
              <a:rPr sz="1800">
                <a:solidFill>
                  <a:srgbClr val="5F7BFF"/>
                </a:solidFill>
              </a:rPr>
              <a:t>sensitively</a:t>
            </a:r>
            <a:r>
              <a:rPr sz="1800" spc="-65">
                <a:solidFill>
                  <a:srgbClr val="5F7BFF"/>
                </a:solidFill>
              </a:rPr>
              <a:t> </a:t>
            </a:r>
            <a:r>
              <a:rPr sz="1800">
                <a:solidFill>
                  <a:srgbClr val="5F7BFF"/>
                </a:solidFill>
              </a:rPr>
              <a:t>integrates</a:t>
            </a:r>
            <a:r>
              <a:rPr sz="1800" spc="-50">
                <a:solidFill>
                  <a:srgbClr val="5F7BFF"/>
                </a:solidFill>
              </a:rPr>
              <a:t> </a:t>
            </a:r>
            <a:r>
              <a:rPr sz="1800"/>
              <a:t>new</a:t>
            </a:r>
            <a:r>
              <a:rPr sz="1800" spc="-60"/>
              <a:t> </a:t>
            </a:r>
            <a:r>
              <a:rPr sz="1800"/>
              <a:t>systems</a:t>
            </a:r>
            <a:r>
              <a:rPr sz="1800" spc="25"/>
              <a:t> </a:t>
            </a:r>
            <a:r>
              <a:rPr sz="1800" spc="-20"/>
              <a:t>into </a:t>
            </a:r>
            <a:r>
              <a:rPr sz="1800"/>
              <a:t>the</a:t>
            </a:r>
            <a:r>
              <a:rPr sz="1800" spc="-25"/>
              <a:t> </a:t>
            </a:r>
            <a:r>
              <a:rPr sz="1800"/>
              <a:t>existing</a:t>
            </a:r>
            <a:r>
              <a:rPr sz="1800" spc="-40"/>
              <a:t> </a:t>
            </a:r>
            <a:r>
              <a:rPr sz="1800">
                <a:solidFill>
                  <a:srgbClr val="3A3A3A"/>
                </a:solidFill>
              </a:rPr>
              <a:t>historic</a:t>
            </a:r>
            <a:r>
              <a:rPr sz="1800" spc="-65">
                <a:solidFill>
                  <a:srgbClr val="3A3A3A"/>
                </a:solidFill>
              </a:rPr>
              <a:t> </a:t>
            </a:r>
            <a:r>
              <a:rPr sz="1800" spc="-10">
                <a:solidFill>
                  <a:srgbClr val="3A3A3A"/>
                </a:solidFill>
              </a:rPr>
              <a:t>building.</a:t>
            </a:r>
          </a:p>
          <a:p>
            <a:pPr marL="299085" marR="198755" indent="-287020">
              <a:lnSpc>
                <a:spcPct val="114000"/>
              </a:lnSpc>
              <a:spcBef>
                <a:spcPts val="1000"/>
              </a:spcBef>
              <a:buFont typeface="Arial"/>
              <a:buChar char="•"/>
              <a:tabLst>
                <a:tab pos="299085" algn="l"/>
              </a:tabLst>
            </a:pPr>
            <a:r>
              <a:rPr sz="1800">
                <a:solidFill>
                  <a:srgbClr val="3A3A3A"/>
                </a:solidFill>
              </a:rPr>
              <a:t>The</a:t>
            </a:r>
            <a:r>
              <a:rPr sz="1800" spc="-15">
                <a:solidFill>
                  <a:srgbClr val="3A3A3A"/>
                </a:solidFill>
              </a:rPr>
              <a:t> </a:t>
            </a:r>
            <a:r>
              <a:rPr sz="1800">
                <a:solidFill>
                  <a:srgbClr val="3A3A3A"/>
                </a:solidFill>
              </a:rPr>
              <a:t>existing</a:t>
            </a:r>
            <a:r>
              <a:rPr sz="1800" spc="-30">
                <a:solidFill>
                  <a:srgbClr val="3A3A3A"/>
                </a:solidFill>
              </a:rPr>
              <a:t> </a:t>
            </a:r>
            <a:r>
              <a:rPr sz="1800">
                <a:solidFill>
                  <a:srgbClr val="3A3A3A"/>
                </a:solidFill>
              </a:rPr>
              <a:t>building</a:t>
            </a:r>
            <a:r>
              <a:rPr sz="1800" spc="-75">
                <a:solidFill>
                  <a:srgbClr val="3A3A3A"/>
                </a:solidFill>
              </a:rPr>
              <a:t> </a:t>
            </a:r>
            <a:r>
              <a:rPr sz="1800">
                <a:solidFill>
                  <a:srgbClr val="3A3A3A"/>
                </a:solidFill>
              </a:rPr>
              <a:t>has</a:t>
            </a:r>
            <a:r>
              <a:rPr sz="1800" spc="-35">
                <a:solidFill>
                  <a:srgbClr val="3A3A3A"/>
                </a:solidFill>
              </a:rPr>
              <a:t> </a:t>
            </a:r>
            <a:r>
              <a:rPr sz="1800">
                <a:solidFill>
                  <a:srgbClr val="3A3A3A"/>
                </a:solidFill>
              </a:rPr>
              <a:t>an</a:t>
            </a:r>
            <a:r>
              <a:rPr sz="1800" spc="-10">
                <a:solidFill>
                  <a:srgbClr val="3A3A3A"/>
                </a:solidFill>
              </a:rPr>
              <a:t> </a:t>
            </a:r>
            <a:r>
              <a:rPr sz="1800">
                <a:solidFill>
                  <a:srgbClr val="3A3A3A"/>
                </a:solidFill>
              </a:rPr>
              <a:t>energy</a:t>
            </a:r>
            <a:r>
              <a:rPr sz="1800" spc="-35">
                <a:solidFill>
                  <a:srgbClr val="3A3A3A"/>
                </a:solidFill>
              </a:rPr>
              <a:t> </a:t>
            </a:r>
            <a:r>
              <a:rPr sz="1800">
                <a:solidFill>
                  <a:srgbClr val="3A3A3A"/>
                </a:solidFill>
              </a:rPr>
              <a:t>use</a:t>
            </a:r>
            <a:r>
              <a:rPr sz="1800" spc="-35">
                <a:solidFill>
                  <a:srgbClr val="3A3A3A"/>
                </a:solidFill>
              </a:rPr>
              <a:t> </a:t>
            </a:r>
            <a:r>
              <a:rPr sz="1800" spc="-10">
                <a:solidFill>
                  <a:srgbClr val="3A3A3A"/>
                </a:solidFill>
              </a:rPr>
              <a:t>intensity </a:t>
            </a:r>
            <a:r>
              <a:rPr sz="1800">
                <a:solidFill>
                  <a:srgbClr val="3A3A3A"/>
                </a:solidFill>
              </a:rPr>
              <a:t>(EUI)</a:t>
            </a:r>
            <a:r>
              <a:rPr sz="1800" spc="-35">
                <a:solidFill>
                  <a:srgbClr val="3A3A3A"/>
                </a:solidFill>
              </a:rPr>
              <a:t> </a:t>
            </a:r>
            <a:r>
              <a:rPr sz="1800">
                <a:solidFill>
                  <a:srgbClr val="3A3A3A"/>
                </a:solidFill>
              </a:rPr>
              <a:t>of</a:t>
            </a:r>
            <a:r>
              <a:rPr sz="1800" spc="-15">
                <a:solidFill>
                  <a:srgbClr val="3A3A3A"/>
                </a:solidFill>
              </a:rPr>
              <a:t> </a:t>
            </a:r>
            <a:r>
              <a:rPr sz="1800">
                <a:solidFill>
                  <a:srgbClr val="5F7BFF"/>
                </a:solidFill>
              </a:rPr>
              <a:t>132</a:t>
            </a:r>
            <a:r>
              <a:rPr sz="1800" spc="-15">
                <a:solidFill>
                  <a:srgbClr val="5F7BFF"/>
                </a:solidFill>
              </a:rPr>
              <a:t> </a:t>
            </a:r>
            <a:r>
              <a:rPr sz="1800" spc="-10" err="1">
                <a:solidFill>
                  <a:srgbClr val="5F7BFF"/>
                </a:solidFill>
              </a:rPr>
              <a:t>kBTU</a:t>
            </a:r>
            <a:r>
              <a:rPr sz="1800" spc="-10">
                <a:solidFill>
                  <a:srgbClr val="5F7BFF"/>
                </a:solidFill>
              </a:rPr>
              <a:t>/sf/year</a:t>
            </a:r>
          </a:p>
          <a:p>
            <a:pPr marL="299085" marR="165100" indent="-287020">
              <a:lnSpc>
                <a:spcPct val="114000"/>
              </a:lnSpc>
              <a:spcBef>
                <a:spcPts val="980"/>
              </a:spcBef>
              <a:buFont typeface="Arial"/>
              <a:buChar char="•"/>
              <a:tabLst>
                <a:tab pos="299085" algn="l"/>
              </a:tabLst>
            </a:pPr>
            <a:r>
              <a:rPr sz="1800">
                <a:solidFill>
                  <a:srgbClr val="3A3A3A"/>
                </a:solidFill>
              </a:rPr>
              <a:t>Current</a:t>
            </a:r>
            <a:r>
              <a:rPr sz="1800" spc="-55">
                <a:solidFill>
                  <a:srgbClr val="3A3A3A"/>
                </a:solidFill>
              </a:rPr>
              <a:t> </a:t>
            </a:r>
            <a:r>
              <a:rPr sz="1800">
                <a:solidFill>
                  <a:srgbClr val="3A3A3A"/>
                </a:solidFill>
              </a:rPr>
              <a:t>modeling</a:t>
            </a:r>
            <a:r>
              <a:rPr sz="1800" spc="-90">
                <a:solidFill>
                  <a:srgbClr val="3A3A3A"/>
                </a:solidFill>
              </a:rPr>
              <a:t> </a:t>
            </a:r>
            <a:r>
              <a:rPr sz="1800">
                <a:solidFill>
                  <a:srgbClr val="3A3A3A"/>
                </a:solidFill>
              </a:rPr>
              <a:t>is</a:t>
            </a:r>
            <a:r>
              <a:rPr sz="1800" spc="-30">
                <a:solidFill>
                  <a:srgbClr val="3A3A3A"/>
                </a:solidFill>
              </a:rPr>
              <a:t> </a:t>
            </a:r>
            <a:r>
              <a:rPr sz="1800">
                <a:solidFill>
                  <a:srgbClr val="3A3A3A"/>
                </a:solidFill>
              </a:rPr>
              <a:t>tracking</a:t>
            </a:r>
            <a:r>
              <a:rPr sz="1800" spc="-45">
                <a:solidFill>
                  <a:srgbClr val="3A3A3A"/>
                </a:solidFill>
              </a:rPr>
              <a:t> </a:t>
            </a:r>
            <a:r>
              <a:rPr sz="1800">
                <a:solidFill>
                  <a:srgbClr val="5F7BFF"/>
                </a:solidFill>
              </a:rPr>
              <a:t>40</a:t>
            </a:r>
            <a:r>
              <a:rPr sz="1800" spc="-30">
                <a:solidFill>
                  <a:srgbClr val="5F7BFF"/>
                </a:solidFill>
              </a:rPr>
              <a:t> </a:t>
            </a:r>
            <a:r>
              <a:rPr sz="1800" spc="-10" err="1">
                <a:solidFill>
                  <a:srgbClr val="5F7BFF"/>
                </a:solidFill>
              </a:rPr>
              <a:t>kBTU</a:t>
            </a:r>
            <a:r>
              <a:rPr sz="1800" spc="-10">
                <a:solidFill>
                  <a:srgbClr val="5F7BFF"/>
                </a:solidFill>
              </a:rPr>
              <a:t>/year</a:t>
            </a:r>
            <a:r>
              <a:rPr sz="1800" spc="-10">
                <a:solidFill>
                  <a:srgbClr val="3A3A3A"/>
                </a:solidFill>
              </a:rPr>
              <a:t>,</a:t>
            </a:r>
            <a:r>
              <a:rPr sz="1800" spc="45">
                <a:solidFill>
                  <a:srgbClr val="3A3A3A"/>
                </a:solidFill>
              </a:rPr>
              <a:t> </a:t>
            </a:r>
            <a:r>
              <a:rPr sz="1800">
                <a:solidFill>
                  <a:srgbClr val="3A3A3A"/>
                </a:solidFill>
              </a:rPr>
              <a:t>a</a:t>
            </a:r>
            <a:r>
              <a:rPr sz="1800" spc="-30">
                <a:solidFill>
                  <a:srgbClr val="3A3A3A"/>
                </a:solidFill>
              </a:rPr>
              <a:t> </a:t>
            </a:r>
            <a:r>
              <a:rPr sz="1800" spc="-25">
                <a:solidFill>
                  <a:srgbClr val="C00000"/>
                </a:solidFill>
              </a:rPr>
              <a:t>70% </a:t>
            </a:r>
            <a:r>
              <a:rPr sz="1800">
                <a:solidFill>
                  <a:srgbClr val="C00000"/>
                </a:solidFill>
              </a:rPr>
              <a:t>reduction</a:t>
            </a:r>
            <a:r>
              <a:rPr sz="1800" spc="-55">
                <a:solidFill>
                  <a:srgbClr val="C00000"/>
                </a:solidFill>
              </a:rPr>
              <a:t> </a:t>
            </a:r>
            <a:r>
              <a:rPr sz="1800">
                <a:solidFill>
                  <a:srgbClr val="3A3A3A"/>
                </a:solidFill>
              </a:rPr>
              <a:t>in</a:t>
            </a:r>
            <a:r>
              <a:rPr sz="1800" spc="-10">
                <a:solidFill>
                  <a:srgbClr val="3A3A3A"/>
                </a:solidFill>
              </a:rPr>
              <a:t> </a:t>
            </a:r>
            <a:r>
              <a:rPr sz="1800">
                <a:solidFill>
                  <a:srgbClr val="3A3A3A"/>
                </a:solidFill>
              </a:rPr>
              <a:t>energy</a:t>
            </a:r>
            <a:r>
              <a:rPr sz="1800" spc="-40">
                <a:solidFill>
                  <a:srgbClr val="3A3A3A"/>
                </a:solidFill>
              </a:rPr>
              <a:t> </a:t>
            </a:r>
            <a:r>
              <a:rPr sz="1800">
                <a:solidFill>
                  <a:srgbClr val="3A3A3A"/>
                </a:solidFill>
              </a:rPr>
              <a:t>use</a:t>
            </a:r>
            <a:r>
              <a:rPr sz="1800" spc="-35">
                <a:solidFill>
                  <a:srgbClr val="3A3A3A"/>
                </a:solidFill>
              </a:rPr>
              <a:t> </a:t>
            </a:r>
            <a:r>
              <a:rPr sz="1800" spc="-10">
                <a:solidFill>
                  <a:srgbClr val="3A3A3A"/>
                </a:solidFill>
              </a:rPr>
              <a:t>intensity</a:t>
            </a: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object 7">
            <a:extLst>
              <a:ext uri="{C183D7F6-B498-43B3-948B-1728B52AA6E4}">
                <adec:decorative xmlns:adec="http://schemas.microsoft.com/office/drawing/2017/decorative" val="1"/>
              </a:ext>
            </a:extLst>
          </p:cNvPr>
          <p:cNvSpPr/>
          <p:nvPr/>
        </p:nvSpPr>
        <p:spPr>
          <a:xfrm>
            <a:off x="4503381" y="4465840"/>
            <a:ext cx="1402080" cy="2265045"/>
          </a:xfrm>
          <a:custGeom>
            <a:avLst/>
            <a:gdLst/>
            <a:ahLst/>
            <a:cxnLst/>
            <a:rect l="l" t="t" r="r" b="b"/>
            <a:pathLst>
              <a:path w="1402079" h="2265045">
                <a:moveTo>
                  <a:pt x="1401584" y="0"/>
                </a:moveTo>
                <a:lnTo>
                  <a:pt x="0" y="0"/>
                </a:lnTo>
                <a:lnTo>
                  <a:pt x="0" y="2264752"/>
                </a:lnTo>
                <a:lnTo>
                  <a:pt x="1401584" y="2264752"/>
                </a:lnTo>
                <a:lnTo>
                  <a:pt x="1401584" y="0"/>
                </a:lnTo>
                <a:close/>
              </a:path>
            </a:pathLst>
          </a:custGeom>
          <a:solidFill>
            <a:srgbClr val="FFFFFF"/>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sp>
        <p:nvSpPr>
          <p:cNvPr id="17" name="object 17"/>
          <p:cNvSpPr txBox="1"/>
          <p:nvPr/>
        </p:nvSpPr>
        <p:spPr>
          <a:xfrm>
            <a:off x="1824511" y="6377826"/>
            <a:ext cx="2818130" cy="238125"/>
          </a:xfrm>
          <a:prstGeom prst="rect">
            <a:avLst/>
          </a:prstGeom>
        </p:spPr>
        <p:txBody>
          <a:bodyPr vert="horz" wrap="square" lIns="0" tIns="11430" rIns="0" bIns="0" rtlCol="0">
            <a:spAutoFit/>
          </a:bodyPr>
          <a:lstStyle/>
          <a:p>
            <a:pPr marL="12700" marR="0" lvl="0" indent="0" defTabSz="914400" eaLnBrk="1" fontAlgn="auto" latinLnBrk="0" hangingPunct="1">
              <a:lnSpc>
                <a:spcPct val="100000"/>
              </a:lnSpc>
              <a:spcBef>
                <a:spcPts val="90"/>
              </a:spcBef>
              <a:spcAft>
                <a:spcPts val="0"/>
              </a:spcAft>
              <a:buClrTx/>
              <a:buSzTx/>
              <a:buFontTx/>
              <a:buNone/>
              <a:tabLst/>
              <a:defRPr/>
            </a:pPr>
            <a:r>
              <a:rPr kumimoji="0" sz="1400" b="1" i="0" u="none" strike="noStrike" kern="0" cap="none" spc="0" normalizeH="0" baseline="0" noProof="0">
                <a:ln>
                  <a:noFill/>
                </a:ln>
                <a:solidFill>
                  <a:srgbClr val="FFFFFF"/>
                </a:solidFill>
                <a:effectLst/>
                <a:uLnTx/>
                <a:uFillTx/>
                <a:latin typeface="Arial"/>
                <a:cs typeface="Arial"/>
              </a:rPr>
              <a:t>Geothermal</a:t>
            </a:r>
            <a:r>
              <a:rPr kumimoji="0" sz="1400" b="1" i="0" u="none" strike="noStrike" kern="0" cap="none" spc="-20" normalizeH="0" baseline="0" noProof="0">
                <a:ln>
                  <a:noFill/>
                </a:ln>
                <a:solidFill>
                  <a:srgbClr val="FFFFFF"/>
                </a:solidFill>
                <a:effectLst/>
                <a:uLnTx/>
                <a:uFillTx/>
                <a:latin typeface="Arial"/>
                <a:cs typeface="Arial"/>
              </a:rPr>
              <a:t> </a:t>
            </a:r>
            <a:r>
              <a:rPr kumimoji="0" sz="1400" b="1" i="0" u="none" strike="noStrike" kern="0" cap="none" spc="0" normalizeH="0" baseline="0" noProof="0" err="1">
                <a:ln>
                  <a:noFill/>
                </a:ln>
                <a:solidFill>
                  <a:srgbClr val="FFFFFF"/>
                </a:solidFill>
                <a:effectLst/>
                <a:uLnTx/>
                <a:uFillTx/>
                <a:latin typeface="Arial"/>
                <a:cs typeface="Arial"/>
              </a:rPr>
              <a:t>borefield</a:t>
            </a:r>
            <a:r>
              <a:rPr kumimoji="0" sz="1400" b="1" i="0" u="none" strike="noStrike" kern="0" cap="none" spc="-45" normalizeH="0" baseline="0" noProof="0">
                <a:ln>
                  <a:noFill/>
                </a:ln>
                <a:solidFill>
                  <a:srgbClr val="FFFFFF"/>
                </a:solidFill>
                <a:effectLst/>
                <a:uLnTx/>
                <a:uFillTx/>
                <a:latin typeface="Arial"/>
                <a:cs typeface="Arial"/>
              </a:rPr>
              <a:t> </a:t>
            </a:r>
            <a:r>
              <a:rPr kumimoji="0" sz="1400" b="1" i="0" u="none" strike="noStrike" kern="0" cap="none" spc="0" normalizeH="0" baseline="0" noProof="0">
                <a:ln>
                  <a:noFill/>
                </a:ln>
                <a:solidFill>
                  <a:srgbClr val="FFFFFF"/>
                </a:solidFill>
                <a:effectLst/>
                <a:uLnTx/>
                <a:uFillTx/>
                <a:latin typeface="Arial"/>
                <a:cs typeface="Arial"/>
              </a:rPr>
              <a:t>in</a:t>
            </a:r>
            <a:r>
              <a:rPr kumimoji="0" sz="1400" b="1" i="0" u="none" strike="noStrike" kern="0" cap="none" spc="-65" normalizeH="0" baseline="0" noProof="0">
                <a:ln>
                  <a:noFill/>
                </a:ln>
                <a:solidFill>
                  <a:srgbClr val="FFFFFF"/>
                </a:solidFill>
                <a:effectLst/>
                <a:uLnTx/>
                <a:uFillTx/>
                <a:latin typeface="Arial"/>
                <a:cs typeface="Arial"/>
              </a:rPr>
              <a:t> </a:t>
            </a:r>
            <a:r>
              <a:rPr kumimoji="0" sz="1400" b="1" i="0" u="none" strike="noStrike" kern="0" cap="none" spc="-10" normalizeH="0" baseline="0" noProof="0">
                <a:ln>
                  <a:noFill/>
                </a:ln>
                <a:solidFill>
                  <a:srgbClr val="FFFFFF"/>
                </a:solidFill>
                <a:effectLst/>
                <a:uLnTx/>
                <a:uFillTx/>
                <a:latin typeface="Arial"/>
                <a:cs typeface="Arial"/>
              </a:rPr>
              <a:t>progress</a:t>
            </a:r>
            <a:endParaRPr kumimoji="0" sz="1400" b="0" i="0" u="none" strike="noStrike" kern="0" cap="none" spc="0" normalizeH="0" baseline="0" noProof="0">
              <a:ln>
                <a:noFill/>
              </a:ln>
              <a:solidFill>
                <a:sysClr val="windowText" lastClr="000000"/>
              </a:solidFill>
              <a:effectLst/>
              <a:uLnTx/>
              <a:uFillTx/>
              <a:latin typeface="Arial"/>
              <a:cs typeface="Arial"/>
            </a:endParaRPr>
          </a:p>
        </p:txBody>
      </p:sp>
      <p:grpSp>
        <p:nvGrpSpPr>
          <p:cNvPr id="10" name="Group 9" descr="A diagram showing an overhead view of the UMass Dartmouth campus. The diagram shows the location of the geothermal borefield relative to the LARTS building, outdoor equipment enclosure, and the quad.">
            <a:extLst>
              <a:ext uri="{FF2B5EF4-FFF2-40B4-BE49-F238E27FC236}">
                <a16:creationId xmlns:a16="http://schemas.microsoft.com/office/drawing/2014/main" id="{33BA34AA-1525-B4B6-2970-502C615BCC1B}"/>
              </a:ext>
            </a:extLst>
          </p:cNvPr>
          <p:cNvGrpSpPr/>
          <p:nvPr/>
        </p:nvGrpSpPr>
        <p:grpSpPr>
          <a:xfrm>
            <a:off x="4503381" y="659574"/>
            <a:ext cx="7558860" cy="6033541"/>
            <a:chOff x="4079350" y="621767"/>
            <a:chExt cx="7558860" cy="6033541"/>
          </a:xfrm>
        </p:grpSpPr>
        <p:grpSp>
          <p:nvGrpSpPr>
            <p:cNvPr id="19" name="Group 18">
              <a:extLst>
                <a:ext uri="{FF2B5EF4-FFF2-40B4-BE49-F238E27FC236}">
                  <a16:creationId xmlns:a16="http://schemas.microsoft.com/office/drawing/2014/main" id="{476B37B8-B2C2-F9BE-0EAA-1F18C4D6AC73}"/>
                </a:ext>
              </a:extLst>
            </p:cNvPr>
            <p:cNvGrpSpPr/>
            <p:nvPr/>
          </p:nvGrpSpPr>
          <p:grpSpPr>
            <a:xfrm>
              <a:off x="4079350" y="621767"/>
              <a:ext cx="7558860" cy="6033541"/>
              <a:chOff x="2499540" y="995162"/>
              <a:chExt cx="7558860" cy="6033541"/>
            </a:xfrm>
          </p:grpSpPr>
          <p:grpSp>
            <p:nvGrpSpPr>
              <p:cNvPr id="18" name="Group 17">
                <a:extLst>
                  <a:ext uri="{FF2B5EF4-FFF2-40B4-BE49-F238E27FC236}">
                    <a16:creationId xmlns:a16="http://schemas.microsoft.com/office/drawing/2014/main" id="{8C55C34B-9D3A-C8D4-3484-6DE3169F5FD7}"/>
                  </a:ext>
                </a:extLst>
              </p:cNvPr>
              <p:cNvGrpSpPr/>
              <p:nvPr/>
            </p:nvGrpSpPr>
            <p:grpSpPr>
              <a:xfrm>
                <a:off x="2499540" y="995162"/>
                <a:ext cx="7558860" cy="6033541"/>
                <a:chOff x="2499540" y="995162"/>
                <a:chExt cx="7558860" cy="6033541"/>
              </a:xfrm>
            </p:grpSpPr>
            <p:pic>
              <p:nvPicPr>
                <p:cNvPr id="2" name="object 2"/>
                <p:cNvPicPr/>
                <p:nvPr/>
              </p:nvPicPr>
              <p:blipFill>
                <a:blip r:embed="rId2" cstate="print"/>
                <a:stretch>
                  <a:fillRect/>
                </a:stretch>
              </p:blipFill>
              <p:spPr>
                <a:xfrm>
                  <a:off x="2499540" y="995162"/>
                  <a:ext cx="6947636" cy="6033541"/>
                </a:xfrm>
                <a:prstGeom prst="rect">
                  <a:avLst/>
                </a:prstGeom>
              </p:spPr>
            </p:pic>
            <p:sp>
              <p:nvSpPr>
                <p:cNvPr id="4" name="object 4"/>
                <p:cNvSpPr txBox="1"/>
                <p:nvPr/>
              </p:nvSpPr>
              <p:spPr>
                <a:xfrm>
                  <a:off x="4536754" y="4061384"/>
                  <a:ext cx="976315" cy="567463"/>
                </a:xfrm>
                <a:prstGeom prst="rect">
                  <a:avLst/>
                </a:prstGeom>
                <a:solidFill>
                  <a:srgbClr val="F2F2F2">
                    <a:alpha val="69804"/>
                  </a:srgbClr>
                </a:solidFill>
              </p:spPr>
              <p:txBody>
                <a:bodyPr vert="horz" wrap="square" lIns="0" tIns="13335" rIns="0" bIns="0" rtlCol="0">
                  <a:spAutoFit/>
                </a:bodyPr>
                <a:lstStyle/>
                <a:p>
                  <a:pPr marL="12700" marR="5080" lvl="0" indent="0" defTabSz="914400" eaLnBrk="1" fontAlgn="auto" latinLnBrk="0" hangingPunct="1">
                    <a:lnSpc>
                      <a:spcPct val="100000"/>
                    </a:lnSpc>
                    <a:spcBef>
                      <a:spcPts val="105"/>
                    </a:spcBef>
                    <a:spcAft>
                      <a:spcPts val="0"/>
                    </a:spcAft>
                    <a:buClrTx/>
                    <a:buSzTx/>
                    <a:buFontTx/>
                    <a:buNone/>
                    <a:tabLst/>
                    <a:defRPr/>
                  </a:pPr>
                  <a:r>
                    <a:rPr kumimoji="0" b="1" i="0" u="none" strike="noStrike" kern="0" cap="none" spc="-10" normalizeH="0" baseline="0" noProof="0">
                      <a:effectLst/>
                      <a:uLnTx/>
                      <a:uFillTx/>
                      <a:latin typeface="Calibri"/>
                      <a:cs typeface="Calibri"/>
                    </a:rPr>
                    <a:t>LARTS </a:t>
                  </a:r>
                  <a:r>
                    <a:rPr kumimoji="0" b="1" i="0" u="none" strike="noStrike" kern="0" cap="none" spc="-45" normalizeH="0" baseline="0" noProof="0">
                      <a:effectLst/>
                      <a:uLnTx/>
                      <a:uFillTx/>
                      <a:latin typeface="Calibri"/>
                      <a:cs typeface="Calibri"/>
                    </a:rPr>
                    <a:t>BUILDING</a:t>
                  </a:r>
                  <a:endParaRPr kumimoji="0" b="0" i="0" u="none" strike="noStrike" kern="0" cap="none" spc="0" normalizeH="0" baseline="0" noProof="0">
                    <a:effectLst/>
                    <a:uLnTx/>
                    <a:uFillTx/>
                    <a:latin typeface="Calibri"/>
                    <a:cs typeface="Calibri"/>
                  </a:endParaRPr>
                </a:p>
              </p:txBody>
            </p:sp>
            <p:sp>
              <p:nvSpPr>
                <p:cNvPr id="6" name="object 6"/>
                <p:cNvSpPr txBox="1"/>
                <p:nvPr/>
              </p:nvSpPr>
              <p:spPr>
                <a:xfrm>
                  <a:off x="8704329" y="2008397"/>
                  <a:ext cx="1354071" cy="567463"/>
                </a:xfrm>
                <a:prstGeom prst="rect">
                  <a:avLst/>
                </a:prstGeom>
                <a:solidFill>
                  <a:srgbClr val="F2F2F2">
                    <a:alpha val="69804"/>
                  </a:srgbClr>
                </a:solidFill>
              </p:spPr>
              <p:txBody>
                <a:bodyPr vert="horz" wrap="square" lIns="0" tIns="13335" rIns="0" bIns="0" rtlCol="0">
                  <a:spAutoFit/>
                </a:bodyPr>
                <a:lstStyle/>
                <a:p>
                  <a:pPr marL="12700" marR="5080" lvl="0" indent="0" defTabSz="914400" eaLnBrk="1" fontAlgn="auto" latinLnBrk="0" hangingPunct="1">
                    <a:lnSpc>
                      <a:spcPct val="100000"/>
                    </a:lnSpc>
                    <a:spcBef>
                      <a:spcPts val="105"/>
                    </a:spcBef>
                    <a:spcAft>
                      <a:spcPts val="0"/>
                    </a:spcAft>
                    <a:buClrTx/>
                    <a:buSzTx/>
                    <a:buFontTx/>
                    <a:buNone/>
                    <a:tabLst/>
                    <a:defRPr/>
                  </a:pPr>
                  <a:r>
                    <a:rPr kumimoji="0" b="1" i="0" u="none" strike="noStrike" kern="0" cap="none" spc="-70" normalizeH="0" baseline="0" noProof="0">
                      <a:effectLst/>
                      <a:uLnTx/>
                      <a:uFillTx/>
                      <a:latin typeface="Calibri"/>
                      <a:cs typeface="Calibri"/>
                    </a:rPr>
                    <a:t>GEOTHERMAL </a:t>
                  </a:r>
                  <a:r>
                    <a:rPr kumimoji="0" b="1" i="0" u="none" strike="noStrike" kern="0" cap="none" spc="-10" normalizeH="0" baseline="0" noProof="0">
                      <a:effectLst/>
                      <a:uLnTx/>
                      <a:uFillTx/>
                      <a:latin typeface="Calibri"/>
                      <a:cs typeface="Calibri"/>
                    </a:rPr>
                    <a:t>BOREFIELD</a:t>
                  </a:r>
                  <a:endParaRPr kumimoji="0" b="0" i="0" u="none" strike="noStrike" kern="0" cap="none" spc="0" normalizeH="0" baseline="0" noProof="0">
                    <a:effectLst/>
                    <a:uLnTx/>
                    <a:uFillTx/>
                    <a:latin typeface="Calibri"/>
                    <a:cs typeface="Calibri"/>
                  </a:endParaRPr>
                </a:p>
              </p:txBody>
            </p:sp>
            <p:sp>
              <p:nvSpPr>
                <p:cNvPr id="8" name="object 8"/>
                <p:cNvSpPr txBox="1"/>
                <p:nvPr/>
              </p:nvSpPr>
              <p:spPr>
                <a:xfrm>
                  <a:off x="5660174" y="4483615"/>
                  <a:ext cx="626368" cy="290464"/>
                </a:xfrm>
                <a:prstGeom prst="rect">
                  <a:avLst/>
                </a:prstGeom>
                <a:solidFill>
                  <a:srgbClr val="F2F2F2">
                    <a:alpha val="69804"/>
                  </a:srgbClr>
                </a:solidFill>
              </p:spPr>
              <p:txBody>
                <a:bodyPr vert="horz" wrap="square" lIns="0" tIns="13335" rIns="0" bIns="0" rtlCol="0">
                  <a:spAutoFit/>
                </a:bodyPr>
                <a:lstStyle/>
                <a:p>
                  <a:pPr marL="12700" marR="0" lvl="0" indent="0" defTabSz="914400" eaLnBrk="1" fontAlgn="auto" latinLnBrk="0" hangingPunct="1">
                    <a:lnSpc>
                      <a:spcPct val="100000"/>
                    </a:lnSpc>
                    <a:spcBef>
                      <a:spcPts val="105"/>
                    </a:spcBef>
                    <a:spcAft>
                      <a:spcPts val="0"/>
                    </a:spcAft>
                    <a:buClrTx/>
                    <a:buSzTx/>
                    <a:buFontTx/>
                    <a:buNone/>
                    <a:tabLst/>
                    <a:defRPr/>
                  </a:pPr>
                  <a:r>
                    <a:rPr kumimoji="0" b="1" i="0" u="none" strike="noStrike" kern="0" cap="none" spc="-105" normalizeH="0" baseline="0" noProof="0">
                      <a:effectLst/>
                      <a:uLnTx/>
                      <a:uFillTx/>
                      <a:latin typeface="Calibri"/>
                      <a:cs typeface="Calibri"/>
                    </a:rPr>
                    <a:t>QUAD</a:t>
                  </a:r>
                  <a:endParaRPr kumimoji="0" b="0" i="0" u="none" strike="noStrike" kern="0" cap="none" spc="0" normalizeH="0" baseline="0" noProof="0">
                    <a:effectLst/>
                    <a:uLnTx/>
                    <a:uFillTx/>
                    <a:latin typeface="Calibri"/>
                    <a:cs typeface="Calibri"/>
                  </a:endParaRPr>
                </a:p>
              </p:txBody>
            </p:sp>
            <p:sp>
              <p:nvSpPr>
                <p:cNvPr id="9" name="object 9"/>
                <p:cNvSpPr txBox="1"/>
                <p:nvPr/>
              </p:nvSpPr>
              <p:spPr>
                <a:xfrm>
                  <a:off x="5818844" y="6384076"/>
                  <a:ext cx="1719913" cy="567463"/>
                </a:xfrm>
                <a:prstGeom prst="rect">
                  <a:avLst/>
                </a:prstGeom>
                <a:solidFill>
                  <a:srgbClr val="F2F2F2">
                    <a:alpha val="69804"/>
                  </a:srgbClr>
                </a:solidFill>
              </p:spPr>
              <p:txBody>
                <a:bodyPr vert="horz" wrap="square" lIns="0" tIns="13335" rIns="0" bIns="0" rtlCol="0">
                  <a:spAutoFit/>
                </a:bodyPr>
                <a:lstStyle/>
                <a:p>
                  <a:pPr marL="12700" marR="0" lvl="0" indent="0" defTabSz="914400" eaLnBrk="1" fontAlgn="auto" latinLnBrk="0" hangingPunct="1">
                    <a:lnSpc>
                      <a:spcPct val="100000"/>
                    </a:lnSpc>
                    <a:spcBef>
                      <a:spcPts val="105"/>
                    </a:spcBef>
                    <a:spcAft>
                      <a:spcPts val="0"/>
                    </a:spcAft>
                    <a:buClrTx/>
                    <a:buSzTx/>
                    <a:buFontTx/>
                    <a:buNone/>
                    <a:tabLst/>
                    <a:defRPr/>
                  </a:pPr>
                  <a:r>
                    <a:rPr kumimoji="0" b="1" i="0" u="none" strike="noStrike" kern="0" cap="none" spc="-125" normalizeH="0" baseline="0" noProof="0">
                      <a:effectLst/>
                      <a:uLnTx/>
                      <a:uFillTx/>
                      <a:latin typeface="Calibri"/>
                      <a:cs typeface="Calibri"/>
                    </a:rPr>
                    <a:t>TO</a:t>
                  </a:r>
                  <a:r>
                    <a:rPr kumimoji="0" b="1" i="0" u="none" strike="noStrike" kern="0" cap="none" spc="-5" normalizeH="0" baseline="0" noProof="0">
                      <a:effectLst/>
                      <a:uLnTx/>
                      <a:uFillTx/>
                      <a:latin typeface="Calibri"/>
                      <a:cs typeface="Calibri"/>
                    </a:rPr>
                    <a:t> </a:t>
                  </a:r>
                  <a:r>
                    <a:rPr kumimoji="0" b="1" i="0" u="none" strike="noStrike" kern="0" cap="none" spc="-85" normalizeH="0" baseline="0" noProof="0">
                      <a:effectLst/>
                      <a:uLnTx/>
                      <a:uFillTx/>
                      <a:latin typeface="Calibri"/>
                      <a:cs typeface="Calibri"/>
                    </a:rPr>
                    <a:t>AUDITORIUM</a:t>
                  </a:r>
                  <a:r>
                    <a:rPr kumimoji="0" b="1" i="0" u="none" strike="noStrike" kern="0" cap="none" spc="-40" normalizeH="0" baseline="0" noProof="0">
                      <a:effectLst/>
                      <a:uLnTx/>
                      <a:uFillTx/>
                      <a:latin typeface="Calibri"/>
                      <a:cs typeface="Calibri"/>
                    </a:rPr>
                    <a:t> </a:t>
                  </a:r>
                  <a:r>
                    <a:rPr kumimoji="0" b="1" i="0" u="none" strike="noStrike" kern="0" cap="none" spc="85" normalizeH="0" baseline="0" noProof="0">
                      <a:effectLst/>
                      <a:uLnTx/>
                      <a:uFillTx/>
                      <a:latin typeface="Calibri"/>
                      <a:cs typeface="Calibri"/>
                    </a:rPr>
                    <a:t>+</a:t>
                  </a:r>
                  <a:r>
                    <a:rPr kumimoji="0" b="1" i="0" u="none" strike="noStrike" kern="0" cap="none" spc="20" normalizeH="0" baseline="0" noProof="0">
                      <a:effectLst/>
                      <a:uLnTx/>
                      <a:uFillTx/>
                      <a:latin typeface="Calibri"/>
                      <a:cs typeface="Calibri"/>
                    </a:rPr>
                    <a:t> </a:t>
                  </a:r>
                  <a:r>
                    <a:rPr kumimoji="0" b="1" i="0" u="none" strike="noStrike" kern="0" cap="none" spc="-20" normalizeH="0" baseline="0" noProof="0">
                      <a:effectLst/>
                      <a:uLnTx/>
                      <a:uFillTx/>
                      <a:latin typeface="Calibri"/>
                      <a:cs typeface="Calibri"/>
                    </a:rPr>
                    <a:t>ADMISSIONS</a:t>
                  </a:r>
                  <a:endParaRPr kumimoji="0" b="0" i="0" u="none" strike="noStrike" kern="0" cap="none" spc="0" normalizeH="0" baseline="0" noProof="0">
                    <a:effectLst/>
                    <a:uLnTx/>
                    <a:uFillTx/>
                    <a:latin typeface="Calibri"/>
                    <a:cs typeface="Calibri"/>
                  </a:endParaRPr>
                </a:p>
              </p:txBody>
            </p:sp>
          </p:grpSp>
          <p:sp>
            <p:nvSpPr>
              <p:cNvPr id="13" name="object 13"/>
              <p:cNvSpPr/>
              <p:nvPr/>
            </p:nvSpPr>
            <p:spPr>
              <a:xfrm>
                <a:off x="6816762" y="5395382"/>
                <a:ext cx="1443990" cy="344805"/>
              </a:xfrm>
              <a:custGeom>
                <a:avLst/>
                <a:gdLst/>
                <a:ahLst/>
                <a:cxnLst/>
                <a:rect l="l" t="t" r="r" b="b"/>
                <a:pathLst>
                  <a:path w="1443990" h="344804">
                    <a:moveTo>
                      <a:pt x="52794" y="195750"/>
                    </a:moveTo>
                    <a:lnTo>
                      <a:pt x="15056" y="208095"/>
                    </a:lnTo>
                    <a:lnTo>
                      <a:pt x="1267" y="231729"/>
                    </a:lnTo>
                    <a:lnTo>
                      <a:pt x="1215" y="231886"/>
                    </a:lnTo>
                    <a:lnTo>
                      <a:pt x="0" y="241642"/>
                    </a:lnTo>
                    <a:lnTo>
                      <a:pt x="521" y="252260"/>
                    </a:lnTo>
                    <a:lnTo>
                      <a:pt x="7468" y="301193"/>
                    </a:lnTo>
                    <a:lnTo>
                      <a:pt x="25870" y="334886"/>
                    </a:lnTo>
                    <a:lnTo>
                      <a:pt x="52004" y="344187"/>
                    </a:lnTo>
                    <a:lnTo>
                      <a:pt x="62396" y="343725"/>
                    </a:lnTo>
                    <a:lnTo>
                      <a:pt x="96470" y="324446"/>
                    </a:lnTo>
                    <a:lnTo>
                      <a:pt x="99569" y="317893"/>
                    </a:lnTo>
                    <a:lnTo>
                      <a:pt x="53556" y="317893"/>
                    </a:lnTo>
                    <a:lnTo>
                      <a:pt x="49019" y="317030"/>
                    </a:lnTo>
                    <a:lnTo>
                      <a:pt x="48883" y="317030"/>
                    </a:lnTo>
                    <a:lnTo>
                      <a:pt x="39980" y="311670"/>
                    </a:lnTo>
                    <a:lnTo>
                      <a:pt x="37084" y="306235"/>
                    </a:lnTo>
                    <a:lnTo>
                      <a:pt x="35687" y="298005"/>
                    </a:lnTo>
                    <a:lnTo>
                      <a:pt x="28514" y="247472"/>
                    </a:lnTo>
                    <a:lnTo>
                      <a:pt x="27585" y="239369"/>
                    </a:lnTo>
                    <a:lnTo>
                      <a:pt x="28880" y="233413"/>
                    </a:lnTo>
                    <a:lnTo>
                      <a:pt x="35878" y="225818"/>
                    </a:lnTo>
                    <a:lnTo>
                      <a:pt x="40171" y="223621"/>
                    </a:lnTo>
                    <a:lnTo>
                      <a:pt x="45263" y="223012"/>
                    </a:lnTo>
                    <a:lnTo>
                      <a:pt x="50305" y="222034"/>
                    </a:lnTo>
                    <a:lnTo>
                      <a:pt x="91037" y="222034"/>
                    </a:lnTo>
                    <a:lnTo>
                      <a:pt x="90847" y="221516"/>
                    </a:lnTo>
                    <a:lnTo>
                      <a:pt x="85777" y="212870"/>
                    </a:lnTo>
                    <a:lnTo>
                      <a:pt x="79401" y="205790"/>
                    </a:lnTo>
                    <a:lnTo>
                      <a:pt x="71757" y="200483"/>
                    </a:lnTo>
                    <a:lnTo>
                      <a:pt x="62888" y="197135"/>
                    </a:lnTo>
                    <a:lnTo>
                      <a:pt x="52794" y="195750"/>
                    </a:lnTo>
                    <a:close/>
                  </a:path>
                  <a:path w="1443990" h="344804">
                    <a:moveTo>
                      <a:pt x="102426" y="281317"/>
                    </a:moveTo>
                    <a:lnTo>
                      <a:pt x="74524" y="285280"/>
                    </a:lnTo>
                    <a:lnTo>
                      <a:pt x="76200" y="297345"/>
                    </a:lnTo>
                    <a:lnTo>
                      <a:pt x="75502" y="304711"/>
                    </a:lnTo>
                    <a:lnTo>
                      <a:pt x="69812" y="313677"/>
                    </a:lnTo>
                    <a:lnTo>
                      <a:pt x="65126" y="316280"/>
                    </a:lnTo>
                    <a:lnTo>
                      <a:pt x="58611" y="317030"/>
                    </a:lnTo>
                    <a:lnTo>
                      <a:pt x="53556" y="317893"/>
                    </a:lnTo>
                    <a:lnTo>
                      <a:pt x="99569" y="317893"/>
                    </a:lnTo>
                    <a:lnTo>
                      <a:pt x="100542" y="315836"/>
                    </a:lnTo>
                    <a:lnTo>
                      <a:pt x="102784" y="306235"/>
                    </a:lnTo>
                    <a:lnTo>
                      <a:pt x="102891" y="305777"/>
                    </a:lnTo>
                    <a:lnTo>
                      <a:pt x="103519" y="294271"/>
                    </a:lnTo>
                    <a:lnTo>
                      <a:pt x="102426" y="281317"/>
                    </a:lnTo>
                    <a:close/>
                  </a:path>
                  <a:path w="1443990" h="344804">
                    <a:moveTo>
                      <a:pt x="91037" y="222034"/>
                    </a:moveTo>
                    <a:lnTo>
                      <a:pt x="50305" y="222034"/>
                    </a:lnTo>
                    <a:lnTo>
                      <a:pt x="55274" y="223012"/>
                    </a:lnTo>
                    <a:lnTo>
                      <a:pt x="55140" y="223012"/>
                    </a:lnTo>
                    <a:lnTo>
                      <a:pt x="64085" y="228688"/>
                    </a:lnTo>
                    <a:lnTo>
                      <a:pt x="67183" y="235229"/>
                    </a:lnTo>
                    <a:lnTo>
                      <a:pt x="68860" y="245452"/>
                    </a:lnTo>
                    <a:lnTo>
                      <a:pt x="69152" y="247472"/>
                    </a:lnTo>
                    <a:lnTo>
                      <a:pt x="97054" y="243509"/>
                    </a:lnTo>
                    <a:lnTo>
                      <a:pt x="94639" y="231886"/>
                    </a:lnTo>
                    <a:lnTo>
                      <a:pt x="94606" y="231729"/>
                    </a:lnTo>
                    <a:lnTo>
                      <a:pt x="91037" y="222034"/>
                    </a:lnTo>
                    <a:close/>
                  </a:path>
                  <a:path w="1443990" h="344804">
                    <a:moveTo>
                      <a:pt x="189891" y="177939"/>
                    </a:moveTo>
                    <a:lnTo>
                      <a:pt x="109830" y="189306"/>
                    </a:lnTo>
                    <a:lnTo>
                      <a:pt x="130061" y="331851"/>
                    </a:lnTo>
                    <a:lnTo>
                      <a:pt x="210135" y="320484"/>
                    </a:lnTo>
                    <a:lnTo>
                      <a:pt x="207391" y="301205"/>
                    </a:lnTo>
                    <a:lnTo>
                      <a:pt x="154178" y="301205"/>
                    </a:lnTo>
                    <a:lnTo>
                      <a:pt x="149581" y="268846"/>
                    </a:lnTo>
                    <a:lnTo>
                      <a:pt x="188202" y="263372"/>
                    </a:lnTo>
                    <a:lnTo>
                      <a:pt x="185538" y="244589"/>
                    </a:lnTo>
                    <a:lnTo>
                      <a:pt x="146139" y="244589"/>
                    </a:lnTo>
                    <a:lnTo>
                      <a:pt x="141555" y="212242"/>
                    </a:lnTo>
                    <a:lnTo>
                      <a:pt x="193714" y="204838"/>
                    </a:lnTo>
                    <a:lnTo>
                      <a:pt x="189891" y="177939"/>
                    </a:lnTo>
                    <a:close/>
                  </a:path>
                  <a:path w="1443990" h="344804">
                    <a:moveTo>
                      <a:pt x="206337" y="293801"/>
                    </a:moveTo>
                    <a:lnTo>
                      <a:pt x="154178" y="301205"/>
                    </a:lnTo>
                    <a:lnTo>
                      <a:pt x="207391" y="301205"/>
                    </a:lnTo>
                    <a:lnTo>
                      <a:pt x="206337" y="293801"/>
                    </a:lnTo>
                    <a:close/>
                  </a:path>
                  <a:path w="1443990" h="344804">
                    <a:moveTo>
                      <a:pt x="184760" y="239102"/>
                    </a:moveTo>
                    <a:lnTo>
                      <a:pt x="146139" y="244589"/>
                    </a:lnTo>
                    <a:lnTo>
                      <a:pt x="185538" y="244589"/>
                    </a:lnTo>
                    <a:lnTo>
                      <a:pt x="184760" y="239102"/>
                    </a:lnTo>
                    <a:close/>
                  </a:path>
                  <a:path w="1443990" h="344804">
                    <a:moveTo>
                      <a:pt x="238722" y="171018"/>
                    </a:moveTo>
                    <a:lnTo>
                      <a:pt x="212433" y="174739"/>
                    </a:lnTo>
                    <a:lnTo>
                      <a:pt x="232664" y="317284"/>
                    </a:lnTo>
                    <a:lnTo>
                      <a:pt x="260566" y="313321"/>
                    </a:lnTo>
                    <a:lnTo>
                      <a:pt x="248857" y="230835"/>
                    </a:lnTo>
                    <a:lnTo>
                      <a:pt x="280404" y="230835"/>
                    </a:lnTo>
                    <a:lnTo>
                      <a:pt x="238722" y="171018"/>
                    </a:lnTo>
                    <a:close/>
                  </a:path>
                  <a:path w="1443990" h="344804">
                    <a:moveTo>
                      <a:pt x="280404" y="230835"/>
                    </a:moveTo>
                    <a:lnTo>
                      <a:pt x="248857" y="230835"/>
                    </a:lnTo>
                    <a:lnTo>
                      <a:pt x="302629" y="307352"/>
                    </a:lnTo>
                    <a:lnTo>
                      <a:pt x="328905" y="303631"/>
                    </a:lnTo>
                    <a:lnTo>
                      <a:pt x="321007" y="247967"/>
                    </a:lnTo>
                    <a:lnTo>
                      <a:pt x="292342" y="247967"/>
                    </a:lnTo>
                    <a:lnTo>
                      <a:pt x="280404" y="230835"/>
                    </a:lnTo>
                    <a:close/>
                  </a:path>
                  <a:path w="1443990" h="344804">
                    <a:moveTo>
                      <a:pt x="388865" y="181178"/>
                    </a:moveTo>
                    <a:lnTo>
                      <a:pt x="360401" y="181178"/>
                    </a:lnTo>
                    <a:lnTo>
                      <a:pt x="376809" y="296824"/>
                    </a:lnTo>
                    <a:lnTo>
                      <a:pt x="404711" y="292862"/>
                    </a:lnTo>
                    <a:lnTo>
                      <a:pt x="388865" y="181178"/>
                    </a:lnTo>
                    <a:close/>
                  </a:path>
                  <a:path w="1443990" h="344804">
                    <a:moveTo>
                      <a:pt x="308737" y="161493"/>
                    </a:moveTo>
                    <a:lnTo>
                      <a:pt x="280632" y="165481"/>
                    </a:lnTo>
                    <a:lnTo>
                      <a:pt x="292342" y="247967"/>
                    </a:lnTo>
                    <a:lnTo>
                      <a:pt x="321007" y="247967"/>
                    </a:lnTo>
                    <a:lnTo>
                      <a:pt x="308737" y="161493"/>
                    </a:lnTo>
                    <a:close/>
                  </a:path>
                  <a:path w="1443990" h="344804">
                    <a:moveTo>
                      <a:pt x="414211" y="146100"/>
                    </a:moveTo>
                    <a:lnTo>
                      <a:pt x="326860" y="158508"/>
                    </a:lnTo>
                    <a:lnTo>
                      <a:pt x="330683" y="185394"/>
                    </a:lnTo>
                    <a:lnTo>
                      <a:pt x="360401" y="181178"/>
                    </a:lnTo>
                    <a:lnTo>
                      <a:pt x="388865" y="181178"/>
                    </a:lnTo>
                    <a:lnTo>
                      <a:pt x="388303" y="177215"/>
                    </a:lnTo>
                    <a:lnTo>
                      <a:pt x="418021" y="172999"/>
                    </a:lnTo>
                    <a:lnTo>
                      <a:pt x="414211" y="146100"/>
                    </a:lnTo>
                    <a:close/>
                  </a:path>
                  <a:path w="1443990" h="344804">
                    <a:moveTo>
                      <a:pt x="509778" y="132537"/>
                    </a:moveTo>
                    <a:lnTo>
                      <a:pt x="429718" y="143903"/>
                    </a:lnTo>
                    <a:lnTo>
                      <a:pt x="449949" y="286448"/>
                    </a:lnTo>
                    <a:lnTo>
                      <a:pt x="530010" y="275082"/>
                    </a:lnTo>
                    <a:lnTo>
                      <a:pt x="527275" y="255803"/>
                    </a:lnTo>
                    <a:lnTo>
                      <a:pt x="474053" y="255803"/>
                    </a:lnTo>
                    <a:lnTo>
                      <a:pt x="469469" y="223443"/>
                    </a:lnTo>
                    <a:lnTo>
                      <a:pt x="508089" y="217970"/>
                    </a:lnTo>
                    <a:lnTo>
                      <a:pt x="505416" y="199186"/>
                    </a:lnTo>
                    <a:lnTo>
                      <a:pt x="466027" y="199186"/>
                    </a:lnTo>
                    <a:lnTo>
                      <a:pt x="461430" y="166839"/>
                    </a:lnTo>
                    <a:lnTo>
                      <a:pt x="513601" y="159435"/>
                    </a:lnTo>
                    <a:lnTo>
                      <a:pt x="509778" y="132537"/>
                    </a:lnTo>
                    <a:close/>
                  </a:path>
                  <a:path w="1443990" h="344804">
                    <a:moveTo>
                      <a:pt x="526225" y="248399"/>
                    </a:moveTo>
                    <a:lnTo>
                      <a:pt x="474053" y="255803"/>
                    </a:lnTo>
                    <a:lnTo>
                      <a:pt x="527275" y="255803"/>
                    </a:lnTo>
                    <a:lnTo>
                      <a:pt x="526225" y="248399"/>
                    </a:lnTo>
                    <a:close/>
                  </a:path>
                  <a:path w="1443990" h="344804">
                    <a:moveTo>
                      <a:pt x="504635" y="193700"/>
                    </a:moveTo>
                    <a:lnTo>
                      <a:pt x="466027" y="199186"/>
                    </a:lnTo>
                    <a:lnTo>
                      <a:pt x="505416" y="199186"/>
                    </a:lnTo>
                    <a:lnTo>
                      <a:pt x="504635" y="193700"/>
                    </a:lnTo>
                    <a:close/>
                  </a:path>
                  <a:path w="1443990" h="344804">
                    <a:moveTo>
                      <a:pt x="558597" y="125615"/>
                    </a:moveTo>
                    <a:lnTo>
                      <a:pt x="532321" y="129336"/>
                    </a:lnTo>
                    <a:lnTo>
                      <a:pt x="552552" y="271881"/>
                    </a:lnTo>
                    <a:lnTo>
                      <a:pt x="580454" y="267919"/>
                    </a:lnTo>
                    <a:lnTo>
                      <a:pt x="568745" y="185432"/>
                    </a:lnTo>
                    <a:lnTo>
                      <a:pt x="600279" y="185432"/>
                    </a:lnTo>
                    <a:lnTo>
                      <a:pt x="558597" y="125615"/>
                    </a:lnTo>
                    <a:close/>
                  </a:path>
                  <a:path w="1443990" h="344804">
                    <a:moveTo>
                      <a:pt x="600279" y="185432"/>
                    </a:moveTo>
                    <a:lnTo>
                      <a:pt x="568745" y="185432"/>
                    </a:lnTo>
                    <a:lnTo>
                      <a:pt x="622504" y="261950"/>
                    </a:lnTo>
                    <a:lnTo>
                      <a:pt x="648793" y="258229"/>
                    </a:lnTo>
                    <a:lnTo>
                      <a:pt x="640890" y="202565"/>
                    </a:lnTo>
                    <a:lnTo>
                      <a:pt x="612217" y="202565"/>
                    </a:lnTo>
                    <a:lnTo>
                      <a:pt x="600279" y="185432"/>
                    </a:lnTo>
                    <a:close/>
                  </a:path>
                  <a:path w="1443990" h="344804">
                    <a:moveTo>
                      <a:pt x="628612" y="116090"/>
                    </a:moveTo>
                    <a:lnTo>
                      <a:pt x="600507" y="120078"/>
                    </a:lnTo>
                    <a:lnTo>
                      <a:pt x="612217" y="202565"/>
                    </a:lnTo>
                    <a:lnTo>
                      <a:pt x="640890" y="202565"/>
                    </a:lnTo>
                    <a:lnTo>
                      <a:pt x="628612" y="116090"/>
                    </a:lnTo>
                    <a:close/>
                  </a:path>
                  <a:path w="1443990" h="344804">
                    <a:moveTo>
                      <a:pt x="682333" y="108051"/>
                    </a:moveTo>
                    <a:lnTo>
                      <a:pt x="656044" y="111785"/>
                    </a:lnTo>
                    <a:lnTo>
                      <a:pt x="676275" y="254317"/>
                    </a:lnTo>
                    <a:lnTo>
                      <a:pt x="704177" y="250367"/>
                    </a:lnTo>
                    <a:lnTo>
                      <a:pt x="692468" y="167868"/>
                    </a:lnTo>
                    <a:lnTo>
                      <a:pt x="724015" y="167868"/>
                    </a:lnTo>
                    <a:lnTo>
                      <a:pt x="682333" y="108051"/>
                    </a:lnTo>
                    <a:close/>
                  </a:path>
                  <a:path w="1443990" h="344804">
                    <a:moveTo>
                      <a:pt x="724015" y="167868"/>
                    </a:moveTo>
                    <a:lnTo>
                      <a:pt x="692468" y="167868"/>
                    </a:lnTo>
                    <a:lnTo>
                      <a:pt x="746227" y="244398"/>
                    </a:lnTo>
                    <a:lnTo>
                      <a:pt x="772516" y="240665"/>
                    </a:lnTo>
                    <a:lnTo>
                      <a:pt x="764618" y="185000"/>
                    </a:lnTo>
                    <a:lnTo>
                      <a:pt x="735953" y="185000"/>
                    </a:lnTo>
                    <a:lnTo>
                      <a:pt x="724015" y="167868"/>
                    </a:lnTo>
                    <a:close/>
                  </a:path>
                  <a:path w="1443990" h="344804">
                    <a:moveTo>
                      <a:pt x="752348" y="98526"/>
                    </a:moveTo>
                    <a:lnTo>
                      <a:pt x="724243" y="102514"/>
                    </a:lnTo>
                    <a:lnTo>
                      <a:pt x="735953" y="185000"/>
                    </a:lnTo>
                    <a:lnTo>
                      <a:pt x="764618" y="185000"/>
                    </a:lnTo>
                    <a:lnTo>
                      <a:pt x="752348" y="98526"/>
                    </a:lnTo>
                    <a:close/>
                  </a:path>
                  <a:path w="1443990" h="344804">
                    <a:moveTo>
                      <a:pt x="808686" y="90119"/>
                    </a:moveTo>
                    <a:lnTo>
                      <a:pt x="780784" y="94068"/>
                    </a:lnTo>
                    <a:lnTo>
                      <a:pt x="801015" y="236613"/>
                    </a:lnTo>
                    <a:lnTo>
                      <a:pt x="828917" y="232664"/>
                    </a:lnTo>
                    <a:lnTo>
                      <a:pt x="808686" y="90119"/>
                    </a:lnTo>
                    <a:close/>
                  </a:path>
                  <a:path w="1443990" h="344804">
                    <a:moveTo>
                      <a:pt x="897154" y="77558"/>
                    </a:moveTo>
                    <a:lnTo>
                      <a:pt x="866623" y="81889"/>
                    </a:lnTo>
                    <a:lnTo>
                      <a:pt x="845008" y="230378"/>
                    </a:lnTo>
                    <a:lnTo>
                      <a:pt x="873316" y="226352"/>
                    </a:lnTo>
                    <a:lnTo>
                      <a:pt x="877215" y="197129"/>
                    </a:lnTo>
                    <a:lnTo>
                      <a:pt x="918655" y="191249"/>
                    </a:lnTo>
                    <a:lnTo>
                      <a:pt x="948290" y="191249"/>
                    </a:lnTo>
                    <a:lnTo>
                      <a:pt x="939739" y="172237"/>
                    </a:lnTo>
                    <a:lnTo>
                      <a:pt x="879653" y="172237"/>
                    </a:lnTo>
                    <a:lnTo>
                      <a:pt x="886905" y="114287"/>
                    </a:lnTo>
                    <a:lnTo>
                      <a:pt x="913674" y="114287"/>
                    </a:lnTo>
                    <a:lnTo>
                      <a:pt x="897154" y="77558"/>
                    </a:lnTo>
                    <a:close/>
                  </a:path>
                  <a:path w="1443990" h="344804">
                    <a:moveTo>
                      <a:pt x="948290" y="191249"/>
                    </a:moveTo>
                    <a:lnTo>
                      <a:pt x="918655" y="191249"/>
                    </a:lnTo>
                    <a:lnTo>
                      <a:pt x="930123" y="218287"/>
                    </a:lnTo>
                    <a:lnTo>
                      <a:pt x="958635" y="214249"/>
                    </a:lnTo>
                    <a:lnTo>
                      <a:pt x="948290" y="191249"/>
                    </a:lnTo>
                    <a:close/>
                  </a:path>
                  <a:path w="1443990" h="344804">
                    <a:moveTo>
                      <a:pt x="979691" y="65849"/>
                    </a:moveTo>
                    <a:lnTo>
                      <a:pt x="951789" y="69799"/>
                    </a:lnTo>
                    <a:lnTo>
                      <a:pt x="972020" y="212344"/>
                    </a:lnTo>
                    <a:lnTo>
                      <a:pt x="1047230" y="201676"/>
                    </a:lnTo>
                    <a:lnTo>
                      <a:pt x="1044398" y="181698"/>
                    </a:lnTo>
                    <a:lnTo>
                      <a:pt x="996125" y="181698"/>
                    </a:lnTo>
                    <a:lnTo>
                      <a:pt x="979691" y="65849"/>
                    </a:lnTo>
                    <a:close/>
                  </a:path>
                  <a:path w="1443990" h="344804">
                    <a:moveTo>
                      <a:pt x="1043445" y="174980"/>
                    </a:moveTo>
                    <a:lnTo>
                      <a:pt x="996125" y="181698"/>
                    </a:lnTo>
                    <a:lnTo>
                      <a:pt x="1044398" y="181698"/>
                    </a:lnTo>
                    <a:lnTo>
                      <a:pt x="1043445" y="174980"/>
                    </a:lnTo>
                    <a:close/>
                  </a:path>
                  <a:path w="1443990" h="344804">
                    <a:moveTo>
                      <a:pt x="913674" y="114287"/>
                    </a:moveTo>
                    <a:lnTo>
                      <a:pt x="886905" y="114287"/>
                    </a:lnTo>
                    <a:lnTo>
                      <a:pt x="909384" y="168021"/>
                    </a:lnTo>
                    <a:lnTo>
                      <a:pt x="879653" y="172237"/>
                    </a:lnTo>
                    <a:lnTo>
                      <a:pt x="939739" y="172237"/>
                    </a:lnTo>
                    <a:lnTo>
                      <a:pt x="913674" y="114287"/>
                    </a:lnTo>
                    <a:close/>
                  </a:path>
                  <a:path w="1443990" h="344804">
                    <a:moveTo>
                      <a:pt x="1094093" y="49606"/>
                    </a:moveTo>
                    <a:lnTo>
                      <a:pt x="1066191" y="53568"/>
                    </a:lnTo>
                    <a:lnTo>
                      <a:pt x="1119785" y="191376"/>
                    </a:lnTo>
                    <a:lnTo>
                      <a:pt x="1148296" y="187325"/>
                    </a:lnTo>
                    <a:lnTo>
                      <a:pt x="1151663" y="139661"/>
                    </a:lnTo>
                    <a:lnTo>
                      <a:pt x="1128129" y="139661"/>
                    </a:lnTo>
                    <a:lnTo>
                      <a:pt x="1094093" y="49606"/>
                    </a:lnTo>
                    <a:close/>
                  </a:path>
                  <a:path w="1443990" h="344804">
                    <a:moveTo>
                      <a:pt x="1179735" y="94195"/>
                    </a:moveTo>
                    <a:lnTo>
                      <a:pt x="1154875" y="94195"/>
                    </a:lnTo>
                    <a:lnTo>
                      <a:pt x="1187120" y="181813"/>
                    </a:lnTo>
                    <a:lnTo>
                      <a:pt x="1215632" y="177774"/>
                    </a:lnTo>
                    <a:lnTo>
                      <a:pt x="1219915" y="130416"/>
                    </a:lnTo>
                    <a:lnTo>
                      <a:pt x="1193229" y="130416"/>
                    </a:lnTo>
                    <a:lnTo>
                      <a:pt x="1184809" y="107910"/>
                    </a:lnTo>
                    <a:lnTo>
                      <a:pt x="1179735" y="94195"/>
                    </a:lnTo>
                    <a:close/>
                  </a:path>
                  <a:path w="1443990" h="344804">
                    <a:moveTo>
                      <a:pt x="1160006" y="40246"/>
                    </a:moveTo>
                    <a:lnTo>
                      <a:pt x="1134936" y="43802"/>
                    </a:lnTo>
                    <a:lnTo>
                      <a:pt x="1133348" y="67730"/>
                    </a:lnTo>
                    <a:lnTo>
                      <a:pt x="1131685" y="91706"/>
                    </a:lnTo>
                    <a:lnTo>
                      <a:pt x="1129945" y="115698"/>
                    </a:lnTo>
                    <a:lnTo>
                      <a:pt x="1128129" y="139661"/>
                    </a:lnTo>
                    <a:lnTo>
                      <a:pt x="1151663" y="139661"/>
                    </a:lnTo>
                    <a:lnTo>
                      <a:pt x="1154875" y="94195"/>
                    </a:lnTo>
                    <a:lnTo>
                      <a:pt x="1179735" y="94195"/>
                    </a:lnTo>
                    <a:lnTo>
                      <a:pt x="1176465" y="85356"/>
                    </a:lnTo>
                    <a:lnTo>
                      <a:pt x="1168197" y="62787"/>
                    </a:lnTo>
                    <a:lnTo>
                      <a:pt x="1160006" y="40246"/>
                    </a:lnTo>
                    <a:close/>
                  </a:path>
                  <a:path w="1443990" h="344804">
                    <a:moveTo>
                      <a:pt x="1228954" y="30467"/>
                    </a:moveTo>
                    <a:lnTo>
                      <a:pt x="1200849" y="34455"/>
                    </a:lnTo>
                    <a:lnTo>
                      <a:pt x="1193229" y="130416"/>
                    </a:lnTo>
                    <a:lnTo>
                      <a:pt x="1219915" y="130416"/>
                    </a:lnTo>
                    <a:lnTo>
                      <a:pt x="1228954" y="30467"/>
                    </a:lnTo>
                    <a:close/>
                  </a:path>
                  <a:path w="1443990" h="344804">
                    <a:moveTo>
                      <a:pt x="1301535" y="20154"/>
                    </a:moveTo>
                    <a:lnTo>
                      <a:pt x="1271004" y="24498"/>
                    </a:lnTo>
                    <a:lnTo>
                      <a:pt x="1249388" y="172974"/>
                    </a:lnTo>
                    <a:lnTo>
                      <a:pt x="1277697" y="168960"/>
                    </a:lnTo>
                    <a:lnTo>
                      <a:pt x="1281583" y="139738"/>
                    </a:lnTo>
                    <a:lnTo>
                      <a:pt x="1323036" y="133858"/>
                    </a:lnTo>
                    <a:lnTo>
                      <a:pt x="1352676" y="133858"/>
                    </a:lnTo>
                    <a:lnTo>
                      <a:pt x="1344125" y="114846"/>
                    </a:lnTo>
                    <a:lnTo>
                      <a:pt x="1284034" y="114846"/>
                    </a:lnTo>
                    <a:lnTo>
                      <a:pt x="1291286" y="56883"/>
                    </a:lnTo>
                    <a:lnTo>
                      <a:pt x="1318054" y="56883"/>
                    </a:lnTo>
                    <a:lnTo>
                      <a:pt x="1301535" y="20154"/>
                    </a:lnTo>
                    <a:close/>
                  </a:path>
                  <a:path w="1443990" h="344804">
                    <a:moveTo>
                      <a:pt x="1352676" y="133858"/>
                    </a:moveTo>
                    <a:lnTo>
                      <a:pt x="1323036" y="133858"/>
                    </a:lnTo>
                    <a:lnTo>
                      <a:pt x="1334504" y="160896"/>
                    </a:lnTo>
                    <a:lnTo>
                      <a:pt x="1363015" y="156845"/>
                    </a:lnTo>
                    <a:lnTo>
                      <a:pt x="1352676" y="133858"/>
                    </a:lnTo>
                    <a:close/>
                  </a:path>
                  <a:path w="1443990" h="344804">
                    <a:moveTo>
                      <a:pt x="1363892" y="11315"/>
                    </a:moveTo>
                    <a:lnTo>
                      <a:pt x="1334770" y="15443"/>
                    </a:lnTo>
                    <a:lnTo>
                      <a:pt x="1387958" y="100914"/>
                    </a:lnTo>
                    <a:lnTo>
                      <a:pt x="1395248" y="152273"/>
                    </a:lnTo>
                    <a:lnTo>
                      <a:pt x="1423150" y="148310"/>
                    </a:lnTo>
                    <a:lnTo>
                      <a:pt x="1415860" y="96964"/>
                    </a:lnTo>
                    <a:lnTo>
                      <a:pt x="1424142" y="67970"/>
                    </a:lnTo>
                    <a:lnTo>
                      <a:pt x="1397712" y="67970"/>
                    </a:lnTo>
                    <a:lnTo>
                      <a:pt x="1363892" y="11315"/>
                    </a:lnTo>
                    <a:close/>
                  </a:path>
                  <a:path w="1443990" h="344804">
                    <a:moveTo>
                      <a:pt x="1318054" y="56883"/>
                    </a:moveTo>
                    <a:lnTo>
                      <a:pt x="1291286" y="56883"/>
                    </a:lnTo>
                    <a:lnTo>
                      <a:pt x="1313765" y="110629"/>
                    </a:lnTo>
                    <a:lnTo>
                      <a:pt x="1284034" y="114846"/>
                    </a:lnTo>
                    <a:lnTo>
                      <a:pt x="1344125" y="114846"/>
                    </a:lnTo>
                    <a:lnTo>
                      <a:pt x="1318054" y="56883"/>
                    </a:lnTo>
                    <a:close/>
                  </a:path>
                  <a:path w="1443990" h="344804">
                    <a:moveTo>
                      <a:pt x="1443559" y="0"/>
                    </a:moveTo>
                    <a:lnTo>
                      <a:pt x="1414641" y="4102"/>
                    </a:lnTo>
                    <a:lnTo>
                      <a:pt x="1397712" y="67970"/>
                    </a:lnTo>
                    <a:lnTo>
                      <a:pt x="1424142" y="67970"/>
                    </a:lnTo>
                    <a:lnTo>
                      <a:pt x="1443559" y="0"/>
                    </a:lnTo>
                    <a:close/>
                  </a:path>
                </a:pathLst>
              </a:custGeom>
              <a:solidFill>
                <a:srgbClr val="393939"/>
              </a:solidFill>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grpSp>
        <p:sp>
          <p:nvSpPr>
            <p:cNvPr id="5" name="object 5"/>
            <p:cNvSpPr txBox="1"/>
            <p:nvPr/>
          </p:nvSpPr>
          <p:spPr>
            <a:xfrm>
              <a:off x="8135386" y="4109525"/>
              <a:ext cx="1537870" cy="844462"/>
            </a:xfrm>
            <a:prstGeom prst="rect">
              <a:avLst/>
            </a:prstGeom>
            <a:solidFill>
              <a:srgbClr val="F2F2F2">
                <a:alpha val="69804"/>
              </a:srgbClr>
            </a:solidFill>
          </p:spPr>
          <p:txBody>
            <a:bodyPr vert="horz" wrap="square" lIns="0" tIns="13335" rIns="0" bIns="0" rtlCol="0">
              <a:spAutoFit/>
            </a:bodyPr>
            <a:lstStyle/>
            <a:p>
              <a:pPr marL="12700" marR="5080" lvl="0" indent="0" defTabSz="914400" eaLnBrk="1" fontAlgn="auto" latinLnBrk="0" hangingPunct="1">
                <a:lnSpc>
                  <a:spcPct val="100000"/>
                </a:lnSpc>
                <a:spcBef>
                  <a:spcPts val="105"/>
                </a:spcBef>
                <a:spcAft>
                  <a:spcPts val="0"/>
                </a:spcAft>
                <a:buClrTx/>
                <a:buSzTx/>
                <a:buFontTx/>
                <a:buNone/>
                <a:tabLst/>
                <a:defRPr/>
              </a:pPr>
              <a:r>
                <a:rPr kumimoji="0" b="1" i="0" u="none" strike="noStrike" kern="0" cap="none" spc="-70" normalizeH="0" baseline="0" noProof="0">
                  <a:effectLst/>
                  <a:uLnTx/>
                  <a:uFillTx/>
                  <a:latin typeface="Calibri"/>
                  <a:cs typeface="Calibri"/>
                </a:rPr>
                <a:t>NEW</a:t>
              </a:r>
              <a:r>
                <a:rPr kumimoji="0" b="1" i="0" u="none" strike="noStrike" kern="0" cap="none" spc="-20" normalizeH="0" baseline="0" noProof="0">
                  <a:effectLst/>
                  <a:uLnTx/>
                  <a:uFillTx/>
                  <a:latin typeface="Calibri"/>
                  <a:cs typeface="Calibri"/>
                </a:rPr>
                <a:t> </a:t>
              </a:r>
              <a:r>
                <a:rPr kumimoji="0" b="1" i="0" u="none" strike="noStrike" kern="0" cap="none" spc="-114" normalizeH="0" baseline="0" noProof="0">
                  <a:effectLst/>
                  <a:uLnTx/>
                  <a:uFillTx/>
                  <a:latin typeface="Calibri"/>
                  <a:cs typeface="Calibri"/>
                </a:rPr>
                <a:t>OUTDOOR </a:t>
              </a:r>
              <a:r>
                <a:rPr kumimoji="0" b="1" i="0" u="none" strike="noStrike" kern="0" cap="none" spc="-10" normalizeH="0" baseline="0" noProof="0">
                  <a:effectLst/>
                  <a:uLnTx/>
                  <a:uFillTx/>
                  <a:latin typeface="Calibri"/>
                  <a:cs typeface="Calibri"/>
                </a:rPr>
                <a:t>EQUIPMENT ENCLOSURE</a:t>
              </a:r>
              <a:endParaRPr kumimoji="0" b="0" i="0" u="none" strike="noStrike" kern="0" cap="none" spc="0" normalizeH="0" baseline="0" noProof="0">
                <a:effectLst/>
                <a:uLnTx/>
                <a:uFillTx/>
                <a:latin typeface="Calibri"/>
                <a:cs typeface="Calibri"/>
              </a:endParaRPr>
            </a:p>
          </p:txBody>
        </p:sp>
      </p:grpSp>
      <p:sp>
        <p:nvSpPr>
          <p:cNvPr id="3" name="object 3" descr="$PPTXTitle"/>
          <p:cNvSpPr txBox="1">
            <a:spLocks noGrp="1"/>
          </p:cNvSpPr>
          <p:nvPr>
            <p:ph type="title"/>
          </p:nvPr>
        </p:nvSpPr>
        <p:spPr>
          <a:prstGeom prst="rect">
            <a:avLst/>
          </a:prstGeom>
        </p:spPr>
        <p:txBody>
          <a:bodyPr vert="horz" wrap="square" lIns="0" tIns="11430" rIns="0" bIns="0" rtlCol="0">
            <a:spAutoFit/>
          </a:bodyPr>
          <a:lstStyle/>
          <a:p>
            <a:pPr marL="12700">
              <a:lnSpc>
                <a:spcPct val="100000"/>
              </a:lnSpc>
              <a:spcBef>
                <a:spcPts val="90"/>
              </a:spcBef>
            </a:pPr>
            <a:r>
              <a:t>Geothermal</a:t>
            </a:r>
            <a:r>
              <a:rPr spc="-95"/>
              <a:t> </a:t>
            </a:r>
            <a:r>
              <a:rPr spc="-10" err="1"/>
              <a:t>Borefield</a:t>
            </a:r>
            <a:endParaRPr spc="-10"/>
          </a:p>
        </p:txBody>
      </p:sp>
      <p:pic>
        <p:nvPicPr>
          <p:cNvPr id="14" name="object 14" descr="A photograph of the geothermal borefield being dug."/>
          <p:cNvPicPr/>
          <p:nvPr/>
        </p:nvPicPr>
        <p:blipFill>
          <a:blip r:embed="rId3" cstate="print"/>
          <a:stretch>
            <a:fillRect/>
          </a:stretch>
        </p:blipFill>
        <p:spPr>
          <a:xfrm>
            <a:off x="913602" y="4381500"/>
            <a:ext cx="3808523" cy="2311615"/>
          </a:xfrm>
          <a:prstGeom prst="rect">
            <a:avLst/>
          </a:prstGeom>
        </p:spPr>
      </p:pic>
      <p:sp>
        <p:nvSpPr>
          <p:cNvPr id="15" name="object 15"/>
          <p:cNvSpPr txBox="1"/>
          <p:nvPr/>
        </p:nvSpPr>
        <p:spPr>
          <a:xfrm>
            <a:off x="918323" y="1323470"/>
            <a:ext cx="4199255" cy="1368425"/>
          </a:xfrm>
          <a:prstGeom prst="rect">
            <a:avLst/>
          </a:prstGeom>
        </p:spPr>
        <p:txBody>
          <a:bodyPr vert="horz" wrap="square" lIns="0" tIns="41275" rIns="0" bIns="0" rtlCol="0">
            <a:spAutoFit/>
          </a:bodyPr>
          <a:lstStyle/>
          <a:p>
            <a:pPr marL="12700" marR="5080" lvl="0" indent="0" defTabSz="914400" eaLnBrk="1" fontAlgn="auto" latinLnBrk="0" hangingPunct="1">
              <a:lnSpc>
                <a:spcPts val="1730"/>
              </a:lnSpc>
              <a:spcBef>
                <a:spcPts val="325"/>
              </a:spcBef>
              <a:spcAft>
                <a:spcPts val="0"/>
              </a:spcAft>
              <a:buClrTx/>
              <a:buSzTx/>
              <a:buFontTx/>
              <a:buNone/>
              <a:tabLst/>
              <a:defRPr/>
            </a:pPr>
            <a:r>
              <a:rPr kumimoji="0" sz="1600" b="1" i="0" u="none" strike="noStrike" kern="0" cap="none" spc="-10" normalizeH="0" baseline="0" noProof="0">
                <a:ln>
                  <a:noFill/>
                </a:ln>
                <a:solidFill>
                  <a:srgbClr val="3A3A3A"/>
                </a:solidFill>
                <a:effectLst/>
                <a:uLnTx/>
                <a:uFillTx/>
                <a:latin typeface="Arial"/>
                <a:cs typeface="Arial"/>
              </a:rPr>
              <a:t>Ground-</a:t>
            </a:r>
            <a:r>
              <a:rPr kumimoji="0" sz="1600" b="1" i="0" u="none" strike="noStrike" kern="0" cap="none" spc="0" normalizeH="0" baseline="0" noProof="0">
                <a:ln>
                  <a:noFill/>
                </a:ln>
                <a:solidFill>
                  <a:srgbClr val="3A3A3A"/>
                </a:solidFill>
                <a:effectLst/>
                <a:uLnTx/>
                <a:uFillTx/>
                <a:latin typeface="Arial"/>
                <a:cs typeface="Arial"/>
              </a:rPr>
              <a:t>source</a:t>
            </a:r>
            <a:r>
              <a:rPr kumimoji="0" sz="1600" b="1" i="0" u="none" strike="noStrike" kern="0" cap="none" spc="-55"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heat</a:t>
            </a:r>
            <a:r>
              <a:rPr kumimoji="0" sz="1600" b="1" i="0" u="none" strike="noStrike" kern="0" cap="none" spc="-10"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pumps</a:t>
            </a:r>
            <a:r>
              <a:rPr kumimoji="0" sz="1600" b="1" i="0" u="none" strike="noStrike" kern="0" cap="none" spc="-50"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circulate</a:t>
            </a:r>
            <a:r>
              <a:rPr kumimoji="0" sz="1600" b="1" i="0" u="none" strike="noStrike" kern="0" cap="none" spc="-25" normalizeH="0" baseline="0" noProof="0">
                <a:ln>
                  <a:noFill/>
                </a:ln>
                <a:solidFill>
                  <a:srgbClr val="3A3A3A"/>
                </a:solidFill>
                <a:effectLst/>
                <a:uLnTx/>
                <a:uFillTx/>
                <a:latin typeface="Arial"/>
                <a:cs typeface="Arial"/>
              </a:rPr>
              <a:t> </a:t>
            </a:r>
            <a:r>
              <a:rPr kumimoji="0" sz="1600" b="1" i="0" u="none" strike="noStrike" kern="0" cap="none" spc="-10" normalizeH="0" baseline="0" noProof="0">
                <a:ln>
                  <a:noFill/>
                </a:ln>
                <a:solidFill>
                  <a:srgbClr val="3A3A3A"/>
                </a:solidFill>
                <a:effectLst/>
                <a:uLnTx/>
                <a:uFillTx/>
                <a:latin typeface="Arial"/>
                <a:cs typeface="Arial"/>
              </a:rPr>
              <a:t>water </a:t>
            </a:r>
            <a:r>
              <a:rPr kumimoji="0" sz="1600" b="1" i="0" u="none" strike="noStrike" kern="0" cap="none" spc="0" normalizeH="0" baseline="0" noProof="0">
                <a:ln>
                  <a:noFill/>
                </a:ln>
                <a:solidFill>
                  <a:srgbClr val="3A3A3A"/>
                </a:solidFill>
                <a:effectLst/>
                <a:uLnTx/>
                <a:uFillTx/>
                <a:latin typeface="Arial"/>
                <a:cs typeface="Arial"/>
              </a:rPr>
              <a:t>in</a:t>
            </a:r>
            <a:r>
              <a:rPr kumimoji="0" sz="1600" b="1" i="0" u="none" strike="noStrike" kern="0" cap="none" spc="-30" normalizeH="0" baseline="0" noProof="0">
                <a:ln>
                  <a:noFill/>
                </a:ln>
                <a:solidFill>
                  <a:srgbClr val="3A3A3A"/>
                </a:solidFill>
                <a:effectLst/>
                <a:uLnTx/>
                <a:uFillTx/>
                <a:latin typeface="Arial"/>
                <a:cs typeface="Arial"/>
              </a:rPr>
              <a:t> </a:t>
            </a:r>
            <a:r>
              <a:rPr kumimoji="0" sz="1600" b="1" i="0" u="none" strike="noStrike" kern="0" cap="none" spc="-10" normalizeH="0" baseline="0" noProof="0">
                <a:ln>
                  <a:noFill/>
                </a:ln>
                <a:solidFill>
                  <a:srgbClr val="3A3A3A"/>
                </a:solidFill>
                <a:effectLst/>
                <a:uLnTx/>
                <a:uFillTx/>
                <a:latin typeface="Arial"/>
                <a:cs typeface="Arial"/>
              </a:rPr>
              <a:t>650’-</a:t>
            </a:r>
            <a:r>
              <a:rPr kumimoji="0" sz="1600" b="1" i="0" u="none" strike="noStrike" kern="0" cap="none" spc="0" normalizeH="0" baseline="0" noProof="0">
                <a:ln>
                  <a:noFill/>
                </a:ln>
                <a:solidFill>
                  <a:srgbClr val="3A3A3A"/>
                </a:solidFill>
                <a:effectLst/>
                <a:uLnTx/>
                <a:uFillTx/>
                <a:latin typeface="Arial"/>
                <a:cs typeface="Arial"/>
              </a:rPr>
              <a:t>deep</a:t>
            </a:r>
            <a:r>
              <a:rPr kumimoji="0" sz="1600" b="1" i="0" u="none" strike="noStrike" kern="0" cap="none" spc="-30"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wells.</a:t>
            </a:r>
            <a:r>
              <a:rPr kumimoji="0" sz="1600" b="1" i="0" u="none" strike="noStrike" kern="0" cap="none" spc="-40"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The</a:t>
            </a:r>
            <a:r>
              <a:rPr kumimoji="0" sz="1600" b="1" i="0" u="none" strike="noStrike" kern="0" cap="none" spc="-15"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natural</a:t>
            </a:r>
            <a:r>
              <a:rPr kumimoji="0" sz="1600" b="1" i="0" u="none" strike="noStrike" kern="0" cap="none" spc="-15" normalizeH="0" baseline="0" noProof="0">
                <a:ln>
                  <a:noFill/>
                </a:ln>
                <a:solidFill>
                  <a:srgbClr val="3A3A3A"/>
                </a:solidFill>
                <a:effectLst/>
                <a:uLnTx/>
                <a:uFillTx/>
                <a:latin typeface="Arial"/>
                <a:cs typeface="Arial"/>
              </a:rPr>
              <a:t> </a:t>
            </a:r>
            <a:r>
              <a:rPr kumimoji="0" sz="1600" b="1" i="0" u="none" strike="noStrike" kern="0" cap="none" spc="-10" normalizeH="0" baseline="0" noProof="0">
                <a:ln>
                  <a:noFill/>
                </a:ln>
                <a:solidFill>
                  <a:srgbClr val="3A3A3A"/>
                </a:solidFill>
                <a:effectLst/>
                <a:uLnTx/>
                <a:uFillTx/>
                <a:latin typeface="Arial"/>
                <a:cs typeface="Arial"/>
              </a:rPr>
              <a:t>temperature </a:t>
            </a:r>
            <a:r>
              <a:rPr kumimoji="0" sz="1600" b="1" i="0" u="none" strike="noStrike" kern="0" cap="none" spc="0" normalizeH="0" baseline="0" noProof="0">
                <a:ln>
                  <a:noFill/>
                </a:ln>
                <a:solidFill>
                  <a:srgbClr val="3A3A3A"/>
                </a:solidFill>
                <a:effectLst/>
                <a:uLnTx/>
                <a:uFillTx/>
                <a:latin typeface="Arial"/>
                <a:cs typeface="Arial"/>
              </a:rPr>
              <a:t>of</a:t>
            </a:r>
            <a:r>
              <a:rPr kumimoji="0" sz="1600" b="1" i="0" u="none" strike="noStrike" kern="0" cap="none" spc="-15"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the</a:t>
            </a:r>
            <a:r>
              <a:rPr kumimoji="0" sz="1600" b="1" i="0" u="none" strike="noStrike" kern="0" cap="none" spc="-10"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earth</a:t>
            </a:r>
            <a:r>
              <a:rPr kumimoji="0" sz="1600" b="1" i="0" u="none" strike="noStrike" kern="0" cap="none" spc="-25"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warms</a:t>
            </a:r>
            <a:r>
              <a:rPr kumimoji="0" sz="1600" b="1" i="0" u="none" strike="noStrike" kern="0" cap="none" spc="-30"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the</a:t>
            </a:r>
            <a:r>
              <a:rPr kumimoji="0" sz="1600" b="1" i="0" u="none" strike="noStrike" kern="0" cap="none" spc="-30"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water</a:t>
            </a:r>
            <a:r>
              <a:rPr kumimoji="0" sz="1600" b="1" i="0" u="none" strike="noStrike" kern="0" cap="none" spc="-25"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in</a:t>
            </a:r>
            <a:r>
              <a:rPr kumimoji="0" sz="1600" b="1" i="0" u="none" strike="noStrike" kern="0" cap="none" spc="-5"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the</a:t>
            </a:r>
            <a:r>
              <a:rPr kumimoji="0" sz="1600" b="1" i="0" u="none" strike="noStrike" kern="0" cap="none" spc="-30" normalizeH="0" baseline="0" noProof="0">
                <a:ln>
                  <a:noFill/>
                </a:ln>
                <a:solidFill>
                  <a:srgbClr val="3A3A3A"/>
                </a:solidFill>
                <a:effectLst/>
                <a:uLnTx/>
                <a:uFillTx/>
                <a:latin typeface="Arial"/>
                <a:cs typeface="Arial"/>
              </a:rPr>
              <a:t> </a:t>
            </a:r>
            <a:r>
              <a:rPr kumimoji="0" sz="1600" b="1" i="0" u="none" strike="noStrike" kern="0" cap="none" spc="-10" normalizeH="0" baseline="0" noProof="0">
                <a:ln>
                  <a:noFill/>
                </a:ln>
                <a:solidFill>
                  <a:srgbClr val="3A3A3A"/>
                </a:solidFill>
                <a:effectLst/>
                <a:uLnTx/>
                <a:uFillTx/>
                <a:latin typeface="Arial"/>
                <a:cs typeface="Arial"/>
              </a:rPr>
              <a:t>winter </a:t>
            </a:r>
            <a:r>
              <a:rPr kumimoji="0" sz="1600" b="1" i="0" u="none" strike="noStrike" kern="0" cap="none" spc="0" normalizeH="0" baseline="0" noProof="0">
                <a:ln>
                  <a:noFill/>
                </a:ln>
                <a:solidFill>
                  <a:srgbClr val="3A3A3A"/>
                </a:solidFill>
                <a:effectLst/>
                <a:uLnTx/>
                <a:uFillTx/>
                <a:latin typeface="Arial"/>
                <a:cs typeface="Arial"/>
              </a:rPr>
              <a:t>and</a:t>
            </a:r>
            <a:r>
              <a:rPr kumimoji="0" sz="1600" b="1" i="0" u="none" strike="noStrike" kern="0" cap="none" spc="-40"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cools</a:t>
            </a:r>
            <a:r>
              <a:rPr kumimoji="0" sz="1600" b="1" i="0" u="none" strike="noStrike" kern="0" cap="none" spc="-40"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it</a:t>
            </a:r>
            <a:r>
              <a:rPr kumimoji="0" sz="1600" b="1" i="0" u="none" strike="noStrike" kern="0" cap="none" spc="-25"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in</a:t>
            </a:r>
            <a:r>
              <a:rPr kumimoji="0" sz="1600" b="1" i="0" u="none" strike="noStrike" kern="0" cap="none" spc="-35"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the</a:t>
            </a:r>
            <a:r>
              <a:rPr kumimoji="0" sz="1600" b="1" i="0" u="none" strike="noStrike" kern="0" cap="none" spc="-45"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summer.</a:t>
            </a:r>
            <a:r>
              <a:rPr kumimoji="0" sz="1600" b="1" i="0" u="none" strike="noStrike" kern="0" cap="none" spc="-25"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This</a:t>
            </a:r>
            <a:r>
              <a:rPr kumimoji="0" sz="1600" b="1" i="0" u="none" strike="noStrike" kern="0" cap="none" spc="-45"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water</a:t>
            </a:r>
            <a:r>
              <a:rPr kumimoji="0" sz="1600" b="1" i="0" u="none" strike="noStrike" kern="0" cap="none" spc="-15" normalizeH="0" baseline="0" noProof="0">
                <a:ln>
                  <a:noFill/>
                </a:ln>
                <a:solidFill>
                  <a:srgbClr val="3A3A3A"/>
                </a:solidFill>
                <a:effectLst/>
                <a:uLnTx/>
                <a:uFillTx/>
                <a:latin typeface="Arial"/>
                <a:cs typeface="Arial"/>
              </a:rPr>
              <a:t> </a:t>
            </a:r>
            <a:r>
              <a:rPr kumimoji="0" sz="1600" b="1" i="0" u="none" strike="noStrike" kern="0" cap="none" spc="-25" normalizeH="0" baseline="0" noProof="0">
                <a:ln>
                  <a:noFill/>
                </a:ln>
                <a:solidFill>
                  <a:srgbClr val="3A3A3A"/>
                </a:solidFill>
                <a:effectLst/>
                <a:uLnTx/>
                <a:uFillTx/>
                <a:latin typeface="Arial"/>
                <a:cs typeface="Arial"/>
              </a:rPr>
              <a:t>is </a:t>
            </a:r>
            <a:r>
              <a:rPr kumimoji="0" sz="1600" b="1" i="0" u="none" strike="noStrike" kern="0" cap="none" spc="0" normalizeH="0" baseline="0" noProof="0">
                <a:ln>
                  <a:noFill/>
                </a:ln>
                <a:solidFill>
                  <a:srgbClr val="3A3A3A"/>
                </a:solidFill>
                <a:effectLst/>
                <a:uLnTx/>
                <a:uFillTx/>
                <a:latin typeface="Arial"/>
                <a:cs typeface="Arial"/>
              </a:rPr>
              <a:t>circulated</a:t>
            </a:r>
            <a:r>
              <a:rPr kumimoji="0" sz="1600" b="1" i="0" u="none" strike="noStrike" kern="0" cap="none" spc="-45"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through</a:t>
            </a:r>
            <a:r>
              <a:rPr kumimoji="0" sz="1600" b="1" i="0" u="none" strike="noStrike" kern="0" cap="none" spc="-55"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the</a:t>
            </a:r>
            <a:r>
              <a:rPr kumimoji="0" sz="1600" b="1" i="0" u="none" strike="noStrike" kern="0" cap="none" spc="-25"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heating</a:t>
            </a:r>
            <a:r>
              <a:rPr kumimoji="0" sz="1600" b="1" i="0" u="none" strike="noStrike" kern="0" cap="none" spc="-40"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&amp;</a:t>
            </a:r>
            <a:r>
              <a:rPr kumimoji="0" sz="1600" b="1" i="0" u="none" strike="noStrike" kern="0" cap="none" spc="-50" normalizeH="0" baseline="0" noProof="0">
                <a:ln>
                  <a:noFill/>
                </a:ln>
                <a:solidFill>
                  <a:srgbClr val="3A3A3A"/>
                </a:solidFill>
                <a:effectLst/>
                <a:uLnTx/>
                <a:uFillTx/>
                <a:latin typeface="Arial"/>
                <a:cs typeface="Arial"/>
              </a:rPr>
              <a:t> </a:t>
            </a:r>
            <a:r>
              <a:rPr kumimoji="0" sz="1600" b="1" i="0" u="none" strike="noStrike" kern="0" cap="none" spc="-10" normalizeH="0" baseline="0" noProof="0">
                <a:ln>
                  <a:noFill/>
                </a:ln>
                <a:solidFill>
                  <a:srgbClr val="3A3A3A"/>
                </a:solidFill>
                <a:effectLst/>
                <a:uLnTx/>
                <a:uFillTx/>
                <a:latin typeface="Arial"/>
                <a:cs typeface="Arial"/>
              </a:rPr>
              <a:t>cooling </a:t>
            </a:r>
            <a:r>
              <a:rPr kumimoji="0" sz="1600" b="1" i="0" u="none" strike="noStrike" kern="0" cap="none" spc="0" normalizeH="0" baseline="0" noProof="0">
                <a:ln>
                  <a:noFill/>
                </a:ln>
                <a:solidFill>
                  <a:srgbClr val="3A3A3A"/>
                </a:solidFill>
                <a:effectLst/>
                <a:uLnTx/>
                <a:uFillTx/>
                <a:latin typeface="Arial"/>
                <a:cs typeface="Arial"/>
              </a:rPr>
              <a:t>systems in</a:t>
            </a:r>
            <a:r>
              <a:rPr kumimoji="0" sz="1600" b="1" i="0" u="none" strike="noStrike" kern="0" cap="none" spc="-30"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the</a:t>
            </a:r>
            <a:r>
              <a:rPr kumimoji="0" sz="1600" b="1" i="0" u="none" strike="noStrike" kern="0" cap="none" spc="-65" normalizeH="0" baseline="0" noProof="0">
                <a:ln>
                  <a:noFill/>
                </a:ln>
                <a:solidFill>
                  <a:srgbClr val="3A3A3A"/>
                </a:solidFill>
                <a:effectLst/>
                <a:uLnTx/>
                <a:uFillTx/>
                <a:latin typeface="Arial"/>
                <a:cs typeface="Arial"/>
              </a:rPr>
              <a:t> </a:t>
            </a:r>
            <a:r>
              <a:rPr kumimoji="0" sz="1600" b="1" i="0" u="none" strike="noStrike" kern="0" cap="none" spc="-10" normalizeH="0" baseline="0" noProof="0">
                <a:ln>
                  <a:noFill/>
                </a:ln>
                <a:solidFill>
                  <a:srgbClr val="3A3A3A"/>
                </a:solidFill>
                <a:effectLst/>
                <a:uLnTx/>
                <a:uFillTx/>
                <a:latin typeface="Arial"/>
                <a:cs typeface="Arial"/>
              </a:rPr>
              <a:t>building.</a:t>
            </a:r>
            <a:endParaRPr kumimoji="0" sz="1600" b="0" i="0" u="none" strike="noStrike" kern="0" cap="none" spc="0" normalizeH="0" baseline="0" noProof="0">
              <a:ln>
                <a:noFill/>
              </a:ln>
              <a:solidFill>
                <a:sysClr val="windowText" lastClr="000000"/>
              </a:solidFill>
              <a:effectLst/>
              <a:uLnTx/>
              <a:uFillTx/>
              <a:latin typeface="Arial"/>
              <a:cs typeface="Arial"/>
            </a:endParaRPr>
          </a:p>
        </p:txBody>
      </p:sp>
      <p:sp>
        <p:nvSpPr>
          <p:cNvPr id="16" name="object 16"/>
          <p:cNvSpPr txBox="1"/>
          <p:nvPr/>
        </p:nvSpPr>
        <p:spPr>
          <a:xfrm>
            <a:off x="918323" y="2669050"/>
            <a:ext cx="4157345" cy="1501140"/>
          </a:xfrm>
          <a:prstGeom prst="rect">
            <a:avLst/>
          </a:prstGeom>
        </p:spPr>
        <p:txBody>
          <a:bodyPr vert="horz" wrap="square" lIns="0" tIns="113030" rIns="0" bIns="0" rtlCol="0">
            <a:spAutoFit/>
          </a:bodyPr>
          <a:lstStyle/>
          <a:p>
            <a:pPr marL="299085" marR="0" lvl="0" indent="-286385" defTabSz="914400" eaLnBrk="1" fontAlgn="auto" latinLnBrk="0" hangingPunct="1">
              <a:lnSpc>
                <a:spcPct val="100000"/>
              </a:lnSpc>
              <a:spcBef>
                <a:spcPts val="890"/>
              </a:spcBef>
              <a:spcAft>
                <a:spcPts val="0"/>
              </a:spcAft>
              <a:buClrTx/>
              <a:buSzTx/>
              <a:buFont typeface="Arial"/>
              <a:buChar char="•"/>
              <a:tabLst>
                <a:tab pos="299085" algn="l"/>
              </a:tabLst>
              <a:defRPr/>
            </a:pPr>
            <a:r>
              <a:rPr kumimoji="0" sz="1600" b="1" i="0" u="none" strike="noStrike" kern="0" cap="none" spc="0" normalizeH="0" baseline="0" noProof="0">
                <a:ln>
                  <a:noFill/>
                </a:ln>
                <a:solidFill>
                  <a:srgbClr val="3A3A3A"/>
                </a:solidFill>
                <a:effectLst/>
                <a:uLnTx/>
                <a:uFillTx/>
                <a:latin typeface="Arial"/>
                <a:cs typeface="Arial"/>
              </a:rPr>
              <a:t>50</a:t>
            </a:r>
            <a:r>
              <a:rPr kumimoji="0" sz="1600" b="1" i="0" u="none" strike="noStrike" kern="0" cap="none" spc="-15"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bores</a:t>
            </a:r>
            <a:r>
              <a:rPr kumimoji="0" sz="1600" b="1" i="0" u="none" strike="noStrike" kern="0" cap="none" spc="-35"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at</a:t>
            </a:r>
            <a:r>
              <a:rPr kumimoji="0" sz="1600" b="1" i="0" u="none" strike="noStrike" kern="0" cap="none" spc="-20"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650’</a:t>
            </a:r>
            <a:r>
              <a:rPr kumimoji="0" sz="1600" b="1" i="0" u="none" strike="noStrike" kern="0" cap="none" spc="-85" normalizeH="0" baseline="0" noProof="0">
                <a:ln>
                  <a:noFill/>
                </a:ln>
                <a:solidFill>
                  <a:srgbClr val="3A3A3A"/>
                </a:solidFill>
                <a:effectLst/>
                <a:uLnTx/>
                <a:uFillTx/>
                <a:latin typeface="Arial"/>
                <a:cs typeface="Arial"/>
              </a:rPr>
              <a:t> </a:t>
            </a:r>
            <a:r>
              <a:rPr kumimoji="0" sz="1600" b="1" i="0" u="none" strike="noStrike" kern="0" cap="none" spc="-20" normalizeH="0" baseline="0" noProof="0">
                <a:ln>
                  <a:noFill/>
                </a:ln>
                <a:solidFill>
                  <a:srgbClr val="3A3A3A"/>
                </a:solidFill>
                <a:effectLst/>
                <a:uLnTx/>
                <a:uFillTx/>
                <a:latin typeface="Arial"/>
                <a:cs typeface="Arial"/>
              </a:rPr>
              <a:t>deep</a:t>
            </a:r>
            <a:endParaRPr kumimoji="0" sz="1600" b="0" i="0" u="none" strike="noStrike" kern="0" cap="none" spc="0" normalizeH="0" baseline="0" noProof="0">
              <a:ln>
                <a:noFill/>
              </a:ln>
              <a:solidFill>
                <a:sysClr val="windowText" lastClr="000000"/>
              </a:solidFill>
              <a:effectLst/>
              <a:uLnTx/>
              <a:uFillTx/>
              <a:latin typeface="Arial"/>
              <a:cs typeface="Arial"/>
            </a:endParaRPr>
          </a:p>
          <a:p>
            <a:pPr marL="299085" marR="0" lvl="0" indent="-286385" defTabSz="914400" eaLnBrk="1" fontAlgn="auto" latinLnBrk="0" hangingPunct="1">
              <a:lnSpc>
                <a:spcPct val="100000"/>
              </a:lnSpc>
              <a:spcBef>
                <a:spcPts val="790"/>
              </a:spcBef>
              <a:spcAft>
                <a:spcPts val="0"/>
              </a:spcAft>
              <a:buClrTx/>
              <a:buSzTx/>
              <a:buFont typeface="Arial"/>
              <a:buChar char="•"/>
              <a:tabLst>
                <a:tab pos="299085" algn="l"/>
              </a:tabLst>
              <a:defRPr/>
            </a:pPr>
            <a:r>
              <a:rPr kumimoji="0" sz="1600" b="1" i="0" u="none" strike="noStrike" kern="0" cap="none" spc="0" normalizeH="0" baseline="0" noProof="0">
                <a:ln>
                  <a:noFill/>
                </a:ln>
                <a:solidFill>
                  <a:srgbClr val="3A3A3A"/>
                </a:solidFill>
                <a:effectLst/>
                <a:uLnTx/>
                <a:uFillTx/>
                <a:latin typeface="Arial"/>
                <a:cs typeface="Arial"/>
              </a:rPr>
              <a:t>No</a:t>
            </a:r>
            <a:r>
              <a:rPr kumimoji="0" sz="1600" b="1" i="0" u="none" strike="noStrike" kern="0" cap="none" spc="-30"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visible</a:t>
            </a:r>
            <a:r>
              <a:rPr kumimoji="0" sz="1600" b="1" i="0" u="none" strike="noStrike" kern="0" cap="none" spc="-35"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elements</a:t>
            </a:r>
            <a:r>
              <a:rPr kumimoji="0" sz="1600" b="1" i="0" u="none" strike="noStrike" kern="0" cap="none" spc="-35"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at</a:t>
            </a:r>
            <a:r>
              <a:rPr kumimoji="0" sz="1600" b="1" i="0" u="none" strike="noStrike" kern="0" cap="none" spc="-15"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the</a:t>
            </a:r>
            <a:r>
              <a:rPr kumimoji="0" sz="1600" b="1" i="0" u="none" strike="noStrike" kern="0" cap="none" spc="-20" normalizeH="0" baseline="0" noProof="0">
                <a:ln>
                  <a:noFill/>
                </a:ln>
                <a:solidFill>
                  <a:srgbClr val="3A3A3A"/>
                </a:solidFill>
                <a:effectLst/>
                <a:uLnTx/>
                <a:uFillTx/>
                <a:latin typeface="Arial"/>
                <a:cs typeface="Arial"/>
              </a:rPr>
              <a:t> </a:t>
            </a:r>
            <a:r>
              <a:rPr kumimoji="0" sz="1600" b="1" i="0" u="none" strike="noStrike" kern="0" cap="none" spc="-10" normalizeH="0" baseline="0" noProof="0">
                <a:ln>
                  <a:noFill/>
                </a:ln>
                <a:solidFill>
                  <a:srgbClr val="3A3A3A"/>
                </a:solidFill>
                <a:effectLst/>
                <a:uLnTx/>
                <a:uFillTx/>
                <a:latin typeface="Arial"/>
                <a:cs typeface="Arial"/>
              </a:rPr>
              <a:t>surface</a:t>
            </a:r>
            <a:endParaRPr kumimoji="0" sz="1600" b="0" i="0" u="none" strike="noStrike" kern="0" cap="none" spc="0" normalizeH="0" baseline="0" noProof="0">
              <a:ln>
                <a:noFill/>
              </a:ln>
              <a:solidFill>
                <a:sysClr val="windowText" lastClr="000000"/>
              </a:solidFill>
              <a:effectLst/>
              <a:uLnTx/>
              <a:uFillTx/>
              <a:latin typeface="Arial"/>
              <a:cs typeface="Arial"/>
            </a:endParaRPr>
          </a:p>
          <a:p>
            <a:pPr marL="299085" marR="5080" lvl="0" indent="-287020" defTabSz="914400" eaLnBrk="1" fontAlgn="auto" latinLnBrk="0" hangingPunct="1">
              <a:lnSpc>
                <a:spcPts val="1730"/>
              </a:lnSpc>
              <a:spcBef>
                <a:spcPts val="1035"/>
              </a:spcBef>
              <a:spcAft>
                <a:spcPts val="0"/>
              </a:spcAft>
              <a:buClrTx/>
              <a:buSzTx/>
              <a:buFont typeface="Arial"/>
              <a:buChar char="•"/>
              <a:tabLst>
                <a:tab pos="299085" algn="l"/>
              </a:tabLst>
              <a:defRPr/>
            </a:pPr>
            <a:r>
              <a:rPr kumimoji="0" sz="1600" b="1" i="0" u="none" strike="noStrike" kern="0" cap="none" spc="0" normalizeH="0" baseline="0" noProof="0">
                <a:ln>
                  <a:noFill/>
                </a:ln>
                <a:solidFill>
                  <a:srgbClr val="3A3A3A"/>
                </a:solidFill>
                <a:effectLst/>
                <a:uLnTx/>
                <a:uFillTx/>
                <a:latin typeface="Arial"/>
                <a:cs typeface="Arial"/>
              </a:rPr>
              <a:t>Location</a:t>
            </a:r>
            <a:r>
              <a:rPr kumimoji="0" sz="1600" b="1" i="0" u="none" strike="noStrike" kern="0" cap="none" spc="-70"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selected</a:t>
            </a:r>
            <a:r>
              <a:rPr kumimoji="0" sz="1600" b="1" i="0" u="none" strike="noStrike" kern="0" cap="none" spc="-25"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to</a:t>
            </a:r>
            <a:r>
              <a:rPr kumimoji="0" sz="1600" b="1" i="0" u="none" strike="noStrike" kern="0" cap="none" spc="-25"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support</a:t>
            </a:r>
            <a:r>
              <a:rPr kumimoji="0" sz="1600" b="1" i="0" u="none" strike="noStrike" kern="0" cap="none" spc="-80" normalizeH="0" baseline="0" noProof="0">
                <a:ln>
                  <a:noFill/>
                </a:ln>
                <a:solidFill>
                  <a:srgbClr val="3A3A3A"/>
                </a:solidFill>
                <a:effectLst/>
                <a:uLnTx/>
                <a:uFillTx/>
                <a:latin typeface="Arial"/>
                <a:cs typeface="Arial"/>
              </a:rPr>
              <a:t> </a:t>
            </a:r>
            <a:r>
              <a:rPr kumimoji="0" sz="1600" b="1" i="0" u="none" strike="noStrike" kern="0" cap="none" spc="-10" normalizeH="0" baseline="0" noProof="0">
                <a:ln>
                  <a:noFill/>
                </a:ln>
                <a:solidFill>
                  <a:srgbClr val="3A3A3A"/>
                </a:solidFill>
                <a:effectLst/>
                <a:uLnTx/>
                <a:uFillTx/>
                <a:latin typeface="Arial"/>
                <a:cs typeface="Arial"/>
              </a:rPr>
              <a:t>future </a:t>
            </a:r>
            <a:r>
              <a:rPr kumimoji="0" sz="1600" b="1" i="0" u="none" strike="noStrike" kern="0" cap="none" spc="0" normalizeH="0" baseline="0" noProof="0">
                <a:ln>
                  <a:noFill/>
                </a:ln>
                <a:solidFill>
                  <a:srgbClr val="3A3A3A"/>
                </a:solidFill>
                <a:effectLst/>
                <a:uLnTx/>
                <a:uFillTx/>
                <a:latin typeface="Arial"/>
                <a:cs typeface="Arial"/>
              </a:rPr>
              <a:t>expansion</a:t>
            </a:r>
            <a:r>
              <a:rPr kumimoji="0" sz="1600" b="1" i="0" u="none" strike="noStrike" kern="0" cap="none" spc="-45"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of</a:t>
            </a:r>
            <a:r>
              <a:rPr kumimoji="0" sz="1600" b="1" i="0" u="none" strike="noStrike" kern="0" cap="none" spc="-5"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campus</a:t>
            </a:r>
            <a:r>
              <a:rPr kumimoji="0" sz="1600" b="1" i="0" u="none" strike="noStrike" kern="0" cap="none" spc="-50"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geo</a:t>
            </a:r>
            <a:r>
              <a:rPr kumimoji="0" sz="1600" b="1" i="0" u="none" strike="noStrike" kern="0" cap="none" spc="-25" normalizeH="0" baseline="0" noProof="0">
                <a:ln>
                  <a:noFill/>
                </a:ln>
                <a:solidFill>
                  <a:srgbClr val="3A3A3A"/>
                </a:solidFill>
                <a:effectLst/>
                <a:uLnTx/>
                <a:uFillTx/>
                <a:latin typeface="Arial"/>
                <a:cs typeface="Arial"/>
              </a:rPr>
              <a:t> </a:t>
            </a:r>
            <a:r>
              <a:rPr kumimoji="0" sz="1600" b="1" i="0" u="none" strike="noStrike" kern="0" cap="none" spc="-10" normalizeH="0" baseline="0" noProof="0">
                <a:ln>
                  <a:noFill/>
                </a:ln>
                <a:solidFill>
                  <a:srgbClr val="3A3A3A"/>
                </a:solidFill>
                <a:effectLst/>
                <a:uLnTx/>
                <a:uFillTx/>
                <a:latin typeface="Arial"/>
                <a:cs typeface="Arial"/>
              </a:rPr>
              <a:t>capacity</a:t>
            </a:r>
            <a:r>
              <a:rPr kumimoji="0" sz="1600" b="1" i="0" u="none" strike="noStrike" kern="0" cap="none" spc="-75" normalizeH="0" baseline="0" noProof="0">
                <a:ln>
                  <a:noFill/>
                </a:ln>
                <a:solidFill>
                  <a:srgbClr val="3A3A3A"/>
                </a:solidFill>
                <a:effectLst/>
                <a:uLnTx/>
                <a:uFillTx/>
                <a:latin typeface="Arial"/>
                <a:cs typeface="Arial"/>
              </a:rPr>
              <a:t> </a:t>
            </a:r>
            <a:r>
              <a:rPr kumimoji="0" sz="1600" b="1" i="0" u="none" strike="noStrike" kern="0" cap="none" spc="-25" normalizeH="0" baseline="0" noProof="0">
                <a:ln>
                  <a:noFill/>
                </a:ln>
                <a:solidFill>
                  <a:srgbClr val="3A3A3A"/>
                </a:solidFill>
                <a:effectLst/>
                <a:uLnTx/>
                <a:uFillTx/>
                <a:latin typeface="Arial"/>
                <a:cs typeface="Arial"/>
              </a:rPr>
              <a:t>AND </a:t>
            </a:r>
            <a:r>
              <a:rPr kumimoji="0" sz="1600" b="1" i="0" u="none" strike="noStrike" kern="0" cap="none" spc="0" normalizeH="0" baseline="0" noProof="0">
                <a:ln>
                  <a:noFill/>
                </a:ln>
                <a:solidFill>
                  <a:srgbClr val="3A3A3A"/>
                </a:solidFill>
                <a:effectLst/>
                <a:uLnTx/>
                <a:uFillTx/>
                <a:latin typeface="Arial"/>
                <a:cs typeface="Arial"/>
              </a:rPr>
              <a:t>future</a:t>
            </a:r>
            <a:r>
              <a:rPr kumimoji="0" sz="1600" b="1" i="0" u="none" strike="noStrike" kern="0" cap="none" spc="-10" normalizeH="0" baseline="0" noProof="0">
                <a:ln>
                  <a:noFill/>
                </a:ln>
                <a:solidFill>
                  <a:srgbClr val="3A3A3A"/>
                </a:solidFill>
                <a:effectLst/>
                <a:uLnTx/>
                <a:uFillTx/>
                <a:latin typeface="Arial"/>
                <a:cs typeface="Arial"/>
              </a:rPr>
              <a:t> </a:t>
            </a:r>
            <a:r>
              <a:rPr kumimoji="0" sz="1600" b="1" i="0" u="none" strike="noStrike" kern="0" cap="none" spc="0" normalizeH="0" baseline="0" noProof="0">
                <a:ln>
                  <a:noFill/>
                </a:ln>
                <a:solidFill>
                  <a:srgbClr val="3A3A3A"/>
                </a:solidFill>
                <a:effectLst/>
                <a:uLnTx/>
                <a:uFillTx/>
                <a:latin typeface="Arial"/>
                <a:cs typeface="Arial"/>
              </a:rPr>
              <a:t>building</a:t>
            </a:r>
            <a:r>
              <a:rPr kumimoji="0" sz="1600" b="1" i="0" u="none" strike="noStrike" kern="0" cap="none" spc="-65" normalizeH="0" baseline="0" noProof="0">
                <a:ln>
                  <a:noFill/>
                </a:ln>
                <a:solidFill>
                  <a:srgbClr val="3A3A3A"/>
                </a:solidFill>
                <a:effectLst/>
                <a:uLnTx/>
                <a:uFillTx/>
                <a:latin typeface="Arial"/>
                <a:cs typeface="Arial"/>
              </a:rPr>
              <a:t> </a:t>
            </a:r>
            <a:r>
              <a:rPr kumimoji="0" sz="1600" b="1" i="0" u="none" strike="noStrike" kern="0" cap="none" spc="-20" normalizeH="0" baseline="0" noProof="0">
                <a:ln>
                  <a:noFill/>
                </a:ln>
                <a:solidFill>
                  <a:srgbClr val="3A3A3A"/>
                </a:solidFill>
                <a:effectLst/>
                <a:uLnTx/>
                <a:uFillTx/>
                <a:latin typeface="Arial"/>
                <a:cs typeface="Arial"/>
              </a:rPr>
              <a:t>sites</a:t>
            </a:r>
            <a:endParaRPr kumimoji="0" sz="1600" b="0" i="0" u="none" strike="noStrike" kern="0" cap="none" spc="0" normalizeH="0" baseline="0" noProof="0">
              <a:ln>
                <a:noFill/>
              </a:ln>
              <a:solidFill>
                <a:sysClr val="windowText" lastClr="000000"/>
              </a:solidFill>
              <a:effectLst/>
              <a:uLnTx/>
              <a:uFillTx/>
              <a:latin typeface="Arial"/>
              <a:cs typeface="Arial"/>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descr="$PPTXTitle"/>
          <p:cNvSpPr txBox="1">
            <a:spLocks noGrp="1"/>
          </p:cNvSpPr>
          <p:nvPr>
            <p:ph type="title"/>
          </p:nvPr>
        </p:nvSpPr>
        <p:spPr>
          <a:xfrm>
            <a:off x="918527" y="559569"/>
            <a:ext cx="2070735" cy="1413849"/>
          </a:xfrm>
          <a:prstGeom prst="rect">
            <a:avLst/>
          </a:prstGeom>
        </p:spPr>
        <p:txBody>
          <a:bodyPr vert="horz" wrap="square" lIns="0" tIns="66675" rIns="0" bIns="0" rtlCol="0">
            <a:spAutoFit/>
          </a:bodyPr>
          <a:lstStyle/>
          <a:p>
            <a:pPr marL="12700" marR="5080">
              <a:lnSpc>
                <a:spcPts val="3460"/>
              </a:lnSpc>
              <a:spcBef>
                <a:spcPts val="525"/>
              </a:spcBef>
            </a:pPr>
            <a:r>
              <a:rPr spc="-10"/>
              <a:t>Outdoor equipment enclosure</a:t>
            </a:r>
          </a:p>
        </p:txBody>
      </p:sp>
      <p:sp>
        <p:nvSpPr>
          <p:cNvPr id="3" name="object 3"/>
          <p:cNvSpPr txBox="1"/>
          <p:nvPr/>
        </p:nvSpPr>
        <p:spPr>
          <a:xfrm>
            <a:off x="918527" y="2358612"/>
            <a:ext cx="3938361" cy="3429721"/>
          </a:xfrm>
          <a:prstGeom prst="rect">
            <a:avLst/>
          </a:prstGeom>
        </p:spPr>
        <p:txBody>
          <a:bodyPr vert="horz" wrap="square" lIns="0" tIns="41275" rIns="0" bIns="0" rtlCol="0">
            <a:spAutoFit/>
          </a:bodyPr>
          <a:lstStyle/>
          <a:p>
            <a:pPr marL="298450" marR="5080" lvl="0" indent="-286385" defTabSz="914400" eaLnBrk="1" fontAlgn="auto" latinLnBrk="0" hangingPunct="1">
              <a:lnSpc>
                <a:spcPct val="114000"/>
              </a:lnSpc>
              <a:spcBef>
                <a:spcPts val="325"/>
              </a:spcBef>
              <a:spcAft>
                <a:spcPts val="0"/>
              </a:spcAft>
              <a:buClrTx/>
              <a:buSzTx/>
              <a:buFont typeface="Arial"/>
              <a:buChar char="•"/>
              <a:tabLst>
                <a:tab pos="298450" algn="l"/>
              </a:tabLst>
              <a:defRPr/>
            </a:pPr>
            <a:r>
              <a:rPr kumimoji="0" b="1" i="0" u="none" strike="noStrike" kern="0" cap="none" spc="-35" normalizeH="0" baseline="0" noProof="0">
                <a:ln>
                  <a:noFill/>
                </a:ln>
                <a:solidFill>
                  <a:srgbClr val="3A3A3A"/>
                </a:solidFill>
                <a:effectLst/>
                <a:uLnTx/>
                <a:uFillTx/>
                <a:latin typeface="Arial"/>
                <a:cs typeface="Arial"/>
              </a:rPr>
              <a:t>Air-</a:t>
            </a:r>
            <a:r>
              <a:rPr kumimoji="0" b="1" i="0" u="none" strike="noStrike" kern="0" cap="none" spc="0" normalizeH="0" baseline="0" noProof="0">
                <a:ln>
                  <a:noFill/>
                </a:ln>
                <a:solidFill>
                  <a:srgbClr val="3A3A3A"/>
                </a:solidFill>
                <a:effectLst/>
                <a:uLnTx/>
                <a:uFillTx/>
                <a:latin typeface="Arial"/>
                <a:cs typeface="Arial"/>
              </a:rPr>
              <a:t>cooled</a:t>
            </a:r>
            <a:r>
              <a:rPr kumimoji="0" b="1" i="0" u="none" strike="noStrike" kern="0" cap="none" spc="35"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chiller</a:t>
            </a:r>
            <a:r>
              <a:rPr kumimoji="0" b="1" i="0" u="none" strike="noStrike" kern="0" cap="none" spc="-15"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and</a:t>
            </a:r>
            <a:r>
              <a:rPr kumimoji="0" b="1" i="0" u="none" strike="noStrike" kern="0" cap="none" spc="-15" normalizeH="0" baseline="0" noProof="0">
                <a:ln>
                  <a:noFill/>
                </a:ln>
                <a:solidFill>
                  <a:srgbClr val="3A3A3A"/>
                </a:solidFill>
                <a:effectLst/>
                <a:uLnTx/>
                <a:uFillTx/>
                <a:latin typeface="Arial"/>
                <a:cs typeface="Arial"/>
              </a:rPr>
              <a:t> </a:t>
            </a:r>
            <a:r>
              <a:rPr kumimoji="0" b="1" i="0" u="none" strike="noStrike" kern="0" cap="none" spc="-10" normalizeH="0" baseline="0" noProof="0">
                <a:ln>
                  <a:noFill/>
                </a:ln>
                <a:solidFill>
                  <a:srgbClr val="3A3A3A"/>
                </a:solidFill>
                <a:effectLst/>
                <a:uLnTx/>
                <a:uFillTx/>
                <a:latin typeface="Arial"/>
                <a:cs typeface="Arial"/>
              </a:rPr>
              <a:t>geothermal </a:t>
            </a:r>
            <a:r>
              <a:rPr kumimoji="0" b="1" i="0" u="none" strike="noStrike" kern="0" cap="none" spc="0" normalizeH="0" baseline="0" noProof="0">
                <a:ln>
                  <a:noFill/>
                </a:ln>
                <a:solidFill>
                  <a:srgbClr val="3A3A3A"/>
                </a:solidFill>
                <a:effectLst/>
                <a:uLnTx/>
                <a:uFillTx/>
                <a:latin typeface="Arial"/>
                <a:cs typeface="Arial"/>
              </a:rPr>
              <a:t>equipment</a:t>
            </a:r>
            <a:r>
              <a:rPr kumimoji="0" b="1" i="0" u="none" strike="noStrike" kern="0" cap="none" spc="-55"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will</a:t>
            </a:r>
            <a:r>
              <a:rPr kumimoji="0" b="1" i="0" u="none" strike="noStrike" kern="0" cap="none" spc="-35"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be</a:t>
            </a:r>
            <a:r>
              <a:rPr kumimoji="0" b="1" i="0" u="none" strike="noStrike" kern="0" cap="none" spc="-25"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contained</a:t>
            </a:r>
            <a:r>
              <a:rPr kumimoji="0" b="1" i="0" u="none" strike="noStrike" kern="0" cap="none" spc="-20"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in</a:t>
            </a:r>
            <a:r>
              <a:rPr kumimoji="0" b="1" i="0" u="none" strike="noStrike" kern="0" cap="none" spc="-20" normalizeH="0" baseline="0" noProof="0">
                <a:ln>
                  <a:noFill/>
                </a:ln>
                <a:solidFill>
                  <a:srgbClr val="3A3A3A"/>
                </a:solidFill>
                <a:effectLst/>
                <a:uLnTx/>
                <a:uFillTx/>
                <a:latin typeface="Arial"/>
                <a:cs typeface="Arial"/>
              </a:rPr>
              <a:t> </a:t>
            </a:r>
            <a:r>
              <a:rPr kumimoji="0" b="1" i="0" u="none" strike="noStrike" kern="0" cap="none" spc="-50" normalizeH="0" baseline="0" noProof="0">
                <a:ln>
                  <a:noFill/>
                </a:ln>
                <a:solidFill>
                  <a:srgbClr val="3A3A3A"/>
                </a:solidFill>
                <a:effectLst/>
                <a:uLnTx/>
                <a:uFillTx/>
                <a:latin typeface="Arial"/>
                <a:cs typeface="Arial"/>
              </a:rPr>
              <a:t>a </a:t>
            </a:r>
            <a:r>
              <a:rPr kumimoji="0" b="1" i="0" u="none" strike="noStrike" kern="0" cap="none" spc="0" normalizeH="0" baseline="0" noProof="0">
                <a:ln>
                  <a:noFill/>
                </a:ln>
                <a:solidFill>
                  <a:srgbClr val="3A3A3A"/>
                </a:solidFill>
                <a:effectLst/>
                <a:uLnTx/>
                <a:uFillTx/>
                <a:latin typeface="Arial"/>
                <a:cs typeface="Arial"/>
              </a:rPr>
              <a:t>new,</a:t>
            </a:r>
            <a:r>
              <a:rPr kumimoji="0" b="1" i="0" u="none" strike="noStrike" kern="0" cap="none" spc="-70"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freestanding</a:t>
            </a:r>
            <a:r>
              <a:rPr kumimoji="0" b="1" i="0" u="none" strike="noStrike" kern="0" cap="none" spc="-75"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outbuilding</a:t>
            </a:r>
            <a:r>
              <a:rPr kumimoji="0" b="1" i="0" u="none" strike="noStrike" kern="0" cap="none" spc="-95" normalizeH="0" baseline="0" noProof="0">
                <a:ln>
                  <a:noFill/>
                </a:ln>
                <a:solidFill>
                  <a:srgbClr val="3A3A3A"/>
                </a:solidFill>
                <a:effectLst/>
                <a:uLnTx/>
                <a:uFillTx/>
                <a:latin typeface="Arial"/>
                <a:cs typeface="Arial"/>
              </a:rPr>
              <a:t> </a:t>
            </a:r>
            <a:r>
              <a:rPr kumimoji="0" b="1" i="0" u="none" strike="noStrike" kern="0" cap="none" spc="-25" normalizeH="0" baseline="0" noProof="0">
                <a:ln>
                  <a:noFill/>
                </a:ln>
                <a:solidFill>
                  <a:srgbClr val="3A3A3A"/>
                </a:solidFill>
                <a:effectLst/>
                <a:uLnTx/>
                <a:uFillTx/>
                <a:latin typeface="Arial"/>
                <a:cs typeface="Arial"/>
              </a:rPr>
              <a:t>and </a:t>
            </a:r>
            <a:r>
              <a:rPr kumimoji="0" b="1" i="0" u="none" strike="noStrike" kern="0" cap="none" spc="-10" normalizeH="0" baseline="0" noProof="0">
                <a:ln>
                  <a:noFill/>
                </a:ln>
                <a:solidFill>
                  <a:srgbClr val="3A3A3A"/>
                </a:solidFill>
                <a:effectLst/>
                <a:uLnTx/>
                <a:uFillTx/>
                <a:latin typeface="Arial"/>
                <a:cs typeface="Arial"/>
              </a:rPr>
              <a:t>enclosure</a:t>
            </a:r>
            <a:endParaRPr kumimoji="0" b="0" i="0" u="none" strike="noStrike" kern="0" cap="none" spc="0" normalizeH="0" baseline="0" noProof="0">
              <a:ln>
                <a:noFill/>
              </a:ln>
              <a:solidFill>
                <a:sysClr val="windowText" lastClr="000000"/>
              </a:solidFill>
              <a:effectLst/>
              <a:uLnTx/>
              <a:uFillTx/>
              <a:latin typeface="Arial"/>
              <a:cs typeface="Arial"/>
            </a:endParaRPr>
          </a:p>
          <a:p>
            <a:pPr marL="299085" marR="232410" lvl="0" indent="-287020" defTabSz="914400" eaLnBrk="1" fontAlgn="auto" latinLnBrk="0" hangingPunct="1">
              <a:lnSpc>
                <a:spcPct val="114000"/>
              </a:lnSpc>
              <a:spcBef>
                <a:spcPts val="1000"/>
              </a:spcBef>
              <a:spcAft>
                <a:spcPts val="0"/>
              </a:spcAft>
              <a:buClrTx/>
              <a:buSzTx/>
              <a:buFont typeface="Arial"/>
              <a:buChar char="•"/>
              <a:tabLst>
                <a:tab pos="299085" algn="l"/>
              </a:tabLst>
              <a:defRPr/>
            </a:pPr>
            <a:r>
              <a:rPr kumimoji="0" b="1" i="0" u="none" strike="noStrike" kern="0" cap="none" spc="0" normalizeH="0" baseline="0" noProof="0">
                <a:ln>
                  <a:noFill/>
                </a:ln>
                <a:solidFill>
                  <a:srgbClr val="3A3A3A"/>
                </a:solidFill>
                <a:effectLst/>
                <a:uLnTx/>
                <a:uFillTx/>
                <a:latin typeface="Arial"/>
                <a:cs typeface="Arial"/>
              </a:rPr>
              <a:t>The</a:t>
            </a:r>
            <a:r>
              <a:rPr kumimoji="0" b="1" i="0" u="none" strike="noStrike" kern="0" cap="none" spc="-5"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design</a:t>
            </a:r>
            <a:r>
              <a:rPr kumimoji="0" b="1" i="0" u="none" strike="noStrike" kern="0" cap="none" spc="-45"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will</a:t>
            </a:r>
            <a:r>
              <a:rPr kumimoji="0" b="1" i="0" u="none" strike="noStrike" kern="0" cap="none" spc="-40"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complement</a:t>
            </a:r>
            <a:r>
              <a:rPr kumimoji="0" b="1" i="0" u="none" strike="noStrike" kern="0" cap="none" spc="-50" normalizeH="0" baseline="0" noProof="0">
                <a:ln>
                  <a:noFill/>
                </a:ln>
                <a:solidFill>
                  <a:srgbClr val="3A3A3A"/>
                </a:solidFill>
                <a:effectLst/>
                <a:uLnTx/>
                <a:uFillTx/>
                <a:latin typeface="Arial"/>
                <a:cs typeface="Arial"/>
              </a:rPr>
              <a:t> </a:t>
            </a:r>
            <a:r>
              <a:rPr kumimoji="0" b="1" i="0" u="none" strike="noStrike" kern="0" cap="none" spc="-25" normalizeH="0" baseline="0" noProof="0">
                <a:ln>
                  <a:noFill/>
                </a:ln>
                <a:solidFill>
                  <a:srgbClr val="3A3A3A"/>
                </a:solidFill>
                <a:effectLst/>
                <a:uLnTx/>
                <a:uFillTx/>
                <a:latin typeface="Arial"/>
                <a:cs typeface="Arial"/>
              </a:rPr>
              <a:t>the </a:t>
            </a:r>
            <a:r>
              <a:rPr kumimoji="0" b="1" i="0" u="none" strike="noStrike" kern="0" cap="none" spc="0" normalizeH="0" baseline="0" noProof="0">
                <a:ln>
                  <a:noFill/>
                </a:ln>
                <a:solidFill>
                  <a:srgbClr val="3A3A3A"/>
                </a:solidFill>
                <a:effectLst/>
                <a:uLnTx/>
                <a:uFillTx/>
                <a:latin typeface="Arial"/>
                <a:cs typeface="Arial"/>
              </a:rPr>
              <a:t>existing</a:t>
            </a:r>
            <a:r>
              <a:rPr kumimoji="0" b="1" i="0" u="none" strike="noStrike" kern="0" cap="none" spc="-70"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architecture</a:t>
            </a:r>
            <a:r>
              <a:rPr kumimoji="0" b="1" i="0" u="none" strike="noStrike" kern="0" cap="none" spc="-75" normalizeH="0" baseline="0" noProof="0">
                <a:ln>
                  <a:noFill/>
                </a:ln>
                <a:solidFill>
                  <a:srgbClr val="3A3A3A"/>
                </a:solidFill>
                <a:effectLst/>
                <a:uLnTx/>
                <a:uFillTx/>
                <a:latin typeface="Arial"/>
                <a:cs typeface="Arial"/>
              </a:rPr>
              <a:t> </a:t>
            </a:r>
            <a:r>
              <a:rPr kumimoji="0" b="1" i="0" u="none" strike="noStrike" kern="0" cap="none" spc="-20" normalizeH="0" baseline="0" noProof="0">
                <a:ln>
                  <a:noFill/>
                </a:ln>
                <a:solidFill>
                  <a:srgbClr val="3A3A3A"/>
                </a:solidFill>
                <a:effectLst/>
                <a:uLnTx/>
                <a:uFillTx/>
                <a:latin typeface="Arial"/>
                <a:cs typeface="Arial"/>
              </a:rPr>
              <a:t>while </a:t>
            </a:r>
            <a:r>
              <a:rPr kumimoji="0" b="1" i="0" u="none" strike="noStrike" kern="0" cap="none" spc="0" normalizeH="0" baseline="0" noProof="0">
                <a:ln>
                  <a:noFill/>
                </a:ln>
                <a:solidFill>
                  <a:srgbClr val="3A3A3A"/>
                </a:solidFill>
                <a:effectLst/>
                <a:uLnTx/>
                <a:uFillTx/>
                <a:latin typeface="Arial"/>
                <a:cs typeface="Arial"/>
              </a:rPr>
              <a:t>remaining</a:t>
            </a:r>
            <a:r>
              <a:rPr kumimoji="0" b="1" i="0" u="none" strike="noStrike" kern="0" cap="none" spc="-45" normalizeH="0" baseline="0" noProof="0">
                <a:ln>
                  <a:noFill/>
                </a:ln>
                <a:solidFill>
                  <a:srgbClr val="3A3A3A"/>
                </a:solidFill>
                <a:effectLst/>
                <a:uLnTx/>
                <a:uFillTx/>
                <a:latin typeface="Arial"/>
                <a:cs typeface="Arial"/>
              </a:rPr>
              <a:t> </a:t>
            </a:r>
            <a:r>
              <a:rPr kumimoji="0" b="1" i="0" u="none" strike="noStrike" kern="0" cap="none" spc="-10" normalizeH="0" baseline="0" noProof="0">
                <a:ln>
                  <a:noFill/>
                </a:ln>
                <a:solidFill>
                  <a:srgbClr val="3A3A3A"/>
                </a:solidFill>
                <a:effectLst/>
                <a:uLnTx/>
                <a:uFillTx/>
                <a:latin typeface="Arial"/>
                <a:cs typeface="Arial"/>
              </a:rPr>
              <a:t>distinct</a:t>
            </a:r>
            <a:endParaRPr kumimoji="0" b="0" i="0" u="none" strike="noStrike" kern="0" cap="none" spc="0" normalizeH="0" baseline="0" noProof="0">
              <a:ln>
                <a:noFill/>
              </a:ln>
              <a:solidFill>
                <a:sysClr val="windowText" lastClr="000000"/>
              </a:solidFill>
              <a:effectLst/>
              <a:uLnTx/>
              <a:uFillTx/>
              <a:latin typeface="Arial"/>
              <a:cs typeface="Arial"/>
            </a:endParaRPr>
          </a:p>
          <a:p>
            <a:pPr marL="299085" marR="75565" lvl="0" indent="-287020" defTabSz="914400" eaLnBrk="1" fontAlgn="auto" latinLnBrk="0" hangingPunct="1">
              <a:lnSpc>
                <a:spcPct val="114000"/>
              </a:lnSpc>
              <a:spcBef>
                <a:spcPts val="975"/>
              </a:spcBef>
              <a:spcAft>
                <a:spcPts val="0"/>
              </a:spcAft>
              <a:buClrTx/>
              <a:buSzTx/>
              <a:buFont typeface="Arial"/>
              <a:buChar char="•"/>
              <a:tabLst>
                <a:tab pos="299085" algn="l"/>
              </a:tabLst>
              <a:defRPr/>
            </a:pPr>
            <a:r>
              <a:rPr kumimoji="0" b="1" i="0" u="none" strike="noStrike" kern="0" cap="none" spc="0" normalizeH="0" baseline="0" noProof="0">
                <a:ln>
                  <a:noFill/>
                </a:ln>
                <a:solidFill>
                  <a:srgbClr val="3A3A3A"/>
                </a:solidFill>
                <a:effectLst/>
                <a:uLnTx/>
                <a:uFillTx/>
                <a:latin typeface="Arial"/>
                <a:cs typeface="Arial"/>
              </a:rPr>
              <a:t>Materials</a:t>
            </a:r>
            <a:r>
              <a:rPr kumimoji="0" b="1" i="0" u="none" strike="noStrike" kern="0" cap="none" spc="-65"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include</a:t>
            </a:r>
            <a:r>
              <a:rPr kumimoji="0" b="1" i="0" u="none" strike="noStrike" kern="0" cap="none" spc="-60"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custom</a:t>
            </a:r>
            <a:r>
              <a:rPr kumimoji="0" b="1" i="0" u="none" strike="noStrike" kern="0" cap="none" spc="-20" normalizeH="0" baseline="0" noProof="0">
                <a:ln>
                  <a:noFill/>
                </a:ln>
                <a:solidFill>
                  <a:srgbClr val="3A3A3A"/>
                </a:solidFill>
                <a:effectLst/>
                <a:uLnTx/>
                <a:uFillTx/>
                <a:latin typeface="Arial"/>
                <a:cs typeface="Arial"/>
              </a:rPr>
              <a:t> </a:t>
            </a:r>
            <a:r>
              <a:rPr kumimoji="0" b="1" i="0" u="none" strike="noStrike" kern="0" cap="none" spc="-10" normalizeH="0" baseline="0" noProof="0">
                <a:ln>
                  <a:noFill/>
                </a:ln>
                <a:solidFill>
                  <a:srgbClr val="3A3A3A"/>
                </a:solidFill>
                <a:effectLst/>
                <a:uLnTx/>
                <a:uFillTx/>
                <a:latin typeface="Arial"/>
                <a:cs typeface="Arial"/>
              </a:rPr>
              <a:t>fluted </a:t>
            </a:r>
            <a:r>
              <a:rPr kumimoji="0" b="1" i="0" u="none" strike="noStrike" kern="0" cap="none" spc="0" normalizeH="0" baseline="0" noProof="0">
                <a:ln>
                  <a:noFill/>
                </a:ln>
                <a:solidFill>
                  <a:srgbClr val="3A3A3A"/>
                </a:solidFill>
                <a:effectLst/>
                <a:uLnTx/>
                <a:uFillTx/>
                <a:latin typeface="Arial"/>
                <a:cs typeface="Arial"/>
              </a:rPr>
              <a:t>concrete</a:t>
            </a:r>
            <a:r>
              <a:rPr kumimoji="0" b="1" i="0" u="none" strike="noStrike" kern="0" cap="none" spc="-45"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block</a:t>
            </a:r>
            <a:r>
              <a:rPr kumimoji="0" b="1" i="0" u="none" strike="noStrike" kern="0" cap="none" spc="-40"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and</a:t>
            </a:r>
            <a:r>
              <a:rPr kumimoji="0" b="1" i="0" u="none" strike="noStrike" kern="0" cap="none" spc="-35" normalizeH="0" baseline="0" noProof="0">
                <a:ln>
                  <a:noFill/>
                </a:ln>
                <a:solidFill>
                  <a:srgbClr val="3A3A3A"/>
                </a:solidFill>
                <a:effectLst/>
                <a:uLnTx/>
                <a:uFillTx/>
                <a:latin typeface="Arial"/>
                <a:cs typeface="Arial"/>
              </a:rPr>
              <a:t> </a:t>
            </a:r>
            <a:r>
              <a:rPr kumimoji="0" b="1" i="0" u="none" strike="noStrike" kern="0" cap="none" spc="-10" normalizeH="0" baseline="0" noProof="0">
                <a:ln>
                  <a:noFill/>
                </a:ln>
                <a:solidFill>
                  <a:srgbClr val="3A3A3A"/>
                </a:solidFill>
                <a:effectLst/>
                <a:uLnTx/>
                <a:uFillTx/>
                <a:latin typeface="Arial"/>
                <a:cs typeface="Arial"/>
              </a:rPr>
              <a:t>preweathered </a:t>
            </a:r>
            <a:r>
              <a:rPr kumimoji="0" b="1" i="0" u="none" strike="noStrike" kern="0" cap="none" spc="0" normalizeH="0" baseline="0" noProof="0">
                <a:ln>
                  <a:noFill/>
                </a:ln>
                <a:solidFill>
                  <a:srgbClr val="3A3A3A"/>
                </a:solidFill>
                <a:effectLst/>
                <a:uLnTx/>
                <a:uFillTx/>
                <a:latin typeface="Arial"/>
                <a:cs typeface="Arial"/>
              </a:rPr>
              <a:t>wood</a:t>
            </a:r>
            <a:r>
              <a:rPr kumimoji="0" b="1" i="0" u="none" strike="noStrike" kern="0" cap="none" spc="-15" normalizeH="0" baseline="0" noProof="0">
                <a:ln>
                  <a:noFill/>
                </a:ln>
                <a:solidFill>
                  <a:srgbClr val="3A3A3A"/>
                </a:solidFill>
                <a:effectLst/>
                <a:uLnTx/>
                <a:uFillTx/>
                <a:latin typeface="Arial"/>
                <a:cs typeface="Arial"/>
              </a:rPr>
              <a:t> </a:t>
            </a:r>
            <a:r>
              <a:rPr kumimoji="0" b="1" i="0" u="none" strike="noStrike" kern="0" cap="none" spc="-10" normalizeH="0" baseline="0" noProof="0">
                <a:ln>
                  <a:noFill/>
                </a:ln>
                <a:solidFill>
                  <a:srgbClr val="3A3A3A"/>
                </a:solidFill>
                <a:effectLst/>
                <a:uLnTx/>
                <a:uFillTx/>
                <a:latin typeface="Arial"/>
                <a:cs typeface="Arial"/>
              </a:rPr>
              <a:t>screening</a:t>
            </a:r>
            <a:endParaRPr kumimoji="0" b="0" i="0" u="none" strike="noStrike" kern="0" cap="none" spc="0" normalizeH="0" baseline="0" noProof="0">
              <a:ln>
                <a:noFill/>
              </a:ln>
              <a:solidFill>
                <a:sysClr val="windowText" lastClr="000000"/>
              </a:solidFill>
              <a:effectLst/>
              <a:uLnTx/>
              <a:uFillTx/>
              <a:latin typeface="Arial"/>
              <a:cs typeface="Arial"/>
            </a:endParaRPr>
          </a:p>
        </p:txBody>
      </p:sp>
      <p:pic>
        <p:nvPicPr>
          <p:cNvPr id="4" name="object 4" descr="A digitally rendered image of the LARTS building with anticipated outdoor equipment enclosure."/>
          <p:cNvPicPr/>
          <p:nvPr/>
        </p:nvPicPr>
        <p:blipFill>
          <a:blip r:embed="rId2" cstate="print"/>
          <a:stretch>
            <a:fillRect/>
          </a:stretch>
        </p:blipFill>
        <p:spPr>
          <a:xfrm>
            <a:off x="5183187" y="2824621"/>
            <a:ext cx="7008812" cy="4033377"/>
          </a:xfrm>
          <a:prstGeom prst="rect">
            <a:avLst/>
          </a:prstGeom>
        </p:spPr>
      </p:pic>
      <p:grpSp>
        <p:nvGrpSpPr>
          <p:cNvPr id="7" name="Group 6" descr="Two diagrams: One shows the planned outdoor geothermal equipment and how it will connect with the LARTS Building. It will be seamlessly integrated to the system and minimize the exterior footprint on the campus. The second diagram shows a more close-up view of the outdoor enclosure.">
            <a:extLst>
              <a:ext uri="{FF2B5EF4-FFF2-40B4-BE49-F238E27FC236}">
                <a16:creationId xmlns:a16="http://schemas.microsoft.com/office/drawing/2014/main" id="{A0D30165-0E75-36CA-D16D-CD9326CA775F}"/>
              </a:ext>
            </a:extLst>
          </p:cNvPr>
          <p:cNvGrpSpPr/>
          <p:nvPr/>
        </p:nvGrpSpPr>
        <p:grpSpPr>
          <a:xfrm>
            <a:off x="5198138" y="726186"/>
            <a:ext cx="6812873" cy="1881873"/>
            <a:chOff x="5198138" y="726186"/>
            <a:chExt cx="6812873" cy="1881873"/>
          </a:xfrm>
        </p:grpSpPr>
        <p:pic>
          <p:nvPicPr>
            <p:cNvPr id="5" name="object 5"/>
            <p:cNvPicPr/>
            <p:nvPr/>
          </p:nvPicPr>
          <p:blipFill>
            <a:blip r:embed="rId3" cstate="print"/>
            <a:stretch>
              <a:fillRect/>
            </a:stretch>
          </p:blipFill>
          <p:spPr>
            <a:xfrm>
              <a:off x="5198138" y="762069"/>
              <a:ext cx="3902334" cy="1641665"/>
            </a:xfrm>
            <a:prstGeom prst="rect">
              <a:avLst/>
            </a:prstGeom>
          </p:spPr>
        </p:pic>
        <p:pic>
          <p:nvPicPr>
            <p:cNvPr id="6" name="object 6"/>
            <p:cNvPicPr/>
            <p:nvPr/>
          </p:nvPicPr>
          <p:blipFill>
            <a:blip r:embed="rId4" cstate="print"/>
            <a:stretch>
              <a:fillRect/>
            </a:stretch>
          </p:blipFill>
          <p:spPr>
            <a:xfrm>
              <a:off x="9236292" y="726186"/>
              <a:ext cx="2774719" cy="1881873"/>
            </a:xfrm>
            <a:prstGeom prst="rect">
              <a:avLst/>
            </a:prstGeom>
          </p:spPr>
        </p:pic>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BACC6370-2D7E-4714-9D71-7542949D7D5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1" name="Rectangle 10">
            <a:extLst>
              <a:ext uri="{FF2B5EF4-FFF2-40B4-BE49-F238E27FC236}">
                <a16:creationId xmlns:a16="http://schemas.microsoft.com/office/drawing/2014/main" id="{F68B3F68-107C-434F-AA38-110D5EA91B8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2" y="0"/>
            <a:ext cx="12191998" cy="1575955"/>
          </a:xfrm>
          <a:prstGeom prst="rect">
            <a:avLst/>
          </a:prstGeom>
          <a:gradFill>
            <a:gsLst>
              <a:gs pos="0">
                <a:srgbClr val="000000">
                  <a:alpha val="96000"/>
                </a:srgbClr>
              </a:gs>
              <a:gs pos="100000">
                <a:schemeClr val="accent1">
                  <a:lumMod val="75000"/>
                </a:scheme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3" name="Rectangle 12">
            <a:extLst>
              <a:ext uri="{FF2B5EF4-FFF2-40B4-BE49-F238E27FC236}">
                <a16:creationId xmlns:a16="http://schemas.microsoft.com/office/drawing/2014/main" id="{AAD0DBB9-1A4B-4391-81D4-CB19F9AB91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8128857" y="0"/>
            <a:ext cx="4063143" cy="1576412"/>
          </a:xfrm>
          <a:prstGeom prst="rect">
            <a:avLst/>
          </a:prstGeom>
          <a:gradFill>
            <a:gsLst>
              <a:gs pos="19000">
                <a:schemeClr val="accent1">
                  <a:lumMod val="50000"/>
                  <a:alpha val="68000"/>
                </a:schemeClr>
              </a:gs>
              <a:gs pos="100000">
                <a:schemeClr val="accent1">
                  <a:alpha val="79000"/>
                </a:schemeClr>
              </a:gs>
            </a:gsLst>
            <a:lin ang="19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15" name="Rectangle 14">
            <a:extLst>
              <a:ext uri="{FF2B5EF4-FFF2-40B4-BE49-F238E27FC236}">
                <a16:creationId xmlns:a16="http://schemas.microsoft.com/office/drawing/2014/main" id="{063BBA22-50EA-4C4D-BE05-F1CE4E63AA5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5307777" y="-5307778"/>
            <a:ext cx="1576446" cy="12192002"/>
          </a:xfrm>
          <a:prstGeom prst="rect">
            <a:avLst/>
          </a:prstGeom>
          <a:gradFill>
            <a:gsLst>
              <a:gs pos="23000">
                <a:schemeClr val="accent1">
                  <a:alpha val="0"/>
                </a:schemeClr>
              </a:gs>
              <a:gs pos="99000">
                <a:srgbClr val="000000">
                  <a:alpha val="74000"/>
                </a:srgbClr>
              </a:gs>
            </a:gsLst>
            <a:lin ang="20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0B0004020202020204"/>
              <a:ea typeface="+mn-ea"/>
              <a:cs typeface="+mn-cs"/>
            </a:endParaRPr>
          </a:p>
        </p:txBody>
      </p:sp>
      <p:sp>
        <p:nvSpPr>
          <p:cNvPr id="2" name="Title 1">
            <a:extLst>
              <a:ext uri="{FF2B5EF4-FFF2-40B4-BE49-F238E27FC236}">
                <a16:creationId xmlns:a16="http://schemas.microsoft.com/office/drawing/2014/main" id="{90B98676-7D49-248C-0562-CF8CF8805A29}"/>
              </a:ext>
            </a:extLst>
          </p:cNvPr>
          <p:cNvSpPr>
            <a:spLocks noGrp="1"/>
          </p:cNvSpPr>
          <p:nvPr>
            <p:ph type="title"/>
          </p:nvPr>
        </p:nvSpPr>
        <p:spPr>
          <a:xfrm>
            <a:off x="295272" y="349112"/>
            <a:ext cx="10044023" cy="877729"/>
          </a:xfrm>
        </p:spPr>
        <p:txBody>
          <a:bodyPr anchor="ctr">
            <a:normAutofit/>
          </a:bodyPr>
          <a:lstStyle/>
          <a:p>
            <a:r>
              <a:rPr lang="en-US" sz="4000">
                <a:solidFill>
                  <a:srgbClr val="FFFFFF"/>
                </a:solidFill>
              </a:rPr>
              <a:t>DCR’s Net Zero Goals</a:t>
            </a:r>
          </a:p>
        </p:txBody>
      </p:sp>
      <p:graphicFrame>
        <p:nvGraphicFramePr>
          <p:cNvPr id="5" name="Content Placeholder 2" descr="A SmartArt infographic showing the Net Zero Goals adopted by DCR leadership, by the following categories: electric vehicles (EVs), public charging, buildings, solar, and operations. There are icons representing each category, as well as goals for each category.">
            <a:extLst>
              <a:ext uri="{FF2B5EF4-FFF2-40B4-BE49-F238E27FC236}">
                <a16:creationId xmlns:a16="http://schemas.microsoft.com/office/drawing/2014/main" id="{76312FB3-B70A-C0BD-36E2-2199CF10F95C}"/>
              </a:ext>
            </a:extLst>
          </p:cNvPr>
          <p:cNvGraphicFramePr>
            <a:graphicFrameLocks noGrp="1"/>
          </p:cNvGraphicFramePr>
          <p:nvPr>
            <p:ph idx="1"/>
            <p:extLst>
              <p:ext uri="{D42A27DB-BD31-4B8C-83A1-F6EECF244321}">
                <p14:modId xmlns:p14="http://schemas.microsoft.com/office/powerpoint/2010/main" val="4034008258"/>
              </p:ext>
            </p:extLst>
          </p:nvPr>
        </p:nvGraphicFramePr>
        <p:xfrm>
          <a:off x="749821" y="2521317"/>
          <a:ext cx="10927829" cy="419280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Rectangle 3">
            <a:extLst>
              <a:ext uri="{FF2B5EF4-FFF2-40B4-BE49-F238E27FC236}">
                <a16:creationId xmlns:a16="http://schemas.microsoft.com/office/drawing/2014/main" id="{6DECFF7B-3329-3F72-A9CE-F30061438BDC}"/>
              </a:ext>
            </a:extLst>
          </p:cNvPr>
          <p:cNvSpPr/>
          <p:nvPr/>
        </p:nvSpPr>
        <p:spPr>
          <a:xfrm>
            <a:off x="680944" y="1680477"/>
            <a:ext cx="6714929" cy="98246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white"/>
                </a:solidFill>
                <a:effectLst/>
                <a:uLnTx/>
                <a:uFillTx/>
                <a:latin typeface="Aptos" panose="020B0004020202020204"/>
                <a:ea typeface="+mn-ea"/>
                <a:cs typeface="+mn-cs"/>
              </a:rPr>
              <a:t>Net Zero Goals adopted by DCR leadership in 2022 to put directives of EO594 into action</a:t>
            </a:r>
            <a:endParaRPr kumimoji="0" lang="en-US" sz="2000" b="0" i="0" u="none" strike="noStrike" kern="1200" cap="none" spc="0" normalizeH="0" baseline="0" noProof="0">
              <a:ln>
                <a:noFill/>
              </a:ln>
              <a:solidFill>
                <a:prstClr val="black"/>
              </a:solidFill>
              <a:effectLst/>
              <a:highlight>
                <a:srgbClr val="FFFF00"/>
              </a:highlight>
              <a:uLnTx/>
              <a:uFillTx/>
              <a:latin typeface="Aptos" panose="020B0004020202020204"/>
              <a:ea typeface="+mn-ea"/>
              <a:cs typeface="+mn-cs"/>
            </a:endParaRPr>
          </a:p>
        </p:txBody>
      </p:sp>
      <p:pic>
        <p:nvPicPr>
          <p:cNvPr id="3" name="Picture 2" descr="An image showing the DCR Net Zero Task Force receiving an award.">
            <a:extLst>
              <a:ext uri="{FF2B5EF4-FFF2-40B4-BE49-F238E27FC236}">
                <a16:creationId xmlns:a16="http://schemas.microsoft.com/office/drawing/2014/main" id="{56F32030-D04F-4856-B837-7851BC730C92}"/>
              </a:ext>
            </a:extLst>
          </p:cNvPr>
          <p:cNvPicPr>
            <a:picLocks noChangeAspect="1"/>
          </p:cNvPicPr>
          <p:nvPr/>
        </p:nvPicPr>
        <p:blipFill>
          <a:blip r:embed="rId7"/>
          <a:srcRect l="9798" t="19607" r="-74"/>
          <a:stretch/>
        </p:blipFill>
        <p:spPr>
          <a:xfrm>
            <a:off x="7781544" y="-491"/>
            <a:ext cx="4410454" cy="2621678"/>
          </a:xfrm>
          <a:prstGeom prst="rect">
            <a:avLst/>
          </a:prstGeom>
        </p:spPr>
      </p:pic>
    </p:spTree>
    <p:extLst>
      <p:ext uri="{BB962C8B-B14F-4D97-AF65-F5344CB8AC3E}">
        <p14:creationId xmlns:p14="http://schemas.microsoft.com/office/powerpoint/2010/main" val="33064817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 grpId="0">
        <p:bldAsOne/>
      </p:bldGraphic>
    </p:bldLst>
  </p:timing>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object 3" descr="$PPTXTitle"/>
          <p:cNvSpPr txBox="1">
            <a:spLocks noGrp="1"/>
          </p:cNvSpPr>
          <p:nvPr>
            <p:ph type="title"/>
          </p:nvPr>
        </p:nvSpPr>
        <p:spPr>
          <a:prstGeom prst="rect">
            <a:avLst/>
          </a:prstGeom>
        </p:spPr>
        <p:txBody>
          <a:bodyPr vert="horz" wrap="square" lIns="0" tIns="11430" rIns="0" bIns="0" rtlCol="0">
            <a:spAutoFit/>
          </a:bodyPr>
          <a:lstStyle/>
          <a:p>
            <a:pPr marL="12700">
              <a:lnSpc>
                <a:spcPct val="100000"/>
              </a:lnSpc>
              <a:spcBef>
                <a:spcPts val="90"/>
              </a:spcBef>
            </a:pPr>
            <a:r>
              <a:t>GeoConnect</a:t>
            </a:r>
            <a:r>
              <a:rPr spc="-160"/>
              <a:t> </a:t>
            </a:r>
            <a:r>
              <a:rPr spc="-20"/>
              <a:t>Study</a:t>
            </a:r>
          </a:p>
        </p:txBody>
      </p:sp>
      <p:sp>
        <p:nvSpPr>
          <p:cNvPr id="4" name="object 4"/>
          <p:cNvSpPr txBox="1"/>
          <p:nvPr/>
        </p:nvSpPr>
        <p:spPr>
          <a:xfrm>
            <a:off x="728198" y="1972634"/>
            <a:ext cx="4037282" cy="3429721"/>
          </a:xfrm>
          <a:prstGeom prst="rect">
            <a:avLst/>
          </a:prstGeom>
        </p:spPr>
        <p:txBody>
          <a:bodyPr vert="horz" wrap="square" lIns="0" tIns="41275" rIns="0" bIns="0" rtlCol="0">
            <a:spAutoFit/>
          </a:bodyPr>
          <a:lstStyle/>
          <a:p>
            <a:pPr marL="12700" marR="5080" lvl="0" indent="0" defTabSz="914400" eaLnBrk="1" fontAlgn="auto" latinLnBrk="0" hangingPunct="1">
              <a:lnSpc>
                <a:spcPct val="114000"/>
              </a:lnSpc>
              <a:spcBef>
                <a:spcPts val="325"/>
              </a:spcBef>
              <a:spcAft>
                <a:spcPts val="0"/>
              </a:spcAft>
              <a:buClrTx/>
              <a:buSzTx/>
              <a:buFontTx/>
              <a:buNone/>
              <a:tabLst/>
              <a:defRPr/>
            </a:pPr>
            <a:r>
              <a:rPr kumimoji="0" b="1" i="0" u="none" strike="noStrike" kern="0" cap="none" spc="0" normalizeH="0" baseline="0" noProof="0">
                <a:ln>
                  <a:noFill/>
                </a:ln>
                <a:solidFill>
                  <a:srgbClr val="3A3A3A"/>
                </a:solidFill>
                <a:effectLst/>
                <a:uLnTx/>
                <a:uFillTx/>
                <a:latin typeface="Arial"/>
                <a:cs typeface="Arial"/>
              </a:rPr>
              <a:t>Is</a:t>
            </a:r>
            <a:r>
              <a:rPr kumimoji="0" b="1" i="0" u="none" strike="noStrike" kern="0" cap="none" spc="-30"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it</a:t>
            </a:r>
            <a:r>
              <a:rPr kumimoji="0" b="1" i="0" u="none" strike="noStrike" kern="0" cap="none" spc="-10"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possible</a:t>
            </a:r>
            <a:r>
              <a:rPr kumimoji="0" b="1" i="0" u="none" strike="noStrike" kern="0" cap="none" spc="-55"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for the</a:t>
            </a:r>
            <a:r>
              <a:rPr kumimoji="0" b="1" i="0" u="none" strike="noStrike" kern="0" cap="none" spc="-5"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new</a:t>
            </a:r>
            <a:r>
              <a:rPr kumimoji="0" b="1" i="0" u="none" strike="noStrike" kern="0" cap="none" spc="-30" normalizeH="0" baseline="0" noProof="0">
                <a:ln>
                  <a:noFill/>
                </a:ln>
                <a:solidFill>
                  <a:srgbClr val="3A3A3A"/>
                </a:solidFill>
                <a:effectLst/>
                <a:uLnTx/>
                <a:uFillTx/>
                <a:latin typeface="Arial"/>
                <a:cs typeface="Arial"/>
              </a:rPr>
              <a:t> </a:t>
            </a:r>
            <a:r>
              <a:rPr kumimoji="0" b="1" i="0" u="none" strike="noStrike" kern="0" cap="none" spc="-10" normalizeH="0" baseline="0" noProof="0">
                <a:ln>
                  <a:noFill/>
                </a:ln>
                <a:solidFill>
                  <a:srgbClr val="3A3A3A"/>
                </a:solidFill>
                <a:effectLst/>
                <a:uLnTx/>
                <a:uFillTx/>
                <a:latin typeface="Arial"/>
                <a:cs typeface="Arial"/>
              </a:rPr>
              <a:t>geothermal </a:t>
            </a:r>
            <a:r>
              <a:rPr kumimoji="0" b="1" i="0" u="none" strike="noStrike" kern="0" cap="none" spc="0" normalizeH="0" baseline="0" noProof="0">
                <a:ln>
                  <a:noFill/>
                </a:ln>
                <a:solidFill>
                  <a:srgbClr val="3A3A3A"/>
                </a:solidFill>
                <a:effectLst/>
                <a:uLnTx/>
                <a:uFillTx/>
                <a:latin typeface="Arial"/>
                <a:cs typeface="Arial"/>
              </a:rPr>
              <a:t>system</a:t>
            </a:r>
            <a:r>
              <a:rPr kumimoji="0" b="1" i="0" u="none" strike="noStrike" kern="0" cap="none" spc="5"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to</a:t>
            </a:r>
            <a:r>
              <a:rPr kumimoji="0" b="1" i="0" u="none" strike="noStrike" kern="0" cap="none" spc="-35"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support</a:t>
            </a:r>
            <a:r>
              <a:rPr kumimoji="0" b="1" i="0" u="none" strike="noStrike" kern="0" cap="none" spc="-70"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additional</a:t>
            </a:r>
            <a:r>
              <a:rPr kumimoji="0" b="1" i="0" u="none" strike="noStrike" kern="0" cap="none" spc="-75" normalizeH="0" baseline="0" noProof="0">
                <a:ln>
                  <a:noFill/>
                </a:ln>
                <a:solidFill>
                  <a:srgbClr val="3A3A3A"/>
                </a:solidFill>
                <a:effectLst/>
                <a:uLnTx/>
                <a:uFillTx/>
                <a:latin typeface="Arial"/>
                <a:cs typeface="Arial"/>
              </a:rPr>
              <a:t> </a:t>
            </a:r>
            <a:r>
              <a:rPr kumimoji="0" b="1" i="0" u="none" strike="noStrike" kern="0" cap="none" spc="-10" normalizeH="0" baseline="0" noProof="0">
                <a:ln>
                  <a:noFill/>
                </a:ln>
                <a:solidFill>
                  <a:srgbClr val="3A3A3A"/>
                </a:solidFill>
                <a:effectLst/>
                <a:uLnTx/>
                <a:uFillTx/>
                <a:latin typeface="Arial"/>
                <a:cs typeface="Arial"/>
              </a:rPr>
              <a:t>campus </a:t>
            </a:r>
            <a:r>
              <a:rPr kumimoji="0" b="1" i="0" u="none" strike="noStrike" kern="0" cap="none" spc="0" normalizeH="0" baseline="0" noProof="0">
                <a:ln>
                  <a:noFill/>
                </a:ln>
                <a:solidFill>
                  <a:srgbClr val="3A3A3A"/>
                </a:solidFill>
                <a:effectLst/>
                <a:uLnTx/>
                <a:uFillTx/>
                <a:latin typeface="Arial"/>
                <a:cs typeface="Arial"/>
              </a:rPr>
              <a:t>buildings</a:t>
            </a:r>
            <a:r>
              <a:rPr kumimoji="0" b="1" i="0" u="none" strike="noStrike" kern="0" cap="none" spc="-70"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during</a:t>
            </a:r>
            <a:r>
              <a:rPr kumimoji="0" b="1" i="0" u="none" strike="noStrike" kern="0" cap="none" spc="-30" normalizeH="0" baseline="0" noProof="0">
                <a:ln>
                  <a:noFill/>
                </a:ln>
                <a:solidFill>
                  <a:srgbClr val="3A3A3A"/>
                </a:solidFill>
                <a:effectLst/>
                <a:uLnTx/>
                <a:uFillTx/>
                <a:latin typeface="Arial"/>
                <a:cs typeface="Arial"/>
              </a:rPr>
              <a:t> </a:t>
            </a:r>
            <a:r>
              <a:rPr kumimoji="0" b="1" i="0" u="none" strike="noStrike" kern="0" cap="none" spc="-10" normalizeH="0" baseline="0" noProof="0">
                <a:ln>
                  <a:noFill/>
                </a:ln>
                <a:solidFill>
                  <a:srgbClr val="3A3A3A"/>
                </a:solidFill>
                <a:effectLst/>
                <a:uLnTx/>
                <a:uFillTx/>
                <a:latin typeface="Arial"/>
                <a:cs typeface="Arial"/>
              </a:rPr>
              <a:t>non-</a:t>
            </a:r>
            <a:r>
              <a:rPr kumimoji="0" b="1" i="0" u="none" strike="noStrike" kern="0" cap="none" spc="0" normalizeH="0" baseline="0" noProof="0">
                <a:ln>
                  <a:noFill/>
                </a:ln>
                <a:solidFill>
                  <a:srgbClr val="3A3A3A"/>
                </a:solidFill>
                <a:effectLst/>
                <a:uLnTx/>
                <a:uFillTx/>
                <a:latin typeface="Arial"/>
                <a:cs typeface="Arial"/>
              </a:rPr>
              <a:t>peak</a:t>
            </a:r>
            <a:r>
              <a:rPr kumimoji="0" b="1" i="0" u="none" strike="noStrike" kern="0" cap="none" spc="-15" normalizeH="0" baseline="0" noProof="0">
                <a:ln>
                  <a:noFill/>
                </a:ln>
                <a:solidFill>
                  <a:srgbClr val="3A3A3A"/>
                </a:solidFill>
                <a:effectLst/>
                <a:uLnTx/>
                <a:uFillTx/>
                <a:latin typeface="Arial"/>
                <a:cs typeface="Arial"/>
              </a:rPr>
              <a:t> </a:t>
            </a:r>
            <a:r>
              <a:rPr kumimoji="0" b="1" i="0" u="none" strike="noStrike" kern="0" cap="none" spc="-20" normalizeH="0" baseline="0" noProof="0">
                <a:ln>
                  <a:noFill/>
                </a:ln>
                <a:solidFill>
                  <a:srgbClr val="3A3A3A"/>
                </a:solidFill>
                <a:effectLst/>
                <a:uLnTx/>
                <a:uFillTx/>
                <a:latin typeface="Arial"/>
                <a:cs typeface="Arial"/>
              </a:rPr>
              <a:t>load </a:t>
            </a:r>
            <a:r>
              <a:rPr kumimoji="0" b="1" i="0" u="none" strike="noStrike" kern="0" cap="none" spc="-10" normalizeH="0" baseline="0" noProof="0">
                <a:ln>
                  <a:noFill/>
                </a:ln>
                <a:solidFill>
                  <a:srgbClr val="3A3A3A"/>
                </a:solidFill>
                <a:effectLst/>
                <a:uLnTx/>
                <a:uFillTx/>
                <a:latin typeface="Arial"/>
                <a:cs typeface="Arial"/>
              </a:rPr>
              <a:t>periods?</a:t>
            </a:r>
            <a:endParaRPr kumimoji="0" b="0" i="0" u="none" strike="noStrike" kern="0" cap="none" spc="0" normalizeH="0" baseline="0" noProof="0">
              <a:ln>
                <a:noFill/>
              </a:ln>
              <a:solidFill>
                <a:sysClr val="windowText" lastClr="000000"/>
              </a:solidFill>
              <a:effectLst/>
              <a:uLnTx/>
              <a:uFillTx/>
              <a:latin typeface="Arial"/>
              <a:cs typeface="Arial"/>
            </a:endParaRPr>
          </a:p>
          <a:p>
            <a:pPr marL="12700" marR="432434" lvl="0" indent="0" defTabSz="914400" eaLnBrk="1" fontAlgn="auto" latinLnBrk="0" hangingPunct="1">
              <a:lnSpc>
                <a:spcPct val="114000"/>
              </a:lnSpc>
              <a:spcBef>
                <a:spcPts val="1000"/>
              </a:spcBef>
              <a:spcAft>
                <a:spcPts val="0"/>
              </a:spcAft>
              <a:buClrTx/>
              <a:buSzTx/>
              <a:buFontTx/>
              <a:buNone/>
              <a:tabLst/>
              <a:defRPr/>
            </a:pPr>
            <a:r>
              <a:rPr kumimoji="0" b="1" i="0" u="none" strike="noStrike" kern="0" cap="none" spc="0" normalizeH="0" baseline="0" noProof="0">
                <a:ln>
                  <a:noFill/>
                </a:ln>
                <a:solidFill>
                  <a:srgbClr val="3A3A3A"/>
                </a:solidFill>
                <a:effectLst/>
                <a:uLnTx/>
                <a:uFillTx/>
                <a:latin typeface="Arial"/>
                <a:cs typeface="Arial"/>
              </a:rPr>
              <a:t>Is</a:t>
            </a:r>
            <a:r>
              <a:rPr kumimoji="0" b="1" i="0" u="none" strike="noStrike" kern="0" cap="none" spc="-30"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it</a:t>
            </a:r>
            <a:r>
              <a:rPr kumimoji="0" b="1" i="0" u="none" strike="noStrike" kern="0" cap="none" spc="-10"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possible</a:t>
            </a:r>
            <a:r>
              <a:rPr kumimoji="0" b="1" i="0" u="none" strike="noStrike" kern="0" cap="none" spc="-55"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to use</a:t>
            </a:r>
            <a:r>
              <a:rPr kumimoji="0" b="1" i="0" u="none" strike="noStrike" kern="0" cap="none" spc="-5"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the</a:t>
            </a:r>
            <a:r>
              <a:rPr kumimoji="0" b="1" i="0" u="none" strike="noStrike" kern="0" cap="none" spc="-30" normalizeH="0" baseline="0" noProof="0">
                <a:ln>
                  <a:noFill/>
                </a:ln>
                <a:solidFill>
                  <a:srgbClr val="3A3A3A"/>
                </a:solidFill>
                <a:effectLst/>
                <a:uLnTx/>
                <a:uFillTx/>
                <a:latin typeface="Arial"/>
                <a:cs typeface="Arial"/>
              </a:rPr>
              <a:t> </a:t>
            </a:r>
            <a:r>
              <a:rPr kumimoji="0" b="1" i="0" u="none" strike="noStrike" kern="0" cap="none" spc="-20" normalizeH="0" baseline="0" noProof="0">
                <a:ln>
                  <a:noFill/>
                </a:ln>
                <a:solidFill>
                  <a:srgbClr val="3A3A3A"/>
                </a:solidFill>
                <a:effectLst/>
                <a:uLnTx/>
                <a:uFillTx/>
                <a:latin typeface="Arial"/>
                <a:cs typeface="Arial"/>
              </a:rPr>
              <a:t>LARTS </a:t>
            </a:r>
            <a:r>
              <a:rPr kumimoji="0" b="1" i="0" u="none" strike="noStrike" kern="0" cap="none" spc="0" normalizeH="0" baseline="0" noProof="0">
                <a:ln>
                  <a:noFill/>
                </a:ln>
                <a:solidFill>
                  <a:srgbClr val="3A3A3A"/>
                </a:solidFill>
                <a:effectLst/>
                <a:uLnTx/>
                <a:uFillTx/>
                <a:latin typeface="Arial"/>
                <a:cs typeface="Arial"/>
              </a:rPr>
              <a:t>systems to</a:t>
            </a:r>
            <a:r>
              <a:rPr kumimoji="0" b="1" i="0" u="none" strike="noStrike" kern="0" cap="none" spc="-35"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provide</a:t>
            </a:r>
            <a:r>
              <a:rPr kumimoji="0" b="1" i="0" u="none" strike="noStrike" kern="0" cap="none" spc="-65" normalizeH="0" baseline="0" noProof="0">
                <a:ln>
                  <a:noFill/>
                </a:ln>
                <a:solidFill>
                  <a:srgbClr val="3A3A3A"/>
                </a:solidFill>
                <a:effectLst/>
                <a:uLnTx/>
                <a:uFillTx/>
                <a:latin typeface="Arial"/>
                <a:cs typeface="Arial"/>
              </a:rPr>
              <a:t> </a:t>
            </a:r>
            <a:r>
              <a:rPr kumimoji="0" b="1" i="0" u="none" strike="noStrike" kern="0" cap="none" spc="-10" normalizeH="0" baseline="0" noProof="0">
                <a:ln>
                  <a:noFill/>
                </a:ln>
                <a:solidFill>
                  <a:srgbClr val="3A3A3A"/>
                </a:solidFill>
                <a:effectLst/>
                <a:uLnTx/>
                <a:uFillTx/>
                <a:latin typeface="Arial"/>
                <a:cs typeface="Arial"/>
              </a:rPr>
              <a:t>redundancy?</a:t>
            </a:r>
            <a:endParaRPr kumimoji="0" b="0" i="0" u="none" strike="noStrike" kern="0" cap="none" spc="0" normalizeH="0" baseline="0" noProof="0">
              <a:ln>
                <a:noFill/>
              </a:ln>
              <a:solidFill>
                <a:sysClr val="windowText" lastClr="000000"/>
              </a:solidFill>
              <a:effectLst/>
              <a:uLnTx/>
              <a:uFillTx/>
              <a:latin typeface="Arial"/>
              <a:cs typeface="Arial"/>
            </a:endParaRPr>
          </a:p>
          <a:p>
            <a:pPr marL="12700" marR="108585" lvl="0" indent="0" defTabSz="914400" eaLnBrk="1" fontAlgn="auto" latinLnBrk="0" hangingPunct="1">
              <a:lnSpc>
                <a:spcPct val="114000"/>
              </a:lnSpc>
              <a:spcBef>
                <a:spcPts val="980"/>
              </a:spcBef>
              <a:spcAft>
                <a:spcPts val="0"/>
              </a:spcAft>
              <a:buClrTx/>
              <a:buSzTx/>
              <a:buFontTx/>
              <a:buNone/>
              <a:tabLst/>
              <a:defRPr/>
            </a:pPr>
            <a:r>
              <a:rPr kumimoji="0" b="1" i="0" u="none" strike="noStrike" kern="0" cap="none" spc="0" normalizeH="0" baseline="0" noProof="0">
                <a:ln>
                  <a:noFill/>
                </a:ln>
                <a:solidFill>
                  <a:srgbClr val="3A3A3A"/>
                </a:solidFill>
                <a:effectLst/>
                <a:uLnTx/>
                <a:uFillTx/>
                <a:latin typeface="Arial"/>
                <a:cs typeface="Arial"/>
              </a:rPr>
              <a:t>The</a:t>
            </a:r>
            <a:r>
              <a:rPr kumimoji="0" b="1" i="0" u="none" strike="noStrike" kern="0" cap="none" spc="-15"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study</a:t>
            </a:r>
            <a:r>
              <a:rPr kumimoji="0" b="1" i="0" u="none" strike="noStrike" kern="0" cap="none" spc="-35"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is</a:t>
            </a:r>
            <a:r>
              <a:rPr kumimoji="0" b="1" i="0" u="none" strike="noStrike" kern="0" cap="none" spc="-15"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exploring</a:t>
            </a:r>
            <a:r>
              <a:rPr kumimoji="0" b="1" i="0" u="none" strike="noStrike" kern="0" cap="none" spc="-50"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whether</a:t>
            </a:r>
            <a:r>
              <a:rPr kumimoji="0" b="1" i="0" u="none" strike="noStrike" kern="0" cap="none" spc="-55" normalizeH="0" baseline="0" noProof="0">
                <a:ln>
                  <a:noFill/>
                </a:ln>
                <a:solidFill>
                  <a:srgbClr val="3A3A3A"/>
                </a:solidFill>
                <a:effectLst/>
                <a:uLnTx/>
                <a:uFillTx/>
                <a:latin typeface="Arial"/>
                <a:cs typeface="Arial"/>
              </a:rPr>
              <a:t> </a:t>
            </a:r>
            <a:r>
              <a:rPr kumimoji="0" b="1" i="0" u="none" strike="noStrike" kern="0" cap="none" spc="-25" normalizeH="0" baseline="0" noProof="0">
                <a:ln>
                  <a:noFill/>
                </a:ln>
                <a:solidFill>
                  <a:srgbClr val="3A3A3A"/>
                </a:solidFill>
                <a:effectLst/>
                <a:uLnTx/>
                <a:uFillTx/>
                <a:latin typeface="Arial"/>
                <a:cs typeface="Arial"/>
              </a:rPr>
              <a:t>the </a:t>
            </a:r>
            <a:r>
              <a:rPr kumimoji="0" b="1" i="0" u="none" strike="noStrike" kern="0" cap="none" spc="0" normalizeH="0" baseline="0" noProof="0">
                <a:ln>
                  <a:noFill/>
                </a:ln>
                <a:solidFill>
                  <a:srgbClr val="3A3A3A"/>
                </a:solidFill>
                <a:effectLst/>
                <a:uLnTx/>
                <a:uFillTx/>
                <a:latin typeface="Arial"/>
                <a:cs typeface="Arial"/>
              </a:rPr>
              <a:t>geothermal</a:t>
            </a:r>
            <a:r>
              <a:rPr kumimoji="0" b="1" i="0" u="none" strike="noStrike" kern="0" cap="none" spc="-45"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piping</a:t>
            </a:r>
            <a:r>
              <a:rPr kumimoji="0" b="1" i="0" u="none" strike="noStrike" kern="0" cap="none" spc="-50"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can</a:t>
            </a:r>
            <a:r>
              <a:rPr kumimoji="0" b="1" i="0" u="none" strike="noStrike" kern="0" cap="none" spc="-30"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be</a:t>
            </a:r>
            <a:r>
              <a:rPr kumimoji="0" b="1" i="0" u="none" strike="noStrike" kern="0" cap="none" spc="-10"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routed</a:t>
            </a:r>
            <a:r>
              <a:rPr kumimoji="0" b="1" i="0" u="none" strike="noStrike" kern="0" cap="none" spc="-30" normalizeH="0" baseline="0" noProof="0">
                <a:ln>
                  <a:noFill/>
                </a:ln>
                <a:solidFill>
                  <a:srgbClr val="3A3A3A"/>
                </a:solidFill>
                <a:effectLst/>
                <a:uLnTx/>
                <a:uFillTx/>
                <a:latin typeface="Arial"/>
                <a:cs typeface="Arial"/>
              </a:rPr>
              <a:t> </a:t>
            </a:r>
            <a:r>
              <a:rPr kumimoji="0" b="1" i="0" u="none" strike="noStrike" kern="0" cap="none" spc="-25" normalizeH="0" baseline="0" noProof="0">
                <a:ln>
                  <a:noFill/>
                </a:ln>
                <a:solidFill>
                  <a:srgbClr val="3A3A3A"/>
                </a:solidFill>
                <a:effectLst/>
                <a:uLnTx/>
                <a:uFillTx/>
                <a:latin typeface="Arial"/>
                <a:cs typeface="Arial"/>
              </a:rPr>
              <a:t>to </a:t>
            </a:r>
            <a:r>
              <a:rPr kumimoji="0" b="1" i="0" u="none" strike="noStrike" kern="0" cap="none" spc="0" normalizeH="0" baseline="0" noProof="0">
                <a:ln>
                  <a:noFill/>
                </a:ln>
                <a:solidFill>
                  <a:srgbClr val="3A3A3A"/>
                </a:solidFill>
                <a:effectLst/>
                <a:uLnTx/>
                <a:uFillTx/>
                <a:latin typeface="Arial"/>
                <a:cs typeface="Arial"/>
              </a:rPr>
              <a:t>the</a:t>
            </a:r>
            <a:r>
              <a:rPr kumimoji="0" b="1" i="0" u="none" strike="noStrike" kern="0" cap="none" spc="-50"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existing</a:t>
            </a:r>
            <a:r>
              <a:rPr kumimoji="0" b="1" i="0" u="none" strike="noStrike" kern="0" cap="none" spc="-60" normalizeH="0" baseline="0" noProof="0">
                <a:ln>
                  <a:noFill/>
                </a:ln>
                <a:solidFill>
                  <a:srgbClr val="3A3A3A"/>
                </a:solidFill>
                <a:effectLst/>
                <a:uLnTx/>
                <a:uFillTx/>
                <a:latin typeface="Arial"/>
                <a:cs typeface="Arial"/>
              </a:rPr>
              <a:t> </a:t>
            </a:r>
            <a:r>
              <a:rPr kumimoji="0" b="1" i="0" u="none" strike="noStrike" kern="0" cap="none" spc="0" normalizeH="0" baseline="0" noProof="0">
                <a:ln>
                  <a:noFill/>
                </a:ln>
                <a:solidFill>
                  <a:srgbClr val="3A3A3A"/>
                </a:solidFill>
                <a:effectLst/>
                <a:uLnTx/>
                <a:uFillTx/>
                <a:latin typeface="Arial"/>
                <a:cs typeface="Arial"/>
              </a:rPr>
              <a:t>systems serving</a:t>
            </a:r>
            <a:r>
              <a:rPr kumimoji="0" b="1" i="0" u="none" strike="noStrike" kern="0" cap="none" spc="-60" normalizeH="0" baseline="0" noProof="0">
                <a:ln>
                  <a:noFill/>
                </a:ln>
                <a:solidFill>
                  <a:srgbClr val="3A3A3A"/>
                </a:solidFill>
                <a:effectLst/>
                <a:uLnTx/>
                <a:uFillTx/>
                <a:latin typeface="Arial"/>
                <a:cs typeface="Arial"/>
              </a:rPr>
              <a:t> </a:t>
            </a:r>
            <a:r>
              <a:rPr kumimoji="0" b="1" i="0" u="none" strike="noStrike" kern="0" cap="none" spc="-10" normalizeH="0" baseline="0" noProof="0">
                <a:ln>
                  <a:noFill/>
                </a:ln>
                <a:solidFill>
                  <a:srgbClr val="3A3A3A"/>
                </a:solidFill>
                <a:effectLst/>
                <a:uLnTx/>
                <a:uFillTx/>
                <a:latin typeface="Arial"/>
                <a:cs typeface="Arial"/>
              </a:rPr>
              <a:t>nearby building(s).</a:t>
            </a:r>
            <a:endParaRPr kumimoji="0" b="0" i="0" u="none" strike="noStrike" kern="0" cap="none" spc="0" normalizeH="0" baseline="0" noProof="0">
              <a:ln>
                <a:noFill/>
              </a:ln>
              <a:solidFill>
                <a:sysClr val="windowText" lastClr="000000"/>
              </a:solidFill>
              <a:effectLst/>
              <a:uLnTx/>
              <a:uFillTx/>
              <a:latin typeface="Arial"/>
              <a:cs typeface="Arial"/>
            </a:endParaRPr>
          </a:p>
        </p:txBody>
      </p:sp>
      <p:grpSp>
        <p:nvGrpSpPr>
          <p:cNvPr id="20" name="Group 19" descr="An aerial photograph of the UMD campus, highlighting the Library, Quad, LARTS, Auditorium, Admisisions, and Campus Center buildings. The photograph also shows the location of the geothermal borefield.">
            <a:extLst>
              <a:ext uri="{FF2B5EF4-FFF2-40B4-BE49-F238E27FC236}">
                <a16:creationId xmlns:a16="http://schemas.microsoft.com/office/drawing/2014/main" id="{C6F94278-F46A-D728-23E5-73E69D23FD8F}"/>
              </a:ext>
            </a:extLst>
          </p:cNvPr>
          <p:cNvGrpSpPr/>
          <p:nvPr/>
        </p:nvGrpSpPr>
        <p:grpSpPr>
          <a:xfrm>
            <a:off x="5183606" y="0"/>
            <a:ext cx="7008391" cy="6858000"/>
            <a:chOff x="5183606" y="0"/>
            <a:chExt cx="7008391" cy="6858000"/>
          </a:xfrm>
        </p:grpSpPr>
        <p:pic>
          <p:nvPicPr>
            <p:cNvPr id="2" name="object 2"/>
            <p:cNvPicPr/>
            <p:nvPr/>
          </p:nvPicPr>
          <p:blipFill>
            <a:blip r:embed="rId2" cstate="print"/>
            <a:stretch>
              <a:fillRect/>
            </a:stretch>
          </p:blipFill>
          <p:spPr>
            <a:xfrm>
              <a:off x="5183606" y="0"/>
              <a:ext cx="7008391" cy="6858000"/>
            </a:xfrm>
            <a:prstGeom prst="rect">
              <a:avLst/>
            </a:prstGeom>
          </p:spPr>
        </p:pic>
        <p:grpSp>
          <p:nvGrpSpPr>
            <p:cNvPr id="19" name="Group 18">
              <a:extLst>
                <a:ext uri="{FF2B5EF4-FFF2-40B4-BE49-F238E27FC236}">
                  <a16:creationId xmlns:a16="http://schemas.microsoft.com/office/drawing/2014/main" id="{6D5DB09C-7D79-D10E-749A-2DBF5EA7BC37}"/>
                </a:ext>
              </a:extLst>
            </p:cNvPr>
            <p:cNvGrpSpPr/>
            <p:nvPr/>
          </p:nvGrpSpPr>
          <p:grpSpPr>
            <a:xfrm>
              <a:off x="5606516" y="1718843"/>
              <a:ext cx="6235446" cy="4219892"/>
              <a:chOff x="5606516" y="1718843"/>
              <a:chExt cx="6235446" cy="4219892"/>
            </a:xfrm>
          </p:grpSpPr>
          <p:sp>
            <p:nvSpPr>
              <p:cNvPr id="5" name="object 5"/>
              <p:cNvSpPr txBox="1"/>
              <p:nvPr/>
            </p:nvSpPr>
            <p:spPr>
              <a:xfrm>
                <a:off x="9623691" y="1718843"/>
                <a:ext cx="1072515" cy="339090"/>
              </a:xfrm>
              <a:prstGeom prst="rect">
                <a:avLst/>
              </a:prstGeom>
              <a:solidFill>
                <a:srgbClr val="F8F8F8">
                  <a:alpha val="59999"/>
                </a:srgbClr>
              </a:solidFill>
              <a:ln w="9525">
                <a:solidFill>
                  <a:srgbClr val="D3B66F"/>
                </a:solidFill>
              </a:ln>
            </p:spPr>
            <p:txBody>
              <a:bodyPr vert="horz" wrap="square" lIns="0" tIns="31115" rIns="0" bIns="0" rtlCol="0">
                <a:spAutoFit/>
              </a:bodyPr>
              <a:lstStyle/>
              <a:p>
                <a:pPr marL="90805" marR="0" lvl="0" indent="0" defTabSz="914400" eaLnBrk="1" fontAlgn="auto" latinLnBrk="0" hangingPunct="1">
                  <a:lnSpc>
                    <a:spcPct val="100000"/>
                  </a:lnSpc>
                  <a:spcBef>
                    <a:spcPts val="245"/>
                  </a:spcBef>
                  <a:spcAft>
                    <a:spcPts val="0"/>
                  </a:spcAft>
                  <a:buClrTx/>
                  <a:buSzTx/>
                  <a:buFontTx/>
                  <a:buNone/>
                  <a:tabLst/>
                  <a:defRPr/>
                </a:pPr>
                <a:r>
                  <a:rPr kumimoji="0" sz="1600" b="1" i="0" u="none" strike="noStrike" kern="0" cap="none" spc="-10" normalizeH="0" baseline="0" noProof="0">
                    <a:ln>
                      <a:noFill/>
                    </a:ln>
                    <a:solidFill>
                      <a:srgbClr val="393939"/>
                    </a:solidFill>
                    <a:effectLst/>
                    <a:uLnTx/>
                    <a:uFillTx/>
                    <a:latin typeface="Calibri"/>
                    <a:cs typeface="Calibri"/>
                  </a:rPr>
                  <a:t>LARTS</a:t>
                </a:r>
                <a:endParaRPr kumimoji="0" sz="1600" b="0" i="0" u="none" strike="noStrike" kern="0" cap="none" spc="0" normalizeH="0" baseline="0" noProof="0">
                  <a:ln>
                    <a:noFill/>
                  </a:ln>
                  <a:solidFill>
                    <a:sysClr val="windowText" lastClr="000000"/>
                  </a:solidFill>
                  <a:effectLst/>
                  <a:uLnTx/>
                  <a:uFillTx/>
                  <a:latin typeface="Calibri"/>
                  <a:cs typeface="Calibri"/>
                </a:endParaRPr>
              </a:p>
            </p:txBody>
          </p:sp>
          <p:sp>
            <p:nvSpPr>
              <p:cNvPr id="6" name="object 6"/>
              <p:cNvSpPr txBox="1"/>
              <p:nvPr/>
            </p:nvSpPr>
            <p:spPr>
              <a:xfrm>
                <a:off x="9623691" y="2384564"/>
                <a:ext cx="1428115" cy="584835"/>
              </a:xfrm>
              <a:prstGeom prst="rect">
                <a:avLst/>
              </a:prstGeom>
              <a:solidFill>
                <a:srgbClr val="F8F8F8">
                  <a:alpha val="59999"/>
                </a:srgbClr>
              </a:solidFill>
              <a:ln w="9525">
                <a:solidFill>
                  <a:srgbClr val="D3B66F"/>
                </a:solidFill>
              </a:ln>
            </p:spPr>
            <p:txBody>
              <a:bodyPr vert="horz" wrap="square" lIns="0" tIns="31115" rIns="0" bIns="0" rtlCol="0">
                <a:spAutoFit/>
              </a:bodyPr>
              <a:lstStyle/>
              <a:p>
                <a:pPr marL="90805" marR="205740" lvl="0" indent="0" defTabSz="914400" eaLnBrk="1" fontAlgn="auto" latinLnBrk="0" hangingPunct="1">
                  <a:lnSpc>
                    <a:spcPct val="100000"/>
                  </a:lnSpc>
                  <a:spcBef>
                    <a:spcPts val="245"/>
                  </a:spcBef>
                  <a:spcAft>
                    <a:spcPts val="0"/>
                  </a:spcAft>
                  <a:buClrTx/>
                  <a:buSzTx/>
                  <a:buFontTx/>
                  <a:buNone/>
                  <a:tabLst/>
                  <a:defRPr/>
                </a:pPr>
                <a:r>
                  <a:rPr kumimoji="0" sz="1600" b="1" i="0" u="none" strike="noStrike" kern="0" cap="none" spc="-70" normalizeH="0" baseline="0" noProof="0">
                    <a:ln>
                      <a:noFill/>
                    </a:ln>
                    <a:solidFill>
                      <a:srgbClr val="393939"/>
                    </a:solidFill>
                    <a:effectLst/>
                    <a:uLnTx/>
                    <a:uFillTx/>
                    <a:latin typeface="Calibri"/>
                    <a:cs typeface="Calibri"/>
                  </a:rPr>
                  <a:t>GEOTHERMAL </a:t>
                </a:r>
                <a:r>
                  <a:rPr kumimoji="0" sz="1600" b="1" i="0" u="none" strike="noStrike" kern="0" cap="none" spc="-10" normalizeH="0" baseline="0" noProof="0">
                    <a:ln>
                      <a:noFill/>
                    </a:ln>
                    <a:solidFill>
                      <a:srgbClr val="393939"/>
                    </a:solidFill>
                    <a:effectLst/>
                    <a:uLnTx/>
                    <a:uFillTx/>
                    <a:latin typeface="Calibri"/>
                    <a:cs typeface="Calibri"/>
                  </a:rPr>
                  <a:t>BOREFIELD</a:t>
                </a:r>
                <a:endParaRPr kumimoji="0" sz="1600" b="0" i="0" u="none" strike="noStrike" kern="0" cap="none" spc="0" normalizeH="0" baseline="0" noProof="0">
                  <a:ln>
                    <a:noFill/>
                  </a:ln>
                  <a:solidFill>
                    <a:sysClr val="windowText" lastClr="000000"/>
                  </a:solidFill>
                  <a:effectLst/>
                  <a:uLnTx/>
                  <a:uFillTx/>
                  <a:latin typeface="Calibri"/>
                  <a:cs typeface="Calibri"/>
                </a:endParaRPr>
              </a:p>
            </p:txBody>
          </p:sp>
          <p:sp>
            <p:nvSpPr>
              <p:cNvPr id="7" name="object 7"/>
              <p:cNvSpPr txBox="1"/>
              <p:nvPr/>
            </p:nvSpPr>
            <p:spPr>
              <a:xfrm>
                <a:off x="7019708" y="3259721"/>
                <a:ext cx="705485" cy="339090"/>
              </a:xfrm>
              <a:prstGeom prst="rect">
                <a:avLst/>
              </a:prstGeom>
              <a:solidFill>
                <a:srgbClr val="F8F8F8">
                  <a:alpha val="59999"/>
                </a:srgbClr>
              </a:solidFill>
              <a:ln w="9525">
                <a:solidFill>
                  <a:srgbClr val="D3B66F"/>
                </a:solidFill>
              </a:ln>
            </p:spPr>
            <p:txBody>
              <a:bodyPr vert="horz" wrap="square" lIns="0" tIns="31115" rIns="0" bIns="0" rtlCol="0">
                <a:spAutoFit/>
              </a:bodyPr>
              <a:lstStyle/>
              <a:p>
                <a:pPr marL="91440" marR="0" lvl="0" indent="0" defTabSz="914400" eaLnBrk="1" fontAlgn="auto" latinLnBrk="0" hangingPunct="1">
                  <a:lnSpc>
                    <a:spcPct val="100000"/>
                  </a:lnSpc>
                  <a:spcBef>
                    <a:spcPts val="245"/>
                  </a:spcBef>
                  <a:spcAft>
                    <a:spcPts val="0"/>
                  </a:spcAft>
                  <a:buClrTx/>
                  <a:buSzTx/>
                  <a:buFontTx/>
                  <a:buNone/>
                  <a:tabLst/>
                  <a:defRPr/>
                </a:pPr>
                <a:r>
                  <a:rPr kumimoji="0" sz="1600" b="1" i="0" u="none" strike="noStrike" kern="0" cap="none" spc="-20" normalizeH="0" baseline="0" noProof="0">
                    <a:ln>
                      <a:noFill/>
                    </a:ln>
                    <a:solidFill>
                      <a:srgbClr val="393939"/>
                    </a:solidFill>
                    <a:effectLst/>
                    <a:uLnTx/>
                    <a:uFillTx/>
                    <a:latin typeface="Calibri"/>
                    <a:cs typeface="Calibri"/>
                  </a:rPr>
                  <a:t>QUAD</a:t>
                </a:r>
                <a:endParaRPr kumimoji="0" sz="1600" b="0" i="0" u="none" strike="noStrike" kern="0" cap="none" spc="0" normalizeH="0" baseline="0" noProof="0">
                  <a:ln>
                    <a:noFill/>
                  </a:ln>
                  <a:solidFill>
                    <a:sysClr val="windowText" lastClr="000000"/>
                  </a:solidFill>
                  <a:effectLst/>
                  <a:uLnTx/>
                  <a:uFillTx/>
                  <a:latin typeface="Calibri"/>
                  <a:cs typeface="Calibri"/>
                </a:endParaRPr>
              </a:p>
            </p:txBody>
          </p:sp>
          <p:sp>
            <p:nvSpPr>
              <p:cNvPr id="8" name="object 8"/>
              <p:cNvSpPr txBox="1"/>
              <p:nvPr/>
            </p:nvSpPr>
            <p:spPr>
              <a:xfrm>
                <a:off x="10413847" y="4070413"/>
                <a:ext cx="1428115" cy="584835"/>
              </a:xfrm>
              <a:prstGeom prst="rect">
                <a:avLst/>
              </a:prstGeom>
              <a:solidFill>
                <a:srgbClr val="F8F8F8">
                  <a:alpha val="59999"/>
                </a:srgbClr>
              </a:solidFill>
              <a:ln w="9525">
                <a:solidFill>
                  <a:srgbClr val="D3B66F"/>
                </a:solidFill>
              </a:ln>
            </p:spPr>
            <p:txBody>
              <a:bodyPr vert="horz" wrap="square" lIns="0" tIns="31115" rIns="0" bIns="0" rtlCol="0">
                <a:spAutoFit/>
              </a:bodyPr>
              <a:lstStyle/>
              <a:p>
                <a:pPr marL="91440" marR="115570" lvl="0" indent="0" defTabSz="914400" eaLnBrk="1" fontAlgn="auto" latinLnBrk="0" hangingPunct="1">
                  <a:lnSpc>
                    <a:spcPct val="100000"/>
                  </a:lnSpc>
                  <a:spcBef>
                    <a:spcPts val="245"/>
                  </a:spcBef>
                  <a:spcAft>
                    <a:spcPts val="0"/>
                  </a:spcAft>
                  <a:buClrTx/>
                  <a:buSzTx/>
                  <a:buFontTx/>
                  <a:buNone/>
                  <a:tabLst/>
                  <a:defRPr/>
                </a:pPr>
                <a:r>
                  <a:rPr kumimoji="0" sz="1600" b="1" i="0" u="none" strike="noStrike" kern="0" cap="none" spc="-85" normalizeH="0" baseline="0" noProof="0">
                    <a:ln>
                      <a:noFill/>
                    </a:ln>
                    <a:solidFill>
                      <a:srgbClr val="393939"/>
                    </a:solidFill>
                    <a:effectLst/>
                    <a:uLnTx/>
                    <a:uFillTx/>
                    <a:latin typeface="Calibri"/>
                    <a:cs typeface="Calibri"/>
                  </a:rPr>
                  <a:t>AUDITORIUM</a:t>
                </a:r>
                <a:r>
                  <a:rPr kumimoji="0" sz="1600" b="1" i="0" u="none" strike="noStrike" kern="0" cap="none" spc="-15" normalizeH="0" baseline="0" noProof="0">
                    <a:ln>
                      <a:noFill/>
                    </a:ln>
                    <a:solidFill>
                      <a:srgbClr val="393939"/>
                    </a:solidFill>
                    <a:effectLst/>
                    <a:uLnTx/>
                    <a:uFillTx/>
                    <a:latin typeface="Calibri"/>
                    <a:cs typeface="Calibri"/>
                  </a:rPr>
                  <a:t> </a:t>
                </a:r>
                <a:r>
                  <a:rPr kumimoji="0" sz="1600" b="1" i="0" u="none" strike="noStrike" kern="0" cap="none" spc="35" normalizeH="0" baseline="0" noProof="0">
                    <a:ln>
                      <a:noFill/>
                    </a:ln>
                    <a:solidFill>
                      <a:srgbClr val="393939"/>
                    </a:solidFill>
                    <a:effectLst/>
                    <a:uLnTx/>
                    <a:uFillTx/>
                    <a:latin typeface="Calibri"/>
                    <a:cs typeface="Calibri"/>
                  </a:rPr>
                  <a:t>+ </a:t>
                </a:r>
                <a:r>
                  <a:rPr kumimoji="0" sz="1600" b="1" i="0" u="none" strike="noStrike" kern="0" cap="none" spc="-10" normalizeH="0" baseline="0" noProof="0">
                    <a:ln>
                      <a:noFill/>
                    </a:ln>
                    <a:solidFill>
                      <a:srgbClr val="393939"/>
                    </a:solidFill>
                    <a:effectLst/>
                    <a:uLnTx/>
                    <a:uFillTx/>
                    <a:latin typeface="Calibri"/>
                    <a:cs typeface="Calibri"/>
                  </a:rPr>
                  <a:t>ADMISSIONS</a:t>
                </a:r>
                <a:endParaRPr kumimoji="0" sz="1600" b="0" i="0" u="none" strike="noStrike" kern="0" cap="none" spc="0" normalizeH="0" baseline="0" noProof="0">
                  <a:ln>
                    <a:noFill/>
                  </a:ln>
                  <a:solidFill>
                    <a:sysClr val="windowText" lastClr="000000"/>
                  </a:solidFill>
                  <a:effectLst/>
                  <a:uLnTx/>
                  <a:uFillTx/>
                  <a:latin typeface="Calibri"/>
                  <a:cs typeface="Calibri"/>
                </a:endParaRPr>
              </a:p>
            </p:txBody>
          </p:sp>
          <p:sp>
            <p:nvSpPr>
              <p:cNvPr id="9" name="object 9"/>
              <p:cNvSpPr txBox="1"/>
              <p:nvPr/>
            </p:nvSpPr>
            <p:spPr>
              <a:xfrm>
                <a:off x="10862729" y="5353900"/>
                <a:ext cx="979169" cy="584835"/>
              </a:xfrm>
              <a:prstGeom prst="rect">
                <a:avLst/>
              </a:prstGeom>
              <a:solidFill>
                <a:srgbClr val="F8F8F8">
                  <a:alpha val="59999"/>
                </a:srgbClr>
              </a:solidFill>
              <a:ln w="9525">
                <a:solidFill>
                  <a:srgbClr val="D3B66F"/>
                </a:solidFill>
              </a:ln>
            </p:spPr>
            <p:txBody>
              <a:bodyPr vert="horz" wrap="square" lIns="0" tIns="31115" rIns="0" bIns="0" rtlCol="0">
                <a:spAutoFit/>
              </a:bodyPr>
              <a:lstStyle/>
              <a:p>
                <a:pPr marL="91440" marR="159385" lvl="0" indent="0" defTabSz="914400" eaLnBrk="1" fontAlgn="auto" latinLnBrk="0" hangingPunct="1">
                  <a:lnSpc>
                    <a:spcPct val="100000"/>
                  </a:lnSpc>
                  <a:spcBef>
                    <a:spcPts val="245"/>
                  </a:spcBef>
                  <a:spcAft>
                    <a:spcPts val="0"/>
                  </a:spcAft>
                  <a:buClrTx/>
                  <a:buSzTx/>
                  <a:buFontTx/>
                  <a:buNone/>
                  <a:tabLst/>
                  <a:defRPr/>
                </a:pPr>
                <a:r>
                  <a:rPr kumimoji="0" sz="1600" b="1" i="0" u="none" strike="noStrike" kern="0" cap="none" spc="-50" normalizeH="0" baseline="0" noProof="0">
                    <a:ln>
                      <a:noFill/>
                    </a:ln>
                    <a:solidFill>
                      <a:srgbClr val="393939"/>
                    </a:solidFill>
                    <a:effectLst/>
                    <a:uLnTx/>
                    <a:uFillTx/>
                    <a:latin typeface="Calibri"/>
                    <a:cs typeface="Calibri"/>
                  </a:rPr>
                  <a:t>CAMPUS </a:t>
                </a:r>
                <a:r>
                  <a:rPr kumimoji="0" sz="1600" b="1" i="0" u="none" strike="noStrike" kern="0" cap="none" spc="-10" normalizeH="0" baseline="0" noProof="0">
                    <a:ln>
                      <a:noFill/>
                    </a:ln>
                    <a:solidFill>
                      <a:srgbClr val="393939"/>
                    </a:solidFill>
                    <a:effectLst/>
                    <a:uLnTx/>
                    <a:uFillTx/>
                    <a:latin typeface="Calibri"/>
                    <a:cs typeface="Calibri"/>
                  </a:rPr>
                  <a:t>CENTER</a:t>
                </a:r>
                <a:endParaRPr kumimoji="0" sz="1600" b="0" i="0" u="none" strike="noStrike" kern="0" cap="none" spc="0" normalizeH="0" baseline="0" noProof="0">
                  <a:ln>
                    <a:noFill/>
                  </a:ln>
                  <a:solidFill>
                    <a:sysClr val="windowText" lastClr="000000"/>
                  </a:solidFill>
                  <a:effectLst/>
                  <a:uLnTx/>
                  <a:uFillTx/>
                  <a:latin typeface="Calibri"/>
                  <a:cs typeface="Calibri"/>
                </a:endParaRPr>
              </a:p>
            </p:txBody>
          </p:sp>
          <p:sp>
            <p:nvSpPr>
              <p:cNvPr id="10" name="object 10"/>
              <p:cNvSpPr txBox="1"/>
              <p:nvPr/>
            </p:nvSpPr>
            <p:spPr>
              <a:xfrm>
                <a:off x="5606516" y="4193527"/>
                <a:ext cx="979169" cy="339090"/>
              </a:xfrm>
              <a:prstGeom prst="rect">
                <a:avLst/>
              </a:prstGeom>
              <a:solidFill>
                <a:srgbClr val="F8F8F8">
                  <a:alpha val="59999"/>
                </a:srgbClr>
              </a:solidFill>
              <a:ln w="9525">
                <a:solidFill>
                  <a:srgbClr val="D3B66F"/>
                </a:solidFill>
              </a:ln>
            </p:spPr>
            <p:txBody>
              <a:bodyPr vert="horz" wrap="square" lIns="0" tIns="31115" rIns="0" bIns="0" rtlCol="0">
                <a:spAutoFit/>
              </a:bodyPr>
              <a:lstStyle/>
              <a:p>
                <a:pPr marL="91440" marR="0" lvl="0" indent="0" defTabSz="914400" eaLnBrk="1" fontAlgn="auto" latinLnBrk="0" hangingPunct="1">
                  <a:lnSpc>
                    <a:spcPct val="100000"/>
                  </a:lnSpc>
                  <a:spcBef>
                    <a:spcPts val="245"/>
                  </a:spcBef>
                  <a:spcAft>
                    <a:spcPts val="0"/>
                  </a:spcAft>
                  <a:buClrTx/>
                  <a:buSzTx/>
                  <a:buFontTx/>
                  <a:buNone/>
                  <a:tabLst/>
                  <a:defRPr/>
                </a:pPr>
                <a:r>
                  <a:rPr kumimoji="0" sz="1600" b="1" i="0" u="none" strike="noStrike" kern="0" cap="none" spc="-10" normalizeH="0" baseline="0" noProof="0">
                    <a:ln>
                      <a:noFill/>
                    </a:ln>
                    <a:solidFill>
                      <a:srgbClr val="393939"/>
                    </a:solidFill>
                    <a:effectLst/>
                    <a:uLnTx/>
                    <a:uFillTx/>
                    <a:latin typeface="Calibri"/>
                    <a:cs typeface="Calibri"/>
                  </a:rPr>
                  <a:t>LIBRARY</a:t>
                </a:r>
                <a:endParaRPr kumimoji="0" sz="1600" b="0" i="0" u="none" strike="noStrike" kern="0" cap="none" spc="0" normalizeH="0" baseline="0" noProof="0">
                  <a:ln>
                    <a:noFill/>
                  </a:ln>
                  <a:solidFill>
                    <a:sysClr val="windowText" lastClr="000000"/>
                  </a:solidFill>
                  <a:effectLst/>
                  <a:uLnTx/>
                  <a:uFillTx/>
                  <a:latin typeface="Calibri"/>
                  <a:cs typeface="Calibri"/>
                </a:endParaRPr>
              </a:p>
            </p:txBody>
          </p:sp>
        </p:grpSp>
      </p:grpSp>
      <p:sp>
        <p:nvSpPr>
          <p:cNvPr id="11" name="object 11"/>
          <p:cNvSpPr txBox="1"/>
          <p:nvPr/>
        </p:nvSpPr>
        <p:spPr>
          <a:xfrm>
            <a:off x="6096000" y="2057400"/>
            <a:ext cx="714375" cy="339090"/>
          </a:xfrm>
          <a:prstGeom prst="rect">
            <a:avLst/>
          </a:prstGeom>
          <a:solidFill>
            <a:srgbClr val="F8F8F8">
              <a:alpha val="59999"/>
            </a:srgbClr>
          </a:solidFill>
          <a:ln w="9525">
            <a:solidFill>
              <a:srgbClr val="D3B66F"/>
            </a:solidFill>
          </a:ln>
        </p:spPr>
        <p:txBody>
          <a:bodyPr vert="horz" wrap="square" lIns="0" tIns="31115" rIns="0" bIns="0" rtlCol="0">
            <a:spAutoFit/>
          </a:bodyPr>
          <a:lstStyle/>
          <a:p>
            <a:pPr marL="90805" marR="0" lvl="0" indent="0" defTabSz="914400" eaLnBrk="1" fontAlgn="auto" latinLnBrk="0" hangingPunct="1">
              <a:lnSpc>
                <a:spcPct val="100000"/>
              </a:lnSpc>
              <a:spcBef>
                <a:spcPts val="245"/>
              </a:spcBef>
              <a:spcAft>
                <a:spcPts val="0"/>
              </a:spcAft>
              <a:buClrTx/>
              <a:buSzTx/>
              <a:buFontTx/>
              <a:buNone/>
              <a:tabLst/>
              <a:defRPr/>
            </a:pPr>
            <a:r>
              <a:rPr kumimoji="0" sz="1600" b="1" i="0" u="none" strike="noStrike" kern="0" cap="none" spc="-20" normalizeH="0" baseline="0" noProof="0">
                <a:ln>
                  <a:noFill/>
                </a:ln>
                <a:solidFill>
                  <a:srgbClr val="393939"/>
                </a:solidFill>
                <a:effectLst/>
                <a:uLnTx/>
                <a:uFillTx/>
                <a:latin typeface="Calibri"/>
                <a:cs typeface="Calibri"/>
              </a:rPr>
              <a:t>SENG</a:t>
            </a:r>
            <a:endParaRPr kumimoji="0" sz="1600" b="0" i="0" u="none" strike="noStrike" kern="0" cap="none" spc="0" normalizeH="0" baseline="0" noProof="0">
              <a:ln>
                <a:noFill/>
              </a:ln>
              <a:solidFill>
                <a:sysClr val="windowText" lastClr="000000"/>
              </a:solidFill>
              <a:effectLst/>
              <a:uLnTx/>
              <a:uFillTx/>
              <a:latin typeface="Calibri"/>
              <a:cs typeface="Calibri"/>
            </a:endParaRPr>
          </a:p>
        </p:txBody>
      </p:sp>
      <p:grpSp>
        <p:nvGrpSpPr>
          <p:cNvPr id="12" name="object 12">
            <a:extLst>
              <a:ext uri="{C183D7F6-B498-43B3-948B-1728B52AA6E4}">
                <adec:decorative xmlns:adec="http://schemas.microsoft.com/office/drawing/2017/decorative" val="1"/>
              </a:ext>
            </a:extLst>
          </p:cNvPr>
          <p:cNvGrpSpPr/>
          <p:nvPr/>
        </p:nvGrpSpPr>
        <p:grpSpPr>
          <a:xfrm>
            <a:off x="8210550" y="1857380"/>
            <a:ext cx="2652395" cy="3724910"/>
            <a:chOff x="8210550" y="1857380"/>
            <a:chExt cx="2652395" cy="3724910"/>
          </a:xfrm>
        </p:grpSpPr>
        <p:sp>
          <p:nvSpPr>
            <p:cNvPr id="13" name="object 13"/>
            <p:cNvSpPr/>
            <p:nvPr/>
          </p:nvSpPr>
          <p:spPr>
            <a:xfrm>
              <a:off x="8248644" y="1895474"/>
              <a:ext cx="1375410" cy="0"/>
            </a:xfrm>
            <a:custGeom>
              <a:avLst/>
              <a:gdLst/>
              <a:ahLst/>
              <a:cxnLst/>
              <a:rect l="l" t="t" r="r" b="b"/>
              <a:pathLst>
                <a:path w="1375409">
                  <a:moveTo>
                    <a:pt x="1375041" y="0"/>
                  </a:moveTo>
                  <a:lnTo>
                    <a:pt x="0" y="0"/>
                  </a:lnTo>
                </a:path>
              </a:pathLst>
            </a:custGeom>
            <a:ln w="12700">
              <a:solidFill>
                <a:srgbClr val="D3B66F"/>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pic>
          <p:nvPicPr>
            <p:cNvPr id="14" name="object 14"/>
            <p:cNvPicPr/>
            <p:nvPr/>
          </p:nvPicPr>
          <p:blipFill>
            <a:blip r:embed="rId3" cstate="print"/>
            <a:stretch>
              <a:fillRect/>
            </a:stretch>
          </p:blipFill>
          <p:spPr>
            <a:xfrm>
              <a:off x="8210550" y="1857380"/>
              <a:ext cx="76200" cy="76200"/>
            </a:xfrm>
            <a:prstGeom prst="rect">
              <a:avLst/>
            </a:prstGeom>
          </p:spPr>
        </p:pic>
        <p:sp>
          <p:nvSpPr>
            <p:cNvPr id="15" name="object 15"/>
            <p:cNvSpPr/>
            <p:nvPr/>
          </p:nvSpPr>
          <p:spPr>
            <a:xfrm>
              <a:off x="9623682" y="4372330"/>
              <a:ext cx="790575" cy="0"/>
            </a:xfrm>
            <a:custGeom>
              <a:avLst/>
              <a:gdLst/>
              <a:ahLst/>
              <a:cxnLst/>
              <a:rect l="l" t="t" r="r" b="b"/>
              <a:pathLst>
                <a:path w="790575">
                  <a:moveTo>
                    <a:pt x="790168" y="0"/>
                  </a:moveTo>
                  <a:lnTo>
                    <a:pt x="0" y="0"/>
                  </a:lnTo>
                </a:path>
              </a:pathLst>
            </a:custGeom>
            <a:ln w="12700">
              <a:solidFill>
                <a:srgbClr val="D3B66F"/>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pic>
          <p:nvPicPr>
            <p:cNvPr id="16" name="object 16"/>
            <p:cNvPicPr/>
            <p:nvPr/>
          </p:nvPicPr>
          <p:blipFill>
            <a:blip r:embed="rId3" cstate="print"/>
            <a:stretch>
              <a:fillRect/>
            </a:stretch>
          </p:blipFill>
          <p:spPr>
            <a:xfrm>
              <a:off x="9585586" y="4334235"/>
              <a:ext cx="76200" cy="76200"/>
            </a:xfrm>
            <a:prstGeom prst="rect">
              <a:avLst/>
            </a:prstGeom>
          </p:spPr>
        </p:pic>
        <p:sp>
          <p:nvSpPr>
            <p:cNvPr id="17" name="object 17"/>
            <p:cNvSpPr/>
            <p:nvPr/>
          </p:nvSpPr>
          <p:spPr>
            <a:xfrm>
              <a:off x="10487026" y="5543905"/>
              <a:ext cx="375920" cy="0"/>
            </a:xfrm>
            <a:custGeom>
              <a:avLst/>
              <a:gdLst/>
              <a:ahLst/>
              <a:cxnLst/>
              <a:rect l="l" t="t" r="r" b="b"/>
              <a:pathLst>
                <a:path w="375920">
                  <a:moveTo>
                    <a:pt x="375704" y="0"/>
                  </a:moveTo>
                  <a:lnTo>
                    <a:pt x="0" y="0"/>
                  </a:lnTo>
                </a:path>
              </a:pathLst>
            </a:custGeom>
            <a:ln w="12700">
              <a:solidFill>
                <a:srgbClr val="D3B66F"/>
              </a:solidFill>
            </a:ln>
          </p:spPr>
          <p:txBody>
            <a:bodyPr wrap="square" lIns="0" tIns="0" rIns="0" bIns="0" rtlCol="0"/>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endParaRPr>
            </a:p>
          </p:txBody>
        </p:sp>
        <p:pic>
          <p:nvPicPr>
            <p:cNvPr id="18" name="object 18"/>
            <p:cNvPicPr/>
            <p:nvPr/>
          </p:nvPicPr>
          <p:blipFill>
            <a:blip r:embed="rId3" cstate="print"/>
            <a:stretch>
              <a:fillRect/>
            </a:stretch>
          </p:blipFill>
          <p:spPr>
            <a:xfrm>
              <a:off x="10448923" y="5505810"/>
              <a:ext cx="76200" cy="76200"/>
            </a:xfrm>
            <a:prstGeom prst="rect">
              <a:avLst/>
            </a:prstGeom>
          </p:spPr>
        </p:pic>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0D2B6311-8FE8-214F-B91C-9E2F328955B7}"/>
              </a:ext>
            </a:extLst>
          </p:cNvPr>
          <p:cNvSpPr>
            <a:spLocks noGrp="1"/>
          </p:cNvSpPr>
          <p:nvPr>
            <p:ph type="title"/>
          </p:nvPr>
        </p:nvSpPr>
        <p:spPr>
          <a:xfrm>
            <a:off x="599771" y="4577105"/>
            <a:ext cx="10314840" cy="1588127"/>
          </a:xfrm>
        </p:spPr>
        <p:txBody>
          <a:bodyPr/>
          <a:lstStyle/>
          <a:p>
            <a:r>
              <a:rPr lang="en-US"/>
              <a:t>MA DOER LBE Council Meeting May 12, 2026</a:t>
            </a:r>
          </a:p>
        </p:txBody>
      </p:sp>
      <p:sp>
        <p:nvSpPr>
          <p:cNvPr id="8" name="Text Placeholder 7">
            <a:extLst>
              <a:ext uri="{FF2B5EF4-FFF2-40B4-BE49-F238E27FC236}">
                <a16:creationId xmlns:a16="http://schemas.microsoft.com/office/drawing/2014/main" id="{9F117F6F-B603-AD6F-C3AE-FB80C934A498}"/>
              </a:ext>
              <a:ext uri="{C183D7F6-B498-43B3-948B-1728B52AA6E4}">
                <adec:decorative xmlns:adec="http://schemas.microsoft.com/office/drawing/2017/decorative" val="1"/>
              </a:ext>
            </a:extLst>
          </p:cNvPr>
          <p:cNvSpPr>
            <a:spLocks noGrp="1"/>
          </p:cNvSpPr>
          <p:nvPr>
            <p:ph type="body" sz="quarter" idx="11"/>
          </p:nvPr>
        </p:nvSpPr>
        <p:spPr>
          <a:xfrm>
            <a:off x="599771" y="5955958"/>
            <a:ext cx="10366851" cy="561984"/>
          </a:xfrm>
        </p:spPr>
        <p:txBody>
          <a:bodyPr/>
          <a:lstStyle/>
          <a:p>
            <a:endParaRPr lang="en-US" cap="none"/>
          </a:p>
          <a:p>
            <a:br>
              <a:rPr lang="en-US" sz="100" cap="none"/>
            </a:br>
            <a:endParaRPr lang="en-US" cap="none"/>
          </a:p>
        </p:txBody>
      </p:sp>
      <p:pic>
        <p:nvPicPr>
          <p:cNvPr id="7" name="Picture Placeholder 6" descr="UMass Old Chapel">
            <a:extLst>
              <a:ext uri="{FF2B5EF4-FFF2-40B4-BE49-F238E27FC236}">
                <a16:creationId xmlns:a16="http://schemas.microsoft.com/office/drawing/2014/main" id="{D1F725EE-5918-65F1-657B-15D16F9968B4}"/>
              </a:ext>
            </a:extLst>
          </p:cNvPr>
          <p:cNvPicPr>
            <a:picLocks noGrp="1" noChangeAspect="1"/>
          </p:cNvPicPr>
          <p:nvPr>
            <p:ph type="pic" sz="quarter" idx="13"/>
          </p:nvPr>
        </p:nvPicPr>
        <p:blipFill>
          <a:blip r:embed="rId3" cstate="screen">
            <a:extLst>
              <a:ext uri="{28A0092B-C50C-407E-A947-70E740481C1C}">
                <a14:useLocalDpi xmlns:a14="http://schemas.microsoft.com/office/drawing/2010/main"/>
              </a:ext>
            </a:extLst>
          </a:blip>
          <a:srcRect/>
          <a:stretch/>
        </p:blipFill>
        <p:spPr/>
      </p:pic>
    </p:spTree>
    <p:extLst>
      <p:ext uri="{BB962C8B-B14F-4D97-AF65-F5344CB8AC3E}">
        <p14:creationId xmlns:p14="http://schemas.microsoft.com/office/powerpoint/2010/main" val="2421593647"/>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16C213-3674-2081-B9B5-2A2F3ECD5225}"/>
              </a:ext>
            </a:extLst>
          </p:cNvPr>
          <p:cNvSpPr>
            <a:spLocks noGrp="1"/>
          </p:cNvSpPr>
          <p:nvPr>
            <p:ph type="title"/>
          </p:nvPr>
        </p:nvSpPr>
        <p:spPr/>
        <p:txBody>
          <a:bodyPr/>
          <a:lstStyle/>
          <a:p>
            <a:r>
              <a:rPr lang="en-US"/>
              <a:t>Electrification of Central Heating Plant</a:t>
            </a:r>
          </a:p>
        </p:txBody>
      </p:sp>
      <p:sp>
        <p:nvSpPr>
          <p:cNvPr id="3" name="Slide Number Placeholder 2">
            <a:extLst>
              <a:ext uri="{FF2B5EF4-FFF2-40B4-BE49-F238E27FC236}">
                <a16:creationId xmlns:a16="http://schemas.microsoft.com/office/drawing/2014/main" id="{6E3BD7A0-F6CC-A5C6-636F-D581AAB48C38}"/>
              </a:ext>
            </a:extLst>
          </p:cNvPr>
          <p:cNvSpPr>
            <a:spLocks noGrp="1"/>
          </p:cNvSpPr>
          <p:nvPr>
            <p:ph type="sldNum" sz="quarter" idx="16"/>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84340B-8AF4-0045-985F-0107ADAFEF01}" type="slidenum">
              <a:rPr kumimoji="0" lang="en-US" sz="1200" b="0" i="0" u="none" strike="noStrike" kern="1200" cap="none" spc="0" normalizeH="0" baseline="0" noProof="0" smtClean="0">
                <a:ln>
                  <a:noFill/>
                </a:ln>
                <a:solidFill>
                  <a:prstClr val="black">
                    <a:tint val="82000"/>
                  </a:prstClr>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a:ln>
                <a:noFill/>
              </a:ln>
              <a:solidFill>
                <a:prstClr val="black">
                  <a:tint val="82000"/>
                </a:prstClr>
              </a:solidFill>
              <a:effectLst/>
              <a:uLnTx/>
              <a:uFillTx/>
              <a:latin typeface="Aptos" panose="02110004020202020204"/>
              <a:ea typeface="+mn-ea"/>
              <a:cs typeface="+mn-cs"/>
            </a:endParaRPr>
          </a:p>
        </p:txBody>
      </p:sp>
      <p:sp>
        <p:nvSpPr>
          <p:cNvPr id="4" name="Content Placeholder 3">
            <a:extLst>
              <a:ext uri="{FF2B5EF4-FFF2-40B4-BE49-F238E27FC236}">
                <a16:creationId xmlns:a16="http://schemas.microsoft.com/office/drawing/2014/main" id="{549AE77A-04DA-F275-FA7C-D179F18B5E49}"/>
              </a:ext>
            </a:extLst>
          </p:cNvPr>
          <p:cNvSpPr>
            <a:spLocks noGrp="1"/>
          </p:cNvSpPr>
          <p:nvPr>
            <p:ph sz="quarter" idx="10"/>
          </p:nvPr>
        </p:nvSpPr>
        <p:spPr>
          <a:xfrm>
            <a:off x="314867" y="914401"/>
            <a:ext cx="3895849" cy="5560540"/>
          </a:xfrm>
        </p:spPr>
        <p:txBody>
          <a:bodyPr/>
          <a:lstStyle/>
          <a:p>
            <a:r>
              <a:rPr lang="en-US" sz="2400"/>
              <a:t>Steam generation from electricity</a:t>
            </a:r>
          </a:p>
          <a:p>
            <a:pPr lvl="1"/>
            <a:r>
              <a:rPr lang="en-US" sz="2000" b="1"/>
              <a:t>Direct-to-steam heat pump</a:t>
            </a:r>
          </a:p>
          <a:p>
            <a:pPr lvl="1"/>
            <a:r>
              <a:rPr lang="en-US" sz="2000"/>
              <a:t>Use of residual heat in condensate return</a:t>
            </a:r>
          </a:p>
          <a:p>
            <a:pPr lvl="1"/>
            <a:r>
              <a:rPr lang="en-US" sz="2000"/>
              <a:t>Can be adapted to other sources (e.g., wastewater)</a:t>
            </a:r>
          </a:p>
          <a:p>
            <a:endParaRPr lang="en-US" sz="1400"/>
          </a:p>
          <a:p>
            <a:r>
              <a:rPr lang="en-US" sz="2400"/>
              <a:t>System design in progress</a:t>
            </a:r>
          </a:p>
          <a:p>
            <a:pPr lvl="1"/>
            <a:r>
              <a:rPr lang="en-US" sz="2000"/>
              <a:t>Reduction of scope 1 emissions by ~10,000 MTCO2E (~12% of campus)</a:t>
            </a:r>
          </a:p>
          <a:p>
            <a:pPr lvl="1"/>
            <a:r>
              <a:rPr lang="en-US" sz="2000"/>
              <a:t>Estimated cost: $18.5M</a:t>
            </a:r>
          </a:p>
          <a:p>
            <a:pPr lvl="1"/>
            <a:r>
              <a:rPr lang="en-US" sz="2000"/>
              <a:t>Eversource Incentive</a:t>
            </a:r>
          </a:p>
          <a:p>
            <a:pPr lvl="1"/>
            <a:r>
              <a:rPr lang="en-US" sz="2000"/>
              <a:t>MA DOER DIG Grant Request: $7.35M</a:t>
            </a:r>
          </a:p>
          <a:p>
            <a:pPr marL="134937" lvl="1" indent="0">
              <a:buNone/>
            </a:pPr>
            <a:endParaRPr lang="en-US" sz="1800"/>
          </a:p>
          <a:p>
            <a:endParaRPr lang="en-US" sz="2000"/>
          </a:p>
        </p:txBody>
      </p:sp>
      <p:sp>
        <p:nvSpPr>
          <p:cNvPr id="7" name="Content Placeholder 6">
            <a:extLst>
              <a:ext uri="{FF2B5EF4-FFF2-40B4-BE49-F238E27FC236}">
                <a16:creationId xmlns:a16="http://schemas.microsoft.com/office/drawing/2014/main" id="{8CD3D5BC-EDA1-609F-4F37-D4ECCAD8EF5D}"/>
              </a:ext>
            </a:extLst>
          </p:cNvPr>
          <p:cNvSpPr>
            <a:spLocks noGrp="1"/>
          </p:cNvSpPr>
          <p:nvPr>
            <p:ph sz="quarter" idx="14"/>
          </p:nvPr>
        </p:nvSpPr>
        <p:spPr/>
        <p:txBody>
          <a:bodyPr/>
          <a:lstStyle/>
          <a:p>
            <a:endParaRPr lang="en-US"/>
          </a:p>
        </p:txBody>
      </p:sp>
      <p:pic>
        <p:nvPicPr>
          <p:cNvPr id="6" name="Picture 5" descr="A photo of the UMA Central Heating Plan.">
            <a:extLst>
              <a:ext uri="{FF2B5EF4-FFF2-40B4-BE49-F238E27FC236}">
                <a16:creationId xmlns:a16="http://schemas.microsoft.com/office/drawing/2014/main" id="{3422C654-5EDF-B134-D781-E6E8E66B7070}"/>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4210718" y="934348"/>
            <a:ext cx="7646320" cy="5734740"/>
          </a:xfrm>
          <a:prstGeom prst="rect">
            <a:avLst/>
          </a:prstGeom>
        </p:spPr>
      </p:pic>
    </p:spTree>
    <p:extLst>
      <p:ext uri="{BB962C8B-B14F-4D97-AF65-F5344CB8AC3E}">
        <p14:creationId xmlns:p14="http://schemas.microsoft.com/office/powerpoint/2010/main" val="32487098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DBE5881-57F5-5AC2-465D-7AEE67F5DFB1}"/>
              </a:ext>
            </a:extLst>
          </p:cNvPr>
          <p:cNvSpPr>
            <a:spLocks noGrp="1"/>
          </p:cNvSpPr>
          <p:nvPr>
            <p:ph type="title"/>
          </p:nvPr>
        </p:nvSpPr>
        <p:spPr>
          <a:xfrm>
            <a:off x="784654" y="98854"/>
            <a:ext cx="10569146" cy="531341"/>
          </a:xfrm>
        </p:spPr>
        <p:txBody>
          <a:bodyPr>
            <a:noAutofit/>
          </a:bodyPr>
          <a:lstStyle/>
          <a:p>
            <a:r>
              <a:rPr lang="en-US" sz="4000"/>
              <a:t>                          Industrial Heat Pump </a:t>
            </a:r>
          </a:p>
        </p:txBody>
      </p:sp>
      <p:pic>
        <p:nvPicPr>
          <p:cNvPr id="5" name="Content Placeholder 4" descr="A rendered image of an industrial heat pump.">
            <a:extLst>
              <a:ext uri="{FF2B5EF4-FFF2-40B4-BE49-F238E27FC236}">
                <a16:creationId xmlns:a16="http://schemas.microsoft.com/office/drawing/2014/main" id="{2E1C8BC9-5B6B-1673-EADB-58928E3508BC}"/>
              </a:ext>
            </a:extLst>
          </p:cNvPr>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341972" y="662292"/>
            <a:ext cx="5189033" cy="2271898"/>
          </a:xfrm>
        </p:spPr>
      </p:pic>
      <p:grpSp>
        <p:nvGrpSpPr>
          <p:cNvPr id="7" name="Group 6" descr="An image of an industrial heat pump.">
            <a:extLst>
              <a:ext uri="{FF2B5EF4-FFF2-40B4-BE49-F238E27FC236}">
                <a16:creationId xmlns:a16="http://schemas.microsoft.com/office/drawing/2014/main" id="{A2F0F04A-C0A6-91E9-3E13-3F76F90DFEDA}"/>
              </a:ext>
            </a:extLst>
          </p:cNvPr>
          <p:cNvGrpSpPr/>
          <p:nvPr/>
        </p:nvGrpSpPr>
        <p:grpSpPr>
          <a:xfrm>
            <a:off x="341972" y="2967731"/>
            <a:ext cx="5189034" cy="3791415"/>
            <a:chOff x="341972" y="3003395"/>
            <a:chExt cx="5189034" cy="3791415"/>
          </a:xfrm>
        </p:grpSpPr>
        <p:pic>
          <p:nvPicPr>
            <p:cNvPr id="4" name="Content Placeholder 26" descr="An image of an industrial heat pump.">
              <a:extLst>
                <a:ext uri="{FF2B5EF4-FFF2-40B4-BE49-F238E27FC236}">
                  <a16:creationId xmlns:a16="http://schemas.microsoft.com/office/drawing/2014/main" id="{3F3E9A03-C64F-7A2A-395E-CF2406EDEA5D}"/>
                </a:ext>
              </a:extLst>
            </p:cNvPr>
            <p:cNvPicPr>
              <a:picLocks/>
            </p:cNvPicPr>
            <p:nvPr/>
          </p:nvPicPr>
          <p:blipFill>
            <a:blip r:embed="rId3"/>
            <a:stretch>
              <a:fillRect/>
            </a:stretch>
          </p:blipFill>
          <p:spPr>
            <a:xfrm>
              <a:off x="346039" y="3003395"/>
              <a:ext cx="5184966" cy="1970049"/>
            </a:xfrm>
            <a:prstGeom prst="rect">
              <a:avLst/>
            </a:prstGeom>
          </p:spPr>
        </p:pic>
        <p:pic>
          <p:nvPicPr>
            <p:cNvPr id="6" name="Picture 5">
              <a:extLst>
                <a:ext uri="{FF2B5EF4-FFF2-40B4-BE49-F238E27FC236}">
                  <a16:creationId xmlns:a16="http://schemas.microsoft.com/office/drawing/2014/main" id="{349F5682-09DE-14BE-C98F-547584D44921}"/>
                </a:ext>
              </a:extLst>
            </p:cNvPr>
            <p:cNvPicPr/>
            <p:nvPr/>
          </p:nvPicPr>
          <p:blipFill>
            <a:blip r:embed="rId4"/>
            <a:stretch>
              <a:fillRect/>
            </a:stretch>
          </p:blipFill>
          <p:spPr>
            <a:xfrm>
              <a:off x="341972" y="4951142"/>
              <a:ext cx="5189034" cy="1843668"/>
            </a:xfrm>
            <a:prstGeom prst="rect">
              <a:avLst/>
            </a:prstGeom>
          </p:spPr>
        </p:pic>
      </p:grpSp>
      <p:sp>
        <p:nvSpPr>
          <p:cNvPr id="3" name="TextBox 2">
            <a:extLst>
              <a:ext uri="{FF2B5EF4-FFF2-40B4-BE49-F238E27FC236}">
                <a16:creationId xmlns:a16="http://schemas.microsoft.com/office/drawing/2014/main" id="{4ECC2737-5952-13F3-1CE5-8E065BB56745}"/>
              </a:ext>
            </a:extLst>
          </p:cNvPr>
          <p:cNvSpPr txBox="1"/>
          <p:nvPr/>
        </p:nvSpPr>
        <p:spPr>
          <a:xfrm>
            <a:off x="6026837" y="1270255"/>
            <a:ext cx="5681160" cy="4474366"/>
          </a:xfrm>
          <a:prstGeom prst="rect">
            <a:avLst/>
          </a:prstGeom>
          <a:noFill/>
        </p:spPr>
        <p:txBody>
          <a:bodyPr wrap="square" rtlCol="0">
            <a:spAutoFit/>
          </a:bodyPr>
          <a:lstStyle/>
          <a:p>
            <a:pPr marL="342900" marR="0" lvl="0" indent="-342900" algn="l" defTabSz="914400" rtl="0" eaLnBrk="1" fontAlgn="auto" latinLnBrk="0" hangingPunct="1">
              <a:lnSpc>
                <a:spcPct val="114000"/>
              </a:lnSpc>
              <a:spcBef>
                <a:spcPts val="0"/>
              </a:spcBef>
              <a:spcAft>
                <a:spcPts val="1800"/>
              </a:spcAft>
              <a:buClrTx/>
              <a:buSzTx/>
              <a:buFontTx/>
              <a:buAutoNum type="arabicPeriod"/>
              <a:tabLst/>
              <a:defRPr/>
            </a:pPr>
            <a:r>
              <a:rPr kumimoji="0" lang="en-US" sz="1800" b="1" i="0" u="sng" strike="noStrike" kern="1200" cap="none" spc="0" normalizeH="0" baseline="0" noProof="0">
                <a:ln>
                  <a:noFill/>
                </a:ln>
                <a:solidFill>
                  <a:prstClr val="black"/>
                </a:solidFill>
                <a:effectLst/>
                <a:uLnTx/>
                <a:uFillTx/>
                <a:latin typeface="Aptos" panose="02110004020202020204"/>
                <a:ea typeface="+mn-ea"/>
                <a:cs typeface="+mn-cs"/>
              </a:rPr>
              <a:t>Superior Efficiency </a:t>
            </a:r>
            <a:r>
              <a:rPr kumimoji="0" lang="en-US" sz="1800" b="1" i="0" u="none" strike="noStrike" kern="1200" cap="none" spc="0" normalizeH="0" baseline="0" noProof="0">
                <a:ln>
                  <a:noFill/>
                </a:ln>
                <a:solidFill>
                  <a:prstClr val="black"/>
                </a:solidFill>
                <a:effectLst/>
                <a:uLnTx/>
                <a:uFillTx/>
                <a:latin typeface="Aptos" panose="02110004020202020204"/>
                <a:ea typeface="+mn-ea"/>
                <a:cs typeface="+mn-cs"/>
              </a:rPr>
              <a:t>– </a:t>
            </a:r>
            <a:r>
              <a:rPr kumimoji="0" lang="en-US" sz="1800" b="0" i="0" u="none" strike="noStrike" kern="1200" cap="none" spc="0" normalizeH="0" baseline="0" noProof="0">
                <a:ln>
                  <a:noFill/>
                </a:ln>
                <a:solidFill>
                  <a:prstClr val="black"/>
                </a:solidFill>
                <a:effectLst/>
                <a:uLnTx/>
                <a:uFillTx/>
                <a:latin typeface="Aptos" panose="02110004020202020204"/>
                <a:ea typeface="+mn-ea"/>
                <a:cs typeface="+mn-cs"/>
              </a:rPr>
              <a:t>COP 3 – 4 times more heat energy than electricity consumed </a:t>
            </a:r>
          </a:p>
          <a:p>
            <a:pPr marL="342900" marR="0" lvl="0" indent="-342900" algn="l" defTabSz="914400" rtl="0" eaLnBrk="1" fontAlgn="auto" latinLnBrk="0" hangingPunct="1">
              <a:lnSpc>
                <a:spcPct val="114000"/>
              </a:lnSpc>
              <a:spcBef>
                <a:spcPts val="0"/>
              </a:spcBef>
              <a:spcAft>
                <a:spcPts val="1800"/>
              </a:spcAft>
              <a:buClrTx/>
              <a:buSzTx/>
              <a:buFontTx/>
              <a:buAutoNum type="arabicPeriod"/>
              <a:tabLst/>
              <a:defRPr/>
            </a:pPr>
            <a:r>
              <a:rPr kumimoji="0" lang="en-US" sz="1800" b="1" i="0" u="sng" strike="noStrike" kern="1200" cap="none" spc="0" normalizeH="0" baseline="0" noProof="0">
                <a:ln>
                  <a:noFill/>
                </a:ln>
                <a:solidFill>
                  <a:prstClr val="black"/>
                </a:solidFill>
                <a:effectLst/>
                <a:uLnTx/>
                <a:uFillTx/>
                <a:latin typeface="Aptos" panose="02110004020202020204"/>
                <a:ea typeface="+mn-ea"/>
                <a:cs typeface="+mn-cs"/>
              </a:rPr>
              <a:t>Decarbonization &amp; Sustainability </a:t>
            </a:r>
            <a:r>
              <a:rPr kumimoji="0" lang="en-US" sz="1800" b="1" i="0" u="none" strike="noStrike" kern="1200" cap="none" spc="0" normalizeH="0" baseline="0" noProof="0">
                <a:ln>
                  <a:noFill/>
                </a:ln>
                <a:solidFill>
                  <a:prstClr val="black"/>
                </a:solidFill>
                <a:effectLst/>
                <a:uLnTx/>
                <a:uFillTx/>
                <a:latin typeface="Aptos" panose="02110004020202020204"/>
                <a:ea typeface="+mn-ea"/>
                <a:cs typeface="+mn-cs"/>
              </a:rPr>
              <a:t>– </a:t>
            </a:r>
            <a:r>
              <a:rPr kumimoji="0" lang="en-US" sz="1800" b="0" i="0" u="none" strike="noStrike" kern="1200" cap="none" spc="0" normalizeH="0" baseline="0" noProof="0">
                <a:ln>
                  <a:noFill/>
                </a:ln>
                <a:solidFill>
                  <a:prstClr val="black"/>
                </a:solidFill>
                <a:effectLst/>
                <a:uLnTx/>
                <a:uFillTx/>
                <a:latin typeface="Aptos" panose="02110004020202020204"/>
                <a:ea typeface="+mn-ea"/>
                <a:cs typeface="+mn-cs"/>
              </a:rPr>
              <a:t>by electrifying heat can eliminate fossil fuel</a:t>
            </a:r>
          </a:p>
          <a:p>
            <a:pPr marL="342900" marR="0" lvl="0" indent="-342900" algn="l" defTabSz="914400" rtl="0" eaLnBrk="1" fontAlgn="auto" latinLnBrk="0" hangingPunct="1">
              <a:lnSpc>
                <a:spcPct val="114000"/>
              </a:lnSpc>
              <a:spcBef>
                <a:spcPts val="0"/>
              </a:spcBef>
              <a:spcAft>
                <a:spcPts val="1800"/>
              </a:spcAft>
              <a:buClrTx/>
              <a:buSzTx/>
              <a:buFontTx/>
              <a:buAutoNum type="arabicPeriod"/>
              <a:tabLst/>
              <a:defRPr/>
            </a:pPr>
            <a:r>
              <a:rPr kumimoji="0" lang="en-US" sz="1800" b="1" i="0" u="sng" strike="noStrike" kern="1200" cap="none" spc="0" normalizeH="0" baseline="0" noProof="0">
                <a:ln>
                  <a:noFill/>
                </a:ln>
                <a:solidFill>
                  <a:prstClr val="black"/>
                </a:solidFill>
                <a:effectLst/>
                <a:uLnTx/>
                <a:uFillTx/>
                <a:latin typeface="Aptos" panose="02110004020202020204"/>
                <a:ea typeface="+mn-ea"/>
                <a:cs typeface="+mn-cs"/>
              </a:rPr>
              <a:t>Waste Heat  Recovery </a:t>
            </a:r>
            <a:r>
              <a:rPr kumimoji="0" lang="en-US" sz="1800" b="1" i="0" u="none" strike="noStrike" kern="1200" cap="none" spc="0" normalizeH="0" baseline="0" noProof="0">
                <a:ln>
                  <a:noFill/>
                </a:ln>
                <a:solidFill>
                  <a:prstClr val="black"/>
                </a:solidFill>
                <a:effectLst/>
                <a:uLnTx/>
                <a:uFillTx/>
                <a:latin typeface="Aptos" panose="02110004020202020204"/>
                <a:ea typeface="+mn-ea"/>
                <a:cs typeface="+mn-cs"/>
              </a:rPr>
              <a:t>– </a:t>
            </a:r>
            <a:r>
              <a:rPr kumimoji="0" lang="en-US" sz="1800" b="0" i="0" u="none" strike="noStrike" kern="1200" cap="none" spc="0" normalizeH="0" baseline="0" noProof="0">
                <a:ln>
                  <a:noFill/>
                </a:ln>
                <a:solidFill>
                  <a:prstClr val="black"/>
                </a:solidFill>
                <a:effectLst/>
                <a:uLnTx/>
                <a:uFillTx/>
                <a:latin typeface="Aptos" panose="02110004020202020204"/>
                <a:ea typeface="+mn-ea"/>
                <a:cs typeface="+mn-cs"/>
              </a:rPr>
              <a:t>upgrade waste heat from industrial processes to useable high temperature process heat</a:t>
            </a:r>
          </a:p>
          <a:p>
            <a:pPr marL="342900" marR="0" lvl="0" indent="-342900" algn="l" defTabSz="914400" rtl="0" eaLnBrk="1" fontAlgn="auto" latinLnBrk="0" hangingPunct="1">
              <a:lnSpc>
                <a:spcPct val="114000"/>
              </a:lnSpc>
              <a:spcBef>
                <a:spcPts val="0"/>
              </a:spcBef>
              <a:spcAft>
                <a:spcPts val="1800"/>
              </a:spcAft>
              <a:buClrTx/>
              <a:buSzTx/>
              <a:buFontTx/>
              <a:buAutoNum type="arabicPeriod"/>
              <a:tabLst/>
              <a:defRPr/>
            </a:pPr>
            <a:r>
              <a:rPr kumimoji="0" lang="en-US" sz="1800" b="1" i="0" u="sng" strike="noStrike" kern="1200" cap="none" spc="0" normalizeH="0" baseline="0" noProof="0">
                <a:ln>
                  <a:noFill/>
                </a:ln>
                <a:solidFill>
                  <a:prstClr val="black"/>
                </a:solidFill>
                <a:effectLst/>
                <a:uLnTx/>
                <a:uFillTx/>
                <a:latin typeface="Aptos" panose="02110004020202020204"/>
                <a:ea typeface="+mn-ea"/>
                <a:cs typeface="+mn-cs"/>
              </a:rPr>
              <a:t>Lower Operating Cost High  </a:t>
            </a:r>
            <a:r>
              <a:rPr kumimoji="0" lang="en-US" sz="1800" b="1" i="0" u="none" strike="noStrike" kern="1200" cap="none" spc="0" normalizeH="0" baseline="0" noProof="0">
                <a:ln>
                  <a:noFill/>
                </a:ln>
                <a:solidFill>
                  <a:prstClr val="black"/>
                </a:solidFill>
                <a:effectLst/>
                <a:uLnTx/>
                <a:uFillTx/>
                <a:latin typeface="Aptos" panose="02110004020202020204"/>
                <a:ea typeface="+mn-ea"/>
                <a:cs typeface="+mn-cs"/>
              </a:rPr>
              <a:t>- </a:t>
            </a:r>
            <a:r>
              <a:rPr kumimoji="0" lang="en-US" sz="1800" b="0" i="0" u="none" strike="noStrike" kern="1200" cap="none" spc="0" normalizeH="0" baseline="0" noProof="0">
                <a:ln>
                  <a:noFill/>
                </a:ln>
                <a:solidFill>
                  <a:prstClr val="black"/>
                </a:solidFill>
                <a:effectLst/>
                <a:uLnTx/>
                <a:uFillTx/>
                <a:latin typeface="Aptos" panose="02110004020202020204"/>
                <a:ea typeface="+mn-ea"/>
                <a:cs typeface="+mn-cs"/>
              </a:rPr>
              <a:t>high efficiency leads to lower energy bills </a:t>
            </a:r>
          </a:p>
          <a:p>
            <a:pPr marL="342900" marR="0" lvl="0" indent="-342900" algn="l" defTabSz="914400" rtl="0" eaLnBrk="1" fontAlgn="auto" latinLnBrk="0" hangingPunct="1">
              <a:lnSpc>
                <a:spcPct val="114000"/>
              </a:lnSpc>
              <a:spcBef>
                <a:spcPts val="0"/>
              </a:spcBef>
              <a:spcAft>
                <a:spcPts val="1800"/>
              </a:spcAft>
              <a:buClrTx/>
              <a:buSzTx/>
              <a:buFontTx/>
              <a:buAutoNum type="arabicPeriod"/>
              <a:tabLst/>
              <a:defRPr/>
            </a:pPr>
            <a:r>
              <a:rPr kumimoji="0" lang="en-US" sz="1800" b="1" i="0" u="sng" strike="noStrike" kern="1200" cap="none" spc="0" normalizeH="0" baseline="0" noProof="0">
                <a:ln>
                  <a:noFill/>
                </a:ln>
                <a:solidFill>
                  <a:prstClr val="black"/>
                </a:solidFill>
                <a:effectLst/>
                <a:uLnTx/>
                <a:uFillTx/>
                <a:latin typeface="Aptos" panose="02110004020202020204"/>
                <a:ea typeface="+mn-ea"/>
                <a:cs typeface="+mn-cs"/>
              </a:rPr>
              <a:t>Reduce Maintenance and Risk </a:t>
            </a:r>
            <a:r>
              <a:rPr kumimoji="0" lang="en-US" sz="1800" b="1" i="0" u="none" strike="noStrike" kern="1200" cap="none" spc="0" normalizeH="0" baseline="0" noProof="0">
                <a:ln>
                  <a:noFill/>
                </a:ln>
                <a:solidFill>
                  <a:prstClr val="black"/>
                </a:solidFill>
                <a:effectLst/>
                <a:uLnTx/>
                <a:uFillTx/>
                <a:latin typeface="Aptos" panose="02110004020202020204"/>
                <a:ea typeface="+mn-ea"/>
                <a:cs typeface="+mn-cs"/>
              </a:rPr>
              <a:t>– </a:t>
            </a:r>
            <a:r>
              <a:rPr kumimoji="0" lang="en-US" sz="1800" b="0" i="0" u="none" strike="noStrike" kern="1200" cap="none" spc="0" normalizeH="0" baseline="0" noProof="0">
                <a:ln>
                  <a:noFill/>
                </a:ln>
                <a:solidFill>
                  <a:prstClr val="black"/>
                </a:solidFill>
                <a:effectLst/>
                <a:uLnTx/>
                <a:uFillTx/>
                <a:latin typeface="Aptos" panose="02110004020202020204"/>
                <a:ea typeface="+mn-ea"/>
                <a:cs typeface="+mn-cs"/>
              </a:rPr>
              <a:t>as compared to fossil fuel boilers. </a:t>
            </a:r>
            <a:endParaRPr kumimoji="0" lang="en-US" sz="1800" b="1"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500964037"/>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AE6105F-C67B-21C7-472C-725DEB5C2F4B}"/>
              </a:ext>
            </a:extLst>
          </p:cNvPr>
          <p:cNvSpPr>
            <a:spLocks noGrp="1"/>
          </p:cNvSpPr>
          <p:nvPr>
            <p:ph type="title"/>
          </p:nvPr>
        </p:nvSpPr>
        <p:spPr>
          <a:xfrm>
            <a:off x="667264" y="286067"/>
            <a:ext cx="10464955" cy="999035"/>
          </a:xfrm>
        </p:spPr>
        <p:txBody>
          <a:bodyPr/>
          <a:lstStyle/>
          <a:p>
            <a:r>
              <a:rPr lang="en-US"/>
              <a:t>Highly Efficient </a:t>
            </a:r>
          </a:p>
        </p:txBody>
      </p:sp>
      <p:grpSp>
        <p:nvGrpSpPr>
          <p:cNvPr id="3" name="Group 2" descr="A diagram showing the anticipated input and output of an industrial heat pump. For every 1 kilowatt hour (kWh) of electricity going into the heat pump, 2-4 kWhs of usable heat are created.">
            <a:extLst>
              <a:ext uri="{FF2B5EF4-FFF2-40B4-BE49-F238E27FC236}">
                <a16:creationId xmlns:a16="http://schemas.microsoft.com/office/drawing/2014/main" id="{F5366F47-6177-88C0-D7FD-A13A226F7755}"/>
              </a:ext>
            </a:extLst>
          </p:cNvPr>
          <p:cNvGrpSpPr/>
          <p:nvPr/>
        </p:nvGrpSpPr>
        <p:grpSpPr>
          <a:xfrm>
            <a:off x="818272" y="2502954"/>
            <a:ext cx="10162938" cy="2021792"/>
            <a:chOff x="818272" y="2502954"/>
            <a:chExt cx="10162938" cy="2021792"/>
          </a:xfrm>
        </p:grpSpPr>
        <p:grpSp>
          <p:nvGrpSpPr>
            <p:cNvPr id="26" name="Group 25">
              <a:extLst>
                <a:ext uri="{FF2B5EF4-FFF2-40B4-BE49-F238E27FC236}">
                  <a16:creationId xmlns:a16="http://schemas.microsoft.com/office/drawing/2014/main" id="{04605B0A-12C2-87C2-687B-E8B32AE4811C}"/>
                </a:ext>
              </a:extLst>
            </p:cNvPr>
            <p:cNvGrpSpPr/>
            <p:nvPr/>
          </p:nvGrpSpPr>
          <p:grpSpPr>
            <a:xfrm>
              <a:off x="818272" y="2502954"/>
              <a:ext cx="10162938" cy="2021792"/>
              <a:chOff x="749847" y="3867661"/>
              <a:chExt cx="10162938" cy="2021792"/>
            </a:xfrm>
          </p:grpSpPr>
          <p:sp>
            <p:nvSpPr>
              <p:cNvPr id="21" name="Rectangle 20">
                <a:extLst>
                  <a:ext uri="{FF2B5EF4-FFF2-40B4-BE49-F238E27FC236}">
                    <a16:creationId xmlns:a16="http://schemas.microsoft.com/office/drawing/2014/main" id="{2E9C1F82-5FF1-B671-FD90-671E6CF5D629}"/>
                  </a:ext>
                </a:extLst>
              </p:cNvPr>
              <p:cNvSpPr/>
              <p:nvPr/>
            </p:nvSpPr>
            <p:spPr>
              <a:xfrm>
                <a:off x="749847" y="3867661"/>
                <a:ext cx="1344067" cy="2021789"/>
              </a:xfrm>
              <a:prstGeom prst="rect">
                <a:avLst/>
              </a:prstGeom>
            </p:spPr>
            <p:style>
              <a:lnRef idx="3">
                <a:schemeClr val="lt1"/>
              </a:lnRef>
              <a:fillRef idx="1">
                <a:schemeClr val="accent4"/>
              </a:fillRef>
              <a:effectRef idx="1">
                <a:schemeClr val="accent4"/>
              </a:effectRef>
              <a:fontRef idx="minor">
                <a:schemeClr val="lt1"/>
              </a:fontRef>
            </p:style>
            <p:txBody>
              <a:bodyPr rtlCol="0" anchor="ctr"/>
              <a:lstStyle/>
              <a:p>
                <a:pPr algn="ctr"/>
                <a:r>
                  <a:rPr lang="en-US" sz="2400" b="1">
                    <a:solidFill>
                      <a:schemeClr val="tx1"/>
                    </a:solidFill>
                  </a:rPr>
                  <a:t>1 kWh</a:t>
                </a:r>
              </a:p>
            </p:txBody>
          </p:sp>
          <p:sp>
            <p:nvSpPr>
              <p:cNvPr id="22" name="Rectangle 21">
                <a:extLst>
                  <a:ext uri="{FF2B5EF4-FFF2-40B4-BE49-F238E27FC236}">
                    <a16:creationId xmlns:a16="http://schemas.microsoft.com/office/drawing/2014/main" id="{1F31B8F6-E8C5-94D0-C092-7E323CAB52B3}"/>
                  </a:ext>
                </a:extLst>
              </p:cNvPr>
              <p:cNvSpPr/>
              <p:nvPr/>
            </p:nvSpPr>
            <p:spPr>
              <a:xfrm>
                <a:off x="2123505" y="3892282"/>
                <a:ext cx="2569246" cy="1972548"/>
              </a:xfrm>
              <a:prstGeom prst="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solidFill>
                      <a:schemeClr val="tx1"/>
                    </a:solidFill>
                  </a:rPr>
                  <a:t>Heat Pump</a:t>
                </a:r>
              </a:p>
              <a:p>
                <a:pPr algn="ctr"/>
                <a:endParaRPr lang="en-US">
                  <a:solidFill>
                    <a:schemeClr val="tx1"/>
                  </a:solidFill>
                </a:endParaRPr>
              </a:p>
              <a:p>
                <a:pPr algn="ctr"/>
                <a:r>
                  <a:rPr lang="en-US">
                    <a:solidFill>
                      <a:schemeClr val="tx1"/>
                    </a:solidFill>
                  </a:rPr>
                  <a:t>Transition grid losses</a:t>
                </a:r>
              </a:p>
            </p:txBody>
          </p:sp>
          <p:sp>
            <p:nvSpPr>
              <p:cNvPr id="23" name="Rectangle 22">
                <a:extLst>
                  <a:ext uri="{FF2B5EF4-FFF2-40B4-BE49-F238E27FC236}">
                    <a16:creationId xmlns:a16="http://schemas.microsoft.com/office/drawing/2014/main" id="{D6A807B8-1E65-6B9A-2A88-7A91B45BB2AD}"/>
                  </a:ext>
                </a:extLst>
              </p:cNvPr>
              <p:cNvSpPr/>
              <p:nvPr/>
            </p:nvSpPr>
            <p:spPr>
              <a:xfrm>
                <a:off x="6096000" y="3867663"/>
                <a:ext cx="2569246" cy="2021789"/>
              </a:xfrm>
              <a:prstGeom prst="rect">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solidFill>
                      <a:schemeClr val="tx1"/>
                    </a:solidFill>
                  </a:rPr>
                  <a:t>Driver Motor</a:t>
                </a:r>
              </a:p>
              <a:p>
                <a:pPr algn="ctr"/>
                <a:endParaRPr lang="en-US">
                  <a:solidFill>
                    <a:schemeClr val="tx1"/>
                  </a:solidFill>
                </a:endParaRPr>
              </a:p>
              <a:p>
                <a:pPr algn="ctr"/>
                <a:r>
                  <a:rPr lang="en-US">
                    <a:solidFill>
                      <a:schemeClr val="tx1"/>
                    </a:solidFill>
                  </a:rPr>
                  <a:t>“Coefficient of Performance”</a:t>
                </a:r>
              </a:p>
            </p:txBody>
          </p:sp>
          <p:sp>
            <p:nvSpPr>
              <p:cNvPr id="24" name="Rectangle 23">
                <a:extLst>
                  <a:ext uri="{FF2B5EF4-FFF2-40B4-BE49-F238E27FC236}">
                    <a16:creationId xmlns:a16="http://schemas.microsoft.com/office/drawing/2014/main" id="{F17558C7-26BB-5328-D3E3-6507A9659D8F}"/>
                  </a:ext>
                </a:extLst>
              </p:cNvPr>
              <p:cNvSpPr/>
              <p:nvPr/>
            </p:nvSpPr>
            <p:spPr>
              <a:xfrm>
                <a:off x="8694837" y="3867664"/>
                <a:ext cx="2217948" cy="2021789"/>
              </a:xfrm>
              <a:prstGeom prst="rect">
                <a:avLst/>
              </a:prstGeom>
              <a:ln>
                <a:noFill/>
              </a:ln>
            </p:spPr>
            <p:style>
              <a:lnRef idx="3">
                <a:schemeClr val="lt1"/>
              </a:lnRef>
              <a:fillRef idx="1">
                <a:schemeClr val="accent1"/>
              </a:fillRef>
              <a:effectRef idx="1">
                <a:schemeClr val="accent1"/>
              </a:effectRef>
              <a:fontRef idx="minor">
                <a:schemeClr val="lt1"/>
              </a:fontRef>
            </p:style>
            <p:txBody>
              <a:bodyPr rtlCol="0" anchor="ctr"/>
              <a:lstStyle/>
              <a:p>
                <a:pPr algn="ctr"/>
                <a:r>
                  <a:rPr lang="en-US" sz="2400" b="1">
                    <a:solidFill>
                      <a:schemeClr val="bg1"/>
                    </a:solidFill>
                  </a:rPr>
                  <a:t>2-4 kWh Usable Heat</a:t>
                </a:r>
              </a:p>
            </p:txBody>
          </p:sp>
          <p:sp>
            <p:nvSpPr>
              <p:cNvPr id="25" name="Rectangle 24">
                <a:extLst>
                  <a:ext uri="{FF2B5EF4-FFF2-40B4-BE49-F238E27FC236}">
                    <a16:creationId xmlns:a16="http://schemas.microsoft.com/office/drawing/2014/main" id="{A3012FEA-E88F-728E-DB98-FE39EC7BA281}"/>
                  </a:ext>
                </a:extLst>
              </p:cNvPr>
              <p:cNvSpPr/>
              <p:nvPr/>
            </p:nvSpPr>
            <p:spPr>
              <a:xfrm>
                <a:off x="4722342" y="3867662"/>
                <a:ext cx="1344067" cy="2021789"/>
              </a:xfrm>
              <a:prstGeom prst="rect">
                <a:avLst/>
              </a:prstGeom>
              <a:solidFill>
                <a:srgbClr val="F68D76"/>
              </a:solidFill>
            </p:spPr>
            <p:style>
              <a:lnRef idx="3">
                <a:schemeClr val="lt1"/>
              </a:lnRef>
              <a:fillRef idx="1">
                <a:schemeClr val="accent4"/>
              </a:fillRef>
              <a:effectRef idx="1">
                <a:schemeClr val="accent4"/>
              </a:effectRef>
              <a:fontRef idx="minor">
                <a:schemeClr val="lt1"/>
              </a:fontRef>
            </p:style>
            <p:txBody>
              <a:bodyPr rtlCol="0" anchor="ctr"/>
              <a:lstStyle/>
              <a:p>
                <a:pPr algn="ctr"/>
                <a:r>
                  <a:rPr lang="en-US" b="1">
                    <a:solidFill>
                      <a:schemeClr val="tx1"/>
                    </a:solidFill>
                  </a:rPr>
                  <a:t>0,95 kWh</a:t>
                </a:r>
              </a:p>
              <a:p>
                <a:pPr algn="ctr"/>
                <a:r>
                  <a:rPr lang="en-US" b="1">
                    <a:solidFill>
                      <a:schemeClr val="tx1"/>
                    </a:solidFill>
                  </a:rPr>
                  <a:t>Electricity</a:t>
                </a:r>
              </a:p>
            </p:txBody>
          </p:sp>
        </p:grpSp>
        <p:cxnSp>
          <p:nvCxnSpPr>
            <p:cNvPr id="28" name="Straight Arrow Connector 27">
              <a:extLst>
                <a:ext uri="{FF2B5EF4-FFF2-40B4-BE49-F238E27FC236}">
                  <a16:creationId xmlns:a16="http://schemas.microsoft.com/office/drawing/2014/main" id="{69F009B1-DE32-7A38-87DA-5EE984C88164}"/>
                </a:ext>
              </a:extLst>
            </p:cNvPr>
            <p:cNvCxnSpPr/>
            <p:nvPr/>
          </p:nvCxnSpPr>
          <p:spPr>
            <a:xfrm>
              <a:off x="2353081" y="3513848"/>
              <a:ext cx="2246943" cy="0"/>
            </a:xfrm>
            <a:prstGeom prst="straightConnector1">
              <a:avLst/>
            </a:prstGeom>
            <a:ln w="28575">
              <a:tailEnd type="triangle"/>
            </a:ln>
          </p:spPr>
          <p:style>
            <a:lnRef idx="2">
              <a:schemeClr val="dk1"/>
            </a:lnRef>
            <a:fillRef idx="0">
              <a:schemeClr val="dk1"/>
            </a:fillRef>
            <a:effectRef idx="1">
              <a:schemeClr val="dk1"/>
            </a:effectRef>
            <a:fontRef idx="minor">
              <a:schemeClr val="tx1"/>
            </a:fontRef>
          </p:style>
        </p:cxnSp>
        <p:cxnSp>
          <p:nvCxnSpPr>
            <p:cNvPr id="29" name="Straight Arrow Connector 28">
              <a:extLst>
                <a:ext uri="{FF2B5EF4-FFF2-40B4-BE49-F238E27FC236}">
                  <a16:creationId xmlns:a16="http://schemas.microsoft.com/office/drawing/2014/main" id="{F9175DA6-529F-7791-0BAD-FBE81C336DBD}"/>
                </a:ext>
              </a:extLst>
            </p:cNvPr>
            <p:cNvCxnSpPr/>
            <p:nvPr/>
          </p:nvCxnSpPr>
          <p:spPr>
            <a:xfrm>
              <a:off x="6379044" y="3367575"/>
              <a:ext cx="2246943" cy="0"/>
            </a:xfrm>
            <a:prstGeom prst="straightConnector1">
              <a:avLst/>
            </a:prstGeom>
            <a:ln w="28575">
              <a:tailEnd type="triangle"/>
            </a:ln>
          </p:spPr>
          <p:style>
            <a:lnRef idx="2">
              <a:schemeClr val="dk1"/>
            </a:lnRef>
            <a:fillRef idx="0">
              <a:schemeClr val="dk1"/>
            </a:fillRef>
            <a:effectRef idx="1">
              <a:schemeClr val="dk1"/>
            </a:effectRef>
            <a:fontRef idx="minor">
              <a:schemeClr val="tx1"/>
            </a:fontRef>
          </p:style>
        </p:cxnSp>
      </p:grpSp>
    </p:spTree>
    <p:extLst>
      <p:ext uri="{BB962C8B-B14F-4D97-AF65-F5344CB8AC3E}">
        <p14:creationId xmlns:p14="http://schemas.microsoft.com/office/powerpoint/2010/main" val="3299612032"/>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45CE2C-E0A5-8201-322C-89FEEEECD0D9}"/>
              </a:ext>
            </a:extLst>
          </p:cNvPr>
          <p:cNvSpPr>
            <a:spLocks noGrp="1"/>
          </p:cNvSpPr>
          <p:nvPr>
            <p:ph type="title"/>
          </p:nvPr>
        </p:nvSpPr>
        <p:spPr/>
        <p:txBody>
          <a:bodyPr/>
          <a:lstStyle/>
          <a:p>
            <a:r>
              <a:rPr lang="en-US"/>
              <a:t>Recover Process Heat </a:t>
            </a:r>
          </a:p>
        </p:txBody>
      </p:sp>
      <p:pic>
        <p:nvPicPr>
          <p:cNvPr id="4" name="Content Placeholder 3" descr="A kine diagram of the planned industrial heat pump, outlining the ways the heat pump connects to the waste heat from the CHP power plant. The diagram shows the technical feasibility of connecting the existing system with the new heat pump technology.">
            <a:extLst>
              <a:ext uri="{FF2B5EF4-FFF2-40B4-BE49-F238E27FC236}">
                <a16:creationId xmlns:a16="http://schemas.microsoft.com/office/drawing/2014/main" id="{79EFACEA-3766-38B2-E79E-329975DDED09}"/>
              </a:ext>
            </a:extLst>
          </p:cNvPr>
          <p:cNvPicPr>
            <a:picLocks noGrp="1"/>
          </p:cNvPicPr>
          <p:nvPr>
            <p:ph idx="1"/>
          </p:nvPr>
        </p:nvPicPr>
        <p:blipFill>
          <a:blip r:embed="rId2"/>
          <a:stretch>
            <a:fillRect/>
          </a:stretch>
        </p:blipFill>
        <p:spPr>
          <a:xfrm>
            <a:off x="2228144" y="1825625"/>
            <a:ext cx="7735712" cy="4351338"/>
          </a:xfrm>
          <a:prstGeom prst="rect">
            <a:avLst/>
          </a:prstGeom>
        </p:spPr>
      </p:pic>
    </p:spTree>
    <p:extLst>
      <p:ext uri="{BB962C8B-B14F-4D97-AF65-F5344CB8AC3E}">
        <p14:creationId xmlns:p14="http://schemas.microsoft.com/office/powerpoint/2010/main" val="3997821409"/>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6FF901-7C13-9AF3-E7E5-BA08339EB7E8}"/>
              </a:ext>
            </a:extLst>
          </p:cNvPr>
          <p:cNvSpPr>
            <a:spLocks noGrp="1"/>
          </p:cNvSpPr>
          <p:nvPr>
            <p:ph type="title"/>
          </p:nvPr>
        </p:nvSpPr>
        <p:spPr>
          <a:xfrm>
            <a:off x="444843" y="365125"/>
            <a:ext cx="10908957" cy="1325563"/>
          </a:xfrm>
        </p:spPr>
        <p:txBody>
          <a:bodyPr/>
          <a:lstStyle/>
          <a:p>
            <a:r>
              <a:rPr lang="en-US"/>
              <a:t>Site Location </a:t>
            </a:r>
          </a:p>
        </p:txBody>
      </p:sp>
      <p:pic>
        <p:nvPicPr>
          <p:cNvPr id="4" name="Content Placeholder 3" descr="An aerial shot of UMass Amherst's campus, with a red square indicating where the industrial heat pump would be located.">
            <a:extLst>
              <a:ext uri="{FF2B5EF4-FFF2-40B4-BE49-F238E27FC236}">
                <a16:creationId xmlns:a16="http://schemas.microsoft.com/office/drawing/2014/main" id="{6CC23F53-950E-5E8E-94B1-C3245B1082CD}"/>
              </a:ext>
            </a:extLst>
          </p:cNvPr>
          <p:cNvPicPr>
            <a:picLocks noGrp="1"/>
          </p:cNvPicPr>
          <p:nvPr>
            <p:ph idx="1"/>
          </p:nvPr>
        </p:nvPicPr>
        <p:blipFill>
          <a:blip r:embed="rId2"/>
          <a:stretch>
            <a:fillRect/>
          </a:stretch>
        </p:blipFill>
        <p:spPr>
          <a:xfrm>
            <a:off x="1087395" y="1825625"/>
            <a:ext cx="10457833" cy="4351338"/>
          </a:xfrm>
          <a:prstGeom prst="rect">
            <a:avLst/>
          </a:prstGeom>
        </p:spPr>
      </p:pic>
    </p:spTree>
    <p:extLst>
      <p:ext uri="{BB962C8B-B14F-4D97-AF65-F5344CB8AC3E}">
        <p14:creationId xmlns:p14="http://schemas.microsoft.com/office/powerpoint/2010/main" val="1300192126"/>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F878046-0634-44DC-50C8-1401C6074CC5}"/>
              </a:ext>
            </a:extLst>
          </p:cNvPr>
          <p:cNvSpPr>
            <a:spLocks noGrp="1"/>
          </p:cNvSpPr>
          <p:nvPr>
            <p:ph type="title"/>
          </p:nvPr>
        </p:nvSpPr>
        <p:spPr>
          <a:xfrm>
            <a:off x="376881" y="365125"/>
            <a:ext cx="11176687" cy="1325563"/>
          </a:xfrm>
        </p:spPr>
        <p:txBody>
          <a:bodyPr/>
          <a:lstStyle/>
          <a:p>
            <a:r>
              <a:rPr lang="en-US"/>
              <a:t>Parking Lot #28 Photo Voltaic Parking Canopies</a:t>
            </a:r>
          </a:p>
        </p:txBody>
      </p:sp>
      <p:pic>
        <p:nvPicPr>
          <p:cNvPr id="4" name="Content Placeholder 3" descr="An aerial shot of UMA's parking lot #28, overlaid with blue rectangles indicating the planned solar canopies at the site.">
            <a:extLst>
              <a:ext uri="{FF2B5EF4-FFF2-40B4-BE49-F238E27FC236}">
                <a16:creationId xmlns:a16="http://schemas.microsoft.com/office/drawing/2014/main" id="{98D078EC-EA37-C46E-C1A9-CC1C239A7D57}"/>
              </a:ext>
            </a:extLst>
          </p:cNvPr>
          <p:cNvPicPr>
            <a:picLocks noGrp="1"/>
          </p:cNvPicPr>
          <p:nvPr>
            <p:ph idx="1"/>
          </p:nvPr>
        </p:nvPicPr>
        <p:blipFill>
          <a:blip r:embed="rId2"/>
          <a:stretch>
            <a:fillRect/>
          </a:stretch>
        </p:blipFill>
        <p:spPr>
          <a:xfrm>
            <a:off x="758283" y="1825625"/>
            <a:ext cx="10459843" cy="4545438"/>
          </a:xfrm>
          <a:prstGeom prst="rect">
            <a:avLst/>
          </a:prstGeom>
        </p:spPr>
      </p:pic>
    </p:spTree>
    <p:extLst>
      <p:ext uri="{BB962C8B-B14F-4D97-AF65-F5344CB8AC3E}">
        <p14:creationId xmlns:p14="http://schemas.microsoft.com/office/powerpoint/2010/main" val="68916557"/>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9A3C7A-CAB7-BD87-DDBF-DB67769A9540}"/>
              </a:ext>
            </a:extLst>
          </p:cNvPr>
          <p:cNvSpPr>
            <a:spLocks noGrp="1"/>
          </p:cNvSpPr>
          <p:nvPr>
            <p:ph type="title"/>
          </p:nvPr>
        </p:nvSpPr>
        <p:spPr>
          <a:xfrm>
            <a:off x="401596" y="365125"/>
            <a:ext cx="10117722" cy="666663"/>
          </a:xfrm>
        </p:spPr>
        <p:txBody>
          <a:bodyPr>
            <a:normAutofit fontScale="90000"/>
          </a:bodyPr>
          <a:lstStyle/>
          <a:p>
            <a:r>
              <a:rPr lang="en-US"/>
              <a:t>Great Location For Expansion </a:t>
            </a:r>
          </a:p>
        </p:txBody>
      </p:sp>
      <p:grpSp>
        <p:nvGrpSpPr>
          <p:cNvPr id="4" name="Group 3" descr="This diagram demonstrates the potential to add waste heat to the UMA system from the nearby water treatment plant in the future.">
            <a:extLst>
              <a:ext uri="{FF2B5EF4-FFF2-40B4-BE49-F238E27FC236}">
                <a16:creationId xmlns:a16="http://schemas.microsoft.com/office/drawing/2014/main" id="{AF805601-0CB0-7C74-3752-96361D1654CD}"/>
              </a:ext>
            </a:extLst>
          </p:cNvPr>
          <p:cNvGrpSpPr/>
          <p:nvPr/>
        </p:nvGrpSpPr>
        <p:grpSpPr>
          <a:xfrm>
            <a:off x="1323278" y="1390136"/>
            <a:ext cx="10339097" cy="4666040"/>
            <a:chOff x="0" y="0"/>
            <a:chExt cx="10281528" cy="4248037"/>
          </a:xfrm>
        </p:grpSpPr>
        <p:sp>
          <p:nvSpPr>
            <p:cNvPr id="5" name="Rectangle 4">
              <a:extLst>
                <a:ext uri="{FF2B5EF4-FFF2-40B4-BE49-F238E27FC236}">
                  <a16:creationId xmlns:a16="http://schemas.microsoft.com/office/drawing/2014/main" id="{CCDF8D1E-C81F-B684-2A9C-2C06C5FD5319}"/>
                </a:ext>
              </a:extLst>
            </p:cNvPr>
            <p:cNvSpPr/>
            <p:nvPr/>
          </p:nvSpPr>
          <p:spPr>
            <a:xfrm>
              <a:off x="9178" y="0"/>
              <a:ext cx="5468549" cy="282842"/>
            </a:xfrm>
            <a:prstGeom prst="rect">
              <a:avLst/>
            </a:prstGeom>
            <a:ln>
              <a:noFill/>
            </a:ln>
          </p:spPr>
          <p:txBody>
            <a:bodyPr vert="horz" lIns="0" tIns="0" rIns="0" bIns="0" rtlCol="0">
              <a:no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US" b="0" i="0" u="none" strike="noStrike" kern="100" cap="none" spc="0" normalizeH="0" baseline="0" noProof="0">
                  <a:ln>
                    <a:noFill/>
                  </a:ln>
                  <a:solidFill>
                    <a:srgbClr val="373D41"/>
                  </a:solidFill>
                  <a:effectLst/>
                  <a:uLnTx/>
                  <a:uFillTx/>
                  <a:ea typeface="Times New Roman" panose="02020603050405020304" pitchFamily="18" charset="0"/>
                  <a:cs typeface="+mn-cs"/>
                </a:rPr>
                <a:t>Surface</a:t>
              </a:r>
              <a:r>
                <a:rPr kumimoji="0" lang="en-US" b="0" i="0" u="none" strike="noStrike" kern="100" cap="none" spc="-20" normalizeH="0" baseline="0" noProof="0">
                  <a:ln>
                    <a:noFill/>
                  </a:ln>
                  <a:solidFill>
                    <a:srgbClr val="373D41"/>
                  </a:solidFill>
                  <a:effectLst/>
                  <a:uLnTx/>
                  <a:uFillTx/>
                  <a:ea typeface="Times New Roman" panose="02020603050405020304" pitchFamily="18" charset="0"/>
                  <a:cs typeface="+mn-cs"/>
                </a:rPr>
                <a:t> </a:t>
              </a:r>
              <a:r>
                <a:rPr kumimoji="0" lang="en-US" b="0" i="0" u="none" strike="noStrike" kern="100" cap="none" spc="0" normalizeH="0" baseline="0" noProof="0">
                  <a:ln>
                    <a:noFill/>
                  </a:ln>
                  <a:solidFill>
                    <a:srgbClr val="373D41"/>
                  </a:solidFill>
                  <a:effectLst/>
                  <a:uLnTx/>
                  <a:uFillTx/>
                  <a:ea typeface="Times New Roman" panose="02020603050405020304" pitchFamily="18" charset="0"/>
                  <a:cs typeface="+mn-cs"/>
                </a:rPr>
                <a:t>water</a:t>
              </a:r>
              <a:r>
                <a:rPr kumimoji="0" lang="en-US" b="0" i="0" u="none" strike="noStrike" kern="100" cap="none" spc="-60" normalizeH="0" baseline="0" noProof="0">
                  <a:ln>
                    <a:noFill/>
                  </a:ln>
                  <a:solidFill>
                    <a:srgbClr val="373D41"/>
                  </a:solidFill>
                  <a:effectLst/>
                  <a:uLnTx/>
                  <a:uFillTx/>
                  <a:ea typeface="Times New Roman" panose="02020603050405020304" pitchFamily="18" charset="0"/>
                  <a:cs typeface="+mn-cs"/>
                </a:rPr>
                <a:t> </a:t>
              </a:r>
              <a:r>
                <a:rPr kumimoji="0" lang="en-US" b="0" i="0" u="none" strike="noStrike" kern="100" cap="none" spc="0" normalizeH="0" baseline="0" noProof="0">
                  <a:ln>
                    <a:noFill/>
                  </a:ln>
                  <a:solidFill>
                    <a:srgbClr val="373D41"/>
                  </a:solidFill>
                  <a:effectLst/>
                  <a:uLnTx/>
                  <a:uFillTx/>
                  <a:ea typeface="Times New Roman" panose="02020603050405020304" pitchFamily="18" charset="0"/>
                  <a:cs typeface="+mn-cs"/>
                </a:rPr>
                <a:t>and</a:t>
              </a:r>
              <a:r>
                <a:rPr kumimoji="0" lang="en-US" b="0" i="0" u="none" strike="noStrike" kern="100" cap="none" spc="-45" normalizeH="0" baseline="0" noProof="0">
                  <a:ln>
                    <a:noFill/>
                  </a:ln>
                  <a:solidFill>
                    <a:srgbClr val="373D41"/>
                  </a:solidFill>
                  <a:effectLst/>
                  <a:uLnTx/>
                  <a:uFillTx/>
                  <a:ea typeface="Times New Roman" panose="02020603050405020304" pitchFamily="18" charset="0"/>
                  <a:cs typeface="+mn-cs"/>
                </a:rPr>
                <a:t> </a:t>
              </a:r>
              <a:r>
                <a:rPr kumimoji="0" lang="en-US" b="0" i="0" u="none" strike="noStrike" kern="100" cap="none" spc="0" normalizeH="0" baseline="0" noProof="0">
                  <a:ln>
                    <a:noFill/>
                  </a:ln>
                  <a:solidFill>
                    <a:srgbClr val="373D41"/>
                  </a:solidFill>
                  <a:effectLst/>
                  <a:uLnTx/>
                  <a:uFillTx/>
                  <a:ea typeface="Times New Roman" panose="02020603050405020304" pitchFamily="18" charset="0"/>
                  <a:cs typeface="+mn-cs"/>
                </a:rPr>
                <a:t>sewage</a:t>
              </a:r>
              <a:r>
                <a:rPr kumimoji="0" lang="en-US" b="0" i="0" u="none" strike="noStrike" kern="100" cap="none" spc="-40" normalizeH="0" baseline="0" noProof="0">
                  <a:ln>
                    <a:noFill/>
                  </a:ln>
                  <a:solidFill>
                    <a:srgbClr val="373D41"/>
                  </a:solidFill>
                  <a:effectLst/>
                  <a:uLnTx/>
                  <a:uFillTx/>
                  <a:ea typeface="Times New Roman" panose="02020603050405020304" pitchFamily="18" charset="0"/>
                  <a:cs typeface="+mn-cs"/>
                </a:rPr>
                <a:t> </a:t>
              </a:r>
              <a:r>
                <a:rPr kumimoji="0" lang="en-US" b="0" i="0" u="none" strike="noStrike" kern="100" cap="none" spc="0" normalizeH="0" baseline="0" noProof="0">
                  <a:ln>
                    <a:noFill/>
                  </a:ln>
                  <a:solidFill>
                    <a:srgbClr val="373D41"/>
                  </a:solidFill>
                  <a:effectLst/>
                  <a:uLnTx/>
                  <a:uFillTx/>
                  <a:ea typeface="Times New Roman" panose="02020603050405020304" pitchFamily="18" charset="0"/>
                  <a:cs typeface="+mn-cs"/>
                </a:rPr>
                <a:t>water</a:t>
              </a:r>
              <a:r>
                <a:rPr kumimoji="0" lang="en-US" b="0" i="0" u="none" strike="noStrike" kern="100" cap="none" spc="-60" normalizeH="0" baseline="0" noProof="0">
                  <a:ln>
                    <a:noFill/>
                  </a:ln>
                  <a:solidFill>
                    <a:srgbClr val="373D41"/>
                  </a:solidFill>
                  <a:effectLst/>
                  <a:uLnTx/>
                  <a:uFillTx/>
                  <a:ea typeface="Times New Roman" panose="02020603050405020304" pitchFamily="18" charset="0"/>
                  <a:cs typeface="+mn-cs"/>
                </a:rPr>
                <a:t> </a:t>
              </a:r>
              <a:r>
                <a:rPr kumimoji="0" lang="en-US" b="0" i="0" u="none" strike="noStrike" kern="100" cap="none" spc="0" normalizeH="0" baseline="0" noProof="0">
                  <a:ln>
                    <a:noFill/>
                  </a:ln>
                  <a:solidFill>
                    <a:srgbClr val="373D41"/>
                  </a:solidFill>
                  <a:effectLst/>
                  <a:uLnTx/>
                  <a:uFillTx/>
                  <a:ea typeface="Times New Roman" panose="02020603050405020304" pitchFamily="18" charset="0"/>
                  <a:cs typeface="+mn-cs"/>
                </a:rPr>
                <a:t>as</a:t>
              </a:r>
              <a:r>
                <a:rPr kumimoji="0" lang="en-US" b="0" i="0" u="none" strike="noStrike" kern="100" cap="none" spc="-30" normalizeH="0" baseline="0" noProof="0">
                  <a:ln>
                    <a:noFill/>
                  </a:ln>
                  <a:solidFill>
                    <a:srgbClr val="373D41"/>
                  </a:solidFill>
                  <a:effectLst/>
                  <a:uLnTx/>
                  <a:uFillTx/>
                  <a:ea typeface="Times New Roman" panose="02020603050405020304" pitchFamily="18" charset="0"/>
                  <a:cs typeface="+mn-cs"/>
                </a:rPr>
                <a:t> </a:t>
              </a:r>
              <a:r>
                <a:rPr kumimoji="0" lang="en-US" b="0" i="0" u="none" strike="noStrike" kern="100" cap="none" spc="0" normalizeH="0" baseline="0" noProof="0">
                  <a:ln>
                    <a:noFill/>
                  </a:ln>
                  <a:solidFill>
                    <a:srgbClr val="373D41"/>
                  </a:solidFill>
                  <a:effectLst/>
                  <a:uLnTx/>
                  <a:uFillTx/>
                  <a:ea typeface="Times New Roman" panose="02020603050405020304" pitchFamily="18" charset="0"/>
                  <a:cs typeface="+mn-cs"/>
                </a:rPr>
                <a:t>heat</a:t>
              </a:r>
              <a:r>
                <a:rPr kumimoji="0" lang="en-US" b="0" i="0" u="none" strike="noStrike" kern="100" cap="none" spc="-45" normalizeH="0" baseline="0" noProof="0">
                  <a:ln>
                    <a:noFill/>
                  </a:ln>
                  <a:solidFill>
                    <a:srgbClr val="373D41"/>
                  </a:solidFill>
                  <a:effectLst/>
                  <a:uLnTx/>
                  <a:uFillTx/>
                  <a:ea typeface="Times New Roman" panose="02020603050405020304" pitchFamily="18" charset="0"/>
                  <a:cs typeface="+mn-cs"/>
                </a:rPr>
                <a:t> </a:t>
              </a:r>
              <a:r>
                <a:rPr kumimoji="0" lang="en-US" b="0" i="0" u="none" strike="noStrike" kern="100" cap="none" spc="0" normalizeH="0" baseline="0" noProof="0">
                  <a:ln>
                    <a:noFill/>
                  </a:ln>
                  <a:solidFill>
                    <a:srgbClr val="373D41"/>
                  </a:solidFill>
                  <a:effectLst/>
                  <a:uLnTx/>
                  <a:uFillTx/>
                  <a:ea typeface="Times New Roman" panose="02020603050405020304" pitchFamily="18" charset="0"/>
                  <a:cs typeface="+mn-cs"/>
                </a:rPr>
                <a:t>source</a:t>
              </a:r>
              <a:endParaRPr kumimoji="0" lang="en-US" sz="1200" b="0" i="0" u="none" strike="noStrike" kern="100" cap="none" spc="0" normalizeH="0" baseline="0" noProof="0">
                <a:ln>
                  <a:noFill/>
                </a:ln>
                <a:solidFill>
                  <a:srgbClr val="000000"/>
                </a:solidFill>
                <a:effectLst/>
                <a:uLnTx/>
                <a:uFillTx/>
                <a:ea typeface="Calibri" panose="020F0502020204030204" pitchFamily="34" charset="0"/>
                <a:cs typeface="+mn-cs"/>
              </a:endParaRPr>
            </a:p>
          </p:txBody>
        </p:sp>
        <p:sp>
          <p:nvSpPr>
            <p:cNvPr id="6" name="Shape 486">
              <a:extLst>
                <a:ext uri="{FF2B5EF4-FFF2-40B4-BE49-F238E27FC236}">
                  <a16:creationId xmlns:a16="http://schemas.microsoft.com/office/drawing/2014/main" id="{338B8D7F-055A-C826-71E2-11892987DFA8}"/>
                </a:ext>
              </a:extLst>
            </p:cNvPr>
            <p:cNvSpPr/>
            <p:nvPr/>
          </p:nvSpPr>
          <p:spPr>
            <a:xfrm>
              <a:off x="4928616" y="388223"/>
              <a:ext cx="1167384" cy="1481328"/>
            </a:xfrm>
            <a:custGeom>
              <a:avLst/>
              <a:gdLst/>
              <a:ahLst/>
              <a:cxnLst/>
              <a:rect l="0" t="0" r="0" b="0"/>
              <a:pathLst>
                <a:path w="1167384" h="1481328">
                  <a:moveTo>
                    <a:pt x="0" y="135636"/>
                  </a:moveTo>
                  <a:cubicBezTo>
                    <a:pt x="0" y="60960"/>
                    <a:pt x="60960" y="0"/>
                    <a:pt x="135636" y="0"/>
                  </a:cubicBezTo>
                  <a:lnTo>
                    <a:pt x="1031748" y="0"/>
                  </a:lnTo>
                  <a:cubicBezTo>
                    <a:pt x="1106424" y="0"/>
                    <a:pt x="1167384" y="60960"/>
                    <a:pt x="1167384" y="135636"/>
                  </a:cubicBezTo>
                  <a:lnTo>
                    <a:pt x="1167384" y="1345692"/>
                  </a:lnTo>
                  <a:cubicBezTo>
                    <a:pt x="1167384" y="1420368"/>
                    <a:pt x="1106424" y="1481328"/>
                    <a:pt x="1031748" y="1481328"/>
                  </a:cubicBezTo>
                  <a:lnTo>
                    <a:pt x="135636" y="1481328"/>
                  </a:lnTo>
                  <a:cubicBezTo>
                    <a:pt x="60960" y="1481328"/>
                    <a:pt x="0" y="1420368"/>
                    <a:pt x="0" y="1345692"/>
                  </a:cubicBezTo>
                  <a:close/>
                </a:path>
              </a:pathLst>
            </a:custGeom>
            <a:ln w="15240" cap="flat">
              <a:miter lim="101600"/>
            </a:ln>
          </p:spPr>
          <p:style>
            <a:lnRef idx="1">
              <a:srgbClr val="373D41"/>
            </a:lnRef>
            <a:fillRef idx="0">
              <a:srgbClr val="000000">
                <a:alpha val="0"/>
              </a:srgbClr>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 name="Shape 487">
              <a:extLst>
                <a:ext uri="{FF2B5EF4-FFF2-40B4-BE49-F238E27FC236}">
                  <a16:creationId xmlns:a16="http://schemas.microsoft.com/office/drawing/2014/main" id="{0B26776E-3924-C476-BDBA-4E295182FEC3}"/>
                </a:ext>
              </a:extLst>
            </p:cNvPr>
            <p:cNvSpPr/>
            <p:nvPr/>
          </p:nvSpPr>
          <p:spPr>
            <a:xfrm>
              <a:off x="5117592" y="1401683"/>
              <a:ext cx="432816" cy="0"/>
            </a:xfrm>
            <a:custGeom>
              <a:avLst/>
              <a:gdLst/>
              <a:ahLst/>
              <a:cxnLst/>
              <a:rect l="0" t="0" r="0" b="0"/>
              <a:pathLst>
                <a:path w="432816">
                  <a:moveTo>
                    <a:pt x="432816" y="0"/>
                  </a:moveTo>
                  <a:lnTo>
                    <a:pt x="0" y="0"/>
                  </a:lnTo>
                </a:path>
              </a:pathLst>
            </a:custGeom>
            <a:ln w="15240" cap="flat">
              <a:miter lim="101600"/>
            </a:ln>
          </p:spPr>
          <p:style>
            <a:lnRef idx="1">
              <a:srgbClr val="BBBDC0"/>
            </a:lnRef>
            <a:fillRef idx="0">
              <a:srgbClr val="000000">
                <a:alpha val="0"/>
              </a:srgbClr>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 name="Shape 488">
              <a:extLst>
                <a:ext uri="{FF2B5EF4-FFF2-40B4-BE49-F238E27FC236}">
                  <a16:creationId xmlns:a16="http://schemas.microsoft.com/office/drawing/2014/main" id="{31F2811B-9099-8682-65F2-5801A2948C1B}"/>
                </a:ext>
              </a:extLst>
            </p:cNvPr>
            <p:cNvSpPr/>
            <p:nvPr/>
          </p:nvSpPr>
          <p:spPr>
            <a:xfrm>
              <a:off x="4402836" y="1875647"/>
              <a:ext cx="1691640" cy="1402080"/>
            </a:xfrm>
            <a:custGeom>
              <a:avLst/>
              <a:gdLst/>
              <a:ahLst/>
              <a:cxnLst/>
              <a:rect l="0" t="0" r="0" b="0"/>
              <a:pathLst>
                <a:path w="1691640" h="1402080">
                  <a:moveTo>
                    <a:pt x="0" y="134112"/>
                  </a:moveTo>
                  <a:cubicBezTo>
                    <a:pt x="0" y="59436"/>
                    <a:pt x="59436" y="0"/>
                    <a:pt x="134112" y="0"/>
                  </a:cubicBezTo>
                  <a:lnTo>
                    <a:pt x="1557528" y="0"/>
                  </a:lnTo>
                  <a:cubicBezTo>
                    <a:pt x="1632204" y="0"/>
                    <a:pt x="1691640" y="59436"/>
                    <a:pt x="1691640" y="134112"/>
                  </a:cubicBezTo>
                  <a:lnTo>
                    <a:pt x="1691640" y="1267968"/>
                  </a:lnTo>
                  <a:cubicBezTo>
                    <a:pt x="1691640" y="1342644"/>
                    <a:pt x="1632204" y="1402080"/>
                    <a:pt x="1557528" y="1402080"/>
                  </a:cubicBezTo>
                  <a:lnTo>
                    <a:pt x="134112" y="1402080"/>
                  </a:lnTo>
                  <a:cubicBezTo>
                    <a:pt x="59436" y="1402080"/>
                    <a:pt x="0" y="1342644"/>
                    <a:pt x="0" y="1267968"/>
                  </a:cubicBezTo>
                  <a:close/>
                </a:path>
              </a:pathLst>
            </a:custGeom>
            <a:ln w="15240" cap="flat">
              <a:miter lim="101600"/>
            </a:ln>
          </p:spPr>
          <p:style>
            <a:lnRef idx="1">
              <a:srgbClr val="373D41"/>
            </a:lnRef>
            <a:fillRef idx="0">
              <a:srgbClr val="000000">
                <a:alpha val="0"/>
              </a:srgbClr>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 name="Shape 10897">
              <a:extLst>
                <a:ext uri="{FF2B5EF4-FFF2-40B4-BE49-F238E27FC236}">
                  <a16:creationId xmlns:a16="http://schemas.microsoft.com/office/drawing/2014/main" id="{7831B18B-6E73-42B0-44C6-DC9F7734DD89}"/>
                </a:ext>
              </a:extLst>
            </p:cNvPr>
            <p:cNvSpPr/>
            <p:nvPr/>
          </p:nvSpPr>
          <p:spPr>
            <a:xfrm>
              <a:off x="4913376" y="1778111"/>
              <a:ext cx="1167384" cy="225552"/>
            </a:xfrm>
            <a:custGeom>
              <a:avLst/>
              <a:gdLst/>
              <a:ahLst/>
              <a:cxnLst/>
              <a:rect l="0" t="0" r="0" b="0"/>
              <a:pathLst>
                <a:path w="1167384" h="225552">
                  <a:moveTo>
                    <a:pt x="0" y="0"/>
                  </a:moveTo>
                  <a:lnTo>
                    <a:pt x="1167384" y="0"/>
                  </a:lnTo>
                  <a:lnTo>
                    <a:pt x="1167384" y="225552"/>
                  </a:lnTo>
                  <a:lnTo>
                    <a:pt x="0" y="225552"/>
                  </a:lnTo>
                  <a:lnTo>
                    <a:pt x="0" y="0"/>
                  </a:lnTo>
                </a:path>
              </a:pathLst>
            </a:custGeom>
            <a:ln w="0" cap="flat">
              <a:miter lim="127000"/>
            </a:ln>
          </p:spPr>
          <p:style>
            <a:lnRef idx="0">
              <a:srgbClr val="000000">
                <a:alpha val="0"/>
              </a:srgbClr>
            </a:lnRef>
            <a:fillRef idx="1">
              <a:srgbClr val="FFFFFF"/>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0" name="Shape 490">
              <a:extLst>
                <a:ext uri="{FF2B5EF4-FFF2-40B4-BE49-F238E27FC236}">
                  <a16:creationId xmlns:a16="http://schemas.microsoft.com/office/drawing/2014/main" id="{13B234C1-B20B-7E7D-35A4-70E02CFCD2BA}"/>
                </a:ext>
              </a:extLst>
            </p:cNvPr>
            <p:cNvSpPr/>
            <p:nvPr/>
          </p:nvSpPr>
          <p:spPr>
            <a:xfrm>
              <a:off x="5559552" y="2145395"/>
              <a:ext cx="0" cy="492252"/>
            </a:xfrm>
            <a:custGeom>
              <a:avLst/>
              <a:gdLst/>
              <a:ahLst/>
              <a:cxnLst/>
              <a:rect l="0" t="0" r="0" b="0"/>
              <a:pathLst>
                <a:path h="492252">
                  <a:moveTo>
                    <a:pt x="0" y="0"/>
                  </a:moveTo>
                  <a:lnTo>
                    <a:pt x="0" y="492252"/>
                  </a:lnTo>
                </a:path>
              </a:pathLst>
            </a:custGeom>
            <a:ln w="15240" cap="flat">
              <a:miter lim="101600"/>
            </a:ln>
          </p:spPr>
          <p:style>
            <a:lnRef idx="1">
              <a:srgbClr val="BBBDC0"/>
            </a:lnRef>
            <a:fillRef idx="0">
              <a:srgbClr val="000000">
                <a:alpha val="0"/>
              </a:srgbClr>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 name="Shape 491">
              <a:extLst>
                <a:ext uri="{FF2B5EF4-FFF2-40B4-BE49-F238E27FC236}">
                  <a16:creationId xmlns:a16="http://schemas.microsoft.com/office/drawing/2014/main" id="{8FEB6605-A547-713D-7B71-937D6772AB27}"/>
                </a:ext>
              </a:extLst>
            </p:cNvPr>
            <p:cNvSpPr/>
            <p:nvPr/>
          </p:nvSpPr>
          <p:spPr>
            <a:xfrm>
              <a:off x="5448300" y="2558399"/>
              <a:ext cx="222504" cy="220980"/>
            </a:xfrm>
            <a:custGeom>
              <a:avLst/>
              <a:gdLst/>
              <a:ahLst/>
              <a:cxnLst/>
              <a:rect l="0" t="0" r="0" b="0"/>
              <a:pathLst>
                <a:path w="222504" h="220980">
                  <a:moveTo>
                    <a:pt x="111252" y="0"/>
                  </a:moveTo>
                  <a:cubicBezTo>
                    <a:pt x="172212" y="0"/>
                    <a:pt x="222504" y="48768"/>
                    <a:pt x="222504" y="109728"/>
                  </a:cubicBezTo>
                  <a:cubicBezTo>
                    <a:pt x="222504" y="172212"/>
                    <a:pt x="172212" y="220980"/>
                    <a:pt x="111252" y="220980"/>
                  </a:cubicBezTo>
                  <a:cubicBezTo>
                    <a:pt x="48768" y="220980"/>
                    <a:pt x="0" y="172212"/>
                    <a:pt x="0" y="109728"/>
                  </a:cubicBezTo>
                  <a:cubicBezTo>
                    <a:pt x="0" y="48768"/>
                    <a:pt x="48768" y="0"/>
                    <a:pt x="111252" y="0"/>
                  </a:cubicBezTo>
                  <a:close/>
                </a:path>
              </a:pathLst>
            </a:custGeom>
            <a:ln w="0" cap="flat">
              <a:miter lim="127000"/>
            </a:ln>
          </p:spPr>
          <p:style>
            <a:lnRef idx="0">
              <a:srgbClr val="000000">
                <a:alpha val="0"/>
              </a:srgbClr>
            </a:lnRef>
            <a:fillRef idx="1">
              <a:srgbClr val="BBBDC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 name="Shape 492">
              <a:extLst>
                <a:ext uri="{FF2B5EF4-FFF2-40B4-BE49-F238E27FC236}">
                  <a16:creationId xmlns:a16="http://schemas.microsoft.com/office/drawing/2014/main" id="{E8ADDF16-6F50-9E3A-0236-9FFD931C82FE}"/>
                </a:ext>
              </a:extLst>
            </p:cNvPr>
            <p:cNvSpPr/>
            <p:nvPr/>
          </p:nvSpPr>
          <p:spPr>
            <a:xfrm>
              <a:off x="5471160" y="2634599"/>
              <a:ext cx="176784" cy="64008"/>
            </a:xfrm>
            <a:custGeom>
              <a:avLst/>
              <a:gdLst/>
              <a:ahLst/>
              <a:cxnLst/>
              <a:rect l="0" t="0" r="0" b="0"/>
              <a:pathLst>
                <a:path w="176784" h="64008">
                  <a:moveTo>
                    <a:pt x="47244" y="1524"/>
                  </a:moveTo>
                  <a:cubicBezTo>
                    <a:pt x="65532" y="0"/>
                    <a:pt x="82296" y="6096"/>
                    <a:pt x="100584" y="24384"/>
                  </a:cubicBezTo>
                  <a:cubicBezTo>
                    <a:pt x="114300" y="39624"/>
                    <a:pt x="128016" y="48768"/>
                    <a:pt x="138684" y="44196"/>
                  </a:cubicBezTo>
                  <a:cubicBezTo>
                    <a:pt x="152400" y="42672"/>
                    <a:pt x="160020" y="22860"/>
                    <a:pt x="160020" y="22860"/>
                  </a:cubicBezTo>
                  <a:cubicBezTo>
                    <a:pt x="161544" y="18288"/>
                    <a:pt x="166116" y="15240"/>
                    <a:pt x="170688" y="18288"/>
                  </a:cubicBezTo>
                  <a:cubicBezTo>
                    <a:pt x="173736" y="18288"/>
                    <a:pt x="176784" y="24384"/>
                    <a:pt x="176784" y="28956"/>
                  </a:cubicBezTo>
                  <a:cubicBezTo>
                    <a:pt x="173736" y="28956"/>
                    <a:pt x="164592" y="57912"/>
                    <a:pt x="141732" y="62484"/>
                  </a:cubicBezTo>
                  <a:cubicBezTo>
                    <a:pt x="140208" y="64008"/>
                    <a:pt x="135636" y="64008"/>
                    <a:pt x="134112" y="64008"/>
                  </a:cubicBezTo>
                  <a:cubicBezTo>
                    <a:pt x="120396" y="64008"/>
                    <a:pt x="103632" y="54864"/>
                    <a:pt x="88392" y="38100"/>
                  </a:cubicBezTo>
                  <a:cubicBezTo>
                    <a:pt x="76200" y="24384"/>
                    <a:pt x="62484" y="18288"/>
                    <a:pt x="51816" y="19812"/>
                  </a:cubicBezTo>
                  <a:cubicBezTo>
                    <a:pt x="28956" y="24384"/>
                    <a:pt x="15240" y="54864"/>
                    <a:pt x="15240" y="54864"/>
                  </a:cubicBezTo>
                  <a:cubicBezTo>
                    <a:pt x="13716" y="59436"/>
                    <a:pt x="9144" y="62484"/>
                    <a:pt x="6096" y="59436"/>
                  </a:cubicBezTo>
                  <a:cubicBezTo>
                    <a:pt x="1524" y="57912"/>
                    <a:pt x="0" y="53340"/>
                    <a:pt x="1524" y="48768"/>
                  </a:cubicBezTo>
                  <a:cubicBezTo>
                    <a:pt x="1524" y="47244"/>
                    <a:pt x="18288" y="9144"/>
                    <a:pt x="47244" y="1524"/>
                  </a:cubicBezTo>
                  <a:close/>
                </a:path>
              </a:pathLst>
            </a:custGeom>
            <a:ln w="0" cap="flat">
              <a:miter lim="127000"/>
            </a:ln>
          </p:spPr>
          <p:style>
            <a:lnRef idx="0">
              <a:srgbClr val="000000">
                <a:alpha val="0"/>
              </a:srgbClr>
            </a:lnRef>
            <a:fillRef idx="1">
              <a:srgbClr val="FFFFFF"/>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3" name="Picture 12">
              <a:extLst>
                <a:ext uri="{FF2B5EF4-FFF2-40B4-BE49-F238E27FC236}">
                  <a16:creationId xmlns:a16="http://schemas.microsoft.com/office/drawing/2014/main" id="{5841CBDF-2AF7-FD86-AB8C-104F689ED83F}"/>
                </a:ext>
              </a:extLst>
            </p:cNvPr>
            <p:cNvPicPr/>
            <p:nvPr/>
          </p:nvPicPr>
          <p:blipFill>
            <a:blip r:embed="rId2"/>
            <a:stretch>
              <a:fillRect/>
            </a:stretch>
          </p:blipFill>
          <p:spPr>
            <a:xfrm>
              <a:off x="734568" y="2015855"/>
              <a:ext cx="3133344" cy="1296924"/>
            </a:xfrm>
            <a:prstGeom prst="rect">
              <a:avLst/>
            </a:prstGeom>
          </p:spPr>
        </p:pic>
        <p:sp>
          <p:nvSpPr>
            <p:cNvPr id="14" name="Shape 495">
              <a:extLst>
                <a:ext uri="{FF2B5EF4-FFF2-40B4-BE49-F238E27FC236}">
                  <a16:creationId xmlns:a16="http://schemas.microsoft.com/office/drawing/2014/main" id="{5469A660-A658-D298-5D40-74C16E702CC3}"/>
                </a:ext>
              </a:extLst>
            </p:cNvPr>
            <p:cNvSpPr/>
            <p:nvPr/>
          </p:nvSpPr>
          <p:spPr>
            <a:xfrm>
              <a:off x="262128" y="1983851"/>
              <a:ext cx="475488" cy="254508"/>
            </a:xfrm>
            <a:custGeom>
              <a:avLst/>
              <a:gdLst/>
              <a:ahLst/>
              <a:cxnLst/>
              <a:rect l="0" t="0" r="0" b="0"/>
              <a:pathLst>
                <a:path w="475488" h="254508">
                  <a:moveTo>
                    <a:pt x="231648" y="1524"/>
                  </a:moveTo>
                  <a:cubicBezTo>
                    <a:pt x="233172" y="1524"/>
                    <a:pt x="236220" y="3048"/>
                    <a:pt x="237744" y="7620"/>
                  </a:cubicBezTo>
                  <a:lnTo>
                    <a:pt x="246888" y="19812"/>
                  </a:lnTo>
                  <a:cubicBezTo>
                    <a:pt x="252984" y="28956"/>
                    <a:pt x="262128" y="35052"/>
                    <a:pt x="274320" y="35052"/>
                  </a:cubicBezTo>
                  <a:cubicBezTo>
                    <a:pt x="283464" y="35052"/>
                    <a:pt x="294132" y="28956"/>
                    <a:pt x="301752" y="19812"/>
                  </a:cubicBezTo>
                  <a:lnTo>
                    <a:pt x="310896" y="7620"/>
                  </a:lnTo>
                  <a:cubicBezTo>
                    <a:pt x="312420" y="6096"/>
                    <a:pt x="315468" y="3048"/>
                    <a:pt x="316992" y="3048"/>
                  </a:cubicBezTo>
                  <a:cubicBezTo>
                    <a:pt x="318516" y="3048"/>
                    <a:pt x="321564" y="4572"/>
                    <a:pt x="323088" y="7620"/>
                  </a:cubicBezTo>
                  <a:lnTo>
                    <a:pt x="332232" y="21336"/>
                  </a:lnTo>
                  <a:cubicBezTo>
                    <a:pt x="338328" y="28956"/>
                    <a:pt x="347472" y="35052"/>
                    <a:pt x="356616" y="35052"/>
                  </a:cubicBezTo>
                  <a:cubicBezTo>
                    <a:pt x="358140" y="35052"/>
                    <a:pt x="358140" y="35052"/>
                    <a:pt x="359664" y="35052"/>
                  </a:cubicBezTo>
                  <a:cubicBezTo>
                    <a:pt x="362712" y="35052"/>
                    <a:pt x="365760" y="35052"/>
                    <a:pt x="368808" y="35052"/>
                  </a:cubicBezTo>
                  <a:lnTo>
                    <a:pt x="475488" y="254508"/>
                  </a:lnTo>
                  <a:cubicBezTo>
                    <a:pt x="472440" y="252984"/>
                    <a:pt x="0" y="252984"/>
                    <a:pt x="0" y="252984"/>
                  </a:cubicBezTo>
                  <a:lnTo>
                    <a:pt x="106680" y="33528"/>
                  </a:lnTo>
                  <a:cubicBezTo>
                    <a:pt x="115824" y="32004"/>
                    <a:pt x="123444" y="27432"/>
                    <a:pt x="129540" y="18288"/>
                  </a:cubicBezTo>
                  <a:lnTo>
                    <a:pt x="138684" y="7620"/>
                  </a:lnTo>
                  <a:cubicBezTo>
                    <a:pt x="141732" y="0"/>
                    <a:pt x="146304" y="0"/>
                    <a:pt x="152400" y="7620"/>
                  </a:cubicBezTo>
                  <a:lnTo>
                    <a:pt x="161544" y="19812"/>
                  </a:lnTo>
                  <a:cubicBezTo>
                    <a:pt x="167640" y="28956"/>
                    <a:pt x="176784" y="35052"/>
                    <a:pt x="188976" y="35052"/>
                  </a:cubicBezTo>
                  <a:cubicBezTo>
                    <a:pt x="198120" y="35052"/>
                    <a:pt x="208788" y="28956"/>
                    <a:pt x="216408" y="19812"/>
                  </a:cubicBezTo>
                  <a:lnTo>
                    <a:pt x="225552" y="7620"/>
                  </a:lnTo>
                  <a:cubicBezTo>
                    <a:pt x="227076" y="4572"/>
                    <a:pt x="230124" y="1524"/>
                    <a:pt x="231648" y="1524"/>
                  </a:cubicBezTo>
                  <a:close/>
                </a:path>
              </a:pathLst>
            </a:custGeom>
            <a:ln w="0" cap="flat">
              <a:miter lim="127000"/>
            </a:ln>
          </p:spPr>
          <p:style>
            <a:lnRef idx="0">
              <a:srgbClr val="000000">
                <a:alpha val="0"/>
              </a:srgbClr>
            </a:lnRef>
            <a:fillRef idx="1">
              <a:srgbClr val="7DCEF1"/>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5" name="Shape 496">
              <a:extLst>
                <a:ext uri="{FF2B5EF4-FFF2-40B4-BE49-F238E27FC236}">
                  <a16:creationId xmlns:a16="http://schemas.microsoft.com/office/drawing/2014/main" id="{E71B1FEB-A2F5-85FD-A2FD-47D9DB9FE29F}"/>
                </a:ext>
              </a:extLst>
            </p:cNvPr>
            <p:cNvSpPr/>
            <p:nvPr/>
          </p:nvSpPr>
          <p:spPr>
            <a:xfrm>
              <a:off x="592836" y="1799448"/>
              <a:ext cx="646176" cy="437388"/>
            </a:xfrm>
            <a:custGeom>
              <a:avLst/>
              <a:gdLst/>
              <a:ahLst/>
              <a:cxnLst/>
              <a:rect l="0" t="0" r="0" b="0"/>
              <a:pathLst>
                <a:path w="646176" h="437388">
                  <a:moveTo>
                    <a:pt x="83249" y="3810"/>
                  </a:moveTo>
                  <a:cubicBezTo>
                    <a:pt x="89916" y="3810"/>
                    <a:pt x="96774" y="7620"/>
                    <a:pt x="102108" y="15240"/>
                  </a:cubicBezTo>
                  <a:lnTo>
                    <a:pt x="115824" y="35052"/>
                  </a:lnTo>
                  <a:cubicBezTo>
                    <a:pt x="124968" y="48768"/>
                    <a:pt x="138684" y="56388"/>
                    <a:pt x="153924" y="56388"/>
                  </a:cubicBezTo>
                  <a:cubicBezTo>
                    <a:pt x="169164" y="56388"/>
                    <a:pt x="182880" y="48768"/>
                    <a:pt x="193548" y="35052"/>
                  </a:cubicBezTo>
                  <a:lnTo>
                    <a:pt x="208788" y="15240"/>
                  </a:lnTo>
                  <a:cubicBezTo>
                    <a:pt x="217932" y="0"/>
                    <a:pt x="234696" y="1524"/>
                    <a:pt x="245364" y="15240"/>
                  </a:cubicBezTo>
                  <a:lnTo>
                    <a:pt x="260604" y="35052"/>
                  </a:lnTo>
                  <a:cubicBezTo>
                    <a:pt x="269748" y="48768"/>
                    <a:pt x="283464" y="56388"/>
                    <a:pt x="298704" y="56388"/>
                  </a:cubicBezTo>
                  <a:cubicBezTo>
                    <a:pt x="313944" y="56388"/>
                    <a:pt x="327660" y="48768"/>
                    <a:pt x="338328" y="35052"/>
                  </a:cubicBezTo>
                  <a:lnTo>
                    <a:pt x="352044" y="15240"/>
                  </a:lnTo>
                  <a:cubicBezTo>
                    <a:pt x="362712" y="0"/>
                    <a:pt x="377952" y="0"/>
                    <a:pt x="388620" y="15240"/>
                  </a:cubicBezTo>
                  <a:lnTo>
                    <a:pt x="402336" y="35052"/>
                  </a:lnTo>
                  <a:cubicBezTo>
                    <a:pt x="411480" y="47244"/>
                    <a:pt x="423672" y="56388"/>
                    <a:pt x="437388" y="56388"/>
                  </a:cubicBezTo>
                  <a:cubicBezTo>
                    <a:pt x="438912" y="56388"/>
                    <a:pt x="440436" y="56388"/>
                    <a:pt x="440436" y="56388"/>
                  </a:cubicBezTo>
                  <a:cubicBezTo>
                    <a:pt x="446532" y="56388"/>
                    <a:pt x="452628" y="54864"/>
                    <a:pt x="458724" y="51816"/>
                  </a:cubicBezTo>
                  <a:lnTo>
                    <a:pt x="646176" y="437388"/>
                  </a:lnTo>
                  <a:lnTo>
                    <a:pt x="169164" y="437388"/>
                  </a:lnTo>
                  <a:lnTo>
                    <a:pt x="0" y="91440"/>
                  </a:lnTo>
                  <a:lnTo>
                    <a:pt x="16764" y="56388"/>
                  </a:lnTo>
                  <a:cubicBezTo>
                    <a:pt x="30480" y="54864"/>
                    <a:pt x="42672" y="47244"/>
                    <a:pt x="51816" y="35052"/>
                  </a:cubicBezTo>
                  <a:lnTo>
                    <a:pt x="65532" y="15240"/>
                  </a:lnTo>
                  <a:cubicBezTo>
                    <a:pt x="70104" y="7620"/>
                    <a:pt x="76581" y="3810"/>
                    <a:pt x="83249" y="3810"/>
                  </a:cubicBezTo>
                  <a:close/>
                </a:path>
              </a:pathLst>
            </a:custGeom>
            <a:ln w="0" cap="flat">
              <a:miter lim="127000"/>
            </a:ln>
          </p:spPr>
          <p:style>
            <a:lnRef idx="0">
              <a:srgbClr val="000000">
                <a:alpha val="0"/>
              </a:srgbClr>
            </a:lnRef>
            <a:fillRef idx="1">
              <a:srgbClr val="7DCEF1"/>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6" name="Shape 497">
              <a:extLst>
                <a:ext uri="{FF2B5EF4-FFF2-40B4-BE49-F238E27FC236}">
                  <a16:creationId xmlns:a16="http://schemas.microsoft.com/office/drawing/2014/main" id="{A4AACC16-360F-5E9D-D82A-6B8072566F7D}"/>
                </a:ext>
              </a:extLst>
            </p:cNvPr>
            <p:cNvSpPr/>
            <p:nvPr/>
          </p:nvSpPr>
          <p:spPr>
            <a:xfrm>
              <a:off x="390144" y="1779636"/>
              <a:ext cx="225552" cy="213360"/>
            </a:xfrm>
            <a:custGeom>
              <a:avLst/>
              <a:gdLst/>
              <a:ahLst/>
              <a:cxnLst/>
              <a:rect l="0" t="0" r="0" b="0"/>
              <a:pathLst>
                <a:path w="225552" h="213360">
                  <a:moveTo>
                    <a:pt x="108204" y="0"/>
                  </a:moveTo>
                  <a:cubicBezTo>
                    <a:pt x="117348" y="0"/>
                    <a:pt x="126492" y="9144"/>
                    <a:pt x="134112" y="24384"/>
                  </a:cubicBezTo>
                  <a:lnTo>
                    <a:pt x="225552" y="211836"/>
                  </a:lnTo>
                  <a:cubicBezTo>
                    <a:pt x="224028" y="211836"/>
                    <a:pt x="222504" y="210312"/>
                    <a:pt x="220980" y="208788"/>
                  </a:cubicBezTo>
                  <a:lnTo>
                    <a:pt x="213360" y="196596"/>
                  </a:lnTo>
                  <a:cubicBezTo>
                    <a:pt x="205740" y="185928"/>
                    <a:pt x="196596" y="181356"/>
                    <a:pt x="184404" y="181356"/>
                  </a:cubicBezTo>
                  <a:cubicBezTo>
                    <a:pt x="175260" y="181356"/>
                    <a:pt x="164592" y="185928"/>
                    <a:pt x="156972" y="196596"/>
                  </a:cubicBezTo>
                  <a:lnTo>
                    <a:pt x="147828" y="207264"/>
                  </a:lnTo>
                  <a:cubicBezTo>
                    <a:pt x="144780" y="213360"/>
                    <a:pt x="140208" y="213360"/>
                    <a:pt x="134112" y="207264"/>
                  </a:cubicBezTo>
                  <a:lnTo>
                    <a:pt x="126492" y="195072"/>
                  </a:lnTo>
                  <a:cubicBezTo>
                    <a:pt x="118872" y="184404"/>
                    <a:pt x="109728" y="179832"/>
                    <a:pt x="97536" y="179832"/>
                  </a:cubicBezTo>
                  <a:cubicBezTo>
                    <a:pt x="88392" y="179832"/>
                    <a:pt x="77724" y="184404"/>
                    <a:pt x="70104" y="195072"/>
                  </a:cubicBezTo>
                  <a:lnTo>
                    <a:pt x="60960" y="207264"/>
                  </a:lnTo>
                  <a:cubicBezTo>
                    <a:pt x="57912" y="213360"/>
                    <a:pt x="53340" y="213360"/>
                    <a:pt x="47244" y="207264"/>
                  </a:cubicBezTo>
                  <a:lnTo>
                    <a:pt x="39624" y="195072"/>
                  </a:lnTo>
                  <a:cubicBezTo>
                    <a:pt x="33528" y="184404"/>
                    <a:pt x="22860" y="179832"/>
                    <a:pt x="10668" y="179832"/>
                  </a:cubicBezTo>
                  <a:cubicBezTo>
                    <a:pt x="7620" y="179832"/>
                    <a:pt x="4572" y="181356"/>
                    <a:pt x="0" y="182880"/>
                  </a:cubicBezTo>
                  <a:lnTo>
                    <a:pt x="82296" y="24384"/>
                  </a:lnTo>
                  <a:cubicBezTo>
                    <a:pt x="89916" y="9144"/>
                    <a:pt x="99060" y="0"/>
                    <a:pt x="108204" y="0"/>
                  </a:cubicBezTo>
                  <a:close/>
                </a:path>
              </a:pathLst>
            </a:custGeom>
            <a:ln w="0" cap="flat">
              <a:miter lim="127000"/>
            </a:ln>
          </p:spPr>
          <p:style>
            <a:lnRef idx="0">
              <a:srgbClr val="000000">
                <a:alpha val="0"/>
              </a:srgbClr>
            </a:lnRef>
            <a:fillRef idx="1">
              <a:srgbClr val="7DCEF1"/>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7" name="Shape 498">
              <a:extLst>
                <a:ext uri="{FF2B5EF4-FFF2-40B4-BE49-F238E27FC236}">
                  <a16:creationId xmlns:a16="http://schemas.microsoft.com/office/drawing/2014/main" id="{6BC2AC17-F847-A673-5532-00D0ADD2AC2F}"/>
                </a:ext>
              </a:extLst>
            </p:cNvPr>
            <p:cNvSpPr/>
            <p:nvPr/>
          </p:nvSpPr>
          <p:spPr>
            <a:xfrm>
              <a:off x="630936" y="1459595"/>
              <a:ext cx="406908" cy="374904"/>
            </a:xfrm>
            <a:custGeom>
              <a:avLst/>
              <a:gdLst/>
              <a:ahLst/>
              <a:cxnLst/>
              <a:rect l="0" t="0" r="0" b="0"/>
              <a:pathLst>
                <a:path w="406908" h="374904">
                  <a:moveTo>
                    <a:pt x="199644" y="0"/>
                  </a:moveTo>
                  <a:cubicBezTo>
                    <a:pt x="216408" y="0"/>
                    <a:pt x="236220" y="16764"/>
                    <a:pt x="249936" y="45720"/>
                  </a:cubicBezTo>
                  <a:lnTo>
                    <a:pt x="406908" y="368808"/>
                  </a:lnTo>
                  <a:cubicBezTo>
                    <a:pt x="403860" y="370332"/>
                    <a:pt x="400812" y="371856"/>
                    <a:pt x="397764" y="371856"/>
                  </a:cubicBezTo>
                  <a:cubicBezTo>
                    <a:pt x="391668" y="371856"/>
                    <a:pt x="385572" y="365760"/>
                    <a:pt x="381000" y="359664"/>
                  </a:cubicBezTo>
                  <a:lnTo>
                    <a:pt x="367284" y="339852"/>
                  </a:lnTo>
                  <a:cubicBezTo>
                    <a:pt x="358140" y="326136"/>
                    <a:pt x="344424" y="318516"/>
                    <a:pt x="329184" y="318516"/>
                  </a:cubicBezTo>
                  <a:cubicBezTo>
                    <a:pt x="313944" y="318516"/>
                    <a:pt x="300228" y="326136"/>
                    <a:pt x="289560" y="339852"/>
                  </a:cubicBezTo>
                  <a:lnTo>
                    <a:pt x="275844" y="359664"/>
                  </a:lnTo>
                  <a:cubicBezTo>
                    <a:pt x="271272" y="367284"/>
                    <a:pt x="265176" y="371856"/>
                    <a:pt x="259080" y="371856"/>
                  </a:cubicBezTo>
                  <a:cubicBezTo>
                    <a:pt x="252984" y="371856"/>
                    <a:pt x="245364" y="367284"/>
                    <a:pt x="240792" y="359664"/>
                  </a:cubicBezTo>
                  <a:lnTo>
                    <a:pt x="225552" y="339852"/>
                  </a:lnTo>
                  <a:cubicBezTo>
                    <a:pt x="216408" y="326136"/>
                    <a:pt x="201168" y="318516"/>
                    <a:pt x="187452" y="318516"/>
                  </a:cubicBezTo>
                  <a:cubicBezTo>
                    <a:pt x="172212" y="318516"/>
                    <a:pt x="158496" y="326136"/>
                    <a:pt x="149352" y="339852"/>
                  </a:cubicBezTo>
                  <a:lnTo>
                    <a:pt x="134112" y="359664"/>
                  </a:lnTo>
                  <a:cubicBezTo>
                    <a:pt x="123444" y="374904"/>
                    <a:pt x="108204" y="373380"/>
                    <a:pt x="97536" y="359664"/>
                  </a:cubicBezTo>
                  <a:lnTo>
                    <a:pt x="83820" y="339852"/>
                  </a:lnTo>
                  <a:cubicBezTo>
                    <a:pt x="73152" y="326136"/>
                    <a:pt x="59436" y="318516"/>
                    <a:pt x="44196" y="318516"/>
                  </a:cubicBezTo>
                  <a:cubicBezTo>
                    <a:pt x="28956" y="318516"/>
                    <a:pt x="15240" y="326136"/>
                    <a:pt x="6096" y="339852"/>
                  </a:cubicBezTo>
                  <a:lnTo>
                    <a:pt x="0" y="348996"/>
                  </a:lnTo>
                  <a:lnTo>
                    <a:pt x="149352" y="45720"/>
                  </a:lnTo>
                  <a:cubicBezTo>
                    <a:pt x="163068" y="16764"/>
                    <a:pt x="181356" y="0"/>
                    <a:pt x="199644" y="0"/>
                  </a:cubicBezTo>
                  <a:close/>
                </a:path>
              </a:pathLst>
            </a:custGeom>
            <a:ln w="0" cap="flat">
              <a:miter lim="127000"/>
            </a:ln>
          </p:spPr>
          <p:style>
            <a:lnRef idx="0">
              <a:srgbClr val="000000">
                <a:alpha val="0"/>
              </a:srgbClr>
            </a:lnRef>
            <a:fillRef idx="1">
              <a:srgbClr val="7DCEF1"/>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18" name="Picture 17">
              <a:extLst>
                <a:ext uri="{FF2B5EF4-FFF2-40B4-BE49-F238E27FC236}">
                  <a16:creationId xmlns:a16="http://schemas.microsoft.com/office/drawing/2014/main" id="{EA5D512C-BB2F-9955-EFEB-6E84D584DA9B}"/>
                </a:ext>
              </a:extLst>
            </p:cNvPr>
            <p:cNvPicPr/>
            <p:nvPr/>
          </p:nvPicPr>
          <p:blipFill>
            <a:blip r:embed="rId3"/>
            <a:stretch>
              <a:fillRect/>
            </a:stretch>
          </p:blipFill>
          <p:spPr>
            <a:xfrm>
              <a:off x="1478280" y="2090531"/>
              <a:ext cx="527304" cy="82296"/>
            </a:xfrm>
            <a:prstGeom prst="rect">
              <a:avLst/>
            </a:prstGeom>
          </p:spPr>
        </p:pic>
        <p:pic>
          <p:nvPicPr>
            <p:cNvPr id="19" name="Picture 18">
              <a:extLst>
                <a:ext uri="{FF2B5EF4-FFF2-40B4-BE49-F238E27FC236}">
                  <a16:creationId xmlns:a16="http://schemas.microsoft.com/office/drawing/2014/main" id="{F10419E1-12B1-0AF3-E27C-5A5C130989C3}"/>
                </a:ext>
              </a:extLst>
            </p:cNvPr>
            <p:cNvPicPr/>
            <p:nvPr/>
          </p:nvPicPr>
          <p:blipFill>
            <a:blip r:embed="rId4"/>
            <a:stretch>
              <a:fillRect/>
            </a:stretch>
          </p:blipFill>
          <p:spPr>
            <a:xfrm>
              <a:off x="2346960" y="2090531"/>
              <a:ext cx="531876" cy="82296"/>
            </a:xfrm>
            <a:prstGeom prst="rect">
              <a:avLst/>
            </a:prstGeom>
          </p:spPr>
        </p:pic>
        <p:pic>
          <p:nvPicPr>
            <p:cNvPr id="20" name="Picture 19">
              <a:extLst>
                <a:ext uri="{FF2B5EF4-FFF2-40B4-BE49-F238E27FC236}">
                  <a16:creationId xmlns:a16="http://schemas.microsoft.com/office/drawing/2014/main" id="{8F5E0FB4-137A-C416-FBE2-1699FF62553A}"/>
                </a:ext>
              </a:extLst>
            </p:cNvPr>
            <p:cNvPicPr/>
            <p:nvPr/>
          </p:nvPicPr>
          <p:blipFill>
            <a:blip r:embed="rId5"/>
            <a:stretch>
              <a:fillRect/>
            </a:stretch>
          </p:blipFill>
          <p:spPr>
            <a:xfrm>
              <a:off x="1997964" y="3149712"/>
              <a:ext cx="527304" cy="79248"/>
            </a:xfrm>
            <a:prstGeom prst="rect">
              <a:avLst/>
            </a:prstGeom>
          </p:spPr>
        </p:pic>
        <p:pic>
          <p:nvPicPr>
            <p:cNvPr id="21" name="Picture 20">
              <a:extLst>
                <a:ext uri="{FF2B5EF4-FFF2-40B4-BE49-F238E27FC236}">
                  <a16:creationId xmlns:a16="http://schemas.microsoft.com/office/drawing/2014/main" id="{6209AC27-274C-9792-56A6-6C52667EDC1F}"/>
                </a:ext>
              </a:extLst>
            </p:cNvPr>
            <p:cNvPicPr/>
            <p:nvPr/>
          </p:nvPicPr>
          <p:blipFill>
            <a:blip r:embed="rId6"/>
            <a:stretch>
              <a:fillRect/>
            </a:stretch>
          </p:blipFill>
          <p:spPr>
            <a:xfrm>
              <a:off x="2729484" y="3149712"/>
              <a:ext cx="531876" cy="79248"/>
            </a:xfrm>
            <a:prstGeom prst="rect">
              <a:avLst/>
            </a:prstGeom>
          </p:spPr>
        </p:pic>
        <p:pic>
          <p:nvPicPr>
            <p:cNvPr id="22" name="Picture 21">
              <a:extLst>
                <a:ext uri="{FF2B5EF4-FFF2-40B4-BE49-F238E27FC236}">
                  <a16:creationId xmlns:a16="http://schemas.microsoft.com/office/drawing/2014/main" id="{8BCC0BD3-E4EB-CC4E-1BF7-DE1B1A3662C7}"/>
                </a:ext>
              </a:extLst>
            </p:cNvPr>
            <p:cNvPicPr/>
            <p:nvPr/>
          </p:nvPicPr>
          <p:blipFill>
            <a:blip r:embed="rId7"/>
            <a:stretch>
              <a:fillRect/>
            </a:stretch>
          </p:blipFill>
          <p:spPr>
            <a:xfrm>
              <a:off x="3432048" y="2721467"/>
              <a:ext cx="365760" cy="473964"/>
            </a:xfrm>
            <a:prstGeom prst="rect">
              <a:avLst/>
            </a:prstGeom>
          </p:spPr>
        </p:pic>
        <p:pic>
          <p:nvPicPr>
            <p:cNvPr id="23" name="Picture 22">
              <a:extLst>
                <a:ext uri="{FF2B5EF4-FFF2-40B4-BE49-F238E27FC236}">
                  <a16:creationId xmlns:a16="http://schemas.microsoft.com/office/drawing/2014/main" id="{314C4E9A-6E99-4DE6-F557-FE686C83D6C4}"/>
                </a:ext>
              </a:extLst>
            </p:cNvPr>
            <p:cNvPicPr/>
            <p:nvPr/>
          </p:nvPicPr>
          <p:blipFill>
            <a:blip r:embed="rId8"/>
            <a:stretch>
              <a:fillRect/>
            </a:stretch>
          </p:blipFill>
          <p:spPr>
            <a:xfrm>
              <a:off x="3249168" y="2049383"/>
              <a:ext cx="469392" cy="377952"/>
            </a:xfrm>
            <a:prstGeom prst="rect">
              <a:avLst/>
            </a:prstGeom>
          </p:spPr>
        </p:pic>
        <p:sp>
          <p:nvSpPr>
            <p:cNvPr id="24" name="Shape 511">
              <a:extLst>
                <a:ext uri="{FF2B5EF4-FFF2-40B4-BE49-F238E27FC236}">
                  <a16:creationId xmlns:a16="http://schemas.microsoft.com/office/drawing/2014/main" id="{4185DFFF-2676-A0EC-356B-E491B23DB884}"/>
                </a:ext>
              </a:extLst>
            </p:cNvPr>
            <p:cNvSpPr/>
            <p:nvPr/>
          </p:nvSpPr>
          <p:spPr>
            <a:xfrm>
              <a:off x="4215384" y="2349611"/>
              <a:ext cx="431292" cy="429768"/>
            </a:xfrm>
            <a:custGeom>
              <a:avLst/>
              <a:gdLst/>
              <a:ahLst/>
              <a:cxnLst/>
              <a:rect l="0" t="0" r="0" b="0"/>
              <a:pathLst>
                <a:path w="431292" h="429768">
                  <a:moveTo>
                    <a:pt x="216408" y="0"/>
                  </a:moveTo>
                  <a:cubicBezTo>
                    <a:pt x="335280" y="0"/>
                    <a:pt x="431292" y="96012"/>
                    <a:pt x="431292" y="214884"/>
                  </a:cubicBezTo>
                  <a:cubicBezTo>
                    <a:pt x="431292" y="333756"/>
                    <a:pt x="335280" y="429768"/>
                    <a:pt x="216408" y="429768"/>
                  </a:cubicBezTo>
                  <a:cubicBezTo>
                    <a:pt x="97536" y="429768"/>
                    <a:pt x="0" y="333756"/>
                    <a:pt x="0" y="214884"/>
                  </a:cubicBezTo>
                  <a:cubicBezTo>
                    <a:pt x="0" y="96012"/>
                    <a:pt x="97536" y="0"/>
                    <a:pt x="216408" y="0"/>
                  </a:cubicBezTo>
                  <a:close/>
                </a:path>
              </a:pathLst>
            </a:custGeom>
            <a:ln w="0" cap="flat">
              <a:miter lim="127000"/>
            </a:ln>
          </p:spPr>
          <p:style>
            <a:lnRef idx="0">
              <a:srgbClr val="000000">
                <a:alpha val="0"/>
              </a:srgbClr>
            </a:lnRef>
            <a:fillRef idx="1">
              <a:srgbClr val="43B02A"/>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pic>
          <p:nvPicPr>
            <p:cNvPr id="25" name="Picture 24">
              <a:extLst>
                <a:ext uri="{FF2B5EF4-FFF2-40B4-BE49-F238E27FC236}">
                  <a16:creationId xmlns:a16="http://schemas.microsoft.com/office/drawing/2014/main" id="{43C831C9-666F-1D98-9770-0B2999B93136}"/>
                </a:ext>
              </a:extLst>
            </p:cNvPr>
            <p:cNvPicPr/>
            <p:nvPr/>
          </p:nvPicPr>
          <p:blipFill>
            <a:blip r:embed="rId9"/>
            <a:stretch>
              <a:fillRect/>
            </a:stretch>
          </p:blipFill>
          <p:spPr>
            <a:xfrm>
              <a:off x="3710940" y="2451719"/>
              <a:ext cx="842772" cy="278892"/>
            </a:xfrm>
            <a:prstGeom prst="rect">
              <a:avLst/>
            </a:prstGeom>
          </p:spPr>
        </p:pic>
        <p:sp>
          <p:nvSpPr>
            <p:cNvPr id="26" name="Shape 514">
              <a:extLst>
                <a:ext uri="{FF2B5EF4-FFF2-40B4-BE49-F238E27FC236}">
                  <a16:creationId xmlns:a16="http://schemas.microsoft.com/office/drawing/2014/main" id="{1E899006-8223-0DCC-2BB1-D51F3CDBCA14}"/>
                </a:ext>
              </a:extLst>
            </p:cNvPr>
            <p:cNvSpPr/>
            <p:nvPr/>
          </p:nvSpPr>
          <p:spPr>
            <a:xfrm>
              <a:off x="5986272" y="1720199"/>
              <a:ext cx="220980" cy="192024"/>
            </a:xfrm>
            <a:custGeom>
              <a:avLst/>
              <a:gdLst/>
              <a:ahLst/>
              <a:cxnLst/>
              <a:rect l="0" t="0" r="0" b="0"/>
              <a:pathLst>
                <a:path w="220980" h="192024">
                  <a:moveTo>
                    <a:pt x="0" y="0"/>
                  </a:moveTo>
                  <a:lnTo>
                    <a:pt x="220980" y="0"/>
                  </a:lnTo>
                  <a:lnTo>
                    <a:pt x="109728" y="192024"/>
                  </a:lnTo>
                  <a:lnTo>
                    <a:pt x="0" y="0"/>
                  </a:lnTo>
                  <a:close/>
                </a:path>
              </a:pathLst>
            </a:custGeom>
            <a:ln w="0" cap="flat">
              <a:miter lim="127000"/>
            </a:ln>
          </p:spPr>
          <p:style>
            <a:lnRef idx="0">
              <a:srgbClr val="000000">
                <a:alpha val="0"/>
              </a:srgbClr>
            </a:lnRef>
            <a:fillRef idx="1">
              <a:srgbClr val="373D41"/>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7" name="Shape 515">
              <a:extLst>
                <a:ext uri="{FF2B5EF4-FFF2-40B4-BE49-F238E27FC236}">
                  <a16:creationId xmlns:a16="http://schemas.microsoft.com/office/drawing/2014/main" id="{F17A9FAD-74BE-CD20-249C-27E7184E1E69}"/>
                </a:ext>
              </a:extLst>
            </p:cNvPr>
            <p:cNvSpPr/>
            <p:nvPr/>
          </p:nvSpPr>
          <p:spPr>
            <a:xfrm>
              <a:off x="5413248" y="1142603"/>
              <a:ext cx="291084" cy="1095756"/>
            </a:xfrm>
            <a:custGeom>
              <a:avLst/>
              <a:gdLst/>
              <a:ahLst/>
              <a:cxnLst/>
              <a:rect l="0" t="0" r="0" b="0"/>
              <a:pathLst>
                <a:path w="291084" h="1095756">
                  <a:moveTo>
                    <a:pt x="48768" y="0"/>
                  </a:moveTo>
                  <a:lnTo>
                    <a:pt x="243840" y="0"/>
                  </a:lnTo>
                  <a:cubicBezTo>
                    <a:pt x="269748" y="0"/>
                    <a:pt x="291084" y="21336"/>
                    <a:pt x="291084" y="48768"/>
                  </a:cubicBezTo>
                  <a:lnTo>
                    <a:pt x="291084" y="1046988"/>
                  </a:lnTo>
                  <a:cubicBezTo>
                    <a:pt x="291084" y="1074420"/>
                    <a:pt x="269748" y="1095756"/>
                    <a:pt x="243840" y="1095756"/>
                  </a:cubicBezTo>
                  <a:lnTo>
                    <a:pt x="48768" y="1095756"/>
                  </a:lnTo>
                  <a:cubicBezTo>
                    <a:pt x="21336" y="1095756"/>
                    <a:pt x="0" y="1074420"/>
                    <a:pt x="0" y="1046988"/>
                  </a:cubicBezTo>
                  <a:lnTo>
                    <a:pt x="0" y="48768"/>
                  </a:lnTo>
                  <a:cubicBezTo>
                    <a:pt x="0" y="21336"/>
                    <a:pt x="21336" y="0"/>
                    <a:pt x="48768" y="0"/>
                  </a:cubicBezTo>
                  <a:close/>
                </a:path>
              </a:pathLst>
            </a:custGeom>
            <a:ln w="0" cap="flat">
              <a:miter lim="127000"/>
            </a:ln>
          </p:spPr>
          <p:style>
            <a:lnRef idx="0">
              <a:srgbClr val="000000">
                <a:alpha val="0"/>
              </a:srgbClr>
            </a:lnRef>
            <a:fillRef idx="1">
              <a:srgbClr val="BBBDC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8" name="Shape 516">
              <a:extLst>
                <a:ext uri="{FF2B5EF4-FFF2-40B4-BE49-F238E27FC236}">
                  <a16:creationId xmlns:a16="http://schemas.microsoft.com/office/drawing/2014/main" id="{F43E9D15-BD14-01A1-C1E8-805973104DF7}"/>
                </a:ext>
              </a:extLst>
            </p:cNvPr>
            <p:cNvSpPr/>
            <p:nvPr/>
          </p:nvSpPr>
          <p:spPr>
            <a:xfrm>
              <a:off x="4678680" y="1180703"/>
              <a:ext cx="576073" cy="434340"/>
            </a:xfrm>
            <a:custGeom>
              <a:avLst/>
              <a:gdLst/>
              <a:ahLst/>
              <a:cxnLst/>
              <a:rect l="0" t="0" r="0" b="0"/>
              <a:pathLst>
                <a:path w="576073" h="434340">
                  <a:moveTo>
                    <a:pt x="573025" y="0"/>
                  </a:moveTo>
                  <a:cubicBezTo>
                    <a:pt x="573025" y="144780"/>
                    <a:pt x="574548" y="289560"/>
                    <a:pt x="576073" y="434340"/>
                  </a:cubicBezTo>
                  <a:lnTo>
                    <a:pt x="4573" y="350520"/>
                  </a:lnTo>
                  <a:lnTo>
                    <a:pt x="0" y="155448"/>
                  </a:lnTo>
                  <a:lnTo>
                    <a:pt x="573025" y="0"/>
                  </a:lnTo>
                  <a:close/>
                </a:path>
              </a:pathLst>
            </a:custGeom>
            <a:ln w="0" cap="flat">
              <a:miter lim="127000"/>
            </a:ln>
          </p:spPr>
          <p:style>
            <a:lnRef idx="0">
              <a:srgbClr val="000000">
                <a:alpha val="0"/>
              </a:srgbClr>
            </a:lnRef>
            <a:fillRef idx="1">
              <a:srgbClr val="0099CC"/>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 name="Shape 517">
              <a:extLst>
                <a:ext uri="{FF2B5EF4-FFF2-40B4-BE49-F238E27FC236}">
                  <a16:creationId xmlns:a16="http://schemas.microsoft.com/office/drawing/2014/main" id="{D98D5BF5-3800-EF3C-B992-0F042DFF5D23}"/>
                </a:ext>
              </a:extLst>
            </p:cNvPr>
            <p:cNvSpPr/>
            <p:nvPr/>
          </p:nvSpPr>
          <p:spPr>
            <a:xfrm>
              <a:off x="4829556" y="627491"/>
              <a:ext cx="222504" cy="190500"/>
            </a:xfrm>
            <a:custGeom>
              <a:avLst/>
              <a:gdLst/>
              <a:ahLst/>
              <a:cxnLst/>
              <a:rect l="0" t="0" r="0" b="0"/>
              <a:pathLst>
                <a:path w="222504" h="190500">
                  <a:moveTo>
                    <a:pt x="111252" y="0"/>
                  </a:moveTo>
                  <a:lnTo>
                    <a:pt x="222504" y="190500"/>
                  </a:lnTo>
                  <a:lnTo>
                    <a:pt x="0" y="190500"/>
                  </a:lnTo>
                  <a:lnTo>
                    <a:pt x="111252" y="0"/>
                  </a:lnTo>
                  <a:close/>
                </a:path>
              </a:pathLst>
            </a:custGeom>
            <a:ln w="0" cap="flat">
              <a:miter lim="127000"/>
            </a:ln>
          </p:spPr>
          <p:style>
            <a:lnRef idx="0">
              <a:srgbClr val="000000">
                <a:alpha val="0"/>
              </a:srgbClr>
            </a:lnRef>
            <a:fillRef idx="1">
              <a:srgbClr val="373D41"/>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0" name="Shape 518">
              <a:extLst>
                <a:ext uri="{FF2B5EF4-FFF2-40B4-BE49-F238E27FC236}">
                  <a16:creationId xmlns:a16="http://schemas.microsoft.com/office/drawing/2014/main" id="{1E9A3051-DB41-5C14-0DD3-D96549B7007C}"/>
                </a:ext>
              </a:extLst>
            </p:cNvPr>
            <p:cNvSpPr/>
            <p:nvPr/>
          </p:nvSpPr>
          <p:spPr>
            <a:xfrm>
              <a:off x="6106669" y="935339"/>
              <a:ext cx="635508" cy="0"/>
            </a:xfrm>
            <a:custGeom>
              <a:avLst/>
              <a:gdLst/>
              <a:ahLst/>
              <a:cxnLst/>
              <a:rect l="0" t="0" r="0" b="0"/>
              <a:pathLst>
                <a:path w="635508">
                  <a:moveTo>
                    <a:pt x="0" y="0"/>
                  </a:moveTo>
                  <a:lnTo>
                    <a:pt x="635508" y="0"/>
                  </a:lnTo>
                </a:path>
              </a:pathLst>
            </a:custGeom>
            <a:ln w="10668" cap="flat">
              <a:miter lim="101600"/>
            </a:ln>
          </p:spPr>
          <p:style>
            <a:lnRef idx="1">
              <a:srgbClr val="C8102E"/>
            </a:lnRef>
            <a:fillRef idx="0">
              <a:srgbClr val="000000">
                <a:alpha val="0"/>
              </a:srgbClr>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1" name="Shape 519">
              <a:extLst>
                <a:ext uri="{FF2B5EF4-FFF2-40B4-BE49-F238E27FC236}">
                  <a16:creationId xmlns:a16="http://schemas.microsoft.com/office/drawing/2014/main" id="{55A20E04-9E3D-D1E4-F83E-24B64CC1D42C}"/>
                </a:ext>
              </a:extLst>
            </p:cNvPr>
            <p:cNvSpPr/>
            <p:nvPr/>
          </p:nvSpPr>
          <p:spPr>
            <a:xfrm>
              <a:off x="6106669" y="689975"/>
              <a:ext cx="920495" cy="0"/>
            </a:xfrm>
            <a:custGeom>
              <a:avLst/>
              <a:gdLst/>
              <a:ahLst/>
              <a:cxnLst/>
              <a:rect l="0" t="0" r="0" b="0"/>
              <a:pathLst>
                <a:path w="920495">
                  <a:moveTo>
                    <a:pt x="0" y="0"/>
                  </a:moveTo>
                  <a:lnTo>
                    <a:pt x="920495" y="0"/>
                  </a:lnTo>
                </a:path>
              </a:pathLst>
            </a:custGeom>
            <a:ln w="10668" cap="flat">
              <a:miter lim="101600"/>
            </a:ln>
          </p:spPr>
          <p:style>
            <a:lnRef idx="1">
              <a:srgbClr val="C8102E"/>
            </a:lnRef>
            <a:fillRef idx="0">
              <a:srgbClr val="000000">
                <a:alpha val="0"/>
              </a:srgbClr>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2" name="Shape 520">
              <a:extLst>
                <a:ext uri="{FF2B5EF4-FFF2-40B4-BE49-F238E27FC236}">
                  <a16:creationId xmlns:a16="http://schemas.microsoft.com/office/drawing/2014/main" id="{DB94C82D-07DC-721D-B9B7-7D269EEABC6E}"/>
                </a:ext>
              </a:extLst>
            </p:cNvPr>
            <p:cNvSpPr/>
            <p:nvPr/>
          </p:nvSpPr>
          <p:spPr>
            <a:xfrm>
              <a:off x="5876544" y="618347"/>
              <a:ext cx="440436" cy="440436"/>
            </a:xfrm>
            <a:custGeom>
              <a:avLst/>
              <a:gdLst/>
              <a:ahLst/>
              <a:cxnLst/>
              <a:rect l="0" t="0" r="0" b="0"/>
              <a:pathLst>
                <a:path w="440436" h="440436">
                  <a:moveTo>
                    <a:pt x="219456" y="0"/>
                  </a:moveTo>
                  <a:cubicBezTo>
                    <a:pt x="341376" y="0"/>
                    <a:pt x="440436" y="97536"/>
                    <a:pt x="440436" y="219456"/>
                  </a:cubicBezTo>
                  <a:cubicBezTo>
                    <a:pt x="440436" y="341376"/>
                    <a:pt x="341376" y="440436"/>
                    <a:pt x="219456" y="440436"/>
                  </a:cubicBezTo>
                  <a:cubicBezTo>
                    <a:pt x="97536" y="440436"/>
                    <a:pt x="0" y="341376"/>
                    <a:pt x="0" y="219456"/>
                  </a:cubicBezTo>
                  <a:cubicBezTo>
                    <a:pt x="0" y="97536"/>
                    <a:pt x="97536" y="0"/>
                    <a:pt x="219456" y="0"/>
                  </a:cubicBezTo>
                  <a:close/>
                </a:path>
              </a:pathLst>
            </a:custGeom>
            <a:ln w="0" cap="flat">
              <a:miter lim="127000"/>
            </a:ln>
          </p:spPr>
          <p:style>
            <a:lnRef idx="0">
              <a:srgbClr val="000000">
                <a:alpha val="0"/>
              </a:srgbClr>
            </a:lnRef>
            <a:fillRef idx="1">
              <a:srgbClr val="FFFFFF"/>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3" name="Shape 521">
              <a:extLst>
                <a:ext uri="{FF2B5EF4-FFF2-40B4-BE49-F238E27FC236}">
                  <a16:creationId xmlns:a16="http://schemas.microsoft.com/office/drawing/2014/main" id="{5C5561AF-521C-27CB-BD6F-9714B181FC69}"/>
                </a:ext>
              </a:extLst>
            </p:cNvPr>
            <p:cNvSpPr/>
            <p:nvPr/>
          </p:nvSpPr>
          <p:spPr>
            <a:xfrm>
              <a:off x="5875020" y="616823"/>
              <a:ext cx="414528" cy="443484"/>
            </a:xfrm>
            <a:custGeom>
              <a:avLst/>
              <a:gdLst/>
              <a:ahLst/>
              <a:cxnLst/>
              <a:rect l="0" t="0" r="0" b="0"/>
              <a:pathLst>
                <a:path w="414528" h="443484">
                  <a:moveTo>
                    <a:pt x="220980" y="0"/>
                  </a:moveTo>
                  <a:cubicBezTo>
                    <a:pt x="281940" y="0"/>
                    <a:pt x="338328" y="25908"/>
                    <a:pt x="377952" y="65532"/>
                  </a:cubicBezTo>
                  <a:lnTo>
                    <a:pt x="121920" y="65532"/>
                  </a:lnTo>
                  <a:cubicBezTo>
                    <a:pt x="115824" y="65532"/>
                    <a:pt x="109728" y="70104"/>
                    <a:pt x="108204" y="76200"/>
                  </a:cubicBezTo>
                  <a:cubicBezTo>
                    <a:pt x="106680" y="82296"/>
                    <a:pt x="109728" y="88392"/>
                    <a:pt x="114300" y="91440"/>
                  </a:cubicBezTo>
                  <a:lnTo>
                    <a:pt x="289560" y="196596"/>
                  </a:lnTo>
                  <a:lnTo>
                    <a:pt x="114300" y="303276"/>
                  </a:lnTo>
                  <a:cubicBezTo>
                    <a:pt x="108204" y="307848"/>
                    <a:pt x="106680" y="313944"/>
                    <a:pt x="108204" y="320040"/>
                  </a:cubicBezTo>
                  <a:cubicBezTo>
                    <a:pt x="109728" y="324612"/>
                    <a:pt x="115824" y="329184"/>
                    <a:pt x="121920" y="329184"/>
                  </a:cubicBezTo>
                  <a:lnTo>
                    <a:pt x="414528" y="329184"/>
                  </a:lnTo>
                  <a:cubicBezTo>
                    <a:pt x="376428" y="397764"/>
                    <a:pt x="303276" y="443484"/>
                    <a:pt x="220980" y="443484"/>
                  </a:cubicBezTo>
                  <a:cubicBezTo>
                    <a:pt x="99060" y="443484"/>
                    <a:pt x="0" y="344424"/>
                    <a:pt x="0" y="220980"/>
                  </a:cubicBezTo>
                  <a:cubicBezTo>
                    <a:pt x="0" y="99060"/>
                    <a:pt x="99060" y="0"/>
                    <a:pt x="220980" y="0"/>
                  </a:cubicBezTo>
                  <a:close/>
                </a:path>
              </a:pathLst>
            </a:custGeom>
            <a:ln w="0" cap="flat">
              <a:miter lim="127000"/>
            </a:ln>
          </p:spPr>
          <p:style>
            <a:lnRef idx="0">
              <a:srgbClr val="000000">
                <a:alpha val="0"/>
              </a:srgbClr>
            </a:lnRef>
            <a:fillRef idx="1">
              <a:srgbClr val="C8102E"/>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4" name="Shape 522">
              <a:extLst>
                <a:ext uri="{FF2B5EF4-FFF2-40B4-BE49-F238E27FC236}">
                  <a16:creationId xmlns:a16="http://schemas.microsoft.com/office/drawing/2014/main" id="{2C411551-B6E2-99CB-40D9-C47B91187DFF}"/>
                </a:ext>
              </a:extLst>
            </p:cNvPr>
            <p:cNvSpPr/>
            <p:nvPr/>
          </p:nvSpPr>
          <p:spPr>
            <a:xfrm>
              <a:off x="6009132" y="700643"/>
              <a:ext cx="307848" cy="227076"/>
            </a:xfrm>
            <a:custGeom>
              <a:avLst/>
              <a:gdLst/>
              <a:ahLst/>
              <a:cxnLst/>
              <a:rect l="0" t="0" r="0" b="0"/>
              <a:pathLst>
                <a:path w="307848" h="227076">
                  <a:moveTo>
                    <a:pt x="1524" y="0"/>
                  </a:moveTo>
                  <a:lnTo>
                    <a:pt x="259080" y="0"/>
                  </a:lnTo>
                  <a:cubicBezTo>
                    <a:pt x="289560" y="38100"/>
                    <a:pt x="307848" y="85344"/>
                    <a:pt x="307848" y="137160"/>
                  </a:cubicBezTo>
                  <a:cubicBezTo>
                    <a:pt x="307848" y="169164"/>
                    <a:pt x="301752" y="199644"/>
                    <a:pt x="289560" y="227076"/>
                  </a:cubicBezTo>
                  <a:lnTo>
                    <a:pt x="0" y="227076"/>
                  </a:lnTo>
                  <a:lnTo>
                    <a:pt x="169164" y="124968"/>
                  </a:lnTo>
                  <a:cubicBezTo>
                    <a:pt x="172212" y="120396"/>
                    <a:pt x="175260" y="117348"/>
                    <a:pt x="175260" y="112776"/>
                  </a:cubicBezTo>
                  <a:cubicBezTo>
                    <a:pt x="175260" y="108204"/>
                    <a:pt x="173736" y="103632"/>
                    <a:pt x="169164" y="100584"/>
                  </a:cubicBezTo>
                  <a:lnTo>
                    <a:pt x="1524" y="0"/>
                  </a:lnTo>
                  <a:close/>
                </a:path>
              </a:pathLst>
            </a:custGeom>
            <a:ln w="0" cap="flat">
              <a:miter lim="127000"/>
            </a:ln>
          </p:spPr>
          <p:style>
            <a:lnRef idx="0">
              <a:srgbClr val="000000">
                <a:alpha val="0"/>
              </a:srgbClr>
            </a:lnRef>
            <a:fillRef idx="1">
              <a:srgbClr val="C8102E"/>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5" name="Shape 523">
              <a:extLst>
                <a:ext uri="{FF2B5EF4-FFF2-40B4-BE49-F238E27FC236}">
                  <a16:creationId xmlns:a16="http://schemas.microsoft.com/office/drawing/2014/main" id="{CF507A86-E407-1992-10FE-C8560706E39E}"/>
                </a:ext>
              </a:extLst>
            </p:cNvPr>
            <p:cNvSpPr/>
            <p:nvPr/>
          </p:nvSpPr>
          <p:spPr>
            <a:xfrm>
              <a:off x="6935724" y="365363"/>
              <a:ext cx="217932" cy="521208"/>
            </a:xfrm>
            <a:custGeom>
              <a:avLst/>
              <a:gdLst/>
              <a:ahLst/>
              <a:cxnLst/>
              <a:rect l="0" t="0" r="0" b="0"/>
              <a:pathLst>
                <a:path w="217932" h="521208">
                  <a:moveTo>
                    <a:pt x="45720" y="0"/>
                  </a:moveTo>
                  <a:lnTo>
                    <a:pt x="48768" y="0"/>
                  </a:lnTo>
                  <a:lnTo>
                    <a:pt x="48768" y="27432"/>
                  </a:lnTo>
                  <a:lnTo>
                    <a:pt x="57912" y="27432"/>
                  </a:lnTo>
                  <a:lnTo>
                    <a:pt x="64008" y="42672"/>
                  </a:lnTo>
                  <a:lnTo>
                    <a:pt x="103632" y="42672"/>
                  </a:lnTo>
                  <a:lnTo>
                    <a:pt x="103632" y="67056"/>
                  </a:lnTo>
                  <a:lnTo>
                    <a:pt x="205740" y="67056"/>
                  </a:lnTo>
                  <a:lnTo>
                    <a:pt x="205740" y="82296"/>
                  </a:lnTo>
                  <a:lnTo>
                    <a:pt x="217932" y="82296"/>
                  </a:lnTo>
                  <a:lnTo>
                    <a:pt x="217932" y="94488"/>
                  </a:lnTo>
                  <a:lnTo>
                    <a:pt x="211836" y="94488"/>
                  </a:lnTo>
                  <a:lnTo>
                    <a:pt x="211836" y="521208"/>
                  </a:lnTo>
                  <a:lnTo>
                    <a:pt x="4572" y="521208"/>
                  </a:lnTo>
                  <a:lnTo>
                    <a:pt x="4572" y="94488"/>
                  </a:lnTo>
                  <a:lnTo>
                    <a:pt x="0" y="94488"/>
                  </a:lnTo>
                  <a:lnTo>
                    <a:pt x="0" y="82296"/>
                  </a:lnTo>
                  <a:lnTo>
                    <a:pt x="12192" y="82296"/>
                  </a:lnTo>
                  <a:lnTo>
                    <a:pt x="12192" y="67056"/>
                  </a:lnTo>
                  <a:lnTo>
                    <a:pt x="27432" y="67056"/>
                  </a:lnTo>
                  <a:lnTo>
                    <a:pt x="27432" y="27432"/>
                  </a:lnTo>
                  <a:lnTo>
                    <a:pt x="45720" y="27432"/>
                  </a:lnTo>
                  <a:lnTo>
                    <a:pt x="45720"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6" name="Shape 524">
              <a:extLst>
                <a:ext uri="{FF2B5EF4-FFF2-40B4-BE49-F238E27FC236}">
                  <a16:creationId xmlns:a16="http://schemas.microsoft.com/office/drawing/2014/main" id="{BE056914-2674-1A52-02C6-F50ECE2060BD}"/>
                </a:ext>
              </a:extLst>
            </p:cNvPr>
            <p:cNvSpPr/>
            <p:nvPr/>
          </p:nvSpPr>
          <p:spPr>
            <a:xfrm>
              <a:off x="6978397" y="357743"/>
              <a:ext cx="7620" cy="7620"/>
            </a:xfrm>
            <a:custGeom>
              <a:avLst/>
              <a:gdLst/>
              <a:ahLst/>
              <a:cxnLst/>
              <a:rect l="0" t="0" r="0" b="0"/>
              <a:pathLst>
                <a:path w="7620" h="7620">
                  <a:moveTo>
                    <a:pt x="4572" y="0"/>
                  </a:moveTo>
                  <a:cubicBezTo>
                    <a:pt x="6096" y="0"/>
                    <a:pt x="7620" y="1524"/>
                    <a:pt x="7620" y="4572"/>
                  </a:cubicBezTo>
                  <a:cubicBezTo>
                    <a:pt x="7620" y="6096"/>
                    <a:pt x="6096" y="7620"/>
                    <a:pt x="4572" y="7620"/>
                  </a:cubicBezTo>
                  <a:cubicBezTo>
                    <a:pt x="1524" y="7620"/>
                    <a:pt x="0" y="6096"/>
                    <a:pt x="0" y="4572"/>
                  </a:cubicBezTo>
                  <a:cubicBezTo>
                    <a:pt x="0" y="1524"/>
                    <a:pt x="1524" y="0"/>
                    <a:pt x="4572" y="0"/>
                  </a:cubicBez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7" name="Shape 525">
              <a:extLst>
                <a:ext uri="{FF2B5EF4-FFF2-40B4-BE49-F238E27FC236}">
                  <a16:creationId xmlns:a16="http://schemas.microsoft.com/office/drawing/2014/main" id="{465484AC-EE92-02E7-5E0C-44EB5B7B35C4}"/>
                </a:ext>
              </a:extLst>
            </p:cNvPr>
            <p:cNvSpPr/>
            <p:nvPr/>
          </p:nvSpPr>
          <p:spPr>
            <a:xfrm>
              <a:off x="6652260" y="129143"/>
              <a:ext cx="2703576" cy="847344"/>
            </a:xfrm>
            <a:custGeom>
              <a:avLst/>
              <a:gdLst/>
              <a:ahLst/>
              <a:cxnLst/>
              <a:rect l="0" t="0" r="0" b="0"/>
              <a:pathLst>
                <a:path w="2703576" h="847344">
                  <a:moveTo>
                    <a:pt x="1075944" y="0"/>
                  </a:moveTo>
                  <a:lnTo>
                    <a:pt x="1082040" y="0"/>
                  </a:lnTo>
                  <a:lnTo>
                    <a:pt x="1082040" y="76200"/>
                  </a:lnTo>
                  <a:lnTo>
                    <a:pt x="1095756" y="76200"/>
                  </a:lnTo>
                  <a:lnTo>
                    <a:pt x="1095756" y="15240"/>
                  </a:lnTo>
                  <a:lnTo>
                    <a:pt x="1101852" y="15240"/>
                  </a:lnTo>
                  <a:lnTo>
                    <a:pt x="1101852" y="76200"/>
                  </a:lnTo>
                  <a:lnTo>
                    <a:pt x="1171956" y="76200"/>
                  </a:lnTo>
                  <a:lnTo>
                    <a:pt x="1171956" y="160020"/>
                  </a:lnTo>
                  <a:lnTo>
                    <a:pt x="1184148" y="160020"/>
                  </a:lnTo>
                  <a:lnTo>
                    <a:pt x="1184148" y="216408"/>
                  </a:lnTo>
                  <a:lnTo>
                    <a:pt x="1220724" y="216408"/>
                  </a:lnTo>
                  <a:lnTo>
                    <a:pt x="1220724" y="428244"/>
                  </a:lnTo>
                  <a:lnTo>
                    <a:pt x="1234440" y="428244"/>
                  </a:lnTo>
                  <a:lnTo>
                    <a:pt x="1234440" y="783336"/>
                  </a:lnTo>
                  <a:lnTo>
                    <a:pt x="1981200" y="783336"/>
                  </a:lnTo>
                  <a:lnTo>
                    <a:pt x="1952244" y="156972"/>
                  </a:lnTo>
                  <a:lnTo>
                    <a:pt x="2206752" y="208788"/>
                  </a:lnTo>
                  <a:lnTo>
                    <a:pt x="2206752" y="783336"/>
                  </a:lnTo>
                  <a:lnTo>
                    <a:pt x="2703576" y="783336"/>
                  </a:lnTo>
                  <a:lnTo>
                    <a:pt x="2703576" y="847344"/>
                  </a:lnTo>
                  <a:lnTo>
                    <a:pt x="0" y="847344"/>
                  </a:lnTo>
                  <a:lnTo>
                    <a:pt x="0" y="783336"/>
                  </a:lnTo>
                  <a:lnTo>
                    <a:pt x="662940" y="783336"/>
                  </a:lnTo>
                  <a:lnTo>
                    <a:pt x="662940" y="310896"/>
                  </a:lnTo>
                  <a:lnTo>
                    <a:pt x="658368" y="310896"/>
                  </a:lnTo>
                  <a:lnTo>
                    <a:pt x="658368" y="306324"/>
                  </a:lnTo>
                  <a:lnTo>
                    <a:pt x="682752" y="306324"/>
                  </a:lnTo>
                  <a:lnTo>
                    <a:pt x="682752" y="272796"/>
                  </a:lnTo>
                  <a:lnTo>
                    <a:pt x="679704" y="272796"/>
                  </a:lnTo>
                  <a:lnTo>
                    <a:pt x="679704" y="268224"/>
                  </a:lnTo>
                  <a:lnTo>
                    <a:pt x="702564" y="268224"/>
                  </a:lnTo>
                  <a:lnTo>
                    <a:pt x="702564" y="248412"/>
                  </a:lnTo>
                  <a:lnTo>
                    <a:pt x="699516" y="248412"/>
                  </a:lnTo>
                  <a:lnTo>
                    <a:pt x="699516" y="245364"/>
                  </a:lnTo>
                  <a:lnTo>
                    <a:pt x="710184" y="245364"/>
                  </a:lnTo>
                  <a:lnTo>
                    <a:pt x="710184" y="227076"/>
                  </a:lnTo>
                  <a:lnTo>
                    <a:pt x="720852" y="227076"/>
                  </a:lnTo>
                  <a:lnTo>
                    <a:pt x="720852" y="192024"/>
                  </a:lnTo>
                  <a:lnTo>
                    <a:pt x="723900" y="192024"/>
                  </a:lnTo>
                  <a:lnTo>
                    <a:pt x="723900" y="227076"/>
                  </a:lnTo>
                  <a:lnTo>
                    <a:pt x="728473" y="227076"/>
                  </a:lnTo>
                  <a:lnTo>
                    <a:pt x="728473" y="163068"/>
                  </a:lnTo>
                  <a:lnTo>
                    <a:pt x="731520" y="163068"/>
                  </a:lnTo>
                  <a:lnTo>
                    <a:pt x="731520" y="227076"/>
                  </a:lnTo>
                  <a:lnTo>
                    <a:pt x="743712" y="227076"/>
                  </a:lnTo>
                  <a:lnTo>
                    <a:pt x="743712" y="245364"/>
                  </a:lnTo>
                  <a:lnTo>
                    <a:pt x="752856" y="245364"/>
                  </a:lnTo>
                  <a:lnTo>
                    <a:pt x="752856" y="248412"/>
                  </a:lnTo>
                  <a:lnTo>
                    <a:pt x="751332" y="248412"/>
                  </a:lnTo>
                  <a:lnTo>
                    <a:pt x="751332" y="268224"/>
                  </a:lnTo>
                  <a:lnTo>
                    <a:pt x="772668" y="268224"/>
                  </a:lnTo>
                  <a:lnTo>
                    <a:pt x="772668" y="272796"/>
                  </a:lnTo>
                  <a:lnTo>
                    <a:pt x="769620" y="272796"/>
                  </a:lnTo>
                  <a:lnTo>
                    <a:pt x="769620" y="306324"/>
                  </a:lnTo>
                  <a:lnTo>
                    <a:pt x="794004" y="306324"/>
                  </a:lnTo>
                  <a:lnTo>
                    <a:pt x="794004" y="310896"/>
                  </a:lnTo>
                  <a:lnTo>
                    <a:pt x="790956" y="310896"/>
                  </a:lnTo>
                  <a:lnTo>
                    <a:pt x="790956" y="783336"/>
                  </a:lnTo>
                  <a:lnTo>
                    <a:pt x="989076" y="783336"/>
                  </a:lnTo>
                  <a:lnTo>
                    <a:pt x="989076" y="428244"/>
                  </a:lnTo>
                  <a:lnTo>
                    <a:pt x="1008888" y="428244"/>
                  </a:lnTo>
                  <a:lnTo>
                    <a:pt x="1008888" y="216408"/>
                  </a:lnTo>
                  <a:lnTo>
                    <a:pt x="1031748" y="216408"/>
                  </a:lnTo>
                  <a:lnTo>
                    <a:pt x="1031748" y="76200"/>
                  </a:lnTo>
                  <a:lnTo>
                    <a:pt x="1075944" y="76200"/>
                  </a:lnTo>
                  <a:lnTo>
                    <a:pt x="1075944" y="0"/>
                  </a:lnTo>
                  <a:close/>
                </a:path>
              </a:pathLst>
            </a:custGeom>
            <a:ln w="0" cap="flat">
              <a:miter lim="127000"/>
            </a:ln>
          </p:spPr>
          <p:style>
            <a:lnRef idx="0">
              <a:srgbClr val="000000">
                <a:alpha val="0"/>
              </a:srgbClr>
            </a:lnRef>
            <a:fillRef idx="1">
              <a:srgbClr val="BBBDC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8" name="Shape 526">
              <a:extLst>
                <a:ext uri="{FF2B5EF4-FFF2-40B4-BE49-F238E27FC236}">
                  <a16:creationId xmlns:a16="http://schemas.microsoft.com/office/drawing/2014/main" id="{B484247F-0061-F9BB-CB37-4250EDDD4B63}"/>
                </a:ext>
              </a:extLst>
            </p:cNvPr>
            <p:cNvSpPr/>
            <p:nvPr/>
          </p:nvSpPr>
          <p:spPr>
            <a:xfrm>
              <a:off x="8389620" y="517763"/>
              <a:ext cx="27432" cy="27432"/>
            </a:xfrm>
            <a:custGeom>
              <a:avLst/>
              <a:gdLst/>
              <a:ahLst/>
              <a:cxnLst/>
              <a:rect l="0" t="0" r="0" b="0"/>
              <a:pathLst>
                <a:path w="27432" h="27432">
                  <a:moveTo>
                    <a:pt x="13716" y="0"/>
                  </a:moveTo>
                  <a:cubicBezTo>
                    <a:pt x="21337" y="0"/>
                    <a:pt x="27432" y="6096"/>
                    <a:pt x="27432" y="13716"/>
                  </a:cubicBezTo>
                  <a:cubicBezTo>
                    <a:pt x="27432" y="15240"/>
                    <a:pt x="25908" y="16764"/>
                    <a:pt x="25908" y="18288"/>
                  </a:cubicBezTo>
                  <a:cubicBezTo>
                    <a:pt x="22860" y="24384"/>
                    <a:pt x="18288" y="27432"/>
                    <a:pt x="13716" y="27432"/>
                  </a:cubicBezTo>
                  <a:cubicBezTo>
                    <a:pt x="6097" y="27432"/>
                    <a:pt x="0" y="21336"/>
                    <a:pt x="0" y="13716"/>
                  </a:cubicBezTo>
                  <a:cubicBezTo>
                    <a:pt x="0" y="6096"/>
                    <a:pt x="6097" y="0"/>
                    <a:pt x="13716" y="0"/>
                  </a:cubicBez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39" name="Shape 527">
              <a:extLst>
                <a:ext uri="{FF2B5EF4-FFF2-40B4-BE49-F238E27FC236}">
                  <a16:creationId xmlns:a16="http://schemas.microsoft.com/office/drawing/2014/main" id="{747DE06D-1DD4-9C2B-0601-CF57C9E5C541}"/>
                </a:ext>
              </a:extLst>
            </p:cNvPr>
            <p:cNvSpPr/>
            <p:nvPr/>
          </p:nvSpPr>
          <p:spPr>
            <a:xfrm>
              <a:off x="8369808" y="494259"/>
              <a:ext cx="92202" cy="267344"/>
            </a:xfrm>
            <a:custGeom>
              <a:avLst/>
              <a:gdLst/>
              <a:ahLst/>
              <a:cxnLst/>
              <a:rect l="0" t="0" r="0" b="0"/>
              <a:pathLst>
                <a:path w="92202" h="267344">
                  <a:moveTo>
                    <a:pt x="92202" y="0"/>
                  </a:moveTo>
                  <a:lnTo>
                    <a:pt x="92202" y="6268"/>
                  </a:lnTo>
                  <a:lnTo>
                    <a:pt x="64008" y="47888"/>
                  </a:lnTo>
                  <a:lnTo>
                    <a:pt x="92202" y="60978"/>
                  </a:lnTo>
                  <a:lnTo>
                    <a:pt x="92202" y="62734"/>
                  </a:lnTo>
                  <a:lnTo>
                    <a:pt x="62484" y="49412"/>
                  </a:lnTo>
                  <a:cubicBezTo>
                    <a:pt x="53340" y="67700"/>
                    <a:pt x="48768" y="89036"/>
                    <a:pt x="47244" y="111895"/>
                  </a:cubicBezTo>
                  <a:lnTo>
                    <a:pt x="92202" y="113300"/>
                  </a:lnTo>
                  <a:lnTo>
                    <a:pt x="92202" y="114825"/>
                  </a:lnTo>
                  <a:lnTo>
                    <a:pt x="47244" y="113419"/>
                  </a:lnTo>
                  <a:cubicBezTo>
                    <a:pt x="47244" y="113419"/>
                    <a:pt x="47244" y="114944"/>
                    <a:pt x="47244" y="117992"/>
                  </a:cubicBezTo>
                  <a:cubicBezTo>
                    <a:pt x="47244" y="136280"/>
                    <a:pt x="51816" y="156092"/>
                    <a:pt x="57912" y="174380"/>
                  </a:cubicBezTo>
                  <a:lnTo>
                    <a:pt x="92202" y="161373"/>
                  </a:lnTo>
                  <a:lnTo>
                    <a:pt x="92202" y="162897"/>
                  </a:lnTo>
                  <a:lnTo>
                    <a:pt x="57912" y="175904"/>
                  </a:lnTo>
                  <a:cubicBezTo>
                    <a:pt x="65532" y="195716"/>
                    <a:pt x="76200" y="214004"/>
                    <a:pt x="91440" y="229244"/>
                  </a:cubicBezTo>
                  <a:lnTo>
                    <a:pt x="92202" y="228548"/>
                  </a:lnTo>
                  <a:lnTo>
                    <a:pt x="92202" y="237626"/>
                  </a:lnTo>
                  <a:lnTo>
                    <a:pt x="89916" y="235340"/>
                  </a:lnTo>
                  <a:lnTo>
                    <a:pt x="79249" y="244484"/>
                  </a:lnTo>
                  <a:cubicBezTo>
                    <a:pt x="80772" y="247532"/>
                    <a:pt x="82297" y="250580"/>
                    <a:pt x="82297" y="253628"/>
                  </a:cubicBezTo>
                  <a:cubicBezTo>
                    <a:pt x="82297" y="261248"/>
                    <a:pt x="76200" y="267344"/>
                    <a:pt x="68580" y="267344"/>
                  </a:cubicBezTo>
                  <a:cubicBezTo>
                    <a:pt x="60961" y="267344"/>
                    <a:pt x="54864" y="261248"/>
                    <a:pt x="54864" y="253628"/>
                  </a:cubicBezTo>
                  <a:cubicBezTo>
                    <a:pt x="54864" y="246008"/>
                    <a:pt x="60961" y="239912"/>
                    <a:pt x="68580" y="239912"/>
                  </a:cubicBezTo>
                  <a:cubicBezTo>
                    <a:pt x="71628" y="239912"/>
                    <a:pt x="74677" y="241436"/>
                    <a:pt x="77724" y="242960"/>
                  </a:cubicBezTo>
                  <a:lnTo>
                    <a:pt x="88392" y="233816"/>
                  </a:lnTo>
                  <a:cubicBezTo>
                    <a:pt x="73152" y="217051"/>
                    <a:pt x="60961" y="198764"/>
                    <a:pt x="53340" y="177428"/>
                  </a:cubicBezTo>
                  <a:lnTo>
                    <a:pt x="39624" y="183524"/>
                  </a:lnTo>
                  <a:cubicBezTo>
                    <a:pt x="41149" y="183524"/>
                    <a:pt x="41149" y="185048"/>
                    <a:pt x="41149" y="186572"/>
                  </a:cubicBezTo>
                  <a:cubicBezTo>
                    <a:pt x="41149" y="194192"/>
                    <a:pt x="35052" y="200288"/>
                    <a:pt x="27432" y="200288"/>
                  </a:cubicBezTo>
                  <a:cubicBezTo>
                    <a:pt x="19812" y="200288"/>
                    <a:pt x="13716" y="194192"/>
                    <a:pt x="13716" y="186572"/>
                  </a:cubicBezTo>
                  <a:cubicBezTo>
                    <a:pt x="13716" y="178951"/>
                    <a:pt x="19812" y="172856"/>
                    <a:pt x="27432" y="172856"/>
                  </a:cubicBezTo>
                  <a:cubicBezTo>
                    <a:pt x="33528" y="172856"/>
                    <a:pt x="38100" y="177428"/>
                    <a:pt x="39624" y="182000"/>
                  </a:cubicBezTo>
                  <a:lnTo>
                    <a:pt x="53340" y="175904"/>
                  </a:lnTo>
                  <a:cubicBezTo>
                    <a:pt x="47244" y="157616"/>
                    <a:pt x="42672" y="139328"/>
                    <a:pt x="42672" y="117992"/>
                  </a:cubicBezTo>
                  <a:cubicBezTo>
                    <a:pt x="42672" y="116468"/>
                    <a:pt x="42672" y="114944"/>
                    <a:pt x="42672" y="113419"/>
                  </a:cubicBezTo>
                  <a:lnTo>
                    <a:pt x="25908" y="113419"/>
                  </a:lnTo>
                  <a:cubicBezTo>
                    <a:pt x="25908" y="121040"/>
                    <a:pt x="19812" y="125612"/>
                    <a:pt x="13716" y="125612"/>
                  </a:cubicBezTo>
                  <a:cubicBezTo>
                    <a:pt x="4572" y="125612"/>
                    <a:pt x="0" y="119516"/>
                    <a:pt x="0" y="111895"/>
                  </a:cubicBezTo>
                  <a:cubicBezTo>
                    <a:pt x="0" y="104276"/>
                    <a:pt x="4572" y="98180"/>
                    <a:pt x="13716" y="98180"/>
                  </a:cubicBezTo>
                  <a:cubicBezTo>
                    <a:pt x="19812" y="98180"/>
                    <a:pt x="25908" y="104276"/>
                    <a:pt x="25908" y="111895"/>
                  </a:cubicBezTo>
                  <a:lnTo>
                    <a:pt x="42672" y="111895"/>
                  </a:lnTo>
                  <a:cubicBezTo>
                    <a:pt x="44197" y="90560"/>
                    <a:pt x="48768" y="67700"/>
                    <a:pt x="57912" y="47888"/>
                  </a:cubicBezTo>
                  <a:lnTo>
                    <a:pt x="45720" y="41792"/>
                  </a:lnTo>
                  <a:lnTo>
                    <a:pt x="59436" y="47888"/>
                  </a:lnTo>
                  <a:cubicBezTo>
                    <a:pt x="63246" y="38744"/>
                    <a:pt x="67818" y="29981"/>
                    <a:pt x="73342" y="21789"/>
                  </a:cubicBezTo>
                  <a:lnTo>
                    <a:pt x="92202"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0" name="Shape 528">
              <a:extLst>
                <a:ext uri="{FF2B5EF4-FFF2-40B4-BE49-F238E27FC236}">
                  <a16:creationId xmlns:a16="http://schemas.microsoft.com/office/drawing/2014/main" id="{4FF8A51F-4043-E251-0BF5-93713D959E57}"/>
                </a:ext>
              </a:extLst>
            </p:cNvPr>
            <p:cNvSpPr/>
            <p:nvPr/>
          </p:nvSpPr>
          <p:spPr>
            <a:xfrm>
              <a:off x="8433816" y="455279"/>
              <a:ext cx="28194" cy="31242"/>
            </a:xfrm>
            <a:custGeom>
              <a:avLst/>
              <a:gdLst/>
              <a:ahLst/>
              <a:cxnLst/>
              <a:rect l="0" t="0" r="0" b="0"/>
              <a:pathLst>
                <a:path w="28194" h="31242">
                  <a:moveTo>
                    <a:pt x="12192" y="0"/>
                  </a:moveTo>
                  <a:cubicBezTo>
                    <a:pt x="21336" y="0"/>
                    <a:pt x="25908" y="6096"/>
                    <a:pt x="25908" y="13716"/>
                  </a:cubicBezTo>
                  <a:cubicBezTo>
                    <a:pt x="25908" y="16764"/>
                    <a:pt x="25908" y="21336"/>
                    <a:pt x="22860" y="22860"/>
                  </a:cubicBezTo>
                  <a:lnTo>
                    <a:pt x="28194" y="28194"/>
                  </a:lnTo>
                  <a:lnTo>
                    <a:pt x="28194" y="31242"/>
                  </a:lnTo>
                  <a:lnTo>
                    <a:pt x="21336" y="24384"/>
                  </a:lnTo>
                  <a:cubicBezTo>
                    <a:pt x="19812" y="25908"/>
                    <a:pt x="16763" y="27432"/>
                    <a:pt x="12192" y="27432"/>
                  </a:cubicBezTo>
                  <a:cubicBezTo>
                    <a:pt x="4572" y="27432"/>
                    <a:pt x="0" y="21336"/>
                    <a:pt x="0" y="13716"/>
                  </a:cubicBezTo>
                  <a:cubicBezTo>
                    <a:pt x="0" y="6096"/>
                    <a:pt x="4572" y="0"/>
                    <a:pt x="12192" y="0"/>
                  </a:cubicBez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1" name="Shape 529">
              <a:extLst>
                <a:ext uri="{FF2B5EF4-FFF2-40B4-BE49-F238E27FC236}">
                  <a16:creationId xmlns:a16="http://schemas.microsoft.com/office/drawing/2014/main" id="{166B6D41-E9DA-3073-1E95-E481FE6FD7E0}"/>
                </a:ext>
              </a:extLst>
            </p:cNvPr>
            <p:cNvSpPr/>
            <p:nvPr/>
          </p:nvSpPr>
          <p:spPr>
            <a:xfrm>
              <a:off x="6554724" y="276971"/>
              <a:ext cx="1907286" cy="794004"/>
            </a:xfrm>
            <a:custGeom>
              <a:avLst/>
              <a:gdLst/>
              <a:ahLst/>
              <a:cxnLst/>
              <a:rect l="0" t="0" r="0" b="0"/>
              <a:pathLst>
                <a:path w="1907286" h="794004">
                  <a:moveTo>
                    <a:pt x="1522476" y="0"/>
                  </a:moveTo>
                  <a:lnTo>
                    <a:pt x="1524000" y="0"/>
                  </a:lnTo>
                  <a:lnTo>
                    <a:pt x="1524000" y="59436"/>
                  </a:lnTo>
                  <a:lnTo>
                    <a:pt x="1531620" y="59436"/>
                  </a:lnTo>
                  <a:lnTo>
                    <a:pt x="1531620" y="92964"/>
                  </a:lnTo>
                  <a:lnTo>
                    <a:pt x="1552956" y="92964"/>
                  </a:lnTo>
                  <a:lnTo>
                    <a:pt x="1552956" y="134112"/>
                  </a:lnTo>
                  <a:lnTo>
                    <a:pt x="1591056" y="134112"/>
                  </a:lnTo>
                  <a:lnTo>
                    <a:pt x="1591056" y="240792"/>
                  </a:lnTo>
                  <a:lnTo>
                    <a:pt x="1598676" y="240792"/>
                  </a:lnTo>
                  <a:lnTo>
                    <a:pt x="1598676" y="534924"/>
                  </a:lnTo>
                  <a:lnTo>
                    <a:pt x="1615439" y="445008"/>
                  </a:lnTo>
                  <a:lnTo>
                    <a:pt x="1633728" y="445008"/>
                  </a:lnTo>
                  <a:lnTo>
                    <a:pt x="1633728" y="365760"/>
                  </a:lnTo>
                  <a:lnTo>
                    <a:pt x="1626108" y="365760"/>
                  </a:lnTo>
                  <a:lnTo>
                    <a:pt x="1626108" y="362712"/>
                  </a:lnTo>
                  <a:lnTo>
                    <a:pt x="1810512" y="362712"/>
                  </a:lnTo>
                  <a:lnTo>
                    <a:pt x="1810512" y="365760"/>
                  </a:lnTo>
                  <a:lnTo>
                    <a:pt x="1802892" y="365760"/>
                  </a:lnTo>
                  <a:lnTo>
                    <a:pt x="1802892" y="522732"/>
                  </a:lnTo>
                  <a:lnTo>
                    <a:pt x="1824228" y="522732"/>
                  </a:lnTo>
                  <a:lnTo>
                    <a:pt x="1824228" y="603504"/>
                  </a:lnTo>
                  <a:lnTo>
                    <a:pt x="1877568" y="603504"/>
                  </a:lnTo>
                  <a:lnTo>
                    <a:pt x="1907286" y="548905"/>
                  </a:lnTo>
                  <a:lnTo>
                    <a:pt x="1907286" y="553602"/>
                  </a:lnTo>
                  <a:lnTo>
                    <a:pt x="1880616" y="601980"/>
                  </a:lnTo>
                  <a:lnTo>
                    <a:pt x="1907286" y="601980"/>
                  </a:lnTo>
                  <a:lnTo>
                    <a:pt x="1907286" y="794004"/>
                  </a:lnTo>
                  <a:lnTo>
                    <a:pt x="0" y="794004"/>
                  </a:lnTo>
                  <a:lnTo>
                    <a:pt x="0" y="691896"/>
                  </a:lnTo>
                  <a:lnTo>
                    <a:pt x="97536" y="691896"/>
                  </a:lnTo>
                  <a:lnTo>
                    <a:pt x="97536" y="656844"/>
                  </a:lnTo>
                  <a:lnTo>
                    <a:pt x="163068" y="656844"/>
                  </a:lnTo>
                  <a:lnTo>
                    <a:pt x="163068" y="574548"/>
                  </a:lnTo>
                  <a:lnTo>
                    <a:pt x="217932" y="574548"/>
                  </a:lnTo>
                  <a:lnTo>
                    <a:pt x="217932" y="612648"/>
                  </a:lnTo>
                  <a:lnTo>
                    <a:pt x="266700" y="612648"/>
                  </a:lnTo>
                  <a:lnTo>
                    <a:pt x="266700" y="469392"/>
                  </a:lnTo>
                  <a:lnTo>
                    <a:pt x="301752" y="469392"/>
                  </a:lnTo>
                  <a:lnTo>
                    <a:pt x="301752" y="406908"/>
                  </a:lnTo>
                  <a:lnTo>
                    <a:pt x="288036" y="406908"/>
                  </a:lnTo>
                  <a:lnTo>
                    <a:pt x="288036" y="394716"/>
                  </a:lnTo>
                  <a:lnTo>
                    <a:pt x="310896" y="394716"/>
                  </a:lnTo>
                  <a:lnTo>
                    <a:pt x="310896" y="364236"/>
                  </a:lnTo>
                  <a:lnTo>
                    <a:pt x="408432" y="364236"/>
                  </a:lnTo>
                  <a:lnTo>
                    <a:pt x="408432" y="394716"/>
                  </a:lnTo>
                  <a:lnTo>
                    <a:pt x="438912" y="394716"/>
                  </a:lnTo>
                  <a:lnTo>
                    <a:pt x="438912" y="364236"/>
                  </a:lnTo>
                  <a:lnTo>
                    <a:pt x="455676" y="364236"/>
                  </a:lnTo>
                  <a:lnTo>
                    <a:pt x="455676" y="394716"/>
                  </a:lnTo>
                  <a:lnTo>
                    <a:pt x="472439" y="394716"/>
                  </a:lnTo>
                  <a:lnTo>
                    <a:pt x="472439" y="364236"/>
                  </a:lnTo>
                  <a:lnTo>
                    <a:pt x="489204" y="364236"/>
                  </a:lnTo>
                  <a:lnTo>
                    <a:pt x="489204" y="394716"/>
                  </a:lnTo>
                  <a:lnTo>
                    <a:pt x="527304" y="394716"/>
                  </a:lnTo>
                  <a:lnTo>
                    <a:pt x="527304" y="406908"/>
                  </a:lnTo>
                  <a:lnTo>
                    <a:pt x="521208" y="406908"/>
                  </a:lnTo>
                  <a:lnTo>
                    <a:pt x="521208" y="574548"/>
                  </a:lnTo>
                  <a:lnTo>
                    <a:pt x="641604" y="574548"/>
                  </a:lnTo>
                  <a:lnTo>
                    <a:pt x="641604" y="288036"/>
                  </a:lnTo>
                  <a:lnTo>
                    <a:pt x="646176" y="288036"/>
                  </a:lnTo>
                  <a:lnTo>
                    <a:pt x="646176" y="269748"/>
                  </a:lnTo>
                  <a:lnTo>
                    <a:pt x="655320" y="269748"/>
                  </a:lnTo>
                  <a:lnTo>
                    <a:pt x="655320" y="205740"/>
                  </a:lnTo>
                  <a:lnTo>
                    <a:pt x="658368" y="205740"/>
                  </a:lnTo>
                  <a:lnTo>
                    <a:pt x="658368" y="269748"/>
                  </a:lnTo>
                  <a:lnTo>
                    <a:pt x="665988" y="269748"/>
                  </a:lnTo>
                  <a:lnTo>
                    <a:pt x="665988" y="217932"/>
                  </a:lnTo>
                  <a:lnTo>
                    <a:pt x="669036" y="217932"/>
                  </a:lnTo>
                  <a:lnTo>
                    <a:pt x="669036" y="269748"/>
                  </a:lnTo>
                  <a:lnTo>
                    <a:pt x="684276" y="269748"/>
                  </a:lnTo>
                  <a:lnTo>
                    <a:pt x="684276" y="288036"/>
                  </a:lnTo>
                  <a:lnTo>
                    <a:pt x="704088" y="288036"/>
                  </a:lnTo>
                  <a:lnTo>
                    <a:pt x="704088" y="574548"/>
                  </a:lnTo>
                  <a:lnTo>
                    <a:pt x="762000" y="574548"/>
                  </a:lnTo>
                  <a:lnTo>
                    <a:pt x="762000" y="486156"/>
                  </a:lnTo>
                  <a:lnTo>
                    <a:pt x="798576" y="486156"/>
                  </a:lnTo>
                  <a:lnTo>
                    <a:pt x="798576" y="440436"/>
                  </a:lnTo>
                  <a:lnTo>
                    <a:pt x="963168" y="440436"/>
                  </a:lnTo>
                  <a:lnTo>
                    <a:pt x="963168" y="478536"/>
                  </a:lnTo>
                  <a:lnTo>
                    <a:pt x="989076" y="478536"/>
                  </a:lnTo>
                  <a:lnTo>
                    <a:pt x="989076" y="274320"/>
                  </a:lnTo>
                  <a:lnTo>
                    <a:pt x="973836" y="274320"/>
                  </a:lnTo>
                  <a:lnTo>
                    <a:pt x="973836" y="268224"/>
                  </a:lnTo>
                  <a:lnTo>
                    <a:pt x="989076" y="268224"/>
                  </a:lnTo>
                  <a:lnTo>
                    <a:pt x="989076" y="259080"/>
                  </a:lnTo>
                  <a:lnTo>
                    <a:pt x="1010412" y="259080"/>
                  </a:lnTo>
                  <a:lnTo>
                    <a:pt x="1010412" y="243840"/>
                  </a:lnTo>
                  <a:lnTo>
                    <a:pt x="1173480" y="243840"/>
                  </a:lnTo>
                  <a:lnTo>
                    <a:pt x="1173480" y="259080"/>
                  </a:lnTo>
                  <a:lnTo>
                    <a:pt x="1193292" y="259080"/>
                  </a:lnTo>
                  <a:lnTo>
                    <a:pt x="1193292" y="268224"/>
                  </a:lnTo>
                  <a:lnTo>
                    <a:pt x="1210056" y="268224"/>
                  </a:lnTo>
                  <a:lnTo>
                    <a:pt x="1210056" y="274320"/>
                  </a:lnTo>
                  <a:lnTo>
                    <a:pt x="1193292" y="274320"/>
                  </a:lnTo>
                  <a:lnTo>
                    <a:pt x="1193292" y="601980"/>
                  </a:lnTo>
                  <a:lnTo>
                    <a:pt x="1389888" y="601980"/>
                  </a:lnTo>
                  <a:lnTo>
                    <a:pt x="1389888" y="432816"/>
                  </a:lnTo>
                  <a:lnTo>
                    <a:pt x="1449324" y="432816"/>
                  </a:lnTo>
                  <a:lnTo>
                    <a:pt x="1449324" y="239268"/>
                  </a:lnTo>
                  <a:lnTo>
                    <a:pt x="1456944" y="239268"/>
                  </a:lnTo>
                  <a:lnTo>
                    <a:pt x="1456944" y="134112"/>
                  </a:lnTo>
                  <a:lnTo>
                    <a:pt x="1495044" y="134112"/>
                  </a:lnTo>
                  <a:lnTo>
                    <a:pt x="1495044" y="92964"/>
                  </a:lnTo>
                  <a:lnTo>
                    <a:pt x="1514856" y="92964"/>
                  </a:lnTo>
                  <a:lnTo>
                    <a:pt x="1514856" y="59436"/>
                  </a:lnTo>
                  <a:lnTo>
                    <a:pt x="1522476" y="59436"/>
                  </a:lnTo>
                  <a:lnTo>
                    <a:pt x="1522476"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2" name="Shape 10898">
              <a:extLst>
                <a:ext uri="{FF2B5EF4-FFF2-40B4-BE49-F238E27FC236}">
                  <a16:creationId xmlns:a16="http://schemas.microsoft.com/office/drawing/2014/main" id="{C8EB4857-0794-51B6-E941-DFC7E1A07BAE}"/>
                </a:ext>
              </a:extLst>
            </p:cNvPr>
            <p:cNvSpPr/>
            <p:nvPr/>
          </p:nvSpPr>
          <p:spPr>
            <a:xfrm>
              <a:off x="8462010" y="878951"/>
              <a:ext cx="57912" cy="192024"/>
            </a:xfrm>
            <a:custGeom>
              <a:avLst/>
              <a:gdLst/>
              <a:ahLst/>
              <a:cxnLst/>
              <a:rect l="0" t="0" r="0" b="0"/>
              <a:pathLst>
                <a:path w="57912" h="192024">
                  <a:moveTo>
                    <a:pt x="0" y="0"/>
                  </a:moveTo>
                  <a:lnTo>
                    <a:pt x="57912" y="0"/>
                  </a:lnTo>
                  <a:lnTo>
                    <a:pt x="57912" y="192024"/>
                  </a:lnTo>
                  <a:lnTo>
                    <a:pt x="0" y="192024"/>
                  </a:lnTo>
                  <a:lnTo>
                    <a:pt x="0" y="0"/>
                  </a:lnTo>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3" name="Shape 531">
              <a:extLst>
                <a:ext uri="{FF2B5EF4-FFF2-40B4-BE49-F238E27FC236}">
                  <a16:creationId xmlns:a16="http://schemas.microsoft.com/office/drawing/2014/main" id="{95EC7755-43E6-E63C-BC3D-2AF3D568737C}"/>
                </a:ext>
              </a:extLst>
            </p:cNvPr>
            <p:cNvSpPr/>
            <p:nvPr/>
          </p:nvSpPr>
          <p:spPr>
            <a:xfrm>
              <a:off x="8467344" y="607679"/>
              <a:ext cx="52578" cy="2253"/>
            </a:xfrm>
            <a:custGeom>
              <a:avLst/>
              <a:gdLst/>
              <a:ahLst/>
              <a:cxnLst/>
              <a:rect l="0" t="0" r="0" b="0"/>
              <a:pathLst>
                <a:path w="52578" h="2253">
                  <a:moveTo>
                    <a:pt x="0" y="0"/>
                  </a:moveTo>
                  <a:lnTo>
                    <a:pt x="52578" y="1502"/>
                  </a:lnTo>
                  <a:lnTo>
                    <a:pt x="52578" y="2253"/>
                  </a:lnTo>
                  <a:lnTo>
                    <a:pt x="0"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4" name="Shape 532">
              <a:extLst>
                <a:ext uri="{FF2B5EF4-FFF2-40B4-BE49-F238E27FC236}">
                  <a16:creationId xmlns:a16="http://schemas.microsoft.com/office/drawing/2014/main" id="{E5A84F11-2A99-BBB1-B5DC-28D0437F7E99}"/>
                </a:ext>
              </a:extLst>
            </p:cNvPr>
            <p:cNvSpPr/>
            <p:nvPr/>
          </p:nvSpPr>
          <p:spPr>
            <a:xfrm>
              <a:off x="8462010" y="456306"/>
              <a:ext cx="57912" cy="374267"/>
            </a:xfrm>
            <a:custGeom>
              <a:avLst/>
              <a:gdLst/>
              <a:ahLst/>
              <a:cxnLst/>
              <a:rect l="0" t="0" r="0" b="0"/>
              <a:pathLst>
                <a:path w="57912" h="374267">
                  <a:moveTo>
                    <a:pt x="57912" y="0"/>
                  </a:moveTo>
                  <a:lnTo>
                    <a:pt x="57912" y="3614"/>
                  </a:lnTo>
                  <a:lnTo>
                    <a:pt x="35433" y="13832"/>
                  </a:lnTo>
                  <a:cubicBezTo>
                    <a:pt x="25908" y="19547"/>
                    <a:pt x="16764" y="26405"/>
                    <a:pt x="8382" y="34025"/>
                  </a:cubicBezTo>
                  <a:lnTo>
                    <a:pt x="40386" y="69077"/>
                  </a:lnTo>
                  <a:lnTo>
                    <a:pt x="57912" y="58691"/>
                  </a:lnTo>
                  <a:lnTo>
                    <a:pt x="57912" y="61335"/>
                  </a:lnTo>
                  <a:lnTo>
                    <a:pt x="43434" y="70601"/>
                  </a:lnTo>
                  <a:lnTo>
                    <a:pt x="57912" y="86311"/>
                  </a:lnTo>
                  <a:lnTo>
                    <a:pt x="57912" y="89489"/>
                  </a:lnTo>
                  <a:lnTo>
                    <a:pt x="41910" y="72125"/>
                  </a:lnTo>
                  <a:cubicBezTo>
                    <a:pt x="31242" y="81269"/>
                    <a:pt x="22098" y="93461"/>
                    <a:pt x="16002" y="105653"/>
                  </a:cubicBezTo>
                  <a:lnTo>
                    <a:pt x="57912" y="125610"/>
                  </a:lnTo>
                  <a:lnTo>
                    <a:pt x="57912" y="126468"/>
                  </a:lnTo>
                  <a:lnTo>
                    <a:pt x="16002" y="107177"/>
                  </a:lnTo>
                  <a:cubicBezTo>
                    <a:pt x="9906" y="120893"/>
                    <a:pt x="5334" y="136133"/>
                    <a:pt x="5334" y="151373"/>
                  </a:cubicBezTo>
                  <a:cubicBezTo>
                    <a:pt x="5334" y="152897"/>
                    <a:pt x="5334" y="154421"/>
                    <a:pt x="5334" y="154421"/>
                  </a:cubicBezTo>
                  <a:cubicBezTo>
                    <a:pt x="5334" y="168137"/>
                    <a:pt x="8382" y="181853"/>
                    <a:pt x="12953" y="194045"/>
                  </a:cubicBezTo>
                  <a:lnTo>
                    <a:pt x="57912" y="177445"/>
                  </a:lnTo>
                  <a:lnTo>
                    <a:pt x="57912" y="178969"/>
                  </a:lnTo>
                  <a:lnTo>
                    <a:pt x="12953" y="195569"/>
                  </a:lnTo>
                  <a:cubicBezTo>
                    <a:pt x="17526" y="209285"/>
                    <a:pt x="26670" y="223001"/>
                    <a:pt x="35814" y="233669"/>
                  </a:cubicBezTo>
                  <a:lnTo>
                    <a:pt x="57912" y="212897"/>
                  </a:lnTo>
                  <a:lnTo>
                    <a:pt x="57912" y="215905"/>
                  </a:lnTo>
                  <a:lnTo>
                    <a:pt x="37338" y="235193"/>
                  </a:lnTo>
                  <a:lnTo>
                    <a:pt x="57912" y="251909"/>
                  </a:lnTo>
                  <a:lnTo>
                    <a:pt x="57912" y="253615"/>
                  </a:lnTo>
                  <a:lnTo>
                    <a:pt x="35814" y="236717"/>
                  </a:lnTo>
                  <a:lnTo>
                    <a:pt x="762" y="268721"/>
                  </a:lnTo>
                  <a:cubicBezTo>
                    <a:pt x="2286" y="270245"/>
                    <a:pt x="3810" y="271769"/>
                    <a:pt x="3810" y="271769"/>
                  </a:cubicBezTo>
                  <a:cubicBezTo>
                    <a:pt x="14478" y="282437"/>
                    <a:pt x="26670" y="291581"/>
                    <a:pt x="38862" y="299201"/>
                  </a:cubicBezTo>
                  <a:lnTo>
                    <a:pt x="57912" y="263641"/>
                  </a:lnTo>
                  <a:lnTo>
                    <a:pt x="57912" y="270054"/>
                  </a:lnTo>
                  <a:lnTo>
                    <a:pt x="40386" y="300725"/>
                  </a:lnTo>
                  <a:cubicBezTo>
                    <a:pt x="46482" y="302249"/>
                    <a:pt x="52578" y="305297"/>
                    <a:pt x="57150" y="308345"/>
                  </a:cubicBezTo>
                  <a:lnTo>
                    <a:pt x="57912" y="306503"/>
                  </a:lnTo>
                  <a:lnTo>
                    <a:pt x="57912" y="313126"/>
                  </a:lnTo>
                  <a:lnTo>
                    <a:pt x="57150" y="312917"/>
                  </a:lnTo>
                  <a:lnTo>
                    <a:pt x="51053" y="326633"/>
                  </a:lnTo>
                  <a:lnTo>
                    <a:pt x="57912" y="337605"/>
                  </a:lnTo>
                  <a:lnTo>
                    <a:pt x="57912" y="340677"/>
                  </a:lnTo>
                  <a:lnTo>
                    <a:pt x="54674" y="348540"/>
                  </a:lnTo>
                  <a:cubicBezTo>
                    <a:pt x="52198" y="351017"/>
                    <a:pt x="48768" y="352541"/>
                    <a:pt x="44958" y="352541"/>
                  </a:cubicBezTo>
                  <a:cubicBezTo>
                    <a:pt x="37338" y="352541"/>
                    <a:pt x="31242" y="346445"/>
                    <a:pt x="31242" y="338825"/>
                  </a:cubicBezTo>
                  <a:cubicBezTo>
                    <a:pt x="31242" y="331205"/>
                    <a:pt x="37338" y="325109"/>
                    <a:pt x="44958" y="325109"/>
                  </a:cubicBezTo>
                  <a:cubicBezTo>
                    <a:pt x="46482" y="325109"/>
                    <a:pt x="48006" y="325109"/>
                    <a:pt x="49530" y="326633"/>
                  </a:cubicBezTo>
                  <a:lnTo>
                    <a:pt x="55626" y="311393"/>
                  </a:lnTo>
                  <a:cubicBezTo>
                    <a:pt x="49530" y="309869"/>
                    <a:pt x="44958" y="306821"/>
                    <a:pt x="38862" y="303773"/>
                  </a:cubicBezTo>
                  <a:lnTo>
                    <a:pt x="0" y="374267"/>
                  </a:lnTo>
                  <a:lnTo>
                    <a:pt x="0" y="369570"/>
                  </a:lnTo>
                  <a:lnTo>
                    <a:pt x="35814" y="303773"/>
                  </a:lnTo>
                  <a:cubicBezTo>
                    <a:pt x="23622" y="296153"/>
                    <a:pt x="11430" y="287009"/>
                    <a:pt x="762" y="276341"/>
                  </a:cubicBezTo>
                  <a:lnTo>
                    <a:pt x="0" y="275579"/>
                  </a:lnTo>
                  <a:lnTo>
                    <a:pt x="0" y="266501"/>
                  </a:lnTo>
                  <a:lnTo>
                    <a:pt x="34290" y="235193"/>
                  </a:lnTo>
                  <a:cubicBezTo>
                    <a:pt x="23622" y="224525"/>
                    <a:pt x="16002" y="210809"/>
                    <a:pt x="9906" y="197093"/>
                  </a:cubicBezTo>
                  <a:lnTo>
                    <a:pt x="0" y="200850"/>
                  </a:lnTo>
                  <a:lnTo>
                    <a:pt x="0" y="199326"/>
                  </a:lnTo>
                  <a:lnTo>
                    <a:pt x="9906" y="195569"/>
                  </a:lnTo>
                  <a:cubicBezTo>
                    <a:pt x="5334" y="183377"/>
                    <a:pt x="3810" y="169661"/>
                    <a:pt x="3810" y="155945"/>
                  </a:cubicBezTo>
                  <a:cubicBezTo>
                    <a:pt x="3810" y="154421"/>
                    <a:pt x="3810" y="152897"/>
                    <a:pt x="3810" y="152897"/>
                  </a:cubicBezTo>
                  <a:lnTo>
                    <a:pt x="0" y="152778"/>
                  </a:lnTo>
                  <a:lnTo>
                    <a:pt x="0" y="151254"/>
                  </a:lnTo>
                  <a:lnTo>
                    <a:pt x="3810" y="151373"/>
                  </a:lnTo>
                  <a:cubicBezTo>
                    <a:pt x="3810" y="134609"/>
                    <a:pt x="8382" y="120893"/>
                    <a:pt x="14478" y="107177"/>
                  </a:cubicBezTo>
                  <a:lnTo>
                    <a:pt x="0" y="100687"/>
                  </a:lnTo>
                  <a:lnTo>
                    <a:pt x="0" y="98931"/>
                  </a:lnTo>
                  <a:lnTo>
                    <a:pt x="14478" y="105653"/>
                  </a:lnTo>
                  <a:cubicBezTo>
                    <a:pt x="20575" y="91937"/>
                    <a:pt x="29718" y="79745"/>
                    <a:pt x="40386" y="70601"/>
                  </a:cubicBezTo>
                  <a:lnTo>
                    <a:pt x="6858" y="35549"/>
                  </a:lnTo>
                  <a:cubicBezTo>
                    <a:pt x="6858" y="35549"/>
                    <a:pt x="5334" y="37073"/>
                    <a:pt x="3810" y="38597"/>
                  </a:cubicBezTo>
                  <a:lnTo>
                    <a:pt x="0" y="44221"/>
                  </a:lnTo>
                  <a:lnTo>
                    <a:pt x="0" y="37953"/>
                  </a:lnTo>
                  <a:lnTo>
                    <a:pt x="762" y="37073"/>
                  </a:lnTo>
                  <a:cubicBezTo>
                    <a:pt x="2286" y="35549"/>
                    <a:pt x="2286" y="35549"/>
                    <a:pt x="3810" y="34025"/>
                  </a:cubicBezTo>
                  <a:lnTo>
                    <a:pt x="0" y="30215"/>
                  </a:lnTo>
                  <a:lnTo>
                    <a:pt x="0" y="27167"/>
                  </a:lnTo>
                  <a:lnTo>
                    <a:pt x="5334" y="32501"/>
                  </a:lnTo>
                  <a:cubicBezTo>
                    <a:pt x="13716" y="24881"/>
                    <a:pt x="22860" y="18023"/>
                    <a:pt x="32576" y="12117"/>
                  </a:cubicBezTo>
                  <a:lnTo>
                    <a:pt x="57912"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5" name="Shape 533">
              <a:extLst>
                <a:ext uri="{FF2B5EF4-FFF2-40B4-BE49-F238E27FC236}">
                  <a16:creationId xmlns:a16="http://schemas.microsoft.com/office/drawing/2014/main" id="{61602EBC-26FC-0B17-DD53-AEC6D2FE58D9}"/>
                </a:ext>
              </a:extLst>
            </p:cNvPr>
            <p:cNvSpPr/>
            <p:nvPr/>
          </p:nvSpPr>
          <p:spPr>
            <a:xfrm>
              <a:off x="8502396" y="411083"/>
              <a:ext cx="17526" cy="27432"/>
            </a:xfrm>
            <a:custGeom>
              <a:avLst/>
              <a:gdLst/>
              <a:ahLst/>
              <a:cxnLst/>
              <a:rect l="0" t="0" r="0" b="0"/>
              <a:pathLst>
                <a:path w="17526" h="27432">
                  <a:moveTo>
                    <a:pt x="13716" y="0"/>
                  </a:moveTo>
                  <a:lnTo>
                    <a:pt x="17526" y="1569"/>
                  </a:lnTo>
                  <a:lnTo>
                    <a:pt x="17526" y="27432"/>
                  </a:lnTo>
                  <a:lnTo>
                    <a:pt x="13716" y="27432"/>
                  </a:lnTo>
                  <a:cubicBezTo>
                    <a:pt x="6096" y="27432"/>
                    <a:pt x="0" y="21336"/>
                    <a:pt x="0" y="13716"/>
                  </a:cubicBezTo>
                  <a:cubicBezTo>
                    <a:pt x="0" y="6096"/>
                    <a:pt x="6096" y="0"/>
                    <a:pt x="13716" y="0"/>
                  </a:cubicBez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6" name="Shape 10899">
              <a:extLst>
                <a:ext uri="{FF2B5EF4-FFF2-40B4-BE49-F238E27FC236}">
                  <a16:creationId xmlns:a16="http://schemas.microsoft.com/office/drawing/2014/main" id="{F3334871-6E6F-7E5B-5A23-3D4B5943BE68}"/>
                </a:ext>
              </a:extLst>
            </p:cNvPr>
            <p:cNvSpPr/>
            <p:nvPr/>
          </p:nvSpPr>
          <p:spPr>
            <a:xfrm>
              <a:off x="8519922" y="878951"/>
              <a:ext cx="29718" cy="192024"/>
            </a:xfrm>
            <a:custGeom>
              <a:avLst/>
              <a:gdLst/>
              <a:ahLst/>
              <a:cxnLst/>
              <a:rect l="0" t="0" r="0" b="0"/>
              <a:pathLst>
                <a:path w="29718" h="192024">
                  <a:moveTo>
                    <a:pt x="0" y="0"/>
                  </a:moveTo>
                  <a:lnTo>
                    <a:pt x="29718" y="0"/>
                  </a:lnTo>
                  <a:lnTo>
                    <a:pt x="29718" y="192024"/>
                  </a:lnTo>
                  <a:lnTo>
                    <a:pt x="0" y="192024"/>
                  </a:lnTo>
                  <a:lnTo>
                    <a:pt x="0" y="0"/>
                  </a:lnTo>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7" name="Shape 535">
              <a:extLst>
                <a:ext uri="{FF2B5EF4-FFF2-40B4-BE49-F238E27FC236}">
                  <a16:creationId xmlns:a16="http://schemas.microsoft.com/office/drawing/2014/main" id="{58CE5EBF-49FF-7D48-A6EF-2F8B91AA2C94}"/>
                </a:ext>
              </a:extLst>
            </p:cNvPr>
            <p:cNvSpPr/>
            <p:nvPr/>
          </p:nvSpPr>
          <p:spPr>
            <a:xfrm>
              <a:off x="8519922" y="793911"/>
              <a:ext cx="763" cy="3072"/>
            </a:xfrm>
            <a:custGeom>
              <a:avLst/>
              <a:gdLst/>
              <a:ahLst/>
              <a:cxnLst/>
              <a:rect l="0" t="0" r="0" b="0"/>
              <a:pathLst>
                <a:path w="763" h="3072">
                  <a:moveTo>
                    <a:pt x="0" y="0"/>
                  </a:moveTo>
                  <a:lnTo>
                    <a:pt x="763" y="1220"/>
                  </a:lnTo>
                  <a:lnTo>
                    <a:pt x="0" y="3072"/>
                  </a:lnTo>
                  <a:lnTo>
                    <a:pt x="0"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8" name="Shape 536">
              <a:extLst>
                <a:ext uri="{FF2B5EF4-FFF2-40B4-BE49-F238E27FC236}">
                  <a16:creationId xmlns:a16="http://schemas.microsoft.com/office/drawing/2014/main" id="{E565CCAD-FEC0-48EA-C43F-CF645C396356}"/>
                </a:ext>
              </a:extLst>
            </p:cNvPr>
            <p:cNvSpPr/>
            <p:nvPr/>
          </p:nvSpPr>
          <p:spPr>
            <a:xfrm>
              <a:off x="8519922" y="664352"/>
              <a:ext cx="29718" cy="112761"/>
            </a:xfrm>
            <a:custGeom>
              <a:avLst/>
              <a:gdLst/>
              <a:ahLst/>
              <a:cxnLst/>
              <a:rect l="0" t="0" r="0" b="0"/>
              <a:pathLst>
                <a:path w="29718" h="112761">
                  <a:moveTo>
                    <a:pt x="29718" y="0"/>
                  </a:moveTo>
                  <a:lnTo>
                    <a:pt x="29718" y="7468"/>
                  </a:lnTo>
                  <a:lnTo>
                    <a:pt x="6858" y="48483"/>
                  </a:lnTo>
                  <a:cubicBezTo>
                    <a:pt x="11430" y="50007"/>
                    <a:pt x="14478" y="51531"/>
                    <a:pt x="19050" y="53055"/>
                  </a:cubicBezTo>
                  <a:lnTo>
                    <a:pt x="29718" y="26794"/>
                  </a:lnTo>
                  <a:lnTo>
                    <a:pt x="29718" y="28896"/>
                  </a:lnTo>
                  <a:lnTo>
                    <a:pt x="19050" y="54579"/>
                  </a:lnTo>
                  <a:lnTo>
                    <a:pt x="29718" y="56631"/>
                  </a:lnTo>
                  <a:lnTo>
                    <a:pt x="29718" y="58154"/>
                  </a:lnTo>
                  <a:lnTo>
                    <a:pt x="19050" y="56103"/>
                  </a:lnTo>
                  <a:lnTo>
                    <a:pt x="763" y="100299"/>
                  </a:lnTo>
                  <a:lnTo>
                    <a:pt x="29718" y="106560"/>
                  </a:lnTo>
                  <a:lnTo>
                    <a:pt x="29718" y="112761"/>
                  </a:lnTo>
                  <a:lnTo>
                    <a:pt x="27051" y="112491"/>
                  </a:lnTo>
                  <a:lnTo>
                    <a:pt x="0" y="105080"/>
                  </a:lnTo>
                  <a:lnTo>
                    <a:pt x="0" y="98458"/>
                  </a:lnTo>
                  <a:lnTo>
                    <a:pt x="17526" y="56103"/>
                  </a:lnTo>
                  <a:cubicBezTo>
                    <a:pt x="14478" y="54579"/>
                    <a:pt x="9906" y="51531"/>
                    <a:pt x="6858" y="50007"/>
                  </a:cubicBezTo>
                  <a:lnTo>
                    <a:pt x="0" y="62008"/>
                  </a:lnTo>
                  <a:lnTo>
                    <a:pt x="0" y="55595"/>
                  </a:lnTo>
                  <a:lnTo>
                    <a:pt x="3810" y="48483"/>
                  </a:lnTo>
                  <a:lnTo>
                    <a:pt x="0" y="45570"/>
                  </a:lnTo>
                  <a:lnTo>
                    <a:pt x="0" y="43863"/>
                  </a:lnTo>
                  <a:lnTo>
                    <a:pt x="3810" y="46959"/>
                  </a:lnTo>
                  <a:lnTo>
                    <a:pt x="29718"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9" name="Shape 537">
              <a:extLst>
                <a:ext uri="{FF2B5EF4-FFF2-40B4-BE49-F238E27FC236}">
                  <a16:creationId xmlns:a16="http://schemas.microsoft.com/office/drawing/2014/main" id="{6239B30C-1B5B-F631-E222-C374D0A1C03B}"/>
                </a:ext>
              </a:extLst>
            </p:cNvPr>
            <p:cNvSpPr/>
            <p:nvPr/>
          </p:nvSpPr>
          <p:spPr>
            <a:xfrm>
              <a:off x="8519922" y="641268"/>
              <a:ext cx="29718" cy="30943"/>
            </a:xfrm>
            <a:custGeom>
              <a:avLst/>
              <a:gdLst/>
              <a:ahLst/>
              <a:cxnLst/>
              <a:rect l="0" t="0" r="0" b="0"/>
              <a:pathLst>
                <a:path w="29718" h="30943">
                  <a:moveTo>
                    <a:pt x="29718" y="0"/>
                  </a:moveTo>
                  <a:lnTo>
                    <a:pt x="29718" y="3082"/>
                  </a:lnTo>
                  <a:lnTo>
                    <a:pt x="0" y="30943"/>
                  </a:lnTo>
                  <a:lnTo>
                    <a:pt x="0" y="27935"/>
                  </a:lnTo>
                  <a:lnTo>
                    <a:pt x="29718"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0" name="Shape 538">
              <a:extLst>
                <a:ext uri="{FF2B5EF4-FFF2-40B4-BE49-F238E27FC236}">
                  <a16:creationId xmlns:a16="http://schemas.microsoft.com/office/drawing/2014/main" id="{4357DBE2-633E-8C10-0B9C-084B205C35E0}"/>
                </a:ext>
              </a:extLst>
            </p:cNvPr>
            <p:cNvSpPr/>
            <p:nvPr/>
          </p:nvSpPr>
          <p:spPr>
            <a:xfrm>
              <a:off x="8519922" y="622778"/>
              <a:ext cx="29718" cy="12497"/>
            </a:xfrm>
            <a:custGeom>
              <a:avLst/>
              <a:gdLst/>
              <a:ahLst/>
              <a:cxnLst/>
              <a:rect l="0" t="0" r="0" b="0"/>
              <a:pathLst>
                <a:path w="29718" h="12497">
                  <a:moveTo>
                    <a:pt x="29718" y="0"/>
                  </a:moveTo>
                  <a:lnTo>
                    <a:pt x="29718" y="1524"/>
                  </a:lnTo>
                  <a:lnTo>
                    <a:pt x="0" y="12497"/>
                  </a:lnTo>
                  <a:lnTo>
                    <a:pt x="0" y="10973"/>
                  </a:lnTo>
                  <a:lnTo>
                    <a:pt x="29718"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1" name="Shape 539">
              <a:extLst>
                <a:ext uri="{FF2B5EF4-FFF2-40B4-BE49-F238E27FC236}">
                  <a16:creationId xmlns:a16="http://schemas.microsoft.com/office/drawing/2014/main" id="{CF4DE659-8498-FDB2-B487-1D8C7E186630}"/>
                </a:ext>
              </a:extLst>
            </p:cNvPr>
            <p:cNvSpPr/>
            <p:nvPr/>
          </p:nvSpPr>
          <p:spPr>
            <a:xfrm>
              <a:off x="8519922" y="609181"/>
              <a:ext cx="29718" cy="2025"/>
            </a:xfrm>
            <a:custGeom>
              <a:avLst/>
              <a:gdLst/>
              <a:ahLst/>
              <a:cxnLst/>
              <a:rect l="0" t="0" r="0" b="0"/>
              <a:pathLst>
                <a:path w="29718" h="2025">
                  <a:moveTo>
                    <a:pt x="0" y="0"/>
                  </a:moveTo>
                  <a:lnTo>
                    <a:pt x="29718" y="849"/>
                  </a:lnTo>
                  <a:lnTo>
                    <a:pt x="29718" y="2025"/>
                  </a:lnTo>
                  <a:lnTo>
                    <a:pt x="0" y="751"/>
                  </a:lnTo>
                  <a:lnTo>
                    <a:pt x="0"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2" name="Shape 540">
              <a:extLst>
                <a:ext uri="{FF2B5EF4-FFF2-40B4-BE49-F238E27FC236}">
                  <a16:creationId xmlns:a16="http://schemas.microsoft.com/office/drawing/2014/main" id="{39DF8131-DF4B-6CB8-4C73-520622870C44}"/>
                </a:ext>
              </a:extLst>
            </p:cNvPr>
            <p:cNvSpPr/>
            <p:nvPr/>
          </p:nvSpPr>
          <p:spPr>
            <a:xfrm>
              <a:off x="8519922" y="581916"/>
              <a:ext cx="29718" cy="14538"/>
            </a:xfrm>
            <a:custGeom>
              <a:avLst/>
              <a:gdLst/>
              <a:ahLst/>
              <a:cxnLst/>
              <a:rect l="0" t="0" r="0" b="0"/>
              <a:pathLst>
                <a:path w="29718" h="14538">
                  <a:moveTo>
                    <a:pt x="0" y="0"/>
                  </a:moveTo>
                  <a:lnTo>
                    <a:pt x="29718" y="14151"/>
                  </a:lnTo>
                  <a:lnTo>
                    <a:pt x="29718" y="14538"/>
                  </a:lnTo>
                  <a:lnTo>
                    <a:pt x="0" y="859"/>
                  </a:lnTo>
                  <a:lnTo>
                    <a:pt x="0"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3" name="Shape 541">
              <a:extLst>
                <a:ext uri="{FF2B5EF4-FFF2-40B4-BE49-F238E27FC236}">
                  <a16:creationId xmlns:a16="http://schemas.microsoft.com/office/drawing/2014/main" id="{870D7662-B3FC-7921-02E8-6807AB5064AE}"/>
                </a:ext>
              </a:extLst>
            </p:cNvPr>
            <p:cNvSpPr/>
            <p:nvPr/>
          </p:nvSpPr>
          <p:spPr>
            <a:xfrm>
              <a:off x="8519922" y="542617"/>
              <a:ext cx="29718" cy="35425"/>
            </a:xfrm>
            <a:custGeom>
              <a:avLst/>
              <a:gdLst/>
              <a:ahLst/>
              <a:cxnLst/>
              <a:rect l="0" t="0" r="0" b="0"/>
              <a:pathLst>
                <a:path w="29718" h="35425">
                  <a:moveTo>
                    <a:pt x="0" y="0"/>
                  </a:moveTo>
                  <a:lnTo>
                    <a:pt x="29718" y="32248"/>
                  </a:lnTo>
                  <a:lnTo>
                    <a:pt x="29718" y="35425"/>
                  </a:lnTo>
                  <a:lnTo>
                    <a:pt x="0" y="3178"/>
                  </a:lnTo>
                  <a:lnTo>
                    <a:pt x="0"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4" name="Shape 542">
              <a:extLst>
                <a:ext uri="{FF2B5EF4-FFF2-40B4-BE49-F238E27FC236}">
                  <a16:creationId xmlns:a16="http://schemas.microsoft.com/office/drawing/2014/main" id="{9EFC73DC-9A6B-085E-95E7-44474482980D}"/>
                </a:ext>
              </a:extLst>
            </p:cNvPr>
            <p:cNvSpPr/>
            <p:nvPr/>
          </p:nvSpPr>
          <p:spPr>
            <a:xfrm>
              <a:off x="8519922" y="499780"/>
              <a:ext cx="29718" cy="20238"/>
            </a:xfrm>
            <a:custGeom>
              <a:avLst/>
              <a:gdLst/>
              <a:ahLst/>
              <a:cxnLst/>
              <a:rect l="0" t="0" r="0" b="0"/>
              <a:pathLst>
                <a:path w="29718" h="20238">
                  <a:moveTo>
                    <a:pt x="29718" y="0"/>
                  </a:moveTo>
                  <a:lnTo>
                    <a:pt x="29718" y="2012"/>
                  </a:lnTo>
                  <a:lnTo>
                    <a:pt x="25147" y="2743"/>
                  </a:lnTo>
                  <a:lnTo>
                    <a:pt x="29718" y="15863"/>
                  </a:lnTo>
                  <a:lnTo>
                    <a:pt x="29718" y="20238"/>
                  </a:lnTo>
                  <a:lnTo>
                    <a:pt x="23622" y="2743"/>
                  </a:lnTo>
                  <a:lnTo>
                    <a:pt x="0" y="17861"/>
                  </a:lnTo>
                  <a:lnTo>
                    <a:pt x="0" y="15217"/>
                  </a:lnTo>
                  <a:lnTo>
                    <a:pt x="23622" y="1219"/>
                  </a:lnTo>
                  <a:lnTo>
                    <a:pt x="29718"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5" name="Shape 543">
              <a:extLst>
                <a:ext uri="{FF2B5EF4-FFF2-40B4-BE49-F238E27FC236}">
                  <a16:creationId xmlns:a16="http://schemas.microsoft.com/office/drawing/2014/main" id="{E0AEEEE4-0497-F7AA-5878-12D1BCF3C334}"/>
                </a:ext>
              </a:extLst>
            </p:cNvPr>
            <p:cNvSpPr/>
            <p:nvPr/>
          </p:nvSpPr>
          <p:spPr>
            <a:xfrm>
              <a:off x="8519922" y="412652"/>
              <a:ext cx="29718" cy="88347"/>
            </a:xfrm>
            <a:custGeom>
              <a:avLst/>
              <a:gdLst/>
              <a:ahLst/>
              <a:cxnLst/>
              <a:rect l="0" t="0" r="0" b="0"/>
              <a:pathLst>
                <a:path w="29718" h="88347">
                  <a:moveTo>
                    <a:pt x="0" y="0"/>
                  </a:moveTo>
                  <a:lnTo>
                    <a:pt x="5906" y="2432"/>
                  </a:lnTo>
                  <a:cubicBezTo>
                    <a:pt x="8382" y="4908"/>
                    <a:pt x="9906" y="8337"/>
                    <a:pt x="9906" y="12147"/>
                  </a:cubicBezTo>
                  <a:cubicBezTo>
                    <a:pt x="9906" y="18243"/>
                    <a:pt x="6858" y="22815"/>
                    <a:pt x="763" y="24339"/>
                  </a:cubicBezTo>
                  <a:lnTo>
                    <a:pt x="6858" y="41103"/>
                  </a:lnTo>
                  <a:lnTo>
                    <a:pt x="29718" y="37293"/>
                  </a:lnTo>
                  <a:lnTo>
                    <a:pt x="29718" y="39071"/>
                  </a:lnTo>
                  <a:lnTo>
                    <a:pt x="8382" y="42627"/>
                  </a:lnTo>
                  <a:lnTo>
                    <a:pt x="23622" y="88347"/>
                  </a:lnTo>
                  <a:lnTo>
                    <a:pt x="6858" y="44151"/>
                  </a:lnTo>
                  <a:lnTo>
                    <a:pt x="0" y="47268"/>
                  </a:lnTo>
                  <a:lnTo>
                    <a:pt x="0" y="43655"/>
                  </a:lnTo>
                  <a:lnTo>
                    <a:pt x="5335" y="41103"/>
                  </a:lnTo>
                  <a:lnTo>
                    <a:pt x="763" y="25863"/>
                  </a:lnTo>
                  <a:lnTo>
                    <a:pt x="0" y="25863"/>
                  </a:lnTo>
                  <a:lnTo>
                    <a:pt x="0"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6" name="Shape 10900">
              <a:extLst>
                <a:ext uri="{FF2B5EF4-FFF2-40B4-BE49-F238E27FC236}">
                  <a16:creationId xmlns:a16="http://schemas.microsoft.com/office/drawing/2014/main" id="{2B6F009C-90EF-9EDA-C3CE-CDD1E7CFC140}"/>
                </a:ext>
              </a:extLst>
            </p:cNvPr>
            <p:cNvSpPr/>
            <p:nvPr/>
          </p:nvSpPr>
          <p:spPr>
            <a:xfrm>
              <a:off x="8549640" y="878951"/>
              <a:ext cx="32766" cy="192024"/>
            </a:xfrm>
            <a:custGeom>
              <a:avLst/>
              <a:gdLst/>
              <a:ahLst/>
              <a:cxnLst/>
              <a:rect l="0" t="0" r="0" b="0"/>
              <a:pathLst>
                <a:path w="32766" h="192024">
                  <a:moveTo>
                    <a:pt x="0" y="0"/>
                  </a:moveTo>
                  <a:lnTo>
                    <a:pt x="32766" y="0"/>
                  </a:lnTo>
                  <a:lnTo>
                    <a:pt x="32766" y="192024"/>
                  </a:lnTo>
                  <a:lnTo>
                    <a:pt x="0" y="192024"/>
                  </a:lnTo>
                  <a:lnTo>
                    <a:pt x="0" y="0"/>
                  </a:lnTo>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7" name="Shape 545">
              <a:extLst>
                <a:ext uri="{FF2B5EF4-FFF2-40B4-BE49-F238E27FC236}">
                  <a16:creationId xmlns:a16="http://schemas.microsoft.com/office/drawing/2014/main" id="{8C63E728-BF49-BA2B-1F30-78C3E9DC0288}"/>
                </a:ext>
              </a:extLst>
            </p:cNvPr>
            <p:cNvSpPr/>
            <p:nvPr/>
          </p:nvSpPr>
          <p:spPr>
            <a:xfrm>
              <a:off x="8549640" y="596068"/>
              <a:ext cx="24384" cy="11611"/>
            </a:xfrm>
            <a:custGeom>
              <a:avLst/>
              <a:gdLst/>
              <a:ahLst/>
              <a:cxnLst/>
              <a:rect l="0" t="0" r="0" b="0"/>
              <a:pathLst>
                <a:path w="24384" h="11611">
                  <a:moveTo>
                    <a:pt x="0" y="0"/>
                  </a:moveTo>
                  <a:lnTo>
                    <a:pt x="24384" y="11611"/>
                  </a:lnTo>
                  <a:lnTo>
                    <a:pt x="0" y="387"/>
                  </a:lnTo>
                  <a:lnTo>
                    <a:pt x="0"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8" name="Shape 546">
              <a:extLst>
                <a:ext uri="{FF2B5EF4-FFF2-40B4-BE49-F238E27FC236}">
                  <a16:creationId xmlns:a16="http://schemas.microsoft.com/office/drawing/2014/main" id="{0C9A40F8-B161-4941-0EC3-89B5ECC88A9D}"/>
                </a:ext>
              </a:extLst>
            </p:cNvPr>
            <p:cNvSpPr/>
            <p:nvPr/>
          </p:nvSpPr>
          <p:spPr>
            <a:xfrm>
              <a:off x="8549640" y="515642"/>
              <a:ext cx="32766" cy="306921"/>
            </a:xfrm>
            <a:custGeom>
              <a:avLst/>
              <a:gdLst/>
              <a:ahLst/>
              <a:cxnLst/>
              <a:rect l="0" t="0" r="0" b="0"/>
              <a:pathLst>
                <a:path w="32766" h="306921">
                  <a:moveTo>
                    <a:pt x="0" y="0"/>
                  </a:moveTo>
                  <a:lnTo>
                    <a:pt x="30480" y="87465"/>
                  </a:lnTo>
                  <a:cubicBezTo>
                    <a:pt x="32003" y="85941"/>
                    <a:pt x="32003" y="85941"/>
                    <a:pt x="32003" y="85941"/>
                  </a:cubicBezTo>
                  <a:lnTo>
                    <a:pt x="32766" y="68400"/>
                  </a:lnTo>
                  <a:lnTo>
                    <a:pt x="32766" y="132035"/>
                  </a:lnTo>
                  <a:lnTo>
                    <a:pt x="30480" y="210909"/>
                  </a:lnTo>
                  <a:lnTo>
                    <a:pt x="32766" y="210909"/>
                  </a:lnTo>
                  <a:lnTo>
                    <a:pt x="32766" y="213957"/>
                  </a:lnTo>
                  <a:lnTo>
                    <a:pt x="30480" y="213957"/>
                  </a:lnTo>
                  <a:lnTo>
                    <a:pt x="28956" y="261201"/>
                  </a:lnTo>
                  <a:lnTo>
                    <a:pt x="32766" y="261201"/>
                  </a:lnTo>
                  <a:lnTo>
                    <a:pt x="32766" y="264249"/>
                  </a:lnTo>
                  <a:lnTo>
                    <a:pt x="28956" y="264249"/>
                  </a:lnTo>
                  <a:lnTo>
                    <a:pt x="27432" y="279489"/>
                  </a:lnTo>
                  <a:lnTo>
                    <a:pt x="32766" y="281685"/>
                  </a:lnTo>
                  <a:lnTo>
                    <a:pt x="32766" y="304724"/>
                  </a:lnTo>
                  <a:lnTo>
                    <a:pt x="27432" y="306921"/>
                  </a:lnTo>
                  <a:cubicBezTo>
                    <a:pt x="19812" y="306921"/>
                    <a:pt x="13716" y="300825"/>
                    <a:pt x="13716" y="293205"/>
                  </a:cubicBezTo>
                  <a:cubicBezTo>
                    <a:pt x="13716" y="285585"/>
                    <a:pt x="19812" y="279489"/>
                    <a:pt x="25908" y="279489"/>
                  </a:cubicBezTo>
                  <a:lnTo>
                    <a:pt x="27432" y="264249"/>
                  </a:lnTo>
                  <a:lnTo>
                    <a:pt x="0" y="261471"/>
                  </a:lnTo>
                  <a:lnTo>
                    <a:pt x="0" y="255269"/>
                  </a:lnTo>
                  <a:lnTo>
                    <a:pt x="27432" y="261201"/>
                  </a:lnTo>
                  <a:lnTo>
                    <a:pt x="28956" y="212433"/>
                  </a:lnTo>
                  <a:lnTo>
                    <a:pt x="0" y="206864"/>
                  </a:lnTo>
                  <a:lnTo>
                    <a:pt x="0" y="205340"/>
                  </a:lnTo>
                  <a:lnTo>
                    <a:pt x="28956" y="210909"/>
                  </a:lnTo>
                  <a:lnTo>
                    <a:pt x="32003" y="105753"/>
                  </a:lnTo>
                  <a:cubicBezTo>
                    <a:pt x="32003" y="105753"/>
                    <a:pt x="30480" y="105753"/>
                    <a:pt x="30480" y="104229"/>
                  </a:cubicBezTo>
                  <a:lnTo>
                    <a:pt x="0" y="177606"/>
                  </a:lnTo>
                  <a:lnTo>
                    <a:pt x="0" y="175504"/>
                  </a:lnTo>
                  <a:lnTo>
                    <a:pt x="28956" y="104229"/>
                  </a:lnTo>
                  <a:lnTo>
                    <a:pt x="0" y="156178"/>
                  </a:lnTo>
                  <a:lnTo>
                    <a:pt x="0" y="148710"/>
                  </a:lnTo>
                  <a:lnTo>
                    <a:pt x="22860" y="107277"/>
                  </a:lnTo>
                  <a:lnTo>
                    <a:pt x="0" y="128708"/>
                  </a:lnTo>
                  <a:lnTo>
                    <a:pt x="0" y="125625"/>
                  </a:lnTo>
                  <a:lnTo>
                    <a:pt x="24384" y="102705"/>
                  </a:lnTo>
                  <a:lnTo>
                    <a:pt x="25908" y="101181"/>
                  </a:lnTo>
                  <a:cubicBezTo>
                    <a:pt x="25908" y="101181"/>
                    <a:pt x="24384" y="99657"/>
                    <a:pt x="24384" y="99657"/>
                  </a:cubicBezTo>
                  <a:lnTo>
                    <a:pt x="0" y="108660"/>
                  </a:lnTo>
                  <a:lnTo>
                    <a:pt x="0" y="107136"/>
                  </a:lnTo>
                  <a:lnTo>
                    <a:pt x="24384" y="98133"/>
                  </a:lnTo>
                  <a:cubicBezTo>
                    <a:pt x="24384" y="98133"/>
                    <a:pt x="24384" y="96609"/>
                    <a:pt x="24384" y="96609"/>
                  </a:cubicBezTo>
                  <a:lnTo>
                    <a:pt x="0" y="95564"/>
                  </a:lnTo>
                  <a:lnTo>
                    <a:pt x="0" y="94388"/>
                  </a:lnTo>
                  <a:lnTo>
                    <a:pt x="24384" y="95085"/>
                  </a:lnTo>
                  <a:cubicBezTo>
                    <a:pt x="24384" y="93561"/>
                    <a:pt x="24384" y="93561"/>
                    <a:pt x="24384" y="92036"/>
                  </a:cubicBezTo>
                  <a:cubicBezTo>
                    <a:pt x="25908" y="90513"/>
                    <a:pt x="25908" y="90513"/>
                    <a:pt x="25908" y="90513"/>
                  </a:cubicBezTo>
                  <a:lnTo>
                    <a:pt x="0" y="62400"/>
                  </a:lnTo>
                  <a:lnTo>
                    <a:pt x="0" y="59223"/>
                  </a:lnTo>
                  <a:lnTo>
                    <a:pt x="27432" y="88989"/>
                  </a:lnTo>
                  <a:cubicBezTo>
                    <a:pt x="27432" y="87465"/>
                    <a:pt x="28956" y="87465"/>
                    <a:pt x="28956" y="87465"/>
                  </a:cubicBezTo>
                  <a:lnTo>
                    <a:pt x="0" y="4375"/>
                  </a:lnTo>
                  <a:lnTo>
                    <a:pt x="0"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59" name="Shape 547">
              <a:extLst>
                <a:ext uri="{FF2B5EF4-FFF2-40B4-BE49-F238E27FC236}">
                  <a16:creationId xmlns:a16="http://schemas.microsoft.com/office/drawing/2014/main" id="{545DC6C7-7C3D-2C8D-1600-3B9D8E037515}"/>
                </a:ext>
              </a:extLst>
            </p:cNvPr>
            <p:cNvSpPr/>
            <p:nvPr/>
          </p:nvSpPr>
          <p:spPr>
            <a:xfrm>
              <a:off x="8549640" y="493379"/>
              <a:ext cx="32766" cy="8412"/>
            </a:xfrm>
            <a:custGeom>
              <a:avLst/>
              <a:gdLst/>
              <a:ahLst/>
              <a:cxnLst/>
              <a:rect l="0" t="0" r="0" b="0"/>
              <a:pathLst>
                <a:path w="32766" h="8412">
                  <a:moveTo>
                    <a:pt x="32003" y="0"/>
                  </a:moveTo>
                  <a:lnTo>
                    <a:pt x="32766" y="0"/>
                  </a:lnTo>
                  <a:lnTo>
                    <a:pt x="32766" y="3170"/>
                  </a:lnTo>
                  <a:lnTo>
                    <a:pt x="0" y="8412"/>
                  </a:lnTo>
                  <a:lnTo>
                    <a:pt x="0" y="6401"/>
                  </a:lnTo>
                  <a:lnTo>
                    <a:pt x="32003"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0" name="Shape 548">
              <a:extLst>
                <a:ext uri="{FF2B5EF4-FFF2-40B4-BE49-F238E27FC236}">
                  <a16:creationId xmlns:a16="http://schemas.microsoft.com/office/drawing/2014/main" id="{A2AA2FD1-C809-FB22-53C5-89775D4EF518}"/>
                </a:ext>
              </a:extLst>
            </p:cNvPr>
            <p:cNvSpPr/>
            <p:nvPr/>
          </p:nvSpPr>
          <p:spPr>
            <a:xfrm>
              <a:off x="8549640" y="444611"/>
              <a:ext cx="32766" cy="7112"/>
            </a:xfrm>
            <a:custGeom>
              <a:avLst/>
              <a:gdLst/>
              <a:ahLst/>
              <a:cxnLst/>
              <a:rect l="0" t="0" r="0" b="0"/>
              <a:pathLst>
                <a:path w="32766" h="7112">
                  <a:moveTo>
                    <a:pt x="32003" y="0"/>
                  </a:moveTo>
                  <a:lnTo>
                    <a:pt x="32766" y="0"/>
                  </a:lnTo>
                  <a:lnTo>
                    <a:pt x="32766" y="1651"/>
                  </a:lnTo>
                  <a:lnTo>
                    <a:pt x="0" y="7112"/>
                  </a:lnTo>
                  <a:lnTo>
                    <a:pt x="0" y="5334"/>
                  </a:lnTo>
                  <a:lnTo>
                    <a:pt x="32003"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1" name="Shape 549">
              <a:extLst>
                <a:ext uri="{FF2B5EF4-FFF2-40B4-BE49-F238E27FC236}">
                  <a16:creationId xmlns:a16="http://schemas.microsoft.com/office/drawing/2014/main" id="{1FDB68FF-3ABE-303E-24C9-0BDBA00EE33E}"/>
                </a:ext>
              </a:extLst>
            </p:cNvPr>
            <p:cNvSpPr/>
            <p:nvPr/>
          </p:nvSpPr>
          <p:spPr>
            <a:xfrm>
              <a:off x="8575548" y="400191"/>
              <a:ext cx="6858" cy="21699"/>
            </a:xfrm>
            <a:custGeom>
              <a:avLst/>
              <a:gdLst/>
              <a:ahLst/>
              <a:cxnLst/>
              <a:rect l="0" t="0" r="0" b="0"/>
              <a:pathLst>
                <a:path w="6858" h="21699">
                  <a:moveTo>
                    <a:pt x="6858" y="0"/>
                  </a:moveTo>
                  <a:lnTo>
                    <a:pt x="6858" y="21699"/>
                  </a:lnTo>
                  <a:lnTo>
                    <a:pt x="3810" y="20037"/>
                  </a:lnTo>
                  <a:cubicBezTo>
                    <a:pt x="1524" y="17750"/>
                    <a:pt x="0" y="14702"/>
                    <a:pt x="0" y="10893"/>
                  </a:cubicBezTo>
                  <a:cubicBezTo>
                    <a:pt x="0" y="7083"/>
                    <a:pt x="1524" y="3653"/>
                    <a:pt x="4001" y="1177"/>
                  </a:cubicBezTo>
                  <a:lnTo>
                    <a:pt x="6858"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2" name="Shape 10901">
              <a:extLst>
                <a:ext uri="{FF2B5EF4-FFF2-40B4-BE49-F238E27FC236}">
                  <a16:creationId xmlns:a16="http://schemas.microsoft.com/office/drawing/2014/main" id="{82607483-9262-C1AB-BFA6-A3E9119F25B7}"/>
                </a:ext>
              </a:extLst>
            </p:cNvPr>
            <p:cNvSpPr/>
            <p:nvPr/>
          </p:nvSpPr>
          <p:spPr>
            <a:xfrm>
              <a:off x="8582406" y="878951"/>
              <a:ext cx="22859" cy="192024"/>
            </a:xfrm>
            <a:custGeom>
              <a:avLst/>
              <a:gdLst/>
              <a:ahLst/>
              <a:cxnLst/>
              <a:rect l="0" t="0" r="0" b="0"/>
              <a:pathLst>
                <a:path w="22859" h="192024">
                  <a:moveTo>
                    <a:pt x="0" y="0"/>
                  </a:moveTo>
                  <a:lnTo>
                    <a:pt x="22859" y="0"/>
                  </a:lnTo>
                  <a:lnTo>
                    <a:pt x="22859" y="192024"/>
                  </a:lnTo>
                  <a:lnTo>
                    <a:pt x="0" y="192024"/>
                  </a:lnTo>
                  <a:lnTo>
                    <a:pt x="0" y="0"/>
                  </a:lnTo>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3" name="Shape 551">
              <a:extLst>
                <a:ext uri="{FF2B5EF4-FFF2-40B4-BE49-F238E27FC236}">
                  <a16:creationId xmlns:a16="http://schemas.microsoft.com/office/drawing/2014/main" id="{D70936C5-8266-ED1E-6369-ACC4FC76EE4A}"/>
                </a:ext>
              </a:extLst>
            </p:cNvPr>
            <p:cNvSpPr/>
            <p:nvPr/>
          </p:nvSpPr>
          <p:spPr>
            <a:xfrm>
              <a:off x="8582406" y="797328"/>
              <a:ext cx="8382" cy="23039"/>
            </a:xfrm>
            <a:custGeom>
              <a:avLst/>
              <a:gdLst/>
              <a:ahLst/>
              <a:cxnLst/>
              <a:rect l="0" t="0" r="0" b="0"/>
              <a:pathLst>
                <a:path w="8382" h="23039">
                  <a:moveTo>
                    <a:pt x="0" y="0"/>
                  </a:moveTo>
                  <a:lnTo>
                    <a:pt x="4381" y="1804"/>
                  </a:lnTo>
                  <a:cubicBezTo>
                    <a:pt x="6858" y="4280"/>
                    <a:pt x="8382" y="7709"/>
                    <a:pt x="8382" y="11519"/>
                  </a:cubicBezTo>
                  <a:cubicBezTo>
                    <a:pt x="8382" y="15329"/>
                    <a:pt x="6858" y="18758"/>
                    <a:pt x="4381" y="21235"/>
                  </a:cubicBezTo>
                  <a:lnTo>
                    <a:pt x="0" y="23039"/>
                  </a:lnTo>
                  <a:lnTo>
                    <a:pt x="0"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4" name="Shape 552">
              <a:extLst>
                <a:ext uri="{FF2B5EF4-FFF2-40B4-BE49-F238E27FC236}">
                  <a16:creationId xmlns:a16="http://schemas.microsoft.com/office/drawing/2014/main" id="{CA63EA73-4B4E-EF71-CC4F-A22FF4034B1B}"/>
                </a:ext>
              </a:extLst>
            </p:cNvPr>
            <p:cNvSpPr/>
            <p:nvPr/>
          </p:nvSpPr>
          <p:spPr>
            <a:xfrm>
              <a:off x="8582406" y="773055"/>
              <a:ext cx="22859" cy="6836"/>
            </a:xfrm>
            <a:custGeom>
              <a:avLst/>
              <a:gdLst/>
              <a:ahLst/>
              <a:cxnLst/>
              <a:rect l="0" t="0" r="0" b="0"/>
              <a:pathLst>
                <a:path w="22859" h="6836">
                  <a:moveTo>
                    <a:pt x="22859" y="0"/>
                  </a:moveTo>
                  <a:lnTo>
                    <a:pt x="22859" y="3153"/>
                  </a:lnTo>
                  <a:lnTo>
                    <a:pt x="762" y="6836"/>
                  </a:lnTo>
                  <a:lnTo>
                    <a:pt x="0" y="6836"/>
                  </a:lnTo>
                  <a:lnTo>
                    <a:pt x="0" y="3788"/>
                  </a:lnTo>
                  <a:lnTo>
                    <a:pt x="762" y="3788"/>
                  </a:lnTo>
                  <a:lnTo>
                    <a:pt x="22859"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5" name="Shape 553">
              <a:extLst>
                <a:ext uri="{FF2B5EF4-FFF2-40B4-BE49-F238E27FC236}">
                  <a16:creationId xmlns:a16="http://schemas.microsoft.com/office/drawing/2014/main" id="{B904EFF1-F8F2-DDFB-FF7A-047241A93513}"/>
                </a:ext>
              </a:extLst>
            </p:cNvPr>
            <p:cNvSpPr/>
            <p:nvPr/>
          </p:nvSpPr>
          <p:spPr>
            <a:xfrm>
              <a:off x="8582406" y="723015"/>
              <a:ext cx="22859" cy="6584"/>
            </a:xfrm>
            <a:custGeom>
              <a:avLst/>
              <a:gdLst/>
              <a:ahLst/>
              <a:cxnLst/>
              <a:rect l="0" t="0" r="0" b="0"/>
              <a:pathLst>
                <a:path w="22859" h="6584">
                  <a:moveTo>
                    <a:pt x="22859" y="0"/>
                  </a:moveTo>
                  <a:lnTo>
                    <a:pt x="22859" y="2164"/>
                  </a:lnTo>
                  <a:lnTo>
                    <a:pt x="762" y="6584"/>
                  </a:lnTo>
                  <a:lnTo>
                    <a:pt x="0" y="6584"/>
                  </a:lnTo>
                  <a:lnTo>
                    <a:pt x="0" y="3536"/>
                  </a:lnTo>
                  <a:lnTo>
                    <a:pt x="762" y="3536"/>
                  </a:lnTo>
                  <a:lnTo>
                    <a:pt x="22859"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6" name="Shape 554">
              <a:extLst>
                <a:ext uri="{FF2B5EF4-FFF2-40B4-BE49-F238E27FC236}">
                  <a16:creationId xmlns:a16="http://schemas.microsoft.com/office/drawing/2014/main" id="{6992F260-4602-5CF6-5D33-08F9298C72DC}"/>
                </a:ext>
              </a:extLst>
            </p:cNvPr>
            <p:cNvSpPr/>
            <p:nvPr/>
          </p:nvSpPr>
          <p:spPr>
            <a:xfrm>
              <a:off x="8582406" y="397367"/>
              <a:ext cx="22859" cy="279081"/>
            </a:xfrm>
            <a:custGeom>
              <a:avLst/>
              <a:gdLst/>
              <a:ahLst/>
              <a:cxnLst/>
              <a:rect l="0" t="0" r="0" b="0"/>
              <a:pathLst>
                <a:path w="22859" h="279081">
                  <a:moveTo>
                    <a:pt x="6857" y="0"/>
                  </a:moveTo>
                  <a:cubicBezTo>
                    <a:pt x="14478" y="0"/>
                    <a:pt x="20573" y="6096"/>
                    <a:pt x="20573" y="13716"/>
                  </a:cubicBezTo>
                  <a:cubicBezTo>
                    <a:pt x="20573" y="21336"/>
                    <a:pt x="14478" y="27432"/>
                    <a:pt x="6857" y="27432"/>
                  </a:cubicBezTo>
                  <a:lnTo>
                    <a:pt x="6857" y="47244"/>
                  </a:lnTo>
                  <a:lnTo>
                    <a:pt x="22859" y="49010"/>
                  </a:lnTo>
                  <a:lnTo>
                    <a:pt x="22859" y="50887"/>
                  </a:lnTo>
                  <a:lnTo>
                    <a:pt x="6857" y="48768"/>
                  </a:lnTo>
                  <a:lnTo>
                    <a:pt x="5334" y="96012"/>
                  </a:lnTo>
                  <a:lnTo>
                    <a:pt x="22859" y="100056"/>
                  </a:lnTo>
                  <a:lnTo>
                    <a:pt x="22859" y="102565"/>
                  </a:lnTo>
                  <a:lnTo>
                    <a:pt x="5334" y="99060"/>
                  </a:lnTo>
                  <a:lnTo>
                    <a:pt x="2285" y="204216"/>
                  </a:lnTo>
                  <a:cubicBezTo>
                    <a:pt x="2285" y="204216"/>
                    <a:pt x="2285" y="204216"/>
                    <a:pt x="3810" y="205740"/>
                  </a:cubicBezTo>
                  <a:lnTo>
                    <a:pt x="22859" y="158117"/>
                  </a:lnTo>
                  <a:lnTo>
                    <a:pt x="22859" y="162600"/>
                  </a:lnTo>
                  <a:lnTo>
                    <a:pt x="5334" y="205740"/>
                  </a:lnTo>
                  <a:cubicBezTo>
                    <a:pt x="5334" y="205740"/>
                    <a:pt x="5334" y="207264"/>
                    <a:pt x="6857" y="207264"/>
                  </a:cubicBezTo>
                  <a:lnTo>
                    <a:pt x="22859" y="192517"/>
                  </a:lnTo>
                  <a:lnTo>
                    <a:pt x="22859" y="194889"/>
                  </a:lnTo>
                  <a:lnTo>
                    <a:pt x="8382" y="208788"/>
                  </a:lnTo>
                  <a:cubicBezTo>
                    <a:pt x="8382" y="208788"/>
                    <a:pt x="8382" y="210312"/>
                    <a:pt x="8382" y="210312"/>
                  </a:cubicBezTo>
                  <a:lnTo>
                    <a:pt x="22859" y="205047"/>
                  </a:lnTo>
                  <a:lnTo>
                    <a:pt x="22859" y="207053"/>
                  </a:lnTo>
                  <a:lnTo>
                    <a:pt x="9906" y="211836"/>
                  </a:lnTo>
                  <a:cubicBezTo>
                    <a:pt x="9906" y="211836"/>
                    <a:pt x="9906" y="213360"/>
                    <a:pt x="9906" y="213360"/>
                  </a:cubicBezTo>
                  <a:lnTo>
                    <a:pt x="22859" y="213923"/>
                  </a:lnTo>
                  <a:lnTo>
                    <a:pt x="22859" y="215254"/>
                  </a:lnTo>
                  <a:lnTo>
                    <a:pt x="9906" y="214884"/>
                  </a:lnTo>
                  <a:cubicBezTo>
                    <a:pt x="9906" y="216408"/>
                    <a:pt x="9906" y="216408"/>
                    <a:pt x="9906" y="217932"/>
                  </a:cubicBezTo>
                  <a:lnTo>
                    <a:pt x="22859" y="223895"/>
                  </a:lnTo>
                  <a:lnTo>
                    <a:pt x="22859" y="224826"/>
                  </a:lnTo>
                  <a:lnTo>
                    <a:pt x="8382" y="217932"/>
                  </a:lnTo>
                  <a:cubicBezTo>
                    <a:pt x="8382" y="219456"/>
                    <a:pt x="8382" y="219456"/>
                    <a:pt x="8382" y="219456"/>
                  </a:cubicBezTo>
                  <a:lnTo>
                    <a:pt x="9906" y="222504"/>
                  </a:lnTo>
                  <a:lnTo>
                    <a:pt x="22859" y="236302"/>
                  </a:lnTo>
                  <a:lnTo>
                    <a:pt x="22859" y="239197"/>
                  </a:lnTo>
                  <a:lnTo>
                    <a:pt x="12953" y="228600"/>
                  </a:lnTo>
                  <a:lnTo>
                    <a:pt x="22859" y="247091"/>
                  </a:lnTo>
                  <a:lnTo>
                    <a:pt x="22859" y="254899"/>
                  </a:lnTo>
                  <a:lnTo>
                    <a:pt x="5334" y="222504"/>
                  </a:lnTo>
                  <a:cubicBezTo>
                    <a:pt x="5334" y="222504"/>
                    <a:pt x="5334" y="222504"/>
                    <a:pt x="3810" y="222504"/>
                  </a:cubicBezTo>
                  <a:lnTo>
                    <a:pt x="22859" y="277167"/>
                  </a:lnTo>
                  <a:lnTo>
                    <a:pt x="22859" y="279081"/>
                  </a:lnTo>
                  <a:lnTo>
                    <a:pt x="2285" y="222504"/>
                  </a:lnTo>
                  <a:cubicBezTo>
                    <a:pt x="2285" y="224028"/>
                    <a:pt x="2285" y="224028"/>
                    <a:pt x="762" y="224028"/>
                  </a:cubicBezTo>
                  <a:lnTo>
                    <a:pt x="0" y="250310"/>
                  </a:lnTo>
                  <a:lnTo>
                    <a:pt x="0" y="186675"/>
                  </a:lnTo>
                  <a:lnTo>
                    <a:pt x="3810" y="99060"/>
                  </a:lnTo>
                  <a:cubicBezTo>
                    <a:pt x="2285" y="99060"/>
                    <a:pt x="762" y="99060"/>
                    <a:pt x="762" y="99060"/>
                  </a:cubicBezTo>
                  <a:lnTo>
                    <a:pt x="0" y="99182"/>
                  </a:lnTo>
                  <a:lnTo>
                    <a:pt x="0" y="96012"/>
                  </a:lnTo>
                  <a:lnTo>
                    <a:pt x="3810" y="96012"/>
                  </a:lnTo>
                  <a:lnTo>
                    <a:pt x="5334" y="48768"/>
                  </a:lnTo>
                  <a:cubicBezTo>
                    <a:pt x="3810" y="48768"/>
                    <a:pt x="2285" y="48768"/>
                    <a:pt x="762" y="48768"/>
                  </a:cubicBezTo>
                  <a:lnTo>
                    <a:pt x="0" y="48895"/>
                  </a:lnTo>
                  <a:lnTo>
                    <a:pt x="0" y="47244"/>
                  </a:lnTo>
                  <a:lnTo>
                    <a:pt x="5334" y="47244"/>
                  </a:lnTo>
                  <a:lnTo>
                    <a:pt x="5334" y="27432"/>
                  </a:lnTo>
                  <a:lnTo>
                    <a:pt x="0" y="24523"/>
                  </a:lnTo>
                  <a:lnTo>
                    <a:pt x="0" y="2823"/>
                  </a:lnTo>
                  <a:lnTo>
                    <a:pt x="6857"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7" name="Shape 10902">
              <a:extLst>
                <a:ext uri="{FF2B5EF4-FFF2-40B4-BE49-F238E27FC236}">
                  <a16:creationId xmlns:a16="http://schemas.microsoft.com/office/drawing/2014/main" id="{C78FD1C1-3CF0-B3CB-29E3-A7A4F15515BD}"/>
                </a:ext>
              </a:extLst>
            </p:cNvPr>
            <p:cNvSpPr/>
            <p:nvPr/>
          </p:nvSpPr>
          <p:spPr>
            <a:xfrm>
              <a:off x="8605265" y="878951"/>
              <a:ext cx="37339" cy="192024"/>
            </a:xfrm>
            <a:custGeom>
              <a:avLst/>
              <a:gdLst/>
              <a:ahLst/>
              <a:cxnLst/>
              <a:rect l="0" t="0" r="0" b="0"/>
              <a:pathLst>
                <a:path w="37339" h="192024">
                  <a:moveTo>
                    <a:pt x="0" y="0"/>
                  </a:moveTo>
                  <a:lnTo>
                    <a:pt x="37339" y="0"/>
                  </a:lnTo>
                  <a:lnTo>
                    <a:pt x="37339" y="192024"/>
                  </a:lnTo>
                  <a:lnTo>
                    <a:pt x="0" y="192024"/>
                  </a:lnTo>
                  <a:lnTo>
                    <a:pt x="0" y="0"/>
                  </a:lnTo>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8" name="Shape 556">
              <a:extLst>
                <a:ext uri="{FF2B5EF4-FFF2-40B4-BE49-F238E27FC236}">
                  <a16:creationId xmlns:a16="http://schemas.microsoft.com/office/drawing/2014/main" id="{5DC258A3-AB89-0013-D8F0-86F9F3F7D489}"/>
                </a:ext>
              </a:extLst>
            </p:cNvPr>
            <p:cNvSpPr/>
            <p:nvPr/>
          </p:nvSpPr>
          <p:spPr>
            <a:xfrm>
              <a:off x="8634985" y="788019"/>
              <a:ext cx="7620" cy="21366"/>
            </a:xfrm>
            <a:custGeom>
              <a:avLst/>
              <a:gdLst/>
              <a:ahLst/>
              <a:cxnLst/>
              <a:rect l="0" t="0" r="0" b="0"/>
              <a:pathLst>
                <a:path w="7620" h="21366">
                  <a:moveTo>
                    <a:pt x="7620" y="0"/>
                  </a:moveTo>
                  <a:lnTo>
                    <a:pt x="7620" y="21366"/>
                  </a:lnTo>
                  <a:lnTo>
                    <a:pt x="4000" y="19876"/>
                  </a:lnTo>
                  <a:cubicBezTo>
                    <a:pt x="1524" y="17399"/>
                    <a:pt x="0" y="13970"/>
                    <a:pt x="0" y="10160"/>
                  </a:cubicBezTo>
                  <a:lnTo>
                    <a:pt x="7620"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69" name="Shape 557">
              <a:extLst>
                <a:ext uri="{FF2B5EF4-FFF2-40B4-BE49-F238E27FC236}">
                  <a16:creationId xmlns:a16="http://schemas.microsoft.com/office/drawing/2014/main" id="{60A6C37E-2383-83E8-2260-7D55BB1AAA5C}"/>
                </a:ext>
              </a:extLst>
            </p:cNvPr>
            <p:cNvSpPr/>
            <p:nvPr/>
          </p:nvSpPr>
          <p:spPr>
            <a:xfrm>
              <a:off x="8605265" y="674534"/>
              <a:ext cx="16003" cy="45921"/>
            </a:xfrm>
            <a:custGeom>
              <a:avLst/>
              <a:gdLst/>
              <a:ahLst/>
              <a:cxnLst/>
              <a:rect l="0" t="0" r="0" b="0"/>
              <a:pathLst>
                <a:path w="16003" h="45921">
                  <a:moveTo>
                    <a:pt x="0" y="0"/>
                  </a:moveTo>
                  <a:lnTo>
                    <a:pt x="16003" y="45921"/>
                  </a:lnTo>
                  <a:lnTo>
                    <a:pt x="0" y="1914"/>
                  </a:lnTo>
                  <a:lnTo>
                    <a:pt x="0"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0" name="Shape 558">
              <a:extLst>
                <a:ext uri="{FF2B5EF4-FFF2-40B4-BE49-F238E27FC236}">
                  <a16:creationId xmlns:a16="http://schemas.microsoft.com/office/drawing/2014/main" id="{A8070A0B-DF55-AA70-7508-979CD2F29FEA}"/>
                </a:ext>
              </a:extLst>
            </p:cNvPr>
            <p:cNvSpPr/>
            <p:nvPr/>
          </p:nvSpPr>
          <p:spPr>
            <a:xfrm>
              <a:off x="8605265" y="644458"/>
              <a:ext cx="37339" cy="137720"/>
            </a:xfrm>
            <a:custGeom>
              <a:avLst/>
              <a:gdLst/>
              <a:ahLst/>
              <a:cxnLst/>
              <a:rect l="0" t="0" r="0" b="0"/>
              <a:pathLst>
                <a:path w="37339" h="137720">
                  <a:moveTo>
                    <a:pt x="0" y="0"/>
                  </a:moveTo>
                  <a:lnTo>
                    <a:pt x="35814" y="66853"/>
                  </a:lnTo>
                  <a:lnTo>
                    <a:pt x="37339" y="65680"/>
                  </a:lnTo>
                  <a:lnTo>
                    <a:pt x="37339" y="68377"/>
                  </a:lnTo>
                  <a:lnTo>
                    <a:pt x="37339" y="75388"/>
                  </a:lnTo>
                  <a:lnTo>
                    <a:pt x="34291" y="69902"/>
                  </a:lnTo>
                  <a:cubicBezTo>
                    <a:pt x="29719" y="72949"/>
                    <a:pt x="23623" y="75997"/>
                    <a:pt x="17526" y="77521"/>
                  </a:cubicBezTo>
                  <a:lnTo>
                    <a:pt x="32766" y="121717"/>
                  </a:lnTo>
                  <a:lnTo>
                    <a:pt x="37339" y="119717"/>
                  </a:lnTo>
                  <a:lnTo>
                    <a:pt x="37339" y="124956"/>
                  </a:lnTo>
                  <a:lnTo>
                    <a:pt x="34291" y="126290"/>
                  </a:lnTo>
                  <a:lnTo>
                    <a:pt x="37339" y="135433"/>
                  </a:lnTo>
                  <a:lnTo>
                    <a:pt x="37339" y="137720"/>
                  </a:lnTo>
                  <a:lnTo>
                    <a:pt x="32766" y="126290"/>
                  </a:lnTo>
                  <a:lnTo>
                    <a:pt x="0" y="131751"/>
                  </a:lnTo>
                  <a:lnTo>
                    <a:pt x="0" y="128597"/>
                  </a:lnTo>
                  <a:lnTo>
                    <a:pt x="31242" y="123242"/>
                  </a:lnTo>
                  <a:lnTo>
                    <a:pt x="16003" y="77521"/>
                  </a:lnTo>
                  <a:lnTo>
                    <a:pt x="0" y="80722"/>
                  </a:lnTo>
                  <a:lnTo>
                    <a:pt x="0" y="78558"/>
                  </a:lnTo>
                  <a:lnTo>
                    <a:pt x="16003" y="75997"/>
                  </a:lnTo>
                  <a:cubicBezTo>
                    <a:pt x="22098" y="72949"/>
                    <a:pt x="28194" y="71425"/>
                    <a:pt x="32766" y="68377"/>
                  </a:cubicBezTo>
                  <a:lnTo>
                    <a:pt x="0" y="7809"/>
                  </a:lnTo>
                  <a:lnTo>
                    <a:pt x="0"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1" name="Shape 559">
              <a:extLst>
                <a:ext uri="{FF2B5EF4-FFF2-40B4-BE49-F238E27FC236}">
                  <a16:creationId xmlns:a16="http://schemas.microsoft.com/office/drawing/2014/main" id="{699CAB16-521B-7B1C-46B2-866AFA04C4D6}"/>
                </a:ext>
              </a:extLst>
            </p:cNvPr>
            <p:cNvSpPr/>
            <p:nvPr/>
          </p:nvSpPr>
          <p:spPr>
            <a:xfrm>
              <a:off x="8605265" y="633669"/>
              <a:ext cx="37339" cy="42839"/>
            </a:xfrm>
            <a:custGeom>
              <a:avLst/>
              <a:gdLst/>
              <a:ahLst/>
              <a:cxnLst/>
              <a:rect l="0" t="0" r="0" b="0"/>
              <a:pathLst>
                <a:path w="37339" h="42839">
                  <a:moveTo>
                    <a:pt x="0" y="0"/>
                  </a:moveTo>
                  <a:lnTo>
                    <a:pt x="37339" y="39774"/>
                  </a:lnTo>
                  <a:lnTo>
                    <a:pt x="37339" y="42839"/>
                  </a:lnTo>
                  <a:lnTo>
                    <a:pt x="0" y="2895"/>
                  </a:lnTo>
                  <a:lnTo>
                    <a:pt x="0"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2" name="Shape 560">
              <a:extLst>
                <a:ext uri="{FF2B5EF4-FFF2-40B4-BE49-F238E27FC236}">
                  <a16:creationId xmlns:a16="http://schemas.microsoft.com/office/drawing/2014/main" id="{D1619D6B-1799-1592-91A5-A86A9067ACAC}"/>
                </a:ext>
              </a:extLst>
            </p:cNvPr>
            <p:cNvSpPr/>
            <p:nvPr/>
          </p:nvSpPr>
          <p:spPr>
            <a:xfrm>
              <a:off x="8605265" y="621262"/>
              <a:ext cx="37339" cy="18712"/>
            </a:xfrm>
            <a:custGeom>
              <a:avLst/>
              <a:gdLst/>
              <a:ahLst/>
              <a:cxnLst/>
              <a:rect l="0" t="0" r="0" b="0"/>
              <a:pathLst>
                <a:path w="37339" h="18712">
                  <a:moveTo>
                    <a:pt x="0" y="0"/>
                  </a:moveTo>
                  <a:lnTo>
                    <a:pt x="37339" y="17188"/>
                  </a:lnTo>
                  <a:lnTo>
                    <a:pt x="37339" y="18712"/>
                  </a:lnTo>
                  <a:lnTo>
                    <a:pt x="0" y="931"/>
                  </a:lnTo>
                  <a:lnTo>
                    <a:pt x="0"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3" name="Shape 561">
              <a:extLst>
                <a:ext uri="{FF2B5EF4-FFF2-40B4-BE49-F238E27FC236}">
                  <a16:creationId xmlns:a16="http://schemas.microsoft.com/office/drawing/2014/main" id="{6790692F-B23E-80BD-5B69-1C9F7F9DE046}"/>
                </a:ext>
              </a:extLst>
            </p:cNvPr>
            <p:cNvSpPr/>
            <p:nvPr/>
          </p:nvSpPr>
          <p:spPr>
            <a:xfrm>
              <a:off x="8605265" y="611290"/>
              <a:ext cx="37339" cy="2398"/>
            </a:xfrm>
            <a:custGeom>
              <a:avLst/>
              <a:gdLst/>
              <a:ahLst/>
              <a:cxnLst/>
              <a:rect l="0" t="0" r="0" b="0"/>
              <a:pathLst>
                <a:path w="37339" h="2398">
                  <a:moveTo>
                    <a:pt x="0" y="0"/>
                  </a:moveTo>
                  <a:lnTo>
                    <a:pt x="37339" y="1624"/>
                  </a:lnTo>
                  <a:lnTo>
                    <a:pt x="37339" y="2398"/>
                  </a:lnTo>
                  <a:lnTo>
                    <a:pt x="0" y="1331"/>
                  </a:lnTo>
                  <a:lnTo>
                    <a:pt x="0"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4" name="Shape 562">
              <a:extLst>
                <a:ext uri="{FF2B5EF4-FFF2-40B4-BE49-F238E27FC236}">
                  <a16:creationId xmlns:a16="http://schemas.microsoft.com/office/drawing/2014/main" id="{3E7F5681-184A-920D-F08D-117FE90A5B9D}"/>
                </a:ext>
              </a:extLst>
            </p:cNvPr>
            <p:cNvSpPr/>
            <p:nvPr/>
          </p:nvSpPr>
          <p:spPr>
            <a:xfrm>
              <a:off x="8605265" y="588837"/>
              <a:ext cx="37339" cy="15584"/>
            </a:xfrm>
            <a:custGeom>
              <a:avLst/>
              <a:gdLst/>
              <a:ahLst/>
              <a:cxnLst/>
              <a:rect l="0" t="0" r="0" b="0"/>
              <a:pathLst>
                <a:path w="37339" h="15584">
                  <a:moveTo>
                    <a:pt x="37339" y="0"/>
                  </a:moveTo>
                  <a:lnTo>
                    <a:pt x="37339" y="1797"/>
                  </a:lnTo>
                  <a:lnTo>
                    <a:pt x="0" y="15584"/>
                  </a:lnTo>
                  <a:lnTo>
                    <a:pt x="0" y="13578"/>
                  </a:lnTo>
                  <a:lnTo>
                    <a:pt x="37339"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5" name="Shape 563">
              <a:extLst>
                <a:ext uri="{FF2B5EF4-FFF2-40B4-BE49-F238E27FC236}">
                  <a16:creationId xmlns:a16="http://schemas.microsoft.com/office/drawing/2014/main" id="{9D3BC1C8-5B9E-A8A8-3AA2-E841564737F7}"/>
                </a:ext>
              </a:extLst>
            </p:cNvPr>
            <p:cNvSpPr/>
            <p:nvPr/>
          </p:nvSpPr>
          <p:spPr>
            <a:xfrm>
              <a:off x="8605265" y="555474"/>
              <a:ext cx="37339" cy="36782"/>
            </a:xfrm>
            <a:custGeom>
              <a:avLst/>
              <a:gdLst/>
              <a:ahLst/>
              <a:cxnLst/>
              <a:rect l="0" t="0" r="0" b="0"/>
              <a:pathLst>
                <a:path w="37339" h="36782">
                  <a:moveTo>
                    <a:pt x="37339" y="0"/>
                  </a:moveTo>
                  <a:lnTo>
                    <a:pt x="37339" y="937"/>
                  </a:lnTo>
                  <a:lnTo>
                    <a:pt x="0" y="36782"/>
                  </a:lnTo>
                  <a:lnTo>
                    <a:pt x="0" y="34410"/>
                  </a:lnTo>
                  <a:lnTo>
                    <a:pt x="37339"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6" name="Shape 564">
              <a:extLst>
                <a:ext uri="{FF2B5EF4-FFF2-40B4-BE49-F238E27FC236}">
                  <a16:creationId xmlns:a16="http://schemas.microsoft.com/office/drawing/2014/main" id="{A0C2261C-C98B-C427-EBD6-01538108B6D6}"/>
                </a:ext>
              </a:extLst>
            </p:cNvPr>
            <p:cNvSpPr/>
            <p:nvPr/>
          </p:nvSpPr>
          <p:spPr>
            <a:xfrm>
              <a:off x="8605265" y="465693"/>
              <a:ext cx="37339" cy="94274"/>
            </a:xfrm>
            <a:custGeom>
              <a:avLst/>
              <a:gdLst/>
              <a:ahLst/>
              <a:cxnLst/>
              <a:rect l="0" t="0" r="0" b="0"/>
              <a:pathLst>
                <a:path w="37339" h="94274">
                  <a:moveTo>
                    <a:pt x="37339" y="0"/>
                  </a:moveTo>
                  <a:lnTo>
                    <a:pt x="37339" y="670"/>
                  </a:lnTo>
                  <a:lnTo>
                    <a:pt x="23623" y="36831"/>
                  </a:lnTo>
                  <a:lnTo>
                    <a:pt x="37339" y="44906"/>
                  </a:lnTo>
                  <a:lnTo>
                    <a:pt x="37339" y="50430"/>
                  </a:lnTo>
                  <a:lnTo>
                    <a:pt x="22098" y="39879"/>
                  </a:lnTo>
                  <a:lnTo>
                    <a:pt x="0" y="94274"/>
                  </a:lnTo>
                  <a:lnTo>
                    <a:pt x="0" y="89791"/>
                  </a:lnTo>
                  <a:lnTo>
                    <a:pt x="20575" y="38354"/>
                  </a:lnTo>
                  <a:lnTo>
                    <a:pt x="0" y="34240"/>
                  </a:lnTo>
                  <a:lnTo>
                    <a:pt x="0" y="31731"/>
                  </a:lnTo>
                  <a:lnTo>
                    <a:pt x="22098" y="36831"/>
                  </a:lnTo>
                  <a:lnTo>
                    <a:pt x="37339"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7" name="Shape 565">
              <a:extLst>
                <a:ext uri="{FF2B5EF4-FFF2-40B4-BE49-F238E27FC236}">
                  <a16:creationId xmlns:a16="http://schemas.microsoft.com/office/drawing/2014/main" id="{B4AE918F-06AC-E0C0-97A5-07943191A349}"/>
                </a:ext>
              </a:extLst>
            </p:cNvPr>
            <p:cNvSpPr/>
            <p:nvPr/>
          </p:nvSpPr>
          <p:spPr>
            <a:xfrm>
              <a:off x="8605265" y="446377"/>
              <a:ext cx="37339" cy="11025"/>
            </a:xfrm>
            <a:custGeom>
              <a:avLst/>
              <a:gdLst/>
              <a:ahLst/>
              <a:cxnLst/>
              <a:rect l="0" t="0" r="0" b="0"/>
              <a:pathLst>
                <a:path w="37339" h="11025">
                  <a:moveTo>
                    <a:pt x="0" y="0"/>
                  </a:moveTo>
                  <a:lnTo>
                    <a:pt x="13336" y="1472"/>
                  </a:lnTo>
                  <a:lnTo>
                    <a:pt x="37339" y="9417"/>
                  </a:lnTo>
                  <a:lnTo>
                    <a:pt x="37339" y="11025"/>
                  </a:lnTo>
                  <a:lnTo>
                    <a:pt x="12764" y="3568"/>
                  </a:lnTo>
                  <a:lnTo>
                    <a:pt x="0" y="1877"/>
                  </a:lnTo>
                  <a:lnTo>
                    <a:pt x="0"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8" name="Shape 10903">
              <a:extLst>
                <a:ext uri="{FF2B5EF4-FFF2-40B4-BE49-F238E27FC236}">
                  <a16:creationId xmlns:a16="http://schemas.microsoft.com/office/drawing/2014/main" id="{8C3364F5-38B9-9709-B0BB-333B3BC848B8}"/>
                </a:ext>
              </a:extLst>
            </p:cNvPr>
            <p:cNvSpPr/>
            <p:nvPr/>
          </p:nvSpPr>
          <p:spPr>
            <a:xfrm>
              <a:off x="8642604" y="878951"/>
              <a:ext cx="55626" cy="192024"/>
            </a:xfrm>
            <a:custGeom>
              <a:avLst/>
              <a:gdLst/>
              <a:ahLst/>
              <a:cxnLst/>
              <a:rect l="0" t="0" r="0" b="0"/>
              <a:pathLst>
                <a:path w="55626" h="192024">
                  <a:moveTo>
                    <a:pt x="0" y="0"/>
                  </a:moveTo>
                  <a:lnTo>
                    <a:pt x="55626" y="0"/>
                  </a:lnTo>
                  <a:lnTo>
                    <a:pt x="55626" y="192024"/>
                  </a:lnTo>
                  <a:lnTo>
                    <a:pt x="0" y="192024"/>
                  </a:lnTo>
                  <a:lnTo>
                    <a:pt x="0" y="0"/>
                  </a:lnTo>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79" name="Shape 567">
              <a:extLst>
                <a:ext uri="{FF2B5EF4-FFF2-40B4-BE49-F238E27FC236}">
                  <a16:creationId xmlns:a16="http://schemas.microsoft.com/office/drawing/2014/main" id="{BDA03E41-DA03-D017-DE68-C6D26EF2172B}"/>
                </a:ext>
              </a:extLst>
            </p:cNvPr>
            <p:cNvSpPr/>
            <p:nvPr/>
          </p:nvSpPr>
          <p:spPr>
            <a:xfrm>
              <a:off x="8642604" y="779891"/>
              <a:ext cx="19812" cy="32004"/>
            </a:xfrm>
            <a:custGeom>
              <a:avLst/>
              <a:gdLst/>
              <a:ahLst/>
              <a:cxnLst/>
              <a:rect l="0" t="0" r="0" b="0"/>
              <a:pathLst>
                <a:path w="19812" h="32004">
                  <a:moveTo>
                    <a:pt x="0" y="0"/>
                  </a:moveTo>
                  <a:lnTo>
                    <a:pt x="1524" y="4572"/>
                  </a:lnTo>
                  <a:cubicBezTo>
                    <a:pt x="3048" y="4572"/>
                    <a:pt x="4572" y="4572"/>
                    <a:pt x="6096" y="4572"/>
                  </a:cubicBezTo>
                  <a:cubicBezTo>
                    <a:pt x="13715" y="4572"/>
                    <a:pt x="19812" y="10668"/>
                    <a:pt x="19812" y="18288"/>
                  </a:cubicBezTo>
                  <a:cubicBezTo>
                    <a:pt x="19812" y="25908"/>
                    <a:pt x="13715" y="32004"/>
                    <a:pt x="6096" y="32004"/>
                  </a:cubicBezTo>
                  <a:lnTo>
                    <a:pt x="0" y="29494"/>
                  </a:lnTo>
                  <a:lnTo>
                    <a:pt x="0" y="8128"/>
                  </a:lnTo>
                  <a:lnTo>
                    <a:pt x="1524" y="6096"/>
                  </a:lnTo>
                  <a:lnTo>
                    <a:pt x="0" y="2286"/>
                  </a:lnTo>
                  <a:lnTo>
                    <a:pt x="0"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0" name="Shape 568">
              <a:extLst>
                <a:ext uri="{FF2B5EF4-FFF2-40B4-BE49-F238E27FC236}">
                  <a16:creationId xmlns:a16="http://schemas.microsoft.com/office/drawing/2014/main" id="{9CAD7C03-DF86-E423-96CD-D709FEE0B1C8}"/>
                </a:ext>
              </a:extLst>
            </p:cNvPr>
            <p:cNvSpPr/>
            <p:nvPr/>
          </p:nvSpPr>
          <p:spPr>
            <a:xfrm>
              <a:off x="8642604" y="618453"/>
              <a:ext cx="55626" cy="203827"/>
            </a:xfrm>
            <a:custGeom>
              <a:avLst/>
              <a:gdLst/>
              <a:ahLst/>
              <a:cxnLst/>
              <a:rect l="0" t="0" r="0" b="0"/>
              <a:pathLst>
                <a:path w="55626" h="203827">
                  <a:moveTo>
                    <a:pt x="55626" y="0"/>
                  </a:moveTo>
                  <a:lnTo>
                    <a:pt x="55626" y="6316"/>
                  </a:lnTo>
                  <a:lnTo>
                    <a:pt x="47244" y="41042"/>
                  </a:lnTo>
                  <a:lnTo>
                    <a:pt x="55626" y="44934"/>
                  </a:lnTo>
                  <a:lnTo>
                    <a:pt x="55626" y="46458"/>
                  </a:lnTo>
                  <a:lnTo>
                    <a:pt x="47244" y="42566"/>
                  </a:lnTo>
                  <a:cubicBezTo>
                    <a:pt x="41148" y="56282"/>
                    <a:pt x="32003" y="68474"/>
                    <a:pt x="21336" y="79142"/>
                  </a:cubicBezTo>
                  <a:lnTo>
                    <a:pt x="53339" y="112670"/>
                  </a:lnTo>
                  <a:lnTo>
                    <a:pt x="55626" y="110383"/>
                  </a:lnTo>
                  <a:lnTo>
                    <a:pt x="55626" y="118089"/>
                  </a:lnTo>
                  <a:lnTo>
                    <a:pt x="54864" y="117242"/>
                  </a:lnTo>
                  <a:cubicBezTo>
                    <a:pt x="45720" y="126386"/>
                    <a:pt x="35052" y="134006"/>
                    <a:pt x="24384" y="140102"/>
                  </a:cubicBezTo>
                  <a:lnTo>
                    <a:pt x="55626" y="198228"/>
                  </a:lnTo>
                  <a:lnTo>
                    <a:pt x="55626" y="203827"/>
                  </a:lnTo>
                  <a:lnTo>
                    <a:pt x="21336" y="141626"/>
                  </a:lnTo>
                  <a:lnTo>
                    <a:pt x="0" y="150961"/>
                  </a:lnTo>
                  <a:lnTo>
                    <a:pt x="0" y="145722"/>
                  </a:lnTo>
                  <a:lnTo>
                    <a:pt x="19812" y="137054"/>
                  </a:lnTo>
                  <a:lnTo>
                    <a:pt x="0" y="101393"/>
                  </a:lnTo>
                  <a:lnTo>
                    <a:pt x="0" y="94382"/>
                  </a:lnTo>
                  <a:lnTo>
                    <a:pt x="22859" y="137054"/>
                  </a:lnTo>
                  <a:cubicBezTo>
                    <a:pt x="33527" y="129434"/>
                    <a:pt x="42672" y="123338"/>
                    <a:pt x="53339" y="114194"/>
                  </a:cubicBezTo>
                  <a:lnTo>
                    <a:pt x="19812" y="79142"/>
                  </a:lnTo>
                  <a:cubicBezTo>
                    <a:pt x="13715" y="85238"/>
                    <a:pt x="7620" y="89810"/>
                    <a:pt x="0" y="94382"/>
                  </a:cubicBezTo>
                  <a:lnTo>
                    <a:pt x="0" y="91685"/>
                  </a:lnTo>
                  <a:lnTo>
                    <a:pt x="18287" y="77618"/>
                  </a:lnTo>
                  <a:lnTo>
                    <a:pt x="0" y="58055"/>
                  </a:lnTo>
                  <a:lnTo>
                    <a:pt x="0" y="54990"/>
                  </a:lnTo>
                  <a:lnTo>
                    <a:pt x="19812" y="76094"/>
                  </a:lnTo>
                  <a:cubicBezTo>
                    <a:pt x="30480" y="66950"/>
                    <a:pt x="38100" y="54758"/>
                    <a:pt x="44196" y="42566"/>
                  </a:cubicBezTo>
                  <a:lnTo>
                    <a:pt x="0" y="21521"/>
                  </a:lnTo>
                  <a:lnTo>
                    <a:pt x="0" y="19997"/>
                  </a:lnTo>
                  <a:lnTo>
                    <a:pt x="45720" y="41042"/>
                  </a:lnTo>
                  <a:lnTo>
                    <a:pt x="55626"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1" name="Shape 569">
              <a:extLst>
                <a:ext uri="{FF2B5EF4-FFF2-40B4-BE49-F238E27FC236}">
                  <a16:creationId xmlns:a16="http://schemas.microsoft.com/office/drawing/2014/main" id="{C0D91FD3-46CA-1237-9799-56FB72285FA7}"/>
                </a:ext>
              </a:extLst>
            </p:cNvPr>
            <p:cNvSpPr/>
            <p:nvPr/>
          </p:nvSpPr>
          <p:spPr>
            <a:xfrm>
              <a:off x="8694548" y="615172"/>
              <a:ext cx="2920" cy="127"/>
            </a:xfrm>
            <a:custGeom>
              <a:avLst/>
              <a:gdLst/>
              <a:ahLst/>
              <a:cxnLst/>
              <a:rect l="0" t="0" r="0" b="0"/>
              <a:pathLst>
                <a:path w="2920" h="127">
                  <a:moveTo>
                    <a:pt x="0" y="0"/>
                  </a:moveTo>
                  <a:lnTo>
                    <a:pt x="2920" y="83"/>
                  </a:lnTo>
                  <a:lnTo>
                    <a:pt x="2920" y="127"/>
                  </a:lnTo>
                  <a:lnTo>
                    <a:pt x="0"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2" name="Shape 570">
              <a:extLst>
                <a:ext uri="{FF2B5EF4-FFF2-40B4-BE49-F238E27FC236}">
                  <a16:creationId xmlns:a16="http://schemas.microsoft.com/office/drawing/2014/main" id="{4CC8553D-6673-3F18-F29A-5D472BB3AA7B}"/>
                </a:ext>
              </a:extLst>
            </p:cNvPr>
            <p:cNvSpPr/>
            <p:nvPr/>
          </p:nvSpPr>
          <p:spPr>
            <a:xfrm>
              <a:off x="8642604" y="612914"/>
              <a:ext cx="51944" cy="2258"/>
            </a:xfrm>
            <a:custGeom>
              <a:avLst/>
              <a:gdLst/>
              <a:ahLst/>
              <a:cxnLst/>
              <a:rect l="0" t="0" r="0" b="0"/>
              <a:pathLst>
                <a:path w="51944" h="2258">
                  <a:moveTo>
                    <a:pt x="0" y="0"/>
                  </a:moveTo>
                  <a:lnTo>
                    <a:pt x="51944" y="2258"/>
                  </a:lnTo>
                  <a:lnTo>
                    <a:pt x="0" y="774"/>
                  </a:lnTo>
                  <a:lnTo>
                    <a:pt x="0"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3" name="Shape 571">
              <a:extLst>
                <a:ext uri="{FF2B5EF4-FFF2-40B4-BE49-F238E27FC236}">
                  <a16:creationId xmlns:a16="http://schemas.microsoft.com/office/drawing/2014/main" id="{71EB3169-3807-390B-066F-DF4FEE375267}"/>
                </a:ext>
              </a:extLst>
            </p:cNvPr>
            <p:cNvSpPr/>
            <p:nvPr/>
          </p:nvSpPr>
          <p:spPr>
            <a:xfrm>
              <a:off x="8642604" y="533003"/>
              <a:ext cx="24384" cy="23408"/>
            </a:xfrm>
            <a:custGeom>
              <a:avLst/>
              <a:gdLst/>
              <a:ahLst/>
              <a:cxnLst/>
              <a:rect l="0" t="0" r="0" b="0"/>
              <a:pathLst>
                <a:path w="24384" h="23408">
                  <a:moveTo>
                    <a:pt x="24384" y="0"/>
                  </a:moveTo>
                  <a:lnTo>
                    <a:pt x="0" y="23408"/>
                  </a:lnTo>
                  <a:lnTo>
                    <a:pt x="0" y="22471"/>
                  </a:lnTo>
                  <a:lnTo>
                    <a:pt x="24384"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4" name="Shape 572">
              <a:extLst>
                <a:ext uri="{FF2B5EF4-FFF2-40B4-BE49-F238E27FC236}">
                  <a16:creationId xmlns:a16="http://schemas.microsoft.com/office/drawing/2014/main" id="{52880897-47DB-EAAB-5E48-F866C3F27CB6}"/>
                </a:ext>
              </a:extLst>
            </p:cNvPr>
            <p:cNvSpPr/>
            <p:nvPr/>
          </p:nvSpPr>
          <p:spPr>
            <a:xfrm>
              <a:off x="8642604" y="501588"/>
              <a:ext cx="55626" cy="113690"/>
            </a:xfrm>
            <a:custGeom>
              <a:avLst/>
              <a:gdLst/>
              <a:ahLst/>
              <a:cxnLst/>
              <a:rect l="0" t="0" r="0" b="0"/>
              <a:pathLst>
                <a:path w="55626" h="113690">
                  <a:moveTo>
                    <a:pt x="55626" y="0"/>
                  </a:moveTo>
                  <a:lnTo>
                    <a:pt x="55626" y="2757"/>
                  </a:lnTo>
                  <a:lnTo>
                    <a:pt x="25908" y="29891"/>
                  </a:lnTo>
                  <a:cubicBezTo>
                    <a:pt x="36575" y="40560"/>
                    <a:pt x="44196" y="54275"/>
                    <a:pt x="50292" y="67991"/>
                  </a:cubicBezTo>
                  <a:lnTo>
                    <a:pt x="55626" y="66152"/>
                  </a:lnTo>
                  <a:lnTo>
                    <a:pt x="55626" y="67559"/>
                  </a:lnTo>
                  <a:lnTo>
                    <a:pt x="50292" y="69515"/>
                  </a:lnTo>
                  <a:lnTo>
                    <a:pt x="55626" y="97253"/>
                  </a:lnTo>
                  <a:lnTo>
                    <a:pt x="55626" y="113690"/>
                  </a:lnTo>
                  <a:lnTo>
                    <a:pt x="54864" y="113668"/>
                  </a:lnTo>
                  <a:lnTo>
                    <a:pt x="54864" y="110663"/>
                  </a:lnTo>
                  <a:cubicBezTo>
                    <a:pt x="54864" y="96947"/>
                    <a:pt x="53339" y="83231"/>
                    <a:pt x="48768" y="71039"/>
                  </a:cubicBezTo>
                  <a:lnTo>
                    <a:pt x="0" y="89046"/>
                  </a:lnTo>
                  <a:lnTo>
                    <a:pt x="0" y="87249"/>
                  </a:lnTo>
                  <a:lnTo>
                    <a:pt x="48768" y="69515"/>
                  </a:lnTo>
                  <a:cubicBezTo>
                    <a:pt x="42672" y="55799"/>
                    <a:pt x="35052" y="42083"/>
                    <a:pt x="24384" y="31415"/>
                  </a:cubicBezTo>
                  <a:lnTo>
                    <a:pt x="0" y="14535"/>
                  </a:lnTo>
                  <a:lnTo>
                    <a:pt x="0" y="9011"/>
                  </a:lnTo>
                  <a:lnTo>
                    <a:pt x="6667" y="12937"/>
                  </a:lnTo>
                  <a:cubicBezTo>
                    <a:pt x="13335" y="17700"/>
                    <a:pt x="19811" y="23033"/>
                    <a:pt x="25908" y="28367"/>
                  </a:cubicBezTo>
                  <a:lnTo>
                    <a:pt x="55626"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5" name="Shape 573">
              <a:extLst>
                <a:ext uri="{FF2B5EF4-FFF2-40B4-BE49-F238E27FC236}">
                  <a16:creationId xmlns:a16="http://schemas.microsoft.com/office/drawing/2014/main" id="{16641C36-3C7F-849F-C8FC-C4CBA26590EB}"/>
                </a:ext>
              </a:extLst>
            </p:cNvPr>
            <p:cNvSpPr/>
            <p:nvPr/>
          </p:nvSpPr>
          <p:spPr>
            <a:xfrm>
              <a:off x="8642604" y="458327"/>
              <a:ext cx="3048" cy="8035"/>
            </a:xfrm>
            <a:custGeom>
              <a:avLst/>
              <a:gdLst/>
              <a:ahLst/>
              <a:cxnLst/>
              <a:rect l="0" t="0" r="0" b="0"/>
              <a:pathLst>
                <a:path w="3048" h="8035">
                  <a:moveTo>
                    <a:pt x="3048" y="0"/>
                  </a:moveTo>
                  <a:lnTo>
                    <a:pt x="0" y="8035"/>
                  </a:lnTo>
                  <a:lnTo>
                    <a:pt x="0" y="7365"/>
                  </a:lnTo>
                  <a:lnTo>
                    <a:pt x="3048"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6" name="Shape 574">
              <a:extLst>
                <a:ext uri="{FF2B5EF4-FFF2-40B4-BE49-F238E27FC236}">
                  <a16:creationId xmlns:a16="http://schemas.microsoft.com/office/drawing/2014/main" id="{BC5CC2B6-B5B7-68D7-662B-3DDF56712342}"/>
                </a:ext>
              </a:extLst>
            </p:cNvPr>
            <p:cNvSpPr/>
            <p:nvPr/>
          </p:nvSpPr>
          <p:spPr>
            <a:xfrm>
              <a:off x="8642604" y="415655"/>
              <a:ext cx="55626" cy="78726"/>
            </a:xfrm>
            <a:custGeom>
              <a:avLst/>
              <a:gdLst/>
              <a:ahLst/>
              <a:cxnLst/>
              <a:rect l="0" t="0" r="0" b="0"/>
              <a:pathLst>
                <a:path w="55626" h="78726">
                  <a:moveTo>
                    <a:pt x="15239" y="0"/>
                  </a:moveTo>
                  <a:cubicBezTo>
                    <a:pt x="22859" y="0"/>
                    <a:pt x="28956" y="6096"/>
                    <a:pt x="28956" y="13716"/>
                  </a:cubicBezTo>
                  <a:cubicBezTo>
                    <a:pt x="28956" y="21336"/>
                    <a:pt x="22859" y="27432"/>
                    <a:pt x="15239" y="27432"/>
                  </a:cubicBezTo>
                  <a:cubicBezTo>
                    <a:pt x="13715" y="27432"/>
                    <a:pt x="12192" y="27432"/>
                    <a:pt x="10668" y="27432"/>
                  </a:cubicBezTo>
                  <a:lnTo>
                    <a:pt x="4572" y="41148"/>
                  </a:lnTo>
                  <a:cubicBezTo>
                    <a:pt x="15239" y="44958"/>
                    <a:pt x="25146" y="49911"/>
                    <a:pt x="34289" y="56007"/>
                  </a:cubicBezTo>
                  <a:lnTo>
                    <a:pt x="55626" y="74434"/>
                  </a:lnTo>
                  <a:lnTo>
                    <a:pt x="55626" y="78726"/>
                  </a:lnTo>
                  <a:lnTo>
                    <a:pt x="3048" y="42672"/>
                  </a:lnTo>
                  <a:lnTo>
                    <a:pt x="0" y="41747"/>
                  </a:lnTo>
                  <a:lnTo>
                    <a:pt x="0" y="40139"/>
                  </a:lnTo>
                  <a:lnTo>
                    <a:pt x="3048" y="41148"/>
                  </a:lnTo>
                  <a:lnTo>
                    <a:pt x="9144" y="25908"/>
                  </a:lnTo>
                  <a:cubicBezTo>
                    <a:pt x="4572" y="24384"/>
                    <a:pt x="1524" y="19812"/>
                    <a:pt x="1524" y="13716"/>
                  </a:cubicBezTo>
                  <a:cubicBezTo>
                    <a:pt x="1524" y="6096"/>
                    <a:pt x="7620" y="0"/>
                    <a:pt x="15239" y="0"/>
                  </a:cubicBez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7" name="Shape 575">
              <a:extLst>
                <a:ext uri="{FF2B5EF4-FFF2-40B4-BE49-F238E27FC236}">
                  <a16:creationId xmlns:a16="http://schemas.microsoft.com/office/drawing/2014/main" id="{8D2CC63B-E29A-5EDA-7B8C-71B4808D0069}"/>
                </a:ext>
              </a:extLst>
            </p:cNvPr>
            <p:cNvSpPr/>
            <p:nvPr/>
          </p:nvSpPr>
          <p:spPr>
            <a:xfrm>
              <a:off x="8752332" y="606155"/>
              <a:ext cx="42673" cy="27432"/>
            </a:xfrm>
            <a:custGeom>
              <a:avLst/>
              <a:gdLst/>
              <a:ahLst/>
              <a:cxnLst/>
              <a:rect l="0" t="0" r="0" b="0"/>
              <a:pathLst>
                <a:path w="42673" h="27432">
                  <a:moveTo>
                    <a:pt x="28956" y="0"/>
                  </a:moveTo>
                  <a:cubicBezTo>
                    <a:pt x="36576" y="0"/>
                    <a:pt x="42673" y="6096"/>
                    <a:pt x="42673" y="13716"/>
                  </a:cubicBezTo>
                  <a:cubicBezTo>
                    <a:pt x="42673" y="21336"/>
                    <a:pt x="36576" y="27432"/>
                    <a:pt x="28956" y="27432"/>
                  </a:cubicBezTo>
                  <a:cubicBezTo>
                    <a:pt x="21337" y="27432"/>
                    <a:pt x="15240" y="21336"/>
                    <a:pt x="15240" y="13716"/>
                  </a:cubicBezTo>
                  <a:lnTo>
                    <a:pt x="0" y="12192"/>
                  </a:lnTo>
                  <a:lnTo>
                    <a:pt x="15240" y="12192"/>
                  </a:lnTo>
                  <a:cubicBezTo>
                    <a:pt x="16764" y="4572"/>
                    <a:pt x="21337" y="0"/>
                    <a:pt x="28956" y="0"/>
                  </a:cubicBez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8" name="Shape 576">
              <a:extLst>
                <a:ext uri="{FF2B5EF4-FFF2-40B4-BE49-F238E27FC236}">
                  <a16:creationId xmlns:a16="http://schemas.microsoft.com/office/drawing/2014/main" id="{D7B8ACE2-AADE-E3FA-75BB-8697524E1780}"/>
                </a:ext>
              </a:extLst>
            </p:cNvPr>
            <p:cNvSpPr/>
            <p:nvPr/>
          </p:nvSpPr>
          <p:spPr>
            <a:xfrm>
              <a:off x="8741663" y="529955"/>
              <a:ext cx="39625" cy="27432"/>
            </a:xfrm>
            <a:custGeom>
              <a:avLst/>
              <a:gdLst/>
              <a:ahLst/>
              <a:cxnLst/>
              <a:rect l="0" t="0" r="0" b="0"/>
              <a:pathLst>
                <a:path w="39625" h="27432">
                  <a:moveTo>
                    <a:pt x="25908" y="0"/>
                  </a:moveTo>
                  <a:cubicBezTo>
                    <a:pt x="33528" y="0"/>
                    <a:pt x="39625" y="6096"/>
                    <a:pt x="39625" y="13716"/>
                  </a:cubicBezTo>
                  <a:cubicBezTo>
                    <a:pt x="39625" y="21336"/>
                    <a:pt x="33528" y="27432"/>
                    <a:pt x="25908" y="27432"/>
                  </a:cubicBezTo>
                  <a:cubicBezTo>
                    <a:pt x="19813" y="27432"/>
                    <a:pt x="15241" y="24384"/>
                    <a:pt x="13716" y="19812"/>
                  </a:cubicBezTo>
                  <a:lnTo>
                    <a:pt x="0" y="24384"/>
                  </a:lnTo>
                  <a:lnTo>
                    <a:pt x="13716" y="18288"/>
                  </a:lnTo>
                  <a:cubicBezTo>
                    <a:pt x="12193" y="16764"/>
                    <a:pt x="12193" y="15240"/>
                    <a:pt x="12193" y="13716"/>
                  </a:cubicBezTo>
                  <a:cubicBezTo>
                    <a:pt x="12193" y="6096"/>
                    <a:pt x="18289" y="0"/>
                    <a:pt x="25908" y="0"/>
                  </a:cubicBez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89" name="Shape 577">
              <a:extLst>
                <a:ext uri="{FF2B5EF4-FFF2-40B4-BE49-F238E27FC236}">
                  <a16:creationId xmlns:a16="http://schemas.microsoft.com/office/drawing/2014/main" id="{D3C90B53-9AFD-D32B-912E-70A7439FAD73}"/>
                </a:ext>
              </a:extLst>
            </p:cNvPr>
            <p:cNvSpPr/>
            <p:nvPr/>
          </p:nvSpPr>
          <p:spPr>
            <a:xfrm>
              <a:off x="8698230" y="464423"/>
              <a:ext cx="80010" cy="309372"/>
            </a:xfrm>
            <a:custGeom>
              <a:avLst/>
              <a:gdLst/>
              <a:ahLst/>
              <a:cxnLst/>
              <a:rect l="0" t="0" r="0" b="0"/>
              <a:pathLst>
                <a:path w="80010" h="309372">
                  <a:moveTo>
                    <a:pt x="28194" y="0"/>
                  </a:moveTo>
                  <a:cubicBezTo>
                    <a:pt x="35813" y="0"/>
                    <a:pt x="41910" y="6096"/>
                    <a:pt x="41910" y="13716"/>
                  </a:cubicBezTo>
                  <a:cubicBezTo>
                    <a:pt x="41910" y="21336"/>
                    <a:pt x="35813" y="27432"/>
                    <a:pt x="28194" y="27432"/>
                  </a:cubicBezTo>
                  <a:cubicBezTo>
                    <a:pt x="25146" y="27432"/>
                    <a:pt x="22098" y="25908"/>
                    <a:pt x="19049" y="22860"/>
                  </a:cubicBezTo>
                  <a:lnTo>
                    <a:pt x="8382" y="33528"/>
                  </a:lnTo>
                  <a:cubicBezTo>
                    <a:pt x="23622" y="50292"/>
                    <a:pt x="35813" y="68580"/>
                    <a:pt x="43433" y="89916"/>
                  </a:cubicBezTo>
                  <a:cubicBezTo>
                    <a:pt x="49530" y="108204"/>
                    <a:pt x="54101" y="128016"/>
                    <a:pt x="54101" y="147828"/>
                  </a:cubicBezTo>
                  <a:cubicBezTo>
                    <a:pt x="54101" y="149352"/>
                    <a:pt x="54101" y="150876"/>
                    <a:pt x="54101" y="153924"/>
                  </a:cubicBezTo>
                  <a:cubicBezTo>
                    <a:pt x="52577" y="176784"/>
                    <a:pt x="48006" y="198120"/>
                    <a:pt x="38861" y="219456"/>
                  </a:cubicBezTo>
                  <a:lnTo>
                    <a:pt x="52577" y="225552"/>
                  </a:lnTo>
                  <a:cubicBezTo>
                    <a:pt x="55626" y="220980"/>
                    <a:pt x="60198" y="216408"/>
                    <a:pt x="66294" y="216408"/>
                  </a:cubicBezTo>
                  <a:cubicBezTo>
                    <a:pt x="73913" y="216408"/>
                    <a:pt x="80010" y="222504"/>
                    <a:pt x="80010" y="230124"/>
                  </a:cubicBezTo>
                  <a:cubicBezTo>
                    <a:pt x="80010" y="237744"/>
                    <a:pt x="73913" y="243840"/>
                    <a:pt x="66294" y="243840"/>
                  </a:cubicBezTo>
                  <a:cubicBezTo>
                    <a:pt x="58674" y="243840"/>
                    <a:pt x="52577" y="237744"/>
                    <a:pt x="52577" y="230124"/>
                  </a:cubicBezTo>
                  <a:cubicBezTo>
                    <a:pt x="52577" y="228600"/>
                    <a:pt x="52577" y="227076"/>
                    <a:pt x="52577" y="227076"/>
                  </a:cubicBezTo>
                  <a:lnTo>
                    <a:pt x="37338" y="219456"/>
                  </a:lnTo>
                  <a:cubicBezTo>
                    <a:pt x="29718" y="237744"/>
                    <a:pt x="17526" y="252984"/>
                    <a:pt x="3810" y="268224"/>
                  </a:cubicBezTo>
                  <a:cubicBezTo>
                    <a:pt x="2286" y="268224"/>
                    <a:pt x="2286" y="269748"/>
                    <a:pt x="761" y="271272"/>
                  </a:cubicBezTo>
                  <a:lnTo>
                    <a:pt x="14477" y="284988"/>
                  </a:lnTo>
                  <a:cubicBezTo>
                    <a:pt x="16001" y="283464"/>
                    <a:pt x="19049" y="283464"/>
                    <a:pt x="22098" y="283464"/>
                  </a:cubicBezTo>
                  <a:cubicBezTo>
                    <a:pt x="29718" y="283464"/>
                    <a:pt x="35813" y="288036"/>
                    <a:pt x="35813" y="297180"/>
                  </a:cubicBezTo>
                  <a:cubicBezTo>
                    <a:pt x="35813" y="304800"/>
                    <a:pt x="29718" y="309372"/>
                    <a:pt x="22098" y="309372"/>
                  </a:cubicBezTo>
                  <a:cubicBezTo>
                    <a:pt x="14477" y="309372"/>
                    <a:pt x="8382" y="304800"/>
                    <a:pt x="8382" y="297180"/>
                  </a:cubicBezTo>
                  <a:cubicBezTo>
                    <a:pt x="8382" y="292608"/>
                    <a:pt x="9906" y="288036"/>
                    <a:pt x="12954" y="286512"/>
                  </a:cubicBezTo>
                  <a:lnTo>
                    <a:pt x="0" y="272119"/>
                  </a:lnTo>
                  <a:lnTo>
                    <a:pt x="0" y="264413"/>
                  </a:lnTo>
                  <a:lnTo>
                    <a:pt x="761" y="263652"/>
                  </a:lnTo>
                  <a:cubicBezTo>
                    <a:pt x="14477" y="249936"/>
                    <a:pt x="26670" y="234696"/>
                    <a:pt x="34289" y="216408"/>
                  </a:cubicBezTo>
                  <a:lnTo>
                    <a:pt x="0" y="200488"/>
                  </a:lnTo>
                  <a:lnTo>
                    <a:pt x="0" y="198964"/>
                  </a:lnTo>
                  <a:lnTo>
                    <a:pt x="34289" y="214884"/>
                  </a:lnTo>
                  <a:cubicBezTo>
                    <a:pt x="43433" y="196596"/>
                    <a:pt x="48006" y="175260"/>
                    <a:pt x="49530" y="153924"/>
                  </a:cubicBezTo>
                  <a:lnTo>
                    <a:pt x="2286" y="150876"/>
                  </a:lnTo>
                  <a:lnTo>
                    <a:pt x="0" y="160346"/>
                  </a:lnTo>
                  <a:lnTo>
                    <a:pt x="0" y="154030"/>
                  </a:lnTo>
                  <a:lnTo>
                    <a:pt x="761" y="150876"/>
                  </a:lnTo>
                  <a:lnTo>
                    <a:pt x="0" y="150854"/>
                  </a:lnTo>
                  <a:lnTo>
                    <a:pt x="0" y="134418"/>
                  </a:lnTo>
                  <a:lnTo>
                    <a:pt x="2286" y="146304"/>
                  </a:lnTo>
                  <a:cubicBezTo>
                    <a:pt x="2286" y="147828"/>
                    <a:pt x="2286" y="149352"/>
                    <a:pt x="2286" y="149352"/>
                  </a:cubicBezTo>
                  <a:lnTo>
                    <a:pt x="49530" y="150876"/>
                  </a:lnTo>
                  <a:cubicBezTo>
                    <a:pt x="49530" y="150876"/>
                    <a:pt x="49530" y="149352"/>
                    <a:pt x="49530" y="147828"/>
                  </a:cubicBezTo>
                  <a:cubicBezTo>
                    <a:pt x="49530" y="128016"/>
                    <a:pt x="46482" y="108204"/>
                    <a:pt x="40386" y="89916"/>
                  </a:cubicBezTo>
                  <a:lnTo>
                    <a:pt x="0" y="104724"/>
                  </a:lnTo>
                  <a:lnTo>
                    <a:pt x="0" y="103316"/>
                  </a:lnTo>
                  <a:lnTo>
                    <a:pt x="38861" y="89916"/>
                  </a:lnTo>
                  <a:cubicBezTo>
                    <a:pt x="31242" y="68580"/>
                    <a:pt x="20574" y="50292"/>
                    <a:pt x="5333" y="35052"/>
                  </a:cubicBezTo>
                  <a:lnTo>
                    <a:pt x="0" y="39921"/>
                  </a:lnTo>
                  <a:lnTo>
                    <a:pt x="0" y="37165"/>
                  </a:lnTo>
                  <a:lnTo>
                    <a:pt x="3810" y="33528"/>
                  </a:lnTo>
                  <a:cubicBezTo>
                    <a:pt x="3810" y="32004"/>
                    <a:pt x="2286" y="30480"/>
                    <a:pt x="761" y="30480"/>
                  </a:cubicBezTo>
                  <a:lnTo>
                    <a:pt x="0" y="29958"/>
                  </a:lnTo>
                  <a:lnTo>
                    <a:pt x="0" y="25666"/>
                  </a:lnTo>
                  <a:lnTo>
                    <a:pt x="3810" y="28956"/>
                  </a:lnTo>
                  <a:cubicBezTo>
                    <a:pt x="5333" y="30480"/>
                    <a:pt x="6858" y="30480"/>
                    <a:pt x="6858" y="32004"/>
                  </a:cubicBezTo>
                  <a:lnTo>
                    <a:pt x="17526" y="22860"/>
                  </a:lnTo>
                  <a:cubicBezTo>
                    <a:pt x="16001" y="19812"/>
                    <a:pt x="14477" y="16764"/>
                    <a:pt x="14477" y="13716"/>
                  </a:cubicBezTo>
                  <a:cubicBezTo>
                    <a:pt x="14477" y="6096"/>
                    <a:pt x="20574" y="0"/>
                    <a:pt x="28194" y="0"/>
                  </a:cubicBez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0" name="Shape 578">
              <a:extLst>
                <a:ext uri="{FF2B5EF4-FFF2-40B4-BE49-F238E27FC236}">
                  <a16:creationId xmlns:a16="http://schemas.microsoft.com/office/drawing/2014/main" id="{58FD69D5-C885-A4A4-6100-F6B810F0F013}"/>
                </a:ext>
              </a:extLst>
            </p:cNvPr>
            <p:cNvSpPr/>
            <p:nvPr/>
          </p:nvSpPr>
          <p:spPr>
            <a:xfrm>
              <a:off x="8698230" y="368411"/>
              <a:ext cx="695705" cy="702564"/>
            </a:xfrm>
            <a:custGeom>
              <a:avLst/>
              <a:gdLst/>
              <a:ahLst/>
              <a:cxnLst/>
              <a:rect l="0" t="0" r="0" b="0"/>
              <a:pathLst>
                <a:path w="695705" h="702564">
                  <a:moveTo>
                    <a:pt x="297942" y="0"/>
                  </a:moveTo>
                  <a:lnTo>
                    <a:pt x="302513" y="0"/>
                  </a:lnTo>
                  <a:lnTo>
                    <a:pt x="302513" y="105156"/>
                  </a:lnTo>
                  <a:lnTo>
                    <a:pt x="313182" y="105156"/>
                  </a:lnTo>
                  <a:lnTo>
                    <a:pt x="313182" y="28956"/>
                  </a:lnTo>
                  <a:lnTo>
                    <a:pt x="317754" y="28956"/>
                  </a:lnTo>
                  <a:lnTo>
                    <a:pt x="317754" y="105156"/>
                  </a:lnTo>
                  <a:lnTo>
                    <a:pt x="331470" y="105156"/>
                  </a:lnTo>
                  <a:lnTo>
                    <a:pt x="331470" y="452628"/>
                  </a:lnTo>
                  <a:lnTo>
                    <a:pt x="372618" y="452628"/>
                  </a:lnTo>
                  <a:lnTo>
                    <a:pt x="372618" y="315468"/>
                  </a:lnTo>
                  <a:lnTo>
                    <a:pt x="378713" y="315468"/>
                  </a:lnTo>
                  <a:lnTo>
                    <a:pt x="378713" y="291084"/>
                  </a:lnTo>
                  <a:lnTo>
                    <a:pt x="384810" y="291084"/>
                  </a:lnTo>
                  <a:lnTo>
                    <a:pt x="384810" y="274320"/>
                  </a:lnTo>
                  <a:lnTo>
                    <a:pt x="430530" y="274320"/>
                  </a:lnTo>
                  <a:lnTo>
                    <a:pt x="430530" y="291084"/>
                  </a:lnTo>
                  <a:lnTo>
                    <a:pt x="436626" y="291084"/>
                  </a:lnTo>
                  <a:lnTo>
                    <a:pt x="436626" y="315468"/>
                  </a:lnTo>
                  <a:lnTo>
                    <a:pt x="461010" y="315468"/>
                  </a:lnTo>
                  <a:lnTo>
                    <a:pt x="461010" y="304800"/>
                  </a:lnTo>
                  <a:lnTo>
                    <a:pt x="471677" y="304800"/>
                  </a:lnTo>
                  <a:lnTo>
                    <a:pt x="471677" y="315468"/>
                  </a:lnTo>
                  <a:lnTo>
                    <a:pt x="476249" y="315468"/>
                  </a:lnTo>
                  <a:lnTo>
                    <a:pt x="476249" y="288036"/>
                  </a:lnTo>
                  <a:lnTo>
                    <a:pt x="491489" y="288036"/>
                  </a:lnTo>
                  <a:lnTo>
                    <a:pt x="491489" y="315468"/>
                  </a:lnTo>
                  <a:lnTo>
                    <a:pt x="496061" y="315468"/>
                  </a:lnTo>
                  <a:lnTo>
                    <a:pt x="528065" y="544068"/>
                  </a:lnTo>
                  <a:lnTo>
                    <a:pt x="608838" y="544068"/>
                  </a:lnTo>
                  <a:lnTo>
                    <a:pt x="608838" y="600456"/>
                  </a:lnTo>
                  <a:lnTo>
                    <a:pt x="695705" y="600456"/>
                  </a:lnTo>
                  <a:lnTo>
                    <a:pt x="695705" y="702564"/>
                  </a:lnTo>
                  <a:lnTo>
                    <a:pt x="0" y="702564"/>
                  </a:lnTo>
                  <a:lnTo>
                    <a:pt x="0" y="510540"/>
                  </a:lnTo>
                  <a:lnTo>
                    <a:pt x="31242" y="510540"/>
                  </a:lnTo>
                  <a:lnTo>
                    <a:pt x="0" y="453869"/>
                  </a:lnTo>
                  <a:lnTo>
                    <a:pt x="0" y="448270"/>
                  </a:lnTo>
                  <a:lnTo>
                    <a:pt x="34289" y="512064"/>
                  </a:lnTo>
                  <a:lnTo>
                    <a:pt x="116586" y="512064"/>
                  </a:lnTo>
                  <a:lnTo>
                    <a:pt x="116586" y="352044"/>
                  </a:lnTo>
                  <a:lnTo>
                    <a:pt x="204977" y="352044"/>
                  </a:lnTo>
                  <a:lnTo>
                    <a:pt x="204977" y="105156"/>
                  </a:lnTo>
                  <a:lnTo>
                    <a:pt x="284226" y="105156"/>
                  </a:lnTo>
                  <a:lnTo>
                    <a:pt x="284226" y="47244"/>
                  </a:lnTo>
                  <a:lnTo>
                    <a:pt x="288798" y="47244"/>
                  </a:lnTo>
                  <a:lnTo>
                    <a:pt x="288798" y="105156"/>
                  </a:lnTo>
                  <a:lnTo>
                    <a:pt x="297942" y="105156"/>
                  </a:lnTo>
                  <a:lnTo>
                    <a:pt x="297942" y="0"/>
                  </a:ln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1" name="Shape 579">
              <a:extLst>
                <a:ext uri="{FF2B5EF4-FFF2-40B4-BE49-F238E27FC236}">
                  <a16:creationId xmlns:a16="http://schemas.microsoft.com/office/drawing/2014/main" id="{CA1A635D-0F41-8BA1-C31F-1AB388F70050}"/>
                </a:ext>
              </a:extLst>
            </p:cNvPr>
            <p:cNvSpPr/>
            <p:nvPr/>
          </p:nvSpPr>
          <p:spPr>
            <a:xfrm>
              <a:off x="8977884" y="542147"/>
              <a:ext cx="6096" cy="7620"/>
            </a:xfrm>
            <a:custGeom>
              <a:avLst/>
              <a:gdLst/>
              <a:ahLst/>
              <a:cxnLst/>
              <a:rect l="0" t="0" r="0" b="0"/>
              <a:pathLst>
                <a:path w="6096" h="7620">
                  <a:moveTo>
                    <a:pt x="3048" y="0"/>
                  </a:moveTo>
                  <a:cubicBezTo>
                    <a:pt x="4572" y="0"/>
                    <a:pt x="6096" y="1524"/>
                    <a:pt x="6096" y="4572"/>
                  </a:cubicBezTo>
                  <a:cubicBezTo>
                    <a:pt x="6096" y="6096"/>
                    <a:pt x="4572" y="7620"/>
                    <a:pt x="3048" y="7620"/>
                  </a:cubicBezTo>
                  <a:cubicBezTo>
                    <a:pt x="1524" y="7620"/>
                    <a:pt x="0" y="6096"/>
                    <a:pt x="0" y="4572"/>
                  </a:cubicBezTo>
                  <a:cubicBezTo>
                    <a:pt x="0" y="1524"/>
                    <a:pt x="1524" y="0"/>
                    <a:pt x="3048" y="0"/>
                  </a:cubicBezTo>
                  <a:close/>
                </a:path>
              </a:pathLst>
            </a:custGeom>
            <a:ln w="0" cap="flat">
              <a:miter lim="127000"/>
            </a:ln>
          </p:spPr>
          <p:style>
            <a:lnRef idx="0">
              <a:srgbClr val="000000">
                <a:alpha val="0"/>
              </a:srgbClr>
            </a:lnRef>
            <a:fillRef idx="1">
              <a:srgbClr val="403E4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2" name="Shape 580">
              <a:extLst>
                <a:ext uri="{FF2B5EF4-FFF2-40B4-BE49-F238E27FC236}">
                  <a16:creationId xmlns:a16="http://schemas.microsoft.com/office/drawing/2014/main" id="{7BAE1501-12C0-59EF-294D-11839C46C765}"/>
                </a:ext>
              </a:extLst>
            </p:cNvPr>
            <p:cNvSpPr/>
            <p:nvPr/>
          </p:nvSpPr>
          <p:spPr>
            <a:xfrm>
              <a:off x="6518148" y="549767"/>
              <a:ext cx="2913887" cy="521208"/>
            </a:xfrm>
            <a:custGeom>
              <a:avLst/>
              <a:gdLst/>
              <a:ahLst/>
              <a:cxnLst/>
              <a:rect l="0" t="0" r="0" b="0"/>
              <a:pathLst>
                <a:path w="2913887" h="521208">
                  <a:moveTo>
                    <a:pt x="2461260" y="0"/>
                  </a:moveTo>
                  <a:lnTo>
                    <a:pt x="2464309" y="0"/>
                  </a:lnTo>
                  <a:lnTo>
                    <a:pt x="2464309" y="27432"/>
                  </a:lnTo>
                  <a:lnTo>
                    <a:pt x="2479548" y="27432"/>
                  </a:lnTo>
                  <a:lnTo>
                    <a:pt x="2479548" y="67056"/>
                  </a:lnTo>
                  <a:lnTo>
                    <a:pt x="2491740" y="67056"/>
                  </a:lnTo>
                  <a:lnTo>
                    <a:pt x="2491740" y="82296"/>
                  </a:lnTo>
                  <a:lnTo>
                    <a:pt x="2502409" y="82296"/>
                  </a:lnTo>
                  <a:lnTo>
                    <a:pt x="2502409" y="94488"/>
                  </a:lnTo>
                  <a:lnTo>
                    <a:pt x="2497837" y="94488"/>
                  </a:lnTo>
                  <a:lnTo>
                    <a:pt x="2497837" y="342900"/>
                  </a:lnTo>
                  <a:lnTo>
                    <a:pt x="2551176" y="342900"/>
                  </a:lnTo>
                  <a:lnTo>
                    <a:pt x="2551176" y="445008"/>
                  </a:lnTo>
                  <a:lnTo>
                    <a:pt x="2647188" y="445008"/>
                  </a:lnTo>
                  <a:lnTo>
                    <a:pt x="2647188" y="219456"/>
                  </a:lnTo>
                  <a:lnTo>
                    <a:pt x="2641092" y="219456"/>
                  </a:lnTo>
                  <a:lnTo>
                    <a:pt x="2641092" y="208788"/>
                  </a:lnTo>
                  <a:lnTo>
                    <a:pt x="2723388" y="208788"/>
                  </a:lnTo>
                  <a:lnTo>
                    <a:pt x="2723388" y="173736"/>
                  </a:lnTo>
                  <a:lnTo>
                    <a:pt x="2726437" y="173736"/>
                  </a:lnTo>
                  <a:lnTo>
                    <a:pt x="2726437" y="208788"/>
                  </a:lnTo>
                  <a:lnTo>
                    <a:pt x="2740152" y="208788"/>
                  </a:lnTo>
                  <a:lnTo>
                    <a:pt x="2740152" y="164592"/>
                  </a:lnTo>
                  <a:lnTo>
                    <a:pt x="2741676" y="164592"/>
                  </a:lnTo>
                  <a:lnTo>
                    <a:pt x="2741676" y="208788"/>
                  </a:lnTo>
                  <a:lnTo>
                    <a:pt x="2761488" y="208788"/>
                  </a:lnTo>
                  <a:lnTo>
                    <a:pt x="2761488" y="219456"/>
                  </a:lnTo>
                  <a:lnTo>
                    <a:pt x="2756916" y="219456"/>
                  </a:lnTo>
                  <a:lnTo>
                    <a:pt x="2756916" y="329184"/>
                  </a:lnTo>
                  <a:lnTo>
                    <a:pt x="2798064" y="329184"/>
                  </a:lnTo>
                  <a:lnTo>
                    <a:pt x="2817876" y="463296"/>
                  </a:lnTo>
                  <a:lnTo>
                    <a:pt x="2913887" y="463296"/>
                  </a:lnTo>
                  <a:lnTo>
                    <a:pt x="2913887" y="521208"/>
                  </a:lnTo>
                  <a:lnTo>
                    <a:pt x="2173224" y="521208"/>
                  </a:lnTo>
                  <a:lnTo>
                    <a:pt x="0" y="521208"/>
                  </a:lnTo>
                  <a:lnTo>
                    <a:pt x="0" y="460248"/>
                  </a:lnTo>
                  <a:lnTo>
                    <a:pt x="71628" y="460248"/>
                  </a:lnTo>
                  <a:lnTo>
                    <a:pt x="71628" y="376428"/>
                  </a:lnTo>
                  <a:lnTo>
                    <a:pt x="149352" y="376428"/>
                  </a:lnTo>
                  <a:lnTo>
                    <a:pt x="149352" y="475488"/>
                  </a:lnTo>
                  <a:lnTo>
                    <a:pt x="208788" y="475488"/>
                  </a:lnTo>
                  <a:lnTo>
                    <a:pt x="208788" y="396240"/>
                  </a:lnTo>
                  <a:lnTo>
                    <a:pt x="291084" y="396240"/>
                  </a:lnTo>
                  <a:lnTo>
                    <a:pt x="291084" y="272796"/>
                  </a:lnTo>
                  <a:lnTo>
                    <a:pt x="385572" y="272796"/>
                  </a:lnTo>
                  <a:lnTo>
                    <a:pt x="385572" y="429768"/>
                  </a:lnTo>
                  <a:lnTo>
                    <a:pt x="498348" y="429768"/>
                  </a:lnTo>
                  <a:lnTo>
                    <a:pt x="498348" y="217932"/>
                  </a:lnTo>
                  <a:lnTo>
                    <a:pt x="533400" y="217932"/>
                  </a:lnTo>
                  <a:lnTo>
                    <a:pt x="533400" y="205740"/>
                  </a:lnTo>
                  <a:lnTo>
                    <a:pt x="574548" y="205740"/>
                  </a:lnTo>
                  <a:lnTo>
                    <a:pt x="574548" y="217932"/>
                  </a:lnTo>
                  <a:lnTo>
                    <a:pt x="594360" y="217932"/>
                  </a:lnTo>
                  <a:lnTo>
                    <a:pt x="594360" y="277368"/>
                  </a:lnTo>
                  <a:lnTo>
                    <a:pt x="693420" y="277368"/>
                  </a:lnTo>
                  <a:lnTo>
                    <a:pt x="693420" y="286512"/>
                  </a:lnTo>
                  <a:lnTo>
                    <a:pt x="679704" y="286512"/>
                  </a:lnTo>
                  <a:lnTo>
                    <a:pt x="679704" y="384048"/>
                  </a:lnTo>
                  <a:lnTo>
                    <a:pt x="719328" y="384048"/>
                  </a:lnTo>
                  <a:lnTo>
                    <a:pt x="719328" y="88392"/>
                  </a:lnTo>
                  <a:lnTo>
                    <a:pt x="713232" y="88392"/>
                  </a:lnTo>
                  <a:lnTo>
                    <a:pt x="713232" y="83820"/>
                  </a:lnTo>
                  <a:lnTo>
                    <a:pt x="777240" y="83820"/>
                  </a:lnTo>
                  <a:lnTo>
                    <a:pt x="777240" y="88392"/>
                  </a:lnTo>
                  <a:lnTo>
                    <a:pt x="772668" y="88392"/>
                  </a:lnTo>
                  <a:lnTo>
                    <a:pt x="772668" y="102108"/>
                  </a:lnTo>
                  <a:lnTo>
                    <a:pt x="856488" y="102108"/>
                  </a:lnTo>
                  <a:lnTo>
                    <a:pt x="856488" y="481584"/>
                  </a:lnTo>
                  <a:lnTo>
                    <a:pt x="918972" y="481584"/>
                  </a:lnTo>
                  <a:lnTo>
                    <a:pt x="950976" y="365760"/>
                  </a:lnTo>
                  <a:lnTo>
                    <a:pt x="1010412" y="365760"/>
                  </a:lnTo>
                  <a:lnTo>
                    <a:pt x="1010412" y="274320"/>
                  </a:lnTo>
                  <a:lnTo>
                    <a:pt x="1072896" y="274320"/>
                  </a:lnTo>
                  <a:lnTo>
                    <a:pt x="1072896" y="234696"/>
                  </a:lnTo>
                  <a:lnTo>
                    <a:pt x="1065276" y="234696"/>
                  </a:lnTo>
                  <a:lnTo>
                    <a:pt x="1065276" y="230124"/>
                  </a:lnTo>
                  <a:lnTo>
                    <a:pt x="1077468" y="230124"/>
                  </a:lnTo>
                  <a:lnTo>
                    <a:pt x="1077468" y="167640"/>
                  </a:lnTo>
                  <a:lnTo>
                    <a:pt x="1080516" y="167640"/>
                  </a:lnTo>
                  <a:lnTo>
                    <a:pt x="1080516" y="230124"/>
                  </a:lnTo>
                  <a:lnTo>
                    <a:pt x="1089660" y="230124"/>
                  </a:lnTo>
                  <a:lnTo>
                    <a:pt x="1089660" y="219456"/>
                  </a:lnTo>
                  <a:lnTo>
                    <a:pt x="1092709" y="219456"/>
                  </a:lnTo>
                  <a:lnTo>
                    <a:pt x="1092709" y="230124"/>
                  </a:lnTo>
                  <a:lnTo>
                    <a:pt x="1123188" y="230124"/>
                  </a:lnTo>
                  <a:lnTo>
                    <a:pt x="1123188" y="234696"/>
                  </a:lnTo>
                  <a:lnTo>
                    <a:pt x="1117092" y="234696"/>
                  </a:lnTo>
                  <a:lnTo>
                    <a:pt x="1117092" y="274320"/>
                  </a:lnTo>
                  <a:lnTo>
                    <a:pt x="1127760" y="274320"/>
                  </a:lnTo>
                  <a:lnTo>
                    <a:pt x="1127760" y="393192"/>
                  </a:lnTo>
                  <a:lnTo>
                    <a:pt x="1222248" y="393192"/>
                  </a:lnTo>
                  <a:lnTo>
                    <a:pt x="1222248" y="252984"/>
                  </a:lnTo>
                  <a:lnTo>
                    <a:pt x="1313688" y="252984"/>
                  </a:lnTo>
                  <a:lnTo>
                    <a:pt x="1313688" y="481584"/>
                  </a:lnTo>
                  <a:lnTo>
                    <a:pt x="1338072" y="481584"/>
                  </a:lnTo>
                  <a:lnTo>
                    <a:pt x="1338072" y="53340"/>
                  </a:lnTo>
                  <a:lnTo>
                    <a:pt x="1356360" y="53340"/>
                  </a:lnTo>
                  <a:lnTo>
                    <a:pt x="1356360" y="59436"/>
                  </a:lnTo>
                  <a:lnTo>
                    <a:pt x="1388364" y="51816"/>
                  </a:lnTo>
                  <a:lnTo>
                    <a:pt x="1388364" y="41148"/>
                  </a:lnTo>
                  <a:lnTo>
                    <a:pt x="1405128" y="41148"/>
                  </a:lnTo>
                  <a:lnTo>
                    <a:pt x="1405128" y="47244"/>
                  </a:lnTo>
                  <a:lnTo>
                    <a:pt x="1438656" y="39624"/>
                  </a:lnTo>
                  <a:lnTo>
                    <a:pt x="1438656" y="27432"/>
                  </a:lnTo>
                  <a:lnTo>
                    <a:pt x="1455421" y="27432"/>
                  </a:lnTo>
                  <a:lnTo>
                    <a:pt x="1455421" y="35052"/>
                  </a:lnTo>
                  <a:lnTo>
                    <a:pt x="1487424" y="27432"/>
                  </a:lnTo>
                  <a:lnTo>
                    <a:pt x="1487424" y="15240"/>
                  </a:lnTo>
                  <a:lnTo>
                    <a:pt x="1505712" y="15240"/>
                  </a:lnTo>
                  <a:lnTo>
                    <a:pt x="1505712" y="22860"/>
                  </a:lnTo>
                  <a:lnTo>
                    <a:pt x="1537716" y="15240"/>
                  </a:lnTo>
                  <a:lnTo>
                    <a:pt x="1537716" y="4572"/>
                  </a:lnTo>
                  <a:lnTo>
                    <a:pt x="1556004" y="4572"/>
                  </a:lnTo>
                  <a:lnTo>
                    <a:pt x="1556004" y="438912"/>
                  </a:lnTo>
                  <a:lnTo>
                    <a:pt x="1578864" y="438912"/>
                  </a:lnTo>
                  <a:lnTo>
                    <a:pt x="1578864" y="300228"/>
                  </a:lnTo>
                  <a:lnTo>
                    <a:pt x="1725168" y="300228"/>
                  </a:lnTo>
                  <a:lnTo>
                    <a:pt x="1725168" y="492252"/>
                  </a:lnTo>
                  <a:lnTo>
                    <a:pt x="1761744" y="492252"/>
                  </a:lnTo>
                  <a:lnTo>
                    <a:pt x="1761744" y="441960"/>
                  </a:lnTo>
                  <a:lnTo>
                    <a:pt x="1755648" y="441960"/>
                  </a:lnTo>
                  <a:lnTo>
                    <a:pt x="1755648" y="437388"/>
                  </a:lnTo>
                  <a:lnTo>
                    <a:pt x="1761744" y="437388"/>
                  </a:lnTo>
                  <a:lnTo>
                    <a:pt x="1761744" y="376428"/>
                  </a:lnTo>
                  <a:lnTo>
                    <a:pt x="1755648" y="376428"/>
                  </a:lnTo>
                  <a:lnTo>
                    <a:pt x="1755648" y="371856"/>
                  </a:lnTo>
                  <a:lnTo>
                    <a:pt x="1761744" y="371856"/>
                  </a:lnTo>
                  <a:lnTo>
                    <a:pt x="1761744" y="310896"/>
                  </a:lnTo>
                  <a:lnTo>
                    <a:pt x="1755648" y="310896"/>
                  </a:lnTo>
                  <a:lnTo>
                    <a:pt x="1755648" y="306324"/>
                  </a:lnTo>
                  <a:lnTo>
                    <a:pt x="1761744" y="306324"/>
                  </a:lnTo>
                  <a:lnTo>
                    <a:pt x="1761744" y="245364"/>
                  </a:lnTo>
                  <a:lnTo>
                    <a:pt x="1755648" y="245364"/>
                  </a:lnTo>
                  <a:lnTo>
                    <a:pt x="1755648" y="240792"/>
                  </a:lnTo>
                  <a:lnTo>
                    <a:pt x="1761744" y="240792"/>
                  </a:lnTo>
                  <a:lnTo>
                    <a:pt x="1761744" y="179832"/>
                  </a:lnTo>
                  <a:lnTo>
                    <a:pt x="1755648" y="179832"/>
                  </a:lnTo>
                  <a:lnTo>
                    <a:pt x="1755648" y="173736"/>
                  </a:lnTo>
                  <a:lnTo>
                    <a:pt x="1761744" y="173736"/>
                  </a:lnTo>
                  <a:lnTo>
                    <a:pt x="1761744" y="112776"/>
                  </a:lnTo>
                  <a:lnTo>
                    <a:pt x="1755648" y="112776"/>
                  </a:lnTo>
                  <a:lnTo>
                    <a:pt x="1755648" y="108204"/>
                  </a:lnTo>
                  <a:lnTo>
                    <a:pt x="1761744" y="108204"/>
                  </a:lnTo>
                  <a:lnTo>
                    <a:pt x="1761744" y="45720"/>
                  </a:lnTo>
                  <a:lnTo>
                    <a:pt x="1751076" y="45720"/>
                  </a:lnTo>
                  <a:lnTo>
                    <a:pt x="1751076" y="41148"/>
                  </a:lnTo>
                  <a:lnTo>
                    <a:pt x="1744980" y="41148"/>
                  </a:lnTo>
                  <a:lnTo>
                    <a:pt x="1744980" y="27432"/>
                  </a:lnTo>
                  <a:lnTo>
                    <a:pt x="1770888" y="27432"/>
                  </a:lnTo>
                  <a:lnTo>
                    <a:pt x="1770888" y="12192"/>
                  </a:lnTo>
                  <a:lnTo>
                    <a:pt x="1767840" y="12192"/>
                  </a:lnTo>
                  <a:lnTo>
                    <a:pt x="1767840" y="7620"/>
                  </a:lnTo>
                  <a:lnTo>
                    <a:pt x="1825752" y="7620"/>
                  </a:lnTo>
                  <a:lnTo>
                    <a:pt x="1825752" y="12192"/>
                  </a:lnTo>
                  <a:lnTo>
                    <a:pt x="1822704" y="12192"/>
                  </a:lnTo>
                  <a:lnTo>
                    <a:pt x="1822704" y="27432"/>
                  </a:lnTo>
                  <a:lnTo>
                    <a:pt x="1927860" y="27432"/>
                  </a:lnTo>
                  <a:lnTo>
                    <a:pt x="1927860" y="41148"/>
                  </a:lnTo>
                  <a:lnTo>
                    <a:pt x="1923288" y="41148"/>
                  </a:lnTo>
                  <a:lnTo>
                    <a:pt x="1923288" y="45720"/>
                  </a:lnTo>
                  <a:lnTo>
                    <a:pt x="1911096" y="45720"/>
                  </a:lnTo>
                  <a:lnTo>
                    <a:pt x="1911096" y="108204"/>
                  </a:lnTo>
                  <a:lnTo>
                    <a:pt x="1918716" y="108204"/>
                  </a:lnTo>
                  <a:lnTo>
                    <a:pt x="1918716" y="112776"/>
                  </a:lnTo>
                  <a:lnTo>
                    <a:pt x="1911096" y="112776"/>
                  </a:lnTo>
                  <a:lnTo>
                    <a:pt x="1911096" y="173736"/>
                  </a:lnTo>
                  <a:lnTo>
                    <a:pt x="1918716" y="173736"/>
                  </a:lnTo>
                  <a:lnTo>
                    <a:pt x="1918716" y="179832"/>
                  </a:lnTo>
                  <a:lnTo>
                    <a:pt x="1911096" y="179832"/>
                  </a:lnTo>
                  <a:lnTo>
                    <a:pt x="1911096" y="240792"/>
                  </a:lnTo>
                  <a:lnTo>
                    <a:pt x="1918716" y="240792"/>
                  </a:lnTo>
                  <a:lnTo>
                    <a:pt x="1918716" y="245364"/>
                  </a:lnTo>
                  <a:lnTo>
                    <a:pt x="1911096" y="245364"/>
                  </a:lnTo>
                  <a:lnTo>
                    <a:pt x="1911096" y="306324"/>
                  </a:lnTo>
                  <a:lnTo>
                    <a:pt x="1918716" y="306324"/>
                  </a:lnTo>
                  <a:lnTo>
                    <a:pt x="1918716" y="310896"/>
                  </a:lnTo>
                  <a:lnTo>
                    <a:pt x="1911096" y="310896"/>
                  </a:lnTo>
                  <a:lnTo>
                    <a:pt x="1911096" y="371856"/>
                  </a:lnTo>
                  <a:lnTo>
                    <a:pt x="1918716" y="371856"/>
                  </a:lnTo>
                  <a:lnTo>
                    <a:pt x="1918716" y="376428"/>
                  </a:lnTo>
                  <a:lnTo>
                    <a:pt x="1911096" y="376428"/>
                  </a:lnTo>
                  <a:lnTo>
                    <a:pt x="1911096" y="437388"/>
                  </a:lnTo>
                  <a:lnTo>
                    <a:pt x="1918716" y="437388"/>
                  </a:lnTo>
                  <a:lnTo>
                    <a:pt x="1918716" y="438912"/>
                  </a:lnTo>
                  <a:lnTo>
                    <a:pt x="1953768" y="438912"/>
                  </a:lnTo>
                  <a:lnTo>
                    <a:pt x="1953768" y="225552"/>
                  </a:lnTo>
                  <a:lnTo>
                    <a:pt x="1949196" y="225552"/>
                  </a:lnTo>
                  <a:lnTo>
                    <a:pt x="1949196" y="214884"/>
                  </a:lnTo>
                  <a:lnTo>
                    <a:pt x="1985772" y="214884"/>
                  </a:lnTo>
                  <a:lnTo>
                    <a:pt x="1985772" y="184404"/>
                  </a:lnTo>
                  <a:lnTo>
                    <a:pt x="2004060" y="184404"/>
                  </a:lnTo>
                  <a:lnTo>
                    <a:pt x="2004060" y="214884"/>
                  </a:lnTo>
                  <a:lnTo>
                    <a:pt x="2019300" y="214884"/>
                  </a:lnTo>
                  <a:lnTo>
                    <a:pt x="2019300" y="184404"/>
                  </a:lnTo>
                  <a:lnTo>
                    <a:pt x="2036064" y="184404"/>
                  </a:lnTo>
                  <a:lnTo>
                    <a:pt x="2036064" y="214884"/>
                  </a:lnTo>
                  <a:lnTo>
                    <a:pt x="2068068" y="214884"/>
                  </a:lnTo>
                  <a:lnTo>
                    <a:pt x="2068068" y="184404"/>
                  </a:lnTo>
                  <a:lnTo>
                    <a:pt x="2164080" y="184404"/>
                  </a:lnTo>
                  <a:lnTo>
                    <a:pt x="2164080" y="214884"/>
                  </a:lnTo>
                  <a:lnTo>
                    <a:pt x="2186940" y="214884"/>
                  </a:lnTo>
                  <a:lnTo>
                    <a:pt x="2186940" y="225552"/>
                  </a:lnTo>
                  <a:lnTo>
                    <a:pt x="2173224" y="225552"/>
                  </a:lnTo>
                  <a:lnTo>
                    <a:pt x="2173224" y="379476"/>
                  </a:lnTo>
                  <a:lnTo>
                    <a:pt x="2252472" y="414528"/>
                  </a:lnTo>
                  <a:lnTo>
                    <a:pt x="2252472" y="256032"/>
                  </a:lnTo>
                  <a:lnTo>
                    <a:pt x="2324100" y="256032"/>
                  </a:lnTo>
                  <a:lnTo>
                    <a:pt x="2324100" y="94488"/>
                  </a:lnTo>
                  <a:lnTo>
                    <a:pt x="2319528" y="94488"/>
                  </a:lnTo>
                  <a:lnTo>
                    <a:pt x="2319528" y="82296"/>
                  </a:lnTo>
                  <a:lnTo>
                    <a:pt x="2330196" y="82296"/>
                  </a:lnTo>
                  <a:lnTo>
                    <a:pt x="2330196" y="67056"/>
                  </a:lnTo>
                  <a:lnTo>
                    <a:pt x="2415540" y="67056"/>
                  </a:lnTo>
                  <a:lnTo>
                    <a:pt x="2415540" y="42672"/>
                  </a:lnTo>
                  <a:lnTo>
                    <a:pt x="2447544" y="42672"/>
                  </a:lnTo>
                  <a:lnTo>
                    <a:pt x="2453640" y="27432"/>
                  </a:lnTo>
                  <a:lnTo>
                    <a:pt x="2461260" y="27432"/>
                  </a:lnTo>
                  <a:lnTo>
                    <a:pt x="2461260" y="0"/>
                  </a:lnTo>
                  <a:close/>
                </a:path>
              </a:pathLst>
            </a:custGeom>
            <a:ln w="0" cap="flat">
              <a:miter lim="127000"/>
            </a:ln>
          </p:spPr>
          <p:style>
            <a:lnRef idx="0">
              <a:srgbClr val="000000">
                <a:alpha val="0"/>
              </a:srgbClr>
            </a:lnRef>
            <a:fillRef idx="1">
              <a:srgbClr val="1B1F20"/>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3" name="Shape 581">
              <a:extLst>
                <a:ext uri="{FF2B5EF4-FFF2-40B4-BE49-F238E27FC236}">
                  <a16:creationId xmlns:a16="http://schemas.microsoft.com/office/drawing/2014/main" id="{A1DA5790-C3EF-1A5C-E7FA-EB2A0519979B}"/>
                </a:ext>
              </a:extLst>
            </p:cNvPr>
            <p:cNvSpPr/>
            <p:nvPr/>
          </p:nvSpPr>
          <p:spPr>
            <a:xfrm>
              <a:off x="6434328" y="601583"/>
              <a:ext cx="152400" cy="178308"/>
            </a:xfrm>
            <a:custGeom>
              <a:avLst/>
              <a:gdLst/>
              <a:ahLst/>
              <a:cxnLst/>
              <a:rect l="0" t="0" r="0" b="0"/>
              <a:pathLst>
                <a:path w="152400" h="178308">
                  <a:moveTo>
                    <a:pt x="0" y="0"/>
                  </a:moveTo>
                  <a:lnTo>
                    <a:pt x="152400" y="88392"/>
                  </a:lnTo>
                  <a:lnTo>
                    <a:pt x="0" y="178308"/>
                  </a:lnTo>
                  <a:lnTo>
                    <a:pt x="0" y="0"/>
                  </a:lnTo>
                  <a:close/>
                </a:path>
              </a:pathLst>
            </a:custGeom>
            <a:ln w="0" cap="flat">
              <a:miter lim="127000"/>
            </a:ln>
          </p:spPr>
          <p:style>
            <a:lnRef idx="0">
              <a:srgbClr val="000000">
                <a:alpha val="0"/>
              </a:srgbClr>
            </a:lnRef>
            <a:fillRef idx="1">
              <a:srgbClr val="C8102E"/>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4" name="Shape 582">
              <a:extLst>
                <a:ext uri="{FF2B5EF4-FFF2-40B4-BE49-F238E27FC236}">
                  <a16:creationId xmlns:a16="http://schemas.microsoft.com/office/drawing/2014/main" id="{829A8377-85B0-C84A-DB0A-EECB754B694E}"/>
                </a:ext>
              </a:extLst>
            </p:cNvPr>
            <p:cNvSpPr/>
            <p:nvPr/>
          </p:nvSpPr>
          <p:spPr>
            <a:xfrm>
              <a:off x="6434328" y="601583"/>
              <a:ext cx="152400" cy="178308"/>
            </a:xfrm>
            <a:custGeom>
              <a:avLst/>
              <a:gdLst/>
              <a:ahLst/>
              <a:cxnLst/>
              <a:rect l="0" t="0" r="0" b="0"/>
              <a:pathLst>
                <a:path w="152400" h="178308">
                  <a:moveTo>
                    <a:pt x="0" y="0"/>
                  </a:moveTo>
                  <a:lnTo>
                    <a:pt x="152400" y="88392"/>
                  </a:lnTo>
                  <a:lnTo>
                    <a:pt x="0" y="178308"/>
                  </a:lnTo>
                  <a:close/>
                </a:path>
              </a:pathLst>
            </a:custGeom>
            <a:ln w="10668" cap="flat">
              <a:miter lim="101600"/>
            </a:ln>
          </p:spPr>
          <p:style>
            <a:lnRef idx="1">
              <a:srgbClr val="C8102E"/>
            </a:lnRef>
            <a:fillRef idx="0">
              <a:srgbClr val="000000">
                <a:alpha val="0"/>
              </a:srgbClr>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95" name="Rectangle 94">
              <a:extLst>
                <a:ext uri="{FF2B5EF4-FFF2-40B4-BE49-F238E27FC236}">
                  <a16:creationId xmlns:a16="http://schemas.microsoft.com/office/drawing/2014/main" id="{6AC58BFE-C394-A005-FD6A-17DACF9D25DE}"/>
                </a:ext>
              </a:extLst>
            </p:cNvPr>
            <p:cNvSpPr/>
            <p:nvPr/>
          </p:nvSpPr>
          <p:spPr>
            <a:xfrm>
              <a:off x="4240015" y="2120716"/>
              <a:ext cx="1334715" cy="211355"/>
            </a:xfrm>
            <a:prstGeom prst="rect">
              <a:avLst/>
            </a:prstGeom>
            <a:ln>
              <a:noFill/>
            </a:ln>
          </p:spPr>
          <p:txBody>
            <a:bodyPr vert="horz" lIns="0" tIns="0" rIns="0" bIns="0" rtlCol="0">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400" b="0" i="0" u="none" strike="noStrike" kern="100" cap="none" spc="0" normalizeH="0" baseline="0" noProof="0" err="1">
                  <a:ln>
                    <a:noFill/>
                  </a:ln>
                  <a:solidFill>
                    <a:srgbClr val="373D41"/>
                  </a:solidFill>
                  <a:effectLst/>
                  <a:uLnTx/>
                  <a:uFillTx/>
                  <a:ea typeface="Times New Roman" panose="02020603050405020304" pitchFamily="18" charset="0"/>
                  <a:cs typeface="+mn-cs"/>
                </a:rPr>
                <a:t>Kompressor</a:t>
              </a:r>
              <a:endParaRPr kumimoji="0" lang="en-US" sz="1400" b="0" i="0" u="none" strike="noStrike" kern="100" cap="none" spc="0" normalizeH="0" baseline="0" noProof="0">
                <a:ln>
                  <a:noFill/>
                </a:ln>
                <a:solidFill>
                  <a:srgbClr val="000000"/>
                </a:solidFill>
                <a:effectLst/>
                <a:uLnTx/>
                <a:uFillTx/>
                <a:ea typeface="Calibri" panose="020F0502020204030204" pitchFamily="34" charset="0"/>
                <a:cs typeface="+mn-cs"/>
              </a:endParaRPr>
            </a:p>
          </p:txBody>
        </p:sp>
        <p:sp>
          <p:nvSpPr>
            <p:cNvPr id="96" name="Rectangle 95">
              <a:extLst>
                <a:ext uri="{FF2B5EF4-FFF2-40B4-BE49-F238E27FC236}">
                  <a16:creationId xmlns:a16="http://schemas.microsoft.com/office/drawing/2014/main" id="{D7036253-736D-363D-53FE-01B51E9A4509}"/>
                </a:ext>
              </a:extLst>
            </p:cNvPr>
            <p:cNvSpPr/>
            <p:nvPr/>
          </p:nvSpPr>
          <p:spPr>
            <a:xfrm>
              <a:off x="5213726" y="2824006"/>
              <a:ext cx="676291" cy="210863"/>
            </a:xfrm>
            <a:prstGeom prst="rect">
              <a:avLst/>
            </a:prstGeom>
            <a:ln>
              <a:noFill/>
            </a:ln>
          </p:spPr>
          <p:txBody>
            <a:bodyPr vert="horz" lIns="0" tIns="0" rIns="0" bIns="0" rtlCol="0">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400" b="0" i="0" u="none" strike="noStrike" kern="100" cap="none" spc="5" normalizeH="0" baseline="0" noProof="0">
                  <a:ln>
                    <a:noFill/>
                  </a:ln>
                  <a:solidFill>
                    <a:srgbClr val="373D41"/>
                  </a:solidFill>
                  <a:effectLst/>
                  <a:uLnTx/>
                  <a:uFillTx/>
                  <a:ea typeface="Times New Roman" panose="02020603050405020304" pitchFamily="18" charset="0"/>
                  <a:cs typeface="+mn-cs"/>
                </a:rPr>
                <a:t>Motor</a:t>
              </a:r>
              <a:endParaRPr kumimoji="0" lang="en-US" sz="1400" b="0" i="0" u="none" strike="noStrike" kern="100" cap="none" spc="0" normalizeH="0" baseline="0" noProof="0">
                <a:ln>
                  <a:noFill/>
                </a:ln>
                <a:solidFill>
                  <a:srgbClr val="000000"/>
                </a:solidFill>
                <a:effectLst/>
                <a:uLnTx/>
                <a:uFillTx/>
                <a:ea typeface="Calibri" panose="020F0502020204030204" pitchFamily="34" charset="0"/>
                <a:cs typeface="+mn-cs"/>
              </a:endParaRPr>
            </a:p>
          </p:txBody>
        </p:sp>
        <p:sp>
          <p:nvSpPr>
            <p:cNvPr id="97" name="Rectangle 96">
              <a:extLst>
                <a:ext uri="{FF2B5EF4-FFF2-40B4-BE49-F238E27FC236}">
                  <a16:creationId xmlns:a16="http://schemas.microsoft.com/office/drawing/2014/main" id="{87F61BFE-9D48-04CA-3B87-4FB23952C4A1}"/>
                </a:ext>
              </a:extLst>
            </p:cNvPr>
            <p:cNvSpPr/>
            <p:nvPr/>
          </p:nvSpPr>
          <p:spPr>
            <a:xfrm>
              <a:off x="2010156" y="2543136"/>
              <a:ext cx="1123919" cy="198195"/>
            </a:xfrm>
            <a:prstGeom prst="rect">
              <a:avLst/>
            </a:prstGeom>
            <a:ln>
              <a:noFill/>
            </a:ln>
          </p:spPr>
          <p:txBody>
            <a:bodyPr vert="horz" lIns="0" tIns="0" rIns="0" bIns="0" rtlCol="0">
              <a:no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US" sz="1150" b="0" i="0" u="none" strike="noStrike" kern="100" cap="none" spc="0" normalizeH="0" baseline="0" noProof="0">
                  <a:ln>
                    <a:noFill/>
                  </a:ln>
                  <a:solidFill>
                    <a:srgbClr val="0099CC"/>
                  </a:solidFill>
                  <a:effectLst/>
                  <a:uLnTx/>
                  <a:uFillTx/>
                  <a:latin typeface="Times New Roman" panose="02020603050405020304" pitchFamily="18" charset="0"/>
                  <a:ea typeface="Times New Roman" panose="02020603050405020304" pitchFamily="18" charset="0"/>
                  <a:cs typeface="+mn-cs"/>
                </a:rPr>
                <a:t>Ambient</a:t>
              </a:r>
              <a:r>
                <a:rPr kumimoji="0" lang="en-US" sz="1150" b="0" i="0" u="none" strike="noStrike" kern="100" cap="none" spc="-30" normalizeH="0" baseline="0" noProof="0">
                  <a:ln>
                    <a:noFill/>
                  </a:ln>
                  <a:solidFill>
                    <a:srgbClr val="0099CC"/>
                  </a:solidFill>
                  <a:effectLst/>
                  <a:uLnTx/>
                  <a:uFillTx/>
                  <a:latin typeface="Times New Roman" panose="02020603050405020304" pitchFamily="18" charset="0"/>
                  <a:ea typeface="Times New Roman" panose="02020603050405020304" pitchFamily="18" charset="0"/>
                  <a:cs typeface="+mn-cs"/>
                </a:rPr>
                <a:t> </a:t>
              </a:r>
              <a:r>
                <a:rPr kumimoji="0" lang="en-US" sz="1150" b="0" i="0" u="none" strike="noStrike" kern="100" cap="none" spc="0" normalizeH="0" baseline="0" noProof="0">
                  <a:ln>
                    <a:noFill/>
                  </a:ln>
                  <a:solidFill>
                    <a:srgbClr val="0099CC"/>
                  </a:solidFill>
                  <a:effectLst/>
                  <a:uLnTx/>
                  <a:uFillTx/>
                  <a:latin typeface="Times New Roman" panose="02020603050405020304" pitchFamily="18" charset="0"/>
                  <a:ea typeface="Times New Roman" panose="02020603050405020304" pitchFamily="18" charset="0"/>
                  <a:cs typeface="+mn-cs"/>
                </a:rPr>
                <a:t>Heat</a:t>
              </a:r>
              <a:endParaRPr kumimoji="0" lang="en-US" sz="1100" b="0" i="0" u="none" strike="noStrike" kern="100" cap="none" spc="0" normalizeH="0" baseline="0" noProof="0">
                <a:ln>
                  <a:noFill/>
                </a:ln>
                <a:solidFill>
                  <a:srgbClr val="000000"/>
                </a:solidFill>
                <a:effectLst/>
                <a:uLnTx/>
                <a:uFillTx/>
                <a:latin typeface="Calibri" panose="020F0502020204030204" pitchFamily="34" charset="0"/>
                <a:ea typeface="Calibri" panose="020F0502020204030204" pitchFamily="34" charset="0"/>
                <a:cs typeface="+mn-cs"/>
              </a:endParaRPr>
            </a:p>
          </p:txBody>
        </p:sp>
        <p:sp>
          <p:nvSpPr>
            <p:cNvPr id="98" name="Rectangle 97">
              <a:extLst>
                <a:ext uri="{FF2B5EF4-FFF2-40B4-BE49-F238E27FC236}">
                  <a16:creationId xmlns:a16="http://schemas.microsoft.com/office/drawing/2014/main" id="{3C178865-9B74-810A-E4BA-88BD55A61684}"/>
                </a:ext>
              </a:extLst>
            </p:cNvPr>
            <p:cNvSpPr/>
            <p:nvPr/>
          </p:nvSpPr>
          <p:spPr>
            <a:xfrm>
              <a:off x="8008144" y="18815"/>
              <a:ext cx="2273384" cy="229951"/>
            </a:xfrm>
            <a:prstGeom prst="rect">
              <a:avLst/>
            </a:prstGeom>
            <a:ln>
              <a:noFill/>
            </a:ln>
          </p:spPr>
          <p:txBody>
            <a:bodyPr vert="horz" lIns="0" tIns="0" rIns="0" bIns="0" rtlCol="0">
              <a:no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US" b="0" i="0" u="none" strike="noStrike" kern="100" cap="none" spc="0" normalizeH="0" baseline="0" noProof="0">
                  <a:ln>
                    <a:noFill/>
                  </a:ln>
                  <a:solidFill>
                    <a:srgbClr val="C8102E"/>
                  </a:solidFill>
                  <a:effectLst/>
                  <a:uLnTx/>
                  <a:uFillTx/>
                  <a:ea typeface="Times New Roman" panose="02020603050405020304" pitchFamily="18" charset="0"/>
                  <a:cs typeface="+mn-cs"/>
                </a:rPr>
                <a:t>District</a:t>
              </a:r>
              <a:r>
                <a:rPr kumimoji="0" lang="en-US" b="0" i="0" u="none" strike="noStrike" kern="100" cap="none" spc="-5" normalizeH="0" baseline="0" noProof="0">
                  <a:ln>
                    <a:noFill/>
                  </a:ln>
                  <a:solidFill>
                    <a:srgbClr val="C8102E"/>
                  </a:solidFill>
                  <a:effectLst/>
                  <a:uLnTx/>
                  <a:uFillTx/>
                  <a:ea typeface="Times New Roman" panose="02020603050405020304" pitchFamily="18" charset="0"/>
                  <a:cs typeface="+mn-cs"/>
                </a:rPr>
                <a:t> </a:t>
              </a:r>
              <a:r>
                <a:rPr kumimoji="0" lang="en-US" b="0" i="0" u="none" strike="noStrike" kern="100" cap="none" spc="0" normalizeH="0" baseline="0" noProof="0">
                  <a:ln>
                    <a:noFill/>
                  </a:ln>
                  <a:solidFill>
                    <a:srgbClr val="C8102E"/>
                  </a:solidFill>
                  <a:effectLst/>
                  <a:uLnTx/>
                  <a:uFillTx/>
                  <a:ea typeface="Times New Roman" panose="02020603050405020304" pitchFamily="18" charset="0"/>
                  <a:cs typeface="+mn-cs"/>
                </a:rPr>
                <a:t>heating</a:t>
              </a:r>
              <a:r>
                <a:rPr kumimoji="0" lang="en-US" b="0" i="0" u="none" strike="noStrike" kern="100" cap="none" spc="-40" normalizeH="0" baseline="0" noProof="0">
                  <a:ln>
                    <a:noFill/>
                  </a:ln>
                  <a:solidFill>
                    <a:srgbClr val="C8102E"/>
                  </a:solidFill>
                  <a:effectLst/>
                  <a:uLnTx/>
                  <a:uFillTx/>
                  <a:ea typeface="Times New Roman" panose="02020603050405020304" pitchFamily="18" charset="0"/>
                  <a:cs typeface="+mn-cs"/>
                </a:rPr>
                <a:t> </a:t>
              </a:r>
              <a:r>
                <a:rPr kumimoji="0" lang="en-US" b="0" i="0" u="none" strike="noStrike" kern="100" cap="none" spc="0" normalizeH="0" baseline="0" noProof="0">
                  <a:ln>
                    <a:noFill/>
                  </a:ln>
                  <a:solidFill>
                    <a:srgbClr val="C8102E"/>
                  </a:solidFill>
                  <a:effectLst/>
                  <a:uLnTx/>
                  <a:uFillTx/>
                  <a:ea typeface="Times New Roman" panose="02020603050405020304" pitchFamily="18" charset="0"/>
                  <a:cs typeface="+mn-cs"/>
                </a:rPr>
                <a:t>grid</a:t>
              </a:r>
              <a:endParaRPr kumimoji="0" lang="en-US" b="0" i="0" u="none" strike="noStrike" kern="100" cap="none" spc="0" normalizeH="0" baseline="0" noProof="0">
                <a:ln>
                  <a:noFill/>
                </a:ln>
                <a:solidFill>
                  <a:srgbClr val="000000"/>
                </a:solidFill>
                <a:effectLst/>
                <a:uLnTx/>
                <a:uFillTx/>
                <a:ea typeface="Calibri" panose="020F0502020204030204" pitchFamily="34" charset="0"/>
                <a:cs typeface="+mn-cs"/>
              </a:endParaRPr>
            </a:p>
          </p:txBody>
        </p:sp>
        <p:sp>
          <p:nvSpPr>
            <p:cNvPr id="99" name="Rectangle 98">
              <a:extLst>
                <a:ext uri="{FF2B5EF4-FFF2-40B4-BE49-F238E27FC236}">
                  <a16:creationId xmlns:a16="http://schemas.microsoft.com/office/drawing/2014/main" id="{9D2903A0-4C2E-E2A9-E19D-C3E01597F8D1}"/>
                </a:ext>
              </a:extLst>
            </p:cNvPr>
            <p:cNvSpPr/>
            <p:nvPr/>
          </p:nvSpPr>
          <p:spPr>
            <a:xfrm>
              <a:off x="437177" y="876762"/>
              <a:ext cx="978461" cy="256002"/>
            </a:xfrm>
            <a:prstGeom prst="rect">
              <a:avLst/>
            </a:prstGeom>
            <a:ln>
              <a:noFill/>
            </a:ln>
          </p:spPr>
          <p:txBody>
            <a:bodyPr vert="horz" lIns="0" tIns="0" rIns="0" bIns="0" rtlCol="0">
              <a:no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endParaRPr kumimoji="0" lang="en-US" sz="1100" b="0" i="0" u="none" strike="noStrike" kern="100" cap="none" spc="0" normalizeH="0" baseline="0" noProof="0">
                <a:ln>
                  <a:noFill/>
                </a:ln>
                <a:solidFill>
                  <a:srgbClr val="000000"/>
                </a:solidFill>
                <a:effectLst/>
                <a:uLnTx/>
                <a:uFillTx/>
                <a:ea typeface="Calibri" panose="020F0502020204030204" pitchFamily="34" charset="0"/>
                <a:cs typeface="+mn-cs"/>
              </a:endParaRPr>
            </a:p>
          </p:txBody>
        </p:sp>
        <p:sp>
          <p:nvSpPr>
            <p:cNvPr id="100" name="Rectangle 99">
              <a:extLst>
                <a:ext uri="{FF2B5EF4-FFF2-40B4-BE49-F238E27FC236}">
                  <a16:creationId xmlns:a16="http://schemas.microsoft.com/office/drawing/2014/main" id="{B7AD1B7E-FAA5-8DE9-F58A-56A331EB4BDE}"/>
                </a:ext>
              </a:extLst>
            </p:cNvPr>
            <p:cNvSpPr/>
            <p:nvPr/>
          </p:nvSpPr>
          <p:spPr>
            <a:xfrm>
              <a:off x="6920485" y="1447058"/>
              <a:ext cx="3182510" cy="512693"/>
            </a:xfrm>
            <a:prstGeom prst="rect">
              <a:avLst/>
            </a:prstGeom>
            <a:ln>
              <a:noFill/>
            </a:ln>
          </p:spPr>
          <p:txBody>
            <a:bodyPr vert="horz" lIns="0" tIns="0" rIns="0" bIns="0" rtlCol="0">
              <a:noAutofit/>
            </a:bodyPr>
            <a:lstStyle/>
            <a:p>
              <a:pPr>
                <a:lnSpc>
                  <a:spcPct val="107000"/>
                </a:lnSpc>
                <a:spcAft>
                  <a:spcPts val="800"/>
                </a:spcAft>
                <a:defRPr/>
              </a:pPr>
              <a:r>
                <a:rPr kumimoji="0" lang="en-US" b="0" i="0" u="none" strike="noStrike" kern="100" cap="none" spc="0" normalizeH="0" baseline="0" noProof="0">
                  <a:ln>
                    <a:noFill/>
                  </a:ln>
                  <a:solidFill>
                    <a:srgbClr val="373D41"/>
                  </a:solidFill>
                  <a:effectLst/>
                  <a:uLnTx/>
                  <a:uFillTx/>
                  <a:ea typeface="Times New Roman" panose="02020603050405020304" pitchFamily="18" charset="0"/>
                  <a:cs typeface="+mn-cs"/>
                </a:rPr>
                <a:t>Historically</a:t>
              </a:r>
              <a:r>
                <a:rPr kumimoji="0" lang="en-US" b="0" i="0" u="none" strike="noStrike" kern="100" cap="none" spc="-20" normalizeH="0" baseline="0" noProof="0">
                  <a:ln>
                    <a:noFill/>
                  </a:ln>
                  <a:solidFill>
                    <a:srgbClr val="373D41"/>
                  </a:solidFill>
                  <a:effectLst/>
                  <a:uLnTx/>
                  <a:uFillTx/>
                  <a:ea typeface="Times New Roman" panose="02020603050405020304" pitchFamily="18" charset="0"/>
                  <a:cs typeface="+mn-cs"/>
                </a:rPr>
                <a:t> </a:t>
              </a:r>
              <a:r>
                <a:rPr kumimoji="0" lang="en-US" b="0" i="0" u="none" strike="noStrike" kern="100" cap="none" spc="0" normalizeH="0" baseline="0" noProof="0">
                  <a:ln>
                    <a:noFill/>
                  </a:ln>
                  <a:solidFill>
                    <a:srgbClr val="373D41"/>
                  </a:solidFill>
                  <a:effectLst/>
                  <a:uLnTx/>
                  <a:uFillTx/>
                  <a:ea typeface="Times New Roman" panose="02020603050405020304" pitchFamily="18" charset="0"/>
                  <a:cs typeface="+mn-cs"/>
                </a:rPr>
                <a:t>grown</a:t>
              </a:r>
              <a:r>
                <a:rPr kumimoji="0" lang="en-US" b="0" i="0" u="none" strike="noStrike" kern="100" cap="none" spc="-35" normalizeH="0" baseline="0" noProof="0">
                  <a:ln>
                    <a:noFill/>
                  </a:ln>
                  <a:solidFill>
                    <a:srgbClr val="373D41"/>
                  </a:solidFill>
                  <a:effectLst/>
                  <a:uLnTx/>
                  <a:uFillTx/>
                  <a:ea typeface="Times New Roman" panose="02020603050405020304" pitchFamily="18" charset="0"/>
                  <a:cs typeface="+mn-cs"/>
                </a:rPr>
                <a:t> </a:t>
              </a:r>
              <a:r>
                <a:rPr kumimoji="0" lang="en-US" b="0" i="0" u="none" strike="noStrike" kern="100" cap="none" spc="0" normalizeH="0" baseline="0" noProof="0">
                  <a:ln>
                    <a:noFill/>
                  </a:ln>
                  <a:solidFill>
                    <a:srgbClr val="373D41"/>
                  </a:solidFill>
                  <a:effectLst/>
                  <a:uLnTx/>
                  <a:uFillTx/>
                  <a:ea typeface="Times New Roman" panose="02020603050405020304" pitchFamily="18" charset="0"/>
                  <a:cs typeface="+mn-cs"/>
                </a:rPr>
                <a:t>networks </a:t>
              </a:r>
              <a:r>
                <a:rPr lang="en-US" kern="100">
                  <a:solidFill>
                    <a:srgbClr val="373D41"/>
                  </a:solidFill>
                  <a:ea typeface="Times New Roman" panose="02020603050405020304" pitchFamily="18" charset="0"/>
                </a:rPr>
                <a:t>need</a:t>
              </a:r>
              <a:r>
                <a:rPr lang="en-US" kern="100" spc="-20">
                  <a:solidFill>
                    <a:srgbClr val="373D41"/>
                  </a:solidFill>
                  <a:ea typeface="Times New Roman" panose="02020603050405020304" pitchFamily="18" charset="0"/>
                </a:rPr>
                <a:t> </a:t>
              </a:r>
              <a:r>
                <a:rPr lang="en-US" kern="100">
                  <a:solidFill>
                    <a:srgbClr val="373D41"/>
                  </a:solidFill>
                  <a:ea typeface="Times New Roman" panose="02020603050405020304" pitchFamily="18" charset="0"/>
                </a:rPr>
                <a:t>temperatures</a:t>
              </a:r>
              <a:r>
                <a:rPr lang="en-US" kern="100" spc="-60">
                  <a:solidFill>
                    <a:srgbClr val="373D41"/>
                  </a:solidFill>
                  <a:ea typeface="Times New Roman" panose="02020603050405020304" pitchFamily="18" charset="0"/>
                </a:rPr>
                <a:t> </a:t>
              </a:r>
              <a:r>
                <a:rPr lang="en-US" kern="100">
                  <a:solidFill>
                    <a:srgbClr val="373D41"/>
                  </a:solidFill>
                  <a:ea typeface="Times New Roman" panose="02020603050405020304" pitchFamily="18" charset="0"/>
                </a:rPr>
                <a:t>up</a:t>
              </a:r>
              <a:r>
                <a:rPr lang="en-US" kern="100" spc="-20">
                  <a:solidFill>
                    <a:srgbClr val="373D41"/>
                  </a:solidFill>
                  <a:ea typeface="Times New Roman" panose="02020603050405020304" pitchFamily="18" charset="0"/>
                </a:rPr>
                <a:t> </a:t>
              </a:r>
              <a:r>
                <a:rPr lang="en-US" kern="100">
                  <a:solidFill>
                    <a:srgbClr val="373D41"/>
                  </a:solidFill>
                  <a:ea typeface="Times New Roman" panose="02020603050405020304" pitchFamily="18" charset="0"/>
                </a:rPr>
                <a:t>to</a:t>
              </a:r>
              <a:r>
                <a:rPr lang="en-US" kern="100" spc="-45">
                  <a:solidFill>
                    <a:srgbClr val="373D41"/>
                  </a:solidFill>
                  <a:ea typeface="Times New Roman" panose="02020603050405020304" pitchFamily="18" charset="0"/>
                </a:rPr>
                <a:t> </a:t>
              </a:r>
              <a:r>
                <a:rPr lang="en-US" kern="100" spc="5">
                  <a:solidFill>
                    <a:srgbClr val="373D41"/>
                  </a:solidFill>
                  <a:ea typeface="Times New Roman" panose="02020603050405020304" pitchFamily="18" charset="0"/>
                </a:rPr>
                <a:t>130°C</a:t>
              </a:r>
              <a:endParaRPr lang="en-US" kern="100">
                <a:solidFill>
                  <a:srgbClr val="000000"/>
                </a:solidFill>
                <a:ea typeface="Calibri" panose="020F0502020204030204" pitchFamily="34" charset="0"/>
              </a:endParaRPr>
            </a:p>
            <a:p>
              <a:pPr>
                <a:lnSpc>
                  <a:spcPct val="107000"/>
                </a:lnSpc>
                <a:spcAft>
                  <a:spcPts val="800"/>
                </a:spcAft>
                <a:defRPr/>
              </a:pPr>
              <a:endParaRPr lang="en-US" kern="100">
                <a:solidFill>
                  <a:srgbClr val="000000"/>
                </a:solidFill>
                <a:ea typeface="Calibri" panose="020F0502020204030204" pitchFamily="34" charset="0"/>
              </a:endParaRPr>
            </a:p>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US" b="0" i="0" u="none" strike="noStrike" kern="100" cap="none" spc="-20" normalizeH="0" baseline="0" noProof="0">
                  <a:ln>
                    <a:noFill/>
                  </a:ln>
                  <a:solidFill>
                    <a:srgbClr val="373D41"/>
                  </a:solidFill>
                  <a:effectLst/>
                  <a:uLnTx/>
                  <a:uFillTx/>
                  <a:ea typeface="Times New Roman" panose="02020603050405020304" pitchFamily="18" charset="0"/>
                  <a:cs typeface="+mn-cs"/>
                </a:rPr>
                <a:t> </a:t>
              </a:r>
              <a:endParaRPr kumimoji="0" lang="en-US" b="0" i="0" u="none" strike="noStrike" kern="100" cap="none" spc="0" normalizeH="0" baseline="0" noProof="0">
                <a:ln>
                  <a:noFill/>
                </a:ln>
                <a:solidFill>
                  <a:srgbClr val="000000"/>
                </a:solidFill>
                <a:effectLst/>
                <a:uLnTx/>
                <a:uFillTx/>
                <a:ea typeface="Calibri" panose="020F0502020204030204" pitchFamily="34" charset="0"/>
                <a:cs typeface="+mn-cs"/>
              </a:endParaRPr>
            </a:p>
          </p:txBody>
        </p:sp>
        <p:sp>
          <p:nvSpPr>
            <p:cNvPr id="101" name="Rectangle 100">
              <a:extLst>
                <a:ext uri="{FF2B5EF4-FFF2-40B4-BE49-F238E27FC236}">
                  <a16:creationId xmlns:a16="http://schemas.microsoft.com/office/drawing/2014/main" id="{BDE2D100-76D7-CBA6-F9EB-857F48A9DD46}"/>
                </a:ext>
              </a:extLst>
            </p:cNvPr>
            <p:cNvSpPr/>
            <p:nvPr/>
          </p:nvSpPr>
          <p:spPr>
            <a:xfrm>
              <a:off x="6920485" y="1714131"/>
              <a:ext cx="2610403" cy="256002"/>
            </a:xfrm>
            <a:prstGeom prst="rect">
              <a:avLst/>
            </a:prstGeom>
            <a:ln>
              <a:noFill/>
            </a:ln>
          </p:spPr>
          <p:txBody>
            <a:bodyPr vert="horz" lIns="0" tIns="0" rIns="0" bIns="0" rtlCol="0">
              <a:no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endParaRPr kumimoji="0" lang="en-US" sz="1100" b="0" i="0" u="none" strike="noStrike" kern="100" cap="none" spc="0" normalizeH="0" baseline="0" noProof="0">
                <a:ln>
                  <a:noFill/>
                </a:ln>
                <a:solidFill>
                  <a:srgbClr val="000000"/>
                </a:solidFill>
                <a:effectLst/>
                <a:uLnTx/>
                <a:uFillTx/>
                <a:ea typeface="Calibri" panose="020F0502020204030204" pitchFamily="34" charset="0"/>
                <a:cs typeface="+mn-cs"/>
              </a:endParaRPr>
            </a:p>
          </p:txBody>
        </p:sp>
        <p:sp>
          <p:nvSpPr>
            <p:cNvPr id="104" name="Rectangle 103">
              <a:extLst>
                <a:ext uri="{FF2B5EF4-FFF2-40B4-BE49-F238E27FC236}">
                  <a16:creationId xmlns:a16="http://schemas.microsoft.com/office/drawing/2014/main" id="{CB331CBF-6002-C2A7-B68E-6AF69EE3486E}"/>
                </a:ext>
              </a:extLst>
            </p:cNvPr>
            <p:cNvSpPr/>
            <p:nvPr/>
          </p:nvSpPr>
          <p:spPr>
            <a:xfrm>
              <a:off x="6929623" y="2389664"/>
              <a:ext cx="3168375" cy="850189"/>
            </a:xfrm>
            <a:prstGeom prst="rect">
              <a:avLst/>
            </a:prstGeom>
            <a:ln>
              <a:noFill/>
            </a:ln>
          </p:spPr>
          <p:txBody>
            <a:bodyPr vert="horz" lIns="0" tIns="0" rIns="0" bIns="0" rtlCol="0">
              <a:noAutofit/>
            </a:bodyPr>
            <a:lstStyle/>
            <a:p>
              <a:pPr>
                <a:lnSpc>
                  <a:spcPct val="107000"/>
                </a:lnSpc>
                <a:spcAft>
                  <a:spcPts val="800"/>
                </a:spcAft>
                <a:defRPr/>
              </a:pPr>
              <a:r>
                <a:rPr kumimoji="0" lang="en-US" b="0" i="0" u="none" strike="noStrike" kern="100" cap="none" spc="0" normalizeH="0" baseline="0" noProof="0">
                  <a:ln>
                    <a:noFill/>
                  </a:ln>
                  <a:solidFill>
                    <a:srgbClr val="373D41"/>
                  </a:solidFill>
                  <a:effectLst/>
                  <a:uLnTx/>
                  <a:uFillTx/>
                  <a:ea typeface="Times New Roman" panose="02020603050405020304" pitchFamily="18" charset="0"/>
                  <a:cs typeface="+mn-cs"/>
                </a:rPr>
                <a:t>High</a:t>
              </a:r>
              <a:r>
                <a:rPr kumimoji="0" lang="en-US" b="0" i="0" u="none" strike="noStrike" kern="100" cap="none" spc="-5" normalizeH="0" baseline="0" noProof="0">
                  <a:ln>
                    <a:noFill/>
                  </a:ln>
                  <a:solidFill>
                    <a:srgbClr val="373D41"/>
                  </a:solidFill>
                  <a:effectLst/>
                  <a:uLnTx/>
                  <a:uFillTx/>
                  <a:ea typeface="Times New Roman" panose="02020603050405020304" pitchFamily="18" charset="0"/>
                  <a:cs typeface="+mn-cs"/>
                </a:rPr>
                <a:t> </a:t>
              </a:r>
              <a:r>
                <a:rPr kumimoji="0" lang="en-US" b="0" i="0" u="none" strike="noStrike" kern="100" cap="none" spc="0" normalizeH="0" baseline="0" noProof="0">
                  <a:ln>
                    <a:noFill/>
                  </a:ln>
                  <a:solidFill>
                    <a:srgbClr val="373D41"/>
                  </a:solidFill>
                  <a:effectLst/>
                  <a:uLnTx/>
                  <a:uFillTx/>
                  <a:ea typeface="Times New Roman" panose="02020603050405020304" pitchFamily="18" charset="0"/>
                  <a:cs typeface="+mn-cs"/>
                </a:rPr>
                <a:t>performance</a:t>
              </a:r>
              <a:r>
                <a:rPr kumimoji="0" lang="en-US" b="0" i="0" u="none" strike="noStrike" kern="100" cap="none" spc="-10" normalizeH="0" baseline="0" noProof="0">
                  <a:ln>
                    <a:noFill/>
                  </a:ln>
                  <a:solidFill>
                    <a:srgbClr val="373D41"/>
                  </a:solidFill>
                  <a:effectLst/>
                  <a:uLnTx/>
                  <a:uFillTx/>
                  <a:ea typeface="Times New Roman" panose="02020603050405020304" pitchFamily="18" charset="0"/>
                  <a:cs typeface="+mn-cs"/>
                </a:rPr>
                <a:t> </a:t>
              </a:r>
              <a:r>
                <a:rPr kumimoji="0" lang="en-US" b="0" i="0" u="none" strike="noStrike" kern="100" cap="none" spc="0" normalizeH="0" baseline="0" noProof="0">
                  <a:ln>
                    <a:noFill/>
                  </a:ln>
                  <a:solidFill>
                    <a:srgbClr val="373D41"/>
                  </a:solidFill>
                  <a:effectLst/>
                  <a:uLnTx/>
                  <a:uFillTx/>
                  <a:ea typeface="Times New Roman" panose="02020603050405020304" pitchFamily="18" charset="0"/>
                  <a:cs typeface="+mn-cs"/>
                </a:rPr>
                <a:t>heat</a:t>
              </a:r>
              <a:r>
                <a:rPr kumimoji="0" lang="en-US" b="0" i="0" u="none" strike="noStrike" kern="100" cap="none" spc="-35" normalizeH="0" baseline="0" noProof="0">
                  <a:ln>
                    <a:noFill/>
                  </a:ln>
                  <a:solidFill>
                    <a:srgbClr val="373D41"/>
                  </a:solidFill>
                  <a:effectLst/>
                  <a:uLnTx/>
                  <a:uFillTx/>
                  <a:ea typeface="Times New Roman" panose="02020603050405020304" pitchFamily="18" charset="0"/>
                  <a:cs typeface="+mn-cs"/>
                </a:rPr>
                <a:t> </a:t>
              </a:r>
              <a:r>
                <a:rPr kumimoji="0" lang="en-US" b="0" i="0" u="none" strike="noStrike" kern="100" cap="none" spc="0" normalizeH="0" baseline="0" noProof="0">
                  <a:ln>
                    <a:noFill/>
                  </a:ln>
                  <a:solidFill>
                    <a:srgbClr val="373D41"/>
                  </a:solidFill>
                  <a:effectLst/>
                  <a:uLnTx/>
                  <a:uFillTx/>
                  <a:ea typeface="Times New Roman" panose="02020603050405020304" pitchFamily="18" charset="0"/>
                  <a:cs typeface="+mn-cs"/>
                </a:rPr>
                <a:t>pumps</a:t>
              </a:r>
              <a:r>
                <a:rPr lang="en-US" kern="100">
                  <a:solidFill>
                    <a:srgbClr val="373D41"/>
                  </a:solidFill>
                  <a:ea typeface="Times New Roman" panose="02020603050405020304" pitchFamily="18" charset="0"/>
                </a:rPr>
                <a:t> can</a:t>
              </a:r>
              <a:r>
                <a:rPr lang="en-US" kern="100" spc="-20">
                  <a:solidFill>
                    <a:srgbClr val="373D41"/>
                  </a:solidFill>
                  <a:ea typeface="Times New Roman" panose="02020603050405020304" pitchFamily="18" charset="0"/>
                </a:rPr>
                <a:t> </a:t>
              </a:r>
              <a:r>
                <a:rPr lang="en-US" kern="100">
                  <a:solidFill>
                    <a:srgbClr val="373D41"/>
                  </a:solidFill>
                  <a:ea typeface="Times New Roman" panose="02020603050405020304" pitchFamily="18" charset="0"/>
                </a:rPr>
                <a:t>be</a:t>
              </a:r>
              <a:r>
                <a:rPr lang="en-US" kern="100" spc="-25">
                  <a:solidFill>
                    <a:srgbClr val="373D41"/>
                  </a:solidFill>
                  <a:ea typeface="Times New Roman" panose="02020603050405020304" pitchFamily="18" charset="0"/>
                </a:rPr>
                <a:t> </a:t>
              </a:r>
              <a:r>
                <a:rPr lang="en-US" kern="100">
                  <a:solidFill>
                    <a:srgbClr val="373D41"/>
                  </a:solidFill>
                  <a:ea typeface="Times New Roman" panose="02020603050405020304" pitchFamily="18" charset="0"/>
                </a:rPr>
                <a:t>seamlessly</a:t>
              </a:r>
              <a:r>
                <a:rPr lang="en-US" kern="100" spc="-50">
                  <a:solidFill>
                    <a:srgbClr val="373D41"/>
                  </a:solidFill>
                  <a:ea typeface="Times New Roman" panose="02020603050405020304" pitchFamily="18" charset="0"/>
                </a:rPr>
                <a:t> </a:t>
              </a:r>
              <a:r>
                <a:rPr lang="en-US" kern="100">
                  <a:solidFill>
                    <a:srgbClr val="373D41"/>
                  </a:solidFill>
                  <a:ea typeface="Times New Roman" panose="02020603050405020304" pitchFamily="18" charset="0"/>
                </a:rPr>
                <a:t>integrated</a:t>
              </a:r>
              <a:r>
                <a:rPr lang="en-US" kern="100" spc="-45">
                  <a:solidFill>
                    <a:srgbClr val="373D41"/>
                  </a:solidFill>
                  <a:ea typeface="Times New Roman" panose="02020603050405020304" pitchFamily="18" charset="0"/>
                </a:rPr>
                <a:t> </a:t>
              </a:r>
              <a:r>
                <a:rPr lang="en-US" kern="100">
                  <a:solidFill>
                    <a:srgbClr val="373D41"/>
                  </a:solidFill>
                  <a:ea typeface="Times New Roman" panose="02020603050405020304" pitchFamily="18" charset="0"/>
                </a:rPr>
                <a:t>in</a:t>
              </a:r>
              <a:r>
                <a:rPr lang="en-US" kern="100" spc="-35">
                  <a:solidFill>
                    <a:srgbClr val="373D41"/>
                  </a:solidFill>
                  <a:ea typeface="Times New Roman" panose="02020603050405020304" pitchFamily="18" charset="0"/>
                </a:rPr>
                <a:t> </a:t>
              </a:r>
              <a:r>
                <a:rPr lang="en-US" kern="100">
                  <a:solidFill>
                    <a:srgbClr val="373D41"/>
                  </a:solidFill>
                  <a:ea typeface="Times New Roman" panose="02020603050405020304" pitchFamily="18" charset="0"/>
                </a:rPr>
                <a:t>existing</a:t>
              </a:r>
              <a:r>
                <a:rPr lang="en-US" kern="100" spc="-45">
                  <a:solidFill>
                    <a:srgbClr val="373D41"/>
                  </a:solidFill>
                  <a:ea typeface="Times New Roman" panose="02020603050405020304" pitchFamily="18" charset="0"/>
                </a:rPr>
                <a:t> </a:t>
              </a:r>
              <a:r>
                <a:rPr lang="en-US" kern="100">
                  <a:solidFill>
                    <a:srgbClr val="373D41"/>
                  </a:solidFill>
                  <a:ea typeface="Times New Roman" panose="02020603050405020304" pitchFamily="18" charset="0"/>
                </a:rPr>
                <a:t>networks</a:t>
              </a:r>
              <a:endParaRPr lang="en-US" kern="100">
                <a:solidFill>
                  <a:srgbClr val="000000"/>
                </a:solidFill>
                <a:ea typeface="Calibri" panose="020F0502020204030204" pitchFamily="34" charset="0"/>
              </a:endParaRPr>
            </a:p>
          </p:txBody>
        </p:sp>
        <p:sp>
          <p:nvSpPr>
            <p:cNvPr id="107" name="Rectangle 106">
              <a:extLst>
                <a:ext uri="{FF2B5EF4-FFF2-40B4-BE49-F238E27FC236}">
                  <a16:creationId xmlns:a16="http://schemas.microsoft.com/office/drawing/2014/main" id="{C8E9EE8E-B686-F7EC-B1E9-1693F3213552}"/>
                </a:ext>
              </a:extLst>
            </p:cNvPr>
            <p:cNvSpPr/>
            <p:nvPr/>
          </p:nvSpPr>
          <p:spPr>
            <a:xfrm>
              <a:off x="6920485" y="3376810"/>
              <a:ext cx="3130673" cy="791744"/>
            </a:xfrm>
            <a:prstGeom prst="rect">
              <a:avLst/>
            </a:prstGeom>
            <a:ln>
              <a:noFill/>
            </a:ln>
          </p:spPr>
          <p:txBody>
            <a:bodyPr vert="horz" lIns="0" tIns="0" rIns="0" bIns="0" rtlCol="0">
              <a:noAutofit/>
            </a:bodyPr>
            <a:lstStyle/>
            <a:p>
              <a:pPr>
                <a:lnSpc>
                  <a:spcPct val="107000"/>
                </a:lnSpc>
                <a:spcAft>
                  <a:spcPts val="800"/>
                </a:spcAft>
                <a:defRPr/>
              </a:pPr>
              <a:r>
                <a:rPr kumimoji="0" lang="en-US" b="0" i="0" u="none" strike="noStrike" kern="100" cap="none" spc="0" normalizeH="0" baseline="0" noProof="0">
                  <a:ln>
                    <a:noFill/>
                  </a:ln>
                  <a:solidFill>
                    <a:srgbClr val="373D41"/>
                  </a:solidFill>
                  <a:effectLst/>
                  <a:uLnTx/>
                  <a:uFillTx/>
                  <a:ea typeface="Times New Roman" panose="02020603050405020304" pitchFamily="18" charset="0"/>
                  <a:cs typeface="+mn-cs"/>
                </a:rPr>
                <a:t>Important:</a:t>
              </a:r>
              <a:r>
                <a:rPr kumimoji="0" lang="en-US" b="0" i="0" u="none" strike="noStrike" kern="100" cap="none" spc="-25" normalizeH="0" baseline="0" noProof="0">
                  <a:ln>
                    <a:noFill/>
                  </a:ln>
                  <a:solidFill>
                    <a:srgbClr val="373D41"/>
                  </a:solidFill>
                  <a:effectLst/>
                  <a:uLnTx/>
                  <a:uFillTx/>
                  <a:ea typeface="Times New Roman" panose="02020603050405020304" pitchFamily="18" charset="0"/>
                  <a:cs typeface="+mn-cs"/>
                </a:rPr>
                <a:t> </a:t>
              </a:r>
              <a:r>
                <a:rPr kumimoji="0" lang="en-US" b="0" i="0" u="none" strike="noStrike" kern="100" cap="none" spc="0" normalizeH="0" baseline="0" noProof="0">
                  <a:ln>
                    <a:noFill/>
                  </a:ln>
                  <a:solidFill>
                    <a:srgbClr val="373D41"/>
                  </a:solidFill>
                  <a:effectLst/>
                  <a:uLnTx/>
                  <a:uFillTx/>
                  <a:ea typeface="Times New Roman" panose="02020603050405020304" pitchFamily="18" charset="0"/>
                  <a:cs typeface="+mn-cs"/>
                </a:rPr>
                <a:t>Optimize</a:t>
              </a:r>
              <a:r>
                <a:rPr kumimoji="0" lang="en-US" b="0" i="0" u="none" strike="noStrike" kern="100" cap="none" spc="-25" normalizeH="0" baseline="0" noProof="0">
                  <a:ln>
                    <a:noFill/>
                  </a:ln>
                  <a:solidFill>
                    <a:srgbClr val="373D41"/>
                  </a:solidFill>
                  <a:effectLst/>
                  <a:uLnTx/>
                  <a:uFillTx/>
                  <a:ea typeface="Times New Roman" panose="02020603050405020304" pitchFamily="18" charset="0"/>
                  <a:cs typeface="+mn-cs"/>
                </a:rPr>
                <a:t> </a:t>
              </a:r>
              <a:r>
                <a:rPr kumimoji="0" lang="en-US" b="0" i="0" u="none" strike="noStrike" kern="100" cap="none" spc="0" normalizeH="0" baseline="0" noProof="0">
                  <a:ln>
                    <a:noFill/>
                  </a:ln>
                  <a:solidFill>
                    <a:srgbClr val="373D41"/>
                  </a:solidFill>
                  <a:effectLst/>
                  <a:uLnTx/>
                  <a:uFillTx/>
                  <a:ea typeface="Times New Roman" panose="02020603050405020304" pitchFamily="18" charset="0"/>
                  <a:cs typeface="+mn-cs"/>
                </a:rPr>
                <a:t>networks </a:t>
              </a:r>
              <a:r>
                <a:rPr lang="en-US" kern="100">
                  <a:solidFill>
                    <a:srgbClr val="373D41"/>
                  </a:solidFill>
                  <a:ea typeface="Times New Roman" panose="02020603050405020304" pitchFamily="18" charset="0"/>
                </a:rPr>
                <a:t>as</a:t>
              </a:r>
              <a:r>
                <a:rPr lang="en-US" kern="100" spc="-30">
                  <a:solidFill>
                    <a:srgbClr val="373D41"/>
                  </a:solidFill>
                  <a:ea typeface="Times New Roman" panose="02020603050405020304" pitchFamily="18" charset="0"/>
                </a:rPr>
                <a:t> </a:t>
              </a:r>
              <a:r>
                <a:rPr lang="en-US" kern="100">
                  <a:solidFill>
                    <a:srgbClr val="373D41"/>
                  </a:solidFill>
                  <a:ea typeface="Times New Roman" panose="02020603050405020304" pitchFamily="18" charset="0"/>
                </a:rPr>
                <a:t>far</a:t>
              </a:r>
              <a:r>
                <a:rPr lang="en-US" kern="100" spc="-25">
                  <a:solidFill>
                    <a:srgbClr val="373D41"/>
                  </a:solidFill>
                  <a:ea typeface="Times New Roman" panose="02020603050405020304" pitchFamily="18" charset="0"/>
                </a:rPr>
                <a:t> </a:t>
              </a:r>
              <a:r>
                <a:rPr lang="en-US" kern="100">
                  <a:solidFill>
                    <a:srgbClr val="373D41"/>
                  </a:solidFill>
                  <a:ea typeface="Times New Roman" panose="02020603050405020304" pitchFamily="18" charset="0"/>
                </a:rPr>
                <a:t>as</a:t>
              </a:r>
              <a:r>
                <a:rPr lang="en-US" kern="100" spc="-30">
                  <a:solidFill>
                    <a:srgbClr val="373D41"/>
                  </a:solidFill>
                  <a:ea typeface="Times New Roman" panose="02020603050405020304" pitchFamily="18" charset="0"/>
                </a:rPr>
                <a:t> </a:t>
              </a:r>
              <a:r>
                <a:rPr lang="en-US" kern="100">
                  <a:solidFill>
                    <a:srgbClr val="373D41"/>
                  </a:solidFill>
                  <a:ea typeface="Times New Roman" panose="02020603050405020304" pitchFamily="18" charset="0"/>
                </a:rPr>
                <a:t>possible</a:t>
              </a:r>
              <a:r>
                <a:rPr lang="en-US" kern="100" spc="-40">
                  <a:solidFill>
                    <a:srgbClr val="373D41"/>
                  </a:solidFill>
                  <a:ea typeface="Times New Roman" panose="02020603050405020304" pitchFamily="18" charset="0"/>
                </a:rPr>
                <a:t> </a:t>
              </a:r>
              <a:r>
                <a:rPr lang="en-US" kern="100">
                  <a:solidFill>
                    <a:srgbClr val="373D41"/>
                  </a:solidFill>
                  <a:ea typeface="Times New Roman" panose="02020603050405020304" pitchFamily="18" charset="0"/>
                </a:rPr>
                <a:t>(lower</a:t>
              </a:r>
              <a:r>
                <a:rPr lang="en-US" kern="100" spc="-35">
                  <a:solidFill>
                    <a:srgbClr val="373D41"/>
                  </a:solidFill>
                  <a:ea typeface="Times New Roman" panose="02020603050405020304" pitchFamily="18" charset="0"/>
                </a:rPr>
                <a:t> </a:t>
              </a:r>
              <a:r>
                <a:rPr lang="en-US" kern="100">
                  <a:solidFill>
                    <a:srgbClr val="373D41"/>
                  </a:solidFill>
                  <a:ea typeface="Times New Roman" panose="02020603050405020304" pitchFamily="18" charset="0"/>
                </a:rPr>
                <a:t>temperatures,</a:t>
              </a:r>
              <a:r>
                <a:rPr lang="en-US" kern="100" spc="-45">
                  <a:solidFill>
                    <a:srgbClr val="373D41"/>
                  </a:solidFill>
                  <a:ea typeface="Times New Roman" panose="02020603050405020304" pitchFamily="18" charset="0"/>
                </a:rPr>
                <a:t> </a:t>
              </a:r>
              <a:r>
                <a:rPr lang="en-US" kern="100">
                  <a:solidFill>
                    <a:srgbClr val="373D41"/>
                  </a:solidFill>
                  <a:ea typeface="Times New Roman" panose="02020603050405020304" pitchFamily="18" charset="0"/>
                </a:rPr>
                <a:t>storage)</a:t>
              </a:r>
              <a:endParaRPr lang="en-US" kern="100">
                <a:solidFill>
                  <a:srgbClr val="000000"/>
                </a:solidFill>
                <a:ea typeface="Calibri" panose="020F0502020204030204" pitchFamily="34" charset="0"/>
              </a:endParaRPr>
            </a:p>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US" b="0" i="0" u="none" strike="noStrike" kern="100" cap="none" spc="-35" normalizeH="0" baseline="0" noProof="0">
                  <a:ln>
                    <a:noFill/>
                  </a:ln>
                  <a:solidFill>
                    <a:srgbClr val="373D41"/>
                  </a:solidFill>
                  <a:effectLst/>
                  <a:uLnTx/>
                  <a:uFillTx/>
                  <a:ea typeface="Times New Roman" panose="02020603050405020304" pitchFamily="18" charset="0"/>
                  <a:cs typeface="+mn-cs"/>
                </a:rPr>
                <a:t> </a:t>
              </a:r>
              <a:endParaRPr kumimoji="0" lang="en-US" b="0" i="0" u="none" strike="noStrike" kern="100" cap="none" spc="0" normalizeH="0" baseline="0" noProof="0">
                <a:ln>
                  <a:noFill/>
                </a:ln>
                <a:solidFill>
                  <a:srgbClr val="000000"/>
                </a:solidFill>
                <a:effectLst/>
                <a:uLnTx/>
                <a:uFillTx/>
                <a:ea typeface="Calibri" panose="020F0502020204030204" pitchFamily="34" charset="0"/>
                <a:cs typeface="+mn-cs"/>
              </a:endParaRPr>
            </a:p>
          </p:txBody>
        </p:sp>
        <p:pic>
          <p:nvPicPr>
            <p:cNvPr id="110" name="Picture 109">
              <a:extLst>
                <a:ext uri="{FF2B5EF4-FFF2-40B4-BE49-F238E27FC236}">
                  <a16:creationId xmlns:a16="http://schemas.microsoft.com/office/drawing/2014/main" id="{74350529-F89D-CA65-A8F4-4C626C23245B}"/>
                </a:ext>
              </a:extLst>
            </p:cNvPr>
            <p:cNvPicPr/>
            <p:nvPr/>
          </p:nvPicPr>
          <p:blipFill>
            <a:blip r:embed="rId10"/>
            <a:stretch>
              <a:fillRect/>
            </a:stretch>
          </p:blipFill>
          <p:spPr>
            <a:xfrm>
              <a:off x="0" y="1223375"/>
              <a:ext cx="3968496" cy="2682240"/>
            </a:xfrm>
            <a:prstGeom prst="rect">
              <a:avLst/>
            </a:prstGeom>
          </p:spPr>
        </p:pic>
        <p:sp>
          <p:nvSpPr>
            <p:cNvPr id="111" name="Rectangle 110">
              <a:extLst>
                <a:ext uri="{FF2B5EF4-FFF2-40B4-BE49-F238E27FC236}">
                  <a16:creationId xmlns:a16="http://schemas.microsoft.com/office/drawing/2014/main" id="{E4A0DC25-4C8A-19FE-1AFD-8006C2F0BE99}"/>
                </a:ext>
              </a:extLst>
            </p:cNvPr>
            <p:cNvSpPr/>
            <p:nvPr/>
          </p:nvSpPr>
          <p:spPr>
            <a:xfrm>
              <a:off x="355252" y="272818"/>
              <a:ext cx="1965227" cy="979949"/>
            </a:xfrm>
            <a:prstGeom prst="rect">
              <a:avLst/>
            </a:prstGeom>
            <a:ln>
              <a:noFill/>
            </a:ln>
          </p:spPr>
          <p:txBody>
            <a:bodyPr vert="horz" lIns="0" tIns="0" rIns="0" bIns="0" rtlCol="0">
              <a:noAutofit/>
            </a:bodyPr>
            <a:lstStyle/>
            <a:p>
              <a:pPr marL="0" marR="0" lvl="0" indent="0" algn="l" defTabSz="914400" rtl="0" eaLnBrk="1" fontAlgn="auto" latinLnBrk="0" hangingPunct="1">
                <a:lnSpc>
                  <a:spcPct val="114000"/>
                </a:lnSpc>
                <a:spcBef>
                  <a:spcPts val="0"/>
                </a:spcBef>
                <a:buClrTx/>
                <a:buSzTx/>
                <a:buFontTx/>
                <a:buNone/>
                <a:tabLst/>
                <a:defRPr/>
              </a:pPr>
              <a:r>
                <a:rPr kumimoji="0" lang="en-US" b="0" i="0" u="none" strike="noStrike" kern="100" cap="none" spc="0" normalizeH="0" baseline="0" noProof="0">
                  <a:ln>
                    <a:noFill/>
                  </a:ln>
                  <a:solidFill>
                    <a:srgbClr val="007676"/>
                  </a:solidFill>
                  <a:effectLst/>
                  <a:uLnTx/>
                  <a:uFillTx/>
                  <a:ea typeface="Times New Roman" panose="02020603050405020304" pitchFamily="18" charset="0"/>
                  <a:cs typeface="+mn-cs"/>
                </a:rPr>
                <a:t>Heat</a:t>
              </a:r>
              <a:r>
                <a:rPr kumimoji="0" lang="en-US" b="0" i="0" u="none" strike="noStrike" kern="100" cap="none" spc="-45" normalizeH="0" baseline="0" noProof="0">
                  <a:ln>
                    <a:noFill/>
                  </a:ln>
                  <a:solidFill>
                    <a:srgbClr val="007676"/>
                  </a:solidFill>
                  <a:effectLst/>
                  <a:uLnTx/>
                  <a:uFillTx/>
                  <a:ea typeface="Times New Roman" panose="02020603050405020304" pitchFamily="18" charset="0"/>
                  <a:cs typeface="+mn-cs"/>
                </a:rPr>
                <a:t> </a:t>
              </a:r>
              <a:r>
                <a:rPr kumimoji="0" lang="en-US" b="0" i="0" u="none" strike="noStrike" kern="100" cap="none" spc="0" normalizeH="0" baseline="0" noProof="0">
                  <a:ln>
                    <a:noFill/>
                  </a:ln>
                  <a:solidFill>
                    <a:srgbClr val="007676"/>
                  </a:solidFill>
                  <a:effectLst/>
                  <a:uLnTx/>
                  <a:uFillTx/>
                  <a:ea typeface="Times New Roman" panose="02020603050405020304" pitchFamily="18" charset="0"/>
                  <a:cs typeface="+mn-cs"/>
                </a:rPr>
                <a:t>Source:</a:t>
              </a:r>
            </a:p>
            <a:p>
              <a:pPr marL="285750" indent="-285750">
                <a:lnSpc>
                  <a:spcPct val="114000"/>
                </a:lnSpc>
                <a:buFont typeface="Arial" panose="020B0604020202020204" pitchFamily="34" charset="0"/>
                <a:buChar char="•"/>
                <a:defRPr/>
              </a:pPr>
              <a:r>
                <a:rPr lang="en-US" kern="100">
                  <a:solidFill>
                    <a:srgbClr val="373D41"/>
                  </a:solidFill>
                  <a:ea typeface="Times New Roman" panose="02020603050405020304" pitchFamily="18" charset="0"/>
                </a:rPr>
                <a:t>Sewage</a:t>
              </a:r>
              <a:r>
                <a:rPr lang="en-US" kern="100" spc="-40">
                  <a:solidFill>
                    <a:srgbClr val="373D41"/>
                  </a:solidFill>
                  <a:ea typeface="Times New Roman" panose="02020603050405020304" pitchFamily="18" charset="0"/>
                </a:rPr>
                <a:t> </a:t>
              </a:r>
              <a:r>
                <a:rPr lang="en-US" kern="100">
                  <a:solidFill>
                    <a:srgbClr val="373D41"/>
                  </a:solidFill>
                  <a:ea typeface="Times New Roman" panose="02020603050405020304" pitchFamily="18" charset="0"/>
                </a:rPr>
                <a:t>15°C</a:t>
              </a:r>
            </a:p>
            <a:p>
              <a:pPr marL="285750" indent="-285750">
                <a:lnSpc>
                  <a:spcPct val="114000"/>
                </a:lnSpc>
                <a:buFont typeface="Arial" panose="020B0604020202020204" pitchFamily="34" charset="0"/>
                <a:buChar char="•"/>
                <a:defRPr/>
              </a:pPr>
              <a:r>
                <a:rPr lang="en-US" kern="100">
                  <a:solidFill>
                    <a:srgbClr val="373D41"/>
                  </a:solidFill>
                  <a:ea typeface="Times New Roman" panose="02020603050405020304" pitchFamily="18" charset="0"/>
                </a:rPr>
                <a:t>River</a:t>
              </a:r>
              <a:r>
                <a:rPr lang="en-US" kern="100" spc="-40">
                  <a:solidFill>
                    <a:srgbClr val="373D41"/>
                  </a:solidFill>
                  <a:ea typeface="Times New Roman" panose="02020603050405020304" pitchFamily="18" charset="0"/>
                </a:rPr>
                <a:t> </a:t>
              </a:r>
              <a:r>
                <a:rPr lang="en-US" kern="100" spc="-15">
                  <a:solidFill>
                    <a:srgbClr val="373D41"/>
                  </a:solidFill>
                  <a:ea typeface="Times New Roman" panose="02020603050405020304" pitchFamily="18" charset="0"/>
                </a:rPr>
                <a:t> </a:t>
              </a:r>
              <a:r>
                <a:rPr lang="en-US" kern="100">
                  <a:solidFill>
                    <a:srgbClr val="373D41"/>
                  </a:solidFill>
                  <a:ea typeface="Times New Roman" panose="02020603050405020304" pitchFamily="18" charset="0"/>
                </a:rPr>
                <a:t>5°C</a:t>
              </a:r>
              <a:endParaRPr kumimoji="0" lang="en-US" sz="1650" b="0" i="0" u="none" strike="noStrike" kern="100" cap="none" spc="0" normalizeH="0" baseline="0" noProof="0">
                <a:ln>
                  <a:noFill/>
                </a:ln>
                <a:solidFill>
                  <a:srgbClr val="007676"/>
                </a:solidFill>
                <a:effectLst/>
                <a:uLnTx/>
                <a:uFillTx/>
                <a:ea typeface="Times New Roman" panose="02020603050405020304" pitchFamily="18" charset="0"/>
                <a:cs typeface="+mn-cs"/>
              </a:endParaRPr>
            </a:p>
            <a:p>
              <a:pPr marL="0" marR="0" lvl="0" indent="0" algn="l" defTabSz="914400" rtl="0" eaLnBrk="1" fontAlgn="auto" latinLnBrk="0" hangingPunct="1">
                <a:lnSpc>
                  <a:spcPct val="114000"/>
                </a:lnSpc>
                <a:spcBef>
                  <a:spcPts val="0"/>
                </a:spcBef>
                <a:buClrTx/>
                <a:buSzTx/>
                <a:buFontTx/>
                <a:buNone/>
                <a:tabLst/>
                <a:defRPr/>
              </a:pPr>
              <a:endParaRPr kumimoji="0" lang="en-US" sz="1100" b="0" i="0" u="none" strike="noStrike" kern="100" cap="none" spc="0" normalizeH="0" baseline="0" noProof="0">
                <a:ln>
                  <a:noFill/>
                </a:ln>
                <a:solidFill>
                  <a:srgbClr val="000000"/>
                </a:solidFill>
                <a:effectLst/>
                <a:uLnTx/>
                <a:uFillTx/>
                <a:ea typeface="Calibri" panose="020F0502020204030204" pitchFamily="34" charset="0"/>
                <a:cs typeface="+mn-cs"/>
              </a:endParaRPr>
            </a:p>
          </p:txBody>
        </p:sp>
        <p:sp>
          <p:nvSpPr>
            <p:cNvPr id="113" name="Shape 602">
              <a:extLst>
                <a:ext uri="{FF2B5EF4-FFF2-40B4-BE49-F238E27FC236}">
                  <a16:creationId xmlns:a16="http://schemas.microsoft.com/office/drawing/2014/main" id="{C2CB5E17-E828-BFF7-6701-833640BA6D40}"/>
                </a:ext>
              </a:extLst>
            </p:cNvPr>
            <p:cNvSpPr/>
            <p:nvPr/>
          </p:nvSpPr>
          <p:spPr>
            <a:xfrm>
              <a:off x="5980176" y="1861931"/>
              <a:ext cx="222503" cy="192024"/>
            </a:xfrm>
            <a:custGeom>
              <a:avLst/>
              <a:gdLst/>
              <a:ahLst/>
              <a:cxnLst/>
              <a:rect l="0" t="0" r="0" b="0"/>
              <a:pathLst>
                <a:path w="222503" h="192024">
                  <a:moveTo>
                    <a:pt x="111252" y="0"/>
                  </a:moveTo>
                  <a:lnTo>
                    <a:pt x="222503" y="192024"/>
                  </a:lnTo>
                  <a:lnTo>
                    <a:pt x="0" y="192024"/>
                  </a:lnTo>
                  <a:lnTo>
                    <a:pt x="111252" y="0"/>
                  </a:lnTo>
                  <a:close/>
                </a:path>
              </a:pathLst>
            </a:custGeom>
            <a:ln w="0" cap="flat">
              <a:miter lim="127000"/>
            </a:ln>
          </p:spPr>
          <p:style>
            <a:lnRef idx="0">
              <a:srgbClr val="000000">
                <a:alpha val="0"/>
              </a:srgbClr>
            </a:lnRef>
            <a:fillRef idx="1">
              <a:srgbClr val="373D41"/>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4" name="Shape 603">
              <a:extLst>
                <a:ext uri="{FF2B5EF4-FFF2-40B4-BE49-F238E27FC236}">
                  <a16:creationId xmlns:a16="http://schemas.microsoft.com/office/drawing/2014/main" id="{29BF8655-E23D-EDCC-45C7-88BC0E6D152E}"/>
                </a:ext>
              </a:extLst>
            </p:cNvPr>
            <p:cNvSpPr/>
            <p:nvPr/>
          </p:nvSpPr>
          <p:spPr>
            <a:xfrm>
              <a:off x="5170932" y="1861931"/>
              <a:ext cx="434340" cy="0"/>
            </a:xfrm>
            <a:custGeom>
              <a:avLst/>
              <a:gdLst/>
              <a:ahLst/>
              <a:cxnLst/>
              <a:rect l="0" t="0" r="0" b="0"/>
              <a:pathLst>
                <a:path w="434340">
                  <a:moveTo>
                    <a:pt x="434340" y="0"/>
                  </a:moveTo>
                  <a:lnTo>
                    <a:pt x="0" y="0"/>
                  </a:lnTo>
                </a:path>
              </a:pathLst>
            </a:custGeom>
            <a:ln w="15240" cap="flat">
              <a:miter lim="101600"/>
            </a:ln>
          </p:spPr>
          <p:style>
            <a:lnRef idx="1">
              <a:srgbClr val="BBBDC0"/>
            </a:lnRef>
            <a:fillRef idx="0">
              <a:srgbClr val="000000">
                <a:alpha val="0"/>
              </a:srgbClr>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5" name="Shape 604">
              <a:extLst>
                <a:ext uri="{FF2B5EF4-FFF2-40B4-BE49-F238E27FC236}">
                  <a16:creationId xmlns:a16="http://schemas.microsoft.com/office/drawing/2014/main" id="{8013EAF3-7AA6-FBF8-6156-3EFA1F9665AA}"/>
                </a:ext>
              </a:extLst>
            </p:cNvPr>
            <p:cNvSpPr/>
            <p:nvPr/>
          </p:nvSpPr>
          <p:spPr>
            <a:xfrm>
              <a:off x="4678680" y="1683623"/>
              <a:ext cx="576073" cy="434340"/>
            </a:xfrm>
            <a:custGeom>
              <a:avLst/>
              <a:gdLst/>
              <a:ahLst/>
              <a:cxnLst/>
              <a:rect l="0" t="0" r="0" b="0"/>
              <a:pathLst>
                <a:path w="576073" h="434340">
                  <a:moveTo>
                    <a:pt x="0" y="0"/>
                  </a:moveTo>
                  <a:lnTo>
                    <a:pt x="569976" y="83820"/>
                  </a:lnTo>
                  <a:lnTo>
                    <a:pt x="576073" y="278892"/>
                  </a:lnTo>
                  <a:lnTo>
                    <a:pt x="1525" y="434340"/>
                  </a:lnTo>
                  <a:cubicBezTo>
                    <a:pt x="1525" y="289560"/>
                    <a:pt x="0" y="144780"/>
                    <a:pt x="0" y="0"/>
                  </a:cubicBezTo>
                  <a:close/>
                </a:path>
              </a:pathLst>
            </a:custGeom>
            <a:ln w="0" cap="flat">
              <a:miter lim="127000"/>
            </a:ln>
          </p:spPr>
          <p:style>
            <a:lnRef idx="0">
              <a:srgbClr val="000000">
                <a:alpha val="0"/>
              </a:srgbClr>
            </a:lnRef>
            <a:fillRef idx="1">
              <a:srgbClr val="0099CC"/>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6" name="Shape 605">
              <a:extLst>
                <a:ext uri="{FF2B5EF4-FFF2-40B4-BE49-F238E27FC236}">
                  <a16:creationId xmlns:a16="http://schemas.microsoft.com/office/drawing/2014/main" id="{9C3ECAA1-7D9A-DB7A-828B-FAE6C9D3C6FE}"/>
                </a:ext>
              </a:extLst>
            </p:cNvPr>
            <p:cNvSpPr/>
            <p:nvPr/>
          </p:nvSpPr>
          <p:spPr>
            <a:xfrm>
              <a:off x="6731508" y="1643999"/>
              <a:ext cx="0" cy="1891284"/>
            </a:xfrm>
            <a:custGeom>
              <a:avLst/>
              <a:gdLst/>
              <a:ahLst/>
              <a:cxnLst/>
              <a:rect l="0" t="0" r="0" b="0"/>
              <a:pathLst>
                <a:path h="1891284">
                  <a:moveTo>
                    <a:pt x="0" y="0"/>
                  </a:moveTo>
                  <a:lnTo>
                    <a:pt x="0" y="1891284"/>
                  </a:lnTo>
                </a:path>
              </a:pathLst>
            </a:custGeom>
            <a:ln w="10668" cap="flat">
              <a:miter lim="101600"/>
            </a:ln>
          </p:spPr>
          <p:style>
            <a:lnRef idx="1">
              <a:srgbClr val="BBBDC0"/>
            </a:lnRef>
            <a:fillRef idx="0">
              <a:srgbClr val="000000">
                <a:alpha val="0"/>
              </a:srgbClr>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7" name="Shape 606">
              <a:extLst>
                <a:ext uri="{FF2B5EF4-FFF2-40B4-BE49-F238E27FC236}">
                  <a16:creationId xmlns:a16="http://schemas.microsoft.com/office/drawing/2014/main" id="{5E65DA0B-22CC-13B9-3B51-B9FCADA36404}"/>
                </a:ext>
              </a:extLst>
            </p:cNvPr>
            <p:cNvSpPr/>
            <p:nvPr/>
          </p:nvSpPr>
          <p:spPr>
            <a:xfrm>
              <a:off x="6664452" y="1511411"/>
              <a:ext cx="132588" cy="132588"/>
            </a:xfrm>
            <a:custGeom>
              <a:avLst/>
              <a:gdLst/>
              <a:ahLst/>
              <a:cxnLst/>
              <a:rect l="0" t="0" r="0" b="0"/>
              <a:pathLst>
                <a:path w="132588" h="132588">
                  <a:moveTo>
                    <a:pt x="67056" y="0"/>
                  </a:moveTo>
                  <a:cubicBezTo>
                    <a:pt x="103632" y="0"/>
                    <a:pt x="132588" y="28956"/>
                    <a:pt x="132588" y="65532"/>
                  </a:cubicBezTo>
                  <a:cubicBezTo>
                    <a:pt x="132588" y="102108"/>
                    <a:pt x="103632" y="132588"/>
                    <a:pt x="67056" y="132588"/>
                  </a:cubicBezTo>
                  <a:cubicBezTo>
                    <a:pt x="30480" y="132588"/>
                    <a:pt x="0" y="102108"/>
                    <a:pt x="0" y="65532"/>
                  </a:cubicBezTo>
                  <a:cubicBezTo>
                    <a:pt x="0" y="28956"/>
                    <a:pt x="30480" y="0"/>
                    <a:pt x="67056" y="0"/>
                  </a:cubicBezTo>
                  <a:close/>
                </a:path>
              </a:pathLst>
            </a:custGeom>
            <a:ln w="0" cap="flat">
              <a:miter lim="127000"/>
            </a:ln>
          </p:spPr>
          <p:style>
            <a:lnRef idx="0">
              <a:srgbClr val="000000">
                <a:alpha val="0"/>
              </a:srgbClr>
            </a:lnRef>
            <a:fillRef idx="1">
              <a:srgbClr val="E85F28"/>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8" name="Shape 607">
              <a:extLst>
                <a:ext uri="{FF2B5EF4-FFF2-40B4-BE49-F238E27FC236}">
                  <a16:creationId xmlns:a16="http://schemas.microsoft.com/office/drawing/2014/main" id="{1BCC4A27-E358-7B7C-C8CA-771356508981}"/>
                </a:ext>
              </a:extLst>
            </p:cNvPr>
            <p:cNvSpPr/>
            <p:nvPr/>
          </p:nvSpPr>
          <p:spPr>
            <a:xfrm>
              <a:off x="6664452" y="1511411"/>
              <a:ext cx="132588" cy="132588"/>
            </a:xfrm>
            <a:custGeom>
              <a:avLst/>
              <a:gdLst/>
              <a:ahLst/>
              <a:cxnLst/>
              <a:rect l="0" t="0" r="0" b="0"/>
              <a:pathLst>
                <a:path w="132588" h="132588">
                  <a:moveTo>
                    <a:pt x="0" y="65532"/>
                  </a:moveTo>
                  <a:cubicBezTo>
                    <a:pt x="0" y="28956"/>
                    <a:pt x="30480" y="0"/>
                    <a:pt x="67056" y="0"/>
                  </a:cubicBezTo>
                  <a:cubicBezTo>
                    <a:pt x="103632" y="0"/>
                    <a:pt x="132588" y="28956"/>
                    <a:pt x="132588" y="65532"/>
                  </a:cubicBezTo>
                  <a:cubicBezTo>
                    <a:pt x="132588" y="102108"/>
                    <a:pt x="103632" y="132588"/>
                    <a:pt x="67056" y="132588"/>
                  </a:cubicBezTo>
                  <a:cubicBezTo>
                    <a:pt x="30480" y="132588"/>
                    <a:pt x="0" y="102108"/>
                    <a:pt x="0" y="65532"/>
                  </a:cubicBezTo>
                </a:path>
              </a:pathLst>
            </a:custGeom>
            <a:ln w="15240" cap="flat">
              <a:miter lim="101600"/>
            </a:ln>
          </p:spPr>
          <p:style>
            <a:lnRef idx="1">
              <a:srgbClr val="FBBD97"/>
            </a:lnRef>
            <a:fillRef idx="0">
              <a:srgbClr val="000000">
                <a:alpha val="0"/>
              </a:srgbClr>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9" name="Shape 608">
              <a:extLst>
                <a:ext uri="{FF2B5EF4-FFF2-40B4-BE49-F238E27FC236}">
                  <a16:creationId xmlns:a16="http://schemas.microsoft.com/office/drawing/2014/main" id="{DA1EAAB3-3408-89BC-0609-C86ED2253A01}"/>
                </a:ext>
              </a:extLst>
            </p:cNvPr>
            <p:cNvSpPr/>
            <p:nvPr/>
          </p:nvSpPr>
          <p:spPr>
            <a:xfrm>
              <a:off x="6664452" y="2466959"/>
              <a:ext cx="132588" cy="132588"/>
            </a:xfrm>
            <a:custGeom>
              <a:avLst/>
              <a:gdLst/>
              <a:ahLst/>
              <a:cxnLst/>
              <a:rect l="0" t="0" r="0" b="0"/>
              <a:pathLst>
                <a:path w="132588" h="132588">
                  <a:moveTo>
                    <a:pt x="67056" y="0"/>
                  </a:moveTo>
                  <a:cubicBezTo>
                    <a:pt x="103632" y="0"/>
                    <a:pt x="132588" y="28956"/>
                    <a:pt x="132588" y="65532"/>
                  </a:cubicBezTo>
                  <a:cubicBezTo>
                    <a:pt x="132588" y="102108"/>
                    <a:pt x="103632" y="132588"/>
                    <a:pt x="67056" y="132588"/>
                  </a:cubicBezTo>
                  <a:cubicBezTo>
                    <a:pt x="30480" y="132588"/>
                    <a:pt x="0" y="102108"/>
                    <a:pt x="0" y="65532"/>
                  </a:cubicBezTo>
                  <a:cubicBezTo>
                    <a:pt x="0" y="28956"/>
                    <a:pt x="30480" y="0"/>
                    <a:pt x="67056" y="0"/>
                  </a:cubicBezTo>
                  <a:close/>
                </a:path>
              </a:pathLst>
            </a:custGeom>
            <a:ln w="0" cap="flat">
              <a:miter lim="127000"/>
            </a:ln>
          </p:spPr>
          <p:style>
            <a:lnRef idx="0">
              <a:srgbClr val="000000">
                <a:alpha val="0"/>
              </a:srgbClr>
            </a:lnRef>
            <a:fillRef idx="1">
              <a:srgbClr val="0066B3"/>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0" name="Shape 609">
              <a:extLst>
                <a:ext uri="{FF2B5EF4-FFF2-40B4-BE49-F238E27FC236}">
                  <a16:creationId xmlns:a16="http://schemas.microsoft.com/office/drawing/2014/main" id="{6077B76D-A324-1262-F9FA-64ED0DC00408}"/>
                </a:ext>
              </a:extLst>
            </p:cNvPr>
            <p:cNvSpPr/>
            <p:nvPr/>
          </p:nvSpPr>
          <p:spPr>
            <a:xfrm>
              <a:off x="6664452" y="2466959"/>
              <a:ext cx="132588" cy="132588"/>
            </a:xfrm>
            <a:custGeom>
              <a:avLst/>
              <a:gdLst/>
              <a:ahLst/>
              <a:cxnLst/>
              <a:rect l="0" t="0" r="0" b="0"/>
              <a:pathLst>
                <a:path w="132588" h="132588">
                  <a:moveTo>
                    <a:pt x="0" y="65532"/>
                  </a:moveTo>
                  <a:cubicBezTo>
                    <a:pt x="0" y="28956"/>
                    <a:pt x="30480" y="0"/>
                    <a:pt x="67056" y="0"/>
                  </a:cubicBezTo>
                  <a:cubicBezTo>
                    <a:pt x="103632" y="0"/>
                    <a:pt x="132588" y="28956"/>
                    <a:pt x="132588" y="65532"/>
                  </a:cubicBezTo>
                  <a:cubicBezTo>
                    <a:pt x="132588" y="102108"/>
                    <a:pt x="103632" y="132588"/>
                    <a:pt x="67056" y="132588"/>
                  </a:cubicBezTo>
                  <a:cubicBezTo>
                    <a:pt x="30480" y="132588"/>
                    <a:pt x="0" y="102108"/>
                    <a:pt x="0" y="65532"/>
                  </a:cubicBezTo>
                </a:path>
              </a:pathLst>
            </a:custGeom>
            <a:ln w="15240" cap="flat">
              <a:miter lim="101600"/>
            </a:ln>
          </p:spPr>
          <p:style>
            <a:lnRef idx="1">
              <a:srgbClr val="96AFDB"/>
            </a:lnRef>
            <a:fillRef idx="0">
              <a:srgbClr val="000000">
                <a:alpha val="0"/>
              </a:srgbClr>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1" name="Shape 610">
              <a:extLst>
                <a:ext uri="{FF2B5EF4-FFF2-40B4-BE49-F238E27FC236}">
                  <a16:creationId xmlns:a16="http://schemas.microsoft.com/office/drawing/2014/main" id="{C2810FEA-77CE-A2D9-7576-F2E3514EC45F}"/>
                </a:ext>
              </a:extLst>
            </p:cNvPr>
            <p:cNvSpPr/>
            <p:nvPr/>
          </p:nvSpPr>
          <p:spPr>
            <a:xfrm>
              <a:off x="6664452" y="3402695"/>
              <a:ext cx="132588" cy="132588"/>
            </a:xfrm>
            <a:custGeom>
              <a:avLst/>
              <a:gdLst/>
              <a:ahLst/>
              <a:cxnLst/>
              <a:rect l="0" t="0" r="0" b="0"/>
              <a:pathLst>
                <a:path w="132588" h="132588">
                  <a:moveTo>
                    <a:pt x="67056" y="0"/>
                  </a:moveTo>
                  <a:cubicBezTo>
                    <a:pt x="103632" y="0"/>
                    <a:pt x="132588" y="28956"/>
                    <a:pt x="132588" y="65532"/>
                  </a:cubicBezTo>
                  <a:cubicBezTo>
                    <a:pt x="132588" y="102108"/>
                    <a:pt x="103632" y="132588"/>
                    <a:pt x="67056" y="132588"/>
                  </a:cubicBezTo>
                  <a:cubicBezTo>
                    <a:pt x="30480" y="132588"/>
                    <a:pt x="0" y="102108"/>
                    <a:pt x="0" y="65532"/>
                  </a:cubicBezTo>
                  <a:cubicBezTo>
                    <a:pt x="0" y="28956"/>
                    <a:pt x="30480" y="0"/>
                    <a:pt x="67056" y="0"/>
                  </a:cubicBezTo>
                  <a:close/>
                </a:path>
              </a:pathLst>
            </a:custGeom>
            <a:ln w="0" cap="flat">
              <a:miter lim="127000"/>
            </a:ln>
          </p:spPr>
          <p:style>
            <a:lnRef idx="0">
              <a:srgbClr val="000000">
                <a:alpha val="0"/>
              </a:srgbClr>
            </a:lnRef>
            <a:fillRef idx="1">
              <a:srgbClr val="6D2077"/>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2" name="Shape 611">
              <a:extLst>
                <a:ext uri="{FF2B5EF4-FFF2-40B4-BE49-F238E27FC236}">
                  <a16:creationId xmlns:a16="http://schemas.microsoft.com/office/drawing/2014/main" id="{E7F76BB2-1955-35D5-9340-1A2EAF4C38F0}"/>
                </a:ext>
              </a:extLst>
            </p:cNvPr>
            <p:cNvSpPr/>
            <p:nvPr/>
          </p:nvSpPr>
          <p:spPr>
            <a:xfrm>
              <a:off x="6664452" y="3402695"/>
              <a:ext cx="132588" cy="132588"/>
            </a:xfrm>
            <a:custGeom>
              <a:avLst/>
              <a:gdLst/>
              <a:ahLst/>
              <a:cxnLst/>
              <a:rect l="0" t="0" r="0" b="0"/>
              <a:pathLst>
                <a:path w="132588" h="132588">
                  <a:moveTo>
                    <a:pt x="0" y="65532"/>
                  </a:moveTo>
                  <a:cubicBezTo>
                    <a:pt x="0" y="28956"/>
                    <a:pt x="30480" y="0"/>
                    <a:pt x="67056" y="0"/>
                  </a:cubicBezTo>
                  <a:cubicBezTo>
                    <a:pt x="103632" y="0"/>
                    <a:pt x="132588" y="28956"/>
                    <a:pt x="132588" y="65532"/>
                  </a:cubicBezTo>
                  <a:cubicBezTo>
                    <a:pt x="132588" y="102108"/>
                    <a:pt x="103632" y="132588"/>
                    <a:pt x="67056" y="132588"/>
                  </a:cubicBezTo>
                  <a:cubicBezTo>
                    <a:pt x="30480" y="132588"/>
                    <a:pt x="0" y="102108"/>
                    <a:pt x="0" y="65532"/>
                  </a:cubicBezTo>
                </a:path>
              </a:pathLst>
            </a:custGeom>
            <a:ln w="15240" cap="flat">
              <a:miter lim="101600"/>
            </a:ln>
          </p:spPr>
          <p:style>
            <a:lnRef idx="1">
              <a:srgbClr val="B498C0"/>
            </a:lnRef>
            <a:fillRef idx="0">
              <a:srgbClr val="000000">
                <a:alpha val="0"/>
              </a:srgbClr>
            </a:fillRef>
            <a:effectRef idx="0">
              <a:scrgbClr r="0" g="0" b="0"/>
            </a:effectRef>
            <a:fontRef idx="none"/>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23" name="Rectangle 122">
              <a:extLst>
                <a:ext uri="{FF2B5EF4-FFF2-40B4-BE49-F238E27FC236}">
                  <a16:creationId xmlns:a16="http://schemas.microsoft.com/office/drawing/2014/main" id="{638AB522-492A-4AA0-61ED-A00562FC3BF2}"/>
                </a:ext>
              </a:extLst>
            </p:cNvPr>
            <p:cNvSpPr/>
            <p:nvPr/>
          </p:nvSpPr>
          <p:spPr>
            <a:xfrm>
              <a:off x="4285518" y="3403447"/>
              <a:ext cx="2097994" cy="844590"/>
            </a:xfrm>
            <a:prstGeom prst="rect">
              <a:avLst/>
            </a:prstGeom>
            <a:ln>
              <a:noFill/>
            </a:ln>
          </p:spPr>
          <p:txBody>
            <a:bodyPr vert="horz" lIns="0" tIns="0" rIns="0" bIns="0" rtlCol="0">
              <a:noAutofit/>
            </a:bodyPr>
            <a:lstStyle/>
            <a:p>
              <a:pPr marL="0" marR="0" lvl="0" indent="0" algn="ctr" defTabSz="914400" rtl="0" eaLnBrk="1" fontAlgn="auto" latinLnBrk="0" hangingPunct="1">
                <a:spcBef>
                  <a:spcPts val="0"/>
                </a:spcBef>
                <a:buClrTx/>
                <a:buSzTx/>
                <a:buFontTx/>
                <a:buNone/>
                <a:tabLst/>
                <a:defRPr/>
              </a:pPr>
              <a:r>
                <a:rPr kumimoji="0" lang="en-US" b="0" i="0" u="none" strike="noStrike" kern="100" cap="none" spc="0" normalizeH="0" baseline="0" noProof="0">
                  <a:ln>
                    <a:noFill/>
                  </a:ln>
                  <a:solidFill>
                    <a:srgbClr val="FF0000"/>
                  </a:solidFill>
                  <a:effectLst/>
                  <a:uLnTx/>
                  <a:uFillTx/>
                  <a:ea typeface="Times New Roman" panose="02020603050405020304" pitchFamily="18" charset="0"/>
                  <a:cs typeface="+mn-cs"/>
                </a:rPr>
                <a:t>Warmer</a:t>
              </a:r>
              <a:r>
                <a:rPr kumimoji="0" lang="en-US" b="0" i="0" u="none" strike="noStrike" kern="100" cap="none" spc="-35" normalizeH="0" baseline="0" noProof="0">
                  <a:ln>
                    <a:noFill/>
                  </a:ln>
                  <a:solidFill>
                    <a:srgbClr val="FF0000"/>
                  </a:solidFill>
                  <a:effectLst/>
                  <a:uLnTx/>
                  <a:uFillTx/>
                  <a:ea typeface="Times New Roman" panose="02020603050405020304" pitchFamily="18" charset="0"/>
                  <a:cs typeface="+mn-cs"/>
                </a:rPr>
                <a:t> </a:t>
              </a:r>
              <a:r>
                <a:rPr kumimoji="0" lang="en-US" b="0" i="0" u="none" strike="noStrike" kern="100" cap="none" spc="0" normalizeH="0" baseline="0" noProof="0">
                  <a:ln>
                    <a:noFill/>
                  </a:ln>
                  <a:solidFill>
                    <a:srgbClr val="FF0000"/>
                  </a:solidFill>
                  <a:effectLst/>
                  <a:uLnTx/>
                  <a:uFillTx/>
                  <a:ea typeface="Times New Roman" panose="02020603050405020304" pitchFamily="18" charset="0"/>
                  <a:cs typeface="+mn-cs"/>
                </a:rPr>
                <a:t>Source</a:t>
              </a:r>
              <a:r>
                <a:rPr kumimoji="0" lang="en-US" b="0" i="0" u="none" strike="noStrike" kern="100" cap="none" spc="-20" normalizeH="0" baseline="0" noProof="0">
                  <a:ln>
                    <a:noFill/>
                  </a:ln>
                  <a:solidFill>
                    <a:srgbClr val="FF0000"/>
                  </a:solidFill>
                  <a:effectLst/>
                  <a:uLnTx/>
                  <a:uFillTx/>
                  <a:ea typeface="Times New Roman" panose="02020603050405020304" pitchFamily="18" charset="0"/>
                  <a:cs typeface="+mn-cs"/>
                </a:rPr>
                <a:t> </a:t>
              </a:r>
              <a:r>
                <a:rPr kumimoji="0" lang="en-US" b="0" i="0" u="none" strike="noStrike" kern="100" cap="none" spc="0" normalizeH="0" baseline="0" noProof="0">
                  <a:ln>
                    <a:noFill/>
                  </a:ln>
                  <a:solidFill>
                    <a:srgbClr val="FF0000"/>
                  </a:solidFill>
                  <a:effectLst/>
                  <a:uLnTx/>
                  <a:uFillTx/>
                  <a:ea typeface="Times New Roman" panose="02020603050405020304" pitchFamily="18" charset="0"/>
                  <a:cs typeface="+mn-cs"/>
                </a:rPr>
                <a:t>and/or</a:t>
              </a:r>
              <a:r>
                <a:rPr kumimoji="0" lang="en-US" b="0" i="0" u="none" strike="noStrike" kern="100" cap="none" spc="-50" normalizeH="0" baseline="0" noProof="0">
                  <a:ln>
                    <a:noFill/>
                  </a:ln>
                  <a:solidFill>
                    <a:srgbClr val="FF0000"/>
                  </a:solidFill>
                  <a:effectLst/>
                  <a:uLnTx/>
                  <a:uFillTx/>
                  <a:ea typeface="Times New Roman" panose="02020603050405020304" pitchFamily="18" charset="0"/>
                  <a:cs typeface="+mn-cs"/>
                </a:rPr>
                <a:t> </a:t>
              </a:r>
              <a:r>
                <a:rPr kumimoji="0" lang="en-US" b="0" i="0" u="none" strike="noStrike" kern="100" cap="none" spc="0" normalizeH="0" baseline="0" noProof="0">
                  <a:ln>
                    <a:noFill/>
                  </a:ln>
                  <a:solidFill>
                    <a:srgbClr val="FF0000"/>
                  </a:solidFill>
                  <a:effectLst/>
                  <a:uLnTx/>
                  <a:uFillTx/>
                  <a:ea typeface="Times New Roman" panose="02020603050405020304" pitchFamily="18" charset="0"/>
                  <a:cs typeface="+mn-cs"/>
                </a:rPr>
                <a:t>colder</a:t>
              </a:r>
              <a:r>
                <a:rPr lang="en-US" kern="100">
                  <a:solidFill>
                    <a:srgbClr val="FF0000"/>
                  </a:solidFill>
                  <a:ea typeface="Times New Roman" panose="02020603050405020304" pitchFamily="18" charset="0"/>
                </a:rPr>
                <a:t> return</a:t>
              </a:r>
              <a:r>
                <a:rPr lang="en-US" kern="100" spc="-30">
                  <a:solidFill>
                    <a:srgbClr val="FF0000"/>
                  </a:solidFill>
                  <a:ea typeface="Times New Roman" panose="02020603050405020304" pitchFamily="18" charset="0"/>
                </a:rPr>
                <a:t>:</a:t>
              </a:r>
            </a:p>
            <a:p>
              <a:pPr algn="ctr">
                <a:defRPr/>
              </a:pPr>
              <a:r>
                <a:rPr lang="en-US" kern="100">
                  <a:solidFill>
                    <a:srgbClr val="FF0000"/>
                  </a:solidFill>
                  <a:ea typeface="Times New Roman" panose="02020603050405020304" pitchFamily="18" charset="0"/>
                </a:rPr>
                <a:t>Better</a:t>
              </a:r>
              <a:r>
                <a:rPr lang="en-US" kern="100" spc="-25">
                  <a:solidFill>
                    <a:srgbClr val="FF0000"/>
                  </a:solidFill>
                  <a:ea typeface="Times New Roman" panose="02020603050405020304" pitchFamily="18" charset="0"/>
                </a:rPr>
                <a:t> </a:t>
              </a:r>
              <a:r>
                <a:rPr lang="en-US" kern="100">
                  <a:solidFill>
                    <a:srgbClr val="FF0000"/>
                  </a:solidFill>
                  <a:ea typeface="Times New Roman" panose="02020603050405020304" pitchFamily="18" charset="0"/>
                </a:rPr>
                <a:t>efficiency</a:t>
              </a:r>
              <a:r>
                <a:rPr lang="en-US" kern="100" spc="-70">
                  <a:solidFill>
                    <a:srgbClr val="FF0000"/>
                  </a:solidFill>
                  <a:ea typeface="Times New Roman" panose="02020603050405020304" pitchFamily="18" charset="0"/>
                </a:rPr>
                <a:t> </a:t>
              </a:r>
              <a:r>
                <a:rPr lang="en-US" kern="100">
                  <a:solidFill>
                    <a:srgbClr val="FF0000"/>
                  </a:solidFill>
                  <a:ea typeface="Times New Roman" panose="02020603050405020304" pitchFamily="18" charset="0"/>
                </a:rPr>
                <a:t>(C.O.P.)!</a:t>
              </a:r>
              <a:endParaRPr lang="en-US" kern="100">
                <a:solidFill>
                  <a:srgbClr val="000000"/>
                </a:solidFill>
                <a:ea typeface="Calibri" panose="020F0502020204030204" pitchFamily="34" charset="0"/>
              </a:endParaRPr>
            </a:p>
          </p:txBody>
        </p:sp>
      </p:grpSp>
    </p:spTree>
    <p:extLst>
      <p:ext uri="{BB962C8B-B14F-4D97-AF65-F5344CB8AC3E}">
        <p14:creationId xmlns:p14="http://schemas.microsoft.com/office/powerpoint/2010/main" val="4132234024"/>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FF1BB69-4F63-7E8C-D3F9-754FF15744E8}"/>
              </a:ext>
            </a:extLst>
          </p:cNvPr>
          <p:cNvSpPr>
            <a:spLocks noGrp="1"/>
          </p:cNvSpPr>
          <p:nvPr>
            <p:ph type="title"/>
          </p:nvPr>
        </p:nvSpPr>
        <p:spPr/>
        <p:txBody>
          <a:bodyPr/>
          <a:lstStyle/>
          <a:p>
            <a:r>
              <a:rPr lang="en-US"/>
              <a:t>Project Summary </a:t>
            </a:r>
          </a:p>
        </p:txBody>
      </p:sp>
      <p:sp>
        <p:nvSpPr>
          <p:cNvPr id="3" name="Content Placeholder 2">
            <a:extLst>
              <a:ext uri="{FF2B5EF4-FFF2-40B4-BE49-F238E27FC236}">
                <a16:creationId xmlns:a16="http://schemas.microsoft.com/office/drawing/2014/main" id="{B851C71D-89FF-1CCC-44BA-3776F686776E}"/>
              </a:ext>
            </a:extLst>
          </p:cNvPr>
          <p:cNvSpPr>
            <a:spLocks noGrp="1"/>
          </p:cNvSpPr>
          <p:nvPr>
            <p:ph idx="1"/>
          </p:nvPr>
        </p:nvSpPr>
        <p:spPr>
          <a:xfrm>
            <a:off x="838200" y="1507524"/>
            <a:ext cx="10515600" cy="4669439"/>
          </a:xfrm>
        </p:spPr>
        <p:txBody>
          <a:bodyPr>
            <a:normAutofit lnSpcReduction="10000"/>
          </a:bodyPr>
          <a:lstStyle/>
          <a:p>
            <a:r>
              <a:rPr lang="en-US"/>
              <a:t>Reduce University’s onsite GHG emissions by 15%</a:t>
            </a:r>
          </a:p>
          <a:p>
            <a:r>
              <a:rPr lang="en-US"/>
              <a:t>Cost Effective </a:t>
            </a:r>
          </a:p>
          <a:p>
            <a:r>
              <a:rPr lang="en-US"/>
              <a:t>Highly Efficient </a:t>
            </a:r>
          </a:p>
          <a:p>
            <a:r>
              <a:rPr lang="en-US"/>
              <a:t> Eligible for Eversource Incentive</a:t>
            </a:r>
          </a:p>
          <a:p>
            <a:r>
              <a:rPr lang="en-US"/>
              <a:t>Modular Unit – can be moved in the future</a:t>
            </a:r>
          </a:p>
          <a:p>
            <a:r>
              <a:rPr lang="en-US"/>
              <a:t>Ability to be converted to water-to-water heat pump in the future</a:t>
            </a:r>
          </a:p>
          <a:p>
            <a:r>
              <a:rPr lang="en-US"/>
              <a:t>Great site location – next to Waste Water Treatment Plant – for future heat recovery </a:t>
            </a:r>
          </a:p>
          <a:p>
            <a:r>
              <a:rPr lang="en-US"/>
              <a:t> Being coupled with near by solar photo voltaic and battery    storage projects. On same electrical feeder. </a:t>
            </a:r>
          </a:p>
          <a:p>
            <a:endParaRPr lang="en-US"/>
          </a:p>
        </p:txBody>
      </p:sp>
    </p:spTree>
    <p:extLst>
      <p:ext uri="{BB962C8B-B14F-4D97-AF65-F5344CB8AC3E}">
        <p14:creationId xmlns:p14="http://schemas.microsoft.com/office/powerpoint/2010/main" val="13536123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A71E37E-8041-6CD5-1C7D-85817680099F}"/>
              </a:ext>
            </a:extLst>
          </p:cNvPr>
          <p:cNvSpPr>
            <a:spLocks noGrp="1"/>
          </p:cNvSpPr>
          <p:nvPr>
            <p:ph type="title"/>
          </p:nvPr>
        </p:nvSpPr>
        <p:spPr/>
        <p:txBody>
          <a:bodyPr/>
          <a:lstStyle/>
          <a:p>
            <a:r>
              <a:rPr lang="en-US"/>
              <a:t>DCR’s Emissions Profile</a:t>
            </a:r>
          </a:p>
        </p:txBody>
      </p:sp>
      <p:graphicFrame>
        <p:nvGraphicFramePr>
          <p:cNvPr id="4" name="Chart 3" descr="A pie chart showing Fiscal Year 2024 onsite fossil fuel emissions. Vehicles are the largest contributor to onsite fossil fuels (54%).">
            <a:extLst>
              <a:ext uri="{FF2B5EF4-FFF2-40B4-BE49-F238E27FC236}">
                <a16:creationId xmlns:a16="http://schemas.microsoft.com/office/drawing/2014/main" id="{BED06F6A-B346-1280-449C-763E1D47E3D2}"/>
              </a:ext>
            </a:extLst>
          </p:cNvPr>
          <p:cNvGraphicFramePr>
            <a:graphicFrameLocks/>
          </p:cNvGraphicFramePr>
          <p:nvPr>
            <p:extLst>
              <p:ext uri="{D42A27DB-BD31-4B8C-83A1-F6EECF244321}">
                <p14:modId xmlns:p14="http://schemas.microsoft.com/office/powerpoint/2010/main" val="3597743258"/>
              </p:ext>
            </p:extLst>
          </p:nvPr>
        </p:nvGraphicFramePr>
        <p:xfrm>
          <a:off x="7607808" y="161080"/>
          <a:ext cx="3745992" cy="3139904"/>
        </p:xfrm>
        <a:graphic>
          <a:graphicData uri="http://schemas.openxmlformats.org/drawingml/2006/chart">
            <c:chart xmlns:c="http://schemas.openxmlformats.org/drawingml/2006/chart" xmlns:r="http://schemas.openxmlformats.org/officeDocument/2006/relationships" r:id="rId3"/>
          </a:graphicData>
        </a:graphic>
      </p:graphicFrame>
      <p:sp>
        <p:nvSpPr>
          <p:cNvPr id="7" name="TextBox 6">
            <a:extLst>
              <a:ext uri="{FF2B5EF4-FFF2-40B4-BE49-F238E27FC236}">
                <a16:creationId xmlns:a16="http://schemas.microsoft.com/office/drawing/2014/main" id="{AD5544FE-477A-B3EA-B34C-3A95DC1F6C52}"/>
              </a:ext>
            </a:extLst>
          </p:cNvPr>
          <p:cNvSpPr txBox="1"/>
          <p:nvPr/>
        </p:nvSpPr>
        <p:spPr>
          <a:xfrm>
            <a:off x="576072" y="1722585"/>
            <a:ext cx="5733288" cy="4247317"/>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solidFill>
                  <a:prstClr val="black"/>
                </a:solidFill>
                <a:effectLst/>
                <a:uLnTx/>
                <a:uFillTx/>
                <a:latin typeface="Lato"/>
                <a:ea typeface="+mn-ea"/>
                <a:cs typeface="+mn-cs"/>
              </a:rPr>
              <a:t>Just under half of DCR’s onsite fossil fuel emissions come from buildings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1200" cap="none" spc="0" normalizeH="0" baseline="0" noProof="0">
              <a:ln>
                <a:noFill/>
              </a:ln>
              <a:solidFill>
                <a:prstClr val="black"/>
              </a:solidFill>
              <a:effectLst/>
              <a:uLnTx/>
              <a:uFillTx/>
              <a:latin typeface="Lato"/>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solidFill>
                  <a:prstClr val="black"/>
                </a:solidFill>
                <a:effectLst/>
                <a:uLnTx/>
                <a:uFillTx/>
                <a:latin typeface="Lato"/>
                <a:ea typeface="+mn-ea"/>
                <a:cs typeface="+mn-cs"/>
              </a:rPr>
              <a:t>Of the emissions that come from buildings, over half come from just 10 locations</a:t>
            </a:r>
          </a:p>
          <a:p>
            <a:pPr marL="742950" marR="0" lvl="1"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1800" b="0" i="0" u="none" strike="noStrike" kern="1200" cap="none" spc="0" normalizeH="0" baseline="0" noProof="0">
                <a:ln>
                  <a:noFill/>
                </a:ln>
                <a:solidFill>
                  <a:prstClr val="black"/>
                </a:solidFill>
                <a:effectLst/>
                <a:uLnTx/>
                <a:uFillTx/>
                <a:latin typeface="Lato"/>
                <a:ea typeface="+mn-ea"/>
                <a:cs typeface="+mn-cs"/>
              </a:rPr>
              <a:t>5 rinks</a:t>
            </a:r>
          </a:p>
          <a:p>
            <a:pPr marL="742950" marR="0" lvl="1"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1800" b="0" i="0" u="none" strike="noStrike" kern="1200" cap="none" spc="0" normalizeH="0" baseline="0" noProof="0">
                <a:ln>
                  <a:noFill/>
                </a:ln>
                <a:solidFill>
                  <a:prstClr val="black"/>
                </a:solidFill>
                <a:effectLst/>
                <a:uLnTx/>
                <a:uFillTx/>
                <a:latin typeface="Lato"/>
                <a:ea typeface="+mn-ea"/>
                <a:cs typeface="+mn-cs"/>
              </a:rPr>
              <a:t>3 maintenance facilities</a:t>
            </a:r>
          </a:p>
          <a:p>
            <a:pPr marL="742950" marR="0" lvl="1"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1800" b="0" i="0" u="none" strike="noStrike" kern="1200" cap="none" spc="0" normalizeH="0" baseline="0" noProof="0">
                <a:ln>
                  <a:noFill/>
                </a:ln>
                <a:solidFill>
                  <a:prstClr val="black"/>
                </a:solidFill>
                <a:effectLst/>
                <a:uLnTx/>
                <a:uFillTx/>
                <a:latin typeface="Lato"/>
                <a:ea typeface="+mn-ea"/>
                <a:cs typeface="+mn-cs"/>
              </a:rPr>
              <a:t>1 administrative building</a:t>
            </a:r>
          </a:p>
          <a:p>
            <a:pPr marL="742950" marR="0" lvl="1"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1800" b="0" i="0" u="none" strike="noStrike" kern="1200" cap="none" spc="0" normalizeH="0" baseline="0" noProof="0">
                <a:ln>
                  <a:noFill/>
                </a:ln>
                <a:solidFill>
                  <a:prstClr val="black"/>
                </a:solidFill>
                <a:effectLst/>
                <a:uLnTx/>
                <a:uFillTx/>
                <a:latin typeface="Lato"/>
                <a:ea typeface="+mn-ea"/>
                <a:cs typeface="+mn-cs"/>
              </a:rPr>
              <a:t>1 island</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1200" cap="none" spc="0" normalizeH="0" baseline="0" noProof="0">
              <a:ln>
                <a:noFill/>
              </a:ln>
              <a:solidFill>
                <a:prstClr val="black"/>
              </a:solidFill>
              <a:effectLst/>
              <a:uLnTx/>
              <a:uFillTx/>
              <a:latin typeface="Lato"/>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solidFill>
                  <a:prstClr val="black"/>
                </a:solidFill>
                <a:effectLst/>
                <a:uLnTx/>
                <a:uFillTx/>
                <a:latin typeface="Lato"/>
                <a:ea typeface="+mn-ea"/>
                <a:cs typeface="+mn-cs"/>
              </a:rPr>
              <a:t>Largest electric accounts are a mix of various use-cases – streetlights, campgrounds, buildings</a:t>
            </a:r>
          </a:p>
          <a:p>
            <a:pPr marL="742950" marR="0" lvl="1"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1800" b="0" i="0" u="none" strike="noStrike" kern="1200" cap="none" spc="0" normalizeH="0" baseline="0" noProof="0">
                <a:ln>
                  <a:noFill/>
                </a:ln>
                <a:solidFill>
                  <a:prstClr val="black"/>
                </a:solidFill>
                <a:effectLst/>
                <a:uLnTx/>
                <a:uFillTx/>
                <a:latin typeface="Lato"/>
                <a:ea typeface="+mn-ea"/>
                <a:cs typeface="+mn-cs"/>
              </a:rPr>
              <a:t>The highest-use buildings include rinks and maintenance facilities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Lato"/>
              <a:ea typeface="+mn-ea"/>
              <a:cs typeface="+mn-cs"/>
            </a:endParaRPr>
          </a:p>
        </p:txBody>
      </p:sp>
      <p:sp>
        <p:nvSpPr>
          <p:cNvPr id="3" name="TextBox 2">
            <a:extLst>
              <a:ext uri="{FF2B5EF4-FFF2-40B4-BE49-F238E27FC236}">
                <a16:creationId xmlns:a16="http://schemas.microsoft.com/office/drawing/2014/main" id="{81A068FA-B91D-8580-8153-93234DF4E03B}"/>
              </a:ext>
            </a:extLst>
          </p:cNvPr>
          <p:cNvSpPr txBox="1"/>
          <p:nvPr/>
        </p:nvSpPr>
        <p:spPr>
          <a:xfrm>
            <a:off x="2358319" y="6596390"/>
            <a:ext cx="9802368" cy="26161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black"/>
                </a:solidFill>
                <a:effectLst/>
                <a:uLnTx/>
                <a:uFillTx/>
                <a:latin typeface="Lato"/>
                <a:ea typeface="+mn-ea"/>
                <a:cs typeface="+mn-cs"/>
              </a:rPr>
              <a:t>*Awaiting data on some FY25 delivered fuels, but general proportions of each fuel likely similar to FY24</a:t>
            </a:r>
          </a:p>
        </p:txBody>
      </p:sp>
      <p:graphicFrame>
        <p:nvGraphicFramePr>
          <p:cNvPr id="5" name="Chart 4" descr="A pie chart showing DCR's buildings' onsite emmissions, comparting the top ten emitters  the next ten, and then the remaining buildings. The top ten emitters make up more than half (53%) of emissions.">
            <a:extLst>
              <a:ext uri="{FF2B5EF4-FFF2-40B4-BE49-F238E27FC236}">
                <a16:creationId xmlns:a16="http://schemas.microsoft.com/office/drawing/2014/main" id="{7FAB1D63-B219-A0C9-B987-E365A2867A24}"/>
              </a:ext>
              <a:ext uri="{147F2762-F138-4A5C-976F-8EAC2B608ADB}">
                <a16:predDERef xmlns:a16="http://schemas.microsoft.com/office/drawing/2014/main" pred="{E5F9265D-0679-344D-38F2-998C48CFDEEE}"/>
              </a:ext>
            </a:extLst>
          </p:cNvPr>
          <p:cNvGraphicFramePr>
            <a:graphicFrameLocks/>
          </p:cNvGraphicFramePr>
          <p:nvPr>
            <p:extLst>
              <p:ext uri="{D42A27DB-BD31-4B8C-83A1-F6EECF244321}">
                <p14:modId xmlns:p14="http://schemas.microsoft.com/office/powerpoint/2010/main" val="704453696"/>
              </p:ext>
            </p:extLst>
          </p:nvPr>
        </p:nvGraphicFramePr>
        <p:xfrm>
          <a:off x="7717536" y="3081528"/>
          <a:ext cx="3566160" cy="3227050"/>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1977198282"/>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85D911-EEEF-89A3-D2E3-4F7D9BDAB1D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C13D52D-7ACF-2B62-9A34-87280391B6D2}"/>
              </a:ext>
            </a:extLst>
          </p:cNvPr>
          <p:cNvSpPr>
            <a:spLocks noGrp="1"/>
          </p:cNvSpPr>
          <p:nvPr>
            <p:ph type="title"/>
          </p:nvPr>
        </p:nvSpPr>
        <p:spPr/>
        <p:txBody>
          <a:bodyPr>
            <a:normAutofit/>
          </a:bodyPr>
          <a:lstStyle/>
          <a:p>
            <a:r>
              <a:rPr lang="en-US"/>
              <a:t>DCAMM</a:t>
            </a:r>
          </a:p>
        </p:txBody>
      </p:sp>
      <p:sp>
        <p:nvSpPr>
          <p:cNvPr id="3" name="Text Placeholder 2">
            <a:extLst>
              <a:ext uri="{FF2B5EF4-FFF2-40B4-BE49-F238E27FC236}">
                <a16:creationId xmlns:a16="http://schemas.microsoft.com/office/drawing/2014/main" id="{02186DAE-0333-365C-CBDA-8B39D6D378F9}"/>
              </a:ext>
            </a:extLst>
          </p:cNvPr>
          <p:cNvSpPr>
            <a:spLocks noGrp="1"/>
          </p:cNvSpPr>
          <p:nvPr>
            <p:ph type="body" sz="quarter" idx="11"/>
          </p:nvPr>
        </p:nvSpPr>
        <p:spPr/>
        <p:txBody>
          <a:bodyPr/>
          <a:lstStyle/>
          <a:p>
            <a:endParaRPr lang="en-US"/>
          </a:p>
        </p:txBody>
      </p:sp>
      <p:sp>
        <p:nvSpPr>
          <p:cNvPr id="4" name="Text Placeholder 3">
            <a:extLst>
              <a:ext uri="{FF2B5EF4-FFF2-40B4-BE49-F238E27FC236}">
                <a16:creationId xmlns:a16="http://schemas.microsoft.com/office/drawing/2014/main" id="{E6FC7887-8A5B-DC47-F342-9A04D301CED8}"/>
              </a:ext>
            </a:extLst>
          </p:cNvPr>
          <p:cNvSpPr>
            <a:spLocks noGrp="1"/>
          </p:cNvSpPr>
          <p:nvPr>
            <p:ph type="body" sz="quarter" idx="12"/>
          </p:nvPr>
        </p:nvSpPr>
        <p:spPr/>
        <p:txBody>
          <a:bodyPr/>
          <a:lstStyle/>
          <a:p>
            <a:endParaRPr lang="en-US"/>
          </a:p>
        </p:txBody>
      </p:sp>
    </p:spTree>
    <p:extLst>
      <p:ext uri="{BB962C8B-B14F-4D97-AF65-F5344CB8AC3E}">
        <p14:creationId xmlns:p14="http://schemas.microsoft.com/office/powerpoint/2010/main" val="3654019663"/>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F8DBA5-AB37-B5A2-83D7-87B8A7152F7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98EAF30-C52F-E54E-C012-E4EB914B6A04}"/>
              </a:ext>
            </a:extLst>
          </p:cNvPr>
          <p:cNvSpPr>
            <a:spLocks noGrp="1"/>
          </p:cNvSpPr>
          <p:nvPr>
            <p:ph type="title"/>
          </p:nvPr>
        </p:nvSpPr>
        <p:spPr/>
        <p:txBody>
          <a:bodyPr>
            <a:normAutofit/>
          </a:bodyPr>
          <a:lstStyle/>
          <a:p>
            <a:r>
              <a:rPr lang="en-US"/>
              <a:t>Q&amp;A</a:t>
            </a:r>
          </a:p>
        </p:txBody>
      </p:sp>
      <p:sp>
        <p:nvSpPr>
          <p:cNvPr id="5" name="Text Placeholder 4">
            <a:extLst>
              <a:ext uri="{FF2B5EF4-FFF2-40B4-BE49-F238E27FC236}">
                <a16:creationId xmlns:a16="http://schemas.microsoft.com/office/drawing/2014/main" id="{7115FCB5-C439-29B3-1C9A-C66BF21CBA39}"/>
              </a:ext>
            </a:extLst>
          </p:cNvPr>
          <p:cNvSpPr>
            <a:spLocks noGrp="1"/>
          </p:cNvSpPr>
          <p:nvPr>
            <p:ph type="body" sz="quarter" idx="11"/>
          </p:nvPr>
        </p:nvSpPr>
        <p:spPr>
          <a:xfrm>
            <a:off x="3560898" y="3107394"/>
            <a:ext cx="7563536" cy="1597860"/>
          </a:xfrm>
        </p:spPr>
        <p:txBody>
          <a:bodyPr/>
          <a:lstStyle/>
          <a:p>
            <a:pPr>
              <a:lnSpc>
                <a:spcPct val="114000"/>
              </a:lnSpc>
            </a:pPr>
            <a:r>
              <a:rPr lang="en-US" sz="2400"/>
              <a:t>Any questions for our speakers?</a:t>
            </a:r>
          </a:p>
          <a:p>
            <a:pPr>
              <a:lnSpc>
                <a:spcPct val="114000"/>
              </a:lnSpc>
            </a:pPr>
            <a:r>
              <a:rPr lang="en-US" sz="2400"/>
              <a:t>Raise your hand in Zoom or type your questions in the chat.</a:t>
            </a:r>
          </a:p>
        </p:txBody>
      </p:sp>
    </p:spTree>
    <p:extLst>
      <p:ext uri="{BB962C8B-B14F-4D97-AF65-F5344CB8AC3E}">
        <p14:creationId xmlns:p14="http://schemas.microsoft.com/office/powerpoint/2010/main" val="4041670625"/>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F96038-4B45-20FD-49C3-24B8CA330B69}"/>
              </a:ext>
            </a:extLst>
          </p:cNvPr>
          <p:cNvSpPr>
            <a:spLocks noGrp="1"/>
          </p:cNvSpPr>
          <p:nvPr>
            <p:ph type="title"/>
          </p:nvPr>
        </p:nvSpPr>
        <p:spPr>
          <a:xfrm>
            <a:off x="3560897" y="3030869"/>
            <a:ext cx="6752719" cy="796262"/>
          </a:xfrm>
        </p:spPr>
        <p:txBody>
          <a:bodyPr/>
          <a:lstStyle/>
          <a:p>
            <a:r>
              <a:rPr lang="en-US"/>
              <a:t>In the News…</a:t>
            </a:r>
          </a:p>
        </p:txBody>
      </p:sp>
    </p:spTree>
    <p:extLst>
      <p:ext uri="{BB962C8B-B14F-4D97-AF65-F5344CB8AC3E}">
        <p14:creationId xmlns:p14="http://schemas.microsoft.com/office/powerpoint/2010/main" val="31333426"/>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9FCCD16-09BE-72A1-37DD-0C56A5D7F684}"/>
              </a:ext>
            </a:extLst>
          </p:cNvPr>
          <p:cNvSpPr>
            <a:spLocks noGrp="1"/>
          </p:cNvSpPr>
          <p:nvPr>
            <p:ph type="title"/>
          </p:nvPr>
        </p:nvSpPr>
        <p:spPr>
          <a:xfrm>
            <a:off x="500130" y="663022"/>
            <a:ext cx="10367486" cy="559264"/>
          </a:xfrm>
        </p:spPr>
        <p:txBody>
          <a:bodyPr>
            <a:normAutofit fontScale="90000"/>
          </a:bodyPr>
          <a:lstStyle/>
          <a:p>
            <a:r>
              <a:rPr lang="en-US"/>
              <a:t>Norway hits record EV shares</a:t>
            </a:r>
          </a:p>
        </p:txBody>
      </p:sp>
      <p:sp>
        <p:nvSpPr>
          <p:cNvPr id="3" name="Text Placeholder 2">
            <a:extLst>
              <a:ext uri="{FF2B5EF4-FFF2-40B4-BE49-F238E27FC236}">
                <a16:creationId xmlns:a16="http://schemas.microsoft.com/office/drawing/2014/main" id="{A2121F70-EC23-F70D-C7B8-570B7ADCDEA4}"/>
              </a:ext>
            </a:extLst>
          </p:cNvPr>
          <p:cNvSpPr>
            <a:spLocks noGrp="1"/>
          </p:cNvSpPr>
          <p:nvPr>
            <p:ph type="body" sz="quarter" idx="12"/>
          </p:nvPr>
        </p:nvSpPr>
        <p:spPr>
          <a:xfrm>
            <a:off x="500131" y="1387682"/>
            <a:ext cx="5662544" cy="1056845"/>
          </a:xfrm>
        </p:spPr>
        <p:txBody>
          <a:bodyPr>
            <a:normAutofit/>
          </a:bodyPr>
          <a:lstStyle/>
          <a:p>
            <a:r>
              <a:rPr lang="en-US" sz="2400"/>
              <a:t>Norway had </a:t>
            </a:r>
            <a:r>
              <a:rPr lang="en-US" sz="2800"/>
              <a:t>98.6%</a:t>
            </a:r>
            <a:r>
              <a:rPr lang="en-US" sz="2400"/>
              <a:t> new EVs registered in April 2026</a:t>
            </a:r>
          </a:p>
        </p:txBody>
      </p:sp>
      <p:sp>
        <p:nvSpPr>
          <p:cNvPr id="4" name="Text Placeholder 3">
            <a:extLst>
              <a:ext uri="{FF2B5EF4-FFF2-40B4-BE49-F238E27FC236}">
                <a16:creationId xmlns:a16="http://schemas.microsoft.com/office/drawing/2014/main" id="{3262D4D8-98A7-99F5-FE91-FDE19585C243}"/>
              </a:ext>
            </a:extLst>
          </p:cNvPr>
          <p:cNvSpPr>
            <a:spLocks noGrp="1"/>
          </p:cNvSpPr>
          <p:nvPr>
            <p:ph type="body" sz="quarter" idx="14"/>
          </p:nvPr>
        </p:nvSpPr>
        <p:spPr>
          <a:xfrm>
            <a:off x="500130" y="2444527"/>
            <a:ext cx="6005445" cy="3676985"/>
          </a:xfrm>
        </p:spPr>
        <p:txBody>
          <a:bodyPr>
            <a:normAutofit/>
          </a:bodyPr>
          <a:lstStyle/>
          <a:p>
            <a:pPr>
              <a:lnSpc>
                <a:spcPct val="114000"/>
              </a:lnSpc>
            </a:pPr>
            <a:r>
              <a:rPr lang="en-US"/>
              <a:t>Biggest contributors were VW, Toyota, BMW, Skoda, and Volvo</a:t>
            </a:r>
          </a:p>
          <a:p>
            <a:pPr>
              <a:lnSpc>
                <a:spcPct val="114000"/>
              </a:lnSpc>
            </a:pPr>
            <a:r>
              <a:rPr lang="en-US"/>
              <a:t>Of the 11,103 new passenger cars registered in April:</a:t>
            </a:r>
          </a:p>
          <a:p>
            <a:pPr lvl="1"/>
            <a:r>
              <a:rPr lang="en-US"/>
              <a:t>10,985 were electric (BEV, PHEV, HEV)</a:t>
            </a:r>
          </a:p>
          <a:p>
            <a:pPr lvl="1"/>
            <a:r>
              <a:rPr lang="en-US"/>
              <a:t>Of those, 10,952 were fully battery electric</a:t>
            </a:r>
          </a:p>
          <a:p>
            <a:pPr lvl="1"/>
            <a:r>
              <a:rPr lang="en-US"/>
              <a:t>118 ran on fossil fuels</a:t>
            </a:r>
          </a:p>
          <a:p>
            <a:r>
              <a:rPr lang="en-US"/>
              <a:t>Over one-third of Norway’s vehicles are electric</a:t>
            </a:r>
          </a:p>
          <a:p>
            <a:pPr marL="45720" indent="0">
              <a:lnSpc>
                <a:spcPct val="114000"/>
              </a:lnSpc>
              <a:buNone/>
            </a:pPr>
            <a:r>
              <a:rPr lang="en-US"/>
              <a:t>Source: </a:t>
            </a:r>
            <a:r>
              <a:rPr lang="en-US">
                <a:hlinkClick r:id="rId2"/>
              </a:rPr>
              <a:t>Norway hits record 98.6 pct EV share in April, led by VW and Toyota</a:t>
            </a:r>
            <a:endParaRPr lang="en-US"/>
          </a:p>
        </p:txBody>
      </p:sp>
      <p:grpSp>
        <p:nvGrpSpPr>
          <p:cNvPr id="12" name="Group 11" descr="A screenshot of a bar chart showing the 30 best-selling car brands in Norway in April 2026. The top five car brands are highlighted with a red box and arrow (Volkswagen, Toyota, BMW, Skoda, and Volvo). ">
            <a:extLst>
              <a:ext uri="{FF2B5EF4-FFF2-40B4-BE49-F238E27FC236}">
                <a16:creationId xmlns:a16="http://schemas.microsoft.com/office/drawing/2014/main" id="{395A1717-8497-B046-3766-9097FB982477}"/>
              </a:ext>
            </a:extLst>
          </p:cNvPr>
          <p:cNvGrpSpPr/>
          <p:nvPr/>
        </p:nvGrpSpPr>
        <p:grpSpPr>
          <a:xfrm>
            <a:off x="5600702" y="1462437"/>
            <a:ext cx="6142236" cy="4659075"/>
            <a:chOff x="5600702" y="1462437"/>
            <a:chExt cx="6142236" cy="4659075"/>
          </a:xfrm>
        </p:grpSpPr>
        <p:pic>
          <p:nvPicPr>
            <p:cNvPr id="6" name="Picture 5">
              <a:extLst>
                <a:ext uri="{FF2B5EF4-FFF2-40B4-BE49-F238E27FC236}">
                  <a16:creationId xmlns:a16="http://schemas.microsoft.com/office/drawing/2014/main" id="{B7E9BCE9-1B2D-5743-4ECE-1EC406A62109}"/>
                </a:ext>
              </a:extLst>
            </p:cNvPr>
            <p:cNvPicPr>
              <a:picLocks noChangeAspect="1"/>
            </p:cNvPicPr>
            <p:nvPr/>
          </p:nvPicPr>
          <p:blipFill>
            <a:blip r:embed="rId3"/>
            <a:stretch>
              <a:fillRect/>
            </a:stretch>
          </p:blipFill>
          <p:spPr>
            <a:xfrm>
              <a:off x="6521802" y="1462437"/>
              <a:ext cx="5221136" cy="4659075"/>
            </a:xfrm>
            <a:prstGeom prst="rect">
              <a:avLst/>
            </a:prstGeom>
            <a:ln>
              <a:noFill/>
            </a:ln>
            <a:effectLst>
              <a:outerShdw blurRad="292100" dist="139700" dir="2700000" algn="tl" rotWithShape="0">
                <a:srgbClr val="333333">
                  <a:alpha val="65000"/>
                </a:srgbClr>
              </a:outerShdw>
            </a:effectLst>
          </p:spPr>
        </p:pic>
        <p:sp>
          <p:nvSpPr>
            <p:cNvPr id="7" name="Rectangle 6">
              <a:extLst>
                <a:ext uri="{FF2B5EF4-FFF2-40B4-BE49-F238E27FC236}">
                  <a16:creationId xmlns:a16="http://schemas.microsoft.com/office/drawing/2014/main" id="{59E2303C-195E-41F5-1290-69D01B7E6B57}"/>
                </a:ext>
              </a:extLst>
            </p:cNvPr>
            <p:cNvSpPr/>
            <p:nvPr/>
          </p:nvSpPr>
          <p:spPr>
            <a:xfrm>
              <a:off x="6591299" y="1962150"/>
              <a:ext cx="5100569" cy="643201"/>
            </a:xfrm>
            <a:prstGeom prst="rect">
              <a:avLst/>
            </a:prstGeom>
            <a:no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1" name="Straight Arrow Connector 10">
              <a:extLst>
                <a:ext uri="{FF2B5EF4-FFF2-40B4-BE49-F238E27FC236}">
                  <a16:creationId xmlns:a16="http://schemas.microsoft.com/office/drawing/2014/main" id="{DD08BAD2-FEEC-27E7-C59D-9CFDEBDD280C}"/>
                </a:ext>
              </a:extLst>
            </p:cNvPr>
            <p:cNvCxnSpPr>
              <a:cxnSpLocks/>
              <a:endCxn id="7" idx="1"/>
            </p:cNvCxnSpPr>
            <p:nvPr/>
          </p:nvCxnSpPr>
          <p:spPr>
            <a:xfrm flipV="1">
              <a:off x="5600702" y="2283751"/>
              <a:ext cx="990597" cy="160776"/>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064607962"/>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254AFF-E652-A8A6-C499-B885F6D67C49}"/>
              </a:ext>
            </a:extLst>
          </p:cNvPr>
          <p:cNvSpPr>
            <a:spLocks noGrp="1"/>
          </p:cNvSpPr>
          <p:nvPr>
            <p:ph type="title"/>
          </p:nvPr>
        </p:nvSpPr>
        <p:spPr/>
        <p:txBody>
          <a:bodyPr>
            <a:normAutofit fontScale="90000"/>
          </a:bodyPr>
          <a:lstStyle/>
          <a:p>
            <a:r>
              <a:rPr lang="en-US">
                <a:latin typeface="Avenir Next LT Pro"/>
              </a:rPr>
              <a:t>Used EV Sales Surge</a:t>
            </a:r>
          </a:p>
        </p:txBody>
      </p:sp>
      <p:sp>
        <p:nvSpPr>
          <p:cNvPr id="3" name="Text Placeholder 2">
            <a:extLst>
              <a:ext uri="{FF2B5EF4-FFF2-40B4-BE49-F238E27FC236}">
                <a16:creationId xmlns:a16="http://schemas.microsoft.com/office/drawing/2014/main" id="{3979DA13-6A3A-6C9F-D5C0-4FC86167157A}"/>
              </a:ext>
            </a:extLst>
          </p:cNvPr>
          <p:cNvSpPr>
            <a:spLocks noGrp="1"/>
          </p:cNvSpPr>
          <p:nvPr>
            <p:ph type="body" sz="quarter" idx="12"/>
          </p:nvPr>
        </p:nvSpPr>
        <p:spPr>
          <a:xfrm>
            <a:off x="500131" y="1533376"/>
            <a:ext cx="11070016" cy="914549"/>
          </a:xfrm>
        </p:spPr>
        <p:txBody>
          <a:bodyPr>
            <a:normAutofit/>
          </a:bodyPr>
          <a:lstStyle/>
          <a:p>
            <a:r>
              <a:rPr lang="en-US" sz="2400"/>
              <a:t>After the end of federal tax credits in September, used EVs fare better than new </a:t>
            </a:r>
          </a:p>
        </p:txBody>
      </p:sp>
      <p:sp>
        <p:nvSpPr>
          <p:cNvPr id="4" name="Text Placeholder 3">
            <a:extLst>
              <a:ext uri="{FF2B5EF4-FFF2-40B4-BE49-F238E27FC236}">
                <a16:creationId xmlns:a16="http://schemas.microsoft.com/office/drawing/2014/main" id="{C33119D8-FA2A-A89F-F40D-349EA99D7863}"/>
              </a:ext>
            </a:extLst>
          </p:cNvPr>
          <p:cNvSpPr>
            <a:spLocks noGrp="1"/>
          </p:cNvSpPr>
          <p:nvPr>
            <p:ph type="body" sz="quarter" idx="14"/>
          </p:nvPr>
        </p:nvSpPr>
        <p:spPr>
          <a:xfrm>
            <a:off x="500129" y="2533651"/>
            <a:ext cx="7053196" cy="3402224"/>
          </a:xfrm>
        </p:spPr>
        <p:txBody>
          <a:bodyPr>
            <a:normAutofit/>
          </a:bodyPr>
          <a:lstStyle/>
          <a:p>
            <a:pPr>
              <a:spcBef>
                <a:spcPts val="1800"/>
              </a:spcBef>
            </a:pPr>
            <a:r>
              <a:rPr lang="en-US" sz="2000"/>
              <a:t>Americans bought nearly </a:t>
            </a:r>
            <a:r>
              <a:rPr lang="en-US" sz="2000" b="1"/>
              <a:t>43,000 used EVs </a:t>
            </a:r>
            <a:r>
              <a:rPr lang="en-US" sz="2000"/>
              <a:t>in March, marking new monthly record</a:t>
            </a:r>
          </a:p>
          <a:p>
            <a:pPr>
              <a:spcBef>
                <a:spcPts val="1800"/>
              </a:spcBef>
            </a:pPr>
            <a:r>
              <a:rPr lang="en-US" sz="2000"/>
              <a:t>In March, used EV sales </a:t>
            </a:r>
            <a:r>
              <a:rPr lang="en-US" sz="2000" b="1"/>
              <a:t>rose by 28%</a:t>
            </a:r>
            <a:r>
              <a:rPr lang="en-US" sz="2000"/>
              <a:t> year-over-year</a:t>
            </a:r>
          </a:p>
          <a:p>
            <a:pPr>
              <a:spcBef>
                <a:spcPts val="1800"/>
              </a:spcBef>
            </a:pPr>
            <a:r>
              <a:rPr lang="en-US" sz="2000"/>
              <a:t>At the same time, roughly </a:t>
            </a:r>
            <a:r>
              <a:rPr lang="en-US" sz="2000" b="1"/>
              <a:t>83,000 new EVs </a:t>
            </a:r>
            <a:r>
              <a:rPr lang="en-US" sz="2000"/>
              <a:t>were sold, but experienced a nearly </a:t>
            </a:r>
            <a:r>
              <a:rPr lang="en-US" sz="2000" b="1"/>
              <a:t>25% </a:t>
            </a:r>
            <a:r>
              <a:rPr lang="en-US" sz="2000"/>
              <a:t>year-over-year</a:t>
            </a:r>
            <a:r>
              <a:rPr lang="en-US" sz="2000" b="1"/>
              <a:t> decline</a:t>
            </a:r>
          </a:p>
          <a:p>
            <a:pPr>
              <a:spcBef>
                <a:spcPts val="1800"/>
              </a:spcBef>
            </a:pPr>
            <a:r>
              <a:rPr lang="en-US" sz="2000"/>
              <a:t>Source: </a:t>
            </a:r>
            <a:r>
              <a:rPr lang="en-US" sz="2000">
                <a:hlinkClick r:id="rId2"/>
              </a:rPr>
              <a:t>What EV Slowdown? Used Electric Car Sales Hit A Record High In March</a:t>
            </a:r>
            <a:endParaRPr lang="en-US" sz="2000"/>
          </a:p>
        </p:txBody>
      </p:sp>
      <p:pic>
        <p:nvPicPr>
          <p:cNvPr id="6" name="Picture 5" descr="A close-up of an EV with a charger in its port.">
            <a:extLst>
              <a:ext uri="{FF2B5EF4-FFF2-40B4-BE49-F238E27FC236}">
                <a16:creationId xmlns:a16="http://schemas.microsoft.com/office/drawing/2014/main" id="{F98C87E4-7C15-F8D8-F0A1-6682F13CD7F4}"/>
              </a:ext>
            </a:extLst>
          </p:cNvPr>
          <p:cNvPicPr>
            <a:picLocks noChangeAspect="1"/>
          </p:cNvPicPr>
          <p:nvPr/>
        </p:nvPicPr>
        <p:blipFill>
          <a:blip r:embed="rId3">
            <a:extLst>
              <a:ext uri="{28A0092B-C50C-407E-A947-70E740481C1C}">
                <a14:useLocalDpi xmlns:a14="http://schemas.microsoft.com/office/drawing/2010/main" val="0"/>
              </a:ext>
            </a:extLst>
          </a:blip>
          <a:srcRect r="29776"/>
          <a:stretch>
            <a:fillRect/>
          </a:stretch>
        </p:blipFill>
        <p:spPr>
          <a:xfrm>
            <a:off x="7817705" y="2371725"/>
            <a:ext cx="3752442" cy="3564149"/>
          </a:xfrm>
          <a:prstGeom prst="roundRect">
            <a:avLst/>
          </a:prstGeom>
        </p:spPr>
      </p:pic>
    </p:spTree>
    <p:extLst>
      <p:ext uri="{BB962C8B-B14F-4D97-AF65-F5344CB8AC3E}">
        <p14:creationId xmlns:p14="http://schemas.microsoft.com/office/powerpoint/2010/main" val="1244339592"/>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7A46940-A05A-BA17-3A22-AC88D843BCC5}"/>
              </a:ext>
            </a:extLst>
          </p:cNvPr>
          <p:cNvSpPr>
            <a:spLocks noGrp="1"/>
          </p:cNvSpPr>
          <p:nvPr>
            <p:ph type="title"/>
          </p:nvPr>
        </p:nvSpPr>
        <p:spPr>
          <a:xfrm>
            <a:off x="500131" y="306902"/>
            <a:ext cx="11091793" cy="1205165"/>
          </a:xfrm>
        </p:spPr>
        <p:txBody>
          <a:bodyPr>
            <a:normAutofit/>
          </a:bodyPr>
          <a:lstStyle/>
          <a:p>
            <a:r>
              <a:rPr lang="en-US"/>
              <a:t>Clean power met all new electricity demand in 2025</a:t>
            </a:r>
          </a:p>
        </p:txBody>
      </p:sp>
      <p:sp>
        <p:nvSpPr>
          <p:cNvPr id="3" name="Text Placeholder 2">
            <a:extLst>
              <a:ext uri="{FF2B5EF4-FFF2-40B4-BE49-F238E27FC236}">
                <a16:creationId xmlns:a16="http://schemas.microsoft.com/office/drawing/2014/main" id="{1C2E1CAC-A9A7-4D19-0C20-69938AC4FF69}"/>
              </a:ext>
            </a:extLst>
          </p:cNvPr>
          <p:cNvSpPr>
            <a:spLocks noGrp="1"/>
          </p:cNvSpPr>
          <p:nvPr>
            <p:ph type="body" sz="quarter" idx="12"/>
          </p:nvPr>
        </p:nvSpPr>
        <p:spPr>
          <a:xfrm>
            <a:off x="500130" y="1629677"/>
            <a:ext cx="11091793" cy="559263"/>
          </a:xfrm>
        </p:spPr>
        <p:txBody>
          <a:bodyPr>
            <a:normAutofit/>
          </a:bodyPr>
          <a:lstStyle/>
          <a:p>
            <a:r>
              <a:rPr lang="en-US" sz="2400"/>
              <a:t>A historic year for solar and other renewable energy sources</a:t>
            </a:r>
          </a:p>
        </p:txBody>
      </p:sp>
      <p:sp>
        <p:nvSpPr>
          <p:cNvPr id="4" name="Text Placeholder 3">
            <a:extLst>
              <a:ext uri="{FF2B5EF4-FFF2-40B4-BE49-F238E27FC236}">
                <a16:creationId xmlns:a16="http://schemas.microsoft.com/office/drawing/2014/main" id="{A708BA35-4F09-D130-3FD1-471DEDA38D34}"/>
              </a:ext>
            </a:extLst>
          </p:cNvPr>
          <p:cNvSpPr>
            <a:spLocks noGrp="1"/>
          </p:cNvSpPr>
          <p:nvPr>
            <p:ph type="body" sz="quarter" idx="14"/>
          </p:nvPr>
        </p:nvSpPr>
        <p:spPr>
          <a:xfrm>
            <a:off x="5553075" y="2306550"/>
            <a:ext cx="6038849" cy="3641965"/>
          </a:xfrm>
        </p:spPr>
        <p:txBody>
          <a:bodyPr>
            <a:normAutofit/>
          </a:bodyPr>
          <a:lstStyle/>
          <a:p>
            <a:pPr>
              <a:spcBef>
                <a:spcPts val="1800"/>
              </a:spcBef>
            </a:pPr>
            <a:r>
              <a:rPr lang="en-US" sz="2000"/>
              <a:t>Solar grows at highest rate in eight years as exponential rise continues</a:t>
            </a:r>
          </a:p>
          <a:p>
            <a:pPr>
              <a:spcBef>
                <a:spcPts val="1800"/>
              </a:spcBef>
            </a:pPr>
            <a:r>
              <a:rPr lang="en-US" sz="2000"/>
              <a:t>Fossil generation falls in China and India in historic reversal</a:t>
            </a:r>
          </a:p>
          <a:p>
            <a:pPr>
              <a:spcBef>
                <a:spcPts val="1800"/>
              </a:spcBef>
            </a:pPr>
            <a:r>
              <a:rPr lang="en-US" sz="2000"/>
              <a:t>Renewables overtake coal for the first time in modern era</a:t>
            </a:r>
          </a:p>
          <a:p>
            <a:pPr marL="45720" indent="0">
              <a:spcBef>
                <a:spcPts val="1800"/>
              </a:spcBef>
              <a:buNone/>
            </a:pPr>
            <a:r>
              <a:rPr lang="en-US" sz="2000"/>
              <a:t>Source: </a:t>
            </a:r>
            <a:r>
              <a:rPr lang="en-US" sz="2000">
                <a:hlinkClick r:id="rId2"/>
              </a:rPr>
              <a:t>Global Electricity Review 2026 | Ember</a:t>
            </a:r>
            <a:endParaRPr lang="en-US" sz="2000"/>
          </a:p>
        </p:txBody>
      </p:sp>
      <p:pic>
        <p:nvPicPr>
          <p:cNvPr id="6" name="Picture 5" descr="A photo of two solar technicians installing a solar panel in a system with many other solar panels.">
            <a:extLst>
              <a:ext uri="{FF2B5EF4-FFF2-40B4-BE49-F238E27FC236}">
                <a16:creationId xmlns:a16="http://schemas.microsoft.com/office/drawing/2014/main" id="{161043B7-F6E2-E8D8-74E9-CAEBC546C12F}"/>
              </a:ext>
            </a:extLst>
          </p:cNvPr>
          <p:cNvPicPr>
            <a:picLocks noChangeAspect="1"/>
          </p:cNvPicPr>
          <p:nvPr/>
        </p:nvPicPr>
        <p:blipFill>
          <a:blip r:embed="rId3">
            <a:extLst>
              <a:ext uri="{28A0092B-C50C-407E-A947-70E740481C1C}">
                <a14:useLocalDpi xmlns:a14="http://schemas.microsoft.com/office/drawing/2010/main" val="0"/>
              </a:ext>
            </a:extLst>
          </a:blip>
          <a:srcRect l="25299" t="13017" r="18607" b="13017"/>
          <a:stretch>
            <a:fillRect/>
          </a:stretch>
        </p:blipFill>
        <p:spPr>
          <a:xfrm>
            <a:off x="500131" y="2306550"/>
            <a:ext cx="4910070" cy="3641965"/>
          </a:xfrm>
          <a:prstGeom prst="roundRect">
            <a:avLst/>
          </a:prstGeom>
        </p:spPr>
      </p:pic>
    </p:spTree>
    <p:extLst>
      <p:ext uri="{BB962C8B-B14F-4D97-AF65-F5344CB8AC3E}">
        <p14:creationId xmlns:p14="http://schemas.microsoft.com/office/powerpoint/2010/main" val="1253848025"/>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69BB57E-A376-CA4A-BEAB-67BA13853012}"/>
              </a:ext>
            </a:extLst>
          </p:cNvPr>
          <p:cNvSpPr>
            <a:spLocks noGrp="1"/>
          </p:cNvSpPr>
          <p:nvPr>
            <p:ph type="title"/>
          </p:nvPr>
        </p:nvSpPr>
        <p:spPr/>
        <p:txBody>
          <a:bodyPr>
            <a:normAutofit fontScale="90000"/>
          </a:bodyPr>
          <a:lstStyle/>
          <a:p>
            <a:r>
              <a:rPr lang="en-US"/>
              <a:t>Vineyard Wind Contracts Activate</a:t>
            </a:r>
          </a:p>
        </p:txBody>
      </p:sp>
      <p:sp>
        <p:nvSpPr>
          <p:cNvPr id="3" name="Text Placeholder 2">
            <a:extLst>
              <a:ext uri="{FF2B5EF4-FFF2-40B4-BE49-F238E27FC236}">
                <a16:creationId xmlns:a16="http://schemas.microsoft.com/office/drawing/2014/main" id="{EBBACFF8-96B0-2B3F-5C8A-520BD58B93CF}"/>
              </a:ext>
            </a:extLst>
          </p:cNvPr>
          <p:cNvSpPr>
            <a:spLocks noGrp="1"/>
          </p:cNvSpPr>
          <p:nvPr>
            <p:ph type="body" sz="quarter" idx="12"/>
          </p:nvPr>
        </p:nvSpPr>
        <p:spPr>
          <a:xfrm>
            <a:off x="500130" y="1533376"/>
            <a:ext cx="11091793" cy="559265"/>
          </a:xfrm>
        </p:spPr>
        <p:txBody>
          <a:bodyPr>
            <a:normAutofit/>
          </a:bodyPr>
          <a:lstStyle/>
          <a:p>
            <a:r>
              <a:rPr lang="en-US" sz="2400"/>
              <a:t>806-MW project ensures stable, affordable prices for the next 20 years </a:t>
            </a:r>
          </a:p>
        </p:txBody>
      </p:sp>
      <p:sp>
        <p:nvSpPr>
          <p:cNvPr id="4" name="Text Placeholder 3">
            <a:extLst>
              <a:ext uri="{FF2B5EF4-FFF2-40B4-BE49-F238E27FC236}">
                <a16:creationId xmlns:a16="http://schemas.microsoft.com/office/drawing/2014/main" id="{9174D2BF-BEA7-FAB5-FF76-7E95EB412CC3}"/>
              </a:ext>
            </a:extLst>
          </p:cNvPr>
          <p:cNvSpPr>
            <a:spLocks noGrp="1"/>
          </p:cNvSpPr>
          <p:nvPr>
            <p:ph type="body" sz="quarter" idx="14"/>
          </p:nvPr>
        </p:nvSpPr>
        <p:spPr>
          <a:xfrm>
            <a:off x="500130" y="2381194"/>
            <a:ext cx="7558020" cy="3641963"/>
          </a:xfrm>
        </p:spPr>
        <p:txBody>
          <a:bodyPr>
            <a:normAutofit/>
          </a:bodyPr>
          <a:lstStyle/>
          <a:p>
            <a:pPr>
              <a:spcBef>
                <a:spcPts val="1800"/>
              </a:spcBef>
            </a:pPr>
            <a:r>
              <a:rPr lang="en-US" sz="2000"/>
              <a:t>Will save Massachusetts customers a projected </a:t>
            </a:r>
            <a:r>
              <a:rPr lang="en-US" sz="2000" b="1"/>
              <a:t>$1.4 billion on electricity bills </a:t>
            </a:r>
            <a:r>
              <a:rPr lang="en-US" sz="2000"/>
              <a:t>(an average of 1.4 cents/kWh in direct bill savings)</a:t>
            </a:r>
          </a:p>
          <a:p>
            <a:pPr>
              <a:spcBef>
                <a:spcPts val="1800"/>
              </a:spcBef>
            </a:pPr>
            <a:r>
              <a:rPr lang="en-US" sz="2000"/>
              <a:t>Reduces carbon emissions by more than </a:t>
            </a:r>
            <a:r>
              <a:rPr lang="en-US" sz="2000" b="1"/>
              <a:t>1.6 million metric tons</a:t>
            </a:r>
            <a:r>
              <a:rPr lang="en-US" sz="2000"/>
              <a:t> per year – equivalent of taking </a:t>
            </a:r>
            <a:r>
              <a:rPr lang="en-US" sz="2000" b="1"/>
              <a:t>325,000 cars </a:t>
            </a:r>
            <a:r>
              <a:rPr lang="en-US" sz="2000"/>
              <a:t>off the road annually or burning more than </a:t>
            </a:r>
            <a:r>
              <a:rPr lang="en-US" sz="2000" b="1"/>
              <a:t>3.7 million barrels of oil</a:t>
            </a:r>
          </a:p>
          <a:p>
            <a:pPr marL="45720" indent="0">
              <a:spcBef>
                <a:spcPts val="1800"/>
              </a:spcBef>
              <a:buNone/>
            </a:pPr>
            <a:r>
              <a:rPr lang="en-US" sz="2000"/>
              <a:t>Source: </a:t>
            </a:r>
            <a:r>
              <a:rPr lang="en-US" sz="2000">
                <a:hlinkClick r:id="rId2"/>
              </a:rPr>
              <a:t>Vineyard Wind Contracts Lower Electricity Prices for Massachusetts Customers | Mass.gov</a:t>
            </a:r>
            <a:endParaRPr lang="en-US" sz="2000"/>
          </a:p>
        </p:txBody>
      </p:sp>
      <p:pic>
        <p:nvPicPr>
          <p:cNvPr id="6" name="Picture 5" descr="A photo of an offshore wind turbine from the Vineyard Wind project.">
            <a:extLst>
              <a:ext uri="{FF2B5EF4-FFF2-40B4-BE49-F238E27FC236}">
                <a16:creationId xmlns:a16="http://schemas.microsoft.com/office/drawing/2014/main" id="{0AECE86A-5643-C98D-840D-4B393A29F0A6}"/>
              </a:ext>
            </a:extLst>
          </p:cNvPr>
          <p:cNvPicPr>
            <a:picLocks noChangeAspect="1"/>
          </p:cNvPicPr>
          <p:nvPr/>
        </p:nvPicPr>
        <p:blipFill>
          <a:blip r:embed="rId3"/>
          <a:srcRect b="1968"/>
          <a:stretch>
            <a:fillRect/>
          </a:stretch>
        </p:blipFill>
        <p:spPr>
          <a:xfrm>
            <a:off x="8595682" y="2306554"/>
            <a:ext cx="2843435" cy="3716604"/>
          </a:xfrm>
          <a:prstGeom prst="roundRect">
            <a:avLst/>
          </a:prstGeom>
        </p:spPr>
      </p:pic>
    </p:spTree>
    <p:extLst>
      <p:ext uri="{BB962C8B-B14F-4D97-AF65-F5344CB8AC3E}">
        <p14:creationId xmlns:p14="http://schemas.microsoft.com/office/powerpoint/2010/main" val="3606112798"/>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43AB67-35E0-E683-50BF-0B241CEBDFF3}"/>
              </a:ext>
            </a:extLst>
          </p:cNvPr>
          <p:cNvSpPr>
            <a:spLocks noGrp="1"/>
          </p:cNvSpPr>
          <p:nvPr>
            <p:ph type="title"/>
          </p:nvPr>
        </p:nvSpPr>
        <p:spPr>
          <a:xfrm>
            <a:off x="500128" y="364289"/>
            <a:ext cx="11101321" cy="1102561"/>
          </a:xfrm>
        </p:spPr>
        <p:txBody>
          <a:bodyPr>
            <a:normAutofit fontScale="90000"/>
          </a:bodyPr>
          <a:lstStyle/>
          <a:p>
            <a:r>
              <a:rPr lang="en-US"/>
              <a:t>Healey-Driscoll Administration Invests $13.4M into Community Colleges </a:t>
            </a:r>
          </a:p>
        </p:txBody>
      </p:sp>
      <p:sp>
        <p:nvSpPr>
          <p:cNvPr id="4" name="Text Placeholder 3">
            <a:extLst>
              <a:ext uri="{FF2B5EF4-FFF2-40B4-BE49-F238E27FC236}">
                <a16:creationId xmlns:a16="http://schemas.microsoft.com/office/drawing/2014/main" id="{B9BB4777-751C-7FB7-CC33-CB110970B511}"/>
              </a:ext>
            </a:extLst>
          </p:cNvPr>
          <p:cNvSpPr>
            <a:spLocks noGrp="1"/>
          </p:cNvSpPr>
          <p:nvPr>
            <p:ph type="body" sz="quarter" idx="14"/>
          </p:nvPr>
        </p:nvSpPr>
        <p:spPr>
          <a:xfrm>
            <a:off x="500128" y="3950512"/>
            <a:ext cx="10998451" cy="2714650"/>
          </a:xfrm>
        </p:spPr>
        <p:txBody>
          <a:bodyPr anchor="t">
            <a:normAutofit/>
          </a:bodyPr>
          <a:lstStyle/>
          <a:p>
            <a:pPr>
              <a:spcBef>
                <a:spcPts val="0"/>
              </a:spcBef>
            </a:pPr>
            <a:r>
              <a:rPr lang="en-US" sz="2000" b="1"/>
              <a:t>Heat Pump &amp; HVAC Training Network </a:t>
            </a:r>
            <a:r>
              <a:rPr lang="en-US" sz="2000"/>
              <a:t>aims to help community colleges establish or upgrade training centers, expand capacity, and provide students with resources they need to enter the workforce</a:t>
            </a:r>
          </a:p>
          <a:p>
            <a:r>
              <a:rPr lang="en-US" sz="2000" b="1"/>
              <a:t>13 community colleges</a:t>
            </a:r>
            <a:r>
              <a:rPr lang="en-US" sz="2000"/>
              <a:t> received grants of between $555,000 and $1,250,000</a:t>
            </a:r>
          </a:p>
          <a:p>
            <a:r>
              <a:rPr lang="en-US" sz="2000"/>
              <a:t>Expected to support at least </a:t>
            </a:r>
            <a:r>
              <a:rPr lang="en-US" sz="2000" b="1"/>
              <a:t>500 additional learners</a:t>
            </a:r>
          </a:p>
          <a:p>
            <a:r>
              <a:rPr lang="en-US" sz="2000"/>
              <a:t>Funded primarily by DOER and managed by Mass CEC</a:t>
            </a:r>
          </a:p>
        </p:txBody>
      </p:sp>
      <p:pic>
        <p:nvPicPr>
          <p:cNvPr id="6" name="Picture 5" descr="A photo from the event celebrating the Heat Pump and HVAC Training Network. The photo features many staff in front of a banner that reads, &quot;Building a Thriving Clean Energy Economy.&quot;">
            <a:extLst>
              <a:ext uri="{FF2B5EF4-FFF2-40B4-BE49-F238E27FC236}">
                <a16:creationId xmlns:a16="http://schemas.microsoft.com/office/drawing/2014/main" id="{DC6C6192-8B78-B691-E4EA-E0C851FE1E6F}"/>
              </a:ext>
            </a:extLst>
          </p:cNvPr>
          <p:cNvPicPr>
            <a:picLocks noChangeAspect="1"/>
          </p:cNvPicPr>
          <p:nvPr/>
        </p:nvPicPr>
        <p:blipFill>
          <a:blip r:embed="rId2">
            <a:extLst>
              <a:ext uri="{BEBA8EAE-BF5A-486C-A8C5-ECC9F3942E4B}">
                <a14:imgProps xmlns:a14="http://schemas.microsoft.com/office/drawing/2010/main">
                  <a14:imgLayer r:embed="rId3">
                    <a14:imgEffect>
                      <a14:brightnessContrast bright="20000"/>
                    </a14:imgEffect>
                  </a14:imgLayer>
                </a14:imgProps>
              </a:ext>
            </a:extLst>
          </a:blip>
          <a:srcRect l="910" t="39190" r="24" b="22330"/>
          <a:stretch>
            <a:fillRect/>
          </a:stretch>
        </p:blipFill>
        <p:spPr>
          <a:xfrm>
            <a:off x="500128" y="1725537"/>
            <a:ext cx="10895826" cy="1966287"/>
          </a:xfrm>
          <a:prstGeom prst="roundRect">
            <a:avLst/>
          </a:prstGeom>
        </p:spPr>
      </p:pic>
    </p:spTree>
    <p:extLst>
      <p:ext uri="{BB962C8B-B14F-4D97-AF65-F5344CB8AC3E}">
        <p14:creationId xmlns:p14="http://schemas.microsoft.com/office/powerpoint/2010/main" val="2565652372"/>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2B94D3D-7700-E940-438C-FA329A74058F}"/>
              </a:ext>
            </a:extLst>
          </p:cNvPr>
          <p:cNvSpPr>
            <a:spLocks noGrp="1"/>
          </p:cNvSpPr>
          <p:nvPr>
            <p:ph type="title"/>
          </p:nvPr>
        </p:nvSpPr>
        <p:spPr>
          <a:xfrm>
            <a:off x="483632" y="680190"/>
            <a:ext cx="10367486" cy="559264"/>
          </a:xfrm>
        </p:spPr>
        <p:txBody>
          <a:bodyPr>
            <a:normAutofit fontScale="90000"/>
          </a:bodyPr>
          <a:lstStyle/>
          <a:p>
            <a:r>
              <a:rPr lang="en-US"/>
              <a:t>April Drought Conditions Worsen</a:t>
            </a:r>
          </a:p>
        </p:txBody>
      </p:sp>
      <p:sp>
        <p:nvSpPr>
          <p:cNvPr id="3" name="Text Placeholder 2">
            <a:extLst>
              <a:ext uri="{FF2B5EF4-FFF2-40B4-BE49-F238E27FC236}">
                <a16:creationId xmlns:a16="http://schemas.microsoft.com/office/drawing/2014/main" id="{B56F5EB3-F3BD-0E22-3D5C-1048BCADDB48}"/>
              </a:ext>
            </a:extLst>
          </p:cNvPr>
          <p:cNvSpPr>
            <a:spLocks noGrp="1"/>
          </p:cNvSpPr>
          <p:nvPr>
            <p:ph type="body" sz="quarter" idx="12"/>
          </p:nvPr>
        </p:nvSpPr>
        <p:spPr>
          <a:xfrm>
            <a:off x="500131" y="1493370"/>
            <a:ext cx="11129894" cy="937961"/>
          </a:xfrm>
        </p:spPr>
        <p:txBody>
          <a:bodyPr>
            <a:normAutofit/>
          </a:bodyPr>
          <a:lstStyle/>
          <a:p>
            <a:r>
              <a:rPr lang="en-US" sz="2400"/>
              <a:t>Connecticut River Valley, Central, and Northeast Regions and Nantucket County now in Significant Drought</a:t>
            </a:r>
          </a:p>
        </p:txBody>
      </p:sp>
      <p:sp>
        <p:nvSpPr>
          <p:cNvPr id="4" name="Text Placeholder 3">
            <a:extLst>
              <a:ext uri="{FF2B5EF4-FFF2-40B4-BE49-F238E27FC236}">
                <a16:creationId xmlns:a16="http://schemas.microsoft.com/office/drawing/2014/main" id="{586F69C7-4B1B-830E-343C-1E4935D0F272}"/>
              </a:ext>
            </a:extLst>
          </p:cNvPr>
          <p:cNvSpPr>
            <a:spLocks noGrp="1"/>
          </p:cNvSpPr>
          <p:nvPr>
            <p:ph type="body" sz="quarter" idx="14"/>
          </p:nvPr>
        </p:nvSpPr>
        <p:spPr>
          <a:xfrm>
            <a:off x="5667375" y="2471337"/>
            <a:ext cx="5865495" cy="3706473"/>
          </a:xfrm>
        </p:spPr>
        <p:txBody>
          <a:bodyPr>
            <a:normAutofit/>
          </a:bodyPr>
          <a:lstStyle/>
          <a:p>
            <a:pPr>
              <a:spcBef>
                <a:spcPts val="1200"/>
              </a:spcBef>
            </a:pPr>
            <a:r>
              <a:rPr lang="en-US" sz="2000"/>
              <a:t>In April, precipitation was well below normal</a:t>
            </a:r>
          </a:p>
          <a:p>
            <a:pPr>
              <a:spcBef>
                <a:spcPts val="1200"/>
              </a:spcBef>
            </a:pPr>
            <a:r>
              <a:rPr lang="en-US" sz="2000"/>
              <a:t>Nantucket continues to experience the most significant scarcities</a:t>
            </a:r>
          </a:p>
          <a:p>
            <a:pPr>
              <a:spcBef>
                <a:spcPts val="1200"/>
              </a:spcBef>
            </a:pPr>
            <a:r>
              <a:rPr lang="en-US" sz="2000"/>
              <a:t>Even with March snowmelt, recent rainfall has not been enough to make up for precipitation and groundwater deficits from the past two years</a:t>
            </a:r>
          </a:p>
          <a:p>
            <a:pPr marL="45720" indent="0">
              <a:spcBef>
                <a:spcPts val="1200"/>
              </a:spcBef>
              <a:buNone/>
            </a:pPr>
            <a:r>
              <a:rPr lang="en-US" sz="2000"/>
              <a:t>Source: EEA</a:t>
            </a:r>
          </a:p>
        </p:txBody>
      </p:sp>
      <p:pic>
        <p:nvPicPr>
          <p:cNvPr id="6" name="Picture 5" descr="A screenshot of a map of Massachusetts showing the Massachusetts drought status as of April 1, 2026. The map shows the Connecticut River Valley, Central, and Northeast Regions and Nantucket County now in Level 2 -- Significant Drought.&#10; ">
            <a:extLst>
              <a:ext uri="{FF2B5EF4-FFF2-40B4-BE49-F238E27FC236}">
                <a16:creationId xmlns:a16="http://schemas.microsoft.com/office/drawing/2014/main" id="{2824A507-A4DF-CA3B-96A8-D1FB59CFF3FB}"/>
              </a:ext>
            </a:extLst>
          </p:cNvPr>
          <p:cNvPicPr>
            <a:picLocks noChangeAspect="1"/>
          </p:cNvPicPr>
          <p:nvPr/>
        </p:nvPicPr>
        <p:blipFill>
          <a:blip r:embed="rId2"/>
          <a:stretch>
            <a:fillRect/>
          </a:stretch>
        </p:blipFill>
        <p:spPr>
          <a:xfrm>
            <a:off x="500131" y="2471336"/>
            <a:ext cx="4995794" cy="3862133"/>
          </a:xfrm>
          <a:prstGeom prst="rect">
            <a:avLst/>
          </a:prstGeom>
        </p:spPr>
      </p:pic>
    </p:spTree>
    <p:extLst>
      <p:ext uri="{BB962C8B-B14F-4D97-AF65-F5344CB8AC3E}">
        <p14:creationId xmlns:p14="http://schemas.microsoft.com/office/powerpoint/2010/main" val="1098970931"/>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6C6A1B-DD85-3773-AAFE-B8A75A51BDF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BA59ED8-1B2E-D0B9-2EE1-3298DF586E6E}"/>
              </a:ext>
            </a:extLst>
          </p:cNvPr>
          <p:cNvSpPr>
            <a:spLocks noGrp="1"/>
          </p:cNvSpPr>
          <p:nvPr>
            <p:ph type="title"/>
          </p:nvPr>
        </p:nvSpPr>
        <p:spPr>
          <a:xfrm>
            <a:off x="3560897" y="3030869"/>
            <a:ext cx="6752719" cy="796262"/>
          </a:xfrm>
        </p:spPr>
        <p:txBody>
          <a:bodyPr/>
          <a:lstStyle/>
          <a:p>
            <a:r>
              <a:rPr lang="en-US"/>
              <a:t>LBE Updates &amp; Reminders</a:t>
            </a:r>
          </a:p>
        </p:txBody>
      </p:sp>
    </p:spTree>
    <p:extLst>
      <p:ext uri="{BB962C8B-B14F-4D97-AF65-F5344CB8AC3E}">
        <p14:creationId xmlns:p14="http://schemas.microsoft.com/office/powerpoint/2010/main" val="28618099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12596004-95CA-AD0E-11EC-D12F2F91808E}"/>
              </a:ext>
              <a:ext uri="{C183D7F6-B498-43B3-948B-1728B52AA6E4}">
                <adec:decorative xmlns:adec="http://schemas.microsoft.com/office/drawing/2017/decorative" val="1"/>
              </a:ext>
            </a:extLst>
          </p:cNvPr>
          <p:cNvSpPr/>
          <p:nvPr/>
        </p:nvSpPr>
        <p:spPr>
          <a:xfrm>
            <a:off x="413886" y="5967663"/>
            <a:ext cx="2473693" cy="890337"/>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Lato"/>
              <a:ea typeface="+mn-ea"/>
              <a:cs typeface="+mn-cs"/>
            </a:endParaRPr>
          </a:p>
        </p:txBody>
      </p:sp>
      <p:sp>
        <p:nvSpPr>
          <p:cNvPr id="2" name="Title 1">
            <a:extLst>
              <a:ext uri="{FF2B5EF4-FFF2-40B4-BE49-F238E27FC236}">
                <a16:creationId xmlns:a16="http://schemas.microsoft.com/office/drawing/2014/main" id="{33D82637-0541-3057-BBE5-598FBF54F94B}"/>
              </a:ext>
            </a:extLst>
          </p:cNvPr>
          <p:cNvSpPr>
            <a:spLocks noGrp="1"/>
          </p:cNvSpPr>
          <p:nvPr>
            <p:ph type="title"/>
          </p:nvPr>
        </p:nvSpPr>
        <p:spPr>
          <a:xfrm>
            <a:off x="838200" y="205015"/>
            <a:ext cx="10515600" cy="1325563"/>
          </a:xfrm>
        </p:spPr>
        <p:txBody>
          <a:bodyPr/>
          <a:lstStyle/>
          <a:p>
            <a:r>
              <a:rPr lang="en-US"/>
              <a:t>Decarbonize Everything…</a:t>
            </a:r>
          </a:p>
        </p:txBody>
      </p:sp>
      <p:pic>
        <p:nvPicPr>
          <p:cNvPr id="4" name="Picture 3" descr="A photo of electric golf carts/utility vehicles.">
            <a:extLst>
              <a:ext uri="{FF2B5EF4-FFF2-40B4-BE49-F238E27FC236}">
                <a16:creationId xmlns:a16="http://schemas.microsoft.com/office/drawing/2014/main" id="{D1AB705B-4D39-18AA-3E9C-EF6CCDCEBFCA}"/>
              </a:ext>
            </a:extLst>
          </p:cNvPr>
          <p:cNvPicPr>
            <a:picLocks noChangeAspect="1"/>
          </p:cNvPicPr>
          <p:nvPr/>
        </p:nvPicPr>
        <p:blipFill>
          <a:blip r:embed="rId2">
            <a:extLst>
              <a:ext uri="{28A0092B-C50C-407E-A947-70E740481C1C}">
                <a14:useLocalDpi xmlns:a14="http://schemas.microsoft.com/office/drawing/2010/main" val="0"/>
              </a:ext>
            </a:extLst>
          </a:blip>
          <a:srcRect t="3557"/>
          <a:stretch>
            <a:fillRect/>
          </a:stretch>
        </p:blipFill>
        <p:spPr>
          <a:xfrm>
            <a:off x="6338235" y="972150"/>
            <a:ext cx="4471135" cy="3234090"/>
          </a:xfrm>
          <a:prstGeom prst="rect">
            <a:avLst/>
          </a:prstGeom>
        </p:spPr>
      </p:pic>
      <p:pic>
        <p:nvPicPr>
          <p:cNvPr id="1026" name="Picture 2" descr="An image of DCR staff with an electric ride-on lawn mower.">
            <a:extLst>
              <a:ext uri="{FF2B5EF4-FFF2-40B4-BE49-F238E27FC236}">
                <a16:creationId xmlns:a16="http://schemas.microsoft.com/office/drawing/2014/main" id="{B0C01CF5-6EAA-DB2B-F5CA-D1A629D29118}"/>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34" t="25117" r="42876" b="22807"/>
          <a:stretch>
            <a:fillRect/>
          </a:stretch>
        </p:blipFill>
        <p:spPr bwMode="auto">
          <a:xfrm>
            <a:off x="1531219" y="972150"/>
            <a:ext cx="4807017" cy="3284663"/>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An image of a DCR EV truck, charging.">
            <a:extLst>
              <a:ext uri="{FF2B5EF4-FFF2-40B4-BE49-F238E27FC236}">
                <a16:creationId xmlns:a16="http://schemas.microsoft.com/office/drawing/2014/main" id="{9EC326D1-7D1C-F41D-9DE9-3B1F3A0D0F69}"/>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t="25784"/>
          <a:stretch>
            <a:fillRect/>
          </a:stretch>
        </p:blipFill>
        <p:spPr bwMode="auto">
          <a:xfrm>
            <a:off x="1531219" y="4182338"/>
            <a:ext cx="4807017" cy="2675662"/>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descr="A DCR building with solar panels on the roof.">
            <a:extLst>
              <a:ext uri="{FF2B5EF4-FFF2-40B4-BE49-F238E27FC236}">
                <a16:creationId xmlns:a16="http://schemas.microsoft.com/office/drawing/2014/main" id="{21AD8A95-0E54-0538-C5F7-F38AA840C7A6}"/>
              </a:ext>
            </a:extLst>
          </p:cNvPr>
          <p:cNvPicPr>
            <a:picLocks noChangeAspect="1"/>
          </p:cNvPicPr>
          <p:nvPr/>
        </p:nvPicPr>
        <p:blipFill>
          <a:blip r:embed="rId5">
            <a:extLst>
              <a:ext uri="{28A0092B-C50C-407E-A947-70E740481C1C}">
                <a14:useLocalDpi xmlns:a14="http://schemas.microsoft.com/office/drawing/2010/main" val="0"/>
              </a:ext>
            </a:extLst>
          </a:blip>
          <a:srcRect t="17760" b="3556"/>
          <a:stretch>
            <a:fillRect/>
          </a:stretch>
        </p:blipFill>
        <p:spPr>
          <a:xfrm>
            <a:off x="6338233" y="4206240"/>
            <a:ext cx="4493561" cy="2651760"/>
          </a:xfrm>
          <a:prstGeom prst="rect">
            <a:avLst/>
          </a:prstGeom>
        </p:spPr>
      </p:pic>
    </p:spTree>
    <p:extLst>
      <p:ext uri="{BB962C8B-B14F-4D97-AF65-F5344CB8AC3E}">
        <p14:creationId xmlns:p14="http://schemas.microsoft.com/office/powerpoint/2010/main" val="1823953514"/>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00193A-FAD0-91F0-D646-D91DEF8FB029}"/>
              </a:ext>
            </a:extLst>
          </p:cNvPr>
          <p:cNvSpPr>
            <a:spLocks noGrp="1"/>
          </p:cNvSpPr>
          <p:nvPr>
            <p:ph type="title"/>
          </p:nvPr>
        </p:nvSpPr>
        <p:spPr/>
        <p:txBody>
          <a:bodyPr>
            <a:normAutofit fontScale="90000"/>
          </a:bodyPr>
          <a:lstStyle/>
          <a:p>
            <a:r>
              <a:rPr lang="en-US"/>
              <a:t>Drive Electric MA Symposium: June 10</a:t>
            </a:r>
            <a:r>
              <a:rPr lang="en-US" baseline="30000"/>
              <a:t>th</a:t>
            </a:r>
            <a:endParaRPr lang="en-US"/>
          </a:p>
        </p:txBody>
      </p:sp>
      <p:sp>
        <p:nvSpPr>
          <p:cNvPr id="3" name="Text Placeholder 2">
            <a:extLst>
              <a:ext uri="{FF2B5EF4-FFF2-40B4-BE49-F238E27FC236}">
                <a16:creationId xmlns:a16="http://schemas.microsoft.com/office/drawing/2014/main" id="{1553F036-433F-5B74-3E09-AAE1C69025A4}"/>
              </a:ext>
            </a:extLst>
          </p:cNvPr>
          <p:cNvSpPr>
            <a:spLocks noGrp="1"/>
          </p:cNvSpPr>
          <p:nvPr>
            <p:ph type="body" sz="quarter" idx="12"/>
          </p:nvPr>
        </p:nvSpPr>
        <p:spPr>
          <a:xfrm>
            <a:off x="500131" y="1533376"/>
            <a:ext cx="11015594" cy="559264"/>
          </a:xfrm>
        </p:spPr>
        <p:txBody>
          <a:bodyPr anchor="ctr">
            <a:normAutofit/>
          </a:bodyPr>
          <a:lstStyle/>
          <a:p>
            <a:r>
              <a:rPr lang="en-US" sz="2400"/>
              <a:t>See LBE staff present!</a:t>
            </a:r>
          </a:p>
        </p:txBody>
      </p:sp>
      <p:sp>
        <p:nvSpPr>
          <p:cNvPr id="4" name="Text Placeholder 3">
            <a:extLst>
              <a:ext uri="{FF2B5EF4-FFF2-40B4-BE49-F238E27FC236}">
                <a16:creationId xmlns:a16="http://schemas.microsoft.com/office/drawing/2014/main" id="{A29ABE69-BD45-E8CA-A9AD-B922E1D9D35A}"/>
              </a:ext>
            </a:extLst>
          </p:cNvPr>
          <p:cNvSpPr>
            <a:spLocks noGrp="1"/>
          </p:cNvSpPr>
          <p:nvPr>
            <p:ph type="body" sz="quarter" idx="14"/>
          </p:nvPr>
        </p:nvSpPr>
        <p:spPr>
          <a:xfrm>
            <a:off x="500130" y="2306552"/>
            <a:ext cx="5595869" cy="4140198"/>
          </a:xfrm>
        </p:spPr>
        <p:txBody>
          <a:bodyPr>
            <a:normAutofit/>
          </a:bodyPr>
          <a:lstStyle/>
          <a:p>
            <a:pPr marL="45720" indent="0">
              <a:buNone/>
            </a:pPr>
            <a:r>
              <a:rPr lang="en-US" sz="2000" b="1"/>
              <a:t>When: </a:t>
            </a:r>
            <a:r>
              <a:rPr lang="en-US" sz="2000"/>
              <a:t>Wednesday, June 10</a:t>
            </a:r>
            <a:r>
              <a:rPr lang="en-US" sz="2000" baseline="30000"/>
              <a:t>th</a:t>
            </a:r>
          </a:p>
          <a:p>
            <a:pPr marL="458788" indent="-228600"/>
            <a:r>
              <a:rPr lang="en-US" sz="2000"/>
              <a:t>Symposium – 9:00AM</a:t>
            </a:r>
          </a:p>
          <a:p>
            <a:pPr marL="458788" indent="-228600"/>
            <a:r>
              <a:rPr lang="en-US" sz="2000"/>
              <a:t>EVICC Meeting – 1:00PM</a:t>
            </a:r>
          </a:p>
          <a:p>
            <a:pPr marL="45720" indent="0">
              <a:lnSpc>
                <a:spcPct val="114000"/>
              </a:lnSpc>
              <a:buNone/>
            </a:pPr>
            <a:r>
              <a:rPr lang="en-US" sz="2000" b="1"/>
              <a:t>Where: </a:t>
            </a:r>
            <a:r>
              <a:rPr lang="en-US" sz="2000"/>
              <a:t>AC Hotel, Worcester</a:t>
            </a:r>
          </a:p>
          <a:p>
            <a:pPr marL="45720" indent="0">
              <a:buNone/>
            </a:pPr>
            <a:r>
              <a:rPr lang="en-US" sz="2000"/>
              <a:t>Attendees will see presentations and panel discussions focused on EV programs, charging infrastructure expansion, and fleet electrification.</a:t>
            </a:r>
          </a:p>
          <a:p>
            <a:pPr marL="45720" indent="0">
              <a:buNone/>
            </a:pPr>
            <a:r>
              <a:rPr lang="en-US" sz="2000"/>
              <a:t>Register for the event </a:t>
            </a:r>
            <a:r>
              <a:rPr lang="en-US" sz="2000">
                <a:hlinkClick r:id="rId2"/>
              </a:rPr>
              <a:t>via Recharge America</a:t>
            </a:r>
            <a:r>
              <a:rPr lang="en-US" sz="2000"/>
              <a:t>.</a:t>
            </a:r>
          </a:p>
        </p:txBody>
      </p:sp>
      <p:pic>
        <p:nvPicPr>
          <p:cNvPr id="1026" name="Picture 2" descr="A flyer for the Drive Electric Massachusetts Symposium. The flyer shows an outline of the state, with text that reads, &quot;Drive Electric Massachusetts Symposium. Held in conjunction with the June Electric Vehicle Infrastructure Coordinating Council (EVICC) Meeting (in-person and virtual).&quot;">
            <a:extLst>
              <a:ext uri="{FF2B5EF4-FFF2-40B4-BE49-F238E27FC236}">
                <a16:creationId xmlns:a16="http://schemas.microsoft.com/office/drawing/2014/main" id="{76FD3557-7FDE-7E08-CEE0-06AFE92F170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35549" y="2092640"/>
            <a:ext cx="5180176" cy="3088534"/>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42332148"/>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E3AB18-3AAD-81C7-9961-3158EB4176E8}"/>
              </a:ext>
            </a:extLst>
          </p:cNvPr>
          <p:cNvSpPr>
            <a:spLocks noGrp="1"/>
          </p:cNvSpPr>
          <p:nvPr>
            <p:ph type="title"/>
          </p:nvPr>
        </p:nvSpPr>
        <p:spPr/>
        <p:txBody>
          <a:bodyPr>
            <a:normAutofit fontScale="90000"/>
          </a:bodyPr>
          <a:lstStyle/>
          <a:p>
            <a:r>
              <a:rPr lang="en-US"/>
              <a:t>2026 Show &amp; Mow</a:t>
            </a:r>
          </a:p>
        </p:txBody>
      </p:sp>
      <p:sp>
        <p:nvSpPr>
          <p:cNvPr id="3" name="Text Placeholder 2">
            <a:extLst>
              <a:ext uri="{FF2B5EF4-FFF2-40B4-BE49-F238E27FC236}">
                <a16:creationId xmlns:a16="http://schemas.microsoft.com/office/drawing/2014/main" id="{D5E42F13-0940-2AA6-300D-DC7A5B10BEF3}"/>
              </a:ext>
            </a:extLst>
          </p:cNvPr>
          <p:cNvSpPr>
            <a:spLocks noGrp="1"/>
          </p:cNvSpPr>
          <p:nvPr>
            <p:ph type="body" sz="quarter" idx="12"/>
          </p:nvPr>
        </p:nvSpPr>
        <p:spPr>
          <a:xfrm>
            <a:off x="500131" y="1533375"/>
            <a:ext cx="11406120" cy="647849"/>
          </a:xfrm>
        </p:spPr>
        <p:txBody>
          <a:bodyPr anchor="ctr">
            <a:normAutofit/>
          </a:bodyPr>
          <a:lstStyle/>
          <a:p>
            <a:r>
              <a:rPr lang="en-US" sz="2400"/>
              <a:t>Join us for this year’s Show &amp; Mow in Northampton!</a:t>
            </a:r>
          </a:p>
        </p:txBody>
      </p:sp>
      <p:sp>
        <p:nvSpPr>
          <p:cNvPr id="4" name="Text Placeholder 3">
            <a:extLst>
              <a:ext uri="{FF2B5EF4-FFF2-40B4-BE49-F238E27FC236}">
                <a16:creationId xmlns:a16="http://schemas.microsoft.com/office/drawing/2014/main" id="{1AA9648E-2831-0252-33EE-8119C68BAD6B}"/>
              </a:ext>
            </a:extLst>
          </p:cNvPr>
          <p:cNvSpPr>
            <a:spLocks noGrp="1"/>
          </p:cNvSpPr>
          <p:nvPr>
            <p:ph type="body" sz="quarter" idx="14"/>
          </p:nvPr>
        </p:nvSpPr>
        <p:spPr>
          <a:xfrm>
            <a:off x="3951678" y="2306552"/>
            <a:ext cx="7630722" cy="3919473"/>
          </a:xfrm>
        </p:spPr>
        <p:txBody>
          <a:bodyPr anchor="t">
            <a:normAutofit fontScale="92500" lnSpcReduction="10000"/>
          </a:bodyPr>
          <a:lstStyle/>
          <a:p>
            <a:pPr marL="45720" indent="0">
              <a:buNone/>
            </a:pPr>
            <a:r>
              <a:rPr lang="en-US" sz="2000"/>
              <a:t>This event is hosted by City of Northampton and co-hosted by LBE and OSD.  Attendees will learn more about battery-powered landscaping equipment (BPLE) and try out equipment offered by FAC116 vendors! Representatives from </a:t>
            </a:r>
            <a:r>
              <a:rPr lang="en-US" sz="2000" err="1"/>
              <a:t>MassSave</a:t>
            </a:r>
            <a:r>
              <a:rPr lang="en-US" sz="2000"/>
              <a:t> and DOER will also be on hand to discuss purchasing incentives.*</a:t>
            </a:r>
          </a:p>
          <a:p>
            <a:pPr marL="45720" indent="0">
              <a:lnSpc>
                <a:spcPct val="114000"/>
              </a:lnSpc>
              <a:buNone/>
            </a:pPr>
            <a:r>
              <a:rPr lang="en-US" sz="2000" i="1"/>
              <a:t>*This event is funded partially by National Grid. </a:t>
            </a:r>
          </a:p>
          <a:p>
            <a:pPr marL="45720" indent="0">
              <a:lnSpc>
                <a:spcPct val="114000"/>
              </a:lnSpc>
              <a:buNone/>
            </a:pPr>
            <a:endParaRPr lang="en-US" sz="2000"/>
          </a:p>
          <a:p>
            <a:pPr marL="45720" indent="0">
              <a:lnSpc>
                <a:spcPct val="114000"/>
              </a:lnSpc>
              <a:buNone/>
            </a:pPr>
            <a:r>
              <a:rPr lang="en-US" sz="2000" b="1"/>
              <a:t>When: </a:t>
            </a:r>
            <a:r>
              <a:rPr lang="en-US" sz="2000"/>
              <a:t>June 24</a:t>
            </a:r>
            <a:r>
              <a:rPr lang="en-US" sz="2000" baseline="30000"/>
              <a:t>th</a:t>
            </a:r>
            <a:r>
              <a:rPr lang="en-US" sz="2000"/>
              <a:t>, 2026, 9:30AM – 1:00PM</a:t>
            </a:r>
          </a:p>
          <a:p>
            <a:pPr marL="45720" indent="0">
              <a:lnSpc>
                <a:spcPct val="114000"/>
              </a:lnSpc>
              <a:buNone/>
            </a:pPr>
            <a:r>
              <a:rPr lang="en-US" sz="2000" b="1"/>
              <a:t>Where: </a:t>
            </a:r>
            <a:r>
              <a:rPr lang="en-US" sz="2000"/>
              <a:t>Smith Vocational and Agricultural High School</a:t>
            </a:r>
          </a:p>
          <a:p>
            <a:pPr marL="45720" indent="0">
              <a:lnSpc>
                <a:spcPct val="114000"/>
              </a:lnSpc>
              <a:buNone/>
            </a:pPr>
            <a:r>
              <a:rPr lang="en-US" sz="2000"/>
              <a:t>Register for the event on </a:t>
            </a:r>
            <a:r>
              <a:rPr lang="en-US" sz="2000">
                <a:hlinkClick r:id="rId2"/>
              </a:rPr>
              <a:t>OSD’s Landing Page</a:t>
            </a:r>
            <a:r>
              <a:rPr lang="en-US" sz="2000"/>
              <a:t>.</a:t>
            </a:r>
          </a:p>
        </p:txBody>
      </p:sp>
      <p:pic>
        <p:nvPicPr>
          <p:cNvPr id="9" name="Picture 8" descr="Aerial view of person pushing lawn mower on grass between garden bed and path">
            <a:extLst>
              <a:ext uri="{FF2B5EF4-FFF2-40B4-BE49-F238E27FC236}">
                <a16:creationId xmlns:a16="http://schemas.microsoft.com/office/drawing/2014/main" id="{8ECF4A84-B217-47B4-657D-19838F492978}"/>
              </a:ext>
            </a:extLst>
          </p:cNvPr>
          <p:cNvPicPr>
            <a:picLocks noChangeAspect="1"/>
          </p:cNvPicPr>
          <p:nvPr/>
        </p:nvPicPr>
        <p:blipFill>
          <a:blip r:embed="rId3">
            <a:extLst>
              <a:ext uri="{28A0092B-C50C-407E-A947-70E740481C1C}">
                <a14:useLocalDpi xmlns:a14="http://schemas.microsoft.com/office/drawing/2010/main" val="0"/>
              </a:ext>
            </a:extLst>
          </a:blip>
          <a:srcRect l="35440" t="25293" r="25450" b="3368"/>
          <a:stretch>
            <a:fillRect/>
          </a:stretch>
        </p:blipFill>
        <p:spPr>
          <a:xfrm>
            <a:off x="609600" y="2306553"/>
            <a:ext cx="3120709" cy="3791248"/>
          </a:xfrm>
          <a:prstGeom prst="roundRect">
            <a:avLst/>
          </a:prstGeom>
        </p:spPr>
      </p:pic>
    </p:spTree>
    <p:extLst>
      <p:ext uri="{BB962C8B-B14F-4D97-AF65-F5344CB8AC3E}">
        <p14:creationId xmlns:p14="http://schemas.microsoft.com/office/powerpoint/2010/main" val="3666168120"/>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99C23E-9540-9C00-F7AA-5442F18F5AF8}"/>
              </a:ext>
            </a:extLst>
          </p:cNvPr>
          <p:cNvSpPr>
            <a:spLocks noGrp="1"/>
          </p:cNvSpPr>
          <p:nvPr>
            <p:ph type="title"/>
          </p:nvPr>
        </p:nvSpPr>
        <p:spPr>
          <a:xfrm>
            <a:off x="500130" y="350625"/>
            <a:ext cx="10367486" cy="1106700"/>
          </a:xfrm>
        </p:spPr>
        <p:txBody>
          <a:bodyPr>
            <a:normAutofit fontScale="90000"/>
          </a:bodyPr>
          <a:lstStyle/>
          <a:p>
            <a:r>
              <a:rPr lang="en-US"/>
              <a:t>Large Building Energy Reporting (LBER) due June 30</a:t>
            </a:r>
            <a:r>
              <a:rPr lang="en-US" baseline="30000"/>
              <a:t>th</a:t>
            </a:r>
            <a:r>
              <a:rPr lang="en-US"/>
              <a:t> </a:t>
            </a:r>
          </a:p>
        </p:txBody>
      </p:sp>
      <p:sp>
        <p:nvSpPr>
          <p:cNvPr id="4" name="Text Placeholder 3">
            <a:extLst>
              <a:ext uri="{FF2B5EF4-FFF2-40B4-BE49-F238E27FC236}">
                <a16:creationId xmlns:a16="http://schemas.microsoft.com/office/drawing/2014/main" id="{FCFEEDE8-1059-191B-F03B-A7B68D9E4CA1}"/>
              </a:ext>
            </a:extLst>
          </p:cNvPr>
          <p:cNvSpPr>
            <a:spLocks noGrp="1"/>
          </p:cNvSpPr>
          <p:nvPr>
            <p:ph type="body" sz="quarter" idx="14"/>
          </p:nvPr>
        </p:nvSpPr>
        <p:spPr>
          <a:xfrm>
            <a:off x="500130" y="1733550"/>
            <a:ext cx="11348969" cy="4641355"/>
          </a:xfrm>
        </p:spPr>
        <p:txBody>
          <a:bodyPr>
            <a:normAutofit/>
          </a:bodyPr>
          <a:lstStyle/>
          <a:p>
            <a:pPr marL="45720" indent="0">
              <a:lnSpc>
                <a:spcPct val="114000"/>
              </a:lnSpc>
              <a:buNone/>
            </a:pPr>
            <a:r>
              <a:rPr lang="en-US" sz="2000"/>
              <a:t>Massachusetts' </a:t>
            </a:r>
            <a:r>
              <a:rPr lang="en-US" sz="2000" b="1"/>
              <a:t>Large Building Energy Reporting (LBER) </a:t>
            </a:r>
            <a:r>
              <a:rPr lang="en-US" sz="2000"/>
              <a:t>is a law that requires DOER to publicly disclose the Energy Usage of Buildings 20,000 square feet or greater.</a:t>
            </a:r>
          </a:p>
          <a:p>
            <a:pPr marL="45720" indent="0">
              <a:lnSpc>
                <a:spcPct val="114000"/>
              </a:lnSpc>
              <a:spcBef>
                <a:spcPts val="0"/>
              </a:spcBef>
              <a:buNone/>
            </a:pPr>
            <a:endParaRPr lang="en-US" sz="2000"/>
          </a:p>
          <a:p>
            <a:pPr marL="45720" indent="0">
              <a:lnSpc>
                <a:spcPct val="114000"/>
              </a:lnSpc>
              <a:buNone/>
            </a:pPr>
            <a:r>
              <a:rPr lang="en-US" sz="2000"/>
              <a:t>Reporting on calendar year 2025 data is approaching soon:</a:t>
            </a:r>
          </a:p>
          <a:p>
            <a:pPr marL="458788" indent="-228600">
              <a:lnSpc>
                <a:spcPct val="114000"/>
              </a:lnSpc>
            </a:pPr>
            <a:r>
              <a:rPr lang="en-US" sz="2000"/>
              <a:t>Energy reporting for </a:t>
            </a:r>
            <a:r>
              <a:rPr lang="en-US" sz="2000" b="1"/>
              <a:t>most building types </a:t>
            </a:r>
            <a:r>
              <a:rPr lang="en-US" sz="2000"/>
              <a:t>is due </a:t>
            </a:r>
            <a:r>
              <a:rPr lang="en-US" sz="2000" b="1"/>
              <a:t>June 30th</a:t>
            </a:r>
          </a:p>
          <a:p>
            <a:pPr marL="458788" indent="-228600">
              <a:lnSpc>
                <a:spcPct val="114000"/>
              </a:lnSpc>
            </a:pPr>
            <a:r>
              <a:rPr lang="en-US" sz="2000"/>
              <a:t>Buildings that have requested and been approved for </a:t>
            </a:r>
            <a:r>
              <a:rPr lang="en-US" sz="2000" b="1"/>
              <a:t>campus reporting </a:t>
            </a:r>
            <a:r>
              <a:rPr lang="en-US" sz="2000"/>
              <a:t>receive a reporting extension until </a:t>
            </a:r>
            <a:r>
              <a:rPr lang="en-US" sz="2000" b="1"/>
              <a:t>July 30th</a:t>
            </a:r>
          </a:p>
          <a:p>
            <a:pPr marL="45720" indent="0">
              <a:lnSpc>
                <a:spcPct val="114000"/>
              </a:lnSpc>
              <a:spcBef>
                <a:spcPts val="0"/>
              </a:spcBef>
              <a:buNone/>
            </a:pPr>
            <a:endParaRPr lang="en-US" sz="2000"/>
          </a:p>
          <a:p>
            <a:pPr marL="45720" indent="0">
              <a:lnSpc>
                <a:spcPct val="114000"/>
              </a:lnSpc>
              <a:buNone/>
            </a:pPr>
            <a:r>
              <a:rPr lang="en-US" sz="2000"/>
              <a:t>For general questions related to the LBER process for state buildings, email Arianna Zrzavy on the LBE team (</a:t>
            </a:r>
            <a:r>
              <a:rPr lang="en-US" sz="2000">
                <a:hlinkClick r:id="rId2"/>
              </a:rPr>
              <a:t>Arianna.Zrzavy@mass.gov</a:t>
            </a:r>
            <a:r>
              <a:rPr lang="en-US" sz="2000"/>
              <a:t>)</a:t>
            </a:r>
          </a:p>
        </p:txBody>
      </p:sp>
    </p:spTree>
    <p:extLst>
      <p:ext uri="{BB962C8B-B14F-4D97-AF65-F5344CB8AC3E}">
        <p14:creationId xmlns:p14="http://schemas.microsoft.com/office/powerpoint/2010/main" val="3330042059"/>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E3D518F-32C5-4BA2-5E78-752B4BB05669}"/>
              </a:ext>
            </a:extLst>
          </p:cNvPr>
          <p:cNvSpPr>
            <a:spLocks noGrp="1"/>
          </p:cNvSpPr>
          <p:nvPr>
            <p:ph type="title"/>
          </p:nvPr>
        </p:nvSpPr>
        <p:spPr>
          <a:xfrm>
            <a:off x="500130" y="668569"/>
            <a:ext cx="10367486" cy="559264"/>
          </a:xfrm>
        </p:spPr>
        <p:txBody>
          <a:bodyPr>
            <a:normAutofit fontScale="90000"/>
          </a:bodyPr>
          <a:lstStyle/>
          <a:p>
            <a:r>
              <a:rPr lang="en-US"/>
              <a:t>Digital Accessibility Updates</a:t>
            </a:r>
          </a:p>
        </p:txBody>
      </p:sp>
      <p:sp>
        <p:nvSpPr>
          <p:cNvPr id="3" name="Text Placeholder 2">
            <a:extLst>
              <a:ext uri="{FF2B5EF4-FFF2-40B4-BE49-F238E27FC236}">
                <a16:creationId xmlns:a16="http://schemas.microsoft.com/office/drawing/2014/main" id="{1298D38A-AE47-2755-4B91-4F6071C2311A}"/>
              </a:ext>
            </a:extLst>
          </p:cNvPr>
          <p:cNvSpPr>
            <a:spLocks noGrp="1"/>
          </p:cNvSpPr>
          <p:nvPr>
            <p:ph type="body" sz="quarter" idx="12"/>
          </p:nvPr>
        </p:nvSpPr>
        <p:spPr>
          <a:xfrm>
            <a:off x="500130" y="1559019"/>
            <a:ext cx="11079205" cy="938356"/>
          </a:xfrm>
        </p:spPr>
        <p:txBody>
          <a:bodyPr>
            <a:normAutofit/>
          </a:bodyPr>
          <a:lstStyle/>
          <a:p>
            <a:pPr>
              <a:lnSpc>
                <a:spcPct val="110000"/>
              </a:lnSpc>
            </a:pPr>
            <a:r>
              <a:rPr lang="en-US" sz="2400"/>
              <a:t>All public entities are required by federal law and state policy to make digital content accessible.</a:t>
            </a:r>
          </a:p>
        </p:txBody>
      </p:sp>
      <p:sp>
        <p:nvSpPr>
          <p:cNvPr id="4" name="Text Placeholder 3">
            <a:extLst>
              <a:ext uri="{FF2B5EF4-FFF2-40B4-BE49-F238E27FC236}">
                <a16:creationId xmlns:a16="http://schemas.microsoft.com/office/drawing/2014/main" id="{22C7E900-C54C-D054-15BA-71057BFDDA78}"/>
              </a:ext>
            </a:extLst>
          </p:cNvPr>
          <p:cNvSpPr>
            <a:spLocks noGrp="1"/>
          </p:cNvSpPr>
          <p:nvPr>
            <p:ph type="body" sz="quarter" idx="14"/>
          </p:nvPr>
        </p:nvSpPr>
        <p:spPr>
          <a:xfrm>
            <a:off x="500130" y="2665085"/>
            <a:ext cx="11320395" cy="3524346"/>
          </a:xfrm>
        </p:spPr>
        <p:txBody>
          <a:bodyPr>
            <a:normAutofit/>
          </a:bodyPr>
          <a:lstStyle/>
          <a:p>
            <a:pPr marL="45720" indent="0">
              <a:buNone/>
            </a:pPr>
            <a:r>
              <a:rPr lang="en-US" sz="2000"/>
              <a:t>What does this mean for LBE?</a:t>
            </a:r>
          </a:p>
          <a:p>
            <a:pPr marL="458788" indent="-228600"/>
            <a:r>
              <a:rPr lang="en-US" sz="2000"/>
              <a:t>We are </a:t>
            </a:r>
            <a:r>
              <a:rPr lang="en-US" sz="2000" b="1"/>
              <a:t>improving and updating </a:t>
            </a:r>
            <a:r>
              <a:rPr lang="en-US" sz="2000"/>
              <a:t>our web pages.</a:t>
            </a:r>
          </a:p>
          <a:p>
            <a:pPr marL="458788" indent="-228600"/>
            <a:r>
              <a:rPr lang="en-US" sz="2000"/>
              <a:t>We are working through </a:t>
            </a:r>
            <a:r>
              <a:rPr lang="en-US" sz="2000" b="1"/>
              <a:t>documents</a:t>
            </a:r>
            <a:r>
              <a:rPr lang="en-US" sz="2000"/>
              <a:t> on our pages and making them accessible.</a:t>
            </a:r>
          </a:p>
          <a:p>
            <a:pPr marL="458788" indent="-228600"/>
            <a:r>
              <a:rPr lang="en-US" sz="2000"/>
              <a:t>In the future, when we ask for slides, we will ask for them to be </a:t>
            </a:r>
            <a:r>
              <a:rPr lang="en-US" sz="2000" b="1"/>
              <a:t>already accessible when sent to us</a:t>
            </a:r>
            <a:r>
              <a:rPr lang="en-US" sz="2000"/>
              <a:t>.</a:t>
            </a:r>
          </a:p>
          <a:p>
            <a:pPr marL="45720" indent="0">
              <a:spcBef>
                <a:spcPts val="1800"/>
              </a:spcBef>
              <a:buNone/>
            </a:pPr>
            <a:r>
              <a:rPr lang="en-US" sz="2000"/>
              <a:t>We understand this is a learning process, so we are happy to direct you to state accessibility services to learn more! Contact Arianna (</a:t>
            </a:r>
            <a:r>
              <a:rPr lang="en-US" sz="2000">
                <a:hlinkClick r:id="rId3"/>
              </a:rPr>
              <a:t>Arianna.Zrzavy@mass.gov</a:t>
            </a:r>
            <a:r>
              <a:rPr lang="en-US" sz="2000"/>
              <a:t>) with LBE-specific questions.</a:t>
            </a:r>
          </a:p>
        </p:txBody>
      </p:sp>
    </p:spTree>
    <p:extLst>
      <p:ext uri="{BB962C8B-B14F-4D97-AF65-F5344CB8AC3E}">
        <p14:creationId xmlns:p14="http://schemas.microsoft.com/office/powerpoint/2010/main" val="2726515170"/>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37F5AA-A5F8-206A-95C4-D5447BAE333B}"/>
              </a:ext>
            </a:extLst>
          </p:cNvPr>
          <p:cNvSpPr>
            <a:spLocks noGrp="1"/>
          </p:cNvSpPr>
          <p:nvPr>
            <p:ph type="title"/>
          </p:nvPr>
        </p:nvSpPr>
        <p:spPr>
          <a:xfrm>
            <a:off x="904188" y="4143081"/>
            <a:ext cx="10515600" cy="655163"/>
          </a:xfrm>
        </p:spPr>
        <p:txBody>
          <a:bodyPr vert="horz" lIns="91440" tIns="45720" rIns="91440" bIns="45720" rtlCol="0" anchor="t">
            <a:normAutofit/>
          </a:bodyPr>
          <a:lstStyle/>
          <a:p>
            <a:r>
              <a:rPr lang="en-US">
                <a:solidFill>
                  <a:schemeClr val="bg1"/>
                </a:solidFill>
              </a:rPr>
              <a:t>Thank You!</a:t>
            </a:r>
          </a:p>
        </p:txBody>
      </p:sp>
    </p:spTree>
    <p:extLst>
      <p:ext uri="{BB962C8B-B14F-4D97-AF65-F5344CB8AC3E}">
        <p14:creationId xmlns:p14="http://schemas.microsoft.com/office/powerpoint/2010/main" val="248888933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97C4E39-FC30-48B4-AA65-EF76239F6AF6}"/>
              </a:ext>
            </a:extLst>
          </p:cNvPr>
          <p:cNvSpPr>
            <a:spLocks noGrp="1"/>
          </p:cNvSpPr>
          <p:nvPr>
            <p:ph type="title"/>
          </p:nvPr>
        </p:nvSpPr>
        <p:spPr/>
        <p:txBody>
          <a:bodyPr/>
          <a:lstStyle/>
          <a:p>
            <a:r>
              <a:rPr lang="en-US"/>
              <a:t>Building Decarbonization Efforts</a:t>
            </a:r>
          </a:p>
        </p:txBody>
      </p:sp>
      <p:grpSp>
        <p:nvGrpSpPr>
          <p:cNvPr id="7" name="Group 6" descr="An infographic flow chart showing DCR's process for decarbonizing small sites versus large sites. DCR's rinks and Southwest Corridor are called out under the &quot;large sites&quot; process.">
            <a:extLst>
              <a:ext uri="{FF2B5EF4-FFF2-40B4-BE49-F238E27FC236}">
                <a16:creationId xmlns:a16="http://schemas.microsoft.com/office/drawing/2014/main" id="{CDD5EC1A-49EF-352C-3479-9AD786F2877B}"/>
              </a:ext>
            </a:extLst>
          </p:cNvPr>
          <p:cNvGrpSpPr/>
          <p:nvPr/>
        </p:nvGrpSpPr>
        <p:grpSpPr>
          <a:xfrm>
            <a:off x="225552" y="1578400"/>
            <a:ext cx="10902696" cy="4882578"/>
            <a:chOff x="225552" y="1578400"/>
            <a:chExt cx="10902696" cy="4882578"/>
          </a:xfrm>
        </p:grpSpPr>
        <p:graphicFrame>
          <p:nvGraphicFramePr>
            <p:cNvPr id="3" name="Diagram 2">
              <a:extLst>
                <a:ext uri="{FF2B5EF4-FFF2-40B4-BE49-F238E27FC236}">
                  <a16:creationId xmlns:a16="http://schemas.microsoft.com/office/drawing/2014/main" id="{643ADB4B-6100-E538-B3E2-480D994024B3}"/>
                </a:ext>
              </a:extLst>
            </p:cNvPr>
            <p:cNvGraphicFramePr/>
            <p:nvPr>
              <p:extLst>
                <p:ext uri="{D42A27DB-BD31-4B8C-83A1-F6EECF244321}">
                  <p14:modId xmlns:p14="http://schemas.microsoft.com/office/powerpoint/2010/main" val="3329070962"/>
                </p:ext>
              </p:extLst>
            </p:nvPr>
          </p:nvGraphicFramePr>
          <p:xfrm>
            <a:off x="225552" y="1578400"/>
            <a:ext cx="10902696" cy="33593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Arrow: Bent 3">
              <a:extLst>
                <a:ext uri="{FF2B5EF4-FFF2-40B4-BE49-F238E27FC236}">
                  <a16:creationId xmlns:a16="http://schemas.microsoft.com/office/drawing/2014/main" id="{85046C65-0729-699B-C301-63C22E2C939B}"/>
                </a:ext>
              </a:extLst>
            </p:cNvPr>
            <p:cNvSpPr/>
            <p:nvPr/>
          </p:nvSpPr>
          <p:spPr>
            <a:xfrm flipV="1">
              <a:off x="5824728" y="4937760"/>
              <a:ext cx="1563624" cy="1181378"/>
            </a:xfrm>
            <a:prstGeom prst="bentArrow">
              <a:avLst/>
            </a:prstGeom>
            <a:solidFill>
              <a:srgbClr val="D1D8D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Lato"/>
                <a:ea typeface="+mn-ea"/>
                <a:cs typeface="+mn-cs"/>
              </a:endParaRPr>
            </a:p>
          </p:txBody>
        </p:sp>
        <p:sp>
          <p:nvSpPr>
            <p:cNvPr id="6" name="Rectangle 5">
              <a:extLst>
                <a:ext uri="{FF2B5EF4-FFF2-40B4-BE49-F238E27FC236}">
                  <a16:creationId xmlns:a16="http://schemas.microsoft.com/office/drawing/2014/main" id="{B6B6BD1F-035B-AF96-81B3-65327E0650CE}"/>
                </a:ext>
              </a:extLst>
            </p:cNvPr>
            <p:cNvSpPr/>
            <p:nvPr/>
          </p:nvSpPr>
          <p:spPr>
            <a:xfrm>
              <a:off x="7671816" y="5093208"/>
              <a:ext cx="2724912" cy="1367770"/>
            </a:xfrm>
            <a:prstGeom prst="rect">
              <a:avLst/>
            </a:prstGeom>
            <a:solidFill>
              <a:srgbClr val="D1D8D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Lato"/>
                  <a:ea typeface="+mn-ea"/>
                  <a:cs typeface="+mn-cs"/>
                </a:rPr>
                <a:t>Rinks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Lato"/>
                  <a:ea typeface="+mn-ea"/>
                  <a:cs typeface="+mn-cs"/>
                </a:rPr>
                <a:t>Southwest Corridor</a:t>
              </a:r>
            </a:p>
          </p:txBody>
        </p:sp>
      </p:grpSp>
    </p:spTree>
    <p:extLst>
      <p:ext uri="{BB962C8B-B14F-4D97-AF65-F5344CB8AC3E}">
        <p14:creationId xmlns:p14="http://schemas.microsoft.com/office/powerpoint/2010/main" val="143195701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E8ABF6-D125-8AD4-EA05-38342E63F559}"/>
              </a:ext>
            </a:extLst>
          </p:cNvPr>
          <p:cNvSpPr>
            <a:spLocks noGrp="1"/>
          </p:cNvSpPr>
          <p:nvPr>
            <p:ph type="title"/>
          </p:nvPr>
        </p:nvSpPr>
        <p:spPr/>
        <p:txBody>
          <a:bodyPr anchor="ctr">
            <a:normAutofit/>
          </a:bodyPr>
          <a:lstStyle/>
          <a:p>
            <a:r>
              <a:rPr lang="en-US"/>
              <a:t>DCR Rinks &amp; Cass</a:t>
            </a:r>
          </a:p>
        </p:txBody>
      </p:sp>
      <p:graphicFrame>
        <p:nvGraphicFramePr>
          <p:cNvPr id="6" name="TextBox 2" descr="An infogrpahic list that describes information on DCR's rinks and their plans to decarbonize them.">
            <a:extLst>
              <a:ext uri="{FF2B5EF4-FFF2-40B4-BE49-F238E27FC236}">
                <a16:creationId xmlns:a16="http://schemas.microsoft.com/office/drawing/2014/main" id="{2DA21B46-17A4-1461-6735-0DE71FD4C0BC}"/>
              </a:ext>
            </a:extLst>
          </p:cNvPr>
          <p:cNvGraphicFramePr/>
          <p:nvPr>
            <p:extLst>
              <p:ext uri="{D42A27DB-BD31-4B8C-83A1-F6EECF244321}">
                <p14:modId xmlns:p14="http://schemas.microsoft.com/office/powerpoint/2010/main" val="3586707684"/>
              </p:ext>
            </p:extLst>
          </p:nvPr>
        </p:nvGraphicFramePr>
        <p:xfrm>
          <a:off x="-1436173" y="1722585"/>
          <a:ext cx="14712696" cy="440893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2952581925"/>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97C48F3-14E3-E83B-A54B-174CA20D5CBF}"/>
              </a:ext>
            </a:extLst>
          </p:cNvPr>
          <p:cNvSpPr>
            <a:spLocks noGrp="1"/>
          </p:cNvSpPr>
          <p:nvPr>
            <p:ph type="title"/>
          </p:nvPr>
        </p:nvSpPr>
        <p:spPr>
          <a:xfrm>
            <a:off x="718457" y="386136"/>
            <a:ext cx="10515600" cy="650648"/>
          </a:xfrm>
        </p:spPr>
        <p:txBody>
          <a:bodyPr lIns="91440" tIns="45720" rIns="91440" bIns="45720" anchor="t"/>
          <a:lstStyle/>
          <a:p>
            <a:r>
              <a:rPr lang="en-US" sz="2200">
                <a:latin typeface="Lato ExtraBold"/>
                <a:ea typeface="Lato ExtraBold"/>
                <a:cs typeface="Lato ExtraBold"/>
              </a:rPr>
              <a:t>Southwest Corridor Park Headquarters:</a:t>
            </a:r>
            <a:r>
              <a:rPr lang="en-US" sz="1400">
                <a:latin typeface="Lato ExtraBold"/>
                <a:ea typeface="Lato ExtraBold"/>
                <a:cs typeface="Lato ExtraBold"/>
              </a:rPr>
              <a:t> </a:t>
            </a:r>
            <a:r>
              <a:rPr lang="en-US" sz="1800">
                <a:latin typeface="Lato ExtraBold"/>
                <a:ea typeface="Lato ExtraBold"/>
                <a:cs typeface="Lato ExtraBold"/>
              </a:rPr>
              <a:t> </a:t>
            </a:r>
            <a:r>
              <a:rPr lang="en-US" sz="1800">
                <a:solidFill>
                  <a:schemeClr val="accent6"/>
                </a:solidFill>
                <a:latin typeface="Lato ExtraBold"/>
                <a:ea typeface="Lato ExtraBold"/>
                <a:cs typeface="Lato ExtraBold"/>
              </a:rPr>
              <a:t>Deep Energy Retrofit</a:t>
            </a:r>
          </a:p>
          <a:p>
            <a:r>
              <a:rPr lang="en-US" sz="1800">
                <a:solidFill>
                  <a:schemeClr val="bg1">
                    <a:lumMod val="65000"/>
                  </a:schemeClr>
                </a:solidFill>
                <a:latin typeface="Lato ExtraBold"/>
                <a:ea typeface="Lato ExtraBold"/>
                <a:cs typeface="Lato ExtraBold"/>
              </a:rPr>
              <a:t>38 New Heath Street - BOSTON</a:t>
            </a:r>
            <a:endParaRPr lang="en-US" sz="1800">
              <a:solidFill>
                <a:schemeClr val="bg1">
                  <a:lumMod val="65000"/>
                </a:schemeClr>
              </a:solidFill>
            </a:endParaRPr>
          </a:p>
        </p:txBody>
      </p:sp>
      <p:sp>
        <p:nvSpPr>
          <p:cNvPr id="4" name="TextBox 3">
            <a:extLst>
              <a:ext uri="{FF2B5EF4-FFF2-40B4-BE49-F238E27FC236}">
                <a16:creationId xmlns:a16="http://schemas.microsoft.com/office/drawing/2014/main" id="{D9A83B3B-DAB4-E60C-1ED0-910753238E26}"/>
              </a:ext>
            </a:extLst>
          </p:cNvPr>
          <p:cNvSpPr txBox="1"/>
          <p:nvPr/>
        </p:nvSpPr>
        <p:spPr>
          <a:xfrm>
            <a:off x="6410528" y="1545770"/>
            <a:ext cx="5311302" cy="4320010"/>
          </a:xfrm>
          <a:prstGeom prst="rect">
            <a:avLst/>
          </a:prstGeom>
          <a:solidFill>
            <a:schemeClr val="accent6">
              <a:lumMod val="20000"/>
              <a:lumOff val="80000"/>
            </a:schemeClr>
          </a:solidFill>
          <a:ln>
            <a:noFill/>
          </a:ln>
        </p:spPr>
        <p:style>
          <a:lnRef idx="2">
            <a:schemeClr val="accent6"/>
          </a:lnRef>
          <a:fillRef idx="1">
            <a:schemeClr val="lt1"/>
          </a:fillRef>
          <a:effectRef idx="0">
            <a:schemeClr val="accent6"/>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solidFill>
                  <a:srgbClr val="000000"/>
                </a:solidFill>
                <a:effectLst/>
                <a:uLnTx/>
                <a:uFillTx/>
                <a:latin typeface="Lato"/>
                <a:ea typeface="Lato"/>
                <a:cs typeface="Lato"/>
              </a:rPr>
              <a:t>Southwest Corridor Park Headquarters:</a:t>
            </a:r>
            <a:endParaRPr kumimoji="0" lang="en-US" b="0" i="0" u="none" strike="noStrike" kern="1200" cap="none" spc="0" normalizeH="0" baseline="0" noProof="0">
              <a:ln>
                <a:noFill/>
              </a:ln>
              <a:solidFill>
                <a:srgbClr val="000000"/>
              </a:solidFill>
              <a:effectLst/>
              <a:uLnTx/>
              <a:uFillTx/>
              <a:latin typeface="Lato"/>
            </a:endParaRPr>
          </a:p>
          <a:p>
            <a:pPr marL="285750" marR="0" lvl="0" indent="-285750" algn="l" defTabSz="914400" rtl="0" eaLnBrk="1" fontAlgn="auto" latinLnBrk="0" hangingPunct="1">
              <a:lnSpc>
                <a:spcPct val="100000"/>
              </a:lnSpc>
              <a:spcBef>
                <a:spcPts val="1200"/>
              </a:spcBef>
              <a:spcAft>
                <a:spcPts val="0"/>
              </a:spcAft>
              <a:buClrTx/>
              <a:buSzTx/>
              <a:buFont typeface="Arial"/>
              <a:buChar char="•"/>
              <a:tabLst/>
              <a:defRPr/>
            </a:pPr>
            <a:r>
              <a:rPr kumimoji="0" lang="en-US" b="0" i="0" u="none" strike="noStrike" kern="1200" cap="none" spc="0" normalizeH="0" baseline="0" noProof="0">
                <a:ln>
                  <a:noFill/>
                </a:ln>
                <a:solidFill>
                  <a:srgbClr val="000000"/>
                </a:solidFill>
                <a:effectLst/>
                <a:uLnTx/>
                <a:uFillTx/>
                <a:latin typeface="Lato"/>
                <a:ea typeface="Lato"/>
                <a:cs typeface="Lato"/>
              </a:rPr>
              <a:t>Sole maintenance facility for the 4.7-mile long urban park know as Southwest Corridor Park</a:t>
            </a:r>
          </a:p>
          <a:p>
            <a:pPr marL="285750" marR="0" lvl="0" indent="-285750" algn="l" defTabSz="914400" rtl="0" eaLnBrk="1" fontAlgn="auto" latinLnBrk="0" hangingPunct="1">
              <a:lnSpc>
                <a:spcPct val="100000"/>
              </a:lnSpc>
              <a:spcBef>
                <a:spcPts val="1200"/>
              </a:spcBef>
              <a:spcAft>
                <a:spcPts val="0"/>
              </a:spcAft>
              <a:buClrTx/>
              <a:buSzTx/>
              <a:buFont typeface="Arial"/>
              <a:buChar char="•"/>
              <a:tabLst/>
              <a:defRPr/>
            </a:pPr>
            <a:r>
              <a:rPr kumimoji="0" lang="en-US" b="0" i="0" u="none" strike="noStrike" kern="1200" cap="none" spc="0" normalizeH="0" baseline="0" noProof="0">
                <a:ln>
                  <a:noFill/>
                </a:ln>
                <a:solidFill>
                  <a:srgbClr val="000000"/>
                </a:solidFill>
                <a:effectLst/>
                <a:uLnTx/>
                <a:uFillTx/>
                <a:latin typeface="Lato"/>
                <a:ea typeface="Lato"/>
                <a:cs typeface="Lato"/>
              </a:rPr>
              <a:t>8 full time Operations Staff and 2 Seasonal Staff deployed from this building</a:t>
            </a:r>
          </a:p>
          <a:p>
            <a:pPr marL="285750" marR="0" lvl="0" indent="-285750" algn="l" defTabSz="914400" rtl="0" eaLnBrk="1" fontAlgn="auto" latinLnBrk="0" hangingPunct="1">
              <a:lnSpc>
                <a:spcPct val="100000"/>
              </a:lnSpc>
              <a:spcBef>
                <a:spcPts val="1200"/>
              </a:spcBef>
              <a:spcAft>
                <a:spcPts val="0"/>
              </a:spcAft>
              <a:buClrTx/>
              <a:buSzTx/>
              <a:buFont typeface="Arial"/>
              <a:buChar char="•"/>
              <a:tabLst/>
              <a:defRPr/>
            </a:pPr>
            <a:r>
              <a:rPr kumimoji="0" lang="en-US" b="0" i="0" u="none" strike="noStrike" kern="1200" cap="none" spc="0" normalizeH="0" baseline="0" noProof="0">
                <a:ln>
                  <a:noFill/>
                </a:ln>
                <a:solidFill>
                  <a:srgbClr val="000000"/>
                </a:solidFill>
                <a:effectLst/>
                <a:uLnTx/>
                <a:uFillTx/>
                <a:latin typeface="Lato"/>
                <a:ea typeface="Lato"/>
                <a:cs typeface="Lato"/>
              </a:rPr>
              <a:t>During severe weather events, occupied 24 hours/day; additional 4-6 DCR personnel serve as dispatch for "MA Emergency Storm Center"</a:t>
            </a:r>
          </a:p>
          <a:p>
            <a:pPr marL="285750" marR="0" lvl="0" indent="-285750" algn="l" defTabSz="914400" rtl="0" eaLnBrk="1" fontAlgn="auto" latinLnBrk="0" hangingPunct="1">
              <a:lnSpc>
                <a:spcPct val="100000"/>
              </a:lnSpc>
              <a:spcBef>
                <a:spcPts val="1200"/>
              </a:spcBef>
              <a:spcAft>
                <a:spcPts val="0"/>
              </a:spcAft>
              <a:buClrTx/>
              <a:buSzTx/>
              <a:buFont typeface="Arial"/>
              <a:buChar char="•"/>
              <a:tabLst/>
              <a:defRPr/>
            </a:pPr>
            <a:r>
              <a:rPr kumimoji="0" lang="en-US" b="0" i="0" u="none" strike="noStrike" kern="1200" cap="none" spc="0" normalizeH="0" baseline="0" noProof="0">
                <a:ln>
                  <a:noFill/>
                </a:ln>
                <a:solidFill>
                  <a:srgbClr val="000000"/>
                </a:solidFill>
                <a:effectLst/>
                <a:uLnTx/>
                <a:uFillTx/>
                <a:latin typeface="Lato"/>
                <a:ea typeface="Lato"/>
                <a:cs typeface="Lato"/>
              </a:rPr>
              <a:t>Nestled at intersection of Mission Hill, Jamaica Plain, and Fort Hill neighborhoods of Boston</a:t>
            </a:r>
          </a:p>
          <a:p>
            <a:pPr marL="285750" marR="0" lvl="0" indent="-285750" algn="l" defTabSz="914400" rtl="0" eaLnBrk="1" fontAlgn="auto" latinLnBrk="0" hangingPunct="1">
              <a:lnSpc>
                <a:spcPct val="100000"/>
              </a:lnSpc>
              <a:spcBef>
                <a:spcPts val="1200"/>
              </a:spcBef>
              <a:spcAft>
                <a:spcPts val="0"/>
              </a:spcAft>
              <a:buClrTx/>
              <a:buSzTx/>
              <a:buFont typeface="Arial"/>
              <a:buChar char="•"/>
              <a:tabLst/>
              <a:defRPr/>
            </a:pPr>
            <a:r>
              <a:rPr kumimoji="0" lang="en-US" b="0" i="0" u="none" strike="noStrike" kern="1200" cap="none" spc="0" normalizeH="0" baseline="0" noProof="0">
                <a:ln>
                  <a:noFill/>
                </a:ln>
                <a:solidFill>
                  <a:srgbClr val="000000"/>
                </a:solidFill>
                <a:effectLst/>
                <a:uLnTx/>
                <a:uFillTx/>
                <a:latin typeface="Lato"/>
                <a:ea typeface="Lato"/>
                <a:cs typeface="Lato"/>
              </a:rPr>
              <a:t>Once an industrial park, now one of the most rapidly growing residential neighborhoods</a:t>
            </a:r>
          </a:p>
        </p:txBody>
      </p:sp>
      <p:pic>
        <p:nvPicPr>
          <p:cNvPr id="3" name="Picture 2" descr="An image of the Southwest Corridor Park Headquarters exterior.">
            <a:extLst>
              <a:ext uri="{FF2B5EF4-FFF2-40B4-BE49-F238E27FC236}">
                <a16:creationId xmlns:a16="http://schemas.microsoft.com/office/drawing/2014/main" id="{F76945D2-270B-F858-83C2-251BA3791496}"/>
              </a:ext>
            </a:extLst>
          </p:cNvPr>
          <p:cNvPicPr>
            <a:picLocks noChangeAspect="1"/>
          </p:cNvPicPr>
          <p:nvPr/>
        </p:nvPicPr>
        <p:blipFill>
          <a:blip r:embed="rId2"/>
          <a:srcRect l="1923" t="-1032" r="-2164" b="11501"/>
          <a:stretch>
            <a:fillRect/>
          </a:stretch>
        </p:blipFill>
        <p:spPr>
          <a:xfrm>
            <a:off x="718457" y="1814705"/>
            <a:ext cx="5577498" cy="3782139"/>
          </a:xfrm>
          <a:prstGeom prst="rect">
            <a:avLst/>
          </a:prstGeom>
        </p:spPr>
      </p:pic>
    </p:spTree>
    <p:extLst>
      <p:ext uri="{BB962C8B-B14F-4D97-AF65-F5344CB8AC3E}">
        <p14:creationId xmlns:p14="http://schemas.microsoft.com/office/powerpoint/2010/main" val="2725500126"/>
      </p:ext>
    </p:extLst>
  </p:cSld>
  <p:clrMapOvr>
    <a:masterClrMapping/>
  </p:clrMapOvr>
  <mc:AlternateContent xmlns:mc="http://schemas.openxmlformats.org/markup-compatibility/2006">
    <mc:Choice xmlns:p14="http://schemas.microsoft.com/office/powerpoint/2010/main" Requires="p14">
      <p:transition spd="med" p14:dur="700">
        <p:fade/>
      </p:transition>
    </mc:Choice>
    <mc:Fallback>
      <p:transition spd="med">
        <p:fade/>
      </p:transition>
    </mc:Fallback>
  </mc:AlternateContent>
</p:sld>
</file>

<file path=ppt/theme/theme1.xml><?xml version="1.0" encoding="utf-8"?>
<a:theme xmlns:a="http://schemas.openxmlformats.org/drawingml/2006/main" name="Office Theme">
  <a:themeElements>
    <a:clrScheme name="Custom 1">
      <a:dk1>
        <a:srgbClr val="2C3B90"/>
      </a:dk1>
      <a:lt1>
        <a:srgbClr val="FFFFFF"/>
      </a:lt1>
      <a:dk2>
        <a:srgbClr val="6E87C4"/>
      </a:dk2>
      <a:lt2>
        <a:srgbClr val="FFFFFF"/>
      </a:lt2>
      <a:accent1>
        <a:srgbClr val="FFC000"/>
      </a:accent1>
      <a:accent2>
        <a:srgbClr val="2CB34B"/>
      </a:accent2>
      <a:accent3>
        <a:srgbClr val="D7D955"/>
      </a:accent3>
      <a:accent4>
        <a:srgbClr val="705DA8"/>
      </a:accent4>
      <a:accent5>
        <a:srgbClr val="A5C939"/>
      </a:accent5>
      <a:accent6>
        <a:srgbClr val="A5A5A5"/>
      </a:accent6>
      <a:hlink>
        <a:srgbClr val="6B7AD1"/>
      </a:hlink>
      <a:folHlink>
        <a:srgbClr val="53447F"/>
      </a:folHlink>
    </a:clrScheme>
    <a:fontScheme name="Avenir Next LT Pro">
      <a:majorFont>
        <a:latin typeface="Avenir Next LT Pro Demi"/>
        <a:ea typeface=""/>
        <a:cs typeface=""/>
      </a:majorFont>
      <a:minorFont>
        <a:latin typeface="Avenir Next LT Pro"/>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3.xml><?xml version="1.0" encoding="utf-8"?>
<a:theme xmlns:a="http://schemas.openxmlformats.org/drawingml/2006/main" name="2_Office Theme">
  <a:themeElements>
    <a:clrScheme name="DCR Branding">
      <a:dk1>
        <a:srgbClr val="3B434B"/>
      </a:dk1>
      <a:lt1>
        <a:srgbClr val="FFFFFF"/>
      </a:lt1>
      <a:dk2>
        <a:srgbClr val="5E5049"/>
      </a:dk2>
      <a:lt2>
        <a:srgbClr val="E4F2FE"/>
      </a:lt2>
      <a:accent1>
        <a:srgbClr val="3B434B"/>
      </a:accent1>
      <a:accent2>
        <a:srgbClr val="5E5049"/>
      </a:accent2>
      <a:accent3>
        <a:srgbClr val="E3E895"/>
      </a:accent3>
      <a:accent4>
        <a:srgbClr val="E8E3DA"/>
      </a:accent4>
      <a:accent5>
        <a:srgbClr val="9F4840"/>
      </a:accent5>
      <a:accent6>
        <a:srgbClr val="BF794B"/>
      </a:accent6>
      <a:hlink>
        <a:srgbClr val="E4F2FE"/>
      </a:hlink>
      <a:folHlink>
        <a:srgbClr val="3B434B"/>
      </a:folHlink>
    </a:clrScheme>
    <a:fontScheme name="Heading">
      <a:majorFont>
        <a:latin typeface="Lato ExtraBold"/>
        <a:ea typeface=""/>
        <a:cs typeface=""/>
      </a:majorFont>
      <a:minorFont>
        <a:latin typeface="Lato"/>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Presentation1" id="{DF1F0817-7D46-41E8-9F20-AE7F1BCFF576}" vid="{E4B53EF7-5B22-4C84-BD9F-ACA59DA50E80}"/>
    </a:ext>
  </a:extLst>
</a:theme>
</file>

<file path=ppt/theme/theme4.xml><?xml version="1.0" encoding="utf-8"?>
<a:theme xmlns:a="http://schemas.openxmlformats.org/drawingml/2006/main" name="3_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Theme">
      <a:majorFont>
        <a:latin typeface="Aptos Display"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ptos" panose="020B000402020202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5.xml><?xml version="1.0" encoding="utf-8"?>
<a:theme xmlns:a="http://schemas.openxmlformats.org/drawingml/2006/main" name="2_Custom Design">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Heading">
      <a:majorFont>
        <a:latin typeface="Lato ExtraBold"/>
        <a:ea typeface=""/>
        <a:cs typeface=""/>
      </a:majorFont>
      <a:minorFont>
        <a:latin typeface="Lato"/>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Presentation1" id="{DF1F0817-7D46-41E8-9F20-AE7F1BCFF576}" vid="{0E5C83EE-C841-41AF-B3E9-77A9A4467170}"/>
    </a:ext>
  </a:extLst>
</a:theme>
</file>

<file path=ppt/theme/theme6.xml><?xml version="1.0" encoding="utf-8"?>
<a:theme xmlns:a="http://schemas.openxmlformats.org/drawingml/2006/main" name="3_Custom Design">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Bold Text">
      <a:majorFont>
        <a:latin typeface="Lato Black"/>
        <a:ea typeface=""/>
        <a:cs typeface=""/>
      </a:majorFont>
      <a:minorFont>
        <a:latin typeface="Lato"/>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Presentation1" id="{DF1F0817-7D46-41E8-9F20-AE7F1BCFF576}" vid="{9588D603-FBD3-479E-947A-70DE41760B73}"/>
    </a:ext>
  </a:extLst>
</a:theme>
</file>

<file path=ppt/theme/theme7.xml><?xml version="1.0" encoding="utf-8"?>
<a:theme xmlns:a="http://schemas.openxmlformats.org/drawingml/2006/main" name="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Custom 1">
    <a:dk1>
      <a:srgbClr val="2C3B90"/>
    </a:dk1>
    <a:lt1>
      <a:srgbClr val="FFFFFF"/>
    </a:lt1>
    <a:dk2>
      <a:srgbClr val="6E87C4"/>
    </a:dk2>
    <a:lt2>
      <a:srgbClr val="FFFFFF"/>
    </a:lt2>
    <a:accent1>
      <a:srgbClr val="FFC000"/>
    </a:accent1>
    <a:accent2>
      <a:srgbClr val="2CB34B"/>
    </a:accent2>
    <a:accent3>
      <a:srgbClr val="D7D955"/>
    </a:accent3>
    <a:accent4>
      <a:srgbClr val="705DA8"/>
    </a:accent4>
    <a:accent5>
      <a:srgbClr val="A5C939"/>
    </a:accent5>
    <a:accent6>
      <a:srgbClr val="A5A5A5"/>
    </a:accent6>
    <a:hlink>
      <a:srgbClr val="A5A5A5"/>
    </a:hlink>
    <a:folHlink>
      <a:srgbClr val="A5A5A5"/>
    </a:folHlink>
  </a:clrScheme>
  <a:fontScheme name="Avenir Next LT Pro">
    <a:majorFont>
      <a:latin typeface="Avenir Next LT Pro Demi"/>
      <a:ea typeface=""/>
      <a:cs typeface=""/>
    </a:majorFont>
    <a:minorFont>
      <a:latin typeface="Avenir Next LT Pro"/>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lcf76f155ced4ddcb4097134ff3c332f xmlns="79499340-b9cf-4458-9368-33036c1b4dc9">
      <Terms xmlns="http://schemas.microsoft.com/office/infopath/2007/PartnerControls"/>
    </lcf76f155ced4ddcb4097134ff3c332f>
    <TaxCatchAll xmlns="a2187807-d16b-4f26-8c23-1ecdc31f3e2b"/>
  </documentManagement>
</p:properties>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ct:contentTypeSchema xmlns:ct="http://schemas.microsoft.com/office/2006/metadata/contentType" xmlns:ma="http://schemas.microsoft.com/office/2006/metadata/properties/metaAttributes" ct:_="" ma:_="" ma:contentTypeName="Document" ma:contentTypeID="0x010100CCE5B1B55FDC6F46992CBD8D384DCF63" ma:contentTypeVersion="17" ma:contentTypeDescription="Create a new document." ma:contentTypeScope="" ma:versionID="b95d9d892339695b0067449f0ad9c324">
  <xsd:schema xmlns:xsd="http://www.w3.org/2001/XMLSchema" xmlns:xs="http://www.w3.org/2001/XMLSchema" xmlns:p="http://schemas.microsoft.com/office/2006/metadata/properties" xmlns:ns2="79499340-b9cf-4458-9368-33036c1b4dc9" xmlns:ns3="a2187807-d16b-4f26-8c23-1ecdc31f3e2b" targetNamespace="http://schemas.microsoft.com/office/2006/metadata/properties" ma:root="true" ma:fieldsID="773abde41dede69335bfc4bc960a174d" ns2:_="" ns3:_="">
    <xsd:import namespace="79499340-b9cf-4458-9368-33036c1b4dc9"/>
    <xsd:import namespace="a2187807-d16b-4f26-8c23-1ecdc31f3e2b"/>
    <xsd:element name="properties">
      <xsd:complexType>
        <xsd:sequence>
          <xsd:element name="documentManagement">
            <xsd:complexType>
              <xsd:all>
                <xsd:element ref="ns2:MediaServiceMetadata" minOccurs="0"/>
                <xsd:element ref="ns2:MediaServiceFastMetadata" minOccurs="0"/>
                <xsd:element ref="ns2:MediaServiceAutoTags" minOccurs="0"/>
                <xsd:element ref="ns2:MediaServiceOCR" minOccurs="0"/>
                <xsd:element ref="ns2:MediaServiceGenerationTime" minOccurs="0"/>
                <xsd:element ref="ns2:MediaServiceEventHashCode" minOccurs="0"/>
                <xsd:element ref="ns3:SharedWithUsers" minOccurs="0"/>
                <xsd:element ref="ns3:SharedWithDetails" minOccurs="0"/>
                <xsd:element ref="ns2:MediaServiceDateTaken" minOccurs="0"/>
                <xsd:element ref="ns2:MediaServiceLocation" minOccurs="0"/>
                <xsd:element ref="ns2:lcf76f155ced4ddcb4097134ff3c332f" minOccurs="0"/>
                <xsd:element ref="ns3:TaxCatchAll" minOccurs="0"/>
                <xsd:element ref="ns2:MediaServiceObjectDetectorVersions" minOccurs="0"/>
                <xsd:element ref="ns2:MediaLengthInSeconds" minOccurs="0"/>
                <xsd:element ref="ns2:MediaServiceSearchProperties" minOccurs="0"/>
                <xsd:element ref="ns2:MediaServiceBillingMetadata"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79499340-b9cf-4458-9368-33036c1b4dc9"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Tags" ma:index="10" nillable="true" ma:displayName="Tags" ma:internalName="MediaServiceAutoTags" ma:readOnly="true">
      <xsd:simpleType>
        <xsd:restriction base="dms:Text"/>
      </xsd:simpleType>
    </xsd:element>
    <xsd:element name="MediaServiceOCR" ma:index="11" nillable="true" ma:displayName="Extracted Text" ma:internalName="MediaServiceOCR" ma:readOnly="true">
      <xsd:simpleType>
        <xsd:restriction base="dms:Note">
          <xsd:maxLength value="255"/>
        </xsd:restriction>
      </xsd:simpleType>
    </xsd:element>
    <xsd:element name="MediaServiceGenerationTime" ma:index="12" nillable="true" ma:displayName="MediaServiceGenerationTime" ma:hidden="true" ma:internalName="MediaServiceGenerationTime" ma:readOnly="true">
      <xsd:simpleType>
        <xsd:restriction base="dms:Text"/>
      </xsd:simpleType>
    </xsd:element>
    <xsd:element name="MediaServiceEventHashCode" ma:index="13" nillable="true" ma:displayName="MediaServiceEventHashCode" ma:hidden="true" ma:internalName="MediaServiceEventHashCode" ma:readOnly="true">
      <xsd:simpleType>
        <xsd:restriction base="dms:Text"/>
      </xsd:simpleType>
    </xsd:element>
    <xsd:element name="MediaServiceDateTaken" ma:index="16" nillable="true" ma:displayName="MediaServiceDateTaken" ma:hidden="true" ma:internalName="MediaServiceDateTaken" ma:readOnly="true">
      <xsd:simpleType>
        <xsd:restriction base="dms:Text"/>
      </xsd:simpleType>
    </xsd:element>
    <xsd:element name="MediaServiceLocation" ma:index="17" nillable="true" ma:displayName="Location" ma:internalName="MediaServiceLocation" ma:readOnly="true">
      <xsd:simpleType>
        <xsd:restriction base="dms:Text"/>
      </xsd:simpleType>
    </xsd:element>
    <xsd:element name="lcf76f155ced4ddcb4097134ff3c332f" ma:index="19" nillable="true" ma:taxonomy="true" ma:internalName="lcf76f155ced4ddcb4097134ff3c332f" ma:taxonomyFieldName="MediaServiceImageTags" ma:displayName="Image Tags" ma:readOnly="false" ma:fieldId="{5cf76f15-5ced-4ddc-b409-7134ff3c332f}" ma:taxonomyMulti="true" ma:sspId="9f123c60-6d59-4beb-a46f-4c7d903a1f29" ma:termSetId="09814cd3-568e-fe90-9814-8d621ff8fb84" ma:anchorId="fba54fb3-c3e1-fe81-a776-ca4b69148c4d" ma:open="true" ma:isKeyword="false">
      <xsd:complexType>
        <xsd:sequence>
          <xsd:element ref="pc:Terms" minOccurs="0" maxOccurs="1"/>
        </xsd:sequence>
      </xsd:complexType>
    </xsd:element>
    <xsd:element name="MediaServiceObjectDetectorVersions" ma:index="21" nillable="true" ma:displayName="MediaServiceObjectDetectorVersions" ma:hidden="true" ma:indexed="true" ma:internalName="MediaServiceObjectDetectorVersions" ma:readOnly="true">
      <xsd:simpleType>
        <xsd:restriction base="dms:Text"/>
      </xsd:simpleType>
    </xsd:element>
    <xsd:element name="MediaLengthInSeconds" ma:index="22" nillable="true" ma:displayName="MediaLengthInSeconds" ma:hidden="true" ma:internalName="MediaLengthInSeconds" ma:readOnly="true">
      <xsd:simpleType>
        <xsd:restriction base="dms:Unknown"/>
      </xsd:simpleType>
    </xsd:element>
    <xsd:element name="MediaServiceSearchProperties" ma:index="23" nillable="true" ma:displayName="MediaServiceSearchProperties" ma:hidden="true" ma:internalName="MediaServiceSearchProperties" ma:readOnly="true">
      <xsd:simpleType>
        <xsd:restriction base="dms:Note"/>
      </xsd:simpleType>
    </xsd:element>
    <xsd:element name="MediaServiceBillingMetadata" ma:index="24" nillable="true" ma:displayName="MediaServiceBillingMetadata" ma:hidden="true" ma:internalName="MediaServiceBillingMetadata"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a2187807-d16b-4f26-8c23-1ecdc31f3e2b" elementFormDefault="qualified">
    <xsd:import namespace="http://schemas.microsoft.com/office/2006/documentManagement/types"/>
    <xsd:import namespace="http://schemas.microsoft.com/office/infopath/2007/PartnerControls"/>
    <xsd:element name="SharedWithUsers" ma:index="14"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5" nillable="true" ma:displayName="Shared With Details" ma:internalName="SharedWithDetails" ma:readOnly="true">
      <xsd:simpleType>
        <xsd:restriction base="dms:Note">
          <xsd:maxLength value="255"/>
        </xsd:restriction>
      </xsd:simpleType>
    </xsd:element>
    <xsd:element name="TaxCatchAll" ma:index="20" nillable="true" ma:displayName="Taxonomy Catch All Column" ma:hidden="true" ma:list="{2236eada-7542-4a47-9b16-089fadf71390}" ma:internalName="TaxCatchAll" ma:showField="CatchAllData" ma:web="a2187807-d16b-4f26-8c23-1ecdc31f3e2b">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E957026C-AEF3-418E-92C4-D4567699F553}">
  <ds:schemaRefs>
    <ds:schemaRef ds:uri="http://schemas.microsoft.com/office/2006/documentManagement/types"/>
    <ds:schemaRef ds:uri="http://purl.org/dc/dcmitype/"/>
    <ds:schemaRef ds:uri="http://purl.org/dc/terms/"/>
    <ds:schemaRef ds:uri="79499340-b9cf-4458-9368-33036c1b4dc9"/>
    <ds:schemaRef ds:uri="http://purl.org/dc/elements/1.1/"/>
    <ds:schemaRef ds:uri="http://schemas.microsoft.com/office/2006/metadata/properties"/>
    <ds:schemaRef ds:uri="a2187807-d16b-4f26-8c23-1ecdc31f3e2b"/>
    <ds:schemaRef ds:uri="http://schemas.microsoft.com/office/infopath/2007/PartnerControls"/>
    <ds:schemaRef ds:uri="http://schemas.openxmlformats.org/package/2006/metadata/core-properties"/>
    <ds:schemaRef ds:uri="http://www.w3.org/XML/1998/namespace"/>
  </ds:schemaRefs>
</ds:datastoreItem>
</file>

<file path=customXml/itemProps2.xml><?xml version="1.0" encoding="utf-8"?>
<ds:datastoreItem xmlns:ds="http://schemas.openxmlformats.org/officeDocument/2006/customXml" ds:itemID="{81DBB70A-F03B-41E0-911A-0FD6B0AD1988}">
  <ds:schemaRefs>
    <ds:schemaRef ds:uri="http://schemas.microsoft.com/sharepoint/v3/contenttype/forms"/>
  </ds:schemaRefs>
</ds:datastoreItem>
</file>

<file path=customXml/itemProps3.xml><?xml version="1.0" encoding="utf-8"?>
<ds:datastoreItem xmlns:ds="http://schemas.openxmlformats.org/officeDocument/2006/customXml" ds:itemID="{AEEFAD5E-FC14-45F8-82BE-F08D83FE5FF1}">
  <ds:schemaRefs>
    <ds:schemaRef ds:uri="79499340-b9cf-4458-9368-33036c1b4dc9"/>
    <ds:schemaRef ds:uri="a2187807-d16b-4f26-8c23-1ecdc31f3e2b"/>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docMetadata/LabelInfo.xml><?xml version="1.0" encoding="utf-8"?>
<clbl:labelList xmlns:clbl="http://schemas.microsoft.com/office/2020/mipLabelMetadata">
  <clbl:label id="{3e861d16-48b7-4a0e-9806-8c04d81b7b2a}" enabled="0" method="" siteId="{3e861d16-48b7-4a0e-9806-8c04d81b7b2a}" removed="1"/>
</clbl:labelList>
</file>

<file path=docProps/app.xml><?xml version="1.0" encoding="utf-8"?>
<Properties xmlns="http://schemas.openxmlformats.org/officeDocument/2006/extended-properties" xmlns:vt="http://schemas.openxmlformats.org/officeDocument/2006/docPropsVTypes">
  <TotalTime>0</TotalTime>
  <Words>4624</Words>
  <Application>Microsoft Office PowerPoint</Application>
  <PresentationFormat>Widescreen</PresentationFormat>
  <Paragraphs>761</Paragraphs>
  <Slides>64</Slides>
  <Notes>14</Notes>
  <HiddenSlides>0</HiddenSlides>
  <MMClips>0</MMClips>
  <ScaleCrop>false</ScaleCrop>
  <HeadingPairs>
    <vt:vector size="6" baseType="variant">
      <vt:variant>
        <vt:lpstr>Fonts Used</vt:lpstr>
      </vt:variant>
      <vt:variant>
        <vt:i4>17</vt:i4>
      </vt:variant>
      <vt:variant>
        <vt:lpstr>Theme</vt:lpstr>
      </vt:variant>
      <vt:variant>
        <vt:i4>7</vt:i4>
      </vt:variant>
      <vt:variant>
        <vt:lpstr>Slide Titles</vt:lpstr>
      </vt:variant>
      <vt:variant>
        <vt:i4>64</vt:i4>
      </vt:variant>
    </vt:vector>
  </HeadingPairs>
  <TitlesOfParts>
    <vt:vector size="88" baseType="lpstr">
      <vt:lpstr>Aptos</vt:lpstr>
      <vt:lpstr>Aptos Display</vt:lpstr>
      <vt:lpstr>Arial</vt:lpstr>
      <vt:lpstr>Arial Black</vt:lpstr>
      <vt:lpstr>Arial Narrow</vt:lpstr>
      <vt:lpstr>Arial,Sans-Serif</vt:lpstr>
      <vt:lpstr>Avenir Next</vt:lpstr>
      <vt:lpstr>Avenir Next LT Pro</vt:lpstr>
      <vt:lpstr>Calibri</vt:lpstr>
      <vt:lpstr>Calibri Light</vt:lpstr>
      <vt:lpstr>Garamond</vt:lpstr>
      <vt:lpstr>Helvetica</vt:lpstr>
      <vt:lpstr>Lato</vt:lpstr>
      <vt:lpstr>Lato Black</vt:lpstr>
      <vt:lpstr>Lato ExtraBold</vt:lpstr>
      <vt:lpstr>Times New Roman</vt:lpstr>
      <vt:lpstr>Wingdings</vt:lpstr>
      <vt:lpstr>Office Theme</vt:lpstr>
      <vt:lpstr>1_Office Theme</vt:lpstr>
      <vt:lpstr>2_Office Theme</vt:lpstr>
      <vt:lpstr>3_office theme</vt:lpstr>
      <vt:lpstr>2_Custom Design</vt:lpstr>
      <vt:lpstr>3_Custom Design</vt:lpstr>
      <vt:lpstr>4_Office Theme</vt:lpstr>
      <vt:lpstr>Decarbonizing the State</vt:lpstr>
      <vt:lpstr>Agenda</vt:lpstr>
      <vt:lpstr>Decarbonizing DCR</vt:lpstr>
      <vt:lpstr>DCR’s Net Zero Goals</vt:lpstr>
      <vt:lpstr>DCR’s Emissions Profile</vt:lpstr>
      <vt:lpstr>Decarbonize Everything…</vt:lpstr>
      <vt:lpstr>Building Decarbonization Efforts</vt:lpstr>
      <vt:lpstr>DCR Rinks &amp; Cass</vt:lpstr>
      <vt:lpstr>Southwest Corridor Park Headquarters:  Deep Energy Retrofit 38 New Heath Street - BOSTON</vt:lpstr>
      <vt:lpstr>Southwest Corridor Park Headquarters:  Deep Energy Retrofit Existing Air Leakage and Thermal Bridging [FEASIBILITY STUDY]</vt:lpstr>
      <vt:lpstr>Southwest Corridor Park Headquarters:  Deep Energy Retrofit Roof Mounted Photovoltaic Array – 97.5 kWdc </vt:lpstr>
      <vt:lpstr>Southwest Corridor Park Headquarters:  Deep Energy Retrofit Blower Door Test [PRE-CONSTRUCTION]</vt:lpstr>
      <vt:lpstr>Southwest Corridor Park Headquarters:  Deep Energy Retrofit Blower Door Test [PRE-CONSTRUCTION] (2)</vt:lpstr>
      <vt:lpstr>Southwest Corridor Park Headquarters:  Deep Energy Retrofit Existing Air Leakage and Thermal Bridging [PRE-CONSTRUCTION]</vt:lpstr>
      <vt:lpstr>Southwest Corridor Park Headquarters:  Deep Energy Retrofit Existing Air Leakage and Thermal Bridging [PRE-CONSTRUCTION]</vt:lpstr>
      <vt:lpstr>Southwest Corridor Park Headquarters:  Deep Energy Retrofit Building Envelope Improvements</vt:lpstr>
      <vt:lpstr>Southwest Corridor Park Headquarters:  Deep Energy Retrofit</vt:lpstr>
      <vt:lpstr>Thank You.</vt:lpstr>
      <vt:lpstr>UMass Boston Decarbonization Plan May 2026</vt:lpstr>
      <vt:lpstr>Fossil Fuel Energy Use</vt:lpstr>
      <vt:lpstr>How does the Central Utilities Plant (CUP) Work?</vt:lpstr>
      <vt:lpstr>Our Plan</vt:lpstr>
      <vt:lpstr>Load Profile Analysis</vt:lpstr>
      <vt:lpstr>Recommendations &amp; Results</vt:lpstr>
      <vt:lpstr>Thermal Energy Phase 1: Utilities Cooling Capacity</vt:lpstr>
      <vt:lpstr>Thermal Energy Phase 2: Heat Shift Chillers</vt:lpstr>
      <vt:lpstr>Appendix A.1 - Heat Shift Chiller Operating Modes</vt:lpstr>
      <vt:lpstr>Layout of New Plant</vt:lpstr>
      <vt:lpstr>Heating Electrification Proposed </vt:lpstr>
      <vt:lpstr>Existing</vt:lpstr>
      <vt:lpstr>2026-2030: Heat Shift Chillers (Recovery)</vt:lpstr>
      <vt:lpstr>2026-2030 Heat Shift Chillers (Seawater) &amp; Phase out Boilers</vt:lpstr>
      <vt:lpstr>2036-2050 Convert Campus to Low Temp. Heating Hot Water</vt:lpstr>
      <vt:lpstr>Liberal Arts &amp; Sciences Building Restoration</vt:lpstr>
      <vt:lpstr>LARTS Building Restoration Project</vt:lpstr>
      <vt:lpstr>Project Scope</vt:lpstr>
      <vt:lpstr>Modernizing an Icon</vt:lpstr>
      <vt:lpstr>Geothermal Borefield</vt:lpstr>
      <vt:lpstr>Outdoor equipment enclosure</vt:lpstr>
      <vt:lpstr>GeoConnect Study</vt:lpstr>
      <vt:lpstr>MA DOER LBE Council Meeting May 12, 2026</vt:lpstr>
      <vt:lpstr>Electrification of Central Heating Plant</vt:lpstr>
      <vt:lpstr>                          Industrial Heat Pump </vt:lpstr>
      <vt:lpstr>Highly Efficient </vt:lpstr>
      <vt:lpstr>Recover Process Heat </vt:lpstr>
      <vt:lpstr>Site Location </vt:lpstr>
      <vt:lpstr>Parking Lot #28 Photo Voltaic Parking Canopies</vt:lpstr>
      <vt:lpstr>Great Location For Expansion </vt:lpstr>
      <vt:lpstr>Project Summary </vt:lpstr>
      <vt:lpstr>DCAMM</vt:lpstr>
      <vt:lpstr>Q&amp;A</vt:lpstr>
      <vt:lpstr>In the News…</vt:lpstr>
      <vt:lpstr>Norway hits record EV shares</vt:lpstr>
      <vt:lpstr>Used EV Sales Surge</vt:lpstr>
      <vt:lpstr>Clean power met all new electricity demand in 2025</vt:lpstr>
      <vt:lpstr>Vineyard Wind Contracts Activate</vt:lpstr>
      <vt:lpstr>Healey-Driscoll Administration Invests $13.4M into Community Colleges </vt:lpstr>
      <vt:lpstr>April Drought Conditions Worsen</vt:lpstr>
      <vt:lpstr>LBE Updates &amp; Reminders</vt:lpstr>
      <vt:lpstr>Drive Electric MA Symposium: June 10th</vt:lpstr>
      <vt:lpstr>2026 Show &amp; Mow</vt:lpstr>
      <vt:lpstr>Large Building Energy Reporting (LBER) due June 30th </vt:lpstr>
      <vt:lpstr>Digital Accessibility Updates</vt:lpstr>
      <vt:lpstr>Thank You!</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Generous Art</dc:creator>
  <cp:lastModifiedBy>Zrzavy, Arianna (ENE)</cp:lastModifiedBy>
  <cp:revision>1</cp:revision>
  <dcterms:created xsi:type="dcterms:W3CDTF">2022-11-15T11:17:26Z</dcterms:created>
  <dcterms:modified xsi:type="dcterms:W3CDTF">2026-07-13T20:52:19Z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0x010100CCE5B1B55FDC6F46992CBD8D384DCF63</vt:lpwstr>
  </property>
  <property fmtid="{D5CDD505-2E9C-101B-9397-08002B2CF9AE}" pid="3" name="MediaServiceImageTags">
    <vt:lpwstr/>
  </property>
</Properties>
</file>